
<file path=[Content_Types].xml><?xml version="1.0" encoding="utf-8"?>
<Types xmlns="http://schemas.openxmlformats.org/package/2006/content-types">
  <Default Extension="png" ContentType="image/jpeg"/>
  <Default Extension="jpeg" ContentType="image/jpeg"/>
  <Default Extension="emf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6.png" ContentType="image/png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92" r:id="rId3"/>
    <p:sldId id="1262" r:id="rId4"/>
    <p:sldId id="258" r:id="rId5"/>
    <p:sldId id="259" r:id="rId6"/>
    <p:sldId id="260" r:id="rId7"/>
    <p:sldId id="261" r:id="rId8"/>
    <p:sldId id="262" r:id="rId9"/>
    <p:sldId id="293" r:id="rId10"/>
    <p:sldId id="294" r:id="rId11"/>
    <p:sldId id="267" r:id="rId12"/>
    <p:sldId id="295" r:id="rId13"/>
    <p:sldId id="263" r:id="rId14"/>
    <p:sldId id="264" r:id="rId15"/>
    <p:sldId id="265" r:id="rId16"/>
    <p:sldId id="266" r:id="rId17"/>
    <p:sldId id="269" r:id="rId18"/>
    <p:sldId id="270" r:id="rId19"/>
    <p:sldId id="272" r:id="rId20"/>
    <p:sldId id="1261" r:id="rId21"/>
    <p:sldId id="273" r:id="rId22"/>
    <p:sldId id="275" r:id="rId23"/>
    <p:sldId id="278" r:id="rId24"/>
    <p:sldId id="276" r:id="rId25"/>
    <p:sldId id="285" r:id="rId26"/>
    <p:sldId id="286" r:id="rId27"/>
    <p:sldId id="365" r:id="rId28"/>
    <p:sldId id="1260" r:id="rId29"/>
    <p:sldId id="291" r:id="rId30"/>
    <p:sldId id="317" r:id="rId31"/>
    <p:sldId id="363" r:id="rId32"/>
    <p:sldId id="362" r:id="rId33"/>
    <p:sldId id="364" r:id="rId34"/>
    <p:sldId id="323" r:id="rId35"/>
    <p:sldId id="320" r:id="rId36"/>
    <p:sldId id="321" r:id="rId37"/>
  </p:sldIdLst>
  <p:sldSz cx="9144000" cy="5143500" type="screen16x9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392BA48B-64D9-5217-85F6-3FE4AE303E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3FB6A554-241A-0DB4-6734-40E73E18D9A8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4803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es-PE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70;g117840cae52_0_390:notes">
            <a:extLst>
              <a:ext uri="{FF2B5EF4-FFF2-40B4-BE49-F238E27FC236}">
                <a16:creationId xmlns:a16="http://schemas.microsoft.com/office/drawing/2014/main" id="{5D4D859F-B81E-364F-0A1A-5460CF69BE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771;g117840cae52_0_390:notes">
            <a:extLst>
              <a:ext uri="{FF2B5EF4-FFF2-40B4-BE49-F238E27FC236}">
                <a16:creationId xmlns:a16="http://schemas.microsoft.com/office/drawing/2014/main" id="{E7DAAEFF-07EF-4B22-AEC4-5AC26F7EF2D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5;p13:notes">
            <a:extLst>
              <a:ext uri="{FF2B5EF4-FFF2-40B4-BE49-F238E27FC236}">
                <a16:creationId xmlns:a16="http://schemas.microsoft.com/office/drawing/2014/main" id="{53428DA5-5BBF-23E3-2178-2E8C5A78EB7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  <p:sp>
        <p:nvSpPr>
          <p:cNvPr id="3" name="Google Shape;246;p13:notes">
            <a:extLst>
              <a:ext uri="{FF2B5EF4-FFF2-40B4-BE49-F238E27FC236}">
                <a16:creationId xmlns:a16="http://schemas.microsoft.com/office/drawing/2014/main" id="{8DC18AAA-3B47-5640-ED7E-FEB9A7CAAB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28;ga1242414e1_0_316:notes">
            <a:extLst>
              <a:ext uri="{FF2B5EF4-FFF2-40B4-BE49-F238E27FC236}">
                <a16:creationId xmlns:a16="http://schemas.microsoft.com/office/drawing/2014/main" id="{F504C631-8F4A-7CC2-7894-84A20F7F66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3029;ga1242414e1_0_316:notes">
            <a:extLst>
              <a:ext uri="{FF2B5EF4-FFF2-40B4-BE49-F238E27FC236}">
                <a16:creationId xmlns:a16="http://schemas.microsoft.com/office/drawing/2014/main" id="{1673DE69-5BF5-4D75-C044-DC04A63A476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14:notes">
            <a:extLst>
              <a:ext uri="{FF2B5EF4-FFF2-40B4-BE49-F238E27FC236}">
                <a16:creationId xmlns:a16="http://schemas.microsoft.com/office/drawing/2014/main" id="{FC8CD60F-76EC-FA08-E160-E82F9A31218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indent="0">
              <a:buNone/>
            </a:pPr>
            <a:endParaRPr lang="es-PE" dirty="0"/>
          </a:p>
        </p:txBody>
      </p:sp>
      <p:sp>
        <p:nvSpPr>
          <p:cNvPr id="3" name="Google Shape;256;p14:notes">
            <a:extLst>
              <a:ext uri="{FF2B5EF4-FFF2-40B4-BE49-F238E27FC236}">
                <a16:creationId xmlns:a16="http://schemas.microsoft.com/office/drawing/2014/main" id="{1843DA78-94A3-A7C0-84D6-905EDC5FA3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15;ga1242414e1_0_147:notes">
            <a:extLst>
              <a:ext uri="{FF2B5EF4-FFF2-40B4-BE49-F238E27FC236}">
                <a16:creationId xmlns:a16="http://schemas.microsoft.com/office/drawing/2014/main" id="{58F65102-CE32-84C8-E748-4065714630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316;ga1242414e1_0_147:notes">
            <a:extLst>
              <a:ext uri="{FF2B5EF4-FFF2-40B4-BE49-F238E27FC236}">
                <a16:creationId xmlns:a16="http://schemas.microsoft.com/office/drawing/2014/main" id="{7935C133-1A38-D8DB-670D-82155A08636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95;ga1242414e1_0_80:notes">
            <a:extLst>
              <a:ext uri="{FF2B5EF4-FFF2-40B4-BE49-F238E27FC236}">
                <a16:creationId xmlns:a16="http://schemas.microsoft.com/office/drawing/2014/main" id="{A49F1C50-2CD2-413F-E414-D040A92F04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496;ga1242414e1_0_80:notes">
            <a:extLst>
              <a:ext uri="{FF2B5EF4-FFF2-40B4-BE49-F238E27FC236}">
                <a16:creationId xmlns:a16="http://schemas.microsoft.com/office/drawing/2014/main" id="{1EF4E843-E47A-99A6-76E0-11C513C01E0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33;ga1242414e1_0_117:notes">
            <a:extLst>
              <a:ext uri="{FF2B5EF4-FFF2-40B4-BE49-F238E27FC236}">
                <a16:creationId xmlns:a16="http://schemas.microsoft.com/office/drawing/2014/main" id="{E45628E7-624D-E733-292C-8FBCBAACA6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734;ga1242414e1_0_117:notes">
            <a:extLst>
              <a:ext uri="{FF2B5EF4-FFF2-40B4-BE49-F238E27FC236}">
                <a16:creationId xmlns:a16="http://schemas.microsoft.com/office/drawing/2014/main" id="{7AC46E93-D804-2996-3631-0E6D0C54047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19;ga1242414e1_0_151:notes">
            <a:extLst>
              <a:ext uri="{FF2B5EF4-FFF2-40B4-BE49-F238E27FC236}">
                <a16:creationId xmlns:a16="http://schemas.microsoft.com/office/drawing/2014/main" id="{EEB31B07-28C9-3D82-CEFB-CCFB6C66F0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820;ga1242414e1_0_151:notes">
            <a:extLst>
              <a:ext uri="{FF2B5EF4-FFF2-40B4-BE49-F238E27FC236}">
                <a16:creationId xmlns:a16="http://schemas.microsoft.com/office/drawing/2014/main" id="{9B873D14-208E-85F2-89AE-1F9C91013D3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615;ga1242414e1_0_68:notes">
            <a:extLst>
              <a:ext uri="{FF2B5EF4-FFF2-40B4-BE49-F238E27FC236}">
                <a16:creationId xmlns:a16="http://schemas.microsoft.com/office/drawing/2014/main" id="{4B2CCA44-D91D-39FE-64A4-322599C015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3616;ga1242414e1_0_68:notes">
            <a:extLst>
              <a:ext uri="{FF2B5EF4-FFF2-40B4-BE49-F238E27FC236}">
                <a16:creationId xmlns:a16="http://schemas.microsoft.com/office/drawing/2014/main" id="{07A4317C-63E9-D77E-D02C-51B4237AAAE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704;g8b385fd27f_2_71:notes">
            <a:extLst>
              <a:ext uri="{FF2B5EF4-FFF2-40B4-BE49-F238E27FC236}">
                <a16:creationId xmlns:a16="http://schemas.microsoft.com/office/drawing/2014/main" id="{F38AA517-455E-6FB4-7B23-8B3A0323BE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3705;g8b385fd27f_2_71:notes">
            <a:extLst>
              <a:ext uri="{FF2B5EF4-FFF2-40B4-BE49-F238E27FC236}">
                <a16:creationId xmlns:a16="http://schemas.microsoft.com/office/drawing/2014/main" id="{A47FE5C5-899D-2A60-4226-E766021C710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390;ga1242414e1_0_91:notes">
            <a:extLst>
              <a:ext uri="{FF2B5EF4-FFF2-40B4-BE49-F238E27FC236}">
                <a16:creationId xmlns:a16="http://schemas.microsoft.com/office/drawing/2014/main" id="{2980393F-A7E9-A011-BECC-86AAF8052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4391;ga1242414e1_0_91:notes">
            <a:extLst>
              <a:ext uri="{FF2B5EF4-FFF2-40B4-BE49-F238E27FC236}">
                <a16:creationId xmlns:a16="http://schemas.microsoft.com/office/drawing/2014/main" id="{7C8E6A63-1556-0656-7837-FFB29005F7A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E5AE8AE-DB72-4EE8-F75A-C58FD2F0DA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D23FCF3-F00B-1333-82AA-1E27D660802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32;g1188f5f0e60_1_21984:notes">
            <a:extLst>
              <a:ext uri="{FF2B5EF4-FFF2-40B4-BE49-F238E27FC236}">
                <a16:creationId xmlns:a16="http://schemas.microsoft.com/office/drawing/2014/main" id="{952C9BDD-A3EE-0632-F85D-87FFAB3066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633;g1188f5f0e60_1_21984:notes">
            <a:extLst>
              <a:ext uri="{FF2B5EF4-FFF2-40B4-BE49-F238E27FC236}">
                <a16:creationId xmlns:a16="http://schemas.microsoft.com/office/drawing/2014/main" id="{944E9AF1-AF38-B274-F553-D94C0A985B7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20;g97767bb796_0_1406:notes">
            <a:extLst>
              <a:ext uri="{FF2B5EF4-FFF2-40B4-BE49-F238E27FC236}">
                <a16:creationId xmlns:a16="http://schemas.microsoft.com/office/drawing/2014/main" id="{29CEB10A-E43D-389B-F9E0-D079816F11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4721;g97767bb796_0_1406:notes">
            <a:extLst>
              <a:ext uri="{FF2B5EF4-FFF2-40B4-BE49-F238E27FC236}">
                <a16:creationId xmlns:a16="http://schemas.microsoft.com/office/drawing/2014/main" id="{C51BACA2-E484-0697-2586-4906E5CB68A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66;ga1242414e1_0_304:notes">
            <a:extLst>
              <a:ext uri="{FF2B5EF4-FFF2-40B4-BE49-F238E27FC236}">
                <a16:creationId xmlns:a16="http://schemas.microsoft.com/office/drawing/2014/main" id="{47CCC936-D981-A376-1D17-432E453C18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4967;ga1242414e1_0_304:notes">
            <a:extLst>
              <a:ext uri="{FF2B5EF4-FFF2-40B4-BE49-F238E27FC236}">
                <a16:creationId xmlns:a16="http://schemas.microsoft.com/office/drawing/2014/main" id="{60971F1C-46E1-89C6-16BF-9F0131D01C3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49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1329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21;ga1242414e1_0_320:notes">
            <a:extLst>
              <a:ext uri="{FF2B5EF4-FFF2-40B4-BE49-F238E27FC236}">
                <a16:creationId xmlns:a16="http://schemas.microsoft.com/office/drawing/2014/main" id="{8DF45D1C-6932-361E-B0C7-E92D4FCD20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5022;ga1242414e1_0_320:notes">
            <a:extLst>
              <a:ext uri="{FF2B5EF4-FFF2-40B4-BE49-F238E27FC236}">
                <a16:creationId xmlns:a16="http://schemas.microsoft.com/office/drawing/2014/main" id="{A27A24D9-1AC7-93AE-75B2-C971F5B4A5F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232;ga1242414e1_0_267:notes">
            <a:extLst>
              <a:ext uri="{FF2B5EF4-FFF2-40B4-BE49-F238E27FC236}">
                <a16:creationId xmlns:a16="http://schemas.microsoft.com/office/drawing/2014/main" id="{445493D7-4EF0-07A7-8F9F-4FB291F376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8233;ga1242414e1_0_267:notes">
            <a:extLst>
              <a:ext uri="{FF2B5EF4-FFF2-40B4-BE49-F238E27FC236}">
                <a16:creationId xmlns:a16="http://schemas.microsoft.com/office/drawing/2014/main" id="{4DA69277-E1EA-C6DA-8952-889C4B357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90;ga1242414e1_0_46:notes">
            <a:extLst>
              <a:ext uri="{FF2B5EF4-FFF2-40B4-BE49-F238E27FC236}">
                <a16:creationId xmlns:a16="http://schemas.microsoft.com/office/drawing/2014/main" id="{E33294EF-B0A4-77B2-5B68-91F5449D14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8491;ga1242414e1_0_46:notes">
            <a:extLst>
              <a:ext uri="{FF2B5EF4-FFF2-40B4-BE49-F238E27FC236}">
                <a16:creationId xmlns:a16="http://schemas.microsoft.com/office/drawing/2014/main" id="{364536A6-FF10-CFE5-315F-3490F24C73A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42;g1188f5f0e60_1_22018:notes">
            <a:extLst>
              <a:ext uri="{FF2B5EF4-FFF2-40B4-BE49-F238E27FC236}">
                <a16:creationId xmlns:a16="http://schemas.microsoft.com/office/drawing/2014/main" id="{CB3FDB92-67DD-2959-A882-277E090736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743;g1188f5f0e60_1_22018:notes">
            <a:extLst>
              <a:ext uri="{FF2B5EF4-FFF2-40B4-BE49-F238E27FC236}">
                <a16:creationId xmlns:a16="http://schemas.microsoft.com/office/drawing/2014/main" id="{CB0B062F-EC14-8D87-2313-94A800789F0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8;g6408f5a9af_1_336:notes">
            <a:extLst>
              <a:ext uri="{FF2B5EF4-FFF2-40B4-BE49-F238E27FC236}">
                <a16:creationId xmlns:a16="http://schemas.microsoft.com/office/drawing/2014/main" id="{8657C1DB-B721-E795-D470-24B67E1D28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079;g6408f5a9af_1_336:notes">
            <a:extLst>
              <a:ext uri="{FF2B5EF4-FFF2-40B4-BE49-F238E27FC236}">
                <a16:creationId xmlns:a16="http://schemas.microsoft.com/office/drawing/2014/main" id="{E1C7E6AB-D6D7-DC22-A2B7-ECEF2B2EF04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284;g8b385fd27f_2_109:notes">
            <a:extLst>
              <a:ext uri="{FF2B5EF4-FFF2-40B4-BE49-F238E27FC236}">
                <a16:creationId xmlns:a16="http://schemas.microsoft.com/office/drawing/2014/main" id="{00BAA924-46B9-2E68-56FB-0745521556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9285;g8b385fd27f_2_109:notes">
            <a:extLst>
              <a:ext uri="{FF2B5EF4-FFF2-40B4-BE49-F238E27FC236}">
                <a16:creationId xmlns:a16="http://schemas.microsoft.com/office/drawing/2014/main" id="{F94EC983-819D-EFA3-8493-282721A087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3;g1188f5f0e60_1_21941:notes">
            <a:extLst>
              <a:ext uri="{FF2B5EF4-FFF2-40B4-BE49-F238E27FC236}">
                <a16:creationId xmlns:a16="http://schemas.microsoft.com/office/drawing/2014/main" id="{DEAB249D-390C-766C-BF18-54973C7D51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474;g1188f5f0e60_1_21941:notes">
            <a:extLst>
              <a:ext uri="{FF2B5EF4-FFF2-40B4-BE49-F238E27FC236}">
                <a16:creationId xmlns:a16="http://schemas.microsoft.com/office/drawing/2014/main" id="{36EF8BD2-F9EB-8519-6E83-5C26438E69E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F602C33-E650-557D-F1D5-7B5B453573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2A38ECC-0D58-35B3-3B70-F435221DF4E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49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1164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49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4869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49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978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20;ga1242414e1_0_4:notes">
            <a:extLst>
              <a:ext uri="{FF2B5EF4-FFF2-40B4-BE49-F238E27FC236}">
                <a16:creationId xmlns:a16="http://schemas.microsoft.com/office/drawing/2014/main" id="{ACD6C167-1BAD-682D-6337-ED41F34B50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221;ga1242414e1_0_4:notes">
            <a:extLst>
              <a:ext uri="{FF2B5EF4-FFF2-40B4-BE49-F238E27FC236}">
                <a16:creationId xmlns:a16="http://schemas.microsoft.com/office/drawing/2014/main" id="{FC345554-6136-58D7-45C7-103FE8335E4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22;g117ef11578b_0_1:notes">
            <a:extLst>
              <a:ext uri="{FF2B5EF4-FFF2-40B4-BE49-F238E27FC236}">
                <a16:creationId xmlns:a16="http://schemas.microsoft.com/office/drawing/2014/main" id="{EB803877-CD81-6C49-2575-7D31D96899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423;g117ef11578b_0_1:notes">
            <a:extLst>
              <a:ext uri="{FF2B5EF4-FFF2-40B4-BE49-F238E27FC236}">
                <a16:creationId xmlns:a16="http://schemas.microsoft.com/office/drawing/2014/main" id="{F05195C5-98A4-0CB7-18C6-5215A6BC247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72;g8b385fd27f_2_99:notes">
            <a:extLst>
              <a:ext uri="{FF2B5EF4-FFF2-40B4-BE49-F238E27FC236}">
                <a16:creationId xmlns:a16="http://schemas.microsoft.com/office/drawing/2014/main" id="{9ACF4C04-5B2F-53E1-B932-0F4DAF7715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573;g8b385fd27f_2_99:notes">
            <a:extLst>
              <a:ext uri="{FF2B5EF4-FFF2-40B4-BE49-F238E27FC236}">
                <a16:creationId xmlns:a16="http://schemas.microsoft.com/office/drawing/2014/main" id="{074854C2-D1E6-F13A-16F9-D10B8EAC6E8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8b385fd27f_2_93:notes">
            <a:extLst>
              <a:ext uri="{FF2B5EF4-FFF2-40B4-BE49-F238E27FC236}">
                <a16:creationId xmlns:a16="http://schemas.microsoft.com/office/drawing/2014/main" id="{B823311E-82E1-CFAE-FD3D-421AA04855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843;g8b385fd27f_2_93:notes">
            <a:extLst>
              <a:ext uri="{FF2B5EF4-FFF2-40B4-BE49-F238E27FC236}">
                <a16:creationId xmlns:a16="http://schemas.microsoft.com/office/drawing/2014/main" id="{2CEA59EC-557E-DC0E-A7F0-F1C47FB71DD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5;ga1242414e1_0_31:notes">
            <a:extLst>
              <a:ext uri="{FF2B5EF4-FFF2-40B4-BE49-F238E27FC236}">
                <a16:creationId xmlns:a16="http://schemas.microsoft.com/office/drawing/2014/main" id="{E5BAA9F1-C39E-F1BE-0A1F-E27220B68C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076;ga1242414e1_0_31:notes">
            <a:extLst>
              <a:ext uri="{FF2B5EF4-FFF2-40B4-BE49-F238E27FC236}">
                <a16:creationId xmlns:a16="http://schemas.microsoft.com/office/drawing/2014/main" id="{6BEC6FEE-4292-1388-FBFB-8B9CCBA06E3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6B4E87A-2C38-F3D8-4A2E-2FC15465AD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55CA813-32D2-C514-D9AF-A86D94A814D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;p2">
            <a:extLst>
              <a:ext uri="{FF2B5EF4-FFF2-40B4-BE49-F238E27FC236}">
                <a16:creationId xmlns:a16="http://schemas.microsoft.com/office/drawing/2014/main" id="{0165F75A-3569-D06F-9B09-5B0FF6E6AB0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29401" y="687546"/>
            <a:ext cx="6685196" cy="2227496"/>
          </a:xfrm>
        </p:spPr>
        <p:txBody>
          <a:bodyPr/>
          <a:lstStyle>
            <a:lvl1pPr>
              <a:defRPr sz="7200"/>
            </a:lvl1pPr>
          </a:lstStyle>
          <a:p>
            <a:pPr lvl="0"/>
            <a:endParaRPr lang="es-PE"/>
          </a:p>
        </p:txBody>
      </p:sp>
      <p:sp>
        <p:nvSpPr>
          <p:cNvPr id="3" name="Google Shape;10;p2">
            <a:extLst>
              <a:ext uri="{FF2B5EF4-FFF2-40B4-BE49-F238E27FC236}">
                <a16:creationId xmlns:a16="http://schemas.microsoft.com/office/drawing/2014/main" id="{2EC29455-FDA4-921C-F683-BFF8D4962A8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690396" y="2834777"/>
            <a:ext cx="5763298" cy="373203"/>
          </a:xfrm>
        </p:spPr>
        <p:txBody>
          <a:bodyPr anchorCtr="1"/>
          <a:lstStyle>
            <a:lvl1pPr algn="ctr">
              <a:buNone/>
              <a:defRPr sz="16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4244948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0;p14">
            <a:extLst>
              <a:ext uri="{FF2B5EF4-FFF2-40B4-BE49-F238E27FC236}">
                <a16:creationId xmlns:a16="http://schemas.microsoft.com/office/drawing/2014/main" id="{3A390697-E429-7E4C-B7A3-D88DD589B82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101;p14">
            <a:extLst>
              <a:ext uri="{FF2B5EF4-FFF2-40B4-BE49-F238E27FC236}">
                <a16:creationId xmlns:a16="http://schemas.microsoft.com/office/drawing/2014/main" id="{19F3FCF9-CDA0-2F13-A77C-5E630500C8D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002273" y="2954243"/>
            <a:ext cx="1859697" cy="698702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4" name="Google Shape;102;p14">
            <a:extLst>
              <a:ext uri="{FF2B5EF4-FFF2-40B4-BE49-F238E27FC236}">
                <a16:creationId xmlns:a16="http://schemas.microsoft.com/office/drawing/2014/main" id="{D4F22C84-D585-AF8A-AF05-29AAFC21787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02273" y="2455548"/>
            <a:ext cx="1859697" cy="420303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es-PE"/>
          </a:p>
        </p:txBody>
      </p:sp>
      <p:sp>
        <p:nvSpPr>
          <p:cNvPr id="5" name="Google Shape;103;p14">
            <a:extLst>
              <a:ext uri="{FF2B5EF4-FFF2-40B4-BE49-F238E27FC236}">
                <a16:creationId xmlns:a16="http://schemas.microsoft.com/office/drawing/2014/main" id="{0A530CA3-F5A2-5C69-38D9-0E30D210781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314178" y="2954243"/>
            <a:ext cx="1859697" cy="698702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6" name="Google Shape;104;p14">
            <a:extLst>
              <a:ext uri="{FF2B5EF4-FFF2-40B4-BE49-F238E27FC236}">
                <a16:creationId xmlns:a16="http://schemas.microsoft.com/office/drawing/2014/main" id="{96E401C1-F34A-0534-04CC-99002CFDE2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14178" y="2455548"/>
            <a:ext cx="1859697" cy="420303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es-PE"/>
          </a:p>
        </p:txBody>
      </p:sp>
      <p:sp>
        <p:nvSpPr>
          <p:cNvPr id="7" name="Google Shape;105;p14">
            <a:extLst>
              <a:ext uri="{FF2B5EF4-FFF2-40B4-BE49-F238E27FC236}">
                <a16:creationId xmlns:a16="http://schemas.microsoft.com/office/drawing/2014/main" id="{D344D74E-4992-EF36-E6E5-8937FE1EDDE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58221" y="2954243"/>
            <a:ext cx="1859697" cy="698702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8" name="Google Shape;106;p14">
            <a:extLst>
              <a:ext uri="{FF2B5EF4-FFF2-40B4-BE49-F238E27FC236}">
                <a16:creationId xmlns:a16="http://schemas.microsoft.com/office/drawing/2014/main" id="{B267E68F-1418-5675-AD2A-F72BD1DF48E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58221" y="2455548"/>
            <a:ext cx="1859697" cy="420303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1852605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9;p16">
            <a:extLst>
              <a:ext uri="{FF2B5EF4-FFF2-40B4-BE49-F238E27FC236}">
                <a16:creationId xmlns:a16="http://schemas.microsoft.com/office/drawing/2014/main" id="{F47144DB-AFA0-2F9B-8A78-CD774889F5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8" y="3336224"/>
            <a:ext cx="3848700" cy="398102"/>
          </a:xfrm>
        </p:spPr>
        <p:txBody>
          <a:bodyPr anchorCtr="0"/>
          <a:lstStyle>
            <a:lvl1pPr algn="l">
              <a:defRPr sz="2000">
                <a:solidFill>
                  <a:srgbClr val="DBC89C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120;p16">
            <a:extLst>
              <a:ext uri="{FF2B5EF4-FFF2-40B4-BE49-F238E27FC236}">
                <a16:creationId xmlns:a16="http://schemas.microsoft.com/office/drawing/2014/main" id="{27671867-C13B-7611-D1C2-0C0CF7ED8BD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9998" y="1418353"/>
            <a:ext cx="5165098" cy="1930801"/>
          </a:xfrm>
        </p:spPr>
        <p:txBody>
          <a:bodyPr/>
          <a:lstStyle>
            <a:lvl1pPr>
              <a:buNone/>
              <a:defRPr sz="30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3793199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6;p17">
            <a:extLst>
              <a:ext uri="{FF2B5EF4-FFF2-40B4-BE49-F238E27FC236}">
                <a16:creationId xmlns:a16="http://schemas.microsoft.com/office/drawing/2014/main" id="{7069849D-3A15-6BB5-EA65-E7E257AD344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127;p17">
            <a:extLst>
              <a:ext uri="{FF2B5EF4-FFF2-40B4-BE49-F238E27FC236}">
                <a16:creationId xmlns:a16="http://schemas.microsoft.com/office/drawing/2014/main" id="{BCA6A03E-CABA-E788-53E1-5F37173D641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23746" y="2384352"/>
            <a:ext cx="2116799" cy="506403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4" name="Google Shape;128;p17">
            <a:extLst>
              <a:ext uri="{FF2B5EF4-FFF2-40B4-BE49-F238E27FC236}">
                <a16:creationId xmlns:a16="http://schemas.microsoft.com/office/drawing/2014/main" id="{6E47D73D-E1F8-2B39-AC81-12D3037FD9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746" y="1883627"/>
            <a:ext cx="2116799" cy="448202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es-PE"/>
          </a:p>
        </p:txBody>
      </p:sp>
      <p:sp>
        <p:nvSpPr>
          <p:cNvPr id="5" name="Google Shape;129;p17">
            <a:extLst>
              <a:ext uri="{FF2B5EF4-FFF2-40B4-BE49-F238E27FC236}">
                <a16:creationId xmlns:a16="http://schemas.microsoft.com/office/drawing/2014/main" id="{8163E467-8CBE-B769-9B4D-2E7E91B28F1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513609" y="2384352"/>
            <a:ext cx="2116799" cy="506403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6" name="Google Shape;130;p17">
            <a:extLst>
              <a:ext uri="{FF2B5EF4-FFF2-40B4-BE49-F238E27FC236}">
                <a16:creationId xmlns:a16="http://schemas.microsoft.com/office/drawing/2014/main" id="{C3A9237E-16CA-44CD-E698-D73F806C93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513600" y="1883627"/>
            <a:ext cx="2116799" cy="448202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es-PE"/>
          </a:p>
        </p:txBody>
      </p:sp>
      <p:sp>
        <p:nvSpPr>
          <p:cNvPr id="7" name="Google Shape;131;p17">
            <a:extLst>
              <a:ext uri="{FF2B5EF4-FFF2-40B4-BE49-F238E27FC236}">
                <a16:creationId xmlns:a16="http://schemas.microsoft.com/office/drawing/2014/main" id="{00908930-34C5-6968-2E82-23ED0EA919C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203472" y="2384352"/>
            <a:ext cx="2116799" cy="506403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8" name="Google Shape;132;p17">
            <a:extLst>
              <a:ext uri="{FF2B5EF4-FFF2-40B4-BE49-F238E27FC236}">
                <a16:creationId xmlns:a16="http://schemas.microsoft.com/office/drawing/2014/main" id="{BE88579D-C25E-BD10-8986-ADCC6F9F914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3472" y="1883627"/>
            <a:ext cx="2116799" cy="448202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es-PE"/>
          </a:p>
        </p:txBody>
      </p:sp>
      <p:sp>
        <p:nvSpPr>
          <p:cNvPr id="9" name="Google Shape;133;p17">
            <a:extLst>
              <a:ext uri="{FF2B5EF4-FFF2-40B4-BE49-F238E27FC236}">
                <a16:creationId xmlns:a16="http://schemas.microsoft.com/office/drawing/2014/main" id="{6D8413D7-C040-2A19-B2BF-32E13C2960F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23746" y="3960952"/>
            <a:ext cx="2116799" cy="506403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10" name="Google Shape;134;p17">
            <a:extLst>
              <a:ext uri="{FF2B5EF4-FFF2-40B4-BE49-F238E27FC236}">
                <a16:creationId xmlns:a16="http://schemas.microsoft.com/office/drawing/2014/main" id="{B0FADD0A-D400-1618-5D81-2280677357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746" y="3460226"/>
            <a:ext cx="2116799" cy="448202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es-PE"/>
          </a:p>
        </p:txBody>
      </p:sp>
      <p:sp>
        <p:nvSpPr>
          <p:cNvPr id="11" name="Google Shape;135;p17">
            <a:extLst>
              <a:ext uri="{FF2B5EF4-FFF2-40B4-BE49-F238E27FC236}">
                <a16:creationId xmlns:a16="http://schemas.microsoft.com/office/drawing/2014/main" id="{2479F5DE-255B-D223-3220-EE4DF2F62F7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513600" y="3960952"/>
            <a:ext cx="2116799" cy="506403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12" name="Google Shape;136;p17">
            <a:extLst>
              <a:ext uri="{FF2B5EF4-FFF2-40B4-BE49-F238E27FC236}">
                <a16:creationId xmlns:a16="http://schemas.microsoft.com/office/drawing/2014/main" id="{96B509E7-12C1-B2D9-E43D-4DD4B24C4CF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513600" y="3460226"/>
            <a:ext cx="2116799" cy="448202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es-PE"/>
          </a:p>
        </p:txBody>
      </p:sp>
      <p:sp>
        <p:nvSpPr>
          <p:cNvPr id="13" name="Google Shape;137;p17">
            <a:extLst>
              <a:ext uri="{FF2B5EF4-FFF2-40B4-BE49-F238E27FC236}">
                <a16:creationId xmlns:a16="http://schemas.microsoft.com/office/drawing/2014/main" id="{63EFD47D-AA3B-2C95-A9A1-C39463FE909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203472" y="3960952"/>
            <a:ext cx="2116799" cy="506403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14" name="Google Shape;138;p17">
            <a:extLst>
              <a:ext uri="{FF2B5EF4-FFF2-40B4-BE49-F238E27FC236}">
                <a16:creationId xmlns:a16="http://schemas.microsoft.com/office/drawing/2014/main" id="{457F8D9E-3C31-1D5D-5207-D543BCD725C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3472" y="3460226"/>
            <a:ext cx="2116799" cy="448202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5678238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5_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2;p21">
            <a:extLst>
              <a:ext uri="{FF2B5EF4-FFF2-40B4-BE49-F238E27FC236}">
                <a16:creationId xmlns:a16="http://schemas.microsoft.com/office/drawing/2014/main" id="{3F6496AB-3D77-034D-8839-AE755557C8A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3646226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5_2_1_2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0;p24">
            <a:extLst>
              <a:ext uri="{FF2B5EF4-FFF2-40B4-BE49-F238E27FC236}">
                <a16:creationId xmlns:a16="http://schemas.microsoft.com/office/drawing/2014/main" id="{0E10763E-A863-7EED-E570-B4806576E46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5111172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5_2_1_2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6;p25">
            <a:extLst>
              <a:ext uri="{FF2B5EF4-FFF2-40B4-BE49-F238E27FC236}">
                <a16:creationId xmlns:a16="http://schemas.microsoft.com/office/drawing/2014/main" id="{79683DC0-3352-59F5-6308-92476507AC0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9628460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5_2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0;p27">
            <a:extLst>
              <a:ext uri="{FF2B5EF4-FFF2-40B4-BE49-F238E27FC236}">
                <a16:creationId xmlns:a16="http://schemas.microsoft.com/office/drawing/2014/main" id="{97852AD8-8AAC-D7B8-C01E-77D6B50A17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27101" y="2425848"/>
            <a:ext cx="4289697" cy="792300"/>
          </a:xfrm>
        </p:spPr>
        <p:txBody>
          <a:bodyPr/>
          <a:lstStyle>
            <a:lvl1pPr>
              <a:defRPr sz="4800"/>
            </a:lvl1pPr>
          </a:lstStyle>
          <a:p>
            <a:pPr lvl="0"/>
            <a:endParaRPr lang="es-PE"/>
          </a:p>
        </p:txBody>
      </p:sp>
      <p:sp>
        <p:nvSpPr>
          <p:cNvPr id="3" name="Google Shape;201;p27">
            <a:extLst>
              <a:ext uri="{FF2B5EF4-FFF2-40B4-BE49-F238E27FC236}">
                <a16:creationId xmlns:a16="http://schemas.microsoft.com/office/drawing/2014/main" id="{0D1C52B1-7FF3-884A-892D-2560DF379B4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02423" y="3218148"/>
            <a:ext cx="4739097" cy="368996"/>
          </a:xfrm>
        </p:spPr>
        <p:txBody>
          <a:bodyPr anchorCtr="1"/>
          <a:lstStyle>
            <a:lvl1pPr algn="ctr">
              <a:defRPr sz="1600"/>
            </a:lvl1pPr>
          </a:lstStyle>
          <a:p>
            <a:pPr lvl="0"/>
            <a:endParaRPr lang="es-PE"/>
          </a:p>
        </p:txBody>
      </p:sp>
      <p:sp>
        <p:nvSpPr>
          <p:cNvPr id="4" name="Google Shape;202;p27">
            <a:extLst>
              <a:ext uri="{FF2B5EF4-FFF2-40B4-BE49-F238E27FC236}">
                <a16:creationId xmlns:a16="http://schemas.microsoft.com/office/drawing/2014/main" id="{7B3CC5C8-CB20-0A04-C39A-6A03626E00A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08749" y="1706151"/>
            <a:ext cx="1326602" cy="719696"/>
          </a:xfrm>
        </p:spPr>
        <p:txBody>
          <a:bodyPr anchor="ctr"/>
          <a:lstStyle>
            <a:lvl1pPr>
              <a:defRPr sz="6000">
                <a:solidFill>
                  <a:srgbClr val="DE4351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81779430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5_2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8;p28">
            <a:extLst>
              <a:ext uri="{FF2B5EF4-FFF2-40B4-BE49-F238E27FC236}">
                <a16:creationId xmlns:a16="http://schemas.microsoft.com/office/drawing/2014/main" id="{1AA897EA-D3CB-5C6B-EFEE-6A09548E00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50499" y="2564151"/>
            <a:ext cx="4195797" cy="831902"/>
          </a:xfrm>
        </p:spPr>
        <p:txBody>
          <a:bodyPr anchorCtr="0"/>
          <a:lstStyle>
            <a:lvl1pPr algn="r">
              <a:defRPr sz="4800"/>
            </a:lvl1pPr>
          </a:lstStyle>
          <a:p>
            <a:pPr lvl="0"/>
            <a:endParaRPr lang="es-PE"/>
          </a:p>
        </p:txBody>
      </p:sp>
      <p:sp>
        <p:nvSpPr>
          <p:cNvPr id="3" name="Google Shape;209;p28">
            <a:extLst>
              <a:ext uri="{FF2B5EF4-FFF2-40B4-BE49-F238E27FC236}">
                <a16:creationId xmlns:a16="http://schemas.microsoft.com/office/drawing/2014/main" id="{3C92E765-F2E5-88EB-B9FC-5DC3D2EE880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89528" y="3402985"/>
            <a:ext cx="4356896" cy="362102"/>
          </a:xfrm>
        </p:spPr>
        <p:txBody>
          <a:bodyPr/>
          <a:lstStyle>
            <a:lvl1pPr algn="r">
              <a:defRPr sz="1600"/>
            </a:lvl1pPr>
          </a:lstStyle>
          <a:p>
            <a:pPr lvl="0"/>
            <a:endParaRPr lang="es-PE"/>
          </a:p>
        </p:txBody>
      </p:sp>
      <p:sp>
        <p:nvSpPr>
          <p:cNvPr id="4" name="Google Shape;210;p28">
            <a:extLst>
              <a:ext uri="{FF2B5EF4-FFF2-40B4-BE49-F238E27FC236}">
                <a16:creationId xmlns:a16="http://schemas.microsoft.com/office/drawing/2014/main" id="{92EFDA3A-5229-7CE7-B0A3-85F9FD23073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22722" y="1844454"/>
            <a:ext cx="1423803" cy="719696"/>
          </a:xfrm>
        </p:spPr>
        <p:txBody>
          <a:bodyPr anchor="ctr" anchorCtr="0"/>
          <a:lstStyle>
            <a:lvl1pPr algn="r">
              <a:defRPr sz="6000">
                <a:solidFill>
                  <a:srgbClr val="DE4351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15005993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6;p29">
            <a:extLst>
              <a:ext uri="{FF2B5EF4-FFF2-40B4-BE49-F238E27FC236}">
                <a16:creationId xmlns:a16="http://schemas.microsoft.com/office/drawing/2014/main" id="{C18B2FB4-8CF8-021F-3DBC-EC07466A36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15260" y="647066"/>
            <a:ext cx="4513496" cy="1040102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3" name="Google Shape;217;p29">
            <a:extLst>
              <a:ext uri="{FF2B5EF4-FFF2-40B4-BE49-F238E27FC236}">
                <a16:creationId xmlns:a16="http://schemas.microsoft.com/office/drawing/2014/main" id="{B8D8263E-BD26-1100-9370-41E1D206637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15215" y="1531510"/>
            <a:ext cx="4513496" cy="432904"/>
          </a:xfrm>
        </p:spPr>
        <p:txBody>
          <a:bodyPr anchorCtr="1"/>
          <a:lstStyle>
            <a:lvl1pPr algn="ctr">
              <a:buNone/>
              <a:defRPr sz="1600"/>
            </a:lvl1pPr>
          </a:lstStyle>
          <a:p>
            <a:pPr lvl="0"/>
            <a:endParaRPr lang="es-PE"/>
          </a:p>
        </p:txBody>
      </p:sp>
      <p:sp>
        <p:nvSpPr>
          <p:cNvPr id="4" name="Google Shape;218;p29">
            <a:extLst>
              <a:ext uri="{FF2B5EF4-FFF2-40B4-BE49-F238E27FC236}">
                <a16:creationId xmlns:a16="http://schemas.microsoft.com/office/drawing/2014/main" id="{034B2065-F447-AF72-7A11-8E34883F3C9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15315" y="1913071"/>
            <a:ext cx="4513496" cy="1040102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5" name="Google Shape;219;p29">
            <a:extLst>
              <a:ext uri="{FF2B5EF4-FFF2-40B4-BE49-F238E27FC236}">
                <a16:creationId xmlns:a16="http://schemas.microsoft.com/office/drawing/2014/main" id="{E9A8416C-C724-C316-42C0-71F70743934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15187" y="2797524"/>
            <a:ext cx="4513496" cy="432904"/>
          </a:xfrm>
        </p:spPr>
        <p:txBody>
          <a:bodyPr anchorCtr="1"/>
          <a:lstStyle>
            <a:lvl1pPr algn="ctr">
              <a:buNone/>
              <a:defRPr sz="1600"/>
            </a:lvl1pPr>
          </a:lstStyle>
          <a:p>
            <a:pPr lvl="0"/>
            <a:endParaRPr lang="es-PE"/>
          </a:p>
        </p:txBody>
      </p:sp>
      <p:sp>
        <p:nvSpPr>
          <p:cNvPr id="6" name="Google Shape;220;p29">
            <a:extLst>
              <a:ext uri="{FF2B5EF4-FFF2-40B4-BE49-F238E27FC236}">
                <a16:creationId xmlns:a16="http://schemas.microsoft.com/office/drawing/2014/main" id="{E1FDBD2B-1329-9E64-7FC9-1B434A2943E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15315" y="3179085"/>
            <a:ext cx="4513496" cy="1040102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7" name="Google Shape;221;p29">
            <a:extLst>
              <a:ext uri="{FF2B5EF4-FFF2-40B4-BE49-F238E27FC236}">
                <a16:creationId xmlns:a16="http://schemas.microsoft.com/office/drawing/2014/main" id="{51525698-56D8-9FC6-2179-EED6E216AF9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15215" y="4063538"/>
            <a:ext cx="4513496" cy="432904"/>
          </a:xfrm>
        </p:spPr>
        <p:txBody>
          <a:bodyPr anchorCtr="1"/>
          <a:lstStyle>
            <a:lvl1pPr algn="ctr">
              <a:buNone/>
              <a:defRPr sz="16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86578805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6;p34">
            <a:extLst>
              <a:ext uri="{FF2B5EF4-FFF2-40B4-BE49-F238E27FC236}">
                <a16:creationId xmlns:a16="http://schemas.microsoft.com/office/drawing/2014/main" id="{69550D3F-C2A7-A813-B58A-414EAFA3DA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8" y="1598288"/>
            <a:ext cx="4045195" cy="1380295"/>
          </a:xfrm>
        </p:spPr>
        <p:txBody>
          <a:bodyPr/>
          <a:lstStyle>
            <a:lvl1pPr>
              <a:defRPr sz="9600"/>
            </a:lvl1pPr>
          </a:lstStyle>
          <a:p>
            <a:pPr lvl="0"/>
            <a:endParaRPr lang="es-PE"/>
          </a:p>
        </p:txBody>
      </p:sp>
      <p:sp>
        <p:nvSpPr>
          <p:cNvPr id="3" name="Google Shape;267;p34">
            <a:extLst>
              <a:ext uri="{FF2B5EF4-FFF2-40B4-BE49-F238E27FC236}">
                <a16:creationId xmlns:a16="http://schemas.microsoft.com/office/drawing/2014/main" id="{14AAA7E8-D23B-D5F0-5A43-29726CB3A60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9998" y="3000009"/>
            <a:ext cx="4045195" cy="625797"/>
          </a:xfrm>
        </p:spPr>
        <p:txBody>
          <a:bodyPr anchorCtr="1"/>
          <a:lstStyle>
            <a:lvl1pPr algn="ctr">
              <a:buNone/>
              <a:defRPr sz="16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0654423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;p3">
            <a:extLst>
              <a:ext uri="{FF2B5EF4-FFF2-40B4-BE49-F238E27FC236}">
                <a16:creationId xmlns:a16="http://schemas.microsoft.com/office/drawing/2014/main" id="{4AC03B88-6886-EA51-C8A3-B7E2FBB75A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2077" y="2641198"/>
            <a:ext cx="3807003" cy="780303"/>
          </a:xfrm>
        </p:spPr>
        <p:txBody>
          <a:bodyPr anchorCtr="0"/>
          <a:lstStyle>
            <a:lvl1pPr algn="l">
              <a:defRPr sz="4800"/>
            </a:lvl1pPr>
          </a:lstStyle>
          <a:p>
            <a:pPr lvl="0"/>
            <a:endParaRPr lang="es-PE"/>
          </a:p>
        </p:txBody>
      </p:sp>
      <p:sp>
        <p:nvSpPr>
          <p:cNvPr id="3" name="Google Shape;17;p3">
            <a:extLst>
              <a:ext uri="{FF2B5EF4-FFF2-40B4-BE49-F238E27FC236}">
                <a16:creationId xmlns:a16="http://schemas.microsoft.com/office/drawing/2014/main" id="{E21FD175-B0A2-9132-2F9A-0414805A37D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2077" y="3454840"/>
            <a:ext cx="2808003" cy="561002"/>
          </a:xfrm>
        </p:spPr>
        <p:txBody>
          <a:bodyPr/>
          <a:lstStyle>
            <a:lvl1pPr>
              <a:defRPr sz="1600"/>
            </a:lvl1pPr>
          </a:lstStyle>
          <a:p>
            <a:pPr lvl="0"/>
            <a:endParaRPr lang="es-PE"/>
          </a:p>
        </p:txBody>
      </p:sp>
      <p:sp>
        <p:nvSpPr>
          <p:cNvPr id="4" name="Google Shape;18;p3">
            <a:extLst>
              <a:ext uri="{FF2B5EF4-FFF2-40B4-BE49-F238E27FC236}">
                <a16:creationId xmlns:a16="http://schemas.microsoft.com/office/drawing/2014/main" id="{19574B6F-8E1A-B3B6-16D0-FED760725CA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12077" y="1684196"/>
            <a:ext cx="2808003" cy="957001"/>
          </a:xfrm>
        </p:spPr>
        <p:txBody>
          <a:bodyPr anchorCtr="0"/>
          <a:lstStyle>
            <a:lvl1pPr algn="l">
              <a:defRPr sz="6000">
                <a:solidFill>
                  <a:srgbClr val="DE4351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394695318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9;p36">
            <a:extLst>
              <a:ext uri="{FF2B5EF4-FFF2-40B4-BE49-F238E27FC236}">
                <a16:creationId xmlns:a16="http://schemas.microsoft.com/office/drawing/2014/main" id="{1852E485-6422-68D5-6B39-C6C33154BFD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572000" y="1722574"/>
            <a:ext cx="3852001" cy="1073697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280;p36">
            <a:extLst>
              <a:ext uri="{FF2B5EF4-FFF2-40B4-BE49-F238E27FC236}">
                <a16:creationId xmlns:a16="http://schemas.microsoft.com/office/drawing/2014/main" id="{CEC5B625-D1DD-1FDD-9031-4BF8E474DC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8345" y="648903"/>
            <a:ext cx="3852001" cy="1073697"/>
          </a:xfrm>
        </p:spPr>
        <p:txBody>
          <a:bodyPr/>
          <a:lstStyle>
            <a:lvl1pPr>
              <a:defRPr sz="68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5555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67750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2_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41827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611889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tyle slide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4">
            <a:extLst>
              <a:ext uri="{FF2B5EF4-FFF2-40B4-BE49-F238E27FC236}">
                <a16:creationId xmlns:a16="http://schemas.microsoft.com/office/drawing/2014/main" id="{812DC2AC-DA93-A618-9DCB-33D3BF614B22}"/>
              </a:ext>
            </a:extLst>
          </p:cNvPr>
          <p:cNvSpPr/>
          <p:nvPr/>
        </p:nvSpPr>
        <p:spPr>
          <a:xfrm>
            <a:off x="0" y="0"/>
            <a:ext cx="5450308" cy="51434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557875"/>
              <a:gd name="f7" fmla="val 6858000"/>
              <a:gd name="f8" fmla="val 4370632"/>
              <a:gd name="f9" fmla="+- 0 0 -90"/>
              <a:gd name="f10" fmla="*/ f3 1 7557875"/>
              <a:gd name="f11" fmla="*/ f4 1 6858000"/>
              <a:gd name="f12" fmla="val f5"/>
              <a:gd name="f13" fmla="val f6"/>
              <a:gd name="f14" fmla="val f7"/>
              <a:gd name="f15" fmla="*/ f9 f0 1"/>
              <a:gd name="f16" fmla="+- f14 0 f12"/>
              <a:gd name="f17" fmla="+- f13 0 f12"/>
              <a:gd name="f18" fmla="*/ f15 1 f2"/>
              <a:gd name="f19" fmla="*/ f17 1 7557875"/>
              <a:gd name="f20" fmla="*/ f16 1 6858000"/>
              <a:gd name="f21" fmla="*/ 0 f17 1"/>
              <a:gd name="f22" fmla="*/ 0 f16 1"/>
              <a:gd name="f23" fmla="*/ 7557875 f17 1"/>
              <a:gd name="f24" fmla="*/ 4370632 f17 1"/>
              <a:gd name="f25" fmla="*/ 6858000 f16 1"/>
              <a:gd name="f26" fmla="+- f18 0 f1"/>
              <a:gd name="f27" fmla="*/ f21 1 7557875"/>
              <a:gd name="f28" fmla="*/ f22 1 6858000"/>
              <a:gd name="f29" fmla="*/ f23 1 7557875"/>
              <a:gd name="f30" fmla="*/ f24 1 7557875"/>
              <a:gd name="f31" fmla="*/ f25 1 6858000"/>
              <a:gd name="f32" fmla="*/ f12 1 f19"/>
              <a:gd name="f33" fmla="*/ f13 1 f19"/>
              <a:gd name="f34" fmla="*/ f12 1 f20"/>
              <a:gd name="f35" fmla="*/ f14 1 f20"/>
              <a:gd name="f36" fmla="*/ f27 1 f19"/>
              <a:gd name="f37" fmla="*/ f28 1 f20"/>
              <a:gd name="f38" fmla="*/ f29 1 f19"/>
              <a:gd name="f39" fmla="*/ f30 1 f19"/>
              <a:gd name="f40" fmla="*/ f31 1 f20"/>
              <a:gd name="f41" fmla="*/ f32 f10 1"/>
              <a:gd name="f42" fmla="*/ f33 f10 1"/>
              <a:gd name="f43" fmla="*/ f35 f11 1"/>
              <a:gd name="f44" fmla="*/ f34 f11 1"/>
              <a:gd name="f45" fmla="*/ f36 f10 1"/>
              <a:gd name="f46" fmla="*/ f37 f11 1"/>
              <a:gd name="f47" fmla="*/ f38 f10 1"/>
              <a:gd name="f48" fmla="*/ f39 f10 1"/>
              <a:gd name="f49" fmla="*/ f40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6">
                <a:pos x="f45" y="f46"/>
              </a:cxn>
              <a:cxn ang="f26">
                <a:pos x="f47" y="f46"/>
              </a:cxn>
              <a:cxn ang="f26">
                <a:pos x="f48" y="f49"/>
              </a:cxn>
              <a:cxn ang="f26">
                <a:pos x="f45" y="f49"/>
              </a:cxn>
            </a:cxnLst>
            <a:rect l="f41" t="f44" r="f42" b="f43"/>
            <a:pathLst>
              <a:path w="7557875" h="6858000">
                <a:moveTo>
                  <a:pt x="f5" y="f5"/>
                </a:moveTo>
                <a:lnTo>
                  <a:pt x="f6" y="f5"/>
                </a:lnTo>
                <a:lnTo>
                  <a:pt x="f8" y="f7"/>
                </a:lnTo>
                <a:lnTo>
                  <a:pt x="f5" y="f7"/>
                </a:lnTo>
                <a:close/>
              </a:path>
            </a:pathLst>
          </a:custGeom>
          <a:solidFill>
            <a:srgbClr val="FF907A">
              <a:alpha val="84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0934216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;p26">
            <a:extLst>
              <a:ext uri="{FF2B5EF4-FFF2-40B4-BE49-F238E27FC236}">
                <a16:creationId xmlns:a16="http://schemas.microsoft.com/office/drawing/2014/main" id="{05A8E6D9-ED72-7D9F-B80C-BED63744380C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912604" y="948836"/>
            <a:ext cx="3243102" cy="3244464"/>
          </a:xfrm>
          <a:solidFill>
            <a:srgbClr val="222A35"/>
          </a:solidFill>
        </p:spPr>
        <p:txBody>
          <a:bodyPr tIns="45701" bIns="45701" anchor="ctr" anchorCtr="1">
            <a:normAutofit/>
          </a:bodyPr>
          <a:lstStyle>
            <a:lvl1pPr algn="ctr">
              <a:lnSpc>
                <a:spcPct val="90000"/>
              </a:lnSpc>
              <a:spcBef>
                <a:spcPts val="750"/>
              </a:spcBef>
              <a:buNone/>
              <a:defRPr sz="2100">
                <a:latin typeface="Rubik"/>
                <a:ea typeface="Rubik"/>
                <a:cs typeface="Rubik"/>
              </a:defRPr>
            </a:lvl1pPr>
          </a:lstStyle>
          <a:p>
            <a:pPr lvl="0"/>
            <a:endParaRPr lang="es-PE"/>
          </a:p>
        </p:txBody>
      </p:sp>
      <p:cxnSp>
        <p:nvCxnSpPr>
          <p:cNvPr id="3" name="Google Shape;22;p26">
            <a:extLst>
              <a:ext uri="{FF2B5EF4-FFF2-40B4-BE49-F238E27FC236}">
                <a16:creationId xmlns:a16="http://schemas.microsoft.com/office/drawing/2014/main" id="{46C34B95-A218-6417-5A8D-35AD43482109}"/>
              </a:ext>
            </a:extLst>
          </p:cNvPr>
          <p:cNvCxnSpPr/>
          <p:nvPr/>
        </p:nvCxnSpPr>
        <p:spPr>
          <a:xfrm rot="10799991">
            <a:off x="8923080" y="4928003"/>
            <a:ext cx="220910" cy="0"/>
          </a:xfrm>
          <a:prstGeom prst="straightConnector1">
            <a:avLst/>
          </a:prstGeom>
          <a:noFill/>
          <a:ln w="19046" cap="flat">
            <a:solidFill>
              <a:srgbClr val="DE4351"/>
            </a:solidFill>
            <a:prstDash val="solid"/>
            <a:miter/>
          </a:ln>
        </p:spPr>
      </p:cxnSp>
      <p:sp>
        <p:nvSpPr>
          <p:cNvPr id="4" name="Google Shape;23;p26">
            <a:extLst>
              <a:ext uri="{FF2B5EF4-FFF2-40B4-BE49-F238E27FC236}">
                <a16:creationId xmlns:a16="http://schemas.microsoft.com/office/drawing/2014/main" id="{CD9730B1-CA82-E72B-5D53-C9A40D6DAE89}"/>
              </a:ext>
            </a:extLst>
          </p:cNvPr>
          <p:cNvSpPr txBox="1"/>
          <p:nvPr/>
        </p:nvSpPr>
        <p:spPr>
          <a:xfrm>
            <a:off x="8348874" y="4822298"/>
            <a:ext cx="574215" cy="2429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F977992-8AA6-4B22-90D6-9EEF33118708}" type="slidenum">
              <a:t>‹Nº›</a:t>
            </a:fld>
            <a:endParaRPr lang="es-ES" sz="1350" b="0" i="0" u="none" strike="noStrike" kern="0" cap="none" spc="0" baseline="0">
              <a:solidFill>
                <a:srgbClr val="595959"/>
              </a:solidFill>
              <a:uFillTx/>
              <a:latin typeface="Rubik"/>
              <a:ea typeface="Rubik"/>
              <a:cs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1561541360"/>
      </p:ext>
    </p:extLst>
  </p:cSld>
  <p:clrMapOvr>
    <a:masterClrMapping/>
  </p:clrMapOvr>
  <p:transition spd="med">
    <p:fade/>
  </p:transition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ercis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;p28">
            <a:extLst>
              <a:ext uri="{FF2B5EF4-FFF2-40B4-BE49-F238E27FC236}">
                <a16:creationId xmlns:a16="http://schemas.microsoft.com/office/drawing/2014/main" id="{ECB65F04-E567-29DB-6377-2B7CE2119CF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3450433" y="1329930"/>
            <a:ext cx="2101455" cy="2851547"/>
          </a:xfrm>
          <a:solidFill>
            <a:srgbClr val="DE4351"/>
          </a:solidFill>
        </p:spPr>
        <p:txBody>
          <a:bodyPr tIns="45701" bIns="45701" anchor="ctr" anchorCtr="1">
            <a:normAutofit/>
          </a:bodyPr>
          <a:lstStyle>
            <a:lvl1pPr algn="ctr">
              <a:lnSpc>
                <a:spcPct val="90000"/>
              </a:lnSpc>
              <a:spcBef>
                <a:spcPts val="750"/>
              </a:spcBef>
              <a:buNone/>
              <a:defRPr sz="1500">
                <a:latin typeface="Rubik"/>
                <a:ea typeface="Rubik"/>
                <a:cs typeface="Rubik"/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35;p28">
            <a:extLst>
              <a:ext uri="{FF2B5EF4-FFF2-40B4-BE49-F238E27FC236}">
                <a16:creationId xmlns:a16="http://schemas.microsoft.com/office/drawing/2014/main" id="{B035B865-A3D9-898B-B228-0BDEF1D10B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568217"/>
          </a:xfrm>
        </p:spPr>
        <p:txBody>
          <a:bodyPr tIns="45701" bIns="45701" anchor="ctr" anchorCtr="0">
            <a:normAutofit/>
          </a:bodyPr>
          <a:lstStyle>
            <a:lvl1pPr algn="l">
              <a:lnSpc>
                <a:spcPct val="90000"/>
              </a:lnSpc>
              <a:defRPr sz="2400">
                <a:solidFill>
                  <a:srgbClr val="DE4351"/>
                </a:solidFill>
              </a:defRPr>
            </a:lvl1pPr>
          </a:lstStyle>
          <a:p>
            <a:pPr lvl="0"/>
            <a:endParaRPr lang="es-PE"/>
          </a:p>
        </p:txBody>
      </p:sp>
      <p:cxnSp>
        <p:nvCxnSpPr>
          <p:cNvPr id="4" name="Google Shape;36;p28">
            <a:extLst>
              <a:ext uri="{FF2B5EF4-FFF2-40B4-BE49-F238E27FC236}">
                <a16:creationId xmlns:a16="http://schemas.microsoft.com/office/drawing/2014/main" id="{5243C440-3E07-9FC1-8919-D21959837E41}"/>
              </a:ext>
            </a:extLst>
          </p:cNvPr>
          <p:cNvCxnSpPr/>
          <p:nvPr/>
        </p:nvCxnSpPr>
        <p:spPr>
          <a:xfrm rot="10799991">
            <a:off x="8923080" y="4928003"/>
            <a:ext cx="220910" cy="0"/>
          </a:xfrm>
          <a:prstGeom prst="straightConnector1">
            <a:avLst/>
          </a:prstGeom>
          <a:noFill/>
          <a:ln w="19046" cap="flat">
            <a:solidFill>
              <a:srgbClr val="DE4351"/>
            </a:solidFill>
            <a:prstDash val="solid"/>
            <a:miter/>
          </a:ln>
        </p:spPr>
      </p:cxnSp>
      <p:sp>
        <p:nvSpPr>
          <p:cNvPr id="5" name="Google Shape;37;p28">
            <a:extLst>
              <a:ext uri="{FF2B5EF4-FFF2-40B4-BE49-F238E27FC236}">
                <a16:creationId xmlns:a16="http://schemas.microsoft.com/office/drawing/2014/main" id="{3F5498E5-AE18-323F-8D77-319B2C0D63AD}"/>
              </a:ext>
            </a:extLst>
          </p:cNvPr>
          <p:cNvSpPr txBox="1"/>
          <p:nvPr/>
        </p:nvSpPr>
        <p:spPr>
          <a:xfrm>
            <a:off x="8348874" y="4822298"/>
            <a:ext cx="574215" cy="2429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9BAF849-D87E-4535-B0AB-9C376B4A6771}" type="slidenum">
              <a:t>‹Nº›</a:t>
            </a:fld>
            <a:endParaRPr lang="es-ES" sz="1350" b="0" i="0" u="none" strike="noStrike" kern="0" cap="none" spc="0" baseline="0">
              <a:solidFill>
                <a:srgbClr val="595959"/>
              </a:solidFill>
              <a:uFillTx/>
              <a:latin typeface="Rubik"/>
              <a:ea typeface="Rubik"/>
              <a:cs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1317915351"/>
      </p:ext>
    </p:extLst>
  </p:cSld>
  <p:clrMapOvr>
    <a:masterClrMapping/>
  </p:clrMapOvr>
  <p:transition spd="med">
    <p:fade/>
  </p:transition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5E523A-1DDC-F831-8222-29686473B58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336627"/>
            <a:ext cx="8679896" cy="543181"/>
          </a:xfrm>
        </p:spPr>
        <p:txBody>
          <a:bodyPr anchor="ctr" anchorCtr="1"/>
          <a:lstStyle>
            <a:lvl1pPr marL="0" indent="0" algn="ctr">
              <a:buNone/>
              <a:defRPr lang="en-US" sz="4050">
                <a:solidFill>
                  <a:srgbClr val="77521E"/>
                </a:solidFill>
                <a:latin typeface="Arial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31592877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>
            <a:extLst>
              <a:ext uri="{FF2B5EF4-FFF2-40B4-BE49-F238E27FC236}">
                <a16:creationId xmlns:a16="http://schemas.microsoft.com/office/drawing/2014/main" id="{6F6CE194-9FDD-5BC2-2CC2-0B84B32823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8064" y="98855"/>
            <a:ext cx="7169307" cy="649288"/>
          </a:xfrm>
        </p:spPr>
        <p:txBody>
          <a:bodyPr lIns="0" tIns="0" rIns="0" bIns="0" anchor="ctr"/>
          <a:lstStyle>
            <a:lvl1pPr>
              <a:lnSpc>
                <a:spcPct val="80000"/>
              </a:lnSpc>
              <a:defRPr sz="3600">
                <a:solidFill>
                  <a:srgbClr val="27348B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27243171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PPTMON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953401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1;p5">
            <a:extLst>
              <a:ext uri="{FF2B5EF4-FFF2-40B4-BE49-F238E27FC236}">
                <a16:creationId xmlns:a16="http://schemas.microsoft.com/office/drawing/2014/main" id="{77FFB86B-AA11-21A1-EFF1-4A3C0519739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32;p5">
            <a:extLst>
              <a:ext uri="{FF2B5EF4-FFF2-40B4-BE49-F238E27FC236}">
                <a16:creationId xmlns:a16="http://schemas.microsoft.com/office/drawing/2014/main" id="{EC5111F3-F7F5-2950-44A4-B2A45009AAD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368152" y="2762566"/>
            <a:ext cx="2555702" cy="698702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4" name="Google Shape;33;p5">
            <a:extLst>
              <a:ext uri="{FF2B5EF4-FFF2-40B4-BE49-F238E27FC236}">
                <a16:creationId xmlns:a16="http://schemas.microsoft.com/office/drawing/2014/main" id="{8B0EF323-EF2C-31C4-67FF-D2E468E8812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68152" y="2263112"/>
            <a:ext cx="2555702" cy="559201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es-PE"/>
          </a:p>
        </p:txBody>
      </p:sp>
      <p:sp>
        <p:nvSpPr>
          <p:cNvPr id="5" name="Google Shape;34;p5">
            <a:extLst>
              <a:ext uri="{FF2B5EF4-FFF2-40B4-BE49-F238E27FC236}">
                <a16:creationId xmlns:a16="http://schemas.microsoft.com/office/drawing/2014/main" id="{FABC73CA-60A6-47D6-71F4-6DB0181C0B1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220154" y="2762566"/>
            <a:ext cx="2555702" cy="698702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6" name="Google Shape;35;p5">
            <a:extLst>
              <a:ext uri="{FF2B5EF4-FFF2-40B4-BE49-F238E27FC236}">
                <a16:creationId xmlns:a16="http://schemas.microsoft.com/office/drawing/2014/main" id="{B74E1FE6-839F-1453-605F-821F48B5640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220154" y="2263112"/>
            <a:ext cx="2555702" cy="559201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27578789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Icon sets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9F8B053F-0EA7-E71C-6115-AEF65AF6E9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>
            <a:lvl1pPr marL="0" indent="0" algn="ctr">
              <a:buNone/>
              <a:defRPr lang="en-US" sz="4050">
                <a:solidFill>
                  <a:srgbClr val="000000"/>
                </a:solidFill>
                <a:latin typeface="Arial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4A6756F-335C-2B7E-8113-9828D53BD891}"/>
              </a:ext>
            </a:extLst>
          </p:cNvPr>
          <p:cNvSpPr/>
          <p:nvPr/>
        </p:nvSpPr>
        <p:spPr>
          <a:xfrm>
            <a:off x="265514" y="848700"/>
            <a:ext cx="2670578" cy="4051916"/>
          </a:xfrm>
          <a:custGeom>
            <a:avLst>
              <a:gd name="f0" fmla="val 857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5E4028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A4D04D4-EDC8-6407-65D3-78F0DD472080}"/>
              </a:ext>
            </a:extLst>
          </p:cNvPr>
          <p:cNvSpPr/>
          <p:nvPr/>
        </p:nvSpPr>
        <p:spPr>
          <a:xfrm>
            <a:off x="342360" y="972510"/>
            <a:ext cx="98151" cy="3199321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>
              <a:alpha val="7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5" name="Grupo 5">
            <a:extLst>
              <a:ext uri="{FF2B5EF4-FFF2-40B4-BE49-F238E27FC236}">
                <a16:creationId xmlns:a16="http://schemas.microsoft.com/office/drawing/2014/main" id="{4BA3CFA3-C655-1F4B-41B4-B1F44C063BF6}"/>
              </a:ext>
            </a:extLst>
          </p:cNvPr>
          <p:cNvGrpSpPr/>
          <p:nvPr/>
        </p:nvGrpSpPr>
        <p:grpSpPr>
          <a:xfrm>
            <a:off x="1047033" y="1366634"/>
            <a:ext cx="1674184" cy="1419103"/>
            <a:chOff x="1047033" y="1366634"/>
            <a:chExt cx="1674184" cy="1419103"/>
          </a:xfrm>
        </p:grpSpPr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BFA6EB59-17D6-661E-9CB4-25CBF81A5CC1}"/>
                </a:ext>
              </a:extLst>
            </p:cNvPr>
            <p:cNvSpPr txBox="1"/>
            <p:nvPr/>
          </p:nvSpPr>
          <p:spPr>
            <a:xfrm>
              <a:off x="1047033" y="1366634"/>
              <a:ext cx="1674184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itchFamily="34"/>
                  <a:ea typeface="Arial"/>
                  <a:cs typeface="Arial" pitchFamily="34"/>
                </a:rPr>
                <a:t>You can Resize without losing quality</a:t>
              </a:r>
            </a:p>
          </p:txBody>
        </p:sp>
        <p:sp>
          <p:nvSpPr>
            <p:cNvPr id="7" name="TextBox 58">
              <a:extLst>
                <a:ext uri="{FF2B5EF4-FFF2-40B4-BE49-F238E27FC236}">
                  <a16:creationId xmlns:a16="http://schemas.microsoft.com/office/drawing/2014/main" id="{6D0117E2-0C44-60C4-5F03-2F2C12835F3B}"/>
                </a:ext>
              </a:extLst>
            </p:cNvPr>
            <p:cNvSpPr txBox="1"/>
            <p:nvPr/>
          </p:nvSpPr>
          <p:spPr>
            <a:xfrm>
              <a:off x="1047033" y="2000908"/>
              <a:ext cx="1674184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itchFamily="34"/>
                  <a:ea typeface="Arial"/>
                  <a:cs typeface="Arial" pitchFamily="34"/>
                </a:rPr>
                <a:t>You can Change Fill Color &amp;</a:t>
              </a:r>
            </a:p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itchFamily="34"/>
                  <a:ea typeface="Arial"/>
                  <a:cs typeface="Arial" pitchFamily="34"/>
                </a:rPr>
                <a:t>Line Color</a:t>
              </a:r>
            </a:p>
          </p:txBody>
        </p:sp>
      </p:grpSp>
      <p:sp>
        <p:nvSpPr>
          <p:cNvPr id="9" name="TextBox 60">
            <a:extLst>
              <a:ext uri="{FF2B5EF4-FFF2-40B4-BE49-F238E27FC236}">
                <a16:creationId xmlns:a16="http://schemas.microsoft.com/office/drawing/2014/main" id="{3C63CAAD-6DD9-6D6F-DF38-A191AE63C072}"/>
              </a:ext>
            </a:extLst>
          </p:cNvPr>
          <p:cNvSpPr txBox="1"/>
          <p:nvPr/>
        </p:nvSpPr>
        <p:spPr>
          <a:xfrm>
            <a:off x="683248" y="3016431"/>
            <a:ext cx="2037969" cy="1477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 dirty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itchFamily="34"/>
              </a:rPr>
              <a:t>GOOGLE SLIDES AND FREE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 dirty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itchFamily="34"/>
              </a:rPr>
              <a:t>PPT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 dirty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itchFamily="34"/>
              </a:rPr>
              <a:t>TEMPLATES  </a:t>
            </a: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D3C9422A-434C-AEDC-B8FF-7FB4B1E6FA03}"/>
              </a:ext>
            </a:extLst>
          </p:cNvPr>
          <p:cNvSpPr/>
          <p:nvPr/>
        </p:nvSpPr>
        <p:spPr>
          <a:xfrm rot="5400013">
            <a:off x="1948929" y="3912557"/>
            <a:ext cx="76233" cy="166846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>
              <a:alpha val="7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17" name="Grupo 14">
            <a:extLst>
              <a:ext uri="{FF2B5EF4-FFF2-40B4-BE49-F238E27FC236}">
                <a16:creationId xmlns:a16="http://schemas.microsoft.com/office/drawing/2014/main" id="{65314578-79D7-85BC-DF39-58BD05D35DB5}"/>
              </a:ext>
            </a:extLst>
          </p:cNvPr>
          <p:cNvGrpSpPr/>
          <p:nvPr/>
        </p:nvGrpSpPr>
        <p:grpSpPr>
          <a:xfrm>
            <a:off x="2141945" y="972510"/>
            <a:ext cx="679335" cy="682773"/>
            <a:chOff x="2141945" y="972510"/>
            <a:chExt cx="679335" cy="682773"/>
          </a:xfrm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09091302-BED3-DA6C-D7C8-1861C9DCB8FC}"/>
                </a:ext>
              </a:extLst>
            </p:cNvPr>
            <p:cNvSpPr/>
            <p:nvPr/>
          </p:nvSpPr>
          <p:spPr>
            <a:xfrm rot="10799991">
              <a:off x="2724280" y="975948"/>
              <a:ext cx="96999" cy="679335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>
                <a:alpha val="78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13" b="0" i="0" u="none" strike="noStrike" kern="0" cap="none" spc="0" baseline="0">
                <a:solidFill>
                  <a:srgbClr val="97723B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F392A8B1-052B-FCBD-ABBD-2301B04A993C}"/>
                </a:ext>
              </a:extLst>
            </p:cNvPr>
            <p:cNvSpPr/>
            <p:nvPr/>
          </p:nvSpPr>
          <p:spPr>
            <a:xfrm rot="5400013">
              <a:off x="2433113" y="681342"/>
              <a:ext cx="96999" cy="679335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>
                <a:alpha val="78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13" b="0" i="0" u="none" strike="noStrike" kern="0" cap="none" spc="0" baseline="0">
                <a:solidFill>
                  <a:srgbClr val="97723B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9492662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7;p19">
            <a:extLst>
              <a:ext uri="{FF2B5EF4-FFF2-40B4-BE49-F238E27FC236}">
                <a16:creationId xmlns:a16="http://schemas.microsoft.com/office/drawing/2014/main" id="{E3A32F3E-F654-BAFC-F80E-E48AAC62D2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550">
            <a:off x="713232" y="451330"/>
            <a:ext cx="7699202" cy="572697"/>
          </a:xfrm>
        </p:spPr>
        <p:txBody>
          <a:bodyPr/>
          <a:lstStyle>
            <a:lvl1pPr>
              <a:defRPr sz="3300">
                <a:solidFill>
                  <a:srgbClr val="FDF6D3"/>
                </a:solidFill>
              </a:defRPr>
            </a:lvl1pPr>
          </a:lstStyle>
          <a:p>
            <a:pPr lvl="0"/>
            <a:endParaRPr lang="es-PE"/>
          </a:p>
        </p:txBody>
      </p:sp>
      <p:cxnSp>
        <p:nvCxnSpPr>
          <p:cNvPr id="3" name="Google Shape;230;p19">
            <a:extLst>
              <a:ext uri="{FF2B5EF4-FFF2-40B4-BE49-F238E27FC236}">
                <a16:creationId xmlns:a16="http://schemas.microsoft.com/office/drawing/2014/main" id="{5C1FDBF5-C6E8-5A87-B524-8BB50A713D8F}"/>
              </a:ext>
            </a:extLst>
          </p:cNvPr>
          <p:cNvCxnSpPr/>
          <p:nvPr/>
        </p:nvCxnSpPr>
        <p:spPr>
          <a:xfrm>
            <a:off x="4572000" y="0"/>
            <a:ext cx="0" cy="387897"/>
          </a:xfrm>
          <a:prstGeom prst="straightConnector1">
            <a:avLst/>
          </a:prstGeom>
          <a:noFill/>
          <a:ln w="9528" cap="flat">
            <a:solidFill>
              <a:srgbClr val="FDF6D3"/>
            </a:solidFill>
            <a:prstDash val="solid"/>
            <a:round/>
          </a:ln>
        </p:spPr>
      </p:cxnSp>
    </p:spTree>
    <p:extLst>
      <p:ext uri="{BB962C8B-B14F-4D97-AF65-F5344CB8AC3E}">
        <p14:creationId xmlns:p14="http://schemas.microsoft.com/office/powerpoint/2010/main" val="2567068241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ain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9;p8">
            <a:extLst>
              <a:ext uri="{FF2B5EF4-FFF2-40B4-BE49-F238E27FC236}">
                <a16:creationId xmlns:a16="http://schemas.microsoft.com/office/drawing/2014/main" id="{1C0127DD-EEDE-5E34-FE49-846D6ADF85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88095" y="803245"/>
            <a:ext cx="6367799" cy="3536999"/>
          </a:xfrm>
        </p:spPr>
        <p:txBody>
          <a:bodyPr anchor="ctr"/>
          <a:lstStyle>
            <a:lvl1pPr>
              <a:defRPr sz="7200">
                <a:solidFill>
                  <a:srgbClr val="FDF6D3"/>
                </a:solidFill>
              </a:defRPr>
            </a:lvl1pPr>
          </a:lstStyle>
          <a:p>
            <a:pPr lvl="0"/>
            <a:endParaRPr lang="es-PE"/>
          </a:p>
        </p:txBody>
      </p:sp>
      <p:cxnSp>
        <p:nvCxnSpPr>
          <p:cNvPr id="3" name="Google Shape;90;p8">
            <a:extLst>
              <a:ext uri="{FF2B5EF4-FFF2-40B4-BE49-F238E27FC236}">
                <a16:creationId xmlns:a16="http://schemas.microsoft.com/office/drawing/2014/main" id="{12323585-8E1E-5FA6-3D84-9C215A05658D}"/>
              </a:ext>
            </a:extLst>
          </p:cNvPr>
          <p:cNvCxnSpPr/>
          <p:nvPr/>
        </p:nvCxnSpPr>
        <p:spPr>
          <a:xfrm>
            <a:off x="4572000" y="0"/>
            <a:ext cx="0" cy="387897"/>
          </a:xfrm>
          <a:prstGeom prst="straightConnector1">
            <a:avLst/>
          </a:prstGeom>
          <a:noFill/>
          <a:ln w="9528" cap="flat">
            <a:solidFill>
              <a:srgbClr val="FDF6D3"/>
            </a:solidFill>
            <a:prstDash val="solid"/>
            <a:round/>
          </a:ln>
        </p:spPr>
      </p:cxnSp>
    </p:spTree>
    <p:extLst>
      <p:ext uri="{BB962C8B-B14F-4D97-AF65-F5344CB8AC3E}">
        <p14:creationId xmlns:p14="http://schemas.microsoft.com/office/powerpoint/2010/main" val="399416685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1;p6">
            <a:extLst>
              <a:ext uri="{FF2B5EF4-FFF2-40B4-BE49-F238E27FC236}">
                <a16:creationId xmlns:a16="http://schemas.microsoft.com/office/drawing/2014/main" id="{3397A23C-F9E1-5FA2-CB82-48DB4BB5D56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0527289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;p8">
            <a:extLst>
              <a:ext uri="{FF2B5EF4-FFF2-40B4-BE49-F238E27FC236}">
                <a16:creationId xmlns:a16="http://schemas.microsoft.com/office/drawing/2014/main" id="{23723119-0CA4-29BE-72A9-1588B572E5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68350" y="1929704"/>
            <a:ext cx="7513496" cy="1111197"/>
          </a:xfrm>
        </p:spPr>
        <p:txBody>
          <a:bodyPr/>
          <a:lstStyle>
            <a:lvl1pPr>
              <a:defRPr sz="7200"/>
            </a:lvl1pPr>
          </a:lstStyle>
          <a:p>
            <a:pPr lvl="0"/>
            <a:endParaRPr lang="es-PE"/>
          </a:p>
        </p:txBody>
      </p:sp>
      <p:sp>
        <p:nvSpPr>
          <p:cNvPr id="3" name="Google Shape;55;p8">
            <a:extLst>
              <a:ext uri="{FF2B5EF4-FFF2-40B4-BE49-F238E27FC236}">
                <a16:creationId xmlns:a16="http://schemas.microsoft.com/office/drawing/2014/main" id="{5942056C-D3A7-9988-D172-BF741E57184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092973" y="3192901"/>
            <a:ext cx="6957898" cy="380097"/>
          </a:xfrm>
        </p:spPr>
        <p:txBody>
          <a:bodyPr anchorCtr="1"/>
          <a:lstStyle>
            <a:lvl1pPr algn="ctr">
              <a:buNone/>
              <a:defRPr sz="16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6236147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1;p9">
            <a:extLst>
              <a:ext uri="{FF2B5EF4-FFF2-40B4-BE49-F238E27FC236}">
                <a16:creationId xmlns:a16="http://schemas.microsoft.com/office/drawing/2014/main" id="{60457AAB-80C6-2F30-FAF2-1DF6612B7C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117" y="1637288"/>
            <a:ext cx="4482297" cy="1139699"/>
          </a:xfrm>
        </p:spPr>
        <p:txBody>
          <a:bodyPr anchorCtr="0"/>
          <a:lstStyle>
            <a:lvl1pPr algn="r"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62;p9">
            <a:extLst>
              <a:ext uri="{FF2B5EF4-FFF2-40B4-BE49-F238E27FC236}">
                <a16:creationId xmlns:a16="http://schemas.microsoft.com/office/drawing/2014/main" id="{EB64E9FD-8311-0568-C1BC-E4E4B41F281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040120" y="2759787"/>
            <a:ext cx="4162202" cy="746397"/>
          </a:xfrm>
        </p:spPr>
        <p:txBody>
          <a:bodyPr/>
          <a:lstStyle>
            <a:lvl1pPr algn="r">
              <a:buClr>
                <a:srgbClr val="5B595B"/>
              </a:buClr>
              <a:buFont typeface="Lato"/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195176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8;p10">
            <a:extLst>
              <a:ext uri="{FF2B5EF4-FFF2-40B4-BE49-F238E27FC236}">
                <a16:creationId xmlns:a16="http://schemas.microsoft.com/office/drawing/2014/main" id="{8F8196B4-4C3D-6791-E00D-0368BD2FA1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103" y="539998"/>
            <a:ext cx="4001697" cy="1183197"/>
          </a:xfrm>
        </p:spPr>
        <p:txBody>
          <a:bodyPr anchorCtr="0"/>
          <a:lstStyle>
            <a:lvl1pPr algn="l"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6962510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4;p11">
            <a:extLst>
              <a:ext uri="{FF2B5EF4-FFF2-40B4-BE49-F238E27FC236}">
                <a16:creationId xmlns:a16="http://schemas.microsoft.com/office/drawing/2014/main" id="{AB96524A-9BDA-ED00-C2E0-464D87A922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44241" y="1618177"/>
            <a:ext cx="6455398" cy="1151403"/>
          </a:xfrm>
        </p:spPr>
        <p:txBody>
          <a:bodyPr/>
          <a:lstStyle>
            <a:lvl1pPr>
              <a:defRPr sz="72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3" name="Google Shape;75;p11">
            <a:extLst>
              <a:ext uri="{FF2B5EF4-FFF2-40B4-BE49-F238E27FC236}">
                <a16:creationId xmlns:a16="http://schemas.microsoft.com/office/drawing/2014/main" id="{B23E20F8-23E2-D573-F44D-6482343C61D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44296" y="2878074"/>
            <a:ext cx="6455398" cy="387001"/>
          </a:xfrm>
        </p:spPr>
        <p:txBody>
          <a:bodyPr anchorCtr="1"/>
          <a:lstStyle>
            <a:lvl1pPr algn="ctr">
              <a:defRPr sz="16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840605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2;p13">
            <a:extLst>
              <a:ext uri="{FF2B5EF4-FFF2-40B4-BE49-F238E27FC236}">
                <a16:creationId xmlns:a16="http://schemas.microsoft.com/office/drawing/2014/main" id="{B72B6E4A-6002-E311-CA3B-1B8CB4E14E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9098" y="387879"/>
            <a:ext cx="5245803" cy="62970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83;p13">
            <a:extLst>
              <a:ext uri="{FF2B5EF4-FFF2-40B4-BE49-F238E27FC236}">
                <a16:creationId xmlns:a16="http://schemas.microsoft.com/office/drawing/2014/main" id="{D4A759DD-EB1D-5F8B-D821-5033FA51055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720635" y="2273298"/>
            <a:ext cx="2316001" cy="501895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4" name="Google Shape;84;p13">
            <a:extLst>
              <a:ext uri="{FF2B5EF4-FFF2-40B4-BE49-F238E27FC236}">
                <a16:creationId xmlns:a16="http://schemas.microsoft.com/office/drawing/2014/main" id="{2D5F0332-32A1-F04F-46D2-7B49493C34C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04984" y="1813675"/>
            <a:ext cx="2948400" cy="439497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es-PE"/>
          </a:p>
        </p:txBody>
      </p:sp>
      <p:sp>
        <p:nvSpPr>
          <p:cNvPr id="5" name="Google Shape;85;p13">
            <a:extLst>
              <a:ext uri="{FF2B5EF4-FFF2-40B4-BE49-F238E27FC236}">
                <a16:creationId xmlns:a16="http://schemas.microsoft.com/office/drawing/2014/main" id="{71868F01-3057-BEB6-BFEC-C348341D428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30164" y="1336770"/>
            <a:ext cx="897904" cy="439497"/>
          </a:xfrm>
        </p:spPr>
        <p:txBody>
          <a:bodyPr anchor="ctr"/>
          <a:lstStyle>
            <a:lvl1pPr>
              <a:defRPr sz="3000">
                <a:solidFill>
                  <a:srgbClr val="DE4351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6" name="Google Shape;86;p13">
            <a:extLst>
              <a:ext uri="{FF2B5EF4-FFF2-40B4-BE49-F238E27FC236}">
                <a16:creationId xmlns:a16="http://schemas.microsoft.com/office/drawing/2014/main" id="{9EFC7EBF-BDB2-B4C5-48F9-DA120049A9A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106219" y="2273298"/>
            <a:ext cx="2316001" cy="501895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7" name="Google Shape;87;p13">
            <a:extLst>
              <a:ext uri="{FF2B5EF4-FFF2-40B4-BE49-F238E27FC236}">
                <a16:creationId xmlns:a16="http://schemas.microsoft.com/office/drawing/2014/main" id="{66F96020-62D7-A85B-FB54-104FCEF9D02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90770" y="1813675"/>
            <a:ext cx="2948400" cy="439497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es-PE"/>
          </a:p>
        </p:txBody>
      </p:sp>
      <p:sp>
        <p:nvSpPr>
          <p:cNvPr id="8" name="Google Shape;88;p13">
            <a:extLst>
              <a:ext uri="{FF2B5EF4-FFF2-40B4-BE49-F238E27FC236}">
                <a16:creationId xmlns:a16="http://schemas.microsoft.com/office/drawing/2014/main" id="{5D68676F-0507-3B8F-CB54-951CE0D05C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815757" y="1336724"/>
            <a:ext cx="897904" cy="439497"/>
          </a:xfrm>
        </p:spPr>
        <p:txBody>
          <a:bodyPr anchor="ctr"/>
          <a:lstStyle>
            <a:lvl1pPr>
              <a:defRPr sz="3000">
                <a:solidFill>
                  <a:srgbClr val="DE4351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9" name="Google Shape;89;p13">
            <a:extLst>
              <a:ext uri="{FF2B5EF4-FFF2-40B4-BE49-F238E27FC236}">
                <a16:creationId xmlns:a16="http://schemas.microsoft.com/office/drawing/2014/main" id="{5ED79011-6CE8-79B7-D107-E814D848A71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720635" y="3996568"/>
            <a:ext cx="2316001" cy="501895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10" name="Google Shape;90;p13">
            <a:extLst>
              <a:ext uri="{FF2B5EF4-FFF2-40B4-BE49-F238E27FC236}">
                <a16:creationId xmlns:a16="http://schemas.microsoft.com/office/drawing/2014/main" id="{65D72CED-FA96-268D-2180-960EFB116C8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04984" y="3527398"/>
            <a:ext cx="2948400" cy="439497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es-PE"/>
          </a:p>
        </p:txBody>
      </p:sp>
      <p:sp>
        <p:nvSpPr>
          <p:cNvPr id="11" name="Google Shape;91;p13">
            <a:extLst>
              <a:ext uri="{FF2B5EF4-FFF2-40B4-BE49-F238E27FC236}">
                <a16:creationId xmlns:a16="http://schemas.microsoft.com/office/drawing/2014/main" id="{2FBAF7DB-DF5F-AA9C-0E68-45FF46320E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30146" y="3050474"/>
            <a:ext cx="897904" cy="439497"/>
          </a:xfrm>
        </p:spPr>
        <p:txBody>
          <a:bodyPr anchor="ctr"/>
          <a:lstStyle>
            <a:lvl1pPr>
              <a:defRPr sz="3000">
                <a:solidFill>
                  <a:srgbClr val="DE4351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12" name="Google Shape;92;p13">
            <a:extLst>
              <a:ext uri="{FF2B5EF4-FFF2-40B4-BE49-F238E27FC236}">
                <a16:creationId xmlns:a16="http://schemas.microsoft.com/office/drawing/2014/main" id="{61BDDE53-4D9A-3E3C-ECC9-93C59CD2021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106192" y="3996568"/>
            <a:ext cx="2316001" cy="501895"/>
          </a:xfrm>
        </p:spPr>
        <p:txBody>
          <a:bodyPr anchorCtr="1"/>
          <a:lstStyle>
            <a:lvl1pPr algn="ctr"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13" name="Google Shape;93;p13">
            <a:extLst>
              <a:ext uri="{FF2B5EF4-FFF2-40B4-BE49-F238E27FC236}">
                <a16:creationId xmlns:a16="http://schemas.microsoft.com/office/drawing/2014/main" id="{A0767BF3-8821-B363-9E75-ED836D78B09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90166" y="3527398"/>
            <a:ext cx="2948400" cy="439497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es-PE"/>
          </a:p>
        </p:txBody>
      </p:sp>
      <p:sp>
        <p:nvSpPr>
          <p:cNvPr id="14" name="Google Shape;94;p13">
            <a:extLst>
              <a:ext uri="{FF2B5EF4-FFF2-40B4-BE49-F238E27FC236}">
                <a16:creationId xmlns:a16="http://schemas.microsoft.com/office/drawing/2014/main" id="{AFC976C3-119E-E096-CB80-5CD2CAD1913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815309" y="3050474"/>
            <a:ext cx="897904" cy="439497"/>
          </a:xfrm>
        </p:spPr>
        <p:txBody>
          <a:bodyPr anchor="ctr"/>
          <a:lstStyle>
            <a:lvl1pPr>
              <a:defRPr sz="3000">
                <a:solidFill>
                  <a:srgbClr val="DE4351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5874990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;p1">
            <a:extLst>
              <a:ext uri="{FF2B5EF4-FFF2-40B4-BE49-F238E27FC236}">
                <a16:creationId xmlns:a16="http://schemas.microsoft.com/office/drawing/2014/main" id="{0053D470-8CD8-46A6-2BFF-BC39879C0B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8" y="382776"/>
            <a:ext cx="7704002" cy="6348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lvl="0"/>
            <a:endParaRPr lang="es-PE"/>
          </a:p>
        </p:txBody>
      </p:sp>
      <p:sp>
        <p:nvSpPr>
          <p:cNvPr id="3" name="Google Shape;7;p1">
            <a:extLst>
              <a:ext uri="{FF2B5EF4-FFF2-40B4-BE49-F238E27FC236}">
                <a16:creationId xmlns:a16="http://schemas.microsoft.com/office/drawing/2014/main" id="{699A1F2E-01F2-4E84-E171-2287E1B42F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9998" y="1152473"/>
            <a:ext cx="7704002" cy="34508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s-PE" sz="3400" b="0" i="0" u="none" strike="noStrike" kern="0" cap="none" spc="0" baseline="0">
          <a:solidFill>
            <a:srgbClr val="442F11"/>
          </a:solidFill>
          <a:uFillTx/>
          <a:latin typeface="Chewy"/>
          <a:ea typeface="Chewy"/>
          <a:cs typeface="Chewy"/>
        </a:defRPr>
      </a:lvl1pPr>
    </p:titleStyle>
    <p:bodyStyle>
      <a:lvl1pPr marL="457200" marR="0" lvl="0" indent="-317497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442F11"/>
        </a:buClr>
        <a:buSzPts val="1400"/>
        <a:buFont typeface="Bellota Text"/>
        <a:buChar char="●"/>
        <a:tabLst/>
        <a:defRPr lang="es-PE" sz="1400" b="0" i="0" u="none" strike="noStrike" kern="0" cap="none" spc="0" baseline="0">
          <a:solidFill>
            <a:srgbClr val="442F11"/>
          </a:solidFill>
          <a:uFillTx/>
          <a:latin typeface="Bellota Text"/>
          <a:ea typeface="Bellota Text"/>
          <a:cs typeface="Bellota Text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1.emf"/><Relationship Id="rId4" Type="http://schemas.openxmlformats.org/officeDocument/2006/relationships/image" Target="../media/image16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54">
            <a:extLst>
              <a:ext uri="{FF2B5EF4-FFF2-40B4-BE49-F238E27FC236}">
                <a16:creationId xmlns:a16="http://schemas.microsoft.com/office/drawing/2014/main" id="{D586C5E3-3766-031B-4C88-37143FC3BCC3}"/>
              </a:ext>
            </a:extLst>
          </p:cNvPr>
          <p:cNvSpPr/>
          <p:nvPr/>
        </p:nvSpPr>
        <p:spPr>
          <a:xfrm>
            <a:off x="5894176" y="2940207"/>
            <a:ext cx="1940009" cy="10835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Cerrar llave 423">
            <a:extLst>
              <a:ext uri="{FF2B5EF4-FFF2-40B4-BE49-F238E27FC236}">
                <a16:creationId xmlns:a16="http://schemas.microsoft.com/office/drawing/2014/main" id="{F38F21C0-7F4C-B4C0-7131-39D72DCB19EE}"/>
              </a:ext>
            </a:extLst>
          </p:cNvPr>
          <p:cNvSpPr/>
          <p:nvPr/>
        </p:nvSpPr>
        <p:spPr>
          <a:xfrm rot="5400013">
            <a:off x="4528987" y="659346"/>
            <a:ext cx="308701" cy="8649986"/>
          </a:xfrm>
          <a:custGeom>
            <a:avLst>
              <a:gd name="f12" fmla="val 8333"/>
              <a:gd name="f13" fmla="val 5000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ss"/>
              <a:gd name="f9" fmla="val 0"/>
              <a:gd name="f10" fmla="*/ 5419351 1 1725033"/>
              <a:gd name="f11" fmla="+- 0 0 5400000"/>
              <a:gd name="f12" fmla="val 8333"/>
              <a:gd name="f13" fmla="val 50000"/>
              <a:gd name="f14" fmla="+- 0 0 -180"/>
              <a:gd name="f15" fmla="+- 0 0 -270"/>
              <a:gd name="f16" fmla="+- 0 0 -360"/>
              <a:gd name="f17" fmla="abs f6"/>
              <a:gd name="f18" fmla="abs f7"/>
              <a:gd name="f19" fmla="abs f8"/>
              <a:gd name="f20" fmla="val f9"/>
              <a:gd name="f21" fmla="val f13"/>
              <a:gd name="f22" fmla="val f12"/>
              <a:gd name="f23" fmla="+- 2700000 f3 0"/>
              <a:gd name="f24" fmla="*/ f14 f2 1"/>
              <a:gd name="f25" fmla="*/ f15 f2 1"/>
              <a:gd name="f26" fmla="*/ f16 f2 1"/>
              <a:gd name="f27" fmla="?: f17 f6 1"/>
              <a:gd name="f28" fmla="?: f18 f7 1"/>
              <a:gd name="f29" fmla="?: f19 f8 1"/>
              <a:gd name="f30" fmla="*/ f23 f10 1"/>
              <a:gd name="f31" fmla="*/ f24 1 f5"/>
              <a:gd name="f32" fmla="*/ f25 1 f5"/>
              <a:gd name="f33" fmla="*/ f26 1 f5"/>
              <a:gd name="f34" fmla="*/ f27 1 21600"/>
              <a:gd name="f35" fmla="*/ f28 1 21600"/>
              <a:gd name="f36" fmla="*/ 21600 f27 1"/>
              <a:gd name="f37" fmla="*/ 21600 f28 1"/>
              <a:gd name="f38" fmla="*/ f30 1 f2"/>
              <a:gd name="f39" fmla="+- f31 0 f3"/>
              <a:gd name="f40" fmla="+- f32 0 f3"/>
              <a:gd name="f41" fmla="+- f33 0 f3"/>
              <a:gd name="f42" fmla="min f35 f34"/>
              <a:gd name="f43" fmla="*/ f36 1 f29"/>
              <a:gd name="f44" fmla="*/ f37 1 f29"/>
              <a:gd name="f45" fmla="+- 0 0 f38"/>
              <a:gd name="f46" fmla="val f43"/>
              <a:gd name="f47" fmla="val f44"/>
              <a:gd name="f48" fmla="+- 0 0 f45"/>
              <a:gd name="f49" fmla="*/ f20 f42 1"/>
              <a:gd name="f50" fmla="+- f47 0 f20"/>
              <a:gd name="f51" fmla="+- f46 0 f20"/>
              <a:gd name="f52" fmla="*/ f48 f2 1"/>
              <a:gd name="f53" fmla="*/ f46 f42 1"/>
              <a:gd name="f54" fmla="*/ f47 f42 1"/>
              <a:gd name="f55" fmla="*/ f51 1 2"/>
              <a:gd name="f56" fmla="min f51 f50"/>
              <a:gd name="f57" fmla="*/ f50 f21 1"/>
              <a:gd name="f58" fmla="*/ f52 1 f10"/>
              <a:gd name="f59" fmla="+- f20 f55 0"/>
              <a:gd name="f60" fmla="*/ f56 f22 1"/>
              <a:gd name="f61" fmla="*/ f57 1 100000"/>
              <a:gd name="f62" fmla="+- f58 0 f3"/>
              <a:gd name="f63" fmla="*/ f55 f42 1"/>
              <a:gd name="f64" fmla="*/ f60 1 100000"/>
              <a:gd name="f65" fmla="cos 1 f62"/>
              <a:gd name="f66" fmla="sin 1 f62"/>
              <a:gd name="f67" fmla="*/ f59 f42 1"/>
              <a:gd name="f68" fmla="*/ f61 f42 1"/>
              <a:gd name="f69" fmla="+- f61 0 f64"/>
              <a:gd name="f70" fmla="+- f47 0 f64"/>
              <a:gd name="f71" fmla="+- 0 0 f65"/>
              <a:gd name="f72" fmla="+- 0 0 f66"/>
              <a:gd name="f73" fmla="*/ f64 f42 1"/>
              <a:gd name="f74" fmla="+- 0 0 f71"/>
              <a:gd name="f75" fmla="+- 0 0 f72"/>
              <a:gd name="f76" fmla="*/ f69 f42 1"/>
              <a:gd name="f77" fmla="*/ f70 f42 1"/>
              <a:gd name="f78" fmla="*/ f74 f55 1"/>
              <a:gd name="f79" fmla="*/ f75 f64 1"/>
              <a:gd name="f80" fmla="+- f20 f78 0"/>
              <a:gd name="f81" fmla="+- f64 0 f79"/>
              <a:gd name="f82" fmla="+- f47 f79 0"/>
              <a:gd name="f83" fmla="+- f82 0 f64"/>
              <a:gd name="f84" fmla="*/ f81 f42 1"/>
              <a:gd name="f85" fmla="*/ f80 f42 1"/>
              <a:gd name="f86" fmla="*/ f83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49" y="f49"/>
              </a:cxn>
              <a:cxn ang="f40">
                <a:pos x="f53" y="f68"/>
              </a:cxn>
              <a:cxn ang="f41">
                <a:pos x="f49" y="f54"/>
              </a:cxn>
            </a:cxnLst>
            <a:rect l="f49" t="f84" r="f85" b="f86"/>
            <a:pathLst>
              <a:path stroke="0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  <a:close/>
              </a:path>
              <a:path fill="none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</a:path>
            </a:pathLst>
          </a:custGeom>
          <a:noFill/>
          <a:ln w="9528" cap="flat">
            <a:solidFill>
              <a:srgbClr val="DD3D4C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67;p1">
            <a:extLst>
              <a:ext uri="{FF2B5EF4-FFF2-40B4-BE49-F238E27FC236}">
                <a16:creationId xmlns:a16="http://schemas.microsoft.com/office/drawing/2014/main" id="{E77D732E-2E04-7108-E815-639AD21DDC68}"/>
              </a:ext>
            </a:extLst>
          </p:cNvPr>
          <p:cNvSpPr/>
          <p:nvPr/>
        </p:nvSpPr>
        <p:spPr>
          <a:xfrm>
            <a:off x="0" y="-14511"/>
            <a:ext cx="6965643" cy="51434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200467"/>
              <a:gd name="f7" fmla="val 6891867"/>
              <a:gd name="f8" fmla="val 33867"/>
              <a:gd name="f9" fmla="val 7281334"/>
              <a:gd name="f10" fmla="val 16849"/>
              <a:gd name="f11" fmla="val 10600267"/>
              <a:gd name="f12" fmla="val 2297289"/>
              <a:gd name="f13" fmla="val 7933267"/>
              <a:gd name="f14" fmla="val 1444978"/>
              <a:gd name="f15" fmla="val 7399867"/>
              <a:gd name="f16" fmla="+- 0 0 -90"/>
              <a:gd name="f17" fmla="*/ f3 1 12200467"/>
              <a:gd name="f18" fmla="*/ f4 1 6891867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12200467"/>
              <a:gd name="f27" fmla="*/ f23 1 6891867"/>
              <a:gd name="f28" fmla="*/ 0 f24 1"/>
              <a:gd name="f29" fmla="*/ 33867 f23 1"/>
              <a:gd name="f30" fmla="*/ 7281334 f24 1"/>
              <a:gd name="f31" fmla="*/ 16849 f23 1"/>
              <a:gd name="f32" fmla="*/ 12200467 f24 1"/>
              <a:gd name="f33" fmla="*/ 0 f23 1"/>
              <a:gd name="f34" fmla="*/ 7399867 f24 1"/>
              <a:gd name="f35" fmla="*/ 6891867 f23 1"/>
              <a:gd name="f36" fmla="+- f25 0 f1"/>
              <a:gd name="f37" fmla="*/ f28 1 12200467"/>
              <a:gd name="f38" fmla="*/ f29 1 6891867"/>
              <a:gd name="f39" fmla="*/ f30 1 12200467"/>
              <a:gd name="f40" fmla="*/ f31 1 6891867"/>
              <a:gd name="f41" fmla="*/ f32 1 12200467"/>
              <a:gd name="f42" fmla="*/ f33 1 6891867"/>
              <a:gd name="f43" fmla="*/ f34 1 12200467"/>
              <a:gd name="f44" fmla="*/ f35 1 6891867"/>
              <a:gd name="f45" fmla="*/ f19 1 f26"/>
              <a:gd name="f46" fmla="*/ f20 1 f26"/>
              <a:gd name="f47" fmla="*/ f19 1 f27"/>
              <a:gd name="f48" fmla="*/ f21 1 f27"/>
              <a:gd name="f49" fmla="*/ f37 1 f26"/>
              <a:gd name="f50" fmla="*/ f38 1 f27"/>
              <a:gd name="f51" fmla="*/ f39 1 f26"/>
              <a:gd name="f52" fmla="*/ f40 1 f27"/>
              <a:gd name="f53" fmla="*/ f41 1 f26"/>
              <a:gd name="f54" fmla="*/ f42 1 f27"/>
              <a:gd name="f55" fmla="*/ f43 1 f26"/>
              <a:gd name="f56" fmla="*/ f44 1 f27"/>
              <a:gd name="f57" fmla="*/ f45 f17 1"/>
              <a:gd name="f58" fmla="*/ f46 f17 1"/>
              <a:gd name="f59" fmla="*/ f48 f18 1"/>
              <a:gd name="f60" fmla="*/ f47 f18 1"/>
              <a:gd name="f61" fmla="*/ f49 f17 1"/>
              <a:gd name="f62" fmla="*/ f50 f18 1"/>
              <a:gd name="f63" fmla="*/ f51 f17 1"/>
              <a:gd name="f64" fmla="*/ f52 f18 1"/>
              <a:gd name="f65" fmla="*/ f53 f17 1"/>
              <a:gd name="f66" fmla="*/ f54 f18 1"/>
              <a:gd name="f67" fmla="*/ f55 f17 1"/>
              <a:gd name="f68" fmla="*/ f5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61" y="f62"/>
              </a:cxn>
              <a:cxn ang="f36">
                <a:pos x="f61" y="f62"/>
              </a:cxn>
              <a:cxn ang="f36">
                <a:pos x="f63" y="f64"/>
              </a:cxn>
              <a:cxn ang="f36">
                <a:pos x="f65" y="f66"/>
              </a:cxn>
              <a:cxn ang="f36">
                <a:pos x="f67" y="f68"/>
              </a:cxn>
              <a:cxn ang="f36">
                <a:pos x="f67" y="f68"/>
              </a:cxn>
              <a:cxn ang="f36">
                <a:pos x="f61" y="f68"/>
              </a:cxn>
              <a:cxn ang="f36">
                <a:pos x="f61" y="f68"/>
              </a:cxn>
              <a:cxn ang="f36">
                <a:pos x="f61" y="f62"/>
              </a:cxn>
            </a:cxnLst>
            <a:rect l="f57" t="f60" r="f58" b="f59"/>
            <a:pathLst>
              <a:path w="12200467" h="6891867">
                <a:moveTo>
                  <a:pt x="f5" y="f8"/>
                </a:moveTo>
                <a:lnTo>
                  <a:pt x="f5" y="f8"/>
                </a:lnTo>
                <a:lnTo>
                  <a:pt x="f9" y="f10"/>
                </a:lnTo>
                <a:lnTo>
                  <a:pt x="f6" y="f5"/>
                </a:lnTo>
                <a:cubicBezTo>
                  <a:pt x="f11" y="f12"/>
                  <a:pt x="f13" y="f14"/>
                  <a:pt x="f15" y="f7"/>
                </a:cubicBezTo>
                <a:lnTo>
                  <a:pt x="f15" y="f7"/>
                </a:lnTo>
                <a:lnTo>
                  <a:pt x="f5" y="f7"/>
                </a:lnTo>
                <a:lnTo>
                  <a:pt x="f5" y="f7"/>
                </a:lnTo>
                <a:lnTo>
                  <a:pt x="f5" y="f8"/>
                </a:lnTo>
                <a:close/>
              </a:path>
            </a:pathLst>
          </a:custGeom>
          <a:solidFill>
            <a:srgbClr val="FFC14C">
              <a:alpha val="53000"/>
            </a:srgbClr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350" b="0" i="0" u="none" strike="noStrike" kern="0" cap="none" spc="0" baseline="0">
              <a:solidFill>
                <a:srgbClr val="97723B"/>
              </a:solidFill>
              <a:uFillTx/>
              <a:latin typeface="Rubik"/>
              <a:ea typeface="Rubik"/>
              <a:cs typeface="Rubik"/>
            </a:endParaRPr>
          </a:p>
        </p:txBody>
      </p:sp>
      <p:pic>
        <p:nvPicPr>
          <p:cNvPr id="5" name="Picture 2" descr="oso de peluche en roca">
            <a:extLst>
              <a:ext uri="{FF2B5EF4-FFF2-40B4-BE49-F238E27FC236}">
                <a16:creationId xmlns:a16="http://schemas.microsoft.com/office/drawing/2014/main" id="{EB5AD441-0702-6D18-F3AC-ADFF9022DF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502" r="19355"/>
          <a:stretch>
            <a:fillRect/>
          </a:stretch>
        </p:blipFill>
        <p:spPr>
          <a:xfrm>
            <a:off x="0" y="0"/>
            <a:ext cx="4214003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Google Shape;773;p41">
            <a:extLst>
              <a:ext uri="{FF2B5EF4-FFF2-40B4-BE49-F238E27FC236}">
                <a16:creationId xmlns:a16="http://schemas.microsoft.com/office/drawing/2014/main" id="{B95A7ED9-2951-0FFD-5365-7332A6A4DFE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401156" y="3074596"/>
            <a:ext cx="6685196" cy="1137833"/>
          </a:xfrm>
        </p:spPr>
        <p:txBody>
          <a:bodyPr/>
          <a:lstStyle/>
          <a:p>
            <a:pPr lvl="0"/>
            <a:r>
              <a:rPr lang="en-US">
                <a:solidFill>
                  <a:srgbClr val="DE4351"/>
                </a:solidFill>
              </a:rPr>
              <a:t>Teddy Bear</a:t>
            </a:r>
          </a:p>
        </p:txBody>
      </p:sp>
      <p:sp>
        <p:nvSpPr>
          <p:cNvPr id="7" name="Google Shape;774;p41">
            <a:extLst>
              <a:ext uri="{FF2B5EF4-FFF2-40B4-BE49-F238E27FC236}">
                <a16:creationId xmlns:a16="http://schemas.microsoft.com/office/drawing/2014/main" id="{9F31CC5E-3CBA-B93D-CC5B-E528D1186EC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862105" y="4174117"/>
            <a:ext cx="5763298" cy="373203"/>
          </a:xfrm>
        </p:spPr>
        <p:txBody>
          <a:bodyPr/>
          <a:lstStyle/>
          <a:p>
            <a:pPr marL="0" lvl="0" indent="0"/>
            <a:r>
              <a:rPr lang="en-US" sz="3600" b="1">
                <a:solidFill>
                  <a:srgbClr val="FFC14C"/>
                </a:solidFill>
              </a:rPr>
              <a:t>Free Template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E2ABF93-2B6E-6C66-563D-D05619B48094}"/>
              </a:ext>
            </a:extLst>
          </p:cNvPr>
          <p:cNvSpPr/>
          <p:nvPr/>
        </p:nvSpPr>
        <p:spPr>
          <a:xfrm>
            <a:off x="8421642" y="4392768"/>
            <a:ext cx="458123" cy="4791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22"/>
              <a:gd name="f7" fmla="val 1280"/>
              <a:gd name="f8" fmla="val 397"/>
              <a:gd name="f9" fmla="val 708"/>
              <a:gd name="f10" fmla="val 395"/>
              <a:gd name="f11" fmla="val 709"/>
              <a:gd name="f12" fmla="val 392"/>
              <a:gd name="f13" fmla="val 390"/>
              <a:gd name="f14" fmla="val 710"/>
              <a:gd name="f15" fmla="val 373"/>
              <a:gd name="f16" fmla="val 717"/>
              <a:gd name="f17" fmla="val 358"/>
              <a:gd name="f18" fmla="val 726"/>
              <a:gd name="f19" fmla="val 345"/>
              <a:gd name="f20" fmla="val 739"/>
              <a:gd name="f21" fmla="val 321"/>
              <a:gd name="f22" fmla="val 765"/>
              <a:gd name="f23" fmla="val 291"/>
              <a:gd name="f24" fmla="val 780"/>
              <a:gd name="f25" fmla="val 256"/>
              <a:gd name="f26" fmla="val 787"/>
              <a:gd name="f27" fmla="val 235"/>
              <a:gd name="f28" fmla="val 791"/>
              <a:gd name="f29" fmla="val 213"/>
              <a:gd name="f30" fmla="val 793"/>
              <a:gd name="f31" fmla="val 193"/>
              <a:gd name="f32" fmla="val 786"/>
              <a:gd name="f33" fmla="val 160"/>
              <a:gd name="f34" fmla="val 773"/>
              <a:gd name="f35" fmla="val 132"/>
              <a:gd name="f36" fmla="val 755"/>
              <a:gd name="f37" fmla="val 125"/>
              <a:gd name="f38" fmla="val 715"/>
              <a:gd name="f39" fmla="val 122"/>
              <a:gd name="f40" fmla="val 696"/>
              <a:gd name="f41" fmla="val 128"/>
              <a:gd name="f42" fmla="val 678"/>
              <a:gd name="f43" fmla="val 138"/>
              <a:gd name="f44" fmla="val 663"/>
              <a:gd name="f45" fmla="val 157"/>
              <a:gd name="f46" fmla="val 634"/>
              <a:gd name="f47" fmla="val 609"/>
              <a:gd name="f48" fmla="val 210"/>
              <a:gd name="f49" fmla="val 590"/>
              <a:gd name="f50" fmla="val 242"/>
              <a:gd name="f51" fmla="val 570"/>
              <a:gd name="f52" fmla="val 272"/>
              <a:gd name="f53" fmla="val 548"/>
              <a:gd name="f54" fmla="val 303"/>
              <a:gd name="f55" fmla="val 528"/>
              <a:gd name="f56" fmla="val 341"/>
              <a:gd name="f57" fmla="val 503"/>
              <a:gd name="f58" fmla="val 384"/>
              <a:gd name="f59" fmla="val 490"/>
              <a:gd name="f60" fmla="val 428"/>
              <a:gd name="f61" fmla="val 481"/>
              <a:gd name="f62" fmla="val 445"/>
              <a:gd name="f63" fmla="val 478"/>
              <a:gd name="f64" fmla="val 461"/>
              <a:gd name="f65" fmla="val 473"/>
              <a:gd name="f66" fmla="val 470"/>
              <a:gd name="f67" fmla="val 501"/>
              <a:gd name="f68" fmla="val 466"/>
              <a:gd name="f69" fmla="val 525"/>
              <a:gd name="f70" fmla="val 463"/>
              <a:gd name="f71" fmla="val 459"/>
              <a:gd name="f72" fmla="val 562"/>
              <a:gd name="f73" fmla="val 457"/>
              <a:gd name="f74" fmla="val 564"/>
              <a:gd name="f75" fmla="val 452"/>
              <a:gd name="f76" fmla="val 555"/>
              <a:gd name="f77" fmla="val 442"/>
              <a:gd name="f78" fmla="val 546"/>
              <a:gd name="f79" fmla="val 431"/>
              <a:gd name="f80" fmla="val 536"/>
              <a:gd name="f81" fmla="val 422"/>
              <a:gd name="f82" fmla="val 526"/>
              <a:gd name="f83" fmla="val 412"/>
              <a:gd name="f84" fmla="val 508"/>
              <a:gd name="f85" fmla="val 498"/>
              <a:gd name="f86" fmla="val 369"/>
              <a:gd name="f87" fmla="val 494"/>
              <a:gd name="f88" fmla="val 342"/>
              <a:gd name="f89" fmla="val 492"/>
              <a:gd name="f90" fmla="val 327"/>
              <a:gd name="f91" fmla="val 491"/>
              <a:gd name="f92" fmla="val 312"/>
              <a:gd name="f93" fmla="val 487"/>
              <a:gd name="f94" fmla="val 298"/>
              <a:gd name="f95" fmla="val 485"/>
              <a:gd name="f96" fmla="val 480"/>
              <a:gd name="f97" fmla="val 283"/>
              <a:gd name="f98" fmla="val 475"/>
              <a:gd name="f99" fmla="val 279"/>
              <a:gd name="f100" fmla="val 455"/>
              <a:gd name="f101" fmla="val 265"/>
              <a:gd name="f102" fmla="val 245"/>
              <a:gd name="f103" fmla="val 430"/>
              <a:gd name="f104" fmla="val 225"/>
              <a:gd name="f105" fmla="val 418"/>
              <a:gd name="f106" fmla="val 206"/>
              <a:gd name="f107" fmla="val 414"/>
              <a:gd name="f108" fmla="val 185"/>
              <a:gd name="f109" fmla="val 163"/>
              <a:gd name="f110" fmla="val 130"/>
              <a:gd name="f111" fmla="val 424"/>
              <a:gd name="f112" fmla="val 99"/>
              <a:gd name="f113" fmla="val 447"/>
              <a:gd name="f114" fmla="val 75"/>
              <a:gd name="f115" fmla="val 465"/>
              <a:gd name="f116" fmla="val 56"/>
              <a:gd name="f117" fmla="val 484"/>
              <a:gd name="f118" fmla="val 40"/>
              <a:gd name="f119" fmla="val 504"/>
              <a:gd name="f120" fmla="val 23"/>
              <a:gd name="f121" fmla="val 3"/>
              <a:gd name="f122" fmla="val 573"/>
              <a:gd name="f123" fmla="val 597"/>
              <a:gd name="f124" fmla="val 17"/>
              <a:gd name="f125" fmla="val 605"/>
              <a:gd name="f126" fmla="val 610"/>
              <a:gd name="f127" fmla="val 31"/>
              <a:gd name="f128" fmla="val 616"/>
              <a:gd name="f129" fmla="val 39"/>
              <a:gd name="f130" fmla="val 620"/>
              <a:gd name="f131" fmla="val 45"/>
              <a:gd name="f132" fmla="val 622"/>
              <a:gd name="f133" fmla="val 53"/>
              <a:gd name="f134" fmla="val 625"/>
              <a:gd name="f135" fmla="val 59"/>
              <a:gd name="f136" fmla="val 628"/>
              <a:gd name="f137" fmla="val 65"/>
              <a:gd name="f138" fmla="val 633"/>
              <a:gd name="f139" fmla="val 67"/>
              <a:gd name="f140" fmla="val 639"/>
              <a:gd name="f141" fmla="val 66"/>
              <a:gd name="f142" fmla="val 63"/>
              <a:gd name="f143" fmla="val 688"/>
              <a:gd name="f144" fmla="val 713"/>
              <a:gd name="f145" fmla="val 57"/>
              <a:gd name="f146" fmla="val 758"/>
              <a:gd name="f147" fmla="val 54"/>
              <a:gd name="f148" fmla="val 803"/>
              <a:gd name="f149" fmla="val 50"/>
              <a:gd name="f150" fmla="val 847"/>
              <a:gd name="f151" fmla="val 867"/>
              <a:gd name="f152" fmla="val 68"/>
              <a:gd name="f153" fmla="val 885"/>
              <a:gd name="f154" fmla="val 77"/>
              <a:gd name="f155" fmla="val 904"/>
              <a:gd name="f156" fmla="val 85"/>
              <a:gd name="f157" fmla="val 912"/>
              <a:gd name="f158" fmla="val 88"/>
              <a:gd name="f159" fmla="val 918"/>
              <a:gd name="f160" fmla="val 87"/>
              <a:gd name="f161" fmla="val 924"/>
              <a:gd name="f162" fmla="val 80"/>
              <a:gd name="f163" fmla="val 945"/>
              <a:gd name="f164" fmla="val 58"/>
              <a:gd name="f165" fmla="val 978"/>
              <a:gd name="f166" fmla="val 1006"/>
              <a:gd name="f167" fmla="val 62"/>
              <a:gd name="f168" fmla="val 1061"/>
              <a:gd name="f169" fmla="val 86"/>
              <a:gd name="f170" fmla="val 1094"/>
              <a:gd name="f171" fmla="val 127"/>
              <a:gd name="f172" fmla="val 1104"/>
              <a:gd name="f173" fmla="val 186"/>
              <a:gd name="f174" fmla="val 1108"/>
              <a:gd name="f175" fmla="val 212"/>
              <a:gd name="f176" fmla="val 1110"/>
              <a:gd name="f177" fmla="val 238"/>
              <a:gd name="f178" fmla="val 1103"/>
              <a:gd name="f179" fmla="val 263"/>
              <a:gd name="f180" fmla="val 1093"/>
              <a:gd name="f181" fmla="val 305"/>
              <a:gd name="f182" fmla="val 1063"/>
              <a:gd name="f183" fmla="val 328"/>
              <a:gd name="f184" fmla="val 1024"/>
              <a:gd name="f185" fmla="val 1014"/>
              <a:gd name="f186" fmla="val 350"/>
              <a:gd name="f187" fmla="val 1002"/>
              <a:gd name="f188" fmla="val 361"/>
              <a:gd name="f189" fmla="val 985"/>
              <a:gd name="f190" fmla="val 404"/>
              <a:gd name="f191" fmla="val 954"/>
              <a:gd name="f192" fmla="val 437"/>
              <a:gd name="f193" fmla="val 923"/>
              <a:gd name="f194" fmla="val 917"/>
              <a:gd name="f195" fmla="val 477"/>
              <a:gd name="f196" fmla="val 911"/>
              <a:gd name="f197" fmla="val 906"/>
              <a:gd name="f198" fmla="val 493"/>
              <a:gd name="f199" fmla="val 903"/>
              <a:gd name="f200" fmla="val 497"/>
              <a:gd name="f201" fmla="val 502"/>
              <a:gd name="f202" fmla="val 909"/>
              <a:gd name="f203" fmla="val 939"/>
              <a:gd name="f204" fmla="val 516"/>
              <a:gd name="f205" fmla="val 962"/>
              <a:gd name="f206" fmla="val 539"/>
              <a:gd name="f207" fmla="val 987"/>
              <a:gd name="f208" fmla="val 558"/>
              <a:gd name="f209" fmla="val 1013"/>
              <a:gd name="f210" fmla="val 578"/>
              <a:gd name="f211" fmla="val 1039"/>
              <a:gd name="f212" fmla="val 598"/>
              <a:gd name="f213" fmla="val 1064"/>
              <a:gd name="f214" fmla="val 619"/>
              <a:gd name="f215" fmla="val 1096"/>
              <a:gd name="f216" fmla="val 644"/>
              <a:gd name="f217" fmla="val 1122"/>
              <a:gd name="f218" fmla="val 675"/>
              <a:gd name="f219" fmla="val 1143"/>
              <a:gd name="f220" fmla="val 1170"/>
              <a:gd name="f221" fmla="val 754"/>
              <a:gd name="f222" fmla="val 1197"/>
              <a:gd name="f223" fmla="val 799"/>
              <a:gd name="f224" fmla="val 1213"/>
              <a:gd name="f225" fmla="val 849"/>
              <a:gd name="f226" fmla="val 1218"/>
              <a:gd name="f227" fmla="val 866"/>
              <a:gd name="f228" fmla="val 884"/>
              <a:gd name="f229" fmla="val 1219"/>
              <a:gd name="f230" fmla="val 902"/>
              <a:gd name="f231" fmla="val 1215"/>
              <a:gd name="f232" fmla="val 928"/>
              <a:gd name="f233" fmla="val 1199"/>
              <a:gd name="f234" fmla="val 946"/>
              <a:gd name="f235" fmla="val 1173"/>
              <a:gd name="f236" fmla="val 955"/>
              <a:gd name="f237" fmla="val 1154"/>
              <a:gd name="f238" fmla="val 1156"/>
              <a:gd name="f239" fmla="val 963"/>
              <a:gd name="f240" fmla="val 1165"/>
              <a:gd name="f241" fmla="val 986"/>
              <a:gd name="f242" fmla="val 1171"/>
              <a:gd name="f243" fmla="val 996"/>
              <a:gd name="f244" fmla="val 1174"/>
              <a:gd name="f245" fmla="val 1005"/>
              <a:gd name="f246" fmla="val 1176"/>
              <a:gd name="f247" fmla="val 1178"/>
              <a:gd name="f248" fmla="val 1023"/>
              <a:gd name="f249" fmla="val 1181"/>
              <a:gd name="f250" fmla="val 1032"/>
              <a:gd name="f251" fmla="val 1190"/>
              <a:gd name="f252" fmla="val 1053"/>
              <a:gd name="f253" fmla="val 1195"/>
              <a:gd name="f254" fmla="val 1076"/>
              <a:gd name="f255" fmla="val 1194"/>
              <a:gd name="f256" fmla="val 1099"/>
              <a:gd name="f257" fmla="val 1193"/>
              <a:gd name="f258" fmla="val 1107"/>
              <a:gd name="f259" fmla="val 1116"/>
              <a:gd name="f260" fmla="val 1186"/>
              <a:gd name="f261" fmla="val 1124"/>
              <a:gd name="f262" fmla="val 1144"/>
              <a:gd name="f263" fmla="val 1164"/>
              <a:gd name="f264" fmla="val 1155"/>
              <a:gd name="f265" fmla="val 1185"/>
              <a:gd name="f266" fmla="val 1136"/>
              <a:gd name="f267" fmla="val 1221"/>
              <a:gd name="f268" fmla="val 1247"/>
              <a:gd name="f269" fmla="val 1069"/>
              <a:gd name="f270" fmla="val 1260"/>
              <a:gd name="f271" fmla="val 1040"/>
              <a:gd name="f272" fmla="val 1269"/>
              <a:gd name="f273" fmla="val 1011"/>
              <a:gd name="f274" fmla="val 981"/>
              <a:gd name="f275" fmla="val 1277"/>
              <a:gd name="f276" fmla="val 964"/>
              <a:gd name="f277" fmla="val 1276"/>
              <a:gd name="f278" fmla="val 947"/>
              <a:gd name="f279" fmla="val 1274"/>
              <a:gd name="f280" fmla="val 931"/>
              <a:gd name="f281" fmla="val 1270"/>
              <a:gd name="f282" fmla="val 1263"/>
              <a:gd name="f283" fmla="val 876"/>
              <a:gd name="f284" fmla="val 1253"/>
              <a:gd name="f285" fmla="val 851"/>
              <a:gd name="f286" fmla="val 1237"/>
              <a:gd name="f287" fmla="val 843"/>
              <a:gd name="f288" fmla="val 1231"/>
              <a:gd name="f289" fmla="val 833"/>
              <a:gd name="f290" fmla="val 1224"/>
              <a:gd name="f291" fmla="val 828"/>
              <a:gd name="f292" fmla="val 818"/>
              <a:gd name="f293" fmla="val 1200"/>
              <a:gd name="f294" fmla="val 811"/>
              <a:gd name="f295" fmla="val 1183"/>
              <a:gd name="f296" fmla="val 804"/>
              <a:gd name="f297" fmla="val 1166"/>
              <a:gd name="f298" fmla="val 1152"/>
              <a:gd name="f299" fmla="val 790"/>
              <a:gd name="f300" fmla="val 775"/>
              <a:gd name="f301" fmla="val 1140"/>
              <a:gd name="f302" fmla="val 729"/>
              <a:gd name="f303" fmla="val 1130"/>
              <a:gd name="f304" fmla="val 684"/>
              <a:gd name="f305" fmla="val 1118"/>
              <a:gd name="f306" fmla="val 638"/>
              <a:gd name="f307" fmla="val 593"/>
              <a:gd name="f308" fmla="val 1102"/>
              <a:gd name="f309" fmla="val 534"/>
              <a:gd name="f310" fmla="val 1088"/>
              <a:gd name="f311" fmla="val 462"/>
              <a:gd name="f312" fmla="val 1083"/>
              <a:gd name="f313" fmla="val 448"/>
              <a:gd name="f314" fmla="val 1080"/>
              <a:gd name="f315" fmla="val 426"/>
              <a:gd name="f316" fmla="val 391"/>
              <a:gd name="f317" fmla="val 1126"/>
              <a:gd name="f318" fmla="val 356"/>
              <a:gd name="f319" fmla="val 1158"/>
              <a:gd name="f320" fmla="val 320"/>
              <a:gd name="f321" fmla="val 306"/>
              <a:gd name="f322" fmla="val 1203"/>
              <a:gd name="f323" fmla="val 289"/>
              <a:gd name="f324" fmla="val 1208"/>
              <a:gd name="f325" fmla="val 270"/>
              <a:gd name="f326" fmla="val 1210"/>
              <a:gd name="f327" fmla="val 1198"/>
              <a:gd name="f328" fmla="val 112"/>
              <a:gd name="f329" fmla="val 18"/>
              <a:gd name="f330" fmla="val 6"/>
              <a:gd name="f331" fmla="val 1030"/>
              <a:gd name="f332" fmla="val 997"/>
              <a:gd name="f333" fmla="val 7"/>
              <a:gd name="f334" fmla="val 967"/>
              <a:gd name="f335" fmla="val 938"/>
              <a:gd name="f336" fmla="val 43"/>
              <a:gd name="f337" fmla="val 69"/>
              <a:gd name="f338" fmla="val 875"/>
              <a:gd name="f339" fmla="val 852"/>
              <a:gd name="f340" fmla="val 121"/>
              <a:gd name="f341" fmla="val 835"/>
              <a:gd name="f342" fmla="val 146"/>
              <a:gd name="f343" fmla="val 823"/>
              <a:gd name="f344" fmla="val 176"/>
              <a:gd name="f345" fmla="val 829"/>
              <a:gd name="f346" fmla="val 184"/>
              <a:gd name="f347" fmla="val 831"/>
              <a:gd name="f348" fmla="val 192"/>
              <a:gd name="f349" fmla="val 834"/>
              <a:gd name="f350" fmla="val 199"/>
              <a:gd name="f351" fmla="val 839"/>
              <a:gd name="f352" fmla="val 215"/>
              <a:gd name="f353" fmla="val 230"/>
              <a:gd name="f354" fmla="val 864"/>
              <a:gd name="f355" fmla="val 246"/>
              <a:gd name="f356" fmla="val 877"/>
              <a:gd name="f357" fmla="val 250"/>
              <a:gd name="f358" fmla="val 881"/>
              <a:gd name="f359" fmla="val 254"/>
              <a:gd name="f360" fmla="val 883"/>
              <a:gd name="f361" fmla="val 258"/>
              <a:gd name="f362" fmla="val 879"/>
              <a:gd name="f363" fmla="val 286"/>
              <a:gd name="f364" fmla="val 857"/>
              <a:gd name="f365" fmla="val 316"/>
              <a:gd name="f366" fmla="val 837"/>
              <a:gd name="f367" fmla="val 333"/>
              <a:gd name="f368" fmla="val 778"/>
              <a:gd name="f369" fmla="val 359"/>
              <a:gd name="f370" fmla="val 378"/>
              <a:gd name="f371" fmla="val 732"/>
              <a:gd name="f372" fmla="val 382"/>
              <a:gd name="f373" fmla="val 388"/>
              <a:gd name="f374" fmla="val 721"/>
              <a:gd name="f375" fmla="val 393"/>
              <a:gd name="f376" fmla="val 716"/>
              <a:gd name="f377" fmla="val 714"/>
              <a:gd name="f378" fmla="val 396"/>
              <a:gd name="f379" fmla="val 712"/>
              <a:gd name="f380" fmla="val 398"/>
              <a:gd name="f381" fmla="val 1001"/>
              <a:gd name="f382" fmla="val 880"/>
              <a:gd name="f383" fmla="val 1000"/>
              <a:gd name="f384" fmla="val 999"/>
              <a:gd name="f385" fmla="val 998"/>
              <a:gd name="f386" fmla="val 887"/>
              <a:gd name="f387" fmla="val 890"/>
              <a:gd name="f388" fmla="val 914"/>
              <a:gd name="f389" fmla="val 927"/>
              <a:gd name="f390" fmla="val 932"/>
              <a:gd name="f391" fmla="val 937"/>
              <a:gd name="f392" fmla="val 941"/>
              <a:gd name="f393" fmla="val 1004"/>
              <a:gd name="f394" fmla="val 948"/>
              <a:gd name="f395" fmla="val 1009"/>
              <a:gd name="f396" fmla="val 943"/>
              <a:gd name="f397" fmla="val 1056"/>
              <a:gd name="f398" fmla="val 1058"/>
              <a:gd name="f399" fmla="val 1060"/>
              <a:gd name="f400" fmla="val 936"/>
              <a:gd name="f401" fmla="val 934"/>
              <a:gd name="f402" fmla="val 930"/>
              <a:gd name="f403" fmla="val 1057"/>
              <a:gd name="f404" fmla="val 1055"/>
              <a:gd name="f405" fmla="val 1034"/>
              <a:gd name="f406" fmla="val 1020"/>
              <a:gd name="f407" fmla="val 888"/>
              <a:gd name="f408" fmla="val 1007"/>
              <a:gd name="f409" fmla="val 1003"/>
              <a:gd name="f410" fmla="+- 0 0 -90"/>
              <a:gd name="f411" fmla="*/ f3 1 1222"/>
              <a:gd name="f412" fmla="*/ f4 1 1280"/>
              <a:gd name="f413" fmla="val f5"/>
              <a:gd name="f414" fmla="val f6"/>
              <a:gd name="f415" fmla="val f7"/>
              <a:gd name="f416" fmla="*/ f410 f0 1"/>
              <a:gd name="f417" fmla="+- f415 0 f413"/>
              <a:gd name="f418" fmla="+- f414 0 f413"/>
              <a:gd name="f419" fmla="*/ f416 1 f2"/>
              <a:gd name="f420" fmla="*/ f418 1 1222"/>
              <a:gd name="f421" fmla="*/ f417 1 1280"/>
              <a:gd name="f422" fmla="*/ 390 f418 1"/>
              <a:gd name="f423" fmla="*/ 710 f417 1"/>
              <a:gd name="f424" fmla="*/ 256 f418 1"/>
              <a:gd name="f425" fmla="*/ 787 f417 1"/>
              <a:gd name="f426" fmla="*/ 125 f418 1"/>
              <a:gd name="f427" fmla="*/ 715 f417 1"/>
              <a:gd name="f428" fmla="*/ 210 f418 1"/>
              <a:gd name="f429" fmla="*/ 590 f417 1"/>
              <a:gd name="f430" fmla="*/ 428 f418 1"/>
              <a:gd name="f431" fmla="*/ 481 f417 1"/>
              <a:gd name="f432" fmla="*/ 548 f418 1"/>
              <a:gd name="f433" fmla="*/ 459 f417 1"/>
              <a:gd name="f434" fmla="*/ 526 f418 1"/>
              <a:gd name="f435" fmla="*/ 412 f417 1"/>
              <a:gd name="f436" fmla="*/ 487 f418 1"/>
              <a:gd name="f437" fmla="*/ 298 f417 1"/>
              <a:gd name="f438" fmla="*/ 430 f418 1"/>
              <a:gd name="f439" fmla="*/ 225 f417 1"/>
              <a:gd name="f440" fmla="*/ 447 f418 1"/>
              <a:gd name="f441" fmla="*/ 75 f417 1"/>
              <a:gd name="f442" fmla="*/ 597 f418 1"/>
              <a:gd name="f443" fmla="*/ 17 f417 1"/>
              <a:gd name="f444" fmla="*/ 625 f418 1"/>
              <a:gd name="f445" fmla="*/ 59 f417 1"/>
              <a:gd name="f446" fmla="*/ 713 f418 1"/>
              <a:gd name="f447" fmla="*/ 57 f417 1"/>
              <a:gd name="f448" fmla="*/ 904 f418 1"/>
              <a:gd name="f449" fmla="*/ 85 f417 1"/>
              <a:gd name="f450" fmla="*/ 1006 f418 1"/>
              <a:gd name="f451" fmla="*/ 62 f417 1"/>
              <a:gd name="f452" fmla="*/ 1103 f418 1"/>
              <a:gd name="f453" fmla="*/ 263 f417 1"/>
              <a:gd name="f454" fmla="*/ 1002 f418 1"/>
              <a:gd name="f455" fmla="*/ 361 f417 1"/>
              <a:gd name="f456" fmla="*/ 906 f418 1"/>
              <a:gd name="f457" fmla="*/ 493 f417 1"/>
              <a:gd name="f458" fmla="*/ 987 f418 1"/>
              <a:gd name="f459" fmla="*/ 558 f417 1"/>
              <a:gd name="f460" fmla="*/ 1143 f418 1"/>
              <a:gd name="f461" fmla="*/ 1219 f418 1"/>
              <a:gd name="f462" fmla="*/ 902 f417 1"/>
              <a:gd name="f463" fmla="*/ 1165 f418 1"/>
              <a:gd name="f464" fmla="*/ 978 f417 1"/>
              <a:gd name="f465" fmla="*/ 1181 f418 1"/>
              <a:gd name="f466" fmla="*/ 1032 f417 1"/>
              <a:gd name="f467" fmla="*/ 1186 f418 1"/>
              <a:gd name="f468" fmla="*/ 1124 f417 1"/>
              <a:gd name="f469" fmla="*/ 1069 f418 1"/>
              <a:gd name="f470" fmla="*/ 1260 f417 1"/>
              <a:gd name="f471" fmla="*/ 931 f418 1"/>
              <a:gd name="f472" fmla="*/ 1270 f417 1"/>
              <a:gd name="f473" fmla="*/ 828 f418 1"/>
              <a:gd name="f474" fmla="*/ 1215 f417 1"/>
              <a:gd name="f475" fmla="*/ 775 f418 1"/>
              <a:gd name="f476" fmla="*/ 1140 f417 1"/>
              <a:gd name="f477" fmla="*/ 570 f418 1"/>
              <a:gd name="f478" fmla="*/ 1099 f417 1"/>
              <a:gd name="f479" fmla="*/ 426 f418 1"/>
              <a:gd name="f480" fmla="*/ 1093 f417 1"/>
              <a:gd name="f481" fmla="*/ 270 f418 1"/>
              <a:gd name="f482" fmla="*/ 1210 f417 1"/>
              <a:gd name="f483" fmla="*/ 6 f418 1"/>
              <a:gd name="f484" fmla="*/ 1030 f417 1"/>
              <a:gd name="f485" fmla="*/ 99 f418 1"/>
              <a:gd name="f486" fmla="*/ 852 f417 1"/>
              <a:gd name="f487" fmla="*/ 199 f418 1"/>
              <a:gd name="f488" fmla="*/ 839 f417 1"/>
              <a:gd name="f489" fmla="*/ 258 f418 1"/>
              <a:gd name="f490" fmla="*/ 879 f417 1"/>
              <a:gd name="f491" fmla="*/ 378 f418 1"/>
              <a:gd name="f492" fmla="*/ 732 f417 1"/>
              <a:gd name="f493" fmla="*/ 398 f418 1"/>
              <a:gd name="f494" fmla="*/ 1001 f418 1"/>
              <a:gd name="f495" fmla="*/ 880 f417 1"/>
              <a:gd name="f496" fmla="*/ 997 f418 1"/>
              <a:gd name="f497" fmla="*/ 890 f417 1"/>
              <a:gd name="f498" fmla="*/ 941 f417 1"/>
              <a:gd name="f499" fmla="*/ 1056 f418 1"/>
              <a:gd name="f500" fmla="*/ 1058 f418 1"/>
              <a:gd name="f501" fmla="*/ 930 f417 1"/>
              <a:gd name="f502" fmla="*/ 1009 f418 1"/>
              <a:gd name="f503" fmla="*/ 888 f417 1"/>
              <a:gd name="f504" fmla="+- f419 0 f1"/>
              <a:gd name="f505" fmla="*/ f422 1 1222"/>
              <a:gd name="f506" fmla="*/ f423 1 1280"/>
              <a:gd name="f507" fmla="*/ f424 1 1222"/>
              <a:gd name="f508" fmla="*/ f425 1 1280"/>
              <a:gd name="f509" fmla="*/ f426 1 1222"/>
              <a:gd name="f510" fmla="*/ f427 1 1280"/>
              <a:gd name="f511" fmla="*/ f428 1 1222"/>
              <a:gd name="f512" fmla="*/ f429 1 1280"/>
              <a:gd name="f513" fmla="*/ f430 1 1222"/>
              <a:gd name="f514" fmla="*/ f431 1 1280"/>
              <a:gd name="f515" fmla="*/ f432 1 1222"/>
              <a:gd name="f516" fmla="*/ f433 1 1280"/>
              <a:gd name="f517" fmla="*/ f434 1 1222"/>
              <a:gd name="f518" fmla="*/ f435 1 1280"/>
              <a:gd name="f519" fmla="*/ f436 1 1222"/>
              <a:gd name="f520" fmla="*/ f437 1 1280"/>
              <a:gd name="f521" fmla="*/ f438 1 1222"/>
              <a:gd name="f522" fmla="*/ f439 1 1280"/>
              <a:gd name="f523" fmla="*/ f440 1 1222"/>
              <a:gd name="f524" fmla="*/ f441 1 1280"/>
              <a:gd name="f525" fmla="*/ f442 1 1222"/>
              <a:gd name="f526" fmla="*/ f443 1 1280"/>
              <a:gd name="f527" fmla="*/ f444 1 1222"/>
              <a:gd name="f528" fmla="*/ f445 1 1280"/>
              <a:gd name="f529" fmla="*/ f446 1 1222"/>
              <a:gd name="f530" fmla="*/ f447 1 1280"/>
              <a:gd name="f531" fmla="*/ f448 1 1222"/>
              <a:gd name="f532" fmla="*/ f449 1 1280"/>
              <a:gd name="f533" fmla="*/ f450 1 1222"/>
              <a:gd name="f534" fmla="*/ f451 1 1280"/>
              <a:gd name="f535" fmla="*/ f452 1 1222"/>
              <a:gd name="f536" fmla="*/ f453 1 1280"/>
              <a:gd name="f537" fmla="*/ f454 1 1222"/>
              <a:gd name="f538" fmla="*/ f455 1 1280"/>
              <a:gd name="f539" fmla="*/ f456 1 1222"/>
              <a:gd name="f540" fmla="*/ f457 1 1280"/>
              <a:gd name="f541" fmla="*/ f458 1 1222"/>
              <a:gd name="f542" fmla="*/ f459 1 1280"/>
              <a:gd name="f543" fmla="*/ f460 1 1222"/>
              <a:gd name="f544" fmla="*/ f461 1 1222"/>
              <a:gd name="f545" fmla="*/ f462 1 1280"/>
              <a:gd name="f546" fmla="*/ f463 1 1222"/>
              <a:gd name="f547" fmla="*/ f464 1 1280"/>
              <a:gd name="f548" fmla="*/ f465 1 1222"/>
              <a:gd name="f549" fmla="*/ f466 1 1280"/>
              <a:gd name="f550" fmla="*/ f467 1 1222"/>
              <a:gd name="f551" fmla="*/ f468 1 1280"/>
              <a:gd name="f552" fmla="*/ f469 1 1222"/>
              <a:gd name="f553" fmla="*/ f470 1 1280"/>
              <a:gd name="f554" fmla="*/ f471 1 1222"/>
              <a:gd name="f555" fmla="*/ f472 1 1280"/>
              <a:gd name="f556" fmla="*/ f473 1 1222"/>
              <a:gd name="f557" fmla="*/ f474 1 1280"/>
              <a:gd name="f558" fmla="*/ f475 1 1222"/>
              <a:gd name="f559" fmla="*/ f476 1 1280"/>
              <a:gd name="f560" fmla="*/ f477 1 1222"/>
              <a:gd name="f561" fmla="*/ f478 1 1280"/>
              <a:gd name="f562" fmla="*/ f479 1 1222"/>
              <a:gd name="f563" fmla="*/ f480 1 1280"/>
              <a:gd name="f564" fmla="*/ f481 1 1222"/>
              <a:gd name="f565" fmla="*/ f482 1 1280"/>
              <a:gd name="f566" fmla="*/ f483 1 1222"/>
              <a:gd name="f567" fmla="*/ f484 1 1280"/>
              <a:gd name="f568" fmla="*/ f485 1 1222"/>
              <a:gd name="f569" fmla="*/ f486 1 1280"/>
              <a:gd name="f570" fmla="*/ f487 1 1222"/>
              <a:gd name="f571" fmla="*/ f488 1 1280"/>
              <a:gd name="f572" fmla="*/ f489 1 1222"/>
              <a:gd name="f573" fmla="*/ f490 1 1280"/>
              <a:gd name="f574" fmla="*/ f491 1 1222"/>
              <a:gd name="f575" fmla="*/ f492 1 1280"/>
              <a:gd name="f576" fmla="*/ f493 1 1222"/>
              <a:gd name="f577" fmla="*/ f494 1 1222"/>
              <a:gd name="f578" fmla="*/ f495 1 1280"/>
              <a:gd name="f579" fmla="*/ f496 1 1222"/>
              <a:gd name="f580" fmla="*/ f497 1 1280"/>
              <a:gd name="f581" fmla="*/ f498 1 1280"/>
              <a:gd name="f582" fmla="*/ f499 1 1222"/>
              <a:gd name="f583" fmla="*/ f500 1 1222"/>
              <a:gd name="f584" fmla="*/ f501 1 1280"/>
              <a:gd name="f585" fmla="*/ f502 1 1222"/>
              <a:gd name="f586" fmla="*/ f503 1 1280"/>
              <a:gd name="f587" fmla="*/ 0 1 f420"/>
              <a:gd name="f588" fmla="*/ f414 1 f420"/>
              <a:gd name="f589" fmla="*/ 0 1 f421"/>
              <a:gd name="f590" fmla="*/ f415 1 f421"/>
              <a:gd name="f591" fmla="*/ f505 1 f420"/>
              <a:gd name="f592" fmla="*/ f506 1 f421"/>
              <a:gd name="f593" fmla="*/ f507 1 f420"/>
              <a:gd name="f594" fmla="*/ f508 1 f421"/>
              <a:gd name="f595" fmla="*/ f509 1 f420"/>
              <a:gd name="f596" fmla="*/ f510 1 f421"/>
              <a:gd name="f597" fmla="*/ f511 1 f420"/>
              <a:gd name="f598" fmla="*/ f512 1 f421"/>
              <a:gd name="f599" fmla="*/ f513 1 f420"/>
              <a:gd name="f600" fmla="*/ f514 1 f421"/>
              <a:gd name="f601" fmla="*/ f515 1 f420"/>
              <a:gd name="f602" fmla="*/ f516 1 f421"/>
              <a:gd name="f603" fmla="*/ f517 1 f420"/>
              <a:gd name="f604" fmla="*/ f518 1 f421"/>
              <a:gd name="f605" fmla="*/ f519 1 f420"/>
              <a:gd name="f606" fmla="*/ f520 1 f421"/>
              <a:gd name="f607" fmla="*/ f521 1 f420"/>
              <a:gd name="f608" fmla="*/ f522 1 f421"/>
              <a:gd name="f609" fmla="*/ f523 1 f420"/>
              <a:gd name="f610" fmla="*/ f524 1 f421"/>
              <a:gd name="f611" fmla="*/ f525 1 f420"/>
              <a:gd name="f612" fmla="*/ f526 1 f421"/>
              <a:gd name="f613" fmla="*/ f527 1 f420"/>
              <a:gd name="f614" fmla="*/ f528 1 f421"/>
              <a:gd name="f615" fmla="*/ f529 1 f420"/>
              <a:gd name="f616" fmla="*/ f530 1 f421"/>
              <a:gd name="f617" fmla="*/ f531 1 f420"/>
              <a:gd name="f618" fmla="*/ f532 1 f421"/>
              <a:gd name="f619" fmla="*/ f533 1 f420"/>
              <a:gd name="f620" fmla="*/ f534 1 f421"/>
              <a:gd name="f621" fmla="*/ f535 1 f420"/>
              <a:gd name="f622" fmla="*/ f536 1 f421"/>
              <a:gd name="f623" fmla="*/ f537 1 f420"/>
              <a:gd name="f624" fmla="*/ f538 1 f421"/>
              <a:gd name="f625" fmla="*/ f539 1 f420"/>
              <a:gd name="f626" fmla="*/ f540 1 f421"/>
              <a:gd name="f627" fmla="*/ f541 1 f420"/>
              <a:gd name="f628" fmla="*/ f542 1 f421"/>
              <a:gd name="f629" fmla="*/ f543 1 f420"/>
              <a:gd name="f630" fmla="*/ f544 1 f420"/>
              <a:gd name="f631" fmla="*/ f545 1 f421"/>
              <a:gd name="f632" fmla="*/ f546 1 f420"/>
              <a:gd name="f633" fmla="*/ f547 1 f421"/>
              <a:gd name="f634" fmla="*/ f548 1 f420"/>
              <a:gd name="f635" fmla="*/ f549 1 f421"/>
              <a:gd name="f636" fmla="*/ f550 1 f420"/>
              <a:gd name="f637" fmla="*/ f551 1 f421"/>
              <a:gd name="f638" fmla="*/ f552 1 f420"/>
              <a:gd name="f639" fmla="*/ f553 1 f421"/>
              <a:gd name="f640" fmla="*/ f554 1 f420"/>
              <a:gd name="f641" fmla="*/ f555 1 f421"/>
              <a:gd name="f642" fmla="*/ f556 1 f420"/>
              <a:gd name="f643" fmla="*/ f557 1 f421"/>
              <a:gd name="f644" fmla="*/ f558 1 f420"/>
              <a:gd name="f645" fmla="*/ f559 1 f421"/>
              <a:gd name="f646" fmla="*/ f560 1 f420"/>
              <a:gd name="f647" fmla="*/ f561 1 f421"/>
              <a:gd name="f648" fmla="*/ f562 1 f420"/>
              <a:gd name="f649" fmla="*/ f563 1 f421"/>
              <a:gd name="f650" fmla="*/ f564 1 f420"/>
              <a:gd name="f651" fmla="*/ f565 1 f421"/>
              <a:gd name="f652" fmla="*/ f566 1 f420"/>
              <a:gd name="f653" fmla="*/ f567 1 f421"/>
              <a:gd name="f654" fmla="*/ f568 1 f420"/>
              <a:gd name="f655" fmla="*/ f569 1 f421"/>
              <a:gd name="f656" fmla="*/ f570 1 f420"/>
              <a:gd name="f657" fmla="*/ f571 1 f421"/>
              <a:gd name="f658" fmla="*/ f572 1 f420"/>
              <a:gd name="f659" fmla="*/ f573 1 f421"/>
              <a:gd name="f660" fmla="*/ f574 1 f420"/>
              <a:gd name="f661" fmla="*/ f575 1 f421"/>
              <a:gd name="f662" fmla="*/ f576 1 f420"/>
              <a:gd name="f663" fmla="*/ f577 1 f420"/>
              <a:gd name="f664" fmla="*/ f578 1 f421"/>
              <a:gd name="f665" fmla="*/ f579 1 f420"/>
              <a:gd name="f666" fmla="*/ f580 1 f421"/>
              <a:gd name="f667" fmla="*/ f581 1 f421"/>
              <a:gd name="f668" fmla="*/ f582 1 f420"/>
              <a:gd name="f669" fmla="*/ f583 1 f420"/>
              <a:gd name="f670" fmla="*/ f584 1 f421"/>
              <a:gd name="f671" fmla="*/ f585 1 f420"/>
              <a:gd name="f672" fmla="*/ f586 1 f421"/>
              <a:gd name="f673" fmla="*/ f587 f411 1"/>
              <a:gd name="f674" fmla="*/ f588 f411 1"/>
              <a:gd name="f675" fmla="*/ f590 f412 1"/>
              <a:gd name="f676" fmla="*/ f589 f412 1"/>
              <a:gd name="f677" fmla="*/ f591 f411 1"/>
              <a:gd name="f678" fmla="*/ f592 f412 1"/>
              <a:gd name="f679" fmla="*/ f593 f411 1"/>
              <a:gd name="f680" fmla="*/ f594 f412 1"/>
              <a:gd name="f681" fmla="*/ f595 f411 1"/>
              <a:gd name="f682" fmla="*/ f596 f412 1"/>
              <a:gd name="f683" fmla="*/ f597 f411 1"/>
              <a:gd name="f684" fmla="*/ f598 f412 1"/>
              <a:gd name="f685" fmla="*/ f599 f411 1"/>
              <a:gd name="f686" fmla="*/ f600 f412 1"/>
              <a:gd name="f687" fmla="*/ f601 f411 1"/>
              <a:gd name="f688" fmla="*/ f602 f412 1"/>
              <a:gd name="f689" fmla="*/ f603 f411 1"/>
              <a:gd name="f690" fmla="*/ f604 f412 1"/>
              <a:gd name="f691" fmla="*/ f605 f411 1"/>
              <a:gd name="f692" fmla="*/ f606 f412 1"/>
              <a:gd name="f693" fmla="*/ f607 f411 1"/>
              <a:gd name="f694" fmla="*/ f608 f412 1"/>
              <a:gd name="f695" fmla="*/ f609 f411 1"/>
              <a:gd name="f696" fmla="*/ f610 f412 1"/>
              <a:gd name="f697" fmla="*/ f611 f411 1"/>
              <a:gd name="f698" fmla="*/ f612 f412 1"/>
              <a:gd name="f699" fmla="*/ f613 f411 1"/>
              <a:gd name="f700" fmla="*/ f614 f412 1"/>
              <a:gd name="f701" fmla="*/ f615 f411 1"/>
              <a:gd name="f702" fmla="*/ f616 f412 1"/>
              <a:gd name="f703" fmla="*/ f617 f411 1"/>
              <a:gd name="f704" fmla="*/ f618 f412 1"/>
              <a:gd name="f705" fmla="*/ f619 f411 1"/>
              <a:gd name="f706" fmla="*/ f620 f412 1"/>
              <a:gd name="f707" fmla="*/ f621 f411 1"/>
              <a:gd name="f708" fmla="*/ f622 f412 1"/>
              <a:gd name="f709" fmla="*/ f623 f411 1"/>
              <a:gd name="f710" fmla="*/ f624 f412 1"/>
              <a:gd name="f711" fmla="*/ f625 f411 1"/>
              <a:gd name="f712" fmla="*/ f626 f412 1"/>
              <a:gd name="f713" fmla="*/ f627 f411 1"/>
              <a:gd name="f714" fmla="*/ f628 f412 1"/>
              <a:gd name="f715" fmla="*/ f629 f411 1"/>
              <a:gd name="f716" fmla="*/ f630 f411 1"/>
              <a:gd name="f717" fmla="*/ f631 f412 1"/>
              <a:gd name="f718" fmla="*/ f632 f411 1"/>
              <a:gd name="f719" fmla="*/ f633 f412 1"/>
              <a:gd name="f720" fmla="*/ f634 f411 1"/>
              <a:gd name="f721" fmla="*/ f635 f412 1"/>
              <a:gd name="f722" fmla="*/ f636 f411 1"/>
              <a:gd name="f723" fmla="*/ f637 f412 1"/>
              <a:gd name="f724" fmla="*/ f638 f411 1"/>
              <a:gd name="f725" fmla="*/ f639 f412 1"/>
              <a:gd name="f726" fmla="*/ f640 f411 1"/>
              <a:gd name="f727" fmla="*/ f641 f412 1"/>
              <a:gd name="f728" fmla="*/ f642 f411 1"/>
              <a:gd name="f729" fmla="*/ f643 f412 1"/>
              <a:gd name="f730" fmla="*/ f644 f411 1"/>
              <a:gd name="f731" fmla="*/ f645 f412 1"/>
              <a:gd name="f732" fmla="*/ f646 f411 1"/>
              <a:gd name="f733" fmla="*/ f647 f412 1"/>
              <a:gd name="f734" fmla="*/ f648 f411 1"/>
              <a:gd name="f735" fmla="*/ f649 f412 1"/>
              <a:gd name="f736" fmla="*/ f650 f411 1"/>
              <a:gd name="f737" fmla="*/ f651 f412 1"/>
              <a:gd name="f738" fmla="*/ f652 f411 1"/>
              <a:gd name="f739" fmla="*/ f653 f412 1"/>
              <a:gd name="f740" fmla="*/ f654 f411 1"/>
              <a:gd name="f741" fmla="*/ f655 f412 1"/>
              <a:gd name="f742" fmla="*/ f656 f411 1"/>
              <a:gd name="f743" fmla="*/ f657 f412 1"/>
              <a:gd name="f744" fmla="*/ f658 f411 1"/>
              <a:gd name="f745" fmla="*/ f659 f412 1"/>
              <a:gd name="f746" fmla="*/ f660 f411 1"/>
              <a:gd name="f747" fmla="*/ f661 f412 1"/>
              <a:gd name="f748" fmla="*/ f662 f411 1"/>
              <a:gd name="f749" fmla="*/ f663 f411 1"/>
              <a:gd name="f750" fmla="*/ f664 f412 1"/>
              <a:gd name="f751" fmla="*/ f665 f411 1"/>
              <a:gd name="f752" fmla="*/ f666 f412 1"/>
              <a:gd name="f753" fmla="*/ f667 f412 1"/>
              <a:gd name="f754" fmla="*/ f668 f411 1"/>
              <a:gd name="f755" fmla="*/ f669 f411 1"/>
              <a:gd name="f756" fmla="*/ f670 f412 1"/>
              <a:gd name="f757" fmla="*/ f671 f411 1"/>
              <a:gd name="f758" fmla="*/ f672 f4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4">
                <a:pos x="f677" y="f678"/>
              </a:cxn>
              <a:cxn ang="f504">
                <a:pos x="f679" y="f680"/>
              </a:cxn>
              <a:cxn ang="f504">
                <a:pos x="f681" y="f682"/>
              </a:cxn>
              <a:cxn ang="f504">
                <a:pos x="f683" y="f684"/>
              </a:cxn>
              <a:cxn ang="f504">
                <a:pos x="f685" y="f686"/>
              </a:cxn>
              <a:cxn ang="f504">
                <a:pos x="f687" y="f688"/>
              </a:cxn>
              <a:cxn ang="f504">
                <a:pos x="f689" y="f690"/>
              </a:cxn>
              <a:cxn ang="f504">
                <a:pos x="f691" y="f692"/>
              </a:cxn>
              <a:cxn ang="f504">
                <a:pos x="f693" y="f694"/>
              </a:cxn>
              <a:cxn ang="f504">
                <a:pos x="f695" y="f696"/>
              </a:cxn>
              <a:cxn ang="f504">
                <a:pos x="f697" y="f698"/>
              </a:cxn>
              <a:cxn ang="f504">
                <a:pos x="f699" y="f700"/>
              </a:cxn>
              <a:cxn ang="f504">
                <a:pos x="f701" y="f702"/>
              </a:cxn>
              <a:cxn ang="f504">
                <a:pos x="f703" y="f704"/>
              </a:cxn>
              <a:cxn ang="f504">
                <a:pos x="f705" y="f706"/>
              </a:cxn>
              <a:cxn ang="f504">
                <a:pos x="f707" y="f708"/>
              </a:cxn>
              <a:cxn ang="f504">
                <a:pos x="f709" y="f710"/>
              </a:cxn>
              <a:cxn ang="f504">
                <a:pos x="f711" y="f712"/>
              </a:cxn>
              <a:cxn ang="f504">
                <a:pos x="f713" y="f714"/>
              </a:cxn>
              <a:cxn ang="f504">
                <a:pos x="f715" y="f678"/>
              </a:cxn>
              <a:cxn ang="f504">
                <a:pos x="f716" y="f717"/>
              </a:cxn>
              <a:cxn ang="f504">
                <a:pos x="f718" y="f719"/>
              </a:cxn>
              <a:cxn ang="f504">
                <a:pos x="f720" y="f721"/>
              </a:cxn>
              <a:cxn ang="f504">
                <a:pos x="f722" y="f723"/>
              </a:cxn>
              <a:cxn ang="f504">
                <a:pos x="f724" y="f725"/>
              </a:cxn>
              <a:cxn ang="f504">
                <a:pos x="f726" y="f727"/>
              </a:cxn>
              <a:cxn ang="f504">
                <a:pos x="f728" y="f729"/>
              </a:cxn>
              <a:cxn ang="f504">
                <a:pos x="f730" y="f731"/>
              </a:cxn>
              <a:cxn ang="f504">
                <a:pos x="f732" y="f733"/>
              </a:cxn>
              <a:cxn ang="f504">
                <a:pos x="f734" y="f735"/>
              </a:cxn>
              <a:cxn ang="f504">
                <a:pos x="f736" y="f737"/>
              </a:cxn>
              <a:cxn ang="f504">
                <a:pos x="f738" y="f739"/>
              </a:cxn>
              <a:cxn ang="f504">
                <a:pos x="f740" y="f741"/>
              </a:cxn>
              <a:cxn ang="f504">
                <a:pos x="f742" y="f743"/>
              </a:cxn>
              <a:cxn ang="f504">
                <a:pos x="f744" y="f745"/>
              </a:cxn>
              <a:cxn ang="f504">
                <a:pos x="f746" y="f747"/>
              </a:cxn>
              <a:cxn ang="f504">
                <a:pos x="f748" y="f678"/>
              </a:cxn>
              <a:cxn ang="f504">
                <a:pos x="f749" y="f750"/>
              </a:cxn>
              <a:cxn ang="f504">
                <a:pos x="f751" y="f752"/>
              </a:cxn>
              <a:cxn ang="f504">
                <a:pos x="f749" y="f753"/>
              </a:cxn>
              <a:cxn ang="f504">
                <a:pos x="f754" y="f753"/>
              </a:cxn>
              <a:cxn ang="f504">
                <a:pos x="f755" y="f756"/>
              </a:cxn>
              <a:cxn ang="f504">
                <a:pos x="f757" y="f758"/>
              </a:cxn>
            </a:cxnLst>
            <a:rect l="f673" t="f676" r="f674" b="f675"/>
            <a:pathLst>
              <a:path w="1222" h="1280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2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3" y="f66"/>
                </a:cubicBezTo>
                <a:cubicBezTo>
                  <a:pt x="f67" y="f68"/>
                  <a:pt x="f69" y="f70"/>
                  <a:pt x="f53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12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23"/>
                  <a:pt x="f96" y="f97"/>
                  <a:pt x="f98" y="f99"/>
                </a:cubicBezTo>
                <a:cubicBezTo>
                  <a:pt x="f100" y="f101"/>
                  <a:pt x="f77" y="f102"/>
                  <a:pt x="f103" y="f104"/>
                </a:cubicBezTo>
                <a:cubicBezTo>
                  <a:pt x="f105" y="f106"/>
                  <a:pt x="f107" y="f108"/>
                  <a:pt x="f107" y="f109"/>
                </a:cubicBezTo>
                <a:cubicBezTo>
                  <a:pt x="f107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82" y="f121"/>
                  <a:pt x="f122" y="f5"/>
                  <a:pt x="f123" y="f124"/>
                </a:cubicBezTo>
                <a:cubicBezTo>
                  <a:pt x="f125" y="f120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44" y="f142"/>
                  <a:pt x="f143" y="f135"/>
                  <a:pt x="f144" y="f145"/>
                </a:cubicBezTo>
                <a:cubicBezTo>
                  <a:pt x="f146" y="f147"/>
                  <a:pt x="f148" y="f149"/>
                  <a:pt x="f150" y="f142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49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82" y="f183"/>
                  <a:pt x="f184" y="f88"/>
                </a:cubicBezTo>
                <a:cubicBezTo>
                  <a:pt x="f185" y="f19"/>
                  <a:pt x="f166" y="f186"/>
                  <a:pt x="f187" y="f188"/>
                </a:cubicBezTo>
                <a:cubicBezTo>
                  <a:pt x="f189" y="f190"/>
                  <a:pt x="f191" y="f192"/>
                  <a:pt x="f193" y="f66"/>
                </a:cubicBezTo>
                <a:cubicBezTo>
                  <a:pt x="f194" y="f195"/>
                  <a:pt x="f196" y="f95"/>
                  <a:pt x="f197" y="f198"/>
                </a:cubicBezTo>
                <a:cubicBezTo>
                  <a:pt x="f199" y="f200"/>
                  <a:pt x="f199" y="f201"/>
                  <a:pt x="f202" y="f119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19" y="f14"/>
                </a:cubicBezTo>
                <a:cubicBezTo>
                  <a:pt x="f220" y="f221"/>
                  <a:pt x="f222" y="f223"/>
                  <a:pt x="f224" y="f225"/>
                </a:cubicBezTo>
                <a:cubicBezTo>
                  <a:pt x="f226" y="f227"/>
                  <a:pt x="f6" y="f228"/>
                  <a:pt x="f229" y="f230"/>
                </a:cubicBezTo>
                <a:cubicBezTo>
                  <a:pt x="f231" y="f232"/>
                  <a:pt x="f233" y="f234"/>
                  <a:pt x="f235" y="f236"/>
                </a:cubicBezTo>
                <a:cubicBezTo>
                  <a:pt x="f237" y="f205"/>
                  <a:pt x="f238" y="f239"/>
                  <a:pt x="f240" y="f165"/>
                </a:cubicBezTo>
                <a:cubicBezTo>
                  <a:pt x="f220" y="f241"/>
                  <a:pt x="f242" y="f243"/>
                  <a:pt x="f244" y="f245"/>
                </a:cubicBezTo>
                <a:cubicBezTo>
                  <a:pt x="f246" y="f185"/>
                  <a:pt x="f247" y="f248"/>
                  <a:pt x="f249" y="f250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1" y="f259"/>
                  <a:pt x="f260" y="f261"/>
                </a:cubicBezTo>
                <a:cubicBezTo>
                  <a:pt x="f246" y="f262"/>
                  <a:pt x="f240" y="f263"/>
                  <a:pt x="f264" y="f265"/>
                </a:cubicBezTo>
                <a:cubicBezTo>
                  <a:pt x="f266" y="f267"/>
                  <a:pt x="f174" y="f268"/>
                  <a:pt x="f269" y="f270"/>
                </a:cubicBezTo>
                <a:cubicBezTo>
                  <a:pt x="f271" y="f272"/>
                  <a:pt x="f273" y="f7"/>
                  <a:pt x="f274" y="f275"/>
                </a:cubicBezTo>
                <a:cubicBezTo>
                  <a:pt x="f276" y="f277"/>
                  <a:pt x="f278" y="f279"/>
                  <a:pt x="f280" y="f281"/>
                </a:cubicBezTo>
                <a:cubicBezTo>
                  <a:pt x="f199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91" y="f231"/>
                </a:cubicBezTo>
                <a:cubicBezTo>
                  <a:pt x="f292" y="f293"/>
                  <a:pt x="f294" y="f295"/>
                  <a:pt x="f296" y="f297"/>
                </a:cubicBezTo>
                <a:cubicBezTo>
                  <a:pt x="f223" y="f298"/>
                  <a:pt x="f299" y="f219"/>
                  <a:pt x="f300" y="f301"/>
                </a:cubicBezTo>
                <a:cubicBezTo>
                  <a:pt x="f302" y="f303"/>
                  <a:pt x="f304" y="f305"/>
                  <a:pt x="f306" y="f174"/>
                </a:cubicBezTo>
                <a:cubicBezTo>
                  <a:pt x="f128" y="f178"/>
                  <a:pt x="f307" y="f308"/>
                  <a:pt x="f51" y="f256"/>
                </a:cubicBezTo>
                <a:cubicBezTo>
                  <a:pt x="f309" y="f170"/>
                  <a:pt x="f85" y="f310"/>
                  <a:pt x="f311" y="f312"/>
                </a:cubicBezTo>
                <a:cubicBezTo>
                  <a:pt x="f313" y="f314"/>
                  <a:pt x="f192" y="f312"/>
                  <a:pt x="f315" y="f180"/>
                </a:cubicBezTo>
                <a:cubicBezTo>
                  <a:pt x="f316" y="f317"/>
                  <a:pt x="f318" y="f319"/>
                  <a:pt x="f320" y="f251"/>
                </a:cubicBezTo>
                <a:cubicBezTo>
                  <a:pt x="f321" y="f322"/>
                  <a:pt x="f323" y="f324"/>
                  <a:pt x="f325" y="f326"/>
                </a:cubicBezTo>
                <a:cubicBezTo>
                  <a:pt x="f29" y="f231"/>
                  <a:pt x="f33" y="f327"/>
                  <a:pt x="f328" y="f242"/>
                </a:cubicBezTo>
                <a:cubicBezTo>
                  <a:pt x="f116" y="f301"/>
                  <a:pt x="f329" y="f170"/>
                  <a:pt x="f330" y="f331"/>
                </a:cubicBezTo>
                <a:cubicBezTo>
                  <a:pt x="f5" y="f332"/>
                  <a:pt x="f333" y="f334"/>
                  <a:pt x="f120" y="f335"/>
                </a:cubicBezTo>
                <a:cubicBezTo>
                  <a:pt x="f336" y="f199"/>
                  <a:pt x="f337" y="f338"/>
                  <a:pt x="f112" y="f339"/>
                </a:cubicBezTo>
                <a:cubicBezTo>
                  <a:pt x="f340" y="f341"/>
                  <a:pt x="f342" y="f343"/>
                  <a:pt x="f344" y="f345"/>
                </a:cubicBezTo>
                <a:cubicBezTo>
                  <a:pt x="f346" y="f347"/>
                  <a:pt x="f348" y="f349"/>
                  <a:pt x="f350" y="f351"/>
                </a:cubicBezTo>
                <a:cubicBezTo>
                  <a:pt x="f352" y="f285"/>
                  <a:pt x="f353" y="f354"/>
                  <a:pt x="f355" y="f356"/>
                </a:cubicBezTo>
                <a:cubicBezTo>
                  <a:pt x="f357" y="f358"/>
                  <a:pt x="f359" y="f360"/>
                  <a:pt x="f361" y="f362"/>
                </a:cubicBezTo>
                <a:cubicBezTo>
                  <a:pt x="f363" y="f364"/>
                  <a:pt x="f365" y="f366"/>
                  <a:pt x="f367" y="f148"/>
                </a:cubicBezTo>
                <a:cubicBezTo>
                  <a:pt x="f19" y="f368"/>
                  <a:pt x="f369" y="f221"/>
                  <a:pt x="f370" y="f371"/>
                </a:cubicBezTo>
                <a:cubicBezTo>
                  <a:pt x="f372" y="f18"/>
                  <a:pt x="f373" y="f374"/>
                  <a:pt x="f375" y="f376"/>
                </a:cubicBezTo>
                <a:cubicBezTo>
                  <a:pt x="f10" y="f377"/>
                  <a:pt x="f378" y="f379"/>
                  <a:pt x="f380" y="f14"/>
                </a:cubicBezTo>
                <a:cubicBezTo>
                  <a:pt x="f380" y="f11"/>
                  <a:pt x="f8" y="f9"/>
                  <a:pt x="f8" y="f9"/>
                </a:cubicBezTo>
                <a:close/>
                <a:moveTo>
                  <a:pt x="f381" y="f382"/>
                </a:moveTo>
                <a:cubicBezTo>
                  <a:pt x="f383" y="f382"/>
                  <a:pt x="f384" y="f382"/>
                  <a:pt x="f385" y="f358"/>
                </a:cubicBezTo>
                <a:cubicBezTo>
                  <a:pt x="f385" y="f228"/>
                  <a:pt x="f332" y="f386"/>
                  <a:pt x="f332" y="f387"/>
                </a:cubicBezTo>
                <a:cubicBezTo>
                  <a:pt x="f385" y="f230"/>
                  <a:pt x="f384" y="f388"/>
                  <a:pt x="f383" y="f389"/>
                </a:cubicBezTo>
                <a:cubicBezTo>
                  <a:pt x="f383" y="f390"/>
                  <a:pt x="f381" y="f391"/>
                  <a:pt x="f381" y="f392"/>
                </a:cubicBezTo>
                <a:cubicBezTo>
                  <a:pt x="f187" y="f234"/>
                  <a:pt x="f393" y="f394"/>
                  <a:pt x="f395" y="f394"/>
                </a:cubicBezTo>
                <a:cubicBezTo>
                  <a:pt x="f184" y="f163"/>
                  <a:pt x="f271" y="f396"/>
                  <a:pt x="f397" y="f392"/>
                </a:cubicBezTo>
                <a:cubicBezTo>
                  <a:pt x="f398" y="f392"/>
                  <a:pt x="f399" y="f335"/>
                  <a:pt x="f168" y="f400"/>
                </a:cubicBezTo>
                <a:cubicBezTo>
                  <a:pt x="f168" y="f401"/>
                  <a:pt x="f399" y="f390"/>
                  <a:pt x="f398" y="f402"/>
                </a:cubicBezTo>
                <a:cubicBezTo>
                  <a:pt x="f403" y="f232"/>
                  <a:pt x="f404" y="f389"/>
                  <a:pt x="f252" y="f389"/>
                </a:cubicBezTo>
                <a:cubicBezTo>
                  <a:pt x="f405" y="f159"/>
                  <a:pt x="f406" y="f197"/>
                  <a:pt x="f395" y="f407"/>
                </a:cubicBezTo>
                <a:cubicBezTo>
                  <a:pt x="f408" y="f153"/>
                  <a:pt x="f409" y="f360"/>
                  <a:pt x="f381" y="f38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9" name="Imagen 53">
            <a:extLst>
              <a:ext uri="{FF2B5EF4-FFF2-40B4-BE49-F238E27FC236}">
                <a16:creationId xmlns:a16="http://schemas.microsoft.com/office/drawing/2014/main" id="{B863E954-425A-0647-2034-99435F2D6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954" y="802294"/>
            <a:ext cx="1518214" cy="224627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8;p13">
            <a:extLst>
              <a:ext uri="{FF2B5EF4-FFF2-40B4-BE49-F238E27FC236}">
                <a16:creationId xmlns:a16="http://schemas.microsoft.com/office/drawing/2014/main" id="{C531BF34-6E7C-8B89-65DC-DD424FA1C73A}"/>
              </a:ext>
            </a:extLst>
          </p:cNvPr>
          <p:cNvSpPr/>
          <p:nvPr/>
        </p:nvSpPr>
        <p:spPr>
          <a:xfrm>
            <a:off x="6534146" y="0"/>
            <a:ext cx="2609853" cy="5143499"/>
          </a:xfrm>
          <a:prstGeom prst="rect">
            <a:avLst/>
          </a:pr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350" b="0" i="0" u="none" strike="noStrike" kern="0" cap="none" spc="0" baseline="0">
              <a:solidFill>
                <a:srgbClr val="97723B"/>
              </a:solidFill>
              <a:uFillTx/>
              <a:latin typeface="Rubik"/>
              <a:ea typeface="Rubik"/>
              <a:cs typeface="Rubik"/>
            </a:endParaRPr>
          </a:p>
        </p:txBody>
      </p:sp>
      <p:sp>
        <p:nvSpPr>
          <p:cNvPr id="3" name="Google Shape;251;p13">
            <a:extLst>
              <a:ext uri="{FF2B5EF4-FFF2-40B4-BE49-F238E27FC236}">
                <a16:creationId xmlns:a16="http://schemas.microsoft.com/office/drawing/2014/main" id="{C073970E-A2AC-4393-09DA-C17FB5B81F06}"/>
              </a:ext>
            </a:extLst>
          </p:cNvPr>
          <p:cNvSpPr/>
          <p:nvPr/>
        </p:nvSpPr>
        <p:spPr>
          <a:xfrm>
            <a:off x="694779" y="1764654"/>
            <a:ext cx="3424080" cy="142343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400" b="0" i="0" u="none" strike="noStrike" kern="0" cap="none" spc="0" baseline="0">
                <a:solidFill>
                  <a:srgbClr val="DE4351"/>
                </a:solidFill>
                <a:uFillTx/>
                <a:latin typeface="Chewy"/>
                <a:ea typeface="Rubik"/>
                <a:cs typeface="Rubik"/>
              </a:rPr>
              <a:t>Additional Resources</a:t>
            </a:r>
          </a:p>
        </p:txBody>
      </p:sp>
      <p:sp>
        <p:nvSpPr>
          <p:cNvPr id="4" name="Google Shape;252;p13">
            <a:extLst>
              <a:ext uri="{FF2B5EF4-FFF2-40B4-BE49-F238E27FC236}">
                <a16:creationId xmlns:a16="http://schemas.microsoft.com/office/drawing/2014/main" id="{D52B5781-C06F-7DAD-E634-1F1F9AB0E033}"/>
              </a:ext>
            </a:extLst>
          </p:cNvPr>
          <p:cNvSpPr/>
          <p:nvPr/>
        </p:nvSpPr>
        <p:spPr>
          <a:xfrm>
            <a:off x="694779" y="3212671"/>
            <a:ext cx="2983632" cy="1454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200" b="0" i="0" u="none" strike="noStrike" kern="0" cap="none" spc="0" baseline="0">
                <a:solidFill>
                  <a:srgbClr val="442F11"/>
                </a:solidFill>
                <a:uFillTx/>
                <a:latin typeface="Rubik"/>
                <a:ea typeface="Rubik"/>
                <a:cs typeface="Rubik"/>
              </a:rPr>
              <a:t>Write a small intro about the chapter. Cras nec quam eu neque tempus bibendum. Vestibulum porta metus odio, convallis interdum magna pellentesque tincidunt. Vivamus pellentesque.</a:t>
            </a:r>
            <a:endParaRPr lang="es-ES" sz="160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Rectángulo: esquinas redondeadas 2">
            <a:extLst>
              <a:ext uri="{FF2B5EF4-FFF2-40B4-BE49-F238E27FC236}">
                <a16:creationId xmlns:a16="http://schemas.microsoft.com/office/drawing/2014/main" id="{7BF58521-24AA-B621-EBAD-E12CCE35E07A}"/>
              </a:ext>
            </a:extLst>
          </p:cNvPr>
          <p:cNvSpPr/>
          <p:nvPr/>
        </p:nvSpPr>
        <p:spPr>
          <a:xfrm>
            <a:off x="4783016" y="475661"/>
            <a:ext cx="2799472" cy="419217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Forma libre: forma 8">
            <a:extLst>
              <a:ext uri="{FF2B5EF4-FFF2-40B4-BE49-F238E27FC236}">
                <a16:creationId xmlns:a16="http://schemas.microsoft.com/office/drawing/2014/main" id="{B6E2530B-7B8A-FA83-D565-F7424250F9A4}"/>
              </a:ext>
            </a:extLst>
          </p:cNvPr>
          <p:cNvSpPr/>
          <p:nvPr/>
        </p:nvSpPr>
        <p:spPr>
          <a:xfrm>
            <a:off x="-12353" y="-24716"/>
            <a:ext cx="1532241" cy="14086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Forma libre: forma 9">
            <a:extLst>
              <a:ext uri="{FF2B5EF4-FFF2-40B4-BE49-F238E27FC236}">
                <a16:creationId xmlns:a16="http://schemas.microsoft.com/office/drawing/2014/main" id="{8C4B7D57-2B04-251E-7E4F-96364CE97262}"/>
              </a:ext>
            </a:extLst>
          </p:cNvPr>
          <p:cNvSpPr/>
          <p:nvPr/>
        </p:nvSpPr>
        <p:spPr>
          <a:xfrm flipH="1">
            <a:off x="7612462" y="-5376"/>
            <a:ext cx="1531537" cy="12378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so de peluche marrón sobre textil azul">
            <a:extLst>
              <a:ext uri="{FF2B5EF4-FFF2-40B4-BE49-F238E27FC236}">
                <a16:creationId xmlns:a16="http://schemas.microsoft.com/office/drawing/2014/main" id="{389AC749-B9E6-0A9F-8BB8-08BDBBC163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03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ángulo 1">
            <a:extLst>
              <a:ext uri="{FF2B5EF4-FFF2-40B4-BE49-F238E27FC236}">
                <a16:creationId xmlns:a16="http://schemas.microsoft.com/office/drawing/2014/main" id="{BC7F0EAA-94C3-F7CB-A27B-F000F596D17A}"/>
              </a:ext>
            </a:extLst>
          </p:cNvPr>
          <p:cNvSpPr/>
          <p:nvPr/>
        </p:nvSpPr>
        <p:spPr>
          <a:xfrm>
            <a:off x="154743" y="182880"/>
            <a:ext cx="8834512" cy="4811152"/>
          </a:xfrm>
          <a:prstGeom prst="rect">
            <a:avLst/>
          </a:prstGeom>
          <a:solidFill>
            <a:srgbClr val="DE4351">
              <a:alpha val="36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3031;p52">
            <a:extLst>
              <a:ext uri="{FF2B5EF4-FFF2-40B4-BE49-F238E27FC236}">
                <a16:creationId xmlns:a16="http://schemas.microsoft.com/office/drawing/2014/main" id="{67BACF80-98BC-1463-CACC-9820720B0148}"/>
              </a:ext>
            </a:extLst>
          </p:cNvPr>
          <p:cNvSpPr/>
          <p:nvPr/>
        </p:nvSpPr>
        <p:spPr>
          <a:xfrm>
            <a:off x="2114028" y="2734842"/>
            <a:ext cx="4916116" cy="71930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DE4351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3032;p52">
            <a:extLst>
              <a:ext uri="{FF2B5EF4-FFF2-40B4-BE49-F238E27FC236}">
                <a16:creationId xmlns:a16="http://schemas.microsoft.com/office/drawing/2014/main" id="{A98D1584-1723-48F0-F835-83D38C5345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27146" y="2571749"/>
            <a:ext cx="4289697" cy="792300"/>
          </a:xfrm>
        </p:spPr>
        <p:txBody>
          <a:bodyPr/>
          <a:lstStyle/>
          <a:p>
            <a:pPr lvl="0"/>
            <a:r>
              <a:rPr lang="en-US" dirty="0">
                <a:solidFill>
                  <a:srgbClr val="FFFFFF"/>
                </a:solidFill>
              </a:rPr>
              <a:t>About your bear</a:t>
            </a:r>
          </a:p>
        </p:txBody>
      </p:sp>
      <p:sp>
        <p:nvSpPr>
          <p:cNvPr id="6" name="Google Shape;3033;p52">
            <a:extLst>
              <a:ext uri="{FF2B5EF4-FFF2-40B4-BE49-F238E27FC236}">
                <a16:creationId xmlns:a16="http://schemas.microsoft.com/office/drawing/2014/main" id="{181F7E03-969A-EED3-A04A-C8D31B301C8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02445" y="3978007"/>
            <a:ext cx="4739097" cy="368996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You can enter a subtitle here if you need it</a:t>
            </a:r>
          </a:p>
        </p:txBody>
      </p:sp>
      <p:sp>
        <p:nvSpPr>
          <p:cNvPr id="7" name="Google Shape;3034;p52">
            <a:extLst>
              <a:ext uri="{FF2B5EF4-FFF2-40B4-BE49-F238E27FC236}">
                <a16:creationId xmlns:a16="http://schemas.microsoft.com/office/drawing/2014/main" id="{9C57A944-2401-7FD2-58C9-C038972F784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71992" y="1565699"/>
            <a:ext cx="1800023" cy="924504"/>
          </a:xfrm>
        </p:spPr>
        <p:txBody>
          <a:bodyPr anchor="ctr"/>
          <a:lstStyle/>
          <a:p>
            <a:pPr lvl="0"/>
            <a:r>
              <a:rPr lang="en-US" sz="8800" dirty="0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8" name="Forma libre: forma 355">
            <a:extLst>
              <a:ext uri="{FF2B5EF4-FFF2-40B4-BE49-F238E27FC236}">
                <a16:creationId xmlns:a16="http://schemas.microsoft.com/office/drawing/2014/main" id="{65A87A19-883A-4C43-0988-C1B651C3E3D1}"/>
              </a:ext>
            </a:extLst>
          </p:cNvPr>
          <p:cNvSpPr/>
          <p:nvPr/>
        </p:nvSpPr>
        <p:spPr>
          <a:xfrm flipH="1">
            <a:off x="6312999" y="3952658"/>
            <a:ext cx="2831000" cy="11908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Forma libre: forma 356">
            <a:extLst>
              <a:ext uri="{FF2B5EF4-FFF2-40B4-BE49-F238E27FC236}">
                <a16:creationId xmlns:a16="http://schemas.microsoft.com/office/drawing/2014/main" id="{9573688A-0D4B-4C78-0E1F-223DDB396DB6}"/>
              </a:ext>
            </a:extLst>
          </p:cNvPr>
          <p:cNvSpPr/>
          <p:nvPr/>
        </p:nvSpPr>
        <p:spPr>
          <a:xfrm>
            <a:off x="8284" y="3966520"/>
            <a:ext cx="2978008" cy="11862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errar llave 18">
            <a:extLst>
              <a:ext uri="{FF2B5EF4-FFF2-40B4-BE49-F238E27FC236}">
                <a16:creationId xmlns:a16="http://schemas.microsoft.com/office/drawing/2014/main" id="{D4D10096-9112-BBA7-4F62-1A87602E7AED}"/>
              </a:ext>
            </a:extLst>
          </p:cNvPr>
          <p:cNvSpPr/>
          <p:nvPr/>
        </p:nvSpPr>
        <p:spPr>
          <a:xfrm rot="5400013">
            <a:off x="4528987" y="-3443119"/>
            <a:ext cx="308701" cy="8649986"/>
          </a:xfrm>
          <a:custGeom>
            <a:avLst>
              <a:gd name="f12" fmla="val 8333"/>
              <a:gd name="f13" fmla="val 5000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ss"/>
              <a:gd name="f9" fmla="val 0"/>
              <a:gd name="f10" fmla="*/ 5419351 1 1725033"/>
              <a:gd name="f11" fmla="+- 0 0 5400000"/>
              <a:gd name="f12" fmla="val 8333"/>
              <a:gd name="f13" fmla="val 50000"/>
              <a:gd name="f14" fmla="+- 0 0 -180"/>
              <a:gd name="f15" fmla="+- 0 0 -270"/>
              <a:gd name="f16" fmla="+- 0 0 -360"/>
              <a:gd name="f17" fmla="abs f6"/>
              <a:gd name="f18" fmla="abs f7"/>
              <a:gd name="f19" fmla="abs f8"/>
              <a:gd name="f20" fmla="val f9"/>
              <a:gd name="f21" fmla="val f13"/>
              <a:gd name="f22" fmla="val f12"/>
              <a:gd name="f23" fmla="+- 2700000 f3 0"/>
              <a:gd name="f24" fmla="*/ f14 f2 1"/>
              <a:gd name="f25" fmla="*/ f15 f2 1"/>
              <a:gd name="f26" fmla="*/ f16 f2 1"/>
              <a:gd name="f27" fmla="?: f17 f6 1"/>
              <a:gd name="f28" fmla="?: f18 f7 1"/>
              <a:gd name="f29" fmla="?: f19 f8 1"/>
              <a:gd name="f30" fmla="*/ f23 f10 1"/>
              <a:gd name="f31" fmla="*/ f24 1 f5"/>
              <a:gd name="f32" fmla="*/ f25 1 f5"/>
              <a:gd name="f33" fmla="*/ f26 1 f5"/>
              <a:gd name="f34" fmla="*/ f27 1 21600"/>
              <a:gd name="f35" fmla="*/ f28 1 21600"/>
              <a:gd name="f36" fmla="*/ 21600 f27 1"/>
              <a:gd name="f37" fmla="*/ 21600 f28 1"/>
              <a:gd name="f38" fmla="*/ f30 1 f2"/>
              <a:gd name="f39" fmla="+- f31 0 f3"/>
              <a:gd name="f40" fmla="+- f32 0 f3"/>
              <a:gd name="f41" fmla="+- f33 0 f3"/>
              <a:gd name="f42" fmla="min f35 f34"/>
              <a:gd name="f43" fmla="*/ f36 1 f29"/>
              <a:gd name="f44" fmla="*/ f37 1 f29"/>
              <a:gd name="f45" fmla="+- 0 0 f38"/>
              <a:gd name="f46" fmla="val f43"/>
              <a:gd name="f47" fmla="val f44"/>
              <a:gd name="f48" fmla="+- 0 0 f45"/>
              <a:gd name="f49" fmla="*/ f20 f42 1"/>
              <a:gd name="f50" fmla="+- f47 0 f20"/>
              <a:gd name="f51" fmla="+- f46 0 f20"/>
              <a:gd name="f52" fmla="*/ f48 f2 1"/>
              <a:gd name="f53" fmla="*/ f46 f42 1"/>
              <a:gd name="f54" fmla="*/ f47 f42 1"/>
              <a:gd name="f55" fmla="*/ f51 1 2"/>
              <a:gd name="f56" fmla="min f51 f50"/>
              <a:gd name="f57" fmla="*/ f50 f21 1"/>
              <a:gd name="f58" fmla="*/ f52 1 f10"/>
              <a:gd name="f59" fmla="+- f20 f55 0"/>
              <a:gd name="f60" fmla="*/ f56 f22 1"/>
              <a:gd name="f61" fmla="*/ f57 1 100000"/>
              <a:gd name="f62" fmla="+- f58 0 f3"/>
              <a:gd name="f63" fmla="*/ f55 f42 1"/>
              <a:gd name="f64" fmla="*/ f60 1 100000"/>
              <a:gd name="f65" fmla="cos 1 f62"/>
              <a:gd name="f66" fmla="sin 1 f62"/>
              <a:gd name="f67" fmla="*/ f59 f42 1"/>
              <a:gd name="f68" fmla="*/ f61 f42 1"/>
              <a:gd name="f69" fmla="+- f61 0 f64"/>
              <a:gd name="f70" fmla="+- f47 0 f64"/>
              <a:gd name="f71" fmla="+- 0 0 f65"/>
              <a:gd name="f72" fmla="+- 0 0 f66"/>
              <a:gd name="f73" fmla="*/ f64 f42 1"/>
              <a:gd name="f74" fmla="+- 0 0 f71"/>
              <a:gd name="f75" fmla="+- 0 0 f72"/>
              <a:gd name="f76" fmla="*/ f69 f42 1"/>
              <a:gd name="f77" fmla="*/ f70 f42 1"/>
              <a:gd name="f78" fmla="*/ f74 f55 1"/>
              <a:gd name="f79" fmla="*/ f75 f64 1"/>
              <a:gd name="f80" fmla="+- f20 f78 0"/>
              <a:gd name="f81" fmla="+- f64 0 f79"/>
              <a:gd name="f82" fmla="+- f47 f79 0"/>
              <a:gd name="f83" fmla="+- f82 0 f64"/>
              <a:gd name="f84" fmla="*/ f81 f42 1"/>
              <a:gd name="f85" fmla="*/ f80 f42 1"/>
              <a:gd name="f86" fmla="*/ f83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49" y="f49"/>
              </a:cxn>
              <a:cxn ang="f40">
                <a:pos x="f53" y="f68"/>
              </a:cxn>
              <a:cxn ang="f41">
                <a:pos x="f49" y="f54"/>
              </a:cxn>
            </a:cxnLst>
            <a:rect l="f49" t="f84" r="f85" b="f86"/>
            <a:pathLst>
              <a:path stroke="0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  <a:close/>
              </a:path>
              <a:path fill="none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</a:path>
            </a:pathLst>
          </a:custGeom>
          <a:noFill/>
          <a:ln w="9528" cap="flat">
            <a:solidFill>
              <a:srgbClr val="DD3D4C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258;p14">
            <a:extLst>
              <a:ext uri="{FF2B5EF4-FFF2-40B4-BE49-F238E27FC236}">
                <a16:creationId xmlns:a16="http://schemas.microsoft.com/office/drawing/2014/main" id="{9BA693ED-A23E-B05D-BB18-54D80D47F75B}"/>
              </a:ext>
            </a:extLst>
          </p:cNvPr>
          <p:cNvSpPr/>
          <p:nvPr/>
        </p:nvSpPr>
        <p:spPr>
          <a:xfrm>
            <a:off x="0" y="0"/>
            <a:ext cx="3967224" cy="5143499"/>
          </a:xfrm>
          <a:prstGeom prst="rect">
            <a:avLst/>
          </a:pr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350" b="0" i="0" u="none" strike="noStrike" kern="0" cap="none" spc="0" baseline="0">
              <a:solidFill>
                <a:srgbClr val="97723B"/>
              </a:solidFill>
              <a:uFillTx/>
              <a:latin typeface="Rubik"/>
              <a:ea typeface="Rubik"/>
              <a:cs typeface="Rubik"/>
            </a:endParaRPr>
          </a:p>
        </p:txBody>
      </p:sp>
      <p:sp>
        <p:nvSpPr>
          <p:cNvPr id="4" name="Google Shape;260;p14">
            <a:extLst>
              <a:ext uri="{FF2B5EF4-FFF2-40B4-BE49-F238E27FC236}">
                <a16:creationId xmlns:a16="http://schemas.microsoft.com/office/drawing/2014/main" id="{B696E50E-E9C6-0A6D-3D7A-7FE62E98DA9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lIns="68570" tIns="34271" rIns="68570" bIns="34271"/>
          <a:lstStyle/>
          <a:p>
            <a:pPr lvl="0"/>
            <a:r>
              <a:rPr lang="es-ES" sz="3600">
                <a:solidFill>
                  <a:srgbClr val="442F11"/>
                </a:solidFill>
              </a:rPr>
              <a:t>Task Template 1</a:t>
            </a:r>
          </a:p>
        </p:txBody>
      </p:sp>
      <p:sp>
        <p:nvSpPr>
          <p:cNvPr id="5" name="Google Shape;261;p14">
            <a:extLst>
              <a:ext uri="{FF2B5EF4-FFF2-40B4-BE49-F238E27FC236}">
                <a16:creationId xmlns:a16="http://schemas.microsoft.com/office/drawing/2014/main" id="{94372B11-D5C0-ED4D-751A-D96D5D1926F9}"/>
              </a:ext>
            </a:extLst>
          </p:cNvPr>
          <p:cNvSpPr txBox="1"/>
          <p:nvPr/>
        </p:nvSpPr>
        <p:spPr>
          <a:xfrm>
            <a:off x="599690" y="1824886"/>
            <a:ext cx="2470471" cy="6873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FFFFFF"/>
                </a:solidFill>
                <a:uFillTx/>
                <a:latin typeface="Rubik"/>
                <a:ea typeface="Rubik"/>
                <a:cs typeface="Rubik"/>
              </a:rPr>
              <a:t>EXERCISE 1 / CHAPTER 1 </a:t>
            </a: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FFFFFF"/>
                </a:solidFill>
                <a:uFillTx/>
                <a:latin typeface="Rubik"/>
                <a:ea typeface="Rubik"/>
                <a:cs typeface="Rubik"/>
              </a:rPr>
              <a:t>Write here a small description of the task or small notes to give a context about the exercise. </a:t>
            </a: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262;p14">
            <a:extLst>
              <a:ext uri="{FF2B5EF4-FFF2-40B4-BE49-F238E27FC236}">
                <a16:creationId xmlns:a16="http://schemas.microsoft.com/office/drawing/2014/main" id="{7AE5DCD9-C1B8-FBE2-B54D-BB998F77D1AD}"/>
              </a:ext>
            </a:extLst>
          </p:cNvPr>
          <p:cNvSpPr/>
          <p:nvPr/>
        </p:nvSpPr>
        <p:spPr>
          <a:xfrm>
            <a:off x="643097" y="1171629"/>
            <a:ext cx="432995" cy="43887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15873" cap="flat">
            <a:solidFill>
              <a:srgbClr val="97723B"/>
            </a:solidFill>
            <a:custDash>
              <a:ds d="300013" sp="300013"/>
            </a:custDash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800" b="0" i="0" u="none" strike="noStrike" kern="0" cap="none" spc="0" baseline="0">
                <a:solidFill>
                  <a:srgbClr val="FFFFFF"/>
                </a:solidFill>
                <a:uFillTx/>
                <a:latin typeface="Rubik"/>
                <a:ea typeface="Rubik"/>
                <a:cs typeface="Rubik"/>
              </a:rPr>
              <a:t>A</a:t>
            </a:r>
            <a:endParaRPr lang="es-E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263;p14">
            <a:extLst>
              <a:ext uri="{FF2B5EF4-FFF2-40B4-BE49-F238E27FC236}">
                <a16:creationId xmlns:a16="http://schemas.microsoft.com/office/drawing/2014/main" id="{C0B1BC96-25B1-44DA-25B5-A0A3D6CA6C97}"/>
              </a:ext>
            </a:extLst>
          </p:cNvPr>
          <p:cNvSpPr txBox="1"/>
          <p:nvPr/>
        </p:nvSpPr>
        <p:spPr>
          <a:xfrm>
            <a:off x="6520595" y="1306887"/>
            <a:ext cx="2123950" cy="98742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b="1" i="0" u="none" strike="noStrike" kern="0" cap="none" spc="0" baseline="0">
                <a:solidFill>
                  <a:srgbClr val="3A3838"/>
                </a:solidFill>
                <a:uFillTx/>
                <a:latin typeface="Rubik"/>
                <a:ea typeface="Rubik"/>
                <a:cs typeface="Rubik"/>
              </a:rPr>
              <a:t>Answer A</a:t>
            </a:r>
            <a:endParaRPr lang="es-ES" sz="1600" b="0" i="0" u="none" strike="noStrike" kern="0" cap="none" spc="0" baseline="0">
              <a:solidFill>
                <a:srgbClr val="3A3838"/>
              </a:solidFill>
              <a:uFillTx/>
              <a:latin typeface="Rubik"/>
              <a:ea typeface="Rubik"/>
              <a:cs typeface="Rubik"/>
            </a:endParaRP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050" b="0" i="0" u="none" strike="noStrike" kern="0" cap="none" spc="0" baseline="0">
                <a:solidFill>
                  <a:srgbClr val="757070"/>
                </a:solidFill>
                <a:uFillTx/>
                <a:latin typeface="Rubik"/>
                <a:ea typeface="Rubik"/>
                <a:cs typeface="Rubik"/>
              </a:rPr>
              <a:t>Integer vel vehicula nisi, sed consectetur lorem.. </a:t>
            </a:r>
            <a:endParaRPr lang="es-ES" sz="12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264;p14">
            <a:extLst>
              <a:ext uri="{FF2B5EF4-FFF2-40B4-BE49-F238E27FC236}">
                <a16:creationId xmlns:a16="http://schemas.microsoft.com/office/drawing/2014/main" id="{B6477B93-9524-7DB2-FC9F-FD7DE501FCAD}"/>
              </a:ext>
            </a:extLst>
          </p:cNvPr>
          <p:cNvSpPr/>
          <p:nvPr/>
        </p:nvSpPr>
        <p:spPr>
          <a:xfrm>
            <a:off x="6007964" y="1515782"/>
            <a:ext cx="373285" cy="37328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350" b="0" i="0" u="none" strike="noStrike" kern="0" cap="none" spc="0" baseline="0">
                <a:solidFill>
                  <a:srgbClr val="FFFFFF"/>
                </a:solidFill>
                <a:uFillTx/>
                <a:latin typeface="Rubik"/>
                <a:ea typeface="Rubik"/>
                <a:cs typeface="Rubik"/>
              </a:rPr>
              <a:t>X</a:t>
            </a:r>
            <a:endParaRPr lang="es-E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265;p14">
            <a:extLst>
              <a:ext uri="{FF2B5EF4-FFF2-40B4-BE49-F238E27FC236}">
                <a16:creationId xmlns:a16="http://schemas.microsoft.com/office/drawing/2014/main" id="{7C1ADF33-F602-169A-FE6B-3B5D3A677DC9}"/>
              </a:ext>
            </a:extLst>
          </p:cNvPr>
          <p:cNvSpPr txBox="1"/>
          <p:nvPr/>
        </p:nvSpPr>
        <p:spPr>
          <a:xfrm>
            <a:off x="6520595" y="2313285"/>
            <a:ext cx="2123950" cy="98742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b="1" i="0" u="none" strike="noStrike" kern="0" cap="none" spc="0" baseline="0">
                <a:solidFill>
                  <a:srgbClr val="3A3838"/>
                </a:solidFill>
                <a:uFillTx/>
                <a:latin typeface="Rubik"/>
                <a:ea typeface="Rubik"/>
                <a:cs typeface="Rubik"/>
              </a:rPr>
              <a:t>Answer B</a:t>
            </a:r>
            <a:endParaRPr lang="es-ES" sz="1600" b="0" i="0" u="none" strike="noStrike" kern="0" cap="none" spc="0" baseline="0">
              <a:solidFill>
                <a:srgbClr val="3A3838"/>
              </a:solidFill>
              <a:uFillTx/>
              <a:latin typeface="Rubik"/>
              <a:ea typeface="Rubik"/>
              <a:cs typeface="Rubik"/>
            </a:endParaRP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050" b="0" i="0" u="none" strike="noStrike" kern="0" cap="none" spc="0" baseline="0">
                <a:solidFill>
                  <a:srgbClr val="757070"/>
                </a:solidFill>
                <a:uFillTx/>
                <a:latin typeface="Rubik"/>
                <a:ea typeface="Rubik"/>
                <a:cs typeface="Rubik"/>
              </a:rPr>
              <a:t>Integer vel vehicula nisi, sed consectetur lorem. </a:t>
            </a:r>
            <a:endParaRPr lang="es-ES" sz="12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66;p14">
            <a:extLst>
              <a:ext uri="{FF2B5EF4-FFF2-40B4-BE49-F238E27FC236}">
                <a16:creationId xmlns:a16="http://schemas.microsoft.com/office/drawing/2014/main" id="{3F213FD3-E571-266E-39E8-FC54D6738DB5}"/>
              </a:ext>
            </a:extLst>
          </p:cNvPr>
          <p:cNvSpPr/>
          <p:nvPr/>
        </p:nvSpPr>
        <p:spPr>
          <a:xfrm>
            <a:off x="6007964" y="2456233"/>
            <a:ext cx="373285" cy="37328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350" b="0" i="0" u="none" strike="noStrike" kern="0" cap="none" spc="0" baseline="0">
              <a:solidFill>
                <a:srgbClr val="323F4F"/>
              </a:solidFill>
              <a:uFillTx/>
              <a:latin typeface="Rubik"/>
              <a:ea typeface="Rubik"/>
              <a:cs typeface="Rubik"/>
            </a:endParaRPr>
          </a:p>
        </p:txBody>
      </p:sp>
      <p:sp>
        <p:nvSpPr>
          <p:cNvPr id="11" name="Google Shape;267;p14">
            <a:extLst>
              <a:ext uri="{FF2B5EF4-FFF2-40B4-BE49-F238E27FC236}">
                <a16:creationId xmlns:a16="http://schemas.microsoft.com/office/drawing/2014/main" id="{7D9C41CC-D8AB-8321-5389-421C05486788}"/>
              </a:ext>
            </a:extLst>
          </p:cNvPr>
          <p:cNvSpPr txBox="1"/>
          <p:nvPr/>
        </p:nvSpPr>
        <p:spPr>
          <a:xfrm>
            <a:off x="6520595" y="3365824"/>
            <a:ext cx="2123950" cy="98742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b="1" i="0" u="none" strike="noStrike" kern="0" cap="none" spc="0" baseline="0">
                <a:solidFill>
                  <a:srgbClr val="3A3838"/>
                </a:solidFill>
                <a:uFillTx/>
                <a:latin typeface="Rubik"/>
                <a:ea typeface="Rubik"/>
                <a:cs typeface="Rubik"/>
              </a:rPr>
              <a:t>Answer C</a:t>
            </a:r>
            <a:endParaRPr lang="es-ES" sz="1600" b="0" i="0" u="none" strike="noStrike" kern="0" cap="none" spc="0" baseline="0">
              <a:solidFill>
                <a:srgbClr val="3A3838"/>
              </a:solidFill>
              <a:uFillTx/>
              <a:latin typeface="Rubik"/>
              <a:ea typeface="Rubik"/>
              <a:cs typeface="Rubik"/>
            </a:endParaRP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050" b="0" i="0" u="none" strike="noStrike" kern="0" cap="none" spc="0" baseline="0">
                <a:solidFill>
                  <a:srgbClr val="757070"/>
                </a:solidFill>
                <a:uFillTx/>
                <a:latin typeface="Rubik"/>
                <a:ea typeface="Rubik"/>
                <a:cs typeface="Rubik"/>
              </a:rPr>
              <a:t>Integer vel vehicula nisi, sed consectetur lorem. </a:t>
            </a:r>
            <a:endParaRPr lang="es-ES" sz="12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268;p14">
            <a:extLst>
              <a:ext uri="{FF2B5EF4-FFF2-40B4-BE49-F238E27FC236}">
                <a16:creationId xmlns:a16="http://schemas.microsoft.com/office/drawing/2014/main" id="{293E1FDE-06D7-C542-1DA8-D4744F374F43}"/>
              </a:ext>
            </a:extLst>
          </p:cNvPr>
          <p:cNvSpPr/>
          <p:nvPr/>
        </p:nvSpPr>
        <p:spPr>
          <a:xfrm>
            <a:off x="6007964" y="3518510"/>
            <a:ext cx="373285" cy="37328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350" b="0" i="0" u="none" strike="noStrike" kern="0" cap="none" spc="0" baseline="0">
              <a:solidFill>
                <a:srgbClr val="323F4F"/>
              </a:solidFill>
              <a:uFillTx/>
              <a:latin typeface="Rubik"/>
              <a:ea typeface="Rubik"/>
              <a:cs typeface="Rubik"/>
            </a:endParaRPr>
          </a:p>
        </p:txBody>
      </p:sp>
      <p:sp>
        <p:nvSpPr>
          <p:cNvPr id="13" name="Google Shape;269;p14">
            <a:extLst>
              <a:ext uri="{FF2B5EF4-FFF2-40B4-BE49-F238E27FC236}">
                <a16:creationId xmlns:a16="http://schemas.microsoft.com/office/drawing/2014/main" id="{80F64B95-F891-4623-9E5D-7A2B0F1C4279}"/>
              </a:ext>
            </a:extLst>
          </p:cNvPr>
          <p:cNvSpPr/>
          <p:nvPr/>
        </p:nvSpPr>
        <p:spPr>
          <a:xfrm>
            <a:off x="599690" y="2711918"/>
            <a:ext cx="2383657" cy="1177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0" cap="none" spc="0" baseline="0">
                <a:solidFill>
                  <a:srgbClr val="FFFFFF"/>
                </a:solidFill>
                <a:uFillTx/>
                <a:latin typeface="Rubik"/>
                <a:ea typeface="Rubik"/>
                <a:cs typeface="Rubik"/>
              </a:rPr>
              <a:t>Question, how can you solve this problem? </a:t>
            </a:r>
            <a:endParaRPr lang="es-E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70;p14">
            <a:extLst>
              <a:ext uri="{FF2B5EF4-FFF2-40B4-BE49-F238E27FC236}">
                <a16:creationId xmlns:a16="http://schemas.microsoft.com/office/drawing/2014/main" id="{8DA81026-3C0B-4E2D-AA5C-59945BC4497C}"/>
              </a:ext>
            </a:extLst>
          </p:cNvPr>
          <p:cNvSpPr/>
          <p:nvPr/>
        </p:nvSpPr>
        <p:spPr>
          <a:xfrm>
            <a:off x="3593939" y="4286442"/>
            <a:ext cx="1582835" cy="376056"/>
          </a:xfrm>
          <a:custGeom>
            <a:avLst>
              <a:gd name="f0" fmla="val 423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88" b="0" i="0" u="none" strike="noStrike" kern="0" cap="none" spc="0" baseline="0">
                <a:solidFill>
                  <a:srgbClr val="FFFFFF"/>
                </a:solidFill>
                <a:uFillTx/>
                <a:latin typeface="Rubik"/>
                <a:ea typeface="Rubik"/>
                <a:cs typeface="Rubik"/>
              </a:rPr>
              <a:t>Add some caption for the  context of the image here</a:t>
            </a: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3CCDC9D9-111D-58FA-401C-8954693A24D1}"/>
              </a:ext>
            </a:extLst>
          </p:cNvPr>
          <p:cNvSpPr/>
          <p:nvPr/>
        </p:nvSpPr>
        <p:spPr>
          <a:xfrm>
            <a:off x="8421642" y="290303"/>
            <a:ext cx="458123" cy="4791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22"/>
              <a:gd name="f7" fmla="val 1280"/>
              <a:gd name="f8" fmla="val 397"/>
              <a:gd name="f9" fmla="val 708"/>
              <a:gd name="f10" fmla="val 395"/>
              <a:gd name="f11" fmla="val 709"/>
              <a:gd name="f12" fmla="val 392"/>
              <a:gd name="f13" fmla="val 390"/>
              <a:gd name="f14" fmla="val 710"/>
              <a:gd name="f15" fmla="val 373"/>
              <a:gd name="f16" fmla="val 717"/>
              <a:gd name="f17" fmla="val 358"/>
              <a:gd name="f18" fmla="val 726"/>
              <a:gd name="f19" fmla="val 345"/>
              <a:gd name="f20" fmla="val 739"/>
              <a:gd name="f21" fmla="val 321"/>
              <a:gd name="f22" fmla="val 765"/>
              <a:gd name="f23" fmla="val 291"/>
              <a:gd name="f24" fmla="val 780"/>
              <a:gd name="f25" fmla="val 256"/>
              <a:gd name="f26" fmla="val 787"/>
              <a:gd name="f27" fmla="val 235"/>
              <a:gd name="f28" fmla="val 791"/>
              <a:gd name="f29" fmla="val 213"/>
              <a:gd name="f30" fmla="val 793"/>
              <a:gd name="f31" fmla="val 193"/>
              <a:gd name="f32" fmla="val 786"/>
              <a:gd name="f33" fmla="val 160"/>
              <a:gd name="f34" fmla="val 773"/>
              <a:gd name="f35" fmla="val 132"/>
              <a:gd name="f36" fmla="val 755"/>
              <a:gd name="f37" fmla="val 125"/>
              <a:gd name="f38" fmla="val 715"/>
              <a:gd name="f39" fmla="val 122"/>
              <a:gd name="f40" fmla="val 696"/>
              <a:gd name="f41" fmla="val 128"/>
              <a:gd name="f42" fmla="val 678"/>
              <a:gd name="f43" fmla="val 138"/>
              <a:gd name="f44" fmla="val 663"/>
              <a:gd name="f45" fmla="val 157"/>
              <a:gd name="f46" fmla="val 634"/>
              <a:gd name="f47" fmla="val 609"/>
              <a:gd name="f48" fmla="val 210"/>
              <a:gd name="f49" fmla="val 590"/>
              <a:gd name="f50" fmla="val 242"/>
              <a:gd name="f51" fmla="val 570"/>
              <a:gd name="f52" fmla="val 272"/>
              <a:gd name="f53" fmla="val 548"/>
              <a:gd name="f54" fmla="val 303"/>
              <a:gd name="f55" fmla="val 528"/>
              <a:gd name="f56" fmla="val 341"/>
              <a:gd name="f57" fmla="val 503"/>
              <a:gd name="f58" fmla="val 384"/>
              <a:gd name="f59" fmla="val 490"/>
              <a:gd name="f60" fmla="val 428"/>
              <a:gd name="f61" fmla="val 481"/>
              <a:gd name="f62" fmla="val 445"/>
              <a:gd name="f63" fmla="val 478"/>
              <a:gd name="f64" fmla="val 461"/>
              <a:gd name="f65" fmla="val 473"/>
              <a:gd name="f66" fmla="val 470"/>
              <a:gd name="f67" fmla="val 501"/>
              <a:gd name="f68" fmla="val 466"/>
              <a:gd name="f69" fmla="val 525"/>
              <a:gd name="f70" fmla="val 463"/>
              <a:gd name="f71" fmla="val 459"/>
              <a:gd name="f72" fmla="val 562"/>
              <a:gd name="f73" fmla="val 457"/>
              <a:gd name="f74" fmla="val 564"/>
              <a:gd name="f75" fmla="val 452"/>
              <a:gd name="f76" fmla="val 555"/>
              <a:gd name="f77" fmla="val 442"/>
              <a:gd name="f78" fmla="val 546"/>
              <a:gd name="f79" fmla="val 431"/>
              <a:gd name="f80" fmla="val 536"/>
              <a:gd name="f81" fmla="val 422"/>
              <a:gd name="f82" fmla="val 526"/>
              <a:gd name="f83" fmla="val 412"/>
              <a:gd name="f84" fmla="val 508"/>
              <a:gd name="f85" fmla="val 498"/>
              <a:gd name="f86" fmla="val 369"/>
              <a:gd name="f87" fmla="val 494"/>
              <a:gd name="f88" fmla="val 342"/>
              <a:gd name="f89" fmla="val 492"/>
              <a:gd name="f90" fmla="val 327"/>
              <a:gd name="f91" fmla="val 491"/>
              <a:gd name="f92" fmla="val 312"/>
              <a:gd name="f93" fmla="val 487"/>
              <a:gd name="f94" fmla="val 298"/>
              <a:gd name="f95" fmla="val 485"/>
              <a:gd name="f96" fmla="val 480"/>
              <a:gd name="f97" fmla="val 283"/>
              <a:gd name="f98" fmla="val 475"/>
              <a:gd name="f99" fmla="val 279"/>
              <a:gd name="f100" fmla="val 455"/>
              <a:gd name="f101" fmla="val 265"/>
              <a:gd name="f102" fmla="val 245"/>
              <a:gd name="f103" fmla="val 430"/>
              <a:gd name="f104" fmla="val 225"/>
              <a:gd name="f105" fmla="val 418"/>
              <a:gd name="f106" fmla="val 206"/>
              <a:gd name="f107" fmla="val 414"/>
              <a:gd name="f108" fmla="val 185"/>
              <a:gd name="f109" fmla="val 163"/>
              <a:gd name="f110" fmla="val 130"/>
              <a:gd name="f111" fmla="val 424"/>
              <a:gd name="f112" fmla="val 99"/>
              <a:gd name="f113" fmla="val 447"/>
              <a:gd name="f114" fmla="val 75"/>
              <a:gd name="f115" fmla="val 465"/>
              <a:gd name="f116" fmla="val 56"/>
              <a:gd name="f117" fmla="val 484"/>
              <a:gd name="f118" fmla="val 40"/>
              <a:gd name="f119" fmla="val 504"/>
              <a:gd name="f120" fmla="val 23"/>
              <a:gd name="f121" fmla="val 3"/>
              <a:gd name="f122" fmla="val 573"/>
              <a:gd name="f123" fmla="val 597"/>
              <a:gd name="f124" fmla="val 17"/>
              <a:gd name="f125" fmla="val 605"/>
              <a:gd name="f126" fmla="val 610"/>
              <a:gd name="f127" fmla="val 31"/>
              <a:gd name="f128" fmla="val 616"/>
              <a:gd name="f129" fmla="val 39"/>
              <a:gd name="f130" fmla="val 620"/>
              <a:gd name="f131" fmla="val 45"/>
              <a:gd name="f132" fmla="val 622"/>
              <a:gd name="f133" fmla="val 53"/>
              <a:gd name="f134" fmla="val 625"/>
              <a:gd name="f135" fmla="val 59"/>
              <a:gd name="f136" fmla="val 628"/>
              <a:gd name="f137" fmla="val 65"/>
              <a:gd name="f138" fmla="val 633"/>
              <a:gd name="f139" fmla="val 67"/>
              <a:gd name="f140" fmla="val 639"/>
              <a:gd name="f141" fmla="val 66"/>
              <a:gd name="f142" fmla="val 63"/>
              <a:gd name="f143" fmla="val 688"/>
              <a:gd name="f144" fmla="val 713"/>
              <a:gd name="f145" fmla="val 57"/>
              <a:gd name="f146" fmla="val 758"/>
              <a:gd name="f147" fmla="val 54"/>
              <a:gd name="f148" fmla="val 803"/>
              <a:gd name="f149" fmla="val 50"/>
              <a:gd name="f150" fmla="val 847"/>
              <a:gd name="f151" fmla="val 867"/>
              <a:gd name="f152" fmla="val 68"/>
              <a:gd name="f153" fmla="val 885"/>
              <a:gd name="f154" fmla="val 77"/>
              <a:gd name="f155" fmla="val 904"/>
              <a:gd name="f156" fmla="val 85"/>
              <a:gd name="f157" fmla="val 912"/>
              <a:gd name="f158" fmla="val 88"/>
              <a:gd name="f159" fmla="val 918"/>
              <a:gd name="f160" fmla="val 87"/>
              <a:gd name="f161" fmla="val 924"/>
              <a:gd name="f162" fmla="val 80"/>
              <a:gd name="f163" fmla="val 945"/>
              <a:gd name="f164" fmla="val 58"/>
              <a:gd name="f165" fmla="val 978"/>
              <a:gd name="f166" fmla="val 1006"/>
              <a:gd name="f167" fmla="val 62"/>
              <a:gd name="f168" fmla="val 1061"/>
              <a:gd name="f169" fmla="val 86"/>
              <a:gd name="f170" fmla="val 1094"/>
              <a:gd name="f171" fmla="val 127"/>
              <a:gd name="f172" fmla="val 1104"/>
              <a:gd name="f173" fmla="val 186"/>
              <a:gd name="f174" fmla="val 1108"/>
              <a:gd name="f175" fmla="val 212"/>
              <a:gd name="f176" fmla="val 1110"/>
              <a:gd name="f177" fmla="val 238"/>
              <a:gd name="f178" fmla="val 1103"/>
              <a:gd name="f179" fmla="val 263"/>
              <a:gd name="f180" fmla="val 1093"/>
              <a:gd name="f181" fmla="val 305"/>
              <a:gd name="f182" fmla="val 1063"/>
              <a:gd name="f183" fmla="val 328"/>
              <a:gd name="f184" fmla="val 1024"/>
              <a:gd name="f185" fmla="val 1014"/>
              <a:gd name="f186" fmla="val 350"/>
              <a:gd name="f187" fmla="val 1002"/>
              <a:gd name="f188" fmla="val 361"/>
              <a:gd name="f189" fmla="val 985"/>
              <a:gd name="f190" fmla="val 404"/>
              <a:gd name="f191" fmla="val 954"/>
              <a:gd name="f192" fmla="val 437"/>
              <a:gd name="f193" fmla="val 923"/>
              <a:gd name="f194" fmla="val 917"/>
              <a:gd name="f195" fmla="val 477"/>
              <a:gd name="f196" fmla="val 911"/>
              <a:gd name="f197" fmla="val 906"/>
              <a:gd name="f198" fmla="val 493"/>
              <a:gd name="f199" fmla="val 903"/>
              <a:gd name="f200" fmla="val 497"/>
              <a:gd name="f201" fmla="val 502"/>
              <a:gd name="f202" fmla="val 909"/>
              <a:gd name="f203" fmla="val 939"/>
              <a:gd name="f204" fmla="val 516"/>
              <a:gd name="f205" fmla="val 962"/>
              <a:gd name="f206" fmla="val 539"/>
              <a:gd name="f207" fmla="val 987"/>
              <a:gd name="f208" fmla="val 558"/>
              <a:gd name="f209" fmla="val 1013"/>
              <a:gd name="f210" fmla="val 578"/>
              <a:gd name="f211" fmla="val 1039"/>
              <a:gd name="f212" fmla="val 598"/>
              <a:gd name="f213" fmla="val 1064"/>
              <a:gd name="f214" fmla="val 619"/>
              <a:gd name="f215" fmla="val 1096"/>
              <a:gd name="f216" fmla="val 644"/>
              <a:gd name="f217" fmla="val 1122"/>
              <a:gd name="f218" fmla="val 675"/>
              <a:gd name="f219" fmla="val 1143"/>
              <a:gd name="f220" fmla="val 1170"/>
              <a:gd name="f221" fmla="val 754"/>
              <a:gd name="f222" fmla="val 1197"/>
              <a:gd name="f223" fmla="val 799"/>
              <a:gd name="f224" fmla="val 1213"/>
              <a:gd name="f225" fmla="val 849"/>
              <a:gd name="f226" fmla="val 1218"/>
              <a:gd name="f227" fmla="val 866"/>
              <a:gd name="f228" fmla="val 884"/>
              <a:gd name="f229" fmla="val 1219"/>
              <a:gd name="f230" fmla="val 902"/>
              <a:gd name="f231" fmla="val 1215"/>
              <a:gd name="f232" fmla="val 928"/>
              <a:gd name="f233" fmla="val 1199"/>
              <a:gd name="f234" fmla="val 946"/>
              <a:gd name="f235" fmla="val 1173"/>
              <a:gd name="f236" fmla="val 955"/>
              <a:gd name="f237" fmla="val 1154"/>
              <a:gd name="f238" fmla="val 1156"/>
              <a:gd name="f239" fmla="val 963"/>
              <a:gd name="f240" fmla="val 1165"/>
              <a:gd name="f241" fmla="val 986"/>
              <a:gd name="f242" fmla="val 1171"/>
              <a:gd name="f243" fmla="val 996"/>
              <a:gd name="f244" fmla="val 1174"/>
              <a:gd name="f245" fmla="val 1005"/>
              <a:gd name="f246" fmla="val 1176"/>
              <a:gd name="f247" fmla="val 1178"/>
              <a:gd name="f248" fmla="val 1023"/>
              <a:gd name="f249" fmla="val 1181"/>
              <a:gd name="f250" fmla="val 1032"/>
              <a:gd name="f251" fmla="val 1190"/>
              <a:gd name="f252" fmla="val 1053"/>
              <a:gd name="f253" fmla="val 1195"/>
              <a:gd name="f254" fmla="val 1076"/>
              <a:gd name="f255" fmla="val 1194"/>
              <a:gd name="f256" fmla="val 1099"/>
              <a:gd name="f257" fmla="val 1193"/>
              <a:gd name="f258" fmla="val 1107"/>
              <a:gd name="f259" fmla="val 1116"/>
              <a:gd name="f260" fmla="val 1186"/>
              <a:gd name="f261" fmla="val 1124"/>
              <a:gd name="f262" fmla="val 1144"/>
              <a:gd name="f263" fmla="val 1164"/>
              <a:gd name="f264" fmla="val 1155"/>
              <a:gd name="f265" fmla="val 1185"/>
              <a:gd name="f266" fmla="val 1136"/>
              <a:gd name="f267" fmla="val 1221"/>
              <a:gd name="f268" fmla="val 1247"/>
              <a:gd name="f269" fmla="val 1069"/>
              <a:gd name="f270" fmla="val 1260"/>
              <a:gd name="f271" fmla="val 1040"/>
              <a:gd name="f272" fmla="val 1269"/>
              <a:gd name="f273" fmla="val 1011"/>
              <a:gd name="f274" fmla="val 981"/>
              <a:gd name="f275" fmla="val 1277"/>
              <a:gd name="f276" fmla="val 964"/>
              <a:gd name="f277" fmla="val 1276"/>
              <a:gd name="f278" fmla="val 947"/>
              <a:gd name="f279" fmla="val 1274"/>
              <a:gd name="f280" fmla="val 931"/>
              <a:gd name="f281" fmla="val 1270"/>
              <a:gd name="f282" fmla="val 1263"/>
              <a:gd name="f283" fmla="val 876"/>
              <a:gd name="f284" fmla="val 1253"/>
              <a:gd name="f285" fmla="val 851"/>
              <a:gd name="f286" fmla="val 1237"/>
              <a:gd name="f287" fmla="val 843"/>
              <a:gd name="f288" fmla="val 1231"/>
              <a:gd name="f289" fmla="val 833"/>
              <a:gd name="f290" fmla="val 1224"/>
              <a:gd name="f291" fmla="val 828"/>
              <a:gd name="f292" fmla="val 818"/>
              <a:gd name="f293" fmla="val 1200"/>
              <a:gd name="f294" fmla="val 811"/>
              <a:gd name="f295" fmla="val 1183"/>
              <a:gd name="f296" fmla="val 804"/>
              <a:gd name="f297" fmla="val 1166"/>
              <a:gd name="f298" fmla="val 1152"/>
              <a:gd name="f299" fmla="val 790"/>
              <a:gd name="f300" fmla="val 775"/>
              <a:gd name="f301" fmla="val 1140"/>
              <a:gd name="f302" fmla="val 729"/>
              <a:gd name="f303" fmla="val 1130"/>
              <a:gd name="f304" fmla="val 684"/>
              <a:gd name="f305" fmla="val 1118"/>
              <a:gd name="f306" fmla="val 638"/>
              <a:gd name="f307" fmla="val 593"/>
              <a:gd name="f308" fmla="val 1102"/>
              <a:gd name="f309" fmla="val 534"/>
              <a:gd name="f310" fmla="val 1088"/>
              <a:gd name="f311" fmla="val 462"/>
              <a:gd name="f312" fmla="val 1083"/>
              <a:gd name="f313" fmla="val 448"/>
              <a:gd name="f314" fmla="val 1080"/>
              <a:gd name="f315" fmla="val 426"/>
              <a:gd name="f316" fmla="val 391"/>
              <a:gd name="f317" fmla="val 1126"/>
              <a:gd name="f318" fmla="val 356"/>
              <a:gd name="f319" fmla="val 1158"/>
              <a:gd name="f320" fmla="val 320"/>
              <a:gd name="f321" fmla="val 306"/>
              <a:gd name="f322" fmla="val 1203"/>
              <a:gd name="f323" fmla="val 289"/>
              <a:gd name="f324" fmla="val 1208"/>
              <a:gd name="f325" fmla="val 270"/>
              <a:gd name="f326" fmla="val 1210"/>
              <a:gd name="f327" fmla="val 1198"/>
              <a:gd name="f328" fmla="val 112"/>
              <a:gd name="f329" fmla="val 18"/>
              <a:gd name="f330" fmla="val 6"/>
              <a:gd name="f331" fmla="val 1030"/>
              <a:gd name="f332" fmla="val 997"/>
              <a:gd name="f333" fmla="val 7"/>
              <a:gd name="f334" fmla="val 967"/>
              <a:gd name="f335" fmla="val 938"/>
              <a:gd name="f336" fmla="val 43"/>
              <a:gd name="f337" fmla="val 69"/>
              <a:gd name="f338" fmla="val 875"/>
              <a:gd name="f339" fmla="val 852"/>
              <a:gd name="f340" fmla="val 121"/>
              <a:gd name="f341" fmla="val 835"/>
              <a:gd name="f342" fmla="val 146"/>
              <a:gd name="f343" fmla="val 823"/>
              <a:gd name="f344" fmla="val 176"/>
              <a:gd name="f345" fmla="val 829"/>
              <a:gd name="f346" fmla="val 184"/>
              <a:gd name="f347" fmla="val 831"/>
              <a:gd name="f348" fmla="val 192"/>
              <a:gd name="f349" fmla="val 834"/>
              <a:gd name="f350" fmla="val 199"/>
              <a:gd name="f351" fmla="val 839"/>
              <a:gd name="f352" fmla="val 215"/>
              <a:gd name="f353" fmla="val 230"/>
              <a:gd name="f354" fmla="val 864"/>
              <a:gd name="f355" fmla="val 246"/>
              <a:gd name="f356" fmla="val 877"/>
              <a:gd name="f357" fmla="val 250"/>
              <a:gd name="f358" fmla="val 881"/>
              <a:gd name="f359" fmla="val 254"/>
              <a:gd name="f360" fmla="val 883"/>
              <a:gd name="f361" fmla="val 258"/>
              <a:gd name="f362" fmla="val 879"/>
              <a:gd name="f363" fmla="val 286"/>
              <a:gd name="f364" fmla="val 857"/>
              <a:gd name="f365" fmla="val 316"/>
              <a:gd name="f366" fmla="val 837"/>
              <a:gd name="f367" fmla="val 333"/>
              <a:gd name="f368" fmla="val 778"/>
              <a:gd name="f369" fmla="val 359"/>
              <a:gd name="f370" fmla="val 378"/>
              <a:gd name="f371" fmla="val 732"/>
              <a:gd name="f372" fmla="val 382"/>
              <a:gd name="f373" fmla="val 388"/>
              <a:gd name="f374" fmla="val 721"/>
              <a:gd name="f375" fmla="val 393"/>
              <a:gd name="f376" fmla="val 716"/>
              <a:gd name="f377" fmla="val 714"/>
              <a:gd name="f378" fmla="val 396"/>
              <a:gd name="f379" fmla="val 712"/>
              <a:gd name="f380" fmla="val 398"/>
              <a:gd name="f381" fmla="val 1001"/>
              <a:gd name="f382" fmla="val 880"/>
              <a:gd name="f383" fmla="val 1000"/>
              <a:gd name="f384" fmla="val 999"/>
              <a:gd name="f385" fmla="val 998"/>
              <a:gd name="f386" fmla="val 887"/>
              <a:gd name="f387" fmla="val 890"/>
              <a:gd name="f388" fmla="val 914"/>
              <a:gd name="f389" fmla="val 927"/>
              <a:gd name="f390" fmla="val 932"/>
              <a:gd name="f391" fmla="val 937"/>
              <a:gd name="f392" fmla="val 941"/>
              <a:gd name="f393" fmla="val 1004"/>
              <a:gd name="f394" fmla="val 948"/>
              <a:gd name="f395" fmla="val 1009"/>
              <a:gd name="f396" fmla="val 943"/>
              <a:gd name="f397" fmla="val 1056"/>
              <a:gd name="f398" fmla="val 1058"/>
              <a:gd name="f399" fmla="val 1060"/>
              <a:gd name="f400" fmla="val 936"/>
              <a:gd name="f401" fmla="val 934"/>
              <a:gd name="f402" fmla="val 930"/>
              <a:gd name="f403" fmla="val 1057"/>
              <a:gd name="f404" fmla="val 1055"/>
              <a:gd name="f405" fmla="val 1034"/>
              <a:gd name="f406" fmla="val 1020"/>
              <a:gd name="f407" fmla="val 888"/>
              <a:gd name="f408" fmla="val 1007"/>
              <a:gd name="f409" fmla="val 1003"/>
              <a:gd name="f410" fmla="+- 0 0 -90"/>
              <a:gd name="f411" fmla="*/ f3 1 1222"/>
              <a:gd name="f412" fmla="*/ f4 1 1280"/>
              <a:gd name="f413" fmla="val f5"/>
              <a:gd name="f414" fmla="val f6"/>
              <a:gd name="f415" fmla="val f7"/>
              <a:gd name="f416" fmla="*/ f410 f0 1"/>
              <a:gd name="f417" fmla="+- f415 0 f413"/>
              <a:gd name="f418" fmla="+- f414 0 f413"/>
              <a:gd name="f419" fmla="*/ f416 1 f2"/>
              <a:gd name="f420" fmla="*/ f418 1 1222"/>
              <a:gd name="f421" fmla="*/ f417 1 1280"/>
              <a:gd name="f422" fmla="*/ 390 f418 1"/>
              <a:gd name="f423" fmla="*/ 710 f417 1"/>
              <a:gd name="f424" fmla="*/ 256 f418 1"/>
              <a:gd name="f425" fmla="*/ 787 f417 1"/>
              <a:gd name="f426" fmla="*/ 125 f418 1"/>
              <a:gd name="f427" fmla="*/ 715 f417 1"/>
              <a:gd name="f428" fmla="*/ 210 f418 1"/>
              <a:gd name="f429" fmla="*/ 590 f417 1"/>
              <a:gd name="f430" fmla="*/ 428 f418 1"/>
              <a:gd name="f431" fmla="*/ 481 f417 1"/>
              <a:gd name="f432" fmla="*/ 548 f418 1"/>
              <a:gd name="f433" fmla="*/ 459 f417 1"/>
              <a:gd name="f434" fmla="*/ 526 f418 1"/>
              <a:gd name="f435" fmla="*/ 412 f417 1"/>
              <a:gd name="f436" fmla="*/ 487 f418 1"/>
              <a:gd name="f437" fmla="*/ 298 f417 1"/>
              <a:gd name="f438" fmla="*/ 430 f418 1"/>
              <a:gd name="f439" fmla="*/ 225 f417 1"/>
              <a:gd name="f440" fmla="*/ 447 f418 1"/>
              <a:gd name="f441" fmla="*/ 75 f417 1"/>
              <a:gd name="f442" fmla="*/ 597 f418 1"/>
              <a:gd name="f443" fmla="*/ 17 f417 1"/>
              <a:gd name="f444" fmla="*/ 625 f418 1"/>
              <a:gd name="f445" fmla="*/ 59 f417 1"/>
              <a:gd name="f446" fmla="*/ 713 f418 1"/>
              <a:gd name="f447" fmla="*/ 57 f417 1"/>
              <a:gd name="f448" fmla="*/ 904 f418 1"/>
              <a:gd name="f449" fmla="*/ 85 f417 1"/>
              <a:gd name="f450" fmla="*/ 1006 f418 1"/>
              <a:gd name="f451" fmla="*/ 62 f417 1"/>
              <a:gd name="f452" fmla="*/ 1103 f418 1"/>
              <a:gd name="f453" fmla="*/ 263 f417 1"/>
              <a:gd name="f454" fmla="*/ 1002 f418 1"/>
              <a:gd name="f455" fmla="*/ 361 f417 1"/>
              <a:gd name="f456" fmla="*/ 906 f418 1"/>
              <a:gd name="f457" fmla="*/ 493 f417 1"/>
              <a:gd name="f458" fmla="*/ 987 f418 1"/>
              <a:gd name="f459" fmla="*/ 558 f417 1"/>
              <a:gd name="f460" fmla="*/ 1143 f418 1"/>
              <a:gd name="f461" fmla="*/ 1219 f418 1"/>
              <a:gd name="f462" fmla="*/ 902 f417 1"/>
              <a:gd name="f463" fmla="*/ 1165 f418 1"/>
              <a:gd name="f464" fmla="*/ 978 f417 1"/>
              <a:gd name="f465" fmla="*/ 1181 f418 1"/>
              <a:gd name="f466" fmla="*/ 1032 f417 1"/>
              <a:gd name="f467" fmla="*/ 1186 f418 1"/>
              <a:gd name="f468" fmla="*/ 1124 f417 1"/>
              <a:gd name="f469" fmla="*/ 1069 f418 1"/>
              <a:gd name="f470" fmla="*/ 1260 f417 1"/>
              <a:gd name="f471" fmla="*/ 931 f418 1"/>
              <a:gd name="f472" fmla="*/ 1270 f417 1"/>
              <a:gd name="f473" fmla="*/ 828 f418 1"/>
              <a:gd name="f474" fmla="*/ 1215 f417 1"/>
              <a:gd name="f475" fmla="*/ 775 f418 1"/>
              <a:gd name="f476" fmla="*/ 1140 f417 1"/>
              <a:gd name="f477" fmla="*/ 570 f418 1"/>
              <a:gd name="f478" fmla="*/ 1099 f417 1"/>
              <a:gd name="f479" fmla="*/ 426 f418 1"/>
              <a:gd name="f480" fmla="*/ 1093 f417 1"/>
              <a:gd name="f481" fmla="*/ 270 f418 1"/>
              <a:gd name="f482" fmla="*/ 1210 f417 1"/>
              <a:gd name="f483" fmla="*/ 6 f418 1"/>
              <a:gd name="f484" fmla="*/ 1030 f417 1"/>
              <a:gd name="f485" fmla="*/ 99 f418 1"/>
              <a:gd name="f486" fmla="*/ 852 f417 1"/>
              <a:gd name="f487" fmla="*/ 199 f418 1"/>
              <a:gd name="f488" fmla="*/ 839 f417 1"/>
              <a:gd name="f489" fmla="*/ 258 f418 1"/>
              <a:gd name="f490" fmla="*/ 879 f417 1"/>
              <a:gd name="f491" fmla="*/ 378 f418 1"/>
              <a:gd name="f492" fmla="*/ 732 f417 1"/>
              <a:gd name="f493" fmla="*/ 398 f418 1"/>
              <a:gd name="f494" fmla="*/ 1001 f418 1"/>
              <a:gd name="f495" fmla="*/ 880 f417 1"/>
              <a:gd name="f496" fmla="*/ 997 f418 1"/>
              <a:gd name="f497" fmla="*/ 890 f417 1"/>
              <a:gd name="f498" fmla="*/ 941 f417 1"/>
              <a:gd name="f499" fmla="*/ 1056 f418 1"/>
              <a:gd name="f500" fmla="*/ 1058 f418 1"/>
              <a:gd name="f501" fmla="*/ 930 f417 1"/>
              <a:gd name="f502" fmla="*/ 1009 f418 1"/>
              <a:gd name="f503" fmla="*/ 888 f417 1"/>
              <a:gd name="f504" fmla="+- f419 0 f1"/>
              <a:gd name="f505" fmla="*/ f422 1 1222"/>
              <a:gd name="f506" fmla="*/ f423 1 1280"/>
              <a:gd name="f507" fmla="*/ f424 1 1222"/>
              <a:gd name="f508" fmla="*/ f425 1 1280"/>
              <a:gd name="f509" fmla="*/ f426 1 1222"/>
              <a:gd name="f510" fmla="*/ f427 1 1280"/>
              <a:gd name="f511" fmla="*/ f428 1 1222"/>
              <a:gd name="f512" fmla="*/ f429 1 1280"/>
              <a:gd name="f513" fmla="*/ f430 1 1222"/>
              <a:gd name="f514" fmla="*/ f431 1 1280"/>
              <a:gd name="f515" fmla="*/ f432 1 1222"/>
              <a:gd name="f516" fmla="*/ f433 1 1280"/>
              <a:gd name="f517" fmla="*/ f434 1 1222"/>
              <a:gd name="f518" fmla="*/ f435 1 1280"/>
              <a:gd name="f519" fmla="*/ f436 1 1222"/>
              <a:gd name="f520" fmla="*/ f437 1 1280"/>
              <a:gd name="f521" fmla="*/ f438 1 1222"/>
              <a:gd name="f522" fmla="*/ f439 1 1280"/>
              <a:gd name="f523" fmla="*/ f440 1 1222"/>
              <a:gd name="f524" fmla="*/ f441 1 1280"/>
              <a:gd name="f525" fmla="*/ f442 1 1222"/>
              <a:gd name="f526" fmla="*/ f443 1 1280"/>
              <a:gd name="f527" fmla="*/ f444 1 1222"/>
              <a:gd name="f528" fmla="*/ f445 1 1280"/>
              <a:gd name="f529" fmla="*/ f446 1 1222"/>
              <a:gd name="f530" fmla="*/ f447 1 1280"/>
              <a:gd name="f531" fmla="*/ f448 1 1222"/>
              <a:gd name="f532" fmla="*/ f449 1 1280"/>
              <a:gd name="f533" fmla="*/ f450 1 1222"/>
              <a:gd name="f534" fmla="*/ f451 1 1280"/>
              <a:gd name="f535" fmla="*/ f452 1 1222"/>
              <a:gd name="f536" fmla="*/ f453 1 1280"/>
              <a:gd name="f537" fmla="*/ f454 1 1222"/>
              <a:gd name="f538" fmla="*/ f455 1 1280"/>
              <a:gd name="f539" fmla="*/ f456 1 1222"/>
              <a:gd name="f540" fmla="*/ f457 1 1280"/>
              <a:gd name="f541" fmla="*/ f458 1 1222"/>
              <a:gd name="f542" fmla="*/ f459 1 1280"/>
              <a:gd name="f543" fmla="*/ f460 1 1222"/>
              <a:gd name="f544" fmla="*/ f461 1 1222"/>
              <a:gd name="f545" fmla="*/ f462 1 1280"/>
              <a:gd name="f546" fmla="*/ f463 1 1222"/>
              <a:gd name="f547" fmla="*/ f464 1 1280"/>
              <a:gd name="f548" fmla="*/ f465 1 1222"/>
              <a:gd name="f549" fmla="*/ f466 1 1280"/>
              <a:gd name="f550" fmla="*/ f467 1 1222"/>
              <a:gd name="f551" fmla="*/ f468 1 1280"/>
              <a:gd name="f552" fmla="*/ f469 1 1222"/>
              <a:gd name="f553" fmla="*/ f470 1 1280"/>
              <a:gd name="f554" fmla="*/ f471 1 1222"/>
              <a:gd name="f555" fmla="*/ f472 1 1280"/>
              <a:gd name="f556" fmla="*/ f473 1 1222"/>
              <a:gd name="f557" fmla="*/ f474 1 1280"/>
              <a:gd name="f558" fmla="*/ f475 1 1222"/>
              <a:gd name="f559" fmla="*/ f476 1 1280"/>
              <a:gd name="f560" fmla="*/ f477 1 1222"/>
              <a:gd name="f561" fmla="*/ f478 1 1280"/>
              <a:gd name="f562" fmla="*/ f479 1 1222"/>
              <a:gd name="f563" fmla="*/ f480 1 1280"/>
              <a:gd name="f564" fmla="*/ f481 1 1222"/>
              <a:gd name="f565" fmla="*/ f482 1 1280"/>
              <a:gd name="f566" fmla="*/ f483 1 1222"/>
              <a:gd name="f567" fmla="*/ f484 1 1280"/>
              <a:gd name="f568" fmla="*/ f485 1 1222"/>
              <a:gd name="f569" fmla="*/ f486 1 1280"/>
              <a:gd name="f570" fmla="*/ f487 1 1222"/>
              <a:gd name="f571" fmla="*/ f488 1 1280"/>
              <a:gd name="f572" fmla="*/ f489 1 1222"/>
              <a:gd name="f573" fmla="*/ f490 1 1280"/>
              <a:gd name="f574" fmla="*/ f491 1 1222"/>
              <a:gd name="f575" fmla="*/ f492 1 1280"/>
              <a:gd name="f576" fmla="*/ f493 1 1222"/>
              <a:gd name="f577" fmla="*/ f494 1 1222"/>
              <a:gd name="f578" fmla="*/ f495 1 1280"/>
              <a:gd name="f579" fmla="*/ f496 1 1222"/>
              <a:gd name="f580" fmla="*/ f497 1 1280"/>
              <a:gd name="f581" fmla="*/ f498 1 1280"/>
              <a:gd name="f582" fmla="*/ f499 1 1222"/>
              <a:gd name="f583" fmla="*/ f500 1 1222"/>
              <a:gd name="f584" fmla="*/ f501 1 1280"/>
              <a:gd name="f585" fmla="*/ f502 1 1222"/>
              <a:gd name="f586" fmla="*/ f503 1 1280"/>
              <a:gd name="f587" fmla="*/ 0 1 f420"/>
              <a:gd name="f588" fmla="*/ f414 1 f420"/>
              <a:gd name="f589" fmla="*/ 0 1 f421"/>
              <a:gd name="f590" fmla="*/ f415 1 f421"/>
              <a:gd name="f591" fmla="*/ f505 1 f420"/>
              <a:gd name="f592" fmla="*/ f506 1 f421"/>
              <a:gd name="f593" fmla="*/ f507 1 f420"/>
              <a:gd name="f594" fmla="*/ f508 1 f421"/>
              <a:gd name="f595" fmla="*/ f509 1 f420"/>
              <a:gd name="f596" fmla="*/ f510 1 f421"/>
              <a:gd name="f597" fmla="*/ f511 1 f420"/>
              <a:gd name="f598" fmla="*/ f512 1 f421"/>
              <a:gd name="f599" fmla="*/ f513 1 f420"/>
              <a:gd name="f600" fmla="*/ f514 1 f421"/>
              <a:gd name="f601" fmla="*/ f515 1 f420"/>
              <a:gd name="f602" fmla="*/ f516 1 f421"/>
              <a:gd name="f603" fmla="*/ f517 1 f420"/>
              <a:gd name="f604" fmla="*/ f518 1 f421"/>
              <a:gd name="f605" fmla="*/ f519 1 f420"/>
              <a:gd name="f606" fmla="*/ f520 1 f421"/>
              <a:gd name="f607" fmla="*/ f521 1 f420"/>
              <a:gd name="f608" fmla="*/ f522 1 f421"/>
              <a:gd name="f609" fmla="*/ f523 1 f420"/>
              <a:gd name="f610" fmla="*/ f524 1 f421"/>
              <a:gd name="f611" fmla="*/ f525 1 f420"/>
              <a:gd name="f612" fmla="*/ f526 1 f421"/>
              <a:gd name="f613" fmla="*/ f527 1 f420"/>
              <a:gd name="f614" fmla="*/ f528 1 f421"/>
              <a:gd name="f615" fmla="*/ f529 1 f420"/>
              <a:gd name="f616" fmla="*/ f530 1 f421"/>
              <a:gd name="f617" fmla="*/ f531 1 f420"/>
              <a:gd name="f618" fmla="*/ f532 1 f421"/>
              <a:gd name="f619" fmla="*/ f533 1 f420"/>
              <a:gd name="f620" fmla="*/ f534 1 f421"/>
              <a:gd name="f621" fmla="*/ f535 1 f420"/>
              <a:gd name="f622" fmla="*/ f536 1 f421"/>
              <a:gd name="f623" fmla="*/ f537 1 f420"/>
              <a:gd name="f624" fmla="*/ f538 1 f421"/>
              <a:gd name="f625" fmla="*/ f539 1 f420"/>
              <a:gd name="f626" fmla="*/ f540 1 f421"/>
              <a:gd name="f627" fmla="*/ f541 1 f420"/>
              <a:gd name="f628" fmla="*/ f542 1 f421"/>
              <a:gd name="f629" fmla="*/ f543 1 f420"/>
              <a:gd name="f630" fmla="*/ f544 1 f420"/>
              <a:gd name="f631" fmla="*/ f545 1 f421"/>
              <a:gd name="f632" fmla="*/ f546 1 f420"/>
              <a:gd name="f633" fmla="*/ f547 1 f421"/>
              <a:gd name="f634" fmla="*/ f548 1 f420"/>
              <a:gd name="f635" fmla="*/ f549 1 f421"/>
              <a:gd name="f636" fmla="*/ f550 1 f420"/>
              <a:gd name="f637" fmla="*/ f551 1 f421"/>
              <a:gd name="f638" fmla="*/ f552 1 f420"/>
              <a:gd name="f639" fmla="*/ f553 1 f421"/>
              <a:gd name="f640" fmla="*/ f554 1 f420"/>
              <a:gd name="f641" fmla="*/ f555 1 f421"/>
              <a:gd name="f642" fmla="*/ f556 1 f420"/>
              <a:gd name="f643" fmla="*/ f557 1 f421"/>
              <a:gd name="f644" fmla="*/ f558 1 f420"/>
              <a:gd name="f645" fmla="*/ f559 1 f421"/>
              <a:gd name="f646" fmla="*/ f560 1 f420"/>
              <a:gd name="f647" fmla="*/ f561 1 f421"/>
              <a:gd name="f648" fmla="*/ f562 1 f420"/>
              <a:gd name="f649" fmla="*/ f563 1 f421"/>
              <a:gd name="f650" fmla="*/ f564 1 f420"/>
              <a:gd name="f651" fmla="*/ f565 1 f421"/>
              <a:gd name="f652" fmla="*/ f566 1 f420"/>
              <a:gd name="f653" fmla="*/ f567 1 f421"/>
              <a:gd name="f654" fmla="*/ f568 1 f420"/>
              <a:gd name="f655" fmla="*/ f569 1 f421"/>
              <a:gd name="f656" fmla="*/ f570 1 f420"/>
              <a:gd name="f657" fmla="*/ f571 1 f421"/>
              <a:gd name="f658" fmla="*/ f572 1 f420"/>
              <a:gd name="f659" fmla="*/ f573 1 f421"/>
              <a:gd name="f660" fmla="*/ f574 1 f420"/>
              <a:gd name="f661" fmla="*/ f575 1 f421"/>
              <a:gd name="f662" fmla="*/ f576 1 f420"/>
              <a:gd name="f663" fmla="*/ f577 1 f420"/>
              <a:gd name="f664" fmla="*/ f578 1 f421"/>
              <a:gd name="f665" fmla="*/ f579 1 f420"/>
              <a:gd name="f666" fmla="*/ f580 1 f421"/>
              <a:gd name="f667" fmla="*/ f581 1 f421"/>
              <a:gd name="f668" fmla="*/ f582 1 f420"/>
              <a:gd name="f669" fmla="*/ f583 1 f420"/>
              <a:gd name="f670" fmla="*/ f584 1 f421"/>
              <a:gd name="f671" fmla="*/ f585 1 f420"/>
              <a:gd name="f672" fmla="*/ f586 1 f421"/>
              <a:gd name="f673" fmla="*/ f587 f411 1"/>
              <a:gd name="f674" fmla="*/ f588 f411 1"/>
              <a:gd name="f675" fmla="*/ f590 f412 1"/>
              <a:gd name="f676" fmla="*/ f589 f412 1"/>
              <a:gd name="f677" fmla="*/ f591 f411 1"/>
              <a:gd name="f678" fmla="*/ f592 f412 1"/>
              <a:gd name="f679" fmla="*/ f593 f411 1"/>
              <a:gd name="f680" fmla="*/ f594 f412 1"/>
              <a:gd name="f681" fmla="*/ f595 f411 1"/>
              <a:gd name="f682" fmla="*/ f596 f412 1"/>
              <a:gd name="f683" fmla="*/ f597 f411 1"/>
              <a:gd name="f684" fmla="*/ f598 f412 1"/>
              <a:gd name="f685" fmla="*/ f599 f411 1"/>
              <a:gd name="f686" fmla="*/ f600 f412 1"/>
              <a:gd name="f687" fmla="*/ f601 f411 1"/>
              <a:gd name="f688" fmla="*/ f602 f412 1"/>
              <a:gd name="f689" fmla="*/ f603 f411 1"/>
              <a:gd name="f690" fmla="*/ f604 f412 1"/>
              <a:gd name="f691" fmla="*/ f605 f411 1"/>
              <a:gd name="f692" fmla="*/ f606 f412 1"/>
              <a:gd name="f693" fmla="*/ f607 f411 1"/>
              <a:gd name="f694" fmla="*/ f608 f412 1"/>
              <a:gd name="f695" fmla="*/ f609 f411 1"/>
              <a:gd name="f696" fmla="*/ f610 f412 1"/>
              <a:gd name="f697" fmla="*/ f611 f411 1"/>
              <a:gd name="f698" fmla="*/ f612 f412 1"/>
              <a:gd name="f699" fmla="*/ f613 f411 1"/>
              <a:gd name="f700" fmla="*/ f614 f412 1"/>
              <a:gd name="f701" fmla="*/ f615 f411 1"/>
              <a:gd name="f702" fmla="*/ f616 f412 1"/>
              <a:gd name="f703" fmla="*/ f617 f411 1"/>
              <a:gd name="f704" fmla="*/ f618 f412 1"/>
              <a:gd name="f705" fmla="*/ f619 f411 1"/>
              <a:gd name="f706" fmla="*/ f620 f412 1"/>
              <a:gd name="f707" fmla="*/ f621 f411 1"/>
              <a:gd name="f708" fmla="*/ f622 f412 1"/>
              <a:gd name="f709" fmla="*/ f623 f411 1"/>
              <a:gd name="f710" fmla="*/ f624 f412 1"/>
              <a:gd name="f711" fmla="*/ f625 f411 1"/>
              <a:gd name="f712" fmla="*/ f626 f412 1"/>
              <a:gd name="f713" fmla="*/ f627 f411 1"/>
              <a:gd name="f714" fmla="*/ f628 f412 1"/>
              <a:gd name="f715" fmla="*/ f629 f411 1"/>
              <a:gd name="f716" fmla="*/ f630 f411 1"/>
              <a:gd name="f717" fmla="*/ f631 f412 1"/>
              <a:gd name="f718" fmla="*/ f632 f411 1"/>
              <a:gd name="f719" fmla="*/ f633 f412 1"/>
              <a:gd name="f720" fmla="*/ f634 f411 1"/>
              <a:gd name="f721" fmla="*/ f635 f412 1"/>
              <a:gd name="f722" fmla="*/ f636 f411 1"/>
              <a:gd name="f723" fmla="*/ f637 f412 1"/>
              <a:gd name="f724" fmla="*/ f638 f411 1"/>
              <a:gd name="f725" fmla="*/ f639 f412 1"/>
              <a:gd name="f726" fmla="*/ f640 f411 1"/>
              <a:gd name="f727" fmla="*/ f641 f412 1"/>
              <a:gd name="f728" fmla="*/ f642 f411 1"/>
              <a:gd name="f729" fmla="*/ f643 f412 1"/>
              <a:gd name="f730" fmla="*/ f644 f411 1"/>
              <a:gd name="f731" fmla="*/ f645 f412 1"/>
              <a:gd name="f732" fmla="*/ f646 f411 1"/>
              <a:gd name="f733" fmla="*/ f647 f412 1"/>
              <a:gd name="f734" fmla="*/ f648 f411 1"/>
              <a:gd name="f735" fmla="*/ f649 f412 1"/>
              <a:gd name="f736" fmla="*/ f650 f411 1"/>
              <a:gd name="f737" fmla="*/ f651 f412 1"/>
              <a:gd name="f738" fmla="*/ f652 f411 1"/>
              <a:gd name="f739" fmla="*/ f653 f412 1"/>
              <a:gd name="f740" fmla="*/ f654 f411 1"/>
              <a:gd name="f741" fmla="*/ f655 f412 1"/>
              <a:gd name="f742" fmla="*/ f656 f411 1"/>
              <a:gd name="f743" fmla="*/ f657 f412 1"/>
              <a:gd name="f744" fmla="*/ f658 f411 1"/>
              <a:gd name="f745" fmla="*/ f659 f412 1"/>
              <a:gd name="f746" fmla="*/ f660 f411 1"/>
              <a:gd name="f747" fmla="*/ f661 f412 1"/>
              <a:gd name="f748" fmla="*/ f662 f411 1"/>
              <a:gd name="f749" fmla="*/ f663 f411 1"/>
              <a:gd name="f750" fmla="*/ f664 f412 1"/>
              <a:gd name="f751" fmla="*/ f665 f411 1"/>
              <a:gd name="f752" fmla="*/ f666 f412 1"/>
              <a:gd name="f753" fmla="*/ f667 f412 1"/>
              <a:gd name="f754" fmla="*/ f668 f411 1"/>
              <a:gd name="f755" fmla="*/ f669 f411 1"/>
              <a:gd name="f756" fmla="*/ f670 f412 1"/>
              <a:gd name="f757" fmla="*/ f671 f411 1"/>
              <a:gd name="f758" fmla="*/ f672 f4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4">
                <a:pos x="f677" y="f678"/>
              </a:cxn>
              <a:cxn ang="f504">
                <a:pos x="f679" y="f680"/>
              </a:cxn>
              <a:cxn ang="f504">
                <a:pos x="f681" y="f682"/>
              </a:cxn>
              <a:cxn ang="f504">
                <a:pos x="f683" y="f684"/>
              </a:cxn>
              <a:cxn ang="f504">
                <a:pos x="f685" y="f686"/>
              </a:cxn>
              <a:cxn ang="f504">
                <a:pos x="f687" y="f688"/>
              </a:cxn>
              <a:cxn ang="f504">
                <a:pos x="f689" y="f690"/>
              </a:cxn>
              <a:cxn ang="f504">
                <a:pos x="f691" y="f692"/>
              </a:cxn>
              <a:cxn ang="f504">
                <a:pos x="f693" y="f694"/>
              </a:cxn>
              <a:cxn ang="f504">
                <a:pos x="f695" y="f696"/>
              </a:cxn>
              <a:cxn ang="f504">
                <a:pos x="f697" y="f698"/>
              </a:cxn>
              <a:cxn ang="f504">
                <a:pos x="f699" y="f700"/>
              </a:cxn>
              <a:cxn ang="f504">
                <a:pos x="f701" y="f702"/>
              </a:cxn>
              <a:cxn ang="f504">
                <a:pos x="f703" y="f704"/>
              </a:cxn>
              <a:cxn ang="f504">
                <a:pos x="f705" y="f706"/>
              </a:cxn>
              <a:cxn ang="f504">
                <a:pos x="f707" y="f708"/>
              </a:cxn>
              <a:cxn ang="f504">
                <a:pos x="f709" y="f710"/>
              </a:cxn>
              <a:cxn ang="f504">
                <a:pos x="f711" y="f712"/>
              </a:cxn>
              <a:cxn ang="f504">
                <a:pos x="f713" y="f714"/>
              </a:cxn>
              <a:cxn ang="f504">
                <a:pos x="f715" y="f678"/>
              </a:cxn>
              <a:cxn ang="f504">
                <a:pos x="f716" y="f717"/>
              </a:cxn>
              <a:cxn ang="f504">
                <a:pos x="f718" y="f719"/>
              </a:cxn>
              <a:cxn ang="f504">
                <a:pos x="f720" y="f721"/>
              </a:cxn>
              <a:cxn ang="f504">
                <a:pos x="f722" y="f723"/>
              </a:cxn>
              <a:cxn ang="f504">
                <a:pos x="f724" y="f725"/>
              </a:cxn>
              <a:cxn ang="f504">
                <a:pos x="f726" y="f727"/>
              </a:cxn>
              <a:cxn ang="f504">
                <a:pos x="f728" y="f729"/>
              </a:cxn>
              <a:cxn ang="f504">
                <a:pos x="f730" y="f731"/>
              </a:cxn>
              <a:cxn ang="f504">
                <a:pos x="f732" y="f733"/>
              </a:cxn>
              <a:cxn ang="f504">
                <a:pos x="f734" y="f735"/>
              </a:cxn>
              <a:cxn ang="f504">
                <a:pos x="f736" y="f737"/>
              </a:cxn>
              <a:cxn ang="f504">
                <a:pos x="f738" y="f739"/>
              </a:cxn>
              <a:cxn ang="f504">
                <a:pos x="f740" y="f741"/>
              </a:cxn>
              <a:cxn ang="f504">
                <a:pos x="f742" y="f743"/>
              </a:cxn>
              <a:cxn ang="f504">
                <a:pos x="f744" y="f745"/>
              </a:cxn>
              <a:cxn ang="f504">
                <a:pos x="f746" y="f747"/>
              </a:cxn>
              <a:cxn ang="f504">
                <a:pos x="f748" y="f678"/>
              </a:cxn>
              <a:cxn ang="f504">
                <a:pos x="f749" y="f750"/>
              </a:cxn>
              <a:cxn ang="f504">
                <a:pos x="f751" y="f752"/>
              </a:cxn>
              <a:cxn ang="f504">
                <a:pos x="f749" y="f753"/>
              </a:cxn>
              <a:cxn ang="f504">
                <a:pos x="f754" y="f753"/>
              </a:cxn>
              <a:cxn ang="f504">
                <a:pos x="f755" y="f756"/>
              </a:cxn>
              <a:cxn ang="f504">
                <a:pos x="f757" y="f758"/>
              </a:cxn>
            </a:cxnLst>
            <a:rect l="f673" t="f676" r="f674" b="f675"/>
            <a:pathLst>
              <a:path w="1222" h="1280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2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3" y="f66"/>
                </a:cubicBezTo>
                <a:cubicBezTo>
                  <a:pt x="f67" y="f68"/>
                  <a:pt x="f69" y="f70"/>
                  <a:pt x="f53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12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23"/>
                  <a:pt x="f96" y="f97"/>
                  <a:pt x="f98" y="f99"/>
                </a:cubicBezTo>
                <a:cubicBezTo>
                  <a:pt x="f100" y="f101"/>
                  <a:pt x="f77" y="f102"/>
                  <a:pt x="f103" y="f104"/>
                </a:cubicBezTo>
                <a:cubicBezTo>
                  <a:pt x="f105" y="f106"/>
                  <a:pt x="f107" y="f108"/>
                  <a:pt x="f107" y="f109"/>
                </a:cubicBezTo>
                <a:cubicBezTo>
                  <a:pt x="f107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82" y="f121"/>
                  <a:pt x="f122" y="f5"/>
                  <a:pt x="f123" y="f124"/>
                </a:cubicBezTo>
                <a:cubicBezTo>
                  <a:pt x="f125" y="f120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44" y="f142"/>
                  <a:pt x="f143" y="f135"/>
                  <a:pt x="f144" y="f145"/>
                </a:cubicBezTo>
                <a:cubicBezTo>
                  <a:pt x="f146" y="f147"/>
                  <a:pt x="f148" y="f149"/>
                  <a:pt x="f150" y="f142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49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82" y="f183"/>
                  <a:pt x="f184" y="f88"/>
                </a:cubicBezTo>
                <a:cubicBezTo>
                  <a:pt x="f185" y="f19"/>
                  <a:pt x="f166" y="f186"/>
                  <a:pt x="f187" y="f188"/>
                </a:cubicBezTo>
                <a:cubicBezTo>
                  <a:pt x="f189" y="f190"/>
                  <a:pt x="f191" y="f192"/>
                  <a:pt x="f193" y="f66"/>
                </a:cubicBezTo>
                <a:cubicBezTo>
                  <a:pt x="f194" y="f195"/>
                  <a:pt x="f196" y="f95"/>
                  <a:pt x="f197" y="f198"/>
                </a:cubicBezTo>
                <a:cubicBezTo>
                  <a:pt x="f199" y="f200"/>
                  <a:pt x="f199" y="f201"/>
                  <a:pt x="f202" y="f119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19" y="f14"/>
                </a:cubicBezTo>
                <a:cubicBezTo>
                  <a:pt x="f220" y="f221"/>
                  <a:pt x="f222" y="f223"/>
                  <a:pt x="f224" y="f225"/>
                </a:cubicBezTo>
                <a:cubicBezTo>
                  <a:pt x="f226" y="f227"/>
                  <a:pt x="f6" y="f228"/>
                  <a:pt x="f229" y="f230"/>
                </a:cubicBezTo>
                <a:cubicBezTo>
                  <a:pt x="f231" y="f232"/>
                  <a:pt x="f233" y="f234"/>
                  <a:pt x="f235" y="f236"/>
                </a:cubicBezTo>
                <a:cubicBezTo>
                  <a:pt x="f237" y="f205"/>
                  <a:pt x="f238" y="f239"/>
                  <a:pt x="f240" y="f165"/>
                </a:cubicBezTo>
                <a:cubicBezTo>
                  <a:pt x="f220" y="f241"/>
                  <a:pt x="f242" y="f243"/>
                  <a:pt x="f244" y="f245"/>
                </a:cubicBezTo>
                <a:cubicBezTo>
                  <a:pt x="f246" y="f185"/>
                  <a:pt x="f247" y="f248"/>
                  <a:pt x="f249" y="f250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1" y="f259"/>
                  <a:pt x="f260" y="f261"/>
                </a:cubicBezTo>
                <a:cubicBezTo>
                  <a:pt x="f246" y="f262"/>
                  <a:pt x="f240" y="f263"/>
                  <a:pt x="f264" y="f265"/>
                </a:cubicBezTo>
                <a:cubicBezTo>
                  <a:pt x="f266" y="f267"/>
                  <a:pt x="f174" y="f268"/>
                  <a:pt x="f269" y="f270"/>
                </a:cubicBezTo>
                <a:cubicBezTo>
                  <a:pt x="f271" y="f272"/>
                  <a:pt x="f273" y="f7"/>
                  <a:pt x="f274" y="f275"/>
                </a:cubicBezTo>
                <a:cubicBezTo>
                  <a:pt x="f276" y="f277"/>
                  <a:pt x="f278" y="f279"/>
                  <a:pt x="f280" y="f281"/>
                </a:cubicBezTo>
                <a:cubicBezTo>
                  <a:pt x="f199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91" y="f231"/>
                </a:cubicBezTo>
                <a:cubicBezTo>
                  <a:pt x="f292" y="f293"/>
                  <a:pt x="f294" y="f295"/>
                  <a:pt x="f296" y="f297"/>
                </a:cubicBezTo>
                <a:cubicBezTo>
                  <a:pt x="f223" y="f298"/>
                  <a:pt x="f299" y="f219"/>
                  <a:pt x="f300" y="f301"/>
                </a:cubicBezTo>
                <a:cubicBezTo>
                  <a:pt x="f302" y="f303"/>
                  <a:pt x="f304" y="f305"/>
                  <a:pt x="f306" y="f174"/>
                </a:cubicBezTo>
                <a:cubicBezTo>
                  <a:pt x="f128" y="f178"/>
                  <a:pt x="f307" y="f308"/>
                  <a:pt x="f51" y="f256"/>
                </a:cubicBezTo>
                <a:cubicBezTo>
                  <a:pt x="f309" y="f170"/>
                  <a:pt x="f85" y="f310"/>
                  <a:pt x="f311" y="f312"/>
                </a:cubicBezTo>
                <a:cubicBezTo>
                  <a:pt x="f313" y="f314"/>
                  <a:pt x="f192" y="f312"/>
                  <a:pt x="f315" y="f180"/>
                </a:cubicBezTo>
                <a:cubicBezTo>
                  <a:pt x="f316" y="f317"/>
                  <a:pt x="f318" y="f319"/>
                  <a:pt x="f320" y="f251"/>
                </a:cubicBezTo>
                <a:cubicBezTo>
                  <a:pt x="f321" y="f322"/>
                  <a:pt x="f323" y="f324"/>
                  <a:pt x="f325" y="f326"/>
                </a:cubicBezTo>
                <a:cubicBezTo>
                  <a:pt x="f29" y="f231"/>
                  <a:pt x="f33" y="f327"/>
                  <a:pt x="f328" y="f242"/>
                </a:cubicBezTo>
                <a:cubicBezTo>
                  <a:pt x="f116" y="f301"/>
                  <a:pt x="f329" y="f170"/>
                  <a:pt x="f330" y="f331"/>
                </a:cubicBezTo>
                <a:cubicBezTo>
                  <a:pt x="f5" y="f332"/>
                  <a:pt x="f333" y="f334"/>
                  <a:pt x="f120" y="f335"/>
                </a:cubicBezTo>
                <a:cubicBezTo>
                  <a:pt x="f336" y="f199"/>
                  <a:pt x="f337" y="f338"/>
                  <a:pt x="f112" y="f339"/>
                </a:cubicBezTo>
                <a:cubicBezTo>
                  <a:pt x="f340" y="f341"/>
                  <a:pt x="f342" y="f343"/>
                  <a:pt x="f344" y="f345"/>
                </a:cubicBezTo>
                <a:cubicBezTo>
                  <a:pt x="f346" y="f347"/>
                  <a:pt x="f348" y="f349"/>
                  <a:pt x="f350" y="f351"/>
                </a:cubicBezTo>
                <a:cubicBezTo>
                  <a:pt x="f352" y="f285"/>
                  <a:pt x="f353" y="f354"/>
                  <a:pt x="f355" y="f356"/>
                </a:cubicBezTo>
                <a:cubicBezTo>
                  <a:pt x="f357" y="f358"/>
                  <a:pt x="f359" y="f360"/>
                  <a:pt x="f361" y="f362"/>
                </a:cubicBezTo>
                <a:cubicBezTo>
                  <a:pt x="f363" y="f364"/>
                  <a:pt x="f365" y="f366"/>
                  <a:pt x="f367" y="f148"/>
                </a:cubicBezTo>
                <a:cubicBezTo>
                  <a:pt x="f19" y="f368"/>
                  <a:pt x="f369" y="f221"/>
                  <a:pt x="f370" y="f371"/>
                </a:cubicBezTo>
                <a:cubicBezTo>
                  <a:pt x="f372" y="f18"/>
                  <a:pt x="f373" y="f374"/>
                  <a:pt x="f375" y="f376"/>
                </a:cubicBezTo>
                <a:cubicBezTo>
                  <a:pt x="f10" y="f377"/>
                  <a:pt x="f378" y="f379"/>
                  <a:pt x="f380" y="f14"/>
                </a:cubicBezTo>
                <a:cubicBezTo>
                  <a:pt x="f380" y="f11"/>
                  <a:pt x="f8" y="f9"/>
                  <a:pt x="f8" y="f9"/>
                </a:cubicBezTo>
                <a:close/>
                <a:moveTo>
                  <a:pt x="f381" y="f382"/>
                </a:moveTo>
                <a:cubicBezTo>
                  <a:pt x="f383" y="f382"/>
                  <a:pt x="f384" y="f382"/>
                  <a:pt x="f385" y="f358"/>
                </a:cubicBezTo>
                <a:cubicBezTo>
                  <a:pt x="f385" y="f228"/>
                  <a:pt x="f332" y="f386"/>
                  <a:pt x="f332" y="f387"/>
                </a:cubicBezTo>
                <a:cubicBezTo>
                  <a:pt x="f385" y="f230"/>
                  <a:pt x="f384" y="f388"/>
                  <a:pt x="f383" y="f389"/>
                </a:cubicBezTo>
                <a:cubicBezTo>
                  <a:pt x="f383" y="f390"/>
                  <a:pt x="f381" y="f391"/>
                  <a:pt x="f381" y="f392"/>
                </a:cubicBezTo>
                <a:cubicBezTo>
                  <a:pt x="f187" y="f234"/>
                  <a:pt x="f393" y="f394"/>
                  <a:pt x="f395" y="f394"/>
                </a:cubicBezTo>
                <a:cubicBezTo>
                  <a:pt x="f184" y="f163"/>
                  <a:pt x="f271" y="f396"/>
                  <a:pt x="f397" y="f392"/>
                </a:cubicBezTo>
                <a:cubicBezTo>
                  <a:pt x="f398" y="f392"/>
                  <a:pt x="f399" y="f335"/>
                  <a:pt x="f168" y="f400"/>
                </a:cubicBezTo>
                <a:cubicBezTo>
                  <a:pt x="f168" y="f401"/>
                  <a:pt x="f399" y="f390"/>
                  <a:pt x="f398" y="f402"/>
                </a:cubicBezTo>
                <a:cubicBezTo>
                  <a:pt x="f403" y="f232"/>
                  <a:pt x="f404" y="f389"/>
                  <a:pt x="f252" y="f389"/>
                </a:cubicBezTo>
                <a:cubicBezTo>
                  <a:pt x="f405" y="f159"/>
                  <a:pt x="f406" y="f197"/>
                  <a:pt x="f395" y="f407"/>
                </a:cubicBezTo>
                <a:cubicBezTo>
                  <a:pt x="f408" y="f153"/>
                  <a:pt x="f409" y="f360"/>
                  <a:pt x="f381" y="f38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6" name="Picture 4" descr="oso de tamaño natural plsuh oty">
            <a:extLst>
              <a:ext uri="{FF2B5EF4-FFF2-40B4-BE49-F238E27FC236}">
                <a16:creationId xmlns:a16="http://schemas.microsoft.com/office/drawing/2014/main" id="{DDF326E6-97FC-7263-C025-959671B32AD9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t="4783" b="4783"/>
          <a:stretch>
            <a:fillRect/>
          </a:stretch>
        </p:blipFill>
        <p:spPr>
          <a:xfrm>
            <a:off x="3273881" y="1126467"/>
            <a:ext cx="2280193" cy="3094082"/>
          </a:xfrm>
        </p:spPr>
      </p:pic>
      <p:sp>
        <p:nvSpPr>
          <p:cNvPr id="17" name="Forma libre: forma 20">
            <a:extLst>
              <a:ext uri="{FF2B5EF4-FFF2-40B4-BE49-F238E27FC236}">
                <a16:creationId xmlns:a16="http://schemas.microsoft.com/office/drawing/2014/main" id="{28E3A55D-AC08-997F-07CA-71040178A2F9}"/>
              </a:ext>
            </a:extLst>
          </p:cNvPr>
          <p:cNvSpPr/>
          <p:nvPr/>
        </p:nvSpPr>
        <p:spPr>
          <a:xfrm>
            <a:off x="8284" y="3966520"/>
            <a:ext cx="2978008" cy="11862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18;p48">
            <a:extLst>
              <a:ext uri="{FF2B5EF4-FFF2-40B4-BE49-F238E27FC236}">
                <a16:creationId xmlns:a16="http://schemas.microsoft.com/office/drawing/2014/main" id="{D097645B-2919-B616-B7D7-8932AD987D6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Teddy bear </a:t>
            </a:r>
            <a:r>
              <a:rPr lang="en-US">
                <a:solidFill>
                  <a:srgbClr val="DE4351"/>
                </a:solidFill>
              </a:rPr>
              <a:t>story</a:t>
            </a:r>
          </a:p>
        </p:txBody>
      </p:sp>
      <p:sp>
        <p:nvSpPr>
          <p:cNvPr id="3" name="Google Shape;2319;p48">
            <a:extLst>
              <a:ext uri="{FF2B5EF4-FFF2-40B4-BE49-F238E27FC236}">
                <a16:creationId xmlns:a16="http://schemas.microsoft.com/office/drawing/2014/main" id="{7FDB8852-3DF0-93E3-E4D9-6CDC126EFC4D}"/>
              </a:ext>
            </a:extLst>
          </p:cNvPr>
          <p:cNvSpPr/>
          <p:nvPr/>
        </p:nvSpPr>
        <p:spPr>
          <a:xfrm>
            <a:off x="1386971" y="3066403"/>
            <a:ext cx="143788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2320;p48">
            <a:extLst>
              <a:ext uri="{FF2B5EF4-FFF2-40B4-BE49-F238E27FC236}">
                <a16:creationId xmlns:a16="http://schemas.microsoft.com/office/drawing/2014/main" id="{AA93FBFB-329A-E2B9-439B-034F1274BB16}"/>
              </a:ext>
            </a:extLst>
          </p:cNvPr>
          <p:cNvSpPr/>
          <p:nvPr/>
        </p:nvSpPr>
        <p:spPr>
          <a:xfrm>
            <a:off x="3038075" y="3066403"/>
            <a:ext cx="143788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2321;p48">
            <a:extLst>
              <a:ext uri="{FF2B5EF4-FFF2-40B4-BE49-F238E27FC236}">
                <a16:creationId xmlns:a16="http://schemas.microsoft.com/office/drawing/2014/main" id="{3938CD95-3CE9-5CC4-E761-42ADB39BE355}"/>
              </a:ext>
            </a:extLst>
          </p:cNvPr>
          <p:cNvSpPr/>
          <p:nvPr/>
        </p:nvSpPr>
        <p:spPr>
          <a:xfrm>
            <a:off x="4689802" y="3066403"/>
            <a:ext cx="143788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2322;p48">
            <a:extLst>
              <a:ext uri="{FF2B5EF4-FFF2-40B4-BE49-F238E27FC236}">
                <a16:creationId xmlns:a16="http://schemas.microsoft.com/office/drawing/2014/main" id="{5A32F573-A03B-977F-855C-FFB44FF6F820}"/>
              </a:ext>
            </a:extLst>
          </p:cNvPr>
          <p:cNvSpPr/>
          <p:nvPr/>
        </p:nvSpPr>
        <p:spPr>
          <a:xfrm>
            <a:off x="6339352" y="3066403"/>
            <a:ext cx="143788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7" name="Google Shape;2323;p48">
            <a:extLst>
              <a:ext uri="{FF2B5EF4-FFF2-40B4-BE49-F238E27FC236}">
                <a16:creationId xmlns:a16="http://schemas.microsoft.com/office/drawing/2014/main" id="{661770D0-2213-B685-C310-5FE45F037363}"/>
              </a:ext>
            </a:extLst>
          </p:cNvPr>
          <p:cNvCxnSpPr>
            <a:stCxn id="8" idx="1"/>
            <a:endCxn id="9" idx="3"/>
          </p:cNvCxnSpPr>
          <p:nvPr/>
        </p:nvCxnSpPr>
        <p:spPr>
          <a:xfrm>
            <a:off x="2402476" y="2421706"/>
            <a:ext cx="1057449" cy="0"/>
          </a:xfrm>
          <a:prstGeom prst="straightConnector1">
            <a:avLst/>
          </a:prstGeom>
          <a:noFill/>
          <a:ln w="9528" cap="flat">
            <a:solidFill>
              <a:srgbClr val="442F11"/>
            </a:solidFill>
            <a:custDash>
              <a:ds d="299906" sp="299906"/>
            </a:custDash>
            <a:round/>
          </a:ln>
        </p:spPr>
      </p:cxnSp>
      <p:sp>
        <p:nvSpPr>
          <p:cNvPr id="8" name="Google Shape;2324;p48">
            <a:extLst>
              <a:ext uri="{FF2B5EF4-FFF2-40B4-BE49-F238E27FC236}">
                <a16:creationId xmlns:a16="http://schemas.microsoft.com/office/drawing/2014/main" id="{FE385BE7-0C82-A59A-2A10-FBF7DA2FB7EB}"/>
              </a:ext>
            </a:extLst>
          </p:cNvPr>
          <p:cNvSpPr/>
          <p:nvPr/>
        </p:nvSpPr>
        <p:spPr>
          <a:xfrm>
            <a:off x="1809378" y="2125157"/>
            <a:ext cx="593098" cy="5930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2325;p48">
            <a:extLst>
              <a:ext uri="{FF2B5EF4-FFF2-40B4-BE49-F238E27FC236}">
                <a16:creationId xmlns:a16="http://schemas.microsoft.com/office/drawing/2014/main" id="{E720AA55-0078-98CF-C04C-A082B7DCF806}"/>
              </a:ext>
            </a:extLst>
          </p:cNvPr>
          <p:cNvSpPr/>
          <p:nvPr/>
        </p:nvSpPr>
        <p:spPr>
          <a:xfrm>
            <a:off x="3459925" y="2125157"/>
            <a:ext cx="593098" cy="5930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326;p48">
            <a:extLst>
              <a:ext uri="{FF2B5EF4-FFF2-40B4-BE49-F238E27FC236}">
                <a16:creationId xmlns:a16="http://schemas.microsoft.com/office/drawing/2014/main" id="{3007F326-32B9-69DE-CD07-7E624D5451F7}"/>
              </a:ext>
            </a:extLst>
          </p:cNvPr>
          <p:cNvSpPr/>
          <p:nvPr/>
        </p:nvSpPr>
        <p:spPr>
          <a:xfrm>
            <a:off x="5110471" y="2125157"/>
            <a:ext cx="593098" cy="5930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327;p48">
            <a:extLst>
              <a:ext uri="{FF2B5EF4-FFF2-40B4-BE49-F238E27FC236}">
                <a16:creationId xmlns:a16="http://schemas.microsoft.com/office/drawing/2014/main" id="{069DF268-A94B-6DEA-F700-CF4225A773FF}"/>
              </a:ext>
            </a:extLst>
          </p:cNvPr>
          <p:cNvSpPr/>
          <p:nvPr/>
        </p:nvSpPr>
        <p:spPr>
          <a:xfrm>
            <a:off x="6761027" y="2125157"/>
            <a:ext cx="593098" cy="5930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12" name="Google Shape;2328;p48">
            <a:extLst>
              <a:ext uri="{FF2B5EF4-FFF2-40B4-BE49-F238E27FC236}">
                <a16:creationId xmlns:a16="http://schemas.microsoft.com/office/drawing/2014/main" id="{628FE311-3A2A-6AB7-36A4-EC2BC5145EE0}"/>
              </a:ext>
            </a:extLst>
          </p:cNvPr>
          <p:cNvCxnSpPr>
            <a:stCxn id="9" idx="1"/>
            <a:endCxn id="10" idx="3"/>
          </p:cNvCxnSpPr>
          <p:nvPr/>
        </p:nvCxnSpPr>
        <p:spPr>
          <a:xfrm>
            <a:off x="4053023" y="2421706"/>
            <a:ext cx="1057448" cy="0"/>
          </a:xfrm>
          <a:prstGeom prst="straightConnector1">
            <a:avLst/>
          </a:prstGeom>
          <a:noFill/>
          <a:ln w="9528" cap="flat">
            <a:solidFill>
              <a:srgbClr val="442F11"/>
            </a:solidFill>
            <a:custDash>
              <a:ds d="299906" sp="299906"/>
            </a:custDash>
            <a:round/>
          </a:ln>
        </p:spPr>
      </p:cxnSp>
      <p:cxnSp>
        <p:nvCxnSpPr>
          <p:cNvPr id="13" name="Google Shape;2329;p48">
            <a:extLst>
              <a:ext uri="{FF2B5EF4-FFF2-40B4-BE49-F238E27FC236}">
                <a16:creationId xmlns:a16="http://schemas.microsoft.com/office/drawing/2014/main" id="{98311A9E-AC02-F832-77BE-B41D05696039}"/>
              </a:ext>
            </a:extLst>
          </p:cNvPr>
          <p:cNvCxnSpPr>
            <a:stCxn id="10" idx="1"/>
            <a:endCxn id="11" idx="3"/>
          </p:cNvCxnSpPr>
          <p:nvPr/>
        </p:nvCxnSpPr>
        <p:spPr>
          <a:xfrm>
            <a:off x="5703569" y="2421706"/>
            <a:ext cx="1057458" cy="0"/>
          </a:xfrm>
          <a:prstGeom prst="straightConnector1">
            <a:avLst/>
          </a:prstGeom>
          <a:noFill/>
          <a:ln w="9528" cap="flat">
            <a:solidFill>
              <a:srgbClr val="442F11"/>
            </a:solidFill>
            <a:custDash>
              <a:ds d="299906" sp="299906"/>
            </a:custDash>
            <a:round/>
          </a:ln>
        </p:spPr>
      </p:cxnSp>
      <p:sp>
        <p:nvSpPr>
          <p:cNvPr id="14" name="Google Shape;2330;p48">
            <a:extLst>
              <a:ext uri="{FF2B5EF4-FFF2-40B4-BE49-F238E27FC236}">
                <a16:creationId xmlns:a16="http://schemas.microsoft.com/office/drawing/2014/main" id="{2040EB01-AA6A-82D6-C9B1-E6F6BF575B8C}"/>
              </a:ext>
            </a:extLst>
          </p:cNvPr>
          <p:cNvSpPr txBox="1"/>
          <p:nvPr/>
        </p:nvSpPr>
        <p:spPr>
          <a:xfrm>
            <a:off x="1325623" y="2954956"/>
            <a:ext cx="1560597" cy="4079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442F11"/>
                </a:solidFill>
                <a:uFillTx/>
                <a:latin typeface="Chewy"/>
                <a:ea typeface="Chewy"/>
                <a:cs typeface="Chewy"/>
              </a:rPr>
              <a:t>Step 01</a:t>
            </a:r>
          </a:p>
        </p:txBody>
      </p:sp>
      <p:sp>
        <p:nvSpPr>
          <p:cNvPr id="15" name="Google Shape;2331;p48">
            <a:extLst>
              <a:ext uri="{FF2B5EF4-FFF2-40B4-BE49-F238E27FC236}">
                <a16:creationId xmlns:a16="http://schemas.microsoft.com/office/drawing/2014/main" id="{CA1DE1C5-65F5-0D92-6483-22C33B58C01D}"/>
              </a:ext>
            </a:extLst>
          </p:cNvPr>
          <p:cNvSpPr txBox="1"/>
          <p:nvPr/>
        </p:nvSpPr>
        <p:spPr>
          <a:xfrm>
            <a:off x="1325623" y="3449016"/>
            <a:ext cx="1560597" cy="7272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442F11"/>
                </a:solidFill>
                <a:uFillTx/>
                <a:latin typeface="Bellota Text"/>
                <a:ea typeface="Bellota Text"/>
                <a:cs typeface="Bellota Text"/>
              </a:rPr>
              <a:t>Neptune is the farthest planet from the Sun </a:t>
            </a:r>
          </a:p>
        </p:txBody>
      </p:sp>
      <p:sp>
        <p:nvSpPr>
          <p:cNvPr id="16" name="Google Shape;2332;p48">
            <a:extLst>
              <a:ext uri="{FF2B5EF4-FFF2-40B4-BE49-F238E27FC236}">
                <a16:creationId xmlns:a16="http://schemas.microsoft.com/office/drawing/2014/main" id="{39CD970F-B8BD-2FAE-5D3E-BE9110F29CFC}"/>
              </a:ext>
            </a:extLst>
          </p:cNvPr>
          <p:cNvSpPr txBox="1"/>
          <p:nvPr/>
        </p:nvSpPr>
        <p:spPr>
          <a:xfrm>
            <a:off x="2976536" y="2954956"/>
            <a:ext cx="1560597" cy="3711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442F11"/>
                </a:solidFill>
                <a:uFillTx/>
                <a:latin typeface="Chewy"/>
                <a:ea typeface="Chewy"/>
                <a:cs typeface="Chewy"/>
              </a:rPr>
              <a:t>Step 02</a:t>
            </a:r>
          </a:p>
        </p:txBody>
      </p:sp>
      <p:sp>
        <p:nvSpPr>
          <p:cNvPr id="17" name="Google Shape;2333;p48">
            <a:extLst>
              <a:ext uri="{FF2B5EF4-FFF2-40B4-BE49-F238E27FC236}">
                <a16:creationId xmlns:a16="http://schemas.microsoft.com/office/drawing/2014/main" id="{CDC70F94-4A59-B99E-0312-83F9823984DC}"/>
              </a:ext>
            </a:extLst>
          </p:cNvPr>
          <p:cNvSpPr txBox="1"/>
          <p:nvPr/>
        </p:nvSpPr>
        <p:spPr>
          <a:xfrm>
            <a:off x="2976207" y="3449016"/>
            <a:ext cx="1560597" cy="7272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442F11"/>
                </a:solidFill>
                <a:uFillTx/>
                <a:latin typeface="Bellota Text"/>
                <a:ea typeface="Bellota Text"/>
                <a:cs typeface="Bellota Text"/>
              </a:rPr>
              <a:t>The Moon is Earth’s only natural satellite</a:t>
            </a:r>
          </a:p>
        </p:txBody>
      </p:sp>
      <p:sp>
        <p:nvSpPr>
          <p:cNvPr id="18" name="Google Shape;2334;p48">
            <a:extLst>
              <a:ext uri="{FF2B5EF4-FFF2-40B4-BE49-F238E27FC236}">
                <a16:creationId xmlns:a16="http://schemas.microsoft.com/office/drawing/2014/main" id="{938CCE48-A32E-180F-D59A-EEACE96AE0A6}"/>
              </a:ext>
            </a:extLst>
          </p:cNvPr>
          <p:cNvSpPr txBox="1"/>
          <p:nvPr/>
        </p:nvSpPr>
        <p:spPr>
          <a:xfrm>
            <a:off x="6278325" y="3449016"/>
            <a:ext cx="1558503" cy="7272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442F11"/>
                </a:solidFill>
                <a:uFillTx/>
                <a:latin typeface="Bellota Text"/>
                <a:ea typeface="Bellota Text"/>
                <a:cs typeface="Bellota Text"/>
              </a:rPr>
              <a:t>Mercury is the closest object to the Sun</a:t>
            </a:r>
          </a:p>
        </p:txBody>
      </p:sp>
      <p:sp>
        <p:nvSpPr>
          <p:cNvPr id="19" name="Google Shape;2335;p48">
            <a:extLst>
              <a:ext uri="{FF2B5EF4-FFF2-40B4-BE49-F238E27FC236}">
                <a16:creationId xmlns:a16="http://schemas.microsoft.com/office/drawing/2014/main" id="{F173BAA0-ED2D-229E-7659-138AAA1A1789}"/>
              </a:ext>
            </a:extLst>
          </p:cNvPr>
          <p:cNvSpPr txBox="1"/>
          <p:nvPr/>
        </p:nvSpPr>
        <p:spPr>
          <a:xfrm>
            <a:off x="6280346" y="2965591"/>
            <a:ext cx="1558503" cy="32057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442F11"/>
                </a:solidFill>
                <a:uFillTx/>
                <a:latin typeface="Chewy"/>
                <a:ea typeface="Chewy"/>
                <a:cs typeface="Chewy"/>
              </a:rPr>
              <a:t>Step 04</a:t>
            </a:r>
          </a:p>
        </p:txBody>
      </p:sp>
      <p:sp>
        <p:nvSpPr>
          <p:cNvPr id="20" name="Google Shape;2336;p48">
            <a:extLst>
              <a:ext uri="{FF2B5EF4-FFF2-40B4-BE49-F238E27FC236}">
                <a16:creationId xmlns:a16="http://schemas.microsoft.com/office/drawing/2014/main" id="{0EFE803C-5B0F-2EFD-9CA9-D7C65EF87411}"/>
              </a:ext>
            </a:extLst>
          </p:cNvPr>
          <p:cNvSpPr txBox="1"/>
          <p:nvPr/>
        </p:nvSpPr>
        <p:spPr>
          <a:xfrm>
            <a:off x="4627787" y="2954956"/>
            <a:ext cx="1559701" cy="4008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442F11"/>
                </a:solidFill>
                <a:uFillTx/>
                <a:latin typeface="Chewy"/>
                <a:ea typeface="Chewy"/>
                <a:cs typeface="Chewy"/>
              </a:rPr>
              <a:t>Step 03</a:t>
            </a:r>
          </a:p>
        </p:txBody>
      </p:sp>
      <p:sp>
        <p:nvSpPr>
          <p:cNvPr id="21" name="Google Shape;2337;p48">
            <a:extLst>
              <a:ext uri="{FF2B5EF4-FFF2-40B4-BE49-F238E27FC236}">
                <a16:creationId xmlns:a16="http://schemas.microsoft.com/office/drawing/2014/main" id="{EFF94FAA-868A-C6D7-62B6-73CB384F4A0C}"/>
              </a:ext>
            </a:extLst>
          </p:cNvPr>
          <p:cNvSpPr txBox="1"/>
          <p:nvPr/>
        </p:nvSpPr>
        <p:spPr>
          <a:xfrm>
            <a:off x="4627129" y="3449016"/>
            <a:ext cx="1559701" cy="7272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442F11"/>
                </a:solidFill>
                <a:uFillTx/>
                <a:latin typeface="Bellota Text"/>
                <a:ea typeface="Bellota Text"/>
                <a:cs typeface="Bellota Text"/>
              </a:rPr>
              <a:t>Despite being red, Mars is a cold place</a:t>
            </a:r>
          </a:p>
        </p:txBody>
      </p:sp>
      <p:grpSp>
        <p:nvGrpSpPr>
          <p:cNvPr id="22" name="Google Shape;2338;p48">
            <a:extLst>
              <a:ext uri="{FF2B5EF4-FFF2-40B4-BE49-F238E27FC236}">
                <a16:creationId xmlns:a16="http://schemas.microsoft.com/office/drawing/2014/main" id="{6A76A66F-62B8-CBB4-22B2-7BC5C85E48F2}"/>
              </a:ext>
            </a:extLst>
          </p:cNvPr>
          <p:cNvGrpSpPr/>
          <p:nvPr/>
        </p:nvGrpSpPr>
        <p:grpSpPr>
          <a:xfrm>
            <a:off x="1613157" y="2013106"/>
            <a:ext cx="985540" cy="875784"/>
            <a:chOff x="1613157" y="2013106"/>
            <a:chExt cx="985540" cy="875784"/>
          </a:xfrm>
        </p:grpSpPr>
        <p:sp>
          <p:nvSpPr>
            <p:cNvPr id="23" name="Google Shape;2339;p48">
              <a:extLst>
                <a:ext uri="{FF2B5EF4-FFF2-40B4-BE49-F238E27FC236}">
                  <a16:creationId xmlns:a16="http://schemas.microsoft.com/office/drawing/2014/main" id="{42E71491-A8CA-43DB-02D7-8847211AE808}"/>
                </a:ext>
              </a:extLst>
            </p:cNvPr>
            <p:cNvSpPr/>
            <p:nvPr/>
          </p:nvSpPr>
          <p:spPr>
            <a:xfrm>
              <a:off x="1613157" y="2013106"/>
              <a:ext cx="985540" cy="8757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824"/>
                <a:gd name="f4" fmla="val 15839"/>
                <a:gd name="f5" fmla="val 8466"/>
                <a:gd name="f6" fmla="val 1"/>
                <a:gd name="f7" fmla="val 7543"/>
                <a:gd name="f8" fmla="val 21"/>
                <a:gd name="f9" fmla="val 6665"/>
                <a:gd name="f10" fmla="val 166"/>
                <a:gd name="f11" fmla="val 5853"/>
                <a:gd name="f12" fmla="val 462"/>
                <a:gd name="f13" fmla="val 5436"/>
                <a:gd name="f14" fmla="val 608"/>
                <a:gd name="f15" fmla="val 5015"/>
                <a:gd name="f16" fmla="val 773"/>
                <a:gd name="f17" fmla="val 4639"/>
                <a:gd name="f18" fmla="val 1004"/>
                <a:gd name="f19" fmla="val 4328"/>
                <a:gd name="f20" fmla="val 1169"/>
                <a:gd name="f21" fmla="val 4032"/>
                <a:gd name="f22" fmla="val 1360"/>
                <a:gd name="f23" fmla="val 3741"/>
                <a:gd name="f24" fmla="val 1591"/>
                <a:gd name="f25" fmla="val 3701"/>
                <a:gd name="f26" fmla="val 1525"/>
                <a:gd name="f27" fmla="val 3656"/>
                <a:gd name="f28" fmla="val 1485"/>
                <a:gd name="f29" fmla="val 3596"/>
                <a:gd name="f30" fmla="val 1445"/>
                <a:gd name="f31" fmla="val 3430"/>
                <a:gd name="f32" fmla="val 1255"/>
                <a:gd name="f33" fmla="val 3220"/>
                <a:gd name="f34" fmla="val 1129"/>
                <a:gd name="f35" fmla="val 2949"/>
                <a:gd name="f36" fmla="val 1024"/>
                <a:gd name="f37" fmla="val 2844"/>
                <a:gd name="f38" fmla="val 984"/>
                <a:gd name="f39" fmla="val 2718"/>
                <a:gd name="f40" fmla="val 964"/>
                <a:gd name="f41" fmla="val 2593"/>
                <a:gd name="f42" fmla="val 944"/>
                <a:gd name="f43" fmla="val 2467"/>
                <a:gd name="f44" fmla="val 919"/>
                <a:gd name="f45" fmla="val 2362"/>
                <a:gd name="f46" fmla="val 899"/>
                <a:gd name="f47" fmla="val 2257"/>
                <a:gd name="f48" fmla="val 2217"/>
                <a:gd name="f49" fmla="val 2091"/>
                <a:gd name="f50" fmla="val 1946"/>
                <a:gd name="f51" fmla="val 1821"/>
                <a:gd name="f52" fmla="val 1715"/>
                <a:gd name="f53" fmla="val 1590"/>
                <a:gd name="f54" fmla="val 1464"/>
                <a:gd name="f55" fmla="val 1069"/>
                <a:gd name="f56" fmla="val 1319"/>
                <a:gd name="f57" fmla="val 1148"/>
                <a:gd name="f58" fmla="val 1235"/>
                <a:gd name="f59" fmla="val 1023"/>
                <a:gd name="f60" fmla="val 1380"/>
                <a:gd name="f61" fmla="val 898"/>
                <a:gd name="f62" fmla="val 772"/>
                <a:gd name="f63" fmla="val 1631"/>
                <a:gd name="f64" fmla="val 672"/>
                <a:gd name="f65" fmla="val 1796"/>
                <a:gd name="f66" fmla="val 587"/>
                <a:gd name="f67" fmla="val 1922"/>
                <a:gd name="f68" fmla="val 522"/>
                <a:gd name="f69" fmla="val 2092"/>
                <a:gd name="f70" fmla="val 461"/>
                <a:gd name="f71" fmla="val 2278"/>
                <a:gd name="f72" fmla="val 396"/>
                <a:gd name="f73" fmla="val 2423"/>
                <a:gd name="f74" fmla="val 356"/>
                <a:gd name="f75" fmla="val 2614"/>
                <a:gd name="f76" fmla="val 336"/>
                <a:gd name="f77" fmla="val 2779"/>
                <a:gd name="f78" fmla="val 271"/>
                <a:gd name="f79" fmla="val 3155"/>
                <a:gd name="f80" fmla="val 296"/>
                <a:gd name="f81" fmla="val 3511"/>
                <a:gd name="f82" fmla="val 376"/>
                <a:gd name="f83" fmla="val 3847"/>
                <a:gd name="f84" fmla="val 421"/>
                <a:gd name="f85" fmla="val 4013"/>
                <a:gd name="f86" fmla="val 481"/>
                <a:gd name="f87" fmla="val 4178"/>
                <a:gd name="f88" fmla="val 567"/>
                <a:gd name="f89" fmla="val 4329"/>
                <a:gd name="f90" fmla="val 647"/>
                <a:gd name="f91" fmla="val 4474"/>
                <a:gd name="f92" fmla="val 752"/>
                <a:gd name="f93" fmla="val 4620"/>
                <a:gd name="f94" fmla="val 878"/>
                <a:gd name="f95" fmla="val 4725"/>
                <a:gd name="f96" fmla="val 4871"/>
                <a:gd name="f97" fmla="val 1214"/>
                <a:gd name="f98" fmla="val 4956"/>
                <a:gd name="f99" fmla="val 1399"/>
                <a:gd name="f100" fmla="val 5016"/>
                <a:gd name="f101" fmla="val 1444"/>
                <a:gd name="f102" fmla="val 5036"/>
                <a:gd name="f103" fmla="val 1505"/>
                <a:gd name="f104" fmla="val 5056"/>
                <a:gd name="f105" fmla="val 1550"/>
                <a:gd name="f106" fmla="val 5081"/>
                <a:gd name="f107" fmla="val 5517"/>
                <a:gd name="f108" fmla="val 5959"/>
                <a:gd name="f109" fmla="val 6415"/>
                <a:gd name="f110" fmla="val 6626"/>
                <a:gd name="f111" fmla="val 1570"/>
                <a:gd name="f112" fmla="val 6836"/>
                <a:gd name="f113" fmla="val 1610"/>
                <a:gd name="f114" fmla="val 7042"/>
                <a:gd name="f115" fmla="val 7022"/>
                <a:gd name="f116" fmla="val 1339"/>
                <a:gd name="f117" fmla="val 1128"/>
                <a:gd name="f118" fmla="val 1068"/>
                <a:gd name="f119" fmla="val 1003"/>
                <a:gd name="f120" fmla="val 7062"/>
                <a:gd name="f121" fmla="val 963"/>
                <a:gd name="f122" fmla="val 7087"/>
                <a:gd name="f123" fmla="val 838"/>
                <a:gd name="f124" fmla="val 7107"/>
                <a:gd name="f125" fmla="val 627"/>
                <a:gd name="f126" fmla="val 7188"/>
                <a:gd name="f127" fmla="val 441"/>
                <a:gd name="f128" fmla="val 7313"/>
                <a:gd name="f129" fmla="val 7483"/>
                <a:gd name="f130" fmla="val 191"/>
                <a:gd name="f131" fmla="val 7629"/>
                <a:gd name="f132" fmla="val 105"/>
                <a:gd name="f133" fmla="val 7814"/>
                <a:gd name="f134" fmla="val 45"/>
                <a:gd name="f135" fmla="val 8025"/>
                <a:gd name="f136" fmla="val 20"/>
                <a:gd name="f137" fmla="val 8216"/>
                <a:gd name="f138" fmla="val 8401"/>
                <a:gd name="f139" fmla="val 8612"/>
                <a:gd name="f140" fmla="val 8777"/>
                <a:gd name="f141" fmla="val 85"/>
                <a:gd name="f142" fmla="val 8968"/>
                <a:gd name="f143" fmla="val 145"/>
                <a:gd name="f144" fmla="val 9174"/>
                <a:gd name="f145" fmla="val 211"/>
                <a:gd name="f146" fmla="val 9364"/>
                <a:gd name="f147" fmla="val 9530"/>
                <a:gd name="f148" fmla="val 9695"/>
                <a:gd name="f149" fmla="val 9866"/>
                <a:gd name="f150" fmla="val 502"/>
                <a:gd name="f151" fmla="val 10031"/>
                <a:gd name="f152" fmla="val 607"/>
                <a:gd name="f153" fmla="val 10177"/>
                <a:gd name="f154" fmla="val 10242"/>
                <a:gd name="f155" fmla="val 692"/>
                <a:gd name="f156" fmla="val 10302"/>
                <a:gd name="f157" fmla="val 732"/>
                <a:gd name="f158" fmla="val 10367"/>
                <a:gd name="f159" fmla="val 797"/>
                <a:gd name="f160" fmla="val 10447"/>
                <a:gd name="f161" fmla="val 10533"/>
                <a:gd name="f162" fmla="val 10638"/>
                <a:gd name="f163" fmla="val 10824"/>
                <a:gd name="f164" fmla="val 11034"/>
                <a:gd name="f165" fmla="val 11225"/>
                <a:gd name="f166" fmla="val 11576"/>
                <a:gd name="f167" fmla="val 2382"/>
                <a:gd name="f168" fmla="val 11892"/>
                <a:gd name="f169" fmla="val 2884"/>
                <a:gd name="f170" fmla="val 12143"/>
                <a:gd name="f171" fmla="val 3405"/>
                <a:gd name="f172" fmla="val 12433"/>
                <a:gd name="f173" fmla="val 3952"/>
                <a:gd name="f174" fmla="val 12644"/>
                <a:gd name="f175" fmla="val 4534"/>
                <a:gd name="f176" fmla="val 12769"/>
                <a:gd name="f177" fmla="val 4494"/>
                <a:gd name="f178" fmla="val 12895"/>
                <a:gd name="f179" fmla="val 4454"/>
                <a:gd name="f180" fmla="val 13000"/>
                <a:gd name="f181" fmla="val 4433"/>
                <a:gd name="f182" fmla="val 13105"/>
                <a:gd name="f183" fmla="val 4368"/>
                <a:gd name="f184" fmla="val 13291"/>
                <a:gd name="f185" fmla="val 13502"/>
                <a:gd name="f186" fmla="val 4283"/>
                <a:gd name="f187" fmla="val 13707"/>
                <a:gd name="f188" fmla="val 4263"/>
                <a:gd name="f189" fmla="val 13878"/>
                <a:gd name="f190" fmla="val 4243"/>
                <a:gd name="f191" fmla="val 14023"/>
                <a:gd name="f192" fmla="val 14149"/>
                <a:gd name="f193" fmla="val 4223"/>
                <a:gd name="f194" fmla="val 14254"/>
                <a:gd name="f195" fmla="val 14294"/>
                <a:gd name="f196" fmla="val 4117"/>
                <a:gd name="f197" fmla="val 15508"/>
                <a:gd name="f198" fmla="val 6249"/>
                <a:gd name="f199" fmla="val 15758"/>
                <a:gd name="f200" fmla="val 6771"/>
                <a:gd name="f201" fmla="val 15799"/>
                <a:gd name="f202" fmla="val 7292"/>
                <a:gd name="f203" fmla="val 7879"/>
                <a:gd name="f204" fmla="val 8902"/>
                <a:gd name="f205" fmla="val 9825"/>
                <a:gd name="f206" fmla="val 15738"/>
                <a:gd name="f207" fmla="val 10577"/>
                <a:gd name="f208" fmla="val 15673"/>
                <a:gd name="f209" fmla="val 10828"/>
                <a:gd name="f210" fmla="val 15633"/>
                <a:gd name="f211" fmla="val 10908"/>
                <a:gd name="f212" fmla="val 11013"/>
                <a:gd name="f213" fmla="val 11119"/>
                <a:gd name="f214" fmla="val 15613"/>
                <a:gd name="f215" fmla="val 11475"/>
                <a:gd name="f216" fmla="val 15588"/>
                <a:gd name="f217" fmla="val 11891"/>
                <a:gd name="f218" fmla="val 15548"/>
                <a:gd name="f219" fmla="val 12332"/>
                <a:gd name="f220" fmla="val 15422"/>
                <a:gd name="f221" fmla="val 12809"/>
                <a:gd name="f222" fmla="val 15257"/>
                <a:gd name="f223" fmla="val 13145"/>
                <a:gd name="f224" fmla="val 15112"/>
                <a:gd name="f225" fmla="val 13481"/>
                <a:gd name="f226" fmla="val 14901"/>
                <a:gd name="f227" fmla="val 13812"/>
                <a:gd name="f228" fmla="val 14610"/>
                <a:gd name="f229" fmla="val 14128"/>
                <a:gd name="f230" fmla="val 14274"/>
                <a:gd name="f231" fmla="val 14188"/>
                <a:gd name="f232" fmla="val 14234"/>
                <a:gd name="f233" fmla="val 14253"/>
                <a:gd name="f234" fmla="val 14189"/>
                <a:gd name="f235" fmla="val 14273"/>
                <a:gd name="f236" fmla="val 14129"/>
                <a:gd name="f237" fmla="val 14293"/>
                <a:gd name="f238" fmla="val 14108"/>
                <a:gd name="f239" fmla="val 14313"/>
                <a:gd name="f240" fmla="val 14338"/>
                <a:gd name="f241" fmla="val 13958"/>
                <a:gd name="f242" fmla="val 13898"/>
                <a:gd name="f243" fmla="val 13813"/>
                <a:gd name="f244" fmla="val 13457"/>
                <a:gd name="f245" fmla="val 14168"/>
                <a:gd name="f246" fmla="val 13962"/>
                <a:gd name="f247" fmla="val 12664"/>
                <a:gd name="f248" fmla="val 13917"/>
                <a:gd name="f249" fmla="val 12604"/>
                <a:gd name="f250" fmla="val 13897"/>
                <a:gd name="f251" fmla="val 12519"/>
                <a:gd name="f252" fmla="val 13857"/>
                <a:gd name="f253" fmla="val 12453"/>
                <a:gd name="f254" fmla="val 13982"/>
                <a:gd name="f255" fmla="val 12393"/>
                <a:gd name="f256" fmla="val 12328"/>
                <a:gd name="f257" fmla="val 12268"/>
                <a:gd name="f258" fmla="val 14484"/>
                <a:gd name="f259" fmla="val 14689"/>
                <a:gd name="f260" fmla="val 11997"/>
                <a:gd name="f261" fmla="val 14965"/>
                <a:gd name="f262" fmla="val 11807"/>
                <a:gd name="f263" fmla="val 15362"/>
                <a:gd name="f264" fmla="val 11516"/>
                <a:gd name="f265" fmla="val 11200"/>
                <a:gd name="f266" fmla="val 16094"/>
                <a:gd name="f267" fmla="val 10869"/>
                <a:gd name="f268" fmla="val 16490"/>
                <a:gd name="f269" fmla="val 16821"/>
                <a:gd name="f270" fmla="val 10071"/>
                <a:gd name="f271" fmla="val 17097"/>
                <a:gd name="f272" fmla="val 9655"/>
                <a:gd name="f273" fmla="val 17428"/>
                <a:gd name="f274" fmla="val 17638"/>
                <a:gd name="f275" fmla="val 8717"/>
                <a:gd name="f276" fmla="val 17744"/>
                <a:gd name="f277" fmla="val 8236"/>
                <a:gd name="f278" fmla="val 17804"/>
                <a:gd name="f279" fmla="val 7985"/>
                <a:gd name="f280" fmla="val 7714"/>
                <a:gd name="f281" fmla="val 7463"/>
                <a:gd name="f282" fmla="val 17784"/>
                <a:gd name="f283" fmla="val 17699"/>
                <a:gd name="f284" fmla="val 6917"/>
                <a:gd name="f285" fmla="val 17658"/>
                <a:gd name="f286" fmla="val 6791"/>
                <a:gd name="f287" fmla="val 17598"/>
                <a:gd name="f288" fmla="val 6666"/>
                <a:gd name="f289" fmla="val 17448"/>
                <a:gd name="f290" fmla="val 6435"/>
                <a:gd name="f291" fmla="val 17242"/>
                <a:gd name="f292" fmla="val 6230"/>
                <a:gd name="f293" fmla="val 17012"/>
                <a:gd name="f294" fmla="val 6124"/>
                <a:gd name="f295" fmla="val 16846"/>
                <a:gd name="f296" fmla="val 6039"/>
                <a:gd name="f297" fmla="val 16655"/>
                <a:gd name="f298" fmla="val 5999"/>
                <a:gd name="f299" fmla="val 16470"/>
                <a:gd name="f300" fmla="val 16365"/>
                <a:gd name="f301" fmla="val 16279"/>
                <a:gd name="f302" fmla="val 16194"/>
                <a:gd name="f303" fmla="val 6019"/>
                <a:gd name="f304" fmla="val 16029"/>
                <a:gd name="f305" fmla="val 6059"/>
                <a:gd name="f306" fmla="val 15863"/>
                <a:gd name="f307" fmla="val 6104"/>
                <a:gd name="f308" fmla="val 15718"/>
                <a:gd name="f309" fmla="val 6210"/>
                <a:gd name="f310" fmla="val 6144"/>
                <a:gd name="f311" fmla="val 5683"/>
                <a:gd name="f312" fmla="val 15693"/>
                <a:gd name="f313" fmla="val 5227"/>
                <a:gd name="f314" fmla="val 15592"/>
                <a:gd name="f315" fmla="val 4765"/>
                <a:gd name="f316" fmla="val 15547"/>
                <a:gd name="f317" fmla="val 4580"/>
                <a:gd name="f318" fmla="val 15487"/>
                <a:gd name="f319" fmla="val 4389"/>
                <a:gd name="f320" fmla="val 15402"/>
                <a:gd name="f321" fmla="val 15527"/>
                <a:gd name="f322" fmla="val 4118"/>
                <a:gd name="f323" fmla="val 15632"/>
                <a:gd name="f324" fmla="val 4033"/>
                <a:gd name="f325" fmla="val 3953"/>
                <a:gd name="f326" fmla="val 15798"/>
                <a:gd name="f327" fmla="val 3868"/>
                <a:gd name="f328" fmla="val 15883"/>
                <a:gd name="f329" fmla="val 3762"/>
                <a:gd name="f330" fmla="val 15968"/>
                <a:gd name="f331" fmla="val 3657"/>
                <a:gd name="f332" fmla="val 16008"/>
                <a:gd name="f333" fmla="val 3552"/>
                <a:gd name="f334" fmla="val 16069"/>
                <a:gd name="f335" fmla="val 3451"/>
                <a:gd name="f336" fmla="val 16134"/>
                <a:gd name="f337" fmla="val 3326"/>
                <a:gd name="f338" fmla="val 16219"/>
                <a:gd name="f339" fmla="val 3115"/>
                <a:gd name="f340" fmla="val 16259"/>
                <a:gd name="f341" fmla="val 2885"/>
                <a:gd name="f342" fmla="val 2383"/>
                <a:gd name="f343" fmla="val 16239"/>
                <a:gd name="f344" fmla="val 2152"/>
                <a:gd name="f345" fmla="val 16154"/>
                <a:gd name="f346" fmla="val 1902"/>
                <a:gd name="f347" fmla="val 1696"/>
                <a:gd name="f348" fmla="val 16049"/>
                <a:gd name="f349" fmla="val 1571"/>
                <a:gd name="f350" fmla="val 15988"/>
                <a:gd name="f351" fmla="val 1465"/>
                <a:gd name="f352" fmla="val 15943"/>
                <a:gd name="f353" fmla="val 1340"/>
                <a:gd name="f354" fmla="val 15778"/>
                <a:gd name="f355" fmla="val 1089"/>
                <a:gd name="f356" fmla="val 15652"/>
                <a:gd name="f357" fmla="val 793"/>
                <a:gd name="f358" fmla="val 15191"/>
                <a:gd name="f359" fmla="val 542"/>
                <a:gd name="f360" fmla="val 14815"/>
                <a:gd name="f361" fmla="val 377"/>
                <a:gd name="f362" fmla="val 14419"/>
                <a:gd name="f363" fmla="val 317"/>
                <a:gd name="f364" fmla="val 14278"/>
                <a:gd name="f365" fmla="val 288"/>
                <a:gd name="f366" fmla="val 14140"/>
                <a:gd name="f367" fmla="val 273"/>
                <a:gd name="f368" fmla="val 14005"/>
                <a:gd name="f369" fmla="val 13742"/>
                <a:gd name="f370" fmla="val 13493"/>
                <a:gd name="f371" fmla="val 329"/>
                <a:gd name="f372" fmla="val 13270"/>
                <a:gd name="f373" fmla="val 442"/>
                <a:gd name="f374" fmla="val 13085"/>
                <a:gd name="f375" fmla="val 12914"/>
                <a:gd name="f376" fmla="val 648"/>
                <a:gd name="f377" fmla="val 12789"/>
                <a:gd name="f378" fmla="val 818"/>
                <a:gd name="f379" fmla="val 12729"/>
                <a:gd name="f380" fmla="val 12683"/>
                <a:gd name="f381" fmla="val 12623"/>
                <a:gd name="f382" fmla="val 1044"/>
                <a:gd name="f383" fmla="val 12142"/>
                <a:gd name="f384" fmla="val 11620"/>
                <a:gd name="f385" fmla="val 11079"/>
                <a:gd name="f386" fmla="val 10657"/>
                <a:gd name="f387" fmla="val 252"/>
                <a:gd name="f388" fmla="val 10221"/>
                <a:gd name="f389" fmla="val 146"/>
                <a:gd name="f390" fmla="val 9760"/>
                <a:gd name="f391" fmla="val 86"/>
                <a:gd name="f392" fmla="val 9343"/>
                <a:gd name="f393" fmla="val 8486"/>
                <a:gd name="f394" fmla="*/ f0 1 17824"/>
                <a:gd name="f395" fmla="*/ f1 1 15839"/>
                <a:gd name="f396" fmla="val f2"/>
                <a:gd name="f397" fmla="val f3"/>
                <a:gd name="f398" fmla="val f4"/>
                <a:gd name="f399" fmla="+- f398 0 f396"/>
                <a:gd name="f400" fmla="+- f397 0 f396"/>
                <a:gd name="f401" fmla="*/ f400 1 17824"/>
                <a:gd name="f402" fmla="*/ f399 1 15839"/>
                <a:gd name="f403" fmla="*/ f396 1 f401"/>
                <a:gd name="f404" fmla="*/ f397 1 f401"/>
                <a:gd name="f405" fmla="*/ f396 1 f402"/>
                <a:gd name="f406" fmla="*/ f398 1 f402"/>
                <a:gd name="f407" fmla="*/ f403 f394 1"/>
                <a:gd name="f408" fmla="*/ f404 f394 1"/>
                <a:gd name="f409" fmla="*/ f406 f395 1"/>
                <a:gd name="f410" fmla="*/ f405 f39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7" t="f410" r="f408" b="f409"/>
              <a:pathLst>
                <a:path w="17824" h="1583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lnTo>
                    <a:pt x="f48" y="f46"/>
                  </a:lnTo>
                  <a:cubicBezTo>
                    <a:pt x="f49" y="f44"/>
                    <a:pt x="f50" y="f44"/>
                    <a:pt x="f51" y="f40"/>
                  </a:cubicBezTo>
                  <a:cubicBezTo>
                    <a:pt x="f52" y="f38"/>
                    <a:pt x="f53" y="f36"/>
                    <a:pt x="f54" y="f55"/>
                  </a:cubicBezTo>
                  <a:cubicBezTo>
                    <a:pt x="f56" y="f34"/>
                    <a:pt x="f57" y="f58"/>
                    <a:pt x="f59" y="f60"/>
                  </a:cubicBezTo>
                  <a:cubicBezTo>
                    <a:pt x="f61" y="f28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94" y="f95"/>
                  </a:cubicBezTo>
                  <a:cubicBezTo>
                    <a:pt x="f59" y="f96"/>
                    <a:pt x="f97" y="f98"/>
                    <a:pt x="f99" y="f100"/>
                  </a:cubicBezTo>
                  <a:cubicBezTo>
                    <a:pt x="f101" y="f102"/>
                    <a:pt x="f103" y="f104"/>
                    <a:pt x="f105" y="f104"/>
                  </a:cubicBezTo>
                  <a:lnTo>
                    <a:pt x="f105" y="f106"/>
                  </a:lnTo>
                  <a:cubicBezTo>
                    <a:pt x="f54" y="f107"/>
                    <a:pt x="f54" y="f108"/>
                    <a:pt x="f103" y="f109"/>
                  </a:cubicBezTo>
                  <a:cubicBezTo>
                    <a:pt x="f26" y="f110"/>
                    <a:pt x="f111" y="f112"/>
                    <a:pt x="f113" y="f114"/>
                  </a:cubicBezTo>
                  <a:cubicBezTo>
                    <a:pt x="f28" y="f115"/>
                    <a:pt x="f116" y="f115"/>
                    <a:pt x="f97" y="f115"/>
                  </a:cubicBezTo>
                  <a:cubicBezTo>
                    <a:pt x="f117" y="f114"/>
                    <a:pt x="f118" y="f114"/>
                    <a:pt x="f119" y="f120"/>
                  </a:cubicBezTo>
                  <a:cubicBezTo>
                    <a:pt x="f121" y="f120"/>
                    <a:pt x="f61" y="f122"/>
                    <a:pt x="f123" y="f124"/>
                  </a:cubicBezTo>
                  <a:cubicBezTo>
                    <a:pt x="f125" y="f126"/>
                    <a:pt x="f127" y="f128"/>
                    <a:pt x="f80" y="f129"/>
                  </a:cubicBezTo>
                  <a:cubicBezTo>
                    <a:pt x="f130" y="f131"/>
                    <a:pt x="f132" y="f133"/>
                    <a:pt x="f134" y="f135"/>
                  </a:cubicBezTo>
                  <a:cubicBezTo>
                    <a:pt x="f136" y="f137"/>
                    <a:pt x="f2" y="f138"/>
                    <a:pt x="f136" y="f139"/>
                  </a:cubicBezTo>
                  <a:cubicBezTo>
                    <a:pt x="f134" y="f140"/>
                    <a:pt x="f141" y="f142"/>
                    <a:pt x="f143" y="f144"/>
                  </a:cubicBezTo>
                  <a:cubicBezTo>
                    <a:pt x="f145" y="f146"/>
                    <a:pt x="f78" y="f147"/>
                    <a:pt x="f74" y="f148"/>
                  </a:cubicBezTo>
                  <a:cubicBezTo>
                    <a:pt x="f84" y="f149"/>
                    <a:pt x="f150" y="f151"/>
                    <a:pt x="f152" y="f153"/>
                  </a:cubicBezTo>
                  <a:cubicBezTo>
                    <a:pt x="f90" y="f154"/>
                    <a:pt x="f155" y="f156"/>
                    <a:pt x="f157" y="f158"/>
                  </a:cubicBezTo>
                  <a:cubicBezTo>
                    <a:pt x="f159" y="f160"/>
                    <a:pt x="f94" y="f161"/>
                    <a:pt x="f121" y="f162"/>
                  </a:cubicBezTo>
                  <a:cubicBezTo>
                    <a:pt x="f117" y="f163"/>
                    <a:pt x="f116" y="f164"/>
                    <a:pt x="f26" y="f165"/>
                  </a:cubicBezTo>
                  <a:cubicBezTo>
                    <a:pt x="f50" y="f166"/>
                    <a:pt x="f167" y="f168"/>
                    <a:pt x="f169" y="f170"/>
                  </a:cubicBezTo>
                  <a:cubicBezTo>
                    <a:pt x="f171" y="f172"/>
                    <a:pt x="f173" y="f174"/>
                    <a:pt x="f175" y="f176"/>
                  </a:cubicBezTo>
                  <a:cubicBezTo>
                    <a:pt x="f177" y="f178"/>
                    <a:pt x="f179" y="f180"/>
                    <a:pt x="f181" y="f182"/>
                  </a:cubicBezTo>
                  <a:cubicBezTo>
                    <a:pt x="f183" y="f184"/>
                    <a:pt x="f19" y="f185"/>
                    <a:pt x="f186" y="f187"/>
                  </a:cubicBezTo>
                  <a:cubicBezTo>
                    <a:pt x="f188" y="f189"/>
                    <a:pt x="f190" y="f191"/>
                    <a:pt x="f190" y="f192"/>
                  </a:cubicBezTo>
                  <a:lnTo>
                    <a:pt x="f193" y="f194"/>
                  </a:lnTo>
                  <a:cubicBezTo>
                    <a:pt x="f193" y="f195"/>
                    <a:pt x="f196" y="f197"/>
                    <a:pt x="f198" y="f199"/>
                  </a:cubicBezTo>
                  <a:cubicBezTo>
                    <a:pt x="f200" y="f201"/>
                    <a:pt x="f202" y="f4"/>
                    <a:pt x="f203" y="f4"/>
                  </a:cubicBezTo>
                  <a:cubicBezTo>
                    <a:pt x="f204" y="f4"/>
                    <a:pt x="f205" y="f206"/>
                    <a:pt x="f207" y="f208"/>
                  </a:cubicBezTo>
                  <a:lnTo>
                    <a:pt x="f209" y="f210"/>
                  </a:lnTo>
                  <a:cubicBezTo>
                    <a:pt x="f211" y="f210"/>
                    <a:pt x="f212" y="f210"/>
                    <a:pt x="f213" y="f214"/>
                  </a:cubicBezTo>
                  <a:cubicBezTo>
                    <a:pt x="f215" y="f216"/>
                    <a:pt x="f217" y="f218"/>
                    <a:pt x="f219" y="f220"/>
                  </a:cubicBezTo>
                  <a:lnTo>
                    <a:pt x="f221" y="f222"/>
                  </a:lnTo>
                  <a:cubicBezTo>
                    <a:pt x="f223" y="f224"/>
                    <a:pt x="f225" y="f226"/>
                    <a:pt x="f227" y="f228"/>
                  </a:cubicBezTo>
                  <a:lnTo>
                    <a:pt x="f229" y="f230"/>
                  </a:lnTo>
                  <a:cubicBezTo>
                    <a:pt x="f231" y="f232"/>
                    <a:pt x="f233" y="f234"/>
                    <a:pt x="f235" y="f236"/>
                  </a:cubicBezTo>
                  <a:lnTo>
                    <a:pt x="f237" y="f238"/>
                  </a:lnTo>
                  <a:lnTo>
                    <a:pt x="f239" y="f191"/>
                  </a:lnTo>
                  <a:cubicBezTo>
                    <a:pt x="f240" y="f241"/>
                    <a:pt x="f240" y="f242"/>
                    <a:pt x="f240" y="f243"/>
                  </a:cubicBezTo>
                  <a:cubicBezTo>
                    <a:pt x="f235" y="f244"/>
                    <a:pt x="f245" y="f182"/>
                    <a:pt x="f246" y="f247"/>
                  </a:cubicBezTo>
                  <a:cubicBezTo>
                    <a:pt x="f248" y="f249"/>
                    <a:pt x="f250" y="f251"/>
                    <a:pt x="f252" y="f253"/>
                  </a:cubicBezTo>
                  <a:cubicBezTo>
                    <a:pt x="f254" y="f255"/>
                    <a:pt x="f229" y="f256"/>
                    <a:pt x="f233" y="f257"/>
                  </a:cubicBezTo>
                  <a:cubicBezTo>
                    <a:pt x="f258" y="f170"/>
                    <a:pt x="f259" y="f260"/>
                    <a:pt x="f261" y="f262"/>
                  </a:cubicBezTo>
                  <a:cubicBezTo>
                    <a:pt x="f263" y="f264"/>
                    <a:pt x="f206" y="f265"/>
                    <a:pt x="f266" y="f267"/>
                  </a:cubicBezTo>
                  <a:cubicBezTo>
                    <a:pt x="f268" y="f160"/>
                    <a:pt x="f269" y="f270"/>
                    <a:pt x="f271" y="f272"/>
                  </a:cubicBezTo>
                  <a:cubicBezTo>
                    <a:pt x="f273" y="f144"/>
                    <a:pt x="f274" y="f275"/>
                    <a:pt x="f276" y="f277"/>
                  </a:cubicBezTo>
                  <a:cubicBezTo>
                    <a:pt x="f278" y="f279"/>
                    <a:pt x="f3" y="f280"/>
                    <a:pt x="f278" y="f281"/>
                  </a:cubicBezTo>
                  <a:cubicBezTo>
                    <a:pt x="f278" y="f128"/>
                    <a:pt x="f282" y="f126"/>
                    <a:pt x="f276" y="f114"/>
                  </a:cubicBezTo>
                  <a:cubicBezTo>
                    <a:pt x="f283" y="f284"/>
                    <a:pt x="f285" y="f286"/>
                    <a:pt x="f287" y="f288"/>
                  </a:cubicBezTo>
                  <a:cubicBezTo>
                    <a:pt x="f289" y="f290"/>
                    <a:pt x="f291" y="f292"/>
                    <a:pt x="f293" y="f294"/>
                  </a:cubicBezTo>
                  <a:cubicBezTo>
                    <a:pt x="f295" y="f296"/>
                    <a:pt x="f297" y="f298"/>
                    <a:pt x="f299" y="f298"/>
                  </a:cubicBezTo>
                  <a:cubicBezTo>
                    <a:pt x="f300" y="f298"/>
                    <a:pt x="f301" y="f298"/>
                    <a:pt x="f302" y="f303"/>
                  </a:cubicBezTo>
                  <a:cubicBezTo>
                    <a:pt x="f304" y="f305"/>
                    <a:pt x="f306" y="f307"/>
                    <a:pt x="f308" y="f309"/>
                  </a:cubicBezTo>
                  <a:lnTo>
                    <a:pt x="f308" y="f310"/>
                  </a:lnTo>
                  <a:cubicBezTo>
                    <a:pt x="f206" y="f311"/>
                    <a:pt x="f312" y="f313"/>
                    <a:pt x="f314" y="f315"/>
                  </a:cubicBezTo>
                  <a:cubicBezTo>
                    <a:pt x="f316" y="f317"/>
                    <a:pt x="f318" y="f319"/>
                    <a:pt x="f320" y="f87"/>
                  </a:cubicBezTo>
                  <a:cubicBezTo>
                    <a:pt x="f321" y="f322"/>
                    <a:pt x="f323" y="f324"/>
                    <a:pt x="f308" y="f325"/>
                  </a:cubicBezTo>
                  <a:cubicBezTo>
                    <a:pt x="f326" y="f327"/>
                    <a:pt x="f328" y="f329"/>
                    <a:pt x="f330" y="f331"/>
                  </a:cubicBezTo>
                  <a:cubicBezTo>
                    <a:pt x="f332" y="f333"/>
                    <a:pt x="f334" y="f335"/>
                    <a:pt x="f336" y="f337"/>
                  </a:cubicBezTo>
                  <a:cubicBezTo>
                    <a:pt x="f338" y="f339"/>
                    <a:pt x="f340" y="f341"/>
                    <a:pt x="f340" y="f75"/>
                  </a:cubicBezTo>
                  <a:cubicBezTo>
                    <a:pt x="f340" y="f342"/>
                    <a:pt x="f343" y="f344"/>
                    <a:pt x="f345" y="f346"/>
                  </a:cubicBezTo>
                  <a:cubicBezTo>
                    <a:pt x="f336" y="f65"/>
                    <a:pt x="f266" y="f347"/>
                    <a:pt x="f348" y="f349"/>
                  </a:cubicBezTo>
                  <a:cubicBezTo>
                    <a:pt x="f350" y="f351"/>
                    <a:pt x="f352" y="f353"/>
                    <a:pt x="f328" y="f32"/>
                  </a:cubicBezTo>
                  <a:cubicBezTo>
                    <a:pt x="f354" y="f355"/>
                    <a:pt x="f356" y="f42"/>
                    <a:pt x="f318" y="f357"/>
                  </a:cubicBezTo>
                  <a:cubicBezTo>
                    <a:pt x="f358" y="f359"/>
                    <a:pt x="f360" y="f361"/>
                    <a:pt x="f362" y="f363"/>
                  </a:cubicBezTo>
                  <a:cubicBezTo>
                    <a:pt x="f364" y="f365"/>
                    <a:pt x="f366" y="f367"/>
                    <a:pt x="f368" y="f367"/>
                  </a:cubicBezTo>
                  <a:cubicBezTo>
                    <a:pt x="f369" y="f367"/>
                    <a:pt x="f370" y="f371"/>
                    <a:pt x="f372" y="f373"/>
                  </a:cubicBezTo>
                  <a:cubicBezTo>
                    <a:pt x="f374" y="f68"/>
                    <a:pt x="f375" y="f376"/>
                    <a:pt x="f377" y="f378"/>
                  </a:cubicBezTo>
                  <a:cubicBezTo>
                    <a:pt x="f379" y="f94"/>
                    <a:pt x="f380" y="f40"/>
                    <a:pt x="f381" y="f382"/>
                  </a:cubicBezTo>
                  <a:cubicBezTo>
                    <a:pt x="f383" y="f16"/>
                    <a:pt x="f384" y="f359"/>
                    <a:pt x="f385" y="f361"/>
                  </a:cubicBezTo>
                  <a:cubicBezTo>
                    <a:pt x="f386" y="f387"/>
                    <a:pt x="f388" y="f389"/>
                    <a:pt x="f390" y="f391"/>
                  </a:cubicBezTo>
                  <a:cubicBezTo>
                    <a:pt x="f392" y="f8"/>
                    <a:pt x="f204" y="f6"/>
                    <a:pt x="f393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  <a:effectLst>
              <a:outerShdw dist="19046" dir="5400000" algn="tl">
                <a:srgbClr val="000000">
                  <a:alpha val="50000"/>
                </a:srgbClr>
              </a:outerShdw>
            </a:effectLst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2340;p48">
              <a:extLst>
                <a:ext uri="{FF2B5EF4-FFF2-40B4-BE49-F238E27FC236}">
                  <a16:creationId xmlns:a16="http://schemas.microsoft.com/office/drawing/2014/main" id="{FF746C69-4BB3-382A-AF0D-37F28C299501}"/>
                </a:ext>
              </a:extLst>
            </p:cNvPr>
            <p:cNvSpPr/>
            <p:nvPr/>
          </p:nvSpPr>
          <p:spPr>
            <a:xfrm>
              <a:off x="1638641" y="2041964"/>
              <a:ext cx="938156" cy="8136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967"/>
                <a:gd name="f4" fmla="val 14715"/>
                <a:gd name="f5" fmla="val 13456"/>
                <a:gd name="f6" fmla="val 1129"/>
                <a:gd name="f7" fmla="val 13501"/>
                <a:gd name="f8" fmla="val 13541"/>
                <a:gd name="f9" fmla="val 1149"/>
                <a:gd name="f10" fmla="val 13582"/>
                <a:gd name="f11" fmla="val 13687"/>
                <a:gd name="f12" fmla="val 1174"/>
                <a:gd name="f13" fmla="val 13792"/>
                <a:gd name="f14" fmla="val 1194"/>
                <a:gd name="f15" fmla="val 13877"/>
                <a:gd name="f16" fmla="val 1234"/>
                <a:gd name="f17" fmla="val 13938"/>
                <a:gd name="f18" fmla="val 1274"/>
                <a:gd name="f19" fmla="val 14023"/>
                <a:gd name="f20" fmla="val 1319"/>
                <a:gd name="f21" fmla="val 14103"/>
                <a:gd name="f22" fmla="val 1359"/>
                <a:gd name="f23" fmla="val 14188"/>
                <a:gd name="f24" fmla="val 1425"/>
                <a:gd name="f25" fmla="val 14254"/>
                <a:gd name="f26" fmla="val 1485"/>
                <a:gd name="f27" fmla="val 14314"/>
                <a:gd name="f28" fmla="val 1525"/>
                <a:gd name="f29" fmla="val 14354"/>
                <a:gd name="f30" fmla="val 1570"/>
                <a:gd name="f31" fmla="val 14379"/>
                <a:gd name="f32" fmla="val 1590"/>
                <a:gd name="f33" fmla="val 14419"/>
                <a:gd name="f34" fmla="val 1630"/>
                <a:gd name="f35" fmla="val 14459"/>
                <a:gd name="f36" fmla="val 1650"/>
                <a:gd name="f37" fmla="val 14479"/>
                <a:gd name="f38" fmla="val 1696"/>
                <a:gd name="f39" fmla="val 14524"/>
                <a:gd name="f40" fmla="val 1736"/>
                <a:gd name="f41" fmla="val 14585"/>
                <a:gd name="f42" fmla="val 1821"/>
                <a:gd name="f43" fmla="val 14630"/>
                <a:gd name="f44" fmla="val 1926"/>
                <a:gd name="f45" fmla="val 14650"/>
                <a:gd name="f46" fmla="val 1986"/>
                <a:gd name="f47" fmla="val 14670"/>
                <a:gd name="f48" fmla="val 2027"/>
                <a:gd name="f49" fmla="val 2052"/>
                <a:gd name="f50" fmla="val 2092"/>
                <a:gd name="f51" fmla="val 14690"/>
                <a:gd name="f52" fmla="val 2112"/>
                <a:gd name="f53" fmla="val 2132"/>
                <a:gd name="f54" fmla="val 14710"/>
                <a:gd name="f55" fmla="val 2152"/>
                <a:gd name="f56" fmla="val 2177"/>
                <a:gd name="f57" fmla="val 2277"/>
                <a:gd name="f58" fmla="val 2403"/>
                <a:gd name="f59" fmla="val 2428"/>
                <a:gd name="f60" fmla="val 2468"/>
                <a:gd name="f61" fmla="val 2508"/>
                <a:gd name="f62" fmla="val 2528"/>
                <a:gd name="f63" fmla="val 2553"/>
                <a:gd name="f64" fmla="val 2593"/>
                <a:gd name="f65" fmla="val 14605"/>
                <a:gd name="f66" fmla="val 2653"/>
                <a:gd name="f67" fmla="val 14565"/>
                <a:gd name="f68" fmla="val 2739"/>
                <a:gd name="f69" fmla="val 2824"/>
                <a:gd name="f70" fmla="val 2844"/>
                <a:gd name="f71" fmla="val 2884"/>
                <a:gd name="f72" fmla="val 2929"/>
                <a:gd name="f73" fmla="val 14334"/>
                <a:gd name="f74" fmla="val 2989"/>
                <a:gd name="f75" fmla="val 3009"/>
                <a:gd name="f76" fmla="val 14228"/>
                <a:gd name="f77" fmla="val 3030"/>
                <a:gd name="f78" fmla="val 14208"/>
                <a:gd name="f79" fmla="val 14168"/>
                <a:gd name="f80" fmla="val 14148"/>
                <a:gd name="f81" fmla="val 2969"/>
                <a:gd name="f82" fmla="val 14128"/>
                <a:gd name="f83" fmla="val 2949"/>
                <a:gd name="f84" fmla="val 2904"/>
                <a:gd name="f85" fmla="val 14083"/>
                <a:gd name="f86" fmla="val 2864"/>
                <a:gd name="f87" fmla="val 14043"/>
                <a:gd name="f88" fmla="val 2779"/>
                <a:gd name="f89" fmla="val 13978"/>
                <a:gd name="f90" fmla="val 13958"/>
                <a:gd name="f91" fmla="val 2719"/>
                <a:gd name="f92" fmla="val 2678"/>
                <a:gd name="f93" fmla="val 13918"/>
                <a:gd name="f94" fmla="val 2633"/>
                <a:gd name="f95" fmla="val 13832"/>
                <a:gd name="f96" fmla="val 2488"/>
                <a:gd name="f97" fmla="val 13752"/>
                <a:gd name="f98" fmla="val 13707"/>
                <a:gd name="f99" fmla="val 2383"/>
                <a:gd name="f100" fmla="val 13647"/>
                <a:gd name="f101" fmla="val 2322"/>
                <a:gd name="f102" fmla="val 13627"/>
                <a:gd name="f103" fmla="val 2237"/>
                <a:gd name="f104" fmla="val 13561"/>
                <a:gd name="f105" fmla="val 2217"/>
                <a:gd name="f106" fmla="val 13396"/>
                <a:gd name="f107" fmla="val 2006"/>
                <a:gd name="f108" fmla="val 13331"/>
                <a:gd name="f109" fmla="val 1946"/>
                <a:gd name="f110" fmla="val 13271"/>
                <a:gd name="f111" fmla="val 1881"/>
                <a:gd name="f112" fmla="val 13251"/>
                <a:gd name="f113" fmla="val 1841"/>
                <a:gd name="f114" fmla="val 13205"/>
                <a:gd name="f115" fmla="val 1801"/>
                <a:gd name="f116" fmla="val 13165"/>
                <a:gd name="f117" fmla="val 1776"/>
                <a:gd name="f118" fmla="val 13145"/>
                <a:gd name="f119" fmla="val 1756"/>
                <a:gd name="f120" fmla="val 13125"/>
                <a:gd name="f121" fmla="val 13080"/>
                <a:gd name="f122" fmla="val 13060"/>
                <a:gd name="f123" fmla="val 13040"/>
                <a:gd name="f124" fmla="val 1716"/>
                <a:gd name="f125" fmla="val 13020"/>
                <a:gd name="f126" fmla="val 1675"/>
                <a:gd name="f127" fmla="val 13000"/>
                <a:gd name="f128" fmla="val 1445"/>
                <a:gd name="f129" fmla="val 1380"/>
                <a:gd name="f130" fmla="val 13100"/>
                <a:gd name="f131" fmla="val 1254"/>
                <a:gd name="f132" fmla="val 13225"/>
                <a:gd name="f133" fmla="val 13291"/>
                <a:gd name="f134" fmla="val 13376"/>
                <a:gd name="f135" fmla="val 13436"/>
                <a:gd name="f136" fmla="val 2172"/>
                <a:gd name="f137" fmla="val 2192"/>
                <a:gd name="f138" fmla="val 2257"/>
                <a:gd name="f139" fmla="val 2297"/>
                <a:gd name="f140" fmla="val 2317"/>
                <a:gd name="f141" fmla="val 2343"/>
                <a:gd name="f142" fmla="val 2363"/>
                <a:gd name="f143" fmla="val 2443"/>
                <a:gd name="f144" fmla="val 1861"/>
                <a:gd name="f145" fmla="val 1901"/>
                <a:gd name="f146" fmla="val 2548"/>
                <a:gd name="f147" fmla="val 1966"/>
                <a:gd name="f148" fmla="val 2613"/>
                <a:gd name="f149" fmla="val 2674"/>
                <a:gd name="f150" fmla="val 2694"/>
                <a:gd name="f151" fmla="val 2197"/>
                <a:gd name="f152" fmla="val 2302"/>
                <a:gd name="f153" fmla="val 2568"/>
                <a:gd name="f154" fmla="val 2342"/>
                <a:gd name="f155" fmla="val 2423"/>
                <a:gd name="f156" fmla="val 2573"/>
                <a:gd name="f157" fmla="val 2699"/>
                <a:gd name="f158" fmla="val 2804"/>
                <a:gd name="f159" fmla="val 2067"/>
                <a:gd name="f160" fmla="val 3075"/>
                <a:gd name="f161" fmla="val 3155"/>
                <a:gd name="f162" fmla="val 3240"/>
                <a:gd name="f163" fmla="val 1921"/>
                <a:gd name="f164" fmla="val 3325"/>
                <a:gd name="f165" fmla="val 3346"/>
                <a:gd name="f166" fmla="val 3386"/>
                <a:gd name="f167" fmla="val 3406"/>
                <a:gd name="f168" fmla="val 3471"/>
                <a:gd name="f169" fmla="val 1796"/>
                <a:gd name="f170" fmla="val 3511"/>
                <a:gd name="f171" fmla="val 3576"/>
                <a:gd name="f172" fmla="val 3596"/>
                <a:gd name="f173" fmla="val 3636"/>
                <a:gd name="f174" fmla="val 3656"/>
                <a:gd name="f175" fmla="val 1610"/>
                <a:gd name="f176" fmla="val 3682"/>
                <a:gd name="f177" fmla="val 1545"/>
                <a:gd name="f178" fmla="val 1505"/>
                <a:gd name="f179" fmla="val 1465"/>
                <a:gd name="f180" fmla="val 1420"/>
                <a:gd name="f181" fmla="val 3616"/>
                <a:gd name="f182" fmla="val 1400"/>
                <a:gd name="f183" fmla="val 1360"/>
                <a:gd name="f184" fmla="val 1339"/>
                <a:gd name="f185" fmla="val 1314"/>
                <a:gd name="f186" fmla="val 3556"/>
                <a:gd name="f187" fmla="val 3531"/>
                <a:gd name="f188" fmla="val 3491"/>
                <a:gd name="f189" fmla="val 1214"/>
                <a:gd name="f190" fmla="val 1189"/>
                <a:gd name="f191" fmla="val 3451"/>
                <a:gd name="f192" fmla="val 1169"/>
                <a:gd name="f193" fmla="val 3431"/>
                <a:gd name="f194" fmla="val 1109"/>
                <a:gd name="f195" fmla="val 3305"/>
                <a:gd name="f196" fmla="val 1089"/>
                <a:gd name="f197" fmla="val 3260"/>
                <a:gd name="f198" fmla="val 3220"/>
                <a:gd name="f199" fmla="val 1064"/>
                <a:gd name="f200" fmla="val 3115"/>
                <a:gd name="f201" fmla="val 2759"/>
                <a:gd name="f202" fmla="val 1294"/>
                <a:gd name="f203" fmla="val 1440"/>
                <a:gd name="f204" fmla="val 1691"/>
                <a:gd name="f205" fmla="val 1816"/>
                <a:gd name="f206" fmla="val 11721"/>
                <a:gd name="f207" fmla="val 5582"/>
                <a:gd name="f208" fmla="val 11786"/>
                <a:gd name="f209" fmla="val 11826"/>
                <a:gd name="f210" fmla="val 5602"/>
                <a:gd name="f211" fmla="val 11871"/>
                <a:gd name="f212" fmla="val 5622"/>
                <a:gd name="f213" fmla="val 11911"/>
                <a:gd name="f214" fmla="val 11972"/>
                <a:gd name="f215" fmla="val 5642"/>
                <a:gd name="f216" fmla="val 12017"/>
                <a:gd name="f217" fmla="val 5663"/>
                <a:gd name="f218" fmla="val 12057"/>
                <a:gd name="f219" fmla="val 5688"/>
                <a:gd name="f220" fmla="val 12077"/>
                <a:gd name="f221" fmla="val 12097"/>
                <a:gd name="f222" fmla="val 5708"/>
                <a:gd name="f223" fmla="val 12122"/>
                <a:gd name="f224" fmla="val 5728"/>
                <a:gd name="f225" fmla="val 12142"/>
                <a:gd name="f226" fmla="val 12182"/>
                <a:gd name="f227" fmla="val 5748"/>
                <a:gd name="f228" fmla="val 12222"/>
                <a:gd name="f229" fmla="val 5768"/>
                <a:gd name="f230" fmla="val 12268"/>
                <a:gd name="f231" fmla="val 5813"/>
                <a:gd name="f232" fmla="val 12328"/>
                <a:gd name="f233" fmla="val 5833"/>
                <a:gd name="f234" fmla="val 12373"/>
                <a:gd name="f235" fmla="val 5853"/>
                <a:gd name="f236" fmla="val 12393"/>
                <a:gd name="f237" fmla="val 5893"/>
                <a:gd name="f238" fmla="val 12433"/>
                <a:gd name="f239" fmla="val 5913"/>
                <a:gd name="f240" fmla="val 12473"/>
                <a:gd name="f241" fmla="val 5958"/>
                <a:gd name="f242" fmla="val 12498"/>
                <a:gd name="f243" fmla="val 5978"/>
                <a:gd name="f244" fmla="val 12518"/>
                <a:gd name="f245" fmla="val 6019"/>
                <a:gd name="f246" fmla="val 12538"/>
                <a:gd name="f247" fmla="val 6039"/>
                <a:gd name="f248" fmla="val 12558"/>
                <a:gd name="f249" fmla="val 6064"/>
                <a:gd name="f250" fmla="val 12578"/>
                <a:gd name="f251" fmla="val 6104"/>
                <a:gd name="f252" fmla="val 12599"/>
                <a:gd name="f253" fmla="val 6144"/>
                <a:gd name="f254" fmla="val 12624"/>
                <a:gd name="f255" fmla="val 6189"/>
                <a:gd name="f256" fmla="val 12644"/>
                <a:gd name="f257" fmla="val 6229"/>
                <a:gd name="f258" fmla="val 12664"/>
                <a:gd name="f259" fmla="val 6269"/>
                <a:gd name="f260" fmla="val 6314"/>
                <a:gd name="f261" fmla="val 12684"/>
                <a:gd name="f262" fmla="val 6335"/>
                <a:gd name="f263" fmla="val 12704"/>
                <a:gd name="f264" fmla="val 6375"/>
                <a:gd name="f265" fmla="val 6415"/>
                <a:gd name="f266" fmla="val 12724"/>
                <a:gd name="f267" fmla="val 6460"/>
                <a:gd name="f268" fmla="val 12749"/>
                <a:gd name="f269" fmla="val 6500"/>
                <a:gd name="f270" fmla="val 6540"/>
                <a:gd name="f271" fmla="val 6605"/>
                <a:gd name="f272" fmla="val 12769"/>
                <a:gd name="f273" fmla="val 6711"/>
                <a:gd name="f274" fmla="val 6791"/>
                <a:gd name="f275" fmla="val 6876"/>
                <a:gd name="f276" fmla="val 6941"/>
                <a:gd name="f277" fmla="val 6961"/>
                <a:gd name="f278" fmla="val 7002"/>
                <a:gd name="f279" fmla="val 7067"/>
                <a:gd name="f280" fmla="val 7107"/>
                <a:gd name="f281" fmla="val 7147"/>
                <a:gd name="f282" fmla="val 7167"/>
                <a:gd name="f283" fmla="val 7252"/>
                <a:gd name="f284" fmla="val 7338"/>
                <a:gd name="f285" fmla="val 7398"/>
                <a:gd name="f286" fmla="val 7443"/>
                <a:gd name="f287" fmla="val 7483"/>
                <a:gd name="f288" fmla="val 7523"/>
                <a:gd name="f289" fmla="val 7543"/>
                <a:gd name="f290" fmla="val 12453"/>
                <a:gd name="f291" fmla="val 7568"/>
                <a:gd name="f292" fmla="val 7588"/>
                <a:gd name="f293" fmla="val 7608"/>
                <a:gd name="f294" fmla="val 12413"/>
                <a:gd name="f295" fmla="val 7628"/>
                <a:gd name="f296" fmla="val 7669"/>
                <a:gd name="f297" fmla="val 7694"/>
                <a:gd name="f298" fmla="val 12288"/>
                <a:gd name="f299" fmla="val 7734"/>
                <a:gd name="f300" fmla="val 12247"/>
                <a:gd name="f301" fmla="val 7754"/>
                <a:gd name="f302" fmla="val 7774"/>
                <a:gd name="f303" fmla="val 12202"/>
                <a:gd name="f304" fmla="val 7794"/>
                <a:gd name="f305" fmla="val 7839"/>
                <a:gd name="f306" fmla="val 7859"/>
                <a:gd name="f307" fmla="val 7879"/>
                <a:gd name="f308" fmla="val 7899"/>
                <a:gd name="f309" fmla="val 11932"/>
                <a:gd name="f310" fmla="val 7919"/>
                <a:gd name="f311" fmla="val 7944"/>
                <a:gd name="f312" fmla="val 11891"/>
                <a:gd name="f313" fmla="val 11846"/>
                <a:gd name="f314" fmla="val 11806"/>
                <a:gd name="f315" fmla="val 7964"/>
                <a:gd name="f316" fmla="val 11661"/>
                <a:gd name="f317" fmla="val 11641"/>
                <a:gd name="f318" fmla="val 11621"/>
                <a:gd name="f319" fmla="val 11575"/>
                <a:gd name="f320" fmla="val 11555"/>
                <a:gd name="f321" fmla="val 11535"/>
                <a:gd name="f322" fmla="val 11515"/>
                <a:gd name="f323" fmla="val 11495"/>
                <a:gd name="f324" fmla="val 7819"/>
                <a:gd name="f325" fmla="val 11596"/>
                <a:gd name="f326" fmla="val 7714"/>
                <a:gd name="f327" fmla="val 11681"/>
                <a:gd name="f328" fmla="val 11701"/>
                <a:gd name="f329" fmla="val 11746"/>
                <a:gd name="f330" fmla="val 7463"/>
                <a:gd name="f331" fmla="val 11766"/>
                <a:gd name="f332" fmla="val 7418"/>
                <a:gd name="f333" fmla="val 7378"/>
                <a:gd name="f334" fmla="val 7358"/>
                <a:gd name="f335" fmla="val 7292"/>
                <a:gd name="f336" fmla="val 7232"/>
                <a:gd name="f337" fmla="val 7192"/>
                <a:gd name="f338" fmla="val 7127"/>
                <a:gd name="f339" fmla="val 7087"/>
                <a:gd name="f340" fmla="val 7042"/>
                <a:gd name="f341" fmla="val 6982"/>
                <a:gd name="f342" fmla="val 6896"/>
                <a:gd name="f343" fmla="val 6691"/>
                <a:gd name="f344" fmla="val 6625"/>
                <a:gd name="f345" fmla="val 6520"/>
                <a:gd name="f346" fmla="val 6440"/>
                <a:gd name="f347" fmla="val 6084"/>
                <a:gd name="f348" fmla="val 5788"/>
                <a:gd name="f349" fmla="val 5056"/>
                <a:gd name="f350" fmla="val 5873"/>
                <a:gd name="f351" fmla="val 5076"/>
                <a:gd name="f352" fmla="val 5101"/>
                <a:gd name="f353" fmla="val 5938"/>
                <a:gd name="f354" fmla="val 5121"/>
                <a:gd name="f355" fmla="val 5036"/>
                <a:gd name="f356" fmla="val 5016"/>
                <a:gd name="f357" fmla="val 4950"/>
                <a:gd name="f358" fmla="val 4930"/>
                <a:gd name="f359" fmla="val 4910"/>
                <a:gd name="f360" fmla="val 4870"/>
                <a:gd name="f361" fmla="val 4850"/>
                <a:gd name="f362" fmla="val 4825"/>
                <a:gd name="f363" fmla="val 6249"/>
                <a:gd name="f364" fmla="val 4805"/>
                <a:gd name="f365" fmla="val 6289"/>
                <a:gd name="f366" fmla="val 4785"/>
                <a:gd name="f367" fmla="val 6355"/>
                <a:gd name="f368" fmla="val 4765"/>
                <a:gd name="f369" fmla="val 4745"/>
                <a:gd name="f370" fmla="val 6480"/>
                <a:gd name="f371" fmla="val 4725"/>
                <a:gd name="f372" fmla="val 6565"/>
                <a:gd name="f373" fmla="val 6585"/>
                <a:gd name="f374" fmla="val 4700"/>
                <a:gd name="f375" fmla="val 6645"/>
                <a:gd name="f376" fmla="val 4680"/>
                <a:gd name="f377" fmla="val 6771"/>
                <a:gd name="f378" fmla="val 6856"/>
                <a:gd name="f379" fmla="val 4660"/>
                <a:gd name="f380" fmla="val 7649"/>
                <a:gd name="f381" fmla="val 7985"/>
                <a:gd name="f382" fmla="val 8025"/>
                <a:gd name="f383" fmla="val 4975"/>
                <a:gd name="f384" fmla="val 8070"/>
                <a:gd name="f385" fmla="val 4996"/>
                <a:gd name="f386" fmla="val 8090"/>
                <a:gd name="f387" fmla="val 8110"/>
                <a:gd name="f388" fmla="val 8130"/>
                <a:gd name="f389" fmla="val 8150"/>
                <a:gd name="f390" fmla="val 8215"/>
                <a:gd name="f391" fmla="val 8255"/>
                <a:gd name="f392" fmla="val 8275"/>
                <a:gd name="f393" fmla="val 8295"/>
                <a:gd name="f394" fmla="val 8235"/>
                <a:gd name="f395" fmla="val 4639"/>
                <a:gd name="f396" fmla="val 4599"/>
                <a:gd name="f397" fmla="val 4574"/>
                <a:gd name="f398" fmla="val 8195"/>
                <a:gd name="f399" fmla="val 4554"/>
                <a:gd name="f400" fmla="val 4534"/>
                <a:gd name="f401" fmla="val 8170"/>
                <a:gd name="f402" fmla="val 4514"/>
                <a:gd name="f403" fmla="val 4474"/>
                <a:gd name="f404" fmla="val 4449"/>
                <a:gd name="f405" fmla="val 4429"/>
                <a:gd name="f406" fmla="val 4389"/>
                <a:gd name="f407" fmla="val 4369"/>
                <a:gd name="f408" fmla="val 4349"/>
                <a:gd name="f409" fmla="val 4324"/>
                <a:gd name="f410" fmla="val 4303"/>
                <a:gd name="f411" fmla="val 8045"/>
                <a:gd name="f412" fmla="val 4283"/>
                <a:gd name="f413" fmla="val 4263"/>
                <a:gd name="f414" fmla="val 4243"/>
                <a:gd name="f415" fmla="val 8005"/>
                <a:gd name="f416" fmla="val 4198"/>
                <a:gd name="f417" fmla="val 4158"/>
                <a:gd name="f418" fmla="val 4118"/>
                <a:gd name="f419" fmla="val 4098"/>
                <a:gd name="f420" fmla="val 4073"/>
                <a:gd name="f421" fmla="val 4033"/>
                <a:gd name="f422" fmla="val 4013"/>
                <a:gd name="f423" fmla="val 3993"/>
                <a:gd name="f424" fmla="val 3972"/>
                <a:gd name="f425" fmla="val 3927"/>
                <a:gd name="f426" fmla="val 3887"/>
                <a:gd name="f427" fmla="val 3867"/>
                <a:gd name="f428" fmla="val 3847"/>
                <a:gd name="f429" fmla="val 3822"/>
                <a:gd name="f430" fmla="val 3802"/>
                <a:gd name="f431" fmla="val 3782"/>
                <a:gd name="f432" fmla="val 6816"/>
                <a:gd name="f433" fmla="val 6731"/>
                <a:gd name="f434" fmla="val 3907"/>
                <a:gd name="f435" fmla="val 3947"/>
                <a:gd name="f436" fmla="val 6395"/>
                <a:gd name="f437" fmla="val 4138"/>
                <a:gd name="f438" fmla="val 6209"/>
                <a:gd name="f439" fmla="val 4178"/>
                <a:gd name="f440" fmla="val 6164"/>
                <a:gd name="f441" fmla="val 4223"/>
                <a:gd name="f442" fmla="val 6124"/>
                <a:gd name="f443" fmla="val 4494"/>
                <a:gd name="f444" fmla="val 5999"/>
                <a:gd name="f445" fmla="val 8401"/>
                <a:gd name="f446" fmla="val 8441"/>
                <a:gd name="f447" fmla="val 8506"/>
                <a:gd name="f448" fmla="val 8546"/>
                <a:gd name="f449" fmla="val 8586"/>
                <a:gd name="f450" fmla="val 8632"/>
                <a:gd name="f451" fmla="val 8692"/>
                <a:gd name="f452" fmla="val 8712"/>
                <a:gd name="f453" fmla="val 8737"/>
                <a:gd name="f454" fmla="val 8777"/>
                <a:gd name="f455" fmla="val 8797"/>
                <a:gd name="f456" fmla="val 8817"/>
                <a:gd name="f457" fmla="val 8837"/>
                <a:gd name="f458" fmla="val 8862"/>
                <a:gd name="f459" fmla="val 8882"/>
                <a:gd name="f460" fmla="val 8902"/>
                <a:gd name="f461" fmla="val 8922"/>
                <a:gd name="f462" fmla="val 8942"/>
                <a:gd name="f463" fmla="val 8988"/>
                <a:gd name="f464" fmla="val 9028"/>
                <a:gd name="f465" fmla="val 9068"/>
                <a:gd name="f466" fmla="val 6666"/>
                <a:gd name="f467" fmla="val 9113"/>
                <a:gd name="f468" fmla="val 9133"/>
                <a:gd name="f469" fmla="val 9153"/>
                <a:gd name="f470" fmla="val 9193"/>
                <a:gd name="f471" fmla="val 6751"/>
                <a:gd name="f472" fmla="val 9213"/>
                <a:gd name="f473" fmla="val 9258"/>
                <a:gd name="f474" fmla="val 9279"/>
                <a:gd name="f475" fmla="val 9299"/>
                <a:gd name="f476" fmla="val 9339"/>
                <a:gd name="f477" fmla="val 9364"/>
                <a:gd name="f478" fmla="val 9384"/>
                <a:gd name="f479" fmla="val 9404"/>
                <a:gd name="f480" fmla="val 9424"/>
                <a:gd name="f481" fmla="val 6916"/>
                <a:gd name="f482" fmla="val 9464"/>
                <a:gd name="f483" fmla="val 9509"/>
                <a:gd name="f484" fmla="val 9529"/>
                <a:gd name="f485" fmla="val 7022"/>
                <a:gd name="f486" fmla="val 9549"/>
                <a:gd name="f487" fmla="val 9569"/>
                <a:gd name="f488" fmla="val 9615"/>
                <a:gd name="f489" fmla="val 9635"/>
                <a:gd name="f490" fmla="val 9675"/>
                <a:gd name="f491" fmla="val 7212"/>
                <a:gd name="f492" fmla="val 9695"/>
                <a:gd name="f493" fmla="val 9715"/>
                <a:gd name="f494" fmla="val 9740"/>
                <a:gd name="f495" fmla="val 9760"/>
                <a:gd name="f496" fmla="val 9780"/>
                <a:gd name="f497" fmla="val 9800"/>
                <a:gd name="f498" fmla="val 9820"/>
                <a:gd name="f499" fmla="val 7503"/>
                <a:gd name="f500" fmla="val 9840"/>
                <a:gd name="f501" fmla="val 9865"/>
                <a:gd name="f502" fmla="val 9885"/>
                <a:gd name="f503" fmla="val 9905"/>
                <a:gd name="f504" fmla="val 9925"/>
                <a:gd name="f505" fmla="val 9946"/>
                <a:gd name="f506" fmla="val 8361"/>
                <a:gd name="f507" fmla="val 8486"/>
                <a:gd name="f508" fmla="val 8571"/>
                <a:gd name="f509" fmla="val 8672"/>
                <a:gd name="f510" fmla="val 8717"/>
                <a:gd name="f511" fmla="val 8757"/>
                <a:gd name="f512" fmla="val 8947"/>
                <a:gd name="f513" fmla="val 9073"/>
                <a:gd name="f514" fmla="val 9093"/>
                <a:gd name="f515" fmla="val 9173"/>
                <a:gd name="f516" fmla="val 9198"/>
                <a:gd name="f517" fmla="val 9218"/>
                <a:gd name="f518" fmla="val 9655"/>
                <a:gd name="f519" fmla="val 9238"/>
                <a:gd name="f520" fmla="val 9344"/>
                <a:gd name="f521" fmla="val 9589"/>
                <a:gd name="f522" fmla="val 9449"/>
                <a:gd name="f523" fmla="val 9469"/>
                <a:gd name="f524" fmla="val 9489"/>
                <a:gd name="f525" fmla="val 9444"/>
                <a:gd name="f526" fmla="val 9574"/>
                <a:gd name="f527" fmla="val 9594"/>
                <a:gd name="f528" fmla="val 9614"/>
                <a:gd name="f529" fmla="val 9319"/>
                <a:gd name="f530" fmla="val 9700"/>
                <a:gd name="f531" fmla="val 9720"/>
                <a:gd name="f532" fmla="val 9825"/>
                <a:gd name="f533" fmla="val 9845"/>
                <a:gd name="f534" fmla="val 9088"/>
                <a:gd name="f535" fmla="val 9048"/>
                <a:gd name="f536" fmla="val 9008"/>
                <a:gd name="f537" fmla="val 8963"/>
                <a:gd name="f538" fmla="val 9950"/>
                <a:gd name="f539" fmla="val 9971"/>
                <a:gd name="f540" fmla="val 9991"/>
                <a:gd name="f541" fmla="val 10011"/>
                <a:gd name="f542" fmla="val 10031"/>
                <a:gd name="f543" fmla="val 8611"/>
                <a:gd name="f544" fmla="val 10051"/>
                <a:gd name="f545" fmla="val 8421"/>
                <a:gd name="f546" fmla="val 8381"/>
                <a:gd name="f547" fmla="val 10076"/>
                <a:gd name="f548" fmla="val 8316"/>
                <a:gd name="f549" fmla="val 8210"/>
                <a:gd name="f550" fmla="val 7939"/>
                <a:gd name="f551" fmla="val 7834"/>
                <a:gd name="f552" fmla="val 7709"/>
                <a:gd name="f553" fmla="val 7689"/>
                <a:gd name="f554" fmla="val 7629"/>
                <a:gd name="f555" fmla="val 7563"/>
                <a:gd name="f556" fmla="val 7207"/>
                <a:gd name="f557" fmla="val 9324"/>
                <a:gd name="f558" fmla="val 7082"/>
                <a:gd name="f559" fmla="val 7062"/>
                <a:gd name="f560" fmla="val 6956"/>
                <a:gd name="f561" fmla="val 8968"/>
                <a:gd name="f562" fmla="val 6936"/>
                <a:gd name="f563" fmla="val 8526"/>
                <a:gd name="f564" fmla="val 8446"/>
                <a:gd name="f565" fmla="val 7318"/>
                <a:gd name="f566" fmla="val 7187"/>
                <a:gd name="f567" fmla="val 7272"/>
                <a:gd name="f568" fmla="val 7333"/>
                <a:gd name="f569" fmla="val 7458"/>
                <a:gd name="f570" fmla="val 7814"/>
                <a:gd name="f571" fmla="val 8065"/>
                <a:gd name="f572" fmla="val 8085"/>
                <a:gd name="f573" fmla="val 7313"/>
                <a:gd name="f574" fmla="val 20"/>
                <a:gd name="f575" fmla="val 46"/>
                <a:gd name="f576" fmla="val 6686"/>
                <a:gd name="f577" fmla="val 86"/>
                <a:gd name="f578" fmla="val 126"/>
                <a:gd name="f579" fmla="val 146"/>
                <a:gd name="f580" fmla="val 6310"/>
                <a:gd name="f581" fmla="val 171"/>
                <a:gd name="f582" fmla="val 6204"/>
                <a:gd name="f583" fmla="val 191"/>
                <a:gd name="f584" fmla="val 211"/>
                <a:gd name="f585" fmla="val 251"/>
                <a:gd name="f586" fmla="val 5953"/>
                <a:gd name="f587" fmla="val 271"/>
                <a:gd name="f588" fmla="val 296"/>
                <a:gd name="f589" fmla="val 5808"/>
                <a:gd name="f590" fmla="val 316"/>
                <a:gd name="f591" fmla="val 356"/>
                <a:gd name="f592" fmla="val 377"/>
                <a:gd name="f593" fmla="val 5577"/>
                <a:gd name="f594" fmla="val 397"/>
                <a:gd name="f595" fmla="val 5517"/>
                <a:gd name="f596" fmla="val 422"/>
                <a:gd name="f597" fmla="val 5477"/>
                <a:gd name="f598" fmla="val 442"/>
                <a:gd name="f599" fmla="val 5352"/>
                <a:gd name="f600" fmla="val 482"/>
                <a:gd name="f601" fmla="val 5161"/>
                <a:gd name="f602" fmla="val 547"/>
                <a:gd name="f603" fmla="val 627"/>
                <a:gd name="f604" fmla="val 713"/>
                <a:gd name="f605" fmla="val 4619"/>
                <a:gd name="f606" fmla="val 798"/>
                <a:gd name="f607" fmla="val 878"/>
                <a:gd name="f608" fmla="val 983"/>
                <a:gd name="f609" fmla="val 4053"/>
                <a:gd name="f610" fmla="val 3742"/>
                <a:gd name="f611" fmla="val 1299"/>
                <a:gd name="f612" fmla="val 3426"/>
                <a:gd name="f613" fmla="val 1550"/>
                <a:gd name="f614" fmla="val 3300"/>
                <a:gd name="f615" fmla="val 3195"/>
                <a:gd name="f616" fmla="val 3175"/>
                <a:gd name="f617" fmla="val 3135"/>
                <a:gd name="f618" fmla="val 3095"/>
                <a:gd name="f619" fmla="val 3050"/>
                <a:gd name="f620" fmla="val 3010"/>
                <a:gd name="f621" fmla="val 2944"/>
                <a:gd name="f622" fmla="val 2799"/>
                <a:gd name="f623" fmla="val 1023"/>
                <a:gd name="f624" fmla="val 1003"/>
                <a:gd name="f625" fmla="val 943"/>
                <a:gd name="f626" fmla="val 923"/>
                <a:gd name="f627" fmla="val 898"/>
                <a:gd name="f628" fmla="val 2047"/>
                <a:gd name="f629" fmla="val 858"/>
                <a:gd name="f630" fmla="val 1565"/>
                <a:gd name="f631" fmla="val 963"/>
                <a:gd name="f632" fmla="val 1049"/>
                <a:gd name="f633" fmla="val 1069"/>
                <a:gd name="f634" fmla="val 1024"/>
                <a:gd name="f635" fmla="val 938"/>
                <a:gd name="f636" fmla="val 918"/>
                <a:gd name="f637" fmla="val 813"/>
                <a:gd name="f638" fmla="val 773"/>
                <a:gd name="f639" fmla="val 753"/>
                <a:gd name="f640" fmla="val 733"/>
                <a:gd name="f641" fmla="val 687"/>
                <a:gd name="f642" fmla="val 667"/>
                <a:gd name="f643" fmla="val 607"/>
                <a:gd name="f644" fmla="val 562"/>
                <a:gd name="f645" fmla="val 502"/>
                <a:gd name="f646" fmla="val 462"/>
                <a:gd name="f647" fmla="val 417"/>
                <a:gd name="f648" fmla="val 336"/>
                <a:gd name="f649" fmla="val 311"/>
                <a:gd name="f650" fmla="val 291"/>
                <a:gd name="f651" fmla="val 3200"/>
                <a:gd name="f652" fmla="val 3280"/>
                <a:gd name="f653" fmla="val 437"/>
                <a:gd name="f654" fmla="val 522"/>
                <a:gd name="f655" fmla="val 542"/>
                <a:gd name="f656" fmla="val 3722"/>
                <a:gd name="f657" fmla="val 3762"/>
                <a:gd name="f658" fmla="val 587"/>
                <a:gd name="f659" fmla="val 3807"/>
                <a:gd name="f660" fmla="val 3827"/>
                <a:gd name="f661" fmla="val 647"/>
                <a:gd name="f662" fmla="val 3952"/>
                <a:gd name="f663" fmla="val 3992"/>
                <a:gd name="f664" fmla="val 4058"/>
                <a:gd name="f665" fmla="val 4078"/>
                <a:gd name="f666" fmla="val 4183"/>
                <a:gd name="f667" fmla="val 4203"/>
                <a:gd name="f668" fmla="val 4308"/>
                <a:gd name="f669" fmla="val 4409"/>
                <a:gd name="f670" fmla="val 4454"/>
                <a:gd name="f671" fmla="val 4559"/>
                <a:gd name="f672" fmla="val 4659"/>
                <a:gd name="f673" fmla="val 4955"/>
                <a:gd name="f674" fmla="val 5061"/>
                <a:gd name="f675" fmla="val 5372"/>
                <a:gd name="f676" fmla="val 5497"/>
                <a:gd name="f677" fmla="val 1670"/>
                <a:gd name="f678" fmla="val 231"/>
                <a:gd name="f679" fmla="val 106"/>
                <a:gd name="f680" fmla="val 61"/>
                <a:gd name="f681" fmla="val 41"/>
                <a:gd name="f682" fmla="val 8631"/>
                <a:gd name="f683" fmla="val 166"/>
                <a:gd name="f684" fmla="val 9278"/>
                <a:gd name="f685" fmla="val 793"/>
                <a:gd name="f686" fmla="val 10096"/>
                <a:gd name="f687" fmla="val 10156"/>
                <a:gd name="f688" fmla="val 10201"/>
                <a:gd name="f689" fmla="val 10241"/>
                <a:gd name="f690" fmla="val 10261"/>
                <a:gd name="f691" fmla="val 10302"/>
                <a:gd name="f692" fmla="val 10367"/>
                <a:gd name="f693" fmla="val 10407"/>
                <a:gd name="f694" fmla="val 10452"/>
                <a:gd name="f695" fmla="val 10492"/>
                <a:gd name="f696" fmla="val 10532"/>
                <a:gd name="f697" fmla="val 10597"/>
                <a:gd name="f698" fmla="val 10618"/>
                <a:gd name="f699" fmla="val 10638"/>
                <a:gd name="f700" fmla="val 10658"/>
                <a:gd name="f701" fmla="val 10678"/>
                <a:gd name="f702" fmla="val 10723"/>
                <a:gd name="f703" fmla="val 10763"/>
                <a:gd name="f704" fmla="val 10783"/>
                <a:gd name="f705" fmla="val 10828"/>
                <a:gd name="f706" fmla="val 10848"/>
                <a:gd name="f707" fmla="val 10868"/>
                <a:gd name="f708" fmla="val 10928"/>
                <a:gd name="f709" fmla="val 10974"/>
                <a:gd name="f710" fmla="val 11014"/>
                <a:gd name="f711" fmla="val 11054"/>
                <a:gd name="f712" fmla="val 11079"/>
                <a:gd name="f713" fmla="val 11119"/>
                <a:gd name="f714" fmla="val 11139"/>
                <a:gd name="f715" fmla="val 11179"/>
                <a:gd name="f716" fmla="val 11224"/>
                <a:gd name="f717" fmla="val 11264"/>
                <a:gd name="f718" fmla="val 11305"/>
                <a:gd name="f719" fmla="val 11330"/>
                <a:gd name="f720" fmla="val 11370"/>
                <a:gd name="f721" fmla="val 11430"/>
                <a:gd name="f722" fmla="val 11475"/>
                <a:gd name="f723" fmla="val 3070"/>
                <a:gd name="f724" fmla="val 11600"/>
                <a:gd name="f725" fmla="val 11706"/>
                <a:gd name="f726" fmla="val 3697"/>
                <a:gd name="f727" fmla="val 11831"/>
                <a:gd name="f728" fmla="val 11851"/>
                <a:gd name="f729" fmla="val 11931"/>
                <a:gd name="f730" fmla="val 11957"/>
                <a:gd name="f731" fmla="val 11997"/>
                <a:gd name="f732" fmla="val 12037"/>
                <a:gd name="f733" fmla="val 12082"/>
                <a:gd name="f734" fmla="val 12102"/>
                <a:gd name="f735" fmla="val 12458"/>
                <a:gd name="f736" fmla="val 12604"/>
                <a:gd name="f737" fmla="val 12854"/>
                <a:gd name="f738" fmla="val 12960"/>
                <a:gd name="f739" fmla="val 13250"/>
                <a:gd name="f740" fmla="val 13311"/>
                <a:gd name="f741" fmla="val 13416"/>
                <a:gd name="f742" fmla="val 13461"/>
                <a:gd name="f743" fmla="val 13732"/>
                <a:gd name="f744" fmla="val 13837"/>
                <a:gd name="f745" fmla="val 13897"/>
                <a:gd name="f746" fmla="val 13983"/>
                <a:gd name="f747" fmla="val 14088"/>
                <a:gd name="f748" fmla="val 14233"/>
                <a:gd name="f749" fmla="val 14399"/>
                <a:gd name="f750" fmla="val 14464"/>
                <a:gd name="f751" fmla="val 14590"/>
                <a:gd name="f752" fmla="val 4890"/>
                <a:gd name="f753" fmla="val 14544"/>
                <a:gd name="f754" fmla="val 14504"/>
                <a:gd name="f755" fmla="val 14339"/>
                <a:gd name="f756" fmla="val 14274"/>
                <a:gd name="f757" fmla="val 14063"/>
                <a:gd name="f758" fmla="val 14003"/>
                <a:gd name="f759" fmla="val 13963"/>
                <a:gd name="f760" fmla="val 13917"/>
                <a:gd name="f761" fmla="val 5141"/>
                <a:gd name="f762" fmla="val 5201"/>
                <a:gd name="f763" fmla="val 5286"/>
                <a:gd name="f764" fmla="val 13356"/>
                <a:gd name="f765" fmla="val 5327"/>
                <a:gd name="f766" fmla="val 13210"/>
                <a:gd name="f767" fmla="val 5412"/>
                <a:gd name="f768" fmla="val 5432"/>
                <a:gd name="f769" fmla="val 13105"/>
                <a:gd name="f770" fmla="val 12935"/>
                <a:gd name="f771" fmla="val 12874"/>
                <a:gd name="f772" fmla="val 12789"/>
                <a:gd name="f773" fmla="val 5703"/>
                <a:gd name="f774" fmla="val 12709"/>
                <a:gd name="f775" fmla="val 5828"/>
                <a:gd name="f776" fmla="val 12478"/>
                <a:gd name="f777" fmla="val 5933"/>
                <a:gd name="f778" fmla="val 5979"/>
                <a:gd name="f779" fmla="val 12333"/>
                <a:gd name="f780" fmla="val 6059"/>
                <a:gd name="f781" fmla="val 6079"/>
                <a:gd name="f782" fmla="val 12267"/>
                <a:gd name="f783" fmla="val 12227"/>
                <a:gd name="f784" fmla="val 6184"/>
                <a:gd name="f785" fmla="val 6330"/>
                <a:gd name="f786" fmla="val 6435"/>
                <a:gd name="f787" fmla="val 11977"/>
                <a:gd name="f788" fmla="val 6455"/>
                <a:gd name="f789" fmla="val 6646"/>
                <a:gd name="f790" fmla="val 6706"/>
                <a:gd name="f791" fmla="val 6811"/>
                <a:gd name="f792" fmla="val 6831"/>
                <a:gd name="f793" fmla="val 11726"/>
                <a:gd name="f794" fmla="val 11580"/>
                <a:gd name="f795" fmla="val 7583"/>
                <a:gd name="f796" fmla="val 11455"/>
                <a:gd name="f797" fmla="val 11410"/>
                <a:gd name="f798" fmla="val 11390"/>
                <a:gd name="f799" fmla="val 7960"/>
                <a:gd name="f800" fmla="val 11350"/>
                <a:gd name="f801" fmla="val 9966"/>
                <a:gd name="f802" fmla="val 10071"/>
                <a:gd name="f803" fmla="val 10116"/>
                <a:gd name="f804" fmla="val 10322"/>
                <a:gd name="f805" fmla="val 10447"/>
                <a:gd name="f806" fmla="val 10467"/>
                <a:gd name="f807" fmla="val 10512"/>
                <a:gd name="f808" fmla="val 10552"/>
                <a:gd name="f809" fmla="val 10572"/>
                <a:gd name="f810" fmla="val 10592"/>
                <a:gd name="f811" fmla="val 10718"/>
                <a:gd name="f812" fmla="val 10823"/>
                <a:gd name="f813" fmla="val 10888"/>
                <a:gd name="f814" fmla="val 10949"/>
                <a:gd name="f815" fmla="val 10969"/>
                <a:gd name="f816" fmla="val 11074"/>
                <a:gd name="f817" fmla="val 11094"/>
                <a:gd name="f818" fmla="val 11159"/>
                <a:gd name="f819" fmla="val 11199"/>
                <a:gd name="f820" fmla="val 11219"/>
                <a:gd name="f821" fmla="val 11265"/>
                <a:gd name="f822" fmla="val 11285"/>
                <a:gd name="f823" fmla="val 11325"/>
                <a:gd name="f824" fmla="val 11345"/>
                <a:gd name="f825" fmla="val 12162"/>
                <a:gd name="f826" fmla="val 12207"/>
                <a:gd name="f827" fmla="val 11470"/>
                <a:gd name="f828" fmla="val 12353"/>
                <a:gd name="f829" fmla="val 12583"/>
                <a:gd name="f830" fmla="val 11952"/>
                <a:gd name="f831" fmla="val 12729"/>
                <a:gd name="f832" fmla="val 13185"/>
                <a:gd name="f833" fmla="val 12308"/>
                <a:gd name="f834" fmla="val 13336"/>
                <a:gd name="f835" fmla="val 12348"/>
                <a:gd name="f836" fmla="val 13586"/>
                <a:gd name="f837" fmla="val 13667"/>
                <a:gd name="f838" fmla="val 13857"/>
                <a:gd name="f839" fmla="val 14108"/>
                <a:gd name="f840" fmla="val 12849"/>
                <a:gd name="f841" fmla="val 12915"/>
                <a:gd name="f842" fmla="val 13712"/>
                <a:gd name="f843" fmla="val 13607"/>
                <a:gd name="f844" fmla="val 13476"/>
                <a:gd name="f845" fmla="val 13521"/>
                <a:gd name="f846" fmla="val 13481"/>
                <a:gd name="f847" fmla="val 13351"/>
                <a:gd name="f848" fmla="val 13085"/>
                <a:gd name="f849" fmla="val 12809"/>
                <a:gd name="f850" fmla="val 12975"/>
                <a:gd name="f851" fmla="val 12955"/>
                <a:gd name="f852" fmla="val 12894"/>
                <a:gd name="f853" fmla="val 12829"/>
                <a:gd name="f854" fmla="val 13852"/>
                <a:gd name="f855" fmla="val 11204"/>
                <a:gd name="f856" fmla="val 11099"/>
                <a:gd name="f857" fmla="val 14294"/>
                <a:gd name="f858" fmla="val 10954"/>
                <a:gd name="f859" fmla="val 10908"/>
                <a:gd name="f860" fmla="val 14815"/>
                <a:gd name="f861" fmla="val 14855"/>
                <a:gd name="f862" fmla="val 14880"/>
                <a:gd name="f863" fmla="val 10472"/>
                <a:gd name="f864" fmla="val 14921"/>
                <a:gd name="f865" fmla="val 14941"/>
                <a:gd name="f866" fmla="val 10427"/>
                <a:gd name="f867" fmla="val 14981"/>
                <a:gd name="f868" fmla="val 10387"/>
                <a:gd name="f869" fmla="val 15026"/>
                <a:gd name="f870" fmla="val 10347"/>
                <a:gd name="f871" fmla="val 15086"/>
                <a:gd name="f872" fmla="val 15106"/>
                <a:gd name="f873" fmla="val 15151"/>
                <a:gd name="f874" fmla="val 15191"/>
                <a:gd name="f875" fmla="val 15232"/>
                <a:gd name="f876" fmla="val 10176"/>
                <a:gd name="f877" fmla="val 15257"/>
                <a:gd name="f878" fmla="val 10136"/>
                <a:gd name="f879" fmla="val 15277"/>
                <a:gd name="f880" fmla="val 15297"/>
                <a:gd name="f881" fmla="val 15402"/>
                <a:gd name="f882" fmla="val 15442"/>
                <a:gd name="f883" fmla="val 15482"/>
                <a:gd name="f884" fmla="val 15527"/>
                <a:gd name="f885" fmla="val 15588"/>
                <a:gd name="f886" fmla="val 15653"/>
                <a:gd name="f887" fmla="val 15733"/>
                <a:gd name="f888" fmla="val 15798"/>
                <a:gd name="f889" fmla="val 15858"/>
                <a:gd name="f890" fmla="val 15924"/>
                <a:gd name="f891" fmla="val 16009"/>
                <a:gd name="f892" fmla="val 16069"/>
                <a:gd name="f893" fmla="val 16134"/>
                <a:gd name="f894" fmla="val 16174"/>
                <a:gd name="f895" fmla="val 16235"/>
                <a:gd name="f896" fmla="val 16280"/>
                <a:gd name="f897" fmla="val 16300"/>
                <a:gd name="f898" fmla="val 16360"/>
                <a:gd name="f899" fmla="val 16425"/>
                <a:gd name="f900" fmla="val 16465"/>
                <a:gd name="f901" fmla="val 16510"/>
                <a:gd name="f902" fmla="val 16551"/>
                <a:gd name="f903" fmla="val 16591"/>
                <a:gd name="f904" fmla="val 16636"/>
                <a:gd name="f905" fmla="val 16656"/>
                <a:gd name="f906" fmla="val 8341"/>
                <a:gd name="f907" fmla="val 16676"/>
                <a:gd name="f908" fmla="val 16696"/>
                <a:gd name="f909" fmla="val 16716"/>
                <a:gd name="f910" fmla="val 16736"/>
                <a:gd name="f911" fmla="val 16761"/>
                <a:gd name="f912" fmla="val 16801"/>
                <a:gd name="f913" fmla="val 16821"/>
                <a:gd name="f914" fmla="val 16861"/>
                <a:gd name="f915" fmla="val 16887"/>
                <a:gd name="f916" fmla="val 16907"/>
                <a:gd name="f917" fmla="val 16927"/>
                <a:gd name="f918" fmla="val 16947"/>
                <a:gd name="f919" fmla="val 16841"/>
                <a:gd name="f920" fmla="val 16781"/>
                <a:gd name="f921" fmla="val 16611"/>
                <a:gd name="f922" fmla="val 16571"/>
                <a:gd name="f923" fmla="val 16530"/>
                <a:gd name="f924" fmla="val 16445"/>
                <a:gd name="f925" fmla="val 16405"/>
                <a:gd name="f926" fmla="val 16385"/>
                <a:gd name="f927" fmla="val 16320"/>
                <a:gd name="f928" fmla="val 16214"/>
                <a:gd name="f929" fmla="val 16049"/>
                <a:gd name="f930" fmla="val 15984"/>
                <a:gd name="f931" fmla="val 15883"/>
                <a:gd name="f932" fmla="val 15838"/>
                <a:gd name="f933" fmla="val 15778"/>
                <a:gd name="f934" fmla="val 15693"/>
                <a:gd name="f935" fmla="val 15608"/>
                <a:gd name="f936" fmla="val 15568"/>
                <a:gd name="f937" fmla="val 15547"/>
                <a:gd name="f938" fmla="val 15507"/>
                <a:gd name="f939" fmla="val 15462"/>
                <a:gd name="f940" fmla="val 15337"/>
                <a:gd name="f941" fmla="val 15317"/>
                <a:gd name="f942" fmla="val 15211"/>
                <a:gd name="f943" fmla="val 15171"/>
                <a:gd name="f944" fmla="val 15046"/>
                <a:gd name="f945" fmla="val 15006"/>
                <a:gd name="f946" fmla="val 14961"/>
                <a:gd name="f947" fmla="val 14901"/>
                <a:gd name="f948" fmla="val 14835"/>
                <a:gd name="f949" fmla="val 14795"/>
                <a:gd name="f950" fmla="val 14775"/>
                <a:gd name="f951" fmla="val 6836"/>
                <a:gd name="f952" fmla="val 14755"/>
                <a:gd name="f953" fmla="val 14730"/>
                <a:gd name="f954" fmla="val 14439"/>
                <a:gd name="f955" fmla="val 5206"/>
                <a:gd name="f956" fmla="val 4935"/>
                <a:gd name="f957" fmla="val 4685"/>
                <a:gd name="f958" fmla="val 4579"/>
                <a:gd name="f959" fmla="val 4328"/>
                <a:gd name="f960" fmla="val 3932"/>
                <a:gd name="f961" fmla="val 3702"/>
                <a:gd name="f962" fmla="val 3366"/>
                <a:gd name="f963" fmla="val 15131"/>
                <a:gd name="f964" fmla="val 15357"/>
                <a:gd name="f965" fmla="val 15066"/>
                <a:gd name="f966" fmla="val 838"/>
                <a:gd name="f967" fmla="val 567"/>
                <a:gd name="f968" fmla="val 13812"/>
                <a:gd name="f969" fmla="val 692"/>
                <a:gd name="f970" fmla="val 818"/>
                <a:gd name="f971" fmla="val 672"/>
                <a:gd name="f972" fmla="val 10994"/>
                <a:gd name="f973" fmla="val 10843"/>
                <a:gd name="f974" fmla="val 10216"/>
                <a:gd name="f975" fmla="val 66"/>
                <a:gd name="f976" fmla="*/ f0 1 16967"/>
                <a:gd name="f977" fmla="*/ f1 1 14715"/>
                <a:gd name="f978" fmla="val f2"/>
                <a:gd name="f979" fmla="val f3"/>
                <a:gd name="f980" fmla="val f4"/>
                <a:gd name="f981" fmla="+- f980 0 f978"/>
                <a:gd name="f982" fmla="+- f979 0 f978"/>
                <a:gd name="f983" fmla="*/ f982 1 16967"/>
                <a:gd name="f984" fmla="*/ f981 1 14715"/>
                <a:gd name="f985" fmla="*/ f978 1 f983"/>
                <a:gd name="f986" fmla="*/ f979 1 f983"/>
                <a:gd name="f987" fmla="*/ f978 1 f984"/>
                <a:gd name="f988" fmla="*/ f980 1 f984"/>
                <a:gd name="f989" fmla="*/ f985 f976 1"/>
                <a:gd name="f990" fmla="*/ f986 f976 1"/>
                <a:gd name="f991" fmla="*/ f988 f977 1"/>
                <a:gd name="f992" fmla="*/ f987 f9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89" t="f992" r="f990" b="f991"/>
              <a:pathLst>
                <a:path w="16967" h="14715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7" y="f49"/>
                    <a:pt x="f47" y="f50"/>
                  </a:cubicBezTo>
                  <a:cubicBezTo>
                    <a:pt x="f51" y="f50"/>
                    <a:pt x="f51" y="f52"/>
                    <a:pt x="f51" y="f52"/>
                  </a:cubicBezTo>
                  <a:cubicBezTo>
                    <a:pt x="f51" y="f53"/>
                    <a:pt x="f54" y="f55"/>
                    <a:pt x="f54" y="f56"/>
                  </a:cubicBezTo>
                  <a:lnTo>
                    <a:pt x="f54" y="f57"/>
                  </a:lnTo>
                  <a:lnTo>
                    <a:pt x="f54" y="f58"/>
                  </a:lnTo>
                  <a:cubicBezTo>
                    <a:pt x="f54" y="f59"/>
                    <a:pt x="f51" y="f60"/>
                    <a:pt x="f51" y="f61"/>
                  </a:cubicBezTo>
                  <a:cubicBezTo>
                    <a:pt x="f47" y="f62"/>
                    <a:pt x="f45" y="f63"/>
                    <a:pt x="f45" y="f64"/>
                  </a:cubicBezTo>
                  <a:cubicBezTo>
                    <a:pt x="f65" y="f66"/>
                    <a:pt x="f67" y="f68"/>
                    <a:pt x="f37" y="f69"/>
                  </a:cubicBezTo>
                  <a:cubicBezTo>
                    <a:pt x="f37" y="f69"/>
                    <a:pt x="f37" y="f70"/>
                    <a:pt x="f35" y="f70"/>
                  </a:cubicBezTo>
                  <a:lnTo>
                    <a:pt x="f33" y="f71"/>
                  </a:lnTo>
                  <a:cubicBezTo>
                    <a:pt x="f31" y="f72"/>
                    <a:pt x="f73" y="f74"/>
                    <a:pt x="f25" y="f75"/>
                  </a:cubicBezTo>
                  <a:cubicBezTo>
                    <a:pt x="f25" y="f75"/>
                    <a:pt x="f76" y="f77"/>
                    <a:pt x="f78" y="f77"/>
                  </a:cubicBezTo>
                  <a:lnTo>
                    <a:pt x="f23" y="f75"/>
                  </a:lnTo>
                  <a:cubicBezTo>
                    <a:pt x="f79" y="f75"/>
                    <a:pt x="f80" y="f74"/>
                    <a:pt x="f80" y="f81"/>
                  </a:cubicBezTo>
                  <a:cubicBezTo>
                    <a:pt x="f82" y="f81"/>
                    <a:pt x="f82" y="f83"/>
                    <a:pt x="f21" y="f72"/>
                  </a:cubicBezTo>
                  <a:lnTo>
                    <a:pt x="f21" y="f84"/>
                  </a:lnTo>
                  <a:cubicBezTo>
                    <a:pt x="f85" y="f86"/>
                    <a:pt x="f87" y="f69"/>
                    <a:pt x="f19" y="f88"/>
                  </a:cubicBezTo>
                  <a:cubicBezTo>
                    <a:pt x="f89" y="f68"/>
                    <a:pt x="f90" y="f91"/>
                    <a:pt x="f17" y="f92"/>
                  </a:cubicBezTo>
                  <a:cubicBezTo>
                    <a:pt x="f93" y="f94"/>
                    <a:pt x="f15" y="f64"/>
                    <a:pt x="f95" y="f63"/>
                  </a:cubicBezTo>
                  <a:cubicBezTo>
                    <a:pt x="f13" y="f96"/>
                    <a:pt x="f97" y="f59"/>
                    <a:pt x="f98" y="f99"/>
                  </a:cubicBezTo>
                  <a:lnTo>
                    <a:pt x="f100" y="f101"/>
                  </a:lnTo>
                  <a:cubicBezTo>
                    <a:pt x="f102" y="f57"/>
                    <a:pt x="f10" y="f103"/>
                    <a:pt x="f104" y="f105"/>
                  </a:cubicBezTo>
                  <a:lnTo>
                    <a:pt x="f5" y="f50"/>
                  </a:ln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15"/>
                    <a:pt x="f116" y="f117"/>
                  </a:cubicBezTo>
                  <a:lnTo>
                    <a:pt x="f118" y="f119"/>
                  </a:lnTo>
                  <a:lnTo>
                    <a:pt x="f120" y="f40"/>
                  </a:lnTo>
                  <a:lnTo>
                    <a:pt x="f121" y="f40"/>
                  </a:lnTo>
                  <a:cubicBezTo>
                    <a:pt x="f122" y="f40"/>
                    <a:pt x="f123" y="f124"/>
                    <a:pt x="f125" y="f38"/>
                  </a:cubicBezTo>
                  <a:cubicBezTo>
                    <a:pt x="f125" y="f126"/>
                    <a:pt x="f127" y="f36"/>
                    <a:pt x="f127" y="f36"/>
                  </a:cubicBezTo>
                  <a:lnTo>
                    <a:pt x="f127" y="f28"/>
                  </a:lnTo>
                  <a:cubicBezTo>
                    <a:pt x="f125" y="f26"/>
                    <a:pt x="f125" y="f128"/>
                    <a:pt x="f123" y="f24"/>
                  </a:cubicBezTo>
                  <a:cubicBezTo>
                    <a:pt x="f122" y="f129"/>
                    <a:pt x="f122" y="f22"/>
                    <a:pt x="f130" y="f20"/>
                  </a:cubicBezTo>
                  <a:cubicBezTo>
                    <a:pt x="f120" y="f18"/>
                    <a:pt x="f118" y="f131"/>
                    <a:pt x="f116" y="f16"/>
                  </a:cubicBezTo>
                  <a:cubicBezTo>
                    <a:pt x="f132" y="f12"/>
                    <a:pt x="f133" y="f9"/>
                    <a:pt x="f134" y="f9"/>
                  </a:cubicBezTo>
                  <a:cubicBezTo>
                    <a:pt x="f106" y="f6"/>
                    <a:pt x="f135" y="f6"/>
                    <a:pt x="f5" y="f6"/>
                  </a:cubicBezTo>
                  <a:close/>
                  <a:moveTo>
                    <a:pt x="f55" y="f36"/>
                  </a:moveTo>
                  <a:cubicBezTo>
                    <a:pt x="f136" y="f36"/>
                    <a:pt x="f137" y="f36"/>
                    <a:pt x="f105" y="f126"/>
                  </a:cubicBezTo>
                  <a:cubicBezTo>
                    <a:pt x="f138" y="f126"/>
                    <a:pt x="f139" y="f38"/>
                    <a:pt x="f140" y="f124"/>
                  </a:cubicBezTo>
                  <a:cubicBezTo>
                    <a:pt x="f141" y="f40"/>
                    <a:pt x="f142" y="f119"/>
                    <a:pt x="f58" y="f117"/>
                  </a:cubicBezTo>
                  <a:lnTo>
                    <a:pt x="f58" y="f115"/>
                  </a:lnTo>
                  <a:lnTo>
                    <a:pt x="f143" y="f113"/>
                  </a:lnTo>
                  <a:lnTo>
                    <a:pt x="f60" y="f144"/>
                  </a:lnTo>
                  <a:lnTo>
                    <a:pt x="f96" y="f111"/>
                  </a:lnTo>
                  <a:lnTo>
                    <a:pt x="f61" y="f145"/>
                  </a:lnTo>
                  <a:cubicBezTo>
                    <a:pt x="f62" y="f44"/>
                    <a:pt x="f146" y="f109"/>
                    <a:pt x="f146" y="f147"/>
                  </a:cubicBezTo>
                  <a:cubicBezTo>
                    <a:pt x="f64" y="f107"/>
                    <a:pt x="f148" y="f49"/>
                    <a:pt x="f94" y="f50"/>
                  </a:cubicBezTo>
                  <a:lnTo>
                    <a:pt x="f66" y="f50"/>
                  </a:lnTo>
                  <a:cubicBezTo>
                    <a:pt x="f149" y="f50"/>
                    <a:pt x="f150" y="f52"/>
                    <a:pt x="f91" y="f53"/>
                  </a:cubicBezTo>
                  <a:lnTo>
                    <a:pt x="f91" y="f56"/>
                  </a:lnTo>
                  <a:lnTo>
                    <a:pt x="f91" y="f151"/>
                  </a:lnTo>
                  <a:lnTo>
                    <a:pt x="f91" y="f105"/>
                  </a:lnTo>
                  <a:cubicBezTo>
                    <a:pt x="f150" y="f105"/>
                    <a:pt x="f150" y="f103"/>
                    <a:pt x="f150" y="f103"/>
                  </a:cubicBezTo>
                  <a:lnTo>
                    <a:pt x="f149" y="f103"/>
                  </a:lnTo>
                  <a:cubicBezTo>
                    <a:pt x="f149" y="f138"/>
                    <a:pt x="f66" y="f57"/>
                    <a:pt x="f94" y="f57"/>
                  </a:cubicBezTo>
                  <a:lnTo>
                    <a:pt x="f148" y="f152"/>
                  </a:lnTo>
                  <a:cubicBezTo>
                    <a:pt x="f153" y="f154"/>
                    <a:pt x="f146" y="f142"/>
                    <a:pt x="f62" y="f99"/>
                  </a:cubicBezTo>
                  <a:cubicBezTo>
                    <a:pt x="f96" y="f59"/>
                    <a:pt x="f60" y="f96"/>
                    <a:pt x="f155" y="f62"/>
                  </a:cubicBezTo>
                  <a:cubicBezTo>
                    <a:pt x="f155" y="f63"/>
                    <a:pt x="f58" y="f156"/>
                    <a:pt x="f58" y="f156"/>
                  </a:cubicBezTo>
                  <a:cubicBezTo>
                    <a:pt x="f99" y="f64"/>
                    <a:pt x="f99" y="f148"/>
                    <a:pt x="f142" y="f148"/>
                  </a:cubicBezTo>
                  <a:cubicBezTo>
                    <a:pt x="f142" y="f66"/>
                    <a:pt x="f141" y="f92"/>
                    <a:pt x="f140" y="f157"/>
                  </a:cubicBezTo>
                  <a:cubicBezTo>
                    <a:pt x="f139" y="f68"/>
                    <a:pt x="f138" y="f88"/>
                    <a:pt x="f103" y="f158"/>
                  </a:cubicBezTo>
                  <a:cubicBezTo>
                    <a:pt x="f105" y="f69"/>
                    <a:pt x="f137" y="f86"/>
                    <a:pt x="f136" y="f71"/>
                  </a:cubicBezTo>
                  <a:cubicBezTo>
                    <a:pt x="f53" y="f83"/>
                    <a:pt x="f50" y="f75"/>
                    <a:pt x="f159" y="f160"/>
                  </a:cubicBezTo>
                  <a:cubicBezTo>
                    <a:pt x="f107" y="f161"/>
                    <a:pt x="f147" y="f162"/>
                    <a:pt x="f163" y="f164"/>
                  </a:cubicBezTo>
                  <a:cubicBezTo>
                    <a:pt x="f145" y="f165"/>
                    <a:pt x="f111" y="f166"/>
                    <a:pt x="f144" y="f167"/>
                  </a:cubicBezTo>
                  <a:cubicBezTo>
                    <a:pt x="f113" y="f168"/>
                    <a:pt x="f169" y="f170"/>
                    <a:pt x="f117" y="f171"/>
                  </a:cubicBezTo>
                  <a:cubicBezTo>
                    <a:pt x="f119" y="f172"/>
                    <a:pt x="f119" y="f173"/>
                    <a:pt x="f124" y="f174"/>
                  </a:cubicBezTo>
                  <a:lnTo>
                    <a:pt x="f34" y="f174"/>
                  </a:lnTo>
                  <a:cubicBezTo>
                    <a:pt x="f175" y="f174"/>
                    <a:pt x="f175" y="f176"/>
                    <a:pt x="f32" y="f176"/>
                  </a:cubicBezTo>
                  <a:cubicBezTo>
                    <a:pt x="f177" y="f174"/>
                    <a:pt x="f178" y="f174"/>
                    <a:pt x="f179" y="f173"/>
                  </a:cubicBezTo>
                  <a:cubicBezTo>
                    <a:pt x="f180" y="f181"/>
                    <a:pt x="f182" y="f172"/>
                    <a:pt x="f183" y="f171"/>
                  </a:cubicBezTo>
                  <a:lnTo>
                    <a:pt x="f184" y="f171"/>
                  </a:lnTo>
                  <a:cubicBezTo>
                    <a:pt x="f185" y="f186"/>
                    <a:pt x="f18" y="f187"/>
                    <a:pt x="f131" y="f170"/>
                  </a:cubicBezTo>
                  <a:lnTo>
                    <a:pt x="f16" y="f188"/>
                  </a:lnTo>
                  <a:cubicBezTo>
                    <a:pt x="f189" y="f168"/>
                    <a:pt x="f190" y="f168"/>
                    <a:pt x="f190" y="f191"/>
                  </a:cubicBezTo>
                  <a:cubicBezTo>
                    <a:pt x="f192" y="f193"/>
                    <a:pt x="f9" y="f167"/>
                    <a:pt x="f9" y="f166"/>
                  </a:cubicBezTo>
                  <a:cubicBezTo>
                    <a:pt x="f194" y="f165"/>
                    <a:pt x="f194" y="f195"/>
                    <a:pt x="f196" y="f197"/>
                  </a:cubicBezTo>
                  <a:cubicBezTo>
                    <a:pt x="f196" y="f198"/>
                    <a:pt x="f196" y="f161"/>
                    <a:pt x="f199" y="f200"/>
                  </a:cubicBezTo>
                  <a:cubicBezTo>
                    <a:pt x="f199" y="f77"/>
                    <a:pt x="f196" y="f72"/>
                    <a:pt x="f194" y="f70"/>
                  </a:cubicBezTo>
                  <a:cubicBezTo>
                    <a:pt x="f194" y="f158"/>
                    <a:pt x="f6" y="f201"/>
                    <a:pt x="f6" y="f68"/>
                  </a:cubicBezTo>
                  <a:lnTo>
                    <a:pt x="f9" y="f157"/>
                  </a:lnTo>
                  <a:cubicBezTo>
                    <a:pt x="f9" y="f66"/>
                    <a:pt x="f192" y="f148"/>
                    <a:pt x="f190" y="f156"/>
                  </a:cubicBezTo>
                  <a:cubicBezTo>
                    <a:pt x="f190" y="f63"/>
                    <a:pt x="f190" y="f62"/>
                    <a:pt x="f189" y="f61"/>
                  </a:cubicBezTo>
                  <a:cubicBezTo>
                    <a:pt x="f16" y="f59"/>
                    <a:pt x="f131" y="f142"/>
                    <a:pt x="f18" y="f152"/>
                  </a:cubicBezTo>
                  <a:cubicBezTo>
                    <a:pt x="f202" y="f138"/>
                    <a:pt x="f184" y="f105"/>
                    <a:pt x="f183" y="f56"/>
                  </a:cubicBezTo>
                  <a:cubicBezTo>
                    <a:pt x="f129" y="f52"/>
                    <a:pt x="f180" y="f50"/>
                    <a:pt x="f203" y="f49"/>
                  </a:cubicBezTo>
                  <a:cubicBezTo>
                    <a:pt x="f178" y="f147"/>
                    <a:pt x="f32" y="f145"/>
                    <a:pt x="f36" y="f144"/>
                  </a:cubicBezTo>
                  <a:cubicBezTo>
                    <a:pt x="f204" y="f42"/>
                    <a:pt x="f40" y="f115"/>
                    <a:pt x="f117" y="f119"/>
                  </a:cubicBezTo>
                  <a:cubicBezTo>
                    <a:pt x="f205" y="f40"/>
                    <a:pt x="f111" y="f124"/>
                    <a:pt x="f163" y="f38"/>
                  </a:cubicBezTo>
                  <a:cubicBezTo>
                    <a:pt x="f147" y="f38"/>
                    <a:pt x="f48" y="f126"/>
                    <a:pt x="f159" y="f126"/>
                  </a:cubicBezTo>
                  <a:cubicBezTo>
                    <a:pt x="f50" y="f36"/>
                    <a:pt x="f52" y="f36"/>
                    <a:pt x="f55" y="f36"/>
                  </a:cubicBezTo>
                  <a:close/>
                  <a:moveTo>
                    <a:pt x="f206" y="f207"/>
                  </a:moveTo>
                  <a:cubicBezTo>
                    <a:pt x="f208" y="f207"/>
                    <a:pt x="f209" y="f210"/>
                    <a:pt x="f211" y="f212"/>
                  </a:cubicBezTo>
                  <a:cubicBezTo>
                    <a:pt x="f213" y="f212"/>
                    <a:pt x="f214" y="f215"/>
                    <a:pt x="f216" y="f217"/>
                  </a:cubicBezTo>
                  <a:cubicBezTo>
                    <a:pt x="f218" y="f219"/>
                    <a:pt x="f220" y="f219"/>
                    <a:pt x="f221" y="f222"/>
                  </a:cubicBezTo>
                  <a:cubicBezTo>
                    <a:pt x="f223" y="f222"/>
                    <a:pt x="f223" y="f224"/>
                    <a:pt x="f225" y="f224"/>
                  </a:cubicBezTo>
                  <a:cubicBezTo>
                    <a:pt x="f226" y="f227"/>
                    <a:pt x="f228" y="f229"/>
                    <a:pt x="f230" y="f231"/>
                  </a:cubicBezTo>
                  <a:cubicBezTo>
                    <a:pt x="f232" y="f233"/>
                    <a:pt x="f234" y="f235"/>
                    <a:pt x="f236" y="f237"/>
                  </a:cubicBezTo>
                  <a:cubicBezTo>
                    <a:pt x="f238" y="f239"/>
                    <a:pt x="f240" y="f241"/>
                    <a:pt x="f242" y="f243"/>
                  </a:cubicBezTo>
                  <a:cubicBezTo>
                    <a:pt x="f244" y="f245"/>
                    <a:pt x="f246" y="f247"/>
                    <a:pt x="f248" y="f249"/>
                  </a:cubicBezTo>
                  <a:lnTo>
                    <a:pt x="f250" y="f251"/>
                  </a:lnTo>
                  <a:cubicBezTo>
                    <a:pt x="f252" y="f253"/>
                    <a:pt x="f254" y="f255"/>
                    <a:pt x="f256" y="f257"/>
                  </a:cubicBezTo>
                  <a:cubicBezTo>
                    <a:pt x="f258" y="f259"/>
                    <a:pt x="f258" y="f260"/>
                    <a:pt x="f261" y="f262"/>
                  </a:cubicBezTo>
                  <a:cubicBezTo>
                    <a:pt x="f263" y="f264"/>
                    <a:pt x="f263" y="f265"/>
                    <a:pt x="f266" y="f267"/>
                  </a:cubicBezTo>
                  <a:cubicBezTo>
                    <a:pt x="f268" y="f269"/>
                    <a:pt x="f268" y="f270"/>
                    <a:pt x="f268" y="f271"/>
                  </a:cubicBezTo>
                  <a:cubicBezTo>
                    <a:pt x="f272" y="f273"/>
                    <a:pt x="f272" y="f274"/>
                    <a:pt x="f268" y="f275"/>
                  </a:cubicBezTo>
                  <a:cubicBezTo>
                    <a:pt x="f268" y="f276"/>
                    <a:pt x="f266" y="f277"/>
                    <a:pt x="f266" y="f278"/>
                  </a:cubicBezTo>
                  <a:cubicBezTo>
                    <a:pt x="f263" y="f279"/>
                    <a:pt x="f261" y="f280"/>
                    <a:pt x="f258" y="f281"/>
                  </a:cubicBezTo>
                  <a:lnTo>
                    <a:pt x="f258" y="f282"/>
                  </a:lnTo>
                  <a:cubicBezTo>
                    <a:pt x="f256" y="f283"/>
                    <a:pt x="f252" y="f284"/>
                    <a:pt x="f248" y="f285"/>
                  </a:cubicBezTo>
                  <a:cubicBezTo>
                    <a:pt x="f246" y="f286"/>
                    <a:pt x="f244" y="f287"/>
                    <a:pt x="f242" y="f288"/>
                  </a:cubicBezTo>
                  <a:cubicBezTo>
                    <a:pt x="f240" y="f289"/>
                    <a:pt x="f290" y="f291"/>
                    <a:pt x="f290" y="f292"/>
                  </a:cubicBezTo>
                  <a:lnTo>
                    <a:pt x="f238" y="f292"/>
                  </a:lnTo>
                  <a:cubicBezTo>
                    <a:pt x="f238" y="f293"/>
                    <a:pt x="f294" y="f293"/>
                    <a:pt x="f236" y="f295"/>
                  </a:cubicBezTo>
                  <a:cubicBezTo>
                    <a:pt x="f234" y="f296"/>
                    <a:pt x="f232" y="f297"/>
                    <a:pt x="f298" y="f299"/>
                  </a:cubicBezTo>
                  <a:cubicBezTo>
                    <a:pt x="f230" y="f299"/>
                    <a:pt x="f300" y="f301"/>
                    <a:pt x="f300" y="f301"/>
                  </a:cubicBezTo>
                  <a:cubicBezTo>
                    <a:pt x="f228" y="f302"/>
                    <a:pt x="f303" y="f304"/>
                    <a:pt x="f226" y="f304"/>
                  </a:cubicBezTo>
                  <a:cubicBezTo>
                    <a:pt x="f225" y="f305"/>
                    <a:pt x="f221" y="f306"/>
                    <a:pt x="f218" y="f307"/>
                  </a:cubicBezTo>
                  <a:cubicBezTo>
                    <a:pt x="f216" y="f308"/>
                    <a:pt x="f214" y="f308"/>
                    <a:pt x="f309" y="f310"/>
                  </a:cubicBezTo>
                  <a:lnTo>
                    <a:pt x="f213" y="f310"/>
                  </a:lnTo>
                  <a:cubicBezTo>
                    <a:pt x="f213" y="f311"/>
                    <a:pt x="f312" y="f311"/>
                    <a:pt x="f211" y="f311"/>
                  </a:cubicBezTo>
                  <a:cubicBezTo>
                    <a:pt x="f313" y="f311"/>
                    <a:pt x="f314" y="f315"/>
                    <a:pt x="f208" y="f315"/>
                  </a:cubicBezTo>
                  <a:lnTo>
                    <a:pt x="f316" y="f315"/>
                  </a:lnTo>
                  <a:cubicBezTo>
                    <a:pt x="f317" y="f315"/>
                    <a:pt x="f318" y="f311"/>
                    <a:pt x="f319" y="f311"/>
                  </a:cubicBezTo>
                  <a:cubicBezTo>
                    <a:pt x="f320" y="f311"/>
                    <a:pt x="f320" y="f311"/>
                    <a:pt x="f321" y="f310"/>
                  </a:cubicBezTo>
                  <a:cubicBezTo>
                    <a:pt x="f322" y="f308"/>
                    <a:pt x="f323" y="f307"/>
                    <a:pt x="f322" y="f306"/>
                  </a:cubicBezTo>
                  <a:cubicBezTo>
                    <a:pt x="f322" y="f306"/>
                    <a:pt x="f322" y="f305"/>
                    <a:pt x="f321" y="f324"/>
                  </a:cubicBezTo>
                  <a:lnTo>
                    <a:pt x="f320" y="f304"/>
                  </a:lnTo>
                  <a:cubicBezTo>
                    <a:pt x="f319" y="f302"/>
                    <a:pt x="f325" y="f301"/>
                    <a:pt x="f318" y="f299"/>
                  </a:cubicBezTo>
                  <a:cubicBezTo>
                    <a:pt x="f317" y="f326"/>
                    <a:pt x="f316" y="f296"/>
                    <a:pt x="f327" y="f295"/>
                  </a:cubicBezTo>
                  <a:cubicBezTo>
                    <a:pt x="f327" y="f292"/>
                    <a:pt x="f328" y="f291"/>
                    <a:pt x="f206" y="f288"/>
                  </a:cubicBezTo>
                  <a:cubicBezTo>
                    <a:pt x="f206" y="f287"/>
                    <a:pt x="f329" y="f330"/>
                    <a:pt x="f331" y="f332"/>
                  </a:cubicBezTo>
                  <a:lnTo>
                    <a:pt x="f331" y="f333"/>
                  </a:lnTo>
                  <a:cubicBezTo>
                    <a:pt x="f331" y="f334"/>
                    <a:pt x="f208" y="f284"/>
                    <a:pt x="f208" y="f335"/>
                  </a:cubicBezTo>
                  <a:lnTo>
                    <a:pt x="f314" y="f283"/>
                  </a:lnTo>
                  <a:lnTo>
                    <a:pt x="f314" y="f336"/>
                  </a:lnTo>
                  <a:cubicBezTo>
                    <a:pt x="f209" y="f337"/>
                    <a:pt x="f209" y="f282"/>
                    <a:pt x="f313" y="f338"/>
                  </a:cubicBezTo>
                  <a:cubicBezTo>
                    <a:pt x="f313" y="f339"/>
                    <a:pt x="f313" y="f340"/>
                    <a:pt x="f211" y="f341"/>
                  </a:cubicBezTo>
                  <a:cubicBezTo>
                    <a:pt x="f211" y="f342"/>
                    <a:pt x="f211" y="f274"/>
                    <a:pt x="f313" y="f343"/>
                  </a:cubicBezTo>
                  <a:lnTo>
                    <a:pt x="f313" y="f344"/>
                  </a:lnTo>
                  <a:lnTo>
                    <a:pt x="f313" y="f345"/>
                  </a:lnTo>
                  <a:lnTo>
                    <a:pt x="f313" y="f346"/>
                  </a:lnTo>
                  <a:cubicBezTo>
                    <a:pt x="f313" y="f264"/>
                    <a:pt x="f209" y="f262"/>
                    <a:pt x="f209" y="f259"/>
                  </a:cubicBezTo>
                  <a:cubicBezTo>
                    <a:pt x="f314" y="f255"/>
                    <a:pt x="f314" y="f253"/>
                    <a:pt x="f208" y="f347"/>
                  </a:cubicBezTo>
                  <a:cubicBezTo>
                    <a:pt x="f331" y="f245"/>
                    <a:pt x="f329" y="f241"/>
                    <a:pt x="f328" y="f237"/>
                  </a:cubicBezTo>
                  <a:cubicBezTo>
                    <a:pt x="f327" y="f235"/>
                    <a:pt x="f316" y="f348"/>
                    <a:pt x="f318" y="f229"/>
                  </a:cubicBezTo>
                  <a:cubicBezTo>
                    <a:pt x="f318" y="f229"/>
                    <a:pt x="f325" y="f229"/>
                    <a:pt x="f319" y="f227"/>
                  </a:cubicBezTo>
                  <a:cubicBezTo>
                    <a:pt x="f320" y="f227"/>
                    <a:pt x="f321" y="f224"/>
                    <a:pt x="f322" y="f224"/>
                  </a:cubicBezTo>
                  <a:lnTo>
                    <a:pt x="f322" y="f217"/>
                  </a:lnTo>
                  <a:lnTo>
                    <a:pt x="f322" y="f215"/>
                  </a:lnTo>
                  <a:lnTo>
                    <a:pt x="f322" y="f212"/>
                  </a:lnTo>
                  <a:cubicBezTo>
                    <a:pt x="f322" y="f210"/>
                    <a:pt x="f321" y="f210"/>
                    <a:pt x="f321" y="f210"/>
                  </a:cubicBezTo>
                  <a:lnTo>
                    <a:pt x="f320" y="f210"/>
                  </a:lnTo>
                  <a:lnTo>
                    <a:pt x="f319" y="f207"/>
                  </a:lnTo>
                  <a:close/>
                  <a:moveTo>
                    <a:pt x="f349" y="f350"/>
                  </a:moveTo>
                  <a:cubicBezTo>
                    <a:pt x="f351" y="f350"/>
                    <a:pt x="f351" y="f350"/>
                    <a:pt x="f352" y="f237"/>
                  </a:cubicBezTo>
                  <a:lnTo>
                    <a:pt x="f352" y="f353"/>
                  </a:lnTo>
                  <a:cubicBezTo>
                    <a:pt x="f354" y="f241"/>
                    <a:pt x="f354" y="f243"/>
                    <a:pt x="f354" y="f243"/>
                  </a:cubicBezTo>
                  <a:cubicBezTo>
                    <a:pt x="f354" y="f245"/>
                    <a:pt x="f352" y="f247"/>
                    <a:pt x="f351" y="f249"/>
                  </a:cubicBezTo>
                  <a:lnTo>
                    <a:pt x="f355" y="f249"/>
                  </a:lnTo>
                  <a:cubicBezTo>
                    <a:pt x="f355" y="f347"/>
                    <a:pt x="f356" y="f347"/>
                    <a:pt x="f356" y="f347"/>
                  </a:cubicBezTo>
                  <a:lnTo>
                    <a:pt x="f357" y="f347"/>
                  </a:lnTo>
                  <a:lnTo>
                    <a:pt x="f358" y="f251"/>
                  </a:lnTo>
                  <a:cubicBezTo>
                    <a:pt x="f359" y="f253"/>
                    <a:pt x="f360" y="f255"/>
                    <a:pt x="f361" y="f257"/>
                  </a:cubicBezTo>
                  <a:cubicBezTo>
                    <a:pt x="f362" y="f363"/>
                    <a:pt x="f364" y="f365"/>
                    <a:pt x="f366" y="f367"/>
                  </a:cubicBezTo>
                  <a:cubicBezTo>
                    <a:pt x="f366" y="f264"/>
                    <a:pt x="f368" y="f265"/>
                    <a:pt x="f369" y="f267"/>
                  </a:cubicBezTo>
                  <a:cubicBezTo>
                    <a:pt x="f369" y="f370"/>
                    <a:pt x="f369" y="f345"/>
                    <a:pt x="f371" y="f270"/>
                  </a:cubicBezTo>
                  <a:lnTo>
                    <a:pt x="f371" y="f372"/>
                  </a:lnTo>
                  <a:lnTo>
                    <a:pt x="f371" y="f373"/>
                  </a:lnTo>
                  <a:cubicBezTo>
                    <a:pt x="f374" y="f375"/>
                    <a:pt x="f376" y="f273"/>
                    <a:pt x="f376" y="f377"/>
                  </a:cubicBezTo>
                  <a:cubicBezTo>
                    <a:pt x="f376" y="f378"/>
                    <a:pt x="f379" y="f277"/>
                    <a:pt x="f379" y="f340"/>
                  </a:cubicBezTo>
                  <a:cubicBezTo>
                    <a:pt x="f379" y="f281"/>
                    <a:pt x="f379" y="f283"/>
                    <a:pt x="f376" y="f284"/>
                  </a:cubicBezTo>
                  <a:cubicBezTo>
                    <a:pt x="f376" y="f285"/>
                    <a:pt x="f374" y="f330"/>
                    <a:pt x="f371" y="f288"/>
                  </a:cubicBezTo>
                  <a:cubicBezTo>
                    <a:pt x="f369" y="f292"/>
                    <a:pt x="f368" y="f380"/>
                    <a:pt x="f366" y="f299"/>
                  </a:cubicBezTo>
                  <a:cubicBezTo>
                    <a:pt x="f362" y="f304"/>
                    <a:pt x="f360" y="f307"/>
                    <a:pt x="f359" y="f315"/>
                  </a:cubicBezTo>
                  <a:cubicBezTo>
                    <a:pt x="f358" y="f381"/>
                    <a:pt x="f357" y="f382"/>
                    <a:pt x="f383" y="f384"/>
                  </a:cubicBezTo>
                  <a:cubicBezTo>
                    <a:pt x="f385" y="f384"/>
                    <a:pt x="f356" y="f386"/>
                    <a:pt x="f356" y="f387"/>
                  </a:cubicBezTo>
                  <a:lnTo>
                    <a:pt x="f355" y="f388"/>
                  </a:lnTo>
                  <a:cubicBezTo>
                    <a:pt x="f355" y="f388"/>
                    <a:pt x="f355" y="f389"/>
                    <a:pt x="f349" y="f389"/>
                  </a:cubicBezTo>
                  <a:lnTo>
                    <a:pt x="f349" y="f390"/>
                  </a:lnTo>
                  <a:cubicBezTo>
                    <a:pt x="f349" y="f391"/>
                    <a:pt x="f355" y="f392"/>
                    <a:pt x="f385" y="f392"/>
                  </a:cubicBezTo>
                  <a:cubicBezTo>
                    <a:pt x="f385" y="f392"/>
                    <a:pt x="f383" y="f393"/>
                    <a:pt x="f357" y="f393"/>
                  </a:cubicBezTo>
                  <a:lnTo>
                    <a:pt x="f358" y="f393"/>
                  </a:lnTo>
                  <a:cubicBezTo>
                    <a:pt x="f359" y="f392"/>
                    <a:pt x="f360" y="f392"/>
                    <a:pt x="f361" y="f391"/>
                  </a:cubicBezTo>
                  <a:cubicBezTo>
                    <a:pt x="f362" y="f391"/>
                    <a:pt x="f364" y="f391"/>
                    <a:pt x="f366" y="f394"/>
                  </a:cubicBezTo>
                  <a:lnTo>
                    <a:pt x="f371" y="f394"/>
                  </a:lnTo>
                  <a:cubicBezTo>
                    <a:pt x="f376" y="f390"/>
                    <a:pt x="f395" y="f390"/>
                    <a:pt x="f396" y="f390"/>
                  </a:cubicBezTo>
                  <a:cubicBezTo>
                    <a:pt x="f397" y="f398"/>
                    <a:pt x="f399" y="f398"/>
                    <a:pt x="f400" y="f401"/>
                  </a:cubicBezTo>
                  <a:lnTo>
                    <a:pt x="f402" y="f401"/>
                  </a:lnTo>
                  <a:cubicBezTo>
                    <a:pt x="f403" y="f389"/>
                    <a:pt x="f404" y="f389"/>
                    <a:pt x="f405" y="f388"/>
                  </a:cubicBezTo>
                  <a:cubicBezTo>
                    <a:pt x="f406" y="f387"/>
                    <a:pt x="f407" y="f386"/>
                    <a:pt x="f408" y="f386"/>
                  </a:cubicBezTo>
                  <a:cubicBezTo>
                    <a:pt x="f409" y="f384"/>
                    <a:pt x="f410" y="f384"/>
                    <a:pt x="f410" y="f411"/>
                  </a:cubicBezTo>
                  <a:lnTo>
                    <a:pt x="f412" y="f411"/>
                  </a:lnTo>
                  <a:lnTo>
                    <a:pt x="f413" y="f382"/>
                  </a:lnTo>
                  <a:lnTo>
                    <a:pt x="f414" y="f415"/>
                  </a:lnTo>
                  <a:cubicBezTo>
                    <a:pt x="f416" y="f315"/>
                    <a:pt x="f417" y="f311"/>
                    <a:pt x="f418" y="f308"/>
                  </a:cubicBezTo>
                  <a:cubicBezTo>
                    <a:pt x="f419" y="f307"/>
                    <a:pt x="f420" y="f305"/>
                    <a:pt x="f421" y="f304"/>
                  </a:cubicBezTo>
                  <a:cubicBezTo>
                    <a:pt x="f422" y="f301"/>
                    <a:pt x="f423" y="f299"/>
                    <a:pt x="f424" y="f297"/>
                  </a:cubicBezTo>
                  <a:cubicBezTo>
                    <a:pt x="f425" y="f293"/>
                    <a:pt x="f426" y="f289"/>
                    <a:pt x="f427" y="f330"/>
                  </a:cubicBezTo>
                  <a:cubicBezTo>
                    <a:pt x="f428" y="f332"/>
                    <a:pt x="f428" y="f333"/>
                    <a:pt x="f429" y="f284"/>
                  </a:cubicBezTo>
                  <a:cubicBezTo>
                    <a:pt x="f429" y="f335"/>
                    <a:pt x="f430" y="f283"/>
                    <a:pt x="f430" y="f337"/>
                  </a:cubicBezTo>
                  <a:lnTo>
                    <a:pt x="f430" y="f282"/>
                  </a:lnTo>
                  <a:cubicBezTo>
                    <a:pt x="f431" y="f338"/>
                    <a:pt x="f431" y="f280"/>
                    <a:pt x="f431" y="f279"/>
                  </a:cubicBezTo>
                  <a:lnTo>
                    <a:pt x="f431" y="f277"/>
                  </a:lnTo>
                  <a:cubicBezTo>
                    <a:pt x="f431" y="f342"/>
                    <a:pt x="f431" y="f378"/>
                    <a:pt x="f430" y="f432"/>
                  </a:cubicBezTo>
                  <a:cubicBezTo>
                    <a:pt x="f430" y="f377"/>
                    <a:pt x="f430" y="f433"/>
                    <a:pt x="f429" y="f343"/>
                  </a:cubicBezTo>
                  <a:cubicBezTo>
                    <a:pt x="f428" y="f375"/>
                    <a:pt x="f428" y="f271"/>
                    <a:pt x="f427" y="f372"/>
                  </a:cubicBezTo>
                  <a:cubicBezTo>
                    <a:pt x="f426" y="f345"/>
                    <a:pt x="f434" y="f370"/>
                    <a:pt x="f425" y="f346"/>
                  </a:cubicBezTo>
                  <a:cubicBezTo>
                    <a:pt x="f435" y="f436"/>
                    <a:pt x="f424" y="f367"/>
                    <a:pt x="f422" y="f262"/>
                  </a:cubicBezTo>
                  <a:cubicBezTo>
                    <a:pt x="f421" y="f365"/>
                    <a:pt x="f420" y="f259"/>
                    <a:pt x="f419" y="f363"/>
                  </a:cubicBezTo>
                  <a:cubicBezTo>
                    <a:pt x="f437" y="f438"/>
                    <a:pt x="f439" y="f440"/>
                    <a:pt x="f441" y="f253"/>
                  </a:cubicBezTo>
                  <a:cubicBezTo>
                    <a:pt x="f414" y="f442"/>
                    <a:pt x="f412" y="f251"/>
                    <a:pt x="f409" y="f347"/>
                  </a:cubicBezTo>
                  <a:lnTo>
                    <a:pt x="f407" y="f347"/>
                  </a:lnTo>
                  <a:cubicBezTo>
                    <a:pt x="f406" y="f249"/>
                    <a:pt x="f405" y="f247"/>
                    <a:pt x="f404" y="f245"/>
                  </a:cubicBezTo>
                  <a:cubicBezTo>
                    <a:pt x="f443" y="f245"/>
                    <a:pt x="f400" y="f444"/>
                    <a:pt x="f397" y="f243"/>
                  </a:cubicBezTo>
                  <a:cubicBezTo>
                    <a:pt x="f379" y="f241"/>
                    <a:pt x="f369" y="f353"/>
                    <a:pt x="f364" y="f239"/>
                  </a:cubicBezTo>
                  <a:lnTo>
                    <a:pt x="f362" y="f239"/>
                  </a:lnTo>
                  <a:cubicBezTo>
                    <a:pt x="f360" y="f239"/>
                    <a:pt x="f358" y="f237"/>
                    <a:pt x="f383" y="f237"/>
                  </a:cubicBezTo>
                  <a:lnTo>
                    <a:pt x="f385" y="f237"/>
                  </a:lnTo>
                  <a:cubicBezTo>
                    <a:pt x="f356" y="f237"/>
                    <a:pt x="f356" y="f350"/>
                    <a:pt x="f355" y="f350"/>
                  </a:cubicBezTo>
                  <a:close/>
                  <a:moveTo>
                    <a:pt x="f445" y="f370"/>
                  </a:moveTo>
                  <a:cubicBezTo>
                    <a:pt x="f446" y="f370"/>
                    <a:pt x="f447" y="f370"/>
                    <a:pt x="f448" y="f269"/>
                  </a:cubicBezTo>
                  <a:cubicBezTo>
                    <a:pt x="f449" y="f269"/>
                    <a:pt x="f450" y="f345"/>
                    <a:pt x="f451" y="f345"/>
                  </a:cubicBezTo>
                  <a:cubicBezTo>
                    <a:pt x="f452" y="f270"/>
                    <a:pt x="f453" y="f270"/>
                    <a:pt x="f454" y="f270"/>
                  </a:cubicBezTo>
                  <a:cubicBezTo>
                    <a:pt x="f455" y="f372"/>
                    <a:pt x="f456" y="f372"/>
                    <a:pt x="f457" y="f372"/>
                  </a:cubicBezTo>
                  <a:cubicBezTo>
                    <a:pt x="f458" y="f373"/>
                    <a:pt x="f459" y="f373"/>
                    <a:pt x="f460" y="f373"/>
                  </a:cubicBezTo>
                  <a:cubicBezTo>
                    <a:pt x="f461" y="f271"/>
                    <a:pt x="f462" y="f271"/>
                    <a:pt x="f463" y="f344"/>
                  </a:cubicBezTo>
                  <a:cubicBezTo>
                    <a:pt x="f464" y="f375"/>
                    <a:pt x="f465" y="f466"/>
                    <a:pt x="f467" y="f343"/>
                  </a:cubicBezTo>
                  <a:cubicBezTo>
                    <a:pt x="f468" y="f273"/>
                    <a:pt x="f469" y="f433"/>
                    <a:pt x="f470" y="f471"/>
                  </a:cubicBezTo>
                  <a:lnTo>
                    <a:pt x="f472" y="f377"/>
                  </a:lnTo>
                  <a:lnTo>
                    <a:pt x="f473" y="f274"/>
                  </a:lnTo>
                  <a:cubicBezTo>
                    <a:pt x="f474" y="f432"/>
                    <a:pt x="f475" y="f432"/>
                    <a:pt x="f476" y="f378"/>
                  </a:cubicBezTo>
                  <a:cubicBezTo>
                    <a:pt x="f477" y="f378"/>
                    <a:pt x="f478" y="f275"/>
                    <a:pt x="f479" y="f342"/>
                  </a:cubicBezTo>
                  <a:lnTo>
                    <a:pt x="f480" y="f481"/>
                  </a:lnTo>
                  <a:cubicBezTo>
                    <a:pt x="f482" y="f277"/>
                    <a:pt x="f483" y="f341"/>
                    <a:pt x="f484" y="f485"/>
                  </a:cubicBezTo>
                  <a:cubicBezTo>
                    <a:pt x="f486" y="f340"/>
                    <a:pt x="f487" y="f279"/>
                    <a:pt x="f487" y="f339"/>
                  </a:cubicBezTo>
                  <a:lnTo>
                    <a:pt x="f488" y="f338"/>
                  </a:lnTo>
                  <a:cubicBezTo>
                    <a:pt x="f489" y="f282"/>
                    <a:pt x="f490" y="f491"/>
                    <a:pt x="f492" y="f283"/>
                  </a:cubicBezTo>
                  <a:cubicBezTo>
                    <a:pt x="f493" y="f335"/>
                    <a:pt x="f494" y="f284"/>
                    <a:pt x="f495" y="f333"/>
                  </a:cubicBezTo>
                  <a:lnTo>
                    <a:pt x="f495" y="f285"/>
                  </a:lnTo>
                  <a:cubicBezTo>
                    <a:pt x="f496" y="f332"/>
                    <a:pt x="f497" y="f330"/>
                    <a:pt x="f498" y="f499"/>
                  </a:cubicBezTo>
                  <a:cubicBezTo>
                    <a:pt x="f498" y="f289"/>
                    <a:pt x="f500" y="f293"/>
                    <a:pt x="f501" y="f380"/>
                  </a:cubicBezTo>
                  <a:cubicBezTo>
                    <a:pt x="f501" y="f297"/>
                    <a:pt x="f502" y="f301"/>
                    <a:pt x="f502" y="f304"/>
                  </a:cubicBezTo>
                  <a:cubicBezTo>
                    <a:pt x="f502" y="f306"/>
                    <a:pt x="f503" y="f308"/>
                    <a:pt x="f503" y="f311"/>
                  </a:cubicBezTo>
                  <a:lnTo>
                    <a:pt x="f503" y="f381"/>
                  </a:lnTo>
                  <a:cubicBezTo>
                    <a:pt x="f503" y="f382"/>
                    <a:pt x="f503" y="f384"/>
                    <a:pt x="f504" y="f387"/>
                  </a:cubicBezTo>
                  <a:lnTo>
                    <a:pt x="f504" y="f398"/>
                  </a:lnTo>
                  <a:lnTo>
                    <a:pt x="f504" y="f391"/>
                  </a:lnTo>
                  <a:cubicBezTo>
                    <a:pt x="f505" y="f393"/>
                    <a:pt x="f505" y="f506"/>
                    <a:pt x="f505" y="f445"/>
                  </a:cubicBezTo>
                  <a:cubicBezTo>
                    <a:pt x="f505" y="f507"/>
                    <a:pt x="f504" y="f508"/>
                    <a:pt x="f503" y="f509"/>
                  </a:cubicBezTo>
                  <a:cubicBezTo>
                    <a:pt x="f502" y="f510"/>
                    <a:pt x="f502" y="f511"/>
                    <a:pt x="f501" y="f455"/>
                  </a:cubicBezTo>
                  <a:cubicBezTo>
                    <a:pt x="f500" y="f458"/>
                    <a:pt x="f500" y="f460"/>
                    <a:pt x="f498" y="f512"/>
                  </a:cubicBezTo>
                  <a:cubicBezTo>
                    <a:pt x="f497" y="f463"/>
                    <a:pt x="f496" y="f464"/>
                    <a:pt x="f495" y="f513"/>
                  </a:cubicBezTo>
                  <a:cubicBezTo>
                    <a:pt x="f494" y="f514"/>
                    <a:pt x="f494" y="f467"/>
                    <a:pt x="f493" y="f468"/>
                  </a:cubicBezTo>
                  <a:cubicBezTo>
                    <a:pt x="f493" y="f469"/>
                    <a:pt x="f492" y="f515"/>
                    <a:pt x="f492" y="f516"/>
                  </a:cubicBezTo>
                  <a:lnTo>
                    <a:pt x="f490" y="f517"/>
                  </a:lnTo>
                  <a:cubicBezTo>
                    <a:pt x="f518" y="f519"/>
                    <a:pt x="f518" y="f473"/>
                    <a:pt x="f489" y="f475"/>
                  </a:cubicBezTo>
                  <a:cubicBezTo>
                    <a:pt x="f488" y="f520"/>
                    <a:pt x="f521" y="f477"/>
                    <a:pt x="f487" y="f479"/>
                  </a:cubicBezTo>
                  <a:cubicBezTo>
                    <a:pt x="f486" y="f480"/>
                    <a:pt x="f484" y="f522"/>
                    <a:pt x="f484" y="f523"/>
                  </a:cubicBezTo>
                  <a:lnTo>
                    <a:pt x="f524" y="f524"/>
                  </a:lnTo>
                  <a:lnTo>
                    <a:pt x="f482" y="f483"/>
                  </a:lnTo>
                  <a:cubicBezTo>
                    <a:pt x="f482" y="f486"/>
                    <a:pt x="f525" y="f526"/>
                    <a:pt x="f480" y="f527"/>
                  </a:cubicBezTo>
                  <a:cubicBezTo>
                    <a:pt x="f478" y="f528"/>
                    <a:pt x="f477" y="f518"/>
                    <a:pt x="f476" y="f490"/>
                  </a:cubicBezTo>
                  <a:lnTo>
                    <a:pt x="f529" y="f530"/>
                  </a:lnTo>
                  <a:cubicBezTo>
                    <a:pt x="f475" y="f531"/>
                    <a:pt x="f473" y="f494"/>
                    <a:pt x="f519" y="f495"/>
                  </a:cubicBezTo>
                  <a:cubicBezTo>
                    <a:pt x="f472" y="f496"/>
                    <a:pt x="f470" y="f497"/>
                    <a:pt x="f469" y="f532"/>
                  </a:cubicBezTo>
                  <a:cubicBezTo>
                    <a:pt x="f467" y="f533"/>
                    <a:pt x="f534" y="f501"/>
                    <a:pt x="f465" y="f501"/>
                  </a:cubicBezTo>
                  <a:lnTo>
                    <a:pt x="f535" y="f502"/>
                  </a:lnTo>
                  <a:lnTo>
                    <a:pt x="f536" y="f502"/>
                  </a:lnTo>
                  <a:cubicBezTo>
                    <a:pt x="f463" y="f503"/>
                    <a:pt x="f463" y="f503"/>
                    <a:pt x="f537" y="f504"/>
                  </a:cubicBezTo>
                  <a:lnTo>
                    <a:pt x="f462" y="f504"/>
                  </a:lnTo>
                  <a:cubicBezTo>
                    <a:pt x="f460" y="f538"/>
                    <a:pt x="f458" y="f539"/>
                    <a:pt x="f456" y="f540"/>
                  </a:cubicBezTo>
                  <a:cubicBezTo>
                    <a:pt x="f454" y="f540"/>
                    <a:pt x="f453" y="f541"/>
                    <a:pt x="f451" y="f542"/>
                  </a:cubicBezTo>
                  <a:lnTo>
                    <a:pt x="f543" y="f542"/>
                  </a:lnTo>
                  <a:cubicBezTo>
                    <a:pt x="f448" y="f544"/>
                    <a:pt x="f507" y="f544"/>
                    <a:pt x="f545" y="f544"/>
                  </a:cubicBezTo>
                  <a:cubicBezTo>
                    <a:pt x="f546" y="f544"/>
                    <a:pt x="f506" y="f547"/>
                    <a:pt x="f548" y="f547"/>
                  </a:cubicBezTo>
                  <a:cubicBezTo>
                    <a:pt x="f391" y="f547"/>
                    <a:pt x="f549" y="f544"/>
                    <a:pt x="f401" y="f544"/>
                  </a:cubicBezTo>
                  <a:lnTo>
                    <a:pt x="f382" y="f544"/>
                  </a:lnTo>
                  <a:cubicBezTo>
                    <a:pt x="f381" y="f542"/>
                    <a:pt x="f550" y="f541"/>
                    <a:pt x="f307" y="f540"/>
                  </a:cubicBezTo>
                  <a:cubicBezTo>
                    <a:pt x="f551" y="f540"/>
                    <a:pt x="f304" y="f539"/>
                    <a:pt x="f301" y="f538"/>
                  </a:cubicBezTo>
                  <a:cubicBezTo>
                    <a:pt x="f299" y="f504"/>
                    <a:pt x="f552" y="f504"/>
                    <a:pt x="f552" y="f503"/>
                  </a:cubicBezTo>
                  <a:cubicBezTo>
                    <a:pt x="f553" y="f503"/>
                    <a:pt x="f296" y="f502"/>
                    <a:pt x="f380" y="f502"/>
                  </a:cubicBezTo>
                  <a:lnTo>
                    <a:pt x="f554" y="f501"/>
                  </a:lnTo>
                  <a:cubicBezTo>
                    <a:pt x="f555" y="f497"/>
                    <a:pt x="f287" y="f494"/>
                    <a:pt x="f332" y="f490"/>
                  </a:cubicBezTo>
                  <a:cubicBezTo>
                    <a:pt x="f334" y="f528"/>
                    <a:pt x="f335" y="f484"/>
                    <a:pt x="f283" y="f524"/>
                  </a:cubicBezTo>
                  <a:cubicBezTo>
                    <a:pt x="f336" y="f522"/>
                    <a:pt x="f556" y="f479"/>
                    <a:pt x="f282" y="f477"/>
                  </a:cubicBezTo>
                  <a:cubicBezTo>
                    <a:pt x="f282" y="f520"/>
                    <a:pt x="f281" y="f557"/>
                    <a:pt x="f338" y="f475"/>
                  </a:cubicBezTo>
                  <a:lnTo>
                    <a:pt x="f280" y="f473"/>
                  </a:lnTo>
                  <a:cubicBezTo>
                    <a:pt x="f558" y="f517"/>
                    <a:pt x="f559" y="f515"/>
                    <a:pt x="f340" y="f468"/>
                  </a:cubicBezTo>
                  <a:cubicBezTo>
                    <a:pt x="f485" y="f514"/>
                    <a:pt x="f278" y="f535"/>
                    <a:pt x="f341" y="f536"/>
                  </a:cubicBezTo>
                  <a:cubicBezTo>
                    <a:pt x="f560" y="f561"/>
                    <a:pt x="f560" y="f461"/>
                    <a:pt x="f562" y="f459"/>
                  </a:cubicBezTo>
                  <a:lnTo>
                    <a:pt x="f562" y="f458"/>
                  </a:lnTo>
                  <a:cubicBezTo>
                    <a:pt x="f481" y="f455"/>
                    <a:pt x="f342" y="f511"/>
                    <a:pt x="f342" y="f510"/>
                  </a:cubicBezTo>
                  <a:cubicBezTo>
                    <a:pt x="f275" y="f543"/>
                    <a:pt x="f378" y="f563"/>
                    <a:pt x="f378" y="f564"/>
                  </a:cubicBezTo>
                  <a:lnTo>
                    <a:pt x="f378" y="f389"/>
                  </a:lnTo>
                  <a:lnTo>
                    <a:pt x="f378" y="f386"/>
                  </a:lnTo>
                  <a:cubicBezTo>
                    <a:pt x="f275" y="f384"/>
                    <a:pt x="f275" y="f382"/>
                    <a:pt x="f275" y="f415"/>
                  </a:cubicBezTo>
                  <a:cubicBezTo>
                    <a:pt x="f275" y="f315"/>
                    <a:pt x="f275" y="f310"/>
                    <a:pt x="f342" y="f307"/>
                  </a:cubicBezTo>
                  <a:lnTo>
                    <a:pt x="f342" y="f306"/>
                  </a:lnTo>
                  <a:cubicBezTo>
                    <a:pt x="f342" y="f324"/>
                    <a:pt x="f481" y="f301"/>
                    <a:pt x="f562" y="f326"/>
                  </a:cubicBezTo>
                  <a:cubicBezTo>
                    <a:pt x="f562" y="f380"/>
                    <a:pt x="f560" y="f293"/>
                    <a:pt x="f341" y="f291"/>
                  </a:cubicBezTo>
                  <a:cubicBezTo>
                    <a:pt x="f341" y="f288"/>
                    <a:pt x="f278" y="f287"/>
                    <a:pt x="f485" y="f332"/>
                  </a:cubicBezTo>
                  <a:lnTo>
                    <a:pt x="f340" y="f285"/>
                  </a:lnTo>
                  <a:cubicBezTo>
                    <a:pt x="f340" y="f333"/>
                    <a:pt x="f559" y="f284"/>
                    <a:pt x="f558" y="f565"/>
                  </a:cubicBezTo>
                  <a:cubicBezTo>
                    <a:pt x="f338" y="f336"/>
                    <a:pt x="f566" y="f281"/>
                    <a:pt x="f336" y="f339"/>
                  </a:cubicBezTo>
                  <a:lnTo>
                    <a:pt x="f283" y="f279"/>
                  </a:lnTo>
                  <a:cubicBezTo>
                    <a:pt x="f567" y="f340"/>
                    <a:pt x="f335" y="f278"/>
                    <a:pt x="f568" y="f277"/>
                  </a:cubicBezTo>
                  <a:lnTo>
                    <a:pt x="f332" y="f275"/>
                  </a:lnTo>
                  <a:cubicBezTo>
                    <a:pt x="f569" y="f378"/>
                    <a:pt x="f287" y="f432"/>
                    <a:pt x="f289" y="f274"/>
                  </a:cubicBezTo>
                  <a:cubicBezTo>
                    <a:pt x="f555" y="f471"/>
                    <a:pt x="f293" y="f433"/>
                    <a:pt x="f380" y="f273"/>
                  </a:cubicBezTo>
                  <a:cubicBezTo>
                    <a:pt x="f296" y="f343"/>
                    <a:pt x="f552" y="f466"/>
                    <a:pt x="f301" y="f466"/>
                  </a:cubicBezTo>
                  <a:lnTo>
                    <a:pt x="f302" y="f375"/>
                  </a:lnTo>
                  <a:cubicBezTo>
                    <a:pt x="f304" y="f375"/>
                    <a:pt x="f570" y="f344"/>
                    <a:pt x="f551" y="f344"/>
                  </a:cubicBezTo>
                  <a:cubicBezTo>
                    <a:pt x="f306" y="f271"/>
                    <a:pt x="f307" y="f271"/>
                    <a:pt x="f308" y="f271"/>
                  </a:cubicBezTo>
                  <a:cubicBezTo>
                    <a:pt x="f310" y="f373"/>
                    <a:pt x="f550" y="f373"/>
                    <a:pt x="f381" y="f372"/>
                  </a:cubicBezTo>
                  <a:cubicBezTo>
                    <a:pt x="f415" y="f372"/>
                    <a:pt x="f382" y="f270"/>
                    <a:pt x="f571" y="f270"/>
                  </a:cubicBezTo>
                  <a:lnTo>
                    <a:pt x="f572" y="f345"/>
                  </a:lnTo>
                  <a:lnTo>
                    <a:pt x="f389" y="f345"/>
                  </a:lnTo>
                  <a:cubicBezTo>
                    <a:pt x="f389" y="f345"/>
                    <a:pt x="f389" y="f269"/>
                    <a:pt x="f401" y="f269"/>
                  </a:cubicBezTo>
                  <a:lnTo>
                    <a:pt x="f394" y="f269"/>
                  </a:lnTo>
                  <a:cubicBezTo>
                    <a:pt x="f392" y="f370"/>
                    <a:pt x="f548" y="f370"/>
                    <a:pt x="f506" y="f370"/>
                  </a:cubicBezTo>
                  <a:close/>
                  <a:moveTo>
                    <a:pt x="f296" y="f2"/>
                  </a:moveTo>
                  <a:cubicBezTo>
                    <a:pt x="f499" y="f2"/>
                    <a:pt x="f573" y="f2"/>
                    <a:pt x="f338" y="f574"/>
                  </a:cubicBezTo>
                  <a:cubicBezTo>
                    <a:pt x="f342" y="f575"/>
                    <a:pt x="f576" y="f577"/>
                    <a:pt x="f269" y="f578"/>
                  </a:cubicBezTo>
                  <a:cubicBezTo>
                    <a:pt x="f436" y="f579"/>
                    <a:pt x="f580" y="f581"/>
                    <a:pt x="f582" y="f583"/>
                  </a:cubicBezTo>
                  <a:cubicBezTo>
                    <a:pt x="f442" y="f584"/>
                    <a:pt x="f247" y="f585"/>
                    <a:pt x="f586" y="f587"/>
                  </a:cubicBezTo>
                  <a:lnTo>
                    <a:pt x="f239" y="f588"/>
                  </a:lnTo>
                  <a:cubicBezTo>
                    <a:pt x="f589" y="f590"/>
                    <a:pt x="f224" y="f591"/>
                    <a:pt x="f212" y="f592"/>
                  </a:cubicBezTo>
                  <a:cubicBezTo>
                    <a:pt x="f593" y="f594"/>
                    <a:pt x="f595" y="f596"/>
                    <a:pt x="f597" y="f598"/>
                  </a:cubicBezTo>
                  <a:lnTo>
                    <a:pt x="f599" y="f600"/>
                  </a:lnTo>
                  <a:cubicBezTo>
                    <a:pt x="f601" y="f602"/>
                    <a:pt x="f383" y="f603"/>
                    <a:pt x="f366" y="f604"/>
                  </a:cubicBezTo>
                  <a:cubicBezTo>
                    <a:pt x="f605" y="f606"/>
                    <a:pt x="f405" y="f607"/>
                    <a:pt x="f414" y="f608"/>
                  </a:cubicBezTo>
                  <a:cubicBezTo>
                    <a:pt x="f609" y="f196"/>
                    <a:pt x="f426" y="f14"/>
                    <a:pt x="f610" y="f611"/>
                  </a:cubicBezTo>
                  <a:cubicBezTo>
                    <a:pt x="f173" y="f22"/>
                    <a:pt x="f187" y="f128"/>
                    <a:pt x="f612" y="f178"/>
                  </a:cubicBezTo>
                  <a:lnTo>
                    <a:pt x="f167" y="f613"/>
                  </a:lnTo>
                  <a:cubicBezTo>
                    <a:pt x="f165" y="f30"/>
                    <a:pt x="f614" y="f175"/>
                    <a:pt x="f197" y="f36"/>
                  </a:cubicBezTo>
                  <a:cubicBezTo>
                    <a:pt x="f162" y="f126"/>
                    <a:pt x="f615" y="f38"/>
                    <a:pt x="f616" y="f40"/>
                  </a:cubicBezTo>
                  <a:cubicBezTo>
                    <a:pt x="f616" y="f124"/>
                    <a:pt x="f161" y="f38"/>
                    <a:pt x="f161" y="f126"/>
                  </a:cubicBezTo>
                  <a:cubicBezTo>
                    <a:pt x="f617" y="f34"/>
                    <a:pt x="f200" y="f32"/>
                    <a:pt x="f618" y="f613"/>
                  </a:cubicBezTo>
                  <a:cubicBezTo>
                    <a:pt x="f619" y="f178"/>
                    <a:pt x="f77" y="f26"/>
                    <a:pt x="f620" y="f128"/>
                  </a:cubicBezTo>
                  <a:cubicBezTo>
                    <a:pt x="f81" y="f182"/>
                    <a:pt x="f621" y="f184"/>
                    <a:pt x="f84" y="f20"/>
                  </a:cubicBezTo>
                  <a:cubicBezTo>
                    <a:pt x="f86" y="f18"/>
                    <a:pt x="f70" y="f131"/>
                    <a:pt x="f622" y="f16"/>
                  </a:cubicBezTo>
                  <a:lnTo>
                    <a:pt x="f622" y="f189"/>
                  </a:lnTo>
                  <a:cubicBezTo>
                    <a:pt x="f201" y="f14"/>
                    <a:pt x="f91" y="f12"/>
                    <a:pt x="f149" y="f6"/>
                  </a:cubicBezTo>
                  <a:cubicBezTo>
                    <a:pt x="f64" y="f196"/>
                    <a:pt x="f61" y="f623"/>
                    <a:pt x="f143" y="f624"/>
                  </a:cubicBezTo>
                  <a:cubicBezTo>
                    <a:pt x="f99" y="f608"/>
                    <a:pt x="f141" y="f625"/>
                    <a:pt x="f57" y="f625"/>
                  </a:cubicBezTo>
                  <a:cubicBezTo>
                    <a:pt x="f103" y="f626"/>
                    <a:pt x="f137" y="f627"/>
                    <a:pt x="f55" y="f627"/>
                  </a:cubicBezTo>
                  <a:cubicBezTo>
                    <a:pt x="f628" y="f607"/>
                    <a:pt x="f147" y="f629"/>
                    <a:pt x="f144" y="f629"/>
                  </a:cubicBezTo>
                  <a:lnTo>
                    <a:pt x="f40" y="f629"/>
                  </a:lnTo>
                  <a:cubicBezTo>
                    <a:pt x="f204" y="f629"/>
                    <a:pt x="f34" y="f629"/>
                    <a:pt x="f630" y="f607"/>
                  </a:cubicBezTo>
                  <a:cubicBezTo>
                    <a:pt x="f179" y="f607"/>
                    <a:pt x="f183" y="f626"/>
                    <a:pt x="f18" y="f631"/>
                  </a:cubicBezTo>
                  <a:cubicBezTo>
                    <a:pt x="f16" y="f608"/>
                    <a:pt x="f190" y="f624"/>
                    <a:pt x="f6" y="f632"/>
                  </a:cubicBezTo>
                  <a:lnTo>
                    <a:pt x="f194" y="f632"/>
                  </a:lnTo>
                  <a:lnTo>
                    <a:pt x="f194" y="f633"/>
                  </a:lnTo>
                  <a:lnTo>
                    <a:pt x="f196" y="f633"/>
                  </a:lnTo>
                  <a:cubicBezTo>
                    <a:pt x="f199" y="f196"/>
                    <a:pt x="f634" y="f194"/>
                    <a:pt x="f624" y="f9"/>
                  </a:cubicBezTo>
                  <a:cubicBezTo>
                    <a:pt x="f608" y="f9"/>
                    <a:pt x="f631" y="f12"/>
                    <a:pt x="f635" y="f14"/>
                  </a:cubicBezTo>
                  <a:lnTo>
                    <a:pt x="f635" y="f189"/>
                  </a:lnTo>
                  <a:cubicBezTo>
                    <a:pt x="f636" y="f189"/>
                    <a:pt x="f627" y="f16"/>
                    <a:pt x="f627" y="f16"/>
                  </a:cubicBezTo>
                  <a:cubicBezTo>
                    <a:pt x="f629" y="f18"/>
                    <a:pt x="f637" y="f20"/>
                    <a:pt x="f638" y="f184"/>
                  </a:cubicBezTo>
                  <a:cubicBezTo>
                    <a:pt x="f639" y="f22"/>
                    <a:pt x="f640" y="f129"/>
                    <a:pt x="f604" y="f129"/>
                  </a:cubicBezTo>
                  <a:cubicBezTo>
                    <a:pt x="f641" y="f182"/>
                    <a:pt x="f642" y="f128"/>
                    <a:pt x="f641" y="f179"/>
                  </a:cubicBezTo>
                  <a:lnTo>
                    <a:pt x="f642" y="f26"/>
                  </a:lnTo>
                  <a:cubicBezTo>
                    <a:pt x="f643" y="f30"/>
                    <a:pt x="f644" y="f36"/>
                    <a:pt x="f645" y="f40"/>
                  </a:cubicBezTo>
                  <a:cubicBezTo>
                    <a:pt x="f646" y="f113"/>
                    <a:pt x="f647" y="f44"/>
                    <a:pt x="f594" y="f48"/>
                  </a:cubicBezTo>
                  <a:cubicBezTo>
                    <a:pt x="f592" y="f52"/>
                    <a:pt x="f591" y="f151"/>
                    <a:pt x="f648" y="f152"/>
                  </a:cubicBezTo>
                  <a:cubicBezTo>
                    <a:pt x="f649" y="f99"/>
                    <a:pt x="f649" y="f96"/>
                    <a:pt x="f649" y="f148"/>
                  </a:cubicBezTo>
                  <a:cubicBezTo>
                    <a:pt x="f650" y="f66"/>
                    <a:pt x="f650" y="f157"/>
                    <a:pt x="f650" y="f201"/>
                  </a:cubicBezTo>
                  <a:lnTo>
                    <a:pt x="f650" y="f88"/>
                  </a:lnTo>
                  <a:lnTo>
                    <a:pt x="f650" y="f84"/>
                  </a:lnTo>
                  <a:cubicBezTo>
                    <a:pt x="f649" y="f83"/>
                    <a:pt x="f649" y="f75"/>
                    <a:pt x="f649" y="f160"/>
                  </a:cubicBezTo>
                  <a:cubicBezTo>
                    <a:pt x="f648" y="f200"/>
                    <a:pt x="f648" y="f161"/>
                    <a:pt x="f648" y="f651"/>
                  </a:cubicBezTo>
                  <a:cubicBezTo>
                    <a:pt x="f592" y="f652"/>
                    <a:pt x="f594" y="f166"/>
                    <a:pt x="f653" y="f168"/>
                  </a:cubicBezTo>
                  <a:lnTo>
                    <a:pt x="f646" y="f170"/>
                  </a:lnTo>
                  <a:cubicBezTo>
                    <a:pt x="f600" y="f186"/>
                    <a:pt x="f645" y="f172"/>
                    <a:pt x="f645" y="f181"/>
                  </a:cubicBezTo>
                  <a:cubicBezTo>
                    <a:pt x="f654" y="f174"/>
                    <a:pt x="f655" y="f656"/>
                    <a:pt x="f644" y="f657"/>
                  </a:cubicBezTo>
                  <a:cubicBezTo>
                    <a:pt x="f658" y="f659"/>
                    <a:pt x="f643" y="f660"/>
                    <a:pt x="f661" y="f427"/>
                  </a:cubicBezTo>
                  <a:cubicBezTo>
                    <a:pt x="f642" y="f434"/>
                    <a:pt x="f641" y="f662"/>
                    <a:pt x="f640" y="f663"/>
                  </a:cubicBezTo>
                  <a:cubicBezTo>
                    <a:pt x="f638" y="f421"/>
                    <a:pt x="f637" y="f664"/>
                    <a:pt x="f629" y="f665"/>
                  </a:cubicBezTo>
                  <a:cubicBezTo>
                    <a:pt x="f636" y="f419"/>
                    <a:pt x="f631" y="f418"/>
                    <a:pt x="f624" y="f437"/>
                  </a:cubicBezTo>
                  <a:cubicBezTo>
                    <a:pt x="f196" y="f417"/>
                    <a:pt x="f192" y="f666"/>
                    <a:pt x="f16" y="f666"/>
                  </a:cubicBezTo>
                  <a:lnTo>
                    <a:pt x="f131" y="f666"/>
                  </a:lnTo>
                  <a:cubicBezTo>
                    <a:pt x="f185" y="f667"/>
                    <a:pt x="f129" y="f667"/>
                    <a:pt x="f203" y="f667"/>
                  </a:cubicBezTo>
                  <a:lnTo>
                    <a:pt x="f32" y="f667"/>
                  </a:lnTo>
                  <a:cubicBezTo>
                    <a:pt x="f32" y="f441"/>
                    <a:pt x="f32" y="f413"/>
                    <a:pt x="f630" y="f412"/>
                  </a:cubicBezTo>
                  <a:lnTo>
                    <a:pt x="f630" y="f668"/>
                  </a:lnTo>
                  <a:cubicBezTo>
                    <a:pt x="f630" y="f407"/>
                    <a:pt x="f177" y="f669"/>
                    <a:pt x="f177" y="f670"/>
                  </a:cubicBezTo>
                  <a:cubicBezTo>
                    <a:pt x="f28" y="f671"/>
                    <a:pt x="f178" y="f672"/>
                    <a:pt x="f26" y="f369"/>
                  </a:cubicBezTo>
                  <a:cubicBezTo>
                    <a:pt x="f179" y="f361"/>
                    <a:pt x="f179" y="f673"/>
                    <a:pt x="f203" y="f674"/>
                  </a:cubicBezTo>
                  <a:lnTo>
                    <a:pt x="f203" y="f675"/>
                  </a:lnTo>
                  <a:cubicBezTo>
                    <a:pt x="f203" y="f676"/>
                    <a:pt x="f203" y="f207"/>
                    <a:pt x="f179" y="f219"/>
                  </a:cubicBezTo>
                  <a:cubicBezTo>
                    <a:pt x="f179" y="f229"/>
                    <a:pt x="f179" y="f350"/>
                    <a:pt x="f26" y="f243"/>
                  </a:cubicBezTo>
                  <a:cubicBezTo>
                    <a:pt x="f26" y="f347"/>
                    <a:pt x="f178" y="f255"/>
                    <a:pt x="f28" y="f365"/>
                  </a:cubicBezTo>
                  <a:cubicBezTo>
                    <a:pt x="f177" y="f264"/>
                    <a:pt x="f630" y="f346"/>
                    <a:pt x="f32" y="f345"/>
                  </a:cubicBezTo>
                  <a:lnTo>
                    <a:pt x="f175" y="f373"/>
                  </a:lnTo>
                  <a:cubicBezTo>
                    <a:pt x="f34" y="f375"/>
                    <a:pt x="f34" y="f273"/>
                    <a:pt x="f36" y="f377"/>
                  </a:cubicBezTo>
                  <a:cubicBezTo>
                    <a:pt x="f204" y="f481"/>
                    <a:pt x="f40" y="f340"/>
                    <a:pt x="f117" y="f337"/>
                  </a:cubicBezTo>
                  <a:cubicBezTo>
                    <a:pt x="f169" y="f567"/>
                    <a:pt x="f205" y="f334"/>
                    <a:pt x="f144" y="f330"/>
                  </a:cubicBezTo>
                  <a:lnTo>
                    <a:pt x="f677" y="f567"/>
                  </a:lnTo>
                  <a:cubicBezTo>
                    <a:pt x="f32" y="f491"/>
                    <a:pt x="f178" y="f282"/>
                    <a:pt x="f180" y="f338"/>
                  </a:cubicBezTo>
                  <a:cubicBezTo>
                    <a:pt x="f183" y="f280"/>
                    <a:pt x="f202" y="f339"/>
                    <a:pt x="f190" y="f340"/>
                  </a:cubicBezTo>
                  <a:cubicBezTo>
                    <a:pt x="f196" y="f485"/>
                    <a:pt x="f608" y="f485"/>
                    <a:pt x="f607" y="f278"/>
                  </a:cubicBezTo>
                  <a:lnTo>
                    <a:pt x="f603" y="f278"/>
                  </a:lnTo>
                  <a:cubicBezTo>
                    <a:pt x="f643" y="f278"/>
                    <a:pt x="f643" y="f278"/>
                    <a:pt x="f658" y="f485"/>
                  </a:cubicBezTo>
                  <a:lnTo>
                    <a:pt x="f655" y="f485"/>
                  </a:lnTo>
                  <a:lnTo>
                    <a:pt x="f645" y="f340"/>
                  </a:lnTo>
                  <a:cubicBezTo>
                    <a:pt x="f600" y="f340"/>
                    <a:pt x="f646" y="f279"/>
                    <a:pt x="f646" y="f339"/>
                  </a:cubicBezTo>
                  <a:lnTo>
                    <a:pt x="f653" y="f339"/>
                  </a:lnTo>
                  <a:lnTo>
                    <a:pt x="f647" y="f280"/>
                  </a:lnTo>
                  <a:cubicBezTo>
                    <a:pt x="f592" y="f338"/>
                    <a:pt x="f591" y="f281"/>
                    <a:pt x="f649" y="f282"/>
                  </a:cubicBezTo>
                  <a:cubicBezTo>
                    <a:pt x="f678" y="f336"/>
                    <a:pt x="f579" y="f335"/>
                    <a:pt x="f679" y="f333"/>
                  </a:cubicBezTo>
                  <a:cubicBezTo>
                    <a:pt x="f679" y="f285"/>
                    <a:pt x="f577" y="f332"/>
                    <a:pt x="f577" y="f286"/>
                  </a:cubicBezTo>
                  <a:cubicBezTo>
                    <a:pt x="f680" y="f330"/>
                    <a:pt x="f680" y="f499"/>
                    <a:pt x="f681" y="f288"/>
                  </a:cubicBezTo>
                  <a:cubicBezTo>
                    <a:pt x="f681" y="f291"/>
                    <a:pt x="f574" y="f293"/>
                    <a:pt x="f574" y="f296"/>
                  </a:cubicBezTo>
                  <a:cubicBezTo>
                    <a:pt x="f2" y="f301"/>
                    <a:pt x="f2" y="f306"/>
                    <a:pt x="f2" y="f315"/>
                  </a:cubicBezTo>
                  <a:cubicBezTo>
                    <a:pt x="f2" y="f411"/>
                    <a:pt x="f2" y="f389"/>
                    <a:pt x="f574" y="f391"/>
                  </a:cubicBezTo>
                  <a:cubicBezTo>
                    <a:pt x="f574" y="f393"/>
                    <a:pt x="f681" y="f506"/>
                    <a:pt x="f681" y="f445"/>
                  </a:cubicBezTo>
                  <a:cubicBezTo>
                    <a:pt x="f680" y="f564"/>
                    <a:pt x="f680" y="f507"/>
                    <a:pt x="f577" y="f563"/>
                  </a:cubicBezTo>
                  <a:lnTo>
                    <a:pt x="f577" y="f448"/>
                  </a:lnTo>
                  <a:cubicBezTo>
                    <a:pt x="f679" y="f682"/>
                    <a:pt x="f578" y="f510"/>
                    <a:pt x="f683" y="f455"/>
                  </a:cubicBezTo>
                  <a:lnTo>
                    <a:pt x="f584" y="f461"/>
                  </a:lnTo>
                  <a:cubicBezTo>
                    <a:pt x="f678" y="f561"/>
                    <a:pt x="f585" y="f464"/>
                    <a:pt x="f587" y="f514"/>
                  </a:cubicBezTo>
                  <a:cubicBezTo>
                    <a:pt x="f649" y="f516"/>
                    <a:pt x="f591" y="f684"/>
                    <a:pt x="f594" y="f477"/>
                  </a:cubicBezTo>
                  <a:cubicBezTo>
                    <a:pt x="f653" y="f480"/>
                    <a:pt x="f600" y="f524"/>
                    <a:pt x="f645" y="f486"/>
                  </a:cubicBezTo>
                  <a:cubicBezTo>
                    <a:pt x="f654" y="f526"/>
                    <a:pt x="f655" y="f528"/>
                    <a:pt x="f655" y="f489"/>
                  </a:cubicBezTo>
                  <a:cubicBezTo>
                    <a:pt x="f644" y="f490"/>
                    <a:pt x="f643" y="f531"/>
                    <a:pt x="f603" y="f495"/>
                  </a:cubicBezTo>
                  <a:cubicBezTo>
                    <a:pt x="f642" y="f497"/>
                    <a:pt x="f641" y="f533"/>
                    <a:pt x="f640" y="f502"/>
                  </a:cubicBezTo>
                  <a:cubicBezTo>
                    <a:pt x="f685" y="f538"/>
                    <a:pt x="f629" y="f542"/>
                    <a:pt x="f636" y="f686"/>
                  </a:cubicBezTo>
                  <a:lnTo>
                    <a:pt x="f608" y="f687"/>
                  </a:lnTo>
                  <a:lnTo>
                    <a:pt x="f634" y="f688"/>
                  </a:lnTo>
                  <a:cubicBezTo>
                    <a:pt x="f199" y="f689"/>
                    <a:pt x="f194" y="f690"/>
                    <a:pt x="f6" y="f691"/>
                  </a:cubicBezTo>
                  <a:lnTo>
                    <a:pt x="f189" y="f692"/>
                  </a:lnTo>
                  <a:cubicBezTo>
                    <a:pt x="f18" y="f693"/>
                    <a:pt x="f185" y="f694"/>
                    <a:pt x="f129" y="f695"/>
                  </a:cubicBezTo>
                  <a:lnTo>
                    <a:pt x="f180" y="f696"/>
                  </a:lnTo>
                  <a:lnTo>
                    <a:pt x="f26" y="f697"/>
                  </a:lnTo>
                  <a:lnTo>
                    <a:pt x="f28" y="f698"/>
                  </a:lnTo>
                  <a:cubicBezTo>
                    <a:pt x="f177" y="f699"/>
                    <a:pt x="f630" y="f700"/>
                    <a:pt x="f32" y="f701"/>
                  </a:cubicBezTo>
                  <a:cubicBezTo>
                    <a:pt x="f36" y="f702"/>
                    <a:pt x="f204" y="f703"/>
                    <a:pt x="f40" y="f704"/>
                  </a:cubicBezTo>
                  <a:cubicBezTo>
                    <a:pt x="f117" y="f705"/>
                    <a:pt x="f205" y="f706"/>
                    <a:pt x="f144" y="f707"/>
                  </a:cubicBezTo>
                  <a:cubicBezTo>
                    <a:pt x="f163" y="f708"/>
                    <a:pt x="f46" y="f709"/>
                    <a:pt x="f159" y="f710"/>
                  </a:cubicBezTo>
                  <a:cubicBezTo>
                    <a:pt x="f53" y="f711"/>
                    <a:pt x="f137" y="f712"/>
                    <a:pt x="f138" y="f713"/>
                  </a:cubicBezTo>
                  <a:lnTo>
                    <a:pt x="f139" y="f714"/>
                  </a:lnTo>
                  <a:cubicBezTo>
                    <a:pt x="f142" y="f715"/>
                    <a:pt x="f143" y="f716"/>
                    <a:pt x="f62" y="f717"/>
                  </a:cubicBezTo>
                  <a:cubicBezTo>
                    <a:pt x="f64" y="f718"/>
                    <a:pt x="f66" y="f719"/>
                    <a:pt x="f68" y="f720"/>
                  </a:cubicBezTo>
                  <a:lnTo>
                    <a:pt x="f201" y="f720"/>
                  </a:lnTo>
                  <a:cubicBezTo>
                    <a:pt x="f86" y="f721"/>
                    <a:pt x="f81" y="f722"/>
                    <a:pt x="f619" y="f322"/>
                  </a:cubicBezTo>
                  <a:cubicBezTo>
                    <a:pt x="f723" y="f321"/>
                    <a:pt x="f200" y="f321"/>
                    <a:pt x="f617" y="f320"/>
                  </a:cubicBezTo>
                  <a:cubicBezTo>
                    <a:pt x="f615" y="f724"/>
                    <a:pt x="f162" y="f318"/>
                    <a:pt x="f614" y="f317"/>
                  </a:cubicBezTo>
                  <a:cubicBezTo>
                    <a:pt x="f167" y="f725"/>
                    <a:pt x="f188" y="f329"/>
                    <a:pt x="f172" y="f331"/>
                  </a:cubicBezTo>
                  <a:cubicBezTo>
                    <a:pt x="f181" y="f208"/>
                    <a:pt x="f174" y="f208"/>
                    <a:pt x="f726" y="f314"/>
                  </a:cubicBezTo>
                  <a:lnTo>
                    <a:pt x="f656" y="f314"/>
                  </a:lnTo>
                  <a:cubicBezTo>
                    <a:pt x="f431" y="f727"/>
                    <a:pt x="f429" y="f728"/>
                    <a:pt x="f426" y="f211"/>
                  </a:cubicBezTo>
                  <a:cubicBezTo>
                    <a:pt x="f434" y="f211"/>
                    <a:pt x="f425" y="f211"/>
                    <a:pt x="f435" y="f312"/>
                  </a:cubicBezTo>
                  <a:lnTo>
                    <a:pt x="f609" y="f312"/>
                  </a:lnTo>
                  <a:lnTo>
                    <a:pt x="f609" y="f213"/>
                  </a:lnTo>
                  <a:lnTo>
                    <a:pt x="f418" y="f213"/>
                  </a:lnTo>
                  <a:cubicBezTo>
                    <a:pt x="f417" y="f213"/>
                    <a:pt x="f416" y="f213"/>
                    <a:pt x="f414" y="f729"/>
                  </a:cubicBezTo>
                  <a:lnTo>
                    <a:pt x="f406" y="f729"/>
                  </a:lnTo>
                  <a:cubicBezTo>
                    <a:pt x="f404" y="f729"/>
                    <a:pt x="f443" y="f729"/>
                    <a:pt x="f400" y="f730"/>
                  </a:cubicBezTo>
                  <a:lnTo>
                    <a:pt x="f605" y="f730"/>
                  </a:lnTo>
                  <a:cubicBezTo>
                    <a:pt x="f396" y="f731"/>
                    <a:pt x="f397" y="f732"/>
                    <a:pt x="f397" y="f733"/>
                  </a:cubicBezTo>
                  <a:lnTo>
                    <a:pt x="f397" y="f734"/>
                  </a:lnTo>
                  <a:cubicBezTo>
                    <a:pt x="f400" y="f226"/>
                    <a:pt x="f402" y="f298"/>
                    <a:pt x="f443" y="f234"/>
                  </a:cubicBezTo>
                  <a:lnTo>
                    <a:pt x="f404" y="f735"/>
                  </a:lnTo>
                  <a:cubicBezTo>
                    <a:pt x="f404" y="f244"/>
                    <a:pt x="f405" y="f736"/>
                    <a:pt x="f669" y="f258"/>
                  </a:cubicBezTo>
                  <a:cubicBezTo>
                    <a:pt x="f406" y="f272"/>
                    <a:pt x="f407" y="f737"/>
                    <a:pt x="f408" y="f738"/>
                  </a:cubicBezTo>
                  <a:cubicBezTo>
                    <a:pt x="f409" y="f125"/>
                    <a:pt x="f409" y="f122"/>
                    <a:pt x="f410" y="f120"/>
                  </a:cubicBezTo>
                  <a:lnTo>
                    <a:pt x="f410" y="f739"/>
                  </a:lnTo>
                  <a:cubicBezTo>
                    <a:pt x="f412" y="f740"/>
                    <a:pt x="f412" y="f134"/>
                    <a:pt x="f413" y="f741"/>
                  </a:cubicBezTo>
                  <a:cubicBezTo>
                    <a:pt x="f413" y="f742"/>
                    <a:pt x="f414" y="f7"/>
                    <a:pt x="f414" y="f8"/>
                  </a:cubicBezTo>
                  <a:cubicBezTo>
                    <a:pt x="f441" y="f100"/>
                    <a:pt x="f416" y="f743"/>
                    <a:pt x="f439" y="f744"/>
                  </a:cubicBezTo>
                  <a:lnTo>
                    <a:pt x="f439" y="f745"/>
                  </a:lnTo>
                  <a:cubicBezTo>
                    <a:pt x="f416" y="f746"/>
                    <a:pt x="f441" y="f747"/>
                    <a:pt x="f413" y="f79"/>
                  </a:cubicBezTo>
                  <a:cubicBezTo>
                    <a:pt x="f410" y="f748"/>
                    <a:pt x="f408" y="f27"/>
                    <a:pt x="f405" y="f749"/>
                  </a:cubicBezTo>
                  <a:cubicBezTo>
                    <a:pt x="f402" y="f750"/>
                    <a:pt x="f396" y="f39"/>
                    <a:pt x="f376" y="f751"/>
                  </a:cubicBezTo>
                  <a:cubicBezTo>
                    <a:pt x="f366" y="f43"/>
                    <a:pt x="f752" y="f47"/>
                    <a:pt x="f385" y="f51"/>
                  </a:cubicBezTo>
                  <a:cubicBezTo>
                    <a:pt x="f356" y="f51"/>
                    <a:pt x="f349" y="f4"/>
                    <a:pt x="f351" y="f4"/>
                  </a:cubicBezTo>
                  <a:cubicBezTo>
                    <a:pt x="f349" y="f51"/>
                    <a:pt x="f349" y="f47"/>
                    <a:pt x="f349" y="f45"/>
                  </a:cubicBezTo>
                  <a:cubicBezTo>
                    <a:pt x="f355" y="f751"/>
                    <a:pt x="f355" y="f753"/>
                    <a:pt x="f355" y="f754"/>
                  </a:cubicBezTo>
                  <a:lnTo>
                    <a:pt x="f355" y="f750"/>
                  </a:lnTo>
                  <a:lnTo>
                    <a:pt x="f355" y="f749"/>
                  </a:lnTo>
                  <a:cubicBezTo>
                    <a:pt x="f349" y="f755"/>
                    <a:pt x="f349" y="f756"/>
                    <a:pt x="f349" y="f23"/>
                  </a:cubicBezTo>
                  <a:lnTo>
                    <a:pt x="f349" y="f757"/>
                  </a:lnTo>
                  <a:cubicBezTo>
                    <a:pt x="f351" y="f758"/>
                    <a:pt x="f351" y="f759"/>
                    <a:pt x="f352" y="f760"/>
                  </a:cubicBezTo>
                  <a:cubicBezTo>
                    <a:pt x="f761" y="f97"/>
                    <a:pt x="f762" y="f104"/>
                    <a:pt x="f763" y="f764"/>
                  </a:cubicBezTo>
                  <a:cubicBezTo>
                    <a:pt x="f765" y="f133"/>
                    <a:pt x="f675" y="f766"/>
                    <a:pt x="f767" y="f118"/>
                  </a:cubicBezTo>
                  <a:lnTo>
                    <a:pt x="f768" y="f769"/>
                  </a:lnTo>
                  <a:cubicBezTo>
                    <a:pt x="f597" y="f125"/>
                    <a:pt x="f595" y="f770"/>
                    <a:pt x="f593" y="f771"/>
                  </a:cubicBezTo>
                  <a:cubicBezTo>
                    <a:pt x="f215" y="f772"/>
                    <a:pt x="f773" y="f774"/>
                    <a:pt x="f227" y="f254"/>
                  </a:cubicBezTo>
                  <a:lnTo>
                    <a:pt x="f229" y="f254"/>
                  </a:lnTo>
                  <a:cubicBezTo>
                    <a:pt x="f775" y="f246"/>
                    <a:pt x="f237" y="f776"/>
                    <a:pt x="f777" y="f294"/>
                  </a:cubicBezTo>
                  <a:cubicBezTo>
                    <a:pt x="f778" y="f234"/>
                    <a:pt x="f245" y="f779"/>
                    <a:pt x="f780" y="f298"/>
                  </a:cubicBezTo>
                  <a:cubicBezTo>
                    <a:pt x="f781" y="f782"/>
                    <a:pt x="f251" y="f300"/>
                    <a:pt x="f442" y="f783"/>
                  </a:cubicBezTo>
                  <a:lnTo>
                    <a:pt x="f784" y="f226"/>
                  </a:lnTo>
                  <a:cubicBezTo>
                    <a:pt x="f363" y="f223"/>
                    <a:pt x="f785" y="f732"/>
                    <a:pt x="f265" y="f731"/>
                  </a:cubicBezTo>
                  <a:cubicBezTo>
                    <a:pt x="f786" y="f787"/>
                    <a:pt x="f788" y="f730"/>
                    <a:pt x="f370" y="f730"/>
                  </a:cubicBezTo>
                  <a:cubicBezTo>
                    <a:pt x="f269" y="f729"/>
                    <a:pt x="f345" y="f213"/>
                    <a:pt x="f270" y="f213"/>
                  </a:cubicBezTo>
                  <a:lnTo>
                    <a:pt x="f271" y="f211"/>
                  </a:lnTo>
                  <a:cubicBezTo>
                    <a:pt x="f344" y="f211"/>
                    <a:pt x="f789" y="f728"/>
                    <a:pt x="f466" y="f727"/>
                  </a:cubicBezTo>
                  <a:cubicBezTo>
                    <a:pt x="f790" y="f314"/>
                    <a:pt x="f471" y="f208"/>
                    <a:pt x="f791" y="f331"/>
                  </a:cubicBezTo>
                  <a:cubicBezTo>
                    <a:pt x="f792" y="f329"/>
                    <a:pt x="f275" y="f793"/>
                    <a:pt x="f342" y="f793"/>
                  </a:cubicBezTo>
                  <a:cubicBezTo>
                    <a:pt x="f481" y="f725"/>
                    <a:pt x="f562" y="f725"/>
                    <a:pt x="f560" y="f725"/>
                  </a:cubicBezTo>
                  <a:lnTo>
                    <a:pt x="f278" y="f327"/>
                  </a:lnTo>
                  <a:cubicBezTo>
                    <a:pt x="f559" y="f317"/>
                    <a:pt x="f338" y="f318"/>
                    <a:pt x="f566" y="f724"/>
                  </a:cubicBezTo>
                  <a:cubicBezTo>
                    <a:pt x="f283" y="f794"/>
                    <a:pt x="f335" y="f320"/>
                    <a:pt x="f334" y="f321"/>
                  </a:cubicBezTo>
                  <a:lnTo>
                    <a:pt x="f332" y="f322"/>
                  </a:lnTo>
                  <a:cubicBezTo>
                    <a:pt x="f288" y="f722"/>
                    <a:pt x="f795" y="f796"/>
                    <a:pt x="f296" y="f721"/>
                  </a:cubicBezTo>
                  <a:cubicBezTo>
                    <a:pt x="f552" y="f797"/>
                    <a:pt x="f301" y="f798"/>
                    <a:pt x="f304" y="f798"/>
                  </a:cubicBezTo>
                  <a:cubicBezTo>
                    <a:pt x="f551" y="f720"/>
                    <a:pt x="f307" y="f720"/>
                    <a:pt x="f310" y="f720"/>
                  </a:cubicBezTo>
                  <a:cubicBezTo>
                    <a:pt x="f799" y="f720"/>
                    <a:pt x="f381" y="f798"/>
                    <a:pt x="f381" y="f797"/>
                  </a:cubicBezTo>
                  <a:cubicBezTo>
                    <a:pt x="f382" y="f797"/>
                    <a:pt x="f571" y="f798"/>
                    <a:pt x="f388" y="f720"/>
                  </a:cubicBezTo>
                  <a:cubicBezTo>
                    <a:pt x="f401" y="f720"/>
                    <a:pt x="f549" y="f800"/>
                    <a:pt x="f391" y="f800"/>
                  </a:cubicBezTo>
                  <a:cubicBezTo>
                    <a:pt x="f548" y="f800"/>
                    <a:pt x="f506" y="f719"/>
                    <a:pt x="f545" y="f719"/>
                  </a:cubicBezTo>
                  <a:lnTo>
                    <a:pt x="f537" y="f719"/>
                  </a:lnTo>
                  <a:cubicBezTo>
                    <a:pt x="f535" y="f719"/>
                    <a:pt x="f468" y="f800"/>
                    <a:pt x="f470" y="f800"/>
                  </a:cubicBezTo>
                  <a:lnTo>
                    <a:pt x="f474" y="f800"/>
                  </a:lnTo>
                  <a:cubicBezTo>
                    <a:pt x="f477" y="f720"/>
                    <a:pt x="f482" y="f798"/>
                    <a:pt x="f521" y="f797"/>
                  </a:cubicBezTo>
                  <a:lnTo>
                    <a:pt x="f489" y="f797"/>
                  </a:lnTo>
                  <a:cubicBezTo>
                    <a:pt x="f493" y="f721"/>
                    <a:pt x="f497" y="f721"/>
                    <a:pt x="f502" y="f722"/>
                  </a:cubicBezTo>
                  <a:cubicBezTo>
                    <a:pt x="f504" y="f722"/>
                    <a:pt x="f801" y="f323"/>
                    <a:pt x="f541" y="f322"/>
                  </a:cubicBezTo>
                  <a:cubicBezTo>
                    <a:pt x="f544" y="f322"/>
                    <a:pt x="f802" y="f321"/>
                    <a:pt x="f803" y="f320"/>
                  </a:cubicBezTo>
                  <a:lnTo>
                    <a:pt x="f687" y="f794"/>
                  </a:lnTo>
                  <a:cubicBezTo>
                    <a:pt x="f689" y="f724"/>
                    <a:pt x="f804" y="f317"/>
                    <a:pt x="f693" y="f316"/>
                  </a:cubicBezTo>
                  <a:lnTo>
                    <a:pt x="f805" y="f327"/>
                  </a:lnTo>
                  <a:cubicBezTo>
                    <a:pt x="f806" y="f327"/>
                    <a:pt x="f807" y="f725"/>
                    <a:pt x="f808" y="f725"/>
                  </a:cubicBezTo>
                  <a:cubicBezTo>
                    <a:pt x="f809" y="f793"/>
                    <a:pt x="f810" y="f793"/>
                    <a:pt x="f698" y="f329"/>
                  </a:cubicBezTo>
                  <a:lnTo>
                    <a:pt x="f701" y="f331"/>
                  </a:lnTo>
                  <a:cubicBezTo>
                    <a:pt x="f811" y="f208"/>
                    <a:pt x="f704" y="f314"/>
                    <a:pt x="f812" y="f727"/>
                  </a:cubicBezTo>
                  <a:cubicBezTo>
                    <a:pt x="f707" y="f728"/>
                    <a:pt x="f813" y="f211"/>
                    <a:pt x="f814" y="f312"/>
                  </a:cubicBezTo>
                  <a:cubicBezTo>
                    <a:pt x="f815" y="f213"/>
                    <a:pt x="f710" y="f729"/>
                    <a:pt x="f711" y="f730"/>
                  </a:cubicBezTo>
                  <a:cubicBezTo>
                    <a:pt x="f816" y="f787"/>
                    <a:pt x="f817" y="f787"/>
                    <a:pt x="f713" y="f731"/>
                  </a:cubicBezTo>
                  <a:cubicBezTo>
                    <a:pt x="f713" y="f216"/>
                    <a:pt x="f714" y="f216"/>
                    <a:pt x="f818" y="f732"/>
                  </a:cubicBezTo>
                  <a:lnTo>
                    <a:pt x="f819" y="f218"/>
                  </a:lnTo>
                  <a:cubicBezTo>
                    <a:pt x="f820" y="f733"/>
                    <a:pt x="f821" y="f734"/>
                    <a:pt x="f822" y="f223"/>
                  </a:cubicBezTo>
                  <a:cubicBezTo>
                    <a:pt x="f823" y="f225"/>
                    <a:pt x="f824" y="f825"/>
                    <a:pt x="f720" y="f825"/>
                  </a:cubicBezTo>
                  <a:lnTo>
                    <a:pt x="f797" y="f826"/>
                  </a:lnTo>
                  <a:lnTo>
                    <a:pt x="f721" y="f783"/>
                  </a:lnTo>
                  <a:cubicBezTo>
                    <a:pt x="f827" y="f300"/>
                    <a:pt x="f323" y="f782"/>
                    <a:pt x="f322" y="f298"/>
                  </a:cubicBezTo>
                  <a:cubicBezTo>
                    <a:pt x="f320" y="f779"/>
                    <a:pt x="f319" y="f828"/>
                    <a:pt x="f318" y="f234"/>
                  </a:cubicBezTo>
                  <a:cubicBezTo>
                    <a:pt x="f316" y="f238"/>
                    <a:pt x="f329" y="f776"/>
                    <a:pt x="f208" y="f246"/>
                  </a:cubicBezTo>
                  <a:cubicBezTo>
                    <a:pt x="f209" y="f829"/>
                    <a:pt x="f313" y="f254"/>
                    <a:pt x="f312" y="f256"/>
                  </a:cubicBezTo>
                  <a:lnTo>
                    <a:pt x="f312" y="f258"/>
                  </a:lnTo>
                  <a:cubicBezTo>
                    <a:pt x="f213" y="f774"/>
                    <a:pt x="f830" y="f831"/>
                    <a:pt x="f214" y="f272"/>
                  </a:cubicBezTo>
                  <a:cubicBezTo>
                    <a:pt x="f216" y="f737"/>
                    <a:pt x="f220" y="f770"/>
                    <a:pt x="f223" y="f125"/>
                  </a:cubicBezTo>
                  <a:cubicBezTo>
                    <a:pt x="f825" y="f122"/>
                    <a:pt x="f226" y="f769"/>
                    <a:pt x="f303" y="f118"/>
                  </a:cubicBezTo>
                  <a:cubicBezTo>
                    <a:pt x="f300" y="f832"/>
                    <a:pt x="f230" y="f766"/>
                    <a:pt x="f298" y="f739"/>
                  </a:cubicBezTo>
                  <a:cubicBezTo>
                    <a:pt x="f298" y="f133"/>
                    <a:pt x="f833" y="f740"/>
                    <a:pt x="f232" y="f834"/>
                  </a:cubicBezTo>
                  <a:lnTo>
                    <a:pt x="f835" y="f134"/>
                  </a:lnTo>
                  <a:cubicBezTo>
                    <a:pt x="f234" y="f106"/>
                    <a:pt x="f236" y="f135"/>
                    <a:pt x="f294" y="f742"/>
                  </a:cubicBezTo>
                  <a:lnTo>
                    <a:pt x="f238" y="f7"/>
                  </a:lnTo>
                  <a:cubicBezTo>
                    <a:pt x="f240" y="f836"/>
                    <a:pt x="f244" y="f837"/>
                    <a:pt x="f246" y="f743"/>
                  </a:cubicBezTo>
                  <a:cubicBezTo>
                    <a:pt x="f248" y="f13"/>
                    <a:pt x="f248" y="f838"/>
                    <a:pt x="f250" y="f745"/>
                  </a:cubicBezTo>
                  <a:cubicBezTo>
                    <a:pt x="f250" y="f759"/>
                    <a:pt x="f250" y="f758"/>
                    <a:pt x="f248" y="f757"/>
                  </a:cubicBezTo>
                  <a:cubicBezTo>
                    <a:pt x="f248" y="f747"/>
                    <a:pt x="f248" y="f82"/>
                    <a:pt x="f246" y="f80"/>
                  </a:cubicBezTo>
                  <a:cubicBezTo>
                    <a:pt x="f250" y="f82"/>
                    <a:pt x="f254" y="f839"/>
                    <a:pt x="f258" y="f747"/>
                  </a:cubicBezTo>
                  <a:lnTo>
                    <a:pt x="f261" y="f747"/>
                  </a:lnTo>
                  <a:cubicBezTo>
                    <a:pt x="f272" y="f87"/>
                    <a:pt x="f840" y="f758"/>
                    <a:pt x="f841" y="f759"/>
                  </a:cubicBezTo>
                  <a:cubicBezTo>
                    <a:pt x="f127" y="f745"/>
                    <a:pt x="f121" y="f838"/>
                    <a:pt x="f118" y="f13"/>
                  </a:cubicBezTo>
                  <a:cubicBezTo>
                    <a:pt x="f114" y="f97"/>
                    <a:pt x="f110" y="f842"/>
                    <a:pt x="f108" y="f100"/>
                  </a:cubicBezTo>
                  <a:lnTo>
                    <a:pt x="f134" y="f102"/>
                  </a:lnTo>
                  <a:lnTo>
                    <a:pt x="f134" y="f843"/>
                  </a:lnTo>
                  <a:lnTo>
                    <a:pt x="f741" y="f836"/>
                  </a:lnTo>
                  <a:cubicBezTo>
                    <a:pt x="f135" y="f104"/>
                    <a:pt x="f135" y="f104"/>
                    <a:pt x="f5" y="f8"/>
                  </a:cubicBezTo>
                  <a:cubicBezTo>
                    <a:pt x="f844" y="f845"/>
                    <a:pt x="f844" y="f7"/>
                    <a:pt x="f7" y="f846"/>
                  </a:cubicBezTo>
                  <a:cubicBezTo>
                    <a:pt x="f845" y="f742"/>
                    <a:pt x="f7" y="f741"/>
                    <a:pt x="f844" y="f134"/>
                  </a:cubicBezTo>
                  <a:cubicBezTo>
                    <a:pt x="f5" y="f134"/>
                    <a:pt x="f135" y="f764"/>
                    <a:pt x="f741" y="f764"/>
                  </a:cubicBezTo>
                  <a:lnTo>
                    <a:pt x="f741" y="f834"/>
                  </a:lnTo>
                  <a:cubicBezTo>
                    <a:pt x="f106" y="f133"/>
                    <a:pt x="f134" y="f739"/>
                    <a:pt x="f134" y="f766"/>
                  </a:cubicBezTo>
                  <a:cubicBezTo>
                    <a:pt x="f847" y="f116"/>
                    <a:pt x="f847" y="f120"/>
                    <a:pt x="f108" y="f848"/>
                  </a:cubicBezTo>
                  <a:cubicBezTo>
                    <a:pt x="f108" y="f123"/>
                    <a:pt x="f740" y="f127"/>
                    <a:pt x="f133" y="f738"/>
                  </a:cubicBezTo>
                  <a:cubicBezTo>
                    <a:pt x="f110" y="f771"/>
                    <a:pt x="f112" y="f849"/>
                    <a:pt x="f132" y="f831"/>
                  </a:cubicBezTo>
                  <a:lnTo>
                    <a:pt x="f114" y="f261"/>
                  </a:lnTo>
                  <a:cubicBezTo>
                    <a:pt x="f114" y="f256"/>
                    <a:pt x="f832" y="f254"/>
                    <a:pt x="f832" y="f736"/>
                  </a:cubicBezTo>
                  <a:lnTo>
                    <a:pt x="f116" y="f246"/>
                  </a:lnTo>
                  <a:cubicBezTo>
                    <a:pt x="f118" y="f242"/>
                    <a:pt x="f120" y="f735"/>
                    <a:pt x="f120" y="f294"/>
                  </a:cubicBezTo>
                  <a:cubicBezTo>
                    <a:pt x="f121" y="f828"/>
                    <a:pt x="f122" y="f298"/>
                    <a:pt x="f123" y="f783"/>
                  </a:cubicBezTo>
                  <a:lnTo>
                    <a:pt x="f125" y="f826"/>
                  </a:lnTo>
                  <a:cubicBezTo>
                    <a:pt x="f127" y="f825"/>
                    <a:pt x="f850" y="f734"/>
                    <a:pt x="f851" y="f218"/>
                  </a:cubicBezTo>
                  <a:cubicBezTo>
                    <a:pt x="f841" y="f731"/>
                    <a:pt x="f852" y="f730"/>
                    <a:pt x="f840" y="f312"/>
                  </a:cubicBezTo>
                  <a:cubicBezTo>
                    <a:pt x="f853" y="f211"/>
                    <a:pt x="f853" y="f728"/>
                    <a:pt x="f849" y="f314"/>
                  </a:cubicBezTo>
                  <a:lnTo>
                    <a:pt x="f772" y="f208"/>
                  </a:lnTo>
                  <a:lnTo>
                    <a:pt x="f272" y="f331"/>
                  </a:lnTo>
                  <a:lnTo>
                    <a:pt x="f772" y="f329"/>
                  </a:lnTo>
                  <a:cubicBezTo>
                    <a:pt x="f772" y="f331"/>
                    <a:pt x="f849" y="f331"/>
                    <a:pt x="f849" y="f331"/>
                  </a:cubicBezTo>
                  <a:lnTo>
                    <a:pt x="f853" y="f331"/>
                  </a:lnTo>
                  <a:cubicBezTo>
                    <a:pt x="f841" y="f329"/>
                    <a:pt x="f125" y="f725"/>
                    <a:pt x="f130" y="f327"/>
                  </a:cubicBezTo>
                  <a:cubicBezTo>
                    <a:pt x="f832" y="f317"/>
                    <a:pt x="f133" y="f724"/>
                    <a:pt x="f134" y="f321"/>
                  </a:cubicBezTo>
                  <a:cubicBezTo>
                    <a:pt x="f741" y="f322"/>
                    <a:pt x="f5" y="f323"/>
                    <a:pt x="f845" y="f796"/>
                  </a:cubicBezTo>
                  <a:cubicBezTo>
                    <a:pt x="f8" y="f721"/>
                    <a:pt x="f10" y="f797"/>
                    <a:pt x="f102" y="f798"/>
                  </a:cubicBezTo>
                  <a:cubicBezTo>
                    <a:pt x="f837" y="f720"/>
                    <a:pt x="f98" y="f800"/>
                    <a:pt x="f97" y="f718"/>
                  </a:cubicBezTo>
                  <a:lnTo>
                    <a:pt x="f13" y="f822"/>
                  </a:lnTo>
                  <a:lnTo>
                    <a:pt x="f854" y="f716"/>
                  </a:lnTo>
                  <a:cubicBezTo>
                    <a:pt x="f93" y="f855"/>
                    <a:pt x="f89" y="f818"/>
                    <a:pt x="f19" y="f713"/>
                  </a:cubicBezTo>
                  <a:cubicBezTo>
                    <a:pt x="f757" y="f713"/>
                    <a:pt x="f85" y="f856"/>
                    <a:pt x="f21" y="f712"/>
                  </a:cubicBezTo>
                  <a:cubicBezTo>
                    <a:pt x="f78" y="f710"/>
                    <a:pt x="f857" y="f858"/>
                    <a:pt x="f31" y="f859"/>
                  </a:cubicBezTo>
                  <a:cubicBezTo>
                    <a:pt x="f39" y="f704"/>
                    <a:pt x="f47" y="f700"/>
                    <a:pt x="f860" y="f696"/>
                  </a:cubicBezTo>
                  <a:lnTo>
                    <a:pt x="f861" y="f807"/>
                  </a:lnTo>
                  <a:cubicBezTo>
                    <a:pt x="f862" y="f863"/>
                    <a:pt x="f864" y="f694"/>
                    <a:pt x="f865" y="f866"/>
                  </a:cubicBezTo>
                  <a:cubicBezTo>
                    <a:pt x="f867" y="f868"/>
                    <a:pt x="f869" y="f870"/>
                    <a:pt x="f871" y="f691"/>
                  </a:cubicBezTo>
                  <a:cubicBezTo>
                    <a:pt x="f872" y="f690"/>
                    <a:pt x="f873" y="f689"/>
                    <a:pt x="f874" y="f688"/>
                  </a:cubicBezTo>
                  <a:cubicBezTo>
                    <a:pt x="f875" y="f876"/>
                    <a:pt x="f877" y="f878"/>
                    <a:pt x="f879" y="f803"/>
                  </a:cubicBezTo>
                  <a:lnTo>
                    <a:pt x="f880" y="f686"/>
                  </a:lnTo>
                  <a:lnTo>
                    <a:pt x="f881" y="f541"/>
                  </a:lnTo>
                  <a:cubicBezTo>
                    <a:pt x="f882" y="f539"/>
                    <a:pt x="f883" y="f503"/>
                    <a:pt x="f884" y="f502"/>
                  </a:cubicBezTo>
                  <a:cubicBezTo>
                    <a:pt x="f885" y="f497"/>
                    <a:pt x="f886" y="f494"/>
                    <a:pt x="f887" y="f518"/>
                  </a:cubicBezTo>
                  <a:cubicBezTo>
                    <a:pt x="f888" y="f527"/>
                    <a:pt x="f889" y="f484"/>
                    <a:pt x="f890" y="f522"/>
                  </a:cubicBezTo>
                  <a:cubicBezTo>
                    <a:pt x="f891" y="f477"/>
                    <a:pt x="f892" y="f684"/>
                    <a:pt x="f893" y="f516"/>
                  </a:cubicBezTo>
                  <a:cubicBezTo>
                    <a:pt x="f894" y="f468"/>
                    <a:pt x="f895" y="f513"/>
                    <a:pt x="f896" y="f463"/>
                  </a:cubicBezTo>
                  <a:lnTo>
                    <a:pt x="f897" y="f512"/>
                  </a:lnTo>
                  <a:cubicBezTo>
                    <a:pt x="f898" y="f458"/>
                    <a:pt x="f899" y="f454"/>
                    <a:pt x="f900" y="f510"/>
                  </a:cubicBezTo>
                  <a:cubicBezTo>
                    <a:pt x="f901" y="f682"/>
                    <a:pt x="f902" y="f448"/>
                    <a:pt x="f903" y="f564"/>
                  </a:cubicBezTo>
                  <a:cubicBezTo>
                    <a:pt x="f904" y="f445"/>
                    <a:pt x="f905" y="f906"/>
                    <a:pt x="f907" y="f393"/>
                  </a:cubicBezTo>
                  <a:cubicBezTo>
                    <a:pt x="f908" y="f391"/>
                    <a:pt x="f909" y="f390"/>
                    <a:pt x="f909" y="f389"/>
                  </a:cubicBezTo>
                  <a:lnTo>
                    <a:pt x="f910" y="f388"/>
                  </a:lnTo>
                  <a:cubicBezTo>
                    <a:pt x="f911" y="f411"/>
                    <a:pt x="f912" y="f315"/>
                    <a:pt x="f913" y="f307"/>
                  </a:cubicBezTo>
                  <a:cubicBezTo>
                    <a:pt x="f914" y="f304"/>
                    <a:pt x="f915" y="f326"/>
                    <a:pt x="f916" y="f292"/>
                  </a:cubicBezTo>
                  <a:cubicBezTo>
                    <a:pt x="f917" y="f289"/>
                    <a:pt x="f917" y="f288"/>
                    <a:pt x="f918" y="f287"/>
                  </a:cubicBezTo>
                  <a:lnTo>
                    <a:pt x="f918" y="f330"/>
                  </a:lnTo>
                  <a:lnTo>
                    <a:pt x="f918" y="f332"/>
                  </a:lnTo>
                  <a:cubicBezTo>
                    <a:pt x="f3" y="f285"/>
                    <a:pt x="f3" y="f333"/>
                    <a:pt x="f3" y="f333"/>
                  </a:cubicBezTo>
                  <a:cubicBezTo>
                    <a:pt x="f3" y="f334"/>
                    <a:pt x="f3" y="f284"/>
                    <a:pt x="f918" y="f565"/>
                  </a:cubicBezTo>
                  <a:cubicBezTo>
                    <a:pt x="f918" y="f567"/>
                    <a:pt x="f917" y="f283"/>
                    <a:pt x="f915" y="f283"/>
                  </a:cubicBezTo>
                  <a:cubicBezTo>
                    <a:pt x="f916" y="f337"/>
                    <a:pt x="f916" y="f338"/>
                    <a:pt x="f916" y="f279"/>
                  </a:cubicBezTo>
                  <a:lnTo>
                    <a:pt x="f916" y="f276"/>
                  </a:lnTo>
                  <a:cubicBezTo>
                    <a:pt x="f916" y="f342"/>
                    <a:pt x="f916" y="f378"/>
                    <a:pt x="f915" y="f432"/>
                  </a:cubicBezTo>
                  <a:cubicBezTo>
                    <a:pt x="f915" y="f377"/>
                    <a:pt x="f914" y="f433"/>
                    <a:pt x="f914" y="f273"/>
                  </a:cubicBezTo>
                  <a:lnTo>
                    <a:pt x="f914" y="f343"/>
                  </a:lnTo>
                  <a:cubicBezTo>
                    <a:pt x="f919" y="f375"/>
                    <a:pt x="f913" y="f344"/>
                    <a:pt x="f913" y="f373"/>
                  </a:cubicBezTo>
                  <a:lnTo>
                    <a:pt x="f912" y="f372"/>
                  </a:lnTo>
                  <a:lnTo>
                    <a:pt x="f912" y="f270"/>
                  </a:lnTo>
                  <a:cubicBezTo>
                    <a:pt x="f920" y="f269"/>
                    <a:pt x="f920" y="f370"/>
                    <a:pt x="f911" y="f267"/>
                  </a:cubicBezTo>
                  <a:cubicBezTo>
                    <a:pt x="f910" y="f265"/>
                    <a:pt x="f909" y="f264"/>
                    <a:pt x="f908" y="f262"/>
                  </a:cubicBezTo>
                  <a:cubicBezTo>
                    <a:pt x="f907" y="f365"/>
                    <a:pt x="f905" y="f363"/>
                    <a:pt x="f904" y="f257"/>
                  </a:cubicBezTo>
                  <a:cubicBezTo>
                    <a:pt x="f921" y="f438"/>
                    <a:pt x="f903" y="f255"/>
                    <a:pt x="f922" y="f440"/>
                  </a:cubicBezTo>
                  <a:lnTo>
                    <a:pt x="f923" y="f253"/>
                  </a:lnTo>
                  <a:lnTo>
                    <a:pt x="f901" y="f442"/>
                  </a:lnTo>
                  <a:cubicBezTo>
                    <a:pt x="f900" y="f347"/>
                    <a:pt x="f924" y="f249"/>
                    <a:pt x="f925" y="f247"/>
                  </a:cubicBezTo>
                  <a:cubicBezTo>
                    <a:pt x="f926" y="f245"/>
                    <a:pt x="f898" y="f245"/>
                    <a:pt x="f898" y="f444"/>
                  </a:cubicBezTo>
                  <a:cubicBezTo>
                    <a:pt x="f927" y="f444"/>
                    <a:pt x="f897" y="f243"/>
                    <a:pt x="f896" y="f243"/>
                  </a:cubicBezTo>
                  <a:cubicBezTo>
                    <a:pt x="f928" y="f353"/>
                    <a:pt x="f893" y="f353"/>
                    <a:pt x="f929" y="f353"/>
                  </a:cubicBezTo>
                  <a:lnTo>
                    <a:pt x="f930" y="f353"/>
                  </a:lnTo>
                  <a:cubicBezTo>
                    <a:pt x="f890" y="f353"/>
                    <a:pt x="f931" y="f353"/>
                    <a:pt x="f932" y="f241"/>
                  </a:cubicBezTo>
                  <a:cubicBezTo>
                    <a:pt x="f933" y="f241"/>
                    <a:pt x="f887" y="f243"/>
                    <a:pt x="f934" y="f444"/>
                  </a:cubicBezTo>
                  <a:cubicBezTo>
                    <a:pt x="f886" y="f444"/>
                    <a:pt x="f935" y="f245"/>
                    <a:pt x="f936" y="f247"/>
                  </a:cubicBezTo>
                  <a:cubicBezTo>
                    <a:pt x="f937" y="f249"/>
                    <a:pt x="f938" y="f347"/>
                    <a:pt x="f939" y="f251"/>
                  </a:cubicBezTo>
                  <a:lnTo>
                    <a:pt x="f881" y="f440"/>
                  </a:lnTo>
                  <a:lnTo>
                    <a:pt x="f940" y="f440"/>
                  </a:lnTo>
                  <a:cubicBezTo>
                    <a:pt x="f941" y="f255"/>
                    <a:pt x="f941" y="f438"/>
                    <a:pt x="f880" y="f438"/>
                  </a:cubicBezTo>
                  <a:lnTo>
                    <a:pt x="f879" y="f257"/>
                  </a:lnTo>
                  <a:cubicBezTo>
                    <a:pt x="f877" y="f363"/>
                    <a:pt x="f875" y="f363"/>
                    <a:pt x="f942" y="f259"/>
                  </a:cubicBezTo>
                  <a:cubicBezTo>
                    <a:pt x="f874" y="f365"/>
                    <a:pt x="f943" y="f262"/>
                    <a:pt x="f873" y="f367"/>
                  </a:cubicBezTo>
                  <a:lnTo>
                    <a:pt x="f872" y="f436"/>
                  </a:lnTo>
                  <a:lnTo>
                    <a:pt x="f944" y="f267"/>
                  </a:lnTo>
                  <a:cubicBezTo>
                    <a:pt x="f945" y="f269"/>
                    <a:pt x="f946" y="f270"/>
                    <a:pt x="f864" y="f271"/>
                  </a:cubicBezTo>
                  <a:cubicBezTo>
                    <a:pt x="f947" y="f344"/>
                    <a:pt x="f862" y="f375"/>
                    <a:pt x="f861" y="f466"/>
                  </a:cubicBezTo>
                  <a:lnTo>
                    <a:pt x="f861" y="f343"/>
                  </a:lnTo>
                  <a:lnTo>
                    <a:pt x="f948" y="f273"/>
                  </a:lnTo>
                  <a:lnTo>
                    <a:pt x="f948" y="f433"/>
                  </a:lnTo>
                  <a:cubicBezTo>
                    <a:pt x="f860" y="f433"/>
                    <a:pt x="f860" y="f471"/>
                    <a:pt x="f860" y="f471"/>
                  </a:cubicBezTo>
                  <a:lnTo>
                    <a:pt x="f860" y="f377"/>
                  </a:lnTo>
                  <a:cubicBezTo>
                    <a:pt x="f949" y="f274"/>
                    <a:pt x="f950" y="f432"/>
                    <a:pt x="f950" y="f951"/>
                  </a:cubicBezTo>
                  <a:lnTo>
                    <a:pt x="f952" y="f951"/>
                  </a:lnTo>
                  <a:lnTo>
                    <a:pt x="f953" y="f275"/>
                  </a:lnTo>
                  <a:cubicBezTo>
                    <a:pt x="f54" y="f342"/>
                    <a:pt x="f51" y="f276"/>
                    <a:pt x="f45" y="f277"/>
                  </a:cubicBezTo>
                  <a:cubicBezTo>
                    <a:pt x="f65" y="f485"/>
                    <a:pt x="f41" y="f339"/>
                    <a:pt x="f753" y="f338"/>
                  </a:cubicBezTo>
                  <a:lnTo>
                    <a:pt x="f39" y="f281"/>
                  </a:lnTo>
                  <a:lnTo>
                    <a:pt x="f39" y="f282"/>
                  </a:lnTo>
                  <a:cubicBezTo>
                    <a:pt x="f754" y="f337"/>
                    <a:pt x="f754" y="f491"/>
                    <a:pt x="f37" y="f336"/>
                  </a:cubicBezTo>
                  <a:cubicBezTo>
                    <a:pt x="f37" y="f283"/>
                    <a:pt x="f37" y="f283"/>
                    <a:pt x="f35" y="f567"/>
                  </a:cubicBezTo>
                  <a:lnTo>
                    <a:pt x="f35" y="f335"/>
                  </a:lnTo>
                  <a:cubicBezTo>
                    <a:pt x="f954" y="f335"/>
                    <a:pt x="f954" y="f565"/>
                    <a:pt x="f954" y="f284"/>
                  </a:cubicBezTo>
                  <a:cubicBezTo>
                    <a:pt x="f954" y="f334"/>
                    <a:pt x="f35" y="f333"/>
                    <a:pt x="f35" y="f333"/>
                  </a:cubicBezTo>
                  <a:cubicBezTo>
                    <a:pt x="f37" y="f333"/>
                    <a:pt x="f37" y="f285"/>
                    <a:pt x="f37" y="f285"/>
                  </a:cubicBezTo>
                  <a:lnTo>
                    <a:pt x="f37" y="f332"/>
                  </a:lnTo>
                  <a:cubicBezTo>
                    <a:pt x="f33" y="f499"/>
                    <a:pt x="f749" y="f291"/>
                    <a:pt x="f29" y="f293"/>
                  </a:cubicBezTo>
                  <a:cubicBezTo>
                    <a:pt x="f27" y="f380"/>
                    <a:pt x="f857" y="f297"/>
                    <a:pt x="f25" y="f326"/>
                  </a:cubicBezTo>
                  <a:cubicBezTo>
                    <a:pt x="f25" y="f326"/>
                    <a:pt x="f76" y="f326"/>
                    <a:pt x="f78" y="f299"/>
                  </a:cubicBezTo>
                  <a:lnTo>
                    <a:pt x="f78" y="f326"/>
                  </a:lnTo>
                  <a:lnTo>
                    <a:pt x="f76" y="f297"/>
                  </a:lnTo>
                  <a:lnTo>
                    <a:pt x="f76" y="f296"/>
                  </a:lnTo>
                  <a:cubicBezTo>
                    <a:pt x="f25" y="f295"/>
                    <a:pt x="f756" y="f292"/>
                    <a:pt x="f756" y="f291"/>
                  </a:cubicBezTo>
                  <a:cubicBezTo>
                    <a:pt x="f857" y="f288"/>
                    <a:pt x="f27" y="f499"/>
                    <a:pt x="f73" y="f330"/>
                  </a:cubicBezTo>
                  <a:cubicBezTo>
                    <a:pt x="f29" y="f285"/>
                    <a:pt x="f749" y="f565"/>
                    <a:pt x="f954" y="f336"/>
                  </a:cubicBezTo>
                  <a:lnTo>
                    <a:pt x="f954" y="f491"/>
                  </a:lnTo>
                  <a:cubicBezTo>
                    <a:pt x="f37" y="f338"/>
                    <a:pt x="f39" y="f340"/>
                    <a:pt x="f753" y="f277"/>
                  </a:cubicBezTo>
                  <a:cubicBezTo>
                    <a:pt x="f67" y="f275"/>
                    <a:pt x="f65" y="f377"/>
                    <a:pt x="f43" y="f466"/>
                  </a:cubicBezTo>
                  <a:cubicBezTo>
                    <a:pt x="f47" y="f373"/>
                    <a:pt x="f51" y="f370"/>
                    <a:pt x="f54" y="f436"/>
                  </a:cubicBezTo>
                  <a:cubicBezTo>
                    <a:pt x="f953" y="f365"/>
                    <a:pt x="f952" y="f438"/>
                    <a:pt x="f950" y="f347"/>
                  </a:cubicBezTo>
                  <a:cubicBezTo>
                    <a:pt x="f949" y="f444"/>
                    <a:pt x="f949" y="f239"/>
                    <a:pt x="f860" y="f233"/>
                  </a:cubicBezTo>
                  <a:cubicBezTo>
                    <a:pt x="f860" y="f227"/>
                    <a:pt x="f948" y="f217"/>
                    <a:pt x="f948" y="f207"/>
                  </a:cubicBezTo>
                  <a:lnTo>
                    <a:pt x="f948" y="f599"/>
                  </a:lnTo>
                  <a:cubicBezTo>
                    <a:pt x="f948" y="f763"/>
                    <a:pt x="f860" y="f955"/>
                    <a:pt x="f860" y="f601"/>
                  </a:cubicBezTo>
                  <a:lnTo>
                    <a:pt x="f860" y="f355"/>
                  </a:lnTo>
                  <a:cubicBezTo>
                    <a:pt x="f949" y="f956"/>
                    <a:pt x="f950" y="f361"/>
                    <a:pt x="f952" y="f371"/>
                  </a:cubicBezTo>
                  <a:cubicBezTo>
                    <a:pt x="f953" y="f957"/>
                    <a:pt x="f953" y="f605"/>
                    <a:pt x="f54" y="f958"/>
                  </a:cubicBezTo>
                  <a:cubicBezTo>
                    <a:pt x="f54" y="f400"/>
                    <a:pt x="f51" y="f402"/>
                    <a:pt x="f51" y="f403"/>
                  </a:cubicBezTo>
                  <a:lnTo>
                    <a:pt x="f47" y="f669"/>
                  </a:lnTo>
                  <a:cubicBezTo>
                    <a:pt x="f45" y="f407"/>
                    <a:pt x="f45" y="f959"/>
                    <a:pt x="f43" y="f412"/>
                  </a:cubicBezTo>
                  <a:cubicBezTo>
                    <a:pt x="f65" y="f441"/>
                    <a:pt x="f41" y="f666"/>
                    <a:pt x="f41" y="f437"/>
                  </a:cubicBezTo>
                  <a:lnTo>
                    <a:pt x="f67" y="f665"/>
                  </a:lnTo>
                  <a:cubicBezTo>
                    <a:pt x="f753" y="f421"/>
                    <a:pt x="f39" y="f424"/>
                    <a:pt x="f39" y="f960"/>
                  </a:cubicBezTo>
                  <a:lnTo>
                    <a:pt x="f37" y="f428"/>
                  </a:lnTo>
                  <a:cubicBezTo>
                    <a:pt x="f35" y="f659"/>
                    <a:pt x="f35" y="f431"/>
                    <a:pt x="f954" y="f610"/>
                  </a:cubicBezTo>
                  <a:cubicBezTo>
                    <a:pt x="f33" y="f961"/>
                    <a:pt x="f33" y="f174"/>
                    <a:pt x="f749" y="f173"/>
                  </a:cubicBezTo>
                  <a:cubicBezTo>
                    <a:pt x="f31" y="f181"/>
                    <a:pt x="f31" y="f171"/>
                    <a:pt x="f73" y="f187"/>
                  </a:cubicBezTo>
                  <a:cubicBezTo>
                    <a:pt x="f73" y="f170"/>
                    <a:pt x="f27" y="f188"/>
                    <a:pt x="f857" y="f168"/>
                  </a:cubicBezTo>
                  <a:lnTo>
                    <a:pt x="f27" y="f168"/>
                  </a:lnTo>
                  <a:cubicBezTo>
                    <a:pt x="f73" y="f168"/>
                    <a:pt x="f29" y="f168"/>
                    <a:pt x="f29" y="f191"/>
                  </a:cubicBezTo>
                  <a:lnTo>
                    <a:pt x="f31" y="f191"/>
                  </a:lnTo>
                  <a:cubicBezTo>
                    <a:pt x="f31" y="f191"/>
                    <a:pt x="f749" y="f191"/>
                    <a:pt x="f33" y="f193"/>
                  </a:cubicBezTo>
                  <a:cubicBezTo>
                    <a:pt x="f35" y="f167"/>
                    <a:pt x="f754" y="f166"/>
                    <a:pt x="f753" y="f962"/>
                  </a:cubicBezTo>
                  <a:cubicBezTo>
                    <a:pt x="f65" y="f164"/>
                    <a:pt x="f47" y="f652"/>
                    <a:pt x="f953" y="f162"/>
                  </a:cubicBezTo>
                  <a:lnTo>
                    <a:pt x="f950" y="f198"/>
                  </a:lnTo>
                  <a:cubicBezTo>
                    <a:pt x="f861" y="f161"/>
                    <a:pt x="f864" y="f200"/>
                    <a:pt x="f945" y="f77"/>
                  </a:cubicBezTo>
                  <a:cubicBezTo>
                    <a:pt x="f869" y="f75"/>
                    <a:pt x="f944" y="f81"/>
                    <a:pt x="f871" y="f83"/>
                  </a:cubicBezTo>
                  <a:cubicBezTo>
                    <a:pt x="f872" y="f84"/>
                    <a:pt x="f963" y="f86"/>
                    <a:pt x="f873" y="f158"/>
                  </a:cubicBezTo>
                  <a:cubicBezTo>
                    <a:pt x="f874" y="f201"/>
                    <a:pt x="f942" y="f91"/>
                    <a:pt x="f942" y="f92"/>
                  </a:cubicBezTo>
                  <a:cubicBezTo>
                    <a:pt x="f875" y="f94"/>
                    <a:pt x="f877" y="f156"/>
                    <a:pt x="f877" y="f62"/>
                  </a:cubicBezTo>
                  <a:lnTo>
                    <a:pt x="f879" y="f61"/>
                  </a:lnTo>
                  <a:cubicBezTo>
                    <a:pt x="f880" y="f59"/>
                    <a:pt x="f941" y="f154"/>
                    <a:pt x="f940" y="f103"/>
                  </a:cubicBezTo>
                  <a:lnTo>
                    <a:pt x="f940" y="f50"/>
                  </a:lnTo>
                  <a:cubicBezTo>
                    <a:pt x="f964" y="f49"/>
                    <a:pt x="f940" y="f46"/>
                    <a:pt x="f940" y="f109"/>
                  </a:cubicBezTo>
                  <a:cubicBezTo>
                    <a:pt x="f940" y="f113"/>
                    <a:pt x="f941" y="f119"/>
                    <a:pt x="f879" y="f126"/>
                  </a:cubicBezTo>
                  <a:cubicBezTo>
                    <a:pt x="f877" y="f175"/>
                    <a:pt x="f875" y="f30"/>
                    <a:pt x="f875" y="f28"/>
                  </a:cubicBezTo>
                  <a:cubicBezTo>
                    <a:pt x="f877" y="f28"/>
                    <a:pt x="f877" y="f26"/>
                    <a:pt x="f877" y="f179"/>
                  </a:cubicBezTo>
                  <a:lnTo>
                    <a:pt x="f875" y="f128"/>
                  </a:lnTo>
                  <a:cubicBezTo>
                    <a:pt x="f875" y="f182"/>
                    <a:pt x="f942" y="f129"/>
                    <a:pt x="f942" y="f184"/>
                  </a:cubicBezTo>
                  <a:cubicBezTo>
                    <a:pt x="f874" y="f611"/>
                    <a:pt x="f943" y="f18"/>
                    <a:pt x="f873" y="f16"/>
                  </a:cubicBezTo>
                  <a:lnTo>
                    <a:pt x="f873" y="f189"/>
                  </a:lnTo>
                  <a:cubicBezTo>
                    <a:pt x="f963" y="f14"/>
                    <a:pt x="f872" y="f12"/>
                    <a:pt x="f872" y="f9"/>
                  </a:cubicBezTo>
                  <a:cubicBezTo>
                    <a:pt x="f965" y="f196"/>
                    <a:pt x="f869" y="f624"/>
                    <a:pt x="f867" y="f625"/>
                  </a:cubicBezTo>
                  <a:cubicBezTo>
                    <a:pt x="f946" y="f627"/>
                    <a:pt x="f864" y="f629"/>
                    <a:pt x="f947" y="f966"/>
                  </a:cubicBezTo>
                  <a:cubicBezTo>
                    <a:pt x="f861" y="f606"/>
                    <a:pt x="f860" y="f639"/>
                    <a:pt x="f950" y="f604"/>
                  </a:cubicBezTo>
                  <a:cubicBezTo>
                    <a:pt x="f54" y="f603"/>
                    <a:pt x="f43" y="f967"/>
                    <a:pt x="f753" y="f654"/>
                  </a:cubicBezTo>
                  <a:cubicBezTo>
                    <a:pt x="f35" y="f646"/>
                    <a:pt x="f31" y="f596"/>
                    <a:pt x="f756" y="f592"/>
                  </a:cubicBezTo>
                  <a:cubicBezTo>
                    <a:pt x="f23" y="f590"/>
                    <a:pt x="f757" y="f588"/>
                    <a:pt x="f90" y="f585"/>
                  </a:cubicBezTo>
                  <a:cubicBezTo>
                    <a:pt x="f93" y="f585"/>
                    <a:pt x="f15" y="f678"/>
                    <a:pt x="f968" y="f678"/>
                  </a:cubicBezTo>
                  <a:lnTo>
                    <a:pt x="f13" y="f678"/>
                  </a:lnTo>
                  <a:cubicBezTo>
                    <a:pt x="f97" y="f584"/>
                    <a:pt x="f98" y="f584"/>
                    <a:pt x="f837" y="f583"/>
                  </a:cubicBezTo>
                  <a:lnTo>
                    <a:pt x="f5" y="f583"/>
                  </a:lnTo>
                  <a:cubicBezTo>
                    <a:pt x="f741" y="f583"/>
                    <a:pt x="f106" y="f583"/>
                    <a:pt x="f134" y="f584"/>
                  </a:cubicBezTo>
                  <a:cubicBezTo>
                    <a:pt x="f108" y="f584"/>
                    <a:pt x="f133" y="f678"/>
                    <a:pt x="f132" y="f678"/>
                  </a:cubicBezTo>
                  <a:cubicBezTo>
                    <a:pt x="f114" y="f585"/>
                    <a:pt x="f116" y="f585"/>
                    <a:pt x="f118" y="f585"/>
                  </a:cubicBezTo>
                  <a:cubicBezTo>
                    <a:pt x="f120" y="f587"/>
                    <a:pt x="f130" y="f587"/>
                    <a:pt x="f121" y="f587"/>
                  </a:cubicBezTo>
                  <a:cubicBezTo>
                    <a:pt x="f123" y="f588"/>
                    <a:pt x="f127" y="f590"/>
                    <a:pt x="f851" y="f648"/>
                  </a:cubicBezTo>
                  <a:cubicBezTo>
                    <a:pt x="f841" y="f591"/>
                    <a:pt x="f771" y="f592"/>
                    <a:pt x="f853" y="f596"/>
                  </a:cubicBezTo>
                  <a:cubicBezTo>
                    <a:pt x="f272" y="f598"/>
                    <a:pt x="f268" y="f600"/>
                    <a:pt x="f263" y="f654"/>
                  </a:cubicBezTo>
                  <a:lnTo>
                    <a:pt x="f258" y="f967"/>
                  </a:lnTo>
                  <a:lnTo>
                    <a:pt x="f256" y="f658"/>
                  </a:lnTo>
                  <a:cubicBezTo>
                    <a:pt x="f256" y="f643"/>
                    <a:pt x="f254" y="f643"/>
                    <a:pt x="f252" y="f603"/>
                  </a:cubicBezTo>
                  <a:lnTo>
                    <a:pt x="f250" y="f661"/>
                  </a:lnTo>
                  <a:cubicBezTo>
                    <a:pt x="f248" y="f969"/>
                    <a:pt x="f246" y="f604"/>
                    <a:pt x="f246" y="f640"/>
                  </a:cubicBezTo>
                  <a:cubicBezTo>
                    <a:pt x="f242" y="f638"/>
                    <a:pt x="f240" y="f970"/>
                    <a:pt x="f290" y="f629"/>
                  </a:cubicBezTo>
                  <a:cubicBezTo>
                    <a:pt x="f238" y="f627"/>
                    <a:pt x="f238" y="f626"/>
                    <a:pt x="f294" y="f631"/>
                  </a:cubicBezTo>
                  <a:cubicBezTo>
                    <a:pt x="f236" y="f624"/>
                    <a:pt x="f236" y="f632"/>
                    <a:pt x="f234" y="f196"/>
                  </a:cubicBezTo>
                  <a:cubicBezTo>
                    <a:pt x="f234" y="f6"/>
                    <a:pt x="f234" y="f9"/>
                    <a:pt x="f835" y="f14"/>
                  </a:cubicBezTo>
                  <a:cubicBezTo>
                    <a:pt x="f835" y="f189"/>
                    <a:pt x="f835" y="f131"/>
                    <a:pt x="f232" y="f18"/>
                  </a:cubicBezTo>
                  <a:lnTo>
                    <a:pt x="f833" y="f18"/>
                  </a:lnTo>
                  <a:cubicBezTo>
                    <a:pt x="f298" y="f131"/>
                    <a:pt x="f230" y="f16"/>
                    <a:pt x="f300" y="f16"/>
                  </a:cubicBezTo>
                  <a:lnTo>
                    <a:pt x="f300" y="f189"/>
                  </a:lnTo>
                  <a:cubicBezTo>
                    <a:pt x="f303" y="f14"/>
                    <a:pt x="f825" y="f12"/>
                    <a:pt x="f223" y="f9"/>
                  </a:cubicBezTo>
                  <a:lnTo>
                    <a:pt x="f221" y="f6"/>
                  </a:lnTo>
                  <a:cubicBezTo>
                    <a:pt x="f218" y="f194"/>
                    <a:pt x="f732" y="f633"/>
                    <a:pt x="f731" y="f632"/>
                  </a:cubicBezTo>
                  <a:cubicBezTo>
                    <a:pt x="f830" y="f623"/>
                    <a:pt x="f213" y="f624"/>
                    <a:pt x="f211" y="f631"/>
                  </a:cubicBezTo>
                  <a:cubicBezTo>
                    <a:pt x="f327" y="f629"/>
                    <a:pt x="f323" y="f639"/>
                    <a:pt x="f824" y="f971"/>
                  </a:cubicBezTo>
                  <a:cubicBezTo>
                    <a:pt x="f822" y="f661"/>
                    <a:pt x="f820" y="f603"/>
                    <a:pt x="f818" y="f658"/>
                  </a:cubicBezTo>
                  <a:lnTo>
                    <a:pt x="f713" y="f658"/>
                  </a:lnTo>
                  <a:cubicBezTo>
                    <a:pt x="f711" y="f602"/>
                    <a:pt x="f972" y="f654"/>
                    <a:pt x="f859" y="f645"/>
                  </a:cubicBezTo>
                  <a:cubicBezTo>
                    <a:pt x="f973" y="f646"/>
                    <a:pt x="f703" y="f598"/>
                    <a:pt x="f701" y="f596"/>
                  </a:cubicBezTo>
                  <a:cubicBezTo>
                    <a:pt x="f699" y="f594"/>
                    <a:pt x="f810" y="f594"/>
                    <a:pt x="f809" y="f594"/>
                  </a:cubicBezTo>
                  <a:cubicBezTo>
                    <a:pt x="f807" y="f592"/>
                    <a:pt x="f806" y="f592"/>
                    <a:pt x="f866" y="f592"/>
                  </a:cubicBezTo>
                  <a:cubicBezTo>
                    <a:pt x="f691" y="f648"/>
                    <a:pt x="f974" y="f590"/>
                    <a:pt x="f803" y="f588"/>
                  </a:cubicBezTo>
                  <a:cubicBezTo>
                    <a:pt x="f541" y="f585"/>
                    <a:pt x="f504" y="f678"/>
                    <a:pt x="f498" y="f584"/>
                  </a:cubicBezTo>
                  <a:cubicBezTo>
                    <a:pt x="f493" y="f583"/>
                    <a:pt x="f489" y="f581"/>
                    <a:pt x="f484" y="f579"/>
                  </a:cubicBezTo>
                  <a:cubicBezTo>
                    <a:pt x="f476" y="f578"/>
                    <a:pt x="f468" y="f577"/>
                    <a:pt x="f460" y="f975"/>
                  </a:cubicBezTo>
                  <a:cubicBezTo>
                    <a:pt x="f456" y="f575"/>
                    <a:pt x="f452" y="f575"/>
                    <a:pt x="f543" y="f574"/>
                  </a:cubicBezTo>
                  <a:lnTo>
                    <a:pt x="f548" y="f574"/>
                  </a:lnTo>
                  <a:cubicBezTo>
                    <a:pt x="f388" y="f2"/>
                    <a:pt x="f310" y="f2"/>
                    <a:pt x="f552" y="f2"/>
                  </a:cubicBezTo>
                  <a:close/>
                </a:path>
              </a:pathLst>
            </a:custGeom>
            <a:solidFill>
              <a:srgbClr val="97723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2341;p48">
              <a:extLst>
                <a:ext uri="{FF2B5EF4-FFF2-40B4-BE49-F238E27FC236}">
                  <a16:creationId xmlns:a16="http://schemas.microsoft.com/office/drawing/2014/main" id="{572CE533-E0DD-BA8C-D9F6-E66A83F9B59B}"/>
                </a:ext>
              </a:extLst>
            </p:cNvPr>
            <p:cNvSpPr/>
            <p:nvPr/>
          </p:nvSpPr>
          <p:spPr>
            <a:xfrm>
              <a:off x="2105314" y="2596557"/>
              <a:ext cx="51087" cy="740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24"/>
                <a:gd name="f4" fmla="val 1340"/>
                <a:gd name="f5" fmla="val 146"/>
                <a:gd name="f6" fmla="val 1"/>
                <a:gd name="f7" fmla="val 106"/>
                <a:gd name="f8" fmla="val 21"/>
                <a:gd name="f9" fmla="val 46"/>
                <a:gd name="f10" fmla="val 66"/>
                <a:gd name="f11" fmla="val 126"/>
                <a:gd name="f12" fmla="val 171"/>
                <a:gd name="f13" fmla="val 86"/>
                <a:gd name="f14" fmla="val 211"/>
                <a:gd name="f15" fmla="val 251"/>
                <a:gd name="f16" fmla="val 297"/>
                <a:gd name="f17" fmla="val 397"/>
                <a:gd name="f18" fmla="val 232"/>
                <a:gd name="f19" fmla="val 482"/>
                <a:gd name="f20" fmla="val 272"/>
                <a:gd name="f21" fmla="val 567"/>
                <a:gd name="f22" fmla="val 337"/>
                <a:gd name="f23" fmla="val 648"/>
                <a:gd name="f24" fmla="val 377"/>
                <a:gd name="f25" fmla="val 753"/>
                <a:gd name="f26" fmla="val 442"/>
                <a:gd name="f27" fmla="val 838"/>
                <a:gd name="f28" fmla="val 502"/>
                <a:gd name="f29" fmla="val 944"/>
                <a:gd name="f30" fmla="val 568"/>
                <a:gd name="f31" fmla="val 1024"/>
                <a:gd name="f32" fmla="val 628"/>
                <a:gd name="f33" fmla="val 1129"/>
                <a:gd name="f34" fmla="val 1194"/>
                <a:gd name="f35" fmla="val 693"/>
                <a:gd name="f36" fmla="val 1255"/>
                <a:gd name="f37" fmla="val 733"/>
                <a:gd name="f38" fmla="val 1320"/>
                <a:gd name="f39" fmla="val 839"/>
                <a:gd name="f40" fmla="val 859"/>
                <a:gd name="f41" fmla="val 879"/>
                <a:gd name="f42" fmla="val 818"/>
                <a:gd name="f43" fmla="val 1174"/>
                <a:gd name="f44" fmla="val 713"/>
                <a:gd name="f45" fmla="val 1004"/>
                <a:gd name="f46" fmla="val 608"/>
                <a:gd name="f47" fmla="val 523"/>
                <a:gd name="f48" fmla="val 547"/>
                <a:gd name="f49" fmla="val 357"/>
                <a:gd name="f50" fmla="val 317"/>
                <a:gd name="f51" fmla="val 252"/>
                <a:gd name="f52" fmla="val 231"/>
                <a:gd name="f53" fmla="val 191"/>
                <a:gd name="f54" fmla="val 212"/>
                <a:gd name="f55" fmla="val 192"/>
                <a:gd name="f56" fmla="*/ f0 1 924"/>
                <a:gd name="f57" fmla="*/ f1 1 1340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924"/>
                <a:gd name="f64" fmla="*/ f61 1 1340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924" h="1340">
                  <a:moveTo>
                    <a:pt x="f5" y="f6"/>
                  </a:moveTo>
                  <a:cubicBezTo>
                    <a:pt x="f7" y="f8"/>
                    <a:pt x="f9" y="f8"/>
                    <a:pt x="f6" y="f8"/>
                  </a:cubicBezTo>
                  <a:cubicBezTo>
                    <a:pt x="f8" y="f10"/>
                    <a:pt x="f9" y="f11"/>
                    <a:pt x="f10" y="f12"/>
                  </a:cubicBezTo>
                  <a:cubicBezTo>
                    <a:pt x="f13" y="f14"/>
                    <a:pt x="f7" y="f15"/>
                    <a:pt x="f11" y="f16"/>
                  </a:cubicBezTo>
                  <a:cubicBezTo>
                    <a:pt x="f12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23" y="f34"/>
                    <a:pt x="f35" y="f36"/>
                    <a:pt x="f37" y="f38"/>
                  </a:cubicBezTo>
                  <a:lnTo>
                    <a:pt x="f39" y="f38"/>
                  </a:lnTo>
                  <a:cubicBezTo>
                    <a:pt x="f40" y="f4"/>
                    <a:pt x="f41" y="f4"/>
                    <a:pt x="f3" y="f4"/>
                  </a:cubicBezTo>
                  <a:cubicBezTo>
                    <a:pt x="f42" y="f43"/>
                    <a:pt x="f44" y="f45"/>
                    <a:pt x="f46" y="f27"/>
                  </a:cubicBezTo>
                  <a:cubicBezTo>
                    <a:pt x="f47" y="f35"/>
                    <a:pt x="f26" y="f48"/>
                    <a:pt x="f49" y="f17"/>
                  </a:cubicBezTo>
                  <a:cubicBezTo>
                    <a:pt x="f22" y="f49"/>
                    <a:pt x="f50" y="f50"/>
                    <a:pt x="f20" y="f20"/>
                  </a:cubicBezTo>
                  <a:cubicBezTo>
                    <a:pt x="f51" y="f52"/>
                    <a:pt x="f18" y="f53"/>
                    <a:pt x="f54" y="f5"/>
                  </a:cubicBezTo>
                  <a:cubicBezTo>
                    <a:pt x="f55" y="f7"/>
                    <a:pt x="f12" y="f9"/>
                    <a:pt x="f5" y="f6"/>
                  </a:cubicBezTo>
                  <a:close/>
                </a:path>
              </a:pathLst>
            </a:custGeom>
            <a:solidFill>
              <a:srgbClr val="7E5A2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2342;p48">
              <a:extLst>
                <a:ext uri="{FF2B5EF4-FFF2-40B4-BE49-F238E27FC236}">
                  <a16:creationId xmlns:a16="http://schemas.microsoft.com/office/drawing/2014/main" id="{9B663434-FC59-9A07-41CE-9599B4310A91}"/>
                </a:ext>
              </a:extLst>
            </p:cNvPr>
            <p:cNvSpPr/>
            <p:nvPr/>
          </p:nvSpPr>
          <p:spPr>
            <a:xfrm>
              <a:off x="1847709" y="2366704"/>
              <a:ext cx="74093" cy="1339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40"/>
                <a:gd name="f4" fmla="val 2423"/>
                <a:gd name="f5" fmla="val 1255"/>
                <a:gd name="f6" fmla="val 1235"/>
                <a:gd name="f7" fmla="val 1215"/>
                <a:gd name="f8" fmla="val 20"/>
                <a:gd name="f9" fmla="val 1194"/>
                <a:gd name="f10" fmla="val 1149"/>
                <a:gd name="f11" fmla="val 1089"/>
                <a:gd name="f12" fmla="val 40"/>
                <a:gd name="f13" fmla="val 1044"/>
                <a:gd name="f14" fmla="val 1024"/>
                <a:gd name="f15" fmla="val 964"/>
                <a:gd name="f16" fmla="val 65"/>
                <a:gd name="f17" fmla="val 879"/>
                <a:gd name="f18" fmla="val 85"/>
                <a:gd name="f19" fmla="val 793"/>
                <a:gd name="f20" fmla="val 105"/>
                <a:gd name="f21" fmla="val 753"/>
                <a:gd name="f22" fmla="val 126"/>
                <a:gd name="f23" fmla="val 713"/>
                <a:gd name="f24" fmla="val 146"/>
                <a:gd name="f25" fmla="val 668"/>
                <a:gd name="f26" fmla="val 648"/>
                <a:gd name="f27" fmla="val 166"/>
                <a:gd name="f28" fmla="val 608"/>
                <a:gd name="f29" fmla="val 191"/>
                <a:gd name="f30" fmla="val 588"/>
                <a:gd name="f31" fmla="val 211"/>
                <a:gd name="f32" fmla="val 543"/>
                <a:gd name="f33" fmla="val 502"/>
                <a:gd name="f34" fmla="val 231"/>
                <a:gd name="f35" fmla="val 462"/>
                <a:gd name="f36" fmla="val 251"/>
                <a:gd name="f37" fmla="val 442"/>
                <a:gd name="f38" fmla="val 271"/>
                <a:gd name="f39" fmla="val 397"/>
                <a:gd name="f40" fmla="val 291"/>
                <a:gd name="f41" fmla="val 357"/>
                <a:gd name="f42" fmla="val 336"/>
                <a:gd name="f43" fmla="val 317"/>
                <a:gd name="f44" fmla="val 376"/>
                <a:gd name="f45" fmla="val 292"/>
                <a:gd name="f46" fmla="val 396"/>
                <a:gd name="f47" fmla="val 252"/>
                <a:gd name="f48" fmla="val 416"/>
                <a:gd name="f49" fmla="val 232"/>
                <a:gd name="f50" fmla="val 482"/>
                <a:gd name="f51" fmla="val 522"/>
                <a:gd name="f52" fmla="val 587"/>
                <a:gd name="f53" fmla="val 607"/>
                <a:gd name="f54" fmla="val 106"/>
                <a:gd name="f55" fmla="val 647"/>
                <a:gd name="f56" fmla="val 86"/>
                <a:gd name="f57" fmla="val 692"/>
                <a:gd name="f58" fmla="val 66"/>
                <a:gd name="f59" fmla="val 732"/>
                <a:gd name="f60" fmla="val 772"/>
                <a:gd name="f61" fmla="val 41"/>
                <a:gd name="f62" fmla="val 818"/>
                <a:gd name="f63" fmla="val 21"/>
                <a:gd name="f64" fmla="val 858"/>
                <a:gd name="f65" fmla="val 898"/>
                <a:gd name="f66" fmla="val 943"/>
                <a:gd name="f67" fmla="val 1"/>
                <a:gd name="f68" fmla="val 983"/>
                <a:gd name="f69" fmla="val 1023"/>
                <a:gd name="f70" fmla="val 1088"/>
                <a:gd name="f71" fmla="val 1234"/>
                <a:gd name="f72" fmla="val 1254"/>
                <a:gd name="f73" fmla="val 1294"/>
                <a:gd name="f74" fmla="val 1319"/>
                <a:gd name="f75" fmla="val 1379"/>
                <a:gd name="f76" fmla="val 1419"/>
                <a:gd name="f77" fmla="val 1465"/>
                <a:gd name="f78" fmla="val 1505"/>
                <a:gd name="f79" fmla="val 1545"/>
                <a:gd name="f80" fmla="val 1590"/>
                <a:gd name="f81" fmla="val 1670"/>
                <a:gd name="f82" fmla="val 1735"/>
                <a:gd name="f83" fmla="val 1821"/>
                <a:gd name="f84" fmla="val 212"/>
                <a:gd name="f85" fmla="val 1861"/>
                <a:gd name="f86" fmla="val 1881"/>
                <a:gd name="f87" fmla="val 1921"/>
                <a:gd name="f88" fmla="val 1966"/>
                <a:gd name="f89" fmla="val 2006"/>
                <a:gd name="f90" fmla="val 337"/>
                <a:gd name="f91" fmla="val 2026"/>
                <a:gd name="f92" fmla="val 377"/>
                <a:gd name="f93" fmla="val 2071"/>
                <a:gd name="f94" fmla="val 417"/>
                <a:gd name="f95" fmla="val 2091"/>
                <a:gd name="f96" fmla="val 2132"/>
                <a:gd name="f97" fmla="val 2152"/>
                <a:gd name="f98" fmla="val 2172"/>
                <a:gd name="f99" fmla="val 2197"/>
                <a:gd name="f100" fmla="val 568"/>
                <a:gd name="f101" fmla="val 2217"/>
                <a:gd name="f102" fmla="val 2237"/>
                <a:gd name="f103" fmla="val 2257"/>
                <a:gd name="f104" fmla="val 2277"/>
                <a:gd name="f105" fmla="val 693"/>
                <a:gd name="f106" fmla="val 733"/>
                <a:gd name="f107" fmla="val 2297"/>
                <a:gd name="f108" fmla="val 773"/>
                <a:gd name="f109" fmla="val 2322"/>
                <a:gd name="f110" fmla="val 2342"/>
                <a:gd name="f111" fmla="val 899"/>
                <a:gd name="f112" fmla="val 944"/>
                <a:gd name="f113" fmla="val 2362"/>
                <a:gd name="f114" fmla="val 1004"/>
                <a:gd name="f115" fmla="val 2382"/>
                <a:gd name="f116" fmla="val 1069"/>
                <a:gd name="f117" fmla="val 2402"/>
                <a:gd name="f118" fmla="val 1129"/>
                <a:gd name="f119" fmla="val 2422"/>
                <a:gd name="f120" fmla="val 1169"/>
                <a:gd name="f121" fmla="val 1275"/>
                <a:gd name="f122" fmla="val 2112"/>
                <a:gd name="f123" fmla="val 984"/>
                <a:gd name="f124" fmla="val 1776"/>
                <a:gd name="f125" fmla="val 1715"/>
                <a:gd name="f126" fmla="val 1650"/>
                <a:gd name="f127" fmla="val 919"/>
                <a:gd name="f128" fmla="val 1525"/>
                <a:gd name="f129" fmla="val 1274"/>
                <a:gd name="f130" fmla="val 838"/>
                <a:gd name="f131" fmla="val 712"/>
                <a:gd name="f132" fmla="val 667"/>
                <a:gd name="f133" fmla="val 542"/>
                <a:gd name="f134" fmla="val 356"/>
                <a:gd name="f135" fmla="val 316"/>
                <a:gd name="f136" fmla="val 1295"/>
                <a:gd name="f137" fmla="val 1320"/>
                <a:gd name="f138" fmla="*/ f0 1 1340"/>
                <a:gd name="f139" fmla="*/ f1 1 2423"/>
                <a:gd name="f140" fmla="val f2"/>
                <a:gd name="f141" fmla="val f3"/>
                <a:gd name="f142" fmla="val f4"/>
                <a:gd name="f143" fmla="+- f142 0 f140"/>
                <a:gd name="f144" fmla="+- f141 0 f140"/>
                <a:gd name="f145" fmla="*/ f144 1 1340"/>
                <a:gd name="f146" fmla="*/ f143 1 2423"/>
                <a:gd name="f147" fmla="*/ f140 1 f145"/>
                <a:gd name="f148" fmla="*/ f141 1 f145"/>
                <a:gd name="f149" fmla="*/ f140 1 f146"/>
                <a:gd name="f150" fmla="*/ f142 1 f146"/>
                <a:gd name="f151" fmla="*/ f147 f138 1"/>
                <a:gd name="f152" fmla="*/ f148 f138 1"/>
                <a:gd name="f153" fmla="*/ f150 f139 1"/>
                <a:gd name="f154" fmla="*/ f149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1" t="f154" r="f152" b="f153"/>
              <a:pathLst>
                <a:path w="1340" h="2423">
                  <a:moveTo>
                    <a:pt x="f5" y="f2"/>
                  </a:moveTo>
                  <a:cubicBezTo>
                    <a:pt x="f6" y="f2"/>
                    <a:pt x="f7" y="f8"/>
                    <a:pt x="f7" y="f8"/>
                  </a:cubicBezTo>
                  <a:lnTo>
                    <a:pt x="f9" y="f8"/>
                  </a:lnTo>
                  <a:cubicBezTo>
                    <a:pt x="f10" y="f8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7"/>
                    <a:pt x="f28" y="f29"/>
                    <a:pt x="f30" y="f31"/>
                  </a:cubicBezTo>
                  <a:lnTo>
                    <a:pt x="f32" y="f31"/>
                  </a:ln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35"/>
                  </a:cubicBezTo>
                  <a:cubicBezTo>
                    <a:pt x="f29" y="f50"/>
                    <a:pt x="f27" y="f51"/>
                    <a:pt x="f24" y="f52"/>
                  </a:cubicBezTo>
                  <a:cubicBezTo>
                    <a:pt x="f22" y="f53"/>
                    <a:pt x="f54" y="f55"/>
                    <a:pt x="f56" y="f57"/>
                  </a:cubicBezTo>
                  <a:cubicBezTo>
                    <a:pt x="f58" y="f59"/>
                    <a:pt x="f58" y="f60"/>
                    <a:pt x="f61" y="f62"/>
                  </a:cubicBezTo>
                  <a:cubicBezTo>
                    <a:pt x="f63" y="f64"/>
                    <a:pt x="f63" y="f65"/>
                    <a:pt x="f63" y="f66"/>
                  </a:cubicBezTo>
                  <a:cubicBezTo>
                    <a:pt x="f67" y="f68"/>
                    <a:pt x="f67" y="f69"/>
                    <a:pt x="f67" y="f70"/>
                  </a:cubicBezTo>
                  <a:lnTo>
                    <a:pt x="f67" y="f9"/>
                  </a:lnTo>
                  <a:cubicBezTo>
                    <a:pt x="f67" y="f71"/>
                    <a:pt x="f67" y="f72"/>
                    <a:pt x="f63" y="f73"/>
                  </a:cubicBezTo>
                  <a:lnTo>
                    <a:pt x="f63" y="f74"/>
                  </a:lnTo>
                  <a:cubicBezTo>
                    <a:pt x="f63" y="f75"/>
                    <a:pt x="f61" y="f76"/>
                    <a:pt x="f61" y="f77"/>
                  </a:cubicBezTo>
                  <a:cubicBezTo>
                    <a:pt x="f58" y="f78"/>
                    <a:pt x="f58" y="f79"/>
                    <a:pt x="f56" y="f80"/>
                  </a:cubicBezTo>
                  <a:cubicBezTo>
                    <a:pt x="f54" y="f81"/>
                    <a:pt x="f24" y="f82"/>
                    <a:pt x="f29" y="f83"/>
                  </a:cubicBezTo>
                  <a:cubicBezTo>
                    <a:pt x="f84" y="f85"/>
                    <a:pt x="f49" y="f86"/>
                    <a:pt x="f47" y="f87"/>
                  </a:cubicBezTo>
                  <a:cubicBezTo>
                    <a:pt x="f45" y="f88"/>
                    <a:pt x="f43" y="f89"/>
                    <a:pt x="f90" y="f91"/>
                  </a:cubicBezTo>
                  <a:cubicBezTo>
                    <a:pt x="f92" y="f93"/>
                    <a:pt x="f94" y="f95"/>
                    <a:pt x="f35" y="f96"/>
                  </a:cubicBezTo>
                  <a:lnTo>
                    <a:pt x="f50" y="f97"/>
                  </a:lnTo>
                  <a:lnTo>
                    <a:pt x="f33" y="f98"/>
                  </a:lnTo>
                  <a:lnTo>
                    <a:pt x="f51" y="f98"/>
                  </a:lnTo>
                  <a:cubicBezTo>
                    <a:pt x="f51" y="f99"/>
                    <a:pt x="f32" y="f99"/>
                    <a:pt x="f100" y="f101"/>
                  </a:cubicBezTo>
                  <a:cubicBezTo>
                    <a:pt x="f30" y="f101"/>
                    <a:pt x="f28" y="f102"/>
                    <a:pt x="f26" y="f103"/>
                  </a:cubicBezTo>
                  <a:cubicBezTo>
                    <a:pt x="f25" y="f104"/>
                    <a:pt x="f105" y="f104"/>
                    <a:pt x="f106" y="f107"/>
                  </a:cubicBezTo>
                  <a:lnTo>
                    <a:pt x="f21" y="f107"/>
                  </a:lnTo>
                  <a:cubicBezTo>
                    <a:pt x="f108" y="f109"/>
                    <a:pt x="f19" y="f109"/>
                    <a:pt x="f62" y="f110"/>
                  </a:cubicBezTo>
                  <a:cubicBezTo>
                    <a:pt x="f64" y="f110"/>
                    <a:pt x="f111" y="f110"/>
                    <a:pt x="f112" y="f113"/>
                  </a:cubicBezTo>
                  <a:lnTo>
                    <a:pt x="f114" y="f113"/>
                  </a:lnTo>
                  <a:cubicBezTo>
                    <a:pt x="f14" y="f115"/>
                    <a:pt x="f13" y="f115"/>
                    <a:pt x="f116" y="f115"/>
                  </a:cubicBezTo>
                  <a:cubicBezTo>
                    <a:pt x="f11" y="f117"/>
                    <a:pt x="f118" y="f117"/>
                    <a:pt x="f10" y="f119"/>
                  </a:cubicBezTo>
                  <a:lnTo>
                    <a:pt x="f120" y="f119"/>
                  </a:lnTo>
                  <a:cubicBezTo>
                    <a:pt x="f9" y="f119"/>
                    <a:pt x="f7" y="f117"/>
                    <a:pt x="f7" y="f117"/>
                  </a:cubicBezTo>
                  <a:cubicBezTo>
                    <a:pt x="f5" y="f117"/>
                    <a:pt x="f121" y="f115"/>
                    <a:pt x="f121" y="f110"/>
                  </a:cubicBezTo>
                  <a:lnTo>
                    <a:pt x="f121" y="f104"/>
                  </a:lnTo>
                  <a:cubicBezTo>
                    <a:pt x="f5" y="f104"/>
                    <a:pt x="f5" y="f103"/>
                    <a:pt x="f5" y="f103"/>
                  </a:cubicBezTo>
                  <a:lnTo>
                    <a:pt x="f6" y="f102"/>
                  </a:lnTo>
                  <a:cubicBezTo>
                    <a:pt x="f6" y="f101"/>
                    <a:pt x="f7" y="f99"/>
                    <a:pt x="f9" y="f99"/>
                  </a:cubicBezTo>
                  <a:cubicBezTo>
                    <a:pt x="f120" y="f97"/>
                    <a:pt x="f10" y="f122"/>
                    <a:pt x="f118" y="f95"/>
                  </a:cubicBezTo>
                  <a:cubicBezTo>
                    <a:pt x="f11" y="f89"/>
                    <a:pt x="f13" y="f87"/>
                    <a:pt x="f114" y="f85"/>
                  </a:cubicBezTo>
                  <a:cubicBezTo>
                    <a:pt x="f123" y="f124"/>
                    <a:pt x="f15" y="f125"/>
                    <a:pt x="f112" y="f126"/>
                  </a:cubicBezTo>
                  <a:cubicBezTo>
                    <a:pt x="f127" y="f80"/>
                    <a:pt x="f111" y="f128"/>
                    <a:pt x="f111" y="f77"/>
                  </a:cubicBezTo>
                  <a:cubicBezTo>
                    <a:pt x="f17" y="f75"/>
                    <a:pt x="f17" y="f129"/>
                    <a:pt x="f17" y="f120"/>
                  </a:cubicBezTo>
                  <a:cubicBezTo>
                    <a:pt x="f17" y="f70"/>
                    <a:pt x="f111" y="f68"/>
                    <a:pt x="f111" y="f65"/>
                  </a:cubicBezTo>
                  <a:cubicBezTo>
                    <a:pt x="f111" y="f130"/>
                    <a:pt x="f127" y="f60"/>
                    <a:pt x="f112" y="f131"/>
                  </a:cubicBezTo>
                  <a:lnTo>
                    <a:pt x="f112" y="f57"/>
                  </a:lnTo>
                  <a:lnTo>
                    <a:pt x="f112" y="f132"/>
                  </a:lnTo>
                  <a:cubicBezTo>
                    <a:pt x="f15" y="f55"/>
                    <a:pt x="f15" y="f53"/>
                    <a:pt x="f15" y="f52"/>
                  </a:cubicBezTo>
                  <a:cubicBezTo>
                    <a:pt x="f123" y="f133"/>
                    <a:pt x="f114" y="f33"/>
                    <a:pt x="f114" y="f50"/>
                  </a:cubicBezTo>
                  <a:cubicBezTo>
                    <a:pt x="f14" y="f48"/>
                    <a:pt x="f13" y="f44"/>
                    <a:pt x="f116" y="f134"/>
                  </a:cubicBezTo>
                  <a:cubicBezTo>
                    <a:pt x="f11" y="f135"/>
                    <a:pt x="f118" y="f38"/>
                    <a:pt x="f10" y="f34"/>
                  </a:cubicBezTo>
                  <a:lnTo>
                    <a:pt x="f120" y="f31"/>
                  </a:lnTo>
                  <a:lnTo>
                    <a:pt x="f6" y="f31"/>
                  </a:lnTo>
                  <a:cubicBezTo>
                    <a:pt x="f6" y="f31"/>
                    <a:pt x="f5" y="f31"/>
                    <a:pt x="f5" y="f29"/>
                  </a:cubicBezTo>
                  <a:lnTo>
                    <a:pt x="f136" y="f29"/>
                  </a:lnTo>
                  <a:cubicBezTo>
                    <a:pt x="f137" y="f27"/>
                    <a:pt x="f3" y="f24"/>
                    <a:pt x="f3" y="f20"/>
                  </a:cubicBezTo>
                  <a:cubicBezTo>
                    <a:pt x="f3" y="f20"/>
                    <a:pt x="f3" y="f18"/>
                    <a:pt x="f137" y="f16"/>
                  </a:cubicBezTo>
                  <a:lnTo>
                    <a:pt x="f137" y="f8"/>
                  </a:lnTo>
                  <a:cubicBezTo>
                    <a:pt x="f136" y="f2"/>
                    <a:pt x="f136" y="f2"/>
                    <a:pt x="f121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2343;p48">
              <a:extLst>
                <a:ext uri="{FF2B5EF4-FFF2-40B4-BE49-F238E27FC236}">
                  <a16:creationId xmlns:a16="http://schemas.microsoft.com/office/drawing/2014/main" id="{9334C610-8B02-362A-899D-498EAA0A6D0D}"/>
                </a:ext>
              </a:extLst>
            </p:cNvPr>
            <p:cNvSpPr/>
            <p:nvPr/>
          </p:nvSpPr>
          <p:spPr>
            <a:xfrm>
              <a:off x="2274231" y="2350611"/>
              <a:ext cx="70500" cy="1317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5"/>
                <a:gd name="f4" fmla="val 2383"/>
                <a:gd name="f5" fmla="val 80"/>
                <a:gd name="f6" fmla="val 60"/>
                <a:gd name="f7" fmla="val 20"/>
                <a:gd name="f8" fmla="val 40"/>
                <a:gd name="f9" fmla="val 106"/>
                <a:gd name="f10" fmla="val 146"/>
                <a:gd name="f11" fmla="val 166"/>
                <a:gd name="f12" fmla="val 101"/>
                <a:gd name="f13" fmla="val 186"/>
                <a:gd name="f14" fmla="val 126"/>
                <a:gd name="f15" fmla="val 206"/>
                <a:gd name="f16" fmla="val 271"/>
                <a:gd name="f17" fmla="val 311"/>
                <a:gd name="f18" fmla="val 251"/>
                <a:gd name="f19" fmla="val 376"/>
                <a:gd name="f20" fmla="val 437"/>
                <a:gd name="f21" fmla="val 291"/>
                <a:gd name="f22" fmla="val 502"/>
                <a:gd name="f23" fmla="val 562"/>
                <a:gd name="f24" fmla="val 607"/>
                <a:gd name="f25" fmla="val 331"/>
                <a:gd name="f26" fmla="val 687"/>
                <a:gd name="f27" fmla="val 753"/>
                <a:gd name="f28" fmla="val 351"/>
                <a:gd name="f29" fmla="val 793"/>
                <a:gd name="f30" fmla="val 858"/>
                <a:gd name="f31" fmla="val 938"/>
                <a:gd name="f32" fmla="val 1043"/>
                <a:gd name="f33" fmla="val 1109"/>
                <a:gd name="f34" fmla="val 1209"/>
                <a:gd name="f35" fmla="val 1314"/>
                <a:gd name="f36" fmla="val 1400"/>
                <a:gd name="f37" fmla="val 1460"/>
                <a:gd name="f38" fmla="val 1505"/>
                <a:gd name="f39" fmla="val 1545"/>
                <a:gd name="f40" fmla="val 1585"/>
                <a:gd name="f41" fmla="val 1610"/>
                <a:gd name="f42" fmla="val 1650"/>
                <a:gd name="f43" fmla="val 1670"/>
                <a:gd name="f44" fmla="val 1710"/>
                <a:gd name="f45" fmla="val 1756"/>
                <a:gd name="f46" fmla="val 1776"/>
                <a:gd name="f47" fmla="val 1796"/>
                <a:gd name="f48" fmla="val 1836"/>
                <a:gd name="f49" fmla="val 1881"/>
                <a:gd name="f50" fmla="val 226"/>
                <a:gd name="f51" fmla="val 1901"/>
                <a:gd name="f52" fmla="val 1941"/>
                <a:gd name="f53" fmla="val 1986"/>
                <a:gd name="f54" fmla="val 2006"/>
                <a:gd name="f55" fmla="val 2046"/>
                <a:gd name="f56" fmla="val 2087"/>
                <a:gd name="f57" fmla="val 2132"/>
                <a:gd name="f58" fmla="val 2152"/>
                <a:gd name="f59" fmla="val 2172"/>
                <a:gd name="f60" fmla="val 2192"/>
                <a:gd name="f61" fmla="val 2212"/>
                <a:gd name="f62" fmla="val 2237"/>
                <a:gd name="f63" fmla="val 2257"/>
                <a:gd name="f64" fmla="val 2277"/>
                <a:gd name="f65" fmla="val 2297"/>
                <a:gd name="f66" fmla="val 2337"/>
                <a:gd name="f67" fmla="val 2362"/>
                <a:gd name="f68" fmla="val 2382"/>
                <a:gd name="f69" fmla="val 396"/>
                <a:gd name="f70" fmla="val 416"/>
                <a:gd name="f71" fmla="val 477"/>
                <a:gd name="f72" fmla="val 2317"/>
                <a:gd name="f73" fmla="val 522"/>
                <a:gd name="f74" fmla="val 602"/>
                <a:gd name="f75" fmla="val 647"/>
                <a:gd name="f76" fmla="val 707"/>
                <a:gd name="f77" fmla="val 727"/>
                <a:gd name="f78" fmla="val 752"/>
                <a:gd name="f79" fmla="val 773"/>
                <a:gd name="f80" fmla="val 833"/>
                <a:gd name="f81" fmla="val 2112"/>
                <a:gd name="f82" fmla="val 878"/>
                <a:gd name="f83" fmla="val 898"/>
                <a:gd name="f84" fmla="val 918"/>
                <a:gd name="f85" fmla="val 2026"/>
                <a:gd name="f86" fmla="val 958"/>
                <a:gd name="f87" fmla="val 978"/>
                <a:gd name="f88" fmla="val 1961"/>
                <a:gd name="f89" fmla="val 1003"/>
                <a:gd name="f90" fmla="val 1023"/>
                <a:gd name="f91" fmla="val 1861"/>
                <a:gd name="f92" fmla="val 1063"/>
                <a:gd name="f93" fmla="val 1816"/>
                <a:gd name="f94" fmla="val 1104"/>
                <a:gd name="f95" fmla="val 1149"/>
                <a:gd name="f96" fmla="val 1169"/>
                <a:gd name="f97" fmla="val 1565"/>
                <a:gd name="f98" fmla="val 1189"/>
                <a:gd name="f99" fmla="val 1525"/>
                <a:gd name="f100" fmla="val 1485"/>
                <a:gd name="f101" fmla="val 1229"/>
                <a:gd name="f102" fmla="val 1420"/>
                <a:gd name="f103" fmla="val 1379"/>
                <a:gd name="f104" fmla="val 1254"/>
                <a:gd name="f105" fmla="val 1359"/>
                <a:gd name="f106" fmla="val 1294"/>
                <a:gd name="f107" fmla="val 1274"/>
                <a:gd name="f108" fmla="val 1129"/>
                <a:gd name="f109" fmla="val 732"/>
                <a:gd name="f110" fmla="val 1083"/>
                <a:gd name="f111" fmla="val 482"/>
                <a:gd name="f112" fmla="val 417"/>
                <a:gd name="f113" fmla="val 231"/>
                <a:gd name="f114" fmla="val 627"/>
                <a:gd name="f115" fmla="val 582"/>
                <a:gd name="f116" fmla="val 81"/>
                <a:gd name="f117" fmla="*/ f0 1 1275"/>
                <a:gd name="f118" fmla="*/ f1 1 2383"/>
                <a:gd name="f119" fmla="val f2"/>
                <a:gd name="f120" fmla="val f3"/>
                <a:gd name="f121" fmla="val f4"/>
                <a:gd name="f122" fmla="+- f121 0 f119"/>
                <a:gd name="f123" fmla="+- f120 0 f119"/>
                <a:gd name="f124" fmla="*/ f123 1 1275"/>
                <a:gd name="f125" fmla="*/ f122 1 2383"/>
                <a:gd name="f126" fmla="*/ f119 1 f124"/>
                <a:gd name="f127" fmla="*/ f120 1 f124"/>
                <a:gd name="f128" fmla="*/ f119 1 f125"/>
                <a:gd name="f129" fmla="*/ f121 1 f125"/>
                <a:gd name="f130" fmla="*/ f126 f117 1"/>
                <a:gd name="f131" fmla="*/ f127 f117 1"/>
                <a:gd name="f132" fmla="*/ f129 f118 1"/>
                <a:gd name="f133" fmla="*/ f128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0" t="f133" r="f131" b="f132"/>
              <a:pathLst>
                <a:path w="1275" h="2383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cubicBezTo>
                    <a:pt x="f8" y="f7"/>
                    <a:pt x="f7" y="f7"/>
                    <a:pt x="f7" y="f8"/>
                  </a:cubicBezTo>
                  <a:lnTo>
                    <a:pt x="f7" y="f6"/>
                  </a:lnTo>
                  <a:lnTo>
                    <a:pt x="f7" y="f9"/>
                  </a:lnTo>
                  <a:lnTo>
                    <a:pt x="f7" y="f10"/>
                  </a:lnTo>
                  <a:cubicBezTo>
                    <a:pt x="f8" y="f10"/>
                    <a:pt x="f6" y="f11"/>
                    <a:pt x="f5" y="f11"/>
                  </a:cubicBezTo>
                  <a:cubicBezTo>
                    <a:pt x="f12" y="f13"/>
                    <a:pt x="f14" y="f13"/>
                    <a:pt x="f14" y="f13"/>
                  </a:cubicBezTo>
                  <a:cubicBezTo>
                    <a:pt x="f11" y="f15"/>
                    <a:pt x="f13" y="f16"/>
                    <a:pt x="f15" y="f17"/>
                  </a:cubicBezTo>
                  <a:cubicBezTo>
                    <a:pt x="f18" y="f19"/>
                    <a:pt x="f16" y="f20"/>
                    <a:pt x="f21" y="f22"/>
                  </a:cubicBezTo>
                  <a:cubicBezTo>
                    <a:pt x="f17" y="f23"/>
                    <a:pt x="f17" y="f24"/>
                    <a:pt x="f25" y="f26"/>
                  </a:cubicBezTo>
                  <a:cubicBezTo>
                    <a:pt x="f25" y="f27"/>
                    <a:pt x="f28" y="f29"/>
                    <a:pt x="f28" y="f30"/>
                  </a:cubicBezTo>
                  <a:lnTo>
                    <a:pt x="f28" y="f31"/>
                  </a:lnTo>
                  <a:lnTo>
                    <a:pt x="f28" y="f32"/>
                  </a:lnTo>
                  <a:lnTo>
                    <a:pt x="f28" y="f33"/>
                  </a:lnTo>
                  <a:cubicBezTo>
                    <a:pt x="f19" y="f34"/>
                    <a:pt x="f19" y="f35"/>
                    <a:pt x="f19" y="f36"/>
                  </a:cubicBezTo>
                  <a:cubicBezTo>
                    <a:pt x="f28" y="f37"/>
                    <a:pt x="f28" y="f38"/>
                    <a:pt x="f28" y="f39"/>
                  </a:cubicBezTo>
                  <a:cubicBezTo>
                    <a:pt x="f25" y="f40"/>
                    <a:pt x="f25" y="f41"/>
                    <a:pt x="f17" y="f42"/>
                  </a:cubicBezTo>
                  <a:lnTo>
                    <a:pt x="f17" y="f43"/>
                  </a:lnTo>
                  <a:lnTo>
                    <a:pt x="f21" y="f44"/>
                  </a:lnTo>
                  <a:cubicBezTo>
                    <a:pt x="f21" y="f45"/>
                    <a:pt x="f16" y="f46"/>
                    <a:pt x="f16" y="f47"/>
                  </a:cubicBezTo>
                  <a:lnTo>
                    <a:pt x="f16" y="f48"/>
                  </a:lnTo>
                  <a:cubicBezTo>
                    <a:pt x="f18" y="f49"/>
                    <a:pt x="f50" y="f51"/>
                    <a:pt x="f50" y="f52"/>
                  </a:cubicBezTo>
                  <a:cubicBezTo>
                    <a:pt x="f15" y="f53"/>
                    <a:pt x="f13" y="f54"/>
                    <a:pt x="f13" y="f55"/>
                  </a:cubicBezTo>
                  <a:cubicBezTo>
                    <a:pt x="f11" y="f56"/>
                    <a:pt x="f10" y="f57"/>
                    <a:pt x="f14" y="f58"/>
                  </a:cubicBezTo>
                  <a:cubicBezTo>
                    <a:pt x="f12" y="f59"/>
                    <a:pt x="f5" y="f60"/>
                    <a:pt x="f6" y="f61"/>
                  </a:cubicBezTo>
                  <a:lnTo>
                    <a:pt x="f8" y="f62"/>
                  </a:lnTo>
                  <a:cubicBezTo>
                    <a:pt x="f7" y="f63"/>
                    <a:pt x="f7" y="f64"/>
                    <a:pt x="f7" y="f64"/>
                  </a:cubicBezTo>
                  <a:cubicBezTo>
                    <a:pt x="f2" y="f65"/>
                    <a:pt x="f7" y="f66"/>
                    <a:pt x="f8" y="f66"/>
                  </a:cubicBezTo>
                  <a:cubicBezTo>
                    <a:pt x="f8" y="f67"/>
                    <a:pt x="f6" y="f67"/>
                    <a:pt x="f5" y="f67"/>
                  </a:cubicBezTo>
                  <a:cubicBezTo>
                    <a:pt x="f14" y="f67"/>
                    <a:pt x="f10" y="f68"/>
                    <a:pt x="f11" y="f68"/>
                  </a:cubicBezTo>
                  <a:lnTo>
                    <a:pt x="f21" y="f68"/>
                  </a:lnTo>
                  <a:cubicBezTo>
                    <a:pt x="f17" y="f68"/>
                    <a:pt x="f28" y="f67"/>
                    <a:pt x="f19" y="f67"/>
                  </a:cubicBezTo>
                  <a:cubicBezTo>
                    <a:pt x="f69" y="f67"/>
                    <a:pt x="f70" y="f67"/>
                    <a:pt x="f70" y="f66"/>
                  </a:cubicBezTo>
                  <a:lnTo>
                    <a:pt x="f20" y="f66"/>
                  </a:lnTo>
                  <a:cubicBezTo>
                    <a:pt x="f71" y="f72"/>
                    <a:pt x="f73" y="f72"/>
                    <a:pt x="f23" y="f65"/>
                  </a:cubicBezTo>
                  <a:cubicBezTo>
                    <a:pt x="f74" y="f64"/>
                    <a:pt x="f75" y="f63"/>
                    <a:pt x="f26" y="f61"/>
                  </a:cubicBezTo>
                  <a:cubicBezTo>
                    <a:pt x="f76" y="f61"/>
                    <a:pt x="f77" y="f60"/>
                    <a:pt x="f78" y="f59"/>
                  </a:cubicBezTo>
                  <a:cubicBezTo>
                    <a:pt x="f78" y="f59"/>
                    <a:pt x="f79" y="f58"/>
                    <a:pt x="f29" y="f58"/>
                  </a:cubicBezTo>
                  <a:cubicBezTo>
                    <a:pt x="f80" y="f81"/>
                    <a:pt x="f82" y="f56"/>
                    <a:pt x="f83" y="f55"/>
                  </a:cubicBezTo>
                  <a:cubicBezTo>
                    <a:pt x="f84" y="f85"/>
                    <a:pt x="f31" y="f85"/>
                    <a:pt x="f31" y="f54"/>
                  </a:cubicBezTo>
                  <a:lnTo>
                    <a:pt x="f86" y="f54"/>
                  </a:lnTo>
                  <a:cubicBezTo>
                    <a:pt x="f86" y="f53"/>
                    <a:pt x="f87" y="f88"/>
                    <a:pt x="f89" y="f52"/>
                  </a:cubicBezTo>
                  <a:cubicBezTo>
                    <a:pt x="f90" y="f51"/>
                    <a:pt x="f32" y="f91"/>
                    <a:pt x="f92" y="f93"/>
                  </a:cubicBezTo>
                  <a:cubicBezTo>
                    <a:pt x="f94" y="f45"/>
                    <a:pt x="f95" y="f43"/>
                    <a:pt x="f96" y="f40"/>
                  </a:cubicBezTo>
                  <a:lnTo>
                    <a:pt x="f96" y="f97"/>
                  </a:lnTo>
                  <a:cubicBezTo>
                    <a:pt x="f98" y="f99"/>
                    <a:pt x="f34" y="f100"/>
                    <a:pt x="f101" y="f102"/>
                  </a:cubicBezTo>
                  <a:cubicBezTo>
                    <a:pt x="f101" y="f103"/>
                    <a:pt x="f104" y="f105"/>
                    <a:pt x="f104" y="f106"/>
                  </a:cubicBezTo>
                  <a:cubicBezTo>
                    <a:pt x="f107" y="f34"/>
                    <a:pt x="f107" y="f108"/>
                    <a:pt x="f104" y="f90"/>
                  </a:cubicBezTo>
                  <a:cubicBezTo>
                    <a:pt x="f104" y="f86"/>
                    <a:pt x="f104" y="f84"/>
                    <a:pt x="f101" y="f82"/>
                  </a:cubicBezTo>
                  <a:cubicBezTo>
                    <a:pt x="f34" y="f80"/>
                    <a:pt x="f34" y="f29"/>
                    <a:pt x="f98" y="f27"/>
                  </a:cubicBezTo>
                  <a:cubicBezTo>
                    <a:pt x="f96" y="f109"/>
                    <a:pt x="f96" y="f26"/>
                    <a:pt x="f95" y="f75"/>
                  </a:cubicBezTo>
                  <a:cubicBezTo>
                    <a:pt x="f108" y="f24"/>
                    <a:pt x="f94" y="f23"/>
                    <a:pt x="f110" y="f73"/>
                  </a:cubicBezTo>
                  <a:lnTo>
                    <a:pt x="f92" y="f111"/>
                  </a:lnTo>
                  <a:lnTo>
                    <a:pt x="f89" y="f112"/>
                  </a:lnTo>
                  <a:cubicBezTo>
                    <a:pt x="f87" y="f19"/>
                    <a:pt x="f31" y="f25"/>
                    <a:pt x="f83" y="f17"/>
                  </a:cubicBezTo>
                  <a:cubicBezTo>
                    <a:pt x="f82" y="f16"/>
                    <a:pt x="f80" y="f18"/>
                    <a:pt x="f79" y="f113"/>
                  </a:cubicBezTo>
                  <a:cubicBezTo>
                    <a:pt x="f77" y="f13"/>
                    <a:pt x="f26" y="f11"/>
                    <a:pt x="f75" y="f10"/>
                  </a:cubicBezTo>
                  <a:cubicBezTo>
                    <a:pt x="f114" y="f10"/>
                    <a:pt x="f114" y="f14"/>
                    <a:pt x="f74" y="f14"/>
                  </a:cubicBezTo>
                  <a:cubicBezTo>
                    <a:pt x="f115" y="f9"/>
                    <a:pt x="f23" y="f9"/>
                    <a:pt x="f73" y="f116"/>
                  </a:cubicBezTo>
                  <a:cubicBezTo>
                    <a:pt x="f71" y="f6"/>
                    <a:pt x="f70" y="f8"/>
                    <a:pt x="f19" y="f8"/>
                  </a:cubicBezTo>
                  <a:cubicBezTo>
                    <a:pt x="f25" y="f7"/>
                    <a:pt x="f21" y="f2"/>
                    <a:pt x="f50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344;p48">
              <a:extLst>
                <a:ext uri="{FF2B5EF4-FFF2-40B4-BE49-F238E27FC236}">
                  <a16:creationId xmlns:a16="http://schemas.microsoft.com/office/drawing/2014/main" id="{ADC69391-B969-A57B-FD9D-962FF884C491}"/>
                </a:ext>
              </a:extLst>
            </p:cNvPr>
            <p:cNvSpPr/>
            <p:nvPr/>
          </p:nvSpPr>
          <p:spPr>
            <a:xfrm>
              <a:off x="2017733" y="2400208"/>
              <a:ext cx="170855" cy="1988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90"/>
                <a:gd name="f4" fmla="val 3597"/>
                <a:gd name="f5" fmla="val 1605"/>
                <a:gd name="f6" fmla="val 252"/>
                <a:gd name="f7" fmla="val 1670"/>
                <a:gd name="f8" fmla="val 1710"/>
                <a:gd name="f9" fmla="val 1755"/>
                <a:gd name="f10" fmla="val 272"/>
                <a:gd name="f11" fmla="val 1776"/>
                <a:gd name="f12" fmla="val 1796"/>
                <a:gd name="f13" fmla="val 1816"/>
                <a:gd name="f14" fmla="val 1856"/>
                <a:gd name="f15" fmla="val 292"/>
                <a:gd name="f16" fmla="val 1881"/>
                <a:gd name="f17" fmla="val 1921"/>
                <a:gd name="f18" fmla="val 312"/>
                <a:gd name="f19" fmla="val 1941"/>
                <a:gd name="f20" fmla="val 1981"/>
                <a:gd name="f21" fmla="val 337"/>
                <a:gd name="f22" fmla="val 2006"/>
                <a:gd name="f23" fmla="val 2046"/>
                <a:gd name="f24" fmla="val 357"/>
                <a:gd name="f25" fmla="val 2066"/>
                <a:gd name="f26" fmla="val 377"/>
                <a:gd name="f27" fmla="val 2107"/>
                <a:gd name="f28" fmla="val 397"/>
                <a:gd name="f29" fmla="val 2132"/>
                <a:gd name="f30" fmla="val 417"/>
                <a:gd name="f31" fmla="val 2152"/>
                <a:gd name="f32" fmla="val 437"/>
                <a:gd name="f33" fmla="val 2172"/>
                <a:gd name="f34" fmla="val 462"/>
                <a:gd name="f35" fmla="val 2212"/>
                <a:gd name="f36" fmla="val 482"/>
                <a:gd name="f37" fmla="val 2232"/>
                <a:gd name="f38" fmla="val 503"/>
                <a:gd name="f39" fmla="val 2257"/>
                <a:gd name="f40" fmla="val 523"/>
                <a:gd name="f41" fmla="val 543"/>
                <a:gd name="f42" fmla="val 2277"/>
                <a:gd name="f43" fmla="val 2297"/>
                <a:gd name="f44" fmla="val 563"/>
                <a:gd name="f45" fmla="val 2317"/>
                <a:gd name="f46" fmla="val 588"/>
                <a:gd name="f47" fmla="val 2337"/>
                <a:gd name="f48" fmla="val 608"/>
                <a:gd name="f49" fmla="val 2357"/>
                <a:gd name="f50" fmla="val 648"/>
                <a:gd name="f51" fmla="val 668"/>
                <a:gd name="f52" fmla="val 2382"/>
                <a:gd name="f53" fmla="val 688"/>
                <a:gd name="f54" fmla="val 713"/>
                <a:gd name="f55" fmla="val 2402"/>
                <a:gd name="f56" fmla="val 733"/>
                <a:gd name="f57" fmla="val 753"/>
                <a:gd name="f58" fmla="val 793"/>
                <a:gd name="f59" fmla="val 2423"/>
                <a:gd name="f60" fmla="val 813"/>
                <a:gd name="f61" fmla="val 859"/>
                <a:gd name="f62" fmla="val 899"/>
                <a:gd name="f63" fmla="val 919"/>
                <a:gd name="f64" fmla="val 964"/>
                <a:gd name="f65" fmla="val 984"/>
                <a:gd name="f66" fmla="val 1024"/>
                <a:gd name="f67" fmla="val 1044"/>
                <a:gd name="f68" fmla="val 1089"/>
                <a:gd name="f69" fmla="val 1149"/>
                <a:gd name="f70" fmla="val 1215"/>
                <a:gd name="f71" fmla="val 1275"/>
                <a:gd name="f72" fmla="val 1315"/>
                <a:gd name="f73" fmla="val 2192"/>
                <a:gd name="f74" fmla="val 1340"/>
                <a:gd name="f75" fmla="val 1360"/>
                <a:gd name="f76" fmla="val 1380"/>
                <a:gd name="f77" fmla="val 1400"/>
                <a:gd name="f78" fmla="val 1420"/>
                <a:gd name="f79" fmla="val 1440"/>
                <a:gd name="f80" fmla="val 2026"/>
                <a:gd name="f81" fmla="val 1465"/>
                <a:gd name="f82" fmla="val 1961"/>
                <a:gd name="f83" fmla="val 1485"/>
                <a:gd name="f84" fmla="val 1901"/>
                <a:gd name="f85" fmla="val 1506"/>
                <a:gd name="f86" fmla="val 1526"/>
                <a:gd name="f87" fmla="val 1836"/>
                <a:gd name="f88" fmla="val 1546"/>
                <a:gd name="f89" fmla="val 1730"/>
                <a:gd name="f90" fmla="val 1690"/>
                <a:gd name="f91" fmla="val 1650"/>
                <a:gd name="f92" fmla="val 1566"/>
                <a:gd name="f93" fmla="val 1334"/>
                <a:gd name="f94" fmla="val 1254"/>
                <a:gd name="f95" fmla="val 1169"/>
                <a:gd name="f96" fmla="val 1083"/>
                <a:gd name="f97" fmla="val 1043"/>
                <a:gd name="f98" fmla="val 1003"/>
                <a:gd name="f99" fmla="val 958"/>
                <a:gd name="f100" fmla="val 918"/>
                <a:gd name="f101" fmla="val 878"/>
                <a:gd name="f102" fmla="val 833"/>
                <a:gd name="f103" fmla="val 773"/>
                <a:gd name="f104" fmla="val 752"/>
                <a:gd name="f105" fmla="val 1295"/>
                <a:gd name="f106" fmla="val 727"/>
                <a:gd name="f107" fmla="val 1235"/>
                <a:gd name="f108" fmla="val 707"/>
                <a:gd name="f109" fmla="val 1190"/>
                <a:gd name="f110" fmla="val 687"/>
                <a:gd name="f111" fmla="val 667"/>
                <a:gd name="f112" fmla="val 647"/>
                <a:gd name="f113" fmla="val 1004"/>
                <a:gd name="f114" fmla="val 627"/>
                <a:gd name="f115" fmla="val 879"/>
                <a:gd name="f116" fmla="val 839"/>
                <a:gd name="f117" fmla="val 853"/>
                <a:gd name="f118" fmla="val 898"/>
                <a:gd name="f119" fmla="val 1129"/>
                <a:gd name="f120" fmla="val 1209"/>
                <a:gd name="f121" fmla="val 1314"/>
                <a:gd name="f122" fmla="val 1399"/>
                <a:gd name="f123" fmla="val 1480"/>
                <a:gd name="f124" fmla="val 1505"/>
                <a:gd name="f125" fmla="val 1"/>
                <a:gd name="f126" fmla="val 1460"/>
                <a:gd name="f127" fmla="val 1419"/>
                <a:gd name="f128" fmla="val 1379"/>
                <a:gd name="f129" fmla="val 21"/>
                <a:gd name="f130" fmla="val 1294"/>
                <a:gd name="f131" fmla="val 41"/>
                <a:gd name="f132" fmla="val 1229"/>
                <a:gd name="f133" fmla="val 61"/>
                <a:gd name="f134" fmla="val 86"/>
                <a:gd name="f135" fmla="val 106"/>
                <a:gd name="f136" fmla="val 1063"/>
                <a:gd name="f137" fmla="val 126"/>
                <a:gd name="f138" fmla="val 1023"/>
                <a:gd name="f139" fmla="val 978"/>
                <a:gd name="f140" fmla="val 146"/>
                <a:gd name="f141" fmla="val 938"/>
                <a:gd name="f142" fmla="val 166"/>
                <a:gd name="f143" fmla="val 187"/>
                <a:gd name="f144" fmla="val 212"/>
                <a:gd name="f145" fmla="val 232"/>
                <a:gd name="f146" fmla="val 602"/>
                <a:gd name="f147" fmla="val 562"/>
                <a:gd name="f148" fmla="val 477"/>
                <a:gd name="f149" fmla="val 436"/>
                <a:gd name="f150" fmla="val 416"/>
                <a:gd name="f151" fmla="val 396"/>
                <a:gd name="f152" fmla="val 376"/>
                <a:gd name="f153" fmla="val 331"/>
                <a:gd name="f154" fmla="val 271"/>
                <a:gd name="f155" fmla="val 226"/>
                <a:gd name="f156" fmla="val 206"/>
                <a:gd name="f157" fmla="val 186"/>
                <a:gd name="f158" fmla="val 939"/>
                <a:gd name="f159" fmla="val 100"/>
                <a:gd name="f160" fmla="val 80"/>
                <a:gd name="f161" fmla="val 1170"/>
                <a:gd name="f162" fmla="val 60"/>
                <a:gd name="f163" fmla="val 40"/>
                <a:gd name="f164" fmla="val 20"/>
                <a:gd name="f165" fmla="val 1591"/>
                <a:gd name="f166" fmla="val 1611"/>
                <a:gd name="f167" fmla="val 1671"/>
                <a:gd name="f168" fmla="val 1967"/>
                <a:gd name="f169" fmla="val 2047"/>
                <a:gd name="f170" fmla="val 2238"/>
                <a:gd name="f171" fmla="val 2278"/>
                <a:gd name="f172" fmla="val 2318"/>
                <a:gd name="f173" fmla="val 2383"/>
                <a:gd name="f174" fmla="val 2403"/>
                <a:gd name="f175" fmla="val 2443"/>
                <a:gd name="f176" fmla="val 2489"/>
                <a:gd name="f177" fmla="val 2529"/>
                <a:gd name="f178" fmla="val 2569"/>
                <a:gd name="f179" fmla="val 2614"/>
                <a:gd name="f180" fmla="val 2654"/>
                <a:gd name="f181" fmla="val 2694"/>
                <a:gd name="f182" fmla="val 2739"/>
                <a:gd name="f183" fmla="val 251"/>
                <a:gd name="f184" fmla="val 2779"/>
                <a:gd name="f185" fmla="val 2820"/>
                <a:gd name="f186" fmla="val 291"/>
                <a:gd name="f187" fmla="val 2845"/>
                <a:gd name="f188" fmla="val 311"/>
                <a:gd name="f189" fmla="val 2865"/>
                <a:gd name="f190" fmla="val 2885"/>
                <a:gd name="f191" fmla="val 351"/>
                <a:gd name="f192" fmla="val 2925"/>
                <a:gd name="f193" fmla="val 2970"/>
                <a:gd name="f194" fmla="val 3010"/>
                <a:gd name="f195" fmla="val 3050"/>
                <a:gd name="f196" fmla="val 502"/>
                <a:gd name="f197" fmla="val 3135"/>
                <a:gd name="f198" fmla="val 3196"/>
                <a:gd name="f199" fmla="val 3261"/>
                <a:gd name="f200" fmla="val 3321"/>
                <a:gd name="f201" fmla="val 3386"/>
                <a:gd name="f202" fmla="val 3406"/>
                <a:gd name="f203" fmla="val 3426"/>
                <a:gd name="f204" fmla="val 3446"/>
                <a:gd name="f205" fmla="val 3471"/>
                <a:gd name="f206" fmla="val 3492"/>
                <a:gd name="f207" fmla="val 3512"/>
                <a:gd name="f208" fmla="val 3532"/>
                <a:gd name="f209" fmla="val 3552"/>
                <a:gd name="f210" fmla="val 3572"/>
                <a:gd name="f211" fmla="val 1354"/>
                <a:gd name="f212" fmla="val 1525"/>
                <a:gd name="f213" fmla="val 1565"/>
                <a:gd name="f214" fmla="val 1630"/>
                <a:gd name="f215" fmla="val 2086"/>
                <a:gd name="f216" fmla="val 3366"/>
                <a:gd name="f217" fmla="val 3346"/>
                <a:gd name="f218" fmla="val 3301"/>
                <a:gd name="f219" fmla="val 3281"/>
                <a:gd name="f220" fmla="val 3241"/>
                <a:gd name="f221" fmla="val 2463"/>
                <a:gd name="f222" fmla="val 3221"/>
                <a:gd name="f223" fmla="val 2483"/>
                <a:gd name="f224" fmla="val 2508"/>
                <a:gd name="f225" fmla="val 3176"/>
                <a:gd name="f226" fmla="val 2528"/>
                <a:gd name="f227" fmla="val 2568"/>
                <a:gd name="f228" fmla="val 3115"/>
                <a:gd name="f229" fmla="val 2588"/>
                <a:gd name="f230" fmla="val 3095"/>
                <a:gd name="f231" fmla="val 2608"/>
                <a:gd name="f232" fmla="val 3070"/>
                <a:gd name="f233" fmla="val 3030"/>
                <a:gd name="f234" fmla="val 2633"/>
                <a:gd name="f235" fmla="val 2673"/>
                <a:gd name="f236" fmla="val 2990"/>
                <a:gd name="f237" fmla="val 2693"/>
                <a:gd name="f238" fmla="val 2945"/>
                <a:gd name="f239" fmla="val 2713"/>
                <a:gd name="f240" fmla="val 2733"/>
                <a:gd name="f241" fmla="val 2759"/>
                <a:gd name="f242" fmla="val 2799"/>
                <a:gd name="f243" fmla="val 2819"/>
                <a:gd name="f244" fmla="val 2839"/>
                <a:gd name="f245" fmla="val 2719"/>
                <a:gd name="f246" fmla="val 2859"/>
                <a:gd name="f247" fmla="val 2674"/>
                <a:gd name="f248" fmla="val 2884"/>
                <a:gd name="f249" fmla="val 2634"/>
                <a:gd name="f250" fmla="val 2904"/>
                <a:gd name="f251" fmla="val 2594"/>
                <a:gd name="f252" fmla="val 2924"/>
                <a:gd name="f253" fmla="val 2549"/>
                <a:gd name="f254" fmla="val 2944"/>
                <a:gd name="f255" fmla="val 2509"/>
                <a:gd name="f256" fmla="val 2964"/>
                <a:gd name="f257" fmla="val 2468"/>
                <a:gd name="f258" fmla="val 2984"/>
                <a:gd name="f259" fmla="val 3009"/>
                <a:gd name="f260" fmla="val 3029"/>
                <a:gd name="f261" fmla="val 3049"/>
                <a:gd name="f262" fmla="val 2193"/>
                <a:gd name="f263" fmla="val 3069"/>
                <a:gd name="f264" fmla="val 2092"/>
                <a:gd name="f265" fmla="val 2007"/>
                <a:gd name="f266" fmla="val 1922"/>
                <a:gd name="f267" fmla="val 1882"/>
                <a:gd name="f268" fmla="val 1716"/>
                <a:gd name="f269" fmla="val 1631"/>
                <a:gd name="f270" fmla="val 1064"/>
                <a:gd name="f271" fmla="val 2653"/>
                <a:gd name="f272" fmla="val 2548"/>
                <a:gd name="f273" fmla="val 1585"/>
                <a:gd name="f274" fmla="val 1545"/>
                <a:gd name="f275" fmla="*/ f0 1 3090"/>
                <a:gd name="f276" fmla="*/ f1 1 3597"/>
                <a:gd name="f277" fmla="val f2"/>
                <a:gd name="f278" fmla="val f3"/>
                <a:gd name="f279" fmla="val f4"/>
                <a:gd name="f280" fmla="+- f279 0 f277"/>
                <a:gd name="f281" fmla="+- f278 0 f277"/>
                <a:gd name="f282" fmla="*/ f281 1 3090"/>
                <a:gd name="f283" fmla="*/ f280 1 3597"/>
                <a:gd name="f284" fmla="*/ f277 1 f282"/>
                <a:gd name="f285" fmla="*/ f278 1 f282"/>
                <a:gd name="f286" fmla="*/ f277 1 f283"/>
                <a:gd name="f287" fmla="*/ f279 1 f283"/>
                <a:gd name="f288" fmla="*/ f284 f275 1"/>
                <a:gd name="f289" fmla="*/ f285 f275 1"/>
                <a:gd name="f290" fmla="*/ f287 f276 1"/>
                <a:gd name="f291" fmla="*/ f286 f2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8" t="f291" r="f289" b="f290"/>
              <a:pathLst>
                <a:path w="3090" h="3597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lnTo>
                    <a:pt x="f11" y="f10"/>
                  </a:lnTo>
                  <a:cubicBezTo>
                    <a:pt x="f12" y="f10"/>
                    <a:pt x="f13" y="f10"/>
                    <a:pt x="f14" y="f15"/>
                  </a:cubicBezTo>
                  <a:cubicBezTo>
                    <a:pt x="f16" y="f15"/>
                    <a:pt x="f17" y="f18"/>
                    <a:pt x="f19" y="f18"/>
                  </a:cubicBezTo>
                  <a:cubicBezTo>
                    <a:pt x="f20" y="f21"/>
                    <a:pt x="f22" y="f21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39" y="f41"/>
                    <a:pt x="f42" y="f41"/>
                  </a:cubicBezTo>
                  <a:lnTo>
                    <a:pt x="f43" y="f44"/>
                  </a:lnTo>
                  <a:cubicBezTo>
                    <a:pt x="f45" y="f46"/>
                    <a:pt x="f47" y="f48"/>
                    <a:pt x="f49" y="f50"/>
                  </a:cubicBezTo>
                  <a:cubicBezTo>
                    <a:pt x="f49" y="f51"/>
                    <a:pt x="f52" y="f53"/>
                    <a:pt x="f52" y="f54"/>
                  </a:cubicBezTo>
                  <a:cubicBezTo>
                    <a:pt x="f55" y="f56"/>
                    <a:pt x="f55" y="f57"/>
                    <a:pt x="f55" y="f58"/>
                  </a:cubicBezTo>
                  <a:cubicBezTo>
                    <a:pt x="f59" y="f60"/>
                    <a:pt x="f59" y="f61"/>
                    <a:pt x="f59" y="f62"/>
                  </a:cubicBezTo>
                  <a:cubicBezTo>
                    <a:pt x="f59" y="f63"/>
                    <a:pt x="f59" y="f64"/>
                    <a:pt x="f55" y="f65"/>
                  </a:cubicBezTo>
                  <a:cubicBezTo>
                    <a:pt x="f55" y="f66"/>
                    <a:pt x="f55" y="f67"/>
                    <a:pt x="f52" y="f68"/>
                  </a:cubicBezTo>
                  <a:cubicBezTo>
                    <a:pt x="f49" y="f69"/>
                    <a:pt x="f45" y="f70"/>
                    <a:pt x="f39" y="f71"/>
                  </a:cubicBezTo>
                  <a:cubicBezTo>
                    <a:pt x="f37" y="f72"/>
                    <a:pt x="f73" y="f74"/>
                    <a:pt x="f33" y="f75"/>
                  </a:cubicBezTo>
                  <a:lnTo>
                    <a:pt x="f31" y="f76"/>
                  </a:lnTo>
                  <a:cubicBezTo>
                    <a:pt x="f29" y="f76"/>
                    <a:pt x="f29" y="f77"/>
                    <a:pt x="f29" y="f77"/>
                  </a:cubicBezTo>
                  <a:cubicBezTo>
                    <a:pt x="f27" y="f78"/>
                    <a:pt x="f25" y="f78"/>
                    <a:pt x="f23" y="f79"/>
                  </a:cubicBezTo>
                  <a:cubicBezTo>
                    <a:pt x="f80" y="f81"/>
                    <a:pt x="f22" y="f81"/>
                    <a:pt x="f82" y="f83"/>
                  </a:cubicBezTo>
                  <a:cubicBezTo>
                    <a:pt x="f84" y="f85"/>
                    <a:pt x="f16" y="f86"/>
                    <a:pt x="f87" y="f86"/>
                  </a:cubicBezTo>
                  <a:cubicBezTo>
                    <a:pt x="f12" y="f86"/>
                    <a:pt x="f11" y="f88"/>
                    <a:pt x="f89" y="f88"/>
                  </a:cubicBezTo>
                  <a:cubicBezTo>
                    <a:pt x="f90" y="f88"/>
                    <a:pt x="f91" y="f92"/>
                    <a:pt x="f5" y="f92"/>
                  </a:cubicBezTo>
                  <a:lnTo>
                    <a:pt x="f93" y="f92"/>
                  </a:lnTo>
                  <a:cubicBezTo>
                    <a:pt x="f94" y="f88"/>
                    <a:pt x="f95" y="f86"/>
                    <a:pt x="f96" y="f85"/>
                  </a:cubicBezTo>
                  <a:cubicBezTo>
                    <a:pt x="f97" y="f83"/>
                    <a:pt x="f98" y="f81"/>
                    <a:pt x="f99" y="f79"/>
                  </a:cubicBezTo>
                  <a:cubicBezTo>
                    <a:pt x="f100" y="f78"/>
                    <a:pt x="f101" y="f77"/>
                    <a:pt x="f102" y="f75"/>
                  </a:cubicBezTo>
                  <a:cubicBezTo>
                    <a:pt x="f60" y="f75"/>
                    <a:pt x="f58" y="f74"/>
                    <a:pt x="f58" y="f72"/>
                  </a:cubicBezTo>
                  <a:cubicBezTo>
                    <a:pt x="f103" y="f72"/>
                    <a:pt x="f104" y="f105"/>
                    <a:pt x="f104" y="f71"/>
                  </a:cubicBezTo>
                  <a:cubicBezTo>
                    <a:pt x="f106" y="f107"/>
                    <a:pt x="f108" y="f109"/>
                    <a:pt x="f110" y="f69"/>
                  </a:cubicBezTo>
                  <a:cubicBezTo>
                    <a:pt x="f111" y="f68"/>
                    <a:pt x="f112" y="f67"/>
                    <a:pt x="f112" y="f113"/>
                  </a:cubicBezTo>
                  <a:lnTo>
                    <a:pt x="f112" y="f65"/>
                  </a:lnTo>
                  <a:cubicBezTo>
                    <a:pt x="f114" y="f64"/>
                    <a:pt x="f114" y="f63"/>
                    <a:pt x="f114" y="f62"/>
                  </a:cubicBezTo>
                  <a:cubicBezTo>
                    <a:pt x="f114" y="f115"/>
                    <a:pt x="f112" y="f61"/>
                    <a:pt x="f112" y="f61"/>
                  </a:cubicBezTo>
                  <a:cubicBezTo>
                    <a:pt x="f112" y="f116"/>
                    <a:pt x="f112" y="f116"/>
                    <a:pt x="f111" y="f60"/>
                  </a:cubicBezTo>
                  <a:lnTo>
                    <a:pt x="f111" y="f103"/>
                  </a:lnTo>
                  <a:cubicBezTo>
                    <a:pt x="f111" y="f56"/>
                    <a:pt x="f110" y="f53"/>
                    <a:pt x="f108" y="f50"/>
                  </a:cubicBezTo>
                  <a:cubicBezTo>
                    <a:pt x="f104" y="f46"/>
                    <a:pt x="f58" y="f41"/>
                    <a:pt x="f102" y="f36"/>
                  </a:cubicBezTo>
                  <a:lnTo>
                    <a:pt x="f117" y="f36"/>
                  </a:lnTo>
                  <a:cubicBezTo>
                    <a:pt x="f118" y="f32"/>
                    <a:pt x="f100" y="f28"/>
                    <a:pt x="f99" y="f26"/>
                  </a:cubicBezTo>
                  <a:cubicBezTo>
                    <a:pt x="f98" y="f24"/>
                    <a:pt x="f97" y="f24"/>
                    <a:pt x="f96" y="f21"/>
                  </a:cubicBezTo>
                  <a:cubicBezTo>
                    <a:pt x="f119" y="f18"/>
                    <a:pt x="f95" y="f15"/>
                    <a:pt x="f120" y="f15"/>
                  </a:cubicBezTo>
                  <a:cubicBezTo>
                    <a:pt x="f121" y="f10"/>
                    <a:pt x="f122" y="f6"/>
                    <a:pt x="f123" y="f6"/>
                  </a:cubicBezTo>
                  <a:close/>
                  <a:moveTo>
                    <a:pt x="f124" y="f125"/>
                  </a:moveTo>
                  <a:cubicBezTo>
                    <a:pt x="f126" y="f125"/>
                    <a:pt x="f127" y="f125"/>
                    <a:pt x="f128" y="f129"/>
                  </a:cubicBezTo>
                  <a:lnTo>
                    <a:pt x="f121" y="f129"/>
                  </a:lnTo>
                  <a:cubicBezTo>
                    <a:pt x="f130" y="f129"/>
                    <a:pt x="f130" y="f131"/>
                    <a:pt x="f130" y="f131"/>
                  </a:cubicBezTo>
                  <a:lnTo>
                    <a:pt x="f132" y="f131"/>
                  </a:lnTo>
                  <a:lnTo>
                    <a:pt x="f120" y="f133"/>
                  </a:lnTo>
                  <a:cubicBezTo>
                    <a:pt x="f95" y="f133"/>
                    <a:pt x="f69" y="f134"/>
                    <a:pt x="f119" y="f134"/>
                  </a:cubicBezTo>
                  <a:cubicBezTo>
                    <a:pt x="f96" y="f135"/>
                    <a:pt x="f136" y="f135"/>
                    <a:pt x="f97" y="f137"/>
                  </a:cubicBezTo>
                  <a:cubicBezTo>
                    <a:pt x="f138" y="f137"/>
                    <a:pt x="f98" y="f137"/>
                    <a:pt x="f139" y="f140"/>
                  </a:cubicBezTo>
                  <a:cubicBezTo>
                    <a:pt x="f99" y="f140"/>
                    <a:pt x="f141" y="f142"/>
                    <a:pt x="f100" y="f142"/>
                  </a:cubicBezTo>
                  <a:lnTo>
                    <a:pt x="f118" y="f143"/>
                  </a:lnTo>
                  <a:cubicBezTo>
                    <a:pt x="f117" y="f143"/>
                    <a:pt x="f60" y="f144"/>
                    <a:pt x="f58" y="f145"/>
                  </a:cubicBezTo>
                  <a:cubicBezTo>
                    <a:pt x="f104" y="f6"/>
                    <a:pt x="f108" y="f10"/>
                    <a:pt x="f110" y="f18"/>
                  </a:cubicBezTo>
                  <a:cubicBezTo>
                    <a:pt x="f114" y="f21"/>
                    <a:pt x="f146" y="f26"/>
                    <a:pt x="f147" y="f28"/>
                  </a:cubicBezTo>
                  <a:lnTo>
                    <a:pt x="f148" y="f36"/>
                  </a:lnTo>
                  <a:cubicBezTo>
                    <a:pt x="f149" y="f40"/>
                    <a:pt x="f150" y="f44"/>
                    <a:pt x="f151" y="f46"/>
                  </a:cubicBezTo>
                  <a:lnTo>
                    <a:pt x="f152" y="f48"/>
                  </a:lnTo>
                  <a:cubicBezTo>
                    <a:pt x="f153" y="f51"/>
                    <a:pt x="f154" y="f57"/>
                    <a:pt x="f155" y="f116"/>
                  </a:cubicBezTo>
                  <a:cubicBezTo>
                    <a:pt x="f156" y="f61"/>
                    <a:pt x="f157" y="f62"/>
                    <a:pt x="f157" y="f63"/>
                  </a:cubicBezTo>
                  <a:lnTo>
                    <a:pt x="f142" y="f158"/>
                  </a:lnTo>
                  <a:cubicBezTo>
                    <a:pt x="f140" y="f113"/>
                    <a:pt x="f137" y="f67"/>
                    <a:pt x="f137" y="f68"/>
                  </a:cubicBezTo>
                  <a:cubicBezTo>
                    <a:pt x="f159" y="f119"/>
                    <a:pt x="f160" y="f161"/>
                    <a:pt x="f160" y="f107"/>
                  </a:cubicBezTo>
                  <a:cubicBezTo>
                    <a:pt x="f162" y="f71"/>
                    <a:pt x="f163" y="f74"/>
                    <a:pt x="f163" y="f76"/>
                  </a:cubicBezTo>
                  <a:lnTo>
                    <a:pt x="f163" y="f77"/>
                  </a:lnTo>
                  <a:cubicBezTo>
                    <a:pt x="f164" y="f79"/>
                    <a:pt x="f164" y="f83"/>
                    <a:pt x="f164" y="f86"/>
                  </a:cubicBezTo>
                  <a:cubicBezTo>
                    <a:pt x="f164" y="f88"/>
                    <a:pt x="f164" y="f165"/>
                    <a:pt x="f2" y="f166"/>
                  </a:cubicBezTo>
                  <a:lnTo>
                    <a:pt x="f2" y="f167"/>
                  </a:lnTo>
                  <a:lnTo>
                    <a:pt x="f2" y="f168"/>
                  </a:lnTo>
                  <a:cubicBezTo>
                    <a:pt x="f2" y="f169"/>
                    <a:pt x="f164" y="f29"/>
                    <a:pt x="f163" y="f170"/>
                  </a:cubicBezTo>
                  <a:cubicBezTo>
                    <a:pt x="f163" y="f171"/>
                    <a:pt x="f162" y="f172"/>
                    <a:pt x="f160" y="f173"/>
                  </a:cubicBezTo>
                  <a:lnTo>
                    <a:pt x="f160" y="f174"/>
                  </a:lnTo>
                  <a:cubicBezTo>
                    <a:pt x="f159" y="f175"/>
                    <a:pt x="f159" y="f176"/>
                    <a:pt x="f137" y="f177"/>
                  </a:cubicBezTo>
                  <a:cubicBezTo>
                    <a:pt x="f140" y="f178"/>
                    <a:pt x="f142" y="f179"/>
                    <a:pt x="f157" y="f180"/>
                  </a:cubicBezTo>
                  <a:cubicBezTo>
                    <a:pt x="f156" y="f181"/>
                    <a:pt x="f155" y="f182"/>
                    <a:pt x="f183" y="f184"/>
                  </a:cubicBezTo>
                  <a:lnTo>
                    <a:pt x="f154" y="f185"/>
                  </a:lnTo>
                  <a:cubicBezTo>
                    <a:pt x="f186" y="f187"/>
                    <a:pt x="f188" y="f189"/>
                    <a:pt x="f188" y="f190"/>
                  </a:cubicBezTo>
                  <a:cubicBezTo>
                    <a:pt x="f191" y="f192"/>
                    <a:pt x="f152" y="f193"/>
                    <a:pt x="f151" y="f194"/>
                  </a:cubicBezTo>
                  <a:cubicBezTo>
                    <a:pt x="f149" y="f195"/>
                    <a:pt x="f196" y="f197"/>
                    <a:pt x="f147" y="f198"/>
                  </a:cubicBezTo>
                  <a:cubicBezTo>
                    <a:pt x="f114" y="f199"/>
                    <a:pt x="f108" y="f200"/>
                    <a:pt x="f103" y="f201"/>
                  </a:cubicBezTo>
                  <a:lnTo>
                    <a:pt x="f58" y="f202"/>
                  </a:lnTo>
                  <a:cubicBezTo>
                    <a:pt x="f60" y="f202"/>
                    <a:pt x="f102" y="f203"/>
                    <a:pt x="f117" y="f203"/>
                  </a:cubicBezTo>
                  <a:cubicBezTo>
                    <a:pt x="f117" y="f204"/>
                    <a:pt x="f101" y="f204"/>
                    <a:pt x="f118" y="f205"/>
                  </a:cubicBezTo>
                  <a:cubicBezTo>
                    <a:pt x="f141" y="f206"/>
                    <a:pt x="f139" y="f207"/>
                    <a:pt x="f138" y="f208"/>
                  </a:cubicBezTo>
                  <a:cubicBezTo>
                    <a:pt x="f96" y="f208"/>
                    <a:pt x="f119" y="f209"/>
                    <a:pt x="f95" y="f210"/>
                  </a:cubicBezTo>
                  <a:lnTo>
                    <a:pt x="f121" y="f210"/>
                  </a:lnTo>
                  <a:cubicBezTo>
                    <a:pt x="f211" y="f210"/>
                    <a:pt x="f122" y="f4"/>
                    <a:pt x="f126" y="f4"/>
                  </a:cubicBezTo>
                  <a:cubicBezTo>
                    <a:pt x="f124" y="f4"/>
                    <a:pt x="f212" y="f4"/>
                    <a:pt x="f213" y="f210"/>
                  </a:cubicBezTo>
                  <a:cubicBezTo>
                    <a:pt x="f214" y="f210"/>
                    <a:pt x="f90" y="f210"/>
                    <a:pt x="f9" y="f209"/>
                  </a:cubicBezTo>
                  <a:lnTo>
                    <a:pt x="f87" y="f209"/>
                  </a:lnTo>
                  <a:cubicBezTo>
                    <a:pt x="f16" y="f208"/>
                    <a:pt x="f17" y="f207"/>
                    <a:pt x="f82" y="f207"/>
                  </a:cubicBezTo>
                  <a:cubicBezTo>
                    <a:pt x="f22" y="f206"/>
                    <a:pt x="f23" y="f205"/>
                    <a:pt x="f215" y="f204"/>
                  </a:cubicBezTo>
                  <a:lnTo>
                    <a:pt x="f27" y="f204"/>
                  </a:lnTo>
                  <a:cubicBezTo>
                    <a:pt x="f29" y="f203"/>
                    <a:pt x="f29" y="f203"/>
                    <a:pt x="f31" y="f202"/>
                  </a:cubicBezTo>
                  <a:lnTo>
                    <a:pt x="f73" y="f202"/>
                  </a:lnTo>
                  <a:lnTo>
                    <a:pt x="f35" y="f201"/>
                  </a:lnTo>
                  <a:cubicBezTo>
                    <a:pt x="f37" y="f201"/>
                    <a:pt x="f39" y="f216"/>
                    <a:pt x="f43" y="f217"/>
                  </a:cubicBezTo>
                  <a:cubicBezTo>
                    <a:pt x="f47" y="f200"/>
                    <a:pt x="f49" y="f218"/>
                    <a:pt x="f52" y="f219"/>
                  </a:cubicBezTo>
                  <a:cubicBezTo>
                    <a:pt x="f55" y="f199"/>
                    <a:pt x="f175" y="f220"/>
                    <a:pt x="f221" y="f222"/>
                  </a:cubicBezTo>
                  <a:lnTo>
                    <a:pt x="f223" y="f198"/>
                  </a:lnTo>
                  <a:cubicBezTo>
                    <a:pt x="f224" y="f225"/>
                    <a:pt x="f226" y="f197"/>
                    <a:pt x="f227" y="f228"/>
                  </a:cubicBezTo>
                  <a:cubicBezTo>
                    <a:pt x="f229" y="f230"/>
                    <a:pt x="f231" y="f232"/>
                    <a:pt x="f231" y="f233"/>
                  </a:cubicBezTo>
                  <a:lnTo>
                    <a:pt x="f234" y="f194"/>
                  </a:lnTo>
                  <a:lnTo>
                    <a:pt x="f235" y="f236"/>
                  </a:lnTo>
                  <a:cubicBezTo>
                    <a:pt x="f235" y="f193"/>
                    <a:pt x="f237" y="f238"/>
                    <a:pt x="f239" y="f192"/>
                  </a:cubicBezTo>
                  <a:cubicBezTo>
                    <a:pt x="f240" y="f190"/>
                    <a:pt x="f241" y="f189"/>
                    <a:pt x="f184" y="f185"/>
                  </a:cubicBezTo>
                  <a:cubicBezTo>
                    <a:pt x="f242" y="f184"/>
                    <a:pt x="f242" y="f241"/>
                    <a:pt x="f243" y="f182"/>
                  </a:cubicBezTo>
                  <a:lnTo>
                    <a:pt x="f244" y="f245"/>
                  </a:lnTo>
                  <a:cubicBezTo>
                    <a:pt x="f244" y="f181"/>
                    <a:pt x="f246" y="f247"/>
                    <a:pt x="f246" y="f180"/>
                  </a:cubicBezTo>
                  <a:cubicBezTo>
                    <a:pt x="f248" y="f249"/>
                    <a:pt x="f248" y="f179"/>
                    <a:pt x="f250" y="f251"/>
                  </a:cubicBezTo>
                  <a:cubicBezTo>
                    <a:pt x="f252" y="f253"/>
                    <a:pt x="f254" y="f255"/>
                    <a:pt x="f256" y="f257"/>
                  </a:cubicBezTo>
                  <a:cubicBezTo>
                    <a:pt x="f258" y="f59"/>
                    <a:pt x="f258" y="f173"/>
                    <a:pt x="f259" y="f172"/>
                  </a:cubicBezTo>
                  <a:cubicBezTo>
                    <a:pt x="f260" y="f171"/>
                    <a:pt x="f260" y="f170"/>
                    <a:pt x="f261" y="f262"/>
                  </a:cubicBezTo>
                  <a:cubicBezTo>
                    <a:pt x="f263" y="f264"/>
                    <a:pt x="f3" y="f265"/>
                    <a:pt x="f3" y="f266"/>
                  </a:cubicBezTo>
                  <a:cubicBezTo>
                    <a:pt x="f3" y="f267"/>
                    <a:pt x="f3" y="f13"/>
                    <a:pt x="f263" y="f11"/>
                  </a:cubicBezTo>
                  <a:lnTo>
                    <a:pt x="f263" y="f268"/>
                  </a:lnTo>
                  <a:lnTo>
                    <a:pt x="f263" y="f269"/>
                  </a:lnTo>
                  <a:cubicBezTo>
                    <a:pt x="f261" y="f165"/>
                    <a:pt x="f261" y="f88"/>
                    <a:pt x="f261" y="f85"/>
                  </a:cubicBezTo>
                  <a:lnTo>
                    <a:pt x="f261" y="f81"/>
                  </a:lnTo>
                  <a:cubicBezTo>
                    <a:pt x="f261" y="f78"/>
                    <a:pt x="f260" y="f76"/>
                    <a:pt x="f260" y="f72"/>
                  </a:cubicBezTo>
                  <a:cubicBezTo>
                    <a:pt x="f260" y="f71"/>
                    <a:pt x="f259" y="f70"/>
                    <a:pt x="f259" y="f161"/>
                  </a:cubicBezTo>
                  <a:cubicBezTo>
                    <a:pt x="f258" y="f119"/>
                    <a:pt x="f256" y="f270"/>
                    <a:pt x="f256" y="f66"/>
                  </a:cubicBezTo>
                  <a:cubicBezTo>
                    <a:pt x="f254" y="f65"/>
                    <a:pt x="f252" y="f158"/>
                    <a:pt x="f250" y="f63"/>
                  </a:cubicBezTo>
                  <a:lnTo>
                    <a:pt x="f250" y="f62"/>
                  </a:lnTo>
                  <a:cubicBezTo>
                    <a:pt x="f248" y="f61"/>
                    <a:pt x="f246" y="f60"/>
                    <a:pt x="f244" y="f103"/>
                  </a:cubicBezTo>
                  <a:cubicBezTo>
                    <a:pt x="f243" y="f56"/>
                    <a:pt x="f184" y="f53"/>
                    <a:pt x="f241" y="f50"/>
                  </a:cubicBezTo>
                  <a:lnTo>
                    <a:pt x="f239" y="f48"/>
                  </a:lnTo>
                  <a:cubicBezTo>
                    <a:pt x="f239" y="f46"/>
                    <a:pt x="f237" y="f44"/>
                    <a:pt x="f235" y="f41"/>
                  </a:cubicBezTo>
                  <a:cubicBezTo>
                    <a:pt x="f271" y="f40"/>
                    <a:pt x="f231" y="f36"/>
                    <a:pt x="f227" y="f32"/>
                  </a:cubicBezTo>
                  <a:lnTo>
                    <a:pt x="f272" y="f30"/>
                  </a:lnTo>
                  <a:cubicBezTo>
                    <a:pt x="f226" y="f28"/>
                    <a:pt x="f224" y="f26"/>
                    <a:pt x="f223" y="f26"/>
                  </a:cubicBezTo>
                  <a:cubicBezTo>
                    <a:pt x="f175" y="f21"/>
                    <a:pt x="f59" y="f21"/>
                    <a:pt x="f55" y="f18"/>
                  </a:cubicBezTo>
                  <a:lnTo>
                    <a:pt x="f49" y="f15"/>
                  </a:lnTo>
                  <a:lnTo>
                    <a:pt x="f47" y="f10"/>
                  </a:lnTo>
                  <a:cubicBezTo>
                    <a:pt x="f43" y="f6"/>
                    <a:pt x="f42" y="f145"/>
                    <a:pt x="f39" y="f144"/>
                  </a:cubicBezTo>
                  <a:cubicBezTo>
                    <a:pt x="f35" y="f143"/>
                    <a:pt x="f33" y="f142"/>
                    <a:pt x="f29" y="f140"/>
                  </a:cubicBezTo>
                  <a:cubicBezTo>
                    <a:pt x="f215" y="f137"/>
                    <a:pt x="f25" y="f137"/>
                    <a:pt x="f23" y="f135"/>
                  </a:cubicBezTo>
                  <a:cubicBezTo>
                    <a:pt x="f80" y="f135"/>
                    <a:pt x="f22" y="f135"/>
                    <a:pt x="f20" y="f134"/>
                  </a:cubicBezTo>
                  <a:cubicBezTo>
                    <a:pt x="f82" y="f134"/>
                    <a:pt x="f19" y="f134"/>
                    <a:pt x="f17" y="f133"/>
                  </a:cubicBezTo>
                  <a:cubicBezTo>
                    <a:pt x="f16" y="f133"/>
                    <a:pt x="f14" y="f131"/>
                    <a:pt x="f87" y="f131"/>
                  </a:cubicBezTo>
                  <a:cubicBezTo>
                    <a:pt x="f11" y="f131"/>
                    <a:pt x="f89" y="f129"/>
                    <a:pt x="f90" y="f129"/>
                  </a:cubicBezTo>
                  <a:cubicBezTo>
                    <a:pt x="f91" y="f125"/>
                    <a:pt x="f273" y="f125"/>
                    <a:pt x="f274" y="f125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2345;p48">
              <a:extLst>
                <a:ext uri="{FF2B5EF4-FFF2-40B4-BE49-F238E27FC236}">
                  <a16:creationId xmlns:a16="http://schemas.microsoft.com/office/drawing/2014/main" id="{CD8B8162-932C-B8EC-72F6-28946402C0C9}"/>
                </a:ext>
              </a:extLst>
            </p:cNvPr>
            <p:cNvSpPr/>
            <p:nvPr/>
          </p:nvSpPr>
          <p:spPr>
            <a:xfrm>
              <a:off x="1697419" y="2133203"/>
              <a:ext cx="91568" cy="1123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55"/>
                <a:gd name="f4" fmla="val 2032"/>
                <a:gd name="f5" fmla="val 1089"/>
                <a:gd name="f6" fmla="val 1049"/>
                <a:gd name="f7" fmla="val 1029"/>
                <a:gd name="f8" fmla="val 1004"/>
                <a:gd name="f9" fmla="val 25"/>
                <a:gd name="f10" fmla="val 964"/>
                <a:gd name="f11" fmla="val 903"/>
                <a:gd name="f12" fmla="val 46"/>
                <a:gd name="f13" fmla="val 858"/>
                <a:gd name="f14" fmla="val 818"/>
                <a:gd name="f15" fmla="val 66"/>
                <a:gd name="f16" fmla="val 753"/>
                <a:gd name="f17" fmla="val 86"/>
                <a:gd name="f18" fmla="val 713"/>
                <a:gd name="f19" fmla="val 106"/>
                <a:gd name="f20" fmla="val 673"/>
                <a:gd name="f21" fmla="val 151"/>
                <a:gd name="f22" fmla="val 628"/>
                <a:gd name="f23" fmla="val 171"/>
                <a:gd name="f24" fmla="val 587"/>
                <a:gd name="f25" fmla="val 211"/>
                <a:gd name="f26" fmla="val 527"/>
                <a:gd name="f27" fmla="val 251"/>
                <a:gd name="f28" fmla="val 442"/>
                <a:gd name="f29" fmla="val 316"/>
                <a:gd name="f30" fmla="val 377"/>
                <a:gd name="f31" fmla="val 402"/>
                <a:gd name="f32" fmla="val 357"/>
                <a:gd name="f33" fmla="val 317"/>
                <a:gd name="f34" fmla="val 462"/>
                <a:gd name="f35" fmla="val 297"/>
                <a:gd name="f36" fmla="val 276"/>
                <a:gd name="f37" fmla="val 567"/>
                <a:gd name="f38" fmla="val 231"/>
                <a:gd name="f39" fmla="val 607"/>
                <a:gd name="f40" fmla="val 652"/>
                <a:gd name="f41" fmla="val 191"/>
                <a:gd name="f42" fmla="val 778"/>
                <a:gd name="f43" fmla="val 126"/>
                <a:gd name="f44" fmla="val 878"/>
                <a:gd name="f45" fmla="val 923"/>
                <a:gd name="f46" fmla="val 963"/>
                <a:gd name="f47" fmla="val 1003"/>
                <a:gd name="f48" fmla="val 1109"/>
                <a:gd name="f49" fmla="val 1154"/>
                <a:gd name="f50" fmla="val 1194"/>
                <a:gd name="f51" fmla="val 26"/>
                <a:gd name="f52" fmla="val 1279"/>
                <a:gd name="f53" fmla="val 1"/>
                <a:gd name="f54" fmla="val 1380"/>
                <a:gd name="f55" fmla="val 1465"/>
                <a:gd name="f56" fmla="val 1505"/>
                <a:gd name="f57" fmla="val 1570"/>
                <a:gd name="f58" fmla="val 1610"/>
                <a:gd name="f59" fmla="val 1696"/>
                <a:gd name="f60" fmla="val 1736"/>
                <a:gd name="f61" fmla="val 1756"/>
                <a:gd name="f62" fmla="val 1781"/>
                <a:gd name="f63" fmla="val 1801"/>
                <a:gd name="f64" fmla="val 1821"/>
                <a:gd name="f65" fmla="val 1841"/>
                <a:gd name="f66" fmla="val 1861"/>
                <a:gd name="f67" fmla="val 1881"/>
                <a:gd name="f68" fmla="val 1906"/>
                <a:gd name="f69" fmla="val 1926"/>
                <a:gd name="f70" fmla="val 337"/>
                <a:gd name="f71" fmla="val 1946"/>
                <a:gd name="f72" fmla="val 1966"/>
                <a:gd name="f73" fmla="val 1986"/>
                <a:gd name="f74" fmla="val 2006"/>
                <a:gd name="f75" fmla="val 482"/>
                <a:gd name="f76" fmla="val 547"/>
                <a:gd name="f77" fmla="val 653"/>
                <a:gd name="f78" fmla="val 693"/>
                <a:gd name="f79" fmla="val 733"/>
                <a:gd name="f80" fmla="val 798"/>
                <a:gd name="f81" fmla="val 838"/>
                <a:gd name="f82" fmla="val 1675"/>
                <a:gd name="f83" fmla="val 1590"/>
                <a:gd name="f84" fmla="val 943"/>
                <a:gd name="f85" fmla="val 1425"/>
                <a:gd name="f86" fmla="val 1359"/>
                <a:gd name="f87" fmla="val 1069"/>
                <a:gd name="f88" fmla="val 1299"/>
                <a:gd name="f89" fmla="val 1234"/>
                <a:gd name="f90" fmla="val 1129"/>
                <a:gd name="f91" fmla="val 1214"/>
                <a:gd name="f92" fmla="val 1174"/>
                <a:gd name="f93" fmla="val 1254"/>
                <a:gd name="f94" fmla="val 1280"/>
                <a:gd name="f95" fmla="val 1028"/>
                <a:gd name="f96" fmla="val 1300"/>
                <a:gd name="f97" fmla="val 1320"/>
                <a:gd name="f98" fmla="val 1340"/>
                <a:gd name="f99" fmla="val 1360"/>
                <a:gd name="f100" fmla="val 1405"/>
                <a:gd name="f101" fmla="val 1485"/>
                <a:gd name="f102" fmla="val 692"/>
                <a:gd name="f103" fmla="val 1550"/>
                <a:gd name="f104" fmla="val 627"/>
                <a:gd name="f105" fmla="val 1611"/>
                <a:gd name="f106" fmla="val 1631"/>
                <a:gd name="f107" fmla="val 1656"/>
                <a:gd name="f108" fmla="val 1530"/>
                <a:gd name="f109" fmla="val 356"/>
                <a:gd name="f110" fmla="val 296"/>
                <a:gd name="f111" fmla="val 1445"/>
                <a:gd name="f112" fmla="*/ f0 1 1655"/>
                <a:gd name="f113" fmla="*/ f1 1 2032"/>
                <a:gd name="f114" fmla="val f2"/>
                <a:gd name="f115" fmla="val f3"/>
                <a:gd name="f116" fmla="val f4"/>
                <a:gd name="f117" fmla="+- f116 0 f114"/>
                <a:gd name="f118" fmla="+- f115 0 f114"/>
                <a:gd name="f119" fmla="*/ f118 1 1655"/>
                <a:gd name="f120" fmla="*/ f117 1 2032"/>
                <a:gd name="f121" fmla="*/ f114 1 f119"/>
                <a:gd name="f122" fmla="*/ f115 1 f119"/>
                <a:gd name="f123" fmla="*/ f114 1 f120"/>
                <a:gd name="f124" fmla="*/ f116 1 f120"/>
                <a:gd name="f125" fmla="*/ f121 f112 1"/>
                <a:gd name="f126" fmla="*/ f122 f112 1"/>
                <a:gd name="f127" fmla="*/ f124 f113 1"/>
                <a:gd name="f128" fmla="*/ f123 f1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5" t="f128" r="f126" b="f127"/>
              <a:pathLst>
                <a:path w="1655" h="2032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10" y="f9"/>
                    <a:pt x="f11" y="f12"/>
                    <a:pt x="f13" y="f12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28"/>
                    <a:pt x="f33" y="f34"/>
                    <a:pt x="f35" y="f26"/>
                  </a:cubicBezTo>
                  <a:cubicBezTo>
                    <a:pt x="f36" y="f37"/>
                    <a:pt x="f38" y="f39"/>
                    <a:pt x="f25" y="f40"/>
                  </a:cubicBezTo>
                  <a:cubicBezTo>
                    <a:pt x="f41" y="f18"/>
                    <a:pt x="f23" y="f42"/>
                    <a:pt x="f21" y="f13"/>
                  </a:cubicBezTo>
                  <a:cubicBezTo>
                    <a:pt x="f43" y="f44"/>
                    <a:pt x="f43" y="f11"/>
                    <a:pt x="f43" y="f45"/>
                  </a:cubicBezTo>
                  <a:cubicBezTo>
                    <a:pt x="f19" y="f46"/>
                    <a:pt x="f17" y="f47"/>
                    <a:pt x="f17" y="f6"/>
                  </a:cubicBezTo>
                  <a:lnTo>
                    <a:pt x="f15" y="f5"/>
                  </a:lnTo>
                  <a:cubicBezTo>
                    <a:pt x="f15" y="f48"/>
                    <a:pt x="f12" y="f49"/>
                    <a:pt x="f12" y="f50"/>
                  </a:cubicBezTo>
                  <a:cubicBezTo>
                    <a:pt x="f51" y="f52"/>
                    <a:pt x="f53" y="f54"/>
                    <a:pt x="f53" y="f55"/>
                  </a:cubicBezTo>
                  <a:cubicBezTo>
                    <a:pt x="f51" y="f56"/>
                    <a:pt x="f51" y="f57"/>
                    <a:pt x="f51" y="f58"/>
                  </a:cubicBezTo>
                  <a:cubicBezTo>
                    <a:pt x="f12" y="f3"/>
                    <a:pt x="f12" y="f59"/>
                    <a:pt x="f17" y="f60"/>
                  </a:cubicBezTo>
                  <a:cubicBezTo>
                    <a:pt x="f17" y="f61"/>
                    <a:pt x="f19" y="f62"/>
                    <a:pt x="f43" y="f63"/>
                  </a:cubicBezTo>
                  <a:cubicBezTo>
                    <a:pt x="f43" y="f64"/>
                    <a:pt x="f21" y="f64"/>
                    <a:pt x="f23" y="f65"/>
                  </a:cubicBezTo>
                  <a:lnTo>
                    <a:pt x="f41" y="f66"/>
                  </a:lnTo>
                  <a:cubicBezTo>
                    <a:pt x="f25" y="f67"/>
                    <a:pt x="f27" y="f68"/>
                    <a:pt x="f36" y="f69"/>
                  </a:cubicBezTo>
                  <a:lnTo>
                    <a:pt x="f35" y="f69"/>
                  </a:lnTo>
                  <a:cubicBezTo>
                    <a:pt x="f70" y="f71"/>
                    <a:pt x="f32" y="f72"/>
                    <a:pt x="f31" y="f73"/>
                  </a:cubicBezTo>
                  <a:cubicBezTo>
                    <a:pt x="f28" y="f74"/>
                    <a:pt x="f75" y="f74"/>
                    <a:pt x="f26" y="f4"/>
                  </a:cubicBezTo>
                  <a:cubicBezTo>
                    <a:pt x="f76" y="f4"/>
                    <a:pt x="f76" y="f74"/>
                    <a:pt x="f37" y="f74"/>
                  </a:cubicBezTo>
                  <a:lnTo>
                    <a:pt x="f77" y="f74"/>
                  </a:lnTo>
                  <a:cubicBezTo>
                    <a:pt x="f78" y="f73"/>
                    <a:pt x="f78" y="f71"/>
                    <a:pt x="f18" y="f69"/>
                  </a:cubicBezTo>
                  <a:cubicBezTo>
                    <a:pt x="f79" y="f66"/>
                    <a:pt x="f42" y="f64"/>
                    <a:pt x="f80" y="f61"/>
                  </a:cubicBezTo>
                  <a:cubicBezTo>
                    <a:pt x="f14" y="f60"/>
                    <a:pt x="f81" y="f59"/>
                    <a:pt x="f13" y="f82"/>
                  </a:cubicBezTo>
                  <a:cubicBezTo>
                    <a:pt x="f11" y="f83"/>
                    <a:pt x="f84" y="f56"/>
                    <a:pt x="f8" y="f85"/>
                  </a:cubicBezTo>
                  <a:cubicBezTo>
                    <a:pt x="f7" y="f86"/>
                    <a:pt x="f87" y="f88"/>
                    <a:pt x="f48" y="f89"/>
                  </a:cubicBezTo>
                  <a:cubicBezTo>
                    <a:pt x="f90" y="f91"/>
                    <a:pt x="f49" y="f92"/>
                    <a:pt x="f92" y="f49"/>
                  </a:cubicBezTo>
                  <a:cubicBezTo>
                    <a:pt x="f50" y="f90"/>
                    <a:pt x="f89" y="f5"/>
                    <a:pt x="f93" y="f6"/>
                  </a:cubicBezTo>
                  <a:cubicBezTo>
                    <a:pt x="f94" y="f95"/>
                    <a:pt x="f96" y="f47"/>
                    <a:pt x="f96" y="f46"/>
                  </a:cubicBezTo>
                  <a:cubicBezTo>
                    <a:pt x="f97" y="f46"/>
                    <a:pt x="f97" y="f84"/>
                    <a:pt x="f98" y="f45"/>
                  </a:cubicBezTo>
                  <a:cubicBezTo>
                    <a:pt x="f98" y="f45"/>
                    <a:pt x="f99" y="f11"/>
                    <a:pt x="f99" y="f44"/>
                  </a:cubicBezTo>
                  <a:cubicBezTo>
                    <a:pt x="f100" y="f81"/>
                    <a:pt x="f85" y="f42"/>
                    <a:pt x="f55" y="f79"/>
                  </a:cubicBezTo>
                  <a:cubicBezTo>
                    <a:pt x="f101" y="f18"/>
                    <a:pt x="f56" y="f102"/>
                    <a:pt x="f103" y="f40"/>
                  </a:cubicBezTo>
                  <a:lnTo>
                    <a:pt x="f57" y="f104"/>
                  </a:lnTo>
                  <a:cubicBezTo>
                    <a:pt x="f83" y="f104"/>
                    <a:pt x="f105" y="f39"/>
                    <a:pt x="f105" y="f24"/>
                  </a:cubicBezTo>
                  <a:lnTo>
                    <a:pt x="f106" y="f24"/>
                  </a:lnTo>
                  <a:cubicBezTo>
                    <a:pt x="f106" y="f24"/>
                    <a:pt x="f106" y="f37"/>
                    <a:pt x="f107" y="f37"/>
                  </a:cubicBezTo>
                  <a:lnTo>
                    <a:pt x="f107" y="f76"/>
                  </a:lnTo>
                  <a:lnTo>
                    <a:pt x="f107" y="f26"/>
                  </a:lnTo>
                  <a:lnTo>
                    <a:pt x="f107" y="f75"/>
                  </a:lnTo>
                  <a:cubicBezTo>
                    <a:pt x="f106" y="f34"/>
                    <a:pt x="f105" y="f28"/>
                    <a:pt x="f83" y="f28"/>
                  </a:cubicBezTo>
                  <a:lnTo>
                    <a:pt x="f57" y="f28"/>
                  </a:lnTo>
                  <a:cubicBezTo>
                    <a:pt x="f103" y="f31"/>
                    <a:pt x="f108" y="f109"/>
                    <a:pt x="f101" y="f29"/>
                  </a:cubicBezTo>
                  <a:cubicBezTo>
                    <a:pt x="f101" y="f110"/>
                    <a:pt x="f55" y="f36"/>
                    <a:pt x="f111" y="f27"/>
                  </a:cubicBezTo>
                  <a:lnTo>
                    <a:pt x="f85" y="f38"/>
                  </a:lnTo>
                  <a:lnTo>
                    <a:pt x="f100" y="f25"/>
                  </a:lnTo>
                  <a:lnTo>
                    <a:pt x="f54" y="f41"/>
                  </a:lnTo>
                  <a:lnTo>
                    <a:pt x="f98" y="f21"/>
                  </a:lnTo>
                  <a:lnTo>
                    <a:pt x="f98" y="f43"/>
                  </a:lnTo>
                  <a:cubicBezTo>
                    <a:pt x="f96" y="f19"/>
                    <a:pt x="f94" y="f17"/>
                    <a:pt x="f93" y="f15"/>
                  </a:cubicBezTo>
                  <a:cubicBezTo>
                    <a:pt x="f89" y="f12"/>
                    <a:pt x="f50" y="f9"/>
                    <a:pt x="f49" y="f9"/>
                  </a:cubicBezTo>
                  <a:cubicBezTo>
                    <a:pt x="f90" y="f2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346;p48">
              <a:extLst>
                <a:ext uri="{FF2B5EF4-FFF2-40B4-BE49-F238E27FC236}">
                  <a16:creationId xmlns:a16="http://schemas.microsoft.com/office/drawing/2014/main" id="{45DB66DF-D041-9244-85E1-327217C62C37}"/>
                </a:ext>
              </a:extLst>
            </p:cNvPr>
            <p:cNvSpPr/>
            <p:nvPr/>
          </p:nvSpPr>
          <p:spPr>
            <a:xfrm>
              <a:off x="2357396" y="2104336"/>
              <a:ext cx="94603" cy="1051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10"/>
                <a:gd name="f4" fmla="val 1902"/>
                <a:gd name="f5" fmla="val 457"/>
                <a:gd name="f6" fmla="val 1"/>
                <a:gd name="f7" fmla="val 437"/>
                <a:gd name="f8" fmla="val 397"/>
                <a:gd name="f9" fmla="val 377"/>
                <a:gd name="f10" fmla="val 21"/>
                <a:gd name="f11" fmla="val 292"/>
                <a:gd name="f12" fmla="val 226"/>
                <a:gd name="f13" fmla="val 46"/>
                <a:gd name="f14" fmla="val 166"/>
                <a:gd name="f15" fmla="val 106"/>
                <a:gd name="f16" fmla="val 146"/>
                <a:gd name="f17" fmla="val 126"/>
                <a:gd name="f18" fmla="val 101"/>
                <a:gd name="f19" fmla="val 191"/>
                <a:gd name="f20" fmla="val 81"/>
                <a:gd name="f21" fmla="val 231"/>
                <a:gd name="f22" fmla="val 61"/>
                <a:gd name="f23" fmla="val 252"/>
                <a:gd name="f24" fmla="val 41"/>
                <a:gd name="f25" fmla="val 297"/>
                <a:gd name="f26" fmla="val 317"/>
                <a:gd name="f27" fmla="val 357"/>
                <a:gd name="f28" fmla="val 522"/>
                <a:gd name="f29" fmla="val 547"/>
                <a:gd name="f30" fmla="val 568"/>
                <a:gd name="f31" fmla="val 588"/>
                <a:gd name="f32" fmla="val 608"/>
                <a:gd name="f33" fmla="val 628"/>
                <a:gd name="f34" fmla="val 648"/>
                <a:gd name="f35" fmla="val 206"/>
                <a:gd name="f36" fmla="val 673"/>
                <a:gd name="f37" fmla="val 713"/>
                <a:gd name="f38" fmla="val 272"/>
                <a:gd name="f39" fmla="val 753"/>
                <a:gd name="f40" fmla="val 332"/>
                <a:gd name="f41" fmla="val 818"/>
                <a:gd name="f42" fmla="val 878"/>
                <a:gd name="f43" fmla="val 964"/>
                <a:gd name="f44" fmla="val 502"/>
                <a:gd name="f45" fmla="val 1004"/>
                <a:gd name="f46" fmla="val 1049"/>
                <a:gd name="f47" fmla="val 562"/>
                <a:gd name="f48" fmla="val 1089"/>
                <a:gd name="f49" fmla="val 583"/>
                <a:gd name="f50" fmla="val 1109"/>
                <a:gd name="f51" fmla="val 1149"/>
                <a:gd name="f52" fmla="val 1194"/>
                <a:gd name="f53" fmla="val 708"/>
                <a:gd name="f54" fmla="val 1255"/>
                <a:gd name="f55" fmla="val 1300"/>
                <a:gd name="f56" fmla="val 793"/>
                <a:gd name="f57" fmla="val 1360"/>
                <a:gd name="f58" fmla="val 833"/>
                <a:gd name="f59" fmla="val 1425"/>
                <a:gd name="f60" fmla="val 1465"/>
                <a:gd name="f61" fmla="val 919"/>
                <a:gd name="f62" fmla="val 1505"/>
                <a:gd name="f63" fmla="val 939"/>
                <a:gd name="f64" fmla="val 1550"/>
                <a:gd name="f65" fmla="val 959"/>
                <a:gd name="f66" fmla="val 1591"/>
                <a:gd name="f67" fmla="val 979"/>
                <a:gd name="f68" fmla="val 1611"/>
                <a:gd name="f69" fmla="val 1024"/>
                <a:gd name="f70" fmla="val 1651"/>
                <a:gd name="f71" fmla="val 1044"/>
                <a:gd name="f72" fmla="val 1696"/>
                <a:gd name="f73" fmla="val 1084"/>
                <a:gd name="f74" fmla="val 1736"/>
                <a:gd name="f75" fmla="val 1104"/>
                <a:gd name="f76" fmla="val 1776"/>
                <a:gd name="f77" fmla="val 1801"/>
                <a:gd name="f78" fmla="val 1129"/>
                <a:gd name="f79" fmla="val 1821"/>
                <a:gd name="f80" fmla="val 1841"/>
                <a:gd name="f81" fmla="val 1861"/>
                <a:gd name="f82" fmla="val 1169"/>
                <a:gd name="f83" fmla="val 1881"/>
                <a:gd name="f84" fmla="val 1189"/>
                <a:gd name="f85" fmla="val 1209"/>
                <a:gd name="f86" fmla="val 1229"/>
                <a:gd name="f87" fmla="val 1335"/>
                <a:gd name="f88" fmla="val 1380"/>
                <a:gd name="f89" fmla="val 1420"/>
                <a:gd name="f90" fmla="val 1756"/>
                <a:gd name="f91" fmla="val 1460"/>
                <a:gd name="f92" fmla="val 1716"/>
                <a:gd name="f93" fmla="val 1480"/>
                <a:gd name="f94" fmla="val 1566"/>
                <a:gd name="f95" fmla="val 1606"/>
                <a:gd name="f96" fmla="val 1525"/>
                <a:gd name="f97" fmla="val 1671"/>
                <a:gd name="f98" fmla="val 1400"/>
                <a:gd name="f99" fmla="val 1691"/>
                <a:gd name="f100" fmla="val 1340"/>
                <a:gd name="f101" fmla="val 1711"/>
                <a:gd name="f102" fmla="val 1275"/>
                <a:gd name="f103" fmla="val 984"/>
                <a:gd name="f104" fmla="val 924"/>
                <a:gd name="f105" fmla="val 899"/>
                <a:gd name="f106" fmla="val 1631"/>
                <a:gd name="f107" fmla="val 798"/>
                <a:gd name="f108" fmla="val 1586"/>
                <a:gd name="f109" fmla="val 693"/>
                <a:gd name="f110" fmla="val 1440"/>
                <a:gd name="f111" fmla="val 462"/>
                <a:gd name="f112" fmla="val 1355"/>
                <a:gd name="f113" fmla="val 442"/>
                <a:gd name="f114" fmla="val 1315"/>
                <a:gd name="f115" fmla="val 66"/>
                <a:gd name="f116" fmla="val 688"/>
                <a:gd name="f117" fmla="val 542"/>
                <a:gd name="f118" fmla="*/ f0 1 1710"/>
                <a:gd name="f119" fmla="*/ f1 1 1902"/>
                <a:gd name="f120" fmla="val f2"/>
                <a:gd name="f121" fmla="val f3"/>
                <a:gd name="f122" fmla="val f4"/>
                <a:gd name="f123" fmla="+- f122 0 f120"/>
                <a:gd name="f124" fmla="+- f121 0 f120"/>
                <a:gd name="f125" fmla="*/ f124 1 1710"/>
                <a:gd name="f126" fmla="*/ f123 1 1902"/>
                <a:gd name="f127" fmla="*/ f120 1 f125"/>
                <a:gd name="f128" fmla="*/ f121 1 f125"/>
                <a:gd name="f129" fmla="*/ f120 1 f126"/>
                <a:gd name="f130" fmla="*/ f122 1 f126"/>
                <a:gd name="f131" fmla="*/ f127 f118 1"/>
                <a:gd name="f132" fmla="*/ f128 f118 1"/>
                <a:gd name="f133" fmla="*/ f130 f119 1"/>
                <a:gd name="f134" fmla="*/ f129 f1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1" t="f134" r="f132" b="f133"/>
              <a:pathLst>
                <a:path w="1710" h="1902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0"/>
                    <a:pt x="f12" y="f13"/>
                    <a:pt x="f14" y="f15"/>
                  </a:cubicBezTo>
                  <a:cubicBezTo>
                    <a:pt x="f16" y="f17"/>
                    <a:pt x="f17" y="f16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10" y="f26"/>
                    <a:pt x="f10" y="f27"/>
                    <a:pt x="f6" y="f8"/>
                  </a:cubicBezTo>
                  <a:lnTo>
                    <a:pt x="f6" y="f28"/>
                  </a:lnTo>
                  <a:cubicBezTo>
                    <a:pt x="f6" y="f28"/>
                    <a:pt x="f10" y="f29"/>
                    <a:pt x="f10" y="f30"/>
                  </a:cubicBezTo>
                  <a:cubicBezTo>
                    <a:pt x="f24" y="f31"/>
                    <a:pt x="f22" y="f32"/>
                    <a:pt x="f20" y="f32"/>
                  </a:cubicBezTo>
                  <a:lnTo>
                    <a:pt x="f17" y="f32"/>
                  </a:lnTo>
                  <a:lnTo>
                    <a:pt x="f16" y="f33"/>
                  </a:lnTo>
                  <a:lnTo>
                    <a:pt x="f14" y="f34"/>
                  </a:lnTo>
                  <a:cubicBezTo>
                    <a:pt x="f35" y="f36"/>
                    <a:pt x="f23" y="f37"/>
                    <a:pt x="f38" y="f39"/>
                  </a:cubicBezTo>
                  <a:cubicBezTo>
                    <a:pt x="f40" y="f41"/>
                    <a:pt x="f8" y="f42"/>
                    <a:pt x="f5" y="f43"/>
                  </a:cubicBezTo>
                  <a:cubicBezTo>
                    <a:pt x="f44" y="f45"/>
                    <a:pt x="f28" y="f46"/>
                    <a:pt x="f47" y="f48"/>
                  </a:cubicBezTo>
                  <a:cubicBezTo>
                    <a:pt x="f49" y="f50"/>
                    <a:pt x="f33" y="f51"/>
                    <a:pt x="f34" y="f52"/>
                  </a:cubicBezTo>
                  <a:lnTo>
                    <a:pt x="f53" y="f54"/>
                  </a:lnTo>
                  <a:cubicBezTo>
                    <a:pt x="f39" y="f55"/>
                    <a:pt x="f56" y="f57"/>
                    <a:pt x="f58" y="f59"/>
                  </a:cubicBezTo>
                  <a:cubicBezTo>
                    <a:pt x="f42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lnTo>
                    <a:pt x="f75" y="f77"/>
                  </a:lnTo>
                  <a:cubicBezTo>
                    <a:pt x="f78" y="f79"/>
                    <a:pt x="f78" y="f80"/>
                    <a:pt x="f51" y="f80"/>
                  </a:cubicBezTo>
                  <a:cubicBezTo>
                    <a:pt x="f51" y="f81"/>
                    <a:pt x="f82" y="f83"/>
                    <a:pt x="f84" y="f83"/>
                  </a:cubicBezTo>
                  <a:lnTo>
                    <a:pt x="f85" y="f4"/>
                  </a:lnTo>
                  <a:cubicBezTo>
                    <a:pt x="f86" y="f4"/>
                    <a:pt x="f54" y="f83"/>
                    <a:pt x="f54" y="f83"/>
                  </a:cubicBezTo>
                  <a:cubicBezTo>
                    <a:pt x="f87" y="f81"/>
                    <a:pt x="f88" y="f77"/>
                    <a:pt x="f89" y="f90"/>
                  </a:cubicBezTo>
                  <a:lnTo>
                    <a:pt x="f91" y="f92"/>
                  </a:lnTo>
                  <a:cubicBezTo>
                    <a:pt x="f93" y="f92"/>
                    <a:pt x="f93" y="f72"/>
                    <a:pt x="f93" y="f72"/>
                  </a:cubicBezTo>
                  <a:cubicBezTo>
                    <a:pt x="f94" y="f68"/>
                    <a:pt x="f95" y="f96"/>
                    <a:pt x="f70" y="f60"/>
                  </a:cubicBezTo>
                  <a:cubicBezTo>
                    <a:pt x="f70" y="f59"/>
                    <a:pt x="f97" y="f98"/>
                    <a:pt x="f99" y="f88"/>
                  </a:cubicBezTo>
                  <a:cubicBezTo>
                    <a:pt x="f99" y="f100"/>
                    <a:pt x="f101" y="f55"/>
                    <a:pt x="f101" y="f102"/>
                  </a:cubicBezTo>
                  <a:lnTo>
                    <a:pt x="f101" y="f51"/>
                  </a:lnTo>
                  <a:lnTo>
                    <a:pt x="f101" y="f46"/>
                  </a:lnTo>
                  <a:cubicBezTo>
                    <a:pt x="f101" y="f69"/>
                    <a:pt x="f99" y="f45"/>
                    <a:pt x="f99" y="f103"/>
                  </a:cubicBezTo>
                  <a:cubicBezTo>
                    <a:pt x="f99" y="f103"/>
                    <a:pt x="f99" y="f43"/>
                    <a:pt x="f97" y="f43"/>
                  </a:cubicBezTo>
                  <a:cubicBezTo>
                    <a:pt x="f97" y="f104"/>
                    <a:pt x="f97" y="f105"/>
                    <a:pt x="f70" y="f42"/>
                  </a:cubicBezTo>
                  <a:cubicBezTo>
                    <a:pt x="f106" y="f107"/>
                    <a:pt x="f108" y="f109"/>
                    <a:pt x="f96" y="f32"/>
                  </a:cubicBezTo>
                  <a:cubicBezTo>
                    <a:pt x="f93" y="f30"/>
                    <a:pt x="f110" y="f28"/>
                    <a:pt x="f89" y="f44"/>
                  </a:cubicBezTo>
                  <a:cubicBezTo>
                    <a:pt x="f88" y="f111"/>
                    <a:pt x="f112" y="f113"/>
                    <a:pt x="f114" y="f8"/>
                  </a:cubicBezTo>
                  <a:cubicBezTo>
                    <a:pt x="f54" y="f27"/>
                    <a:pt x="f84" y="f25"/>
                    <a:pt x="f75" y="f21"/>
                  </a:cubicBezTo>
                  <a:cubicBezTo>
                    <a:pt x="f69" y="f19"/>
                    <a:pt x="f63" y="f16"/>
                    <a:pt x="f42" y="f15"/>
                  </a:cubicBezTo>
                  <a:cubicBezTo>
                    <a:pt x="f56" y="f115"/>
                    <a:pt x="f116" y="f13"/>
                    <a:pt x="f49" y="f10"/>
                  </a:cubicBezTo>
                  <a:cubicBezTo>
                    <a:pt x="f117" y="f10"/>
                    <a:pt x="f44" y="f6"/>
                    <a:pt x="f5" y="f6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2347;p48">
              <a:extLst>
                <a:ext uri="{FF2B5EF4-FFF2-40B4-BE49-F238E27FC236}">
                  <a16:creationId xmlns:a16="http://schemas.microsoft.com/office/drawing/2014/main" id="{61FE246F-C715-A821-FEC6-6B58D0FE526B}"/>
                </a:ext>
              </a:extLst>
            </p:cNvPr>
            <p:cNvSpPr/>
            <p:nvPr/>
          </p:nvSpPr>
          <p:spPr>
            <a:xfrm>
              <a:off x="1917039" y="2668383"/>
              <a:ext cx="417130" cy="2012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44"/>
                <a:gd name="f4" fmla="val 3640"/>
                <a:gd name="f5" fmla="val 3386"/>
                <a:gd name="f6" fmla="val 1"/>
                <a:gd name="f7" fmla="val 3326"/>
                <a:gd name="f8" fmla="val 3281"/>
                <a:gd name="f9" fmla="val 21"/>
                <a:gd name="f10" fmla="val 3220"/>
                <a:gd name="f11" fmla="val 3175"/>
                <a:gd name="f12" fmla="val 3135"/>
                <a:gd name="f13" fmla="val 41"/>
                <a:gd name="f14" fmla="val 3095"/>
                <a:gd name="f15" fmla="val 3030"/>
                <a:gd name="f16" fmla="val 61"/>
                <a:gd name="f17" fmla="val 2990"/>
                <a:gd name="f18" fmla="val 81"/>
                <a:gd name="f19" fmla="val 2950"/>
                <a:gd name="f20" fmla="val 2925"/>
                <a:gd name="f21" fmla="val 2884"/>
                <a:gd name="f22" fmla="val 2844"/>
                <a:gd name="f23" fmla="val 2799"/>
                <a:gd name="f24" fmla="val 2759"/>
                <a:gd name="f25" fmla="val 2719"/>
                <a:gd name="f26" fmla="val 2674"/>
                <a:gd name="f27" fmla="val 2634"/>
                <a:gd name="f28" fmla="val 101"/>
                <a:gd name="f29" fmla="val 2548"/>
                <a:gd name="f30" fmla="val 126"/>
                <a:gd name="f31" fmla="val 2488"/>
                <a:gd name="f32" fmla="val 146"/>
                <a:gd name="f33" fmla="val 2383"/>
                <a:gd name="f34" fmla="val 186"/>
                <a:gd name="f35" fmla="val 2323"/>
                <a:gd name="f36" fmla="val 206"/>
                <a:gd name="f37" fmla="val 2257"/>
                <a:gd name="f38" fmla="val 226"/>
                <a:gd name="f39" fmla="val 2217"/>
                <a:gd name="f40" fmla="val 251"/>
                <a:gd name="f41" fmla="val 2152"/>
                <a:gd name="f42" fmla="val 271"/>
                <a:gd name="f43" fmla="val 2092"/>
                <a:gd name="f44" fmla="val 292"/>
                <a:gd name="f45" fmla="val 2027"/>
                <a:gd name="f46" fmla="val 312"/>
                <a:gd name="f47" fmla="val 1967"/>
                <a:gd name="f48" fmla="val 352"/>
                <a:gd name="f49" fmla="val 1921"/>
                <a:gd name="f50" fmla="val 377"/>
                <a:gd name="f51" fmla="val 1901"/>
                <a:gd name="f52" fmla="val 1881"/>
                <a:gd name="f53" fmla="val 1861"/>
                <a:gd name="f54" fmla="val 397"/>
                <a:gd name="f55" fmla="val 1841"/>
                <a:gd name="f56" fmla="val 1796"/>
                <a:gd name="f57" fmla="val 417"/>
                <a:gd name="f58" fmla="val 1776"/>
                <a:gd name="f59" fmla="val 437"/>
                <a:gd name="f60" fmla="val 1716"/>
                <a:gd name="f61" fmla="val 457"/>
                <a:gd name="f62" fmla="val 1671"/>
                <a:gd name="f63" fmla="val 477"/>
                <a:gd name="f64" fmla="val 1631"/>
                <a:gd name="f65" fmla="val 502"/>
                <a:gd name="f66" fmla="val 1611"/>
                <a:gd name="f67" fmla="val 522"/>
                <a:gd name="f68" fmla="val 1590"/>
                <a:gd name="f69" fmla="val 542"/>
                <a:gd name="f70" fmla="val 1570"/>
                <a:gd name="f71" fmla="val 1505"/>
                <a:gd name="f72" fmla="val 582"/>
                <a:gd name="f73" fmla="val 1485"/>
                <a:gd name="f74" fmla="val 602"/>
                <a:gd name="f75" fmla="val 1465"/>
                <a:gd name="f76" fmla="val 1445"/>
                <a:gd name="f77" fmla="val 628"/>
                <a:gd name="f78" fmla="val 1420"/>
                <a:gd name="f79" fmla="val 1400"/>
                <a:gd name="f80" fmla="val 648"/>
                <a:gd name="f81" fmla="val 1380"/>
                <a:gd name="f82" fmla="val 668"/>
                <a:gd name="f83" fmla="val 1295"/>
                <a:gd name="f84" fmla="val 708"/>
                <a:gd name="f85" fmla="val 1214"/>
                <a:gd name="f86" fmla="val 793"/>
                <a:gd name="f87" fmla="val 1129"/>
                <a:gd name="f88" fmla="val 853"/>
                <a:gd name="f89" fmla="val 1089"/>
                <a:gd name="f90" fmla="val 898"/>
                <a:gd name="f91" fmla="val 1069"/>
                <a:gd name="f92" fmla="val 918"/>
                <a:gd name="f93" fmla="val 1044"/>
                <a:gd name="f94" fmla="val 938"/>
                <a:gd name="f95" fmla="val 1024"/>
                <a:gd name="f96" fmla="val 959"/>
                <a:gd name="f97" fmla="val 984"/>
                <a:gd name="f98" fmla="val 1004"/>
                <a:gd name="f99" fmla="val 944"/>
                <a:gd name="f100" fmla="val 1084"/>
                <a:gd name="f101" fmla="val 858"/>
                <a:gd name="f102" fmla="val 1149"/>
                <a:gd name="f103" fmla="val 1209"/>
                <a:gd name="f104" fmla="val 733"/>
                <a:gd name="f105" fmla="val 713"/>
                <a:gd name="f106" fmla="val 607"/>
                <a:gd name="f107" fmla="val 1460"/>
                <a:gd name="f108" fmla="val 1545"/>
                <a:gd name="f109" fmla="val 482"/>
                <a:gd name="f110" fmla="val 1606"/>
                <a:gd name="f111" fmla="val 442"/>
                <a:gd name="f112" fmla="val 1691"/>
                <a:gd name="f113" fmla="val 1816"/>
                <a:gd name="f114" fmla="val 337"/>
                <a:gd name="f115" fmla="val 1962"/>
                <a:gd name="f116" fmla="val 166"/>
                <a:gd name="f117" fmla="val 2232"/>
                <a:gd name="f118" fmla="val 106"/>
                <a:gd name="f119" fmla="val 2423"/>
                <a:gd name="f120" fmla="val 66"/>
                <a:gd name="f121" fmla="val 2588"/>
                <a:gd name="f122" fmla="val 2734"/>
                <a:gd name="f123" fmla="val 2859"/>
                <a:gd name="f124" fmla="val 2945"/>
                <a:gd name="f125" fmla="val 3010"/>
                <a:gd name="f126" fmla="val 3070"/>
                <a:gd name="f127" fmla="val 3215"/>
                <a:gd name="f128" fmla="val 3261"/>
                <a:gd name="f129" fmla="val 3321"/>
                <a:gd name="f130" fmla="val 3361"/>
                <a:gd name="f131" fmla="val 3406"/>
                <a:gd name="f132" fmla="val 3446"/>
                <a:gd name="f133" fmla="val 191"/>
                <a:gd name="f134" fmla="val 211"/>
                <a:gd name="f135" fmla="val 3466"/>
                <a:gd name="f136" fmla="val 3486"/>
                <a:gd name="f137" fmla="val 3511"/>
                <a:gd name="f138" fmla="val 567"/>
                <a:gd name="f139" fmla="val 3531"/>
                <a:gd name="f140" fmla="val 693"/>
                <a:gd name="f141" fmla="val 753"/>
                <a:gd name="f142" fmla="val 3551"/>
                <a:gd name="f143" fmla="val 818"/>
                <a:gd name="f144" fmla="val 3571"/>
                <a:gd name="f145" fmla="val 1109"/>
                <a:gd name="f146" fmla="val 3592"/>
                <a:gd name="f147" fmla="val 1194"/>
                <a:gd name="f148" fmla="val 1696"/>
                <a:gd name="f149" fmla="val 1929"/>
                <a:gd name="f150" fmla="val 2077"/>
                <a:gd name="f151" fmla="val 2225"/>
                <a:gd name="f152" fmla="val 2243"/>
                <a:gd name="f153" fmla="val 2260"/>
                <a:gd name="f154" fmla="val 3639"/>
                <a:gd name="f155" fmla="val 2278"/>
                <a:gd name="f156" fmla="val 3637"/>
                <a:gd name="f157" fmla="val 2298"/>
                <a:gd name="f158" fmla="val 2508"/>
                <a:gd name="f159" fmla="val 3612"/>
                <a:gd name="f160" fmla="val 2699"/>
                <a:gd name="f161" fmla="val 2904"/>
                <a:gd name="f162" fmla="val 3847"/>
                <a:gd name="f163" fmla="val 3907"/>
                <a:gd name="f164" fmla="val 3973"/>
                <a:gd name="f165" fmla="val 4033"/>
                <a:gd name="f166" fmla="val 4264"/>
                <a:gd name="f167" fmla="val 4304"/>
                <a:gd name="f168" fmla="val 4349"/>
                <a:gd name="f169" fmla="val 4389"/>
                <a:gd name="f170" fmla="val 4429"/>
                <a:gd name="f171" fmla="val 4494"/>
                <a:gd name="f172" fmla="val 4534"/>
                <a:gd name="f173" fmla="val 4620"/>
                <a:gd name="f174" fmla="val 4725"/>
                <a:gd name="f175" fmla="val 4830"/>
                <a:gd name="f176" fmla="val 4931"/>
                <a:gd name="f177" fmla="val 3426"/>
                <a:gd name="f178" fmla="val 5036"/>
                <a:gd name="f179" fmla="val 5101"/>
                <a:gd name="f180" fmla="val 5161"/>
                <a:gd name="f181" fmla="val 5226"/>
                <a:gd name="f182" fmla="val 5267"/>
                <a:gd name="f183" fmla="val 5287"/>
                <a:gd name="f184" fmla="val 5332"/>
                <a:gd name="f185" fmla="val 5477"/>
                <a:gd name="f186" fmla="val 5517"/>
                <a:gd name="f187" fmla="val 5583"/>
                <a:gd name="f188" fmla="val 5623"/>
                <a:gd name="f189" fmla="val 5728"/>
                <a:gd name="f190" fmla="val 5788"/>
                <a:gd name="f191" fmla="val 3341"/>
                <a:gd name="f192" fmla="val 5853"/>
                <a:gd name="f193" fmla="val 5934"/>
                <a:gd name="f194" fmla="val 6039"/>
                <a:gd name="f195" fmla="val 6144"/>
                <a:gd name="f196" fmla="val 3301"/>
                <a:gd name="f197" fmla="val 6250"/>
                <a:gd name="f198" fmla="val 6355"/>
                <a:gd name="f199" fmla="val 6415"/>
                <a:gd name="f200" fmla="val 6480"/>
                <a:gd name="f201" fmla="val 6540"/>
                <a:gd name="f202" fmla="val 6626"/>
                <a:gd name="f203" fmla="val 3235"/>
                <a:gd name="f204" fmla="val 6686"/>
                <a:gd name="f205" fmla="val 6751"/>
                <a:gd name="f206" fmla="val 3195"/>
                <a:gd name="f207" fmla="val 6771"/>
                <a:gd name="f208" fmla="val 6791"/>
                <a:gd name="f209" fmla="val 6836"/>
                <a:gd name="f210" fmla="val 6897"/>
                <a:gd name="f211" fmla="val 3155"/>
                <a:gd name="f212" fmla="val 6962"/>
                <a:gd name="f213" fmla="val 7022"/>
                <a:gd name="f214" fmla="val 3110"/>
                <a:gd name="f215" fmla="val 7087"/>
                <a:gd name="f216" fmla="val 7147"/>
                <a:gd name="f217" fmla="val 3090"/>
                <a:gd name="f218" fmla="val 7253"/>
                <a:gd name="f219" fmla="val 3050"/>
                <a:gd name="f220" fmla="val 7358"/>
                <a:gd name="f221" fmla="val 7438"/>
                <a:gd name="f222" fmla="val 7523"/>
                <a:gd name="f223" fmla="val 2839"/>
                <a:gd name="f224" fmla="val 7543"/>
                <a:gd name="f225" fmla="val 2568"/>
                <a:gd name="f226" fmla="val 2528"/>
                <a:gd name="f227" fmla="val 2463"/>
                <a:gd name="f228" fmla="val 7503"/>
                <a:gd name="f229" fmla="val 2403"/>
                <a:gd name="f230" fmla="val 7483"/>
                <a:gd name="f231" fmla="val 2338"/>
                <a:gd name="f232" fmla="val 7398"/>
                <a:gd name="f233" fmla="val 2172"/>
                <a:gd name="f234" fmla="val 7378"/>
                <a:gd name="f235" fmla="val 2132"/>
                <a:gd name="f236" fmla="val 2107"/>
                <a:gd name="f237" fmla="val 7338"/>
                <a:gd name="f238" fmla="val 2067"/>
                <a:gd name="f239" fmla="val 7313"/>
                <a:gd name="f240" fmla="val 2047"/>
                <a:gd name="f241" fmla="val 7293"/>
                <a:gd name="f242" fmla="val 2007"/>
                <a:gd name="f243" fmla="val 7273"/>
                <a:gd name="f244" fmla="val 1982"/>
                <a:gd name="f245" fmla="val 7233"/>
                <a:gd name="f246" fmla="val 7212"/>
                <a:gd name="f247" fmla="val 1856"/>
                <a:gd name="f248" fmla="val 7167"/>
                <a:gd name="f249" fmla="val 7127"/>
                <a:gd name="f250" fmla="val 1731"/>
                <a:gd name="f251" fmla="val 7042"/>
                <a:gd name="f252" fmla="val 6982"/>
                <a:gd name="f253" fmla="val 1525"/>
                <a:gd name="f254" fmla="val 6937"/>
                <a:gd name="f255" fmla="val 1440"/>
                <a:gd name="f256" fmla="val 6917"/>
                <a:gd name="f257" fmla="val 6876"/>
                <a:gd name="f258" fmla="val 6856"/>
                <a:gd name="f259" fmla="val 1335"/>
                <a:gd name="f260" fmla="val 1315"/>
                <a:gd name="f261" fmla="val 6811"/>
                <a:gd name="f262" fmla="val 1254"/>
                <a:gd name="f263" fmla="val 6711"/>
                <a:gd name="f264" fmla="val 1104"/>
                <a:gd name="f265" fmla="val 6586"/>
                <a:gd name="f266" fmla="val 6520"/>
                <a:gd name="f267" fmla="val 6460"/>
                <a:gd name="f268" fmla="val 6435"/>
                <a:gd name="f269" fmla="val 6395"/>
                <a:gd name="f270" fmla="val 6375"/>
                <a:gd name="f271" fmla="val 878"/>
                <a:gd name="f272" fmla="val 6335"/>
                <a:gd name="f273" fmla="val 833"/>
                <a:gd name="f274" fmla="val 6310"/>
                <a:gd name="f275" fmla="val 6290"/>
                <a:gd name="f276" fmla="val 813"/>
                <a:gd name="f277" fmla="val 6230"/>
                <a:gd name="f278" fmla="val 773"/>
                <a:gd name="f279" fmla="val 6184"/>
                <a:gd name="f280" fmla="val 6164"/>
                <a:gd name="f281" fmla="val 728"/>
                <a:gd name="f282" fmla="val 6124"/>
                <a:gd name="f283" fmla="val 6104"/>
                <a:gd name="f284" fmla="val 688"/>
                <a:gd name="f285" fmla="val 6084"/>
                <a:gd name="f286" fmla="val 6059"/>
                <a:gd name="f287" fmla="val 6019"/>
                <a:gd name="f288" fmla="val 5979"/>
                <a:gd name="f289" fmla="val 5914"/>
                <a:gd name="f290" fmla="val 562"/>
                <a:gd name="f291" fmla="val 5833"/>
                <a:gd name="f292" fmla="val 5748"/>
                <a:gd name="f293" fmla="val 5683"/>
                <a:gd name="f294" fmla="val 5643"/>
                <a:gd name="f295" fmla="val 5557"/>
                <a:gd name="f296" fmla="val 5537"/>
                <a:gd name="f297" fmla="val 5432"/>
                <a:gd name="f298" fmla="val 5412"/>
                <a:gd name="f299" fmla="val 5372"/>
                <a:gd name="f300" fmla="val 332"/>
                <a:gd name="f301" fmla="val 5206"/>
                <a:gd name="f302" fmla="val 5121"/>
                <a:gd name="f303" fmla="val 5081"/>
                <a:gd name="f304" fmla="val 5016"/>
                <a:gd name="f305" fmla="val 4976"/>
                <a:gd name="f306" fmla="val 4890"/>
                <a:gd name="f307" fmla="val 4850"/>
                <a:gd name="f308" fmla="val 4765"/>
                <a:gd name="f309" fmla="val 4680"/>
                <a:gd name="f310" fmla="val 4600"/>
                <a:gd name="f311" fmla="val 4554"/>
                <a:gd name="f312" fmla="val 4329"/>
                <a:gd name="f313" fmla="val 4244"/>
                <a:gd name="f314" fmla="val 4158"/>
                <a:gd name="f315" fmla="val 4098"/>
                <a:gd name="f316" fmla="val 4013"/>
                <a:gd name="f317" fmla="val 3928"/>
                <a:gd name="f318" fmla="*/ f0 1 7544"/>
                <a:gd name="f319" fmla="*/ f1 1 3640"/>
                <a:gd name="f320" fmla="val f2"/>
                <a:gd name="f321" fmla="val f3"/>
                <a:gd name="f322" fmla="val f4"/>
                <a:gd name="f323" fmla="+- f322 0 f320"/>
                <a:gd name="f324" fmla="+- f321 0 f320"/>
                <a:gd name="f325" fmla="*/ f324 1 7544"/>
                <a:gd name="f326" fmla="*/ f323 1 3640"/>
                <a:gd name="f327" fmla="*/ f320 1 f325"/>
                <a:gd name="f328" fmla="*/ f321 1 f325"/>
                <a:gd name="f329" fmla="*/ f320 1 f326"/>
                <a:gd name="f330" fmla="*/ f322 1 f326"/>
                <a:gd name="f331" fmla="*/ f327 f318 1"/>
                <a:gd name="f332" fmla="*/ f328 f318 1"/>
                <a:gd name="f333" fmla="*/ f330 f319 1"/>
                <a:gd name="f334" fmla="*/ f329 f3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1" t="f334" r="f332" b="f333"/>
              <a:pathLst>
                <a:path w="7544" h="3640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cubicBezTo>
                    <a:pt x="f11" y="f9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19" y="f16"/>
                    <a:pt x="f20" y="f13"/>
                    <a:pt x="f21" y="f13"/>
                  </a:cubicBezTo>
                  <a:cubicBezTo>
                    <a:pt x="f22" y="f13"/>
                    <a:pt x="f23" y="f13"/>
                    <a:pt x="f24" y="f16"/>
                  </a:cubicBezTo>
                  <a:cubicBezTo>
                    <a:pt x="f25" y="f16"/>
                    <a:pt x="f26" y="f18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lnTo>
                    <a:pt x="f49" y="f50"/>
                  </a:lnTo>
                  <a:cubicBezTo>
                    <a:pt x="f51" y="f50"/>
                    <a:pt x="f52" y="f50"/>
                    <a:pt x="f53" y="f54"/>
                  </a:cubicBezTo>
                  <a:cubicBezTo>
                    <a:pt x="f55" y="f54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69"/>
                  </a:cubicBezTo>
                  <a:lnTo>
                    <a:pt x="f71" y="f72"/>
                  </a:lnTo>
                  <a:cubicBezTo>
                    <a:pt x="f73" y="f74"/>
                    <a:pt x="f75" y="f74"/>
                    <a:pt x="f76" y="f77"/>
                  </a:cubicBezTo>
                  <a:cubicBezTo>
                    <a:pt x="f78" y="f77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lnTo>
                    <a:pt x="f89" y="f90"/>
                  </a:ln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93"/>
                    <a:pt x="f90" y="f100"/>
                  </a:cubicBezTo>
                  <a:cubicBezTo>
                    <a:pt x="f101" y="f102"/>
                    <a:pt x="f86" y="f103"/>
                    <a:pt x="f104" y="f83"/>
                  </a:cubicBezTo>
                  <a:lnTo>
                    <a:pt x="f105" y="f83"/>
                  </a:lnTo>
                  <a:cubicBezTo>
                    <a:pt x="f82" y="f81"/>
                    <a:pt x="f106" y="f107"/>
                    <a:pt x="f69" y="f108"/>
                  </a:cubicBezTo>
                  <a:cubicBezTo>
                    <a:pt x="f109" y="f110"/>
                    <a:pt x="f111" y="f112"/>
                    <a:pt x="f54" y="f58"/>
                  </a:cubicBezTo>
                  <a:lnTo>
                    <a:pt x="f50" y="f113"/>
                  </a:lnTo>
                  <a:cubicBezTo>
                    <a:pt x="f114" y="f52"/>
                    <a:pt x="f44" y="f115"/>
                    <a:pt x="f40" y="f4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3" y="f27"/>
                    <a:pt x="f13" y="f26"/>
                    <a:pt x="f9" y="f122"/>
                  </a:cubicBezTo>
                  <a:lnTo>
                    <a:pt x="f9" y="f123"/>
                  </a:lnTo>
                  <a:cubicBezTo>
                    <a:pt x="f9" y="f124"/>
                    <a:pt x="f9" y="f125"/>
                    <a:pt x="f6" y="f126"/>
                  </a:cubicBezTo>
                  <a:lnTo>
                    <a:pt x="f6" y="f12"/>
                  </a:lnTo>
                  <a:lnTo>
                    <a:pt x="f6" y="f11"/>
                  </a:lnTo>
                  <a:cubicBezTo>
                    <a:pt x="f6" y="f127"/>
                    <a:pt x="f6" y="f128"/>
                    <a:pt x="f9" y="f129"/>
                  </a:cubicBezTo>
                  <a:cubicBezTo>
                    <a:pt x="f9" y="f130"/>
                    <a:pt x="f120" y="f131"/>
                    <a:pt x="f30" y="f132"/>
                  </a:cubicBezTo>
                  <a:cubicBezTo>
                    <a:pt x="f116" y="f132"/>
                    <a:pt x="f133" y="f132"/>
                    <a:pt x="f134" y="f135"/>
                  </a:cubicBezTo>
                  <a:cubicBezTo>
                    <a:pt x="f114" y="f136"/>
                    <a:pt x="f111" y="f137"/>
                    <a:pt x="f138" y="f137"/>
                  </a:cubicBezTo>
                  <a:lnTo>
                    <a:pt x="f106" y="f139"/>
                  </a:lnTo>
                  <a:lnTo>
                    <a:pt x="f140" y="f139"/>
                  </a:lnTo>
                  <a:cubicBezTo>
                    <a:pt x="f141" y="f142"/>
                    <a:pt x="f143" y="f142"/>
                    <a:pt x="f90" y="f142"/>
                  </a:cubicBezTo>
                  <a:lnTo>
                    <a:pt x="f99" y="f144"/>
                  </a:lnTo>
                  <a:lnTo>
                    <a:pt x="f91" y="f144"/>
                  </a:lnTo>
                  <a:cubicBezTo>
                    <a:pt x="f145" y="f146"/>
                    <a:pt x="f102" y="f146"/>
                    <a:pt x="f147" y="f146"/>
                  </a:cubicBezTo>
                  <a:lnTo>
                    <a:pt x="f73" y="f146"/>
                  </a:lnTo>
                  <a:cubicBezTo>
                    <a:pt x="f66" y="f146"/>
                    <a:pt x="f148" y="f146"/>
                    <a:pt x="f58" y="f144"/>
                  </a:cubicBezTo>
                  <a:cubicBezTo>
                    <a:pt x="f149" y="f144"/>
                    <a:pt x="f150" y="f4"/>
                    <a:pt x="f151" y="f4"/>
                  </a:cubicBezTo>
                  <a:cubicBezTo>
                    <a:pt x="f152" y="f4"/>
                    <a:pt x="f153" y="f154"/>
                    <a:pt x="f155" y="f156"/>
                  </a:cubicBezTo>
                  <a:lnTo>
                    <a:pt x="f157" y="f156"/>
                  </a:lnTo>
                  <a:cubicBezTo>
                    <a:pt x="f158" y="f159"/>
                    <a:pt x="f160" y="f146"/>
                    <a:pt x="f161" y="f146"/>
                  </a:cubicBezTo>
                  <a:lnTo>
                    <a:pt x="f17" y="f144"/>
                  </a:lnTo>
                  <a:lnTo>
                    <a:pt x="f162" y="f144"/>
                  </a:lnTo>
                  <a:cubicBezTo>
                    <a:pt x="f163" y="f144"/>
                    <a:pt x="f164" y="f139"/>
                    <a:pt x="f165" y="f139"/>
                  </a:cubicBezTo>
                  <a:lnTo>
                    <a:pt x="f166" y="f139"/>
                  </a:lnTo>
                  <a:cubicBezTo>
                    <a:pt x="f167" y="f139"/>
                    <a:pt x="f168" y="f137"/>
                    <a:pt x="f169" y="f137"/>
                  </a:cubicBezTo>
                  <a:lnTo>
                    <a:pt x="f170" y="f137"/>
                  </a:lnTo>
                  <a:cubicBezTo>
                    <a:pt x="f171" y="f136"/>
                    <a:pt x="f172" y="f132"/>
                    <a:pt x="f173" y="f132"/>
                  </a:cubicBezTo>
                  <a:lnTo>
                    <a:pt x="f174" y="f132"/>
                  </a:lnTo>
                  <a:cubicBezTo>
                    <a:pt x="f175" y="f132"/>
                    <a:pt x="f176" y="f177"/>
                    <a:pt x="f178" y="f177"/>
                  </a:cubicBezTo>
                  <a:cubicBezTo>
                    <a:pt x="f179" y="f177"/>
                    <a:pt x="f180" y="f131"/>
                    <a:pt x="f181" y="f131"/>
                  </a:cubicBezTo>
                  <a:cubicBezTo>
                    <a:pt x="f182" y="f131"/>
                    <a:pt x="f183" y="f131"/>
                    <a:pt x="f184" y="f5"/>
                  </a:cubicBezTo>
                  <a:lnTo>
                    <a:pt x="f185" y="f5"/>
                  </a:lnTo>
                  <a:cubicBezTo>
                    <a:pt x="f186" y="f5"/>
                    <a:pt x="f187" y="f130"/>
                    <a:pt x="f188" y="f130"/>
                  </a:cubicBezTo>
                  <a:lnTo>
                    <a:pt x="f189" y="f130"/>
                  </a:lnTo>
                  <a:cubicBezTo>
                    <a:pt x="f190" y="f191"/>
                    <a:pt x="f192" y="f191"/>
                    <a:pt x="f193" y="f191"/>
                  </a:cubicBezTo>
                  <a:cubicBezTo>
                    <a:pt x="f194" y="f129"/>
                    <a:pt x="f195" y="f196"/>
                    <a:pt x="f197" y="f196"/>
                  </a:cubicBezTo>
                  <a:lnTo>
                    <a:pt x="f198" y="f8"/>
                  </a:lnTo>
                  <a:cubicBezTo>
                    <a:pt x="f199" y="f8"/>
                    <a:pt x="f200" y="f128"/>
                    <a:pt x="f201" y="f128"/>
                  </a:cubicBezTo>
                  <a:cubicBezTo>
                    <a:pt x="f202" y="f203"/>
                    <a:pt x="f204" y="f127"/>
                    <a:pt x="f205" y="f206"/>
                  </a:cubicBezTo>
                  <a:cubicBezTo>
                    <a:pt x="f207" y="f206"/>
                    <a:pt x="f208" y="f11"/>
                    <a:pt x="f209" y="f11"/>
                  </a:cubicBezTo>
                  <a:cubicBezTo>
                    <a:pt x="f210" y="f211"/>
                    <a:pt x="f212" y="f12"/>
                    <a:pt x="f213" y="f214"/>
                  </a:cubicBezTo>
                  <a:lnTo>
                    <a:pt x="f215" y="f214"/>
                  </a:lnTo>
                  <a:cubicBezTo>
                    <a:pt x="f216" y="f217"/>
                    <a:pt x="f218" y="f219"/>
                    <a:pt x="f220" y="f125"/>
                  </a:cubicBezTo>
                  <a:cubicBezTo>
                    <a:pt x="f221" y="f124"/>
                    <a:pt x="f222" y="f223"/>
                    <a:pt x="f222" y="f122"/>
                  </a:cubicBezTo>
                  <a:cubicBezTo>
                    <a:pt x="f224" y="f26"/>
                    <a:pt x="f224" y="f27"/>
                    <a:pt x="f224" y="f225"/>
                  </a:cubicBezTo>
                  <a:cubicBezTo>
                    <a:pt x="f222" y="f226"/>
                    <a:pt x="f222" y="f227"/>
                    <a:pt x="f228" y="f229"/>
                  </a:cubicBezTo>
                  <a:cubicBezTo>
                    <a:pt x="f230" y="f231"/>
                    <a:pt x="f221" y="f37"/>
                    <a:pt x="f232" y="f233"/>
                  </a:cubicBezTo>
                  <a:lnTo>
                    <a:pt x="f234" y="f235"/>
                  </a:lnTo>
                  <a:cubicBezTo>
                    <a:pt x="f220" y="f236"/>
                    <a:pt x="f237" y="f238"/>
                    <a:pt x="f239" y="f240"/>
                  </a:cubicBezTo>
                  <a:lnTo>
                    <a:pt x="f241" y="f242"/>
                  </a:lnTo>
                  <a:cubicBezTo>
                    <a:pt x="f243" y="f244"/>
                    <a:pt x="f218" y="f115"/>
                    <a:pt x="f218" y="f49"/>
                  </a:cubicBezTo>
                  <a:cubicBezTo>
                    <a:pt x="f245" y="f51"/>
                    <a:pt x="f246" y="f247"/>
                    <a:pt x="f248" y="f113"/>
                  </a:cubicBezTo>
                  <a:cubicBezTo>
                    <a:pt x="f216" y="f58"/>
                    <a:pt x="f249" y="f250"/>
                    <a:pt x="f215" y="f112"/>
                  </a:cubicBezTo>
                  <a:cubicBezTo>
                    <a:pt x="f251" y="f110"/>
                    <a:pt x="f252" y="f253"/>
                    <a:pt x="f254" y="f255"/>
                  </a:cubicBezTo>
                  <a:cubicBezTo>
                    <a:pt x="f256" y="f79"/>
                    <a:pt x="f257" y="f81"/>
                    <a:pt x="f258" y="f259"/>
                  </a:cubicBezTo>
                  <a:lnTo>
                    <a:pt x="f258" y="f260"/>
                  </a:lnTo>
                  <a:cubicBezTo>
                    <a:pt x="f261" y="f83"/>
                    <a:pt x="f208" y="f262"/>
                    <a:pt x="f205" y="f103"/>
                  </a:cubicBezTo>
                  <a:cubicBezTo>
                    <a:pt x="f263" y="f102"/>
                    <a:pt x="f202" y="f264"/>
                    <a:pt x="f265" y="f93"/>
                  </a:cubicBezTo>
                  <a:cubicBezTo>
                    <a:pt x="f201" y="f95"/>
                    <a:pt x="f266" y="f98"/>
                    <a:pt x="f200" y="f96"/>
                  </a:cubicBezTo>
                  <a:cubicBezTo>
                    <a:pt x="f267" y="f94"/>
                    <a:pt x="f268" y="f92"/>
                    <a:pt x="f269" y="f90"/>
                  </a:cubicBezTo>
                  <a:lnTo>
                    <a:pt x="f270" y="f271"/>
                  </a:lnTo>
                  <a:lnTo>
                    <a:pt x="f272" y="f273"/>
                  </a:lnTo>
                  <a:cubicBezTo>
                    <a:pt x="f274" y="f273"/>
                    <a:pt x="f275" y="f276"/>
                    <a:pt x="f197" y="f86"/>
                  </a:cubicBezTo>
                  <a:cubicBezTo>
                    <a:pt x="f277" y="f278"/>
                    <a:pt x="f279" y="f141"/>
                    <a:pt x="f280" y="f281"/>
                  </a:cubicBezTo>
                  <a:lnTo>
                    <a:pt x="f282" y="f84"/>
                  </a:lnTo>
                  <a:cubicBezTo>
                    <a:pt x="f283" y="f284"/>
                    <a:pt x="f285" y="f284"/>
                    <a:pt x="f285" y="f82"/>
                  </a:cubicBezTo>
                  <a:cubicBezTo>
                    <a:pt x="f286" y="f80"/>
                    <a:pt x="f194" y="f80"/>
                    <a:pt x="f287" y="f77"/>
                  </a:cubicBezTo>
                  <a:cubicBezTo>
                    <a:pt x="f288" y="f74"/>
                    <a:pt x="f193" y="f72"/>
                    <a:pt x="f289" y="f290"/>
                  </a:cubicBezTo>
                  <a:cubicBezTo>
                    <a:pt x="f192" y="f69"/>
                    <a:pt x="f291" y="f67"/>
                    <a:pt x="f190" y="f65"/>
                  </a:cubicBezTo>
                  <a:cubicBezTo>
                    <a:pt x="f292" y="f63"/>
                    <a:pt x="f293" y="f61"/>
                    <a:pt x="f294" y="f59"/>
                  </a:cubicBezTo>
                  <a:lnTo>
                    <a:pt x="f187" y="f57"/>
                  </a:lnTo>
                  <a:cubicBezTo>
                    <a:pt x="f295" y="f54"/>
                    <a:pt x="f296" y="f54"/>
                    <a:pt x="f186" y="f50"/>
                  </a:cubicBezTo>
                  <a:cubicBezTo>
                    <a:pt x="f185" y="f50"/>
                    <a:pt x="f297" y="f48"/>
                    <a:pt x="f298" y="f48"/>
                  </a:cubicBezTo>
                  <a:lnTo>
                    <a:pt x="f299" y="f300"/>
                  </a:lnTo>
                  <a:cubicBezTo>
                    <a:pt x="f183" y="f46"/>
                    <a:pt x="f301" y="f42"/>
                    <a:pt x="f302" y="f40"/>
                  </a:cubicBezTo>
                  <a:lnTo>
                    <a:pt x="f303" y="f38"/>
                  </a:lnTo>
                  <a:cubicBezTo>
                    <a:pt x="f178" y="f36"/>
                    <a:pt x="f304" y="f34"/>
                    <a:pt x="f305" y="f34"/>
                  </a:cubicBezTo>
                  <a:cubicBezTo>
                    <a:pt x="f176" y="f116"/>
                    <a:pt x="f306" y="f32"/>
                    <a:pt x="f307" y="f32"/>
                  </a:cubicBezTo>
                  <a:cubicBezTo>
                    <a:pt x="f308" y="f28"/>
                    <a:pt x="f309" y="f28"/>
                    <a:pt x="f310" y="f18"/>
                  </a:cubicBezTo>
                  <a:lnTo>
                    <a:pt x="f311" y="f18"/>
                  </a:lnTo>
                  <a:cubicBezTo>
                    <a:pt x="f170" y="f16"/>
                    <a:pt x="f312" y="f13"/>
                    <a:pt x="f313" y="f9"/>
                  </a:cubicBezTo>
                  <a:lnTo>
                    <a:pt x="f314" y="f9"/>
                  </a:lnTo>
                  <a:cubicBezTo>
                    <a:pt x="f315" y="f9"/>
                    <a:pt x="f316" y="f6"/>
                    <a:pt x="f317" y="f6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2348;p48">
              <a:extLst>
                <a:ext uri="{FF2B5EF4-FFF2-40B4-BE49-F238E27FC236}">
                  <a16:creationId xmlns:a16="http://schemas.microsoft.com/office/drawing/2014/main" id="{2E474E9E-62D3-2FA1-8243-7BA2BB1DC375}"/>
                </a:ext>
              </a:extLst>
            </p:cNvPr>
            <p:cNvSpPr/>
            <p:nvPr/>
          </p:nvSpPr>
          <p:spPr>
            <a:xfrm>
              <a:off x="2129756" y="2668383"/>
              <a:ext cx="120097" cy="42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72"/>
                <a:gd name="f4" fmla="val 773"/>
                <a:gd name="f5" fmla="val 40"/>
                <a:gd name="f6" fmla="val 1"/>
                <a:gd name="f7" fmla="val 20"/>
                <a:gd name="f8" fmla="val 21"/>
                <a:gd name="f9" fmla="val 41"/>
                <a:gd name="f10" fmla="val 61"/>
                <a:gd name="f11" fmla="val 81"/>
                <a:gd name="f12" fmla="val 76"/>
                <a:gd name="f13" fmla="val 74"/>
                <a:gd name="f14" fmla="val 111"/>
                <a:gd name="f15" fmla="val 72"/>
                <a:gd name="f16" fmla="val 146"/>
                <a:gd name="f17" fmla="val 218"/>
                <a:gd name="f18" fmla="val 293"/>
                <a:gd name="f19" fmla="val 376"/>
                <a:gd name="f20" fmla="val 457"/>
                <a:gd name="f21" fmla="val 101"/>
                <a:gd name="f22" fmla="val 542"/>
                <a:gd name="f23" fmla="val 126"/>
                <a:gd name="f24" fmla="val 607"/>
                <a:gd name="f25" fmla="val 667"/>
                <a:gd name="f26" fmla="val 707"/>
                <a:gd name="f27" fmla="val 166"/>
                <a:gd name="f28" fmla="val 753"/>
                <a:gd name="f29" fmla="val 793"/>
                <a:gd name="f30" fmla="val 186"/>
                <a:gd name="f31" fmla="val 833"/>
                <a:gd name="f32" fmla="val 878"/>
                <a:gd name="f33" fmla="val 206"/>
                <a:gd name="f34" fmla="val 958"/>
                <a:gd name="f35" fmla="val 226"/>
                <a:gd name="f36" fmla="val 1043"/>
                <a:gd name="f37" fmla="val 251"/>
                <a:gd name="f38" fmla="val 1109"/>
                <a:gd name="f39" fmla="val 271"/>
                <a:gd name="f40" fmla="val 1149"/>
                <a:gd name="f41" fmla="val 292"/>
                <a:gd name="f42" fmla="val 1189"/>
                <a:gd name="f43" fmla="val 1234"/>
                <a:gd name="f44" fmla="val 312"/>
                <a:gd name="f45" fmla="val 1274"/>
                <a:gd name="f46" fmla="val 1314"/>
                <a:gd name="f47" fmla="val 332"/>
                <a:gd name="f48" fmla="val 1359"/>
                <a:gd name="f49" fmla="val 352"/>
                <a:gd name="f50" fmla="val 1440"/>
                <a:gd name="f51" fmla="val 397"/>
                <a:gd name="f52" fmla="val 1545"/>
                <a:gd name="f53" fmla="val 437"/>
                <a:gd name="f54" fmla="val 1650"/>
                <a:gd name="f55" fmla="val 477"/>
                <a:gd name="f56" fmla="val 1690"/>
                <a:gd name="f57" fmla="val 502"/>
                <a:gd name="f58" fmla="val 1736"/>
                <a:gd name="f59" fmla="val 522"/>
                <a:gd name="f60" fmla="val 1796"/>
                <a:gd name="f61" fmla="val 1836"/>
                <a:gd name="f62" fmla="val 582"/>
                <a:gd name="f63" fmla="val 1881"/>
                <a:gd name="f64" fmla="val 602"/>
                <a:gd name="f65" fmla="val 1921"/>
                <a:gd name="f66" fmla="val 628"/>
                <a:gd name="f67" fmla="val 2046"/>
                <a:gd name="f68" fmla="val 2067"/>
                <a:gd name="f69" fmla="val 2087"/>
                <a:gd name="f70" fmla="val 2112"/>
                <a:gd name="f71" fmla="val 2132"/>
                <a:gd name="f72" fmla="val 2152"/>
                <a:gd name="f73" fmla="val 708"/>
                <a:gd name="f74" fmla="val 668"/>
                <a:gd name="f75" fmla="val 648"/>
                <a:gd name="f76" fmla="val 1986"/>
                <a:gd name="f77" fmla="val 1901"/>
                <a:gd name="f78" fmla="val 1816"/>
                <a:gd name="f79" fmla="val 1710"/>
                <a:gd name="f80" fmla="val 1630"/>
                <a:gd name="f81" fmla="val 1334"/>
                <a:gd name="f82" fmla="val 1294"/>
                <a:gd name="f83" fmla="val 1254"/>
                <a:gd name="f84" fmla="val 1209"/>
                <a:gd name="f85" fmla="val 1169"/>
                <a:gd name="f86" fmla="val 1064"/>
                <a:gd name="f87" fmla="val 1023"/>
                <a:gd name="f88" fmla="val 983"/>
                <a:gd name="f89" fmla="val 918"/>
                <a:gd name="f90" fmla="val 733"/>
                <a:gd name="f91" fmla="val 687"/>
                <a:gd name="f92" fmla="val 627"/>
                <a:gd name="f93" fmla="*/ f0 1 2172"/>
                <a:gd name="f94" fmla="*/ f1 1 773"/>
                <a:gd name="f95" fmla="val f2"/>
                <a:gd name="f96" fmla="val f3"/>
                <a:gd name="f97" fmla="val f4"/>
                <a:gd name="f98" fmla="+- f97 0 f95"/>
                <a:gd name="f99" fmla="+- f96 0 f95"/>
                <a:gd name="f100" fmla="*/ f99 1 2172"/>
                <a:gd name="f101" fmla="*/ f98 1 773"/>
                <a:gd name="f102" fmla="*/ f95 1 f100"/>
                <a:gd name="f103" fmla="*/ f96 1 f100"/>
                <a:gd name="f104" fmla="*/ f95 1 f101"/>
                <a:gd name="f105" fmla="*/ f97 1 f101"/>
                <a:gd name="f106" fmla="*/ f102 f93 1"/>
                <a:gd name="f107" fmla="*/ f103 f93 1"/>
                <a:gd name="f108" fmla="*/ f105 f94 1"/>
                <a:gd name="f109" fmla="*/ f104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6" t="f109" r="f107" b="f108"/>
              <a:pathLst>
                <a:path w="2172" h="77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1"/>
                    <a:pt x="f19" y="f11"/>
                  </a:cubicBezTo>
                  <a:cubicBezTo>
                    <a:pt x="f20" y="f21"/>
                    <a:pt x="f22" y="f23"/>
                    <a:pt x="f24" y="f16"/>
                  </a:cubicBezTo>
                  <a:cubicBezTo>
                    <a:pt x="f25" y="f16"/>
                    <a:pt x="f26" y="f27"/>
                    <a:pt x="f28" y="f27"/>
                  </a:cubicBezTo>
                  <a:cubicBezTo>
                    <a:pt x="f29" y="f30"/>
                    <a:pt x="f31" y="f30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1"/>
                    <a:pt x="f43" y="f44"/>
                  </a:cubicBezTo>
                  <a:cubicBezTo>
                    <a:pt x="f45" y="f44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22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28"/>
                  </a:lnTo>
                  <a:cubicBezTo>
                    <a:pt x="f68" y="f28"/>
                    <a:pt x="f69" y="f4"/>
                    <a:pt x="f69" y="f4"/>
                  </a:cubicBezTo>
                  <a:cubicBezTo>
                    <a:pt x="f70" y="f4"/>
                    <a:pt x="f71" y="f28"/>
                    <a:pt x="f72" y="f28"/>
                  </a:cubicBezTo>
                  <a:cubicBezTo>
                    <a:pt x="f3" y="f73"/>
                    <a:pt x="f3" y="f74"/>
                    <a:pt x="f72" y="f75"/>
                  </a:cubicBezTo>
                  <a:cubicBezTo>
                    <a:pt x="f68" y="f62"/>
                    <a:pt x="f76" y="f57"/>
                    <a:pt x="f77" y="f20"/>
                  </a:cubicBezTo>
                  <a:cubicBezTo>
                    <a:pt x="f78" y="f51"/>
                    <a:pt x="f79" y="f49"/>
                    <a:pt x="f80" y="f47"/>
                  </a:cubicBezTo>
                  <a:cubicBezTo>
                    <a:pt x="f52" y="f41"/>
                    <a:pt x="f50" y="f37"/>
                    <a:pt x="f81" y="f33"/>
                  </a:cubicBezTo>
                  <a:cubicBezTo>
                    <a:pt x="f82" y="f30"/>
                    <a:pt x="f83" y="f30"/>
                    <a:pt x="f84" y="f27"/>
                  </a:cubicBezTo>
                  <a:cubicBezTo>
                    <a:pt x="f85" y="f16"/>
                    <a:pt x="f38" y="f16"/>
                    <a:pt x="f86" y="f23"/>
                  </a:cubicBezTo>
                  <a:cubicBezTo>
                    <a:pt x="f87" y="f21"/>
                    <a:pt x="f88" y="f21"/>
                    <a:pt x="f89" y="f11"/>
                  </a:cubicBezTo>
                  <a:cubicBezTo>
                    <a:pt x="f32" y="f11"/>
                    <a:pt x="f31" y="f10"/>
                    <a:pt x="f4" y="f10"/>
                  </a:cubicBezTo>
                  <a:cubicBezTo>
                    <a:pt x="f90" y="f10"/>
                    <a:pt x="f91" y="f9"/>
                    <a:pt x="f92" y="f9"/>
                  </a:cubicBezTo>
                  <a:cubicBezTo>
                    <a:pt x="f62" y="f9"/>
                    <a:pt x="f59" y="f8"/>
                    <a:pt x="f20" y="f8"/>
                  </a:cubicBezTo>
                  <a:cubicBezTo>
                    <a:pt x="f19" y="f6"/>
                    <a:pt x="f39" y="f6"/>
                    <a:pt x="f27" y="f6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2349;p48">
              <a:extLst>
                <a:ext uri="{FF2B5EF4-FFF2-40B4-BE49-F238E27FC236}">
                  <a16:creationId xmlns:a16="http://schemas.microsoft.com/office/drawing/2014/main" id="{F71E14A9-924D-93C5-E796-0BF4A71EFCBE}"/>
                </a:ext>
              </a:extLst>
            </p:cNvPr>
            <p:cNvSpPr/>
            <p:nvPr/>
          </p:nvSpPr>
          <p:spPr>
            <a:xfrm>
              <a:off x="2052398" y="2414089"/>
              <a:ext cx="99303" cy="727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96"/>
                <a:gd name="f4" fmla="val 1315"/>
                <a:gd name="f5" fmla="val 853"/>
                <a:gd name="f6" fmla="val 1"/>
                <a:gd name="f7" fmla="val 772"/>
                <a:gd name="f8" fmla="val 687"/>
                <a:gd name="f9" fmla="val 21"/>
                <a:gd name="f10" fmla="val 582"/>
                <a:gd name="f11" fmla="val 41"/>
                <a:gd name="f12" fmla="val 542"/>
                <a:gd name="f13" fmla="val 502"/>
                <a:gd name="f14" fmla="val 61"/>
                <a:gd name="f15" fmla="val 456"/>
                <a:gd name="f16" fmla="val 86"/>
                <a:gd name="f17" fmla="val 416"/>
                <a:gd name="f18" fmla="val 106"/>
                <a:gd name="f19" fmla="val 376"/>
                <a:gd name="f20" fmla="val 331"/>
                <a:gd name="f21" fmla="val 126"/>
                <a:gd name="f22" fmla="val 291"/>
                <a:gd name="f23" fmla="val 146"/>
                <a:gd name="f24" fmla="val 271"/>
                <a:gd name="f25" fmla="val 186"/>
                <a:gd name="f26" fmla="val 226"/>
                <a:gd name="f27" fmla="val 231"/>
                <a:gd name="f28" fmla="val 206"/>
                <a:gd name="f29" fmla="val 166"/>
                <a:gd name="f30" fmla="val 292"/>
                <a:gd name="f31" fmla="val 125"/>
                <a:gd name="f32" fmla="val 337"/>
                <a:gd name="f33" fmla="val 80"/>
                <a:gd name="f34" fmla="val 397"/>
                <a:gd name="f35" fmla="val 60"/>
                <a:gd name="f36" fmla="val 437"/>
                <a:gd name="f37" fmla="val 40"/>
                <a:gd name="f38" fmla="val 482"/>
                <a:gd name="f39" fmla="val 522"/>
                <a:gd name="f40" fmla="val 562"/>
                <a:gd name="f41" fmla="val 20"/>
                <a:gd name="f42" fmla="val 588"/>
                <a:gd name="f43" fmla="val 608"/>
                <a:gd name="f44" fmla="val 628"/>
                <a:gd name="f45" fmla="val 648"/>
                <a:gd name="f46" fmla="val 668"/>
                <a:gd name="f47" fmla="val 713"/>
                <a:gd name="f48" fmla="val 733"/>
                <a:gd name="f49" fmla="val 753"/>
                <a:gd name="f50" fmla="val 793"/>
                <a:gd name="f51" fmla="val 838"/>
                <a:gd name="f52" fmla="val 898"/>
                <a:gd name="f53" fmla="val 939"/>
                <a:gd name="f54" fmla="val 100"/>
                <a:gd name="f55" fmla="val 984"/>
                <a:gd name="f56" fmla="val 1024"/>
                <a:gd name="f57" fmla="val 1044"/>
                <a:gd name="f58" fmla="val 1064"/>
                <a:gd name="f59" fmla="val 1089"/>
                <a:gd name="f60" fmla="val 1109"/>
                <a:gd name="f61" fmla="val 251"/>
                <a:gd name="f62" fmla="val 1149"/>
                <a:gd name="f63" fmla="val 1169"/>
                <a:gd name="f64" fmla="val 1189"/>
                <a:gd name="f65" fmla="val 1214"/>
                <a:gd name="f66" fmla="val 1234"/>
                <a:gd name="f67" fmla="val 1255"/>
                <a:gd name="f68" fmla="val 1275"/>
                <a:gd name="f69" fmla="val 627"/>
                <a:gd name="f70" fmla="val 1295"/>
                <a:gd name="f71" fmla="val 707"/>
                <a:gd name="f72" fmla="val 813"/>
                <a:gd name="f73" fmla="val 978"/>
                <a:gd name="f74" fmla="val 1023"/>
                <a:gd name="f75" fmla="val 1063"/>
                <a:gd name="f76" fmla="val 1103"/>
                <a:gd name="f77" fmla="val 1209"/>
                <a:gd name="f78" fmla="val 1254"/>
                <a:gd name="f79" fmla="val 1274"/>
                <a:gd name="f80" fmla="val 1334"/>
                <a:gd name="f81" fmla="val 1379"/>
                <a:gd name="f82" fmla="val 1399"/>
                <a:gd name="f83" fmla="val 1419"/>
                <a:gd name="f84" fmla="val 1439"/>
                <a:gd name="f85" fmla="val 1480"/>
                <a:gd name="f86" fmla="val 1505"/>
                <a:gd name="f87" fmla="val 1129"/>
                <a:gd name="f88" fmla="val 1525"/>
                <a:gd name="f89" fmla="val 1545"/>
                <a:gd name="f90" fmla="val 1565"/>
                <a:gd name="f91" fmla="val 1605"/>
                <a:gd name="f92" fmla="val 1630"/>
                <a:gd name="f93" fmla="val 1690"/>
                <a:gd name="f94" fmla="val 964"/>
                <a:gd name="f95" fmla="val 1730"/>
                <a:gd name="f96" fmla="val 1755"/>
                <a:gd name="f97" fmla="val 1775"/>
                <a:gd name="f98" fmla="val 773"/>
                <a:gd name="f99" fmla="val 462"/>
                <a:gd name="f100" fmla="val 417"/>
                <a:gd name="f101" fmla="val 1710"/>
                <a:gd name="f102" fmla="val 357"/>
                <a:gd name="f103" fmla="val 1670"/>
                <a:gd name="f104" fmla="val 312"/>
                <a:gd name="f105" fmla="val 1650"/>
                <a:gd name="f106" fmla="val 272"/>
                <a:gd name="f107" fmla="val 252"/>
                <a:gd name="f108" fmla="val 1585"/>
                <a:gd name="f109" fmla="val 211"/>
                <a:gd name="f110" fmla="val 1354"/>
                <a:gd name="f111" fmla="val 1314"/>
                <a:gd name="f112" fmla="val 1294"/>
                <a:gd name="f113" fmla="val 1229"/>
                <a:gd name="f114" fmla="val 1128"/>
                <a:gd name="f115" fmla="val 1083"/>
                <a:gd name="f116" fmla="val 1043"/>
                <a:gd name="f117" fmla="*/ f0 1 1796"/>
                <a:gd name="f118" fmla="*/ f1 1 1315"/>
                <a:gd name="f119" fmla="val f2"/>
                <a:gd name="f120" fmla="val f3"/>
                <a:gd name="f121" fmla="val f4"/>
                <a:gd name="f122" fmla="+- f121 0 f119"/>
                <a:gd name="f123" fmla="+- f120 0 f119"/>
                <a:gd name="f124" fmla="*/ f123 1 1796"/>
                <a:gd name="f125" fmla="*/ f122 1 1315"/>
                <a:gd name="f126" fmla="*/ f119 1 f124"/>
                <a:gd name="f127" fmla="*/ f120 1 f124"/>
                <a:gd name="f128" fmla="*/ f119 1 f125"/>
                <a:gd name="f129" fmla="*/ f121 1 f125"/>
                <a:gd name="f130" fmla="*/ f126 f117 1"/>
                <a:gd name="f131" fmla="*/ f127 f117 1"/>
                <a:gd name="f132" fmla="*/ f129 f118 1"/>
                <a:gd name="f133" fmla="*/ f128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0" t="f133" r="f131" b="f132"/>
              <a:pathLst>
                <a:path w="1796" h="13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1"/>
                    <a:pt x="f13" y="f14"/>
                    <a:pt x="f15" y="f16"/>
                  </a:cubicBezTo>
                  <a:cubicBezTo>
                    <a:pt x="f17" y="f18"/>
                    <a:pt x="f19" y="f18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lnTo>
                    <a:pt x="f28" y="f27"/>
                  </a:ln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9"/>
                  </a:cubicBezTo>
                  <a:lnTo>
                    <a:pt x="f37" y="f40"/>
                  </a:lnTo>
                  <a:cubicBezTo>
                    <a:pt x="f41" y="f42"/>
                    <a:pt x="f41" y="f42"/>
                    <a:pt x="f41" y="f43"/>
                  </a:cubicBezTo>
                  <a:cubicBezTo>
                    <a:pt x="f41" y="f43"/>
                    <a:pt x="f2" y="f44"/>
                    <a:pt x="f2" y="f45"/>
                  </a:cubicBezTo>
                  <a:cubicBezTo>
                    <a:pt x="f2" y="f46"/>
                    <a:pt x="f2" y="f47"/>
                    <a:pt x="f41" y="f48"/>
                  </a:cubicBezTo>
                  <a:lnTo>
                    <a:pt x="f41" y="f49"/>
                  </a:lnTo>
                  <a:cubicBezTo>
                    <a:pt x="f41" y="f50"/>
                    <a:pt x="f37" y="f51"/>
                    <a:pt x="f35" y="f52"/>
                  </a:cubicBezTo>
                  <a:cubicBezTo>
                    <a:pt x="f33" y="f53"/>
                    <a:pt x="f54" y="f55"/>
                    <a:pt x="f31" y="f56"/>
                  </a:cubicBezTo>
                  <a:cubicBezTo>
                    <a:pt x="f31" y="f57"/>
                    <a:pt x="f23" y="f58"/>
                    <a:pt x="f29" y="f58"/>
                  </a:cubicBezTo>
                  <a:cubicBezTo>
                    <a:pt x="f29" y="f59"/>
                    <a:pt x="f25" y="f60"/>
                    <a:pt x="f28" y="f60"/>
                  </a:cubicBezTo>
                  <a:cubicBezTo>
                    <a:pt x="f61" y="f62"/>
                    <a:pt x="f22" y="f63"/>
                    <a:pt x="f20" y="f64"/>
                  </a:cubicBezTo>
                  <a:cubicBezTo>
                    <a:pt x="f19" y="f65"/>
                    <a:pt x="f17" y="f66"/>
                    <a:pt x="f15" y="f67"/>
                  </a:cubicBezTo>
                  <a:cubicBezTo>
                    <a:pt x="f12" y="f68"/>
                    <a:pt x="f69" y="f70"/>
                    <a:pt x="f71" y="f70"/>
                  </a:cubicBezTo>
                  <a:cubicBezTo>
                    <a:pt x="f7" y="f4"/>
                    <a:pt x="f72" y="f4"/>
                    <a:pt x="f5" y="f4"/>
                  </a:cubicBezTo>
                  <a:lnTo>
                    <a:pt x="f73" y="f4"/>
                  </a:lnTo>
                  <a:cubicBezTo>
                    <a:pt x="f74" y="f4"/>
                    <a:pt x="f75" y="f70"/>
                    <a:pt x="f76" y="f70"/>
                  </a:cubicBezTo>
                  <a:cubicBezTo>
                    <a:pt x="f62" y="f70"/>
                    <a:pt x="f63" y="f68"/>
                    <a:pt x="f77" y="f68"/>
                  </a:cubicBezTo>
                  <a:cubicBezTo>
                    <a:pt x="f78" y="f68"/>
                    <a:pt x="f79" y="f67"/>
                    <a:pt x="f80" y="f66"/>
                  </a:cubicBezTo>
                  <a:cubicBezTo>
                    <a:pt x="f81" y="f65"/>
                    <a:pt x="f82" y="f65"/>
                    <a:pt x="f83" y="f64"/>
                  </a:cubicBezTo>
                  <a:cubicBezTo>
                    <a:pt x="f84" y="f63"/>
                    <a:pt x="f85" y="f63"/>
                    <a:pt x="f86" y="f62"/>
                  </a:cubicBezTo>
                  <a:cubicBezTo>
                    <a:pt x="f86" y="f62"/>
                    <a:pt x="f86" y="f87"/>
                    <a:pt x="f88" y="f87"/>
                  </a:cubicBezTo>
                  <a:lnTo>
                    <a:pt x="f89" y="f60"/>
                  </a:lnTo>
                  <a:cubicBezTo>
                    <a:pt x="f90" y="f59"/>
                    <a:pt x="f91" y="f58"/>
                    <a:pt x="f92" y="f56"/>
                  </a:cubicBezTo>
                  <a:cubicBezTo>
                    <a:pt x="f93" y="f94"/>
                    <a:pt x="f95" y="f52"/>
                    <a:pt x="f96" y="f51"/>
                  </a:cubicBezTo>
                  <a:cubicBezTo>
                    <a:pt x="f97" y="f50"/>
                    <a:pt x="f97" y="f98"/>
                    <a:pt x="f97" y="f48"/>
                  </a:cubicBezTo>
                  <a:cubicBezTo>
                    <a:pt x="f3" y="f47"/>
                    <a:pt x="f3" y="f46"/>
                    <a:pt x="f3" y="f45"/>
                  </a:cubicBezTo>
                  <a:cubicBezTo>
                    <a:pt x="f3" y="f43"/>
                    <a:pt x="f3" y="f40"/>
                    <a:pt x="f97" y="f12"/>
                  </a:cubicBezTo>
                  <a:cubicBezTo>
                    <a:pt x="f97" y="f13"/>
                    <a:pt x="f97" y="f38"/>
                    <a:pt x="f96" y="f99"/>
                  </a:cubicBezTo>
                  <a:cubicBezTo>
                    <a:pt x="f96" y="f36"/>
                    <a:pt x="f95" y="f100"/>
                    <a:pt x="f95" y="f34"/>
                  </a:cubicBezTo>
                  <a:cubicBezTo>
                    <a:pt x="f101" y="f102"/>
                    <a:pt x="f93" y="f32"/>
                    <a:pt x="f103" y="f104"/>
                  </a:cubicBezTo>
                  <a:lnTo>
                    <a:pt x="f105" y="f30"/>
                  </a:lnTo>
                  <a:cubicBezTo>
                    <a:pt x="f92" y="f30"/>
                    <a:pt x="f92" y="f106"/>
                    <a:pt x="f91" y="f107"/>
                  </a:cubicBezTo>
                  <a:cubicBezTo>
                    <a:pt x="f108" y="f27"/>
                    <a:pt x="f89" y="f109"/>
                    <a:pt x="f88" y="f25"/>
                  </a:cubicBezTo>
                  <a:lnTo>
                    <a:pt x="f86" y="f29"/>
                  </a:lnTo>
                  <a:cubicBezTo>
                    <a:pt x="f85" y="f23"/>
                    <a:pt x="f84" y="f21"/>
                    <a:pt x="f83" y="f18"/>
                  </a:cubicBezTo>
                  <a:cubicBezTo>
                    <a:pt x="f81" y="f16"/>
                    <a:pt x="f110" y="f16"/>
                    <a:pt x="f111" y="f14"/>
                  </a:cubicBezTo>
                  <a:cubicBezTo>
                    <a:pt x="f112" y="f14"/>
                    <a:pt x="f78" y="f11"/>
                    <a:pt x="f113" y="f11"/>
                  </a:cubicBezTo>
                  <a:cubicBezTo>
                    <a:pt x="f64" y="f9"/>
                    <a:pt x="f63" y="f9"/>
                    <a:pt x="f62" y="f9"/>
                  </a:cubicBezTo>
                  <a:lnTo>
                    <a:pt x="f114" y="f9"/>
                  </a:lnTo>
                  <a:cubicBezTo>
                    <a:pt x="f115" y="f6"/>
                    <a:pt x="f116" y="f6"/>
                    <a:pt x="f73" y="f6"/>
                  </a:cubicBezTo>
                  <a:close/>
                </a:path>
              </a:pathLst>
            </a:custGeom>
            <a:solidFill>
              <a:srgbClr val="573D1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2350;p48">
              <a:extLst>
                <a:ext uri="{FF2B5EF4-FFF2-40B4-BE49-F238E27FC236}">
                  <a16:creationId xmlns:a16="http://schemas.microsoft.com/office/drawing/2014/main" id="{DF215F48-24CD-FDD7-BBD5-2369D28AABA9}"/>
                </a:ext>
              </a:extLst>
            </p:cNvPr>
            <p:cNvSpPr/>
            <p:nvPr/>
          </p:nvSpPr>
          <p:spPr>
            <a:xfrm>
              <a:off x="1836096" y="2492608"/>
              <a:ext cx="30248" cy="302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7"/>
                <a:gd name="f4" fmla="val 276"/>
                <a:gd name="f5" fmla="val 126"/>
                <a:gd name="f6" fmla="val 125"/>
                <a:gd name="f7" fmla="val 271"/>
                <a:gd name="f8" fmla="val 421"/>
                <a:gd name="f9" fmla="val 422"/>
                <a:gd name="f10" fmla="*/ f0 1 547"/>
                <a:gd name="f11" fmla="*/ f1 1 547"/>
                <a:gd name="f12" fmla="val f2"/>
                <a:gd name="f13" fmla="val f3"/>
                <a:gd name="f14" fmla="+- f13 0 f12"/>
                <a:gd name="f15" fmla="*/ f14 1 547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547" h="547">
                  <a:moveTo>
                    <a:pt x="f4" y="f2"/>
                  </a:moveTo>
                  <a:cubicBezTo>
                    <a:pt x="f5" y="f2"/>
                    <a:pt x="f2" y="f6"/>
                    <a:pt x="f2" y="f7"/>
                  </a:cubicBezTo>
                  <a:cubicBezTo>
                    <a:pt x="f2" y="f8"/>
                    <a:pt x="f5" y="f3"/>
                    <a:pt x="f4" y="f3"/>
                  </a:cubicBezTo>
                  <a:cubicBezTo>
                    <a:pt x="f9" y="f3"/>
                    <a:pt x="f3" y="f8"/>
                    <a:pt x="f3" y="f7"/>
                  </a:cubicBezTo>
                  <a:cubicBezTo>
                    <a:pt x="f3" y="f6"/>
                    <a:pt x="f9" y="f2"/>
                    <a:pt x="f4" y="f2"/>
                  </a:cubicBezTo>
                  <a:close/>
                </a:path>
              </a:pathLst>
            </a:custGeom>
            <a:solidFill>
              <a:srgbClr val="F1979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2351;p48">
              <a:extLst>
                <a:ext uri="{FF2B5EF4-FFF2-40B4-BE49-F238E27FC236}">
                  <a16:creationId xmlns:a16="http://schemas.microsoft.com/office/drawing/2014/main" id="{E83C1CBE-A736-012A-C17E-E2C64AE68DE6}"/>
                </a:ext>
              </a:extLst>
            </p:cNvPr>
            <p:cNvSpPr/>
            <p:nvPr/>
          </p:nvSpPr>
          <p:spPr>
            <a:xfrm>
              <a:off x="2322731" y="2475408"/>
              <a:ext cx="30028" cy="299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3"/>
                <a:gd name="f4" fmla="val 542"/>
                <a:gd name="f5" fmla="val 272"/>
                <a:gd name="f6" fmla="val 126"/>
                <a:gd name="f7" fmla="val 1"/>
                <a:gd name="f8" fmla="val 125"/>
                <a:gd name="f9" fmla="val 271"/>
                <a:gd name="f10" fmla="val 416"/>
                <a:gd name="f11" fmla="val 417"/>
                <a:gd name="f12" fmla="*/ f0 1 543"/>
                <a:gd name="f13" fmla="*/ f1 1 5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543"/>
                <a:gd name="f20" fmla="*/ f17 1 5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43" h="542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1" y="f4"/>
                    <a:pt x="f3" y="f10"/>
                    <a:pt x="f3" y="f9"/>
                  </a:cubicBezTo>
                  <a:cubicBezTo>
                    <a:pt x="f3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F1979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2352;p48">
              <a:extLst>
                <a:ext uri="{FF2B5EF4-FFF2-40B4-BE49-F238E27FC236}">
                  <a16:creationId xmlns:a16="http://schemas.microsoft.com/office/drawing/2014/main" id="{E875B79B-D423-7C7C-3C74-FA2C22EF1C75}"/>
                </a:ext>
              </a:extLst>
            </p:cNvPr>
            <p:cNvSpPr/>
            <p:nvPr/>
          </p:nvSpPr>
          <p:spPr>
            <a:xfrm>
              <a:off x="2085627" y="2525005"/>
              <a:ext cx="40581" cy="20235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734"/>
                <a:gd name="f5" fmla="val 366"/>
                <a:gd name="f6" fmla="val 502"/>
                <a:gd name="f7" fmla="val 1"/>
                <a:gd name="f8" fmla="val 482"/>
                <a:gd name="f9" fmla="val 21"/>
                <a:gd name="f10" fmla="val 462"/>
                <a:gd name="f11" fmla="val 41"/>
                <a:gd name="f12" fmla="val 442"/>
                <a:gd name="f13" fmla="val 402"/>
                <a:gd name="f14" fmla="val 86"/>
                <a:gd name="f15" fmla="val 126"/>
                <a:gd name="f16" fmla="val 377"/>
                <a:gd name="f17" fmla="val 106"/>
                <a:gd name="f18" fmla="val 357"/>
                <a:gd name="f19" fmla="val 337"/>
                <a:gd name="f20" fmla="val 61"/>
                <a:gd name="f21" fmla="val 317"/>
                <a:gd name="f22" fmla="val 297"/>
                <a:gd name="f23" fmla="val 277"/>
                <a:gd name="f24" fmla="val 252"/>
                <a:gd name="f25" fmla="val 241"/>
                <a:gd name="f26" fmla="val 15"/>
                <a:gd name="f27" fmla="val 229"/>
                <a:gd name="f28" fmla="val 13"/>
                <a:gd name="f29" fmla="val 216"/>
                <a:gd name="f30" fmla="val 139"/>
                <a:gd name="f31" fmla="val 32"/>
                <a:gd name="f32" fmla="val 46"/>
                <a:gd name="f33" fmla="val 146"/>
                <a:gd name="f34" fmla="val 211"/>
                <a:gd name="f35" fmla="val 26"/>
                <a:gd name="f36" fmla="val 232"/>
                <a:gd name="f37" fmla="val 272"/>
                <a:gd name="f38" fmla="val 292"/>
                <a:gd name="f39" fmla="val 312"/>
                <a:gd name="f40" fmla="val 66"/>
                <a:gd name="f41" fmla="val 151"/>
                <a:gd name="f42" fmla="val 191"/>
                <a:gd name="f43" fmla="val 310"/>
                <a:gd name="f44" fmla="val 364"/>
                <a:gd name="f45" fmla="val 324"/>
                <a:gd name="f46" fmla="val 392"/>
                <a:gd name="f47" fmla="val 422"/>
                <a:gd name="f48" fmla="val 527"/>
                <a:gd name="f49" fmla="val 548"/>
                <a:gd name="f50" fmla="val 568"/>
                <a:gd name="f51" fmla="val 608"/>
                <a:gd name="f52" fmla="val 628"/>
                <a:gd name="f53" fmla="val 653"/>
                <a:gd name="f54" fmla="val 673"/>
                <a:gd name="f55" fmla="val 693"/>
                <a:gd name="f56" fmla="val 713"/>
                <a:gd name="f57" fmla="val 186"/>
                <a:gd name="f58" fmla="val 733"/>
                <a:gd name="f59" fmla="val 588"/>
                <a:gd name="f60" fmla="*/ f1 1 734"/>
                <a:gd name="f61" fmla="*/ f2 1 366"/>
                <a:gd name="f62" fmla="val f3"/>
                <a:gd name="f63" fmla="val f4"/>
                <a:gd name="f64" fmla="val f5"/>
                <a:gd name="f65" fmla="+- f64 0 f62"/>
                <a:gd name="f66" fmla="+- f63 0 f62"/>
                <a:gd name="f67" fmla="*/ f66 1 734"/>
                <a:gd name="f68" fmla="*/ f65 1 366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734" h="366">
                  <a:moveTo>
                    <a:pt x="f6" y="f7"/>
                  </a:moveTo>
                  <a:cubicBezTo>
                    <a:pt x="f8" y="f9"/>
                    <a:pt x="f10" y="f11"/>
                    <a:pt x="f12" y="f11"/>
                  </a:cubicBezTo>
                  <a:lnTo>
                    <a:pt x="f13" y="f14"/>
                  </a:lnTo>
                  <a:lnTo>
                    <a:pt x="f13" y="f15"/>
                  </a:lnTo>
                  <a:lnTo>
                    <a:pt x="f16" y="f15"/>
                  </a:lnTo>
                  <a:cubicBezTo>
                    <a:pt x="f16" y="f17"/>
                    <a:pt x="f18" y="f17"/>
                    <a:pt x="f18" y="f14"/>
                  </a:cubicBezTo>
                  <a:lnTo>
                    <a:pt x="f19" y="f20"/>
                  </a:lnTo>
                  <a:cubicBezTo>
                    <a:pt x="f19" y="f11"/>
                    <a:pt x="f21" y="f11"/>
                    <a:pt x="f21" y="f11"/>
                  </a:cubicBezTo>
                  <a:cubicBezTo>
                    <a:pt x="f22" y="f9"/>
                    <a:pt x="f23" y="f9"/>
                    <a:pt x="f24" y="f9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0" y="f28"/>
                    <a:pt x="f30" y="f31"/>
                    <a:pt x="f17" y="f20"/>
                  </a:cubicBezTo>
                  <a:cubicBezTo>
                    <a:pt x="f14" y="f14"/>
                    <a:pt x="f32" y="f17"/>
                    <a:pt x="f32" y="f33"/>
                  </a:cubicBezTo>
                  <a:lnTo>
                    <a:pt x="f32" y="f34"/>
                  </a:lnTo>
                  <a:cubicBezTo>
                    <a:pt x="f35" y="f34"/>
                    <a:pt x="f35" y="f34"/>
                    <a:pt x="f7" y="f36"/>
                  </a:cubicBezTo>
                  <a:cubicBezTo>
                    <a:pt x="f7" y="f24"/>
                    <a:pt x="f7" y="f37"/>
                    <a:pt x="f35" y="f38"/>
                  </a:cubicBezTo>
                  <a:cubicBezTo>
                    <a:pt x="f32" y="f39"/>
                    <a:pt x="f40" y="f39"/>
                    <a:pt x="f14" y="f39"/>
                  </a:cubicBezTo>
                  <a:cubicBezTo>
                    <a:pt x="f17" y="f19"/>
                    <a:pt x="f15" y="f19"/>
                    <a:pt x="f41" y="f19"/>
                  </a:cubicBezTo>
                  <a:cubicBezTo>
                    <a:pt x="f42" y="f18"/>
                    <a:pt x="f36" y="f18"/>
                    <a:pt x="f22" y="f18"/>
                  </a:cubicBezTo>
                  <a:cubicBezTo>
                    <a:pt x="f43" y="f44"/>
                    <a:pt x="f45" y="f5"/>
                    <a:pt x="f19" y="f5"/>
                  </a:cubicBezTo>
                  <a:cubicBezTo>
                    <a:pt x="f44" y="f5"/>
                    <a:pt x="f46" y="f18"/>
                    <a:pt x="f47" y="f18"/>
                  </a:cubicBezTo>
                  <a:cubicBezTo>
                    <a:pt x="f10" y="f19"/>
                    <a:pt x="f8" y="f19"/>
                    <a:pt x="f48" y="f39"/>
                  </a:cubicBezTo>
                  <a:cubicBezTo>
                    <a:pt x="f49" y="f38"/>
                    <a:pt x="f50" y="f38"/>
                    <a:pt x="f51" y="f37"/>
                  </a:cubicBezTo>
                  <a:cubicBezTo>
                    <a:pt x="f51" y="f37"/>
                    <a:pt x="f51" y="f24"/>
                    <a:pt x="f52" y="f24"/>
                  </a:cubicBezTo>
                  <a:cubicBezTo>
                    <a:pt x="f53" y="f24"/>
                    <a:pt x="f54" y="f36"/>
                    <a:pt x="f55" y="f34"/>
                  </a:cubicBezTo>
                  <a:cubicBezTo>
                    <a:pt x="f56" y="f57"/>
                    <a:pt x="f58" y="f33"/>
                    <a:pt x="f56" y="f15"/>
                  </a:cubicBezTo>
                  <a:lnTo>
                    <a:pt x="f56" y="f17"/>
                  </a:lnTo>
                  <a:lnTo>
                    <a:pt x="f56" y="f14"/>
                  </a:lnTo>
                  <a:cubicBezTo>
                    <a:pt x="f56" y="f11"/>
                    <a:pt x="f55" y="f9"/>
                    <a:pt x="f53" y="f9"/>
                  </a:cubicBezTo>
                  <a:cubicBezTo>
                    <a:pt x="f52" y="f7"/>
                    <a:pt x="f51" y="f7"/>
                    <a:pt x="f59" y="f7"/>
                  </a:cubicBezTo>
                  <a:close/>
                </a:path>
              </a:pathLst>
            </a:custGeom>
            <a:solidFill>
              <a:srgbClr val="F1979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2353;p48">
              <a:extLst>
                <a:ext uri="{FF2B5EF4-FFF2-40B4-BE49-F238E27FC236}">
                  <a16:creationId xmlns:a16="http://schemas.microsoft.com/office/drawing/2014/main" id="{FED31673-30C7-6530-C93F-A2B9B75B1690}"/>
                </a:ext>
              </a:extLst>
            </p:cNvPr>
            <p:cNvSpPr/>
            <p:nvPr/>
          </p:nvSpPr>
          <p:spPr>
            <a:xfrm>
              <a:off x="2230111" y="2372511"/>
              <a:ext cx="28913" cy="555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3"/>
                <a:gd name="f4" fmla="val 1004"/>
                <a:gd name="f5" fmla="val 211"/>
                <a:gd name="f6" fmla="val 191"/>
                <a:gd name="f7" fmla="val 21"/>
                <a:gd name="f8" fmla="val 171"/>
                <a:gd name="f9" fmla="val 146"/>
                <a:gd name="f10" fmla="val 41"/>
                <a:gd name="f11" fmla="val 126"/>
                <a:gd name="f12" fmla="val 106"/>
                <a:gd name="f13" fmla="val 61"/>
                <a:gd name="f14" fmla="val 86"/>
                <a:gd name="f15" fmla="val 66"/>
                <a:gd name="f16" fmla="val 166"/>
                <a:gd name="f17" fmla="val 46"/>
                <a:gd name="f18" fmla="val 251"/>
                <a:gd name="f19" fmla="val 291"/>
                <a:gd name="f20" fmla="val 357"/>
                <a:gd name="f21" fmla="val 1"/>
                <a:gd name="f22" fmla="val 397"/>
                <a:gd name="f23" fmla="val 437"/>
                <a:gd name="f24" fmla="val 502"/>
                <a:gd name="f25" fmla="val 607"/>
                <a:gd name="f26" fmla="val 647"/>
                <a:gd name="f27" fmla="val 688"/>
                <a:gd name="f28" fmla="val 713"/>
                <a:gd name="f29" fmla="val 793"/>
                <a:gd name="f30" fmla="val 898"/>
                <a:gd name="f31" fmla="val 963"/>
                <a:gd name="f32" fmla="val 983"/>
                <a:gd name="f33" fmla="val 231"/>
                <a:gd name="f34" fmla="val 272"/>
                <a:gd name="f35" fmla="val 337"/>
                <a:gd name="f36" fmla="val 377"/>
                <a:gd name="f37" fmla="val 938"/>
                <a:gd name="f38" fmla="val 422"/>
                <a:gd name="f39" fmla="val 918"/>
                <a:gd name="f40" fmla="val 442"/>
                <a:gd name="f41" fmla="val 462"/>
                <a:gd name="f42" fmla="val 878"/>
                <a:gd name="f43" fmla="val 838"/>
                <a:gd name="f44" fmla="val 482"/>
                <a:gd name="f45" fmla="val 813"/>
                <a:gd name="f46" fmla="val 773"/>
                <a:gd name="f47" fmla="val 733"/>
                <a:gd name="f48" fmla="val 667"/>
                <a:gd name="f49" fmla="val 522"/>
                <a:gd name="f50" fmla="val 627"/>
                <a:gd name="f51" fmla="val 587"/>
                <a:gd name="f52" fmla="val 336"/>
                <a:gd name="f53" fmla="val 271"/>
                <a:gd name="f54" fmla="val 186"/>
                <a:gd name="f55" fmla="val 297"/>
                <a:gd name="f56" fmla="*/ f0 1 523"/>
                <a:gd name="f57" fmla="*/ f1 1 100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523"/>
                <a:gd name="f64" fmla="*/ f61 1 100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523" h="1004">
                  <a:moveTo>
                    <a:pt x="f5" y="f2"/>
                  </a:moveTo>
                  <a:cubicBezTo>
                    <a:pt x="f6" y="f2"/>
                    <a:pt x="f6" y="f7"/>
                    <a:pt x="f8" y="f7"/>
                  </a:cubicBezTo>
                  <a:cubicBezTo>
                    <a:pt x="f9" y="f10"/>
                    <a:pt x="f11" y="f10"/>
                    <a:pt x="f12" y="f13"/>
                  </a:cubicBezTo>
                  <a:cubicBezTo>
                    <a:pt x="f12" y="f14"/>
                    <a:pt x="f14" y="f12"/>
                    <a:pt x="f14" y="f11"/>
                  </a:cubicBezTo>
                  <a:cubicBezTo>
                    <a:pt x="f15" y="f9"/>
                    <a:pt x="f15" y="f16"/>
                    <a:pt x="f17" y="f5"/>
                  </a:cubicBezTo>
                  <a:cubicBezTo>
                    <a:pt x="f17" y="f18"/>
                    <a:pt x="f7" y="f19"/>
                    <a:pt x="f7" y="f20"/>
                  </a:cubicBezTo>
                  <a:cubicBezTo>
                    <a:pt x="f21" y="f22"/>
                    <a:pt x="f7" y="f23"/>
                    <a:pt x="f7" y="f24"/>
                  </a:cubicBezTo>
                  <a:lnTo>
                    <a:pt x="f7" y="f25"/>
                  </a:lnTo>
                  <a:cubicBezTo>
                    <a:pt x="f7" y="f26"/>
                    <a:pt x="f17" y="f27"/>
                    <a:pt x="f17" y="f28"/>
                  </a:cubicBezTo>
                  <a:cubicBezTo>
                    <a:pt x="f17" y="f29"/>
                    <a:pt x="f14" y="f30"/>
                    <a:pt x="f8" y="f31"/>
                  </a:cubicBezTo>
                  <a:cubicBezTo>
                    <a:pt x="f6" y="f32"/>
                    <a:pt x="f33" y="f4"/>
                    <a:pt x="f34" y="f4"/>
                  </a:cubicBezTo>
                  <a:cubicBezTo>
                    <a:pt x="f35" y="f4"/>
                    <a:pt x="f36" y="f31"/>
                    <a:pt x="f22" y="f37"/>
                  </a:cubicBezTo>
                  <a:cubicBezTo>
                    <a:pt x="f38" y="f39"/>
                    <a:pt x="f38" y="f39"/>
                    <a:pt x="f40" y="f30"/>
                  </a:cubicBezTo>
                  <a:cubicBezTo>
                    <a:pt x="f41" y="f42"/>
                    <a:pt x="f41" y="f43"/>
                    <a:pt x="f44" y="f45"/>
                  </a:cubicBezTo>
                  <a:cubicBezTo>
                    <a:pt x="f24" y="f46"/>
                    <a:pt x="f24" y="f47"/>
                    <a:pt x="f24" y="f48"/>
                  </a:cubicBezTo>
                  <a:cubicBezTo>
                    <a:pt x="f49" y="f50"/>
                    <a:pt x="f49" y="f51"/>
                    <a:pt x="f49" y="f49"/>
                  </a:cubicBezTo>
                  <a:lnTo>
                    <a:pt x="f49" y="f36"/>
                  </a:lnTo>
                  <a:cubicBezTo>
                    <a:pt x="f24" y="f52"/>
                    <a:pt x="f24" y="f53"/>
                    <a:pt x="f44" y="f33"/>
                  </a:cubicBezTo>
                  <a:cubicBezTo>
                    <a:pt x="f44" y="f5"/>
                    <a:pt x="f41" y="f54"/>
                    <a:pt x="f41" y="f16"/>
                  </a:cubicBezTo>
                  <a:cubicBezTo>
                    <a:pt x="f41" y="f9"/>
                    <a:pt x="f40" y="f11"/>
                    <a:pt x="f38" y="f12"/>
                  </a:cubicBezTo>
                  <a:cubicBezTo>
                    <a:pt x="f22" y="f13"/>
                    <a:pt x="f35" y="f7"/>
                    <a:pt x="f55" y="f2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2354;p48">
              <a:extLst>
                <a:ext uri="{FF2B5EF4-FFF2-40B4-BE49-F238E27FC236}">
                  <a16:creationId xmlns:a16="http://schemas.microsoft.com/office/drawing/2014/main" id="{56A57089-2FFF-C7D8-D146-4B960264897B}"/>
                </a:ext>
              </a:extLst>
            </p:cNvPr>
            <p:cNvSpPr/>
            <p:nvPr/>
          </p:nvSpPr>
          <p:spPr>
            <a:xfrm>
              <a:off x="2229005" y="2429076"/>
              <a:ext cx="5916" cy="47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"/>
                <a:gd name="f4" fmla="val 86"/>
                <a:gd name="f5" fmla="val 21"/>
                <a:gd name="f6" fmla="val 1"/>
                <a:gd name="f7" fmla="val 41"/>
                <a:gd name="f8" fmla="val 66"/>
                <a:gd name="f9" fmla="val 106"/>
                <a:gd name="f10" fmla="*/ f0 1 107"/>
                <a:gd name="f11" fmla="*/ f1 1 8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07"/>
                <a:gd name="f18" fmla="*/ f15 1 8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07" h="86">
                  <a:moveTo>
                    <a:pt x="f5" y="f6"/>
                  </a:moveTo>
                  <a:cubicBezTo>
                    <a:pt x="f5" y="f5"/>
                    <a:pt x="f6" y="f5"/>
                    <a:pt x="f6" y="f7"/>
                  </a:cubicBezTo>
                  <a:cubicBezTo>
                    <a:pt x="f6" y="f7"/>
                    <a:pt x="f6" y="f8"/>
                    <a:pt x="f5" y="f8"/>
                  </a:cubicBezTo>
                  <a:cubicBezTo>
                    <a:pt x="f5" y="f4"/>
                    <a:pt x="f7" y="f4"/>
                    <a:pt x="f7" y="f4"/>
                  </a:cubicBezTo>
                  <a:lnTo>
                    <a:pt x="f4" y="f4"/>
                  </a:lnTo>
                  <a:cubicBezTo>
                    <a:pt x="f4" y="f4"/>
                    <a:pt x="f9" y="f8"/>
                    <a:pt x="f9" y="f7"/>
                  </a:cubicBezTo>
                  <a:cubicBezTo>
                    <a:pt x="f9" y="f7"/>
                    <a:pt x="f9" y="f5"/>
                    <a:pt x="f4" y="f5"/>
                  </a:cubicBezTo>
                  <a:cubicBezTo>
                    <a:pt x="f4" y="f6"/>
                    <a:pt x="f8" y="f6"/>
                    <a:pt x="f8" y="f6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2355;p48">
              <a:extLst>
                <a:ext uri="{FF2B5EF4-FFF2-40B4-BE49-F238E27FC236}">
                  <a16:creationId xmlns:a16="http://schemas.microsoft.com/office/drawing/2014/main" id="{E8BCD497-7E5D-0FE7-FB29-5D252C0613A9}"/>
                </a:ext>
              </a:extLst>
            </p:cNvPr>
            <p:cNvSpPr/>
            <p:nvPr/>
          </p:nvSpPr>
          <p:spPr>
            <a:xfrm>
              <a:off x="1907923" y="2385285"/>
              <a:ext cx="28858" cy="577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2"/>
                <a:gd name="f4" fmla="val 1044"/>
                <a:gd name="f5" fmla="val 251"/>
                <a:gd name="f6" fmla="val 231"/>
                <a:gd name="f7" fmla="val 206"/>
                <a:gd name="f8" fmla="val 186"/>
                <a:gd name="f9" fmla="val 20"/>
                <a:gd name="f10" fmla="val 146"/>
                <a:gd name="f11" fmla="val 40"/>
                <a:gd name="f12" fmla="val 126"/>
                <a:gd name="f13" fmla="val 60"/>
                <a:gd name="f14" fmla="val 80"/>
                <a:gd name="f15" fmla="val 105"/>
                <a:gd name="f16" fmla="val 166"/>
                <a:gd name="f17" fmla="val 311"/>
                <a:gd name="f18" fmla="val 376"/>
                <a:gd name="f19" fmla="val 436"/>
                <a:gd name="f20" fmla="val 582"/>
                <a:gd name="f21" fmla="val 627"/>
                <a:gd name="f22" fmla="val 667"/>
                <a:gd name="f23" fmla="val 687"/>
                <a:gd name="f24" fmla="val 732"/>
                <a:gd name="f25" fmla="val 773"/>
                <a:gd name="f26" fmla="val 813"/>
                <a:gd name="f27" fmla="val 833"/>
                <a:gd name="f28" fmla="val 858"/>
                <a:gd name="f29" fmla="val 878"/>
                <a:gd name="f30" fmla="val 918"/>
                <a:gd name="f31" fmla="val 938"/>
                <a:gd name="f32" fmla="val 958"/>
                <a:gd name="f33" fmla="val 983"/>
                <a:gd name="f34" fmla="val 1003"/>
                <a:gd name="f35" fmla="val 1023"/>
                <a:gd name="f36" fmla="val 1043"/>
                <a:gd name="f37" fmla="val 356"/>
                <a:gd name="f38" fmla="val 396"/>
                <a:gd name="f39" fmla="val 416"/>
                <a:gd name="f40" fmla="val 457"/>
                <a:gd name="f41" fmla="val 482"/>
                <a:gd name="f42" fmla="val 898"/>
                <a:gd name="f43" fmla="val 502"/>
                <a:gd name="f44" fmla="val 793"/>
                <a:gd name="f45" fmla="val 752"/>
                <a:gd name="f46" fmla="val 707"/>
                <a:gd name="f47" fmla="val 647"/>
                <a:gd name="f48" fmla="val 607"/>
                <a:gd name="f49" fmla="val 291"/>
                <a:gd name="f50" fmla="val 271"/>
                <a:gd name="f51" fmla="val 331"/>
                <a:gd name="f52" fmla="*/ f0 1 522"/>
                <a:gd name="f53" fmla="*/ f1 1 1044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522"/>
                <a:gd name="f60" fmla="*/ f57 1 1044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522" h="1044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10" y="f11"/>
                    <a:pt x="f12" y="f13"/>
                    <a:pt x="f12" y="f14"/>
                  </a:cubicBezTo>
                  <a:cubicBezTo>
                    <a:pt x="f15" y="f15"/>
                    <a:pt x="f14" y="f12"/>
                    <a:pt x="f14" y="f16"/>
                  </a:cubicBezTo>
                  <a:cubicBezTo>
                    <a:pt x="f11" y="f6"/>
                    <a:pt x="f9" y="f17"/>
                    <a:pt x="f9" y="f18"/>
                  </a:cubicBezTo>
                  <a:cubicBezTo>
                    <a:pt x="f2" y="f19"/>
                    <a:pt x="f2" y="f3"/>
                    <a:pt x="f9" y="f20"/>
                  </a:cubicBezTo>
                  <a:cubicBezTo>
                    <a:pt x="f9" y="f21"/>
                    <a:pt x="f9" y="f22"/>
                    <a:pt x="f11" y="f23"/>
                  </a:cubicBezTo>
                  <a:cubicBezTo>
                    <a:pt x="f11" y="f24"/>
                    <a:pt x="f11" y="f25"/>
                    <a:pt x="f13" y="f26"/>
                  </a:cubicBezTo>
                  <a:cubicBezTo>
                    <a:pt x="f13" y="f27"/>
                    <a:pt x="f13" y="f28"/>
                    <a:pt x="f14" y="f29"/>
                  </a:cubicBezTo>
                  <a:cubicBezTo>
                    <a:pt x="f14" y="f30"/>
                    <a:pt x="f15" y="f31"/>
                    <a:pt x="f12" y="f32"/>
                  </a:cubicBezTo>
                  <a:cubicBezTo>
                    <a:pt x="f10" y="f32"/>
                    <a:pt x="f10" y="f33"/>
                    <a:pt x="f16" y="f34"/>
                  </a:cubicBezTo>
                  <a:cubicBezTo>
                    <a:pt x="f8" y="f35"/>
                    <a:pt x="f7" y="f35"/>
                    <a:pt x="f7" y="f35"/>
                  </a:cubicBezTo>
                  <a:cubicBezTo>
                    <a:pt x="f6" y="f36"/>
                    <a:pt x="f5" y="f36"/>
                    <a:pt x="f5" y="f36"/>
                  </a:cubicBezTo>
                  <a:lnTo>
                    <a:pt x="f37" y="f36"/>
                  </a:lnTo>
                  <a:cubicBezTo>
                    <a:pt x="f37" y="f36"/>
                    <a:pt x="f37" y="f35"/>
                    <a:pt x="f18" y="f35"/>
                  </a:cubicBezTo>
                  <a:cubicBezTo>
                    <a:pt x="f38" y="f35"/>
                    <a:pt x="f38" y="f34"/>
                    <a:pt x="f39" y="f33"/>
                  </a:cubicBezTo>
                  <a:lnTo>
                    <a:pt x="f19" y="f32"/>
                  </a:lnTo>
                  <a:cubicBezTo>
                    <a:pt x="f19" y="f31"/>
                    <a:pt x="f40" y="f30"/>
                    <a:pt x="f41" y="f42"/>
                  </a:cubicBezTo>
                  <a:cubicBezTo>
                    <a:pt x="f41" y="f28"/>
                    <a:pt x="f43" y="f44"/>
                    <a:pt x="f43" y="f45"/>
                  </a:cubicBezTo>
                  <a:cubicBezTo>
                    <a:pt x="f3" y="f46"/>
                    <a:pt x="f3" y="f47"/>
                    <a:pt x="f3" y="f48"/>
                  </a:cubicBezTo>
                  <a:cubicBezTo>
                    <a:pt x="f3" y="f3"/>
                    <a:pt x="f43" y="f39"/>
                    <a:pt x="f43" y="f17"/>
                  </a:cubicBezTo>
                  <a:cubicBezTo>
                    <a:pt x="f41" y="f49"/>
                    <a:pt x="f41" y="f50"/>
                    <a:pt x="f41" y="f5"/>
                  </a:cubicBezTo>
                  <a:cubicBezTo>
                    <a:pt x="f41" y="f6"/>
                    <a:pt x="f40" y="f7"/>
                    <a:pt x="f40" y="f16"/>
                  </a:cubicBezTo>
                  <a:cubicBezTo>
                    <a:pt x="f19" y="f12"/>
                    <a:pt x="f39" y="f15"/>
                    <a:pt x="f18" y="f13"/>
                  </a:cubicBezTo>
                  <a:lnTo>
                    <a:pt x="f37" y="f11"/>
                  </a:lnTo>
                  <a:cubicBezTo>
                    <a:pt x="f51" y="f9"/>
                    <a:pt x="f51" y="f9"/>
                    <a:pt x="f17" y="f9"/>
                  </a:cubicBezTo>
                  <a:cubicBezTo>
                    <a:pt x="f49" y="f2"/>
                    <a:pt x="f50" y="f2"/>
                    <a:pt x="f5" y="f2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2356;p48">
              <a:extLst>
                <a:ext uri="{FF2B5EF4-FFF2-40B4-BE49-F238E27FC236}">
                  <a16:creationId xmlns:a16="http://schemas.microsoft.com/office/drawing/2014/main" id="{A55AD222-648D-3F97-1FA2-621CA3DB0229}"/>
                </a:ext>
              </a:extLst>
            </p:cNvPr>
            <p:cNvSpPr/>
            <p:nvPr/>
          </p:nvSpPr>
          <p:spPr>
            <a:xfrm>
              <a:off x="1910126" y="2446550"/>
              <a:ext cx="4754" cy="4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"/>
                <a:gd name="f4" fmla="val 81"/>
                <a:gd name="f5" fmla="val 20"/>
                <a:gd name="f6" fmla="val 1"/>
                <a:gd name="f7" fmla="val 21"/>
                <a:gd name="f8" fmla="val 41"/>
                <a:gd name="f9" fmla="val 65"/>
                <a:gd name="f10" fmla="val 61"/>
                <a:gd name="f11" fmla="val 40"/>
                <a:gd name="f12" fmla="*/ f0 1 86"/>
                <a:gd name="f13" fmla="*/ f1 1 81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86"/>
                <a:gd name="f20" fmla="*/ f17 1 81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86" h="81">
                  <a:moveTo>
                    <a:pt x="f5" y="f6"/>
                  </a:moveTo>
                  <a:cubicBezTo>
                    <a:pt x="f2" y="f7"/>
                    <a:pt x="f2" y="f7"/>
                    <a:pt x="f2" y="f8"/>
                  </a:cubicBezTo>
                  <a:lnTo>
                    <a:pt x="f2" y="f4"/>
                  </a:lnTo>
                  <a:lnTo>
                    <a:pt x="f9" y="f4"/>
                  </a:lnTo>
                  <a:cubicBezTo>
                    <a:pt x="f3" y="f4"/>
                    <a:pt x="f3" y="f10"/>
                    <a:pt x="f3" y="f8"/>
                  </a:cubicBezTo>
                  <a:lnTo>
                    <a:pt x="f3" y="f7"/>
                  </a:lnTo>
                  <a:cubicBezTo>
                    <a:pt x="f9" y="f6"/>
                    <a:pt x="f9" y="f6"/>
                    <a:pt x="f11" y="f6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2357;p48">
              <a:extLst>
                <a:ext uri="{FF2B5EF4-FFF2-40B4-BE49-F238E27FC236}">
                  <a16:creationId xmlns:a16="http://schemas.microsoft.com/office/drawing/2014/main" id="{E4B032DF-1D56-D61A-2689-8D6737B99DD4}"/>
                </a:ext>
              </a:extLst>
            </p:cNvPr>
            <p:cNvSpPr/>
            <p:nvPr/>
          </p:nvSpPr>
          <p:spPr>
            <a:xfrm>
              <a:off x="1907923" y="2385285"/>
              <a:ext cx="28858" cy="577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2"/>
                <a:gd name="f4" fmla="val 1044"/>
                <a:gd name="f5" fmla="val 271"/>
                <a:gd name="f6" fmla="val 105"/>
                <a:gd name="f7" fmla="val 291"/>
                <a:gd name="f8" fmla="val 126"/>
                <a:gd name="f9" fmla="val 311"/>
                <a:gd name="f10" fmla="val 146"/>
                <a:gd name="f11" fmla="val 331"/>
                <a:gd name="f12" fmla="val 166"/>
                <a:gd name="f13" fmla="val 356"/>
                <a:gd name="f14" fmla="val 186"/>
                <a:gd name="f15" fmla="val 206"/>
                <a:gd name="f16" fmla="val 376"/>
                <a:gd name="f17" fmla="val 231"/>
                <a:gd name="f18" fmla="val 416"/>
                <a:gd name="f19" fmla="val 482"/>
                <a:gd name="f20" fmla="val 607"/>
                <a:gd name="f21" fmla="val 707"/>
                <a:gd name="f22" fmla="val 732"/>
                <a:gd name="f23" fmla="val 396"/>
                <a:gd name="f24" fmla="val 773"/>
                <a:gd name="f25" fmla="val 813"/>
                <a:gd name="f26" fmla="val 833"/>
                <a:gd name="f27" fmla="val 858"/>
                <a:gd name="f28" fmla="val 878"/>
                <a:gd name="f29" fmla="val 898"/>
                <a:gd name="f30" fmla="val 918"/>
                <a:gd name="f31" fmla="val 938"/>
                <a:gd name="f32" fmla="val 958"/>
                <a:gd name="f33" fmla="val 251"/>
                <a:gd name="f34" fmla="val 793"/>
                <a:gd name="f35" fmla="val 752"/>
                <a:gd name="f36" fmla="val 687"/>
                <a:gd name="f37" fmla="val 20"/>
                <a:gd name="f38" fmla="val 40"/>
                <a:gd name="f39" fmla="val 60"/>
                <a:gd name="f40" fmla="val 80"/>
                <a:gd name="f41" fmla="val 436"/>
                <a:gd name="f42" fmla="val 582"/>
                <a:gd name="f43" fmla="val 627"/>
                <a:gd name="f44" fmla="val 667"/>
                <a:gd name="f45" fmla="val 983"/>
                <a:gd name="f46" fmla="val 1003"/>
                <a:gd name="f47" fmla="val 1023"/>
                <a:gd name="f48" fmla="val 1043"/>
                <a:gd name="f49" fmla="val 457"/>
                <a:gd name="f50" fmla="val 502"/>
                <a:gd name="f51" fmla="val 647"/>
                <a:gd name="f52" fmla="*/ f0 1 522"/>
                <a:gd name="f53" fmla="*/ f1 1 1044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522"/>
                <a:gd name="f60" fmla="*/ f57 1 1044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522" h="1044">
                  <a:moveTo>
                    <a:pt x="f5" y="f6"/>
                  </a:moveTo>
                  <a:cubicBezTo>
                    <a:pt x="f7" y="f6"/>
                    <a:pt x="f7" y="f8"/>
                    <a:pt x="f9" y="f8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3" y="f15"/>
                    <a:pt x="f16" y="f17"/>
                    <a:pt x="f16" y="f5"/>
                  </a:cubicBezTo>
                  <a:cubicBezTo>
                    <a:pt x="f18" y="f16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3" y="f25"/>
                  </a:cubicBezTo>
                  <a:cubicBezTo>
                    <a:pt x="f23" y="f25"/>
                    <a:pt x="f16" y="f26"/>
                    <a:pt x="f16" y="f27"/>
                  </a:cubicBezTo>
                  <a:cubicBezTo>
                    <a:pt x="f16" y="f28"/>
                    <a:pt x="f13" y="f28"/>
                    <a:pt x="f13" y="f29"/>
                  </a:cubicBezTo>
                  <a:cubicBezTo>
                    <a:pt x="f13" y="f30"/>
                    <a:pt x="f11" y="f30"/>
                    <a:pt x="f11" y="f31"/>
                  </a:cubicBezTo>
                  <a:lnTo>
                    <a:pt x="f9" y="f31"/>
                  </a:lnTo>
                  <a:lnTo>
                    <a:pt x="f9" y="f32"/>
                  </a:lnTo>
                  <a:lnTo>
                    <a:pt x="f7" y="f32"/>
                  </a:lnTo>
                  <a:cubicBezTo>
                    <a:pt x="f7" y="f31"/>
                    <a:pt x="f5" y="f30"/>
                    <a:pt x="f5" y="f30"/>
                  </a:cubicBezTo>
                  <a:cubicBezTo>
                    <a:pt x="f33" y="f30"/>
                    <a:pt x="f33" y="f30"/>
                    <a:pt x="f33" y="f29"/>
                  </a:cubicBezTo>
                  <a:cubicBezTo>
                    <a:pt x="f17" y="f28"/>
                    <a:pt x="f15" y="f26"/>
                    <a:pt x="f14" y="f25"/>
                  </a:cubicBezTo>
                  <a:cubicBezTo>
                    <a:pt x="f12" y="f34"/>
                    <a:pt x="f12" y="f24"/>
                    <a:pt x="f10" y="f35"/>
                  </a:cubicBezTo>
                  <a:cubicBezTo>
                    <a:pt x="f10" y="f22"/>
                    <a:pt x="f8" y="f21"/>
                    <a:pt x="f8" y="f36"/>
                  </a:cubicBezTo>
                  <a:lnTo>
                    <a:pt x="f8" y="f20"/>
                  </a:lnTo>
                  <a:cubicBezTo>
                    <a:pt x="f8" y="f19"/>
                    <a:pt x="f10" y="f16"/>
                    <a:pt x="f12" y="f5"/>
                  </a:cubicBezTo>
                  <a:cubicBezTo>
                    <a:pt x="f12" y="f33"/>
                    <a:pt x="f14" y="f17"/>
                    <a:pt x="f14" y="f15"/>
                  </a:cubicBezTo>
                  <a:cubicBezTo>
                    <a:pt x="f15" y="f14"/>
                    <a:pt x="f15" y="f10"/>
                    <a:pt x="f17" y="f8"/>
                  </a:cubicBezTo>
                  <a:lnTo>
                    <a:pt x="f17" y="f6"/>
                  </a:lnTo>
                  <a:close/>
                  <a:moveTo>
                    <a:pt x="f33" y="f2"/>
                  </a:moveTo>
                  <a:cubicBezTo>
                    <a:pt x="f17" y="f2"/>
                    <a:pt x="f15" y="f2"/>
                    <a:pt x="f14" y="f37"/>
                  </a:cubicBezTo>
                  <a:cubicBezTo>
                    <a:pt x="f10" y="f38"/>
                    <a:pt x="f8" y="f39"/>
                    <a:pt x="f8" y="f40"/>
                  </a:cubicBezTo>
                  <a:cubicBezTo>
                    <a:pt x="f6" y="f6"/>
                    <a:pt x="f40" y="f8"/>
                    <a:pt x="f40" y="f12"/>
                  </a:cubicBezTo>
                  <a:cubicBezTo>
                    <a:pt x="f38" y="f17"/>
                    <a:pt x="f37" y="f9"/>
                    <a:pt x="f37" y="f16"/>
                  </a:cubicBezTo>
                  <a:cubicBezTo>
                    <a:pt x="f2" y="f41"/>
                    <a:pt x="f2" y="f3"/>
                    <a:pt x="f37" y="f42"/>
                  </a:cubicBezTo>
                  <a:cubicBezTo>
                    <a:pt x="f37" y="f43"/>
                    <a:pt x="f37" y="f44"/>
                    <a:pt x="f38" y="f36"/>
                  </a:cubicBezTo>
                  <a:cubicBezTo>
                    <a:pt x="f38" y="f22"/>
                    <a:pt x="f38" y="f24"/>
                    <a:pt x="f39" y="f25"/>
                  </a:cubicBezTo>
                  <a:cubicBezTo>
                    <a:pt x="f39" y="f26"/>
                    <a:pt x="f39" y="f27"/>
                    <a:pt x="f40" y="f28"/>
                  </a:cubicBezTo>
                  <a:cubicBezTo>
                    <a:pt x="f40" y="f30"/>
                    <a:pt x="f6" y="f31"/>
                    <a:pt x="f8" y="f32"/>
                  </a:cubicBezTo>
                  <a:cubicBezTo>
                    <a:pt x="f10" y="f32"/>
                    <a:pt x="f10" y="f45"/>
                    <a:pt x="f12" y="f46"/>
                  </a:cubicBezTo>
                  <a:cubicBezTo>
                    <a:pt x="f14" y="f47"/>
                    <a:pt x="f15" y="f47"/>
                    <a:pt x="f15" y="f47"/>
                  </a:cubicBezTo>
                  <a:cubicBezTo>
                    <a:pt x="f17" y="f48"/>
                    <a:pt x="f33" y="f48"/>
                    <a:pt x="f33" y="f48"/>
                  </a:cubicBezTo>
                  <a:lnTo>
                    <a:pt x="f13" y="f48"/>
                  </a:lnTo>
                  <a:cubicBezTo>
                    <a:pt x="f13" y="f48"/>
                    <a:pt x="f13" y="f47"/>
                    <a:pt x="f16" y="f47"/>
                  </a:cubicBezTo>
                  <a:cubicBezTo>
                    <a:pt x="f23" y="f47"/>
                    <a:pt x="f23" y="f46"/>
                    <a:pt x="f18" y="f45"/>
                  </a:cubicBezTo>
                  <a:lnTo>
                    <a:pt x="f41" y="f32"/>
                  </a:lnTo>
                  <a:cubicBezTo>
                    <a:pt x="f41" y="f31"/>
                    <a:pt x="f49" y="f30"/>
                    <a:pt x="f19" y="f29"/>
                  </a:cubicBezTo>
                  <a:cubicBezTo>
                    <a:pt x="f19" y="f27"/>
                    <a:pt x="f50" y="f34"/>
                    <a:pt x="f50" y="f35"/>
                  </a:cubicBezTo>
                  <a:cubicBezTo>
                    <a:pt x="f3" y="f21"/>
                    <a:pt x="f3" y="f51"/>
                    <a:pt x="f3" y="f20"/>
                  </a:cubicBezTo>
                  <a:cubicBezTo>
                    <a:pt x="f3" y="f3"/>
                    <a:pt x="f50" y="f18"/>
                    <a:pt x="f50" y="f9"/>
                  </a:cubicBezTo>
                  <a:cubicBezTo>
                    <a:pt x="f19" y="f7"/>
                    <a:pt x="f19" y="f5"/>
                    <a:pt x="f19" y="f33"/>
                  </a:cubicBezTo>
                  <a:cubicBezTo>
                    <a:pt x="f19" y="f17"/>
                    <a:pt x="f49" y="f15"/>
                    <a:pt x="f49" y="f12"/>
                  </a:cubicBezTo>
                  <a:cubicBezTo>
                    <a:pt x="f41" y="f8"/>
                    <a:pt x="f18" y="f6"/>
                    <a:pt x="f16" y="f39"/>
                  </a:cubicBezTo>
                  <a:lnTo>
                    <a:pt x="f13" y="f38"/>
                  </a:lnTo>
                  <a:cubicBezTo>
                    <a:pt x="f11" y="f37"/>
                    <a:pt x="f11" y="f37"/>
                    <a:pt x="f9" y="f37"/>
                  </a:cubicBezTo>
                  <a:cubicBezTo>
                    <a:pt x="f7" y="f2"/>
                    <a:pt x="f5" y="f2"/>
                    <a:pt x="f33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2358;p48">
              <a:extLst>
                <a:ext uri="{FF2B5EF4-FFF2-40B4-BE49-F238E27FC236}">
                  <a16:creationId xmlns:a16="http://schemas.microsoft.com/office/drawing/2014/main" id="{D2A25761-9FE7-7D85-2DDA-14C1E1D8697B}"/>
                </a:ext>
              </a:extLst>
            </p:cNvPr>
            <p:cNvSpPr/>
            <p:nvPr/>
          </p:nvSpPr>
          <p:spPr>
            <a:xfrm>
              <a:off x="1913729" y="2389702"/>
              <a:ext cx="18361" cy="504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2"/>
                <a:gd name="f4" fmla="val 913"/>
                <a:gd name="f5" fmla="val 146"/>
                <a:gd name="f6" fmla="val 126"/>
                <a:gd name="f7" fmla="val 25"/>
                <a:gd name="f8" fmla="val 101"/>
                <a:gd name="f9" fmla="val 81"/>
                <a:gd name="f10" fmla="val 46"/>
                <a:gd name="f11" fmla="val 66"/>
                <a:gd name="f12" fmla="val 86"/>
                <a:gd name="f13" fmla="val 61"/>
                <a:gd name="f14" fmla="val 106"/>
                <a:gd name="f15" fmla="val 41"/>
                <a:gd name="f16" fmla="val 211"/>
                <a:gd name="f17" fmla="val 21"/>
                <a:gd name="f18" fmla="val 231"/>
                <a:gd name="f19" fmla="val 251"/>
                <a:gd name="f20" fmla="val 276"/>
                <a:gd name="f21" fmla="val 336"/>
                <a:gd name="f22" fmla="val 402"/>
                <a:gd name="f23" fmla="val 547"/>
                <a:gd name="f24" fmla="val 587"/>
                <a:gd name="f25" fmla="val 627"/>
                <a:gd name="f26" fmla="val 672"/>
                <a:gd name="f27" fmla="val 693"/>
                <a:gd name="f28" fmla="val 713"/>
                <a:gd name="f29" fmla="val 733"/>
                <a:gd name="f30" fmla="val 778"/>
                <a:gd name="f31" fmla="val 798"/>
                <a:gd name="f32" fmla="val 818"/>
                <a:gd name="f33" fmla="val 838"/>
                <a:gd name="f34" fmla="val 858"/>
                <a:gd name="f35" fmla="val 166"/>
                <a:gd name="f36" fmla="val 878"/>
                <a:gd name="f37" fmla="val 186"/>
                <a:gd name="f38" fmla="val 903"/>
                <a:gd name="f39" fmla="val 206"/>
                <a:gd name="f40" fmla="val 910"/>
                <a:gd name="f41" fmla="val 208"/>
                <a:gd name="f42" fmla="val 912"/>
                <a:gd name="f43" fmla="val 212"/>
                <a:gd name="f44" fmla="val 220"/>
                <a:gd name="f45" fmla="val 235"/>
                <a:gd name="f46" fmla="val 271"/>
                <a:gd name="f47" fmla="val 291"/>
                <a:gd name="f48" fmla="val 311"/>
                <a:gd name="f49" fmla="val 753"/>
                <a:gd name="f50" fmla="val 331"/>
                <a:gd name="f51" fmla="val 652"/>
                <a:gd name="f52" fmla="val 377"/>
                <a:gd name="f53" fmla="val 316"/>
                <a:gd name="f54" fmla="val 191"/>
                <a:gd name="f55" fmla="val 171"/>
                <a:gd name="f56" fmla="val 226"/>
                <a:gd name="f57" fmla="*/ f0 1 332"/>
                <a:gd name="f58" fmla="*/ f1 1 913"/>
                <a:gd name="f59" fmla="val f2"/>
                <a:gd name="f60" fmla="val f3"/>
                <a:gd name="f61" fmla="val f4"/>
                <a:gd name="f62" fmla="+- f61 0 f59"/>
                <a:gd name="f63" fmla="+- f60 0 f59"/>
                <a:gd name="f64" fmla="*/ f63 1 332"/>
                <a:gd name="f65" fmla="*/ f62 1 913"/>
                <a:gd name="f66" fmla="*/ f59 1 f64"/>
                <a:gd name="f67" fmla="*/ f60 1 f64"/>
                <a:gd name="f68" fmla="*/ f59 1 f65"/>
                <a:gd name="f69" fmla="*/ f61 1 f65"/>
                <a:gd name="f70" fmla="*/ f66 f57 1"/>
                <a:gd name="f71" fmla="*/ f67 f57 1"/>
                <a:gd name="f72" fmla="*/ f69 f58 1"/>
                <a:gd name="f73" fmla="*/ f68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332" h="913">
                  <a:moveTo>
                    <a:pt x="f5" y="f2"/>
                  </a:moveTo>
                  <a:cubicBezTo>
                    <a:pt x="f6" y="f2"/>
                    <a:pt x="f6" y="f2"/>
                    <a:pt x="f6" y="f7"/>
                  </a:cubicBezTo>
                  <a:cubicBezTo>
                    <a:pt x="f8" y="f7"/>
                    <a:pt x="f8" y="f7"/>
                    <a:pt x="f9" y="f10"/>
                  </a:cubicBezTo>
                  <a:lnTo>
                    <a:pt x="f9" y="f11"/>
                  </a:lnTo>
                  <a:cubicBezTo>
                    <a:pt x="f9" y="f12"/>
                    <a:pt x="f13" y="f12"/>
                    <a:pt x="f13" y="f14"/>
                  </a:cubicBezTo>
                  <a:cubicBezTo>
                    <a:pt x="f13" y="f14"/>
                    <a:pt x="f13" y="f6"/>
                    <a:pt x="f15" y="f6"/>
                  </a:cubicBezTo>
                  <a:lnTo>
                    <a:pt x="f15" y="f16"/>
                  </a:lnTo>
                  <a:lnTo>
                    <a:pt x="f17" y="f16"/>
                  </a:lnTo>
                  <a:cubicBezTo>
                    <a:pt x="f2" y="f18"/>
                    <a:pt x="f2" y="f19"/>
                    <a:pt x="f2" y="f20"/>
                  </a:cubicBezTo>
                  <a:lnTo>
                    <a:pt x="f2" y="f21"/>
                  </a:lnTo>
                  <a:lnTo>
                    <a:pt x="f2" y="f22"/>
                  </a:lnTo>
                  <a:lnTo>
                    <a:pt x="f2" y="f23"/>
                  </a:lnTo>
                  <a:cubicBezTo>
                    <a:pt x="f17" y="f24"/>
                    <a:pt x="f17" y="f25"/>
                    <a:pt x="f17" y="f26"/>
                  </a:cubicBezTo>
                  <a:cubicBezTo>
                    <a:pt x="f15" y="f27"/>
                    <a:pt x="f15" y="f28"/>
                    <a:pt x="f15" y="f29"/>
                  </a:cubicBezTo>
                  <a:lnTo>
                    <a:pt x="f15" y="f30"/>
                  </a:lnTo>
                  <a:cubicBezTo>
                    <a:pt x="f13" y="f31"/>
                    <a:pt x="f13" y="f32"/>
                    <a:pt x="f9" y="f32"/>
                  </a:cubicBezTo>
                  <a:lnTo>
                    <a:pt x="f9" y="f33"/>
                  </a:lnTo>
                  <a:lnTo>
                    <a:pt x="f6" y="f33"/>
                  </a:lnTo>
                  <a:cubicBezTo>
                    <a:pt x="f6" y="f34"/>
                    <a:pt x="f5" y="f34"/>
                    <a:pt x="f35" y="f34"/>
                  </a:cubicBezTo>
                  <a:cubicBezTo>
                    <a:pt x="f35" y="f36"/>
                    <a:pt x="f37" y="f36"/>
                    <a:pt x="f37" y="f36"/>
                  </a:cubicBezTo>
                  <a:cubicBezTo>
                    <a:pt x="f37" y="f38"/>
                    <a:pt x="f37" y="f38"/>
                    <a:pt x="f39" y="f38"/>
                  </a:cubicBez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45" y="f38"/>
                    <a:pt x="f19" y="f38"/>
                  </a:cubicBezTo>
                  <a:lnTo>
                    <a:pt x="f46" y="f38"/>
                  </a:lnTo>
                  <a:cubicBezTo>
                    <a:pt x="f46" y="f36"/>
                    <a:pt x="f47" y="f36"/>
                    <a:pt x="f47" y="f36"/>
                  </a:cubicBezTo>
                  <a:lnTo>
                    <a:pt x="f47" y="f33"/>
                  </a:lnTo>
                  <a:cubicBezTo>
                    <a:pt x="f48" y="f31"/>
                    <a:pt x="f48" y="f49"/>
                    <a:pt x="f48" y="f27"/>
                  </a:cubicBezTo>
                  <a:cubicBezTo>
                    <a:pt x="f50" y="f51"/>
                    <a:pt x="f50" y="f24"/>
                    <a:pt x="f50" y="f23"/>
                  </a:cubicBezTo>
                  <a:lnTo>
                    <a:pt x="f50" y="f52"/>
                  </a:lnTo>
                  <a:cubicBezTo>
                    <a:pt x="f50" y="f21"/>
                    <a:pt x="f50" y="f53"/>
                    <a:pt x="f48" y="f20"/>
                  </a:cubicBezTo>
                  <a:lnTo>
                    <a:pt x="f48" y="f19"/>
                  </a:lnTo>
                  <a:cubicBezTo>
                    <a:pt x="f48" y="f16"/>
                    <a:pt x="f48" y="f54"/>
                    <a:pt x="f47" y="f55"/>
                  </a:cubicBezTo>
                  <a:cubicBezTo>
                    <a:pt x="f47" y="f6"/>
                    <a:pt x="f46" y="f14"/>
                    <a:pt x="f46" y="f12"/>
                  </a:cubicBezTo>
                  <a:cubicBezTo>
                    <a:pt x="f19" y="f12"/>
                    <a:pt x="f19" y="f12"/>
                    <a:pt x="f56" y="f11"/>
                  </a:cubicBezTo>
                  <a:lnTo>
                    <a:pt x="f37" y="f7"/>
                  </a:lnTo>
                  <a:lnTo>
                    <a:pt x="f35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2359;p48">
              <a:extLst>
                <a:ext uri="{FF2B5EF4-FFF2-40B4-BE49-F238E27FC236}">
                  <a16:creationId xmlns:a16="http://schemas.microsoft.com/office/drawing/2014/main" id="{5A17C54E-0663-2122-1817-5E82CCABF953}"/>
                </a:ext>
              </a:extLst>
            </p:cNvPr>
            <p:cNvSpPr/>
            <p:nvPr/>
          </p:nvSpPr>
          <p:spPr>
            <a:xfrm>
              <a:off x="1910126" y="2446550"/>
              <a:ext cx="4754" cy="4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"/>
                <a:gd name="f4" fmla="val 81"/>
                <a:gd name="f5" fmla="val 20"/>
                <a:gd name="f6" fmla="val 1"/>
                <a:gd name="f7" fmla="val 21"/>
                <a:gd name="f8" fmla="val 41"/>
                <a:gd name="f9" fmla="val 65"/>
                <a:gd name="f10" fmla="val 61"/>
                <a:gd name="f11" fmla="val 40"/>
                <a:gd name="f12" fmla="*/ f0 1 86"/>
                <a:gd name="f13" fmla="*/ f1 1 81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86"/>
                <a:gd name="f20" fmla="*/ f17 1 81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86" h="81">
                  <a:moveTo>
                    <a:pt x="f5" y="f6"/>
                  </a:moveTo>
                  <a:cubicBezTo>
                    <a:pt x="f2" y="f7"/>
                    <a:pt x="f2" y="f7"/>
                    <a:pt x="f2" y="f8"/>
                  </a:cubicBezTo>
                  <a:lnTo>
                    <a:pt x="f2" y="f4"/>
                  </a:lnTo>
                  <a:lnTo>
                    <a:pt x="f9" y="f4"/>
                  </a:lnTo>
                  <a:cubicBezTo>
                    <a:pt x="f3" y="f4"/>
                    <a:pt x="f3" y="f10"/>
                    <a:pt x="f3" y="f8"/>
                  </a:cubicBezTo>
                  <a:lnTo>
                    <a:pt x="f3" y="f7"/>
                  </a:lnTo>
                  <a:cubicBezTo>
                    <a:pt x="f9" y="f6"/>
                    <a:pt x="f9" y="f6"/>
                    <a:pt x="f11" y="f6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2360;p48">
              <a:extLst>
                <a:ext uri="{FF2B5EF4-FFF2-40B4-BE49-F238E27FC236}">
                  <a16:creationId xmlns:a16="http://schemas.microsoft.com/office/drawing/2014/main" id="{260A0EDF-DE7F-64C9-FBCF-919EAB686496}"/>
                </a:ext>
              </a:extLst>
            </p:cNvPr>
            <p:cNvSpPr/>
            <p:nvPr/>
          </p:nvSpPr>
          <p:spPr>
            <a:xfrm>
              <a:off x="2230111" y="2372511"/>
              <a:ext cx="28913" cy="555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3"/>
                <a:gd name="f4" fmla="val 1004"/>
                <a:gd name="f5" fmla="val 211"/>
                <a:gd name="f6" fmla="val 191"/>
                <a:gd name="f7" fmla="val 21"/>
                <a:gd name="f8" fmla="val 171"/>
                <a:gd name="f9" fmla="val 146"/>
                <a:gd name="f10" fmla="val 41"/>
                <a:gd name="f11" fmla="val 126"/>
                <a:gd name="f12" fmla="val 106"/>
                <a:gd name="f13" fmla="val 61"/>
                <a:gd name="f14" fmla="val 86"/>
                <a:gd name="f15" fmla="val 66"/>
                <a:gd name="f16" fmla="val 166"/>
                <a:gd name="f17" fmla="val 46"/>
                <a:gd name="f18" fmla="val 251"/>
                <a:gd name="f19" fmla="val 291"/>
                <a:gd name="f20" fmla="val 357"/>
                <a:gd name="f21" fmla="val 1"/>
                <a:gd name="f22" fmla="val 397"/>
                <a:gd name="f23" fmla="val 437"/>
                <a:gd name="f24" fmla="val 502"/>
                <a:gd name="f25" fmla="val 607"/>
                <a:gd name="f26" fmla="val 647"/>
                <a:gd name="f27" fmla="val 688"/>
                <a:gd name="f28" fmla="val 713"/>
                <a:gd name="f29" fmla="val 793"/>
                <a:gd name="f30" fmla="val 898"/>
                <a:gd name="f31" fmla="val 963"/>
                <a:gd name="f32" fmla="val 983"/>
                <a:gd name="f33" fmla="val 231"/>
                <a:gd name="f34" fmla="val 272"/>
                <a:gd name="f35" fmla="val 337"/>
                <a:gd name="f36" fmla="val 377"/>
                <a:gd name="f37" fmla="val 938"/>
                <a:gd name="f38" fmla="val 422"/>
                <a:gd name="f39" fmla="val 918"/>
                <a:gd name="f40" fmla="val 442"/>
                <a:gd name="f41" fmla="val 462"/>
                <a:gd name="f42" fmla="val 878"/>
                <a:gd name="f43" fmla="val 838"/>
                <a:gd name="f44" fmla="val 482"/>
                <a:gd name="f45" fmla="val 813"/>
                <a:gd name="f46" fmla="val 773"/>
                <a:gd name="f47" fmla="val 733"/>
                <a:gd name="f48" fmla="val 667"/>
                <a:gd name="f49" fmla="val 522"/>
                <a:gd name="f50" fmla="val 627"/>
                <a:gd name="f51" fmla="val 587"/>
                <a:gd name="f52" fmla="val 336"/>
                <a:gd name="f53" fmla="val 271"/>
                <a:gd name="f54" fmla="val 186"/>
                <a:gd name="f55" fmla="val 297"/>
                <a:gd name="f56" fmla="*/ f0 1 523"/>
                <a:gd name="f57" fmla="*/ f1 1 100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523"/>
                <a:gd name="f64" fmla="*/ f61 1 100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523" h="1004">
                  <a:moveTo>
                    <a:pt x="f5" y="f2"/>
                  </a:moveTo>
                  <a:cubicBezTo>
                    <a:pt x="f6" y="f2"/>
                    <a:pt x="f6" y="f7"/>
                    <a:pt x="f8" y="f7"/>
                  </a:cubicBezTo>
                  <a:cubicBezTo>
                    <a:pt x="f9" y="f10"/>
                    <a:pt x="f11" y="f10"/>
                    <a:pt x="f12" y="f13"/>
                  </a:cubicBezTo>
                  <a:cubicBezTo>
                    <a:pt x="f12" y="f14"/>
                    <a:pt x="f14" y="f12"/>
                    <a:pt x="f14" y="f11"/>
                  </a:cubicBezTo>
                  <a:cubicBezTo>
                    <a:pt x="f15" y="f9"/>
                    <a:pt x="f15" y="f16"/>
                    <a:pt x="f17" y="f5"/>
                  </a:cubicBezTo>
                  <a:cubicBezTo>
                    <a:pt x="f17" y="f18"/>
                    <a:pt x="f7" y="f19"/>
                    <a:pt x="f7" y="f20"/>
                  </a:cubicBezTo>
                  <a:cubicBezTo>
                    <a:pt x="f21" y="f22"/>
                    <a:pt x="f7" y="f23"/>
                    <a:pt x="f7" y="f24"/>
                  </a:cubicBezTo>
                  <a:lnTo>
                    <a:pt x="f7" y="f25"/>
                  </a:lnTo>
                  <a:cubicBezTo>
                    <a:pt x="f7" y="f26"/>
                    <a:pt x="f17" y="f27"/>
                    <a:pt x="f17" y="f28"/>
                  </a:cubicBezTo>
                  <a:cubicBezTo>
                    <a:pt x="f17" y="f29"/>
                    <a:pt x="f14" y="f30"/>
                    <a:pt x="f8" y="f31"/>
                  </a:cubicBezTo>
                  <a:cubicBezTo>
                    <a:pt x="f6" y="f32"/>
                    <a:pt x="f33" y="f4"/>
                    <a:pt x="f34" y="f4"/>
                  </a:cubicBezTo>
                  <a:cubicBezTo>
                    <a:pt x="f35" y="f4"/>
                    <a:pt x="f36" y="f31"/>
                    <a:pt x="f22" y="f37"/>
                  </a:cubicBezTo>
                  <a:cubicBezTo>
                    <a:pt x="f38" y="f39"/>
                    <a:pt x="f38" y="f39"/>
                    <a:pt x="f40" y="f30"/>
                  </a:cubicBezTo>
                  <a:cubicBezTo>
                    <a:pt x="f41" y="f42"/>
                    <a:pt x="f41" y="f43"/>
                    <a:pt x="f44" y="f45"/>
                  </a:cubicBezTo>
                  <a:cubicBezTo>
                    <a:pt x="f24" y="f46"/>
                    <a:pt x="f24" y="f47"/>
                    <a:pt x="f24" y="f48"/>
                  </a:cubicBezTo>
                  <a:cubicBezTo>
                    <a:pt x="f49" y="f50"/>
                    <a:pt x="f49" y="f51"/>
                    <a:pt x="f49" y="f49"/>
                  </a:cubicBezTo>
                  <a:lnTo>
                    <a:pt x="f49" y="f36"/>
                  </a:lnTo>
                  <a:cubicBezTo>
                    <a:pt x="f24" y="f52"/>
                    <a:pt x="f24" y="f53"/>
                    <a:pt x="f44" y="f33"/>
                  </a:cubicBezTo>
                  <a:cubicBezTo>
                    <a:pt x="f44" y="f5"/>
                    <a:pt x="f41" y="f54"/>
                    <a:pt x="f41" y="f16"/>
                  </a:cubicBezTo>
                  <a:cubicBezTo>
                    <a:pt x="f41" y="f9"/>
                    <a:pt x="f40" y="f11"/>
                    <a:pt x="f38" y="f12"/>
                  </a:cubicBezTo>
                  <a:cubicBezTo>
                    <a:pt x="f22" y="f13"/>
                    <a:pt x="f35" y="f7"/>
                    <a:pt x="f55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2361;p48">
              <a:extLst>
                <a:ext uri="{FF2B5EF4-FFF2-40B4-BE49-F238E27FC236}">
                  <a16:creationId xmlns:a16="http://schemas.microsoft.com/office/drawing/2014/main" id="{12587F05-2FA3-B5CE-350D-5D274AC62758}"/>
                </a:ext>
              </a:extLst>
            </p:cNvPr>
            <p:cNvSpPr/>
            <p:nvPr/>
          </p:nvSpPr>
          <p:spPr>
            <a:xfrm>
              <a:off x="2229005" y="2429076"/>
              <a:ext cx="5916" cy="47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"/>
                <a:gd name="f4" fmla="val 86"/>
                <a:gd name="f5" fmla="val 21"/>
                <a:gd name="f6" fmla="val 1"/>
                <a:gd name="f7" fmla="val 41"/>
                <a:gd name="f8" fmla="val 66"/>
                <a:gd name="f9" fmla="val 106"/>
                <a:gd name="f10" fmla="*/ f0 1 107"/>
                <a:gd name="f11" fmla="*/ f1 1 8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07"/>
                <a:gd name="f18" fmla="*/ f15 1 8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07" h="86">
                  <a:moveTo>
                    <a:pt x="f5" y="f6"/>
                  </a:moveTo>
                  <a:cubicBezTo>
                    <a:pt x="f5" y="f5"/>
                    <a:pt x="f6" y="f5"/>
                    <a:pt x="f6" y="f7"/>
                  </a:cubicBezTo>
                  <a:cubicBezTo>
                    <a:pt x="f6" y="f7"/>
                    <a:pt x="f6" y="f8"/>
                    <a:pt x="f5" y="f8"/>
                  </a:cubicBezTo>
                  <a:cubicBezTo>
                    <a:pt x="f5" y="f4"/>
                    <a:pt x="f7" y="f4"/>
                    <a:pt x="f7" y="f4"/>
                  </a:cubicBezTo>
                  <a:lnTo>
                    <a:pt x="f4" y="f4"/>
                  </a:lnTo>
                  <a:cubicBezTo>
                    <a:pt x="f4" y="f4"/>
                    <a:pt x="f9" y="f8"/>
                    <a:pt x="f9" y="f7"/>
                  </a:cubicBezTo>
                  <a:cubicBezTo>
                    <a:pt x="f9" y="f7"/>
                    <a:pt x="f9" y="f5"/>
                    <a:pt x="f4" y="f5"/>
                  </a:cubicBezTo>
                  <a:cubicBezTo>
                    <a:pt x="f4" y="f6"/>
                    <a:pt x="f8" y="f6"/>
                    <a:pt x="f8" y="f6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2362;p48">
              <a:extLst>
                <a:ext uri="{FF2B5EF4-FFF2-40B4-BE49-F238E27FC236}">
                  <a16:creationId xmlns:a16="http://schemas.microsoft.com/office/drawing/2014/main" id="{787B0A75-F2EB-ED2C-BDF4-D659EE4C694E}"/>
                </a:ext>
              </a:extLst>
            </p:cNvPr>
            <p:cNvSpPr/>
            <p:nvPr/>
          </p:nvSpPr>
          <p:spPr>
            <a:xfrm>
              <a:off x="1843009" y="2361950"/>
              <a:ext cx="141219" cy="1401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54"/>
                <a:gd name="f4" fmla="val 2534"/>
                <a:gd name="f5" fmla="val 1425"/>
                <a:gd name="f6" fmla="val 422"/>
                <a:gd name="f7" fmla="val 1445"/>
                <a:gd name="f8" fmla="val 1465"/>
                <a:gd name="f9" fmla="val 1485"/>
                <a:gd name="f10" fmla="val 442"/>
                <a:gd name="f11" fmla="val 1505"/>
                <a:gd name="f12" fmla="val 1530"/>
                <a:gd name="f13" fmla="val 462"/>
                <a:gd name="f14" fmla="val 1550"/>
                <a:gd name="f15" fmla="val 482"/>
                <a:gd name="f16" fmla="val 1590"/>
                <a:gd name="f17" fmla="val 527"/>
                <a:gd name="f18" fmla="val 1610"/>
                <a:gd name="f19" fmla="val 548"/>
                <a:gd name="f20" fmla="val 1631"/>
                <a:gd name="f21" fmla="val 588"/>
                <a:gd name="f22" fmla="val 628"/>
                <a:gd name="f23" fmla="val 1656"/>
                <a:gd name="f24" fmla="val 653"/>
                <a:gd name="f25" fmla="val 673"/>
                <a:gd name="f26" fmla="val 693"/>
                <a:gd name="f27" fmla="val 713"/>
                <a:gd name="f28" fmla="val 1676"/>
                <a:gd name="f29" fmla="val 733"/>
                <a:gd name="f30" fmla="val 838"/>
                <a:gd name="f31" fmla="val 1696"/>
                <a:gd name="f32" fmla="val 944"/>
                <a:gd name="f33" fmla="val 1029"/>
                <a:gd name="f34" fmla="val 1069"/>
                <a:gd name="f35" fmla="val 1129"/>
                <a:gd name="f36" fmla="val 1174"/>
                <a:gd name="f37" fmla="val 1215"/>
                <a:gd name="f38" fmla="val 1280"/>
                <a:gd name="f39" fmla="val 1320"/>
                <a:gd name="f40" fmla="val 1340"/>
                <a:gd name="f41" fmla="val 1360"/>
                <a:gd name="f42" fmla="val 1380"/>
                <a:gd name="f43" fmla="val 1405"/>
                <a:gd name="f44" fmla="val 1570"/>
                <a:gd name="f45" fmla="val 1300"/>
                <a:gd name="f46" fmla="val 1279"/>
                <a:gd name="f47" fmla="val 1254"/>
                <a:gd name="f48" fmla="val 1234"/>
                <a:gd name="f49" fmla="val 1255"/>
                <a:gd name="f50" fmla="val 1235"/>
                <a:gd name="f51" fmla="val 1214"/>
                <a:gd name="f52" fmla="val 1195"/>
                <a:gd name="f53" fmla="val 1154"/>
                <a:gd name="f54" fmla="val 1194"/>
                <a:gd name="f55" fmla="val 1109"/>
                <a:gd name="f56" fmla="val 1004"/>
                <a:gd name="f57" fmla="val 858"/>
                <a:gd name="f58" fmla="val 798"/>
                <a:gd name="f59" fmla="val 502"/>
                <a:gd name="f60" fmla="val 1531"/>
                <a:gd name="f61" fmla="val 1551"/>
                <a:gd name="f62" fmla="val 1571"/>
                <a:gd name="f63" fmla="val 1591"/>
                <a:gd name="f64" fmla="val 1611"/>
                <a:gd name="f65" fmla="val 151"/>
                <a:gd name="f66" fmla="val 191"/>
                <a:gd name="f67" fmla="val 232"/>
                <a:gd name="f68" fmla="val 277"/>
                <a:gd name="f69" fmla="val 337"/>
                <a:gd name="f70" fmla="val 1089"/>
                <a:gd name="f71" fmla="val 1049"/>
                <a:gd name="f72" fmla="val 964"/>
                <a:gd name="f73" fmla="val 903"/>
                <a:gd name="f74" fmla="val 878"/>
                <a:gd name="f75" fmla="val 1716"/>
                <a:gd name="f76" fmla="val 923"/>
                <a:gd name="f77" fmla="val 1801"/>
                <a:gd name="f78" fmla="val 1907"/>
                <a:gd name="f79" fmla="val 984"/>
                <a:gd name="f80" fmla="val 1987"/>
                <a:gd name="f81" fmla="val 2072"/>
                <a:gd name="f82" fmla="val 2157"/>
                <a:gd name="f83" fmla="val 2218"/>
                <a:gd name="f84" fmla="val 2283"/>
                <a:gd name="f85" fmla="val 2343"/>
                <a:gd name="f86" fmla="val 2408"/>
                <a:gd name="f87" fmla="val 2383"/>
                <a:gd name="f88" fmla="val 2363"/>
                <a:gd name="f89" fmla="val 818"/>
                <a:gd name="f90" fmla="val 2323"/>
                <a:gd name="f91" fmla="val 2238"/>
                <a:gd name="f92" fmla="val 567"/>
                <a:gd name="f93" fmla="val 2177"/>
                <a:gd name="f94" fmla="val 2112"/>
                <a:gd name="f95" fmla="val 2052"/>
                <a:gd name="f96" fmla="val 357"/>
                <a:gd name="f97" fmla="val 1967"/>
                <a:gd name="f98" fmla="val 317"/>
                <a:gd name="f99" fmla="val 251"/>
                <a:gd name="f100" fmla="val 1821"/>
                <a:gd name="f101" fmla="val 211"/>
                <a:gd name="f102" fmla="val 171"/>
                <a:gd name="f103" fmla="val 126"/>
                <a:gd name="f104" fmla="val 924"/>
                <a:gd name="f105" fmla="val 753"/>
                <a:gd name="f106" fmla="val 297"/>
                <a:gd name="f107" fmla="val 608"/>
                <a:gd name="f108" fmla="val 402"/>
                <a:gd name="f109" fmla="val 212"/>
                <a:gd name="f110" fmla="val 1"/>
                <a:gd name="f111" fmla="val 26"/>
                <a:gd name="f112" fmla="val 46"/>
                <a:gd name="f113" fmla="val 66"/>
                <a:gd name="f114" fmla="val 86"/>
                <a:gd name="f115" fmla="val 607"/>
                <a:gd name="f116" fmla="val 377"/>
                <a:gd name="f117" fmla="val 276"/>
                <a:gd name="f118" fmla="val 106"/>
                <a:gd name="f119" fmla="val 879"/>
                <a:gd name="f120" fmla="val 1862"/>
                <a:gd name="f121" fmla="val 231"/>
                <a:gd name="f122" fmla="val 2032"/>
                <a:gd name="f123" fmla="val 2092"/>
                <a:gd name="f124" fmla="val 2132"/>
                <a:gd name="f125" fmla="val 2198"/>
                <a:gd name="f126" fmla="val 2448"/>
                <a:gd name="f127" fmla="val 2488"/>
                <a:gd name="f128" fmla="val 2508"/>
                <a:gd name="f129" fmla="val 2468"/>
                <a:gd name="f130" fmla="val 2428"/>
                <a:gd name="f131" fmla="val 1926"/>
                <a:gd name="f132" fmla="val 2303"/>
                <a:gd name="f133" fmla="val 2217"/>
                <a:gd name="f134" fmla="val 2257"/>
                <a:gd name="f135" fmla="val 1841"/>
                <a:gd name="f136" fmla="val 1781"/>
                <a:gd name="f137" fmla="val 2533"/>
                <a:gd name="f138" fmla="val 2553"/>
                <a:gd name="f139" fmla="val 904"/>
                <a:gd name="f140" fmla="val 568"/>
                <a:gd name="f141" fmla="val 2237"/>
                <a:gd name="f142" fmla="val 2197"/>
                <a:gd name="f143" fmla="val 2007"/>
                <a:gd name="f144" fmla="val 252"/>
                <a:gd name="f145" fmla="val 1906"/>
                <a:gd name="f146" fmla="val 1756"/>
                <a:gd name="f147" fmla="*/ f0 1 2554"/>
                <a:gd name="f148" fmla="*/ f1 1 2534"/>
                <a:gd name="f149" fmla="val f2"/>
                <a:gd name="f150" fmla="val f3"/>
                <a:gd name="f151" fmla="val f4"/>
                <a:gd name="f152" fmla="+- f151 0 f149"/>
                <a:gd name="f153" fmla="+- f150 0 f149"/>
                <a:gd name="f154" fmla="*/ f153 1 2554"/>
                <a:gd name="f155" fmla="*/ f152 1 2534"/>
                <a:gd name="f156" fmla="*/ f149 1 f154"/>
                <a:gd name="f157" fmla="*/ f150 1 f154"/>
                <a:gd name="f158" fmla="*/ f149 1 f155"/>
                <a:gd name="f159" fmla="*/ f151 1 f155"/>
                <a:gd name="f160" fmla="*/ f156 f147 1"/>
                <a:gd name="f161" fmla="*/ f157 f147 1"/>
                <a:gd name="f162" fmla="*/ f159 f148 1"/>
                <a:gd name="f163" fmla="*/ f158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0" t="f163" r="f161" b="f162"/>
              <a:pathLst>
                <a:path w="2554" h="2534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0"/>
                    <a:pt x="f11" y="f10"/>
                    <a:pt x="f12" y="f13"/>
                  </a:cubicBezTo>
                  <a:lnTo>
                    <a:pt x="f14" y="f15"/>
                  </a:lnTo>
                  <a:cubicBezTo>
                    <a:pt x="f16" y="f17"/>
                    <a:pt x="f18" y="f19"/>
                    <a:pt x="f20" y="f21"/>
                  </a:cubicBezTo>
                  <a:cubicBezTo>
                    <a:pt x="f20" y="f22"/>
                    <a:pt x="f23" y="f24"/>
                    <a:pt x="f23" y="f25"/>
                  </a:cubicBezTo>
                  <a:cubicBezTo>
                    <a:pt x="f23" y="f26"/>
                    <a:pt x="f23" y="f27"/>
                    <a:pt x="f28" y="f29"/>
                  </a:cubicBezTo>
                  <a:cubicBezTo>
                    <a:pt x="f28" y="f30"/>
                    <a:pt x="f31" y="f32"/>
                    <a:pt x="f31" y="f33"/>
                  </a:cubicBezTo>
                  <a:cubicBezTo>
                    <a:pt x="f31" y="f34"/>
                    <a:pt x="f31" y="f35"/>
                    <a:pt x="f28" y="f36"/>
                  </a:cubicBezTo>
                  <a:cubicBezTo>
                    <a:pt x="f28" y="f37"/>
                    <a:pt x="f23" y="f38"/>
                    <a:pt x="f23" y="f39"/>
                  </a:cubicBezTo>
                  <a:cubicBezTo>
                    <a:pt x="f20" y="f40"/>
                    <a:pt x="f18" y="f41"/>
                    <a:pt x="f18" y="f42"/>
                  </a:cubicBezTo>
                  <a:lnTo>
                    <a:pt x="f16" y="f43"/>
                  </a:lnTo>
                  <a:cubicBezTo>
                    <a:pt x="f44" y="f5"/>
                    <a:pt x="f44" y="f7"/>
                    <a:pt x="f14" y="f7"/>
                  </a:cubicBezTo>
                  <a:cubicBezTo>
                    <a:pt x="f12" y="f7"/>
                    <a:pt x="f12" y="f8"/>
                    <a:pt x="f12" y="f8"/>
                  </a:cubicBezTo>
                  <a:lnTo>
                    <a:pt x="f5" y="f8"/>
                  </a:lnTo>
                  <a:cubicBezTo>
                    <a:pt x="f5" y="f8"/>
                    <a:pt x="f43" y="f8"/>
                    <a:pt x="f42" y="f7"/>
                  </a:cubicBezTo>
                  <a:cubicBezTo>
                    <a:pt x="f42" y="f7"/>
                    <a:pt x="f41" y="f7"/>
                    <a:pt x="f40" y="f5"/>
                  </a:cubicBezTo>
                  <a:cubicBezTo>
                    <a:pt x="f39" y="f43"/>
                    <a:pt x="f39" y="f42"/>
                    <a:pt x="f45" y="f42"/>
                  </a:cubicBezTo>
                  <a:cubicBezTo>
                    <a:pt x="f46" y="f41"/>
                    <a:pt x="f47" y="f40"/>
                    <a:pt x="f47" y="f45"/>
                  </a:cubicBezTo>
                  <a:cubicBezTo>
                    <a:pt x="f48" y="f38"/>
                    <a:pt x="f48" y="f49"/>
                    <a:pt x="f48" y="f50"/>
                  </a:cubicBezTo>
                  <a:cubicBezTo>
                    <a:pt x="f51" y="f52"/>
                    <a:pt x="f51" y="f53"/>
                    <a:pt x="f54" y="f55"/>
                  </a:cubicBezTo>
                  <a:lnTo>
                    <a:pt x="f54" y="f56"/>
                  </a:lnTo>
                  <a:cubicBezTo>
                    <a:pt x="f36" y="f32"/>
                    <a:pt x="f36" y="f57"/>
                    <a:pt x="f54" y="f58"/>
                  </a:cubicBezTo>
                  <a:cubicBezTo>
                    <a:pt x="f54" y="f29"/>
                    <a:pt x="f51" y="f24"/>
                    <a:pt x="f47" y="f21"/>
                  </a:cubicBezTo>
                  <a:cubicBezTo>
                    <a:pt x="f47" y="f19"/>
                    <a:pt x="f46" y="f17"/>
                    <a:pt x="f45" y="f59"/>
                  </a:cubicBezTo>
                  <a:cubicBezTo>
                    <a:pt x="f45" y="f15"/>
                    <a:pt x="f39" y="f13"/>
                    <a:pt x="f41" y="f10"/>
                  </a:cubicBezTo>
                  <a:cubicBezTo>
                    <a:pt x="f42" y="f6"/>
                    <a:pt x="f43" y="f6"/>
                    <a:pt x="f5" y="f6"/>
                  </a:cubicBezTo>
                  <a:close/>
                  <a:moveTo>
                    <a:pt x="f47" y="f60"/>
                  </a:moveTo>
                  <a:cubicBezTo>
                    <a:pt x="f46" y="f60"/>
                    <a:pt x="f46" y="f60"/>
                    <a:pt x="f45" y="f61"/>
                  </a:cubicBezTo>
                  <a:lnTo>
                    <a:pt x="f45" y="f62"/>
                  </a:lnTo>
                  <a:cubicBezTo>
                    <a:pt x="f45" y="f63"/>
                    <a:pt x="f45" y="f64"/>
                    <a:pt x="f46" y="f64"/>
                  </a:cubicBezTo>
                  <a:lnTo>
                    <a:pt x="f51" y="f64"/>
                  </a:lnTo>
                  <a:lnTo>
                    <a:pt x="f51" y="f62"/>
                  </a:lnTo>
                  <a:cubicBezTo>
                    <a:pt x="f51" y="f61"/>
                    <a:pt x="f51" y="f61"/>
                    <a:pt x="f48" y="f60"/>
                  </a:cubicBezTo>
                  <a:close/>
                  <a:moveTo>
                    <a:pt x="f39" y="f65"/>
                  </a:moveTo>
                  <a:cubicBezTo>
                    <a:pt x="f46" y="f66"/>
                    <a:pt x="f51" y="f67"/>
                    <a:pt x="f36" y="f68"/>
                  </a:cubicBezTo>
                  <a:cubicBezTo>
                    <a:pt x="f35" y="f69"/>
                    <a:pt x="f70" y="f6"/>
                    <a:pt x="f71" y="f59"/>
                  </a:cubicBezTo>
                  <a:cubicBezTo>
                    <a:pt x="f72" y="f24"/>
                    <a:pt x="f73" y="f30"/>
                    <a:pt x="f74" y="f71"/>
                  </a:cubicBezTo>
                  <a:cubicBezTo>
                    <a:pt x="f57" y="f35"/>
                    <a:pt x="f57" y="f50"/>
                    <a:pt x="f57" y="f40"/>
                  </a:cubicBezTo>
                  <a:cubicBezTo>
                    <a:pt x="f57" y="f5"/>
                    <a:pt x="f74" y="f60"/>
                    <a:pt x="f74" y="f20"/>
                  </a:cubicBezTo>
                  <a:cubicBezTo>
                    <a:pt x="f73" y="f75"/>
                    <a:pt x="f76" y="f77"/>
                    <a:pt x="f72" y="f78"/>
                  </a:cubicBezTo>
                  <a:cubicBezTo>
                    <a:pt x="f79" y="f80"/>
                    <a:pt x="f33" y="f81"/>
                    <a:pt x="f34" y="f82"/>
                  </a:cubicBezTo>
                  <a:cubicBezTo>
                    <a:pt x="f55" y="f83"/>
                    <a:pt x="f36" y="f84"/>
                    <a:pt x="f51" y="f85"/>
                  </a:cubicBezTo>
                  <a:lnTo>
                    <a:pt x="f46" y="f86"/>
                  </a:lnTo>
                  <a:lnTo>
                    <a:pt x="f55" y="f86"/>
                  </a:lnTo>
                  <a:cubicBezTo>
                    <a:pt x="f56" y="f87"/>
                    <a:pt x="f73" y="f88"/>
                    <a:pt x="f89" y="f90"/>
                  </a:cubicBezTo>
                  <a:cubicBezTo>
                    <a:pt x="f29" y="f84"/>
                    <a:pt x="f24" y="f91"/>
                    <a:pt x="f92" y="f93"/>
                  </a:cubicBezTo>
                  <a:cubicBezTo>
                    <a:pt x="f15" y="f94"/>
                    <a:pt x="f6" y="f95"/>
                    <a:pt x="f96" y="f97"/>
                  </a:cubicBezTo>
                  <a:cubicBezTo>
                    <a:pt x="f98" y="f78"/>
                    <a:pt x="f99" y="f100"/>
                    <a:pt x="f101" y="f75"/>
                  </a:cubicBezTo>
                  <a:cubicBezTo>
                    <a:pt x="f102" y="f64"/>
                    <a:pt x="f65" y="f60"/>
                    <a:pt x="f65" y="f5"/>
                  </a:cubicBezTo>
                  <a:lnTo>
                    <a:pt x="f103" y="f5"/>
                  </a:lnTo>
                  <a:cubicBezTo>
                    <a:pt x="f103" y="f39"/>
                    <a:pt x="f103" y="f37"/>
                    <a:pt x="f65" y="f35"/>
                  </a:cubicBezTo>
                  <a:lnTo>
                    <a:pt x="f65" y="f34"/>
                  </a:lnTo>
                  <a:cubicBezTo>
                    <a:pt x="f102" y="f79"/>
                    <a:pt x="f66" y="f104"/>
                    <a:pt x="f101" y="f57"/>
                  </a:cubicBezTo>
                  <a:cubicBezTo>
                    <a:pt x="f99" y="f105"/>
                    <a:pt x="f106" y="f25"/>
                    <a:pt x="f96" y="f107"/>
                  </a:cubicBezTo>
                  <a:cubicBezTo>
                    <a:pt x="f6" y="f17"/>
                    <a:pt x="f15" y="f13"/>
                    <a:pt x="f92" y="f108"/>
                  </a:cubicBezTo>
                  <a:cubicBezTo>
                    <a:pt x="f24" y="f69"/>
                    <a:pt x="f29" y="f68"/>
                    <a:pt x="f30" y="f67"/>
                  </a:cubicBezTo>
                  <a:cubicBezTo>
                    <a:pt x="f76" y="f109"/>
                    <a:pt x="f33" y="f102"/>
                    <a:pt x="f35" y="f102"/>
                  </a:cubicBezTo>
                  <a:cubicBezTo>
                    <a:pt x="f36" y="f65"/>
                    <a:pt x="f51" y="f65"/>
                    <a:pt x="f46" y="f65"/>
                  </a:cubicBezTo>
                  <a:close/>
                  <a:moveTo>
                    <a:pt x="f54" y="f110"/>
                  </a:moveTo>
                  <a:cubicBezTo>
                    <a:pt x="f55" y="f110"/>
                    <a:pt x="f71" y="f111"/>
                    <a:pt x="f72" y="f112"/>
                  </a:cubicBezTo>
                  <a:cubicBezTo>
                    <a:pt x="f73" y="f113"/>
                    <a:pt x="f89" y="f114"/>
                    <a:pt x="f29" y="f103"/>
                  </a:cubicBezTo>
                  <a:cubicBezTo>
                    <a:pt x="f115" y="f66"/>
                    <a:pt x="f15" y="f68"/>
                    <a:pt x="f116" y="f116"/>
                  </a:cubicBezTo>
                  <a:cubicBezTo>
                    <a:pt x="f117" y="f15"/>
                    <a:pt x="f66" y="f107"/>
                    <a:pt x="f103" y="f105"/>
                  </a:cubicBezTo>
                  <a:cubicBezTo>
                    <a:pt x="f118" y="f89"/>
                    <a:pt x="f113" y="f119"/>
                    <a:pt x="f113" y="f72"/>
                  </a:cubicBezTo>
                  <a:cubicBezTo>
                    <a:pt x="f112" y="f79"/>
                    <a:pt x="f112" y="f33"/>
                    <a:pt x="f111" y="f70"/>
                  </a:cubicBezTo>
                  <a:lnTo>
                    <a:pt x="f111" y="f35"/>
                  </a:lnTo>
                  <a:cubicBezTo>
                    <a:pt x="f110" y="f38"/>
                    <a:pt x="f111" y="f5"/>
                    <a:pt x="f112" y="f62"/>
                  </a:cubicBezTo>
                  <a:cubicBezTo>
                    <a:pt x="f114" y="f75"/>
                    <a:pt x="f65" y="f120"/>
                    <a:pt x="f121" y="f80"/>
                  </a:cubicBezTo>
                  <a:cubicBezTo>
                    <a:pt x="f117" y="f122"/>
                    <a:pt x="f98" y="f123"/>
                    <a:pt x="f96" y="f124"/>
                  </a:cubicBezTo>
                  <a:cubicBezTo>
                    <a:pt x="f108" y="f125"/>
                    <a:pt x="f13" y="f91"/>
                    <a:pt x="f17" y="f84"/>
                  </a:cubicBezTo>
                  <a:cubicBezTo>
                    <a:pt x="f22" y="f88"/>
                    <a:pt x="f105" y="f126"/>
                    <a:pt x="f76" y="f127"/>
                  </a:cubicBezTo>
                  <a:cubicBezTo>
                    <a:pt x="f79" y="f128"/>
                    <a:pt x="f71" y="f128"/>
                    <a:pt x="f55" y="f4"/>
                  </a:cubicBezTo>
                  <a:lnTo>
                    <a:pt x="f41" y="f4"/>
                  </a:lnTo>
                  <a:cubicBezTo>
                    <a:pt x="f5" y="f4"/>
                    <a:pt x="f9" y="f4"/>
                    <a:pt x="f44" y="f128"/>
                  </a:cubicBezTo>
                  <a:cubicBezTo>
                    <a:pt x="f23" y="f127"/>
                    <a:pt x="f75" y="f129"/>
                    <a:pt x="f77" y="f130"/>
                  </a:cubicBezTo>
                  <a:cubicBezTo>
                    <a:pt x="f131" y="f87"/>
                    <a:pt x="f95" y="f132"/>
                    <a:pt x="f82" y="f93"/>
                  </a:cubicBezTo>
                  <a:cubicBezTo>
                    <a:pt x="f133" y="f124"/>
                    <a:pt x="f134" y="f81"/>
                    <a:pt x="f132" y="f122"/>
                  </a:cubicBezTo>
                  <a:cubicBezTo>
                    <a:pt x="f85" y="f97"/>
                    <a:pt x="f87" y="f78"/>
                    <a:pt x="f86" y="f135"/>
                  </a:cubicBezTo>
                  <a:cubicBezTo>
                    <a:pt x="f126" y="f136"/>
                    <a:pt x="f129" y="f75"/>
                    <a:pt x="f127" y="f20"/>
                  </a:cubicBezTo>
                  <a:cubicBezTo>
                    <a:pt x="f128" y="f62"/>
                    <a:pt x="f137" y="f11"/>
                    <a:pt x="f137" y="f43"/>
                  </a:cubicBezTo>
                  <a:cubicBezTo>
                    <a:pt x="f138" y="f49"/>
                    <a:pt x="f138" y="f55"/>
                    <a:pt x="f128" y="f72"/>
                  </a:cubicBezTo>
                  <a:cubicBezTo>
                    <a:pt x="f127" y="f139"/>
                    <a:pt x="f129" y="f30"/>
                    <a:pt x="f130" y="f105"/>
                  </a:cubicBezTo>
                  <a:cubicBezTo>
                    <a:pt x="f86" y="f26"/>
                    <a:pt x="f88" y="f22"/>
                    <a:pt x="f90" y="f140"/>
                  </a:cubicBezTo>
                  <a:cubicBezTo>
                    <a:pt x="f84" y="f59"/>
                    <a:pt x="f141" y="f10"/>
                    <a:pt x="f142" y="f108"/>
                  </a:cubicBezTo>
                  <a:cubicBezTo>
                    <a:pt x="f82" y="f96"/>
                    <a:pt x="f123" y="f106"/>
                    <a:pt x="f143" y="f144"/>
                  </a:cubicBezTo>
                  <a:cubicBezTo>
                    <a:pt x="f145" y="f102"/>
                    <a:pt x="f146" y="f118"/>
                    <a:pt x="f18" y="f112"/>
                  </a:cubicBezTo>
                  <a:cubicBezTo>
                    <a:pt x="f14" y="f112"/>
                    <a:pt x="f9" y="f111"/>
                    <a:pt x="f43" y="f110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363;p48">
              <a:extLst>
                <a:ext uri="{FF2B5EF4-FFF2-40B4-BE49-F238E27FC236}">
                  <a16:creationId xmlns:a16="http://schemas.microsoft.com/office/drawing/2014/main" id="{FC7FA863-CE64-765E-5EC1-09D5FC245FA3}"/>
                </a:ext>
              </a:extLst>
            </p:cNvPr>
            <p:cNvSpPr/>
            <p:nvPr/>
          </p:nvSpPr>
          <p:spPr>
            <a:xfrm>
              <a:off x="2210424" y="2347017"/>
              <a:ext cx="140113" cy="138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34"/>
                <a:gd name="f4" fmla="val 2508"/>
                <a:gd name="f5" fmla="val 653"/>
                <a:gd name="f6" fmla="val 461"/>
                <a:gd name="f7" fmla="val 693"/>
                <a:gd name="f8" fmla="val 482"/>
                <a:gd name="f9" fmla="val 753"/>
                <a:gd name="f10" fmla="val 522"/>
                <a:gd name="f11" fmla="val 778"/>
                <a:gd name="f12" fmla="val 567"/>
                <a:gd name="f13" fmla="val 798"/>
                <a:gd name="f14" fmla="val 587"/>
                <a:gd name="f15" fmla="val 818"/>
                <a:gd name="f16" fmla="val 607"/>
                <a:gd name="f17" fmla="val 627"/>
                <a:gd name="f18" fmla="val 647"/>
                <a:gd name="f19" fmla="val 838"/>
                <a:gd name="f20" fmla="val 672"/>
                <a:gd name="f21" fmla="val 692"/>
                <a:gd name="f22" fmla="val 858"/>
                <a:gd name="f23" fmla="val 732"/>
                <a:gd name="f24" fmla="val 797"/>
                <a:gd name="f25" fmla="val 878"/>
                <a:gd name="f26" fmla="val 983"/>
                <a:gd name="f27" fmla="val 1048"/>
                <a:gd name="f28" fmla="val 1088"/>
                <a:gd name="f29" fmla="val 1128"/>
                <a:gd name="f30" fmla="val 1194"/>
                <a:gd name="f31" fmla="val 1234"/>
                <a:gd name="f32" fmla="val 1274"/>
                <a:gd name="f33" fmla="val 1299"/>
                <a:gd name="f34" fmla="val 1339"/>
                <a:gd name="f35" fmla="val 1359"/>
                <a:gd name="f36" fmla="val 1379"/>
                <a:gd name="f37" fmla="val 1399"/>
                <a:gd name="f38" fmla="val 733"/>
                <a:gd name="f39" fmla="val 1424"/>
                <a:gd name="f40" fmla="val 1465"/>
                <a:gd name="f41" fmla="val 628"/>
                <a:gd name="f42" fmla="val 547"/>
                <a:gd name="f43" fmla="val 1444"/>
                <a:gd name="f44" fmla="val 527"/>
                <a:gd name="f45" fmla="val 442"/>
                <a:gd name="f46" fmla="val 402"/>
                <a:gd name="f47" fmla="val 1254"/>
                <a:gd name="f48" fmla="val 1174"/>
                <a:gd name="f49" fmla="val 1149"/>
                <a:gd name="f50" fmla="val 377"/>
                <a:gd name="f51" fmla="val 1108"/>
                <a:gd name="f52" fmla="val 1068"/>
                <a:gd name="f53" fmla="val 963"/>
                <a:gd name="f54" fmla="val 898"/>
                <a:gd name="f55" fmla="val 357"/>
                <a:gd name="f56" fmla="val 752"/>
                <a:gd name="f57" fmla="val 712"/>
                <a:gd name="f58" fmla="val 422"/>
                <a:gd name="f59" fmla="val 462"/>
                <a:gd name="f60" fmla="val 502"/>
                <a:gd name="f61" fmla="val 1485"/>
                <a:gd name="f62" fmla="val 1505"/>
                <a:gd name="f63" fmla="val 1525"/>
                <a:gd name="f64" fmla="val 1550"/>
                <a:gd name="f65" fmla="val 1570"/>
                <a:gd name="f66" fmla="val 337"/>
                <a:gd name="f67" fmla="val 1405"/>
                <a:gd name="f68" fmla="val 125"/>
                <a:gd name="f69" fmla="val 146"/>
                <a:gd name="f70" fmla="val 171"/>
                <a:gd name="f71" fmla="val 1611"/>
                <a:gd name="f72" fmla="val 1656"/>
                <a:gd name="f73" fmla="val 191"/>
                <a:gd name="f74" fmla="val 1696"/>
                <a:gd name="f75" fmla="val 211"/>
                <a:gd name="f76" fmla="val 1756"/>
                <a:gd name="f77" fmla="val 231"/>
                <a:gd name="f78" fmla="val 1801"/>
                <a:gd name="f79" fmla="val 251"/>
                <a:gd name="f80" fmla="val 1841"/>
                <a:gd name="f81" fmla="val 271"/>
                <a:gd name="f82" fmla="val 1881"/>
                <a:gd name="f83" fmla="val 296"/>
                <a:gd name="f84" fmla="val 1906"/>
                <a:gd name="f85" fmla="val 336"/>
                <a:gd name="f86" fmla="val 1947"/>
                <a:gd name="f87" fmla="val 356"/>
                <a:gd name="f88" fmla="val 2032"/>
                <a:gd name="f89" fmla="val 421"/>
                <a:gd name="f90" fmla="val 2092"/>
                <a:gd name="f91" fmla="val 2157"/>
                <a:gd name="f92" fmla="val 2197"/>
                <a:gd name="f93" fmla="val 2217"/>
                <a:gd name="f94" fmla="val 2237"/>
                <a:gd name="f95" fmla="val 2258"/>
                <a:gd name="f96" fmla="val 2283"/>
                <a:gd name="f97" fmla="val 2303"/>
                <a:gd name="f98" fmla="val 2323"/>
                <a:gd name="f99" fmla="val 2343"/>
                <a:gd name="f100" fmla="val 943"/>
                <a:gd name="f101" fmla="val 2363"/>
                <a:gd name="f102" fmla="val 1003"/>
                <a:gd name="f103" fmla="val 2383"/>
                <a:gd name="f104" fmla="val 2408"/>
                <a:gd name="f105" fmla="val 1214"/>
                <a:gd name="f106" fmla="val 1590"/>
                <a:gd name="f107" fmla="val 1650"/>
                <a:gd name="f108" fmla="val 1695"/>
                <a:gd name="f109" fmla="val 1946"/>
                <a:gd name="f110" fmla="val 2026"/>
                <a:gd name="f111" fmla="val 2111"/>
                <a:gd name="f112" fmla="val 2177"/>
                <a:gd name="f113" fmla="val 1861"/>
                <a:gd name="f114" fmla="val 1821"/>
                <a:gd name="f115" fmla="val 1781"/>
                <a:gd name="f116" fmla="val 2277"/>
                <a:gd name="f117" fmla="val 1736"/>
                <a:gd name="f118" fmla="val 2302"/>
                <a:gd name="f119" fmla="val 2322"/>
                <a:gd name="f120" fmla="val 1591"/>
                <a:gd name="f121" fmla="val 2342"/>
                <a:gd name="f122" fmla="val 2382"/>
                <a:gd name="f123" fmla="val 1360"/>
                <a:gd name="f124" fmla="val 2402"/>
                <a:gd name="f125" fmla="val 1300"/>
                <a:gd name="f126" fmla="val 1255"/>
                <a:gd name="f127" fmla="val 1280"/>
                <a:gd name="f128" fmla="val 2362"/>
                <a:gd name="f129" fmla="val 1340"/>
                <a:gd name="f130" fmla="val 2257"/>
                <a:gd name="f131" fmla="val 1380"/>
                <a:gd name="f132" fmla="val 1445"/>
                <a:gd name="f133" fmla="val 2132"/>
                <a:gd name="f134" fmla="val 1926"/>
                <a:gd name="f135" fmla="val 1735"/>
                <a:gd name="f136" fmla="val 1630"/>
                <a:gd name="f137" fmla="val 1154"/>
                <a:gd name="f138" fmla="val 1049"/>
                <a:gd name="f139" fmla="val 944"/>
                <a:gd name="f140" fmla="val 45"/>
                <a:gd name="f141" fmla="val 65"/>
                <a:gd name="f142" fmla="val 85"/>
                <a:gd name="f143" fmla="val 105"/>
                <a:gd name="f144" fmla="val 673"/>
                <a:gd name="f145" fmla="val 608"/>
                <a:gd name="f146" fmla="val 316"/>
                <a:gd name="f147" fmla="val 317"/>
                <a:gd name="f148" fmla="val 277"/>
                <a:gd name="f149" fmla="val 151"/>
                <a:gd name="f150" fmla="val 86"/>
                <a:gd name="f151" fmla="val 46"/>
                <a:gd name="f152" fmla="val 26"/>
                <a:gd name="f153" fmla="val 1023"/>
                <a:gd name="f154" fmla="val 1"/>
                <a:gd name="f155" fmla="val 1610"/>
                <a:gd name="f156" fmla="val 66"/>
                <a:gd name="f157" fmla="val 1675"/>
                <a:gd name="f158" fmla="val 126"/>
                <a:gd name="f159" fmla="val 2051"/>
                <a:gd name="f160" fmla="val 2152"/>
                <a:gd name="f161" fmla="val 2427"/>
                <a:gd name="f162" fmla="val 2468"/>
                <a:gd name="f163" fmla="val 1004"/>
                <a:gd name="f164" fmla="val 2488"/>
                <a:gd name="f165" fmla="val 1069"/>
                <a:gd name="f166" fmla="val 2447"/>
                <a:gd name="f167" fmla="val 1987"/>
                <a:gd name="f168" fmla="val 1986"/>
                <a:gd name="f169" fmla="val 2428"/>
                <a:gd name="f170" fmla="val 2533"/>
                <a:gd name="f171" fmla="val 1319"/>
                <a:gd name="f172" fmla="val 2448"/>
                <a:gd name="f173" fmla="val 396"/>
                <a:gd name="f174" fmla="val 2072"/>
                <a:gd name="f175" fmla="val 1967"/>
                <a:gd name="f176" fmla="val 1631"/>
                <a:gd name="f177" fmla="val 20"/>
                <a:gd name="f178" fmla="val 1425"/>
                <a:gd name="f179" fmla="*/ f0 1 2534"/>
                <a:gd name="f180" fmla="*/ f1 1 2508"/>
                <a:gd name="f181" fmla="val f2"/>
                <a:gd name="f182" fmla="val f3"/>
                <a:gd name="f183" fmla="val f4"/>
                <a:gd name="f184" fmla="+- f183 0 f181"/>
                <a:gd name="f185" fmla="+- f182 0 f181"/>
                <a:gd name="f186" fmla="*/ f185 1 2534"/>
                <a:gd name="f187" fmla="*/ f184 1 2508"/>
                <a:gd name="f188" fmla="*/ f181 1 f186"/>
                <a:gd name="f189" fmla="*/ f182 1 f186"/>
                <a:gd name="f190" fmla="*/ f181 1 f187"/>
                <a:gd name="f191" fmla="*/ f183 1 f187"/>
                <a:gd name="f192" fmla="*/ f188 f179 1"/>
                <a:gd name="f193" fmla="*/ f189 f179 1"/>
                <a:gd name="f194" fmla="*/ f191 f180 1"/>
                <a:gd name="f195" fmla="*/ f190 f1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2" t="f195" r="f193" b="f194"/>
              <a:pathLst>
                <a:path w="2534" h="250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5" y="f17"/>
                  </a:cubicBezTo>
                  <a:cubicBezTo>
                    <a:pt x="f15" y="f18"/>
                    <a:pt x="f19" y="f20"/>
                    <a:pt x="f19" y="f21"/>
                  </a:cubicBezTo>
                  <a:cubicBezTo>
                    <a:pt x="f22" y="f23"/>
                    <a:pt x="f22" y="f24"/>
                    <a:pt x="f25" y="f19"/>
                  </a:cubicBezTo>
                  <a:lnTo>
                    <a:pt x="f25" y="f26"/>
                  </a:lnTo>
                  <a:cubicBezTo>
                    <a:pt x="f25" y="f27"/>
                    <a:pt x="f25" y="f28"/>
                    <a:pt x="f22" y="f29"/>
                  </a:cubicBezTo>
                  <a:cubicBezTo>
                    <a:pt x="f22" y="f30"/>
                    <a:pt x="f22" y="f31"/>
                    <a:pt x="f19" y="f32"/>
                  </a:cubicBezTo>
                  <a:cubicBezTo>
                    <a:pt x="f15" y="f33"/>
                    <a:pt x="f15" y="f34"/>
                    <a:pt x="f13" y="f35"/>
                  </a:cubicBezTo>
                  <a:cubicBezTo>
                    <a:pt x="f11" y="f36"/>
                    <a:pt x="f11" y="f36"/>
                    <a:pt x="f9" y="f37"/>
                  </a:cubicBezTo>
                  <a:cubicBezTo>
                    <a:pt x="f38" y="f39"/>
                    <a:pt x="f7" y="f40"/>
                    <a:pt x="f41" y="f40"/>
                  </a:cubicBezTo>
                  <a:cubicBezTo>
                    <a:pt x="f14" y="f40"/>
                    <a:pt x="f42" y="f43"/>
                    <a:pt x="f44" y="f39"/>
                  </a:cubicBezTo>
                  <a:cubicBezTo>
                    <a:pt x="f45" y="f35"/>
                    <a:pt x="f46" y="f47"/>
                    <a:pt x="f46" y="f48"/>
                  </a:cubicBezTo>
                  <a:cubicBezTo>
                    <a:pt x="f46" y="f49"/>
                    <a:pt x="f50" y="f51"/>
                    <a:pt x="f50" y="f52"/>
                  </a:cubicBezTo>
                  <a:lnTo>
                    <a:pt x="f50" y="f53"/>
                  </a:lnTo>
                  <a:cubicBezTo>
                    <a:pt x="f50" y="f54"/>
                    <a:pt x="f55" y="f22"/>
                    <a:pt x="f50" y="f15"/>
                  </a:cubicBezTo>
                  <a:cubicBezTo>
                    <a:pt x="f50" y="f56"/>
                    <a:pt x="f46" y="f57"/>
                    <a:pt x="f46" y="f20"/>
                  </a:cubicBezTo>
                  <a:cubicBezTo>
                    <a:pt x="f58" y="f17"/>
                    <a:pt x="f58" y="f16"/>
                    <a:pt x="f45" y="f14"/>
                  </a:cubicBezTo>
                  <a:cubicBezTo>
                    <a:pt x="f45" y="f12"/>
                    <a:pt x="f59" y="f42"/>
                    <a:pt x="f59" y="f10"/>
                  </a:cubicBezTo>
                  <a:cubicBezTo>
                    <a:pt x="f8" y="f60"/>
                    <a:pt x="f60" y="f60"/>
                    <a:pt x="f44" y="f8"/>
                  </a:cubicBezTo>
                  <a:cubicBezTo>
                    <a:pt x="f42" y="f8"/>
                    <a:pt x="f42" y="f6"/>
                    <a:pt x="f12" y="f6"/>
                  </a:cubicBezTo>
                  <a:close/>
                  <a:moveTo>
                    <a:pt x="f46" y="f61"/>
                  </a:moveTo>
                  <a:cubicBezTo>
                    <a:pt x="f46" y="f61"/>
                    <a:pt x="f58" y="f61"/>
                    <a:pt x="f58" y="f62"/>
                  </a:cubicBezTo>
                  <a:cubicBezTo>
                    <a:pt x="f45" y="f62"/>
                    <a:pt x="f45" y="f63"/>
                    <a:pt x="f45" y="f63"/>
                  </a:cubicBezTo>
                  <a:cubicBezTo>
                    <a:pt x="f45" y="f64"/>
                    <a:pt x="f58" y="f65"/>
                    <a:pt x="f58" y="f65"/>
                  </a:cubicBezTo>
                  <a:lnTo>
                    <a:pt x="f50" y="f65"/>
                  </a:lnTo>
                  <a:cubicBezTo>
                    <a:pt x="f50" y="f65"/>
                    <a:pt x="f55" y="f65"/>
                    <a:pt x="f55" y="f64"/>
                  </a:cubicBezTo>
                  <a:cubicBezTo>
                    <a:pt x="f66" y="f64"/>
                    <a:pt x="f66" y="f63"/>
                    <a:pt x="f66" y="f63"/>
                  </a:cubicBezTo>
                  <a:cubicBezTo>
                    <a:pt x="f66" y="f62"/>
                    <a:pt x="f55" y="f62"/>
                    <a:pt x="f55" y="f61"/>
                  </a:cubicBezTo>
                  <a:close/>
                  <a:moveTo>
                    <a:pt x="f67" y="f68"/>
                  </a:moveTo>
                  <a:cubicBezTo>
                    <a:pt x="f40" y="f69"/>
                    <a:pt x="f62" y="f69"/>
                    <a:pt x="f64" y="f70"/>
                  </a:cubicBezTo>
                  <a:cubicBezTo>
                    <a:pt x="f71" y="f70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8"/>
                    <a:pt x="f91" y="f12"/>
                  </a:cubicBezTo>
                  <a:cubicBezTo>
                    <a:pt x="f92" y="f16"/>
                    <a:pt x="f93" y="f18"/>
                    <a:pt x="f94" y="f21"/>
                  </a:cubicBezTo>
                  <a:cubicBezTo>
                    <a:pt x="f95" y="f57"/>
                    <a:pt x="f96" y="f56"/>
                    <a:pt x="f97" y="f15"/>
                  </a:cubicBezTo>
                  <a:cubicBezTo>
                    <a:pt x="f98" y="f22"/>
                    <a:pt x="f99" y="f54"/>
                    <a:pt x="f99" y="f100"/>
                  </a:cubicBezTo>
                  <a:cubicBezTo>
                    <a:pt x="f101" y="f102"/>
                    <a:pt x="f103" y="f27"/>
                    <a:pt x="f103" y="f29"/>
                  </a:cubicBezTo>
                  <a:lnTo>
                    <a:pt x="f103" y="f49"/>
                  </a:lnTo>
                  <a:cubicBezTo>
                    <a:pt x="f103" y="f30"/>
                    <a:pt x="f104" y="f105"/>
                    <a:pt x="f104" y="f47"/>
                  </a:cubicBezTo>
                  <a:cubicBezTo>
                    <a:pt x="f104" y="f33"/>
                    <a:pt x="f103" y="f34"/>
                    <a:pt x="f103" y="f37"/>
                  </a:cubicBezTo>
                  <a:cubicBezTo>
                    <a:pt x="f103" y="f43"/>
                    <a:pt x="f101" y="f61"/>
                    <a:pt x="f101" y="f64"/>
                  </a:cubicBezTo>
                  <a:cubicBezTo>
                    <a:pt x="f99" y="f106"/>
                    <a:pt x="f98" y="f107"/>
                    <a:pt x="f97" y="f108"/>
                  </a:cubicBezTo>
                  <a:cubicBezTo>
                    <a:pt x="f95" y="f78"/>
                    <a:pt x="f93" y="f82"/>
                    <a:pt x="f91" y="f109"/>
                  </a:cubicBezTo>
                  <a:cubicBezTo>
                    <a:pt x="f90" y="f110"/>
                    <a:pt x="f88" y="f111"/>
                    <a:pt x="f86" y="f112"/>
                  </a:cubicBezTo>
                  <a:cubicBezTo>
                    <a:pt x="f84" y="f92"/>
                    <a:pt x="f113" y="f93"/>
                    <a:pt x="f114" y="f94"/>
                  </a:cubicBezTo>
                  <a:cubicBezTo>
                    <a:pt x="f115" y="f116"/>
                    <a:pt x="f117" y="f118"/>
                    <a:pt x="f74" y="f119"/>
                  </a:cubicBezTo>
                  <a:cubicBezTo>
                    <a:pt x="f120" y="f121"/>
                    <a:pt x="f62" y="f122"/>
                    <a:pt x="f67" y="f122"/>
                  </a:cubicBezTo>
                  <a:cubicBezTo>
                    <a:pt x="f123" y="f124"/>
                    <a:pt x="f125" y="f124"/>
                    <a:pt x="f126" y="f124"/>
                  </a:cubicBezTo>
                  <a:lnTo>
                    <a:pt x="f31" y="f124"/>
                  </a:lnTo>
                  <a:cubicBezTo>
                    <a:pt x="f126" y="f122"/>
                    <a:pt x="f127" y="f128"/>
                    <a:pt x="f125" y="f119"/>
                  </a:cubicBezTo>
                  <a:cubicBezTo>
                    <a:pt x="f129" y="f118"/>
                    <a:pt x="f123" y="f130"/>
                    <a:pt x="f131" y="f92"/>
                  </a:cubicBezTo>
                  <a:cubicBezTo>
                    <a:pt x="f132" y="f133"/>
                    <a:pt x="f40" y="f110"/>
                    <a:pt x="f62" y="f134"/>
                  </a:cubicBezTo>
                  <a:cubicBezTo>
                    <a:pt x="f64" y="f80"/>
                    <a:pt x="f65" y="f135"/>
                    <a:pt x="f65" y="f136"/>
                  </a:cubicBezTo>
                  <a:cubicBezTo>
                    <a:pt x="f120" y="f62"/>
                    <a:pt x="f71" y="f37"/>
                    <a:pt x="f71" y="f33"/>
                  </a:cubicBezTo>
                  <a:cubicBezTo>
                    <a:pt x="f71" y="f28"/>
                    <a:pt x="f65" y="f25"/>
                    <a:pt x="f62" y="f20"/>
                  </a:cubicBezTo>
                  <a:cubicBezTo>
                    <a:pt x="f132" y="f6"/>
                    <a:pt x="f123" y="f83"/>
                    <a:pt x="f31" y="f69"/>
                  </a:cubicBezTo>
                  <a:cubicBezTo>
                    <a:pt x="f105" y="f69"/>
                    <a:pt x="f105" y="f68"/>
                    <a:pt x="f105" y="f68"/>
                  </a:cubicBezTo>
                  <a:close/>
                  <a:moveTo>
                    <a:pt x="f126" y="f2"/>
                  </a:moveTo>
                  <a:cubicBezTo>
                    <a:pt x="f137" y="f2"/>
                    <a:pt x="f138" y="f2"/>
                    <a:pt x="f139" y="f140"/>
                  </a:cubicBezTo>
                  <a:cubicBezTo>
                    <a:pt x="f25" y="f141"/>
                    <a:pt x="f13" y="f142"/>
                    <a:pt x="f38" y="f143"/>
                  </a:cubicBezTo>
                  <a:cubicBezTo>
                    <a:pt x="f144" y="f69"/>
                    <a:pt x="f145" y="f70"/>
                    <a:pt x="f44" y="f77"/>
                  </a:cubicBezTo>
                  <a:cubicBezTo>
                    <a:pt x="f8" y="f81"/>
                    <a:pt x="f58" y="f146"/>
                    <a:pt x="f50" y="f87"/>
                  </a:cubicBezTo>
                  <a:cubicBezTo>
                    <a:pt x="f147" y="f89"/>
                    <a:pt x="f148" y="f6"/>
                    <a:pt x="f77" y="f42"/>
                  </a:cubicBezTo>
                  <a:cubicBezTo>
                    <a:pt x="f149" y="f18"/>
                    <a:pt x="f150" y="f24"/>
                    <a:pt x="f151" y="f53"/>
                  </a:cubicBezTo>
                  <a:cubicBezTo>
                    <a:pt x="f152" y="f153"/>
                    <a:pt x="f154" y="f28"/>
                    <a:pt x="f154" y="f48"/>
                  </a:cubicBezTo>
                  <a:lnTo>
                    <a:pt x="f154" y="f37"/>
                  </a:lnTo>
                  <a:cubicBezTo>
                    <a:pt x="f152" y="f40"/>
                    <a:pt x="f152" y="f63"/>
                    <a:pt x="f151" y="f155"/>
                  </a:cubicBezTo>
                  <a:cubicBezTo>
                    <a:pt x="f156" y="f157"/>
                    <a:pt x="f150" y="f135"/>
                    <a:pt x="f158" y="f114"/>
                  </a:cubicBezTo>
                  <a:cubicBezTo>
                    <a:pt x="f73" y="f109"/>
                    <a:pt x="f148" y="f159"/>
                    <a:pt x="f50" y="f160"/>
                  </a:cubicBezTo>
                  <a:cubicBezTo>
                    <a:pt x="f58" y="f93"/>
                    <a:pt x="f8" y="f130"/>
                    <a:pt x="f42" y="f118"/>
                  </a:cubicBezTo>
                  <a:cubicBezTo>
                    <a:pt x="f145" y="f121"/>
                    <a:pt x="f144" y="f128"/>
                    <a:pt x="f9" y="f124"/>
                  </a:cubicBezTo>
                  <a:cubicBezTo>
                    <a:pt x="f15" y="f161"/>
                    <a:pt x="f25" y="f162"/>
                    <a:pt x="f139" y="f162"/>
                  </a:cubicBezTo>
                  <a:cubicBezTo>
                    <a:pt x="f163" y="f164"/>
                    <a:pt x="f165" y="f4"/>
                    <a:pt x="f137" y="f4"/>
                  </a:cubicBezTo>
                  <a:lnTo>
                    <a:pt x="f127" y="f4"/>
                  </a:lnTo>
                  <a:cubicBezTo>
                    <a:pt x="f131" y="f4"/>
                    <a:pt x="f61" y="f4"/>
                    <a:pt x="f71" y="f162"/>
                  </a:cubicBezTo>
                  <a:cubicBezTo>
                    <a:pt x="f117" y="f166"/>
                    <a:pt x="f113" y="f122"/>
                    <a:pt x="f167" y="f118"/>
                  </a:cubicBezTo>
                  <a:cubicBezTo>
                    <a:pt x="f90" y="f93"/>
                    <a:pt x="f92" y="f111"/>
                    <a:pt x="f97" y="f168"/>
                  </a:cubicBezTo>
                  <a:cubicBezTo>
                    <a:pt x="f101" y="f82"/>
                    <a:pt x="f169" y="f135"/>
                    <a:pt x="f162" y="f106"/>
                  </a:cubicBezTo>
                  <a:cubicBezTo>
                    <a:pt x="f164" y="f64"/>
                    <a:pt x="f4" y="f61"/>
                    <a:pt x="f4" y="f37"/>
                  </a:cubicBezTo>
                  <a:cubicBezTo>
                    <a:pt x="f170" y="f171"/>
                    <a:pt x="f170" y="f47"/>
                    <a:pt x="f4" y="f49"/>
                  </a:cubicBezTo>
                  <a:cubicBezTo>
                    <a:pt x="f4" y="f28"/>
                    <a:pt x="f4" y="f153"/>
                    <a:pt x="f164" y="f100"/>
                  </a:cubicBezTo>
                  <a:cubicBezTo>
                    <a:pt x="f162" y="f25"/>
                    <a:pt x="f172" y="f15"/>
                    <a:pt x="f104" y="f23"/>
                  </a:cubicBezTo>
                  <a:cubicBezTo>
                    <a:pt x="f101" y="f16"/>
                    <a:pt x="f96" y="f60"/>
                    <a:pt x="f112" y="f173"/>
                  </a:cubicBezTo>
                  <a:cubicBezTo>
                    <a:pt x="f174" y="f83"/>
                    <a:pt x="f175" y="f73"/>
                    <a:pt x="f114" y="f68"/>
                  </a:cubicBezTo>
                  <a:cubicBezTo>
                    <a:pt x="f76" y="f143"/>
                    <a:pt x="f74" y="f142"/>
                    <a:pt x="f176" y="f140"/>
                  </a:cubicBezTo>
                  <a:cubicBezTo>
                    <a:pt x="f65" y="f140"/>
                    <a:pt x="f62" y="f177"/>
                    <a:pt x="f178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2364;p48">
              <a:extLst>
                <a:ext uri="{FF2B5EF4-FFF2-40B4-BE49-F238E27FC236}">
                  <a16:creationId xmlns:a16="http://schemas.microsoft.com/office/drawing/2014/main" id="{18858478-538A-EC8E-5FC6-931672E275A4}"/>
                </a:ext>
              </a:extLst>
            </p:cNvPr>
            <p:cNvSpPr/>
            <p:nvPr/>
          </p:nvSpPr>
          <p:spPr>
            <a:xfrm>
              <a:off x="1912339" y="2662577"/>
              <a:ext cx="422937" cy="1883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49"/>
                <a:gd name="f4" fmla="val 3406"/>
                <a:gd name="f5" fmla="val 3682"/>
                <a:gd name="f6" fmla="val 3536"/>
                <a:gd name="f7" fmla="val 3386"/>
                <a:gd name="f8" fmla="val 20"/>
                <a:gd name="f9" fmla="val 3240"/>
                <a:gd name="f10" fmla="val 3095"/>
                <a:gd name="f11" fmla="val 40"/>
                <a:gd name="f12" fmla="val 2949"/>
                <a:gd name="f13" fmla="val 81"/>
                <a:gd name="f14" fmla="val 2804"/>
                <a:gd name="f15" fmla="val 106"/>
                <a:gd name="f16" fmla="val 2508"/>
                <a:gd name="f17" fmla="val 166"/>
                <a:gd name="f18" fmla="val 2217"/>
                <a:gd name="f19" fmla="val 271"/>
                <a:gd name="f20" fmla="val 1946"/>
                <a:gd name="f21" fmla="val 397"/>
                <a:gd name="f22" fmla="val 1550"/>
                <a:gd name="f23" fmla="val 582"/>
                <a:gd name="f24" fmla="val 1194"/>
                <a:gd name="f25" fmla="val 833"/>
                <a:gd name="f26" fmla="val 903"/>
                <a:gd name="f27" fmla="val 1129"/>
                <a:gd name="f28" fmla="val 753"/>
                <a:gd name="f29" fmla="val 1274"/>
                <a:gd name="f30" fmla="val 627"/>
                <a:gd name="f31" fmla="val 1420"/>
                <a:gd name="f32" fmla="val 502"/>
                <a:gd name="f33" fmla="val 1585"/>
                <a:gd name="f34" fmla="val 402"/>
                <a:gd name="f35" fmla="val 1756"/>
                <a:gd name="f36" fmla="val 296"/>
                <a:gd name="f37" fmla="val 1921"/>
                <a:gd name="f38" fmla="val 211"/>
                <a:gd name="f39" fmla="val 2132"/>
                <a:gd name="f40" fmla="val 2152"/>
                <a:gd name="f41" fmla="val 171"/>
                <a:gd name="f42" fmla="val 2237"/>
                <a:gd name="f43" fmla="val 151"/>
                <a:gd name="f44" fmla="val 2337"/>
                <a:gd name="f45" fmla="val 2443"/>
                <a:gd name="f46" fmla="val 86"/>
                <a:gd name="f47" fmla="val 2488"/>
                <a:gd name="f48" fmla="val 2528"/>
                <a:gd name="f49" fmla="val 66"/>
                <a:gd name="f50" fmla="val 2568"/>
                <a:gd name="f51" fmla="val 2613"/>
                <a:gd name="f52" fmla="val 46"/>
                <a:gd name="f53" fmla="val 2653"/>
                <a:gd name="f54" fmla="val 2693"/>
                <a:gd name="f55" fmla="val 2759"/>
                <a:gd name="f56" fmla="val 25"/>
                <a:gd name="f57" fmla="val 2819"/>
                <a:gd name="f58" fmla="val 2884"/>
                <a:gd name="f59" fmla="val 2964"/>
                <a:gd name="f60" fmla="val 3030"/>
                <a:gd name="f61" fmla="val 3050"/>
                <a:gd name="f62" fmla="val 3070"/>
                <a:gd name="f63" fmla="val 3090"/>
                <a:gd name="f64" fmla="val 3115"/>
                <a:gd name="f65" fmla="val 3155"/>
                <a:gd name="f66" fmla="val 3215"/>
                <a:gd name="f67" fmla="val 3280"/>
                <a:gd name="f68" fmla="val 3340"/>
                <a:gd name="f69" fmla="val 3366"/>
                <a:gd name="f70" fmla="val 126"/>
                <a:gd name="f71" fmla="val 2989"/>
                <a:gd name="f72" fmla="val 2944"/>
                <a:gd name="f73" fmla="val 2924"/>
                <a:gd name="f74" fmla="val 2904"/>
                <a:gd name="f75" fmla="val 2864"/>
                <a:gd name="f76" fmla="val 191"/>
                <a:gd name="f77" fmla="val 231"/>
                <a:gd name="f78" fmla="val 2548"/>
                <a:gd name="f79" fmla="val 251"/>
                <a:gd name="f80" fmla="val 2423"/>
                <a:gd name="f81" fmla="val 2297"/>
                <a:gd name="f82" fmla="val 356"/>
                <a:gd name="f83" fmla="val 2172"/>
                <a:gd name="f84" fmla="val 2067"/>
                <a:gd name="f85" fmla="val 462"/>
                <a:gd name="f86" fmla="val 1961"/>
                <a:gd name="f87" fmla="val 527"/>
                <a:gd name="f88" fmla="val 1836"/>
                <a:gd name="f89" fmla="val 587"/>
                <a:gd name="f90" fmla="val 652"/>
                <a:gd name="f91" fmla="val 1650"/>
                <a:gd name="f92" fmla="val 733"/>
                <a:gd name="f93" fmla="val 1525"/>
                <a:gd name="f94" fmla="val 818"/>
                <a:gd name="f95" fmla="val 1314"/>
                <a:gd name="f96" fmla="val 1003"/>
                <a:gd name="f97" fmla="val 1234"/>
                <a:gd name="f98" fmla="val 1089"/>
                <a:gd name="f99" fmla="val 1214"/>
                <a:gd name="f100" fmla="val 1044"/>
                <a:gd name="f101" fmla="val 1319"/>
                <a:gd name="f102" fmla="val 938"/>
                <a:gd name="f103" fmla="val 1299"/>
                <a:gd name="f104" fmla="val 958"/>
                <a:gd name="f105" fmla="val 1570"/>
                <a:gd name="f106" fmla="val 773"/>
                <a:gd name="f107" fmla="val 1841"/>
                <a:gd name="f108" fmla="val 607"/>
                <a:gd name="f109" fmla="val 2157"/>
                <a:gd name="f110" fmla="val 457"/>
                <a:gd name="f111" fmla="val 2322"/>
                <a:gd name="f112" fmla="val 331"/>
                <a:gd name="f113" fmla="val 2699"/>
                <a:gd name="f114" fmla="val 3075"/>
                <a:gd name="f115" fmla="val 186"/>
                <a:gd name="f116" fmla="val 3260"/>
                <a:gd name="f117" fmla="val 3471"/>
                <a:gd name="f118" fmla="val 146"/>
                <a:gd name="f119" fmla="val 3661"/>
                <a:gd name="f120" fmla="val 3867"/>
                <a:gd name="f121" fmla="val 3887"/>
                <a:gd name="f122" fmla="val 4058"/>
                <a:gd name="f123" fmla="val 4263"/>
                <a:gd name="f124" fmla="val 4474"/>
                <a:gd name="f125" fmla="val 4619"/>
                <a:gd name="f126" fmla="val 4765"/>
                <a:gd name="f127" fmla="val 4915"/>
                <a:gd name="f128" fmla="val 5121"/>
                <a:gd name="f129" fmla="val 311"/>
                <a:gd name="f130" fmla="val 5332"/>
                <a:gd name="f131" fmla="val 376"/>
                <a:gd name="f132" fmla="val 5517"/>
                <a:gd name="f133" fmla="val 5833"/>
                <a:gd name="f134" fmla="val 6124"/>
                <a:gd name="f135" fmla="val 6375"/>
                <a:gd name="f136" fmla="val 6605"/>
                <a:gd name="f137" fmla="val 6816"/>
                <a:gd name="f138" fmla="val 1334"/>
                <a:gd name="f139" fmla="val 6982"/>
                <a:gd name="f140" fmla="val 1545"/>
                <a:gd name="f141" fmla="val 7067"/>
                <a:gd name="f142" fmla="val 7127"/>
                <a:gd name="f143" fmla="val 7192"/>
                <a:gd name="f144" fmla="val 1861"/>
                <a:gd name="f145" fmla="val 7252"/>
                <a:gd name="f146" fmla="val 7318"/>
                <a:gd name="f147" fmla="val 2087"/>
                <a:gd name="f148" fmla="val 7358"/>
                <a:gd name="f149" fmla="val 2192"/>
                <a:gd name="f150" fmla="val 7378"/>
                <a:gd name="f151" fmla="val 2212"/>
                <a:gd name="f152" fmla="val 7398"/>
                <a:gd name="f153" fmla="val 2317"/>
                <a:gd name="f154" fmla="val 7423"/>
                <a:gd name="f155" fmla="val 2383"/>
                <a:gd name="f156" fmla="val 7443"/>
                <a:gd name="f157" fmla="val 7463"/>
                <a:gd name="f158" fmla="val 7483"/>
                <a:gd name="f159" fmla="val 7503"/>
                <a:gd name="f160" fmla="val 2633"/>
                <a:gd name="f161" fmla="val 2673"/>
                <a:gd name="f162" fmla="val 7523"/>
                <a:gd name="f163" fmla="val 2714"/>
                <a:gd name="f164" fmla="val 2779"/>
                <a:gd name="f165" fmla="val 7548"/>
                <a:gd name="f166" fmla="val 2799"/>
                <a:gd name="f167" fmla="val 7568"/>
                <a:gd name="f168" fmla="val 7588"/>
                <a:gd name="f169" fmla="val 7608"/>
                <a:gd name="f170" fmla="val 7628"/>
                <a:gd name="f171" fmla="val 2739"/>
                <a:gd name="f172" fmla="val 2588"/>
                <a:gd name="f173" fmla="val 2463"/>
                <a:gd name="f174" fmla="val 2006"/>
                <a:gd name="f175" fmla="val 7338"/>
                <a:gd name="f176" fmla="val 1816"/>
                <a:gd name="f177" fmla="val 7212"/>
                <a:gd name="f178" fmla="val 7172"/>
                <a:gd name="f179" fmla="val 1565"/>
                <a:gd name="f180" fmla="val 7107"/>
                <a:gd name="f181" fmla="val 1485"/>
                <a:gd name="f182" fmla="val 7022"/>
                <a:gd name="f183" fmla="val 1400"/>
                <a:gd name="f184" fmla="val 6961"/>
                <a:gd name="f185" fmla="val 1294"/>
                <a:gd name="f186" fmla="val 6876"/>
                <a:gd name="f187" fmla="val 1209"/>
                <a:gd name="f188" fmla="val 6796"/>
                <a:gd name="f189" fmla="val 6625"/>
                <a:gd name="f190" fmla="val 983"/>
                <a:gd name="f191" fmla="val 6460"/>
                <a:gd name="f192" fmla="val 6249"/>
                <a:gd name="f193" fmla="val 687"/>
                <a:gd name="f194" fmla="val 6064"/>
                <a:gd name="f195" fmla="val 562"/>
                <a:gd name="f196" fmla="val 5853"/>
                <a:gd name="f197" fmla="val 5622"/>
                <a:gd name="f198" fmla="val 5497"/>
                <a:gd name="f199" fmla="val 291"/>
                <a:gd name="f200" fmla="val 5372"/>
                <a:gd name="f201" fmla="val 5246"/>
                <a:gd name="f202" fmla="val 206"/>
                <a:gd name="f203" fmla="val 5166"/>
                <a:gd name="f204" fmla="val 5081"/>
                <a:gd name="f205" fmla="val 4996"/>
                <a:gd name="f206" fmla="val 4870"/>
                <a:gd name="f207" fmla="val 4725"/>
                <a:gd name="f208" fmla="val 4579"/>
                <a:gd name="f209" fmla="val 61"/>
                <a:gd name="f210" fmla="val 4329"/>
                <a:gd name="f211" fmla="val 4078"/>
                <a:gd name="f212" fmla="val 3827"/>
                <a:gd name="f213" fmla="*/ f0 1 7649"/>
                <a:gd name="f214" fmla="*/ f1 1 3406"/>
                <a:gd name="f215" fmla="val f2"/>
                <a:gd name="f216" fmla="val f3"/>
                <a:gd name="f217" fmla="val f4"/>
                <a:gd name="f218" fmla="+- f217 0 f215"/>
                <a:gd name="f219" fmla="+- f216 0 f215"/>
                <a:gd name="f220" fmla="*/ f219 1 7649"/>
                <a:gd name="f221" fmla="*/ f218 1 3406"/>
                <a:gd name="f222" fmla="*/ f215 1 f220"/>
                <a:gd name="f223" fmla="*/ f216 1 f220"/>
                <a:gd name="f224" fmla="*/ f215 1 f221"/>
                <a:gd name="f225" fmla="*/ f217 1 f221"/>
                <a:gd name="f226" fmla="*/ f222 f213 1"/>
                <a:gd name="f227" fmla="*/ f223 f213 1"/>
                <a:gd name="f228" fmla="*/ f225 f214 1"/>
                <a:gd name="f229" fmla="*/ f224 f2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6" t="f229" r="f227" b="f228"/>
              <a:pathLst>
                <a:path w="7649" h="3406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38" y="f40"/>
                  </a:lnTo>
                  <a:cubicBezTo>
                    <a:pt x="f41" y="f42"/>
                    <a:pt x="f43" y="f44"/>
                    <a:pt x="f15" y="f45"/>
                  </a:cubicBezTo>
                  <a:cubicBezTo>
                    <a:pt x="f46" y="f47"/>
                    <a:pt x="f46" y="f48"/>
                    <a:pt x="f49" y="f50"/>
                  </a:cubicBezTo>
                  <a:cubicBezTo>
                    <a:pt x="f49" y="f51"/>
                    <a:pt x="f52" y="f53"/>
                    <a:pt x="f52" y="f54"/>
                  </a:cubicBezTo>
                  <a:cubicBezTo>
                    <a:pt x="f52" y="f55"/>
                    <a:pt x="f56" y="f57"/>
                    <a:pt x="f56" y="f58"/>
                  </a:cubicBezTo>
                  <a:lnTo>
                    <a:pt x="f56" y="f59"/>
                  </a:lnTo>
                  <a:lnTo>
                    <a:pt x="f56" y="f60"/>
                  </a:lnTo>
                  <a:lnTo>
                    <a:pt x="f2" y="f61"/>
                  </a:lnTo>
                  <a:lnTo>
                    <a:pt x="f2" y="f62"/>
                  </a:lnTo>
                  <a:lnTo>
                    <a:pt x="f2" y="f63"/>
                  </a:lnTo>
                  <a:lnTo>
                    <a:pt x="f2" y="f64"/>
                  </a:lnTo>
                  <a:lnTo>
                    <a:pt x="f2" y="f65"/>
                  </a:lnTo>
                  <a:cubicBezTo>
                    <a:pt x="f2" y="f66"/>
                    <a:pt x="f56" y="f67"/>
                    <a:pt x="f56" y="f68"/>
                  </a:cubicBezTo>
                  <a:cubicBezTo>
                    <a:pt x="f56" y="f69"/>
                    <a:pt x="f56" y="f7"/>
                    <a:pt x="f52" y="f4"/>
                  </a:cubicBezTo>
                  <a:lnTo>
                    <a:pt x="f46" y="f4"/>
                  </a:lnTo>
                  <a:cubicBezTo>
                    <a:pt x="f15" y="f4"/>
                    <a:pt x="f70" y="f4"/>
                    <a:pt x="f70" y="f7"/>
                  </a:cubicBezTo>
                  <a:cubicBezTo>
                    <a:pt x="f43" y="f7"/>
                    <a:pt x="f43" y="f69"/>
                    <a:pt x="f43" y="f68"/>
                  </a:cubicBezTo>
                  <a:lnTo>
                    <a:pt x="f43" y="f65"/>
                  </a:lnTo>
                  <a:lnTo>
                    <a:pt x="f43" y="f64"/>
                  </a:lnTo>
                  <a:lnTo>
                    <a:pt x="f43" y="f63"/>
                  </a:lnTo>
                  <a:lnTo>
                    <a:pt x="f43" y="f62"/>
                  </a:lnTo>
                  <a:lnTo>
                    <a:pt x="f43" y="f61"/>
                  </a:lnTo>
                  <a:lnTo>
                    <a:pt x="f43" y="f71"/>
                  </a:lnTo>
                  <a:lnTo>
                    <a:pt x="f41" y="f72"/>
                  </a:lnTo>
                  <a:lnTo>
                    <a:pt x="f41" y="f73"/>
                  </a:lnTo>
                  <a:lnTo>
                    <a:pt x="f41" y="f74"/>
                  </a:lnTo>
                  <a:lnTo>
                    <a:pt x="f41" y="f58"/>
                  </a:lnTo>
                  <a:lnTo>
                    <a:pt x="f41" y="f75"/>
                  </a:lnTo>
                  <a:cubicBezTo>
                    <a:pt x="f76" y="f55"/>
                    <a:pt x="f38" y="f53"/>
                    <a:pt x="f77" y="f78"/>
                  </a:cubicBezTo>
                  <a:cubicBezTo>
                    <a:pt x="f79" y="f80"/>
                    <a:pt x="f36" y="f81"/>
                    <a:pt x="f82" y="f83"/>
                  </a:cubicBezTo>
                  <a:cubicBezTo>
                    <a:pt x="f34" y="f84"/>
                    <a:pt x="f85" y="f86"/>
                    <a:pt x="f87" y="f88"/>
                  </a:cubicBezTo>
                  <a:cubicBezTo>
                    <a:pt x="f89" y="f35"/>
                    <a:pt x="f90" y="f91"/>
                    <a:pt x="f92" y="f93"/>
                  </a:cubicBezTo>
                  <a:cubicBezTo>
                    <a:pt x="f94" y="f31"/>
                    <a:pt x="f26" y="f95"/>
                    <a:pt x="f96" y="f97"/>
                  </a:cubicBezTo>
                  <a:cubicBezTo>
                    <a:pt x="f98" y="f27"/>
                    <a:pt x="f99" y="f100"/>
                    <a:pt x="f101" y="f102"/>
                  </a:cubicBezTo>
                  <a:lnTo>
                    <a:pt x="f101" y="f102"/>
                  </a:lnTo>
                  <a:lnTo>
                    <a:pt x="f103" y="f104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21"/>
                    <a:pt x="f16" y="f112"/>
                    <a:pt x="f113" y="f19"/>
                  </a:cubicBezTo>
                  <a:cubicBezTo>
                    <a:pt x="f58" y="f77"/>
                    <a:pt x="f114" y="f115"/>
                    <a:pt x="f116" y="f17"/>
                  </a:cubicBezTo>
                  <a:cubicBezTo>
                    <a:pt x="f117" y="f118"/>
                    <a:pt x="f119" y="f70"/>
                    <a:pt x="f120" y="f70"/>
                  </a:cubicBezTo>
                  <a:lnTo>
                    <a:pt x="f121" y="f70"/>
                  </a:lnTo>
                  <a:cubicBezTo>
                    <a:pt x="f122" y="f70"/>
                    <a:pt x="f123" y="f118"/>
                    <a:pt x="f124" y="f17"/>
                  </a:cubicBezTo>
                  <a:cubicBezTo>
                    <a:pt x="f125" y="f115"/>
                    <a:pt x="f126" y="f77"/>
                    <a:pt x="f127" y="f79"/>
                  </a:cubicBezTo>
                  <a:cubicBezTo>
                    <a:pt x="f128" y="f129"/>
                    <a:pt x="f130" y="f131"/>
                    <a:pt x="f132" y="f110"/>
                  </a:cubicBezTo>
                  <a:cubicBezTo>
                    <a:pt x="f133" y="f23"/>
                    <a:pt x="f134" y="f28"/>
                    <a:pt x="f135" y="f104"/>
                  </a:cubicBezTo>
                  <a:lnTo>
                    <a:pt x="f135" y="f102"/>
                  </a:lnTo>
                  <a:cubicBezTo>
                    <a:pt x="f136" y="f27"/>
                    <a:pt x="f137" y="f138"/>
                    <a:pt x="f139" y="f140"/>
                  </a:cubicBezTo>
                  <a:cubicBezTo>
                    <a:pt x="f141" y="f91"/>
                    <a:pt x="f142" y="f35"/>
                    <a:pt x="f143" y="f144"/>
                  </a:cubicBezTo>
                  <a:cubicBezTo>
                    <a:pt x="f145" y="f86"/>
                    <a:pt x="f146" y="f147"/>
                    <a:pt x="f148" y="f149"/>
                  </a:cubicBezTo>
                  <a:lnTo>
                    <a:pt x="f150" y="f151"/>
                  </a:lnTo>
                  <a:lnTo>
                    <a:pt x="f150" y="f42"/>
                  </a:lnTo>
                  <a:cubicBezTo>
                    <a:pt x="f152" y="f153"/>
                    <a:pt x="f154" y="f155"/>
                    <a:pt x="f156" y="f45"/>
                  </a:cubicBezTo>
                  <a:cubicBezTo>
                    <a:pt x="f157" y="f16"/>
                    <a:pt x="f158" y="f78"/>
                    <a:pt x="f159" y="f160"/>
                  </a:cubicBezTo>
                  <a:lnTo>
                    <a:pt x="f159" y="f161"/>
                  </a:lnTo>
                  <a:lnTo>
                    <a:pt x="f159" y="f54"/>
                  </a:lnTo>
                  <a:lnTo>
                    <a:pt x="f162" y="f54"/>
                  </a:lnTo>
                  <a:lnTo>
                    <a:pt x="f162" y="f163"/>
                  </a:lnTo>
                  <a:lnTo>
                    <a:pt x="f162" y="f55"/>
                  </a:lnTo>
                  <a:cubicBezTo>
                    <a:pt x="f162" y="f164"/>
                    <a:pt x="f165" y="f164"/>
                    <a:pt x="f165" y="f166"/>
                  </a:cubicBezTo>
                  <a:cubicBezTo>
                    <a:pt x="f167" y="f166"/>
                    <a:pt x="f167" y="f57"/>
                    <a:pt x="f168" y="f57"/>
                  </a:cubicBezTo>
                  <a:cubicBezTo>
                    <a:pt x="f169" y="f57"/>
                    <a:pt x="f170" y="f166"/>
                    <a:pt x="f170" y="f166"/>
                  </a:cubicBezTo>
                  <a:cubicBezTo>
                    <a:pt x="f3" y="f164"/>
                    <a:pt x="f3" y="f164"/>
                    <a:pt x="f3" y="f55"/>
                  </a:cubicBezTo>
                  <a:lnTo>
                    <a:pt x="f3" y="f171"/>
                  </a:lnTo>
                  <a:lnTo>
                    <a:pt x="f3" y="f163"/>
                  </a:lnTo>
                  <a:lnTo>
                    <a:pt x="f3" y="f54"/>
                  </a:lnTo>
                  <a:lnTo>
                    <a:pt x="f3" y="f161"/>
                  </a:lnTo>
                  <a:lnTo>
                    <a:pt x="f3" y="f53"/>
                  </a:lnTo>
                  <a:cubicBezTo>
                    <a:pt x="f3" y="f53"/>
                    <a:pt x="f3" y="f160"/>
                    <a:pt x="f170" y="f160"/>
                  </a:cubicBezTo>
                  <a:lnTo>
                    <a:pt x="f170" y="f172"/>
                  </a:lnTo>
                  <a:cubicBezTo>
                    <a:pt x="f168" y="f173"/>
                    <a:pt x="f167" y="f153"/>
                    <a:pt x="f159" y="f149"/>
                  </a:cubicBezTo>
                  <a:cubicBezTo>
                    <a:pt x="f156" y="f174"/>
                    <a:pt x="f175" y="f176"/>
                    <a:pt x="f177" y="f91"/>
                  </a:cubicBezTo>
                  <a:cubicBezTo>
                    <a:pt x="f178" y="f179"/>
                    <a:pt x="f180" y="f181"/>
                    <a:pt x="f182" y="f183"/>
                  </a:cubicBezTo>
                  <a:cubicBezTo>
                    <a:pt x="f184" y="f185"/>
                    <a:pt x="f186" y="f187"/>
                    <a:pt x="f188" y="f27"/>
                  </a:cubicBezTo>
                  <a:cubicBezTo>
                    <a:pt x="f189" y="f190"/>
                    <a:pt x="f191" y="f25"/>
                    <a:pt x="f192" y="f193"/>
                  </a:cubicBezTo>
                  <a:cubicBezTo>
                    <a:pt x="f194" y="f195"/>
                    <a:pt x="f196" y="f110"/>
                    <a:pt x="f197" y="f82"/>
                  </a:cubicBezTo>
                  <a:cubicBezTo>
                    <a:pt x="f198" y="f199"/>
                    <a:pt x="f200" y="f79"/>
                    <a:pt x="f201" y="f202"/>
                  </a:cubicBezTo>
                  <a:cubicBezTo>
                    <a:pt x="f203" y="f115"/>
                    <a:pt x="f204" y="f17"/>
                    <a:pt x="f205" y="f118"/>
                  </a:cubicBezTo>
                  <a:cubicBezTo>
                    <a:pt x="f206" y="f15"/>
                    <a:pt x="f207" y="f13"/>
                    <a:pt x="f208" y="f209"/>
                  </a:cubicBezTo>
                  <a:cubicBezTo>
                    <a:pt x="f210" y="f8"/>
                    <a:pt x="f211" y="f2"/>
                    <a:pt x="f212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365;p48">
              <a:extLst>
                <a:ext uri="{FF2B5EF4-FFF2-40B4-BE49-F238E27FC236}">
                  <a16:creationId xmlns:a16="http://schemas.microsoft.com/office/drawing/2014/main" id="{ADAB179C-DC06-C0C9-F87B-132410FDA990}"/>
                </a:ext>
              </a:extLst>
            </p:cNvPr>
            <p:cNvSpPr/>
            <p:nvPr/>
          </p:nvSpPr>
          <p:spPr>
            <a:xfrm>
              <a:off x="2011872" y="2395508"/>
              <a:ext cx="180310" cy="2069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61"/>
                <a:gd name="f4" fmla="val 3743"/>
                <a:gd name="f5" fmla="val 1631"/>
                <a:gd name="f6" fmla="val 106"/>
                <a:gd name="f7" fmla="val 1691"/>
                <a:gd name="f8" fmla="val 1736"/>
                <a:gd name="f9" fmla="val 126"/>
                <a:gd name="f10" fmla="val 1796"/>
                <a:gd name="f11" fmla="val 1861"/>
                <a:gd name="f12" fmla="val 1902"/>
                <a:gd name="f13" fmla="val 146"/>
                <a:gd name="f14" fmla="val 1962"/>
                <a:gd name="f15" fmla="val 2027"/>
                <a:gd name="f16" fmla="val 171"/>
                <a:gd name="f17" fmla="val 2067"/>
                <a:gd name="f18" fmla="val 191"/>
                <a:gd name="f19" fmla="val 2132"/>
                <a:gd name="f20" fmla="val 211"/>
                <a:gd name="f21" fmla="val 2258"/>
                <a:gd name="f22" fmla="val 272"/>
                <a:gd name="f23" fmla="val 2363"/>
                <a:gd name="f24" fmla="val 337"/>
                <a:gd name="f25" fmla="val 2463"/>
                <a:gd name="f26" fmla="val 422"/>
                <a:gd name="f27" fmla="val 2569"/>
                <a:gd name="f28" fmla="val 502"/>
                <a:gd name="f29" fmla="val 2674"/>
                <a:gd name="f30" fmla="val 588"/>
                <a:gd name="f31" fmla="val 2759"/>
                <a:gd name="f32" fmla="val 693"/>
                <a:gd name="f33" fmla="val 713"/>
                <a:gd name="f34" fmla="val 2799"/>
                <a:gd name="f35" fmla="val 773"/>
                <a:gd name="f36" fmla="val 2839"/>
                <a:gd name="f37" fmla="val 838"/>
                <a:gd name="f38" fmla="val 2885"/>
                <a:gd name="f39" fmla="val 898"/>
                <a:gd name="f40" fmla="val 2925"/>
                <a:gd name="f41" fmla="val 964"/>
                <a:gd name="f42" fmla="val 2965"/>
                <a:gd name="f43" fmla="val 1024"/>
                <a:gd name="f44" fmla="val 2990"/>
                <a:gd name="f45" fmla="val 1109"/>
                <a:gd name="f46" fmla="val 3030"/>
                <a:gd name="f47" fmla="val 1174"/>
                <a:gd name="f48" fmla="val 3050"/>
                <a:gd name="f49" fmla="val 1255"/>
                <a:gd name="f50" fmla="val 3070"/>
                <a:gd name="f51" fmla="val 1340"/>
                <a:gd name="f52" fmla="val 3090"/>
                <a:gd name="f53" fmla="val 1425"/>
                <a:gd name="f54" fmla="val 3115"/>
                <a:gd name="f55" fmla="val 1525"/>
                <a:gd name="f56" fmla="val 3135"/>
                <a:gd name="f57" fmla="val 1611"/>
                <a:gd name="f58" fmla="val 3155"/>
                <a:gd name="f59" fmla="val 1801"/>
                <a:gd name="f60" fmla="val 1967"/>
                <a:gd name="f61" fmla="val 2152"/>
                <a:gd name="f62" fmla="val 2197"/>
                <a:gd name="f63" fmla="val 2217"/>
                <a:gd name="f64" fmla="val 2403"/>
                <a:gd name="f65" fmla="val 2553"/>
                <a:gd name="f66" fmla="val 2679"/>
                <a:gd name="f67" fmla="val 2804"/>
                <a:gd name="f68" fmla="val 2950"/>
                <a:gd name="f69" fmla="val 3055"/>
                <a:gd name="f70" fmla="val 3075"/>
                <a:gd name="f71" fmla="val 3180"/>
                <a:gd name="f72" fmla="val 3346"/>
                <a:gd name="f73" fmla="val 3431"/>
                <a:gd name="f74" fmla="val 3491"/>
                <a:gd name="f75" fmla="val 3556"/>
                <a:gd name="f76" fmla="val 3597"/>
                <a:gd name="f77" fmla="val 3617"/>
                <a:gd name="f78" fmla="val 1776"/>
                <a:gd name="f79" fmla="val 3637"/>
                <a:gd name="f80" fmla="val 3657"/>
                <a:gd name="f81" fmla="val 1671"/>
                <a:gd name="f82" fmla="val 1566"/>
                <a:gd name="f83" fmla="val 1505"/>
                <a:gd name="f84" fmla="val 1460"/>
                <a:gd name="f85" fmla="val 1400"/>
                <a:gd name="f86" fmla="val 1335"/>
                <a:gd name="f87" fmla="val 1275"/>
                <a:gd name="f88" fmla="val 1235"/>
                <a:gd name="f89" fmla="val 1169"/>
                <a:gd name="f90" fmla="val 3577"/>
                <a:gd name="f91" fmla="val 1044"/>
                <a:gd name="f92" fmla="val 3531"/>
                <a:gd name="f93" fmla="val 1004"/>
                <a:gd name="f94" fmla="val 939"/>
                <a:gd name="f95" fmla="val 3471"/>
                <a:gd name="f96" fmla="val 899"/>
                <a:gd name="f97" fmla="val 833"/>
                <a:gd name="f98" fmla="val 3386"/>
                <a:gd name="f99" fmla="val 793"/>
                <a:gd name="f100" fmla="val 3366"/>
                <a:gd name="f101" fmla="val 688"/>
                <a:gd name="f102" fmla="val 3281"/>
                <a:gd name="f103" fmla="val 583"/>
                <a:gd name="f104" fmla="val 417"/>
                <a:gd name="f105" fmla="val 332"/>
                <a:gd name="f106" fmla="val 2824"/>
                <a:gd name="f107" fmla="val 206"/>
                <a:gd name="f108" fmla="val 2508"/>
                <a:gd name="f109" fmla="val 2343"/>
                <a:gd name="f110" fmla="val 2072"/>
                <a:gd name="f111" fmla="val 1987"/>
                <a:gd name="f112" fmla="val 1881"/>
                <a:gd name="f113" fmla="val 1716"/>
                <a:gd name="f114" fmla="val 1445"/>
                <a:gd name="f115" fmla="val 1089"/>
                <a:gd name="f116" fmla="val 542"/>
                <a:gd name="f117" fmla="val 648"/>
                <a:gd name="f118" fmla="val 608"/>
                <a:gd name="f119" fmla="val 547"/>
                <a:gd name="f120" fmla="val 733"/>
                <a:gd name="f121" fmla="val 462"/>
                <a:gd name="f122" fmla="val 397"/>
                <a:gd name="f123" fmla="val 377"/>
                <a:gd name="f124" fmla="val 317"/>
                <a:gd name="f125" fmla="val 1064"/>
                <a:gd name="f126" fmla="val 251"/>
                <a:gd name="f127" fmla="val 1129"/>
                <a:gd name="f128" fmla="val 1586"/>
                <a:gd name="f129" fmla="val 1"/>
                <a:gd name="f130" fmla="val 1420"/>
                <a:gd name="f131" fmla="val 21"/>
                <a:gd name="f132" fmla="val 1295"/>
                <a:gd name="f133" fmla="val 46"/>
                <a:gd name="f134" fmla="val 66"/>
                <a:gd name="f135" fmla="val 86"/>
                <a:gd name="f136" fmla="val 1084"/>
                <a:gd name="f137" fmla="val 959"/>
                <a:gd name="f138" fmla="val 668"/>
                <a:gd name="f139" fmla="val 357"/>
                <a:gd name="f140" fmla="val 563"/>
                <a:gd name="f141" fmla="val 457"/>
                <a:gd name="f142" fmla="val 567"/>
                <a:gd name="f143" fmla="val 292"/>
                <a:gd name="f144" fmla="val 818"/>
                <a:gd name="f145" fmla="val 232"/>
                <a:gd name="f146" fmla="val 944"/>
                <a:gd name="f147" fmla="val 166"/>
                <a:gd name="f148" fmla="val 1069"/>
                <a:gd name="f149" fmla="val 1234"/>
                <a:gd name="f150" fmla="val 61"/>
                <a:gd name="f151" fmla="val 1360"/>
                <a:gd name="f152" fmla="val 41"/>
                <a:gd name="f153" fmla="val 1676"/>
                <a:gd name="f154" fmla="val 1821"/>
                <a:gd name="f155" fmla="val 2112"/>
                <a:gd name="f156" fmla="val 2428"/>
                <a:gd name="f157" fmla="val 2699"/>
                <a:gd name="f158" fmla="val 312"/>
                <a:gd name="f159" fmla="val 482"/>
                <a:gd name="f160" fmla="val 3200"/>
                <a:gd name="f161" fmla="val 3306"/>
                <a:gd name="f162" fmla="val 3406"/>
                <a:gd name="f163" fmla="val 919"/>
                <a:gd name="f164" fmla="val 1189"/>
                <a:gd name="f165" fmla="val 3702"/>
                <a:gd name="f166" fmla="val 3722"/>
                <a:gd name="f167" fmla="val 1440"/>
                <a:gd name="f168" fmla="val 3742"/>
                <a:gd name="f169" fmla="val 1942"/>
                <a:gd name="f170" fmla="val 2007"/>
                <a:gd name="f171" fmla="val 3682"/>
                <a:gd name="f172" fmla="val 2213"/>
                <a:gd name="f173" fmla="val 2338"/>
                <a:gd name="f174" fmla="val 2589"/>
                <a:gd name="f175" fmla="val 2694"/>
                <a:gd name="f176" fmla="val 2654"/>
                <a:gd name="f177" fmla="val 2528"/>
                <a:gd name="f178" fmla="val 3196"/>
                <a:gd name="f179" fmla="val 3216"/>
                <a:gd name="f180" fmla="val 1696"/>
                <a:gd name="f181" fmla="val 3175"/>
                <a:gd name="f182" fmla="val 3010"/>
                <a:gd name="f183" fmla="val 858"/>
                <a:gd name="f184" fmla="val 628"/>
                <a:gd name="f185" fmla="val 522"/>
                <a:gd name="f186" fmla="val 2549"/>
                <a:gd name="f187" fmla="val 2488"/>
                <a:gd name="f188" fmla="val 2423"/>
                <a:gd name="f189" fmla="val 2383"/>
                <a:gd name="f190" fmla="val 2318"/>
                <a:gd name="f191" fmla="val 2172"/>
                <a:gd name="f192" fmla="val 2047"/>
                <a:gd name="f193" fmla="*/ f0 1 3261"/>
                <a:gd name="f194" fmla="*/ f1 1 3743"/>
                <a:gd name="f195" fmla="val f2"/>
                <a:gd name="f196" fmla="val f3"/>
                <a:gd name="f197" fmla="val f4"/>
                <a:gd name="f198" fmla="+- f197 0 f195"/>
                <a:gd name="f199" fmla="+- f196 0 f195"/>
                <a:gd name="f200" fmla="*/ f199 1 3261"/>
                <a:gd name="f201" fmla="*/ f198 1 3743"/>
                <a:gd name="f202" fmla="*/ f195 1 f200"/>
                <a:gd name="f203" fmla="*/ f196 1 f200"/>
                <a:gd name="f204" fmla="*/ f195 1 f201"/>
                <a:gd name="f205" fmla="*/ f197 1 f201"/>
                <a:gd name="f206" fmla="*/ f202 f193 1"/>
                <a:gd name="f207" fmla="*/ f203 f193 1"/>
                <a:gd name="f208" fmla="*/ f205 f194 1"/>
                <a:gd name="f209" fmla="*/ f204 f1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6" t="f209" r="f207" b="f208"/>
              <a:pathLst>
                <a:path w="3261" h="3743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cubicBezTo>
                    <a:pt x="f11" y="f9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lnTo>
                    <a:pt x="f31" y="f33"/>
                  </a:ln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58" y="f60"/>
                    <a:pt x="f56" y="f61"/>
                  </a:cubicBezTo>
                  <a:cubicBezTo>
                    <a:pt x="f54" y="f62"/>
                    <a:pt x="f54" y="f63"/>
                    <a:pt x="f54" y="f21"/>
                  </a:cubicBezTo>
                  <a:cubicBezTo>
                    <a:pt x="f50" y="f64"/>
                    <a:pt x="f46" y="f65"/>
                    <a:pt x="f44" y="f66"/>
                  </a:cubicBezTo>
                  <a:cubicBezTo>
                    <a:pt x="f40" y="f67"/>
                    <a:pt x="f36" y="f68"/>
                    <a:pt x="f31" y="f69"/>
                  </a:cubicBezTo>
                  <a:lnTo>
                    <a:pt x="f31" y="f70"/>
                  </a:lnTo>
                  <a:cubicBezTo>
                    <a:pt x="f29" y="f71"/>
                    <a:pt x="f27" y="f3"/>
                    <a:pt x="f25" y="f72"/>
                  </a:cubicBezTo>
                  <a:cubicBezTo>
                    <a:pt x="f23" y="f73"/>
                    <a:pt x="f21" y="f74"/>
                    <a:pt x="f19" y="f75"/>
                  </a:cubicBezTo>
                  <a:cubicBezTo>
                    <a:pt x="f15" y="f76"/>
                    <a:pt x="f12" y="f77"/>
                    <a:pt x="f78" y="f79"/>
                  </a:cubicBezTo>
                  <a:cubicBezTo>
                    <a:pt x="f8" y="f80"/>
                    <a:pt x="f81" y="f80"/>
                    <a:pt x="f5" y="f80"/>
                  </a:cubicBezTo>
                  <a:cubicBezTo>
                    <a:pt x="f82" y="f80"/>
                    <a:pt x="f83" y="f80"/>
                    <a:pt x="f84" y="f79"/>
                  </a:cubicBezTo>
                  <a:cubicBezTo>
                    <a:pt x="f85" y="f79"/>
                    <a:pt x="f86" y="f77"/>
                    <a:pt x="f87" y="f77"/>
                  </a:cubicBezTo>
                  <a:cubicBezTo>
                    <a:pt x="f88" y="f76"/>
                    <a:pt x="f89" y="f90"/>
                    <a:pt x="f45" y="f75"/>
                  </a:cubicBezTo>
                  <a:cubicBezTo>
                    <a:pt x="f91" y="f92"/>
                    <a:pt x="f93" y="f74"/>
                    <a:pt x="f94" y="f95"/>
                  </a:cubicBezTo>
                  <a:cubicBezTo>
                    <a:pt x="f96" y="f73"/>
                    <a:pt x="f97" y="f98"/>
                    <a:pt x="f35" y="f72"/>
                  </a:cubicBezTo>
                  <a:lnTo>
                    <a:pt x="f35" y="f72"/>
                  </a:lnTo>
                  <a:lnTo>
                    <a:pt x="f99" y="f100"/>
                  </a:lnTo>
                  <a:cubicBezTo>
                    <a:pt x="f101" y="f102"/>
                    <a:pt x="f103" y="f71"/>
                    <a:pt x="f28" y="f70"/>
                  </a:cubicBezTo>
                  <a:cubicBezTo>
                    <a:pt x="f104" y="f68"/>
                    <a:pt x="f105" y="f106"/>
                    <a:pt x="f22" y="f66"/>
                  </a:cubicBezTo>
                  <a:cubicBezTo>
                    <a:pt x="f107" y="f108"/>
                    <a:pt x="f13" y="f109"/>
                    <a:pt x="f9" y="f61"/>
                  </a:cubicBezTo>
                  <a:cubicBezTo>
                    <a:pt x="f9" y="f110"/>
                    <a:pt x="f6" y="f111"/>
                    <a:pt x="f6" y="f112"/>
                  </a:cubicBezTo>
                  <a:cubicBezTo>
                    <a:pt x="f6" y="f59"/>
                    <a:pt x="f9" y="f113"/>
                    <a:pt x="f9" y="f57"/>
                  </a:cubicBezTo>
                  <a:cubicBezTo>
                    <a:pt x="f13" y="f114"/>
                    <a:pt x="f107" y="f87"/>
                    <a:pt x="f22" y="f45"/>
                  </a:cubicBezTo>
                  <a:lnTo>
                    <a:pt x="f22" y="f115"/>
                  </a:lnTo>
                  <a:cubicBezTo>
                    <a:pt x="f105" y="f41"/>
                    <a:pt x="f104" y="f37"/>
                    <a:pt x="f28" y="f33"/>
                  </a:cubicBezTo>
                  <a:cubicBezTo>
                    <a:pt x="f116" y="f117"/>
                    <a:pt x="f103" y="f118"/>
                    <a:pt x="f117" y="f119"/>
                  </a:cubicBezTo>
                  <a:cubicBezTo>
                    <a:pt x="f101" y="f28"/>
                    <a:pt x="f120" y="f121"/>
                    <a:pt x="f99" y="f122"/>
                  </a:cubicBezTo>
                  <a:cubicBezTo>
                    <a:pt x="f97" y="f123"/>
                    <a:pt x="f96" y="f24"/>
                    <a:pt x="f94" y="f124"/>
                  </a:cubicBezTo>
                  <a:cubicBezTo>
                    <a:pt x="f93" y="f22"/>
                    <a:pt x="f125" y="f126"/>
                    <a:pt x="f127" y="f20"/>
                  </a:cubicBezTo>
                  <a:lnTo>
                    <a:pt x="f45" y="f20"/>
                  </a:lnTo>
                  <a:cubicBezTo>
                    <a:pt x="f88" y="f16"/>
                    <a:pt x="f86" y="f13"/>
                    <a:pt x="f84" y="f9"/>
                  </a:cubicBezTo>
                  <a:cubicBezTo>
                    <a:pt x="f55" y="f9"/>
                    <a:pt x="f128" y="f6"/>
                    <a:pt x="f5" y="f6"/>
                  </a:cubicBezTo>
                  <a:close/>
                  <a:moveTo>
                    <a:pt x="f5" y="f129"/>
                  </a:moveTo>
                  <a:cubicBezTo>
                    <a:pt x="f55" y="f129"/>
                    <a:pt x="f130" y="f131"/>
                    <a:pt x="f132" y="f133"/>
                  </a:cubicBezTo>
                  <a:cubicBezTo>
                    <a:pt x="f88" y="f134"/>
                    <a:pt x="f89" y="f135"/>
                    <a:pt x="f136" y="f6"/>
                  </a:cubicBezTo>
                  <a:cubicBezTo>
                    <a:pt x="f43" y="f9"/>
                    <a:pt x="f137" y="f16"/>
                    <a:pt x="f96" y="f20"/>
                  </a:cubicBezTo>
                  <a:cubicBezTo>
                    <a:pt x="f35" y="f22"/>
                    <a:pt x="f138" y="f139"/>
                    <a:pt x="f140" y="f121"/>
                  </a:cubicBezTo>
                  <a:cubicBezTo>
                    <a:pt x="f141" y="f142"/>
                    <a:pt x="f123" y="f32"/>
                    <a:pt x="f143" y="f144"/>
                  </a:cubicBezTo>
                  <a:cubicBezTo>
                    <a:pt x="f145" y="f146"/>
                    <a:pt x="f147" y="f148"/>
                    <a:pt x="f9" y="f149"/>
                  </a:cubicBezTo>
                  <a:cubicBezTo>
                    <a:pt x="f150" y="f151"/>
                    <a:pt x="f152" y="f83"/>
                    <a:pt x="f131" y="f153"/>
                  </a:cubicBezTo>
                  <a:cubicBezTo>
                    <a:pt x="f129" y="f154"/>
                    <a:pt x="f131" y="f60"/>
                    <a:pt x="f131" y="f155"/>
                  </a:cubicBezTo>
                  <a:cubicBezTo>
                    <a:pt x="f150" y="f156"/>
                    <a:pt x="f147" y="f157"/>
                    <a:pt x="f158" y="f68"/>
                  </a:cubicBezTo>
                  <a:cubicBezTo>
                    <a:pt x="f123" y="f70"/>
                    <a:pt x="f159" y="f160"/>
                    <a:pt x="f103" y="f161"/>
                  </a:cubicBezTo>
                  <a:cubicBezTo>
                    <a:pt x="f138" y="f162"/>
                    <a:pt x="f99" y="f74"/>
                    <a:pt x="f163" y="f75"/>
                  </a:cubicBezTo>
                  <a:cubicBezTo>
                    <a:pt x="f91" y="f79"/>
                    <a:pt x="f164" y="f165"/>
                    <a:pt x="f86" y="f166"/>
                  </a:cubicBezTo>
                  <a:cubicBezTo>
                    <a:pt x="f167" y="f168"/>
                    <a:pt x="f55" y="f168"/>
                    <a:pt x="f5" y="f168"/>
                  </a:cubicBezTo>
                  <a:lnTo>
                    <a:pt x="f10" y="f168"/>
                  </a:lnTo>
                  <a:cubicBezTo>
                    <a:pt x="f11" y="f168"/>
                    <a:pt x="f169" y="f166"/>
                    <a:pt x="f170" y="f165"/>
                  </a:cubicBezTo>
                  <a:cubicBezTo>
                    <a:pt x="f17" y="f171"/>
                    <a:pt x="f19" y="f80"/>
                    <a:pt x="f172" y="f77"/>
                  </a:cubicBezTo>
                  <a:cubicBezTo>
                    <a:pt x="f173" y="f90"/>
                    <a:pt x="f25" y="f74"/>
                    <a:pt x="f174" y="f98"/>
                  </a:cubicBezTo>
                  <a:cubicBezTo>
                    <a:pt x="f175" y="f161"/>
                    <a:pt x="f34" y="f160"/>
                    <a:pt x="f38" y="f69"/>
                  </a:cubicBezTo>
                  <a:cubicBezTo>
                    <a:pt x="f42" y="f68"/>
                    <a:pt x="f46" y="f106"/>
                    <a:pt x="f52" y="f176"/>
                  </a:cubicBezTo>
                  <a:cubicBezTo>
                    <a:pt x="f58" y="f177"/>
                    <a:pt x="f178" y="f64"/>
                    <a:pt x="f179" y="f21"/>
                  </a:cubicBezTo>
                  <a:cubicBezTo>
                    <a:pt x="f3" y="f60"/>
                    <a:pt x="f3" y="f180"/>
                    <a:pt x="f178" y="f85"/>
                  </a:cubicBezTo>
                  <a:cubicBezTo>
                    <a:pt x="f181" y="f87"/>
                    <a:pt x="f54" y="f127"/>
                    <a:pt x="f48" y="f93"/>
                  </a:cubicBezTo>
                  <a:cubicBezTo>
                    <a:pt x="f182" y="f183"/>
                    <a:pt x="f40" y="f120"/>
                    <a:pt x="f36" y="f184"/>
                  </a:cubicBezTo>
                  <a:cubicBezTo>
                    <a:pt x="f34" y="f142"/>
                    <a:pt x="f31" y="f185"/>
                    <a:pt x="f175" y="f121"/>
                  </a:cubicBezTo>
                  <a:cubicBezTo>
                    <a:pt x="f176" y="f26"/>
                    <a:pt x="f174" y="f123"/>
                    <a:pt x="f186" y="f124"/>
                  </a:cubicBezTo>
                  <a:cubicBezTo>
                    <a:pt x="f187" y="f22"/>
                    <a:pt x="f188" y="f126"/>
                    <a:pt x="f189" y="f20"/>
                  </a:cubicBezTo>
                  <a:cubicBezTo>
                    <a:pt x="f190" y="f16"/>
                    <a:pt x="f21" y="f13"/>
                    <a:pt x="f191" y="f6"/>
                  </a:cubicBezTo>
                  <a:cubicBezTo>
                    <a:pt x="f192" y="f133"/>
                    <a:pt x="f12" y="f131"/>
                    <a:pt x="f8" y="f129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2366;p48">
              <a:extLst>
                <a:ext uri="{FF2B5EF4-FFF2-40B4-BE49-F238E27FC236}">
                  <a16:creationId xmlns:a16="http://schemas.microsoft.com/office/drawing/2014/main" id="{179663FB-F0D9-6BB5-CFE3-5FA5D1010AA8}"/>
                </a:ext>
              </a:extLst>
            </p:cNvPr>
            <p:cNvSpPr/>
            <p:nvPr/>
          </p:nvSpPr>
          <p:spPr>
            <a:xfrm>
              <a:off x="2049856" y="2409389"/>
              <a:ext cx="105165" cy="1376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02"/>
                <a:gd name="f4" fmla="val 2489"/>
                <a:gd name="f5" fmla="val 1089"/>
                <a:gd name="f6" fmla="val 106"/>
                <a:gd name="f7" fmla="val 1129"/>
                <a:gd name="f8" fmla="val 126"/>
                <a:gd name="f9" fmla="val 1174"/>
                <a:gd name="f10" fmla="val 1215"/>
                <a:gd name="f11" fmla="val 1255"/>
                <a:gd name="f12" fmla="val 146"/>
                <a:gd name="f13" fmla="val 1320"/>
                <a:gd name="f14" fmla="val 171"/>
                <a:gd name="f15" fmla="val 1340"/>
                <a:gd name="f16" fmla="val 1425"/>
                <a:gd name="f17" fmla="val 211"/>
                <a:gd name="f18" fmla="val 1485"/>
                <a:gd name="f19" fmla="val 251"/>
                <a:gd name="f20" fmla="val 1526"/>
                <a:gd name="f21" fmla="val 296"/>
                <a:gd name="f22" fmla="val 1591"/>
                <a:gd name="f23" fmla="val 337"/>
                <a:gd name="f24" fmla="val 1631"/>
                <a:gd name="f25" fmla="val 377"/>
                <a:gd name="f26" fmla="val 1676"/>
                <a:gd name="f27" fmla="val 422"/>
                <a:gd name="f28" fmla="val 1696"/>
                <a:gd name="f29" fmla="val 462"/>
                <a:gd name="f30" fmla="val 1716"/>
                <a:gd name="f31" fmla="val 502"/>
                <a:gd name="f32" fmla="val 1736"/>
                <a:gd name="f33" fmla="val 547"/>
                <a:gd name="f34" fmla="val 1756"/>
                <a:gd name="f35" fmla="val 587"/>
                <a:gd name="f36" fmla="val 627"/>
                <a:gd name="f37" fmla="val 1776"/>
                <a:gd name="f38" fmla="val 673"/>
                <a:gd name="f39" fmla="val 733"/>
                <a:gd name="f40" fmla="val 798"/>
                <a:gd name="f41" fmla="val 818"/>
                <a:gd name="f42" fmla="val 838"/>
                <a:gd name="f43" fmla="val 858"/>
                <a:gd name="f44" fmla="val 878"/>
                <a:gd name="f45" fmla="val 898"/>
                <a:gd name="f46" fmla="val 923"/>
                <a:gd name="f47" fmla="val 963"/>
                <a:gd name="f48" fmla="val 1004"/>
                <a:gd name="f49" fmla="val 1651"/>
                <a:gd name="f50" fmla="val 1049"/>
                <a:gd name="f51" fmla="val 1551"/>
                <a:gd name="f52" fmla="val 1214"/>
                <a:gd name="f53" fmla="val 1254"/>
                <a:gd name="f54" fmla="val 1360"/>
                <a:gd name="f55" fmla="val 1274"/>
                <a:gd name="f56" fmla="val 1299"/>
                <a:gd name="f57" fmla="val 1275"/>
                <a:gd name="f58" fmla="val 1319"/>
                <a:gd name="f59" fmla="val 1235"/>
                <a:gd name="f60" fmla="val 1195"/>
                <a:gd name="f61" fmla="val 1149"/>
                <a:gd name="f62" fmla="val 753"/>
                <a:gd name="f63" fmla="val 713"/>
                <a:gd name="f64" fmla="val 628"/>
                <a:gd name="f65" fmla="val 588"/>
                <a:gd name="f66" fmla="val 548"/>
                <a:gd name="f67" fmla="val 523"/>
                <a:gd name="f68" fmla="val 482"/>
                <a:gd name="f69" fmla="val 1234"/>
                <a:gd name="f70" fmla="val 397"/>
                <a:gd name="f71" fmla="val 357"/>
                <a:gd name="f72" fmla="val 317"/>
                <a:gd name="f73" fmla="val 297"/>
                <a:gd name="f74" fmla="val 272"/>
                <a:gd name="f75" fmla="val 1109"/>
                <a:gd name="f76" fmla="val 252"/>
                <a:gd name="f77" fmla="val 212"/>
                <a:gd name="f78" fmla="val 1024"/>
                <a:gd name="f79" fmla="val 192"/>
                <a:gd name="f80" fmla="val 983"/>
                <a:gd name="f81" fmla="val 943"/>
                <a:gd name="f82" fmla="val 522"/>
                <a:gd name="f83" fmla="val 442"/>
                <a:gd name="f84" fmla="val 191"/>
                <a:gd name="f85" fmla="val 568"/>
                <a:gd name="f86" fmla="val 608"/>
                <a:gd name="f87" fmla="val 648"/>
                <a:gd name="f88" fmla="val 693"/>
                <a:gd name="f89" fmla="val 773"/>
                <a:gd name="f90" fmla="val 2112"/>
                <a:gd name="f91" fmla="val 2132"/>
                <a:gd name="f92" fmla="val 1300"/>
                <a:gd name="f93" fmla="val 2152"/>
                <a:gd name="f94" fmla="val 2177"/>
                <a:gd name="f95" fmla="val 2197"/>
                <a:gd name="f96" fmla="val 2217"/>
                <a:gd name="f97" fmla="val 2237"/>
                <a:gd name="f98" fmla="val 2277"/>
                <a:gd name="f99" fmla="val 2302"/>
                <a:gd name="f100" fmla="val 2323"/>
                <a:gd name="f101" fmla="val 2343"/>
                <a:gd name="f102" fmla="val 2363"/>
                <a:gd name="f103" fmla="val 2383"/>
                <a:gd name="f104" fmla="val 2403"/>
                <a:gd name="f105" fmla="val 2428"/>
                <a:gd name="f106" fmla="val 984"/>
                <a:gd name="f107" fmla="val 964"/>
                <a:gd name="f108" fmla="val 944"/>
                <a:gd name="f109" fmla="val 924"/>
                <a:gd name="f110" fmla="val 879"/>
                <a:gd name="f111" fmla="val 2257"/>
                <a:gd name="f112" fmla="val 899"/>
                <a:gd name="f113" fmla="val 1069"/>
                <a:gd name="f114" fmla="val 21"/>
                <a:gd name="f115" fmla="val 46"/>
                <a:gd name="f116" fmla="val 66"/>
                <a:gd name="f117" fmla="val 86"/>
                <a:gd name="f118" fmla="val 567"/>
                <a:gd name="f119" fmla="val 607"/>
                <a:gd name="f120" fmla="val 1"/>
                <a:gd name="f121" fmla="val 647"/>
                <a:gd name="f122" fmla="val 232"/>
                <a:gd name="f123" fmla="val 1400"/>
                <a:gd name="f124" fmla="val 1445"/>
                <a:gd name="f125" fmla="val 1465"/>
                <a:gd name="f126" fmla="val 1570"/>
                <a:gd name="f127" fmla="val 1590"/>
                <a:gd name="f128" fmla="val 1610"/>
                <a:gd name="f129" fmla="val 1650"/>
                <a:gd name="f130" fmla="val 1801"/>
                <a:gd name="f131" fmla="val 1821"/>
                <a:gd name="f132" fmla="val 1841"/>
                <a:gd name="f133" fmla="val 1861"/>
                <a:gd name="f134" fmla="val 1881"/>
                <a:gd name="f135" fmla="val 1630"/>
                <a:gd name="f136" fmla="val 1901"/>
                <a:gd name="f137" fmla="val 1926"/>
                <a:gd name="f138" fmla="val 1946"/>
                <a:gd name="f139" fmla="val 1966"/>
                <a:gd name="f140" fmla="val 2052"/>
                <a:gd name="f141" fmla="val 2448"/>
                <a:gd name="f142" fmla="val 2468"/>
                <a:gd name="f143" fmla="val 2488"/>
                <a:gd name="f144" fmla="val 1380"/>
                <a:gd name="f145" fmla="val 1842"/>
                <a:gd name="f146" fmla="val 1862"/>
                <a:gd name="f147" fmla="val 1525"/>
                <a:gd name="f148" fmla="val 1882"/>
                <a:gd name="f149" fmla="val 1505"/>
                <a:gd name="f150" fmla="val 1194"/>
                <a:gd name="f151" fmla="*/ f0 1 1902"/>
                <a:gd name="f152" fmla="*/ f1 1 2489"/>
                <a:gd name="f153" fmla="val f2"/>
                <a:gd name="f154" fmla="val f3"/>
                <a:gd name="f155" fmla="val f4"/>
                <a:gd name="f156" fmla="+- f155 0 f153"/>
                <a:gd name="f157" fmla="+- f154 0 f153"/>
                <a:gd name="f158" fmla="*/ f157 1 1902"/>
                <a:gd name="f159" fmla="*/ f156 1 2489"/>
                <a:gd name="f160" fmla="*/ f153 1 f158"/>
                <a:gd name="f161" fmla="*/ f154 1 f158"/>
                <a:gd name="f162" fmla="*/ f153 1 f159"/>
                <a:gd name="f163" fmla="*/ f155 1 f159"/>
                <a:gd name="f164" fmla="*/ f160 f151 1"/>
                <a:gd name="f165" fmla="*/ f161 f151 1"/>
                <a:gd name="f166" fmla="*/ f163 f152 1"/>
                <a:gd name="f167" fmla="*/ f162 f1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4" t="f167" r="f165" b="f166"/>
              <a:pathLst>
                <a:path w="1902" h="2489">
                  <a:moveTo>
                    <a:pt x="f5" y="f6"/>
                  </a:moveTo>
                  <a:cubicBezTo>
                    <a:pt x="f7" y="f8"/>
                    <a:pt x="f9" y="f8"/>
                    <a:pt x="f10" y="f8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4" y="f36"/>
                    <a:pt x="f37" y="f38"/>
                  </a:cubicBezTo>
                  <a:lnTo>
                    <a:pt x="f37" y="f39"/>
                  </a:lnTo>
                  <a:lnTo>
                    <a:pt x="f37" y="f40"/>
                  </a:lnTo>
                  <a:cubicBezTo>
                    <a:pt x="f37" y="f41"/>
                    <a:pt x="f34" y="f42"/>
                    <a:pt x="f34" y="f43"/>
                  </a:cubicBezTo>
                  <a:cubicBezTo>
                    <a:pt x="f34" y="f44"/>
                    <a:pt x="f34" y="f45"/>
                    <a:pt x="f32" y="f46"/>
                  </a:cubicBezTo>
                  <a:cubicBezTo>
                    <a:pt x="f30" y="f47"/>
                    <a:pt x="f28" y="f48"/>
                    <a:pt x="f49" y="f50"/>
                  </a:cubicBezTo>
                  <a:cubicBezTo>
                    <a:pt x="f24" y="f5"/>
                    <a:pt x="f22" y="f7"/>
                    <a:pt x="f51" y="f9"/>
                  </a:cubicBezTo>
                  <a:cubicBezTo>
                    <a:pt x="f18" y="f52"/>
                    <a:pt x="f16" y="f53"/>
                    <a:pt x="f54" y="f55"/>
                  </a:cubicBezTo>
                  <a:cubicBezTo>
                    <a:pt x="f13" y="f56"/>
                    <a:pt x="f57" y="f58"/>
                    <a:pt x="f59" y="f58"/>
                  </a:cubicBezTo>
                  <a:cubicBezTo>
                    <a:pt x="f60" y="f15"/>
                    <a:pt x="f61" y="f15"/>
                    <a:pt x="f5" y="f54"/>
                  </a:cubicBezTo>
                  <a:lnTo>
                    <a:pt x="f40" y="f54"/>
                  </a:lnTo>
                  <a:cubicBezTo>
                    <a:pt x="f62" y="f54"/>
                    <a:pt x="f63" y="f15"/>
                    <a:pt x="f38" y="f15"/>
                  </a:cubicBezTo>
                  <a:cubicBezTo>
                    <a:pt x="f64" y="f58"/>
                    <a:pt x="f65" y="f58"/>
                    <a:pt x="f66" y="f56"/>
                  </a:cubicBezTo>
                  <a:cubicBezTo>
                    <a:pt x="f67" y="f55"/>
                    <a:pt x="f68" y="f53"/>
                    <a:pt x="f29" y="f53"/>
                  </a:cubicBezTo>
                  <a:cubicBezTo>
                    <a:pt x="f27" y="f69"/>
                    <a:pt x="f70" y="f52"/>
                    <a:pt x="f71" y="f9"/>
                  </a:cubicBezTo>
                  <a:cubicBezTo>
                    <a:pt x="f23" y="f9"/>
                    <a:pt x="f72" y="f61"/>
                    <a:pt x="f73" y="f7"/>
                  </a:cubicBezTo>
                  <a:cubicBezTo>
                    <a:pt x="f74" y="f75"/>
                    <a:pt x="f76" y="f5"/>
                    <a:pt x="f77" y="f50"/>
                  </a:cubicBezTo>
                  <a:cubicBezTo>
                    <a:pt x="f77" y="f78"/>
                    <a:pt x="f79" y="f48"/>
                    <a:pt x="f14" y="f80"/>
                  </a:cubicBezTo>
                  <a:cubicBezTo>
                    <a:pt x="f14" y="f47"/>
                    <a:pt x="f12" y="f81"/>
                    <a:pt x="f12" y="f46"/>
                  </a:cubicBezTo>
                  <a:cubicBezTo>
                    <a:pt x="f8" y="f45"/>
                    <a:pt x="f8" y="f44"/>
                    <a:pt x="f8" y="f43"/>
                  </a:cubicBezTo>
                  <a:cubicBezTo>
                    <a:pt x="f8" y="f42"/>
                    <a:pt x="f6" y="f41"/>
                    <a:pt x="f6" y="f40"/>
                  </a:cubicBezTo>
                  <a:lnTo>
                    <a:pt x="f6" y="f39"/>
                  </a:lnTo>
                  <a:lnTo>
                    <a:pt x="f6" y="f38"/>
                  </a:lnTo>
                  <a:cubicBezTo>
                    <a:pt x="f8" y="f36"/>
                    <a:pt x="f8" y="f35"/>
                    <a:pt x="f12" y="f33"/>
                  </a:cubicBezTo>
                  <a:cubicBezTo>
                    <a:pt x="f12" y="f82"/>
                    <a:pt x="f14" y="f31"/>
                    <a:pt x="f14" y="f68"/>
                  </a:cubicBezTo>
                  <a:cubicBezTo>
                    <a:pt x="f79" y="f29"/>
                    <a:pt x="f77" y="f83"/>
                    <a:pt x="f77" y="f27"/>
                  </a:cubicBezTo>
                  <a:cubicBezTo>
                    <a:pt x="f76" y="f25"/>
                    <a:pt x="f73" y="f23"/>
                    <a:pt x="f23" y="f21"/>
                  </a:cubicBezTo>
                  <a:cubicBezTo>
                    <a:pt x="f70" y="f19"/>
                    <a:pt x="f29" y="f17"/>
                    <a:pt x="f67" y="f84"/>
                  </a:cubicBezTo>
                  <a:cubicBezTo>
                    <a:pt x="f85" y="f14"/>
                    <a:pt x="f86" y="f12"/>
                    <a:pt x="f87" y="f12"/>
                  </a:cubicBezTo>
                  <a:cubicBezTo>
                    <a:pt x="f88" y="f8"/>
                    <a:pt x="f39" y="f8"/>
                    <a:pt x="f89" y="f6"/>
                  </a:cubicBezTo>
                  <a:close/>
                  <a:moveTo>
                    <a:pt x="f11" y="f90"/>
                  </a:moveTo>
                  <a:cubicBezTo>
                    <a:pt x="f57" y="f90"/>
                    <a:pt x="f57" y="f91"/>
                    <a:pt x="f57" y="f91"/>
                  </a:cubicBezTo>
                  <a:cubicBezTo>
                    <a:pt x="f92" y="f91"/>
                    <a:pt x="f92" y="f93"/>
                    <a:pt x="f13" y="f93"/>
                  </a:cubicBezTo>
                  <a:cubicBezTo>
                    <a:pt x="f13" y="f94"/>
                    <a:pt x="f13" y="f95"/>
                    <a:pt x="f15" y="f95"/>
                  </a:cubicBezTo>
                  <a:lnTo>
                    <a:pt x="f15" y="f96"/>
                  </a:lnTo>
                  <a:lnTo>
                    <a:pt x="f15" y="f97"/>
                  </a:lnTo>
                  <a:cubicBezTo>
                    <a:pt x="f13" y="f98"/>
                    <a:pt x="f57" y="f99"/>
                    <a:pt x="f11" y="f100"/>
                  </a:cubicBezTo>
                  <a:cubicBezTo>
                    <a:pt x="f10" y="f101"/>
                    <a:pt x="f60" y="f102"/>
                    <a:pt x="f61" y="f103"/>
                  </a:cubicBezTo>
                  <a:cubicBezTo>
                    <a:pt x="f75" y="f104"/>
                    <a:pt x="f5" y="f104"/>
                    <a:pt x="f50" y="f104"/>
                  </a:cubicBezTo>
                  <a:cubicBezTo>
                    <a:pt x="f78" y="f105"/>
                    <a:pt x="f48" y="f105"/>
                    <a:pt x="f106" y="f105"/>
                  </a:cubicBezTo>
                  <a:cubicBezTo>
                    <a:pt x="f107" y="f105"/>
                    <a:pt x="f108" y="f105"/>
                    <a:pt x="f109" y="f104"/>
                  </a:cubicBezTo>
                  <a:cubicBezTo>
                    <a:pt x="f110" y="f104"/>
                    <a:pt x="f42" y="f104"/>
                    <a:pt x="f40" y="f103"/>
                  </a:cubicBezTo>
                  <a:cubicBezTo>
                    <a:pt x="f62" y="f102"/>
                    <a:pt x="f39" y="f101"/>
                    <a:pt x="f88" y="f100"/>
                  </a:cubicBezTo>
                  <a:cubicBezTo>
                    <a:pt x="f88" y="f99"/>
                    <a:pt x="f88" y="f98"/>
                    <a:pt x="f63" y="f111"/>
                  </a:cubicBezTo>
                  <a:cubicBezTo>
                    <a:pt x="f63" y="f97"/>
                    <a:pt x="f39" y="f96"/>
                    <a:pt x="f39" y="f96"/>
                  </a:cubicBezTo>
                  <a:cubicBezTo>
                    <a:pt x="f62" y="f95"/>
                    <a:pt x="f62" y="f94"/>
                    <a:pt x="f89" y="f94"/>
                  </a:cubicBezTo>
                  <a:cubicBezTo>
                    <a:pt x="f40" y="f93"/>
                    <a:pt x="f40" y="f93"/>
                    <a:pt x="f41" y="f91"/>
                  </a:cubicBezTo>
                  <a:lnTo>
                    <a:pt x="f112" y="f91"/>
                  </a:lnTo>
                  <a:cubicBezTo>
                    <a:pt x="f109" y="f91"/>
                    <a:pt x="f109" y="f93"/>
                    <a:pt x="f109" y="f93"/>
                  </a:cubicBezTo>
                  <a:lnTo>
                    <a:pt x="f108" y="f94"/>
                  </a:lnTo>
                  <a:cubicBezTo>
                    <a:pt x="f107" y="f94"/>
                    <a:pt x="f107" y="f95"/>
                    <a:pt x="f107" y="f95"/>
                  </a:cubicBezTo>
                  <a:cubicBezTo>
                    <a:pt x="f107" y="f96"/>
                    <a:pt x="f106" y="f97"/>
                    <a:pt x="f106" y="f111"/>
                  </a:cubicBezTo>
                  <a:cubicBezTo>
                    <a:pt x="f106" y="f98"/>
                    <a:pt x="f48" y="f99"/>
                    <a:pt x="f78" y="f99"/>
                  </a:cubicBezTo>
                  <a:cubicBezTo>
                    <a:pt x="f50" y="f99"/>
                    <a:pt x="f113" y="f99"/>
                    <a:pt x="f113" y="f98"/>
                  </a:cubicBezTo>
                  <a:cubicBezTo>
                    <a:pt x="f113" y="f98"/>
                    <a:pt x="f5" y="f111"/>
                    <a:pt x="f5" y="f97"/>
                  </a:cubicBezTo>
                  <a:lnTo>
                    <a:pt x="f5" y="f95"/>
                  </a:lnTo>
                  <a:cubicBezTo>
                    <a:pt x="f75" y="f94"/>
                    <a:pt x="f75" y="f93"/>
                    <a:pt x="f75" y="f93"/>
                  </a:cubicBezTo>
                  <a:cubicBezTo>
                    <a:pt x="f7" y="f93"/>
                    <a:pt x="f7" y="f91"/>
                    <a:pt x="f7" y="f91"/>
                  </a:cubicBezTo>
                  <a:cubicBezTo>
                    <a:pt x="f61" y="f91"/>
                    <a:pt x="f61" y="f90"/>
                    <a:pt x="f9" y="f90"/>
                  </a:cubicBezTo>
                  <a:close/>
                  <a:moveTo>
                    <a:pt x="f40" y="f2"/>
                  </a:moveTo>
                  <a:cubicBezTo>
                    <a:pt x="f63" y="f114"/>
                    <a:pt x="f64" y="f115"/>
                    <a:pt x="f66" y="f116"/>
                  </a:cubicBezTo>
                  <a:cubicBezTo>
                    <a:pt x="f27" y="f6"/>
                    <a:pt x="f73" y="f84"/>
                    <a:pt x="f79" y="f21"/>
                  </a:cubicBezTo>
                  <a:cubicBezTo>
                    <a:pt x="f12" y="f23"/>
                    <a:pt x="f6" y="f25"/>
                    <a:pt x="f117" y="f83"/>
                  </a:cubicBezTo>
                  <a:cubicBezTo>
                    <a:pt x="f116" y="f68"/>
                    <a:pt x="f115" y="f31"/>
                    <a:pt x="f115" y="f33"/>
                  </a:cubicBezTo>
                  <a:cubicBezTo>
                    <a:pt x="f114" y="f118"/>
                    <a:pt x="f114" y="f119"/>
                    <a:pt x="f120" y="f121"/>
                  </a:cubicBezTo>
                  <a:lnTo>
                    <a:pt x="f120" y="f62"/>
                  </a:lnTo>
                  <a:cubicBezTo>
                    <a:pt x="f120" y="f40"/>
                    <a:pt x="f120" y="f41"/>
                    <a:pt x="f114" y="f43"/>
                  </a:cubicBezTo>
                  <a:cubicBezTo>
                    <a:pt x="f114" y="f46"/>
                    <a:pt x="f116" y="f80"/>
                    <a:pt x="f6" y="f50"/>
                  </a:cubicBezTo>
                  <a:cubicBezTo>
                    <a:pt x="f6" y="f113"/>
                    <a:pt x="f8" y="f75"/>
                    <a:pt x="f12" y="f7"/>
                  </a:cubicBezTo>
                  <a:cubicBezTo>
                    <a:pt x="f14" y="f61"/>
                    <a:pt x="f79" y="f9"/>
                    <a:pt x="f122" y="f52"/>
                  </a:cubicBezTo>
                  <a:cubicBezTo>
                    <a:pt x="f74" y="f53"/>
                    <a:pt x="f23" y="f56"/>
                    <a:pt x="f27" y="f15"/>
                  </a:cubicBezTo>
                  <a:cubicBezTo>
                    <a:pt x="f68" y="f54"/>
                    <a:pt x="f66" y="f123"/>
                    <a:pt x="f86" y="f16"/>
                  </a:cubicBezTo>
                  <a:cubicBezTo>
                    <a:pt x="f38" y="f124"/>
                    <a:pt x="f62" y="f124"/>
                    <a:pt x="f42" y="f125"/>
                  </a:cubicBezTo>
                  <a:lnTo>
                    <a:pt x="f112" y="f125"/>
                  </a:lnTo>
                  <a:lnTo>
                    <a:pt x="f112" y="f126"/>
                  </a:lnTo>
                  <a:cubicBezTo>
                    <a:pt x="f112" y="f127"/>
                    <a:pt x="f110" y="f128"/>
                    <a:pt x="f110" y="f129"/>
                  </a:cubicBezTo>
                  <a:lnTo>
                    <a:pt x="f41" y="f30"/>
                  </a:lnTo>
                  <a:cubicBezTo>
                    <a:pt x="f41" y="f34"/>
                    <a:pt x="f40" y="f34"/>
                    <a:pt x="f89" y="f37"/>
                  </a:cubicBezTo>
                  <a:cubicBezTo>
                    <a:pt x="f39" y="f130"/>
                    <a:pt x="f63" y="f131"/>
                    <a:pt x="f38" y="f132"/>
                  </a:cubicBezTo>
                  <a:cubicBezTo>
                    <a:pt x="f64" y="f133"/>
                    <a:pt x="f86" y="f133"/>
                    <a:pt x="f85" y="f133"/>
                  </a:cubicBezTo>
                  <a:cubicBezTo>
                    <a:pt x="f66" y="f134"/>
                    <a:pt x="f67" y="f134"/>
                    <a:pt x="f31" y="f134"/>
                  </a:cubicBezTo>
                  <a:cubicBezTo>
                    <a:pt x="f68" y="f134"/>
                    <a:pt x="f29" y="f134"/>
                    <a:pt x="f29" y="f133"/>
                  </a:cubicBezTo>
                  <a:cubicBezTo>
                    <a:pt x="f27" y="f133"/>
                    <a:pt x="f70" y="f133"/>
                    <a:pt x="f71" y="f132"/>
                  </a:cubicBezTo>
                  <a:cubicBezTo>
                    <a:pt x="f23" y="f132"/>
                    <a:pt x="f73" y="f131"/>
                    <a:pt x="f74" y="f130"/>
                  </a:cubicBezTo>
                  <a:cubicBezTo>
                    <a:pt x="f76" y="f37"/>
                    <a:pt x="f122" y="f34"/>
                    <a:pt x="f77" y="f32"/>
                  </a:cubicBezTo>
                  <a:cubicBezTo>
                    <a:pt x="f79" y="f28"/>
                    <a:pt x="f14" y="f26"/>
                    <a:pt x="f14" y="f129"/>
                  </a:cubicBezTo>
                  <a:cubicBezTo>
                    <a:pt x="f12" y="f129"/>
                    <a:pt x="f12" y="f135"/>
                    <a:pt x="f8" y="f135"/>
                  </a:cubicBezTo>
                  <a:lnTo>
                    <a:pt x="f6" y="f135"/>
                  </a:lnTo>
                  <a:cubicBezTo>
                    <a:pt x="f117" y="f129"/>
                    <a:pt x="f117" y="f129"/>
                    <a:pt x="f117" y="f26"/>
                  </a:cubicBezTo>
                  <a:lnTo>
                    <a:pt x="f117" y="f28"/>
                  </a:lnTo>
                  <a:cubicBezTo>
                    <a:pt x="f6" y="f34"/>
                    <a:pt x="f12" y="f130"/>
                    <a:pt x="f79" y="f132"/>
                  </a:cubicBezTo>
                  <a:cubicBezTo>
                    <a:pt x="f122" y="f134"/>
                    <a:pt x="f74" y="f136"/>
                    <a:pt x="f72" y="f137"/>
                  </a:cubicBezTo>
                  <a:cubicBezTo>
                    <a:pt x="f71" y="f138"/>
                    <a:pt x="f25" y="f138"/>
                    <a:pt x="f70" y="f139"/>
                  </a:cubicBezTo>
                  <a:cubicBezTo>
                    <a:pt x="f27" y="f140"/>
                    <a:pt x="f83" y="f91"/>
                    <a:pt x="f31" y="f95"/>
                  </a:cubicBezTo>
                  <a:cubicBezTo>
                    <a:pt x="f67" y="f111"/>
                    <a:pt x="f65" y="f100"/>
                    <a:pt x="f87" y="f102"/>
                  </a:cubicBezTo>
                  <a:cubicBezTo>
                    <a:pt x="f88" y="f105"/>
                    <a:pt x="f62" y="f141"/>
                    <a:pt x="f41" y="f142"/>
                  </a:cubicBezTo>
                  <a:cubicBezTo>
                    <a:pt x="f110" y="f143"/>
                    <a:pt x="f109" y="f143"/>
                    <a:pt x="f106" y="f143"/>
                  </a:cubicBezTo>
                  <a:lnTo>
                    <a:pt x="f78" y="f143"/>
                  </a:lnTo>
                  <a:cubicBezTo>
                    <a:pt x="f5" y="f143"/>
                    <a:pt x="f61" y="f142"/>
                    <a:pt x="f10" y="f141"/>
                  </a:cubicBezTo>
                  <a:cubicBezTo>
                    <a:pt x="f57" y="f104"/>
                    <a:pt x="f15" y="f102"/>
                    <a:pt x="f144" y="f100"/>
                  </a:cubicBezTo>
                  <a:cubicBezTo>
                    <a:pt x="f16" y="f111"/>
                    <a:pt x="f125" y="f95"/>
                    <a:pt x="f18" y="f90"/>
                  </a:cubicBezTo>
                  <a:cubicBezTo>
                    <a:pt x="f20" y="f140"/>
                    <a:pt x="f20" y="f139"/>
                    <a:pt x="f51" y="f133"/>
                  </a:cubicBezTo>
                  <a:cubicBezTo>
                    <a:pt x="f22" y="f132"/>
                    <a:pt x="f49" y="f131"/>
                    <a:pt x="f28" y="f37"/>
                  </a:cubicBezTo>
                  <a:cubicBezTo>
                    <a:pt x="f32" y="f34"/>
                    <a:pt x="f130" y="f28"/>
                    <a:pt x="f145" y="f129"/>
                  </a:cubicBezTo>
                  <a:cubicBezTo>
                    <a:pt x="f146" y="f127"/>
                    <a:pt x="f3" y="f147"/>
                    <a:pt x="f3" y="f125"/>
                  </a:cubicBezTo>
                  <a:cubicBezTo>
                    <a:pt x="f3" y="f124"/>
                    <a:pt x="f3" y="f16"/>
                    <a:pt x="f148" y="f16"/>
                  </a:cubicBezTo>
                  <a:cubicBezTo>
                    <a:pt x="f146" y="f16"/>
                    <a:pt x="f145" y="f124"/>
                    <a:pt x="f145" y="f124"/>
                  </a:cubicBezTo>
                  <a:cubicBezTo>
                    <a:pt x="f145" y="f125"/>
                    <a:pt x="f145" y="f125"/>
                    <a:pt x="f131" y="f18"/>
                  </a:cubicBezTo>
                  <a:cubicBezTo>
                    <a:pt x="f130" y="f147"/>
                    <a:pt x="f37" y="f126"/>
                    <a:pt x="f34" y="f127"/>
                  </a:cubicBezTo>
                  <a:cubicBezTo>
                    <a:pt x="f32" y="f135"/>
                    <a:pt x="f30" y="f129"/>
                    <a:pt x="f26" y="f26"/>
                  </a:cubicBezTo>
                  <a:cubicBezTo>
                    <a:pt x="f24" y="f30"/>
                    <a:pt x="f22" y="f32"/>
                    <a:pt x="f51" y="f34"/>
                  </a:cubicBezTo>
                  <a:cubicBezTo>
                    <a:pt x="f149" y="f37"/>
                    <a:pt x="f124" y="f130"/>
                    <a:pt x="f123" y="f130"/>
                  </a:cubicBezTo>
                  <a:lnTo>
                    <a:pt x="f11" y="f130"/>
                  </a:lnTo>
                  <a:cubicBezTo>
                    <a:pt x="f59" y="f130"/>
                    <a:pt x="f10" y="f37"/>
                    <a:pt x="f9" y="f37"/>
                  </a:cubicBezTo>
                  <a:cubicBezTo>
                    <a:pt x="f61" y="f34"/>
                    <a:pt x="f7" y="f34"/>
                    <a:pt x="f75" y="f32"/>
                  </a:cubicBezTo>
                  <a:lnTo>
                    <a:pt x="f113" y="f28"/>
                  </a:lnTo>
                  <a:cubicBezTo>
                    <a:pt x="f113" y="f26"/>
                    <a:pt x="f50" y="f129"/>
                    <a:pt x="f50" y="f135"/>
                  </a:cubicBezTo>
                  <a:cubicBezTo>
                    <a:pt x="f78" y="f128"/>
                    <a:pt x="f78" y="f127"/>
                    <a:pt x="f78" y="f126"/>
                  </a:cubicBezTo>
                  <a:cubicBezTo>
                    <a:pt x="f48" y="f147"/>
                    <a:pt x="f48" y="f149"/>
                    <a:pt x="f78" y="f125"/>
                  </a:cubicBezTo>
                  <a:cubicBezTo>
                    <a:pt x="f5" y="f125"/>
                    <a:pt x="f60" y="f124"/>
                    <a:pt x="f57" y="f16"/>
                  </a:cubicBezTo>
                  <a:cubicBezTo>
                    <a:pt x="f15" y="f123"/>
                    <a:pt x="f123" y="f144"/>
                    <a:pt x="f125" y="f15"/>
                  </a:cubicBezTo>
                  <a:cubicBezTo>
                    <a:pt x="f20" y="f58"/>
                    <a:pt x="f22" y="f55"/>
                    <a:pt x="f49" y="f52"/>
                  </a:cubicBezTo>
                  <a:cubicBezTo>
                    <a:pt x="f28" y="f150"/>
                    <a:pt x="f32" y="f7"/>
                    <a:pt x="f37" y="f113"/>
                  </a:cubicBezTo>
                  <a:cubicBezTo>
                    <a:pt x="f131" y="f78"/>
                    <a:pt x="f145" y="f47"/>
                    <a:pt x="f146" y="f44"/>
                  </a:cubicBezTo>
                  <a:cubicBezTo>
                    <a:pt x="f148" y="f43"/>
                    <a:pt x="f148" y="f41"/>
                    <a:pt x="f148" y="f40"/>
                  </a:cubicBezTo>
                  <a:lnTo>
                    <a:pt x="f148" y="f88"/>
                  </a:lnTo>
                  <a:cubicBezTo>
                    <a:pt x="f148" y="f38"/>
                    <a:pt x="f148" y="f36"/>
                    <a:pt x="f146" y="f35"/>
                  </a:cubicBezTo>
                  <a:cubicBezTo>
                    <a:pt x="f146" y="f33"/>
                    <a:pt x="f145" y="f82"/>
                    <a:pt x="f131" y="f68"/>
                  </a:cubicBezTo>
                  <a:cubicBezTo>
                    <a:pt x="f130" y="f83"/>
                    <a:pt x="f37" y="f70"/>
                    <a:pt x="f32" y="f23"/>
                  </a:cubicBezTo>
                  <a:cubicBezTo>
                    <a:pt x="f28" y="f21"/>
                    <a:pt x="f49" y="f19"/>
                    <a:pt x="f22" y="f84"/>
                  </a:cubicBezTo>
                  <a:cubicBezTo>
                    <a:pt x="f20" y="f12"/>
                    <a:pt x="f125" y="f8"/>
                    <a:pt x="f144" y="f117"/>
                  </a:cubicBezTo>
                  <a:cubicBezTo>
                    <a:pt x="f13" y="f116"/>
                    <a:pt x="f59" y="f114"/>
                    <a:pt x="f61" y="f114"/>
                  </a:cubicBezTo>
                  <a:cubicBezTo>
                    <a:pt x="f5" y="f2"/>
                    <a:pt x="f48" y="f2"/>
                    <a:pt x="f108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2367;p48">
              <a:extLst>
                <a:ext uri="{FF2B5EF4-FFF2-40B4-BE49-F238E27FC236}">
                  <a16:creationId xmlns:a16="http://schemas.microsoft.com/office/drawing/2014/main" id="{4B1AC8A9-21C7-83A1-B82A-37FD1D3CFD6B}"/>
                </a:ext>
              </a:extLst>
            </p:cNvPr>
            <p:cNvSpPr/>
            <p:nvPr/>
          </p:nvSpPr>
          <p:spPr>
            <a:xfrm>
              <a:off x="1828022" y="2287078"/>
              <a:ext cx="58000" cy="472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9"/>
                <a:gd name="f4" fmla="val 854"/>
                <a:gd name="f5" fmla="val 964"/>
                <a:gd name="f6" fmla="val 1"/>
                <a:gd name="f7" fmla="val 547"/>
                <a:gd name="f8" fmla="val 61"/>
                <a:gd name="f9" fmla="val 191"/>
                <a:gd name="f10" fmla="val 352"/>
                <a:gd name="f11" fmla="val 21"/>
                <a:gd name="f12" fmla="val 773"/>
                <a:gd name="f13" fmla="val 793"/>
                <a:gd name="f14" fmla="val 813"/>
                <a:gd name="f15" fmla="val 833"/>
                <a:gd name="f16" fmla="val 46"/>
                <a:gd name="f17" fmla="val 853"/>
                <a:gd name="f18" fmla="val 66"/>
                <a:gd name="f19" fmla="val 86"/>
                <a:gd name="f20" fmla="val 106"/>
                <a:gd name="f21" fmla="val 126"/>
                <a:gd name="f22" fmla="val 146"/>
                <a:gd name="f23" fmla="val 753"/>
                <a:gd name="f24" fmla="val 668"/>
                <a:gd name="f25" fmla="val 231"/>
                <a:gd name="f26" fmla="val 603"/>
                <a:gd name="f27" fmla="val 252"/>
                <a:gd name="f28" fmla="val 317"/>
                <a:gd name="f29" fmla="val 522"/>
                <a:gd name="f30" fmla="val 377"/>
                <a:gd name="f31" fmla="val 457"/>
                <a:gd name="f32" fmla="val 442"/>
                <a:gd name="f33" fmla="val 397"/>
                <a:gd name="f34" fmla="val 332"/>
                <a:gd name="f35" fmla="val 628"/>
                <a:gd name="f36" fmla="val 272"/>
                <a:gd name="f37" fmla="val 733"/>
                <a:gd name="f38" fmla="val 226"/>
                <a:gd name="f39" fmla="val 818"/>
                <a:gd name="f40" fmla="val 186"/>
                <a:gd name="f41" fmla="val 899"/>
                <a:gd name="f42" fmla="val 166"/>
                <a:gd name="f43" fmla="val 1004"/>
                <a:gd name="f44" fmla="val 1024"/>
                <a:gd name="f45" fmla="val 101"/>
                <a:gd name="f46" fmla="val 41"/>
                <a:gd name="f47" fmla="*/ f0 1 1049"/>
                <a:gd name="f48" fmla="*/ f1 1 854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1049"/>
                <a:gd name="f55" fmla="*/ f52 1 854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1049" h="854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6" y="f12"/>
                    <a:pt x="f6" y="f13"/>
                    <a:pt x="f11" y="f14"/>
                  </a:cubicBezTo>
                  <a:cubicBezTo>
                    <a:pt x="f11" y="f14"/>
                    <a:pt x="f11" y="f15"/>
                    <a:pt x="f16" y="f15"/>
                  </a:cubicBezTo>
                  <a:cubicBezTo>
                    <a:pt x="f16" y="f17"/>
                    <a:pt x="f18" y="f17"/>
                    <a:pt x="f18" y="f17"/>
                  </a:cubicBezTo>
                  <a:lnTo>
                    <a:pt x="f19" y="f17"/>
                  </a:lnTo>
                  <a:cubicBezTo>
                    <a:pt x="f19" y="f15"/>
                    <a:pt x="f20" y="f15"/>
                    <a:pt x="f21" y="f14"/>
                  </a:cubicBezTo>
                  <a:cubicBezTo>
                    <a:pt x="f22" y="f23"/>
                    <a:pt x="f9" y="f24"/>
                    <a:pt x="f25" y="f26"/>
                  </a:cubicBezTo>
                  <a:lnTo>
                    <a:pt x="f27" y="f26"/>
                  </a:lnTo>
                  <a:cubicBezTo>
                    <a:pt x="f28" y="f29"/>
                    <a:pt x="f30" y="f31"/>
                    <a:pt x="f32" y="f33"/>
                  </a:cubicBezTo>
                  <a:cubicBezTo>
                    <a:pt x="f7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22"/>
                  </a:cubicBezTo>
                  <a:cubicBezTo>
                    <a:pt x="f44" y="f22"/>
                    <a:pt x="f44" y="f21"/>
                    <a:pt x="f3" y="f45"/>
                  </a:cubicBezTo>
                  <a:lnTo>
                    <a:pt x="f3" y="f8"/>
                  </a:lnTo>
                  <a:cubicBezTo>
                    <a:pt x="f3" y="f46"/>
                    <a:pt x="f44" y="f11"/>
                    <a:pt x="f44" y="f6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2368;p48">
              <a:extLst>
                <a:ext uri="{FF2B5EF4-FFF2-40B4-BE49-F238E27FC236}">
                  <a16:creationId xmlns:a16="http://schemas.microsoft.com/office/drawing/2014/main" id="{C65D1D1B-A968-EC22-11E5-70522DA34FA0}"/>
                </a:ext>
              </a:extLst>
            </p:cNvPr>
            <p:cNvSpPr/>
            <p:nvPr/>
          </p:nvSpPr>
          <p:spPr>
            <a:xfrm>
              <a:off x="2279763" y="2264913"/>
              <a:ext cx="66074" cy="372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5"/>
                <a:gd name="f4" fmla="val 673"/>
                <a:gd name="f5" fmla="val 86"/>
                <a:gd name="f6" fmla="val 1"/>
                <a:gd name="f7" fmla="val 46"/>
                <a:gd name="f8" fmla="val 126"/>
                <a:gd name="f9" fmla="val 151"/>
                <a:gd name="f10" fmla="val 171"/>
                <a:gd name="f11" fmla="val 211"/>
                <a:gd name="f12" fmla="val 316"/>
                <a:gd name="f13" fmla="val 191"/>
                <a:gd name="f14" fmla="val 422"/>
                <a:gd name="f15" fmla="val 502"/>
                <a:gd name="f16" fmla="val 251"/>
                <a:gd name="f17" fmla="val 627"/>
                <a:gd name="f18" fmla="val 296"/>
                <a:gd name="f19" fmla="val 733"/>
                <a:gd name="f20" fmla="val 357"/>
                <a:gd name="f21" fmla="val 838"/>
                <a:gd name="f22" fmla="val 442"/>
                <a:gd name="f23" fmla="val 923"/>
                <a:gd name="f24" fmla="val 1004"/>
                <a:gd name="f25" fmla="val 587"/>
                <a:gd name="f26" fmla="val 1069"/>
                <a:gd name="f27" fmla="val 653"/>
                <a:gd name="f28" fmla="val 1089"/>
                <a:gd name="f29" fmla="val 1109"/>
                <a:gd name="f30" fmla="val 1129"/>
                <a:gd name="f31" fmla="val 1154"/>
                <a:gd name="f32" fmla="val 1174"/>
                <a:gd name="f33" fmla="val 1194"/>
                <a:gd name="f34" fmla="val 607"/>
                <a:gd name="f35" fmla="val 567"/>
                <a:gd name="f36" fmla="val 547"/>
                <a:gd name="f37" fmla="val 527"/>
                <a:gd name="f38" fmla="val 462"/>
                <a:gd name="f39" fmla="val 1049"/>
                <a:gd name="f40" fmla="val 377"/>
                <a:gd name="f41" fmla="val 963"/>
                <a:gd name="f42" fmla="val 317"/>
                <a:gd name="f43" fmla="val 878"/>
                <a:gd name="f44" fmla="val 778"/>
                <a:gd name="f45" fmla="val 693"/>
                <a:gd name="f46" fmla="val 66"/>
                <a:gd name="f47" fmla="*/ f0 1 1195"/>
                <a:gd name="f48" fmla="*/ f1 1 67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1195"/>
                <a:gd name="f55" fmla="*/ f52 1 67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1195" h="673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cubicBezTo>
                    <a:pt x="f8" y="f9"/>
                    <a:pt x="f10" y="f10"/>
                    <a:pt x="f11" y="f10"/>
                  </a:cubicBezTo>
                  <a:cubicBezTo>
                    <a:pt x="f12" y="f13"/>
                    <a:pt x="f14" y="f11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15"/>
                    <a:pt x="f24" y="f25"/>
                    <a:pt x="f26" y="f27"/>
                  </a:cubicBezTo>
                  <a:cubicBezTo>
                    <a:pt x="f26" y="f27"/>
                    <a:pt x="f28" y="f4"/>
                    <a:pt x="f29" y="f4"/>
                  </a:cubicBezTo>
                  <a:cubicBezTo>
                    <a:pt x="f30" y="f4"/>
                    <a:pt x="f31" y="f27"/>
                    <a:pt x="f32" y="f27"/>
                  </a:cubicBezTo>
                  <a:cubicBezTo>
                    <a:pt x="f33" y="f17"/>
                    <a:pt x="f33" y="f34"/>
                    <a:pt x="f33" y="f25"/>
                  </a:cubicBezTo>
                  <a:cubicBezTo>
                    <a:pt x="f33" y="f35"/>
                    <a:pt x="f33" y="f36"/>
                    <a:pt x="f32" y="f37"/>
                  </a:cubicBezTo>
                  <a:cubicBezTo>
                    <a:pt x="f29" y="f38"/>
                    <a:pt x="f39" y="f40"/>
                    <a:pt x="f41" y="f42"/>
                  </a:cubicBezTo>
                  <a:cubicBezTo>
                    <a:pt x="f43" y="f16"/>
                    <a:pt x="f44" y="f13"/>
                    <a:pt x="f45" y="f9"/>
                  </a:cubicBezTo>
                  <a:cubicBezTo>
                    <a:pt x="f15" y="f46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2369;p48">
              <a:extLst>
                <a:ext uri="{FF2B5EF4-FFF2-40B4-BE49-F238E27FC236}">
                  <a16:creationId xmlns:a16="http://schemas.microsoft.com/office/drawing/2014/main" id="{F54DADFD-F51F-2E4B-DD3C-A5C773559EBD}"/>
                </a:ext>
              </a:extLst>
            </p:cNvPr>
            <p:cNvSpPr/>
            <p:nvPr/>
          </p:nvSpPr>
          <p:spPr>
            <a:xfrm>
              <a:off x="1631728" y="2035061"/>
              <a:ext cx="948662" cy="8388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157"/>
                <a:gd name="f4" fmla="val 15171"/>
                <a:gd name="f5" fmla="val 13727"/>
                <a:gd name="f6" fmla="val 1299"/>
                <a:gd name="f7" fmla="val 13812"/>
                <a:gd name="f8" fmla="val 1319"/>
                <a:gd name="f9" fmla="val 13897"/>
                <a:gd name="f10" fmla="val 1339"/>
                <a:gd name="f11" fmla="val 13977"/>
                <a:gd name="f12" fmla="val 1359"/>
                <a:gd name="f13" fmla="val 14083"/>
                <a:gd name="f14" fmla="val 1424"/>
                <a:gd name="f15" fmla="val 14188"/>
                <a:gd name="f16" fmla="val 1484"/>
                <a:gd name="f17" fmla="val 14293"/>
                <a:gd name="f18" fmla="val 1550"/>
                <a:gd name="f19" fmla="val 14399"/>
                <a:gd name="f20" fmla="val 1630"/>
                <a:gd name="f21" fmla="val 14479"/>
                <a:gd name="f22" fmla="val 1715"/>
                <a:gd name="f23" fmla="val 14564"/>
                <a:gd name="f24" fmla="val 1821"/>
                <a:gd name="f25" fmla="val 14629"/>
                <a:gd name="f26" fmla="val 1901"/>
                <a:gd name="f27" fmla="val 14669"/>
                <a:gd name="f28" fmla="val 1986"/>
                <a:gd name="f29" fmla="val 14710"/>
                <a:gd name="f30" fmla="val 2091"/>
                <a:gd name="f31" fmla="val 14755"/>
                <a:gd name="f32" fmla="val 2177"/>
                <a:gd name="f33" fmla="val 14775"/>
                <a:gd name="f34" fmla="val 2237"/>
                <a:gd name="f35" fmla="val 2322"/>
                <a:gd name="f36" fmla="val 14795"/>
                <a:gd name="f37" fmla="val 2382"/>
                <a:gd name="f38" fmla="val 2447"/>
                <a:gd name="f39" fmla="val 2508"/>
                <a:gd name="f40" fmla="val 2573"/>
                <a:gd name="f41" fmla="val 2633"/>
                <a:gd name="f42" fmla="val 14730"/>
                <a:gd name="f43" fmla="val 2698"/>
                <a:gd name="f44" fmla="val 2738"/>
                <a:gd name="f45" fmla="val 2803"/>
                <a:gd name="f46" fmla="val 2864"/>
                <a:gd name="f47" fmla="val 14584"/>
                <a:gd name="f48" fmla="val 2929"/>
                <a:gd name="f49" fmla="val 14504"/>
                <a:gd name="f50" fmla="val 2989"/>
                <a:gd name="f51" fmla="val 14419"/>
                <a:gd name="f52" fmla="val 3054"/>
                <a:gd name="f53" fmla="val 3074"/>
                <a:gd name="f54" fmla="val 14379"/>
                <a:gd name="f55" fmla="val 3094"/>
                <a:gd name="f56" fmla="val 3114"/>
                <a:gd name="f57" fmla="val 14333"/>
                <a:gd name="f58" fmla="val 2844"/>
                <a:gd name="f59" fmla="val 13752"/>
                <a:gd name="f60" fmla="val 13581"/>
                <a:gd name="f61" fmla="val 2111"/>
                <a:gd name="f62" fmla="val 13396"/>
                <a:gd name="f63" fmla="val 1926"/>
                <a:gd name="f64" fmla="val 13185"/>
                <a:gd name="f65" fmla="val 1755"/>
                <a:gd name="f66" fmla="val 1675"/>
                <a:gd name="f67" fmla="val 13205"/>
                <a:gd name="f68" fmla="val 1610"/>
                <a:gd name="f69" fmla="val 13225"/>
                <a:gd name="f70" fmla="val 13250"/>
                <a:gd name="f71" fmla="val 1505"/>
                <a:gd name="f72" fmla="val 13270"/>
                <a:gd name="f73" fmla="val 13290"/>
                <a:gd name="f74" fmla="val 1444"/>
                <a:gd name="f75" fmla="val 13350"/>
                <a:gd name="f76" fmla="val 1379"/>
                <a:gd name="f77" fmla="val 13376"/>
                <a:gd name="f78" fmla="val 13416"/>
                <a:gd name="f79" fmla="val 13436"/>
                <a:gd name="f80" fmla="val 13476"/>
                <a:gd name="f81" fmla="val 13521"/>
                <a:gd name="f82" fmla="val 13541"/>
                <a:gd name="f83" fmla="val 13666"/>
                <a:gd name="f84" fmla="val 421"/>
                <a:gd name="f85" fmla="val 441"/>
                <a:gd name="f86" fmla="val 14063"/>
                <a:gd name="f87" fmla="val 461"/>
                <a:gd name="f88" fmla="val 14208"/>
                <a:gd name="f89" fmla="val 502"/>
                <a:gd name="f90" fmla="val 567"/>
                <a:gd name="f91" fmla="val 14353"/>
                <a:gd name="f92" fmla="val 627"/>
                <a:gd name="f93" fmla="val 14649"/>
                <a:gd name="f94" fmla="val 712"/>
                <a:gd name="f95" fmla="val 797"/>
                <a:gd name="f96" fmla="val 14855"/>
                <a:gd name="f97" fmla="val 858"/>
                <a:gd name="f98" fmla="val 14940"/>
                <a:gd name="f99" fmla="val 963"/>
                <a:gd name="f100" fmla="val 15005"/>
                <a:gd name="f101" fmla="val 1048"/>
                <a:gd name="f102" fmla="val 15086"/>
                <a:gd name="f103" fmla="val 1148"/>
                <a:gd name="f104" fmla="val 15151"/>
                <a:gd name="f105" fmla="val 1254"/>
                <a:gd name="f106" fmla="val 15211"/>
                <a:gd name="f107" fmla="val 1399"/>
                <a:gd name="f108" fmla="val 15296"/>
                <a:gd name="f109" fmla="val 1590"/>
                <a:gd name="f110" fmla="val 15336"/>
                <a:gd name="f111" fmla="val 1775"/>
                <a:gd name="f112" fmla="val 15357"/>
                <a:gd name="f113" fmla="val 1966"/>
                <a:gd name="f114" fmla="val 15382"/>
                <a:gd name="f115" fmla="val 2131"/>
                <a:gd name="f116" fmla="val 2302"/>
                <a:gd name="f117" fmla="val 2593"/>
                <a:gd name="f118" fmla="val 15316"/>
                <a:gd name="f119" fmla="val 2718"/>
                <a:gd name="f120" fmla="val 15276"/>
                <a:gd name="f121" fmla="val 2824"/>
                <a:gd name="f122" fmla="val 15231"/>
                <a:gd name="f123" fmla="val 3029"/>
                <a:gd name="f124" fmla="val 15106"/>
                <a:gd name="f125" fmla="val 15046"/>
                <a:gd name="f126" fmla="val 3200"/>
                <a:gd name="f127" fmla="val 14960"/>
                <a:gd name="f128" fmla="val 3280"/>
                <a:gd name="f129" fmla="val 14880"/>
                <a:gd name="f130" fmla="val 3345"/>
                <a:gd name="f131" fmla="val 3405"/>
                <a:gd name="f132" fmla="val 14690"/>
                <a:gd name="f133" fmla="val 3471"/>
                <a:gd name="f134" fmla="val 3531"/>
                <a:gd name="f135" fmla="val 14544"/>
                <a:gd name="f136" fmla="val 14459"/>
                <a:gd name="f137" fmla="val 3305"/>
                <a:gd name="f138" fmla="val 14439"/>
                <a:gd name="f139" fmla="val 3260"/>
                <a:gd name="f140" fmla="val 3220"/>
                <a:gd name="f141" fmla="val 3155"/>
                <a:gd name="f142" fmla="val 2949"/>
                <a:gd name="f143" fmla="val 14835"/>
                <a:gd name="f144" fmla="val 14920"/>
                <a:gd name="f145" fmla="val 2467"/>
                <a:gd name="f146" fmla="val 2342"/>
                <a:gd name="f147" fmla="val 14900"/>
                <a:gd name="f148" fmla="val 2197"/>
                <a:gd name="f149" fmla="val 14815"/>
                <a:gd name="f150" fmla="val 1861"/>
                <a:gd name="f151" fmla="val 14604"/>
                <a:gd name="f152" fmla="val 1650"/>
                <a:gd name="f153" fmla="val 1464"/>
                <a:gd name="f154" fmla="val 1274"/>
                <a:gd name="f155" fmla="val 13957"/>
                <a:gd name="f156" fmla="val 1214"/>
                <a:gd name="f157" fmla="val 13852"/>
                <a:gd name="f158" fmla="val 1194"/>
                <a:gd name="f159" fmla="val 1174"/>
                <a:gd name="f160" fmla="val 13686"/>
                <a:gd name="f161" fmla="val 13145"/>
                <a:gd name="f162" fmla="val 13100"/>
                <a:gd name="f163" fmla="val 1525"/>
                <a:gd name="f164" fmla="val 13080"/>
                <a:gd name="f165" fmla="val 12999"/>
                <a:gd name="f166" fmla="val 12914"/>
                <a:gd name="f167" fmla="val 12829"/>
                <a:gd name="f168" fmla="val 12749"/>
                <a:gd name="f169" fmla="val 12663"/>
                <a:gd name="f170" fmla="val 12578"/>
                <a:gd name="f171" fmla="val 12598"/>
                <a:gd name="f172" fmla="val 12623"/>
                <a:gd name="f173" fmla="val 1108"/>
                <a:gd name="f174" fmla="val 12643"/>
                <a:gd name="f175" fmla="val 1023"/>
                <a:gd name="f176" fmla="val 12683"/>
                <a:gd name="f177" fmla="val 943"/>
                <a:gd name="f178" fmla="val 12724"/>
                <a:gd name="f179" fmla="val 878"/>
                <a:gd name="f180" fmla="val 12789"/>
                <a:gd name="f181" fmla="val 817"/>
                <a:gd name="f182" fmla="val 752"/>
                <a:gd name="f183" fmla="val 12894"/>
                <a:gd name="f184" fmla="val 692"/>
                <a:gd name="f185" fmla="val 12954"/>
                <a:gd name="f186" fmla="val 13019"/>
                <a:gd name="f187" fmla="val 587"/>
                <a:gd name="f188" fmla="val 547"/>
                <a:gd name="f189" fmla="val 2277"/>
                <a:gd name="f190" fmla="val 2317"/>
                <a:gd name="f191" fmla="val 1881"/>
                <a:gd name="f192" fmla="val 2362"/>
                <a:gd name="f193" fmla="val 2442"/>
                <a:gd name="f194" fmla="val 2488"/>
                <a:gd name="f195" fmla="val 1946"/>
                <a:gd name="f196" fmla="val 2528"/>
                <a:gd name="f197" fmla="val 2613"/>
                <a:gd name="f198" fmla="val 2051"/>
                <a:gd name="f199" fmla="val 2673"/>
                <a:gd name="f200" fmla="val 2217"/>
                <a:gd name="f201" fmla="val 2758"/>
                <a:gd name="f202" fmla="val 2257"/>
                <a:gd name="f203" fmla="val 2778"/>
                <a:gd name="f204" fmla="val 2568"/>
                <a:gd name="f205" fmla="val 2297"/>
                <a:gd name="f206" fmla="val 3240"/>
                <a:gd name="f207" fmla="val 3616"/>
                <a:gd name="f208" fmla="val 3656"/>
                <a:gd name="f209" fmla="val 3701"/>
                <a:gd name="f210" fmla="val 1841"/>
                <a:gd name="f211" fmla="val 3741"/>
                <a:gd name="f212" fmla="val 3721"/>
                <a:gd name="f213" fmla="val 1545"/>
                <a:gd name="f214" fmla="val 3681"/>
                <a:gd name="f215" fmla="val 1419"/>
                <a:gd name="f216" fmla="val 3636"/>
                <a:gd name="f217" fmla="val 3596"/>
                <a:gd name="f218" fmla="val 3576"/>
                <a:gd name="f219" fmla="val 1314"/>
                <a:gd name="f220" fmla="val 3511"/>
                <a:gd name="f221" fmla="val 1294"/>
                <a:gd name="f222" fmla="val 3430"/>
                <a:gd name="f223" fmla="val 3385"/>
                <a:gd name="f224" fmla="val 1234"/>
                <a:gd name="f225" fmla="val 3134"/>
                <a:gd name="f226" fmla="val 2678"/>
                <a:gd name="f227" fmla="val 1485"/>
                <a:gd name="f228" fmla="val 1565"/>
                <a:gd name="f229" fmla="val 2152"/>
                <a:gd name="f230" fmla="val 1735"/>
                <a:gd name="f231" fmla="val 1816"/>
                <a:gd name="f232" fmla="val 2026"/>
                <a:gd name="f233" fmla="val 1941"/>
                <a:gd name="f234" fmla="val 2006"/>
                <a:gd name="f235" fmla="val 2066"/>
                <a:gd name="f236" fmla="val 1921"/>
                <a:gd name="f237" fmla="val 1128"/>
                <a:gd name="f238" fmla="val 2402"/>
                <a:gd name="f239" fmla="val 2924"/>
                <a:gd name="f240" fmla="val 3049"/>
                <a:gd name="f241" fmla="val 3135"/>
                <a:gd name="f242" fmla="val 1800"/>
                <a:gd name="f243" fmla="val 3175"/>
                <a:gd name="f244" fmla="val 3195"/>
                <a:gd name="f245" fmla="val 2071"/>
                <a:gd name="f246" fmla="val 2884"/>
                <a:gd name="f247" fmla="val 2819"/>
                <a:gd name="f248" fmla="val 2799"/>
                <a:gd name="f249" fmla="val 2422"/>
                <a:gd name="f250" fmla="val 1695"/>
                <a:gd name="f251" fmla="val 1795"/>
                <a:gd name="f252" fmla="val 1690"/>
                <a:gd name="f253" fmla="val 1439"/>
                <a:gd name="f254" fmla="val 1149"/>
                <a:gd name="f255" fmla="val 2969"/>
                <a:gd name="f256" fmla="val 1088"/>
                <a:gd name="f257" fmla="val 1169"/>
                <a:gd name="f258" fmla="val 3556"/>
                <a:gd name="f259" fmla="val 3807"/>
                <a:gd name="f260" fmla="val 3867"/>
                <a:gd name="f261" fmla="val 3992"/>
                <a:gd name="f262" fmla="val 4117"/>
                <a:gd name="f263" fmla="val 1670"/>
                <a:gd name="f264" fmla="val 4263"/>
                <a:gd name="f265" fmla="val 4243"/>
                <a:gd name="f266" fmla="val 1189"/>
                <a:gd name="f267" fmla="val 4223"/>
                <a:gd name="f268" fmla="val 4203"/>
                <a:gd name="f269" fmla="val 1063"/>
                <a:gd name="f270" fmla="val 4158"/>
                <a:gd name="f271" fmla="val 1003"/>
                <a:gd name="f272" fmla="val 938"/>
                <a:gd name="f273" fmla="val 4077"/>
                <a:gd name="f274" fmla="val 4032"/>
                <a:gd name="f275" fmla="val 812"/>
                <a:gd name="f276" fmla="val 3972"/>
                <a:gd name="f277" fmla="val 3907"/>
                <a:gd name="f278" fmla="val 3827"/>
                <a:gd name="f279" fmla="val 647"/>
                <a:gd name="f280" fmla="val 607"/>
                <a:gd name="f281" fmla="val 542"/>
                <a:gd name="f282" fmla="val 3491"/>
                <a:gd name="f283" fmla="val 481"/>
                <a:gd name="f284" fmla="val 3009"/>
                <a:gd name="f285" fmla="val 522"/>
                <a:gd name="f286" fmla="val 562"/>
                <a:gd name="f287" fmla="val 792"/>
                <a:gd name="f288" fmla="val 8210"/>
                <a:gd name="f289" fmla="val 191"/>
                <a:gd name="f290" fmla="val 8586"/>
                <a:gd name="f291" fmla="val 8942"/>
                <a:gd name="f292" fmla="val 211"/>
                <a:gd name="f293" fmla="val 9298"/>
                <a:gd name="f294" fmla="val 271"/>
                <a:gd name="f295" fmla="val 9654"/>
                <a:gd name="f296" fmla="val 316"/>
                <a:gd name="f297" fmla="val 9965"/>
                <a:gd name="f298" fmla="val 376"/>
                <a:gd name="f299" fmla="val 10281"/>
                <a:gd name="f300" fmla="val 10637"/>
                <a:gd name="f301" fmla="val 10948"/>
                <a:gd name="f302" fmla="val 672"/>
                <a:gd name="f303" fmla="val 11284"/>
                <a:gd name="f304" fmla="val 11264"/>
                <a:gd name="f305" fmla="val 11826"/>
                <a:gd name="f306" fmla="val 12327"/>
                <a:gd name="f307" fmla="val 12974"/>
                <a:gd name="f308" fmla="val 13165"/>
                <a:gd name="f309" fmla="val 13330"/>
                <a:gd name="f310" fmla="val 13832"/>
                <a:gd name="f311" fmla="val 2904"/>
                <a:gd name="f312" fmla="val 14103"/>
                <a:gd name="f313" fmla="val 14313"/>
                <a:gd name="f314" fmla="val 3450"/>
                <a:gd name="f315" fmla="val 3847"/>
                <a:gd name="f316" fmla="val 4057"/>
                <a:gd name="f317" fmla="val 4433"/>
                <a:gd name="f318" fmla="val 4619"/>
                <a:gd name="f319" fmla="val 4830"/>
                <a:gd name="f320" fmla="val 5035"/>
                <a:gd name="f321" fmla="val 5246"/>
                <a:gd name="f322" fmla="val 5436"/>
                <a:gd name="f323" fmla="val 5622"/>
                <a:gd name="f324" fmla="val 5813"/>
                <a:gd name="f325" fmla="val 5998"/>
                <a:gd name="f326" fmla="val 6209"/>
                <a:gd name="f327" fmla="val 6605"/>
                <a:gd name="f328" fmla="val 7001"/>
                <a:gd name="f329" fmla="val 7397"/>
                <a:gd name="f330" fmla="val 7377"/>
                <a:gd name="f331" fmla="val 7774"/>
                <a:gd name="f332" fmla="val 8150"/>
                <a:gd name="f333" fmla="val 8506"/>
                <a:gd name="f334" fmla="val 8882"/>
                <a:gd name="f335" fmla="val 9238"/>
                <a:gd name="f336" fmla="val 9529"/>
                <a:gd name="f337" fmla="val 12558"/>
                <a:gd name="f338" fmla="val 9719"/>
                <a:gd name="f339" fmla="val 9865"/>
                <a:gd name="f340" fmla="val 12077"/>
                <a:gd name="f341" fmla="val 10010"/>
                <a:gd name="f342" fmla="val 10156"/>
                <a:gd name="f343" fmla="val 11555"/>
                <a:gd name="f344" fmla="val 10301"/>
                <a:gd name="f345" fmla="val 10427"/>
                <a:gd name="f346" fmla="val 10657"/>
                <a:gd name="f347" fmla="val 10677"/>
                <a:gd name="f348" fmla="val 10848"/>
                <a:gd name="f349" fmla="val 9338"/>
                <a:gd name="f350" fmla="val 10928"/>
                <a:gd name="f351" fmla="val 8987"/>
                <a:gd name="f352" fmla="val 10993"/>
                <a:gd name="f353" fmla="val 8631"/>
                <a:gd name="f354" fmla="val 11013"/>
                <a:gd name="f355" fmla="val 8275"/>
                <a:gd name="f356" fmla="val 7919"/>
                <a:gd name="f357" fmla="val 7563"/>
                <a:gd name="f358" fmla="val 7207"/>
                <a:gd name="f359" fmla="val 10953"/>
                <a:gd name="f360" fmla="val 6876"/>
                <a:gd name="f361" fmla="val 10888"/>
                <a:gd name="f362" fmla="val 6520"/>
                <a:gd name="f363" fmla="val 10828"/>
                <a:gd name="f364" fmla="val 6204"/>
                <a:gd name="f365" fmla="val 10743"/>
                <a:gd name="f366" fmla="val 5873"/>
                <a:gd name="f367" fmla="val 5557"/>
                <a:gd name="f368" fmla="val 10532"/>
                <a:gd name="f369" fmla="val 10406"/>
                <a:gd name="f370" fmla="val 4975"/>
                <a:gd name="f371" fmla="val 4699"/>
                <a:gd name="f372" fmla="val 4449"/>
                <a:gd name="f373" fmla="val 4198"/>
                <a:gd name="f374" fmla="val 9885"/>
                <a:gd name="f375" fmla="val 9383"/>
                <a:gd name="f376" fmla="val 9218"/>
                <a:gd name="f377" fmla="val 9047"/>
                <a:gd name="f378" fmla="val 8862"/>
                <a:gd name="f379" fmla="val 8671"/>
                <a:gd name="f380" fmla="val 2653"/>
                <a:gd name="f381" fmla="val 8466"/>
                <a:gd name="f382" fmla="val 8486"/>
                <a:gd name="f383" fmla="val 8110"/>
                <a:gd name="f384" fmla="val 7733"/>
                <a:gd name="f385" fmla="val 7337"/>
                <a:gd name="f386" fmla="val 6961"/>
                <a:gd name="f387" fmla="val 6565"/>
                <a:gd name="f388" fmla="val 6189"/>
                <a:gd name="f389" fmla="val 5788"/>
                <a:gd name="f390" fmla="val 5391"/>
                <a:gd name="f391" fmla="val 4995"/>
                <a:gd name="f392" fmla="val 4579"/>
                <a:gd name="f393" fmla="val 4183"/>
                <a:gd name="f394" fmla="val 2944"/>
                <a:gd name="f395" fmla="val 3696"/>
                <a:gd name="f396" fmla="val 3927"/>
                <a:gd name="f397" fmla="val 4408"/>
                <a:gd name="f398" fmla="val 4659"/>
                <a:gd name="f399" fmla="val 4930"/>
                <a:gd name="f400" fmla="val 898"/>
                <a:gd name="f401" fmla="val 5201"/>
                <a:gd name="f402" fmla="val 5181"/>
                <a:gd name="f403" fmla="val 5497"/>
                <a:gd name="f404" fmla="val 5808"/>
                <a:gd name="f405" fmla="val 6124"/>
                <a:gd name="f406" fmla="val 6455"/>
                <a:gd name="f407" fmla="val 6791"/>
                <a:gd name="f408" fmla="val 7127"/>
                <a:gd name="f409" fmla="val 7483"/>
                <a:gd name="f410" fmla="val 7859"/>
                <a:gd name="f411" fmla="val 16134"/>
                <a:gd name="f412" fmla="val 16194"/>
                <a:gd name="f413" fmla="val 16279"/>
                <a:gd name="f414" fmla="val 16339"/>
                <a:gd name="f415" fmla="val 6144"/>
                <a:gd name="f416" fmla="val 16360"/>
                <a:gd name="f417" fmla="val 6164"/>
                <a:gd name="f418" fmla="val 16385"/>
                <a:gd name="f419" fmla="val 16299"/>
                <a:gd name="f420" fmla="val 6314"/>
                <a:gd name="f421" fmla="val 16234"/>
                <a:gd name="f422" fmla="val 6439"/>
                <a:gd name="f423" fmla="val 16174"/>
                <a:gd name="f424" fmla="val 16154"/>
                <a:gd name="f425" fmla="val 6585"/>
                <a:gd name="f426" fmla="val 6625"/>
                <a:gd name="f427" fmla="val 6645"/>
                <a:gd name="f428" fmla="val 16259"/>
                <a:gd name="f429" fmla="val 6414"/>
                <a:gd name="f430" fmla="val 16485"/>
                <a:gd name="f431" fmla="val 16510"/>
                <a:gd name="f432" fmla="val 6229"/>
                <a:gd name="f433" fmla="val 16530"/>
                <a:gd name="f434" fmla="val 16590"/>
                <a:gd name="f435" fmla="val 6269"/>
                <a:gd name="f436" fmla="val 16655"/>
                <a:gd name="f437" fmla="val 16696"/>
                <a:gd name="f438" fmla="val 6374"/>
                <a:gd name="f439" fmla="val 16716"/>
                <a:gd name="f440" fmla="val 6394"/>
                <a:gd name="f441" fmla="val 6500"/>
                <a:gd name="f442" fmla="val 6750"/>
                <a:gd name="f443" fmla="val 16570"/>
                <a:gd name="f444" fmla="val 6816"/>
                <a:gd name="f445" fmla="val 16550"/>
                <a:gd name="f446" fmla="val 6856"/>
                <a:gd name="f447" fmla="val 6916"/>
                <a:gd name="f448" fmla="val 6941"/>
                <a:gd name="f449" fmla="val 6981"/>
                <a:gd name="f450" fmla="val 16610"/>
                <a:gd name="f451" fmla="val 16635"/>
                <a:gd name="f452" fmla="val 6836"/>
                <a:gd name="f453" fmla="val 16761"/>
                <a:gd name="f454" fmla="val 6690"/>
                <a:gd name="f455" fmla="val 16821"/>
                <a:gd name="f456" fmla="val 6540"/>
                <a:gd name="f457" fmla="val 16841"/>
                <a:gd name="f458" fmla="val 16886"/>
                <a:gd name="f459" fmla="val 6665"/>
                <a:gd name="f460" fmla="val 16926"/>
                <a:gd name="f461" fmla="val 16946"/>
                <a:gd name="f462" fmla="val 16986"/>
                <a:gd name="f463" fmla="val 7317"/>
                <a:gd name="f464" fmla="val 7523"/>
                <a:gd name="f465" fmla="val 7753"/>
                <a:gd name="f466" fmla="val 7964"/>
                <a:gd name="f467" fmla="val 7984"/>
                <a:gd name="f468" fmla="val 16801"/>
                <a:gd name="f469" fmla="val 8571"/>
                <a:gd name="f470" fmla="val 16465"/>
                <a:gd name="f471" fmla="val 9343"/>
                <a:gd name="f472" fmla="val 15798"/>
                <a:gd name="f473" fmla="val 9800"/>
                <a:gd name="f474" fmla="val 10512"/>
                <a:gd name="f475" fmla="val 10722"/>
                <a:gd name="f476" fmla="val 11053"/>
                <a:gd name="f477" fmla="val 14228"/>
                <a:gd name="f478" fmla="val 11159"/>
                <a:gd name="f479" fmla="val 11244"/>
                <a:gd name="f480" fmla="val 13937"/>
                <a:gd name="f481" fmla="val 11369"/>
                <a:gd name="f482" fmla="val 13772"/>
                <a:gd name="f483" fmla="val 11475"/>
                <a:gd name="f484" fmla="val 13501"/>
                <a:gd name="f485" fmla="val 11620"/>
                <a:gd name="f486" fmla="val 11660"/>
                <a:gd name="f487" fmla="val 11725"/>
                <a:gd name="f488" fmla="val 11746"/>
                <a:gd name="f489" fmla="val 11766"/>
                <a:gd name="f490" fmla="val 13125"/>
                <a:gd name="f491" fmla="val 11786"/>
                <a:gd name="f492" fmla="val 11806"/>
                <a:gd name="f493" fmla="val 13040"/>
                <a:gd name="f494" fmla="val 11831"/>
                <a:gd name="f495" fmla="val 11600"/>
                <a:gd name="f496" fmla="val 12769"/>
                <a:gd name="f497" fmla="val 11455"/>
                <a:gd name="f498" fmla="val 12703"/>
                <a:gd name="f499" fmla="val 11495"/>
                <a:gd name="f500" fmla="val 11515"/>
                <a:gd name="f501" fmla="val 11535"/>
                <a:gd name="f502" fmla="val 12849"/>
                <a:gd name="f503" fmla="val 11851"/>
                <a:gd name="f504" fmla="val 12162"/>
                <a:gd name="f505" fmla="val 12478"/>
                <a:gd name="f506" fmla="val 12854"/>
                <a:gd name="f507" fmla="val 13355"/>
                <a:gd name="f508" fmla="val 13561"/>
                <a:gd name="f509" fmla="val 12247"/>
                <a:gd name="f510" fmla="val 11450"/>
                <a:gd name="f511" fmla="val 14735"/>
                <a:gd name="f512" fmla="val 10176"/>
                <a:gd name="f513" fmla="val 14840"/>
                <a:gd name="f514" fmla="val 9445"/>
                <a:gd name="f515" fmla="val 14907"/>
                <a:gd name="f516" fmla="val 8526"/>
                <a:gd name="f517" fmla="val 15006"/>
                <a:gd name="f518" fmla="val 7515"/>
                <a:gd name="f519" fmla="val 7021"/>
                <a:gd name="f520" fmla="val 6505"/>
                <a:gd name="f521" fmla="val 14983"/>
                <a:gd name="f522" fmla="val 5978"/>
                <a:gd name="f523" fmla="val 4428"/>
                <a:gd name="f524" fmla="val 14233"/>
                <a:gd name="f525" fmla="val 4388"/>
                <a:gd name="f526" fmla="val 14042"/>
                <a:gd name="f527" fmla="val 14022"/>
                <a:gd name="f528" fmla="val 14002"/>
                <a:gd name="f529" fmla="val 13837"/>
                <a:gd name="f530" fmla="val 13711"/>
                <a:gd name="f531" fmla="val 13586"/>
                <a:gd name="f532" fmla="val 13606"/>
                <a:gd name="f533" fmla="val 13626"/>
                <a:gd name="f534" fmla="val 4514"/>
                <a:gd name="f535" fmla="val 13060"/>
                <a:gd name="f536" fmla="val 4679"/>
                <a:gd name="f537" fmla="val 4910"/>
                <a:gd name="f538" fmla="val 4890"/>
                <a:gd name="f539" fmla="val 4870"/>
                <a:gd name="f540" fmla="val 4850"/>
                <a:gd name="f541" fmla="val 4825"/>
                <a:gd name="f542" fmla="val 4785"/>
                <a:gd name="f543" fmla="val 4764"/>
                <a:gd name="f544" fmla="val 11871"/>
                <a:gd name="f545" fmla="val 4744"/>
                <a:gd name="f546" fmla="val 11956"/>
                <a:gd name="f547" fmla="val 12016"/>
                <a:gd name="f548" fmla="val 11976"/>
                <a:gd name="f549" fmla="val 4118"/>
                <a:gd name="f550" fmla="val 11911"/>
                <a:gd name="f551" fmla="val 3822"/>
                <a:gd name="f552" fmla="val 3300"/>
                <a:gd name="f553" fmla="val 11640"/>
                <a:gd name="f554" fmla="val 11410"/>
                <a:gd name="f555" fmla="val 11139"/>
                <a:gd name="f556" fmla="val 10492"/>
                <a:gd name="f557" fmla="val 10075"/>
                <a:gd name="f558" fmla="val 9990"/>
                <a:gd name="f559" fmla="val 918"/>
                <a:gd name="f560" fmla="val 9905"/>
                <a:gd name="f561" fmla="val 9760"/>
                <a:gd name="f562" fmla="val 772"/>
                <a:gd name="f563" fmla="val 667"/>
                <a:gd name="f564" fmla="val 9549"/>
                <a:gd name="f565" fmla="val 9424"/>
                <a:gd name="f566" fmla="val 9278"/>
                <a:gd name="f567" fmla="val 9007"/>
                <a:gd name="f568" fmla="val 8716"/>
                <a:gd name="f569" fmla="val 8446"/>
                <a:gd name="f570" fmla="val 186"/>
                <a:gd name="f571" fmla="val 166"/>
                <a:gd name="f572" fmla="val 7944"/>
                <a:gd name="f573" fmla="val 7899"/>
                <a:gd name="f574" fmla="val 231"/>
                <a:gd name="f575" fmla="val 251"/>
                <a:gd name="f576" fmla="val 8024"/>
                <a:gd name="f577" fmla="val 311"/>
                <a:gd name="f578" fmla="val 8170"/>
                <a:gd name="f579" fmla="val 8255"/>
                <a:gd name="f580" fmla="val 8235"/>
                <a:gd name="f581" fmla="val 8215"/>
                <a:gd name="f582" fmla="val 8195"/>
                <a:gd name="f583" fmla="val 436"/>
                <a:gd name="f584" fmla="val 396"/>
                <a:gd name="f585" fmla="val 8069"/>
                <a:gd name="f586" fmla="val 336"/>
                <a:gd name="f587" fmla="val 7879"/>
                <a:gd name="f588" fmla="val 7713"/>
                <a:gd name="f589" fmla="val 7693"/>
                <a:gd name="f590" fmla="val 7628"/>
                <a:gd name="f591" fmla="val 7568"/>
                <a:gd name="f592" fmla="val 291"/>
                <a:gd name="f593" fmla="val 7503"/>
                <a:gd name="f594" fmla="val 7463"/>
                <a:gd name="f595" fmla="val 356"/>
                <a:gd name="f596" fmla="val 7443"/>
                <a:gd name="f597" fmla="val 7588"/>
                <a:gd name="f598" fmla="val 687"/>
                <a:gd name="f599" fmla="val 732"/>
                <a:gd name="f600" fmla="val 7839"/>
                <a:gd name="f601" fmla="val 7819"/>
                <a:gd name="f602" fmla="val 7794"/>
                <a:gd name="f603" fmla="val 7543"/>
                <a:gd name="f604" fmla="val 7417"/>
                <a:gd name="f605" fmla="val 7357"/>
                <a:gd name="f606" fmla="val 7292"/>
                <a:gd name="f607" fmla="val 7272"/>
                <a:gd name="f608" fmla="val 7252"/>
                <a:gd name="f609" fmla="val 7232"/>
                <a:gd name="f610" fmla="val 7212"/>
                <a:gd name="f611" fmla="val 1043"/>
                <a:gd name="f612" fmla="val 7167"/>
                <a:gd name="f613" fmla="val 838"/>
                <a:gd name="f614" fmla="val 7147"/>
                <a:gd name="f615" fmla="val 2046"/>
                <a:gd name="f616" fmla="val 2192"/>
                <a:gd name="f617" fmla="val 8089"/>
                <a:gd name="f618" fmla="val 8360"/>
                <a:gd name="f619" fmla="val 10030"/>
                <a:gd name="f620" fmla="val 4554"/>
                <a:gd name="f621" fmla="val 10261"/>
                <a:gd name="f622" fmla="val 10452"/>
                <a:gd name="f623" fmla="val 5351"/>
                <a:gd name="f624" fmla="val 10617"/>
                <a:gd name="f625" fmla="val 6104"/>
                <a:gd name="f626" fmla="val 10908"/>
                <a:gd name="f627" fmla="val 11099"/>
                <a:gd name="f628" fmla="val 7959"/>
                <a:gd name="f629" fmla="val 8130"/>
                <a:gd name="f630" fmla="val 8295"/>
                <a:gd name="f631" fmla="val 8777"/>
                <a:gd name="f632" fmla="val 11119"/>
                <a:gd name="f633" fmla="val 9840"/>
                <a:gd name="f634" fmla="val 11846"/>
                <a:gd name="f635" fmla="val 10346"/>
                <a:gd name="f636" fmla="val 12202"/>
                <a:gd name="f637" fmla="val 10136"/>
                <a:gd name="f638" fmla="val 9674"/>
                <a:gd name="f639" fmla="val 9133"/>
                <a:gd name="f640" fmla="val 8842"/>
                <a:gd name="f641" fmla="val 7107"/>
                <a:gd name="f642" fmla="val 7041"/>
                <a:gd name="f643" fmla="val 15026"/>
                <a:gd name="f644" fmla="val 15442"/>
                <a:gd name="f645" fmla="val 6354"/>
                <a:gd name="f646" fmla="val 15527"/>
                <a:gd name="f647" fmla="val 6289"/>
                <a:gd name="f648" fmla="val 15607"/>
                <a:gd name="f649" fmla="val 6249"/>
                <a:gd name="f650" fmla="val 15693"/>
                <a:gd name="f651" fmla="val 15758"/>
                <a:gd name="f652" fmla="val 15838"/>
                <a:gd name="f653" fmla="val 15818"/>
                <a:gd name="f654" fmla="val 15778"/>
                <a:gd name="f655" fmla="val 15713"/>
                <a:gd name="f656" fmla="val 6460"/>
                <a:gd name="f657" fmla="val 6480"/>
                <a:gd name="f658" fmla="val 15733"/>
                <a:gd name="f659" fmla="val 15903"/>
                <a:gd name="f660" fmla="val 15963"/>
                <a:gd name="f661" fmla="val 15983"/>
                <a:gd name="f662" fmla="val 16008"/>
                <a:gd name="f663" fmla="val 20"/>
                <a:gd name="f664" fmla="val 171"/>
                <a:gd name="f665" fmla="val 5226"/>
                <a:gd name="f666" fmla="val 4474"/>
                <a:gd name="f667" fmla="val 4097"/>
                <a:gd name="f668" fmla="val 3761"/>
                <a:gd name="f669" fmla="val 3425"/>
                <a:gd name="f670" fmla="val 983"/>
                <a:gd name="f671" fmla="val 923"/>
                <a:gd name="f672" fmla="val 3952"/>
                <a:gd name="f673" fmla="val 4328"/>
                <a:gd name="f674" fmla="val 4368"/>
                <a:gd name="f675" fmla="val 4534"/>
                <a:gd name="f676" fmla="val 4810"/>
                <a:gd name="f677" fmla="val 5206"/>
                <a:gd name="f678" fmla="val 6038"/>
                <a:gd name="f679" fmla="val 7066"/>
                <a:gd name="f680" fmla="val 7086"/>
                <a:gd name="f681" fmla="val 145"/>
                <a:gd name="f682" fmla="val 85"/>
                <a:gd name="f683" fmla="val 7608"/>
                <a:gd name="f684" fmla="val 40"/>
                <a:gd name="f685" fmla="val 8400"/>
                <a:gd name="f686" fmla="val 125"/>
                <a:gd name="f687" fmla="val 8756"/>
                <a:gd name="f688" fmla="val 8902"/>
                <a:gd name="f689" fmla="val 9072"/>
                <a:gd name="f690" fmla="val 9780"/>
                <a:gd name="f691" fmla="val 9825"/>
                <a:gd name="f692" fmla="val 10472"/>
                <a:gd name="f693" fmla="val 10973"/>
                <a:gd name="f694" fmla="val 2693"/>
                <a:gd name="f695" fmla="val 3947"/>
                <a:gd name="f696" fmla="val 12056"/>
                <a:gd name="f697" fmla="val 4639"/>
                <a:gd name="f698" fmla="val 12182"/>
                <a:gd name="f699" fmla="val 12227"/>
                <a:gd name="f700" fmla="val 4599"/>
                <a:gd name="f701" fmla="val 12287"/>
                <a:gd name="f702" fmla="val 4574"/>
                <a:gd name="f703" fmla="val 12352"/>
                <a:gd name="f704" fmla="val 12729"/>
                <a:gd name="f705" fmla="val 12874"/>
                <a:gd name="f706" fmla="val 13039"/>
                <a:gd name="f707" fmla="val 4323"/>
                <a:gd name="f708" fmla="val 13230"/>
                <a:gd name="f709" fmla="val 4283"/>
                <a:gd name="f710" fmla="val 13792"/>
                <a:gd name="f711" fmla="val 13962"/>
                <a:gd name="f712" fmla="val 5953"/>
                <a:gd name="f713" fmla="val 15091"/>
                <a:gd name="f714" fmla="val 8546"/>
                <a:gd name="f715" fmla="val 9464"/>
                <a:gd name="f716" fmla="val 15066"/>
                <a:gd name="f717" fmla="val 10196"/>
                <a:gd name="f718" fmla="val 10447"/>
                <a:gd name="f719" fmla="val 14985"/>
                <a:gd name="f720" fmla="val 10552"/>
                <a:gd name="f721" fmla="val 14965"/>
                <a:gd name="f722" fmla="val 10763"/>
                <a:gd name="f723" fmla="val 13601"/>
                <a:gd name="f724" fmla="val 13646"/>
                <a:gd name="f725" fmla="val 13310"/>
                <a:gd name="f726" fmla="val 12307"/>
                <a:gd name="f727" fmla="val 12122"/>
                <a:gd name="f728" fmla="val 11931"/>
                <a:gd name="f729" fmla="val 11891"/>
                <a:gd name="f730" fmla="val 11705"/>
                <a:gd name="f731" fmla="val 11389"/>
                <a:gd name="f732" fmla="val 11204"/>
                <a:gd name="f733" fmla="val 15507"/>
                <a:gd name="f734" fmla="val 8696"/>
                <a:gd name="f735" fmla="val 17072"/>
                <a:gd name="f736" fmla="val 17137"/>
                <a:gd name="f737" fmla="val 17112"/>
                <a:gd name="f738" fmla="val 17052"/>
                <a:gd name="f739" fmla="val 6710"/>
                <a:gd name="f740" fmla="val 17012"/>
                <a:gd name="f741" fmla="val 16966"/>
                <a:gd name="f742" fmla="val 16861"/>
                <a:gd name="f743" fmla="val 6083"/>
                <a:gd name="f744" fmla="val 16405"/>
                <a:gd name="f745" fmla="val 6018"/>
                <a:gd name="f746" fmla="val 16049"/>
                <a:gd name="f747" fmla="val 15923"/>
                <a:gd name="f748" fmla="val 15632"/>
                <a:gd name="f749" fmla="val 6103"/>
                <a:gd name="f750" fmla="val 6730"/>
                <a:gd name="f751" fmla="val 14980"/>
                <a:gd name="f752" fmla="val 5371"/>
                <a:gd name="f753" fmla="val 4955"/>
                <a:gd name="f754" fmla="val 3365"/>
                <a:gd name="f755" fmla="val 15402"/>
                <a:gd name="f756" fmla="val 15482"/>
                <a:gd name="f757" fmla="val 15547"/>
                <a:gd name="f758" fmla="val 15587"/>
                <a:gd name="f759" fmla="val 15567"/>
                <a:gd name="f760" fmla="val 1570"/>
                <a:gd name="f761" fmla="val 15256"/>
                <a:gd name="f762" fmla="val 296"/>
                <a:gd name="f763" fmla="val 13917"/>
                <a:gd name="f764" fmla="val 13707"/>
                <a:gd name="f765" fmla="val 12934"/>
                <a:gd name="f766" fmla="val 12809"/>
                <a:gd name="f767" fmla="val 12538"/>
                <a:gd name="f768" fmla="val 12498"/>
                <a:gd name="f769" fmla="val 12473"/>
                <a:gd name="f770" fmla="val 11304"/>
                <a:gd name="f771" fmla="val 10241"/>
                <a:gd name="f772" fmla="val 9820"/>
                <a:gd name="f773" fmla="*/ f0 1 17157"/>
                <a:gd name="f774" fmla="*/ f1 1 15171"/>
                <a:gd name="f775" fmla="val f2"/>
                <a:gd name="f776" fmla="val f3"/>
                <a:gd name="f777" fmla="val f4"/>
                <a:gd name="f778" fmla="+- f777 0 f775"/>
                <a:gd name="f779" fmla="+- f776 0 f775"/>
                <a:gd name="f780" fmla="*/ f779 1 17157"/>
                <a:gd name="f781" fmla="*/ f778 1 15171"/>
                <a:gd name="f782" fmla="*/ f775 1 f780"/>
                <a:gd name="f783" fmla="*/ f776 1 f780"/>
                <a:gd name="f784" fmla="*/ f775 1 f781"/>
                <a:gd name="f785" fmla="*/ f777 1 f781"/>
                <a:gd name="f786" fmla="*/ f782 f773 1"/>
                <a:gd name="f787" fmla="*/ f783 f773 1"/>
                <a:gd name="f788" fmla="*/ f785 f774 1"/>
                <a:gd name="f789" fmla="*/ f784 f7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6" t="f789" r="f787" b="f788"/>
              <a:pathLst>
                <a:path w="17157" h="15171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3" y="f35"/>
                  </a:cubicBezTo>
                  <a:cubicBezTo>
                    <a:pt x="f36" y="f37"/>
                    <a:pt x="f36" y="f38"/>
                    <a:pt x="f36" y="f39"/>
                  </a:cubicBezTo>
                  <a:cubicBezTo>
                    <a:pt x="f33" y="f40"/>
                    <a:pt x="f31" y="f41"/>
                    <a:pt x="f42" y="f43"/>
                  </a:cubicBezTo>
                  <a:cubicBezTo>
                    <a:pt x="f29" y="f44"/>
                    <a:pt x="f27" y="f45"/>
                    <a:pt x="f25" y="f46"/>
                  </a:cubicBezTo>
                  <a:cubicBezTo>
                    <a:pt x="f47" y="f48"/>
                    <a:pt x="f49" y="f50"/>
                    <a:pt x="f51" y="f52"/>
                  </a:cubicBezTo>
                  <a:lnTo>
                    <a:pt x="f51" y="f53"/>
                  </a:lnTo>
                  <a:cubicBezTo>
                    <a:pt x="f19" y="f53"/>
                    <a:pt x="f54" y="f55"/>
                    <a:pt x="f54" y="f56"/>
                  </a:cubicBezTo>
                  <a:lnTo>
                    <a:pt x="f57" y="f56"/>
                  </a:lnTo>
                  <a:cubicBezTo>
                    <a:pt x="f15" y="f58"/>
                    <a:pt x="f11" y="f40"/>
                    <a:pt x="f59" y="f35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4" y="f66"/>
                    <a:pt x="f67" y="f68"/>
                    <a:pt x="f69" y="f18"/>
                  </a:cubicBezTo>
                  <a:cubicBezTo>
                    <a:pt x="f70" y="f71"/>
                    <a:pt x="f72" y="f16"/>
                    <a:pt x="f73" y="f74"/>
                  </a:cubicBezTo>
                  <a:lnTo>
                    <a:pt x="f75" y="f76"/>
                  </a:lnTo>
                  <a:cubicBezTo>
                    <a:pt x="f77" y="f12"/>
                    <a:pt x="f78" y="f10"/>
                    <a:pt x="f79" y="f8"/>
                  </a:cubicBezTo>
                  <a:cubicBezTo>
                    <a:pt x="f80" y="f8"/>
                    <a:pt x="f81" y="f6"/>
                    <a:pt x="f82" y="f6"/>
                  </a:cubicBezTo>
                  <a:close/>
                  <a:moveTo>
                    <a:pt x="f83" y="f84"/>
                  </a:moveTo>
                  <a:cubicBezTo>
                    <a:pt x="f59" y="f84"/>
                    <a:pt x="f7" y="f84"/>
                    <a:pt x="f9" y="f85"/>
                  </a:cubicBezTo>
                  <a:cubicBezTo>
                    <a:pt x="f86" y="f87"/>
                    <a:pt x="f88" y="f89"/>
                    <a:pt x="f54" y="f90"/>
                  </a:cubicBezTo>
                  <a:lnTo>
                    <a:pt x="f91" y="f90"/>
                  </a:lnTo>
                  <a:cubicBezTo>
                    <a:pt x="f49" y="f92"/>
                    <a:pt x="f93" y="f94"/>
                    <a:pt x="f31" y="f95"/>
                  </a:cubicBezTo>
                  <a:cubicBezTo>
                    <a:pt x="f96" y="f97"/>
                    <a:pt x="f98" y="f99"/>
                    <a:pt x="f100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4" y="f116"/>
                    <a:pt x="f114" y="f38"/>
                  </a:cubicBezTo>
                  <a:cubicBezTo>
                    <a:pt x="f112" y="f117"/>
                    <a:pt x="f118" y="f119"/>
                    <a:pt x="f120" y="f121"/>
                  </a:cubicBezTo>
                  <a:cubicBezTo>
                    <a:pt x="f122" y="f48"/>
                    <a:pt x="f4" y="f123"/>
                    <a:pt x="f124" y="f56"/>
                  </a:cubicBezTo>
                  <a:cubicBezTo>
                    <a:pt x="f125" y="f126"/>
                    <a:pt x="f127" y="f128"/>
                    <a:pt x="f129" y="f130"/>
                  </a:cubicBezTo>
                  <a:cubicBezTo>
                    <a:pt x="f36" y="f131"/>
                    <a:pt x="f132" y="f133"/>
                    <a:pt x="f23" y="f134"/>
                  </a:cubicBezTo>
                  <a:cubicBezTo>
                    <a:pt x="f135" y="f133"/>
                    <a:pt x="f49" y="f131"/>
                    <a:pt x="f21" y="f130"/>
                  </a:cubicBezTo>
                  <a:cubicBezTo>
                    <a:pt x="f136" y="f137"/>
                    <a:pt x="f138" y="f139"/>
                    <a:pt x="f51" y="f140"/>
                  </a:cubicBezTo>
                  <a:cubicBezTo>
                    <a:pt x="f135" y="f141"/>
                    <a:pt x="f93" y="f52"/>
                    <a:pt x="f42" y="f142"/>
                  </a:cubicBezTo>
                  <a:cubicBezTo>
                    <a:pt x="f143" y="f121"/>
                    <a:pt x="f129" y="f119"/>
                    <a:pt x="f144" y="f40"/>
                  </a:cubicBezTo>
                  <a:cubicBezTo>
                    <a:pt x="f98" y="f145"/>
                    <a:pt x="f98" y="f146"/>
                    <a:pt x="f147" y="f148"/>
                  </a:cubicBezTo>
                  <a:cubicBezTo>
                    <a:pt x="f129" y="f30"/>
                    <a:pt x="f149" y="f113"/>
                    <a:pt x="f31" y="f150"/>
                  </a:cubicBezTo>
                  <a:cubicBezTo>
                    <a:pt x="f151" y="f152"/>
                    <a:pt x="f51" y="f153"/>
                    <a:pt x="f15" y="f10"/>
                  </a:cubicBezTo>
                  <a:cubicBezTo>
                    <a:pt x="f13" y="f154"/>
                    <a:pt x="f155" y="f156"/>
                    <a:pt x="f157" y="f158"/>
                  </a:cubicBezTo>
                  <a:cubicBezTo>
                    <a:pt x="f7" y="f158"/>
                    <a:pt x="f59" y="f159"/>
                    <a:pt x="f160" y="f159"/>
                  </a:cubicBezTo>
                  <a:lnTo>
                    <a:pt x="f81" y="f159"/>
                  </a:lnTo>
                  <a:cubicBezTo>
                    <a:pt x="f78" y="f158"/>
                    <a:pt x="f73" y="f105"/>
                    <a:pt x="f67" y="f12"/>
                  </a:cubicBezTo>
                  <a:cubicBezTo>
                    <a:pt x="f161" y="f74"/>
                    <a:pt x="f162" y="f163"/>
                    <a:pt x="f164" y="f66"/>
                  </a:cubicBezTo>
                  <a:cubicBezTo>
                    <a:pt x="f165" y="f68"/>
                    <a:pt x="f166" y="f163"/>
                    <a:pt x="f167" y="f153"/>
                  </a:cubicBezTo>
                  <a:cubicBezTo>
                    <a:pt x="f168" y="f107"/>
                    <a:pt x="f169" y="f10"/>
                    <a:pt x="f170" y="f154"/>
                  </a:cubicBezTo>
                  <a:cubicBezTo>
                    <a:pt x="f171" y="f158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81"/>
                  </a:cubicBezTo>
                  <a:cubicBezTo>
                    <a:pt x="f167" y="f182"/>
                    <a:pt x="f183" y="f184"/>
                    <a:pt x="f185" y="f92"/>
                  </a:cubicBezTo>
                  <a:cubicBezTo>
                    <a:pt x="f186" y="f187"/>
                    <a:pt x="f162" y="f188"/>
                    <a:pt x="f64" y="f89"/>
                  </a:cubicBezTo>
                  <a:cubicBezTo>
                    <a:pt x="f72" y="f87"/>
                    <a:pt x="f77" y="f85"/>
                    <a:pt x="f80" y="f84"/>
                  </a:cubicBezTo>
                  <a:close/>
                  <a:moveTo>
                    <a:pt x="f189" y="f150"/>
                  </a:moveTo>
                  <a:cubicBezTo>
                    <a:pt x="f190" y="f191"/>
                    <a:pt x="f192" y="f191"/>
                    <a:pt x="f37" y="f26"/>
                  </a:cubicBezTo>
                  <a:cubicBezTo>
                    <a:pt x="f193" y="f63"/>
                    <a:pt x="f194" y="f195"/>
                    <a:pt x="f196" y="f113"/>
                  </a:cubicBezTo>
                  <a:cubicBezTo>
                    <a:pt x="f197" y="f198"/>
                    <a:pt x="f199" y="f115"/>
                    <a:pt x="f44" y="f200"/>
                  </a:cubicBezTo>
                  <a:lnTo>
                    <a:pt x="f201" y="f202"/>
                  </a:lnTo>
                  <a:lnTo>
                    <a:pt x="f203" y="f189"/>
                  </a:lnTo>
                  <a:cubicBezTo>
                    <a:pt x="f119" y="f192"/>
                    <a:pt x="f41" y="f38"/>
                    <a:pt x="f204" y="f196"/>
                  </a:cubicBezTo>
                  <a:cubicBezTo>
                    <a:pt x="f205" y="f46"/>
                    <a:pt x="f30" y="f206"/>
                    <a:pt x="f26" y="f207"/>
                  </a:cubicBezTo>
                  <a:cubicBezTo>
                    <a:pt x="f191" y="f208"/>
                    <a:pt x="f150" y="f209"/>
                    <a:pt x="f210" y="f211"/>
                  </a:cubicBezTo>
                  <a:lnTo>
                    <a:pt x="f22" y="f211"/>
                  </a:lnTo>
                  <a:cubicBezTo>
                    <a:pt x="f152" y="f212"/>
                    <a:pt x="f109" y="f212"/>
                    <a:pt x="f213" y="f209"/>
                  </a:cubicBezTo>
                  <a:cubicBezTo>
                    <a:pt x="f71" y="f214"/>
                    <a:pt x="f153" y="f208"/>
                    <a:pt x="f215" y="f216"/>
                  </a:cubicBezTo>
                  <a:cubicBezTo>
                    <a:pt x="f107" y="f217"/>
                    <a:pt x="f12" y="f218"/>
                    <a:pt x="f10" y="f134"/>
                  </a:cubicBezTo>
                  <a:cubicBezTo>
                    <a:pt x="f219" y="f220"/>
                    <a:pt x="f221" y="f133"/>
                    <a:pt x="f154" y="f222"/>
                  </a:cubicBezTo>
                  <a:cubicBezTo>
                    <a:pt x="f154" y="f223"/>
                    <a:pt x="f105" y="f130"/>
                    <a:pt x="f224" y="f128"/>
                  </a:cubicBezTo>
                  <a:cubicBezTo>
                    <a:pt x="f224" y="f126"/>
                    <a:pt x="f224" y="f225"/>
                    <a:pt x="f105" y="f52"/>
                  </a:cubicBezTo>
                  <a:cubicBezTo>
                    <a:pt x="f105" y="f48"/>
                    <a:pt x="f221" y="f45"/>
                    <a:pt x="f12" y="f226"/>
                  </a:cubicBezTo>
                  <a:cubicBezTo>
                    <a:pt x="f107" y="f196"/>
                    <a:pt x="f227" y="f37"/>
                    <a:pt x="f228" y="f189"/>
                  </a:cubicBezTo>
                  <a:lnTo>
                    <a:pt x="f109" y="f202"/>
                  </a:lnTo>
                  <a:cubicBezTo>
                    <a:pt x="f152" y="f229"/>
                    <a:pt x="f230" y="f30"/>
                    <a:pt x="f231" y="f232"/>
                  </a:cubicBezTo>
                  <a:cubicBezTo>
                    <a:pt x="f191" y="f113"/>
                    <a:pt x="f233" y="f195"/>
                    <a:pt x="f234" y="f26"/>
                  </a:cubicBezTo>
                  <a:cubicBezTo>
                    <a:pt x="f235" y="f191"/>
                    <a:pt x="f61" y="f191"/>
                    <a:pt x="f229" y="f150"/>
                  </a:cubicBezTo>
                  <a:close/>
                  <a:moveTo>
                    <a:pt x="f236" y="f173"/>
                  </a:moveTo>
                  <a:cubicBezTo>
                    <a:pt x="f28" y="f173"/>
                    <a:pt x="f235" y="f173"/>
                    <a:pt x="f115" y="f237"/>
                  </a:cubicBezTo>
                  <a:cubicBezTo>
                    <a:pt x="f189" y="f103"/>
                    <a:pt x="f238" y="f159"/>
                    <a:pt x="f196" y="f224"/>
                  </a:cubicBezTo>
                  <a:cubicBezTo>
                    <a:pt x="f41" y="f154"/>
                    <a:pt x="f44" y="f10"/>
                    <a:pt x="f58" y="f14"/>
                  </a:cubicBezTo>
                  <a:cubicBezTo>
                    <a:pt x="f239" y="f16"/>
                    <a:pt x="f50" y="f18"/>
                    <a:pt x="f240" y="f20"/>
                  </a:cubicBezTo>
                  <a:cubicBezTo>
                    <a:pt x="f55" y="f66"/>
                    <a:pt x="f56" y="f22"/>
                    <a:pt x="f241" y="f65"/>
                  </a:cubicBezTo>
                  <a:cubicBezTo>
                    <a:pt x="f141" y="f242"/>
                    <a:pt x="f243" y="f210"/>
                    <a:pt x="f244" y="f150"/>
                  </a:cubicBezTo>
                  <a:cubicBezTo>
                    <a:pt x="f55" y="f113"/>
                    <a:pt x="f50" y="f245"/>
                    <a:pt x="f246" y="f32"/>
                  </a:cubicBezTo>
                  <a:lnTo>
                    <a:pt x="f46" y="f148"/>
                  </a:lnTo>
                  <a:cubicBezTo>
                    <a:pt x="f46" y="f148"/>
                    <a:pt x="f58" y="f32"/>
                    <a:pt x="f58" y="f229"/>
                  </a:cubicBezTo>
                  <a:cubicBezTo>
                    <a:pt x="f247" y="f229"/>
                    <a:pt x="f247" y="f115"/>
                    <a:pt x="f247" y="f115"/>
                  </a:cubicBezTo>
                  <a:cubicBezTo>
                    <a:pt x="f247" y="f61"/>
                    <a:pt x="f247" y="f61"/>
                    <a:pt x="f248" y="f61"/>
                  </a:cubicBezTo>
                  <a:cubicBezTo>
                    <a:pt x="f248" y="f245"/>
                    <a:pt x="f203" y="f198"/>
                    <a:pt x="f201" y="f234"/>
                  </a:cubicBezTo>
                  <a:cubicBezTo>
                    <a:pt x="f119" y="f195"/>
                    <a:pt x="f199" y="f26"/>
                    <a:pt x="f197" y="f150"/>
                  </a:cubicBezTo>
                  <a:cubicBezTo>
                    <a:pt x="f196" y="f111"/>
                    <a:pt x="f249" y="f230"/>
                    <a:pt x="f190" y="f22"/>
                  </a:cubicBezTo>
                  <a:cubicBezTo>
                    <a:pt x="f189" y="f250"/>
                    <a:pt x="f34" y="f250"/>
                    <a:pt x="f200" y="f250"/>
                  </a:cubicBezTo>
                  <a:cubicBezTo>
                    <a:pt x="f115" y="f250"/>
                    <a:pt x="f235" y="f22"/>
                    <a:pt x="f234" y="f230"/>
                  </a:cubicBezTo>
                  <a:cubicBezTo>
                    <a:pt x="f26" y="f111"/>
                    <a:pt x="f251" y="f24"/>
                    <a:pt x="f252" y="f26"/>
                  </a:cubicBezTo>
                  <a:cubicBezTo>
                    <a:pt x="f68" y="f28"/>
                    <a:pt x="f213" y="f245"/>
                    <a:pt x="f253" y="f32"/>
                  </a:cubicBezTo>
                  <a:cubicBezTo>
                    <a:pt x="f76" y="f189"/>
                    <a:pt x="f219" y="f37"/>
                    <a:pt x="f105" y="f194"/>
                  </a:cubicBezTo>
                  <a:cubicBezTo>
                    <a:pt x="f156" y="f197"/>
                    <a:pt x="f254" y="f44"/>
                    <a:pt x="f237" y="f58"/>
                  </a:cubicBezTo>
                  <a:cubicBezTo>
                    <a:pt x="f173" y="f255"/>
                    <a:pt x="f256" y="f55"/>
                    <a:pt x="f256" y="f126"/>
                  </a:cubicBezTo>
                  <a:cubicBezTo>
                    <a:pt x="f173" y="f137"/>
                    <a:pt x="f173" y="f223"/>
                    <a:pt x="f254" y="f133"/>
                  </a:cubicBezTo>
                  <a:cubicBezTo>
                    <a:pt x="f257" y="f258"/>
                    <a:pt x="f224" y="f207"/>
                    <a:pt x="f154" y="f214"/>
                  </a:cubicBezTo>
                  <a:cubicBezTo>
                    <a:pt x="f107" y="f259"/>
                    <a:pt x="f228" y="f260"/>
                    <a:pt x="f251" y="f260"/>
                  </a:cubicBezTo>
                  <a:cubicBezTo>
                    <a:pt x="f65" y="f261"/>
                    <a:pt x="f22" y="f262"/>
                    <a:pt x="f263" y="f264"/>
                  </a:cubicBezTo>
                  <a:lnTo>
                    <a:pt x="f12" y="f264"/>
                  </a:lnTo>
                  <a:cubicBezTo>
                    <a:pt x="f154" y="f265"/>
                    <a:pt x="f266" y="f267"/>
                    <a:pt x="f237" y="f268"/>
                  </a:cubicBezTo>
                  <a:cubicBezTo>
                    <a:pt x="f269" y="f270"/>
                    <a:pt x="f271" y="f262"/>
                    <a:pt x="f272" y="f273"/>
                  </a:cubicBezTo>
                  <a:cubicBezTo>
                    <a:pt x="f179" y="f274"/>
                    <a:pt x="f275" y="f276"/>
                    <a:pt x="f182" y="f277"/>
                  </a:cubicBezTo>
                  <a:cubicBezTo>
                    <a:pt x="f94" y="f278"/>
                    <a:pt x="f279" y="f211"/>
                    <a:pt x="f280" y="f216"/>
                  </a:cubicBezTo>
                  <a:cubicBezTo>
                    <a:pt x="f281" y="f282"/>
                    <a:pt x="f89" y="f130"/>
                    <a:pt x="f283" y="f126"/>
                  </a:cubicBezTo>
                  <a:cubicBezTo>
                    <a:pt x="f87" y="f284"/>
                    <a:pt x="f87" y="f45"/>
                    <a:pt x="f89" y="f117"/>
                  </a:cubicBezTo>
                  <a:cubicBezTo>
                    <a:pt x="f285" y="f37"/>
                    <a:pt x="f286" y="f148"/>
                    <a:pt x="f279" y="f28"/>
                  </a:cubicBezTo>
                  <a:cubicBezTo>
                    <a:pt x="f94" y="f150"/>
                    <a:pt x="f287" y="f22"/>
                    <a:pt x="f179" y="f68"/>
                  </a:cubicBezTo>
                  <a:cubicBezTo>
                    <a:pt x="f99" y="f71"/>
                    <a:pt x="f175" y="f14"/>
                    <a:pt x="f173" y="f12"/>
                  </a:cubicBezTo>
                  <a:cubicBezTo>
                    <a:pt x="f266" y="f6"/>
                    <a:pt x="f154" y="f105"/>
                    <a:pt x="f12" y="f156"/>
                  </a:cubicBezTo>
                  <a:cubicBezTo>
                    <a:pt x="f153" y="f159"/>
                    <a:pt x="f109" y="f103"/>
                    <a:pt x="f22" y="f237"/>
                  </a:cubicBezTo>
                  <a:cubicBezTo>
                    <a:pt x="f111" y="f173"/>
                    <a:pt x="f210" y="f173"/>
                    <a:pt x="f236" y="f173"/>
                  </a:cubicBezTo>
                  <a:close/>
                  <a:moveTo>
                    <a:pt x="f288" y="f289"/>
                  </a:moveTo>
                  <a:cubicBezTo>
                    <a:pt x="f290" y="f289"/>
                    <a:pt x="f291" y="f292"/>
                    <a:pt x="f293" y="f294"/>
                  </a:cubicBezTo>
                  <a:cubicBezTo>
                    <a:pt x="f295" y="f296"/>
                    <a:pt x="f297" y="f298"/>
                    <a:pt x="f299" y="f87"/>
                  </a:cubicBezTo>
                  <a:cubicBezTo>
                    <a:pt x="f300" y="f90"/>
                    <a:pt x="f301" y="f302"/>
                    <a:pt x="f303" y="f95"/>
                  </a:cubicBezTo>
                  <a:lnTo>
                    <a:pt x="f304" y="f95"/>
                  </a:lnTo>
                  <a:cubicBezTo>
                    <a:pt x="f305" y="f101"/>
                    <a:pt x="f306" y="f10"/>
                    <a:pt x="f180" y="f250"/>
                  </a:cubicBezTo>
                  <a:lnTo>
                    <a:pt x="f180" y="f66"/>
                  </a:lnTo>
                  <a:cubicBezTo>
                    <a:pt x="f307" y="f210"/>
                    <a:pt x="f308" y="f234"/>
                    <a:pt x="f309" y="f32"/>
                  </a:cubicBezTo>
                  <a:cubicBezTo>
                    <a:pt x="f81" y="f146"/>
                    <a:pt x="f160" y="f196"/>
                    <a:pt x="f310" y="f44"/>
                  </a:cubicBezTo>
                  <a:lnTo>
                    <a:pt x="f157" y="f201"/>
                  </a:lnTo>
                  <a:lnTo>
                    <a:pt x="f157" y="f44"/>
                  </a:lnTo>
                  <a:cubicBezTo>
                    <a:pt x="f11" y="f311"/>
                    <a:pt x="f312" y="f55"/>
                    <a:pt x="f88" y="f139"/>
                  </a:cubicBezTo>
                  <a:cubicBezTo>
                    <a:pt x="f313" y="f314"/>
                    <a:pt x="f19" y="f216"/>
                    <a:pt x="f49" y="f315"/>
                  </a:cubicBezTo>
                  <a:cubicBezTo>
                    <a:pt x="f47" y="f316"/>
                    <a:pt x="f93" y="f265"/>
                    <a:pt x="f132" y="f317"/>
                  </a:cubicBezTo>
                  <a:cubicBezTo>
                    <a:pt x="f31" y="f318"/>
                    <a:pt x="f36" y="f319"/>
                    <a:pt x="f149" y="f320"/>
                  </a:cubicBezTo>
                  <a:cubicBezTo>
                    <a:pt x="f96" y="f321"/>
                    <a:pt x="f96" y="f322"/>
                    <a:pt x="f96" y="f323"/>
                  </a:cubicBezTo>
                  <a:cubicBezTo>
                    <a:pt x="f96" y="f324"/>
                    <a:pt x="f96" y="f325"/>
                    <a:pt x="f149" y="f326"/>
                  </a:cubicBezTo>
                  <a:cubicBezTo>
                    <a:pt x="f33" y="f327"/>
                    <a:pt x="f93" y="f328"/>
                    <a:pt x="f49" y="f329"/>
                  </a:cubicBezTo>
                  <a:lnTo>
                    <a:pt x="f49" y="f330"/>
                  </a:lnTo>
                  <a:cubicBezTo>
                    <a:pt x="f57" y="f331"/>
                    <a:pt x="f312" y="f332"/>
                    <a:pt x="f310" y="f333"/>
                  </a:cubicBezTo>
                  <a:cubicBezTo>
                    <a:pt x="f82" y="f334"/>
                    <a:pt x="f64" y="f335"/>
                    <a:pt x="f180" y="f336"/>
                  </a:cubicBezTo>
                  <a:cubicBezTo>
                    <a:pt x="f337" y="f338"/>
                    <a:pt x="f306" y="f339"/>
                    <a:pt x="f340" y="f341"/>
                  </a:cubicBezTo>
                  <a:cubicBezTo>
                    <a:pt x="f305" y="f342"/>
                    <a:pt x="f343" y="f344"/>
                    <a:pt x="f304" y="f345"/>
                  </a:cubicBezTo>
                  <a:cubicBezTo>
                    <a:pt x="f346" y="f347"/>
                    <a:pt x="f341" y="f348"/>
                    <a:pt x="f349" y="f350"/>
                  </a:cubicBezTo>
                  <a:cubicBezTo>
                    <a:pt x="f351" y="f352"/>
                    <a:pt x="f353" y="f354"/>
                    <a:pt x="f355" y="f354"/>
                  </a:cubicBezTo>
                  <a:cubicBezTo>
                    <a:pt x="f356" y="f354"/>
                    <a:pt x="f357" y="f352"/>
                    <a:pt x="f358" y="f359"/>
                  </a:cubicBez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46"/>
                    <a:pt x="f367" y="f368"/>
                    <a:pt x="f321" y="f369"/>
                  </a:cubicBezTo>
                  <a:cubicBezTo>
                    <a:pt x="f370" y="f344"/>
                    <a:pt x="f371" y="f342"/>
                    <a:pt x="f372" y="f341"/>
                  </a:cubicBezTo>
                  <a:cubicBezTo>
                    <a:pt x="f373" y="f374"/>
                    <a:pt x="f276" y="f338"/>
                    <a:pt x="f211" y="f336"/>
                  </a:cubicBezTo>
                  <a:cubicBezTo>
                    <a:pt x="f134" y="f375"/>
                    <a:pt x="f130" y="f376"/>
                    <a:pt x="f141" y="f377"/>
                  </a:cubicBezTo>
                  <a:cubicBezTo>
                    <a:pt x="f50" y="f378"/>
                    <a:pt x="f247" y="f379"/>
                    <a:pt x="f380" y="f381"/>
                  </a:cubicBezTo>
                  <a:lnTo>
                    <a:pt x="f380" y="f382"/>
                  </a:lnTo>
                  <a:cubicBezTo>
                    <a:pt x="f37" y="f383"/>
                    <a:pt x="f229" y="f384"/>
                    <a:pt x="f28" y="f385"/>
                  </a:cubicBezTo>
                  <a:cubicBezTo>
                    <a:pt x="f210" y="f386"/>
                    <a:pt x="f230" y="f387"/>
                    <a:pt x="f263" y="f388"/>
                  </a:cubicBezTo>
                  <a:cubicBezTo>
                    <a:pt x="f68" y="f389"/>
                    <a:pt x="f68" y="f390"/>
                    <a:pt x="f263" y="f391"/>
                  </a:cubicBezTo>
                  <a:cubicBezTo>
                    <a:pt x="f230" y="f392"/>
                    <a:pt x="f210" y="f393"/>
                    <a:pt x="f28" y="f259"/>
                  </a:cubicBezTo>
                  <a:cubicBezTo>
                    <a:pt x="f229" y="f222"/>
                    <a:pt x="f37" y="f52"/>
                    <a:pt x="f41" y="f43"/>
                  </a:cubicBezTo>
                  <a:lnTo>
                    <a:pt x="f380" y="f43"/>
                  </a:lnTo>
                  <a:cubicBezTo>
                    <a:pt x="f248" y="f39"/>
                    <a:pt x="f394" y="f35"/>
                    <a:pt x="f241" y="f229"/>
                  </a:cubicBezTo>
                  <a:cubicBezTo>
                    <a:pt x="f141" y="f115"/>
                    <a:pt x="f243" y="f61"/>
                    <a:pt x="f244" y="f30"/>
                  </a:cubicBezTo>
                  <a:cubicBezTo>
                    <a:pt x="f130" y="f195"/>
                    <a:pt x="f220" y="f242"/>
                    <a:pt x="f395" y="f152"/>
                  </a:cubicBezTo>
                  <a:cubicBezTo>
                    <a:pt x="f396" y="f16"/>
                    <a:pt x="f270" y="f8"/>
                    <a:pt x="f397" y="f159"/>
                  </a:cubicBezTo>
                  <a:cubicBezTo>
                    <a:pt x="f398" y="f101"/>
                    <a:pt x="f399" y="f400"/>
                    <a:pt x="f401" y="f95"/>
                  </a:cubicBezTo>
                  <a:lnTo>
                    <a:pt x="f402" y="f95"/>
                  </a:lnTo>
                  <a:cubicBezTo>
                    <a:pt x="f403" y="f302"/>
                    <a:pt x="f404" y="f90"/>
                    <a:pt x="f405" y="f87"/>
                  </a:cubicBezTo>
                  <a:cubicBezTo>
                    <a:pt x="f406" y="f298"/>
                    <a:pt x="f407" y="f296"/>
                    <a:pt x="f408" y="f294"/>
                  </a:cubicBezTo>
                  <a:cubicBezTo>
                    <a:pt x="f409" y="f292"/>
                    <a:pt x="f410" y="f289"/>
                    <a:pt x="f288" y="f289"/>
                  </a:cubicBezTo>
                  <a:close/>
                  <a:moveTo>
                    <a:pt x="f411" y="f405"/>
                  </a:moveTo>
                  <a:cubicBezTo>
                    <a:pt x="f412" y="f405"/>
                    <a:pt x="f413" y="f405"/>
                    <a:pt x="f414" y="f415"/>
                  </a:cubicBezTo>
                  <a:cubicBezTo>
                    <a:pt x="f416" y="f415"/>
                    <a:pt x="f416" y="f417"/>
                    <a:pt x="f418" y="f417"/>
                  </a:cubicBezTo>
                  <a:lnTo>
                    <a:pt x="f416" y="f326"/>
                  </a:lnTo>
                  <a:cubicBezTo>
                    <a:pt x="f419" y="f420"/>
                    <a:pt x="f421" y="f422"/>
                    <a:pt x="f423" y="f387"/>
                  </a:cubicBezTo>
                  <a:cubicBezTo>
                    <a:pt x="f424" y="f425"/>
                    <a:pt x="f423" y="f426"/>
                    <a:pt x="f412" y="f427"/>
                  </a:cubicBezTo>
                  <a:lnTo>
                    <a:pt x="f421" y="f427"/>
                  </a:lnTo>
                  <a:cubicBezTo>
                    <a:pt x="f428" y="f427"/>
                    <a:pt x="f428" y="f427"/>
                    <a:pt x="f413" y="f426"/>
                  </a:cubicBezTo>
                  <a:lnTo>
                    <a:pt x="f418" y="f429"/>
                  </a:lnTo>
                  <a:lnTo>
                    <a:pt x="f430" y="f326"/>
                  </a:lnTo>
                  <a:lnTo>
                    <a:pt x="f431" y="f432"/>
                  </a:lnTo>
                  <a:lnTo>
                    <a:pt x="f433" y="f432"/>
                  </a:lnTo>
                  <a:cubicBezTo>
                    <a:pt x="f434" y="f435"/>
                    <a:pt x="f436" y="f420"/>
                    <a:pt x="f437" y="f438"/>
                  </a:cubicBezTo>
                  <a:lnTo>
                    <a:pt x="f439" y="f440"/>
                  </a:lnTo>
                  <a:cubicBezTo>
                    <a:pt x="f437" y="f441"/>
                    <a:pt x="f436" y="f426"/>
                    <a:pt x="f434" y="f442"/>
                  </a:cubicBezTo>
                  <a:cubicBezTo>
                    <a:pt x="f443" y="f444"/>
                    <a:pt x="f445" y="f446"/>
                    <a:pt x="f433" y="f447"/>
                  </a:cubicBezTo>
                  <a:cubicBezTo>
                    <a:pt x="f431" y="f448"/>
                    <a:pt x="f433" y="f449"/>
                    <a:pt x="f445" y="f449"/>
                  </a:cubicBezTo>
                  <a:cubicBezTo>
                    <a:pt x="f445" y="f328"/>
                    <a:pt x="f443" y="f328"/>
                    <a:pt x="f443" y="f328"/>
                  </a:cubicBezTo>
                  <a:cubicBezTo>
                    <a:pt x="f434" y="f328"/>
                    <a:pt x="f450" y="f449"/>
                    <a:pt x="f451" y="f386"/>
                  </a:cubicBezTo>
                  <a:cubicBezTo>
                    <a:pt x="f437" y="f452"/>
                    <a:pt x="f453" y="f454"/>
                    <a:pt x="f455" y="f362"/>
                  </a:cubicBezTo>
                  <a:cubicBezTo>
                    <a:pt x="f455" y="f456"/>
                    <a:pt x="f457" y="f456"/>
                    <a:pt x="f457" y="f387"/>
                  </a:cubicBezTo>
                  <a:lnTo>
                    <a:pt x="f457" y="f425"/>
                  </a:lnTo>
                  <a:cubicBezTo>
                    <a:pt x="f458" y="f459"/>
                    <a:pt x="f460" y="f442"/>
                    <a:pt x="f461" y="f446"/>
                  </a:cubicBezTo>
                  <a:cubicBezTo>
                    <a:pt x="f462" y="f449"/>
                    <a:pt x="f462" y="f408"/>
                    <a:pt x="f462" y="f463"/>
                  </a:cubicBezTo>
                  <a:cubicBezTo>
                    <a:pt x="f462" y="f464"/>
                    <a:pt x="f461" y="f465"/>
                    <a:pt x="f458" y="f466"/>
                  </a:cubicBezTo>
                  <a:lnTo>
                    <a:pt x="f458" y="f467"/>
                  </a:lnTo>
                  <a:cubicBezTo>
                    <a:pt x="f468" y="f355"/>
                    <a:pt x="f436" y="f469"/>
                    <a:pt x="f470" y="f378"/>
                  </a:cubicBezTo>
                  <a:lnTo>
                    <a:pt x="f430" y="f378"/>
                  </a:lnTo>
                  <a:cubicBezTo>
                    <a:pt x="f423" y="f471"/>
                    <a:pt x="f472" y="f473"/>
                    <a:pt x="f120" y="f299"/>
                  </a:cubicBezTo>
                  <a:cubicBezTo>
                    <a:pt x="f125" y="f474"/>
                    <a:pt x="f33" y="f475"/>
                    <a:pt x="f49" y="f359"/>
                  </a:cubicBezTo>
                  <a:cubicBezTo>
                    <a:pt x="f91" y="f476"/>
                    <a:pt x="f477" y="f478"/>
                    <a:pt x="f312" y="f479"/>
                  </a:cubicBezTo>
                  <a:cubicBezTo>
                    <a:pt x="f480" y="f481"/>
                    <a:pt x="f482" y="f483"/>
                    <a:pt x="f60" y="f343"/>
                  </a:cubicBezTo>
                  <a:cubicBezTo>
                    <a:pt x="f484" y="f485"/>
                    <a:pt x="f62" y="f486"/>
                    <a:pt x="f72" y="f487"/>
                  </a:cubicBezTo>
                  <a:cubicBezTo>
                    <a:pt x="f69" y="f488"/>
                    <a:pt x="f308" y="f489"/>
                    <a:pt x="f490" y="f491"/>
                  </a:cubicBezTo>
                  <a:lnTo>
                    <a:pt x="f164" y="f492"/>
                  </a:lnTo>
                  <a:cubicBezTo>
                    <a:pt x="f493" y="f492"/>
                    <a:pt x="f186" y="f494"/>
                    <a:pt x="f307" y="f494"/>
                  </a:cubicBezTo>
                  <a:cubicBezTo>
                    <a:pt x="f166" y="f487"/>
                    <a:pt x="f167" y="f495"/>
                    <a:pt x="f496" y="f483"/>
                  </a:cubicBezTo>
                  <a:cubicBezTo>
                    <a:pt x="f168" y="f497"/>
                    <a:pt x="f178" y="f497"/>
                    <a:pt x="f498" y="f497"/>
                  </a:cubicBezTo>
                  <a:lnTo>
                    <a:pt x="f176" y="f497"/>
                  </a:lnTo>
                  <a:cubicBezTo>
                    <a:pt x="f169" y="f497"/>
                    <a:pt x="f169" y="f483"/>
                    <a:pt x="f169" y="f499"/>
                  </a:cubicBezTo>
                  <a:cubicBezTo>
                    <a:pt x="f174" y="f499"/>
                    <a:pt x="f174" y="f500"/>
                    <a:pt x="f169" y="f501"/>
                  </a:cubicBezTo>
                  <a:cubicBezTo>
                    <a:pt x="f502" y="f503"/>
                    <a:pt x="f186" y="f504"/>
                    <a:pt x="f161" y="f505"/>
                  </a:cubicBezTo>
                  <a:cubicBezTo>
                    <a:pt x="f69" y="f169"/>
                    <a:pt x="f73" y="f506"/>
                    <a:pt x="f309" y="f186"/>
                  </a:cubicBezTo>
                  <a:cubicBezTo>
                    <a:pt x="f62" y="f308"/>
                    <a:pt x="f79" y="f507"/>
                    <a:pt x="f80" y="f508"/>
                  </a:cubicBezTo>
                  <a:lnTo>
                    <a:pt x="f308" y="f9"/>
                  </a:lnTo>
                  <a:cubicBezTo>
                    <a:pt x="f509" y="f27"/>
                    <a:pt x="f510" y="f511"/>
                    <a:pt x="f365" y="f33"/>
                  </a:cubicBezTo>
                  <a:cubicBezTo>
                    <a:pt x="f300" y="f36"/>
                    <a:pt x="f368" y="f36"/>
                    <a:pt x="f345" y="f149"/>
                  </a:cubicBezTo>
                  <a:lnTo>
                    <a:pt x="f512" y="f513"/>
                  </a:lnTo>
                  <a:cubicBezTo>
                    <a:pt x="f514" y="f515"/>
                    <a:pt x="f516" y="f517"/>
                    <a:pt x="f518" y="f517"/>
                  </a:cubicBezTo>
                  <a:cubicBezTo>
                    <a:pt x="f519" y="f517"/>
                    <a:pt x="f520" y="f521"/>
                    <a:pt x="f522" y="f144"/>
                  </a:cubicBezTo>
                  <a:cubicBezTo>
                    <a:pt x="f318" y="f33"/>
                    <a:pt x="f523" y="f524"/>
                    <a:pt x="f525" y="f526"/>
                  </a:cubicBezTo>
                  <a:cubicBezTo>
                    <a:pt x="f397" y="f527"/>
                    <a:pt x="f397" y="f528"/>
                    <a:pt x="f397" y="f528"/>
                  </a:cubicBezTo>
                  <a:lnTo>
                    <a:pt x="f397" y="f480"/>
                  </a:lnTo>
                  <a:cubicBezTo>
                    <a:pt x="f523" y="f529"/>
                    <a:pt x="f523" y="f530"/>
                    <a:pt x="f372" y="f531"/>
                  </a:cubicBezTo>
                  <a:lnTo>
                    <a:pt x="f372" y="f532"/>
                  </a:lnTo>
                  <a:lnTo>
                    <a:pt x="f372" y="f533"/>
                  </a:lnTo>
                  <a:cubicBezTo>
                    <a:pt x="f534" y="f535"/>
                    <a:pt x="f536" y="f505"/>
                    <a:pt x="f537" y="f503"/>
                  </a:cubicBezTo>
                  <a:lnTo>
                    <a:pt x="f537" y="f492"/>
                  </a:lnTo>
                  <a:cubicBezTo>
                    <a:pt x="f538" y="f491"/>
                    <a:pt x="f538" y="f489"/>
                    <a:pt x="f539" y="f489"/>
                  </a:cubicBezTo>
                  <a:lnTo>
                    <a:pt x="f540" y="f489"/>
                  </a:lnTo>
                  <a:cubicBezTo>
                    <a:pt x="f541" y="f489"/>
                    <a:pt x="f542" y="f491"/>
                    <a:pt x="f542" y="f492"/>
                  </a:cubicBezTo>
                  <a:cubicBezTo>
                    <a:pt x="f543" y="f544"/>
                    <a:pt x="f545" y="f546"/>
                    <a:pt x="f371" y="f547"/>
                  </a:cubicBezTo>
                  <a:cubicBezTo>
                    <a:pt x="f397" y="f548"/>
                    <a:pt x="f549" y="f550"/>
                    <a:pt x="f315" y="f494"/>
                  </a:cubicBezTo>
                  <a:lnTo>
                    <a:pt x="f551" y="f494"/>
                  </a:lnTo>
                  <a:cubicBezTo>
                    <a:pt x="f552" y="f553"/>
                    <a:pt x="f248" y="f554"/>
                    <a:pt x="f192" y="f555"/>
                  </a:cubicBezTo>
                  <a:cubicBezTo>
                    <a:pt x="f26" y="f348"/>
                    <a:pt x="f153" y="f556"/>
                    <a:pt x="f256" y="f557"/>
                  </a:cubicBezTo>
                  <a:cubicBezTo>
                    <a:pt x="f271" y="f558"/>
                    <a:pt x="f559" y="f560"/>
                    <a:pt x="f97" y="f473"/>
                  </a:cubicBezTo>
                  <a:cubicBezTo>
                    <a:pt x="f275" y="f561"/>
                    <a:pt x="f562" y="f338"/>
                    <a:pt x="f182" y="f295"/>
                  </a:cubicBezTo>
                  <a:cubicBezTo>
                    <a:pt x="f563" y="f564"/>
                    <a:pt x="f280" y="f565"/>
                    <a:pt x="f285" y="f566"/>
                  </a:cubicBezTo>
                  <a:cubicBezTo>
                    <a:pt x="f298" y="f567"/>
                    <a:pt x="f294" y="f568"/>
                    <a:pt x="f292" y="f569"/>
                  </a:cubicBezTo>
                  <a:cubicBezTo>
                    <a:pt x="f570" y="f355"/>
                    <a:pt x="f571" y="f383"/>
                    <a:pt x="f571" y="f466"/>
                  </a:cubicBezTo>
                  <a:cubicBezTo>
                    <a:pt x="f571" y="f572"/>
                    <a:pt x="f571" y="f356"/>
                    <a:pt x="f570" y="f573"/>
                  </a:cubicBezTo>
                  <a:cubicBezTo>
                    <a:pt x="f292" y="f572"/>
                    <a:pt x="f574" y="f467"/>
                    <a:pt x="f575" y="f576"/>
                  </a:cubicBezTo>
                  <a:cubicBezTo>
                    <a:pt x="f577" y="f383"/>
                    <a:pt x="f298" y="f578"/>
                    <a:pt x="f87" y="f579"/>
                  </a:cubicBezTo>
                  <a:lnTo>
                    <a:pt x="f89" y="f579"/>
                  </a:lnTo>
                  <a:cubicBezTo>
                    <a:pt x="f285" y="f580"/>
                    <a:pt x="f285" y="f581"/>
                    <a:pt x="f89" y="f582"/>
                  </a:cubicBezTo>
                  <a:cubicBezTo>
                    <a:pt x="f87" y="f332"/>
                    <a:pt x="f583" y="f383"/>
                    <a:pt x="f584" y="f585"/>
                  </a:cubicBezTo>
                  <a:cubicBezTo>
                    <a:pt x="f586" y="f467"/>
                    <a:pt x="f294" y="f587"/>
                    <a:pt x="f570" y="f331"/>
                  </a:cubicBezTo>
                  <a:cubicBezTo>
                    <a:pt x="f292" y="f465"/>
                    <a:pt x="f292" y="f588"/>
                    <a:pt x="f574" y="f589"/>
                  </a:cubicBezTo>
                  <a:cubicBezTo>
                    <a:pt x="f575" y="f590"/>
                    <a:pt x="f294" y="f591"/>
                    <a:pt x="f592" y="f593"/>
                  </a:cubicBezTo>
                  <a:cubicBezTo>
                    <a:pt x="f577" y="f409"/>
                    <a:pt x="f586" y="f594"/>
                    <a:pt x="f595" y="f596"/>
                  </a:cubicBezTo>
                  <a:lnTo>
                    <a:pt x="f584" y="f593"/>
                  </a:lnTo>
                  <a:lnTo>
                    <a:pt x="f87" y="f597"/>
                  </a:lnTo>
                  <a:cubicBezTo>
                    <a:pt x="f285" y="f589"/>
                    <a:pt x="f280" y="f331"/>
                    <a:pt x="f563" y="f410"/>
                  </a:cubicBezTo>
                  <a:cubicBezTo>
                    <a:pt x="f563" y="f587"/>
                    <a:pt x="f598" y="f587"/>
                    <a:pt x="f94" y="f587"/>
                  </a:cubicBezTo>
                  <a:lnTo>
                    <a:pt x="f599" y="f587"/>
                  </a:lnTo>
                  <a:cubicBezTo>
                    <a:pt x="f182" y="f410"/>
                    <a:pt x="f182" y="f410"/>
                    <a:pt x="f562" y="f600"/>
                  </a:cubicBezTo>
                  <a:cubicBezTo>
                    <a:pt x="f562" y="f601"/>
                    <a:pt x="f562" y="f602"/>
                    <a:pt x="f182" y="f602"/>
                  </a:cubicBezTo>
                  <a:cubicBezTo>
                    <a:pt x="f94" y="f588"/>
                    <a:pt x="f279" y="f590"/>
                    <a:pt x="f187" y="f591"/>
                  </a:cubicBezTo>
                  <a:lnTo>
                    <a:pt x="f187" y="f603"/>
                  </a:lnTo>
                  <a:cubicBezTo>
                    <a:pt x="f285" y="f409"/>
                    <a:pt x="f283" y="f604"/>
                    <a:pt x="f583" y="f605"/>
                  </a:cubicBezTo>
                  <a:cubicBezTo>
                    <a:pt x="f283" y="f463"/>
                    <a:pt x="f285" y="f606"/>
                    <a:pt x="f286" y="f607"/>
                  </a:cubicBezTo>
                  <a:cubicBezTo>
                    <a:pt x="f280" y="f608"/>
                    <a:pt x="f563" y="f609"/>
                    <a:pt x="f94" y="f610"/>
                  </a:cubicBezTo>
                  <a:cubicBezTo>
                    <a:pt x="f287" y="f606"/>
                    <a:pt x="f179" y="f330"/>
                    <a:pt x="f272" y="f596"/>
                  </a:cubicBezTo>
                  <a:lnTo>
                    <a:pt x="f611" y="f603"/>
                  </a:lnTo>
                  <a:cubicBezTo>
                    <a:pt x="f269" y="f591"/>
                    <a:pt x="f269" y="f591"/>
                    <a:pt x="f256" y="f591"/>
                  </a:cubicBezTo>
                  <a:cubicBezTo>
                    <a:pt x="f256" y="f591"/>
                    <a:pt x="f173" y="f591"/>
                    <a:pt x="f173" y="f603"/>
                  </a:cubicBezTo>
                  <a:cubicBezTo>
                    <a:pt x="f237" y="f603"/>
                    <a:pt x="f237" y="f593"/>
                    <a:pt x="f173" y="f409"/>
                  </a:cubicBezTo>
                  <a:cubicBezTo>
                    <a:pt x="f271" y="f605"/>
                    <a:pt x="f400" y="f608"/>
                    <a:pt x="f275" y="f612"/>
                  </a:cubicBezTo>
                  <a:lnTo>
                    <a:pt x="f613" y="f612"/>
                  </a:lnTo>
                  <a:cubicBezTo>
                    <a:pt x="f400" y="f612"/>
                    <a:pt x="f99" y="f614"/>
                    <a:pt x="f175" y="f614"/>
                  </a:cubicBezTo>
                  <a:lnTo>
                    <a:pt x="f269" y="f614"/>
                  </a:lnTo>
                  <a:cubicBezTo>
                    <a:pt x="f254" y="f612"/>
                    <a:pt x="f224" y="f612"/>
                    <a:pt x="f219" y="f610"/>
                  </a:cubicBezTo>
                  <a:cubicBezTo>
                    <a:pt x="f253" y="f608"/>
                    <a:pt x="f228" y="f606"/>
                    <a:pt x="f22" y="f330"/>
                  </a:cubicBezTo>
                  <a:cubicBezTo>
                    <a:pt x="f230" y="f604"/>
                    <a:pt x="f111" y="f596"/>
                    <a:pt x="f231" y="f594"/>
                  </a:cubicBezTo>
                  <a:cubicBezTo>
                    <a:pt x="f210" y="f409"/>
                    <a:pt x="f150" y="f593"/>
                    <a:pt x="f191" y="f593"/>
                  </a:cubicBezTo>
                  <a:lnTo>
                    <a:pt x="f26" y="f464"/>
                  </a:lnTo>
                  <a:cubicBezTo>
                    <a:pt x="f615" y="f601"/>
                    <a:pt x="f616" y="f617"/>
                    <a:pt x="f37" y="f618"/>
                  </a:cubicBezTo>
                  <a:cubicBezTo>
                    <a:pt x="f197" y="f379"/>
                    <a:pt x="f246" y="f351"/>
                    <a:pt x="f244" y="f566"/>
                  </a:cubicBezTo>
                  <a:cubicBezTo>
                    <a:pt x="f220" y="f564"/>
                    <a:pt x="f315" y="f473"/>
                    <a:pt x="f373" y="f619"/>
                  </a:cubicBezTo>
                  <a:cubicBezTo>
                    <a:pt x="f620" y="f621"/>
                    <a:pt x="f399" y="f622"/>
                    <a:pt x="f623" y="f624"/>
                  </a:cubicBezTo>
                  <a:cubicBezTo>
                    <a:pt x="f625" y="f626"/>
                    <a:pt x="f447" y="f627"/>
                    <a:pt x="f602" y="f555"/>
                  </a:cubicBezTo>
                  <a:cubicBezTo>
                    <a:pt x="f628" y="f478"/>
                    <a:pt x="f629" y="f478"/>
                    <a:pt x="f630" y="f478"/>
                  </a:cubicBezTo>
                  <a:cubicBezTo>
                    <a:pt x="f516" y="f478"/>
                    <a:pt x="f631" y="f555"/>
                    <a:pt x="f567" y="f632"/>
                  </a:cubicBezTo>
                  <a:cubicBezTo>
                    <a:pt x="f565" y="f627"/>
                    <a:pt x="f633" y="f354"/>
                    <a:pt x="f621" y="f350"/>
                  </a:cubicBezTo>
                  <a:cubicBezTo>
                    <a:pt x="f346" y="f363"/>
                    <a:pt x="f476" y="f347"/>
                    <a:pt x="f510" y="f474"/>
                  </a:cubicBezTo>
                  <a:cubicBezTo>
                    <a:pt x="f634" y="f635"/>
                    <a:pt x="f636" y="f637"/>
                    <a:pt x="f337" y="f560"/>
                  </a:cubicBezTo>
                  <a:cubicBezTo>
                    <a:pt x="f166" y="f638"/>
                    <a:pt x="f69" y="f565"/>
                    <a:pt x="f81" y="f639"/>
                  </a:cubicBezTo>
                  <a:cubicBezTo>
                    <a:pt x="f7" y="f640"/>
                    <a:pt x="f13" y="f333"/>
                    <a:pt x="f17" y="f332"/>
                  </a:cubicBezTo>
                  <a:cubicBezTo>
                    <a:pt x="f49" y="f600"/>
                    <a:pt x="f93" y="f593"/>
                    <a:pt x="f33" y="f612"/>
                  </a:cubicBezTo>
                  <a:cubicBezTo>
                    <a:pt x="f149" y="f641"/>
                    <a:pt x="f96" y="f642"/>
                    <a:pt x="f147" y="f328"/>
                  </a:cubicBezTo>
                  <a:cubicBezTo>
                    <a:pt x="f643" y="f444"/>
                    <a:pt x="f4" y="f327"/>
                    <a:pt x="f110" y="f422"/>
                  </a:cubicBezTo>
                  <a:cubicBezTo>
                    <a:pt x="f644" y="f645"/>
                    <a:pt x="f646" y="f647"/>
                    <a:pt x="f648" y="f649"/>
                  </a:cubicBezTo>
                  <a:cubicBezTo>
                    <a:pt x="f650" y="f326"/>
                    <a:pt x="f651" y="f388"/>
                    <a:pt x="f652" y="f417"/>
                  </a:cubicBezTo>
                  <a:lnTo>
                    <a:pt x="f652" y="f417"/>
                  </a:lnTo>
                  <a:cubicBezTo>
                    <a:pt x="f653" y="f388"/>
                    <a:pt x="f472" y="f326"/>
                    <a:pt x="f654" y="f649"/>
                  </a:cubicBezTo>
                  <a:cubicBezTo>
                    <a:pt x="f651" y="f647"/>
                    <a:pt x="f655" y="f645"/>
                    <a:pt x="f650" y="f429"/>
                  </a:cubicBezTo>
                  <a:cubicBezTo>
                    <a:pt x="f650" y="f656"/>
                    <a:pt x="f650" y="f657"/>
                    <a:pt x="f655" y="f657"/>
                  </a:cubicBezTo>
                  <a:cubicBezTo>
                    <a:pt x="f658" y="f441"/>
                    <a:pt x="f658" y="f441"/>
                    <a:pt x="f651" y="f441"/>
                  </a:cubicBezTo>
                  <a:cubicBezTo>
                    <a:pt x="f654" y="f441"/>
                    <a:pt x="f472" y="f657"/>
                    <a:pt x="f472" y="f656"/>
                  </a:cubicBezTo>
                  <a:cubicBezTo>
                    <a:pt x="f652" y="f438"/>
                    <a:pt x="f659" y="f435"/>
                    <a:pt x="f660" y="f326"/>
                  </a:cubicBezTo>
                  <a:lnTo>
                    <a:pt x="f660" y="f388"/>
                  </a:lnTo>
                  <a:cubicBezTo>
                    <a:pt x="f660" y="f388"/>
                    <a:pt x="f661" y="f388"/>
                    <a:pt x="f661" y="f417"/>
                  </a:cubicBezTo>
                  <a:cubicBezTo>
                    <a:pt x="f662" y="f415"/>
                    <a:pt x="f662" y="f415"/>
                    <a:pt x="f662" y="f405"/>
                  </a:cubicBezTo>
                  <a:close/>
                  <a:moveTo>
                    <a:pt x="f629" y="f2"/>
                  </a:moveTo>
                  <a:cubicBezTo>
                    <a:pt x="f608" y="f663"/>
                    <a:pt x="f429" y="f664"/>
                    <a:pt x="f323" y="f85"/>
                  </a:cubicBezTo>
                  <a:cubicBezTo>
                    <a:pt x="f665" y="f187"/>
                    <a:pt x="f541" y="f182"/>
                    <a:pt x="f666" y="f99"/>
                  </a:cubicBezTo>
                  <a:cubicBezTo>
                    <a:pt x="f667" y="f103"/>
                    <a:pt x="f668" y="f107"/>
                    <a:pt x="f669" y="f66"/>
                  </a:cubicBezTo>
                  <a:cubicBezTo>
                    <a:pt x="f223" y="f250"/>
                    <a:pt x="f130" y="f230"/>
                    <a:pt x="f552" y="f111"/>
                  </a:cubicBezTo>
                  <a:lnTo>
                    <a:pt x="f552" y="f230"/>
                  </a:lnTo>
                  <a:cubicBezTo>
                    <a:pt x="f128" y="f250"/>
                    <a:pt x="f139" y="f20"/>
                    <a:pt x="f140" y="f109"/>
                  </a:cubicBezTo>
                  <a:cubicBezTo>
                    <a:pt x="f243" y="f71"/>
                    <a:pt x="f56" y="f14"/>
                    <a:pt x="f123" y="f10"/>
                  </a:cubicBezTo>
                  <a:cubicBezTo>
                    <a:pt x="f246" y="f158"/>
                    <a:pt x="f119" y="f256"/>
                    <a:pt x="f39" y="f271"/>
                  </a:cubicBezTo>
                  <a:cubicBezTo>
                    <a:pt x="f238" y="f670"/>
                    <a:pt x="f205" y="f177"/>
                    <a:pt x="f616" y="f177"/>
                  </a:cubicBezTo>
                  <a:cubicBezTo>
                    <a:pt x="f61" y="f671"/>
                    <a:pt x="f234" y="f671"/>
                    <a:pt x="f236" y="f671"/>
                  </a:cubicBezTo>
                  <a:lnTo>
                    <a:pt x="f191" y="f671"/>
                  </a:lnTo>
                  <a:cubicBezTo>
                    <a:pt x="f111" y="f671"/>
                    <a:pt x="f263" y="f671"/>
                    <a:pt x="f228" y="f177"/>
                  </a:cubicBezTo>
                  <a:cubicBezTo>
                    <a:pt x="f153" y="f99"/>
                    <a:pt x="f76" y="f271"/>
                    <a:pt x="f154" y="f101"/>
                  </a:cubicBezTo>
                  <a:cubicBezTo>
                    <a:pt x="f254" y="f173"/>
                    <a:pt x="f175" y="f159"/>
                    <a:pt x="f400" y="f154"/>
                  </a:cubicBezTo>
                  <a:cubicBezTo>
                    <a:pt x="f275" y="f76"/>
                    <a:pt x="f94" y="f71"/>
                    <a:pt x="f92" y="f20"/>
                  </a:cubicBezTo>
                  <a:cubicBezTo>
                    <a:pt x="f281" y="f65"/>
                    <a:pt x="f283" y="f26"/>
                    <a:pt x="f583" y="f198"/>
                  </a:cubicBezTo>
                  <a:cubicBezTo>
                    <a:pt x="f298" y="f148"/>
                    <a:pt x="f595" y="f146"/>
                    <a:pt x="f577" y="f39"/>
                  </a:cubicBezTo>
                  <a:cubicBezTo>
                    <a:pt x="f294" y="f121"/>
                    <a:pt x="f592" y="f225"/>
                    <a:pt x="f595" y="f222"/>
                  </a:cubicBezTo>
                  <a:cubicBezTo>
                    <a:pt x="f584" y="f218"/>
                    <a:pt x="f87" y="f209"/>
                    <a:pt x="f285" y="f278"/>
                  </a:cubicBezTo>
                  <a:cubicBezTo>
                    <a:pt x="f187" y="f672"/>
                    <a:pt x="f563" y="f316"/>
                    <a:pt x="f562" y="f270"/>
                  </a:cubicBezTo>
                  <a:cubicBezTo>
                    <a:pt x="f179" y="f265"/>
                    <a:pt x="f175" y="f673"/>
                    <a:pt x="f254" y="f674"/>
                  </a:cubicBezTo>
                  <a:cubicBezTo>
                    <a:pt x="f105" y="f397"/>
                    <a:pt x="f76" y="f397"/>
                    <a:pt x="f71" y="f397"/>
                  </a:cubicBezTo>
                  <a:lnTo>
                    <a:pt x="f20" y="f397"/>
                  </a:lnTo>
                  <a:cubicBezTo>
                    <a:pt x="f109" y="f675"/>
                    <a:pt x="f228" y="f398"/>
                    <a:pt x="f213" y="f676"/>
                  </a:cubicBezTo>
                  <a:cubicBezTo>
                    <a:pt x="f153" y="f677"/>
                    <a:pt x="f153" y="f323"/>
                    <a:pt x="f71" y="f678"/>
                  </a:cubicBezTo>
                  <a:cubicBezTo>
                    <a:pt x="f213" y="f656"/>
                    <a:pt x="f20" y="f446"/>
                    <a:pt x="f251" y="f608"/>
                  </a:cubicBezTo>
                  <a:cubicBezTo>
                    <a:pt x="f251" y="f607"/>
                    <a:pt x="f231" y="f463"/>
                    <a:pt x="f231" y="f385"/>
                  </a:cubicBezTo>
                  <a:cubicBezTo>
                    <a:pt x="f251" y="f463"/>
                    <a:pt x="f230" y="f607"/>
                    <a:pt x="f252" y="f609"/>
                  </a:cubicBezTo>
                  <a:cubicBezTo>
                    <a:pt x="f228" y="f612"/>
                    <a:pt x="f253" y="f641"/>
                    <a:pt x="f219" y="f679"/>
                  </a:cubicBezTo>
                  <a:cubicBezTo>
                    <a:pt x="f156" y="f642"/>
                    <a:pt x="f173" y="f519"/>
                    <a:pt x="f271" y="f519"/>
                  </a:cubicBezTo>
                  <a:lnTo>
                    <a:pt x="f400" y="f519"/>
                  </a:lnTo>
                  <a:cubicBezTo>
                    <a:pt x="f97" y="f642"/>
                    <a:pt x="f287" y="f642"/>
                    <a:pt x="f182" y="f679"/>
                  </a:cubicBezTo>
                  <a:cubicBezTo>
                    <a:pt x="f94" y="f679"/>
                    <a:pt x="f279" y="f680"/>
                    <a:pt x="f280" y="f641"/>
                  </a:cubicBezTo>
                  <a:cubicBezTo>
                    <a:pt x="f87" y="f614"/>
                    <a:pt x="f586" y="f609"/>
                    <a:pt x="f574" y="f605"/>
                  </a:cubicBezTo>
                  <a:cubicBezTo>
                    <a:pt x="f681" y="f594"/>
                    <a:pt x="f682" y="f683"/>
                    <a:pt x="f684" y="f331"/>
                  </a:cubicBezTo>
                  <a:cubicBezTo>
                    <a:pt x="f663" y="f573"/>
                    <a:pt x="f2" y="f585"/>
                    <a:pt x="f663" y="f580"/>
                  </a:cubicBezTo>
                  <a:cubicBezTo>
                    <a:pt x="f684" y="f685"/>
                    <a:pt x="f682" y="f469"/>
                    <a:pt x="f686" y="f687"/>
                  </a:cubicBezTo>
                  <a:cubicBezTo>
                    <a:pt x="f570" y="f688"/>
                    <a:pt x="f575" y="f689"/>
                    <a:pt x="f577" y="f335"/>
                  </a:cubicBezTo>
                  <a:cubicBezTo>
                    <a:pt x="f584" y="f375"/>
                    <a:pt x="f87" y="f336"/>
                    <a:pt x="f281" y="f295"/>
                  </a:cubicBezTo>
                  <a:cubicBezTo>
                    <a:pt x="f187" y="f338"/>
                    <a:pt x="f92" y="f690"/>
                    <a:pt x="f563" y="f691"/>
                  </a:cubicBezTo>
                  <a:cubicBezTo>
                    <a:pt x="f599" y="f560"/>
                    <a:pt x="f287" y="f558"/>
                    <a:pt x="f179" y="f557"/>
                  </a:cubicBezTo>
                  <a:cubicBezTo>
                    <a:pt x="f611" y="f299"/>
                    <a:pt x="f224" y="f692"/>
                    <a:pt x="f215" y="f300"/>
                  </a:cubicBezTo>
                  <a:cubicBezTo>
                    <a:pt x="f251" y="f693"/>
                    <a:pt x="f34" y="f303"/>
                    <a:pt x="f694" y="f500"/>
                  </a:cubicBezTo>
                  <a:cubicBezTo>
                    <a:pt x="f552" y="f503"/>
                    <a:pt x="f695" y="f696"/>
                    <a:pt x="f697" y="f698"/>
                  </a:cubicBezTo>
                  <a:cubicBezTo>
                    <a:pt x="f318" y="f699"/>
                    <a:pt x="f700" y="f701"/>
                    <a:pt x="f702" y="f703"/>
                  </a:cubicBezTo>
                  <a:cubicBezTo>
                    <a:pt x="f534" y="f337"/>
                    <a:pt x="f372" y="f704"/>
                    <a:pt x="f397" y="f705"/>
                  </a:cubicBezTo>
                  <a:cubicBezTo>
                    <a:pt x="f674" y="f706"/>
                    <a:pt x="f707" y="f708"/>
                    <a:pt x="f709" y="f78"/>
                  </a:cubicBezTo>
                  <a:cubicBezTo>
                    <a:pt x="f265" y="f533"/>
                    <a:pt x="f265" y="f710"/>
                    <a:pt x="f265" y="f711"/>
                  </a:cubicBezTo>
                  <a:lnTo>
                    <a:pt x="f267" y="f711"/>
                  </a:lnTo>
                  <a:cubicBezTo>
                    <a:pt x="f267" y="f528"/>
                    <a:pt x="f270" y="f129"/>
                    <a:pt x="f712" y="f713"/>
                  </a:cubicBezTo>
                  <a:cubicBezTo>
                    <a:pt x="f441" y="f104"/>
                    <a:pt x="f519" y="f4"/>
                    <a:pt x="f603" y="f4"/>
                  </a:cubicBezTo>
                  <a:cubicBezTo>
                    <a:pt x="f714" y="f4"/>
                    <a:pt x="f715" y="f716"/>
                    <a:pt x="f717" y="f100"/>
                  </a:cubicBezTo>
                  <a:lnTo>
                    <a:pt x="f718" y="f719"/>
                  </a:lnTo>
                  <a:cubicBezTo>
                    <a:pt x="f720" y="f721"/>
                    <a:pt x="f346" y="f721"/>
                    <a:pt x="f722" y="f98"/>
                  </a:cubicBezTo>
                  <a:cubicBezTo>
                    <a:pt x="f499" y="f147"/>
                    <a:pt x="f306" y="f149"/>
                    <a:pt x="f72" y="f527"/>
                  </a:cubicBezTo>
                  <a:lnTo>
                    <a:pt x="f723" y="f83"/>
                  </a:lnTo>
                  <a:cubicBezTo>
                    <a:pt x="f533" y="f83"/>
                    <a:pt x="f724" y="f724"/>
                    <a:pt x="f724" y="f533"/>
                  </a:cubicBezTo>
                  <a:lnTo>
                    <a:pt x="f83" y="f532"/>
                  </a:lnTo>
                  <a:lnTo>
                    <a:pt x="f83" y="f508"/>
                  </a:lnTo>
                  <a:cubicBezTo>
                    <a:pt x="f533" y="f708"/>
                    <a:pt x="f484" y="f705"/>
                    <a:pt x="f725" y="f505"/>
                  </a:cubicBezTo>
                  <a:cubicBezTo>
                    <a:pt x="f70" y="f726"/>
                    <a:pt x="f161" y="f727"/>
                    <a:pt x="f493" y="f728"/>
                  </a:cubicBezTo>
                  <a:lnTo>
                    <a:pt x="f164" y="f728"/>
                  </a:lnTo>
                  <a:cubicBezTo>
                    <a:pt x="f490" y="f550"/>
                    <a:pt x="f161" y="f550"/>
                    <a:pt x="f64" y="f729"/>
                  </a:cubicBezTo>
                  <a:cubicBezTo>
                    <a:pt x="f70" y="f544"/>
                    <a:pt x="f725" y="f503"/>
                    <a:pt x="f62" y="f492"/>
                  </a:cubicBezTo>
                  <a:cubicBezTo>
                    <a:pt x="f81" y="f489"/>
                    <a:pt x="f533" y="f730"/>
                    <a:pt x="f482" y="f553"/>
                  </a:cubicBezTo>
                  <a:cubicBezTo>
                    <a:pt x="f11" y="f500"/>
                    <a:pt x="f15" y="f731"/>
                    <a:pt x="f138" y="f732"/>
                  </a:cubicBezTo>
                  <a:cubicBezTo>
                    <a:pt x="f149" y="f350"/>
                    <a:pt x="f4" y="f624"/>
                    <a:pt x="f733" y="f299"/>
                  </a:cubicBezTo>
                  <a:cubicBezTo>
                    <a:pt x="f659" y="f560"/>
                    <a:pt x="f421" y="f336"/>
                    <a:pt x="f430" y="f639"/>
                  </a:cubicBezTo>
                  <a:cubicBezTo>
                    <a:pt x="f468" y="f734"/>
                    <a:pt x="f462" y="f579"/>
                    <a:pt x="f735" y="f600"/>
                  </a:cubicBezTo>
                  <a:cubicBezTo>
                    <a:pt x="f736" y="f683"/>
                    <a:pt x="f3" y="f330"/>
                    <a:pt x="f736" y="f614"/>
                  </a:cubicBezTo>
                  <a:cubicBezTo>
                    <a:pt x="f736" y="f519"/>
                    <a:pt x="f737" y="f447"/>
                    <a:pt x="f735" y="f407"/>
                  </a:cubicBezTo>
                  <a:cubicBezTo>
                    <a:pt x="f738" y="f739"/>
                    <a:pt x="f740" y="f327"/>
                    <a:pt x="f741" y="f441"/>
                  </a:cubicBezTo>
                  <a:cubicBezTo>
                    <a:pt x="f742" y="f420"/>
                    <a:pt x="f439" y="f417"/>
                    <a:pt x="f433" y="f743"/>
                  </a:cubicBezTo>
                  <a:cubicBezTo>
                    <a:pt x="f744" y="f745"/>
                    <a:pt x="f413" y="f325"/>
                    <a:pt x="f411" y="f325"/>
                  </a:cubicBezTo>
                  <a:cubicBezTo>
                    <a:pt x="f746" y="f325"/>
                    <a:pt x="f661" y="f325"/>
                    <a:pt x="f747" y="f745"/>
                  </a:cubicBezTo>
                  <a:cubicBezTo>
                    <a:pt x="f654" y="f678"/>
                    <a:pt x="f748" y="f749"/>
                    <a:pt x="f733" y="f388"/>
                  </a:cubicBezTo>
                  <a:cubicBezTo>
                    <a:pt x="f114" y="f649"/>
                    <a:pt x="f120" y="f645"/>
                    <a:pt x="f104" y="f657"/>
                  </a:cubicBezTo>
                  <a:cubicBezTo>
                    <a:pt x="f125" y="f327"/>
                    <a:pt x="f127" y="f750"/>
                    <a:pt x="f129" y="f452"/>
                  </a:cubicBezTo>
                  <a:cubicBezTo>
                    <a:pt x="f751" y="f362"/>
                    <a:pt x="f643" y="f417"/>
                    <a:pt x="f125" y="f389"/>
                  </a:cubicBezTo>
                  <a:cubicBezTo>
                    <a:pt x="f716" y="f752"/>
                    <a:pt x="f643" y="f753"/>
                    <a:pt x="f144" y="f534"/>
                  </a:cubicBezTo>
                  <a:cubicBezTo>
                    <a:pt x="f96" y="f265"/>
                    <a:pt x="f33" y="f276"/>
                    <a:pt x="f93" y="f214"/>
                  </a:cubicBezTo>
                  <a:cubicBezTo>
                    <a:pt x="f143" y="f207"/>
                    <a:pt x="f100" y="f220"/>
                    <a:pt x="f104" y="f754"/>
                  </a:cubicBezTo>
                  <a:cubicBezTo>
                    <a:pt x="f106" y="f137"/>
                    <a:pt x="f120" y="f140"/>
                    <a:pt x="f110" y="f225"/>
                  </a:cubicBezTo>
                  <a:cubicBezTo>
                    <a:pt x="f755" y="f52"/>
                    <a:pt x="f644" y="f255"/>
                    <a:pt x="f756" y="f46"/>
                  </a:cubicBezTo>
                  <a:cubicBezTo>
                    <a:pt x="f757" y="f43"/>
                    <a:pt x="f758" y="f39"/>
                    <a:pt x="f758" y="f189"/>
                  </a:cubicBezTo>
                  <a:cubicBezTo>
                    <a:pt x="f758" y="f30"/>
                    <a:pt x="f759" y="f191"/>
                    <a:pt x="f733" y="f66"/>
                  </a:cubicBezTo>
                  <a:cubicBezTo>
                    <a:pt x="f756" y="f760"/>
                    <a:pt x="f644" y="f153"/>
                    <a:pt x="f755" y="f12"/>
                  </a:cubicBezTo>
                  <a:cubicBezTo>
                    <a:pt x="f112" y="f154"/>
                    <a:pt x="f118" y="f159"/>
                    <a:pt x="f761" y="f256"/>
                  </a:cubicBezTo>
                  <a:cubicBezTo>
                    <a:pt x="f4" y="f99"/>
                    <a:pt x="f716" y="f613"/>
                    <a:pt x="f98" y="f94"/>
                  </a:cubicBezTo>
                  <a:cubicBezTo>
                    <a:pt x="f132" y="f89"/>
                    <a:pt x="f54" y="f595"/>
                    <a:pt x="f527" y="f762"/>
                  </a:cubicBezTo>
                  <a:cubicBezTo>
                    <a:pt x="f763" y="f294"/>
                    <a:pt x="f7" y="f294"/>
                    <a:pt x="f764" y="f294"/>
                  </a:cubicBezTo>
                  <a:cubicBezTo>
                    <a:pt x="f80" y="f294"/>
                    <a:pt x="f72" y="f296"/>
                    <a:pt x="f164" y="f584"/>
                  </a:cubicBezTo>
                  <a:cubicBezTo>
                    <a:pt x="f765" y="f283"/>
                    <a:pt x="f766" y="f90"/>
                    <a:pt x="f178" y="f184"/>
                  </a:cubicBezTo>
                  <a:cubicBezTo>
                    <a:pt x="f172" y="f181"/>
                    <a:pt x="f767" y="f99"/>
                    <a:pt x="f768" y="f103"/>
                  </a:cubicBezTo>
                  <a:cubicBezTo>
                    <a:pt x="f769" y="f159"/>
                    <a:pt x="f769" y="f158"/>
                    <a:pt x="f769" y="f156"/>
                  </a:cubicBezTo>
                  <a:cubicBezTo>
                    <a:pt x="f550" y="f97"/>
                    <a:pt x="f770" y="f90"/>
                    <a:pt x="f300" y="f595"/>
                  </a:cubicBezTo>
                  <a:cubicBezTo>
                    <a:pt x="f771" y="f574"/>
                    <a:pt x="f772" y="f681"/>
                    <a:pt x="f375" y="f682"/>
                  </a:cubicBezTo>
                  <a:cubicBezTo>
                    <a:pt x="f567" y="f663"/>
                    <a:pt x="f353" y="f2"/>
                    <a:pt x="f579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2370;p48">
              <a:extLst>
                <a:ext uri="{FF2B5EF4-FFF2-40B4-BE49-F238E27FC236}">
                  <a16:creationId xmlns:a16="http://schemas.microsoft.com/office/drawing/2014/main" id="{108045A2-FED0-8AB3-CCE4-FE97CA0CDA12}"/>
                </a:ext>
              </a:extLst>
            </p:cNvPr>
            <p:cNvSpPr/>
            <p:nvPr/>
          </p:nvSpPr>
          <p:spPr>
            <a:xfrm>
              <a:off x="2358502" y="2724948"/>
              <a:ext cx="54" cy="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*/ f0 1 1"/>
                <a:gd name="f5" fmla="*/ f1 1 1"/>
                <a:gd name="f6" fmla="val f2"/>
                <a:gd name="f7" fmla="val f3"/>
                <a:gd name="f8" fmla="+- f7 0 f6"/>
                <a:gd name="f9" fmla="val f8"/>
                <a:gd name="f10" fmla="*/ f6 1 f9"/>
                <a:gd name="f11" fmla="*/ f7 1 f9"/>
                <a:gd name="f12" fmla="*/ f10 f4 1"/>
                <a:gd name="f13" fmla="*/ f11 f4 1"/>
                <a:gd name="f14" fmla="*/ f11 f5 1"/>
                <a:gd name="f15" fmla="*/ f10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1" h="1">
                  <a:moveTo>
                    <a:pt x="f3" y="f3"/>
                  </a:moveTo>
                  <a:lnTo>
                    <a:pt x="f3" y="f3"/>
                  </a:ln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5" name="Google Shape;2371;p48">
            <a:extLst>
              <a:ext uri="{FF2B5EF4-FFF2-40B4-BE49-F238E27FC236}">
                <a16:creationId xmlns:a16="http://schemas.microsoft.com/office/drawing/2014/main" id="{AC00248F-9CAC-EA7F-A2D5-13C2A83AAB31}"/>
              </a:ext>
            </a:extLst>
          </p:cNvPr>
          <p:cNvGrpSpPr/>
          <p:nvPr/>
        </p:nvGrpSpPr>
        <p:grpSpPr>
          <a:xfrm>
            <a:off x="3263566" y="2013106"/>
            <a:ext cx="985540" cy="875784"/>
            <a:chOff x="3263566" y="2013106"/>
            <a:chExt cx="985540" cy="875784"/>
          </a:xfrm>
        </p:grpSpPr>
        <p:sp>
          <p:nvSpPr>
            <p:cNvPr id="56" name="Google Shape;2372;p48">
              <a:extLst>
                <a:ext uri="{FF2B5EF4-FFF2-40B4-BE49-F238E27FC236}">
                  <a16:creationId xmlns:a16="http://schemas.microsoft.com/office/drawing/2014/main" id="{B13E537A-C8C7-C9B3-C06E-76EF6A8618EA}"/>
                </a:ext>
              </a:extLst>
            </p:cNvPr>
            <p:cNvSpPr/>
            <p:nvPr/>
          </p:nvSpPr>
          <p:spPr>
            <a:xfrm>
              <a:off x="3263566" y="2013106"/>
              <a:ext cx="985540" cy="8757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824"/>
                <a:gd name="f4" fmla="val 15839"/>
                <a:gd name="f5" fmla="val 8466"/>
                <a:gd name="f6" fmla="val 1"/>
                <a:gd name="f7" fmla="val 7543"/>
                <a:gd name="f8" fmla="val 21"/>
                <a:gd name="f9" fmla="val 6665"/>
                <a:gd name="f10" fmla="val 166"/>
                <a:gd name="f11" fmla="val 5853"/>
                <a:gd name="f12" fmla="val 462"/>
                <a:gd name="f13" fmla="val 5436"/>
                <a:gd name="f14" fmla="val 608"/>
                <a:gd name="f15" fmla="val 5015"/>
                <a:gd name="f16" fmla="val 773"/>
                <a:gd name="f17" fmla="val 4639"/>
                <a:gd name="f18" fmla="val 1004"/>
                <a:gd name="f19" fmla="val 4328"/>
                <a:gd name="f20" fmla="val 1169"/>
                <a:gd name="f21" fmla="val 4032"/>
                <a:gd name="f22" fmla="val 1360"/>
                <a:gd name="f23" fmla="val 3741"/>
                <a:gd name="f24" fmla="val 1591"/>
                <a:gd name="f25" fmla="val 3701"/>
                <a:gd name="f26" fmla="val 1525"/>
                <a:gd name="f27" fmla="val 3656"/>
                <a:gd name="f28" fmla="val 1485"/>
                <a:gd name="f29" fmla="val 3596"/>
                <a:gd name="f30" fmla="val 1445"/>
                <a:gd name="f31" fmla="val 3430"/>
                <a:gd name="f32" fmla="val 1255"/>
                <a:gd name="f33" fmla="val 3220"/>
                <a:gd name="f34" fmla="val 1129"/>
                <a:gd name="f35" fmla="val 2949"/>
                <a:gd name="f36" fmla="val 1024"/>
                <a:gd name="f37" fmla="val 2844"/>
                <a:gd name="f38" fmla="val 984"/>
                <a:gd name="f39" fmla="val 2718"/>
                <a:gd name="f40" fmla="val 964"/>
                <a:gd name="f41" fmla="val 2593"/>
                <a:gd name="f42" fmla="val 944"/>
                <a:gd name="f43" fmla="val 2467"/>
                <a:gd name="f44" fmla="val 919"/>
                <a:gd name="f45" fmla="val 2362"/>
                <a:gd name="f46" fmla="val 899"/>
                <a:gd name="f47" fmla="val 2257"/>
                <a:gd name="f48" fmla="val 2217"/>
                <a:gd name="f49" fmla="val 2091"/>
                <a:gd name="f50" fmla="val 1946"/>
                <a:gd name="f51" fmla="val 1821"/>
                <a:gd name="f52" fmla="val 1715"/>
                <a:gd name="f53" fmla="val 1590"/>
                <a:gd name="f54" fmla="val 1464"/>
                <a:gd name="f55" fmla="val 1069"/>
                <a:gd name="f56" fmla="val 1319"/>
                <a:gd name="f57" fmla="val 1148"/>
                <a:gd name="f58" fmla="val 1235"/>
                <a:gd name="f59" fmla="val 1023"/>
                <a:gd name="f60" fmla="val 1380"/>
                <a:gd name="f61" fmla="val 898"/>
                <a:gd name="f62" fmla="val 772"/>
                <a:gd name="f63" fmla="val 1631"/>
                <a:gd name="f64" fmla="val 672"/>
                <a:gd name="f65" fmla="val 1796"/>
                <a:gd name="f66" fmla="val 587"/>
                <a:gd name="f67" fmla="val 1922"/>
                <a:gd name="f68" fmla="val 522"/>
                <a:gd name="f69" fmla="val 2092"/>
                <a:gd name="f70" fmla="val 461"/>
                <a:gd name="f71" fmla="val 2278"/>
                <a:gd name="f72" fmla="val 396"/>
                <a:gd name="f73" fmla="val 2423"/>
                <a:gd name="f74" fmla="val 356"/>
                <a:gd name="f75" fmla="val 2614"/>
                <a:gd name="f76" fmla="val 336"/>
                <a:gd name="f77" fmla="val 2779"/>
                <a:gd name="f78" fmla="val 271"/>
                <a:gd name="f79" fmla="val 3155"/>
                <a:gd name="f80" fmla="val 296"/>
                <a:gd name="f81" fmla="val 3511"/>
                <a:gd name="f82" fmla="val 376"/>
                <a:gd name="f83" fmla="val 3847"/>
                <a:gd name="f84" fmla="val 421"/>
                <a:gd name="f85" fmla="val 4013"/>
                <a:gd name="f86" fmla="val 481"/>
                <a:gd name="f87" fmla="val 4178"/>
                <a:gd name="f88" fmla="val 567"/>
                <a:gd name="f89" fmla="val 4329"/>
                <a:gd name="f90" fmla="val 647"/>
                <a:gd name="f91" fmla="val 4474"/>
                <a:gd name="f92" fmla="val 752"/>
                <a:gd name="f93" fmla="val 4620"/>
                <a:gd name="f94" fmla="val 878"/>
                <a:gd name="f95" fmla="val 4725"/>
                <a:gd name="f96" fmla="val 4871"/>
                <a:gd name="f97" fmla="val 1214"/>
                <a:gd name="f98" fmla="val 4956"/>
                <a:gd name="f99" fmla="val 1399"/>
                <a:gd name="f100" fmla="val 5016"/>
                <a:gd name="f101" fmla="val 1444"/>
                <a:gd name="f102" fmla="val 5036"/>
                <a:gd name="f103" fmla="val 1505"/>
                <a:gd name="f104" fmla="val 5056"/>
                <a:gd name="f105" fmla="val 1550"/>
                <a:gd name="f106" fmla="val 5081"/>
                <a:gd name="f107" fmla="val 5517"/>
                <a:gd name="f108" fmla="val 5959"/>
                <a:gd name="f109" fmla="val 6415"/>
                <a:gd name="f110" fmla="val 6626"/>
                <a:gd name="f111" fmla="val 1570"/>
                <a:gd name="f112" fmla="val 6836"/>
                <a:gd name="f113" fmla="val 1610"/>
                <a:gd name="f114" fmla="val 7042"/>
                <a:gd name="f115" fmla="val 7022"/>
                <a:gd name="f116" fmla="val 1339"/>
                <a:gd name="f117" fmla="val 1128"/>
                <a:gd name="f118" fmla="val 1068"/>
                <a:gd name="f119" fmla="val 1003"/>
                <a:gd name="f120" fmla="val 7062"/>
                <a:gd name="f121" fmla="val 963"/>
                <a:gd name="f122" fmla="val 7087"/>
                <a:gd name="f123" fmla="val 838"/>
                <a:gd name="f124" fmla="val 7107"/>
                <a:gd name="f125" fmla="val 627"/>
                <a:gd name="f126" fmla="val 7188"/>
                <a:gd name="f127" fmla="val 441"/>
                <a:gd name="f128" fmla="val 7313"/>
                <a:gd name="f129" fmla="val 7483"/>
                <a:gd name="f130" fmla="val 191"/>
                <a:gd name="f131" fmla="val 7629"/>
                <a:gd name="f132" fmla="val 105"/>
                <a:gd name="f133" fmla="val 7814"/>
                <a:gd name="f134" fmla="val 45"/>
                <a:gd name="f135" fmla="val 8025"/>
                <a:gd name="f136" fmla="val 20"/>
                <a:gd name="f137" fmla="val 8216"/>
                <a:gd name="f138" fmla="val 8401"/>
                <a:gd name="f139" fmla="val 8612"/>
                <a:gd name="f140" fmla="val 8777"/>
                <a:gd name="f141" fmla="val 85"/>
                <a:gd name="f142" fmla="val 8968"/>
                <a:gd name="f143" fmla="val 145"/>
                <a:gd name="f144" fmla="val 9174"/>
                <a:gd name="f145" fmla="val 211"/>
                <a:gd name="f146" fmla="val 9364"/>
                <a:gd name="f147" fmla="val 9530"/>
                <a:gd name="f148" fmla="val 9695"/>
                <a:gd name="f149" fmla="val 9866"/>
                <a:gd name="f150" fmla="val 502"/>
                <a:gd name="f151" fmla="val 10031"/>
                <a:gd name="f152" fmla="val 607"/>
                <a:gd name="f153" fmla="val 10177"/>
                <a:gd name="f154" fmla="val 10242"/>
                <a:gd name="f155" fmla="val 692"/>
                <a:gd name="f156" fmla="val 10302"/>
                <a:gd name="f157" fmla="val 732"/>
                <a:gd name="f158" fmla="val 10367"/>
                <a:gd name="f159" fmla="val 797"/>
                <a:gd name="f160" fmla="val 10447"/>
                <a:gd name="f161" fmla="val 10533"/>
                <a:gd name="f162" fmla="val 10638"/>
                <a:gd name="f163" fmla="val 10824"/>
                <a:gd name="f164" fmla="val 11034"/>
                <a:gd name="f165" fmla="val 11225"/>
                <a:gd name="f166" fmla="val 11576"/>
                <a:gd name="f167" fmla="val 2382"/>
                <a:gd name="f168" fmla="val 11892"/>
                <a:gd name="f169" fmla="val 2884"/>
                <a:gd name="f170" fmla="val 12143"/>
                <a:gd name="f171" fmla="val 3405"/>
                <a:gd name="f172" fmla="val 12433"/>
                <a:gd name="f173" fmla="val 3952"/>
                <a:gd name="f174" fmla="val 12644"/>
                <a:gd name="f175" fmla="val 4534"/>
                <a:gd name="f176" fmla="val 12769"/>
                <a:gd name="f177" fmla="val 4494"/>
                <a:gd name="f178" fmla="val 12895"/>
                <a:gd name="f179" fmla="val 4454"/>
                <a:gd name="f180" fmla="val 13000"/>
                <a:gd name="f181" fmla="val 4433"/>
                <a:gd name="f182" fmla="val 13105"/>
                <a:gd name="f183" fmla="val 4368"/>
                <a:gd name="f184" fmla="val 13291"/>
                <a:gd name="f185" fmla="val 13502"/>
                <a:gd name="f186" fmla="val 4283"/>
                <a:gd name="f187" fmla="val 13707"/>
                <a:gd name="f188" fmla="val 4263"/>
                <a:gd name="f189" fmla="val 13878"/>
                <a:gd name="f190" fmla="val 4243"/>
                <a:gd name="f191" fmla="val 14023"/>
                <a:gd name="f192" fmla="val 14149"/>
                <a:gd name="f193" fmla="val 4223"/>
                <a:gd name="f194" fmla="val 14254"/>
                <a:gd name="f195" fmla="val 14294"/>
                <a:gd name="f196" fmla="val 4117"/>
                <a:gd name="f197" fmla="val 15508"/>
                <a:gd name="f198" fmla="val 6249"/>
                <a:gd name="f199" fmla="val 15758"/>
                <a:gd name="f200" fmla="val 6771"/>
                <a:gd name="f201" fmla="val 15799"/>
                <a:gd name="f202" fmla="val 7292"/>
                <a:gd name="f203" fmla="val 7879"/>
                <a:gd name="f204" fmla="val 8902"/>
                <a:gd name="f205" fmla="val 9825"/>
                <a:gd name="f206" fmla="val 15738"/>
                <a:gd name="f207" fmla="val 10577"/>
                <a:gd name="f208" fmla="val 15673"/>
                <a:gd name="f209" fmla="val 10828"/>
                <a:gd name="f210" fmla="val 15633"/>
                <a:gd name="f211" fmla="val 10908"/>
                <a:gd name="f212" fmla="val 11013"/>
                <a:gd name="f213" fmla="val 11119"/>
                <a:gd name="f214" fmla="val 15613"/>
                <a:gd name="f215" fmla="val 11475"/>
                <a:gd name="f216" fmla="val 15588"/>
                <a:gd name="f217" fmla="val 11891"/>
                <a:gd name="f218" fmla="val 15548"/>
                <a:gd name="f219" fmla="val 12332"/>
                <a:gd name="f220" fmla="val 15422"/>
                <a:gd name="f221" fmla="val 12809"/>
                <a:gd name="f222" fmla="val 15257"/>
                <a:gd name="f223" fmla="val 13145"/>
                <a:gd name="f224" fmla="val 15112"/>
                <a:gd name="f225" fmla="val 13481"/>
                <a:gd name="f226" fmla="val 14901"/>
                <a:gd name="f227" fmla="val 13812"/>
                <a:gd name="f228" fmla="val 14610"/>
                <a:gd name="f229" fmla="val 14128"/>
                <a:gd name="f230" fmla="val 14274"/>
                <a:gd name="f231" fmla="val 14188"/>
                <a:gd name="f232" fmla="val 14234"/>
                <a:gd name="f233" fmla="val 14253"/>
                <a:gd name="f234" fmla="val 14189"/>
                <a:gd name="f235" fmla="val 14273"/>
                <a:gd name="f236" fmla="val 14129"/>
                <a:gd name="f237" fmla="val 14293"/>
                <a:gd name="f238" fmla="val 14108"/>
                <a:gd name="f239" fmla="val 14313"/>
                <a:gd name="f240" fmla="val 14338"/>
                <a:gd name="f241" fmla="val 13958"/>
                <a:gd name="f242" fmla="val 13898"/>
                <a:gd name="f243" fmla="val 13813"/>
                <a:gd name="f244" fmla="val 13457"/>
                <a:gd name="f245" fmla="val 14168"/>
                <a:gd name="f246" fmla="val 13962"/>
                <a:gd name="f247" fmla="val 12664"/>
                <a:gd name="f248" fmla="val 13917"/>
                <a:gd name="f249" fmla="val 12604"/>
                <a:gd name="f250" fmla="val 13897"/>
                <a:gd name="f251" fmla="val 12519"/>
                <a:gd name="f252" fmla="val 13857"/>
                <a:gd name="f253" fmla="val 12453"/>
                <a:gd name="f254" fmla="val 13982"/>
                <a:gd name="f255" fmla="val 12393"/>
                <a:gd name="f256" fmla="val 12328"/>
                <a:gd name="f257" fmla="val 12268"/>
                <a:gd name="f258" fmla="val 14484"/>
                <a:gd name="f259" fmla="val 14689"/>
                <a:gd name="f260" fmla="val 11997"/>
                <a:gd name="f261" fmla="val 14965"/>
                <a:gd name="f262" fmla="val 11807"/>
                <a:gd name="f263" fmla="val 15362"/>
                <a:gd name="f264" fmla="val 11516"/>
                <a:gd name="f265" fmla="val 11200"/>
                <a:gd name="f266" fmla="val 16094"/>
                <a:gd name="f267" fmla="val 10869"/>
                <a:gd name="f268" fmla="val 16490"/>
                <a:gd name="f269" fmla="val 16821"/>
                <a:gd name="f270" fmla="val 10071"/>
                <a:gd name="f271" fmla="val 17097"/>
                <a:gd name="f272" fmla="val 9655"/>
                <a:gd name="f273" fmla="val 17428"/>
                <a:gd name="f274" fmla="val 17638"/>
                <a:gd name="f275" fmla="val 8717"/>
                <a:gd name="f276" fmla="val 17744"/>
                <a:gd name="f277" fmla="val 8236"/>
                <a:gd name="f278" fmla="val 17804"/>
                <a:gd name="f279" fmla="val 7985"/>
                <a:gd name="f280" fmla="val 7714"/>
                <a:gd name="f281" fmla="val 7463"/>
                <a:gd name="f282" fmla="val 17784"/>
                <a:gd name="f283" fmla="val 17699"/>
                <a:gd name="f284" fmla="val 6917"/>
                <a:gd name="f285" fmla="val 17658"/>
                <a:gd name="f286" fmla="val 6791"/>
                <a:gd name="f287" fmla="val 17598"/>
                <a:gd name="f288" fmla="val 6666"/>
                <a:gd name="f289" fmla="val 17448"/>
                <a:gd name="f290" fmla="val 6435"/>
                <a:gd name="f291" fmla="val 17242"/>
                <a:gd name="f292" fmla="val 6230"/>
                <a:gd name="f293" fmla="val 17012"/>
                <a:gd name="f294" fmla="val 6124"/>
                <a:gd name="f295" fmla="val 16846"/>
                <a:gd name="f296" fmla="val 6039"/>
                <a:gd name="f297" fmla="val 16655"/>
                <a:gd name="f298" fmla="val 5999"/>
                <a:gd name="f299" fmla="val 16470"/>
                <a:gd name="f300" fmla="val 16365"/>
                <a:gd name="f301" fmla="val 16279"/>
                <a:gd name="f302" fmla="val 16194"/>
                <a:gd name="f303" fmla="val 6019"/>
                <a:gd name="f304" fmla="val 16029"/>
                <a:gd name="f305" fmla="val 6059"/>
                <a:gd name="f306" fmla="val 15863"/>
                <a:gd name="f307" fmla="val 6104"/>
                <a:gd name="f308" fmla="val 15718"/>
                <a:gd name="f309" fmla="val 6210"/>
                <a:gd name="f310" fmla="val 6144"/>
                <a:gd name="f311" fmla="val 5683"/>
                <a:gd name="f312" fmla="val 15693"/>
                <a:gd name="f313" fmla="val 5227"/>
                <a:gd name="f314" fmla="val 15592"/>
                <a:gd name="f315" fmla="val 4765"/>
                <a:gd name="f316" fmla="val 15547"/>
                <a:gd name="f317" fmla="val 4580"/>
                <a:gd name="f318" fmla="val 15487"/>
                <a:gd name="f319" fmla="val 4389"/>
                <a:gd name="f320" fmla="val 15402"/>
                <a:gd name="f321" fmla="val 15527"/>
                <a:gd name="f322" fmla="val 4118"/>
                <a:gd name="f323" fmla="val 15632"/>
                <a:gd name="f324" fmla="val 4033"/>
                <a:gd name="f325" fmla="val 3953"/>
                <a:gd name="f326" fmla="val 15798"/>
                <a:gd name="f327" fmla="val 3868"/>
                <a:gd name="f328" fmla="val 15883"/>
                <a:gd name="f329" fmla="val 3762"/>
                <a:gd name="f330" fmla="val 15968"/>
                <a:gd name="f331" fmla="val 3657"/>
                <a:gd name="f332" fmla="val 16008"/>
                <a:gd name="f333" fmla="val 3552"/>
                <a:gd name="f334" fmla="val 16069"/>
                <a:gd name="f335" fmla="val 3451"/>
                <a:gd name="f336" fmla="val 16134"/>
                <a:gd name="f337" fmla="val 3326"/>
                <a:gd name="f338" fmla="val 16219"/>
                <a:gd name="f339" fmla="val 3115"/>
                <a:gd name="f340" fmla="val 16259"/>
                <a:gd name="f341" fmla="val 2885"/>
                <a:gd name="f342" fmla="val 2383"/>
                <a:gd name="f343" fmla="val 16239"/>
                <a:gd name="f344" fmla="val 2152"/>
                <a:gd name="f345" fmla="val 16154"/>
                <a:gd name="f346" fmla="val 1902"/>
                <a:gd name="f347" fmla="val 1696"/>
                <a:gd name="f348" fmla="val 16049"/>
                <a:gd name="f349" fmla="val 1571"/>
                <a:gd name="f350" fmla="val 15988"/>
                <a:gd name="f351" fmla="val 1465"/>
                <a:gd name="f352" fmla="val 15943"/>
                <a:gd name="f353" fmla="val 1340"/>
                <a:gd name="f354" fmla="val 15778"/>
                <a:gd name="f355" fmla="val 1089"/>
                <a:gd name="f356" fmla="val 15652"/>
                <a:gd name="f357" fmla="val 793"/>
                <a:gd name="f358" fmla="val 15191"/>
                <a:gd name="f359" fmla="val 542"/>
                <a:gd name="f360" fmla="val 14815"/>
                <a:gd name="f361" fmla="val 377"/>
                <a:gd name="f362" fmla="val 14419"/>
                <a:gd name="f363" fmla="val 317"/>
                <a:gd name="f364" fmla="val 14278"/>
                <a:gd name="f365" fmla="val 288"/>
                <a:gd name="f366" fmla="val 14140"/>
                <a:gd name="f367" fmla="val 273"/>
                <a:gd name="f368" fmla="val 14005"/>
                <a:gd name="f369" fmla="val 13742"/>
                <a:gd name="f370" fmla="val 13493"/>
                <a:gd name="f371" fmla="val 329"/>
                <a:gd name="f372" fmla="val 13270"/>
                <a:gd name="f373" fmla="val 442"/>
                <a:gd name="f374" fmla="val 13085"/>
                <a:gd name="f375" fmla="val 12914"/>
                <a:gd name="f376" fmla="val 648"/>
                <a:gd name="f377" fmla="val 12789"/>
                <a:gd name="f378" fmla="val 818"/>
                <a:gd name="f379" fmla="val 12729"/>
                <a:gd name="f380" fmla="val 12683"/>
                <a:gd name="f381" fmla="val 12623"/>
                <a:gd name="f382" fmla="val 1044"/>
                <a:gd name="f383" fmla="val 12142"/>
                <a:gd name="f384" fmla="val 11620"/>
                <a:gd name="f385" fmla="val 11079"/>
                <a:gd name="f386" fmla="val 10657"/>
                <a:gd name="f387" fmla="val 252"/>
                <a:gd name="f388" fmla="val 10221"/>
                <a:gd name="f389" fmla="val 146"/>
                <a:gd name="f390" fmla="val 9760"/>
                <a:gd name="f391" fmla="val 86"/>
                <a:gd name="f392" fmla="val 9343"/>
                <a:gd name="f393" fmla="val 8486"/>
                <a:gd name="f394" fmla="*/ f0 1 17824"/>
                <a:gd name="f395" fmla="*/ f1 1 15839"/>
                <a:gd name="f396" fmla="val f2"/>
                <a:gd name="f397" fmla="val f3"/>
                <a:gd name="f398" fmla="val f4"/>
                <a:gd name="f399" fmla="+- f398 0 f396"/>
                <a:gd name="f400" fmla="+- f397 0 f396"/>
                <a:gd name="f401" fmla="*/ f400 1 17824"/>
                <a:gd name="f402" fmla="*/ f399 1 15839"/>
                <a:gd name="f403" fmla="*/ f396 1 f401"/>
                <a:gd name="f404" fmla="*/ f397 1 f401"/>
                <a:gd name="f405" fmla="*/ f396 1 f402"/>
                <a:gd name="f406" fmla="*/ f398 1 f402"/>
                <a:gd name="f407" fmla="*/ f403 f394 1"/>
                <a:gd name="f408" fmla="*/ f404 f394 1"/>
                <a:gd name="f409" fmla="*/ f406 f395 1"/>
                <a:gd name="f410" fmla="*/ f405 f39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7" t="f410" r="f408" b="f409"/>
              <a:pathLst>
                <a:path w="17824" h="1583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lnTo>
                    <a:pt x="f48" y="f46"/>
                  </a:lnTo>
                  <a:cubicBezTo>
                    <a:pt x="f49" y="f44"/>
                    <a:pt x="f50" y="f44"/>
                    <a:pt x="f51" y="f40"/>
                  </a:cubicBezTo>
                  <a:cubicBezTo>
                    <a:pt x="f52" y="f38"/>
                    <a:pt x="f53" y="f36"/>
                    <a:pt x="f54" y="f55"/>
                  </a:cubicBezTo>
                  <a:cubicBezTo>
                    <a:pt x="f56" y="f34"/>
                    <a:pt x="f57" y="f58"/>
                    <a:pt x="f59" y="f60"/>
                  </a:cubicBezTo>
                  <a:cubicBezTo>
                    <a:pt x="f61" y="f28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94" y="f95"/>
                  </a:cubicBezTo>
                  <a:cubicBezTo>
                    <a:pt x="f59" y="f96"/>
                    <a:pt x="f97" y="f98"/>
                    <a:pt x="f99" y="f100"/>
                  </a:cubicBezTo>
                  <a:cubicBezTo>
                    <a:pt x="f101" y="f102"/>
                    <a:pt x="f103" y="f104"/>
                    <a:pt x="f105" y="f104"/>
                  </a:cubicBezTo>
                  <a:lnTo>
                    <a:pt x="f105" y="f106"/>
                  </a:lnTo>
                  <a:cubicBezTo>
                    <a:pt x="f54" y="f107"/>
                    <a:pt x="f54" y="f108"/>
                    <a:pt x="f103" y="f109"/>
                  </a:cubicBezTo>
                  <a:cubicBezTo>
                    <a:pt x="f26" y="f110"/>
                    <a:pt x="f111" y="f112"/>
                    <a:pt x="f113" y="f114"/>
                  </a:cubicBezTo>
                  <a:cubicBezTo>
                    <a:pt x="f28" y="f115"/>
                    <a:pt x="f116" y="f115"/>
                    <a:pt x="f97" y="f115"/>
                  </a:cubicBezTo>
                  <a:cubicBezTo>
                    <a:pt x="f117" y="f114"/>
                    <a:pt x="f118" y="f114"/>
                    <a:pt x="f119" y="f120"/>
                  </a:cubicBezTo>
                  <a:cubicBezTo>
                    <a:pt x="f121" y="f120"/>
                    <a:pt x="f61" y="f122"/>
                    <a:pt x="f123" y="f124"/>
                  </a:cubicBezTo>
                  <a:cubicBezTo>
                    <a:pt x="f125" y="f126"/>
                    <a:pt x="f127" y="f128"/>
                    <a:pt x="f80" y="f129"/>
                  </a:cubicBezTo>
                  <a:cubicBezTo>
                    <a:pt x="f130" y="f131"/>
                    <a:pt x="f132" y="f133"/>
                    <a:pt x="f134" y="f135"/>
                  </a:cubicBezTo>
                  <a:cubicBezTo>
                    <a:pt x="f136" y="f137"/>
                    <a:pt x="f2" y="f138"/>
                    <a:pt x="f136" y="f139"/>
                  </a:cubicBezTo>
                  <a:cubicBezTo>
                    <a:pt x="f134" y="f140"/>
                    <a:pt x="f141" y="f142"/>
                    <a:pt x="f143" y="f144"/>
                  </a:cubicBezTo>
                  <a:cubicBezTo>
                    <a:pt x="f145" y="f146"/>
                    <a:pt x="f78" y="f147"/>
                    <a:pt x="f74" y="f148"/>
                  </a:cubicBezTo>
                  <a:cubicBezTo>
                    <a:pt x="f84" y="f149"/>
                    <a:pt x="f150" y="f151"/>
                    <a:pt x="f152" y="f153"/>
                  </a:cubicBezTo>
                  <a:cubicBezTo>
                    <a:pt x="f90" y="f154"/>
                    <a:pt x="f155" y="f156"/>
                    <a:pt x="f157" y="f158"/>
                  </a:cubicBezTo>
                  <a:cubicBezTo>
                    <a:pt x="f159" y="f160"/>
                    <a:pt x="f94" y="f161"/>
                    <a:pt x="f121" y="f162"/>
                  </a:cubicBezTo>
                  <a:cubicBezTo>
                    <a:pt x="f117" y="f163"/>
                    <a:pt x="f116" y="f164"/>
                    <a:pt x="f26" y="f165"/>
                  </a:cubicBezTo>
                  <a:cubicBezTo>
                    <a:pt x="f50" y="f166"/>
                    <a:pt x="f167" y="f168"/>
                    <a:pt x="f169" y="f170"/>
                  </a:cubicBezTo>
                  <a:cubicBezTo>
                    <a:pt x="f171" y="f172"/>
                    <a:pt x="f173" y="f174"/>
                    <a:pt x="f175" y="f176"/>
                  </a:cubicBezTo>
                  <a:cubicBezTo>
                    <a:pt x="f177" y="f178"/>
                    <a:pt x="f179" y="f180"/>
                    <a:pt x="f181" y="f182"/>
                  </a:cubicBezTo>
                  <a:cubicBezTo>
                    <a:pt x="f183" y="f184"/>
                    <a:pt x="f19" y="f185"/>
                    <a:pt x="f186" y="f187"/>
                  </a:cubicBezTo>
                  <a:cubicBezTo>
                    <a:pt x="f188" y="f189"/>
                    <a:pt x="f190" y="f191"/>
                    <a:pt x="f190" y="f192"/>
                  </a:cubicBezTo>
                  <a:lnTo>
                    <a:pt x="f193" y="f194"/>
                  </a:lnTo>
                  <a:cubicBezTo>
                    <a:pt x="f193" y="f195"/>
                    <a:pt x="f196" y="f197"/>
                    <a:pt x="f198" y="f199"/>
                  </a:cubicBezTo>
                  <a:cubicBezTo>
                    <a:pt x="f200" y="f201"/>
                    <a:pt x="f202" y="f4"/>
                    <a:pt x="f203" y="f4"/>
                  </a:cubicBezTo>
                  <a:cubicBezTo>
                    <a:pt x="f204" y="f4"/>
                    <a:pt x="f205" y="f206"/>
                    <a:pt x="f207" y="f208"/>
                  </a:cubicBezTo>
                  <a:lnTo>
                    <a:pt x="f209" y="f210"/>
                  </a:lnTo>
                  <a:cubicBezTo>
                    <a:pt x="f211" y="f210"/>
                    <a:pt x="f212" y="f210"/>
                    <a:pt x="f213" y="f214"/>
                  </a:cubicBezTo>
                  <a:cubicBezTo>
                    <a:pt x="f215" y="f216"/>
                    <a:pt x="f217" y="f218"/>
                    <a:pt x="f219" y="f220"/>
                  </a:cubicBezTo>
                  <a:lnTo>
                    <a:pt x="f221" y="f222"/>
                  </a:lnTo>
                  <a:cubicBezTo>
                    <a:pt x="f223" y="f224"/>
                    <a:pt x="f225" y="f226"/>
                    <a:pt x="f227" y="f228"/>
                  </a:cubicBezTo>
                  <a:lnTo>
                    <a:pt x="f229" y="f230"/>
                  </a:lnTo>
                  <a:cubicBezTo>
                    <a:pt x="f231" y="f232"/>
                    <a:pt x="f233" y="f234"/>
                    <a:pt x="f235" y="f236"/>
                  </a:cubicBezTo>
                  <a:lnTo>
                    <a:pt x="f237" y="f238"/>
                  </a:lnTo>
                  <a:lnTo>
                    <a:pt x="f239" y="f191"/>
                  </a:lnTo>
                  <a:cubicBezTo>
                    <a:pt x="f240" y="f241"/>
                    <a:pt x="f240" y="f242"/>
                    <a:pt x="f240" y="f243"/>
                  </a:cubicBezTo>
                  <a:cubicBezTo>
                    <a:pt x="f235" y="f244"/>
                    <a:pt x="f245" y="f182"/>
                    <a:pt x="f246" y="f247"/>
                  </a:cubicBezTo>
                  <a:cubicBezTo>
                    <a:pt x="f248" y="f249"/>
                    <a:pt x="f250" y="f251"/>
                    <a:pt x="f252" y="f253"/>
                  </a:cubicBezTo>
                  <a:cubicBezTo>
                    <a:pt x="f254" y="f255"/>
                    <a:pt x="f229" y="f256"/>
                    <a:pt x="f233" y="f257"/>
                  </a:cubicBezTo>
                  <a:cubicBezTo>
                    <a:pt x="f258" y="f170"/>
                    <a:pt x="f259" y="f260"/>
                    <a:pt x="f261" y="f262"/>
                  </a:cubicBezTo>
                  <a:cubicBezTo>
                    <a:pt x="f263" y="f264"/>
                    <a:pt x="f206" y="f265"/>
                    <a:pt x="f266" y="f267"/>
                  </a:cubicBezTo>
                  <a:cubicBezTo>
                    <a:pt x="f268" y="f160"/>
                    <a:pt x="f269" y="f270"/>
                    <a:pt x="f271" y="f272"/>
                  </a:cubicBezTo>
                  <a:cubicBezTo>
                    <a:pt x="f273" y="f144"/>
                    <a:pt x="f274" y="f275"/>
                    <a:pt x="f276" y="f277"/>
                  </a:cubicBezTo>
                  <a:cubicBezTo>
                    <a:pt x="f278" y="f279"/>
                    <a:pt x="f3" y="f280"/>
                    <a:pt x="f278" y="f281"/>
                  </a:cubicBezTo>
                  <a:cubicBezTo>
                    <a:pt x="f278" y="f128"/>
                    <a:pt x="f282" y="f126"/>
                    <a:pt x="f276" y="f114"/>
                  </a:cubicBezTo>
                  <a:cubicBezTo>
                    <a:pt x="f283" y="f284"/>
                    <a:pt x="f285" y="f286"/>
                    <a:pt x="f287" y="f288"/>
                  </a:cubicBezTo>
                  <a:cubicBezTo>
                    <a:pt x="f289" y="f290"/>
                    <a:pt x="f291" y="f292"/>
                    <a:pt x="f293" y="f294"/>
                  </a:cubicBezTo>
                  <a:cubicBezTo>
                    <a:pt x="f295" y="f296"/>
                    <a:pt x="f297" y="f298"/>
                    <a:pt x="f299" y="f298"/>
                  </a:cubicBezTo>
                  <a:cubicBezTo>
                    <a:pt x="f300" y="f298"/>
                    <a:pt x="f301" y="f298"/>
                    <a:pt x="f302" y="f303"/>
                  </a:cubicBezTo>
                  <a:cubicBezTo>
                    <a:pt x="f304" y="f305"/>
                    <a:pt x="f306" y="f307"/>
                    <a:pt x="f308" y="f309"/>
                  </a:cubicBezTo>
                  <a:lnTo>
                    <a:pt x="f308" y="f310"/>
                  </a:lnTo>
                  <a:cubicBezTo>
                    <a:pt x="f206" y="f311"/>
                    <a:pt x="f312" y="f313"/>
                    <a:pt x="f314" y="f315"/>
                  </a:cubicBezTo>
                  <a:cubicBezTo>
                    <a:pt x="f316" y="f317"/>
                    <a:pt x="f318" y="f319"/>
                    <a:pt x="f320" y="f87"/>
                  </a:cubicBezTo>
                  <a:cubicBezTo>
                    <a:pt x="f321" y="f322"/>
                    <a:pt x="f323" y="f324"/>
                    <a:pt x="f308" y="f325"/>
                  </a:cubicBezTo>
                  <a:cubicBezTo>
                    <a:pt x="f326" y="f327"/>
                    <a:pt x="f328" y="f329"/>
                    <a:pt x="f330" y="f331"/>
                  </a:cubicBezTo>
                  <a:cubicBezTo>
                    <a:pt x="f332" y="f333"/>
                    <a:pt x="f334" y="f335"/>
                    <a:pt x="f336" y="f337"/>
                  </a:cubicBezTo>
                  <a:cubicBezTo>
                    <a:pt x="f338" y="f339"/>
                    <a:pt x="f340" y="f341"/>
                    <a:pt x="f340" y="f75"/>
                  </a:cubicBezTo>
                  <a:cubicBezTo>
                    <a:pt x="f340" y="f342"/>
                    <a:pt x="f343" y="f344"/>
                    <a:pt x="f345" y="f346"/>
                  </a:cubicBezTo>
                  <a:cubicBezTo>
                    <a:pt x="f336" y="f65"/>
                    <a:pt x="f266" y="f347"/>
                    <a:pt x="f348" y="f349"/>
                  </a:cubicBezTo>
                  <a:cubicBezTo>
                    <a:pt x="f350" y="f351"/>
                    <a:pt x="f352" y="f353"/>
                    <a:pt x="f328" y="f32"/>
                  </a:cubicBezTo>
                  <a:cubicBezTo>
                    <a:pt x="f354" y="f355"/>
                    <a:pt x="f356" y="f42"/>
                    <a:pt x="f318" y="f357"/>
                  </a:cubicBezTo>
                  <a:cubicBezTo>
                    <a:pt x="f358" y="f359"/>
                    <a:pt x="f360" y="f361"/>
                    <a:pt x="f362" y="f363"/>
                  </a:cubicBezTo>
                  <a:cubicBezTo>
                    <a:pt x="f364" y="f365"/>
                    <a:pt x="f366" y="f367"/>
                    <a:pt x="f368" y="f367"/>
                  </a:cubicBezTo>
                  <a:cubicBezTo>
                    <a:pt x="f369" y="f367"/>
                    <a:pt x="f370" y="f371"/>
                    <a:pt x="f372" y="f373"/>
                  </a:cubicBezTo>
                  <a:cubicBezTo>
                    <a:pt x="f374" y="f68"/>
                    <a:pt x="f375" y="f376"/>
                    <a:pt x="f377" y="f378"/>
                  </a:cubicBezTo>
                  <a:cubicBezTo>
                    <a:pt x="f379" y="f94"/>
                    <a:pt x="f380" y="f40"/>
                    <a:pt x="f381" y="f382"/>
                  </a:cubicBezTo>
                  <a:cubicBezTo>
                    <a:pt x="f383" y="f16"/>
                    <a:pt x="f384" y="f359"/>
                    <a:pt x="f385" y="f361"/>
                  </a:cubicBezTo>
                  <a:cubicBezTo>
                    <a:pt x="f386" y="f387"/>
                    <a:pt x="f388" y="f389"/>
                    <a:pt x="f390" y="f391"/>
                  </a:cubicBezTo>
                  <a:cubicBezTo>
                    <a:pt x="f392" y="f8"/>
                    <a:pt x="f204" y="f6"/>
                    <a:pt x="f393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  <a:effectLst>
              <a:outerShdw dist="19046" dir="5400000" algn="tl">
                <a:srgbClr val="000000">
                  <a:alpha val="50000"/>
                </a:srgbClr>
              </a:outerShdw>
            </a:effectLst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2373;p48">
              <a:extLst>
                <a:ext uri="{FF2B5EF4-FFF2-40B4-BE49-F238E27FC236}">
                  <a16:creationId xmlns:a16="http://schemas.microsoft.com/office/drawing/2014/main" id="{B8C78397-8112-54FB-198C-594DABD15F98}"/>
                </a:ext>
              </a:extLst>
            </p:cNvPr>
            <p:cNvSpPr/>
            <p:nvPr/>
          </p:nvSpPr>
          <p:spPr>
            <a:xfrm>
              <a:off x="3289060" y="2041964"/>
              <a:ext cx="938156" cy="8136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967"/>
                <a:gd name="f4" fmla="val 14715"/>
                <a:gd name="f5" fmla="val 13456"/>
                <a:gd name="f6" fmla="val 1129"/>
                <a:gd name="f7" fmla="val 13501"/>
                <a:gd name="f8" fmla="val 13541"/>
                <a:gd name="f9" fmla="val 1149"/>
                <a:gd name="f10" fmla="val 13582"/>
                <a:gd name="f11" fmla="val 13687"/>
                <a:gd name="f12" fmla="val 1174"/>
                <a:gd name="f13" fmla="val 13792"/>
                <a:gd name="f14" fmla="val 1194"/>
                <a:gd name="f15" fmla="val 13877"/>
                <a:gd name="f16" fmla="val 1234"/>
                <a:gd name="f17" fmla="val 13938"/>
                <a:gd name="f18" fmla="val 1274"/>
                <a:gd name="f19" fmla="val 14023"/>
                <a:gd name="f20" fmla="val 1319"/>
                <a:gd name="f21" fmla="val 14103"/>
                <a:gd name="f22" fmla="val 1359"/>
                <a:gd name="f23" fmla="val 14188"/>
                <a:gd name="f24" fmla="val 1425"/>
                <a:gd name="f25" fmla="val 14254"/>
                <a:gd name="f26" fmla="val 1485"/>
                <a:gd name="f27" fmla="val 14314"/>
                <a:gd name="f28" fmla="val 1525"/>
                <a:gd name="f29" fmla="val 14354"/>
                <a:gd name="f30" fmla="val 1570"/>
                <a:gd name="f31" fmla="val 14379"/>
                <a:gd name="f32" fmla="val 1590"/>
                <a:gd name="f33" fmla="val 14419"/>
                <a:gd name="f34" fmla="val 1630"/>
                <a:gd name="f35" fmla="val 14459"/>
                <a:gd name="f36" fmla="val 1650"/>
                <a:gd name="f37" fmla="val 14479"/>
                <a:gd name="f38" fmla="val 1696"/>
                <a:gd name="f39" fmla="val 14524"/>
                <a:gd name="f40" fmla="val 1736"/>
                <a:gd name="f41" fmla="val 14585"/>
                <a:gd name="f42" fmla="val 1821"/>
                <a:gd name="f43" fmla="val 14630"/>
                <a:gd name="f44" fmla="val 1926"/>
                <a:gd name="f45" fmla="val 14650"/>
                <a:gd name="f46" fmla="val 1986"/>
                <a:gd name="f47" fmla="val 14670"/>
                <a:gd name="f48" fmla="val 2027"/>
                <a:gd name="f49" fmla="val 2052"/>
                <a:gd name="f50" fmla="val 2092"/>
                <a:gd name="f51" fmla="val 14690"/>
                <a:gd name="f52" fmla="val 2112"/>
                <a:gd name="f53" fmla="val 2132"/>
                <a:gd name="f54" fmla="val 14710"/>
                <a:gd name="f55" fmla="val 2152"/>
                <a:gd name="f56" fmla="val 2177"/>
                <a:gd name="f57" fmla="val 2277"/>
                <a:gd name="f58" fmla="val 2403"/>
                <a:gd name="f59" fmla="val 2428"/>
                <a:gd name="f60" fmla="val 2468"/>
                <a:gd name="f61" fmla="val 2508"/>
                <a:gd name="f62" fmla="val 2528"/>
                <a:gd name="f63" fmla="val 2553"/>
                <a:gd name="f64" fmla="val 2593"/>
                <a:gd name="f65" fmla="val 14605"/>
                <a:gd name="f66" fmla="val 2653"/>
                <a:gd name="f67" fmla="val 14565"/>
                <a:gd name="f68" fmla="val 2739"/>
                <a:gd name="f69" fmla="val 2824"/>
                <a:gd name="f70" fmla="val 2844"/>
                <a:gd name="f71" fmla="val 2884"/>
                <a:gd name="f72" fmla="val 2929"/>
                <a:gd name="f73" fmla="val 14334"/>
                <a:gd name="f74" fmla="val 2989"/>
                <a:gd name="f75" fmla="val 3009"/>
                <a:gd name="f76" fmla="val 14228"/>
                <a:gd name="f77" fmla="val 3030"/>
                <a:gd name="f78" fmla="val 14208"/>
                <a:gd name="f79" fmla="val 14168"/>
                <a:gd name="f80" fmla="val 14148"/>
                <a:gd name="f81" fmla="val 2969"/>
                <a:gd name="f82" fmla="val 14128"/>
                <a:gd name="f83" fmla="val 2949"/>
                <a:gd name="f84" fmla="val 2904"/>
                <a:gd name="f85" fmla="val 14083"/>
                <a:gd name="f86" fmla="val 2864"/>
                <a:gd name="f87" fmla="val 14043"/>
                <a:gd name="f88" fmla="val 2779"/>
                <a:gd name="f89" fmla="val 13978"/>
                <a:gd name="f90" fmla="val 13958"/>
                <a:gd name="f91" fmla="val 2719"/>
                <a:gd name="f92" fmla="val 2678"/>
                <a:gd name="f93" fmla="val 13918"/>
                <a:gd name="f94" fmla="val 2633"/>
                <a:gd name="f95" fmla="val 13832"/>
                <a:gd name="f96" fmla="val 2488"/>
                <a:gd name="f97" fmla="val 13752"/>
                <a:gd name="f98" fmla="val 13707"/>
                <a:gd name="f99" fmla="val 2383"/>
                <a:gd name="f100" fmla="val 13647"/>
                <a:gd name="f101" fmla="val 2322"/>
                <a:gd name="f102" fmla="val 13627"/>
                <a:gd name="f103" fmla="val 2237"/>
                <a:gd name="f104" fmla="val 13561"/>
                <a:gd name="f105" fmla="val 2217"/>
                <a:gd name="f106" fmla="val 13396"/>
                <a:gd name="f107" fmla="val 2006"/>
                <a:gd name="f108" fmla="val 13331"/>
                <a:gd name="f109" fmla="val 1946"/>
                <a:gd name="f110" fmla="val 13271"/>
                <a:gd name="f111" fmla="val 1881"/>
                <a:gd name="f112" fmla="val 13251"/>
                <a:gd name="f113" fmla="val 1841"/>
                <a:gd name="f114" fmla="val 13205"/>
                <a:gd name="f115" fmla="val 1801"/>
                <a:gd name="f116" fmla="val 13165"/>
                <a:gd name="f117" fmla="val 1776"/>
                <a:gd name="f118" fmla="val 13145"/>
                <a:gd name="f119" fmla="val 1756"/>
                <a:gd name="f120" fmla="val 13125"/>
                <a:gd name="f121" fmla="val 13080"/>
                <a:gd name="f122" fmla="val 13060"/>
                <a:gd name="f123" fmla="val 13040"/>
                <a:gd name="f124" fmla="val 1716"/>
                <a:gd name="f125" fmla="val 13020"/>
                <a:gd name="f126" fmla="val 1675"/>
                <a:gd name="f127" fmla="val 13000"/>
                <a:gd name="f128" fmla="val 1445"/>
                <a:gd name="f129" fmla="val 1380"/>
                <a:gd name="f130" fmla="val 13100"/>
                <a:gd name="f131" fmla="val 1254"/>
                <a:gd name="f132" fmla="val 13225"/>
                <a:gd name="f133" fmla="val 13291"/>
                <a:gd name="f134" fmla="val 13376"/>
                <a:gd name="f135" fmla="val 13436"/>
                <a:gd name="f136" fmla="val 2172"/>
                <a:gd name="f137" fmla="val 2192"/>
                <a:gd name="f138" fmla="val 2257"/>
                <a:gd name="f139" fmla="val 2297"/>
                <a:gd name="f140" fmla="val 2317"/>
                <a:gd name="f141" fmla="val 2343"/>
                <a:gd name="f142" fmla="val 2363"/>
                <a:gd name="f143" fmla="val 2443"/>
                <a:gd name="f144" fmla="val 1861"/>
                <a:gd name="f145" fmla="val 1901"/>
                <a:gd name="f146" fmla="val 2548"/>
                <a:gd name="f147" fmla="val 1966"/>
                <a:gd name="f148" fmla="val 2613"/>
                <a:gd name="f149" fmla="val 2674"/>
                <a:gd name="f150" fmla="val 2694"/>
                <a:gd name="f151" fmla="val 2197"/>
                <a:gd name="f152" fmla="val 2302"/>
                <a:gd name="f153" fmla="val 2568"/>
                <a:gd name="f154" fmla="val 2342"/>
                <a:gd name="f155" fmla="val 2423"/>
                <a:gd name="f156" fmla="val 2573"/>
                <a:gd name="f157" fmla="val 2699"/>
                <a:gd name="f158" fmla="val 2804"/>
                <a:gd name="f159" fmla="val 2067"/>
                <a:gd name="f160" fmla="val 3075"/>
                <a:gd name="f161" fmla="val 3155"/>
                <a:gd name="f162" fmla="val 3240"/>
                <a:gd name="f163" fmla="val 1921"/>
                <a:gd name="f164" fmla="val 3325"/>
                <a:gd name="f165" fmla="val 3346"/>
                <a:gd name="f166" fmla="val 3386"/>
                <a:gd name="f167" fmla="val 3406"/>
                <a:gd name="f168" fmla="val 3471"/>
                <a:gd name="f169" fmla="val 1796"/>
                <a:gd name="f170" fmla="val 3511"/>
                <a:gd name="f171" fmla="val 3576"/>
                <a:gd name="f172" fmla="val 3596"/>
                <a:gd name="f173" fmla="val 3636"/>
                <a:gd name="f174" fmla="val 3656"/>
                <a:gd name="f175" fmla="val 1610"/>
                <a:gd name="f176" fmla="val 3682"/>
                <a:gd name="f177" fmla="val 1545"/>
                <a:gd name="f178" fmla="val 1505"/>
                <a:gd name="f179" fmla="val 1465"/>
                <a:gd name="f180" fmla="val 1420"/>
                <a:gd name="f181" fmla="val 3616"/>
                <a:gd name="f182" fmla="val 1400"/>
                <a:gd name="f183" fmla="val 1360"/>
                <a:gd name="f184" fmla="val 1339"/>
                <a:gd name="f185" fmla="val 1314"/>
                <a:gd name="f186" fmla="val 3556"/>
                <a:gd name="f187" fmla="val 3531"/>
                <a:gd name="f188" fmla="val 3491"/>
                <a:gd name="f189" fmla="val 1214"/>
                <a:gd name="f190" fmla="val 1189"/>
                <a:gd name="f191" fmla="val 3451"/>
                <a:gd name="f192" fmla="val 1169"/>
                <a:gd name="f193" fmla="val 3431"/>
                <a:gd name="f194" fmla="val 1109"/>
                <a:gd name="f195" fmla="val 3305"/>
                <a:gd name="f196" fmla="val 1089"/>
                <a:gd name="f197" fmla="val 3260"/>
                <a:gd name="f198" fmla="val 3220"/>
                <a:gd name="f199" fmla="val 1064"/>
                <a:gd name="f200" fmla="val 3115"/>
                <a:gd name="f201" fmla="val 2759"/>
                <a:gd name="f202" fmla="val 1294"/>
                <a:gd name="f203" fmla="val 1440"/>
                <a:gd name="f204" fmla="val 1691"/>
                <a:gd name="f205" fmla="val 1816"/>
                <a:gd name="f206" fmla="val 11721"/>
                <a:gd name="f207" fmla="val 5582"/>
                <a:gd name="f208" fmla="val 11786"/>
                <a:gd name="f209" fmla="val 11826"/>
                <a:gd name="f210" fmla="val 5602"/>
                <a:gd name="f211" fmla="val 11871"/>
                <a:gd name="f212" fmla="val 5622"/>
                <a:gd name="f213" fmla="val 11911"/>
                <a:gd name="f214" fmla="val 11972"/>
                <a:gd name="f215" fmla="val 5642"/>
                <a:gd name="f216" fmla="val 12017"/>
                <a:gd name="f217" fmla="val 5663"/>
                <a:gd name="f218" fmla="val 12057"/>
                <a:gd name="f219" fmla="val 5688"/>
                <a:gd name="f220" fmla="val 12077"/>
                <a:gd name="f221" fmla="val 12097"/>
                <a:gd name="f222" fmla="val 5708"/>
                <a:gd name="f223" fmla="val 12122"/>
                <a:gd name="f224" fmla="val 5728"/>
                <a:gd name="f225" fmla="val 12142"/>
                <a:gd name="f226" fmla="val 12182"/>
                <a:gd name="f227" fmla="val 5748"/>
                <a:gd name="f228" fmla="val 12222"/>
                <a:gd name="f229" fmla="val 5768"/>
                <a:gd name="f230" fmla="val 12268"/>
                <a:gd name="f231" fmla="val 5813"/>
                <a:gd name="f232" fmla="val 12328"/>
                <a:gd name="f233" fmla="val 5833"/>
                <a:gd name="f234" fmla="val 12373"/>
                <a:gd name="f235" fmla="val 5853"/>
                <a:gd name="f236" fmla="val 12393"/>
                <a:gd name="f237" fmla="val 5893"/>
                <a:gd name="f238" fmla="val 12433"/>
                <a:gd name="f239" fmla="val 5913"/>
                <a:gd name="f240" fmla="val 12473"/>
                <a:gd name="f241" fmla="val 5958"/>
                <a:gd name="f242" fmla="val 12498"/>
                <a:gd name="f243" fmla="val 5978"/>
                <a:gd name="f244" fmla="val 12518"/>
                <a:gd name="f245" fmla="val 6019"/>
                <a:gd name="f246" fmla="val 12538"/>
                <a:gd name="f247" fmla="val 6039"/>
                <a:gd name="f248" fmla="val 12558"/>
                <a:gd name="f249" fmla="val 6064"/>
                <a:gd name="f250" fmla="val 12578"/>
                <a:gd name="f251" fmla="val 6104"/>
                <a:gd name="f252" fmla="val 12599"/>
                <a:gd name="f253" fmla="val 6144"/>
                <a:gd name="f254" fmla="val 12624"/>
                <a:gd name="f255" fmla="val 6189"/>
                <a:gd name="f256" fmla="val 12644"/>
                <a:gd name="f257" fmla="val 6229"/>
                <a:gd name="f258" fmla="val 12664"/>
                <a:gd name="f259" fmla="val 6269"/>
                <a:gd name="f260" fmla="val 6314"/>
                <a:gd name="f261" fmla="val 12684"/>
                <a:gd name="f262" fmla="val 6335"/>
                <a:gd name="f263" fmla="val 12704"/>
                <a:gd name="f264" fmla="val 6375"/>
                <a:gd name="f265" fmla="val 6415"/>
                <a:gd name="f266" fmla="val 12724"/>
                <a:gd name="f267" fmla="val 6460"/>
                <a:gd name="f268" fmla="val 12749"/>
                <a:gd name="f269" fmla="val 6500"/>
                <a:gd name="f270" fmla="val 6540"/>
                <a:gd name="f271" fmla="val 6605"/>
                <a:gd name="f272" fmla="val 12769"/>
                <a:gd name="f273" fmla="val 6711"/>
                <a:gd name="f274" fmla="val 6791"/>
                <a:gd name="f275" fmla="val 6876"/>
                <a:gd name="f276" fmla="val 6941"/>
                <a:gd name="f277" fmla="val 6961"/>
                <a:gd name="f278" fmla="val 7002"/>
                <a:gd name="f279" fmla="val 7067"/>
                <a:gd name="f280" fmla="val 7107"/>
                <a:gd name="f281" fmla="val 7147"/>
                <a:gd name="f282" fmla="val 7167"/>
                <a:gd name="f283" fmla="val 7252"/>
                <a:gd name="f284" fmla="val 7338"/>
                <a:gd name="f285" fmla="val 7398"/>
                <a:gd name="f286" fmla="val 7443"/>
                <a:gd name="f287" fmla="val 7483"/>
                <a:gd name="f288" fmla="val 7523"/>
                <a:gd name="f289" fmla="val 7543"/>
                <a:gd name="f290" fmla="val 12453"/>
                <a:gd name="f291" fmla="val 7568"/>
                <a:gd name="f292" fmla="val 7588"/>
                <a:gd name="f293" fmla="val 7608"/>
                <a:gd name="f294" fmla="val 12413"/>
                <a:gd name="f295" fmla="val 7628"/>
                <a:gd name="f296" fmla="val 7669"/>
                <a:gd name="f297" fmla="val 7694"/>
                <a:gd name="f298" fmla="val 12288"/>
                <a:gd name="f299" fmla="val 7734"/>
                <a:gd name="f300" fmla="val 12247"/>
                <a:gd name="f301" fmla="val 7754"/>
                <a:gd name="f302" fmla="val 7774"/>
                <a:gd name="f303" fmla="val 12202"/>
                <a:gd name="f304" fmla="val 7794"/>
                <a:gd name="f305" fmla="val 7839"/>
                <a:gd name="f306" fmla="val 7859"/>
                <a:gd name="f307" fmla="val 7879"/>
                <a:gd name="f308" fmla="val 7899"/>
                <a:gd name="f309" fmla="val 11932"/>
                <a:gd name="f310" fmla="val 7919"/>
                <a:gd name="f311" fmla="val 7944"/>
                <a:gd name="f312" fmla="val 11891"/>
                <a:gd name="f313" fmla="val 11846"/>
                <a:gd name="f314" fmla="val 11806"/>
                <a:gd name="f315" fmla="val 7964"/>
                <a:gd name="f316" fmla="val 11661"/>
                <a:gd name="f317" fmla="val 11641"/>
                <a:gd name="f318" fmla="val 11621"/>
                <a:gd name="f319" fmla="val 11575"/>
                <a:gd name="f320" fmla="val 11555"/>
                <a:gd name="f321" fmla="val 11535"/>
                <a:gd name="f322" fmla="val 11515"/>
                <a:gd name="f323" fmla="val 11495"/>
                <a:gd name="f324" fmla="val 7819"/>
                <a:gd name="f325" fmla="val 11596"/>
                <a:gd name="f326" fmla="val 7714"/>
                <a:gd name="f327" fmla="val 11681"/>
                <a:gd name="f328" fmla="val 11701"/>
                <a:gd name="f329" fmla="val 11746"/>
                <a:gd name="f330" fmla="val 7463"/>
                <a:gd name="f331" fmla="val 11766"/>
                <a:gd name="f332" fmla="val 7418"/>
                <a:gd name="f333" fmla="val 7378"/>
                <a:gd name="f334" fmla="val 7358"/>
                <a:gd name="f335" fmla="val 7292"/>
                <a:gd name="f336" fmla="val 7232"/>
                <a:gd name="f337" fmla="val 7192"/>
                <a:gd name="f338" fmla="val 7127"/>
                <a:gd name="f339" fmla="val 7087"/>
                <a:gd name="f340" fmla="val 7042"/>
                <a:gd name="f341" fmla="val 6982"/>
                <a:gd name="f342" fmla="val 6896"/>
                <a:gd name="f343" fmla="val 6691"/>
                <a:gd name="f344" fmla="val 6625"/>
                <a:gd name="f345" fmla="val 6520"/>
                <a:gd name="f346" fmla="val 6440"/>
                <a:gd name="f347" fmla="val 6084"/>
                <a:gd name="f348" fmla="val 5788"/>
                <a:gd name="f349" fmla="val 5056"/>
                <a:gd name="f350" fmla="val 5873"/>
                <a:gd name="f351" fmla="val 5076"/>
                <a:gd name="f352" fmla="val 5101"/>
                <a:gd name="f353" fmla="val 5938"/>
                <a:gd name="f354" fmla="val 5121"/>
                <a:gd name="f355" fmla="val 5036"/>
                <a:gd name="f356" fmla="val 5016"/>
                <a:gd name="f357" fmla="val 4950"/>
                <a:gd name="f358" fmla="val 4930"/>
                <a:gd name="f359" fmla="val 4910"/>
                <a:gd name="f360" fmla="val 4870"/>
                <a:gd name="f361" fmla="val 4850"/>
                <a:gd name="f362" fmla="val 4825"/>
                <a:gd name="f363" fmla="val 6249"/>
                <a:gd name="f364" fmla="val 4805"/>
                <a:gd name="f365" fmla="val 6289"/>
                <a:gd name="f366" fmla="val 4785"/>
                <a:gd name="f367" fmla="val 6355"/>
                <a:gd name="f368" fmla="val 4765"/>
                <a:gd name="f369" fmla="val 4745"/>
                <a:gd name="f370" fmla="val 6480"/>
                <a:gd name="f371" fmla="val 4725"/>
                <a:gd name="f372" fmla="val 6565"/>
                <a:gd name="f373" fmla="val 6585"/>
                <a:gd name="f374" fmla="val 4700"/>
                <a:gd name="f375" fmla="val 6645"/>
                <a:gd name="f376" fmla="val 4680"/>
                <a:gd name="f377" fmla="val 6771"/>
                <a:gd name="f378" fmla="val 6856"/>
                <a:gd name="f379" fmla="val 4660"/>
                <a:gd name="f380" fmla="val 7649"/>
                <a:gd name="f381" fmla="val 7985"/>
                <a:gd name="f382" fmla="val 8025"/>
                <a:gd name="f383" fmla="val 4975"/>
                <a:gd name="f384" fmla="val 8070"/>
                <a:gd name="f385" fmla="val 4996"/>
                <a:gd name="f386" fmla="val 8090"/>
                <a:gd name="f387" fmla="val 8110"/>
                <a:gd name="f388" fmla="val 8130"/>
                <a:gd name="f389" fmla="val 8150"/>
                <a:gd name="f390" fmla="val 8215"/>
                <a:gd name="f391" fmla="val 8255"/>
                <a:gd name="f392" fmla="val 8275"/>
                <a:gd name="f393" fmla="val 8295"/>
                <a:gd name="f394" fmla="val 8235"/>
                <a:gd name="f395" fmla="val 4639"/>
                <a:gd name="f396" fmla="val 4599"/>
                <a:gd name="f397" fmla="val 4574"/>
                <a:gd name="f398" fmla="val 8195"/>
                <a:gd name="f399" fmla="val 4554"/>
                <a:gd name="f400" fmla="val 4534"/>
                <a:gd name="f401" fmla="val 8170"/>
                <a:gd name="f402" fmla="val 4514"/>
                <a:gd name="f403" fmla="val 4474"/>
                <a:gd name="f404" fmla="val 4449"/>
                <a:gd name="f405" fmla="val 4429"/>
                <a:gd name="f406" fmla="val 4389"/>
                <a:gd name="f407" fmla="val 4369"/>
                <a:gd name="f408" fmla="val 4349"/>
                <a:gd name="f409" fmla="val 4324"/>
                <a:gd name="f410" fmla="val 4303"/>
                <a:gd name="f411" fmla="val 8045"/>
                <a:gd name="f412" fmla="val 4283"/>
                <a:gd name="f413" fmla="val 4263"/>
                <a:gd name="f414" fmla="val 4243"/>
                <a:gd name="f415" fmla="val 8005"/>
                <a:gd name="f416" fmla="val 4198"/>
                <a:gd name="f417" fmla="val 4158"/>
                <a:gd name="f418" fmla="val 4118"/>
                <a:gd name="f419" fmla="val 4098"/>
                <a:gd name="f420" fmla="val 4073"/>
                <a:gd name="f421" fmla="val 4033"/>
                <a:gd name="f422" fmla="val 4013"/>
                <a:gd name="f423" fmla="val 3993"/>
                <a:gd name="f424" fmla="val 3972"/>
                <a:gd name="f425" fmla="val 3927"/>
                <a:gd name="f426" fmla="val 3887"/>
                <a:gd name="f427" fmla="val 3867"/>
                <a:gd name="f428" fmla="val 3847"/>
                <a:gd name="f429" fmla="val 3822"/>
                <a:gd name="f430" fmla="val 3802"/>
                <a:gd name="f431" fmla="val 3782"/>
                <a:gd name="f432" fmla="val 6816"/>
                <a:gd name="f433" fmla="val 6731"/>
                <a:gd name="f434" fmla="val 3907"/>
                <a:gd name="f435" fmla="val 3947"/>
                <a:gd name="f436" fmla="val 6395"/>
                <a:gd name="f437" fmla="val 4138"/>
                <a:gd name="f438" fmla="val 6209"/>
                <a:gd name="f439" fmla="val 4178"/>
                <a:gd name="f440" fmla="val 6164"/>
                <a:gd name="f441" fmla="val 4223"/>
                <a:gd name="f442" fmla="val 6124"/>
                <a:gd name="f443" fmla="val 4494"/>
                <a:gd name="f444" fmla="val 5999"/>
                <a:gd name="f445" fmla="val 8401"/>
                <a:gd name="f446" fmla="val 8441"/>
                <a:gd name="f447" fmla="val 8506"/>
                <a:gd name="f448" fmla="val 8546"/>
                <a:gd name="f449" fmla="val 8586"/>
                <a:gd name="f450" fmla="val 8632"/>
                <a:gd name="f451" fmla="val 8692"/>
                <a:gd name="f452" fmla="val 8712"/>
                <a:gd name="f453" fmla="val 8737"/>
                <a:gd name="f454" fmla="val 8777"/>
                <a:gd name="f455" fmla="val 8797"/>
                <a:gd name="f456" fmla="val 8817"/>
                <a:gd name="f457" fmla="val 8837"/>
                <a:gd name="f458" fmla="val 8862"/>
                <a:gd name="f459" fmla="val 8882"/>
                <a:gd name="f460" fmla="val 8902"/>
                <a:gd name="f461" fmla="val 8922"/>
                <a:gd name="f462" fmla="val 8942"/>
                <a:gd name="f463" fmla="val 8988"/>
                <a:gd name="f464" fmla="val 9028"/>
                <a:gd name="f465" fmla="val 9068"/>
                <a:gd name="f466" fmla="val 6666"/>
                <a:gd name="f467" fmla="val 9113"/>
                <a:gd name="f468" fmla="val 9133"/>
                <a:gd name="f469" fmla="val 9153"/>
                <a:gd name="f470" fmla="val 9193"/>
                <a:gd name="f471" fmla="val 6751"/>
                <a:gd name="f472" fmla="val 9213"/>
                <a:gd name="f473" fmla="val 9258"/>
                <a:gd name="f474" fmla="val 9279"/>
                <a:gd name="f475" fmla="val 9299"/>
                <a:gd name="f476" fmla="val 9339"/>
                <a:gd name="f477" fmla="val 9364"/>
                <a:gd name="f478" fmla="val 9384"/>
                <a:gd name="f479" fmla="val 9404"/>
                <a:gd name="f480" fmla="val 9424"/>
                <a:gd name="f481" fmla="val 6916"/>
                <a:gd name="f482" fmla="val 9464"/>
                <a:gd name="f483" fmla="val 9509"/>
                <a:gd name="f484" fmla="val 9529"/>
                <a:gd name="f485" fmla="val 7022"/>
                <a:gd name="f486" fmla="val 9549"/>
                <a:gd name="f487" fmla="val 9569"/>
                <a:gd name="f488" fmla="val 9615"/>
                <a:gd name="f489" fmla="val 9635"/>
                <a:gd name="f490" fmla="val 9675"/>
                <a:gd name="f491" fmla="val 7212"/>
                <a:gd name="f492" fmla="val 9695"/>
                <a:gd name="f493" fmla="val 9715"/>
                <a:gd name="f494" fmla="val 9740"/>
                <a:gd name="f495" fmla="val 9760"/>
                <a:gd name="f496" fmla="val 9780"/>
                <a:gd name="f497" fmla="val 9800"/>
                <a:gd name="f498" fmla="val 9820"/>
                <a:gd name="f499" fmla="val 7503"/>
                <a:gd name="f500" fmla="val 9840"/>
                <a:gd name="f501" fmla="val 9865"/>
                <a:gd name="f502" fmla="val 9885"/>
                <a:gd name="f503" fmla="val 9905"/>
                <a:gd name="f504" fmla="val 9925"/>
                <a:gd name="f505" fmla="val 9946"/>
                <a:gd name="f506" fmla="val 8361"/>
                <a:gd name="f507" fmla="val 8486"/>
                <a:gd name="f508" fmla="val 8571"/>
                <a:gd name="f509" fmla="val 8672"/>
                <a:gd name="f510" fmla="val 8717"/>
                <a:gd name="f511" fmla="val 8757"/>
                <a:gd name="f512" fmla="val 8947"/>
                <a:gd name="f513" fmla="val 9073"/>
                <a:gd name="f514" fmla="val 9093"/>
                <a:gd name="f515" fmla="val 9173"/>
                <a:gd name="f516" fmla="val 9198"/>
                <a:gd name="f517" fmla="val 9218"/>
                <a:gd name="f518" fmla="val 9655"/>
                <a:gd name="f519" fmla="val 9238"/>
                <a:gd name="f520" fmla="val 9344"/>
                <a:gd name="f521" fmla="val 9589"/>
                <a:gd name="f522" fmla="val 9449"/>
                <a:gd name="f523" fmla="val 9469"/>
                <a:gd name="f524" fmla="val 9489"/>
                <a:gd name="f525" fmla="val 9444"/>
                <a:gd name="f526" fmla="val 9574"/>
                <a:gd name="f527" fmla="val 9594"/>
                <a:gd name="f528" fmla="val 9614"/>
                <a:gd name="f529" fmla="val 9319"/>
                <a:gd name="f530" fmla="val 9700"/>
                <a:gd name="f531" fmla="val 9720"/>
                <a:gd name="f532" fmla="val 9825"/>
                <a:gd name="f533" fmla="val 9845"/>
                <a:gd name="f534" fmla="val 9088"/>
                <a:gd name="f535" fmla="val 9048"/>
                <a:gd name="f536" fmla="val 9008"/>
                <a:gd name="f537" fmla="val 8963"/>
                <a:gd name="f538" fmla="val 9950"/>
                <a:gd name="f539" fmla="val 9971"/>
                <a:gd name="f540" fmla="val 9991"/>
                <a:gd name="f541" fmla="val 10011"/>
                <a:gd name="f542" fmla="val 10031"/>
                <a:gd name="f543" fmla="val 8611"/>
                <a:gd name="f544" fmla="val 10051"/>
                <a:gd name="f545" fmla="val 8421"/>
                <a:gd name="f546" fmla="val 8381"/>
                <a:gd name="f547" fmla="val 10076"/>
                <a:gd name="f548" fmla="val 8316"/>
                <a:gd name="f549" fmla="val 8210"/>
                <a:gd name="f550" fmla="val 7939"/>
                <a:gd name="f551" fmla="val 7834"/>
                <a:gd name="f552" fmla="val 7709"/>
                <a:gd name="f553" fmla="val 7689"/>
                <a:gd name="f554" fmla="val 7629"/>
                <a:gd name="f555" fmla="val 7563"/>
                <a:gd name="f556" fmla="val 7207"/>
                <a:gd name="f557" fmla="val 9324"/>
                <a:gd name="f558" fmla="val 7082"/>
                <a:gd name="f559" fmla="val 7062"/>
                <a:gd name="f560" fmla="val 6956"/>
                <a:gd name="f561" fmla="val 8968"/>
                <a:gd name="f562" fmla="val 6936"/>
                <a:gd name="f563" fmla="val 8526"/>
                <a:gd name="f564" fmla="val 8446"/>
                <a:gd name="f565" fmla="val 7318"/>
                <a:gd name="f566" fmla="val 7187"/>
                <a:gd name="f567" fmla="val 7272"/>
                <a:gd name="f568" fmla="val 7333"/>
                <a:gd name="f569" fmla="val 7458"/>
                <a:gd name="f570" fmla="val 7814"/>
                <a:gd name="f571" fmla="val 8065"/>
                <a:gd name="f572" fmla="val 8085"/>
                <a:gd name="f573" fmla="val 7313"/>
                <a:gd name="f574" fmla="val 20"/>
                <a:gd name="f575" fmla="val 46"/>
                <a:gd name="f576" fmla="val 6686"/>
                <a:gd name="f577" fmla="val 86"/>
                <a:gd name="f578" fmla="val 126"/>
                <a:gd name="f579" fmla="val 146"/>
                <a:gd name="f580" fmla="val 6310"/>
                <a:gd name="f581" fmla="val 171"/>
                <a:gd name="f582" fmla="val 6204"/>
                <a:gd name="f583" fmla="val 191"/>
                <a:gd name="f584" fmla="val 211"/>
                <a:gd name="f585" fmla="val 251"/>
                <a:gd name="f586" fmla="val 5953"/>
                <a:gd name="f587" fmla="val 271"/>
                <a:gd name="f588" fmla="val 296"/>
                <a:gd name="f589" fmla="val 5808"/>
                <a:gd name="f590" fmla="val 316"/>
                <a:gd name="f591" fmla="val 356"/>
                <a:gd name="f592" fmla="val 377"/>
                <a:gd name="f593" fmla="val 5577"/>
                <a:gd name="f594" fmla="val 397"/>
                <a:gd name="f595" fmla="val 5517"/>
                <a:gd name="f596" fmla="val 422"/>
                <a:gd name="f597" fmla="val 5477"/>
                <a:gd name="f598" fmla="val 442"/>
                <a:gd name="f599" fmla="val 5352"/>
                <a:gd name="f600" fmla="val 482"/>
                <a:gd name="f601" fmla="val 5161"/>
                <a:gd name="f602" fmla="val 547"/>
                <a:gd name="f603" fmla="val 627"/>
                <a:gd name="f604" fmla="val 713"/>
                <a:gd name="f605" fmla="val 4619"/>
                <a:gd name="f606" fmla="val 798"/>
                <a:gd name="f607" fmla="val 878"/>
                <a:gd name="f608" fmla="val 983"/>
                <a:gd name="f609" fmla="val 4053"/>
                <a:gd name="f610" fmla="val 3742"/>
                <a:gd name="f611" fmla="val 1299"/>
                <a:gd name="f612" fmla="val 3426"/>
                <a:gd name="f613" fmla="val 1550"/>
                <a:gd name="f614" fmla="val 3300"/>
                <a:gd name="f615" fmla="val 3195"/>
                <a:gd name="f616" fmla="val 3175"/>
                <a:gd name="f617" fmla="val 3135"/>
                <a:gd name="f618" fmla="val 3095"/>
                <a:gd name="f619" fmla="val 3050"/>
                <a:gd name="f620" fmla="val 3010"/>
                <a:gd name="f621" fmla="val 2944"/>
                <a:gd name="f622" fmla="val 2799"/>
                <a:gd name="f623" fmla="val 1023"/>
                <a:gd name="f624" fmla="val 1003"/>
                <a:gd name="f625" fmla="val 943"/>
                <a:gd name="f626" fmla="val 923"/>
                <a:gd name="f627" fmla="val 898"/>
                <a:gd name="f628" fmla="val 2047"/>
                <a:gd name="f629" fmla="val 858"/>
                <a:gd name="f630" fmla="val 1565"/>
                <a:gd name="f631" fmla="val 963"/>
                <a:gd name="f632" fmla="val 1049"/>
                <a:gd name="f633" fmla="val 1069"/>
                <a:gd name="f634" fmla="val 1024"/>
                <a:gd name="f635" fmla="val 938"/>
                <a:gd name="f636" fmla="val 918"/>
                <a:gd name="f637" fmla="val 813"/>
                <a:gd name="f638" fmla="val 773"/>
                <a:gd name="f639" fmla="val 753"/>
                <a:gd name="f640" fmla="val 733"/>
                <a:gd name="f641" fmla="val 687"/>
                <a:gd name="f642" fmla="val 667"/>
                <a:gd name="f643" fmla="val 607"/>
                <a:gd name="f644" fmla="val 562"/>
                <a:gd name="f645" fmla="val 502"/>
                <a:gd name="f646" fmla="val 462"/>
                <a:gd name="f647" fmla="val 417"/>
                <a:gd name="f648" fmla="val 336"/>
                <a:gd name="f649" fmla="val 311"/>
                <a:gd name="f650" fmla="val 291"/>
                <a:gd name="f651" fmla="val 3200"/>
                <a:gd name="f652" fmla="val 3280"/>
                <a:gd name="f653" fmla="val 437"/>
                <a:gd name="f654" fmla="val 522"/>
                <a:gd name="f655" fmla="val 542"/>
                <a:gd name="f656" fmla="val 3722"/>
                <a:gd name="f657" fmla="val 3762"/>
                <a:gd name="f658" fmla="val 587"/>
                <a:gd name="f659" fmla="val 3807"/>
                <a:gd name="f660" fmla="val 3827"/>
                <a:gd name="f661" fmla="val 647"/>
                <a:gd name="f662" fmla="val 3952"/>
                <a:gd name="f663" fmla="val 3992"/>
                <a:gd name="f664" fmla="val 4058"/>
                <a:gd name="f665" fmla="val 4078"/>
                <a:gd name="f666" fmla="val 4183"/>
                <a:gd name="f667" fmla="val 4203"/>
                <a:gd name="f668" fmla="val 4308"/>
                <a:gd name="f669" fmla="val 4409"/>
                <a:gd name="f670" fmla="val 4454"/>
                <a:gd name="f671" fmla="val 4559"/>
                <a:gd name="f672" fmla="val 4659"/>
                <a:gd name="f673" fmla="val 4955"/>
                <a:gd name="f674" fmla="val 5061"/>
                <a:gd name="f675" fmla="val 5372"/>
                <a:gd name="f676" fmla="val 5497"/>
                <a:gd name="f677" fmla="val 1670"/>
                <a:gd name="f678" fmla="val 231"/>
                <a:gd name="f679" fmla="val 106"/>
                <a:gd name="f680" fmla="val 61"/>
                <a:gd name="f681" fmla="val 41"/>
                <a:gd name="f682" fmla="val 8631"/>
                <a:gd name="f683" fmla="val 166"/>
                <a:gd name="f684" fmla="val 9278"/>
                <a:gd name="f685" fmla="val 793"/>
                <a:gd name="f686" fmla="val 10096"/>
                <a:gd name="f687" fmla="val 10156"/>
                <a:gd name="f688" fmla="val 10201"/>
                <a:gd name="f689" fmla="val 10241"/>
                <a:gd name="f690" fmla="val 10261"/>
                <a:gd name="f691" fmla="val 10302"/>
                <a:gd name="f692" fmla="val 10367"/>
                <a:gd name="f693" fmla="val 10407"/>
                <a:gd name="f694" fmla="val 10452"/>
                <a:gd name="f695" fmla="val 10492"/>
                <a:gd name="f696" fmla="val 10532"/>
                <a:gd name="f697" fmla="val 10597"/>
                <a:gd name="f698" fmla="val 10618"/>
                <a:gd name="f699" fmla="val 10638"/>
                <a:gd name="f700" fmla="val 10658"/>
                <a:gd name="f701" fmla="val 10678"/>
                <a:gd name="f702" fmla="val 10723"/>
                <a:gd name="f703" fmla="val 10763"/>
                <a:gd name="f704" fmla="val 10783"/>
                <a:gd name="f705" fmla="val 10828"/>
                <a:gd name="f706" fmla="val 10848"/>
                <a:gd name="f707" fmla="val 10868"/>
                <a:gd name="f708" fmla="val 10928"/>
                <a:gd name="f709" fmla="val 10974"/>
                <a:gd name="f710" fmla="val 11014"/>
                <a:gd name="f711" fmla="val 11054"/>
                <a:gd name="f712" fmla="val 11079"/>
                <a:gd name="f713" fmla="val 11119"/>
                <a:gd name="f714" fmla="val 11139"/>
                <a:gd name="f715" fmla="val 11179"/>
                <a:gd name="f716" fmla="val 11224"/>
                <a:gd name="f717" fmla="val 11264"/>
                <a:gd name="f718" fmla="val 11305"/>
                <a:gd name="f719" fmla="val 11330"/>
                <a:gd name="f720" fmla="val 11370"/>
                <a:gd name="f721" fmla="val 11430"/>
                <a:gd name="f722" fmla="val 11475"/>
                <a:gd name="f723" fmla="val 3070"/>
                <a:gd name="f724" fmla="val 11600"/>
                <a:gd name="f725" fmla="val 11706"/>
                <a:gd name="f726" fmla="val 3697"/>
                <a:gd name="f727" fmla="val 11831"/>
                <a:gd name="f728" fmla="val 11851"/>
                <a:gd name="f729" fmla="val 11931"/>
                <a:gd name="f730" fmla="val 11957"/>
                <a:gd name="f731" fmla="val 11997"/>
                <a:gd name="f732" fmla="val 12037"/>
                <a:gd name="f733" fmla="val 12082"/>
                <a:gd name="f734" fmla="val 12102"/>
                <a:gd name="f735" fmla="val 12458"/>
                <a:gd name="f736" fmla="val 12604"/>
                <a:gd name="f737" fmla="val 12854"/>
                <a:gd name="f738" fmla="val 12960"/>
                <a:gd name="f739" fmla="val 13250"/>
                <a:gd name="f740" fmla="val 13311"/>
                <a:gd name="f741" fmla="val 13416"/>
                <a:gd name="f742" fmla="val 13461"/>
                <a:gd name="f743" fmla="val 13732"/>
                <a:gd name="f744" fmla="val 13837"/>
                <a:gd name="f745" fmla="val 13897"/>
                <a:gd name="f746" fmla="val 13983"/>
                <a:gd name="f747" fmla="val 14088"/>
                <a:gd name="f748" fmla="val 14233"/>
                <a:gd name="f749" fmla="val 14399"/>
                <a:gd name="f750" fmla="val 14464"/>
                <a:gd name="f751" fmla="val 14590"/>
                <a:gd name="f752" fmla="val 4890"/>
                <a:gd name="f753" fmla="val 14544"/>
                <a:gd name="f754" fmla="val 14504"/>
                <a:gd name="f755" fmla="val 14339"/>
                <a:gd name="f756" fmla="val 14274"/>
                <a:gd name="f757" fmla="val 14063"/>
                <a:gd name="f758" fmla="val 14003"/>
                <a:gd name="f759" fmla="val 13963"/>
                <a:gd name="f760" fmla="val 13917"/>
                <a:gd name="f761" fmla="val 5141"/>
                <a:gd name="f762" fmla="val 5201"/>
                <a:gd name="f763" fmla="val 5286"/>
                <a:gd name="f764" fmla="val 13356"/>
                <a:gd name="f765" fmla="val 5327"/>
                <a:gd name="f766" fmla="val 13210"/>
                <a:gd name="f767" fmla="val 5412"/>
                <a:gd name="f768" fmla="val 5432"/>
                <a:gd name="f769" fmla="val 13105"/>
                <a:gd name="f770" fmla="val 12935"/>
                <a:gd name="f771" fmla="val 12874"/>
                <a:gd name="f772" fmla="val 12789"/>
                <a:gd name="f773" fmla="val 5703"/>
                <a:gd name="f774" fmla="val 12709"/>
                <a:gd name="f775" fmla="val 5828"/>
                <a:gd name="f776" fmla="val 12478"/>
                <a:gd name="f777" fmla="val 5933"/>
                <a:gd name="f778" fmla="val 5979"/>
                <a:gd name="f779" fmla="val 12333"/>
                <a:gd name="f780" fmla="val 6059"/>
                <a:gd name="f781" fmla="val 6079"/>
                <a:gd name="f782" fmla="val 12267"/>
                <a:gd name="f783" fmla="val 12227"/>
                <a:gd name="f784" fmla="val 6184"/>
                <a:gd name="f785" fmla="val 6330"/>
                <a:gd name="f786" fmla="val 6435"/>
                <a:gd name="f787" fmla="val 11977"/>
                <a:gd name="f788" fmla="val 6455"/>
                <a:gd name="f789" fmla="val 6646"/>
                <a:gd name="f790" fmla="val 6706"/>
                <a:gd name="f791" fmla="val 6811"/>
                <a:gd name="f792" fmla="val 6831"/>
                <a:gd name="f793" fmla="val 11726"/>
                <a:gd name="f794" fmla="val 11580"/>
                <a:gd name="f795" fmla="val 7583"/>
                <a:gd name="f796" fmla="val 11455"/>
                <a:gd name="f797" fmla="val 11410"/>
                <a:gd name="f798" fmla="val 11390"/>
                <a:gd name="f799" fmla="val 7960"/>
                <a:gd name="f800" fmla="val 11350"/>
                <a:gd name="f801" fmla="val 9966"/>
                <a:gd name="f802" fmla="val 10071"/>
                <a:gd name="f803" fmla="val 10116"/>
                <a:gd name="f804" fmla="val 10322"/>
                <a:gd name="f805" fmla="val 10447"/>
                <a:gd name="f806" fmla="val 10467"/>
                <a:gd name="f807" fmla="val 10512"/>
                <a:gd name="f808" fmla="val 10552"/>
                <a:gd name="f809" fmla="val 10572"/>
                <a:gd name="f810" fmla="val 10592"/>
                <a:gd name="f811" fmla="val 10718"/>
                <a:gd name="f812" fmla="val 10823"/>
                <a:gd name="f813" fmla="val 10888"/>
                <a:gd name="f814" fmla="val 10949"/>
                <a:gd name="f815" fmla="val 10969"/>
                <a:gd name="f816" fmla="val 11074"/>
                <a:gd name="f817" fmla="val 11094"/>
                <a:gd name="f818" fmla="val 11159"/>
                <a:gd name="f819" fmla="val 11199"/>
                <a:gd name="f820" fmla="val 11219"/>
                <a:gd name="f821" fmla="val 11265"/>
                <a:gd name="f822" fmla="val 11285"/>
                <a:gd name="f823" fmla="val 11325"/>
                <a:gd name="f824" fmla="val 11345"/>
                <a:gd name="f825" fmla="val 12162"/>
                <a:gd name="f826" fmla="val 12207"/>
                <a:gd name="f827" fmla="val 11470"/>
                <a:gd name="f828" fmla="val 12353"/>
                <a:gd name="f829" fmla="val 12583"/>
                <a:gd name="f830" fmla="val 11952"/>
                <a:gd name="f831" fmla="val 12729"/>
                <a:gd name="f832" fmla="val 13185"/>
                <a:gd name="f833" fmla="val 12308"/>
                <a:gd name="f834" fmla="val 13336"/>
                <a:gd name="f835" fmla="val 12348"/>
                <a:gd name="f836" fmla="val 13586"/>
                <a:gd name="f837" fmla="val 13667"/>
                <a:gd name="f838" fmla="val 13857"/>
                <a:gd name="f839" fmla="val 14108"/>
                <a:gd name="f840" fmla="val 12849"/>
                <a:gd name="f841" fmla="val 12915"/>
                <a:gd name="f842" fmla="val 13712"/>
                <a:gd name="f843" fmla="val 13607"/>
                <a:gd name="f844" fmla="val 13476"/>
                <a:gd name="f845" fmla="val 13521"/>
                <a:gd name="f846" fmla="val 13481"/>
                <a:gd name="f847" fmla="val 13351"/>
                <a:gd name="f848" fmla="val 13085"/>
                <a:gd name="f849" fmla="val 12809"/>
                <a:gd name="f850" fmla="val 12975"/>
                <a:gd name="f851" fmla="val 12955"/>
                <a:gd name="f852" fmla="val 12894"/>
                <a:gd name="f853" fmla="val 12829"/>
                <a:gd name="f854" fmla="val 13852"/>
                <a:gd name="f855" fmla="val 11204"/>
                <a:gd name="f856" fmla="val 11099"/>
                <a:gd name="f857" fmla="val 14294"/>
                <a:gd name="f858" fmla="val 10954"/>
                <a:gd name="f859" fmla="val 10908"/>
                <a:gd name="f860" fmla="val 14815"/>
                <a:gd name="f861" fmla="val 14855"/>
                <a:gd name="f862" fmla="val 14880"/>
                <a:gd name="f863" fmla="val 10472"/>
                <a:gd name="f864" fmla="val 14921"/>
                <a:gd name="f865" fmla="val 14941"/>
                <a:gd name="f866" fmla="val 10427"/>
                <a:gd name="f867" fmla="val 14981"/>
                <a:gd name="f868" fmla="val 10387"/>
                <a:gd name="f869" fmla="val 15026"/>
                <a:gd name="f870" fmla="val 10347"/>
                <a:gd name="f871" fmla="val 15086"/>
                <a:gd name="f872" fmla="val 15106"/>
                <a:gd name="f873" fmla="val 15151"/>
                <a:gd name="f874" fmla="val 15191"/>
                <a:gd name="f875" fmla="val 15232"/>
                <a:gd name="f876" fmla="val 10176"/>
                <a:gd name="f877" fmla="val 15257"/>
                <a:gd name="f878" fmla="val 10136"/>
                <a:gd name="f879" fmla="val 15277"/>
                <a:gd name="f880" fmla="val 15297"/>
                <a:gd name="f881" fmla="val 15402"/>
                <a:gd name="f882" fmla="val 15442"/>
                <a:gd name="f883" fmla="val 15482"/>
                <a:gd name="f884" fmla="val 15527"/>
                <a:gd name="f885" fmla="val 15588"/>
                <a:gd name="f886" fmla="val 15653"/>
                <a:gd name="f887" fmla="val 15733"/>
                <a:gd name="f888" fmla="val 15798"/>
                <a:gd name="f889" fmla="val 15858"/>
                <a:gd name="f890" fmla="val 15924"/>
                <a:gd name="f891" fmla="val 16009"/>
                <a:gd name="f892" fmla="val 16069"/>
                <a:gd name="f893" fmla="val 16134"/>
                <a:gd name="f894" fmla="val 16174"/>
                <a:gd name="f895" fmla="val 16235"/>
                <a:gd name="f896" fmla="val 16280"/>
                <a:gd name="f897" fmla="val 16300"/>
                <a:gd name="f898" fmla="val 16360"/>
                <a:gd name="f899" fmla="val 16425"/>
                <a:gd name="f900" fmla="val 16465"/>
                <a:gd name="f901" fmla="val 16510"/>
                <a:gd name="f902" fmla="val 16551"/>
                <a:gd name="f903" fmla="val 16591"/>
                <a:gd name="f904" fmla="val 16636"/>
                <a:gd name="f905" fmla="val 16656"/>
                <a:gd name="f906" fmla="val 8341"/>
                <a:gd name="f907" fmla="val 16676"/>
                <a:gd name="f908" fmla="val 16696"/>
                <a:gd name="f909" fmla="val 16716"/>
                <a:gd name="f910" fmla="val 16736"/>
                <a:gd name="f911" fmla="val 16761"/>
                <a:gd name="f912" fmla="val 16801"/>
                <a:gd name="f913" fmla="val 16821"/>
                <a:gd name="f914" fmla="val 16861"/>
                <a:gd name="f915" fmla="val 16887"/>
                <a:gd name="f916" fmla="val 16907"/>
                <a:gd name="f917" fmla="val 16927"/>
                <a:gd name="f918" fmla="val 16947"/>
                <a:gd name="f919" fmla="val 16841"/>
                <a:gd name="f920" fmla="val 16781"/>
                <a:gd name="f921" fmla="val 16611"/>
                <a:gd name="f922" fmla="val 16571"/>
                <a:gd name="f923" fmla="val 16530"/>
                <a:gd name="f924" fmla="val 16445"/>
                <a:gd name="f925" fmla="val 16405"/>
                <a:gd name="f926" fmla="val 16385"/>
                <a:gd name="f927" fmla="val 16320"/>
                <a:gd name="f928" fmla="val 16214"/>
                <a:gd name="f929" fmla="val 16049"/>
                <a:gd name="f930" fmla="val 15984"/>
                <a:gd name="f931" fmla="val 15883"/>
                <a:gd name="f932" fmla="val 15838"/>
                <a:gd name="f933" fmla="val 15778"/>
                <a:gd name="f934" fmla="val 15693"/>
                <a:gd name="f935" fmla="val 15608"/>
                <a:gd name="f936" fmla="val 15568"/>
                <a:gd name="f937" fmla="val 15547"/>
                <a:gd name="f938" fmla="val 15507"/>
                <a:gd name="f939" fmla="val 15462"/>
                <a:gd name="f940" fmla="val 15337"/>
                <a:gd name="f941" fmla="val 15317"/>
                <a:gd name="f942" fmla="val 15211"/>
                <a:gd name="f943" fmla="val 15171"/>
                <a:gd name="f944" fmla="val 15046"/>
                <a:gd name="f945" fmla="val 15006"/>
                <a:gd name="f946" fmla="val 14961"/>
                <a:gd name="f947" fmla="val 14901"/>
                <a:gd name="f948" fmla="val 14835"/>
                <a:gd name="f949" fmla="val 14795"/>
                <a:gd name="f950" fmla="val 14775"/>
                <a:gd name="f951" fmla="val 6836"/>
                <a:gd name="f952" fmla="val 14755"/>
                <a:gd name="f953" fmla="val 14730"/>
                <a:gd name="f954" fmla="val 14439"/>
                <a:gd name="f955" fmla="val 5206"/>
                <a:gd name="f956" fmla="val 4935"/>
                <a:gd name="f957" fmla="val 4685"/>
                <a:gd name="f958" fmla="val 4579"/>
                <a:gd name="f959" fmla="val 4328"/>
                <a:gd name="f960" fmla="val 3932"/>
                <a:gd name="f961" fmla="val 3702"/>
                <a:gd name="f962" fmla="val 3366"/>
                <a:gd name="f963" fmla="val 15131"/>
                <a:gd name="f964" fmla="val 15357"/>
                <a:gd name="f965" fmla="val 15066"/>
                <a:gd name="f966" fmla="val 838"/>
                <a:gd name="f967" fmla="val 567"/>
                <a:gd name="f968" fmla="val 13812"/>
                <a:gd name="f969" fmla="val 692"/>
                <a:gd name="f970" fmla="val 818"/>
                <a:gd name="f971" fmla="val 672"/>
                <a:gd name="f972" fmla="val 10994"/>
                <a:gd name="f973" fmla="val 10843"/>
                <a:gd name="f974" fmla="val 10216"/>
                <a:gd name="f975" fmla="val 66"/>
                <a:gd name="f976" fmla="*/ f0 1 16967"/>
                <a:gd name="f977" fmla="*/ f1 1 14715"/>
                <a:gd name="f978" fmla="val f2"/>
                <a:gd name="f979" fmla="val f3"/>
                <a:gd name="f980" fmla="val f4"/>
                <a:gd name="f981" fmla="+- f980 0 f978"/>
                <a:gd name="f982" fmla="+- f979 0 f978"/>
                <a:gd name="f983" fmla="*/ f982 1 16967"/>
                <a:gd name="f984" fmla="*/ f981 1 14715"/>
                <a:gd name="f985" fmla="*/ f978 1 f983"/>
                <a:gd name="f986" fmla="*/ f979 1 f983"/>
                <a:gd name="f987" fmla="*/ f978 1 f984"/>
                <a:gd name="f988" fmla="*/ f980 1 f984"/>
                <a:gd name="f989" fmla="*/ f985 f976 1"/>
                <a:gd name="f990" fmla="*/ f986 f976 1"/>
                <a:gd name="f991" fmla="*/ f988 f977 1"/>
                <a:gd name="f992" fmla="*/ f987 f9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89" t="f992" r="f990" b="f991"/>
              <a:pathLst>
                <a:path w="16967" h="14715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7" y="f49"/>
                    <a:pt x="f47" y="f50"/>
                  </a:cubicBezTo>
                  <a:cubicBezTo>
                    <a:pt x="f51" y="f50"/>
                    <a:pt x="f51" y="f52"/>
                    <a:pt x="f51" y="f52"/>
                  </a:cubicBezTo>
                  <a:cubicBezTo>
                    <a:pt x="f51" y="f53"/>
                    <a:pt x="f54" y="f55"/>
                    <a:pt x="f54" y="f56"/>
                  </a:cubicBezTo>
                  <a:lnTo>
                    <a:pt x="f54" y="f57"/>
                  </a:lnTo>
                  <a:lnTo>
                    <a:pt x="f54" y="f58"/>
                  </a:lnTo>
                  <a:cubicBezTo>
                    <a:pt x="f54" y="f59"/>
                    <a:pt x="f51" y="f60"/>
                    <a:pt x="f51" y="f61"/>
                  </a:cubicBezTo>
                  <a:cubicBezTo>
                    <a:pt x="f47" y="f62"/>
                    <a:pt x="f45" y="f63"/>
                    <a:pt x="f45" y="f64"/>
                  </a:cubicBezTo>
                  <a:cubicBezTo>
                    <a:pt x="f65" y="f66"/>
                    <a:pt x="f67" y="f68"/>
                    <a:pt x="f37" y="f69"/>
                  </a:cubicBezTo>
                  <a:cubicBezTo>
                    <a:pt x="f37" y="f69"/>
                    <a:pt x="f37" y="f70"/>
                    <a:pt x="f35" y="f70"/>
                  </a:cubicBezTo>
                  <a:lnTo>
                    <a:pt x="f33" y="f71"/>
                  </a:lnTo>
                  <a:cubicBezTo>
                    <a:pt x="f31" y="f72"/>
                    <a:pt x="f73" y="f74"/>
                    <a:pt x="f25" y="f75"/>
                  </a:cubicBezTo>
                  <a:cubicBezTo>
                    <a:pt x="f25" y="f75"/>
                    <a:pt x="f76" y="f77"/>
                    <a:pt x="f78" y="f77"/>
                  </a:cubicBezTo>
                  <a:lnTo>
                    <a:pt x="f23" y="f75"/>
                  </a:lnTo>
                  <a:cubicBezTo>
                    <a:pt x="f79" y="f75"/>
                    <a:pt x="f80" y="f74"/>
                    <a:pt x="f80" y="f81"/>
                  </a:cubicBezTo>
                  <a:cubicBezTo>
                    <a:pt x="f82" y="f81"/>
                    <a:pt x="f82" y="f83"/>
                    <a:pt x="f21" y="f72"/>
                  </a:cubicBezTo>
                  <a:lnTo>
                    <a:pt x="f21" y="f84"/>
                  </a:lnTo>
                  <a:cubicBezTo>
                    <a:pt x="f85" y="f86"/>
                    <a:pt x="f87" y="f69"/>
                    <a:pt x="f19" y="f88"/>
                  </a:cubicBezTo>
                  <a:cubicBezTo>
                    <a:pt x="f89" y="f68"/>
                    <a:pt x="f90" y="f91"/>
                    <a:pt x="f17" y="f92"/>
                  </a:cubicBezTo>
                  <a:cubicBezTo>
                    <a:pt x="f93" y="f94"/>
                    <a:pt x="f15" y="f64"/>
                    <a:pt x="f95" y="f63"/>
                  </a:cubicBezTo>
                  <a:cubicBezTo>
                    <a:pt x="f13" y="f96"/>
                    <a:pt x="f97" y="f59"/>
                    <a:pt x="f98" y="f99"/>
                  </a:cubicBezTo>
                  <a:lnTo>
                    <a:pt x="f100" y="f101"/>
                  </a:lnTo>
                  <a:cubicBezTo>
                    <a:pt x="f102" y="f57"/>
                    <a:pt x="f10" y="f103"/>
                    <a:pt x="f104" y="f105"/>
                  </a:cubicBezTo>
                  <a:lnTo>
                    <a:pt x="f5" y="f50"/>
                  </a:ln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15"/>
                    <a:pt x="f116" y="f117"/>
                  </a:cubicBezTo>
                  <a:lnTo>
                    <a:pt x="f118" y="f119"/>
                  </a:lnTo>
                  <a:lnTo>
                    <a:pt x="f120" y="f40"/>
                  </a:lnTo>
                  <a:lnTo>
                    <a:pt x="f121" y="f40"/>
                  </a:lnTo>
                  <a:cubicBezTo>
                    <a:pt x="f122" y="f40"/>
                    <a:pt x="f123" y="f124"/>
                    <a:pt x="f125" y="f38"/>
                  </a:cubicBezTo>
                  <a:cubicBezTo>
                    <a:pt x="f125" y="f126"/>
                    <a:pt x="f127" y="f36"/>
                    <a:pt x="f127" y="f36"/>
                  </a:cubicBezTo>
                  <a:lnTo>
                    <a:pt x="f127" y="f28"/>
                  </a:lnTo>
                  <a:cubicBezTo>
                    <a:pt x="f125" y="f26"/>
                    <a:pt x="f125" y="f128"/>
                    <a:pt x="f123" y="f24"/>
                  </a:cubicBezTo>
                  <a:cubicBezTo>
                    <a:pt x="f122" y="f129"/>
                    <a:pt x="f122" y="f22"/>
                    <a:pt x="f130" y="f20"/>
                  </a:cubicBezTo>
                  <a:cubicBezTo>
                    <a:pt x="f120" y="f18"/>
                    <a:pt x="f118" y="f131"/>
                    <a:pt x="f116" y="f16"/>
                  </a:cubicBezTo>
                  <a:cubicBezTo>
                    <a:pt x="f132" y="f12"/>
                    <a:pt x="f133" y="f9"/>
                    <a:pt x="f134" y="f9"/>
                  </a:cubicBezTo>
                  <a:cubicBezTo>
                    <a:pt x="f106" y="f6"/>
                    <a:pt x="f135" y="f6"/>
                    <a:pt x="f5" y="f6"/>
                  </a:cubicBezTo>
                  <a:close/>
                  <a:moveTo>
                    <a:pt x="f55" y="f36"/>
                  </a:moveTo>
                  <a:cubicBezTo>
                    <a:pt x="f136" y="f36"/>
                    <a:pt x="f137" y="f36"/>
                    <a:pt x="f105" y="f126"/>
                  </a:cubicBezTo>
                  <a:cubicBezTo>
                    <a:pt x="f138" y="f126"/>
                    <a:pt x="f139" y="f38"/>
                    <a:pt x="f140" y="f124"/>
                  </a:cubicBezTo>
                  <a:cubicBezTo>
                    <a:pt x="f141" y="f40"/>
                    <a:pt x="f142" y="f119"/>
                    <a:pt x="f58" y="f117"/>
                  </a:cubicBezTo>
                  <a:lnTo>
                    <a:pt x="f58" y="f115"/>
                  </a:lnTo>
                  <a:lnTo>
                    <a:pt x="f143" y="f113"/>
                  </a:lnTo>
                  <a:lnTo>
                    <a:pt x="f60" y="f144"/>
                  </a:lnTo>
                  <a:lnTo>
                    <a:pt x="f96" y="f111"/>
                  </a:lnTo>
                  <a:lnTo>
                    <a:pt x="f61" y="f145"/>
                  </a:lnTo>
                  <a:cubicBezTo>
                    <a:pt x="f62" y="f44"/>
                    <a:pt x="f146" y="f109"/>
                    <a:pt x="f146" y="f147"/>
                  </a:cubicBezTo>
                  <a:cubicBezTo>
                    <a:pt x="f64" y="f107"/>
                    <a:pt x="f148" y="f49"/>
                    <a:pt x="f94" y="f50"/>
                  </a:cubicBezTo>
                  <a:lnTo>
                    <a:pt x="f66" y="f50"/>
                  </a:lnTo>
                  <a:cubicBezTo>
                    <a:pt x="f149" y="f50"/>
                    <a:pt x="f150" y="f52"/>
                    <a:pt x="f91" y="f53"/>
                  </a:cubicBezTo>
                  <a:lnTo>
                    <a:pt x="f91" y="f56"/>
                  </a:lnTo>
                  <a:lnTo>
                    <a:pt x="f91" y="f151"/>
                  </a:lnTo>
                  <a:lnTo>
                    <a:pt x="f91" y="f105"/>
                  </a:lnTo>
                  <a:cubicBezTo>
                    <a:pt x="f150" y="f105"/>
                    <a:pt x="f150" y="f103"/>
                    <a:pt x="f150" y="f103"/>
                  </a:cubicBezTo>
                  <a:lnTo>
                    <a:pt x="f149" y="f103"/>
                  </a:lnTo>
                  <a:cubicBezTo>
                    <a:pt x="f149" y="f138"/>
                    <a:pt x="f66" y="f57"/>
                    <a:pt x="f94" y="f57"/>
                  </a:cubicBezTo>
                  <a:lnTo>
                    <a:pt x="f148" y="f152"/>
                  </a:lnTo>
                  <a:cubicBezTo>
                    <a:pt x="f153" y="f154"/>
                    <a:pt x="f146" y="f142"/>
                    <a:pt x="f62" y="f99"/>
                  </a:cubicBezTo>
                  <a:cubicBezTo>
                    <a:pt x="f96" y="f59"/>
                    <a:pt x="f60" y="f96"/>
                    <a:pt x="f155" y="f62"/>
                  </a:cubicBezTo>
                  <a:cubicBezTo>
                    <a:pt x="f155" y="f63"/>
                    <a:pt x="f58" y="f156"/>
                    <a:pt x="f58" y="f156"/>
                  </a:cubicBezTo>
                  <a:cubicBezTo>
                    <a:pt x="f99" y="f64"/>
                    <a:pt x="f99" y="f148"/>
                    <a:pt x="f142" y="f148"/>
                  </a:cubicBezTo>
                  <a:cubicBezTo>
                    <a:pt x="f142" y="f66"/>
                    <a:pt x="f141" y="f92"/>
                    <a:pt x="f140" y="f157"/>
                  </a:cubicBezTo>
                  <a:cubicBezTo>
                    <a:pt x="f139" y="f68"/>
                    <a:pt x="f138" y="f88"/>
                    <a:pt x="f103" y="f158"/>
                  </a:cubicBezTo>
                  <a:cubicBezTo>
                    <a:pt x="f105" y="f69"/>
                    <a:pt x="f137" y="f86"/>
                    <a:pt x="f136" y="f71"/>
                  </a:cubicBezTo>
                  <a:cubicBezTo>
                    <a:pt x="f53" y="f83"/>
                    <a:pt x="f50" y="f75"/>
                    <a:pt x="f159" y="f160"/>
                  </a:cubicBezTo>
                  <a:cubicBezTo>
                    <a:pt x="f107" y="f161"/>
                    <a:pt x="f147" y="f162"/>
                    <a:pt x="f163" y="f164"/>
                  </a:cubicBezTo>
                  <a:cubicBezTo>
                    <a:pt x="f145" y="f165"/>
                    <a:pt x="f111" y="f166"/>
                    <a:pt x="f144" y="f167"/>
                  </a:cubicBezTo>
                  <a:cubicBezTo>
                    <a:pt x="f113" y="f168"/>
                    <a:pt x="f169" y="f170"/>
                    <a:pt x="f117" y="f171"/>
                  </a:cubicBezTo>
                  <a:cubicBezTo>
                    <a:pt x="f119" y="f172"/>
                    <a:pt x="f119" y="f173"/>
                    <a:pt x="f124" y="f174"/>
                  </a:cubicBezTo>
                  <a:lnTo>
                    <a:pt x="f34" y="f174"/>
                  </a:lnTo>
                  <a:cubicBezTo>
                    <a:pt x="f175" y="f174"/>
                    <a:pt x="f175" y="f176"/>
                    <a:pt x="f32" y="f176"/>
                  </a:cubicBezTo>
                  <a:cubicBezTo>
                    <a:pt x="f177" y="f174"/>
                    <a:pt x="f178" y="f174"/>
                    <a:pt x="f179" y="f173"/>
                  </a:cubicBezTo>
                  <a:cubicBezTo>
                    <a:pt x="f180" y="f181"/>
                    <a:pt x="f182" y="f172"/>
                    <a:pt x="f183" y="f171"/>
                  </a:cubicBezTo>
                  <a:lnTo>
                    <a:pt x="f184" y="f171"/>
                  </a:lnTo>
                  <a:cubicBezTo>
                    <a:pt x="f185" y="f186"/>
                    <a:pt x="f18" y="f187"/>
                    <a:pt x="f131" y="f170"/>
                  </a:cubicBezTo>
                  <a:lnTo>
                    <a:pt x="f16" y="f188"/>
                  </a:lnTo>
                  <a:cubicBezTo>
                    <a:pt x="f189" y="f168"/>
                    <a:pt x="f190" y="f168"/>
                    <a:pt x="f190" y="f191"/>
                  </a:cubicBezTo>
                  <a:cubicBezTo>
                    <a:pt x="f192" y="f193"/>
                    <a:pt x="f9" y="f167"/>
                    <a:pt x="f9" y="f166"/>
                  </a:cubicBezTo>
                  <a:cubicBezTo>
                    <a:pt x="f194" y="f165"/>
                    <a:pt x="f194" y="f195"/>
                    <a:pt x="f196" y="f197"/>
                  </a:cubicBezTo>
                  <a:cubicBezTo>
                    <a:pt x="f196" y="f198"/>
                    <a:pt x="f196" y="f161"/>
                    <a:pt x="f199" y="f200"/>
                  </a:cubicBezTo>
                  <a:cubicBezTo>
                    <a:pt x="f199" y="f77"/>
                    <a:pt x="f196" y="f72"/>
                    <a:pt x="f194" y="f70"/>
                  </a:cubicBezTo>
                  <a:cubicBezTo>
                    <a:pt x="f194" y="f158"/>
                    <a:pt x="f6" y="f201"/>
                    <a:pt x="f6" y="f68"/>
                  </a:cubicBezTo>
                  <a:lnTo>
                    <a:pt x="f9" y="f157"/>
                  </a:lnTo>
                  <a:cubicBezTo>
                    <a:pt x="f9" y="f66"/>
                    <a:pt x="f192" y="f148"/>
                    <a:pt x="f190" y="f156"/>
                  </a:cubicBezTo>
                  <a:cubicBezTo>
                    <a:pt x="f190" y="f63"/>
                    <a:pt x="f190" y="f62"/>
                    <a:pt x="f189" y="f61"/>
                  </a:cubicBezTo>
                  <a:cubicBezTo>
                    <a:pt x="f16" y="f59"/>
                    <a:pt x="f131" y="f142"/>
                    <a:pt x="f18" y="f152"/>
                  </a:cubicBezTo>
                  <a:cubicBezTo>
                    <a:pt x="f202" y="f138"/>
                    <a:pt x="f184" y="f105"/>
                    <a:pt x="f183" y="f56"/>
                  </a:cubicBezTo>
                  <a:cubicBezTo>
                    <a:pt x="f129" y="f52"/>
                    <a:pt x="f180" y="f50"/>
                    <a:pt x="f203" y="f49"/>
                  </a:cubicBezTo>
                  <a:cubicBezTo>
                    <a:pt x="f178" y="f147"/>
                    <a:pt x="f32" y="f145"/>
                    <a:pt x="f36" y="f144"/>
                  </a:cubicBezTo>
                  <a:cubicBezTo>
                    <a:pt x="f204" y="f42"/>
                    <a:pt x="f40" y="f115"/>
                    <a:pt x="f117" y="f119"/>
                  </a:cubicBezTo>
                  <a:cubicBezTo>
                    <a:pt x="f205" y="f40"/>
                    <a:pt x="f111" y="f124"/>
                    <a:pt x="f163" y="f38"/>
                  </a:cubicBezTo>
                  <a:cubicBezTo>
                    <a:pt x="f147" y="f38"/>
                    <a:pt x="f48" y="f126"/>
                    <a:pt x="f159" y="f126"/>
                  </a:cubicBezTo>
                  <a:cubicBezTo>
                    <a:pt x="f50" y="f36"/>
                    <a:pt x="f52" y="f36"/>
                    <a:pt x="f55" y="f36"/>
                  </a:cubicBezTo>
                  <a:close/>
                  <a:moveTo>
                    <a:pt x="f206" y="f207"/>
                  </a:moveTo>
                  <a:cubicBezTo>
                    <a:pt x="f208" y="f207"/>
                    <a:pt x="f209" y="f210"/>
                    <a:pt x="f211" y="f212"/>
                  </a:cubicBezTo>
                  <a:cubicBezTo>
                    <a:pt x="f213" y="f212"/>
                    <a:pt x="f214" y="f215"/>
                    <a:pt x="f216" y="f217"/>
                  </a:cubicBezTo>
                  <a:cubicBezTo>
                    <a:pt x="f218" y="f219"/>
                    <a:pt x="f220" y="f219"/>
                    <a:pt x="f221" y="f222"/>
                  </a:cubicBezTo>
                  <a:cubicBezTo>
                    <a:pt x="f223" y="f222"/>
                    <a:pt x="f223" y="f224"/>
                    <a:pt x="f225" y="f224"/>
                  </a:cubicBezTo>
                  <a:cubicBezTo>
                    <a:pt x="f226" y="f227"/>
                    <a:pt x="f228" y="f229"/>
                    <a:pt x="f230" y="f231"/>
                  </a:cubicBezTo>
                  <a:cubicBezTo>
                    <a:pt x="f232" y="f233"/>
                    <a:pt x="f234" y="f235"/>
                    <a:pt x="f236" y="f237"/>
                  </a:cubicBezTo>
                  <a:cubicBezTo>
                    <a:pt x="f238" y="f239"/>
                    <a:pt x="f240" y="f241"/>
                    <a:pt x="f242" y="f243"/>
                  </a:cubicBezTo>
                  <a:cubicBezTo>
                    <a:pt x="f244" y="f245"/>
                    <a:pt x="f246" y="f247"/>
                    <a:pt x="f248" y="f249"/>
                  </a:cubicBezTo>
                  <a:lnTo>
                    <a:pt x="f250" y="f251"/>
                  </a:lnTo>
                  <a:cubicBezTo>
                    <a:pt x="f252" y="f253"/>
                    <a:pt x="f254" y="f255"/>
                    <a:pt x="f256" y="f257"/>
                  </a:cubicBezTo>
                  <a:cubicBezTo>
                    <a:pt x="f258" y="f259"/>
                    <a:pt x="f258" y="f260"/>
                    <a:pt x="f261" y="f262"/>
                  </a:cubicBezTo>
                  <a:cubicBezTo>
                    <a:pt x="f263" y="f264"/>
                    <a:pt x="f263" y="f265"/>
                    <a:pt x="f266" y="f267"/>
                  </a:cubicBezTo>
                  <a:cubicBezTo>
                    <a:pt x="f268" y="f269"/>
                    <a:pt x="f268" y="f270"/>
                    <a:pt x="f268" y="f271"/>
                  </a:cubicBezTo>
                  <a:cubicBezTo>
                    <a:pt x="f272" y="f273"/>
                    <a:pt x="f272" y="f274"/>
                    <a:pt x="f268" y="f275"/>
                  </a:cubicBezTo>
                  <a:cubicBezTo>
                    <a:pt x="f268" y="f276"/>
                    <a:pt x="f266" y="f277"/>
                    <a:pt x="f266" y="f278"/>
                  </a:cubicBezTo>
                  <a:cubicBezTo>
                    <a:pt x="f263" y="f279"/>
                    <a:pt x="f261" y="f280"/>
                    <a:pt x="f258" y="f281"/>
                  </a:cubicBezTo>
                  <a:lnTo>
                    <a:pt x="f258" y="f282"/>
                  </a:lnTo>
                  <a:cubicBezTo>
                    <a:pt x="f256" y="f283"/>
                    <a:pt x="f252" y="f284"/>
                    <a:pt x="f248" y="f285"/>
                  </a:cubicBezTo>
                  <a:cubicBezTo>
                    <a:pt x="f246" y="f286"/>
                    <a:pt x="f244" y="f287"/>
                    <a:pt x="f242" y="f288"/>
                  </a:cubicBezTo>
                  <a:cubicBezTo>
                    <a:pt x="f240" y="f289"/>
                    <a:pt x="f290" y="f291"/>
                    <a:pt x="f290" y="f292"/>
                  </a:cubicBezTo>
                  <a:lnTo>
                    <a:pt x="f238" y="f292"/>
                  </a:lnTo>
                  <a:cubicBezTo>
                    <a:pt x="f238" y="f293"/>
                    <a:pt x="f294" y="f293"/>
                    <a:pt x="f236" y="f295"/>
                  </a:cubicBezTo>
                  <a:cubicBezTo>
                    <a:pt x="f234" y="f296"/>
                    <a:pt x="f232" y="f297"/>
                    <a:pt x="f298" y="f299"/>
                  </a:cubicBezTo>
                  <a:cubicBezTo>
                    <a:pt x="f230" y="f299"/>
                    <a:pt x="f300" y="f301"/>
                    <a:pt x="f300" y="f301"/>
                  </a:cubicBezTo>
                  <a:cubicBezTo>
                    <a:pt x="f228" y="f302"/>
                    <a:pt x="f303" y="f304"/>
                    <a:pt x="f226" y="f304"/>
                  </a:cubicBezTo>
                  <a:cubicBezTo>
                    <a:pt x="f225" y="f305"/>
                    <a:pt x="f221" y="f306"/>
                    <a:pt x="f218" y="f307"/>
                  </a:cubicBezTo>
                  <a:cubicBezTo>
                    <a:pt x="f216" y="f308"/>
                    <a:pt x="f214" y="f308"/>
                    <a:pt x="f309" y="f310"/>
                  </a:cubicBezTo>
                  <a:lnTo>
                    <a:pt x="f213" y="f310"/>
                  </a:lnTo>
                  <a:cubicBezTo>
                    <a:pt x="f213" y="f311"/>
                    <a:pt x="f312" y="f311"/>
                    <a:pt x="f211" y="f311"/>
                  </a:cubicBezTo>
                  <a:cubicBezTo>
                    <a:pt x="f313" y="f311"/>
                    <a:pt x="f314" y="f315"/>
                    <a:pt x="f208" y="f315"/>
                  </a:cubicBezTo>
                  <a:lnTo>
                    <a:pt x="f316" y="f315"/>
                  </a:lnTo>
                  <a:cubicBezTo>
                    <a:pt x="f317" y="f315"/>
                    <a:pt x="f318" y="f311"/>
                    <a:pt x="f319" y="f311"/>
                  </a:cubicBezTo>
                  <a:cubicBezTo>
                    <a:pt x="f320" y="f311"/>
                    <a:pt x="f320" y="f311"/>
                    <a:pt x="f321" y="f310"/>
                  </a:cubicBezTo>
                  <a:cubicBezTo>
                    <a:pt x="f322" y="f308"/>
                    <a:pt x="f323" y="f307"/>
                    <a:pt x="f322" y="f306"/>
                  </a:cubicBezTo>
                  <a:cubicBezTo>
                    <a:pt x="f322" y="f306"/>
                    <a:pt x="f322" y="f305"/>
                    <a:pt x="f321" y="f324"/>
                  </a:cubicBezTo>
                  <a:lnTo>
                    <a:pt x="f320" y="f304"/>
                  </a:lnTo>
                  <a:cubicBezTo>
                    <a:pt x="f319" y="f302"/>
                    <a:pt x="f325" y="f301"/>
                    <a:pt x="f318" y="f299"/>
                  </a:cubicBezTo>
                  <a:cubicBezTo>
                    <a:pt x="f317" y="f326"/>
                    <a:pt x="f316" y="f296"/>
                    <a:pt x="f327" y="f295"/>
                  </a:cubicBezTo>
                  <a:cubicBezTo>
                    <a:pt x="f327" y="f292"/>
                    <a:pt x="f328" y="f291"/>
                    <a:pt x="f206" y="f288"/>
                  </a:cubicBezTo>
                  <a:cubicBezTo>
                    <a:pt x="f206" y="f287"/>
                    <a:pt x="f329" y="f330"/>
                    <a:pt x="f331" y="f332"/>
                  </a:cubicBezTo>
                  <a:lnTo>
                    <a:pt x="f331" y="f333"/>
                  </a:lnTo>
                  <a:cubicBezTo>
                    <a:pt x="f331" y="f334"/>
                    <a:pt x="f208" y="f284"/>
                    <a:pt x="f208" y="f335"/>
                  </a:cubicBezTo>
                  <a:lnTo>
                    <a:pt x="f314" y="f283"/>
                  </a:lnTo>
                  <a:lnTo>
                    <a:pt x="f314" y="f336"/>
                  </a:lnTo>
                  <a:cubicBezTo>
                    <a:pt x="f209" y="f337"/>
                    <a:pt x="f209" y="f282"/>
                    <a:pt x="f313" y="f338"/>
                  </a:cubicBezTo>
                  <a:cubicBezTo>
                    <a:pt x="f313" y="f339"/>
                    <a:pt x="f313" y="f340"/>
                    <a:pt x="f211" y="f341"/>
                  </a:cubicBezTo>
                  <a:cubicBezTo>
                    <a:pt x="f211" y="f342"/>
                    <a:pt x="f211" y="f274"/>
                    <a:pt x="f313" y="f343"/>
                  </a:cubicBezTo>
                  <a:lnTo>
                    <a:pt x="f313" y="f344"/>
                  </a:lnTo>
                  <a:lnTo>
                    <a:pt x="f313" y="f345"/>
                  </a:lnTo>
                  <a:lnTo>
                    <a:pt x="f313" y="f346"/>
                  </a:lnTo>
                  <a:cubicBezTo>
                    <a:pt x="f313" y="f264"/>
                    <a:pt x="f209" y="f262"/>
                    <a:pt x="f209" y="f259"/>
                  </a:cubicBezTo>
                  <a:cubicBezTo>
                    <a:pt x="f314" y="f255"/>
                    <a:pt x="f314" y="f253"/>
                    <a:pt x="f208" y="f347"/>
                  </a:cubicBezTo>
                  <a:cubicBezTo>
                    <a:pt x="f331" y="f245"/>
                    <a:pt x="f329" y="f241"/>
                    <a:pt x="f328" y="f237"/>
                  </a:cubicBezTo>
                  <a:cubicBezTo>
                    <a:pt x="f327" y="f235"/>
                    <a:pt x="f316" y="f348"/>
                    <a:pt x="f318" y="f229"/>
                  </a:cubicBezTo>
                  <a:cubicBezTo>
                    <a:pt x="f318" y="f229"/>
                    <a:pt x="f325" y="f229"/>
                    <a:pt x="f319" y="f227"/>
                  </a:cubicBezTo>
                  <a:cubicBezTo>
                    <a:pt x="f320" y="f227"/>
                    <a:pt x="f321" y="f224"/>
                    <a:pt x="f322" y="f224"/>
                  </a:cubicBezTo>
                  <a:lnTo>
                    <a:pt x="f322" y="f217"/>
                  </a:lnTo>
                  <a:lnTo>
                    <a:pt x="f322" y="f215"/>
                  </a:lnTo>
                  <a:lnTo>
                    <a:pt x="f322" y="f212"/>
                  </a:lnTo>
                  <a:cubicBezTo>
                    <a:pt x="f322" y="f210"/>
                    <a:pt x="f321" y="f210"/>
                    <a:pt x="f321" y="f210"/>
                  </a:cubicBezTo>
                  <a:lnTo>
                    <a:pt x="f320" y="f210"/>
                  </a:lnTo>
                  <a:lnTo>
                    <a:pt x="f319" y="f207"/>
                  </a:lnTo>
                  <a:close/>
                  <a:moveTo>
                    <a:pt x="f349" y="f350"/>
                  </a:moveTo>
                  <a:cubicBezTo>
                    <a:pt x="f351" y="f350"/>
                    <a:pt x="f351" y="f350"/>
                    <a:pt x="f352" y="f237"/>
                  </a:cubicBezTo>
                  <a:lnTo>
                    <a:pt x="f352" y="f353"/>
                  </a:lnTo>
                  <a:cubicBezTo>
                    <a:pt x="f354" y="f241"/>
                    <a:pt x="f354" y="f243"/>
                    <a:pt x="f354" y="f243"/>
                  </a:cubicBezTo>
                  <a:cubicBezTo>
                    <a:pt x="f354" y="f245"/>
                    <a:pt x="f352" y="f247"/>
                    <a:pt x="f351" y="f249"/>
                  </a:cubicBezTo>
                  <a:lnTo>
                    <a:pt x="f355" y="f249"/>
                  </a:lnTo>
                  <a:cubicBezTo>
                    <a:pt x="f355" y="f347"/>
                    <a:pt x="f356" y="f347"/>
                    <a:pt x="f356" y="f347"/>
                  </a:cubicBezTo>
                  <a:lnTo>
                    <a:pt x="f357" y="f347"/>
                  </a:lnTo>
                  <a:lnTo>
                    <a:pt x="f358" y="f251"/>
                  </a:lnTo>
                  <a:cubicBezTo>
                    <a:pt x="f359" y="f253"/>
                    <a:pt x="f360" y="f255"/>
                    <a:pt x="f361" y="f257"/>
                  </a:cubicBezTo>
                  <a:cubicBezTo>
                    <a:pt x="f362" y="f363"/>
                    <a:pt x="f364" y="f365"/>
                    <a:pt x="f366" y="f367"/>
                  </a:cubicBezTo>
                  <a:cubicBezTo>
                    <a:pt x="f366" y="f264"/>
                    <a:pt x="f368" y="f265"/>
                    <a:pt x="f369" y="f267"/>
                  </a:cubicBezTo>
                  <a:cubicBezTo>
                    <a:pt x="f369" y="f370"/>
                    <a:pt x="f369" y="f345"/>
                    <a:pt x="f371" y="f270"/>
                  </a:cubicBezTo>
                  <a:lnTo>
                    <a:pt x="f371" y="f372"/>
                  </a:lnTo>
                  <a:lnTo>
                    <a:pt x="f371" y="f373"/>
                  </a:lnTo>
                  <a:cubicBezTo>
                    <a:pt x="f374" y="f375"/>
                    <a:pt x="f376" y="f273"/>
                    <a:pt x="f376" y="f377"/>
                  </a:cubicBezTo>
                  <a:cubicBezTo>
                    <a:pt x="f376" y="f378"/>
                    <a:pt x="f379" y="f277"/>
                    <a:pt x="f379" y="f340"/>
                  </a:cubicBezTo>
                  <a:cubicBezTo>
                    <a:pt x="f379" y="f281"/>
                    <a:pt x="f379" y="f283"/>
                    <a:pt x="f376" y="f284"/>
                  </a:cubicBezTo>
                  <a:cubicBezTo>
                    <a:pt x="f376" y="f285"/>
                    <a:pt x="f374" y="f330"/>
                    <a:pt x="f371" y="f288"/>
                  </a:cubicBezTo>
                  <a:cubicBezTo>
                    <a:pt x="f369" y="f292"/>
                    <a:pt x="f368" y="f380"/>
                    <a:pt x="f366" y="f299"/>
                  </a:cubicBezTo>
                  <a:cubicBezTo>
                    <a:pt x="f362" y="f304"/>
                    <a:pt x="f360" y="f307"/>
                    <a:pt x="f359" y="f315"/>
                  </a:cubicBezTo>
                  <a:cubicBezTo>
                    <a:pt x="f358" y="f381"/>
                    <a:pt x="f357" y="f382"/>
                    <a:pt x="f383" y="f384"/>
                  </a:cubicBezTo>
                  <a:cubicBezTo>
                    <a:pt x="f385" y="f384"/>
                    <a:pt x="f356" y="f386"/>
                    <a:pt x="f356" y="f387"/>
                  </a:cubicBezTo>
                  <a:lnTo>
                    <a:pt x="f355" y="f388"/>
                  </a:lnTo>
                  <a:cubicBezTo>
                    <a:pt x="f355" y="f388"/>
                    <a:pt x="f355" y="f389"/>
                    <a:pt x="f349" y="f389"/>
                  </a:cubicBezTo>
                  <a:lnTo>
                    <a:pt x="f349" y="f390"/>
                  </a:lnTo>
                  <a:cubicBezTo>
                    <a:pt x="f349" y="f391"/>
                    <a:pt x="f355" y="f392"/>
                    <a:pt x="f385" y="f392"/>
                  </a:cubicBezTo>
                  <a:cubicBezTo>
                    <a:pt x="f385" y="f392"/>
                    <a:pt x="f383" y="f393"/>
                    <a:pt x="f357" y="f393"/>
                  </a:cubicBezTo>
                  <a:lnTo>
                    <a:pt x="f358" y="f393"/>
                  </a:lnTo>
                  <a:cubicBezTo>
                    <a:pt x="f359" y="f392"/>
                    <a:pt x="f360" y="f392"/>
                    <a:pt x="f361" y="f391"/>
                  </a:cubicBezTo>
                  <a:cubicBezTo>
                    <a:pt x="f362" y="f391"/>
                    <a:pt x="f364" y="f391"/>
                    <a:pt x="f366" y="f394"/>
                  </a:cubicBezTo>
                  <a:lnTo>
                    <a:pt x="f371" y="f394"/>
                  </a:lnTo>
                  <a:cubicBezTo>
                    <a:pt x="f376" y="f390"/>
                    <a:pt x="f395" y="f390"/>
                    <a:pt x="f396" y="f390"/>
                  </a:cubicBezTo>
                  <a:cubicBezTo>
                    <a:pt x="f397" y="f398"/>
                    <a:pt x="f399" y="f398"/>
                    <a:pt x="f400" y="f401"/>
                  </a:cubicBezTo>
                  <a:lnTo>
                    <a:pt x="f402" y="f401"/>
                  </a:lnTo>
                  <a:cubicBezTo>
                    <a:pt x="f403" y="f389"/>
                    <a:pt x="f404" y="f389"/>
                    <a:pt x="f405" y="f388"/>
                  </a:cubicBezTo>
                  <a:cubicBezTo>
                    <a:pt x="f406" y="f387"/>
                    <a:pt x="f407" y="f386"/>
                    <a:pt x="f408" y="f386"/>
                  </a:cubicBezTo>
                  <a:cubicBezTo>
                    <a:pt x="f409" y="f384"/>
                    <a:pt x="f410" y="f384"/>
                    <a:pt x="f410" y="f411"/>
                  </a:cubicBezTo>
                  <a:lnTo>
                    <a:pt x="f412" y="f411"/>
                  </a:lnTo>
                  <a:lnTo>
                    <a:pt x="f413" y="f382"/>
                  </a:lnTo>
                  <a:lnTo>
                    <a:pt x="f414" y="f415"/>
                  </a:lnTo>
                  <a:cubicBezTo>
                    <a:pt x="f416" y="f315"/>
                    <a:pt x="f417" y="f311"/>
                    <a:pt x="f418" y="f308"/>
                  </a:cubicBezTo>
                  <a:cubicBezTo>
                    <a:pt x="f419" y="f307"/>
                    <a:pt x="f420" y="f305"/>
                    <a:pt x="f421" y="f304"/>
                  </a:cubicBezTo>
                  <a:cubicBezTo>
                    <a:pt x="f422" y="f301"/>
                    <a:pt x="f423" y="f299"/>
                    <a:pt x="f424" y="f297"/>
                  </a:cubicBezTo>
                  <a:cubicBezTo>
                    <a:pt x="f425" y="f293"/>
                    <a:pt x="f426" y="f289"/>
                    <a:pt x="f427" y="f330"/>
                  </a:cubicBezTo>
                  <a:cubicBezTo>
                    <a:pt x="f428" y="f332"/>
                    <a:pt x="f428" y="f333"/>
                    <a:pt x="f429" y="f284"/>
                  </a:cubicBezTo>
                  <a:cubicBezTo>
                    <a:pt x="f429" y="f335"/>
                    <a:pt x="f430" y="f283"/>
                    <a:pt x="f430" y="f337"/>
                  </a:cubicBezTo>
                  <a:lnTo>
                    <a:pt x="f430" y="f282"/>
                  </a:lnTo>
                  <a:cubicBezTo>
                    <a:pt x="f431" y="f338"/>
                    <a:pt x="f431" y="f280"/>
                    <a:pt x="f431" y="f279"/>
                  </a:cubicBezTo>
                  <a:lnTo>
                    <a:pt x="f431" y="f277"/>
                  </a:lnTo>
                  <a:cubicBezTo>
                    <a:pt x="f431" y="f342"/>
                    <a:pt x="f431" y="f378"/>
                    <a:pt x="f430" y="f432"/>
                  </a:cubicBezTo>
                  <a:cubicBezTo>
                    <a:pt x="f430" y="f377"/>
                    <a:pt x="f430" y="f433"/>
                    <a:pt x="f429" y="f343"/>
                  </a:cubicBezTo>
                  <a:cubicBezTo>
                    <a:pt x="f428" y="f375"/>
                    <a:pt x="f428" y="f271"/>
                    <a:pt x="f427" y="f372"/>
                  </a:cubicBezTo>
                  <a:cubicBezTo>
                    <a:pt x="f426" y="f345"/>
                    <a:pt x="f434" y="f370"/>
                    <a:pt x="f425" y="f346"/>
                  </a:cubicBezTo>
                  <a:cubicBezTo>
                    <a:pt x="f435" y="f436"/>
                    <a:pt x="f424" y="f367"/>
                    <a:pt x="f422" y="f262"/>
                  </a:cubicBezTo>
                  <a:cubicBezTo>
                    <a:pt x="f421" y="f365"/>
                    <a:pt x="f420" y="f259"/>
                    <a:pt x="f419" y="f363"/>
                  </a:cubicBezTo>
                  <a:cubicBezTo>
                    <a:pt x="f437" y="f438"/>
                    <a:pt x="f439" y="f440"/>
                    <a:pt x="f441" y="f253"/>
                  </a:cubicBezTo>
                  <a:cubicBezTo>
                    <a:pt x="f414" y="f442"/>
                    <a:pt x="f412" y="f251"/>
                    <a:pt x="f409" y="f347"/>
                  </a:cubicBezTo>
                  <a:lnTo>
                    <a:pt x="f407" y="f347"/>
                  </a:lnTo>
                  <a:cubicBezTo>
                    <a:pt x="f406" y="f249"/>
                    <a:pt x="f405" y="f247"/>
                    <a:pt x="f404" y="f245"/>
                  </a:cubicBezTo>
                  <a:cubicBezTo>
                    <a:pt x="f443" y="f245"/>
                    <a:pt x="f400" y="f444"/>
                    <a:pt x="f397" y="f243"/>
                  </a:cubicBezTo>
                  <a:cubicBezTo>
                    <a:pt x="f379" y="f241"/>
                    <a:pt x="f369" y="f353"/>
                    <a:pt x="f364" y="f239"/>
                  </a:cubicBezTo>
                  <a:lnTo>
                    <a:pt x="f362" y="f239"/>
                  </a:lnTo>
                  <a:cubicBezTo>
                    <a:pt x="f360" y="f239"/>
                    <a:pt x="f358" y="f237"/>
                    <a:pt x="f383" y="f237"/>
                  </a:cubicBezTo>
                  <a:lnTo>
                    <a:pt x="f385" y="f237"/>
                  </a:lnTo>
                  <a:cubicBezTo>
                    <a:pt x="f356" y="f237"/>
                    <a:pt x="f356" y="f350"/>
                    <a:pt x="f355" y="f350"/>
                  </a:cubicBezTo>
                  <a:close/>
                  <a:moveTo>
                    <a:pt x="f445" y="f370"/>
                  </a:moveTo>
                  <a:cubicBezTo>
                    <a:pt x="f446" y="f370"/>
                    <a:pt x="f447" y="f370"/>
                    <a:pt x="f448" y="f269"/>
                  </a:cubicBezTo>
                  <a:cubicBezTo>
                    <a:pt x="f449" y="f269"/>
                    <a:pt x="f450" y="f345"/>
                    <a:pt x="f451" y="f345"/>
                  </a:cubicBezTo>
                  <a:cubicBezTo>
                    <a:pt x="f452" y="f270"/>
                    <a:pt x="f453" y="f270"/>
                    <a:pt x="f454" y="f270"/>
                  </a:cubicBezTo>
                  <a:cubicBezTo>
                    <a:pt x="f455" y="f372"/>
                    <a:pt x="f456" y="f372"/>
                    <a:pt x="f457" y="f372"/>
                  </a:cubicBezTo>
                  <a:cubicBezTo>
                    <a:pt x="f458" y="f373"/>
                    <a:pt x="f459" y="f373"/>
                    <a:pt x="f460" y="f373"/>
                  </a:cubicBezTo>
                  <a:cubicBezTo>
                    <a:pt x="f461" y="f271"/>
                    <a:pt x="f462" y="f271"/>
                    <a:pt x="f463" y="f344"/>
                  </a:cubicBezTo>
                  <a:cubicBezTo>
                    <a:pt x="f464" y="f375"/>
                    <a:pt x="f465" y="f466"/>
                    <a:pt x="f467" y="f343"/>
                  </a:cubicBezTo>
                  <a:cubicBezTo>
                    <a:pt x="f468" y="f273"/>
                    <a:pt x="f469" y="f433"/>
                    <a:pt x="f470" y="f471"/>
                  </a:cubicBezTo>
                  <a:lnTo>
                    <a:pt x="f472" y="f377"/>
                  </a:lnTo>
                  <a:lnTo>
                    <a:pt x="f473" y="f274"/>
                  </a:lnTo>
                  <a:cubicBezTo>
                    <a:pt x="f474" y="f432"/>
                    <a:pt x="f475" y="f432"/>
                    <a:pt x="f476" y="f378"/>
                  </a:cubicBezTo>
                  <a:cubicBezTo>
                    <a:pt x="f477" y="f378"/>
                    <a:pt x="f478" y="f275"/>
                    <a:pt x="f479" y="f342"/>
                  </a:cubicBezTo>
                  <a:lnTo>
                    <a:pt x="f480" y="f481"/>
                  </a:lnTo>
                  <a:cubicBezTo>
                    <a:pt x="f482" y="f277"/>
                    <a:pt x="f483" y="f341"/>
                    <a:pt x="f484" y="f485"/>
                  </a:cubicBezTo>
                  <a:cubicBezTo>
                    <a:pt x="f486" y="f340"/>
                    <a:pt x="f487" y="f279"/>
                    <a:pt x="f487" y="f339"/>
                  </a:cubicBezTo>
                  <a:lnTo>
                    <a:pt x="f488" y="f338"/>
                  </a:lnTo>
                  <a:cubicBezTo>
                    <a:pt x="f489" y="f282"/>
                    <a:pt x="f490" y="f491"/>
                    <a:pt x="f492" y="f283"/>
                  </a:cubicBezTo>
                  <a:cubicBezTo>
                    <a:pt x="f493" y="f335"/>
                    <a:pt x="f494" y="f284"/>
                    <a:pt x="f495" y="f333"/>
                  </a:cubicBezTo>
                  <a:lnTo>
                    <a:pt x="f495" y="f285"/>
                  </a:lnTo>
                  <a:cubicBezTo>
                    <a:pt x="f496" y="f332"/>
                    <a:pt x="f497" y="f330"/>
                    <a:pt x="f498" y="f499"/>
                  </a:cubicBezTo>
                  <a:cubicBezTo>
                    <a:pt x="f498" y="f289"/>
                    <a:pt x="f500" y="f293"/>
                    <a:pt x="f501" y="f380"/>
                  </a:cubicBezTo>
                  <a:cubicBezTo>
                    <a:pt x="f501" y="f297"/>
                    <a:pt x="f502" y="f301"/>
                    <a:pt x="f502" y="f304"/>
                  </a:cubicBezTo>
                  <a:cubicBezTo>
                    <a:pt x="f502" y="f306"/>
                    <a:pt x="f503" y="f308"/>
                    <a:pt x="f503" y="f311"/>
                  </a:cubicBezTo>
                  <a:lnTo>
                    <a:pt x="f503" y="f381"/>
                  </a:lnTo>
                  <a:cubicBezTo>
                    <a:pt x="f503" y="f382"/>
                    <a:pt x="f503" y="f384"/>
                    <a:pt x="f504" y="f387"/>
                  </a:cubicBezTo>
                  <a:lnTo>
                    <a:pt x="f504" y="f398"/>
                  </a:lnTo>
                  <a:lnTo>
                    <a:pt x="f504" y="f391"/>
                  </a:lnTo>
                  <a:cubicBezTo>
                    <a:pt x="f505" y="f393"/>
                    <a:pt x="f505" y="f506"/>
                    <a:pt x="f505" y="f445"/>
                  </a:cubicBezTo>
                  <a:cubicBezTo>
                    <a:pt x="f505" y="f507"/>
                    <a:pt x="f504" y="f508"/>
                    <a:pt x="f503" y="f509"/>
                  </a:cubicBezTo>
                  <a:cubicBezTo>
                    <a:pt x="f502" y="f510"/>
                    <a:pt x="f502" y="f511"/>
                    <a:pt x="f501" y="f455"/>
                  </a:cubicBezTo>
                  <a:cubicBezTo>
                    <a:pt x="f500" y="f458"/>
                    <a:pt x="f500" y="f460"/>
                    <a:pt x="f498" y="f512"/>
                  </a:cubicBezTo>
                  <a:cubicBezTo>
                    <a:pt x="f497" y="f463"/>
                    <a:pt x="f496" y="f464"/>
                    <a:pt x="f495" y="f513"/>
                  </a:cubicBezTo>
                  <a:cubicBezTo>
                    <a:pt x="f494" y="f514"/>
                    <a:pt x="f494" y="f467"/>
                    <a:pt x="f493" y="f468"/>
                  </a:cubicBezTo>
                  <a:cubicBezTo>
                    <a:pt x="f493" y="f469"/>
                    <a:pt x="f492" y="f515"/>
                    <a:pt x="f492" y="f516"/>
                  </a:cubicBezTo>
                  <a:lnTo>
                    <a:pt x="f490" y="f517"/>
                  </a:lnTo>
                  <a:cubicBezTo>
                    <a:pt x="f518" y="f519"/>
                    <a:pt x="f518" y="f473"/>
                    <a:pt x="f489" y="f475"/>
                  </a:cubicBezTo>
                  <a:cubicBezTo>
                    <a:pt x="f488" y="f520"/>
                    <a:pt x="f521" y="f477"/>
                    <a:pt x="f487" y="f479"/>
                  </a:cubicBezTo>
                  <a:cubicBezTo>
                    <a:pt x="f486" y="f480"/>
                    <a:pt x="f484" y="f522"/>
                    <a:pt x="f484" y="f523"/>
                  </a:cubicBezTo>
                  <a:lnTo>
                    <a:pt x="f524" y="f524"/>
                  </a:lnTo>
                  <a:lnTo>
                    <a:pt x="f482" y="f483"/>
                  </a:lnTo>
                  <a:cubicBezTo>
                    <a:pt x="f482" y="f486"/>
                    <a:pt x="f525" y="f526"/>
                    <a:pt x="f480" y="f527"/>
                  </a:cubicBezTo>
                  <a:cubicBezTo>
                    <a:pt x="f478" y="f528"/>
                    <a:pt x="f477" y="f518"/>
                    <a:pt x="f476" y="f490"/>
                  </a:cubicBezTo>
                  <a:lnTo>
                    <a:pt x="f529" y="f530"/>
                  </a:lnTo>
                  <a:cubicBezTo>
                    <a:pt x="f475" y="f531"/>
                    <a:pt x="f473" y="f494"/>
                    <a:pt x="f519" y="f495"/>
                  </a:cubicBezTo>
                  <a:cubicBezTo>
                    <a:pt x="f472" y="f496"/>
                    <a:pt x="f470" y="f497"/>
                    <a:pt x="f469" y="f532"/>
                  </a:cubicBezTo>
                  <a:cubicBezTo>
                    <a:pt x="f467" y="f533"/>
                    <a:pt x="f534" y="f501"/>
                    <a:pt x="f465" y="f501"/>
                  </a:cubicBezTo>
                  <a:lnTo>
                    <a:pt x="f535" y="f502"/>
                  </a:lnTo>
                  <a:lnTo>
                    <a:pt x="f536" y="f502"/>
                  </a:lnTo>
                  <a:cubicBezTo>
                    <a:pt x="f463" y="f503"/>
                    <a:pt x="f463" y="f503"/>
                    <a:pt x="f537" y="f504"/>
                  </a:cubicBezTo>
                  <a:lnTo>
                    <a:pt x="f462" y="f504"/>
                  </a:lnTo>
                  <a:cubicBezTo>
                    <a:pt x="f460" y="f538"/>
                    <a:pt x="f458" y="f539"/>
                    <a:pt x="f456" y="f540"/>
                  </a:cubicBezTo>
                  <a:cubicBezTo>
                    <a:pt x="f454" y="f540"/>
                    <a:pt x="f453" y="f541"/>
                    <a:pt x="f451" y="f542"/>
                  </a:cubicBezTo>
                  <a:lnTo>
                    <a:pt x="f543" y="f542"/>
                  </a:lnTo>
                  <a:cubicBezTo>
                    <a:pt x="f448" y="f544"/>
                    <a:pt x="f507" y="f544"/>
                    <a:pt x="f545" y="f544"/>
                  </a:cubicBezTo>
                  <a:cubicBezTo>
                    <a:pt x="f546" y="f544"/>
                    <a:pt x="f506" y="f547"/>
                    <a:pt x="f548" y="f547"/>
                  </a:cubicBezTo>
                  <a:cubicBezTo>
                    <a:pt x="f391" y="f547"/>
                    <a:pt x="f549" y="f544"/>
                    <a:pt x="f401" y="f544"/>
                  </a:cubicBezTo>
                  <a:lnTo>
                    <a:pt x="f382" y="f544"/>
                  </a:lnTo>
                  <a:cubicBezTo>
                    <a:pt x="f381" y="f542"/>
                    <a:pt x="f550" y="f541"/>
                    <a:pt x="f307" y="f540"/>
                  </a:cubicBezTo>
                  <a:cubicBezTo>
                    <a:pt x="f551" y="f540"/>
                    <a:pt x="f304" y="f539"/>
                    <a:pt x="f301" y="f538"/>
                  </a:cubicBezTo>
                  <a:cubicBezTo>
                    <a:pt x="f299" y="f504"/>
                    <a:pt x="f552" y="f504"/>
                    <a:pt x="f552" y="f503"/>
                  </a:cubicBezTo>
                  <a:cubicBezTo>
                    <a:pt x="f553" y="f503"/>
                    <a:pt x="f296" y="f502"/>
                    <a:pt x="f380" y="f502"/>
                  </a:cubicBezTo>
                  <a:lnTo>
                    <a:pt x="f554" y="f501"/>
                  </a:lnTo>
                  <a:cubicBezTo>
                    <a:pt x="f555" y="f497"/>
                    <a:pt x="f287" y="f494"/>
                    <a:pt x="f332" y="f490"/>
                  </a:cubicBezTo>
                  <a:cubicBezTo>
                    <a:pt x="f334" y="f528"/>
                    <a:pt x="f335" y="f484"/>
                    <a:pt x="f283" y="f524"/>
                  </a:cubicBezTo>
                  <a:cubicBezTo>
                    <a:pt x="f336" y="f522"/>
                    <a:pt x="f556" y="f479"/>
                    <a:pt x="f282" y="f477"/>
                  </a:cubicBezTo>
                  <a:cubicBezTo>
                    <a:pt x="f282" y="f520"/>
                    <a:pt x="f281" y="f557"/>
                    <a:pt x="f338" y="f475"/>
                  </a:cubicBezTo>
                  <a:lnTo>
                    <a:pt x="f280" y="f473"/>
                  </a:lnTo>
                  <a:cubicBezTo>
                    <a:pt x="f558" y="f517"/>
                    <a:pt x="f559" y="f515"/>
                    <a:pt x="f340" y="f468"/>
                  </a:cubicBezTo>
                  <a:cubicBezTo>
                    <a:pt x="f485" y="f514"/>
                    <a:pt x="f278" y="f535"/>
                    <a:pt x="f341" y="f536"/>
                  </a:cubicBezTo>
                  <a:cubicBezTo>
                    <a:pt x="f560" y="f561"/>
                    <a:pt x="f560" y="f461"/>
                    <a:pt x="f562" y="f459"/>
                  </a:cubicBezTo>
                  <a:lnTo>
                    <a:pt x="f562" y="f458"/>
                  </a:lnTo>
                  <a:cubicBezTo>
                    <a:pt x="f481" y="f455"/>
                    <a:pt x="f342" y="f511"/>
                    <a:pt x="f342" y="f510"/>
                  </a:cubicBezTo>
                  <a:cubicBezTo>
                    <a:pt x="f275" y="f543"/>
                    <a:pt x="f378" y="f563"/>
                    <a:pt x="f378" y="f564"/>
                  </a:cubicBezTo>
                  <a:lnTo>
                    <a:pt x="f378" y="f389"/>
                  </a:lnTo>
                  <a:lnTo>
                    <a:pt x="f378" y="f386"/>
                  </a:lnTo>
                  <a:cubicBezTo>
                    <a:pt x="f275" y="f384"/>
                    <a:pt x="f275" y="f382"/>
                    <a:pt x="f275" y="f415"/>
                  </a:cubicBezTo>
                  <a:cubicBezTo>
                    <a:pt x="f275" y="f315"/>
                    <a:pt x="f275" y="f310"/>
                    <a:pt x="f342" y="f307"/>
                  </a:cubicBezTo>
                  <a:lnTo>
                    <a:pt x="f342" y="f306"/>
                  </a:lnTo>
                  <a:cubicBezTo>
                    <a:pt x="f342" y="f324"/>
                    <a:pt x="f481" y="f301"/>
                    <a:pt x="f562" y="f326"/>
                  </a:cubicBezTo>
                  <a:cubicBezTo>
                    <a:pt x="f562" y="f380"/>
                    <a:pt x="f560" y="f293"/>
                    <a:pt x="f341" y="f291"/>
                  </a:cubicBezTo>
                  <a:cubicBezTo>
                    <a:pt x="f341" y="f288"/>
                    <a:pt x="f278" y="f287"/>
                    <a:pt x="f485" y="f332"/>
                  </a:cubicBezTo>
                  <a:lnTo>
                    <a:pt x="f340" y="f285"/>
                  </a:lnTo>
                  <a:cubicBezTo>
                    <a:pt x="f340" y="f333"/>
                    <a:pt x="f559" y="f284"/>
                    <a:pt x="f558" y="f565"/>
                  </a:cubicBezTo>
                  <a:cubicBezTo>
                    <a:pt x="f338" y="f336"/>
                    <a:pt x="f566" y="f281"/>
                    <a:pt x="f336" y="f339"/>
                  </a:cubicBezTo>
                  <a:lnTo>
                    <a:pt x="f283" y="f279"/>
                  </a:lnTo>
                  <a:cubicBezTo>
                    <a:pt x="f567" y="f340"/>
                    <a:pt x="f335" y="f278"/>
                    <a:pt x="f568" y="f277"/>
                  </a:cubicBezTo>
                  <a:lnTo>
                    <a:pt x="f332" y="f275"/>
                  </a:lnTo>
                  <a:cubicBezTo>
                    <a:pt x="f569" y="f378"/>
                    <a:pt x="f287" y="f432"/>
                    <a:pt x="f289" y="f274"/>
                  </a:cubicBezTo>
                  <a:cubicBezTo>
                    <a:pt x="f555" y="f471"/>
                    <a:pt x="f293" y="f433"/>
                    <a:pt x="f380" y="f273"/>
                  </a:cubicBezTo>
                  <a:cubicBezTo>
                    <a:pt x="f296" y="f343"/>
                    <a:pt x="f552" y="f466"/>
                    <a:pt x="f301" y="f466"/>
                  </a:cubicBezTo>
                  <a:lnTo>
                    <a:pt x="f302" y="f375"/>
                  </a:lnTo>
                  <a:cubicBezTo>
                    <a:pt x="f304" y="f375"/>
                    <a:pt x="f570" y="f344"/>
                    <a:pt x="f551" y="f344"/>
                  </a:cubicBezTo>
                  <a:cubicBezTo>
                    <a:pt x="f306" y="f271"/>
                    <a:pt x="f307" y="f271"/>
                    <a:pt x="f308" y="f271"/>
                  </a:cubicBezTo>
                  <a:cubicBezTo>
                    <a:pt x="f310" y="f373"/>
                    <a:pt x="f550" y="f373"/>
                    <a:pt x="f381" y="f372"/>
                  </a:cubicBezTo>
                  <a:cubicBezTo>
                    <a:pt x="f415" y="f372"/>
                    <a:pt x="f382" y="f270"/>
                    <a:pt x="f571" y="f270"/>
                  </a:cubicBezTo>
                  <a:lnTo>
                    <a:pt x="f572" y="f345"/>
                  </a:lnTo>
                  <a:lnTo>
                    <a:pt x="f389" y="f345"/>
                  </a:lnTo>
                  <a:cubicBezTo>
                    <a:pt x="f389" y="f345"/>
                    <a:pt x="f389" y="f269"/>
                    <a:pt x="f401" y="f269"/>
                  </a:cubicBezTo>
                  <a:lnTo>
                    <a:pt x="f394" y="f269"/>
                  </a:lnTo>
                  <a:cubicBezTo>
                    <a:pt x="f392" y="f370"/>
                    <a:pt x="f548" y="f370"/>
                    <a:pt x="f506" y="f370"/>
                  </a:cubicBezTo>
                  <a:close/>
                  <a:moveTo>
                    <a:pt x="f296" y="f2"/>
                  </a:moveTo>
                  <a:cubicBezTo>
                    <a:pt x="f499" y="f2"/>
                    <a:pt x="f573" y="f2"/>
                    <a:pt x="f338" y="f574"/>
                  </a:cubicBezTo>
                  <a:cubicBezTo>
                    <a:pt x="f342" y="f575"/>
                    <a:pt x="f576" y="f577"/>
                    <a:pt x="f269" y="f578"/>
                  </a:cubicBezTo>
                  <a:cubicBezTo>
                    <a:pt x="f436" y="f579"/>
                    <a:pt x="f580" y="f581"/>
                    <a:pt x="f582" y="f583"/>
                  </a:cubicBezTo>
                  <a:cubicBezTo>
                    <a:pt x="f442" y="f584"/>
                    <a:pt x="f247" y="f585"/>
                    <a:pt x="f586" y="f587"/>
                  </a:cubicBezTo>
                  <a:lnTo>
                    <a:pt x="f239" y="f588"/>
                  </a:lnTo>
                  <a:cubicBezTo>
                    <a:pt x="f589" y="f590"/>
                    <a:pt x="f224" y="f591"/>
                    <a:pt x="f212" y="f592"/>
                  </a:cubicBezTo>
                  <a:cubicBezTo>
                    <a:pt x="f593" y="f594"/>
                    <a:pt x="f595" y="f596"/>
                    <a:pt x="f597" y="f598"/>
                  </a:cubicBezTo>
                  <a:lnTo>
                    <a:pt x="f599" y="f600"/>
                  </a:lnTo>
                  <a:cubicBezTo>
                    <a:pt x="f601" y="f602"/>
                    <a:pt x="f383" y="f603"/>
                    <a:pt x="f366" y="f604"/>
                  </a:cubicBezTo>
                  <a:cubicBezTo>
                    <a:pt x="f605" y="f606"/>
                    <a:pt x="f405" y="f607"/>
                    <a:pt x="f414" y="f608"/>
                  </a:cubicBezTo>
                  <a:cubicBezTo>
                    <a:pt x="f609" y="f196"/>
                    <a:pt x="f426" y="f14"/>
                    <a:pt x="f610" y="f611"/>
                  </a:cubicBezTo>
                  <a:cubicBezTo>
                    <a:pt x="f173" y="f22"/>
                    <a:pt x="f187" y="f128"/>
                    <a:pt x="f612" y="f178"/>
                  </a:cubicBezTo>
                  <a:lnTo>
                    <a:pt x="f167" y="f613"/>
                  </a:lnTo>
                  <a:cubicBezTo>
                    <a:pt x="f165" y="f30"/>
                    <a:pt x="f614" y="f175"/>
                    <a:pt x="f197" y="f36"/>
                  </a:cubicBezTo>
                  <a:cubicBezTo>
                    <a:pt x="f162" y="f126"/>
                    <a:pt x="f615" y="f38"/>
                    <a:pt x="f616" y="f40"/>
                  </a:cubicBezTo>
                  <a:cubicBezTo>
                    <a:pt x="f616" y="f124"/>
                    <a:pt x="f161" y="f38"/>
                    <a:pt x="f161" y="f126"/>
                  </a:cubicBezTo>
                  <a:cubicBezTo>
                    <a:pt x="f617" y="f34"/>
                    <a:pt x="f200" y="f32"/>
                    <a:pt x="f618" y="f613"/>
                  </a:cubicBezTo>
                  <a:cubicBezTo>
                    <a:pt x="f619" y="f178"/>
                    <a:pt x="f77" y="f26"/>
                    <a:pt x="f620" y="f128"/>
                  </a:cubicBezTo>
                  <a:cubicBezTo>
                    <a:pt x="f81" y="f182"/>
                    <a:pt x="f621" y="f184"/>
                    <a:pt x="f84" y="f20"/>
                  </a:cubicBezTo>
                  <a:cubicBezTo>
                    <a:pt x="f86" y="f18"/>
                    <a:pt x="f70" y="f131"/>
                    <a:pt x="f622" y="f16"/>
                  </a:cubicBezTo>
                  <a:lnTo>
                    <a:pt x="f622" y="f189"/>
                  </a:lnTo>
                  <a:cubicBezTo>
                    <a:pt x="f201" y="f14"/>
                    <a:pt x="f91" y="f12"/>
                    <a:pt x="f149" y="f6"/>
                  </a:cubicBezTo>
                  <a:cubicBezTo>
                    <a:pt x="f64" y="f196"/>
                    <a:pt x="f61" y="f623"/>
                    <a:pt x="f143" y="f624"/>
                  </a:cubicBezTo>
                  <a:cubicBezTo>
                    <a:pt x="f99" y="f608"/>
                    <a:pt x="f141" y="f625"/>
                    <a:pt x="f57" y="f625"/>
                  </a:cubicBezTo>
                  <a:cubicBezTo>
                    <a:pt x="f103" y="f626"/>
                    <a:pt x="f137" y="f627"/>
                    <a:pt x="f55" y="f627"/>
                  </a:cubicBezTo>
                  <a:cubicBezTo>
                    <a:pt x="f628" y="f607"/>
                    <a:pt x="f147" y="f629"/>
                    <a:pt x="f144" y="f629"/>
                  </a:cubicBezTo>
                  <a:lnTo>
                    <a:pt x="f40" y="f629"/>
                  </a:lnTo>
                  <a:cubicBezTo>
                    <a:pt x="f204" y="f629"/>
                    <a:pt x="f34" y="f629"/>
                    <a:pt x="f630" y="f607"/>
                  </a:cubicBezTo>
                  <a:cubicBezTo>
                    <a:pt x="f179" y="f607"/>
                    <a:pt x="f183" y="f626"/>
                    <a:pt x="f18" y="f631"/>
                  </a:cubicBezTo>
                  <a:cubicBezTo>
                    <a:pt x="f16" y="f608"/>
                    <a:pt x="f190" y="f624"/>
                    <a:pt x="f6" y="f632"/>
                  </a:cubicBezTo>
                  <a:lnTo>
                    <a:pt x="f194" y="f632"/>
                  </a:lnTo>
                  <a:lnTo>
                    <a:pt x="f194" y="f633"/>
                  </a:lnTo>
                  <a:lnTo>
                    <a:pt x="f196" y="f633"/>
                  </a:lnTo>
                  <a:cubicBezTo>
                    <a:pt x="f199" y="f196"/>
                    <a:pt x="f634" y="f194"/>
                    <a:pt x="f624" y="f9"/>
                  </a:cubicBezTo>
                  <a:cubicBezTo>
                    <a:pt x="f608" y="f9"/>
                    <a:pt x="f631" y="f12"/>
                    <a:pt x="f635" y="f14"/>
                  </a:cubicBezTo>
                  <a:lnTo>
                    <a:pt x="f635" y="f189"/>
                  </a:lnTo>
                  <a:cubicBezTo>
                    <a:pt x="f636" y="f189"/>
                    <a:pt x="f627" y="f16"/>
                    <a:pt x="f627" y="f16"/>
                  </a:cubicBezTo>
                  <a:cubicBezTo>
                    <a:pt x="f629" y="f18"/>
                    <a:pt x="f637" y="f20"/>
                    <a:pt x="f638" y="f184"/>
                  </a:cubicBezTo>
                  <a:cubicBezTo>
                    <a:pt x="f639" y="f22"/>
                    <a:pt x="f640" y="f129"/>
                    <a:pt x="f604" y="f129"/>
                  </a:cubicBezTo>
                  <a:cubicBezTo>
                    <a:pt x="f641" y="f182"/>
                    <a:pt x="f642" y="f128"/>
                    <a:pt x="f641" y="f179"/>
                  </a:cubicBezTo>
                  <a:lnTo>
                    <a:pt x="f642" y="f26"/>
                  </a:lnTo>
                  <a:cubicBezTo>
                    <a:pt x="f643" y="f30"/>
                    <a:pt x="f644" y="f36"/>
                    <a:pt x="f645" y="f40"/>
                  </a:cubicBezTo>
                  <a:cubicBezTo>
                    <a:pt x="f646" y="f113"/>
                    <a:pt x="f647" y="f44"/>
                    <a:pt x="f594" y="f48"/>
                  </a:cubicBezTo>
                  <a:cubicBezTo>
                    <a:pt x="f592" y="f52"/>
                    <a:pt x="f591" y="f151"/>
                    <a:pt x="f648" y="f152"/>
                  </a:cubicBezTo>
                  <a:cubicBezTo>
                    <a:pt x="f649" y="f99"/>
                    <a:pt x="f649" y="f96"/>
                    <a:pt x="f649" y="f148"/>
                  </a:cubicBezTo>
                  <a:cubicBezTo>
                    <a:pt x="f650" y="f66"/>
                    <a:pt x="f650" y="f157"/>
                    <a:pt x="f650" y="f201"/>
                  </a:cubicBezTo>
                  <a:lnTo>
                    <a:pt x="f650" y="f88"/>
                  </a:lnTo>
                  <a:lnTo>
                    <a:pt x="f650" y="f84"/>
                  </a:lnTo>
                  <a:cubicBezTo>
                    <a:pt x="f649" y="f83"/>
                    <a:pt x="f649" y="f75"/>
                    <a:pt x="f649" y="f160"/>
                  </a:cubicBezTo>
                  <a:cubicBezTo>
                    <a:pt x="f648" y="f200"/>
                    <a:pt x="f648" y="f161"/>
                    <a:pt x="f648" y="f651"/>
                  </a:cubicBezTo>
                  <a:cubicBezTo>
                    <a:pt x="f592" y="f652"/>
                    <a:pt x="f594" y="f166"/>
                    <a:pt x="f653" y="f168"/>
                  </a:cubicBezTo>
                  <a:lnTo>
                    <a:pt x="f646" y="f170"/>
                  </a:lnTo>
                  <a:cubicBezTo>
                    <a:pt x="f600" y="f186"/>
                    <a:pt x="f645" y="f172"/>
                    <a:pt x="f645" y="f181"/>
                  </a:cubicBezTo>
                  <a:cubicBezTo>
                    <a:pt x="f654" y="f174"/>
                    <a:pt x="f655" y="f656"/>
                    <a:pt x="f644" y="f657"/>
                  </a:cubicBezTo>
                  <a:cubicBezTo>
                    <a:pt x="f658" y="f659"/>
                    <a:pt x="f643" y="f660"/>
                    <a:pt x="f661" y="f427"/>
                  </a:cubicBezTo>
                  <a:cubicBezTo>
                    <a:pt x="f642" y="f434"/>
                    <a:pt x="f641" y="f662"/>
                    <a:pt x="f640" y="f663"/>
                  </a:cubicBezTo>
                  <a:cubicBezTo>
                    <a:pt x="f638" y="f421"/>
                    <a:pt x="f637" y="f664"/>
                    <a:pt x="f629" y="f665"/>
                  </a:cubicBezTo>
                  <a:cubicBezTo>
                    <a:pt x="f636" y="f419"/>
                    <a:pt x="f631" y="f418"/>
                    <a:pt x="f624" y="f437"/>
                  </a:cubicBezTo>
                  <a:cubicBezTo>
                    <a:pt x="f196" y="f417"/>
                    <a:pt x="f192" y="f666"/>
                    <a:pt x="f16" y="f666"/>
                  </a:cubicBezTo>
                  <a:lnTo>
                    <a:pt x="f131" y="f666"/>
                  </a:lnTo>
                  <a:cubicBezTo>
                    <a:pt x="f185" y="f667"/>
                    <a:pt x="f129" y="f667"/>
                    <a:pt x="f203" y="f667"/>
                  </a:cubicBezTo>
                  <a:lnTo>
                    <a:pt x="f32" y="f667"/>
                  </a:lnTo>
                  <a:cubicBezTo>
                    <a:pt x="f32" y="f441"/>
                    <a:pt x="f32" y="f413"/>
                    <a:pt x="f630" y="f412"/>
                  </a:cubicBezTo>
                  <a:lnTo>
                    <a:pt x="f630" y="f668"/>
                  </a:lnTo>
                  <a:cubicBezTo>
                    <a:pt x="f630" y="f407"/>
                    <a:pt x="f177" y="f669"/>
                    <a:pt x="f177" y="f670"/>
                  </a:cubicBezTo>
                  <a:cubicBezTo>
                    <a:pt x="f28" y="f671"/>
                    <a:pt x="f178" y="f672"/>
                    <a:pt x="f26" y="f369"/>
                  </a:cubicBezTo>
                  <a:cubicBezTo>
                    <a:pt x="f179" y="f361"/>
                    <a:pt x="f179" y="f673"/>
                    <a:pt x="f203" y="f674"/>
                  </a:cubicBezTo>
                  <a:lnTo>
                    <a:pt x="f203" y="f675"/>
                  </a:lnTo>
                  <a:cubicBezTo>
                    <a:pt x="f203" y="f676"/>
                    <a:pt x="f203" y="f207"/>
                    <a:pt x="f179" y="f219"/>
                  </a:cubicBezTo>
                  <a:cubicBezTo>
                    <a:pt x="f179" y="f229"/>
                    <a:pt x="f179" y="f350"/>
                    <a:pt x="f26" y="f243"/>
                  </a:cubicBezTo>
                  <a:cubicBezTo>
                    <a:pt x="f26" y="f347"/>
                    <a:pt x="f178" y="f255"/>
                    <a:pt x="f28" y="f365"/>
                  </a:cubicBezTo>
                  <a:cubicBezTo>
                    <a:pt x="f177" y="f264"/>
                    <a:pt x="f630" y="f346"/>
                    <a:pt x="f32" y="f345"/>
                  </a:cubicBezTo>
                  <a:lnTo>
                    <a:pt x="f175" y="f373"/>
                  </a:lnTo>
                  <a:cubicBezTo>
                    <a:pt x="f34" y="f375"/>
                    <a:pt x="f34" y="f273"/>
                    <a:pt x="f36" y="f377"/>
                  </a:cubicBezTo>
                  <a:cubicBezTo>
                    <a:pt x="f204" y="f481"/>
                    <a:pt x="f40" y="f340"/>
                    <a:pt x="f117" y="f337"/>
                  </a:cubicBezTo>
                  <a:cubicBezTo>
                    <a:pt x="f169" y="f567"/>
                    <a:pt x="f205" y="f334"/>
                    <a:pt x="f144" y="f330"/>
                  </a:cubicBezTo>
                  <a:lnTo>
                    <a:pt x="f677" y="f567"/>
                  </a:lnTo>
                  <a:cubicBezTo>
                    <a:pt x="f32" y="f491"/>
                    <a:pt x="f178" y="f282"/>
                    <a:pt x="f180" y="f338"/>
                  </a:cubicBezTo>
                  <a:cubicBezTo>
                    <a:pt x="f183" y="f280"/>
                    <a:pt x="f202" y="f339"/>
                    <a:pt x="f190" y="f340"/>
                  </a:cubicBezTo>
                  <a:cubicBezTo>
                    <a:pt x="f196" y="f485"/>
                    <a:pt x="f608" y="f485"/>
                    <a:pt x="f607" y="f278"/>
                  </a:cubicBezTo>
                  <a:lnTo>
                    <a:pt x="f603" y="f278"/>
                  </a:lnTo>
                  <a:cubicBezTo>
                    <a:pt x="f643" y="f278"/>
                    <a:pt x="f643" y="f278"/>
                    <a:pt x="f658" y="f485"/>
                  </a:cubicBezTo>
                  <a:lnTo>
                    <a:pt x="f655" y="f485"/>
                  </a:lnTo>
                  <a:lnTo>
                    <a:pt x="f645" y="f340"/>
                  </a:lnTo>
                  <a:cubicBezTo>
                    <a:pt x="f600" y="f340"/>
                    <a:pt x="f646" y="f279"/>
                    <a:pt x="f646" y="f339"/>
                  </a:cubicBezTo>
                  <a:lnTo>
                    <a:pt x="f653" y="f339"/>
                  </a:lnTo>
                  <a:lnTo>
                    <a:pt x="f647" y="f280"/>
                  </a:lnTo>
                  <a:cubicBezTo>
                    <a:pt x="f592" y="f338"/>
                    <a:pt x="f591" y="f281"/>
                    <a:pt x="f649" y="f282"/>
                  </a:cubicBezTo>
                  <a:cubicBezTo>
                    <a:pt x="f678" y="f336"/>
                    <a:pt x="f579" y="f335"/>
                    <a:pt x="f679" y="f333"/>
                  </a:cubicBezTo>
                  <a:cubicBezTo>
                    <a:pt x="f679" y="f285"/>
                    <a:pt x="f577" y="f332"/>
                    <a:pt x="f577" y="f286"/>
                  </a:cubicBezTo>
                  <a:cubicBezTo>
                    <a:pt x="f680" y="f330"/>
                    <a:pt x="f680" y="f499"/>
                    <a:pt x="f681" y="f288"/>
                  </a:cubicBezTo>
                  <a:cubicBezTo>
                    <a:pt x="f681" y="f291"/>
                    <a:pt x="f574" y="f293"/>
                    <a:pt x="f574" y="f296"/>
                  </a:cubicBezTo>
                  <a:cubicBezTo>
                    <a:pt x="f2" y="f301"/>
                    <a:pt x="f2" y="f306"/>
                    <a:pt x="f2" y="f315"/>
                  </a:cubicBezTo>
                  <a:cubicBezTo>
                    <a:pt x="f2" y="f411"/>
                    <a:pt x="f2" y="f389"/>
                    <a:pt x="f574" y="f391"/>
                  </a:cubicBezTo>
                  <a:cubicBezTo>
                    <a:pt x="f574" y="f393"/>
                    <a:pt x="f681" y="f506"/>
                    <a:pt x="f681" y="f445"/>
                  </a:cubicBezTo>
                  <a:cubicBezTo>
                    <a:pt x="f680" y="f564"/>
                    <a:pt x="f680" y="f507"/>
                    <a:pt x="f577" y="f563"/>
                  </a:cubicBezTo>
                  <a:lnTo>
                    <a:pt x="f577" y="f448"/>
                  </a:lnTo>
                  <a:cubicBezTo>
                    <a:pt x="f679" y="f682"/>
                    <a:pt x="f578" y="f510"/>
                    <a:pt x="f683" y="f455"/>
                  </a:cubicBezTo>
                  <a:lnTo>
                    <a:pt x="f584" y="f461"/>
                  </a:lnTo>
                  <a:cubicBezTo>
                    <a:pt x="f678" y="f561"/>
                    <a:pt x="f585" y="f464"/>
                    <a:pt x="f587" y="f514"/>
                  </a:cubicBezTo>
                  <a:cubicBezTo>
                    <a:pt x="f649" y="f516"/>
                    <a:pt x="f591" y="f684"/>
                    <a:pt x="f594" y="f477"/>
                  </a:cubicBezTo>
                  <a:cubicBezTo>
                    <a:pt x="f653" y="f480"/>
                    <a:pt x="f600" y="f524"/>
                    <a:pt x="f645" y="f486"/>
                  </a:cubicBezTo>
                  <a:cubicBezTo>
                    <a:pt x="f654" y="f526"/>
                    <a:pt x="f655" y="f528"/>
                    <a:pt x="f655" y="f489"/>
                  </a:cubicBezTo>
                  <a:cubicBezTo>
                    <a:pt x="f644" y="f490"/>
                    <a:pt x="f643" y="f531"/>
                    <a:pt x="f603" y="f495"/>
                  </a:cubicBezTo>
                  <a:cubicBezTo>
                    <a:pt x="f642" y="f497"/>
                    <a:pt x="f641" y="f533"/>
                    <a:pt x="f640" y="f502"/>
                  </a:cubicBezTo>
                  <a:cubicBezTo>
                    <a:pt x="f685" y="f538"/>
                    <a:pt x="f629" y="f542"/>
                    <a:pt x="f636" y="f686"/>
                  </a:cubicBezTo>
                  <a:lnTo>
                    <a:pt x="f608" y="f687"/>
                  </a:lnTo>
                  <a:lnTo>
                    <a:pt x="f634" y="f688"/>
                  </a:lnTo>
                  <a:cubicBezTo>
                    <a:pt x="f199" y="f689"/>
                    <a:pt x="f194" y="f690"/>
                    <a:pt x="f6" y="f691"/>
                  </a:cubicBezTo>
                  <a:lnTo>
                    <a:pt x="f189" y="f692"/>
                  </a:lnTo>
                  <a:cubicBezTo>
                    <a:pt x="f18" y="f693"/>
                    <a:pt x="f185" y="f694"/>
                    <a:pt x="f129" y="f695"/>
                  </a:cubicBezTo>
                  <a:lnTo>
                    <a:pt x="f180" y="f696"/>
                  </a:lnTo>
                  <a:lnTo>
                    <a:pt x="f26" y="f697"/>
                  </a:lnTo>
                  <a:lnTo>
                    <a:pt x="f28" y="f698"/>
                  </a:lnTo>
                  <a:cubicBezTo>
                    <a:pt x="f177" y="f699"/>
                    <a:pt x="f630" y="f700"/>
                    <a:pt x="f32" y="f701"/>
                  </a:cubicBezTo>
                  <a:cubicBezTo>
                    <a:pt x="f36" y="f702"/>
                    <a:pt x="f204" y="f703"/>
                    <a:pt x="f40" y="f704"/>
                  </a:cubicBezTo>
                  <a:cubicBezTo>
                    <a:pt x="f117" y="f705"/>
                    <a:pt x="f205" y="f706"/>
                    <a:pt x="f144" y="f707"/>
                  </a:cubicBezTo>
                  <a:cubicBezTo>
                    <a:pt x="f163" y="f708"/>
                    <a:pt x="f46" y="f709"/>
                    <a:pt x="f159" y="f710"/>
                  </a:cubicBezTo>
                  <a:cubicBezTo>
                    <a:pt x="f53" y="f711"/>
                    <a:pt x="f137" y="f712"/>
                    <a:pt x="f138" y="f713"/>
                  </a:cubicBezTo>
                  <a:lnTo>
                    <a:pt x="f139" y="f714"/>
                  </a:lnTo>
                  <a:cubicBezTo>
                    <a:pt x="f142" y="f715"/>
                    <a:pt x="f143" y="f716"/>
                    <a:pt x="f62" y="f717"/>
                  </a:cubicBezTo>
                  <a:cubicBezTo>
                    <a:pt x="f64" y="f718"/>
                    <a:pt x="f66" y="f719"/>
                    <a:pt x="f68" y="f720"/>
                  </a:cubicBezTo>
                  <a:lnTo>
                    <a:pt x="f201" y="f720"/>
                  </a:lnTo>
                  <a:cubicBezTo>
                    <a:pt x="f86" y="f721"/>
                    <a:pt x="f81" y="f722"/>
                    <a:pt x="f619" y="f322"/>
                  </a:cubicBezTo>
                  <a:cubicBezTo>
                    <a:pt x="f723" y="f321"/>
                    <a:pt x="f200" y="f321"/>
                    <a:pt x="f617" y="f320"/>
                  </a:cubicBezTo>
                  <a:cubicBezTo>
                    <a:pt x="f615" y="f724"/>
                    <a:pt x="f162" y="f318"/>
                    <a:pt x="f614" y="f317"/>
                  </a:cubicBezTo>
                  <a:cubicBezTo>
                    <a:pt x="f167" y="f725"/>
                    <a:pt x="f188" y="f329"/>
                    <a:pt x="f172" y="f331"/>
                  </a:cubicBezTo>
                  <a:cubicBezTo>
                    <a:pt x="f181" y="f208"/>
                    <a:pt x="f174" y="f208"/>
                    <a:pt x="f726" y="f314"/>
                  </a:cubicBezTo>
                  <a:lnTo>
                    <a:pt x="f656" y="f314"/>
                  </a:lnTo>
                  <a:cubicBezTo>
                    <a:pt x="f431" y="f727"/>
                    <a:pt x="f429" y="f728"/>
                    <a:pt x="f426" y="f211"/>
                  </a:cubicBezTo>
                  <a:cubicBezTo>
                    <a:pt x="f434" y="f211"/>
                    <a:pt x="f425" y="f211"/>
                    <a:pt x="f435" y="f312"/>
                  </a:cubicBezTo>
                  <a:lnTo>
                    <a:pt x="f609" y="f312"/>
                  </a:lnTo>
                  <a:lnTo>
                    <a:pt x="f609" y="f213"/>
                  </a:lnTo>
                  <a:lnTo>
                    <a:pt x="f418" y="f213"/>
                  </a:lnTo>
                  <a:cubicBezTo>
                    <a:pt x="f417" y="f213"/>
                    <a:pt x="f416" y="f213"/>
                    <a:pt x="f414" y="f729"/>
                  </a:cubicBezTo>
                  <a:lnTo>
                    <a:pt x="f406" y="f729"/>
                  </a:lnTo>
                  <a:cubicBezTo>
                    <a:pt x="f404" y="f729"/>
                    <a:pt x="f443" y="f729"/>
                    <a:pt x="f400" y="f730"/>
                  </a:cubicBezTo>
                  <a:lnTo>
                    <a:pt x="f605" y="f730"/>
                  </a:lnTo>
                  <a:cubicBezTo>
                    <a:pt x="f396" y="f731"/>
                    <a:pt x="f397" y="f732"/>
                    <a:pt x="f397" y="f733"/>
                  </a:cubicBezTo>
                  <a:lnTo>
                    <a:pt x="f397" y="f734"/>
                  </a:lnTo>
                  <a:cubicBezTo>
                    <a:pt x="f400" y="f226"/>
                    <a:pt x="f402" y="f298"/>
                    <a:pt x="f443" y="f234"/>
                  </a:cubicBezTo>
                  <a:lnTo>
                    <a:pt x="f404" y="f735"/>
                  </a:lnTo>
                  <a:cubicBezTo>
                    <a:pt x="f404" y="f244"/>
                    <a:pt x="f405" y="f736"/>
                    <a:pt x="f669" y="f258"/>
                  </a:cubicBezTo>
                  <a:cubicBezTo>
                    <a:pt x="f406" y="f272"/>
                    <a:pt x="f407" y="f737"/>
                    <a:pt x="f408" y="f738"/>
                  </a:cubicBezTo>
                  <a:cubicBezTo>
                    <a:pt x="f409" y="f125"/>
                    <a:pt x="f409" y="f122"/>
                    <a:pt x="f410" y="f120"/>
                  </a:cubicBezTo>
                  <a:lnTo>
                    <a:pt x="f410" y="f739"/>
                  </a:lnTo>
                  <a:cubicBezTo>
                    <a:pt x="f412" y="f740"/>
                    <a:pt x="f412" y="f134"/>
                    <a:pt x="f413" y="f741"/>
                  </a:cubicBezTo>
                  <a:cubicBezTo>
                    <a:pt x="f413" y="f742"/>
                    <a:pt x="f414" y="f7"/>
                    <a:pt x="f414" y="f8"/>
                  </a:cubicBezTo>
                  <a:cubicBezTo>
                    <a:pt x="f441" y="f100"/>
                    <a:pt x="f416" y="f743"/>
                    <a:pt x="f439" y="f744"/>
                  </a:cubicBezTo>
                  <a:lnTo>
                    <a:pt x="f439" y="f745"/>
                  </a:lnTo>
                  <a:cubicBezTo>
                    <a:pt x="f416" y="f746"/>
                    <a:pt x="f441" y="f747"/>
                    <a:pt x="f413" y="f79"/>
                  </a:cubicBezTo>
                  <a:cubicBezTo>
                    <a:pt x="f410" y="f748"/>
                    <a:pt x="f408" y="f27"/>
                    <a:pt x="f405" y="f749"/>
                  </a:cubicBezTo>
                  <a:cubicBezTo>
                    <a:pt x="f402" y="f750"/>
                    <a:pt x="f396" y="f39"/>
                    <a:pt x="f376" y="f751"/>
                  </a:cubicBezTo>
                  <a:cubicBezTo>
                    <a:pt x="f366" y="f43"/>
                    <a:pt x="f752" y="f47"/>
                    <a:pt x="f385" y="f51"/>
                  </a:cubicBezTo>
                  <a:cubicBezTo>
                    <a:pt x="f356" y="f51"/>
                    <a:pt x="f349" y="f4"/>
                    <a:pt x="f351" y="f4"/>
                  </a:cubicBezTo>
                  <a:cubicBezTo>
                    <a:pt x="f349" y="f51"/>
                    <a:pt x="f349" y="f47"/>
                    <a:pt x="f349" y="f45"/>
                  </a:cubicBezTo>
                  <a:cubicBezTo>
                    <a:pt x="f355" y="f751"/>
                    <a:pt x="f355" y="f753"/>
                    <a:pt x="f355" y="f754"/>
                  </a:cubicBezTo>
                  <a:lnTo>
                    <a:pt x="f355" y="f750"/>
                  </a:lnTo>
                  <a:lnTo>
                    <a:pt x="f355" y="f749"/>
                  </a:lnTo>
                  <a:cubicBezTo>
                    <a:pt x="f349" y="f755"/>
                    <a:pt x="f349" y="f756"/>
                    <a:pt x="f349" y="f23"/>
                  </a:cubicBezTo>
                  <a:lnTo>
                    <a:pt x="f349" y="f757"/>
                  </a:lnTo>
                  <a:cubicBezTo>
                    <a:pt x="f351" y="f758"/>
                    <a:pt x="f351" y="f759"/>
                    <a:pt x="f352" y="f760"/>
                  </a:cubicBezTo>
                  <a:cubicBezTo>
                    <a:pt x="f761" y="f97"/>
                    <a:pt x="f762" y="f104"/>
                    <a:pt x="f763" y="f764"/>
                  </a:cubicBezTo>
                  <a:cubicBezTo>
                    <a:pt x="f765" y="f133"/>
                    <a:pt x="f675" y="f766"/>
                    <a:pt x="f767" y="f118"/>
                  </a:cubicBezTo>
                  <a:lnTo>
                    <a:pt x="f768" y="f769"/>
                  </a:lnTo>
                  <a:cubicBezTo>
                    <a:pt x="f597" y="f125"/>
                    <a:pt x="f595" y="f770"/>
                    <a:pt x="f593" y="f771"/>
                  </a:cubicBezTo>
                  <a:cubicBezTo>
                    <a:pt x="f215" y="f772"/>
                    <a:pt x="f773" y="f774"/>
                    <a:pt x="f227" y="f254"/>
                  </a:cubicBezTo>
                  <a:lnTo>
                    <a:pt x="f229" y="f254"/>
                  </a:lnTo>
                  <a:cubicBezTo>
                    <a:pt x="f775" y="f246"/>
                    <a:pt x="f237" y="f776"/>
                    <a:pt x="f777" y="f294"/>
                  </a:cubicBezTo>
                  <a:cubicBezTo>
                    <a:pt x="f778" y="f234"/>
                    <a:pt x="f245" y="f779"/>
                    <a:pt x="f780" y="f298"/>
                  </a:cubicBezTo>
                  <a:cubicBezTo>
                    <a:pt x="f781" y="f782"/>
                    <a:pt x="f251" y="f300"/>
                    <a:pt x="f442" y="f783"/>
                  </a:cubicBezTo>
                  <a:lnTo>
                    <a:pt x="f784" y="f226"/>
                  </a:lnTo>
                  <a:cubicBezTo>
                    <a:pt x="f363" y="f223"/>
                    <a:pt x="f785" y="f732"/>
                    <a:pt x="f265" y="f731"/>
                  </a:cubicBezTo>
                  <a:cubicBezTo>
                    <a:pt x="f786" y="f787"/>
                    <a:pt x="f788" y="f730"/>
                    <a:pt x="f370" y="f730"/>
                  </a:cubicBezTo>
                  <a:cubicBezTo>
                    <a:pt x="f269" y="f729"/>
                    <a:pt x="f345" y="f213"/>
                    <a:pt x="f270" y="f213"/>
                  </a:cubicBezTo>
                  <a:lnTo>
                    <a:pt x="f271" y="f211"/>
                  </a:lnTo>
                  <a:cubicBezTo>
                    <a:pt x="f344" y="f211"/>
                    <a:pt x="f789" y="f728"/>
                    <a:pt x="f466" y="f727"/>
                  </a:cubicBezTo>
                  <a:cubicBezTo>
                    <a:pt x="f790" y="f314"/>
                    <a:pt x="f471" y="f208"/>
                    <a:pt x="f791" y="f331"/>
                  </a:cubicBezTo>
                  <a:cubicBezTo>
                    <a:pt x="f792" y="f329"/>
                    <a:pt x="f275" y="f793"/>
                    <a:pt x="f342" y="f793"/>
                  </a:cubicBezTo>
                  <a:cubicBezTo>
                    <a:pt x="f481" y="f725"/>
                    <a:pt x="f562" y="f725"/>
                    <a:pt x="f560" y="f725"/>
                  </a:cubicBezTo>
                  <a:lnTo>
                    <a:pt x="f278" y="f327"/>
                  </a:lnTo>
                  <a:cubicBezTo>
                    <a:pt x="f559" y="f317"/>
                    <a:pt x="f338" y="f318"/>
                    <a:pt x="f566" y="f724"/>
                  </a:cubicBezTo>
                  <a:cubicBezTo>
                    <a:pt x="f283" y="f794"/>
                    <a:pt x="f335" y="f320"/>
                    <a:pt x="f334" y="f321"/>
                  </a:cubicBezTo>
                  <a:lnTo>
                    <a:pt x="f332" y="f322"/>
                  </a:lnTo>
                  <a:cubicBezTo>
                    <a:pt x="f288" y="f722"/>
                    <a:pt x="f795" y="f796"/>
                    <a:pt x="f296" y="f721"/>
                  </a:cubicBezTo>
                  <a:cubicBezTo>
                    <a:pt x="f552" y="f797"/>
                    <a:pt x="f301" y="f798"/>
                    <a:pt x="f304" y="f798"/>
                  </a:cubicBezTo>
                  <a:cubicBezTo>
                    <a:pt x="f551" y="f720"/>
                    <a:pt x="f307" y="f720"/>
                    <a:pt x="f310" y="f720"/>
                  </a:cubicBezTo>
                  <a:cubicBezTo>
                    <a:pt x="f799" y="f720"/>
                    <a:pt x="f381" y="f798"/>
                    <a:pt x="f381" y="f797"/>
                  </a:cubicBezTo>
                  <a:cubicBezTo>
                    <a:pt x="f382" y="f797"/>
                    <a:pt x="f571" y="f798"/>
                    <a:pt x="f388" y="f720"/>
                  </a:cubicBezTo>
                  <a:cubicBezTo>
                    <a:pt x="f401" y="f720"/>
                    <a:pt x="f549" y="f800"/>
                    <a:pt x="f391" y="f800"/>
                  </a:cubicBezTo>
                  <a:cubicBezTo>
                    <a:pt x="f548" y="f800"/>
                    <a:pt x="f506" y="f719"/>
                    <a:pt x="f545" y="f719"/>
                  </a:cubicBezTo>
                  <a:lnTo>
                    <a:pt x="f537" y="f719"/>
                  </a:lnTo>
                  <a:cubicBezTo>
                    <a:pt x="f535" y="f719"/>
                    <a:pt x="f468" y="f800"/>
                    <a:pt x="f470" y="f800"/>
                  </a:cubicBezTo>
                  <a:lnTo>
                    <a:pt x="f474" y="f800"/>
                  </a:lnTo>
                  <a:cubicBezTo>
                    <a:pt x="f477" y="f720"/>
                    <a:pt x="f482" y="f798"/>
                    <a:pt x="f521" y="f797"/>
                  </a:cubicBezTo>
                  <a:lnTo>
                    <a:pt x="f489" y="f797"/>
                  </a:lnTo>
                  <a:cubicBezTo>
                    <a:pt x="f493" y="f721"/>
                    <a:pt x="f497" y="f721"/>
                    <a:pt x="f502" y="f722"/>
                  </a:cubicBezTo>
                  <a:cubicBezTo>
                    <a:pt x="f504" y="f722"/>
                    <a:pt x="f801" y="f323"/>
                    <a:pt x="f541" y="f322"/>
                  </a:cubicBezTo>
                  <a:cubicBezTo>
                    <a:pt x="f544" y="f322"/>
                    <a:pt x="f802" y="f321"/>
                    <a:pt x="f803" y="f320"/>
                  </a:cubicBezTo>
                  <a:lnTo>
                    <a:pt x="f687" y="f794"/>
                  </a:lnTo>
                  <a:cubicBezTo>
                    <a:pt x="f689" y="f724"/>
                    <a:pt x="f804" y="f317"/>
                    <a:pt x="f693" y="f316"/>
                  </a:cubicBezTo>
                  <a:lnTo>
                    <a:pt x="f805" y="f327"/>
                  </a:lnTo>
                  <a:cubicBezTo>
                    <a:pt x="f806" y="f327"/>
                    <a:pt x="f807" y="f725"/>
                    <a:pt x="f808" y="f725"/>
                  </a:cubicBezTo>
                  <a:cubicBezTo>
                    <a:pt x="f809" y="f793"/>
                    <a:pt x="f810" y="f793"/>
                    <a:pt x="f698" y="f329"/>
                  </a:cubicBezTo>
                  <a:lnTo>
                    <a:pt x="f701" y="f331"/>
                  </a:lnTo>
                  <a:cubicBezTo>
                    <a:pt x="f811" y="f208"/>
                    <a:pt x="f704" y="f314"/>
                    <a:pt x="f812" y="f727"/>
                  </a:cubicBezTo>
                  <a:cubicBezTo>
                    <a:pt x="f707" y="f728"/>
                    <a:pt x="f813" y="f211"/>
                    <a:pt x="f814" y="f312"/>
                  </a:cubicBezTo>
                  <a:cubicBezTo>
                    <a:pt x="f815" y="f213"/>
                    <a:pt x="f710" y="f729"/>
                    <a:pt x="f711" y="f730"/>
                  </a:cubicBezTo>
                  <a:cubicBezTo>
                    <a:pt x="f816" y="f787"/>
                    <a:pt x="f817" y="f787"/>
                    <a:pt x="f713" y="f731"/>
                  </a:cubicBezTo>
                  <a:cubicBezTo>
                    <a:pt x="f713" y="f216"/>
                    <a:pt x="f714" y="f216"/>
                    <a:pt x="f818" y="f732"/>
                  </a:cubicBezTo>
                  <a:lnTo>
                    <a:pt x="f819" y="f218"/>
                  </a:lnTo>
                  <a:cubicBezTo>
                    <a:pt x="f820" y="f733"/>
                    <a:pt x="f821" y="f734"/>
                    <a:pt x="f822" y="f223"/>
                  </a:cubicBezTo>
                  <a:cubicBezTo>
                    <a:pt x="f823" y="f225"/>
                    <a:pt x="f824" y="f825"/>
                    <a:pt x="f720" y="f825"/>
                  </a:cubicBezTo>
                  <a:lnTo>
                    <a:pt x="f797" y="f826"/>
                  </a:lnTo>
                  <a:lnTo>
                    <a:pt x="f721" y="f783"/>
                  </a:lnTo>
                  <a:cubicBezTo>
                    <a:pt x="f827" y="f300"/>
                    <a:pt x="f323" y="f782"/>
                    <a:pt x="f322" y="f298"/>
                  </a:cubicBezTo>
                  <a:cubicBezTo>
                    <a:pt x="f320" y="f779"/>
                    <a:pt x="f319" y="f828"/>
                    <a:pt x="f318" y="f234"/>
                  </a:cubicBezTo>
                  <a:cubicBezTo>
                    <a:pt x="f316" y="f238"/>
                    <a:pt x="f329" y="f776"/>
                    <a:pt x="f208" y="f246"/>
                  </a:cubicBezTo>
                  <a:cubicBezTo>
                    <a:pt x="f209" y="f829"/>
                    <a:pt x="f313" y="f254"/>
                    <a:pt x="f312" y="f256"/>
                  </a:cubicBezTo>
                  <a:lnTo>
                    <a:pt x="f312" y="f258"/>
                  </a:lnTo>
                  <a:cubicBezTo>
                    <a:pt x="f213" y="f774"/>
                    <a:pt x="f830" y="f831"/>
                    <a:pt x="f214" y="f272"/>
                  </a:cubicBezTo>
                  <a:cubicBezTo>
                    <a:pt x="f216" y="f737"/>
                    <a:pt x="f220" y="f770"/>
                    <a:pt x="f223" y="f125"/>
                  </a:cubicBezTo>
                  <a:cubicBezTo>
                    <a:pt x="f825" y="f122"/>
                    <a:pt x="f226" y="f769"/>
                    <a:pt x="f303" y="f118"/>
                  </a:cubicBezTo>
                  <a:cubicBezTo>
                    <a:pt x="f300" y="f832"/>
                    <a:pt x="f230" y="f766"/>
                    <a:pt x="f298" y="f739"/>
                  </a:cubicBezTo>
                  <a:cubicBezTo>
                    <a:pt x="f298" y="f133"/>
                    <a:pt x="f833" y="f740"/>
                    <a:pt x="f232" y="f834"/>
                  </a:cubicBezTo>
                  <a:lnTo>
                    <a:pt x="f835" y="f134"/>
                  </a:lnTo>
                  <a:cubicBezTo>
                    <a:pt x="f234" y="f106"/>
                    <a:pt x="f236" y="f135"/>
                    <a:pt x="f294" y="f742"/>
                  </a:cubicBezTo>
                  <a:lnTo>
                    <a:pt x="f238" y="f7"/>
                  </a:lnTo>
                  <a:cubicBezTo>
                    <a:pt x="f240" y="f836"/>
                    <a:pt x="f244" y="f837"/>
                    <a:pt x="f246" y="f743"/>
                  </a:cubicBezTo>
                  <a:cubicBezTo>
                    <a:pt x="f248" y="f13"/>
                    <a:pt x="f248" y="f838"/>
                    <a:pt x="f250" y="f745"/>
                  </a:cubicBezTo>
                  <a:cubicBezTo>
                    <a:pt x="f250" y="f759"/>
                    <a:pt x="f250" y="f758"/>
                    <a:pt x="f248" y="f757"/>
                  </a:cubicBezTo>
                  <a:cubicBezTo>
                    <a:pt x="f248" y="f747"/>
                    <a:pt x="f248" y="f82"/>
                    <a:pt x="f246" y="f80"/>
                  </a:cubicBezTo>
                  <a:cubicBezTo>
                    <a:pt x="f250" y="f82"/>
                    <a:pt x="f254" y="f839"/>
                    <a:pt x="f258" y="f747"/>
                  </a:cubicBezTo>
                  <a:lnTo>
                    <a:pt x="f261" y="f747"/>
                  </a:lnTo>
                  <a:cubicBezTo>
                    <a:pt x="f272" y="f87"/>
                    <a:pt x="f840" y="f758"/>
                    <a:pt x="f841" y="f759"/>
                  </a:cubicBezTo>
                  <a:cubicBezTo>
                    <a:pt x="f127" y="f745"/>
                    <a:pt x="f121" y="f838"/>
                    <a:pt x="f118" y="f13"/>
                  </a:cubicBezTo>
                  <a:cubicBezTo>
                    <a:pt x="f114" y="f97"/>
                    <a:pt x="f110" y="f842"/>
                    <a:pt x="f108" y="f100"/>
                  </a:cubicBezTo>
                  <a:lnTo>
                    <a:pt x="f134" y="f102"/>
                  </a:lnTo>
                  <a:lnTo>
                    <a:pt x="f134" y="f843"/>
                  </a:lnTo>
                  <a:lnTo>
                    <a:pt x="f741" y="f836"/>
                  </a:lnTo>
                  <a:cubicBezTo>
                    <a:pt x="f135" y="f104"/>
                    <a:pt x="f135" y="f104"/>
                    <a:pt x="f5" y="f8"/>
                  </a:cubicBezTo>
                  <a:cubicBezTo>
                    <a:pt x="f844" y="f845"/>
                    <a:pt x="f844" y="f7"/>
                    <a:pt x="f7" y="f846"/>
                  </a:cubicBezTo>
                  <a:cubicBezTo>
                    <a:pt x="f845" y="f742"/>
                    <a:pt x="f7" y="f741"/>
                    <a:pt x="f844" y="f134"/>
                  </a:cubicBezTo>
                  <a:cubicBezTo>
                    <a:pt x="f5" y="f134"/>
                    <a:pt x="f135" y="f764"/>
                    <a:pt x="f741" y="f764"/>
                  </a:cubicBezTo>
                  <a:lnTo>
                    <a:pt x="f741" y="f834"/>
                  </a:lnTo>
                  <a:cubicBezTo>
                    <a:pt x="f106" y="f133"/>
                    <a:pt x="f134" y="f739"/>
                    <a:pt x="f134" y="f766"/>
                  </a:cubicBezTo>
                  <a:cubicBezTo>
                    <a:pt x="f847" y="f116"/>
                    <a:pt x="f847" y="f120"/>
                    <a:pt x="f108" y="f848"/>
                  </a:cubicBezTo>
                  <a:cubicBezTo>
                    <a:pt x="f108" y="f123"/>
                    <a:pt x="f740" y="f127"/>
                    <a:pt x="f133" y="f738"/>
                  </a:cubicBezTo>
                  <a:cubicBezTo>
                    <a:pt x="f110" y="f771"/>
                    <a:pt x="f112" y="f849"/>
                    <a:pt x="f132" y="f831"/>
                  </a:cubicBezTo>
                  <a:lnTo>
                    <a:pt x="f114" y="f261"/>
                  </a:lnTo>
                  <a:cubicBezTo>
                    <a:pt x="f114" y="f256"/>
                    <a:pt x="f832" y="f254"/>
                    <a:pt x="f832" y="f736"/>
                  </a:cubicBezTo>
                  <a:lnTo>
                    <a:pt x="f116" y="f246"/>
                  </a:lnTo>
                  <a:cubicBezTo>
                    <a:pt x="f118" y="f242"/>
                    <a:pt x="f120" y="f735"/>
                    <a:pt x="f120" y="f294"/>
                  </a:cubicBezTo>
                  <a:cubicBezTo>
                    <a:pt x="f121" y="f828"/>
                    <a:pt x="f122" y="f298"/>
                    <a:pt x="f123" y="f783"/>
                  </a:cubicBezTo>
                  <a:lnTo>
                    <a:pt x="f125" y="f826"/>
                  </a:lnTo>
                  <a:cubicBezTo>
                    <a:pt x="f127" y="f825"/>
                    <a:pt x="f850" y="f734"/>
                    <a:pt x="f851" y="f218"/>
                  </a:cubicBezTo>
                  <a:cubicBezTo>
                    <a:pt x="f841" y="f731"/>
                    <a:pt x="f852" y="f730"/>
                    <a:pt x="f840" y="f312"/>
                  </a:cubicBezTo>
                  <a:cubicBezTo>
                    <a:pt x="f853" y="f211"/>
                    <a:pt x="f853" y="f728"/>
                    <a:pt x="f849" y="f314"/>
                  </a:cubicBezTo>
                  <a:lnTo>
                    <a:pt x="f772" y="f208"/>
                  </a:lnTo>
                  <a:lnTo>
                    <a:pt x="f272" y="f331"/>
                  </a:lnTo>
                  <a:lnTo>
                    <a:pt x="f772" y="f329"/>
                  </a:lnTo>
                  <a:cubicBezTo>
                    <a:pt x="f772" y="f331"/>
                    <a:pt x="f849" y="f331"/>
                    <a:pt x="f849" y="f331"/>
                  </a:cubicBezTo>
                  <a:lnTo>
                    <a:pt x="f853" y="f331"/>
                  </a:lnTo>
                  <a:cubicBezTo>
                    <a:pt x="f841" y="f329"/>
                    <a:pt x="f125" y="f725"/>
                    <a:pt x="f130" y="f327"/>
                  </a:cubicBezTo>
                  <a:cubicBezTo>
                    <a:pt x="f832" y="f317"/>
                    <a:pt x="f133" y="f724"/>
                    <a:pt x="f134" y="f321"/>
                  </a:cubicBezTo>
                  <a:cubicBezTo>
                    <a:pt x="f741" y="f322"/>
                    <a:pt x="f5" y="f323"/>
                    <a:pt x="f845" y="f796"/>
                  </a:cubicBezTo>
                  <a:cubicBezTo>
                    <a:pt x="f8" y="f721"/>
                    <a:pt x="f10" y="f797"/>
                    <a:pt x="f102" y="f798"/>
                  </a:cubicBezTo>
                  <a:cubicBezTo>
                    <a:pt x="f837" y="f720"/>
                    <a:pt x="f98" y="f800"/>
                    <a:pt x="f97" y="f718"/>
                  </a:cubicBezTo>
                  <a:lnTo>
                    <a:pt x="f13" y="f822"/>
                  </a:lnTo>
                  <a:lnTo>
                    <a:pt x="f854" y="f716"/>
                  </a:lnTo>
                  <a:cubicBezTo>
                    <a:pt x="f93" y="f855"/>
                    <a:pt x="f89" y="f818"/>
                    <a:pt x="f19" y="f713"/>
                  </a:cubicBezTo>
                  <a:cubicBezTo>
                    <a:pt x="f757" y="f713"/>
                    <a:pt x="f85" y="f856"/>
                    <a:pt x="f21" y="f712"/>
                  </a:cubicBezTo>
                  <a:cubicBezTo>
                    <a:pt x="f78" y="f710"/>
                    <a:pt x="f857" y="f858"/>
                    <a:pt x="f31" y="f859"/>
                  </a:cubicBezTo>
                  <a:cubicBezTo>
                    <a:pt x="f39" y="f704"/>
                    <a:pt x="f47" y="f700"/>
                    <a:pt x="f860" y="f696"/>
                  </a:cubicBezTo>
                  <a:lnTo>
                    <a:pt x="f861" y="f807"/>
                  </a:lnTo>
                  <a:cubicBezTo>
                    <a:pt x="f862" y="f863"/>
                    <a:pt x="f864" y="f694"/>
                    <a:pt x="f865" y="f866"/>
                  </a:cubicBezTo>
                  <a:cubicBezTo>
                    <a:pt x="f867" y="f868"/>
                    <a:pt x="f869" y="f870"/>
                    <a:pt x="f871" y="f691"/>
                  </a:cubicBezTo>
                  <a:cubicBezTo>
                    <a:pt x="f872" y="f690"/>
                    <a:pt x="f873" y="f689"/>
                    <a:pt x="f874" y="f688"/>
                  </a:cubicBezTo>
                  <a:cubicBezTo>
                    <a:pt x="f875" y="f876"/>
                    <a:pt x="f877" y="f878"/>
                    <a:pt x="f879" y="f803"/>
                  </a:cubicBezTo>
                  <a:lnTo>
                    <a:pt x="f880" y="f686"/>
                  </a:lnTo>
                  <a:lnTo>
                    <a:pt x="f881" y="f541"/>
                  </a:lnTo>
                  <a:cubicBezTo>
                    <a:pt x="f882" y="f539"/>
                    <a:pt x="f883" y="f503"/>
                    <a:pt x="f884" y="f502"/>
                  </a:cubicBezTo>
                  <a:cubicBezTo>
                    <a:pt x="f885" y="f497"/>
                    <a:pt x="f886" y="f494"/>
                    <a:pt x="f887" y="f518"/>
                  </a:cubicBezTo>
                  <a:cubicBezTo>
                    <a:pt x="f888" y="f527"/>
                    <a:pt x="f889" y="f484"/>
                    <a:pt x="f890" y="f522"/>
                  </a:cubicBezTo>
                  <a:cubicBezTo>
                    <a:pt x="f891" y="f477"/>
                    <a:pt x="f892" y="f684"/>
                    <a:pt x="f893" y="f516"/>
                  </a:cubicBezTo>
                  <a:cubicBezTo>
                    <a:pt x="f894" y="f468"/>
                    <a:pt x="f895" y="f513"/>
                    <a:pt x="f896" y="f463"/>
                  </a:cubicBezTo>
                  <a:lnTo>
                    <a:pt x="f897" y="f512"/>
                  </a:lnTo>
                  <a:cubicBezTo>
                    <a:pt x="f898" y="f458"/>
                    <a:pt x="f899" y="f454"/>
                    <a:pt x="f900" y="f510"/>
                  </a:cubicBezTo>
                  <a:cubicBezTo>
                    <a:pt x="f901" y="f682"/>
                    <a:pt x="f902" y="f448"/>
                    <a:pt x="f903" y="f564"/>
                  </a:cubicBezTo>
                  <a:cubicBezTo>
                    <a:pt x="f904" y="f445"/>
                    <a:pt x="f905" y="f906"/>
                    <a:pt x="f907" y="f393"/>
                  </a:cubicBezTo>
                  <a:cubicBezTo>
                    <a:pt x="f908" y="f391"/>
                    <a:pt x="f909" y="f390"/>
                    <a:pt x="f909" y="f389"/>
                  </a:cubicBezTo>
                  <a:lnTo>
                    <a:pt x="f910" y="f388"/>
                  </a:lnTo>
                  <a:cubicBezTo>
                    <a:pt x="f911" y="f411"/>
                    <a:pt x="f912" y="f315"/>
                    <a:pt x="f913" y="f307"/>
                  </a:cubicBezTo>
                  <a:cubicBezTo>
                    <a:pt x="f914" y="f304"/>
                    <a:pt x="f915" y="f326"/>
                    <a:pt x="f916" y="f292"/>
                  </a:cubicBezTo>
                  <a:cubicBezTo>
                    <a:pt x="f917" y="f289"/>
                    <a:pt x="f917" y="f288"/>
                    <a:pt x="f918" y="f287"/>
                  </a:cubicBezTo>
                  <a:lnTo>
                    <a:pt x="f918" y="f330"/>
                  </a:lnTo>
                  <a:lnTo>
                    <a:pt x="f918" y="f332"/>
                  </a:lnTo>
                  <a:cubicBezTo>
                    <a:pt x="f3" y="f285"/>
                    <a:pt x="f3" y="f333"/>
                    <a:pt x="f3" y="f333"/>
                  </a:cubicBezTo>
                  <a:cubicBezTo>
                    <a:pt x="f3" y="f334"/>
                    <a:pt x="f3" y="f284"/>
                    <a:pt x="f918" y="f565"/>
                  </a:cubicBezTo>
                  <a:cubicBezTo>
                    <a:pt x="f918" y="f567"/>
                    <a:pt x="f917" y="f283"/>
                    <a:pt x="f915" y="f283"/>
                  </a:cubicBezTo>
                  <a:cubicBezTo>
                    <a:pt x="f916" y="f337"/>
                    <a:pt x="f916" y="f338"/>
                    <a:pt x="f916" y="f279"/>
                  </a:cubicBezTo>
                  <a:lnTo>
                    <a:pt x="f916" y="f276"/>
                  </a:lnTo>
                  <a:cubicBezTo>
                    <a:pt x="f916" y="f342"/>
                    <a:pt x="f916" y="f378"/>
                    <a:pt x="f915" y="f432"/>
                  </a:cubicBezTo>
                  <a:cubicBezTo>
                    <a:pt x="f915" y="f377"/>
                    <a:pt x="f914" y="f433"/>
                    <a:pt x="f914" y="f273"/>
                  </a:cubicBezTo>
                  <a:lnTo>
                    <a:pt x="f914" y="f343"/>
                  </a:lnTo>
                  <a:cubicBezTo>
                    <a:pt x="f919" y="f375"/>
                    <a:pt x="f913" y="f344"/>
                    <a:pt x="f913" y="f373"/>
                  </a:cubicBezTo>
                  <a:lnTo>
                    <a:pt x="f912" y="f372"/>
                  </a:lnTo>
                  <a:lnTo>
                    <a:pt x="f912" y="f270"/>
                  </a:lnTo>
                  <a:cubicBezTo>
                    <a:pt x="f920" y="f269"/>
                    <a:pt x="f920" y="f370"/>
                    <a:pt x="f911" y="f267"/>
                  </a:cubicBezTo>
                  <a:cubicBezTo>
                    <a:pt x="f910" y="f265"/>
                    <a:pt x="f909" y="f264"/>
                    <a:pt x="f908" y="f262"/>
                  </a:cubicBezTo>
                  <a:cubicBezTo>
                    <a:pt x="f907" y="f365"/>
                    <a:pt x="f905" y="f363"/>
                    <a:pt x="f904" y="f257"/>
                  </a:cubicBezTo>
                  <a:cubicBezTo>
                    <a:pt x="f921" y="f438"/>
                    <a:pt x="f903" y="f255"/>
                    <a:pt x="f922" y="f440"/>
                  </a:cubicBezTo>
                  <a:lnTo>
                    <a:pt x="f923" y="f253"/>
                  </a:lnTo>
                  <a:lnTo>
                    <a:pt x="f901" y="f442"/>
                  </a:lnTo>
                  <a:cubicBezTo>
                    <a:pt x="f900" y="f347"/>
                    <a:pt x="f924" y="f249"/>
                    <a:pt x="f925" y="f247"/>
                  </a:cubicBezTo>
                  <a:cubicBezTo>
                    <a:pt x="f926" y="f245"/>
                    <a:pt x="f898" y="f245"/>
                    <a:pt x="f898" y="f444"/>
                  </a:cubicBezTo>
                  <a:cubicBezTo>
                    <a:pt x="f927" y="f444"/>
                    <a:pt x="f897" y="f243"/>
                    <a:pt x="f896" y="f243"/>
                  </a:cubicBezTo>
                  <a:cubicBezTo>
                    <a:pt x="f928" y="f353"/>
                    <a:pt x="f893" y="f353"/>
                    <a:pt x="f929" y="f353"/>
                  </a:cubicBezTo>
                  <a:lnTo>
                    <a:pt x="f930" y="f353"/>
                  </a:lnTo>
                  <a:cubicBezTo>
                    <a:pt x="f890" y="f353"/>
                    <a:pt x="f931" y="f353"/>
                    <a:pt x="f932" y="f241"/>
                  </a:cubicBezTo>
                  <a:cubicBezTo>
                    <a:pt x="f933" y="f241"/>
                    <a:pt x="f887" y="f243"/>
                    <a:pt x="f934" y="f444"/>
                  </a:cubicBezTo>
                  <a:cubicBezTo>
                    <a:pt x="f886" y="f444"/>
                    <a:pt x="f935" y="f245"/>
                    <a:pt x="f936" y="f247"/>
                  </a:cubicBezTo>
                  <a:cubicBezTo>
                    <a:pt x="f937" y="f249"/>
                    <a:pt x="f938" y="f347"/>
                    <a:pt x="f939" y="f251"/>
                  </a:cubicBezTo>
                  <a:lnTo>
                    <a:pt x="f881" y="f440"/>
                  </a:lnTo>
                  <a:lnTo>
                    <a:pt x="f940" y="f440"/>
                  </a:lnTo>
                  <a:cubicBezTo>
                    <a:pt x="f941" y="f255"/>
                    <a:pt x="f941" y="f438"/>
                    <a:pt x="f880" y="f438"/>
                  </a:cubicBezTo>
                  <a:lnTo>
                    <a:pt x="f879" y="f257"/>
                  </a:lnTo>
                  <a:cubicBezTo>
                    <a:pt x="f877" y="f363"/>
                    <a:pt x="f875" y="f363"/>
                    <a:pt x="f942" y="f259"/>
                  </a:cubicBezTo>
                  <a:cubicBezTo>
                    <a:pt x="f874" y="f365"/>
                    <a:pt x="f943" y="f262"/>
                    <a:pt x="f873" y="f367"/>
                  </a:cubicBezTo>
                  <a:lnTo>
                    <a:pt x="f872" y="f436"/>
                  </a:lnTo>
                  <a:lnTo>
                    <a:pt x="f944" y="f267"/>
                  </a:lnTo>
                  <a:cubicBezTo>
                    <a:pt x="f945" y="f269"/>
                    <a:pt x="f946" y="f270"/>
                    <a:pt x="f864" y="f271"/>
                  </a:cubicBezTo>
                  <a:cubicBezTo>
                    <a:pt x="f947" y="f344"/>
                    <a:pt x="f862" y="f375"/>
                    <a:pt x="f861" y="f466"/>
                  </a:cubicBezTo>
                  <a:lnTo>
                    <a:pt x="f861" y="f343"/>
                  </a:lnTo>
                  <a:lnTo>
                    <a:pt x="f948" y="f273"/>
                  </a:lnTo>
                  <a:lnTo>
                    <a:pt x="f948" y="f433"/>
                  </a:lnTo>
                  <a:cubicBezTo>
                    <a:pt x="f860" y="f433"/>
                    <a:pt x="f860" y="f471"/>
                    <a:pt x="f860" y="f471"/>
                  </a:cubicBezTo>
                  <a:lnTo>
                    <a:pt x="f860" y="f377"/>
                  </a:lnTo>
                  <a:cubicBezTo>
                    <a:pt x="f949" y="f274"/>
                    <a:pt x="f950" y="f432"/>
                    <a:pt x="f950" y="f951"/>
                  </a:cubicBezTo>
                  <a:lnTo>
                    <a:pt x="f952" y="f951"/>
                  </a:lnTo>
                  <a:lnTo>
                    <a:pt x="f953" y="f275"/>
                  </a:lnTo>
                  <a:cubicBezTo>
                    <a:pt x="f54" y="f342"/>
                    <a:pt x="f51" y="f276"/>
                    <a:pt x="f45" y="f277"/>
                  </a:cubicBezTo>
                  <a:cubicBezTo>
                    <a:pt x="f65" y="f485"/>
                    <a:pt x="f41" y="f339"/>
                    <a:pt x="f753" y="f338"/>
                  </a:cubicBezTo>
                  <a:lnTo>
                    <a:pt x="f39" y="f281"/>
                  </a:lnTo>
                  <a:lnTo>
                    <a:pt x="f39" y="f282"/>
                  </a:lnTo>
                  <a:cubicBezTo>
                    <a:pt x="f754" y="f337"/>
                    <a:pt x="f754" y="f491"/>
                    <a:pt x="f37" y="f336"/>
                  </a:cubicBezTo>
                  <a:cubicBezTo>
                    <a:pt x="f37" y="f283"/>
                    <a:pt x="f37" y="f283"/>
                    <a:pt x="f35" y="f567"/>
                  </a:cubicBezTo>
                  <a:lnTo>
                    <a:pt x="f35" y="f335"/>
                  </a:lnTo>
                  <a:cubicBezTo>
                    <a:pt x="f954" y="f335"/>
                    <a:pt x="f954" y="f565"/>
                    <a:pt x="f954" y="f284"/>
                  </a:cubicBezTo>
                  <a:cubicBezTo>
                    <a:pt x="f954" y="f334"/>
                    <a:pt x="f35" y="f333"/>
                    <a:pt x="f35" y="f333"/>
                  </a:cubicBezTo>
                  <a:cubicBezTo>
                    <a:pt x="f37" y="f333"/>
                    <a:pt x="f37" y="f285"/>
                    <a:pt x="f37" y="f285"/>
                  </a:cubicBezTo>
                  <a:lnTo>
                    <a:pt x="f37" y="f332"/>
                  </a:lnTo>
                  <a:cubicBezTo>
                    <a:pt x="f33" y="f499"/>
                    <a:pt x="f749" y="f291"/>
                    <a:pt x="f29" y="f293"/>
                  </a:cubicBezTo>
                  <a:cubicBezTo>
                    <a:pt x="f27" y="f380"/>
                    <a:pt x="f857" y="f297"/>
                    <a:pt x="f25" y="f326"/>
                  </a:cubicBezTo>
                  <a:cubicBezTo>
                    <a:pt x="f25" y="f326"/>
                    <a:pt x="f76" y="f326"/>
                    <a:pt x="f78" y="f299"/>
                  </a:cubicBezTo>
                  <a:lnTo>
                    <a:pt x="f78" y="f326"/>
                  </a:lnTo>
                  <a:lnTo>
                    <a:pt x="f76" y="f297"/>
                  </a:lnTo>
                  <a:lnTo>
                    <a:pt x="f76" y="f296"/>
                  </a:lnTo>
                  <a:cubicBezTo>
                    <a:pt x="f25" y="f295"/>
                    <a:pt x="f756" y="f292"/>
                    <a:pt x="f756" y="f291"/>
                  </a:cubicBezTo>
                  <a:cubicBezTo>
                    <a:pt x="f857" y="f288"/>
                    <a:pt x="f27" y="f499"/>
                    <a:pt x="f73" y="f330"/>
                  </a:cubicBezTo>
                  <a:cubicBezTo>
                    <a:pt x="f29" y="f285"/>
                    <a:pt x="f749" y="f565"/>
                    <a:pt x="f954" y="f336"/>
                  </a:cubicBezTo>
                  <a:lnTo>
                    <a:pt x="f954" y="f491"/>
                  </a:lnTo>
                  <a:cubicBezTo>
                    <a:pt x="f37" y="f338"/>
                    <a:pt x="f39" y="f340"/>
                    <a:pt x="f753" y="f277"/>
                  </a:cubicBezTo>
                  <a:cubicBezTo>
                    <a:pt x="f67" y="f275"/>
                    <a:pt x="f65" y="f377"/>
                    <a:pt x="f43" y="f466"/>
                  </a:cubicBezTo>
                  <a:cubicBezTo>
                    <a:pt x="f47" y="f373"/>
                    <a:pt x="f51" y="f370"/>
                    <a:pt x="f54" y="f436"/>
                  </a:cubicBezTo>
                  <a:cubicBezTo>
                    <a:pt x="f953" y="f365"/>
                    <a:pt x="f952" y="f438"/>
                    <a:pt x="f950" y="f347"/>
                  </a:cubicBezTo>
                  <a:cubicBezTo>
                    <a:pt x="f949" y="f444"/>
                    <a:pt x="f949" y="f239"/>
                    <a:pt x="f860" y="f233"/>
                  </a:cubicBezTo>
                  <a:cubicBezTo>
                    <a:pt x="f860" y="f227"/>
                    <a:pt x="f948" y="f217"/>
                    <a:pt x="f948" y="f207"/>
                  </a:cubicBezTo>
                  <a:lnTo>
                    <a:pt x="f948" y="f599"/>
                  </a:lnTo>
                  <a:cubicBezTo>
                    <a:pt x="f948" y="f763"/>
                    <a:pt x="f860" y="f955"/>
                    <a:pt x="f860" y="f601"/>
                  </a:cubicBezTo>
                  <a:lnTo>
                    <a:pt x="f860" y="f355"/>
                  </a:lnTo>
                  <a:cubicBezTo>
                    <a:pt x="f949" y="f956"/>
                    <a:pt x="f950" y="f361"/>
                    <a:pt x="f952" y="f371"/>
                  </a:cubicBezTo>
                  <a:cubicBezTo>
                    <a:pt x="f953" y="f957"/>
                    <a:pt x="f953" y="f605"/>
                    <a:pt x="f54" y="f958"/>
                  </a:cubicBezTo>
                  <a:cubicBezTo>
                    <a:pt x="f54" y="f400"/>
                    <a:pt x="f51" y="f402"/>
                    <a:pt x="f51" y="f403"/>
                  </a:cubicBezTo>
                  <a:lnTo>
                    <a:pt x="f47" y="f669"/>
                  </a:lnTo>
                  <a:cubicBezTo>
                    <a:pt x="f45" y="f407"/>
                    <a:pt x="f45" y="f959"/>
                    <a:pt x="f43" y="f412"/>
                  </a:cubicBezTo>
                  <a:cubicBezTo>
                    <a:pt x="f65" y="f441"/>
                    <a:pt x="f41" y="f666"/>
                    <a:pt x="f41" y="f437"/>
                  </a:cubicBezTo>
                  <a:lnTo>
                    <a:pt x="f67" y="f665"/>
                  </a:lnTo>
                  <a:cubicBezTo>
                    <a:pt x="f753" y="f421"/>
                    <a:pt x="f39" y="f424"/>
                    <a:pt x="f39" y="f960"/>
                  </a:cubicBezTo>
                  <a:lnTo>
                    <a:pt x="f37" y="f428"/>
                  </a:lnTo>
                  <a:cubicBezTo>
                    <a:pt x="f35" y="f659"/>
                    <a:pt x="f35" y="f431"/>
                    <a:pt x="f954" y="f610"/>
                  </a:cubicBezTo>
                  <a:cubicBezTo>
                    <a:pt x="f33" y="f961"/>
                    <a:pt x="f33" y="f174"/>
                    <a:pt x="f749" y="f173"/>
                  </a:cubicBezTo>
                  <a:cubicBezTo>
                    <a:pt x="f31" y="f181"/>
                    <a:pt x="f31" y="f171"/>
                    <a:pt x="f73" y="f187"/>
                  </a:cubicBezTo>
                  <a:cubicBezTo>
                    <a:pt x="f73" y="f170"/>
                    <a:pt x="f27" y="f188"/>
                    <a:pt x="f857" y="f168"/>
                  </a:cubicBezTo>
                  <a:lnTo>
                    <a:pt x="f27" y="f168"/>
                  </a:lnTo>
                  <a:cubicBezTo>
                    <a:pt x="f73" y="f168"/>
                    <a:pt x="f29" y="f168"/>
                    <a:pt x="f29" y="f191"/>
                  </a:cubicBezTo>
                  <a:lnTo>
                    <a:pt x="f31" y="f191"/>
                  </a:lnTo>
                  <a:cubicBezTo>
                    <a:pt x="f31" y="f191"/>
                    <a:pt x="f749" y="f191"/>
                    <a:pt x="f33" y="f193"/>
                  </a:cubicBezTo>
                  <a:cubicBezTo>
                    <a:pt x="f35" y="f167"/>
                    <a:pt x="f754" y="f166"/>
                    <a:pt x="f753" y="f962"/>
                  </a:cubicBezTo>
                  <a:cubicBezTo>
                    <a:pt x="f65" y="f164"/>
                    <a:pt x="f47" y="f652"/>
                    <a:pt x="f953" y="f162"/>
                  </a:cubicBezTo>
                  <a:lnTo>
                    <a:pt x="f950" y="f198"/>
                  </a:lnTo>
                  <a:cubicBezTo>
                    <a:pt x="f861" y="f161"/>
                    <a:pt x="f864" y="f200"/>
                    <a:pt x="f945" y="f77"/>
                  </a:cubicBezTo>
                  <a:cubicBezTo>
                    <a:pt x="f869" y="f75"/>
                    <a:pt x="f944" y="f81"/>
                    <a:pt x="f871" y="f83"/>
                  </a:cubicBezTo>
                  <a:cubicBezTo>
                    <a:pt x="f872" y="f84"/>
                    <a:pt x="f963" y="f86"/>
                    <a:pt x="f873" y="f158"/>
                  </a:cubicBezTo>
                  <a:cubicBezTo>
                    <a:pt x="f874" y="f201"/>
                    <a:pt x="f942" y="f91"/>
                    <a:pt x="f942" y="f92"/>
                  </a:cubicBezTo>
                  <a:cubicBezTo>
                    <a:pt x="f875" y="f94"/>
                    <a:pt x="f877" y="f156"/>
                    <a:pt x="f877" y="f62"/>
                  </a:cubicBezTo>
                  <a:lnTo>
                    <a:pt x="f879" y="f61"/>
                  </a:lnTo>
                  <a:cubicBezTo>
                    <a:pt x="f880" y="f59"/>
                    <a:pt x="f941" y="f154"/>
                    <a:pt x="f940" y="f103"/>
                  </a:cubicBezTo>
                  <a:lnTo>
                    <a:pt x="f940" y="f50"/>
                  </a:lnTo>
                  <a:cubicBezTo>
                    <a:pt x="f964" y="f49"/>
                    <a:pt x="f940" y="f46"/>
                    <a:pt x="f940" y="f109"/>
                  </a:cubicBezTo>
                  <a:cubicBezTo>
                    <a:pt x="f940" y="f113"/>
                    <a:pt x="f941" y="f119"/>
                    <a:pt x="f879" y="f126"/>
                  </a:cubicBezTo>
                  <a:cubicBezTo>
                    <a:pt x="f877" y="f175"/>
                    <a:pt x="f875" y="f30"/>
                    <a:pt x="f875" y="f28"/>
                  </a:cubicBezTo>
                  <a:cubicBezTo>
                    <a:pt x="f877" y="f28"/>
                    <a:pt x="f877" y="f26"/>
                    <a:pt x="f877" y="f179"/>
                  </a:cubicBezTo>
                  <a:lnTo>
                    <a:pt x="f875" y="f128"/>
                  </a:lnTo>
                  <a:cubicBezTo>
                    <a:pt x="f875" y="f182"/>
                    <a:pt x="f942" y="f129"/>
                    <a:pt x="f942" y="f184"/>
                  </a:cubicBezTo>
                  <a:cubicBezTo>
                    <a:pt x="f874" y="f611"/>
                    <a:pt x="f943" y="f18"/>
                    <a:pt x="f873" y="f16"/>
                  </a:cubicBezTo>
                  <a:lnTo>
                    <a:pt x="f873" y="f189"/>
                  </a:lnTo>
                  <a:cubicBezTo>
                    <a:pt x="f963" y="f14"/>
                    <a:pt x="f872" y="f12"/>
                    <a:pt x="f872" y="f9"/>
                  </a:cubicBezTo>
                  <a:cubicBezTo>
                    <a:pt x="f965" y="f196"/>
                    <a:pt x="f869" y="f624"/>
                    <a:pt x="f867" y="f625"/>
                  </a:cubicBezTo>
                  <a:cubicBezTo>
                    <a:pt x="f946" y="f627"/>
                    <a:pt x="f864" y="f629"/>
                    <a:pt x="f947" y="f966"/>
                  </a:cubicBezTo>
                  <a:cubicBezTo>
                    <a:pt x="f861" y="f606"/>
                    <a:pt x="f860" y="f639"/>
                    <a:pt x="f950" y="f604"/>
                  </a:cubicBezTo>
                  <a:cubicBezTo>
                    <a:pt x="f54" y="f603"/>
                    <a:pt x="f43" y="f967"/>
                    <a:pt x="f753" y="f654"/>
                  </a:cubicBezTo>
                  <a:cubicBezTo>
                    <a:pt x="f35" y="f646"/>
                    <a:pt x="f31" y="f596"/>
                    <a:pt x="f756" y="f592"/>
                  </a:cubicBezTo>
                  <a:cubicBezTo>
                    <a:pt x="f23" y="f590"/>
                    <a:pt x="f757" y="f588"/>
                    <a:pt x="f90" y="f585"/>
                  </a:cubicBezTo>
                  <a:cubicBezTo>
                    <a:pt x="f93" y="f585"/>
                    <a:pt x="f15" y="f678"/>
                    <a:pt x="f968" y="f678"/>
                  </a:cubicBezTo>
                  <a:lnTo>
                    <a:pt x="f13" y="f678"/>
                  </a:lnTo>
                  <a:cubicBezTo>
                    <a:pt x="f97" y="f584"/>
                    <a:pt x="f98" y="f584"/>
                    <a:pt x="f837" y="f583"/>
                  </a:cubicBezTo>
                  <a:lnTo>
                    <a:pt x="f5" y="f583"/>
                  </a:lnTo>
                  <a:cubicBezTo>
                    <a:pt x="f741" y="f583"/>
                    <a:pt x="f106" y="f583"/>
                    <a:pt x="f134" y="f584"/>
                  </a:cubicBezTo>
                  <a:cubicBezTo>
                    <a:pt x="f108" y="f584"/>
                    <a:pt x="f133" y="f678"/>
                    <a:pt x="f132" y="f678"/>
                  </a:cubicBezTo>
                  <a:cubicBezTo>
                    <a:pt x="f114" y="f585"/>
                    <a:pt x="f116" y="f585"/>
                    <a:pt x="f118" y="f585"/>
                  </a:cubicBezTo>
                  <a:cubicBezTo>
                    <a:pt x="f120" y="f587"/>
                    <a:pt x="f130" y="f587"/>
                    <a:pt x="f121" y="f587"/>
                  </a:cubicBezTo>
                  <a:cubicBezTo>
                    <a:pt x="f123" y="f588"/>
                    <a:pt x="f127" y="f590"/>
                    <a:pt x="f851" y="f648"/>
                  </a:cubicBezTo>
                  <a:cubicBezTo>
                    <a:pt x="f841" y="f591"/>
                    <a:pt x="f771" y="f592"/>
                    <a:pt x="f853" y="f596"/>
                  </a:cubicBezTo>
                  <a:cubicBezTo>
                    <a:pt x="f272" y="f598"/>
                    <a:pt x="f268" y="f600"/>
                    <a:pt x="f263" y="f654"/>
                  </a:cubicBezTo>
                  <a:lnTo>
                    <a:pt x="f258" y="f967"/>
                  </a:lnTo>
                  <a:lnTo>
                    <a:pt x="f256" y="f658"/>
                  </a:lnTo>
                  <a:cubicBezTo>
                    <a:pt x="f256" y="f643"/>
                    <a:pt x="f254" y="f643"/>
                    <a:pt x="f252" y="f603"/>
                  </a:cubicBezTo>
                  <a:lnTo>
                    <a:pt x="f250" y="f661"/>
                  </a:lnTo>
                  <a:cubicBezTo>
                    <a:pt x="f248" y="f969"/>
                    <a:pt x="f246" y="f604"/>
                    <a:pt x="f246" y="f640"/>
                  </a:cubicBezTo>
                  <a:cubicBezTo>
                    <a:pt x="f242" y="f638"/>
                    <a:pt x="f240" y="f970"/>
                    <a:pt x="f290" y="f629"/>
                  </a:cubicBezTo>
                  <a:cubicBezTo>
                    <a:pt x="f238" y="f627"/>
                    <a:pt x="f238" y="f626"/>
                    <a:pt x="f294" y="f631"/>
                  </a:cubicBezTo>
                  <a:cubicBezTo>
                    <a:pt x="f236" y="f624"/>
                    <a:pt x="f236" y="f632"/>
                    <a:pt x="f234" y="f196"/>
                  </a:cubicBezTo>
                  <a:cubicBezTo>
                    <a:pt x="f234" y="f6"/>
                    <a:pt x="f234" y="f9"/>
                    <a:pt x="f835" y="f14"/>
                  </a:cubicBezTo>
                  <a:cubicBezTo>
                    <a:pt x="f835" y="f189"/>
                    <a:pt x="f835" y="f131"/>
                    <a:pt x="f232" y="f18"/>
                  </a:cubicBezTo>
                  <a:lnTo>
                    <a:pt x="f833" y="f18"/>
                  </a:lnTo>
                  <a:cubicBezTo>
                    <a:pt x="f298" y="f131"/>
                    <a:pt x="f230" y="f16"/>
                    <a:pt x="f300" y="f16"/>
                  </a:cubicBezTo>
                  <a:lnTo>
                    <a:pt x="f300" y="f189"/>
                  </a:lnTo>
                  <a:cubicBezTo>
                    <a:pt x="f303" y="f14"/>
                    <a:pt x="f825" y="f12"/>
                    <a:pt x="f223" y="f9"/>
                  </a:cubicBezTo>
                  <a:lnTo>
                    <a:pt x="f221" y="f6"/>
                  </a:lnTo>
                  <a:cubicBezTo>
                    <a:pt x="f218" y="f194"/>
                    <a:pt x="f732" y="f633"/>
                    <a:pt x="f731" y="f632"/>
                  </a:cubicBezTo>
                  <a:cubicBezTo>
                    <a:pt x="f830" y="f623"/>
                    <a:pt x="f213" y="f624"/>
                    <a:pt x="f211" y="f631"/>
                  </a:cubicBezTo>
                  <a:cubicBezTo>
                    <a:pt x="f327" y="f629"/>
                    <a:pt x="f323" y="f639"/>
                    <a:pt x="f824" y="f971"/>
                  </a:cubicBezTo>
                  <a:cubicBezTo>
                    <a:pt x="f822" y="f661"/>
                    <a:pt x="f820" y="f603"/>
                    <a:pt x="f818" y="f658"/>
                  </a:cubicBezTo>
                  <a:lnTo>
                    <a:pt x="f713" y="f658"/>
                  </a:lnTo>
                  <a:cubicBezTo>
                    <a:pt x="f711" y="f602"/>
                    <a:pt x="f972" y="f654"/>
                    <a:pt x="f859" y="f645"/>
                  </a:cubicBezTo>
                  <a:cubicBezTo>
                    <a:pt x="f973" y="f646"/>
                    <a:pt x="f703" y="f598"/>
                    <a:pt x="f701" y="f596"/>
                  </a:cubicBezTo>
                  <a:cubicBezTo>
                    <a:pt x="f699" y="f594"/>
                    <a:pt x="f810" y="f594"/>
                    <a:pt x="f809" y="f594"/>
                  </a:cubicBezTo>
                  <a:cubicBezTo>
                    <a:pt x="f807" y="f592"/>
                    <a:pt x="f806" y="f592"/>
                    <a:pt x="f866" y="f592"/>
                  </a:cubicBezTo>
                  <a:cubicBezTo>
                    <a:pt x="f691" y="f648"/>
                    <a:pt x="f974" y="f590"/>
                    <a:pt x="f803" y="f588"/>
                  </a:cubicBezTo>
                  <a:cubicBezTo>
                    <a:pt x="f541" y="f585"/>
                    <a:pt x="f504" y="f678"/>
                    <a:pt x="f498" y="f584"/>
                  </a:cubicBezTo>
                  <a:cubicBezTo>
                    <a:pt x="f493" y="f583"/>
                    <a:pt x="f489" y="f581"/>
                    <a:pt x="f484" y="f579"/>
                  </a:cubicBezTo>
                  <a:cubicBezTo>
                    <a:pt x="f476" y="f578"/>
                    <a:pt x="f468" y="f577"/>
                    <a:pt x="f460" y="f975"/>
                  </a:cubicBezTo>
                  <a:cubicBezTo>
                    <a:pt x="f456" y="f575"/>
                    <a:pt x="f452" y="f575"/>
                    <a:pt x="f543" y="f574"/>
                  </a:cubicBezTo>
                  <a:lnTo>
                    <a:pt x="f548" y="f574"/>
                  </a:lnTo>
                  <a:cubicBezTo>
                    <a:pt x="f388" y="f2"/>
                    <a:pt x="f310" y="f2"/>
                    <a:pt x="f552" y="f2"/>
                  </a:cubicBezTo>
                  <a:close/>
                </a:path>
              </a:pathLst>
            </a:custGeom>
            <a:solidFill>
              <a:srgbClr val="97723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2374;p48">
              <a:extLst>
                <a:ext uri="{FF2B5EF4-FFF2-40B4-BE49-F238E27FC236}">
                  <a16:creationId xmlns:a16="http://schemas.microsoft.com/office/drawing/2014/main" id="{69174BC6-DCFF-33ED-C47D-13D9CAA0B417}"/>
                </a:ext>
              </a:extLst>
            </p:cNvPr>
            <p:cNvSpPr/>
            <p:nvPr/>
          </p:nvSpPr>
          <p:spPr>
            <a:xfrm>
              <a:off x="3755733" y="2596557"/>
              <a:ext cx="51087" cy="740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24"/>
                <a:gd name="f4" fmla="val 1340"/>
                <a:gd name="f5" fmla="val 146"/>
                <a:gd name="f6" fmla="val 1"/>
                <a:gd name="f7" fmla="val 106"/>
                <a:gd name="f8" fmla="val 21"/>
                <a:gd name="f9" fmla="val 46"/>
                <a:gd name="f10" fmla="val 66"/>
                <a:gd name="f11" fmla="val 126"/>
                <a:gd name="f12" fmla="val 171"/>
                <a:gd name="f13" fmla="val 86"/>
                <a:gd name="f14" fmla="val 211"/>
                <a:gd name="f15" fmla="val 251"/>
                <a:gd name="f16" fmla="val 297"/>
                <a:gd name="f17" fmla="val 397"/>
                <a:gd name="f18" fmla="val 232"/>
                <a:gd name="f19" fmla="val 482"/>
                <a:gd name="f20" fmla="val 272"/>
                <a:gd name="f21" fmla="val 567"/>
                <a:gd name="f22" fmla="val 337"/>
                <a:gd name="f23" fmla="val 648"/>
                <a:gd name="f24" fmla="val 377"/>
                <a:gd name="f25" fmla="val 753"/>
                <a:gd name="f26" fmla="val 442"/>
                <a:gd name="f27" fmla="val 838"/>
                <a:gd name="f28" fmla="val 502"/>
                <a:gd name="f29" fmla="val 944"/>
                <a:gd name="f30" fmla="val 568"/>
                <a:gd name="f31" fmla="val 1024"/>
                <a:gd name="f32" fmla="val 628"/>
                <a:gd name="f33" fmla="val 1129"/>
                <a:gd name="f34" fmla="val 1194"/>
                <a:gd name="f35" fmla="val 693"/>
                <a:gd name="f36" fmla="val 1255"/>
                <a:gd name="f37" fmla="val 733"/>
                <a:gd name="f38" fmla="val 1320"/>
                <a:gd name="f39" fmla="val 839"/>
                <a:gd name="f40" fmla="val 859"/>
                <a:gd name="f41" fmla="val 879"/>
                <a:gd name="f42" fmla="val 818"/>
                <a:gd name="f43" fmla="val 1174"/>
                <a:gd name="f44" fmla="val 713"/>
                <a:gd name="f45" fmla="val 1004"/>
                <a:gd name="f46" fmla="val 608"/>
                <a:gd name="f47" fmla="val 523"/>
                <a:gd name="f48" fmla="val 547"/>
                <a:gd name="f49" fmla="val 357"/>
                <a:gd name="f50" fmla="val 317"/>
                <a:gd name="f51" fmla="val 252"/>
                <a:gd name="f52" fmla="val 231"/>
                <a:gd name="f53" fmla="val 191"/>
                <a:gd name="f54" fmla="val 212"/>
                <a:gd name="f55" fmla="val 192"/>
                <a:gd name="f56" fmla="*/ f0 1 924"/>
                <a:gd name="f57" fmla="*/ f1 1 1340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924"/>
                <a:gd name="f64" fmla="*/ f61 1 1340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924" h="1340">
                  <a:moveTo>
                    <a:pt x="f5" y="f6"/>
                  </a:moveTo>
                  <a:cubicBezTo>
                    <a:pt x="f7" y="f8"/>
                    <a:pt x="f9" y="f8"/>
                    <a:pt x="f6" y="f8"/>
                  </a:cubicBezTo>
                  <a:cubicBezTo>
                    <a:pt x="f8" y="f10"/>
                    <a:pt x="f9" y="f11"/>
                    <a:pt x="f10" y="f12"/>
                  </a:cubicBezTo>
                  <a:cubicBezTo>
                    <a:pt x="f13" y="f14"/>
                    <a:pt x="f7" y="f15"/>
                    <a:pt x="f11" y="f16"/>
                  </a:cubicBezTo>
                  <a:cubicBezTo>
                    <a:pt x="f12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23" y="f34"/>
                    <a:pt x="f35" y="f36"/>
                    <a:pt x="f37" y="f38"/>
                  </a:cubicBezTo>
                  <a:lnTo>
                    <a:pt x="f39" y="f38"/>
                  </a:lnTo>
                  <a:cubicBezTo>
                    <a:pt x="f40" y="f4"/>
                    <a:pt x="f41" y="f4"/>
                    <a:pt x="f3" y="f4"/>
                  </a:cubicBezTo>
                  <a:cubicBezTo>
                    <a:pt x="f42" y="f43"/>
                    <a:pt x="f44" y="f45"/>
                    <a:pt x="f46" y="f27"/>
                  </a:cubicBezTo>
                  <a:cubicBezTo>
                    <a:pt x="f47" y="f35"/>
                    <a:pt x="f26" y="f48"/>
                    <a:pt x="f49" y="f17"/>
                  </a:cubicBezTo>
                  <a:cubicBezTo>
                    <a:pt x="f22" y="f49"/>
                    <a:pt x="f50" y="f50"/>
                    <a:pt x="f20" y="f20"/>
                  </a:cubicBezTo>
                  <a:cubicBezTo>
                    <a:pt x="f51" y="f52"/>
                    <a:pt x="f18" y="f53"/>
                    <a:pt x="f54" y="f5"/>
                  </a:cubicBezTo>
                  <a:cubicBezTo>
                    <a:pt x="f55" y="f7"/>
                    <a:pt x="f12" y="f9"/>
                    <a:pt x="f5" y="f6"/>
                  </a:cubicBezTo>
                  <a:close/>
                </a:path>
              </a:pathLst>
            </a:custGeom>
            <a:solidFill>
              <a:srgbClr val="7E5A2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375;p48">
              <a:extLst>
                <a:ext uri="{FF2B5EF4-FFF2-40B4-BE49-F238E27FC236}">
                  <a16:creationId xmlns:a16="http://schemas.microsoft.com/office/drawing/2014/main" id="{92463B4E-0752-CED1-F4EC-9CF533E4FBCB}"/>
                </a:ext>
              </a:extLst>
            </p:cNvPr>
            <p:cNvSpPr/>
            <p:nvPr/>
          </p:nvSpPr>
          <p:spPr>
            <a:xfrm>
              <a:off x="3498119" y="2366704"/>
              <a:ext cx="74093" cy="1339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40"/>
                <a:gd name="f4" fmla="val 2423"/>
                <a:gd name="f5" fmla="val 1255"/>
                <a:gd name="f6" fmla="val 1235"/>
                <a:gd name="f7" fmla="val 1215"/>
                <a:gd name="f8" fmla="val 20"/>
                <a:gd name="f9" fmla="val 1194"/>
                <a:gd name="f10" fmla="val 1149"/>
                <a:gd name="f11" fmla="val 1089"/>
                <a:gd name="f12" fmla="val 40"/>
                <a:gd name="f13" fmla="val 1044"/>
                <a:gd name="f14" fmla="val 1024"/>
                <a:gd name="f15" fmla="val 964"/>
                <a:gd name="f16" fmla="val 65"/>
                <a:gd name="f17" fmla="val 879"/>
                <a:gd name="f18" fmla="val 85"/>
                <a:gd name="f19" fmla="val 793"/>
                <a:gd name="f20" fmla="val 105"/>
                <a:gd name="f21" fmla="val 753"/>
                <a:gd name="f22" fmla="val 126"/>
                <a:gd name="f23" fmla="val 713"/>
                <a:gd name="f24" fmla="val 146"/>
                <a:gd name="f25" fmla="val 668"/>
                <a:gd name="f26" fmla="val 648"/>
                <a:gd name="f27" fmla="val 166"/>
                <a:gd name="f28" fmla="val 608"/>
                <a:gd name="f29" fmla="val 191"/>
                <a:gd name="f30" fmla="val 588"/>
                <a:gd name="f31" fmla="val 211"/>
                <a:gd name="f32" fmla="val 543"/>
                <a:gd name="f33" fmla="val 502"/>
                <a:gd name="f34" fmla="val 231"/>
                <a:gd name="f35" fmla="val 462"/>
                <a:gd name="f36" fmla="val 251"/>
                <a:gd name="f37" fmla="val 442"/>
                <a:gd name="f38" fmla="val 271"/>
                <a:gd name="f39" fmla="val 397"/>
                <a:gd name="f40" fmla="val 291"/>
                <a:gd name="f41" fmla="val 357"/>
                <a:gd name="f42" fmla="val 336"/>
                <a:gd name="f43" fmla="val 317"/>
                <a:gd name="f44" fmla="val 376"/>
                <a:gd name="f45" fmla="val 292"/>
                <a:gd name="f46" fmla="val 396"/>
                <a:gd name="f47" fmla="val 252"/>
                <a:gd name="f48" fmla="val 416"/>
                <a:gd name="f49" fmla="val 232"/>
                <a:gd name="f50" fmla="val 482"/>
                <a:gd name="f51" fmla="val 522"/>
                <a:gd name="f52" fmla="val 587"/>
                <a:gd name="f53" fmla="val 607"/>
                <a:gd name="f54" fmla="val 106"/>
                <a:gd name="f55" fmla="val 647"/>
                <a:gd name="f56" fmla="val 86"/>
                <a:gd name="f57" fmla="val 692"/>
                <a:gd name="f58" fmla="val 66"/>
                <a:gd name="f59" fmla="val 732"/>
                <a:gd name="f60" fmla="val 772"/>
                <a:gd name="f61" fmla="val 41"/>
                <a:gd name="f62" fmla="val 818"/>
                <a:gd name="f63" fmla="val 21"/>
                <a:gd name="f64" fmla="val 858"/>
                <a:gd name="f65" fmla="val 898"/>
                <a:gd name="f66" fmla="val 943"/>
                <a:gd name="f67" fmla="val 1"/>
                <a:gd name="f68" fmla="val 983"/>
                <a:gd name="f69" fmla="val 1023"/>
                <a:gd name="f70" fmla="val 1088"/>
                <a:gd name="f71" fmla="val 1234"/>
                <a:gd name="f72" fmla="val 1254"/>
                <a:gd name="f73" fmla="val 1294"/>
                <a:gd name="f74" fmla="val 1319"/>
                <a:gd name="f75" fmla="val 1379"/>
                <a:gd name="f76" fmla="val 1419"/>
                <a:gd name="f77" fmla="val 1465"/>
                <a:gd name="f78" fmla="val 1505"/>
                <a:gd name="f79" fmla="val 1545"/>
                <a:gd name="f80" fmla="val 1590"/>
                <a:gd name="f81" fmla="val 1670"/>
                <a:gd name="f82" fmla="val 1735"/>
                <a:gd name="f83" fmla="val 1821"/>
                <a:gd name="f84" fmla="val 212"/>
                <a:gd name="f85" fmla="val 1861"/>
                <a:gd name="f86" fmla="val 1881"/>
                <a:gd name="f87" fmla="val 1921"/>
                <a:gd name="f88" fmla="val 1966"/>
                <a:gd name="f89" fmla="val 2006"/>
                <a:gd name="f90" fmla="val 337"/>
                <a:gd name="f91" fmla="val 2026"/>
                <a:gd name="f92" fmla="val 377"/>
                <a:gd name="f93" fmla="val 2071"/>
                <a:gd name="f94" fmla="val 417"/>
                <a:gd name="f95" fmla="val 2091"/>
                <a:gd name="f96" fmla="val 2132"/>
                <a:gd name="f97" fmla="val 2152"/>
                <a:gd name="f98" fmla="val 2172"/>
                <a:gd name="f99" fmla="val 2197"/>
                <a:gd name="f100" fmla="val 568"/>
                <a:gd name="f101" fmla="val 2217"/>
                <a:gd name="f102" fmla="val 2237"/>
                <a:gd name="f103" fmla="val 2257"/>
                <a:gd name="f104" fmla="val 2277"/>
                <a:gd name="f105" fmla="val 693"/>
                <a:gd name="f106" fmla="val 733"/>
                <a:gd name="f107" fmla="val 2297"/>
                <a:gd name="f108" fmla="val 773"/>
                <a:gd name="f109" fmla="val 2322"/>
                <a:gd name="f110" fmla="val 2342"/>
                <a:gd name="f111" fmla="val 899"/>
                <a:gd name="f112" fmla="val 944"/>
                <a:gd name="f113" fmla="val 2362"/>
                <a:gd name="f114" fmla="val 1004"/>
                <a:gd name="f115" fmla="val 2382"/>
                <a:gd name="f116" fmla="val 1069"/>
                <a:gd name="f117" fmla="val 2402"/>
                <a:gd name="f118" fmla="val 1129"/>
                <a:gd name="f119" fmla="val 2422"/>
                <a:gd name="f120" fmla="val 1169"/>
                <a:gd name="f121" fmla="val 1275"/>
                <a:gd name="f122" fmla="val 2112"/>
                <a:gd name="f123" fmla="val 984"/>
                <a:gd name="f124" fmla="val 1776"/>
                <a:gd name="f125" fmla="val 1715"/>
                <a:gd name="f126" fmla="val 1650"/>
                <a:gd name="f127" fmla="val 919"/>
                <a:gd name="f128" fmla="val 1525"/>
                <a:gd name="f129" fmla="val 1274"/>
                <a:gd name="f130" fmla="val 838"/>
                <a:gd name="f131" fmla="val 712"/>
                <a:gd name="f132" fmla="val 667"/>
                <a:gd name="f133" fmla="val 542"/>
                <a:gd name="f134" fmla="val 356"/>
                <a:gd name="f135" fmla="val 316"/>
                <a:gd name="f136" fmla="val 1295"/>
                <a:gd name="f137" fmla="val 1320"/>
                <a:gd name="f138" fmla="*/ f0 1 1340"/>
                <a:gd name="f139" fmla="*/ f1 1 2423"/>
                <a:gd name="f140" fmla="val f2"/>
                <a:gd name="f141" fmla="val f3"/>
                <a:gd name="f142" fmla="val f4"/>
                <a:gd name="f143" fmla="+- f142 0 f140"/>
                <a:gd name="f144" fmla="+- f141 0 f140"/>
                <a:gd name="f145" fmla="*/ f144 1 1340"/>
                <a:gd name="f146" fmla="*/ f143 1 2423"/>
                <a:gd name="f147" fmla="*/ f140 1 f145"/>
                <a:gd name="f148" fmla="*/ f141 1 f145"/>
                <a:gd name="f149" fmla="*/ f140 1 f146"/>
                <a:gd name="f150" fmla="*/ f142 1 f146"/>
                <a:gd name="f151" fmla="*/ f147 f138 1"/>
                <a:gd name="f152" fmla="*/ f148 f138 1"/>
                <a:gd name="f153" fmla="*/ f150 f139 1"/>
                <a:gd name="f154" fmla="*/ f149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1" t="f154" r="f152" b="f153"/>
              <a:pathLst>
                <a:path w="1340" h="2423">
                  <a:moveTo>
                    <a:pt x="f5" y="f2"/>
                  </a:moveTo>
                  <a:cubicBezTo>
                    <a:pt x="f6" y="f2"/>
                    <a:pt x="f7" y="f8"/>
                    <a:pt x="f7" y="f8"/>
                  </a:cubicBezTo>
                  <a:lnTo>
                    <a:pt x="f9" y="f8"/>
                  </a:lnTo>
                  <a:cubicBezTo>
                    <a:pt x="f10" y="f8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7"/>
                    <a:pt x="f28" y="f29"/>
                    <a:pt x="f30" y="f31"/>
                  </a:cubicBezTo>
                  <a:lnTo>
                    <a:pt x="f32" y="f31"/>
                  </a:ln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35"/>
                  </a:cubicBezTo>
                  <a:cubicBezTo>
                    <a:pt x="f29" y="f50"/>
                    <a:pt x="f27" y="f51"/>
                    <a:pt x="f24" y="f52"/>
                  </a:cubicBezTo>
                  <a:cubicBezTo>
                    <a:pt x="f22" y="f53"/>
                    <a:pt x="f54" y="f55"/>
                    <a:pt x="f56" y="f57"/>
                  </a:cubicBezTo>
                  <a:cubicBezTo>
                    <a:pt x="f58" y="f59"/>
                    <a:pt x="f58" y="f60"/>
                    <a:pt x="f61" y="f62"/>
                  </a:cubicBezTo>
                  <a:cubicBezTo>
                    <a:pt x="f63" y="f64"/>
                    <a:pt x="f63" y="f65"/>
                    <a:pt x="f63" y="f66"/>
                  </a:cubicBezTo>
                  <a:cubicBezTo>
                    <a:pt x="f67" y="f68"/>
                    <a:pt x="f67" y="f69"/>
                    <a:pt x="f67" y="f70"/>
                  </a:cubicBezTo>
                  <a:lnTo>
                    <a:pt x="f67" y="f9"/>
                  </a:lnTo>
                  <a:cubicBezTo>
                    <a:pt x="f67" y="f71"/>
                    <a:pt x="f67" y="f72"/>
                    <a:pt x="f63" y="f73"/>
                  </a:cubicBezTo>
                  <a:lnTo>
                    <a:pt x="f63" y="f74"/>
                  </a:lnTo>
                  <a:cubicBezTo>
                    <a:pt x="f63" y="f75"/>
                    <a:pt x="f61" y="f76"/>
                    <a:pt x="f61" y="f77"/>
                  </a:cubicBezTo>
                  <a:cubicBezTo>
                    <a:pt x="f58" y="f78"/>
                    <a:pt x="f58" y="f79"/>
                    <a:pt x="f56" y="f80"/>
                  </a:cubicBezTo>
                  <a:cubicBezTo>
                    <a:pt x="f54" y="f81"/>
                    <a:pt x="f24" y="f82"/>
                    <a:pt x="f29" y="f83"/>
                  </a:cubicBezTo>
                  <a:cubicBezTo>
                    <a:pt x="f84" y="f85"/>
                    <a:pt x="f49" y="f86"/>
                    <a:pt x="f47" y="f87"/>
                  </a:cubicBezTo>
                  <a:cubicBezTo>
                    <a:pt x="f45" y="f88"/>
                    <a:pt x="f43" y="f89"/>
                    <a:pt x="f90" y="f91"/>
                  </a:cubicBezTo>
                  <a:cubicBezTo>
                    <a:pt x="f92" y="f93"/>
                    <a:pt x="f94" y="f95"/>
                    <a:pt x="f35" y="f96"/>
                  </a:cubicBezTo>
                  <a:lnTo>
                    <a:pt x="f50" y="f97"/>
                  </a:lnTo>
                  <a:lnTo>
                    <a:pt x="f33" y="f98"/>
                  </a:lnTo>
                  <a:lnTo>
                    <a:pt x="f51" y="f98"/>
                  </a:lnTo>
                  <a:cubicBezTo>
                    <a:pt x="f51" y="f99"/>
                    <a:pt x="f32" y="f99"/>
                    <a:pt x="f100" y="f101"/>
                  </a:cubicBezTo>
                  <a:cubicBezTo>
                    <a:pt x="f30" y="f101"/>
                    <a:pt x="f28" y="f102"/>
                    <a:pt x="f26" y="f103"/>
                  </a:cubicBezTo>
                  <a:cubicBezTo>
                    <a:pt x="f25" y="f104"/>
                    <a:pt x="f105" y="f104"/>
                    <a:pt x="f106" y="f107"/>
                  </a:cubicBezTo>
                  <a:lnTo>
                    <a:pt x="f21" y="f107"/>
                  </a:lnTo>
                  <a:cubicBezTo>
                    <a:pt x="f108" y="f109"/>
                    <a:pt x="f19" y="f109"/>
                    <a:pt x="f62" y="f110"/>
                  </a:cubicBezTo>
                  <a:cubicBezTo>
                    <a:pt x="f64" y="f110"/>
                    <a:pt x="f111" y="f110"/>
                    <a:pt x="f112" y="f113"/>
                  </a:cubicBezTo>
                  <a:lnTo>
                    <a:pt x="f114" y="f113"/>
                  </a:lnTo>
                  <a:cubicBezTo>
                    <a:pt x="f14" y="f115"/>
                    <a:pt x="f13" y="f115"/>
                    <a:pt x="f116" y="f115"/>
                  </a:cubicBezTo>
                  <a:cubicBezTo>
                    <a:pt x="f11" y="f117"/>
                    <a:pt x="f118" y="f117"/>
                    <a:pt x="f10" y="f119"/>
                  </a:cubicBezTo>
                  <a:lnTo>
                    <a:pt x="f120" y="f119"/>
                  </a:lnTo>
                  <a:cubicBezTo>
                    <a:pt x="f9" y="f119"/>
                    <a:pt x="f7" y="f117"/>
                    <a:pt x="f7" y="f117"/>
                  </a:cubicBezTo>
                  <a:cubicBezTo>
                    <a:pt x="f5" y="f117"/>
                    <a:pt x="f121" y="f115"/>
                    <a:pt x="f121" y="f110"/>
                  </a:cubicBezTo>
                  <a:lnTo>
                    <a:pt x="f121" y="f104"/>
                  </a:lnTo>
                  <a:cubicBezTo>
                    <a:pt x="f5" y="f104"/>
                    <a:pt x="f5" y="f103"/>
                    <a:pt x="f5" y="f103"/>
                  </a:cubicBezTo>
                  <a:lnTo>
                    <a:pt x="f6" y="f102"/>
                  </a:lnTo>
                  <a:cubicBezTo>
                    <a:pt x="f6" y="f101"/>
                    <a:pt x="f7" y="f99"/>
                    <a:pt x="f9" y="f99"/>
                  </a:cubicBezTo>
                  <a:cubicBezTo>
                    <a:pt x="f120" y="f97"/>
                    <a:pt x="f10" y="f122"/>
                    <a:pt x="f118" y="f95"/>
                  </a:cubicBezTo>
                  <a:cubicBezTo>
                    <a:pt x="f11" y="f89"/>
                    <a:pt x="f13" y="f87"/>
                    <a:pt x="f114" y="f85"/>
                  </a:cubicBezTo>
                  <a:cubicBezTo>
                    <a:pt x="f123" y="f124"/>
                    <a:pt x="f15" y="f125"/>
                    <a:pt x="f112" y="f126"/>
                  </a:cubicBezTo>
                  <a:cubicBezTo>
                    <a:pt x="f127" y="f80"/>
                    <a:pt x="f111" y="f128"/>
                    <a:pt x="f111" y="f77"/>
                  </a:cubicBezTo>
                  <a:cubicBezTo>
                    <a:pt x="f17" y="f75"/>
                    <a:pt x="f17" y="f129"/>
                    <a:pt x="f17" y="f120"/>
                  </a:cubicBezTo>
                  <a:cubicBezTo>
                    <a:pt x="f17" y="f70"/>
                    <a:pt x="f111" y="f68"/>
                    <a:pt x="f111" y="f65"/>
                  </a:cubicBezTo>
                  <a:cubicBezTo>
                    <a:pt x="f111" y="f130"/>
                    <a:pt x="f127" y="f60"/>
                    <a:pt x="f112" y="f131"/>
                  </a:cubicBezTo>
                  <a:lnTo>
                    <a:pt x="f112" y="f57"/>
                  </a:lnTo>
                  <a:lnTo>
                    <a:pt x="f112" y="f132"/>
                  </a:lnTo>
                  <a:cubicBezTo>
                    <a:pt x="f15" y="f55"/>
                    <a:pt x="f15" y="f53"/>
                    <a:pt x="f15" y="f52"/>
                  </a:cubicBezTo>
                  <a:cubicBezTo>
                    <a:pt x="f123" y="f133"/>
                    <a:pt x="f114" y="f33"/>
                    <a:pt x="f114" y="f50"/>
                  </a:cubicBezTo>
                  <a:cubicBezTo>
                    <a:pt x="f14" y="f48"/>
                    <a:pt x="f13" y="f44"/>
                    <a:pt x="f116" y="f134"/>
                  </a:cubicBezTo>
                  <a:cubicBezTo>
                    <a:pt x="f11" y="f135"/>
                    <a:pt x="f118" y="f38"/>
                    <a:pt x="f10" y="f34"/>
                  </a:cubicBezTo>
                  <a:lnTo>
                    <a:pt x="f120" y="f31"/>
                  </a:lnTo>
                  <a:lnTo>
                    <a:pt x="f6" y="f31"/>
                  </a:lnTo>
                  <a:cubicBezTo>
                    <a:pt x="f6" y="f31"/>
                    <a:pt x="f5" y="f31"/>
                    <a:pt x="f5" y="f29"/>
                  </a:cubicBezTo>
                  <a:lnTo>
                    <a:pt x="f136" y="f29"/>
                  </a:lnTo>
                  <a:cubicBezTo>
                    <a:pt x="f137" y="f27"/>
                    <a:pt x="f3" y="f24"/>
                    <a:pt x="f3" y="f20"/>
                  </a:cubicBezTo>
                  <a:cubicBezTo>
                    <a:pt x="f3" y="f20"/>
                    <a:pt x="f3" y="f18"/>
                    <a:pt x="f137" y="f16"/>
                  </a:cubicBezTo>
                  <a:lnTo>
                    <a:pt x="f137" y="f8"/>
                  </a:lnTo>
                  <a:cubicBezTo>
                    <a:pt x="f136" y="f2"/>
                    <a:pt x="f136" y="f2"/>
                    <a:pt x="f121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2376;p48">
              <a:extLst>
                <a:ext uri="{FF2B5EF4-FFF2-40B4-BE49-F238E27FC236}">
                  <a16:creationId xmlns:a16="http://schemas.microsoft.com/office/drawing/2014/main" id="{27A2477C-0DC0-56B8-AB0B-B0321A3A22E6}"/>
                </a:ext>
              </a:extLst>
            </p:cNvPr>
            <p:cNvSpPr/>
            <p:nvPr/>
          </p:nvSpPr>
          <p:spPr>
            <a:xfrm>
              <a:off x="3924650" y="2350611"/>
              <a:ext cx="70500" cy="1317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5"/>
                <a:gd name="f4" fmla="val 2383"/>
                <a:gd name="f5" fmla="val 80"/>
                <a:gd name="f6" fmla="val 60"/>
                <a:gd name="f7" fmla="val 20"/>
                <a:gd name="f8" fmla="val 40"/>
                <a:gd name="f9" fmla="val 106"/>
                <a:gd name="f10" fmla="val 146"/>
                <a:gd name="f11" fmla="val 166"/>
                <a:gd name="f12" fmla="val 101"/>
                <a:gd name="f13" fmla="val 186"/>
                <a:gd name="f14" fmla="val 126"/>
                <a:gd name="f15" fmla="val 206"/>
                <a:gd name="f16" fmla="val 271"/>
                <a:gd name="f17" fmla="val 311"/>
                <a:gd name="f18" fmla="val 251"/>
                <a:gd name="f19" fmla="val 376"/>
                <a:gd name="f20" fmla="val 437"/>
                <a:gd name="f21" fmla="val 291"/>
                <a:gd name="f22" fmla="val 502"/>
                <a:gd name="f23" fmla="val 562"/>
                <a:gd name="f24" fmla="val 607"/>
                <a:gd name="f25" fmla="val 331"/>
                <a:gd name="f26" fmla="val 687"/>
                <a:gd name="f27" fmla="val 753"/>
                <a:gd name="f28" fmla="val 351"/>
                <a:gd name="f29" fmla="val 793"/>
                <a:gd name="f30" fmla="val 858"/>
                <a:gd name="f31" fmla="val 938"/>
                <a:gd name="f32" fmla="val 1043"/>
                <a:gd name="f33" fmla="val 1109"/>
                <a:gd name="f34" fmla="val 1209"/>
                <a:gd name="f35" fmla="val 1314"/>
                <a:gd name="f36" fmla="val 1400"/>
                <a:gd name="f37" fmla="val 1460"/>
                <a:gd name="f38" fmla="val 1505"/>
                <a:gd name="f39" fmla="val 1545"/>
                <a:gd name="f40" fmla="val 1585"/>
                <a:gd name="f41" fmla="val 1610"/>
                <a:gd name="f42" fmla="val 1650"/>
                <a:gd name="f43" fmla="val 1670"/>
                <a:gd name="f44" fmla="val 1710"/>
                <a:gd name="f45" fmla="val 1756"/>
                <a:gd name="f46" fmla="val 1776"/>
                <a:gd name="f47" fmla="val 1796"/>
                <a:gd name="f48" fmla="val 1836"/>
                <a:gd name="f49" fmla="val 1881"/>
                <a:gd name="f50" fmla="val 226"/>
                <a:gd name="f51" fmla="val 1901"/>
                <a:gd name="f52" fmla="val 1941"/>
                <a:gd name="f53" fmla="val 1986"/>
                <a:gd name="f54" fmla="val 2006"/>
                <a:gd name="f55" fmla="val 2046"/>
                <a:gd name="f56" fmla="val 2087"/>
                <a:gd name="f57" fmla="val 2132"/>
                <a:gd name="f58" fmla="val 2152"/>
                <a:gd name="f59" fmla="val 2172"/>
                <a:gd name="f60" fmla="val 2192"/>
                <a:gd name="f61" fmla="val 2212"/>
                <a:gd name="f62" fmla="val 2237"/>
                <a:gd name="f63" fmla="val 2257"/>
                <a:gd name="f64" fmla="val 2277"/>
                <a:gd name="f65" fmla="val 2297"/>
                <a:gd name="f66" fmla="val 2337"/>
                <a:gd name="f67" fmla="val 2362"/>
                <a:gd name="f68" fmla="val 2382"/>
                <a:gd name="f69" fmla="val 396"/>
                <a:gd name="f70" fmla="val 416"/>
                <a:gd name="f71" fmla="val 477"/>
                <a:gd name="f72" fmla="val 2317"/>
                <a:gd name="f73" fmla="val 522"/>
                <a:gd name="f74" fmla="val 602"/>
                <a:gd name="f75" fmla="val 647"/>
                <a:gd name="f76" fmla="val 707"/>
                <a:gd name="f77" fmla="val 727"/>
                <a:gd name="f78" fmla="val 752"/>
                <a:gd name="f79" fmla="val 773"/>
                <a:gd name="f80" fmla="val 833"/>
                <a:gd name="f81" fmla="val 2112"/>
                <a:gd name="f82" fmla="val 878"/>
                <a:gd name="f83" fmla="val 898"/>
                <a:gd name="f84" fmla="val 918"/>
                <a:gd name="f85" fmla="val 2026"/>
                <a:gd name="f86" fmla="val 958"/>
                <a:gd name="f87" fmla="val 978"/>
                <a:gd name="f88" fmla="val 1961"/>
                <a:gd name="f89" fmla="val 1003"/>
                <a:gd name="f90" fmla="val 1023"/>
                <a:gd name="f91" fmla="val 1861"/>
                <a:gd name="f92" fmla="val 1063"/>
                <a:gd name="f93" fmla="val 1816"/>
                <a:gd name="f94" fmla="val 1104"/>
                <a:gd name="f95" fmla="val 1149"/>
                <a:gd name="f96" fmla="val 1169"/>
                <a:gd name="f97" fmla="val 1565"/>
                <a:gd name="f98" fmla="val 1189"/>
                <a:gd name="f99" fmla="val 1525"/>
                <a:gd name="f100" fmla="val 1485"/>
                <a:gd name="f101" fmla="val 1229"/>
                <a:gd name="f102" fmla="val 1420"/>
                <a:gd name="f103" fmla="val 1379"/>
                <a:gd name="f104" fmla="val 1254"/>
                <a:gd name="f105" fmla="val 1359"/>
                <a:gd name="f106" fmla="val 1294"/>
                <a:gd name="f107" fmla="val 1274"/>
                <a:gd name="f108" fmla="val 1129"/>
                <a:gd name="f109" fmla="val 732"/>
                <a:gd name="f110" fmla="val 1083"/>
                <a:gd name="f111" fmla="val 482"/>
                <a:gd name="f112" fmla="val 417"/>
                <a:gd name="f113" fmla="val 231"/>
                <a:gd name="f114" fmla="val 627"/>
                <a:gd name="f115" fmla="val 582"/>
                <a:gd name="f116" fmla="val 81"/>
                <a:gd name="f117" fmla="*/ f0 1 1275"/>
                <a:gd name="f118" fmla="*/ f1 1 2383"/>
                <a:gd name="f119" fmla="val f2"/>
                <a:gd name="f120" fmla="val f3"/>
                <a:gd name="f121" fmla="val f4"/>
                <a:gd name="f122" fmla="+- f121 0 f119"/>
                <a:gd name="f123" fmla="+- f120 0 f119"/>
                <a:gd name="f124" fmla="*/ f123 1 1275"/>
                <a:gd name="f125" fmla="*/ f122 1 2383"/>
                <a:gd name="f126" fmla="*/ f119 1 f124"/>
                <a:gd name="f127" fmla="*/ f120 1 f124"/>
                <a:gd name="f128" fmla="*/ f119 1 f125"/>
                <a:gd name="f129" fmla="*/ f121 1 f125"/>
                <a:gd name="f130" fmla="*/ f126 f117 1"/>
                <a:gd name="f131" fmla="*/ f127 f117 1"/>
                <a:gd name="f132" fmla="*/ f129 f118 1"/>
                <a:gd name="f133" fmla="*/ f128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0" t="f133" r="f131" b="f132"/>
              <a:pathLst>
                <a:path w="1275" h="2383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cubicBezTo>
                    <a:pt x="f8" y="f7"/>
                    <a:pt x="f7" y="f7"/>
                    <a:pt x="f7" y="f8"/>
                  </a:cubicBezTo>
                  <a:lnTo>
                    <a:pt x="f7" y="f6"/>
                  </a:lnTo>
                  <a:lnTo>
                    <a:pt x="f7" y="f9"/>
                  </a:lnTo>
                  <a:lnTo>
                    <a:pt x="f7" y="f10"/>
                  </a:lnTo>
                  <a:cubicBezTo>
                    <a:pt x="f8" y="f10"/>
                    <a:pt x="f6" y="f11"/>
                    <a:pt x="f5" y="f11"/>
                  </a:cubicBezTo>
                  <a:cubicBezTo>
                    <a:pt x="f12" y="f13"/>
                    <a:pt x="f14" y="f13"/>
                    <a:pt x="f14" y="f13"/>
                  </a:cubicBezTo>
                  <a:cubicBezTo>
                    <a:pt x="f11" y="f15"/>
                    <a:pt x="f13" y="f16"/>
                    <a:pt x="f15" y="f17"/>
                  </a:cubicBezTo>
                  <a:cubicBezTo>
                    <a:pt x="f18" y="f19"/>
                    <a:pt x="f16" y="f20"/>
                    <a:pt x="f21" y="f22"/>
                  </a:cubicBezTo>
                  <a:cubicBezTo>
                    <a:pt x="f17" y="f23"/>
                    <a:pt x="f17" y="f24"/>
                    <a:pt x="f25" y="f26"/>
                  </a:cubicBezTo>
                  <a:cubicBezTo>
                    <a:pt x="f25" y="f27"/>
                    <a:pt x="f28" y="f29"/>
                    <a:pt x="f28" y="f30"/>
                  </a:cubicBezTo>
                  <a:lnTo>
                    <a:pt x="f28" y="f31"/>
                  </a:lnTo>
                  <a:lnTo>
                    <a:pt x="f28" y="f32"/>
                  </a:lnTo>
                  <a:lnTo>
                    <a:pt x="f28" y="f33"/>
                  </a:lnTo>
                  <a:cubicBezTo>
                    <a:pt x="f19" y="f34"/>
                    <a:pt x="f19" y="f35"/>
                    <a:pt x="f19" y="f36"/>
                  </a:cubicBezTo>
                  <a:cubicBezTo>
                    <a:pt x="f28" y="f37"/>
                    <a:pt x="f28" y="f38"/>
                    <a:pt x="f28" y="f39"/>
                  </a:cubicBezTo>
                  <a:cubicBezTo>
                    <a:pt x="f25" y="f40"/>
                    <a:pt x="f25" y="f41"/>
                    <a:pt x="f17" y="f42"/>
                  </a:cubicBezTo>
                  <a:lnTo>
                    <a:pt x="f17" y="f43"/>
                  </a:lnTo>
                  <a:lnTo>
                    <a:pt x="f21" y="f44"/>
                  </a:lnTo>
                  <a:cubicBezTo>
                    <a:pt x="f21" y="f45"/>
                    <a:pt x="f16" y="f46"/>
                    <a:pt x="f16" y="f47"/>
                  </a:cubicBezTo>
                  <a:lnTo>
                    <a:pt x="f16" y="f48"/>
                  </a:lnTo>
                  <a:cubicBezTo>
                    <a:pt x="f18" y="f49"/>
                    <a:pt x="f50" y="f51"/>
                    <a:pt x="f50" y="f52"/>
                  </a:cubicBezTo>
                  <a:cubicBezTo>
                    <a:pt x="f15" y="f53"/>
                    <a:pt x="f13" y="f54"/>
                    <a:pt x="f13" y="f55"/>
                  </a:cubicBezTo>
                  <a:cubicBezTo>
                    <a:pt x="f11" y="f56"/>
                    <a:pt x="f10" y="f57"/>
                    <a:pt x="f14" y="f58"/>
                  </a:cubicBezTo>
                  <a:cubicBezTo>
                    <a:pt x="f12" y="f59"/>
                    <a:pt x="f5" y="f60"/>
                    <a:pt x="f6" y="f61"/>
                  </a:cubicBezTo>
                  <a:lnTo>
                    <a:pt x="f8" y="f62"/>
                  </a:lnTo>
                  <a:cubicBezTo>
                    <a:pt x="f7" y="f63"/>
                    <a:pt x="f7" y="f64"/>
                    <a:pt x="f7" y="f64"/>
                  </a:cubicBezTo>
                  <a:cubicBezTo>
                    <a:pt x="f2" y="f65"/>
                    <a:pt x="f7" y="f66"/>
                    <a:pt x="f8" y="f66"/>
                  </a:cubicBezTo>
                  <a:cubicBezTo>
                    <a:pt x="f8" y="f67"/>
                    <a:pt x="f6" y="f67"/>
                    <a:pt x="f5" y="f67"/>
                  </a:cubicBezTo>
                  <a:cubicBezTo>
                    <a:pt x="f14" y="f67"/>
                    <a:pt x="f10" y="f68"/>
                    <a:pt x="f11" y="f68"/>
                  </a:cubicBezTo>
                  <a:lnTo>
                    <a:pt x="f21" y="f68"/>
                  </a:lnTo>
                  <a:cubicBezTo>
                    <a:pt x="f17" y="f68"/>
                    <a:pt x="f28" y="f67"/>
                    <a:pt x="f19" y="f67"/>
                  </a:cubicBezTo>
                  <a:cubicBezTo>
                    <a:pt x="f69" y="f67"/>
                    <a:pt x="f70" y="f67"/>
                    <a:pt x="f70" y="f66"/>
                  </a:cubicBezTo>
                  <a:lnTo>
                    <a:pt x="f20" y="f66"/>
                  </a:lnTo>
                  <a:cubicBezTo>
                    <a:pt x="f71" y="f72"/>
                    <a:pt x="f73" y="f72"/>
                    <a:pt x="f23" y="f65"/>
                  </a:cubicBezTo>
                  <a:cubicBezTo>
                    <a:pt x="f74" y="f64"/>
                    <a:pt x="f75" y="f63"/>
                    <a:pt x="f26" y="f61"/>
                  </a:cubicBezTo>
                  <a:cubicBezTo>
                    <a:pt x="f76" y="f61"/>
                    <a:pt x="f77" y="f60"/>
                    <a:pt x="f78" y="f59"/>
                  </a:cubicBezTo>
                  <a:cubicBezTo>
                    <a:pt x="f78" y="f59"/>
                    <a:pt x="f79" y="f58"/>
                    <a:pt x="f29" y="f58"/>
                  </a:cubicBezTo>
                  <a:cubicBezTo>
                    <a:pt x="f80" y="f81"/>
                    <a:pt x="f82" y="f56"/>
                    <a:pt x="f83" y="f55"/>
                  </a:cubicBezTo>
                  <a:cubicBezTo>
                    <a:pt x="f84" y="f85"/>
                    <a:pt x="f31" y="f85"/>
                    <a:pt x="f31" y="f54"/>
                  </a:cubicBezTo>
                  <a:lnTo>
                    <a:pt x="f86" y="f54"/>
                  </a:lnTo>
                  <a:cubicBezTo>
                    <a:pt x="f86" y="f53"/>
                    <a:pt x="f87" y="f88"/>
                    <a:pt x="f89" y="f52"/>
                  </a:cubicBezTo>
                  <a:cubicBezTo>
                    <a:pt x="f90" y="f51"/>
                    <a:pt x="f32" y="f91"/>
                    <a:pt x="f92" y="f93"/>
                  </a:cubicBezTo>
                  <a:cubicBezTo>
                    <a:pt x="f94" y="f45"/>
                    <a:pt x="f95" y="f43"/>
                    <a:pt x="f96" y="f40"/>
                  </a:cubicBezTo>
                  <a:lnTo>
                    <a:pt x="f96" y="f97"/>
                  </a:lnTo>
                  <a:cubicBezTo>
                    <a:pt x="f98" y="f99"/>
                    <a:pt x="f34" y="f100"/>
                    <a:pt x="f101" y="f102"/>
                  </a:cubicBezTo>
                  <a:cubicBezTo>
                    <a:pt x="f101" y="f103"/>
                    <a:pt x="f104" y="f105"/>
                    <a:pt x="f104" y="f106"/>
                  </a:cubicBezTo>
                  <a:cubicBezTo>
                    <a:pt x="f107" y="f34"/>
                    <a:pt x="f107" y="f108"/>
                    <a:pt x="f104" y="f90"/>
                  </a:cubicBezTo>
                  <a:cubicBezTo>
                    <a:pt x="f104" y="f86"/>
                    <a:pt x="f104" y="f84"/>
                    <a:pt x="f101" y="f82"/>
                  </a:cubicBezTo>
                  <a:cubicBezTo>
                    <a:pt x="f34" y="f80"/>
                    <a:pt x="f34" y="f29"/>
                    <a:pt x="f98" y="f27"/>
                  </a:cubicBezTo>
                  <a:cubicBezTo>
                    <a:pt x="f96" y="f109"/>
                    <a:pt x="f96" y="f26"/>
                    <a:pt x="f95" y="f75"/>
                  </a:cubicBezTo>
                  <a:cubicBezTo>
                    <a:pt x="f108" y="f24"/>
                    <a:pt x="f94" y="f23"/>
                    <a:pt x="f110" y="f73"/>
                  </a:cubicBezTo>
                  <a:lnTo>
                    <a:pt x="f92" y="f111"/>
                  </a:lnTo>
                  <a:lnTo>
                    <a:pt x="f89" y="f112"/>
                  </a:lnTo>
                  <a:cubicBezTo>
                    <a:pt x="f87" y="f19"/>
                    <a:pt x="f31" y="f25"/>
                    <a:pt x="f83" y="f17"/>
                  </a:cubicBezTo>
                  <a:cubicBezTo>
                    <a:pt x="f82" y="f16"/>
                    <a:pt x="f80" y="f18"/>
                    <a:pt x="f79" y="f113"/>
                  </a:cubicBezTo>
                  <a:cubicBezTo>
                    <a:pt x="f77" y="f13"/>
                    <a:pt x="f26" y="f11"/>
                    <a:pt x="f75" y="f10"/>
                  </a:cubicBezTo>
                  <a:cubicBezTo>
                    <a:pt x="f114" y="f10"/>
                    <a:pt x="f114" y="f14"/>
                    <a:pt x="f74" y="f14"/>
                  </a:cubicBezTo>
                  <a:cubicBezTo>
                    <a:pt x="f115" y="f9"/>
                    <a:pt x="f23" y="f9"/>
                    <a:pt x="f73" y="f116"/>
                  </a:cubicBezTo>
                  <a:cubicBezTo>
                    <a:pt x="f71" y="f6"/>
                    <a:pt x="f70" y="f8"/>
                    <a:pt x="f19" y="f8"/>
                  </a:cubicBezTo>
                  <a:cubicBezTo>
                    <a:pt x="f25" y="f7"/>
                    <a:pt x="f21" y="f2"/>
                    <a:pt x="f50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377;p48">
              <a:extLst>
                <a:ext uri="{FF2B5EF4-FFF2-40B4-BE49-F238E27FC236}">
                  <a16:creationId xmlns:a16="http://schemas.microsoft.com/office/drawing/2014/main" id="{EAF9E243-0EAB-86FE-EE7D-0A495EE0D62C}"/>
                </a:ext>
              </a:extLst>
            </p:cNvPr>
            <p:cNvSpPr/>
            <p:nvPr/>
          </p:nvSpPr>
          <p:spPr>
            <a:xfrm>
              <a:off x="3668143" y="2400208"/>
              <a:ext cx="170855" cy="1988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90"/>
                <a:gd name="f4" fmla="val 3597"/>
                <a:gd name="f5" fmla="val 1605"/>
                <a:gd name="f6" fmla="val 252"/>
                <a:gd name="f7" fmla="val 1670"/>
                <a:gd name="f8" fmla="val 1710"/>
                <a:gd name="f9" fmla="val 1755"/>
                <a:gd name="f10" fmla="val 272"/>
                <a:gd name="f11" fmla="val 1776"/>
                <a:gd name="f12" fmla="val 1796"/>
                <a:gd name="f13" fmla="val 1816"/>
                <a:gd name="f14" fmla="val 1856"/>
                <a:gd name="f15" fmla="val 292"/>
                <a:gd name="f16" fmla="val 1881"/>
                <a:gd name="f17" fmla="val 1921"/>
                <a:gd name="f18" fmla="val 312"/>
                <a:gd name="f19" fmla="val 1941"/>
                <a:gd name="f20" fmla="val 1981"/>
                <a:gd name="f21" fmla="val 337"/>
                <a:gd name="f22" fmla="val 2006"/>
                <a:gd name="f23" fmla="val 2046"/>
                <a:gd name="f24" fmla="val 357"/>
                <a:gd name="f25" fmla="val 2066"/>
                <a:gd name="f26" fmla="val 377"/>
                <a:gd name="f27" fmla="val 2107"/>
                <a:gd name="f28" fmla="val 397"/>
                <a:gd name="f29" fmla="val 2132"/>
                <a:gd name="f30" fmla="val 417"/>
                <a:gd name="f31" fmla="val 2152"/>
                <a:gd name="f32" fmla="val 437"/>
                <a:gd name="f33" fmla="val 2172"/>
                <a:gd name="f34" fmla="val 462"/>
                <a:gd name="f35" fmla="val 2212"/>
                <a:gd name="f36" fmla="val 482"/>
                <a:gd name="f37" fmla="val 2232"/>
                <a:gd name="f38" fmla="val 503"/>
                <a:gd name="f39" fmla="val 2257"/>
                <a:gd name="f40" fmla="val 523"/>
                <a:gd name="f41" fmla="val 543"/>
                <a:gd name="f42" fmla="val 2277"/>
                <a:gd name="f43" fmla="val 2297"/>
                <a:gd name="f44" fmla="val 563"/>
                <a:gd name="f45" fmla="val 2317"/>
                <a:gd name="f46" fmla="val 588"/>
                <a:gd name="f47" fmla="val 2337"/>
                <a:gd name="f48" fmla="val 608"/>
                <a:gd name="f49" fmla="val 2357"/>
                <a:gd name="f50" fmla="val 648"/>
                <a:gd name="f51" fmla="val 668"/>
                <a:gd name="f52" fmla="val 2382"/>
                <a:gd name="f53" fmla="val 688"/>
                <a:gd name="f54" fmla="val 713"/>
                <a:gd name="f55" fmla="val 2402"/>
                <a:gd name="f56" fmla="val 733"/>
                <a:gd name="f57" fmla="val 753"/>
                <a:gd name="f58" fmla="val 793"/>
                <a:gd name="f59" fmla="val 2423"/>
                <a:gd name="f60" fmla="val 813"/>
                <a:gd name="f61" fmla="val 859"/>
                <a:gd name="f62" fmla="val 899"/>
                <a:gd name="f63" fmla="val 919"/>
                <a:gd name="f64" fmla="val 964"/>
                <a:gd name="f65" fmla="val 984"/>
                <a:gd name="f66" fmla="val 1024"/>
                <a:gd name="f67" fmla="val 1044"/>
                <a:gd name="f68" fmla="val 1089"/>
                <a:gd name="f69" fmla="val 1149"/>
                <a:gd name="f70" fmla="val 1215"/>
                <a:gd name="f71" fmla="val 1275"/>
                <a:gd name="f72" fmla="val 1315"/>
                <a:gd name="f73" fmla="val 2192"/>
                <a:gd name="f74" fmla="val 1340"/>
                <a:gd name="f75" fmla="val 1360"/>
                <a:gd name="f76" fmla="val 1380"/>
                <a:gd name="f77" fmla="val 1400"/>
                <a:gd name="f78" fmla="val 1420"/>
                <a:gd name="f79" fmla="val 1440"/>
                <a:gd name="f80" fmla="val 2026"/>
                <a:gd name="f81" fmla="val 1465"/>
                <a:gd name="f82" fmla="val 1961"/>
                <a:gd name="f83" fmla="val 1485"/>
                <a:gd name="f84" fmla="val 1901"/>
                <a:gd name="f85" fmla="val 1506"/>
                <a:gd name="f86" fmla="val 1526"/>
                <a:gd name="f87" fmla="val 1836"/>
                <a:gd name="f88" fmla="val 1546"/>
                <a:gd name="f89" fmla="val 1730"/>
                <a:gd name="f90" fmla="val 1690"/>
                <a:gd name="f91" fmla="val 1650"/>
                <a:gd name="f92" fmla="val 1566"/>
                <a:gd name="f93" fmla="val 1334"/>
                <a:gd name="f94" fmla="val 1254"/>
                <a:gd name="f95" fmla="val 1169"/>
                <a:gd name="f96" fmla="val 1083"/>
                <a:gd name="f97" fmla="val 1043"/>
                <a:gd name="f98" fmla="val 1003"/>
                <a:gd name="f99" fmla="val 958"/>
                <a:gd name="f100" fmla="val 918"/>
                <a:gd name="f101" fmla="val 878"/>
                <a:gd name="f102" fmla="val 833"/>
                <a:gd name="f103" fmla="val 773"/>
                <a:gd name="f104" fmla="val 752"/>
                <a:gd name="f105" fmla="val 1295"/>
                <a:gd name="f106" fmla="val 727"/>
                <a:gd name="f107" fmla="val 1235"/>
                <a:gd name="f108" fmla="val 707"/>
                <a:gd name="f109" fmla="val 1190"/>
                <a:gd name="f110" fmla="val 687"/>
                <a:gd name="f111" fmla="val 667"/>
                <a:gd name="f112" fmla="val 647"/>
                <a:gd name="f113" fmla="val 1004"/>
                <a:gd name="f114" fmla="val 627"/>
                <a:gd name="f115" fmla="val 879"/>
                <a:gd name="f116" fmla="val 839"/>
                <a:gd name="f117" fmla="val 853"/>
                <a:gd name="f118" fmla="val 898"/>
                <a:gd name="f119" fmla="val 1129"/>
                <a:gd name="f120" fmla="val 1209"/>
                <a:gd name="f121" fmla="val 1314"/>
                <a:gd name="f122" fmla="val 1399"/>
                <a:gd name="f123" fmla="val 1480"/>
                <a:gd name="f124" fmla="val 1505"/>
                <a:gd name="f125" fmla="val 1"/>
                <a:gd name="f126" fmla="val 1460"/>
                <a:gd name="f127" fmla="val 1419"/>
                <a:gd name="f128" fmla="val 1379"/>
                <a:gd name="f129" fmla="val 21"/>
                <a:gd name="f130" fmla="val 1294"/>
                <a:gd name="f131" fmla="val 41"/>
                <a:gd name="f132" fmla="val 1229"/>
                <a:gd name="f133" fmla="val 61"/>
                <a:gd name="f134" fmla="val 86"/>
                <a:gd name="f135" fmla="val 106"/>
                <a:gd name="f136" fmla="val 1063"/>
                <a:gd name="f137" fmla="val 126"/>
                <a:gd name="f138" fmla="val 1023"/>
                <a:gd name="f139" fmla="val 978"/>
                <a:gd name="f140" fmla="val 146"/>
                <a:gd name="f141" fmla="val 938"/>
                <a:gd name="f142" fmla="val 166"/>
                <a:gd name="f143" fmla="val 187"/>
                <a:gd name="f144" fmla="val 212"/>
                <a:gd name="f145" fmla="val 232"/>
                <a:gd name="f146" fmla="val 602"/>
                <a:gd name="f147" fmla="val 562"/>
                <a:gd name="f148" fmla="val 477"/>
                <a:gd name="f149" fmla="val 436"/>
                <a:gd name="f150" fmla="val 416"/>
                <a:gd name="f151" fmla="val 396"/>
                <a:gd name="f152" fmla="val 376"/>
                <a:gd name="f153" fmla="val 331"/>
                <a:gd name="f154" fmla="val 271"/>
                <a:gd name="f155" fmla="val 226"/>
                <a:gd name="f156" fmla="val 206"/>
                <a:gd name="f157" fmla="val 186"/>
                <a:gd name="f158" fmla="val 939"/>
                <a:gd name="f159" fmla="val 100"/>
                <a:gd name="f160" fmla="val 80"/>
                <a:gd name="f161" fmla="val 1170"/>
                <a:gd name="f162" fmla="val 60"/>
                <a:gd name="f163" fmla="val 40"/>
                <a:gd name="f164" fmla="val 20"/>
                <a:gd name="f165" fmla="val 1591"/>
                <a:gd name="f166" fmla="val 1611"/>
                <a:gd name="f167" fmla="val 1671"/>
                <a:gd name="f168" fmla="val 1967"/>
                <a:gd name="f169" fmla="val 2047"/>
                <a:gd name="f170" fmla="val 2238"/>
                <a:gd name="f171" fmla="val 2278"/>
                <a:gd name="f172" fmla="val 2318"/>
                <a:gd name="f173" fmla="val 2383"/>
                <a:gd name="f174" fmla="val 2403"/>
                <a:gd name="f175" fmla="val 2443"/>
                <a:gd name="f176" fmla="val 2489"/>
                <a:gd name="f177" fmla="val 2529"/>
                <a:gd name="f178" fmla="val 2569"/>
                <a:gd name="f179" fmla="val 2614"/>
                <a:gd name="f180" fmla="val 2654"/>
                <a:gd name="f181" fmla="val 2694"/>
                <a:gd name="f182" fmla="val 2739"/>
                <a:gd name="f183" fmla="val 251"/>
                <a:gd name="f184" fmla="val 2779"/>
                <a:gd name="f185" fmla="val 2820"/>
                <a:gd name="f186" fmla="val 291"/>
                <a:gd name="f187" fmla="val 2845"/>
                <a:gd name="f188" fmla="val 311"/>
                <a:gd name="f189" fmla="val 2865"/>
                <a:gd name="f190" fmla="val 2885"/>
                <a:gd name="f191" fmla="val 351"/>
                <a:gd name="f192" fmla="val 2925"/>
                <a:gd name="f193" fmla="val 2970"/>
                <a:gd name="f194" fmla="val 3010"/>
                <a:gd name="f195" fmla="val 3050"/>
                <a:gd name="f196" fmla="val 502"/>
                <a:gd name="f197" fmla="val 3135"/>
                <a:gd name="f198" fmla="val 3196"/>
                <a:gd name="f199" fmla="val 3261"/>
                <a:gd name="f200" fmla="val 3321"/>
                <a:gd name="f201" fmla="val 3386"/>
                <a:gd name="f202" fmla="val 3406"/>
                <a:gd name="f203" fmla="val 3426"/>
                <a:gd name="f204" fmla="val 3446"/>
                <a:gd name="f205" fmla="val 3471"/>
                <a:gd name="f206" fmla="val 3492"/>
                <a:gd name="f207" fmla="val 3512"/>
                <a:gd name="f208" fmla="val 3532"/>
                <a:gd name="f209" fmla="val 3552"/>
                <a:gd name="f210" fmla="val 3572"/>
                <a:gd name="f211" fmla="val 1354"/>
                <a:gd name="f212" fmla="val 1525"/>
                <a:gd name="f213" fmla="val 1565"/>
                <a:gd name="f214" fmla="val 1630"/>
                <a:gd name="f215" fmla="val 2086"/>
                <a:gd name="f216" fmla="val 3366"/>
                <a:gd name="f217" fmla="val 3346"/>
                <a:gd name="f218" fmla="val 3301"/>
                <a:gd name="f219" fmla="val 3281"/>
                <a:gd name="f220" fmla="val 3241"/>
                <a:gd name="f221" fmla="val 2463"/>
                <a:gd name="f222" fmla="val 3221"/>
                <a:gd name="f223" fmla="val 2483"/>
                <a:gd name="f224" fmla="val 2508"/>
                <a:gd name="f225" fmla="val 3176"/>
                <a:gd name="f226" fmla="val 2528"/>
                <a:gd name="f227" fmla="val 2568"/>
                <a:gd name="f228" fmla="val 3115"/>
                <a:gd name="f229" fmla="val 2588"/>
                <a:gd name="f230" fmla="val 3095"/>
                <a:gd name="f231" fmla="val 2608"/>
                <a:gd name="f232" fmla="val 3070"/>
                <a:gd name="f233" fmla="val 3030"/>
                <a:gd name="f234" fmla="val 2633"/>
                <a:gd name="f235" fmla="val 2673"/>
                <a:gd name="f236" fmla="val 2990"/>
                <a:gd name="f237" fmla="val 2693"/>
                <a:gd name="f238" fmla="val 2945"/>
                <a:gd name="f239" fmla="val 2713"/>
                <a:gd name="f240" fmla="val 2733"/>
                <a:gd name="f241" fmla="val 2759"/>
                <a:gd name="f242" fmla="val 2799"/>
                <a:gd name="f243" fmla="val 2819"/>
                <a:gd name="f244" fmla="val 2839"/>
                <a:gd name="f245" fmla="val 2719"/>
                <a:gd name="f246" fmla="val 2859"/>
                <a:gd name="f247" fmla="val 2674"/>
                <a:gd name="f248" fmla="val 2884"/>
                <a:gd name="f249" fmla="val 2634"/>
                <a:gd name="f250" fmla="val 2904"/>
                <a:gd name="f251" fmla="val 2594"/>
                <a:gd name="f252" fmla="val 2924"/>
                <a:gd name="f253" fmla="val 2549"/>
                <a:gd name="f254" fmla="val 2944"/>
                <a:gd name="f255" fmla="val 2509"/>
                <a:gd name="f256" fmla="val 2964"/>
                <a:gd name="f257" fmla="val 2468"/>
                <a:gd name="f258" fmla="val 2984"/>
                <a:gd name="f259" fmla="val 3009"/>
                <a:gd name="f260" fmla="val 3029"/>
                <a:gd name="f261" fmla="val 3049"/>
                <a:gd name="f262" fmla="val 2193"/>
                <a:gd name="f263" fmla="val 3069"/>
                <a:gd name="f264" fmla="val 2092"/>
                <a:gd name="f265" fmla="val 2007"/>
                <a:gd name="f266" fmla="val 1922"/>
                <a:gd name="f267" fmla="val 1882"/>
                <a:gd name="f268" fmla="val 1716"/>
                <a:gd name="f269" fmla="val 1631"/>
                <a:gd name="f270" fmla="val 1064"/>
                <a:gd name="f271" fmla="val 2653"/>
                <a:gd name="f272" fmla="val 2548"/>
                <a:gd name="f273" fmla="val 1585"/>
                <a:gd name="f274" fmla="val 1545"/>
                <a:gd name="f275" fmla="*/ f0 1 3090"/>
                <a:gd name="f276" fmla="*/ f1 1 3597"/>
                <a:gd name="f277" fmla="val f2"/>
                <a:gd name="f278" fmla="val f3"/>
                <a:gd name="f279" fmla="val f4"/>
                <a:gd name="f280" fmla="+- f279 0 f277"/>
                <a:gd name="f281" fmla="+- f278 0 f277"/>
                <a:gd name="f282" fmla="*/ f281 1 3090"/>
                <a:gd name="f283" fmla="*/ f280 1 3597"/>
                <a:gd name="f284" fmla="*/ f277 1 f282"/>
                <a:gd name="f285" fmla="*/ f278 1 f282"/>
                <a:gd name="f286" fmla="*/ f277 1 f283"/>
                <a:gd name="f287" fmla="*/ f279 1 f283"/>
                <a:gd name="f288" fmla="*/ f284 f275 1"/>
                <a:gd name="f289" fmla="*/ f285 f275 1"/>
                <a:gd name="f290" fmla="*/ f287 f276 1"/>
                <a:gd name="f291" fmla="*/ f286 f2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8" t="f291" r="f289" b="f290"/>
              <a:pathLst>
                <a:path w="3090" h="3597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lnTo>
                    <a:pt x="f11" y="f10"/>
                  </a:lnTo>
                  <a:cubicBezTo>
                    <a:pt x="f12" y="f10"/>
                    <a:pt x="f13" y="f10"/>
                    <a:pt x="f14" y="f15"/>
                  </a:cubicBezTo>
                  <a:cubicBezTo>
                    <a:pt x="f16" y="f15"/>
                    <a:pt x="f17" y="f18"/>
                    <a:pt x="f19" y="f18"/>
                  </a:cubicBezTo>
                  <a:cubicBezTo>
                    <a:pt x="f20" y="f21"/>
                    <a:pt x="f22" y="f21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39" y="f41"/>
                    <a:pt x="f42" y="f41"/>
                  </a:cubicBezTo>
                  <a:lnTo>
                    <a:pt x="f43" y="f44"/>
                  </a:lnTo>
                  <a:cubicBezTo>
                    <a:pt x="f45" y="f46"/>
                    <a:pt x="f47" y="f48"/>
                    <a:pt x="f49" y="f50"/>
                  </a:cubicBezTo>
                  <a:cubicBezTo>
                    <a:pt x="f49" y="f51"/>
                    <a:pt x="f52" y="f53"/>
                    <a:pt x="f52" y="f54"/>
                  </a:cubicBezTo>
                  <a:cubicBezTo>
                    <a:pt x="f55" y="f56"/>
                    <a:pt x="f55" y="f57"/>
                    <a:pt x="f55" y="f58"/>
                  </a:cubicBezTo>
                  <a:cubicBezTo>
                    <a:pt x="f59" y="f60"/>
                    <a:pt x="f59" y="f61"/>
                    <a:pt x="f59" y="f62"/>
                  </a:cubicBezTo>
                  <a:cubicBezTo>
                    <a:pt x="f59" y="f63"/>
                    <a:pt x="f59" y="f64"/>
                    <a:pt x="f55" y="f65"/>
                  </a:cubicBezTo>
                  <a:cubicBezTo>
                    <a:pt x="f55" y="f66"/>
                    <a:pt x="f55" y="f67"/>
                    <a:pt x="f52" y="f68"/>
                  </a:cubicBezTo>
                  <a:cubicBezTo>
                    <a:pt x="f49" y="f69"/>
                    <a:pt x="f45" y="f70"/>
                    <a:pt x="f39" y="f71"/>
                  </a:cubicBezTo>
                  <a:cubicBezTo>
                    <a:pt x="f37" y="f72"/>
                    <a:pt x="f73" y="f74"/>
                    <a:pt x="f33" y="f75"/>
                  </a:cubicBezTo>
                  <a:lnTo>
                    <a:pt x="f31" y="f76"/>
                  </a:lnTo>
                  <a:cubicBezTo>
                    <a:pt x="f29" y="f76"/>
                    <a:pt x="f29" y="f77"/>
                    <a:pt x="f29" y="f77"/>
                  </a:cubicBezTo>
                  <a:cubicBezTo>
                    <a:pt x="f27" y="f78"/>
                    <a:pt x="f25" y="f78"/>
                    <a:pt x="f23" y="f79"/>
                  </a:cubicBezTo>
                  <a:cubicBezTo>
                    <a:pt x="f80" y="f81"/>
                    <a:pt x="f22" y="f81"/>
                    <a:pt x="f82" y="f83"/>
                  </a:cubicBezTo>
                  <a:cubicBezTo>
                    <a:pt x="f84" y="f85"/>
                    <a:pt x="f16" y="f86"/>
                    <a:pt x="f87" y="f86"/>
                  </a:cubicBezTo>
                  <a:cubicBezTo>
                    <a:pt x="f12" y="f86"/>
                    <a:pt x="f11" y="f88"/>
                    <a:pt x="f89" y="f88"/>
                  </a:cubicBezTo>
                  <a:cubicBezTo>
                    <a:pt x="f90" y="f88"/>
                    <a:pt x="f91" y="f92"/>
                    <a:pt x="f5" y="f92"/>
                  </a:cubicBezTo>
                  <a:lnTo>
                    <a:pt x="f93" y="f92"/>
                  </a:lnTo>
                  <a:cubicBezTo>
                    <a:pt x="f94" y="f88"/>
                    <a:pt x="f95" y="f86"/>
                    <a:pt x="f96" y="f85"/>
                  </a:cubicBezTo>
                  <a:cubicBezTo>
                    <a:pt x="f97" y="f83"/>
                    <a:pt x="f98" y="f81"/>
                    <a:pt x="f99" y="f79"/>
                  </a:cubicBezTo>
                  <a:cubicBezTo>
                    <a:pt x="f100" y="f78"/>
                    <a:pt x="f101" y="f77"/>
                    <a:pt x="f102" y="f75"/>
                  </a:cubicBezTo>
                  <a:cubicBezTo>
                    <a:pt x="f60" y="f75"/>
                    <a:pt x="f58" y="f74"/>
                    <a:pt x="f58" y="f72"/>
                  </a:cubicBezTo>
                  <a:cubicBezTo>
                    <a:pt x="f103" y="f72"/>
                    <a:pt x="f104" y="f105"/>
                    <a:pt x="f104" y="f71"/>
                  </a:cubicBezTo>
                  <a:cubicBezTo>
                    <a:pt x="f106" y="f107"/>
                    <a:pt x="f108" y="f109"/>
                    <a:pt x="f110" y="f69"/>
                  </a:cubicBezTo>
                  <a:cubicBezTo>
                    <a:pt x="f111" y="f68"/>
                    <a:pt x="f112" y="f67"/>
                    <a:pt x="f112" y="f113"/>
                  </a:cubicBezTo>
                  <a:lnTo>
                    <a:pt x="f112" y="f65"/>
                  </a:lnTo>
                  <a:cubicBezTo>
                    <a:pt x="f114" y="f64"/>
                    <a:pt x="f114" y="f63"/>
                    <a:pt x="f114" y="f62"/>
                  </a:cubicBezTo>
                  <a:cubicBezTo>
                    <a:pt x="f114" y="f115"/>
                    <a:pt x="f112" y="f61"/>
                    <a:pt x="f112" y="f61"/>
                  </a:cubicBezTo>
                  <a:cubicBezTo>
                    <a:pt x="f112" y="f116"/>
                    <a:pt x="f112" y="f116"/>
                    <a:pt x="f111" y="f60"/>
                  </a:cubicBezTo>
                  <a:lnTo>
                    <a:pt x="f111" y="f103"/>
                  </a:lnTo>
                  <a:cubicBezTo>
                    <a:pt x="f111" y="f56"/>
                    <a:pt x="f110" y="f53"/>
                    <a:pt x="f108" y="f50"/>
                  </a:cubicBezTo>
                  <a:cubicBezTo>
                    <a:pt x="f104" y="f46"/>
                    <a:pt x="f58" y="f41"/>
                    <a:pt x="f102" y="f36"/>
                  </a:cubicBezTo>
                  <a:lnTo>
                    <a:pt x="f117" y="f36"/>
                  </a:lnTo>
                  <a:cubicBezTo>
                    <a:pt x="f118" y="f32"/>
                    <a:pt x="f100" y="f28"/>
                    <a:pt x="f99" y="f26"/>
                  </a:cubicBezTo>
                  <a:cubicBezTo>
                    <a:pt x="f98" y="f24"/>
                    <a:pt x="f97" y="f24"/>
                    <a:pt x="f96" y="f21"/>
                  </a:cubicBezTo>
                  <a:cubicBezTo>
                    <a:pt x="f119" y="f18"/>
                    <a:pt x="f95" y="f15"/>
                    <a:pt x="f120" y="f15"/>
                  </a:cubicBezTo>
                  <a:cubicBezTo>
                    <a:pt x="f121" y="f10"/>
                    <a:pt x="f122" y="f6"/>
                    <a:pt x="f123" y="f6"/>
                  </a:cubicBezTo>
                  <a:close/>
                  <a:moveTo>
                    <a:pt x="f124" y="f125"/>
                  </a:moveTo>
                  <a:cubicBezTo>
                    <a:pt x="f126" y="f125"/>
                    <a:pt x="f127" y="f125"/>
                    <a:pt x="f128" y="f129"/>
                  </a:cubicBezTo>
                  <a:lnTo>
                    <a:pt x="f121" y="f129"/>
                  </a:lnTo>
                  <a:cubicBezTo>
                    <a:pt x="f130" y="f129"/>
                    <a:pt x="f130" y="f131"/>
                    <a:pt x="f130" y="f131"/>
                  </a:cubicBezTo>
                  <a:lnTo>
                    <a:pt x="f132" y="f131"/>
                  </a:lnTo>
                  <a:lnTo>
                    <a:pt x="f120" y="f133"/>
                  </a:lnTo>
                  <a:cubicBezTo>
                    <a:pt x="f95" y="f133"/>
                    <a:pt x="f69" y="f134"/>
                    <a:pt x="f119" y="f134"/>
                  </a:cubicBezTo>
                  <a:cubicBezTo>
                    <a:pt x="f96" y="f135"/>
                    <a:pt x="f136" y="f135"/>
                    <a:pt x="f97" y="f137"/>
                  </a:cubicBezTo>
                  <a:cubicBezTo>
                    <a:pt x="f138" y="f137"/>
                    <a:pt x="f98" y="f137"/>
                    <a:pt x="f139" y="f140"/>
                  </a:cubicBezTo>
                  <a:cubicBezTo>
                    <a:pt x="f99" y="f140"/>
                    <a:pt x="f141" y="f142"/>
                    <a:pt x="f100" y="f142"/>
                  </a:cubicBezTo>
                  <a:lnTo>
                    <a:pt x="f118" y="f143"/>
                  </a:lnTo>
                  <a:cubicBezTo>
                    <a:pt x="f117" y="f143"/>
                    <a:pt x="f60" y="f144"/>
                    <a:pt x="f58" y="f145"/>
                  </a:cubicBezTo>
                  <a:cubicBezTo>
                    <a:pt x="f104" y="f6"/>
                    <a:pt x="f108" y="f10"/>
                    <a:pt x="f110" y="f18"/>
                  </a:cubicBezTo>
                  <a:cubicBezTo>
                    <a:pt x="f114" y="f21"/>
                    <a:pt x="f146" y="f26"/>
                    <a:pt x="f147" y="f28"/>
                  </a:cubicBezTo>
                  <a:lnTo>
                    <a:pt x="f148" y="f36"/>
                  </a:lnTo>
                  <a:cubicBezTo>
                    <a:pt x="f149" y="f40"/>
                    <a:pt x="f150" y="f44"/>
                    <a:pt x="f151" y="f46"/>
                  </a:cubicBezTo>
                  <a:lnTo>
                    <a:pt x="f152" y="f48"/>
                  </a:lnTo>
                  <a:cubicBezTo>
                    <a:pt x="f153" y="f51"/>
                    <a:pt x="f154" y="f57"/>
                    <a:pt x="f155" y="f116"/>
                  </a:cubicBezTo>
                  <a:cubicBezTo>
                    <a:pt x="f156" y="f61"/>
                    <a:pt x="f157" y="f62"/>
                    <a:pt x="f157" y="f63"/>
                  </a:cubicBezTo>
                  <a:lnTo>
                    <a:pt x="f142" y="f158"/>
                  </a:lnTo>
                  <a:cubicBezTo>
                    <a:pt x="f140" y="f113"/>
                    <a:pt x="f137" y="f67"/>
                    <a:pt x="f137" y="f68"/>
                  </a:cubicBezTo>
                  <a:cubicBezTo>
                    <a:pt x="f159" y="f119"/>
                    <a:pt x="f160" y="f161"/>
                    <a:pt x="f160" y="f107"/>
                  </a:cubicBezTo>
                  <a:cubicBezTo>
                    <a:pt x="f162" y="f71"/>
                    <a:pt x="f163" y="f74"/>
                    <a:pt x="f163" y="f76"/>
                  </a:cubicBezTo>
                  <a:lnTo>
                    <a:pt x="f163" y="f77"/>
                  </a:lnTo>
                  <a:cubicBezTo>
                    <a:pt x="f164" y="f79"/>
                    <a:pt x="f164" y="f83"/>
                    <a:pt x="f164" y="f86"/>
                  </a:cubicBezTo>
                  <a:cubicBezTo>
                    <a:pt x="f164" y="f88"/>
                    <a:pt x="f164" y="f165"/>
                    <a:pt x="f2" y="f166"/>
                  </a:cubicBezTo>
                  <a:lnTo>
                    <a:pt x="f2" y="f167"/>
                  </a:lnTo>
                  <a:lnTo>
                    <a:pt x="f2" y="f168"/>
                  </a:lnTo>
                  <a:cubicBezTo>
                    <a:pt x="f2" y="f169"/>
                    <a:pt x="f164" y="f29"/>
                    <a:pt x="f163" y="f170"/>
                  </a:cubicBezTo>
                  <a:cubicBezTo>
                    <a:pt x="f163" y="f171"/>
                    <a:pt x="f162" y="f172"/>
                    <a:pt x="f160" y="f173"/>
                  </a:cubicBezTo>
                  <a:lnTo>
                    <a:pt x="f160" y="f174"/>
                  </a:lnTo>
                  <a:cubicBezTo>
                    <a:pt x="f159" y="f175"/>
                    <a:pt x="f159" y="f176"/>
                    <a:pt x="f137" y="f177"/>
                  </a:cubicBezTo>
                  <a:cubicBezTo>
                    <a:pt x="f140" y="f178"/>
                    <a:pt x="f142" y="f179"/>
                    <a:pt x="f157" y="f180"/>
                  </a:cubicBezTo>
                  <a:cubicBezTo>
                    <a:pt x="f156" y="f181"/>
                    <a:pt x="f155" y="f182"/>
                    <a:pt x="f183" y="f184"/>
                  </a:cubicBezTo>
                  <a:lnTo>
                    <a:pt x="f154" y="f185"/>
                  </a:lnTo>
                  <a:cubicBezTo>
                    <a:pt x="f186" y="f187"/>
                    <a:pt x="f188" y="f189"/>
                    <a:pt x="f188" y="f190"/>
                  </a:cubicBezTo>
                  <a:cubicBezTo>
                    <a:pt x="f191" y="f192"/>
                    <a:pt x="f152" y="f193"/>
                    <a:pt x="f151" y="f194"/>
                  </a:cubicBezTo>
                  <a:cubicBezTo>
                    <a:pt x="f149" y="f195"/>
                    <a:pt x="f196" y="f197"/>
                    <a:pt x="f147" y="f198"/>
                  </a:cubicBezTo>
                  <a:cubicBezTo>
                    <a:pt x="f114" y="f199"/>
                    <a:pt x="f108" y="f200"/>
                    <a:pt x="f103" y="f201"/>
                  </a:cubicBezTo>
                  <a:lnTo>
                    <a:pt x="f58" y="f202"/>
                  </a:lnTo>
                  <a:cubicBezTo>
                    <a:pt x="f60" y="f202"/>
                    <a:pt x="f102" y="f203"/>
                    <a:pt x="f117" y="f203"/>
                  </a:cubicBezTo>
                  <a:cubicBezTo>
                    <a:pt x="f117" y="f204"/>
                    <a:pt x="f101" y="f204"/>
                    <a:pt x="f118" y="f205"/>
                  </a:cubicBezTo>
                  <a:cubicBezTo>
                    <a:pt x="f141" y="f206"/>
                    <a:pt x="f139" y="f207"/>
                    <a:pt x="f138" y="f208"/>
                  </a:cubicBezTo>
                  <a:cubicBezTo>
                    <a:pt x="f96" y="f208"/>
                    <a:pt x="f119" y="f209"/>
                    <a:pt x="f95" y="f210"/>
                  </a:cubicBezTo>
                  <a:lnTo>
                    <a:pt x="f121" y="f210"/>
                  </a:lnTo>
                  <a:cubicBezTo>
                    <a:pt x="f211" y="f210"/>
                    <a:pt x="f122" y="f4"/>
                    <a:pt x="f126" y="f4"/>
                  </a:cubicBezTo>
                  <a:cubicBezTo>
                    <a:pt x="f124" y="f4"/>
                    <a:pt x="f212" y="f4"/>
                    <a:pt x="f213" y="f210"/>
                  </a:cubicBezTo>
                  <a:cubicBezTo>
                    <a:pt x="f214" y="f210"/>
                    <a:pt x="f90" y="f210"/>
                    <a:pt x="f9" y="f209"/>
                  </a:cubicBezTo>
                  <a:lnTo>
                    <a:pt x="f87" y="f209"/>
                  </a:lnTo>
                  <a:cubicBezTo>
                    <a:pt x="f16" y="f208"/>
                    <a:pt x="f17" y="f207"/>
                    <a:pt x="f82" y="f207"/>
                  </a:cubicBezTo>
                  <a:cubicBezTo>
                    <a:pt x="f22" y="f206"/>
                    <a:pt x="f23" y="f205"/>
                    <a:pt x="f215" y="f204"/>
                  </a:cubicBezTo>
                  <a:lnTo>
                    <a:pt x="f27" y="f204"/>
                  </a:lnTo>
                  <a:cubicBezTo>
                    <a:pt x="f29" y="f203"/>
                    <a:pt x="f29" y="f203"/>
                    <a:pt x="f31" y="f202"/>
                  </a:cubicBezTo>
                  <a:lnTo>
                    <a:pt x="f73" y="f202"/>
                  </a:lnTo>
                  <a:lnTo>
                    <a:pt x="f35" y="f201"/>
                  </a:lnTo>
                  <a:cubicBezTo>
                    <a:pt x="f37" y="f201"/>
                    <a:pt x="f39" y="f216"/>
                    <a:pt x="f43" y="f217"/>
                  </a:cubicBezTo>
                  <a:cubicBezTo>
                    <a:pt x="f47" y="f200"/>
                    <a:pt x="f49" y="f218"/>
                    <a:pt x="f52" y="f219"/>
                  </a:cubicBezTo>
                  <a:cubicBezTo>
                    <a:pt x="f55" y="f199"/>
                    <a:pt x="f175" y="f220"/>
                    <a:pt x="f221" y="f222"/>
                  </a:cubicBezTo>
                  <a:lnTo>
                    <a:pt x="f223" y="f198"/>
                  </a:lnTo>
                  <a:cubicBezTo>
                    <a:pt x="f224" y="f225"/>
                    <a:pt x="f226" y="f197"/>
                    <a:pt x="f227" y="f228"/>
                  </a:cubicBezTo>
                  <a:cubicBezTo>
                    <a:pt x="f229" y="f230"/>
                    <a:pt x="f231" y="f232"/>
                    <a:pt x="f231" y="f233"/>
                  </a:cubicBezTo>
                  <a:lnTo>
                    <a:pt x="f234" y="f194"/>
                  </a:lnTo>
                  <a:lnTo>
                    <a:pt x="f235" y="f236"/>
                  </a:lnTo>
                  <a:cubicBezTo>
                    <a:pt x="f235" y="f193"/>
                    <a:pt x="f237" y="f238"/>
                    <a:pt x="f239" y="f192"/>
                  </a:cubicBezTo>
                  <a:cubicBezTo>
                    <a:pt x="f240" y="f190"/>
                    <a:pt x="f241" y="f189"/>
                    <a:pt x="f184" y="f185"/>
                  </a:cubicBezTo>
                  <a:cubicBezTo>
                    <a:pt x="f242" y="f184"/>
                    <a:pt x="f242" y="f241"/>
                    <a:pt x="f243" y="f182"/>
                  </a:cubicBezTo>
                  <a:lnTo>
                    <a:pt x="f244" y="f245"/>
                  </a:lnTo>
                  <a:cubicBezTo>
                    <a:pt x="f244" y="f181"/>
                    <a:pt x="f246" y="f247"/>
                    <a:pt x="f246" y="f180"/>
                  </a:cubicBezTo>
                  <a:cubicBezTo>
                    <a:pt x="f248" y="f249"/>
                    <a:pt x="f248" y="f179"/>
                    <a:pt x="f250" y="f251"/>
                  </a:cubicBezTo>
                  <a:cubicBezTo>
                    <a:pt x="f252" y="f253"/>
                    <a:pt x="f254" y="f255"/>
                    <a:pt x="f256" y="f257"/>
                  </a:cubicBezTo>
                  <a:cubicBezTo>
                    <a:pt x="f258" y="f59"/>
                    <a:pt x="f258" y="f173"/>
                    <a:pt x="f259" y="f172"/>
                  </a:cubicBezTo>
                  <a:cubicBezTo>
                    <a:pt x="f260" y="f171"/>
                    <a:pt x="f260" y="f170"/>
                    <a:pt x="f261" y="f262"/>
                  </a:cubicBezTo>
                  <a:cubicBezTo>
                    <a:pt x="f263" y="f264"/>
                    <a:pt x="f3" y="f265"/>
                    <a:pt x="f3" y="f266"/>
                  </a:cubicBezTo>
                  <a:cubicBezTo>
                    <a:pt x="f3" y="f267"/>
                    <a:pt x="f3" y="f13"/>
                    <a:pt x="f263" y="f11"/>
                  </a:cubicBezTo>
                  <a:lnTo>
                    <a:pt x="f263" y="f268"/>
                  </a:lnTo>
                  <a:lnTo>
                    <a:pt x="f263" y="f269"/>
                  </a:lnTo>
                  <a:cubicBezTo>
                    <a:pt x="f261" y="f165"/>
                    <a:pt x="f261" y="f88"/>
                    <a:pt x="f261" y="f85"/>
                  </a:cubicBezTo>
                  <a:lnTo>
                    <a:pt x="f261" y="f81"/>
                  </a:lnTo>
                  <a:cubicBezTo>
                    <a:pt x="f261" y="f78"/>
                    <a:pt x="f260" y="f76"/>
                    <a:pt x="f260" y="f72"/>
                  </a:cubicBezTo>
                  <a:cubicBezTo>
                    <a:pt x="f260" y="f71"/>
                    <a:pt x="f259" y="f70"/>
                    <a:pt x="f259" y="f161"/>
                  </a:cubicBezTo>
                  <a:cubicBezTo>
                    <a:pt x="f258" y="f119"/>
                    <a:pt x="f256" y="f270"/>
                    <a:pt x="f256" y="f66"/>
                  </a:cubicBezTo>
                  <a:cubicBezTo>
                    <a:pt x="f254" y="f65"/>
                    <a:pt x="f252" y="f158"/>
                    <a:pt x="f250" y="f63"/>
                  </a:cubicBezTo>
                  <a:lnTo>
                    <a:pt x="f250" y="f62"/>
                  </a:lnTo>
                  <a:cubicBezTo>
                    <a:pt x="f248" y="f61"/>
                    <a:pt x="f246" y="f60"/>
                    <a:pt x="f244" y="f103"/>
                  </a:cubicBezTo>
                  <a:cubicBezTo>
                    <a:pt x="f243" y="f56"/>
                    <a:pt x="f184" y="f53"/>
                    <a:pt x="f241" y="f50"/>
                  </a:cubicBezTo>
                  <a:lnTo>
                    <a:pt x="f239" y="f48"/>
                  </a:lnTo>
                  <a:cubicBezTo>
                    <a:pt x="f239" y="f46"/>
                    <a:pt x="f237" y="f44"/>
                    <a:pt x="f235" y="f41"/>
                  </a:cubicBezTo>
                  <a:cubicBezTo>
                    <a:pt x="f271" y="f40"/>
                    <a:pt x="f231" y="f36"/>
                    <a:pt x="f227" y="f32"/>
                  </a:cubicBezTo>
                  <a:lnTo>
                    <a:pt x="f272" y="f30"/>
                  </a:lnTo>
                  <a:cubicBezTo>
                    <a:pt x="f226" y="f28"/>
                    <a:pt x="f224" y="f26"/>
                    <a:pt x="f223" y="f26"/>
                  </a:cubicBezTo>
                  <a:cubicBezTo>
                    <a:pt x="f175" y="f21"/>
                    <a:pt x="f59" y="f21"/>
                    <a:pt x="f55" y="f18"/>
                  </a:cubicBezTo>
                  <a:lnTo>
                    <a:pt x="f49" y="f15"/>
                  </a:lnTo>
                  <a:lnTo>
                    <a:pt x="f47" y="f10"/>
                  </a:lnTo>
                  <a:cubicBezTo>
                    <a:pt x="f43" y="f6"/>
                    <a:pt x="f42" y="f145"/>
                    <a:pt x="f39" y="f144"/>
                  </a:cubicBezTo>
                  <a:cubicBezTo>
                    <a:pt x="f35" y="f143"/>
                    <a:pt x="f33" y="f142"/>
                    <a:pt x="f29" y="f140"/>
                  </a:cubicBezTo>
                  <a:cubicBezTo>
                    <a:pt x="f215" y="f137"/>
                    <a:pt x="f25" y="f137"/>
                    <a:pt x="f23" y="f135"/>
                  </a:cubicBezTo>
                  <a:cubicBezTo>
                    <a:pt x="f80" y="f135"/>
                    <a:pt x="f22" y="f135"/>
                    <a:pt x="f20" y="f134"/>
                  </a:cubicBezTo>
                  <a:cubicBezTo>
                    <a:pt x="f82" y="f134"/>
                    <a:pt x="f19" y="f134"/>
                    <a:pt x="f17" y="f133"/>
                  </a:cubicBezTo>
                  <a:cubicBezTo>
                    <a:pt x="f16" y="f133"/>
                    <a:pt x="f14" y="f131"/>
                    <a:pt x="f87" y="f131"/>
                  </a:cubicBezTo>
                  <a:cubicBezTo>
                    <a:pt x="f11" y="f131"/>
                    <a:pt x="f89" y="f129"/>
                    <a:pt x="f90" y="f129"/>
                  </a:cubicBezTo>
                  <a:cubicBezTo>
                    <a:pt x="f91" y="f125"/>
                    <a:pt x="f273" y="f125"/>
                    <a:pt x="f274" y="f125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2378;p48">
              <a:extLst>
                <a:ext uri="{FF2B5EF4-FFF2-40B4-BE49-F238E27FC236}">
                  <a16:creationId xmlns:a16="http://schemas.microsoft.com/office/drawing/2014/main" id="{AE75F0EF-DE38-CE0A-5861-7E43503D575F}"/>
                </a:ext>
              </a:extLst>
            </p:cNvPr>
            <p:cNvSpPr/>
            <p:nvPr/>
          </p:nvSpPr>
          <p:spPr>
            <a:xfrm>
              <a:off x="3347828" y="2133203"/>
              <a:ext cx="91568" cy="1123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55"/>
                <a:gd name="f4" fmla="val 2032"/>
                <a:gd name="f5" fmla="val 1089"/>
                <a:gd name="f6" fmla="val 1049"/>
                <a:gd name="f7" fmla="val 1029"/>
                <a:gd name="f8" fmla="val 1004"/>
                <a:gd name="f9" fmla="val 25"/>
                <a:gd name="f10" fmla="val 964"/>
                <a:gd name="f11" fmla="val 903"/>
                <a:gd name="f12" fmla="val 46"/>
                <a:gd name="f13" fmla="val 858"/>
                <a:gd name="f14" fmla="val 818"/>
                <a:gd name="f15" fmla="val 66"/>
                <a:gd name="f16" fmla="val 753"/>
                <a:gd name="f17" fmla="val 86"/>
                <a:gd name="f18" fmla="val 713"/>
                <a:gd name="f19" fmla="val 106"/>
                <a:gd name="f20" fmla="val 673"/>
                <a:gd name="f21" fmla="val 151"/>
                <a:gd name="f22" fmla="val 628"/>
                <a:gd name="f23" fmla="val 171"/>
                <a:gd name="f24" fmla="val 587"/>
                <a:gd name="f25" fmla="val 211"/>
                <a:gd name="f26" fmla="val 527"/>
                <a:gd name="f27" fmla="val 251"/>
                <a:gd name="f28" fmla="val 442"/>
                <a:gd name="f29" fmla="val 316"/>
                <a:gd name="f30" fmla="val 377"/>
                <a:gd name="f31" fmla="val 402"/>
                <a:gd name="f32" fmla="val 357"/>
                <a:gd name="f33" fmla="val 317"/>
                <a:gd name="f34" fmla="val 462"/>
                <a:gd name="f35" fmla="val 297"/>
                <a:gd name="f36" fmla="val 276"/>
                <a:gd name="f37" fmla="val 567"/>
                <a:gd name="f38" fmla="val 231"/>
                <a:gd name="f39" fmla="val 607"/>
                <a:gd name="f40" fmla="val 652"/>
                <a:gd name="f41" fmla="val 191"/>
                <a:gd name="f42" fmla="val 778"/>
                <a:gd name="f43" fmla="val 126"/>
                <a:gd name="f44" fmla="val 878"/>
                <a:gd name="f45" fmla="val 923"/>
                <a:gd name="f46" fmla="val 963"/>
                <a:gd name="f47" fmla="val 1003"/>
                <a:gd name="f48" fmla="val 1109"/>
                <a:gd name="f49" fmla="val 1154"/>
                <a:gd name="f50" fmla="val 1194"/>
                <a:gd name="f51" fmla="val 26"/>
                <a:gd name="f52" fmla="val 1279"/>
                <a:gd name="f53" fmla="val 1"/>
                <a:gd name="f54" fmla="val 1380"/>
                <a:gd name="f55" fmla="val 1465"/>
                <a:gd name="f56" fmla="val 1505"/>
                <a:gd name="f57" fmla="val 1570"/>
                <a:gd name="f58" fmla="val 1610"/>
                <a:gd name="f59" fmla="val 1696"/>
                <a:gd name="f60" fmla="val 1736"/>
                <a:gd name="f61" fmla="val 1756"/>
                <a:gd name="f62" fmla="val 1781"/>
                <a:gd name="f63" fmla="val 1801"/>
                <a:gd name="f64" fmla="val 1821"/>
                <a:gd name="f65" fmla="val 1841"/>
                <a:gd name="f66" fmla="val 1861"/>
                <a:gd name="f67" fmla="val 1881"/>
                <a:gd name="f68" fmla="val 1906"/>
                <a:gd name="f69" fmla="val 1926"/>
                <a:gd name="f70" fmla="val 337"/>
                <a:gd name="f71" fmla="val 1946"/>
                <a:gd name="f72" fmla="val 1966"/>
                <a:gd name="f73" fmla="val 1986"/>
                <a:gd name="f74" fmla="val 2006"/>
                <a:gd name="f75" fmla="val 482"/>
                <a:gd name="f76" fmla="val 547"/>
                <a:gd name="f77" fmla="val 653"/>
                <a:gd name="f78" fmla="val 693"/>
                <a:gd name="f79" fmla="val 733"/>
                <a:gd name="f80" fmla="val 798"/>
                <a:gd name="f81" fmla="val 838"/>
                <a:gd name="f82" fmla="val 1675"/>
                <a:gd name="f83" fmla="val 1590"/>
                <a:gd name="f84" fmla="val 943"/>
                <a:gd name="f85" fmla="val 1425"/>
                <a:gd name="f86" fmla="val 1359"/>
                <a:gd name="f87" fmla="val 1069"/>
                <a:gd name="f88" fmla="val 1299"/>
                <a:gd name="f89" fmla="val 1234"/>
                <a:gd name="f90" fmla="val 1129"/>
                <a:gd name="f91" fmla="val 1214"/>
                <a:gd name="f92" fmla="val 1174"/>
                <a:gd name="f93" fmla="val 1254"/>
                <a:gd name="f94" fmla="val 1280"/>
                <a:gd name="f95" fmla="val 1028"/>
                <a:gd name="f96" fmla="val 1300"/>
                <a:gd name="f97" fmla="val 1320"/>
                <a:gd name="f98" fmla="val 1340"/>
                <a:gd name="f99" fmla="val 1360"/>
                <a:gd name="f100" fmla="val 1405"/>
                <a:gd name="f101" fmla="val 1485"/>
                <a:gd name="f102" fmla="val 692"/>
                <a:gd name="f103" fmla="val 1550"/>
                <a:gd name="f104" fmla="val 627"/>
                <a:gd name="f105" fmla="val 1611"/>
                <a:gd name="f106" fmla="val 1631"/>
                <a:gd name="f107" fmla="val 1656"/>
                <a:gd name="f108" fmla="val 1530"/>
                <a:gd name="f109" fmla="val 356"/>
                <a:gd name="f110" fmla="val 296"/>
                <a:gd name="f111" fmla="val 1445"/>
                <a:gd name="f112" fmla="*/ f0 1 1655"/>
                <a:gd name="f113" fmla="*/ f1 1 2032"/>
                <a:gd name="f114" fmla="val f2"/>
                <a:gd name="f115" fmla="val f3"/>
                <a:gd name="f116" fmla="val f4"/>
                <a:gd name="f117" fmla="+- f116 0 f114"/>
                <a:gd name="f118" fmla="+- f115 0 f114"/>
                <a:gd name="f119" fmla="*/ f118 1 1655"/>
                <a:gd name="f120" fmla="*/ f117 1 2032"/>
                <a:gd name="f121" fmla="*/ f114 1 f119"/>
                <a:gd name="f122" fmla="*/ f115 1 f119"/>
                <a:gd name="f123" fmla="*/ f114 1 f120"/>
                <a:gd name="f124" fmla="*/ f116 1 f120"/>
                <a:gd name="f125" fmla="*/ f121 f112 1"/>
                <a:gd name="f126" fmla="*/ f122 f112 1"/>
                <a:gd name="f127" fmla="*/ f124 f113 1"/>
                <a:gd name="f128" fmla="*/ f123 f1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5" t="f128" r="f126" b="f127"/>
              <a:pathLst>
                <a:path w="1655" h="2032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10" y="f9"/>
                    <a:pt x="f11" y="f12"/>
                    <a:pt x="f13" y="f12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28"/>
                    <a:pt x="f33" y="f34"/>
                    <a:pt x="f35" y="f26"/>
                  </a:cubicBezTo>
                  <a:cubicBezTo>
                    <a:pt x="f36" y="f37"/>
                    <a:pt x="f38" y="f39"/>
                    <a:pt x="f25" y="f40"/>
                  </a:cubicBezTo>
                  <a:cubicBezTo>
                    <a:pt x="f41" y="f18"/>
                    <a:pt x="f23" y="f42"/>
                    <a:pt x="f21" y="f13"/>
                  </a:cubicBezTo>
                  <a:cubicBezTo>
                    <a:pt x="f43" y="f44"/>
                    <a:pt x="f43" y="f11"/>
                    <a:pt x="f43" y="f45"/>
                  </a:cubicBezTo>
                  <a:cubicBezTo>
                    <a:pt x="f19" y="f46"/>
                    <a:pt x="f17" y="f47"/>
                    <a:pt x="f17" y="f6"/>
                  </a:cubicBezTo>
                  <a:lnTo>
                    <a:pt x="f15" y="f5"/>
                  </a:lnTo>
                  <a:cubicBezTo>
                    <a:pt x="f15" y="f48"/>
                    <a:pt x="f12" y="f49"/>
                    <a:pt x="f12" y="f50"/>
                  </a:cubicBezTo>
                  <a:cubicBezTo>
                    <a:pt x="f51" y="f52"/>
                    <a:pt x="f53" y="f54"/>
                    <a:pt x="f53" y="f55"/>
                  </a:cubicBezTo>
                  <a:cubicBezTo>
                    <a:pt x="f51" y="f56"/>
                    <a:pt x="f51" y="f57"/>
                    <a:pt x="f51" y="f58"/>
                  </a:cubicBezTo>
                  <a:cubicBezTo>
                    <a:pt x="f12" y="f3"/>
                    <a:pt x="f12" y="f59"/>
                    <a:pt x="f17" y="f60"/>
                  </a:cubicBezTo>
                  <a:cubicBezTo>
                    <a:pt x="f17" y="f61"/>
                    <a:pt x="f19" y="f62"/>
                    <a:pt x="f43" y="f63"/>
                  </a:cubicBezTo>
                  <a:cubicBezTo>
                    <a:pt x="f43" y="f64"/>
                    <a:pt x="f21" y="f64"/>
                    <a:pt x="f23" y="f65"/>
                  </a:cubicBezTo>
                  <a:lnTo>
                    <a:pt x="f41" y="f66"/>
                  </a:lnTo>
                  <a:cubicBezTo>
                    <a:pt x="f25" y="f67"/>
                    <a:pt x="f27" y="f68"/>
                    <a:pt x="f36" y="f69"/>
                  </a:cubicBezTo>
                  <a:lnTo>
                    <a:pt x="f35" y="f69"/>
                  </a:lnTo>
                  <a:cubicBezTo>
                    <a:pt x="f70" y="f71"/>
                    <a:pt x="f32" y="f72"/>
                    <a:pt x="f31" y="f73"/>
                  </a:cubicBezTo>
                  <a:cubicBezTo>
                    <a:pt x="f28" y="f74"/>
                    <a:pt x="f75" y="f74"/>
                    <a:pt x="f26" y="f4"/>
                  </a:cubicBezTo>
                  <a:cubicBezTo>
                    <a:pt x="f76" y="f4"/>
                    <a:pt x="f76" y="f74"/>
                    <a:pt x="f37" y="f74"/>
                  </a:cubicBezTo>
                  <a:lnTo>
                    <a:pt x="f77" y="f74"/>
                  </a:lnTo>
                  <a:cubicBezTo>
                    <a:pt x="f78" y="f73"/>
                    <a:pt x="f78" y="f71"/>
                    <a:pt x="f18" y="f69"/>
                  </a:cubicBezTo>
                  <a:cubicBezTo>
                    <a:pt x="f79" y="f66"/>
                    <a:pt x="f42" y="f64"/>
                    <a:pt x="f80" y="f61"/>
                  </a:cubicBezTo>
                  <a:cubicBezTo>
                    <a:pt x="f14" y="f60"/>
                    <a:pt x="f81" y="f59"/>
                    <a:pt x="f13" y="f82"/>
                  </a:cubicBezTo>
                  <a:cubicBezTo>
                    <a:pt x="f11" y="f83"/>
                    <a:pt x="f84" y="f56"/>
                    <a:pt x="f8" y="f85"/>
                  </a:cubicBezTo>
                  <a:cubicBezTo>
                    <a:pt x="f7" y="f86"/>
                    <a:pt x="f87" y="f88"/>
                    <a:pt x="f48" y="f89"/>
                  </a:cubicBezTo>
                  <a:cubicBezTo>
                    <a:pt x="f90" y="f91"/>
                    <a:pt x="f49" y="f92"/>
                    <a:pt x="f92" y="f49"/>
                  </a:cubicBezTo>
                  <a:cubicBezTo>
                    <a:pt x="f50" y="f90"/>
                    <a:pt x="f89" y="f5"/>
                    <a:pt x="f93" y="f6"/>
                  </a:cubicBezTo>
                  <a:cubicBezTo>
                    <a:pt x="f94" y="f95"/>
                    <a:pt x="f96" y="f47"/>
                    <a:pt x="f96" y="f46"/>
                  </a:cubicBezTo>
                  <a:cubicBezTo>
                    <a:pt x="f97" y="f46"/>
                    <a:pt x="f97" y="f84"/>
                    <a:pt x="f98" y="f45"/>
                  </a:cubicBezTo>
                  <a:cubicBezTo>
                    <a:pt x="f98" y="f45"/>
                    <a:pt x="f99" y="f11"/>
                    <a:pt x="f99" y="f44"/>
                  </a:cubicBezTo>
                  <a:cubicBezTo>
                    <a:pt x="f100" y="f81"/>
                    <a:pt x="f85" y="f42"/>
                    <a:pt x="f55" y="f79"/>
                  </a:cubicBezTo>
                  <a:cubicBezTo>
                    <a:pt x="f101" y="f18"/>
                    <a:pt x="f56" y="f102"/>
                    <a:pt x="f103" y="f40"/>
                  </a:cubicBezTo>
                  <a:lnTo>
                    <a:pt x="f57" y="f104"/>
                  </a:lnTo>
                  <a:cubicBezTo>
                    <a:pt x="f83" y="f104"/>
                    <a:pt x="f105" y="f39"/>
                    <a:pt x="f105" y="f24"/>
                  </a:cubicBezTo>
                  <a:lnTo>
                    <a:pt x="f106" y="f24"/>
                  </a:lnTo>
                  <a:cubicBezTo>
                    <a:pt x="f106" y="f24"/>
                    <a:pt x="f106" y="f37"/>
                    <a:pt x="f107" y="f37"/>
                  </a:cubicBezTo>
                  <a:lnTo>
                    <a:pt x="f107" y="f76"/>
                  </a:lnTo>
                  <a:lnTo>
                    <a:pt x="f107" y="f26"/>
                  </a:lnTo>
                  <a:lnTo>
                    <a:pt x="f107" y="f75"/>
                  </a:lnTo>
                  <a:cubicBezTo>
                    <a:pt x="f106" y="f34"/>
                    <a:pt x="f105" y="f28"/>
                    <a:pt x="f83" y="f28"/>
                  </a:cubicBezTo>
                  <a:lnTo>
                    <a:pt x="f57" y="f28"/>
                  </a:lnTo>
                  <a:cubicBezTo>
                    <a:pt x="f103" y="f31"/>
                    <a:pt x="f108" y="f109"/>
                    <a:pt x="f101" y="f29"/>
                  </a:cubicBezTo>
                  <a:cubicBezTo>
                    <a:pt x="f101" y="f110"/>
                    <a:pt x="f55" y="f36"/>
                    <a:pt x="f111" y="f27"/>
                  </a:cubicBezTo>
                  <a:lnTo>
                    <a:pt x="f85" y="f38"/>
                  </a:lnTo>
                  <a:lnTo>
                    <a:pt x="f100" y="f25"/>
                  </a:lnTo>
                  <a:lnTo>
                    <a:pt x="f54" y="f41"/>
                  </a:lnTo>
                  <a:lnTo>
                    <a:pt x="f98" y="f21"/>
                  </a:lnTo>
                  <a:lnTo>
                    <a:pt x="f98" y="f43"/>
                  </a:lnTo>
                  <a:cubicBezTo>
                    <a:pt x="f96" y="f19"/>
                    <a:pt x="f94" y="f17"/>
                    <a:pt x="f93" y="f15"/>
                  </a:cubicBezTo>
                  <a:cubicBezTo>
                    <a:pt x="f89" y="f12"/>
                    <a:pt x="f50" y="f9"/>
                    <a:pt x="f49" y="f9"/>
                  </a:cubicBezTo>
                  <a:cubicBezTo>
                    <a:pt x="f90" y="f2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2379;p48">
              <a:extLst>
                <a:ext uri="{FF2B5EF4-FFF2-40B4-BE49-F238E27FC236}">
                  <a16:creationId xmlns:a16="http://schemas.microsoft.com/office/drawing/2014/main" id="{8BE39E41-46ED-2E65-5A1B-B4D2F344C801}"/>
                </a:ext>
              </a:extLst>
            </p:cNvPr>
            <p:cNvSpPr/>
            <p:nvPr/>
          </p:nvSpPr>
          <p:spPr>
            <a:xfrm>
              <a:off x="4007806" y="2104336"/>
              <a:ext cx="94603" cy="1051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10"/>
                <a:gd name="f4" fmla="val 1902"/>
                <a:gd name="f5" fmla="val 457"/>
                <a:gd name="f6" fmla="val 1"/>
                <a:gd name="f7" fmla="val 437"/>
                <a:gd name="f8" fmla="val 397"/>
                <a:gd name="f9" fmla="val 377"/>
                <a:gd name="f10" fmla="val 21"/>
                <a:gd name="f11" fmla="val 292"/>
                <a:gd name="f12" fmla="val 226"/>
                <a:gd name="f13" fmla="val 46"/>
                <a:gd name="f14" fmla="val 166"/>
                <a:gd name="f15" fmla="val 106"/>
                <a:gd name="f16" fmla="val 146"/>
                <a:gd name="f17" fmla="val 126"/>
                <a:gd name="f18" fmla="val 101"/>
                <a:gd name="f19" fmla="val 191"/>
                <a:gd name="f20" fmla="val 81"/>
                <a:gd name="f21" fmla="val 231"/>
                <a:gd name="f22" fmla="val 61"/>
                <a:gd name="f23" fmla="val 252"/>
                <a:gd name="f24" fmla="val 41"/>
                <a:gd name="f25" fmla="val 297"/>
                <a:gd name="f26" fmla="val 317"/>
                <a:gd name="f27" fmla="val 357"/>
                <a:gd name="f28" fmla="val 522"/>
                <a:gd name="f29" fmla="val 547"/>
                <a:gd name="f30" fmla="val 568"/>
                <a:gd name="f31" fmla="val 588"/>
                <a:gd name="f32" fmla="val 608"/>
                <a:gd name="f33" fmla="val 628"/>
                <a:gd name="f34" fmla="val 648"/>
                <a:gd name="f35" fmla="val 206"/>
                <a:gd name="f36" fmla="val 673"/>
                <a:gd name="f37" fmla="val 713"/>
                <a:gd name="f38" fmla="val 272"/>
                <a:gd name="f39" fmla="val 753"/>
                <a:gd name="f40" fmla="val 332"/>
                <a:gd name="f41" fmla="val 818"/>
                <a:gd name="f42" fmla="val 878"/>
                <a:gd name="f43" fmla="val 964"/>
                <a:gd name="f44" fmla="val 502"/>
                <a:gd name="f45" fmla="val 1004"/>
                <a:gd name="f46" fmla="val 1049"/>
                <a:gd name="f47" fmla="val 562"/>
                <a:gd name="f48" fmla="val 1089"/>
                <a:gd name="f49" fmla="val 583"/>
                <a:gd name="f50" fmla="val 1109"/>
                <a:gd name="f51" fmla="val 1149"/>
                <a:gd name="f52" fmla="val 1194"/>
                <a:gd name="f53" fmla="val 708"/>
                <a:gd name="f54" fmla="val 1255"/>
                <a:gd name="f55" fmla="val 1300"/>
                <a:gd name="f56" fmla="val 793"/>
                <a:gd name="f57" fmla="val 1360"/>
                <a:gd name="f58" fmla="val 833"/>
                <a:gd name="f59" fmla="val 1425"/>
                <a:gd name="f60" fmla="val 1465"/>
                <a:gd name="f61" fmla="val 919"/>
                <a:gd name="f62" fmla="val 1505"/>
                <a:gd name="f63" fmla="val 939"/>
                <a:gd name="f64" fmla="val 1550"/>
                <a:gd name="f65" fmla="val 959"/>
                <a:gd name="f66" fmla="val 1591"/>
                <a:gd name="f67" fmla="val 979"/>
                <a:gd name="f68" fmla="val 1611"/>
                <a:gd name="f69" fmla="val 1024"/>
                <a:gd name="f70" fmla="val 1651"/>
                <a:gd name="f71" fmla="val 1044"/>
                <a:gd name="f72" fmla="val 1696"/>
                <a:gd name="f73" fmla="val 1084"/>
                <a:gd name="f74" fmla="val 1736"/>
                <a:gd name="f75" fmla="val 1104"/>
                <a:gd name="f76" fmla="val 1776"/>
                <a:gd name="f77" fmla="val 1801"/>
                <a:gd name="f78" fmla="val 1129"/>
                <a:gd name="f79" fmla="val 1821"/>
                <a:gd name="f80" fmla="val 1841"/>
                <a:gd name="f81" fmla="val 1861"/>
                <a:gd name="f82" fmla="val 1169"/>
                <a:gd name="f83" fmla="val 1881"/>
                <a:gd name="f84" fmla="val 1189"/>
                <a:gd name="f85" fmla="val 1209"/>
                <a:gd name="f86" fmla="val 1229"/>
                <a:gd name="f87" fmla="val 1335"/>
                <a:gd name="f88" fmla="val 1380"/>
                <a:gd name="f89" fmla="val 1420"/>
                <a:gd name="f90" fmla="val 1756"/>
                <a:gd name="f91" fmla="val 1460"/>
                <a:gd name="f92" fmla="val 1716"/>
                <a:gd name="f93" fmla="val 1480"/>
                <a:gd name="f94" fmla="val 1566"/>
                <a:gd name="f95" fmla="val 1606"/>
                <a:gd name="f96" fmla="val 1525"/>
                <a:gd name="f97" fmla="val 1671"/>
                <a:gd name="f98" fmla="val 1400"/>
                <a:gd name="f99" fmla="val 1691"/>
                <a:gd name="f100" fmla="val 1340"/>
                <a:gd name="f101" fmla="val 1711"/>
                <a:gd name="f102" fmla="val 1275"/>
                <a:gd name="f103" fmla="val 984"/>
                <a:gd name="f104" fmla="val 924"/>
                <a:gd name="f105" fmla="val 899"/>
                <a:gd name="f106" fmla="val 1631"/>
                <a:gd name="f107" fmla="val 798"/>
                <a:gd name="f108" fmla="val 1586"/>
                <a:gd name="f109" fmla="val 693"/>
                <a:gd name="f110" fmla="val 1440"/>
                <a:gd name="f111" fmla="val 462"/>
                <a:gd name="f112" fmla="val 1355"/>
                <a:gd name="f113" fmla="val 442"/>
                <a:gd name="f114" fmla="val 1315"/>
                <a:gd name="f115" fmla="val 66"/>
                <a:gd name="f116" fmla="val 688"/>
                <a:gd name="f117" fmla="val 542"/>
                <a:gd name="f118" fmla="*/ f0 1 1710"/>
                <a:gd name="f119" fmla="*/ f1 1 1902"/>
                <a:gd name="f120" fmla="val f2"/>
                <a:gd name="f121" fmla="val f3"/>
                <a:gd name="f122" fmla="val f4"/>
                <a:gd name="f123" fmla="+- f122 0 f120"/>
                <a:gd name="f124" fmla="+- f121 0 f120"/>
                <a:gd name="f125" fmla="*/ f124 1 1710"/>
                <a:gd name="f126" fmla="*/ f123 1 1902"/>
                <a:gd name="f127" fmla="*/ f120 1 f125"/>
                <a:gd name="f128" fmla="*/ f121 1 f125"/>
                <a:gd name="f129" fmla="*/ f120 1 f126"/>
                <a:gd name="f130" fmla="*/ f122 1 f126"/>
                <a:gd name="f131" fmla="*/ f127 f118 1"/>
                <a:gd name="f132" fmla="*/ f128 f118 1"/>
                <a:gd name="f133" fmla="*/ f130 f119 1"/>
                <a:gd name="f134" fmla="*/ f129 f1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1" t="f134" r="f132" b="f133"/>
              <a:pathLst>
                <a:path w="1710" h="1902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0"/>
                    <a:pt x="f12" y="f13"/>
                    <a:pt x="f14" y="f15"/>
                  </a:cubicBezTo>
                  <a:cubicBezTo>
                    <a:pt x="f16" y="f17"/>
                    <a:pt x="f17" y="f16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10" y="f26"/>
                    <a:pt x="f10" y="f27"/>
                    <a:pt x="f6" y="f8"/>
                  </a:cubicBezTo>
                  <a:lnTo>
                    <a:pt x="f6" y="f28"/>
                  </a:lnTo>
                  <a:cubicBezTo>
                    <a:pt x="f6" y="f28"/>
                    <a:pt x="f10" y="f29"/>
                    <a:pt x="f10" y="f30"/>
                  </a:cubicBezTo>
                  <a:cubicBezTo>
                    <a:pt x="f24" y="f31"/>
                    <a:pt x="f22" y="f32"/>
                    <a:pt x="f20" y="f32"/>
                  </a:cubicBezTo>
                  <a:lnTo>
                    <a:pt x="f17" y="f32"/>
                  </a:lnTo>
                  <a:lnTo>
                    <a:pt x="f16" y="f33"/>
                  </a:lnTo>
                  <a:lnTo>
                    <a:pt x="f14" y="f34"/>
                  </a:lnTo>
                  <a:cubicBezTo>
                    <a:pt x="f35" y="f36"/>
                    <a:pt x="f23" y="f37"/>
                    <a:pt x="f38" y="f39"/>
                  </a:cubicBezTo>
                  <a:cubicBezTo>
                    <a:pt x="f40" y="f41"/>
                    <a:pt x="f8" y="f42"/>
                    <a:pt x="f5" y="f43"/>
                  </a:cubicBezTo>
                  <a:cubicBezTo>
                    <a:pt x="f44" y="f45"/>
                    <a:pt x="f28" y="f46"/>
                    <a:pt x="f47" y="f48"/>
                  </a:cubicBezTo>
                  <a:cubicBezTo>
                    <a:pt x="f49" y="f50"/>
                    <a:pt x="f33" y="f51"/>
                    <a:pt x="f34" y="f52"/>
                  </a:cubicBezTo>
                  <a:lnTo>
                    <a:pt x="f53" y="f54"/>
                  </a:lnTo>
                  <a:cubicBezTo>
                    <a:pt x="f39" y="f55"/>
                    <a:pt x="f56" y="f57"/>
                    <a:pt x="f58" y="f59"/>
                  </a:cubicBezTo>
                  <a:cubicBezTo>
                    <a:pt x="f42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lnTo>
                    <a:pt x="f75" y="f77"/>
                  </a:lnTo>
                  <a:cubicBezTo>
                    <a:pt x="f78" y="f79"/>
                    <a:pt x="f78" y="f80"/>
                    <a:pt x="f51" y="f80"/>
                  </a:cubicBezTo>
                  <a:cubicBezTo>
                    <a:pt x="f51" y="f81"/>
                    <a:pt x="f82" y="f83"/>
                    <a:pt x="f84" y="f83"/>
                  </a:cubicBezTo>
                  <a:lnTo>
                    <a:pt x="f85" y="f4"/>
                  </a:lnTo>
                  <a:cubicBezTo>
                    <a:pt x="f86" y="f4"/>
                    <a:pt x="f54" y="f83"/>
                    <a:pt x="f54" y="f83"/>
                  </a:cubicBezTo>
                  <a:cubicBezTo>
                    <a:pt x="f87" y="f81"/>
                    <a:pt x="f88" y="f77"/>
                    <a:pt x="f89" y="f90"/>
                  </a:cubicBezTo>
                  <a:lnTo>
                    <a:pt x="f91" y="f92"/>
                  </a:lnTo>
                  <a:cubicBezTo>
                    <a:pt x="f93" y="f92"/>
                    <a:pt x="f93" y="f72"/>
                    <a:pt x="f93" y="f72"/>
                  </a:cubicBezTo>
                  <a:cubicBezTo>
                    <a:pt x="f94" y="f68"/>
                    <a:pt x="f95" y="f96"/>
                    <a:pt x="f70" y="f60"/>
                  </a:cubicBezTo>
                  <a:cubicBezTo>
                    <a:pt x="f70" y="f59"/>
                    <a:pt x="f97" y="f98"/>
                    <a:pt x="f99" y="f88"/>
                  </a:cubicBezTo>
                  <a:cubicBezTo>
                    <a:pt x="f99" y="f100"/>
                    <a:pt x="f101" y="f55"/>
                    <a:pt x="f101" y="f102"/>
                  </a:cubicBezTo>
                  <a:lnTo>
                    <a:pt x="f101" y="f51"/>
                  </a:lnTo>
                  <a:lnTo>
                    <a:pt x="f101" y="f46"/>
                  </a:lnTo>
                  <a:cubicBezTo>
                    <a:pt x="f101" y="f69"/>
                    <a:pt x="f99" y="f45"/>
                    <a:pt x="f99" y="f103"/>
                  </a:cubicBezTo>
                  <a:cubicBezTo>
                    <a:pt x="f99" y="f103"/>
                    <a:pt x="f99" y="f43"/>
                    <a:pt x="f97" y="f43"/>
                  </a:cubicBezTo>
                  <a:cubicBezTo>
                    <a:pt x="f97" y="f104"/>
                    <a:pt x="f97" y="f105"/>
                    <a:pt x="f70" y="f42"/>
                  </a:cubicBezTo>
                  <a:cubicBezTo>
                    <a:pt x="f106" y="f107"/>
                    <a:pt x="f108" y="f109"/>
                    <a:pt x="f96" y="f32"/>
                  </a:cubicBezTo>
                  <a:cubicBezTo>
                    <a:pt x="f93" y="f30"/>
                    <a:pt x="f110" y="f28"/>
                    <a:pt x="f89" y="f44"/>
                  </a:cubicBezTo>
                  <a:cubicBezTo>
                    <a:pt x="f88" y="f111"/>
                    <a:pt x="f112" y="f113"/>
                    <a:pt x="f114" y="f8"/>
                  </a:cubicBezTo>
                  <a:cubicBezTo>
                    <a:pt x="f54" y="f27"/>
                    <a:pt x="f84" y="f25"/>
                    <a:pt x="f75" y="f21"/>
                  </a:cubicBezTo>
                  <a:cubicBezTo>
                    <a:pt x="f69" y="f19"/>
                    <a:pt x="f63" y="f16"/>
                    <a:pt x="f42" y="f15"/>
                  </a:cubicBezTo>
                  <a:cubicBezTo>
                    <a:pt x="f56" y="f115"/>
                    <a:pt x="f116" y="f13"/>
                    <a:pt x="f49" y="f10"/>
                  </a:cubicBezTo>
                  <a:cubicBezTo>
                    <a:pt x="f117" y="f10"/>
                    <a:pt x="f44" y="f6"/>
                    <a:pt x="f5" y="f6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2380;p48">
              <a:extLst>
                <a:ext uri="{FF2B5EF4-FFF2-40B4-BE49-F238E27FC236}">
                  <a16:creationId xmlns:a16="http://schemas.microsoft.com/office/drawing/2014/main" id="{2DBA403D-B14C-903B-4602-26313E7CEF47}"/>
                </a:ext>
              </a:extLst>
            </p:cNvPr>
            <p:cNvSpPr/>
            <p:nvPr/>
          </p:nvSpPr>
          <p:spPr>
            <a:xfrm>
              <a:off x="3567458" y="2668383"/>
              <a:ext cx="417130" cy="2012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44"/>
                <a:gd name="f4" fmla="val 3640"/>
                <a:gd name="f5" fmla="val 3386"/>
                <a:gd name="f6" fmla="val 1"/>
                <a:gd name="f7" fmla="val 3326"/>
                <a:gd name="f8" fmla="val 3281"/>
                <a:gd name="f9" fmla="val 21"/>
                <a:gd name="f10" fmla="val 3220"/>
                <a:gd name="f11" fmla="val 3175"/>
                <a:gd name="f12" fmla="val 3135"/>
                <a:gd name="f13" fmla="val 41"/>
                <a:gd name="f14" fmla="val 3095"/>
                <a:gd name="f15" fmla="val 3030"/>
                <a:gd name="f16" fmla="val 61"/>
                <a:gd name="f17" fmla="val 2990"/>
                <a:gd name="f18" fmla="val 81"/>
                <a:gd name="f19" fmla="val 2950"/>
                <a:gd name="f20" fmla="val 2925"/>
                <a:gd name="f21" fmla="val 2884"/>
                <a:gd name="f22" fmla="val 2844"/>
                <a:gd name="f23" fmla="val 2799"/>
                <a:gd name="f24" fmla="val 2759"/>
                <a:gd name="f25" fmla="val 2719"/>
                <a:gd name="f26" fmla="val 2674"/>
                <a:gd name="f27" fmla="val 2634"/>
                <a:gd name="f28" fmla="val 101"/>
                <a:gd name="f29" fmla="val 2548"/>
                <a:gd name="f30" fmla="val 126"/>
                <a:gd name="f31" fmla="val 2488"/>
                <a:gd name="f32" fmla="val 146"/>
                <a:gd name="f33" fmla="val 2383"/>
                <a:gd name="f34" fmla="val 186"/>
                <a:gd name="f35" fmla="val 2323"/>
                <a:gd name="f36" fmla="val 206"/>
                <a:gd name="f37" fmla="val 2257"/>
                <a:gd name="f38" fmla="val 226"/>
                <a:gd name="f39" fmla="val 2217"/>
                <a:gd name="f40" fmla="val 251"/>
                <a:gd name="f41" fmla="val 2152"/>
                <a:gd name="f42" fmla="val 271"/>
                <a:gd name="f43" fmla="val 2092"/>
                <a:gd name="f44" fmla="val 292"/>
                <a:gd name="f45" fmla="val 2027"/>
                <a:gd name="f46" fmla="val 312"/>
                <a:gd name="f47" fmla="val 1967"/>
                <a:gd name="f48" fmla="val 352"/>
                <a:gd name="f49" fmla="val 1921"/>
                <a:gd name="f50" fmla="val 377"/>
                <a:gd name="f51" fmla="val 1901"/>
                <a:gd name="f52" fmla="val 1881"/>
                <a:gd name="f53" fmla="val 1861"/>
                <a:gd name="f54" fmla="val 397"/>
                <a:gd name="f55" fmla="val 1841"/>
                <a:gd name="f56" fmla="val 1796"/>
                <a:gd name="f57" fmla="val 417"/>
                <a:gd name="f58" fmla="val 1776"/>
                <a:gd name="f59" fmla="val 437"/>
                <a:gd name="f60" fmla="val 1716"/>
                <a:gd name="f61" fmla="val 457"/>
                <a:gd name="f62" fmla="val 1671"/>
                <a:gd name="f63" fmla="val 477"/>
                <a:gd name="f64" fmla="val 1631"/>
                <a:gd name="f65" fmla="val 502"/>
                <a:gd name="f66" fmla="val 1611"/>
                <a:gd name="f67" fmla="val 522"/>
                <a:gd name="f68" fmla="val 1590"/>
                <a:gd name="f69" fmla="val 542"/>
                <a:gd name="f70" fmla="val 1570"/>
                <a:gd name="f71" fmla="val 1505"/>
                <a:gd name="f72" fmla="val 582"/>
                <a:gd name="f73" fmla="val 1485"/>
                <a:gd name="f74" fmla="val 602"/>
                <a:gd name="f75" fmla="val 1465"/>
                <a:gd name="f76" fmla="val 1445"/>
                <a:gd name="f77" fmla="val 628"/>
                <a:gd name="f78" fmla="val 1420"/>
                <a:gd name="f79" fmla="val 1400"/>
                <a:gd name="f80" fmla="val 648"/>
                <a:gd name="f81" fmla="val 1380"/>
                <a:gd name="f82" fmla="val 668"/>
                <a:gd name="f83" fmla="val 1295"/>
                <a:gd name="f84" fmla="val 708"/>
                <a:gd name="f85" fmla="val 1214"/>
                <a:gd name="f86" fmla="val 793"/>
                <a:gd name="f87" fmla="val 1129"/>
                <a:gd name="f88" fmla="val 853"/>
                <a:gd name="f89" fmla="val 1089"/>
                <a:gd name="f90" fmla="val 898"/>
                <a:gd name="f91" fmla="val 1069"/>
                <a:gd name="f92" fmla="val 918"/>
                <a:gd name="f93" fmla="val 1044"/>
                <a:gd name="f94" fmla="val 938"/>
                <a:gd name="f95" fmla="val 1024"/>
                <a:gd name="f96" fmla="val 959"/>
                <a:gd name="f97" fmla="val 984"/>
                <a:gd name="f98" fmla="val 1004"/>
                <a:gd name="f99" fmla="val 944"/>
                <a:gd name="f100" fmla="val 1084"/>
                <a:gd name="f101" fmla="val 858"/>
                <a:gd name="f102" fmla="val 1149"/>
                <a:gd name="f103" fmla="val 1209"/>
                <a:gd name="f104" fmla="val 733"/>
                <a:gd name="f105" fmla="val 713"/>
                <a:gd name="f106" fmla="val 607"/>
                <a:gd name="f107" fmla="val 1460"/>
                <a:gd name="f108" fmla="val 1545"/>
                <a:gd name="f109" fmla="val 482"/>
                <a:gd name="f110" fmla="val 1606"/>
                <a:gd name="f111" fmla="val 442"/>
                <a:gd name="f112" fmla="val 1691"/>
                <a:gd name="f113" fmla="val 1816"/>
                <a:gd name="f114" fmla="val 337"/>
                <a:gd name="f115" fmla="val 1962"/>
                <a:gd name="f116" fmla="val 166"/>
                <a:gd name="f117" fmla="val 2232"/>
                <a:gd name="f118" fmla="val 106"/>
                <a:gd name="f119" fmla="val 2423"/>
                <a:gd name="f120" fmla="val 66"/>
                <a:gd name="f121" fmla="val 2588"/>
                <a:gd name="f122" fmla="val 2734"/>
                <a:gd name="f123" fmla="val 2859"/>
                <a:gd name="f124" fmla="val 2945"/>
                <a:gd name="f125" fmla="val 3010"/>
                <a:gd name="f126" fmla="val 3070"/>
                <a:gd name="f127" fmla="val 3215"/>
                <a:gd name="f128" fmla="val 3261"/>
                <a:gd name="f129" fmla="val 3321"/>
                <a:gd name="f130" fmla="val 3361"/>
                <a:gd name="f131" fmla="val 3406"/>
                <a:gd name="f132" fmla="val 3446"/>
                <a:gd name="f133" fmla="val 191"/>
                <a:gd name="f134" fmla="val 211"/>
                <a:gd name="f135" fmla="val 3466"/>
                <a:gd name="f136" fmla="val 3486"/>
                <a:gd name="f137" fmla="val 3511"/>
                <a:gd name="f138" fmla="val 567"/>
                <a:gd name="f139" fmla="val 3531"/>
                <a:gd name="f140" fmla="val 693"/>
                <a:gd name="f141" fmla="val 753"/>
                <a:gd name="f142" fmla="val 3551"/>
                <a:gd name="f143" fmla="val 818"/>
                <a:gd name="f144" fmla="val 3571"/>
                <a:gd name="f145" fmla="val 1109"/>
                <a:gd name="f146" fmla="val 3592"/>
                <a:gd name="f147" fmla="val 1194"/>
                <a:gd name="f148" fmla="val 1696"/>
                <a:gd name="f149" fmla="val 1929"/>
                <a:gd name="f150" fmla="val 2077"/>
                <a:gd name="f151" fmla="val 2225"/>
                <a:gd name="f152" fmla="val 2243"/>
                <a:gd name="f153" fmla="val 2260"/>
                <a:gd name="f154" fmla="val 3639"/>
                <a:gd name="f155" fmla="val 2278"/>
                <a:gd name="f156" fmla="val 3637"/>
                <a:gd name="f157" fmla="val 2298"/>
                <a:gd name="f158" fmla="val 2508"/>
                <a:gd name="f159" fmla="val 3612"/>
                <a:gd name="f160" fmla="val 2699"/>
                <a:gd name="f161" fmla="val 2904"/>
                <a:gd name="f162" fmla="val 3847"/>
                <a:gd name="f163" fmla="val 3907"/>
                <a:gd name="f164" fmla="val 3973"/>
                <a:gd name="f165" fmla="val 4033"/>
                <a:gd name="f166" fmla="val 4264"/>
                <a:gd name="f167" fmla="val 4304"/>
                <a:gd name="f168" fmla="val 4349"/>
                <a:gd name="f169" fmla="val 4389"/>
                <a:gd name="f170" fmla="val 4429"/>
                <a:gd name="f171" fmla="val 4494"/>
                <a:gd name="f172" fmla="val 4534"/>
                <a:gd name="f173" fmla="val 4620"/>
                <a:gd name="f174" fmla="val 4725"/>
                <a:gd name="f175" fmla="val 4830"/>
                <a:gd name="f176" fmla="val 4931"/>
                <a:gd name="f177" fmla="val 3426"/>
                <a:gd name="f178" fmla="val 5036"/>
                <a:gd name="f179" fmla="val 5101"/>
                <a:gd name="f180" fmla="val 5161"/>
                <a:gd name="f181" fmla="val 5226"/>
                <a:gd name="f182" fmla="val 5267"/>
                <a:gd name="f183" fmla="val 5287"/>
                <a:gd name="f184" fmla="val 5332"/>
                <a:gd name="f185" fmla="val 5477"/>
                <a:gd name="f186" fmla="val 5517"/>
                <a:gd name="f187" fmla="val 5583"/>
                <a:gd name="f188" fmla="val 5623"/>
                <a:gd name="f189" fmla="val 5728"/>
                <a:gd name="f190" fmla="val 5788"/>
                <a:gd name="f191" fmla="val 3341"/>
                <a:gd name="f192" fmla="val 5853"/>
                <a:gd name="f193" fmla="val 5934"/>
                <a:gd name="f194" fmla="val 6039"/>
                <a:gd name="f195" fmla="val 6144"/>
                <a:gd name="f196" fmla="val 3301"/>
                <a:gd name="f197" fmla="val 6250"/>
                <a:gd name="f198" fmla="val 6355"/>
                <a:gd name="f199" fmla="val 6415"/>
                <a:gd name="f200" fmla="val 6480"/>
                <a:gd name="f201" fmla="val 6540"/>
                <a:gd name="f202" fmla="val 6626"/>
                <a:gd name="f203" fmla="val 3235"/>
                <a:gd name="f204" fmla="val 6686"/>
                <a:gd name="f205" fmla="val 6751"/>
                <a:gd name="f206" fmla="val 3195"/>
                <a:gd name="f207" fmla="val 6771"/>
                <a:gd name="f208" fmla="val 6791"/>
                <a:gd name="f209" fmla="val 6836"/>
                <a:gd name="f210" fmla="val 6897"/>
                <a:gd name="f211" fmla="val 3155"/>
                <a:gd name="f212" fmla="val 6962"/>
                <a:gd name="f213" fmla="val 7022"/>
                <a:gd name="f214" fmla="val 3110"/>
                <a:gd name="f215" fmla="val 7087"/>
                <a:gd name="f216" fmla="val 7147"/>
                <a:gd name="f217" fmla="val 3090"/>
                <a:gd name="f218" fmla="val 7253"/>
                <a:gd name="f219" fmla="val 3050"/>
                <a:gd name="f220" fmla="val 7358"/>
                <a:gd name="f221" fmla="val 7438"/>
                <a:gd name="f222" fmla="val 7523"/>
                <a:gd name="f223" fmla="val 2839"/>
                <a:gd name="f224" fmla="val 7543"/>
                <a:gd name="f225" fmla="val 2568"/>
                <a:gd name="f226" fmla="val 2528"/>
                <a:gd name="f227" fmla="val 2463"/>
                <a:gd name="f228" fmla="val 7503"/>
                <a:gd name="f229" fmla="val 2403"/>
                <a:gd name="f230" fmla="val 7483"/>
                <a:gd name="f231" fmla="val 2338"/>
                <a:gd name="f232" fmla="val 7398"/>
                <a:gd name="f233" fmla="val 2172"/>
                <a:gd name="f234" fmla="val 7378"/>
                <a:gd name="f235" fmla="val 2132"/>
                <a:gd name="f236" fmla="val 2107"/>
                <a:gd name="f237" fmla="val 7338"/>
                <a:gd name="f238" fmla="val 2067"/>
                <a:gd name="f239" fmla="val 7313"/>
                <a:gd name="f240" fmla="val 2047"/>
                <a:gd name="f241" fmla="val 7293"/>
                <a:gd name="f242" fmla="val 2007"/>
                <a:gd name="f243" fmla="val 7273"/>
                <a:gd name="f244" fmla="val 1982"/>
                <a:gd name="f245" fmla="val 7233"/>
                <a:gd name="f246" fmla="val 7212"/>
                <a:gd name="f247" fmla="val 1856"/>
                <a:gd name="f248" fmla="val 7167"/>
                <a:gd name="f249" fmla="val 7127"/>
                <a:gd name="f250" fmla="val 1731"/>
                <a:gd name="f251" fmla="val 7042"/>
                <a:gd name="f252" fmla="val 6982"/>
                <a:gd name="f253" fmla="val 1525"/>
                <a:gd name="f254" fmla="val 6937"/>
                <a:gd name="f255" fmla="val 1440"/>
                <a:gd name="f256" fmla="val 6917"/>
                <a:gd name="f257" fmla="val 6876"/>
                <a:gd name="f258" fmla="val 6856"/>
                <a:gd name="f259" fmla="val 1335"/>
                <a:gd name="f260" fmla="val 1315"/>
                <a:gd name="f261" fmla="val 6811"/>
                <a:gd name="f262" fmla="val 1254"/>
                <a:gd name="f263" fmla="val 6711"/>
                <a:gd name="f264" fmla="val 1104"/>
                <a:gd name="f265" fmla="val 6586"/>
                <a:gd name="f266" fmla="val 6520"/>
                <a:gd name="f267" fmla="val 6460"/>
                <a:gd name="f268" fmla="val 6435"/>
                <a:gd name="f269" fmla="val 6395"/>
                <a:gd name="f270" fmla="val 6375"/>
                <a:gd name="f271" fmla="val 878"/>
                <a:gd name="f272" fmla="val 6335"/>
                <a:gd name="f273" fmla="val 833"/>
                <a:gd name="f274" fmla="val 6310"/>
                <a:gd name="f275" fmla="val 6290"/>
                <a:gd name="f276" fmla="val 813"/>
                <a:gd name="f277" fmla="val 6230"/>
                <a:gd name="f278" fmla="val 773"/>
                <a:gd name="f279" fmla="val 6184"/>
                <a:gd name="f280" fmla="val 6164"/>
                <a:gd name="f281" fmla="val 728"/>
                <a:gd name="f282" fmla="val 6124"/>
                <a:gd name="f283" fmla="val 6104"/>
                <a:gd name="f284" fmla="val 688"/>
                <a:gd name="f285" fmla="val 6084"/>
                <a:gd name="f286" fmla="val 6059"/>
                <a:gd name="f287" fmla="val 6019"/>
                <a:gd name="f288" fmla="val 5979"/>
                <a:gd name="f289" fmla="val 5914"/>
                <a:gd name="f290" fmla="val 562"/>
                <a:gd name="f291" fmla="val 5833"/>
                <a:gd name="f292" fmla="val 5748"/>
                <a:gd name="f293" fmla="val 5683"/>
                <a:gd name="f294" fmla="val 5643"/>
                <a:gd name="f295" fmla="val 5557"/>
                <a:gd name="f296" fmla="val 5537"/>
                <a:gd name="f297" fmla="val 5432"/>
                <a:gd name="f298" fmla="val 5412"/>
                <a:gd name="f299" fmla="val 5372"/>
                <a:gd name="f300" fmla="val 332"/>
                <a:gd name="f301" fmla="val 5206"/>
                <a:gd name="f302" fmla="val 5121"/>
                <a:gd name="f303" fmla="val 5081"/>
                <a:gd name="f304" fmla="val 5016"/>
                <a:gd name="f305" fmla="val 4976"/>
                <a:gd name="f306" fmla="val 4890"/>
                <a:gd name="f307" fmla="val 4850"/>
                <a:gd name="f308" fmla="val 4765"/>
                <a:gd name="f309" fmla="val 4680"/>
                <a:gd name="f310" fmla="val 4600"/>
                <a:gd name="f311" fmla="val 4554"/>
                <a:gd name="f312" fmla="val 4329"/>
                <a:gd name="f313" fmla="val 4244"/>
                <a:gd name="f314" fmla="val 4158"/>
                <a:gd name="f315" fmla="val 4098"/>
                <a:gd name="f316" fmla="val 4013"/>
                <a:gd name="f317" fmla="val 3928"/>
                <a:gd name="f318" fmla="*/ f0 1 7544"/>
                <a:gd name="f319" fmla="*/ f1 1 3640"/>
                <a:gd name="f320" fmla="val f2"/>
                <a:gd name="f321" fmla="val f3"/>
                <a:gd name="f322" fmla="val f4"/>
                <a:gd name="f323" fmla="+- f322 0 f320"/>
                <a:gd name="f324" fmla="+- f321 0 f320"/>
                <a:gd name="f325" fmla="*/ f324 1 7544"/>
                <a:gd name="f326" fmla="*/ f323 1 3640"/>
                <a:gd name="f327" fmla="*/ f320 1 f325"/>
                <a:gd name="f328" fmla="*/ f321 1 f325"/>
                <a:gd name="f329" fmla="*/ f320 1 f326"/>
                <a:gd name="f330" fmla="*/ f322 1 f326"/>
                <a:gd name="f331" fmla="*/ f327 f318 1"/>
                <a:gd name="f332" fmla="*/ f328 f318 1"/>
                <a:gd name="f333" fmla="*/ f330 f319 1"/>
                <a:gd name="f334" fmla="*/ f329 f3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1" t="f334" r="f332" b="f333"/>
              <a:pathLst>
                <a:path w="7544" h="3640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cubicBezTo>
                    <a:pt x="f11" y="f9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19" y="f16"/>
                    <a:pt x="f20" y="f13"/>
                    <a:pt x="f21" y="f13"/>
                  </a:cubicBezTo>
                  <a:cubicBezTo>
                    <a:pt x="f22" y="f13"/>
                    <a:pt x="f23" y="f13"/>
                    <a:pt x="f24" y="f16"/>
                  </a:cubicBezTo>
                  <a:cubicBezTo>
                    <a:pt x="f25" y="f16"/>
                    <a:pt x="f26" y="f18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lnTo>
                    <a:pt x="f49" y="f50"/>
                  </a:lnTo>
                  <a:cubicBezTo>
                    <a:pt x="f51" y="f50"/>
                    <a:pt x="f52" y="f50"/>
                    <a:pt x="f53" y="f54"/>
                  </a:cubicBezTo>
                  <a:cubicBezTo>
                    <a:pt x="f55" y="f54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69"/>
                  </a:cubicBezTo>
                  <a:lnTo>
                    <a:pt x="f71" y="f72"/>
                  </a:lnTo>
                  <a:cubicBezTo>
                    <a:pt x="f73" y="f74"/>
                    <a:pt x="f75" y="f74"/>
                    <a:pt x="f76" y="f77"/>
                  </a:cubicBezTo>
                  <a:cubicBezTo>
                    <a:pt x="f78" y="f77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lnTo>
                    <a:pt x="f89" y="f90"/>
                  </a:ln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93"/>
                    <a:pt x="f90" y="f100"/>
                  </a:cubicBezTo>
                  <a:cubicBezTo>
                    <a:pt x="f101" y="f102"/>
                    <a:pt x="f86" y="f103"/>
                    <a:pt x="f104" y="f83"/>
                  </a:cubicBezTo>
                  <a:lnTo>
                    <a:pt x="f105" y="f83"/>
                  </a:lnTo>
                  <a:cubicBezTo>
                    <a:pt x="f82" y="f81"/>
                    <a:pt x="f106" y="f107"/>
                    <a:pt x="f69" y="f108"/>
                  </a:cubicBezTo>
                  <a:cubicBezTo>
                    <a:pt x="f109" y="f110"/>
                    <a:pt x="f111" y="f112"/>
                    <a:pt x="f54" y="f58"/>
                  </a:cubicBezTo>
                  <a:lnTo>
                    <a:pt x="f50" y="f113"/>
                  </a:lnTo>
                  <a:cubicBezTo>
                    <a:pt x="f114" y="f52"/>
                    <a:pt x="f44" y="f115"/>
                    <a:pt x="f40" y="f4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3" y="f27"/>
                    <a:pt x="f13" y="f26"/>
                    <a:pt x="f9" y="f122"/>
                  </a:cubicBezTo>
                  <a:lnTo>
                    <a:pt x="f9" y="f123"/>
                  </a:lnTo>
                  <a:cubicBezTo>
                    <a:pt x="f9" y="f124"/>
                    <a:pt x="f9" y="f125"/>
                    <a:pt x="f6" y="f126"/>
                  </a:cubicBezTo>
                  <a:lnTo>
                    <a:pt x="f6" y="f12"/>
                  </a:lnTo>
                  <a:lnTo>
                    <a:pt x="f6" y="f11"/>
                  </a:lnTo>
                  <a:cubicBezTo>
                    <a:pt x="f6" y="f127"/>
                    <a:pt x="f6" y="f128"/>
                    <a:pt x="f9" y="f129"/>
                  </a:cubicBezTo>
                  <a:cubicBezTo>
                    <a:pt x="f9" y="f130"/>
                    <a:pt x="f120" y="f131"/>
                    <a:pt x="f30" y="f132"/>
                  </a:cubicBezTo>
                  <a:cubicBezTo>
                    <a:pt x="f116" y="f132"/>
                    <a:pt x="f133" y="f132"/>
                    <a:pt x="f134" y="f135"/>
                  </a:cubicBezTo>
                  <a:cubicBezTo>
                    <a:pt x="f114" y="f136"/>
                    <a:pt x="f111" y="f137"/>
                    <a:pt x="f138" y="f137"/>
                  </a:cubicBezTo>
                  <a:lnTo>
                    <a:pt x="f106" y="f139"/>
                  </a:lnTo>
                  <a:lnTo>
                    <a:pt x="f140" y="f139"/>
                  </a:lnTo>
                  <a:cubicBezTo>
                    <a:pt x="f141" y="f142"/>
                    <a:pt x="f143" y="f142"/>
                    <a:pt x="f90" y="f142"/>
                  </a:cubicBezTo>
                  <a:lnTo>
                    <a:pt x="f99" y="f144"/>
                  </a:lnTo>
                  <a:lnTo>
                    <a:pt x="f91" y="f144"/>
                  </a:lnTo>
                  <a:cubicBezTo>
                    <a:pt x="f145" y="f146"/>
                    <a:pt x="f102" y="f146"/>
                    <a:pt x="f147" y="f146"/>
                  </a:cubicBezTo>
                  <a:lnTo>
                    <a:pt x="f73" y="f146"/>
                  </a:lnTo>
                  <a:cubicBezTo>
                    <a:pt x="f66" y="f146"/>
                    <a:pt x="f148" y="f146"/>
                    <a:pt x="f58" y="f144"/>
                  </a:cubicBezTo>
                  <a:cubicBezTo>
                    <a:pt x="f149" y="f144"/>
                    <a:pt x="f150" y="f4"/>
                    <a:pt x="f151" y="f4"/>
                  </a:cubicBezTo>
                  <a:cubicBezTo>
                    <a:pt x="f152" y="f4"/>
                    <a:pt x="f153" y="f154"/>
                    <a:pt x="f155" y="f156"/>
                  </a:cubicBezTo>
                  <a:lnTo>
                    <a:pt x="f157" y="f156"/>
                  </a:lnTo>
                  <a:cubicBezTo>
                    <a:pt x="f158" y="f159"/>
                    <a:pt x="f160" y="f146"/>
                    <a:pt x="f161" y="f146"/>
                  </a:cubicBezTo>
                  <a:lnTo>
                    <a:pt x="f17" y="f144"/>
                  </a:lnTo>
                  <a:lnTo>
                    <a:pt x="f162" y="f144"/>
                  </a:lnTo>
                  <a:cubicBezTo>
                    <a:pt x="f163" y="f144"/>
                    <a:pt x="f164" y="f139"/>
                    <a:pt x="f165" y="f139"/>
                  </a:cubicBezTo>
                  <a:lnTo>
                    <a:pt x="f166" y="f139"/>
                  </a:lnTo>
                  <a:cubicBezTo>
                    <a:pt x="f167" y="f139"/>
                    <a:pt x="f168" y="f137"/>
                    <a:pt x="f169" y="f137"/>
                  </a:cubicBezTo>
                  <a:lnTo>
                    <a:pt x="f170" y="f137"/>
                  </a:lnTo>
                  <a:cubicBezTo>
                    <a:pt x="f171" y="f136"/>
                    <a:pt x="f172" y="f132"/>
                    <a:pt x="f173" y="f132"/>
                  </a:cubicBezTo>
                  <a:lnTo>
                    <a:pt x="f174" y="f132"/>
                  </a:lnTo>
                  <a:cubicBezTo>
                    <a:pt x="f175" y="f132"/>
                    <a:pt x="f176" y="f177"/>
                    <a:pt x="f178" y="f177"/>
                  </a:cubicBezTo>
                  <a:cubicBezTo>
                    <a:pt x="f179" y="f177"/>
                    <a:pt x="f180" y="f131"/>
                    <a:pt x="f181" y="f131"/>
                  </a:cubicBezTo>
                  <a:cubicBezTo>
                    <a:pt x="f182" y="f131"/>
                    <a:pt x="f183" y="f131"/>
                    <a:pt x="f184" y="f5"/>
                  </a:cubicBezTo>
                  <a:lnTo>
                    <a:pt x="f185" y="f5"/>
                  </a:lnTo>
                  <a:cubicBezTo>
                    <a:pt x="f186" y="f5"/>
                    <a:pt x="f187" y="f130"/>
                    <a:pt x="f188" y="f130"/>
                  </a:cubicBezTo>
                  <a:lnTo>
                    <a:pt x="f189" y="f130"/>
                  </a:lnTo>
                  <a:cubicBezTo>
                    <a:pt x="f190" y="f191"/>
                    <a:pt x="f192" y="f191"/>
                    <a:pt x="f193" y="f191"/>
                  </a:cubicBezTo>
                  <a:cubicBezTo>
                    <a:pt x="f194" y="f129"/>
                    <a:pt x="f195" y="f196"/>
                    <a:pt x="f197" y="f196"/>
                  </a:cubicBezTo>
                  <a:lnTo>
                    <a:pt x="f198" y="f8"/>
                  </a:lnTo>
                  <a:cubicBezTo>
                    <a:pt x="f199" y="f8"/>
                    <a:pt x="f200" y="f128"/>
                    <a:pt x="f201" y="f128"/>
                  </a:cubicBezTo>
                  <a:cubicBezTo>
                    <a:pt x="f202" y="f203"/>
                    <a:pt x="f204" y="f127"/>
                    <a:pt x="f205" y="f206"/>
                  </a:cubicBezTo>
                  <a:cubicBezTo>
                    <a:pt x="f207" y="f206"/>
                    <a:pt x="f208" y="f11"/>
                    <a:pt x="f209" y="f11"/>
                  </a:cubicBezTo>
                  <a:cubicBezTo>
                    <a:pt x="f210" y="f211"/>
                    <a:pt x="f212" y="f12"/>
                    <a:pt x="f213" y="f214"/>
                  </a:cubicBezTo>
                  <a:lnTo>
                    <a:pt x="f215" y="f214"/>
                  </a:lnTo>
                  <a:cubicBezTo>
                    <a:pt x="f216" y="f217"/>
                    <a:pt x="f218" y="f219"/>
                    <a:pt x="f220" y="f125"/>
                  </a:cubicBezTo>
                  <a:cubicBezTo>
                    <a:pt x="f221" y="f124"/>
                    <a:pt x="f222" y="f223"/>
                    <a:pt x="f222" y="f122"/>
                  </a:cubicBezTo>
                  <a:cubicBezTo>
                    <a:pt x="f224" y="f26"/>
                    <a:pt x="f224" y="f27"/>
                    <a:pt x="f224" y="f225"/>
                  </a:cubicBezTo>
                  <a:cubicBezTo>
                    <a:pt x="f222" y="f226"/>
                    <a:pt x="f222" y="f227"/>
                    <a:pt x="f228" y="f229"/>
                  </a:cubicBezTo>
                  <a:cubicBezTo>
                    <a:pt x="f230" y="f231"/>
                    <a:pt x="f221" y="f37"/>
                    <a:pt x="f232" y="f233"/>
                  </a:cubicBezTo>
                  <a:lnTo>
                    <a:pt x="f234" y="f235"/>
                  </a:lnTo>
                  <a:cubicBezTo>
                    <a:pt x="f220" y="f236"/>
                    <a:pt x="f237" y="f238"/>
                    <a:pt x="f239" y="f240"/>
                  </a:cubicBezTo>
                  <a:lnTo>
                    <a:pt x="f241" y="f242"/>
                  </a:lnTo>
                  <a:cubicBezTo>
                    <a:pt x="f243" y="f244"/>
                    <a:pt x="f218" y="f115"/>
                    <a:pt x="f218" y="f49"/>
                  </a:cubicBezTo>
                  <a:cubicBezTo>
                    <a:pt x="f245" y="f51"/>
                    <a:pt x="f246" y="f247"/>
                    <a:pt x="f248" y="f113"/>
                  </a:cubicBezTo>
                  <a:cubicBezTo>
                    <a:pt x="f216" y="f58"/>
                    <a:pt x="f249" y="f250"/>
                    <a:pt x="f215" y="f112"/>
                  </a:cubicBezTo>
                  <a:cubicBezTo>
                    <a:pt x="f251" y="f110"/>
                    <a:pt x="f252" y="f253"/>
                    <a:pt x="f254" y="f255"/>
                  </a:cubicBezTo>
                  <a:cubicBezTo>
                    <a:pt x="f256" y="f79"/>
                    <a:pt x="f257" y="f81"/>
                    <a:pt x="f258" y="f259"/>
                  </a:cubicBezTo>
                  <a:lnTo>
                    <a:pt x="f258" y="f260"/>
                  </a:lnTo>
                  <a:cubicBezTo>
                    <a:pt x="f261" y="f83"/>
                    <a:pt x="f208" y="f262"/>
                    <a:pt x="f205" y="f103"/>
                  </a:cubicBezTo>
                  <a:cubicBezTo>
                    <a:pt x="f263" y="f102"/>
                    <a:pt x="f202" y="f264"/>
                    <a:pt x="f265" y="f93"/>
                  </a:cubicBezTo>
                  <a:cubicBezTo>
                    <a:pt x="f201" y="f95"/>
                    <a:pt x="f266" y="f98"/>
                    <a:pt x="f200" y="f96"/>
                  </a:cubicBezTo>
                  <a:cubicBezTo>
                    <a:pt x="f267" y="f94"/>
                    <a:pt x="f268" y="f92"/>
                    <a:pt x="f269" y="f90"/>
                  </a:cubicBezTo>
                  <a:lnTo>
                    <a:pt x="f270" y="f271"/>
                  </a:lnTo>
                  <a:lnTo>
                    <a:pt x="f272" y="f273"/>
                  </a:lnTo>
                  <a:cubicBezTo>
                    <a:pt x="f274" y="f273"/>
                    <a:pt x="f275" y="f276"/>
                    <a:pt x="f197" y="f86"/>
                  </a:cubicBezTo>
                  <a:cubicBezTo>
                    <a:pt x="f277" y="f278"/>
                    <a:pt x="f279" y="f141"/>
                    <a:pt x="f280" y="f281"/>
                  </a:cubicBezTo>
                  <a:lnTo>
                    <a:pt x="f282" y="f84"/>
                  </a:lnTo>
                  <a:cubicBezTo>
                    <a:pt x="f283" y="f284"/>
                    <a:pt x="f285" y="f284"/>
                    <a:pt x="f285" y="f82"/>
                  </a:cubicBezTo>
                  <a:cubicBezTo>
                    <a:pt x="f286" y="f80"/>
                    <a:pt x="f194" y="f80"/>
                    <a:pt x="f287" y="f77"/>
                  </a:cubicBezTo>
                  <a:cubicBezTo>
                    <a:pt x="f288" y="f74"/>
                    <a:pt x="f193" y="f72"/>
                    <a:pt x="f289" y="f290"/>
                  </a:cubicBezTo>
                  <a:cubicBezTo>
                    <a:pt x="f192" y="f69"/>
                    <a:pt x="f291" y="f67"/>
                    <a:pt x="f190" y="f65"/>
                  </a:cubicBezTo>
                  <a:cubicBezTo>
                    <a:pt x="f292" y="f63"/>
                    <a:pt x="f293" y="f61"/>
                    <a:pt x="f294" y="f59"/>
                  </a:cubicBezTo>
                  <a:lnTo>
                    <a:pt x="f187" y="f57"/>
                  </a:lnTo>
                  <a:cubicBezTo>
                    <a:pt x="f295" y="f54"/>
                    <a:pt x="f296" y="f54"/>
                    <a:pt x="f186" y="f50"/>
                  </a:cubicBezTo>
                  <a:cubicBezTo>
                    <a:pt x="f185" y="f50"/>
                    <a:pt x="f297" y="f48"/>
                    <a:pt x="f298" y="f48"/>
                  </a:cubicBezTo>
                  <a:lnTo>
                    <a:pt x="f299" y="f300"/>
                  </a:lnTo>
                  <a:cubicBezTo>
                    <a:pt x="f183" y="f46"/>
                    <a:pt x="f301" y="f42"/>
                    <a:pt x="f302" y="f40"/>
                  </a:cubicBezTo>
                  <a:lnTo>
                    <a:pt x="f303" y="f38"/>
                  </a:lnTo>
                  <a:cubicBezTo>
                    <a:pt x="f178" y="f36"/>
                    <a:pt x="f304" y="f34"/>
                    <a:pt x="f305" y="f34"/>
                  </a:cubicBezTo>
                  <a:cubicBezTo>
                    <a:pt x="f176" y="f116"/>
                    <a:pt x="f306" y="f32"/>
                    <a:pt x="f307" y="f32"/>
                  </a:cubicBezTo>
                  <a:cubicBezTo>
                    <a:pt x="f308" y="f28"/>
                    <a:pt x="f309" y="f28"/>
                    <a:pt x="f310" y="f18"/>
                  </a:cubicBezTo>
                  <a:lnTo>
                    <a:pt x="f311" y="f18"/>
                  </a:lnTo>
                  <a:cubicBezTo>
                    <a:pt x="f170" y="f16"/>
                    <a:pt x="f312" y="f13"/>
                    <a:pt x="f313" y="f9"/>
                  </a:cubicBezTo>
                  <a:lnTo>
                    <a:pt x="f314" y="f9"/>
                  </a:lnTo>
                  <a:cubicBezTo>
                    <a:pt x="f315" y="f9"/>
                    <a:pt x="f316" y="f6"/>
                    <a:pt x="f317" y="f6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381;p48">
              <a:extLst>
                <a:ext uri="{FF2B5EF4-FFF2-40B4-BE49-F238E27FC236}">
                  <a16:creationId xmlns:a16="http://schemas.microsoft.com/office/drawing/2014/main" id="{6C33EF38-CE30-062B-C0E4-A9A8CDDCD873}"/>
                </a:ext>
              </a:extLst>
            </p:cNvPr>
            <p:cNvSpPr/>
            <p:nvPr/>
          </p:nvSpPr>
          <p:spPr>
            <a:xfrm>
              <a:off x="3780166" y="2668383"/>
              <a:ext cx="120097" cy="42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72"/>
                <a:gd name="f4" fmla="val 773"/>
                <a:gd name="f5" fmla="val 40"/>
                <a:gd name="f6" fmla="val 1"/>
                <a:gd name="f7" fmla="val 20"/>
                <a:gd name="f8" fmla="val 21"/>
                <a:gd name="f9" fmla="val 41"/>
                <a:gd name="f10" fmla="val 61"/>
                <a:gd name="f11" fmla="val 81"/>
                <a:gd name="f12" fmla="val 76"/>
                <a:gd name="f13" fmla="val 74"/>
                <a:gd name="f14" fmla="val 111"/>
                <a:gd name="f15" fmla="val 72"/>
                <a:gd name="f16" fmla="val 146"/>
                <a:gd name="f17" fmla="val 218"/>
                <a:gd name="f18" fmla="val 293"/>
                <a:gd name="f19" fmla="val 376"/>
                <a:gd name="f20" fmla="val 457"/>
                <a:gd name="f21" fmla="val 101"/>
                <a:gd name="f22" fmla="val 542"/>
                <a:gd name="f23" fmla="val 126"/>
                <a:gd name="f24" fmla="val 607"/>
                <a:gd name="f25" fmla="val 667"/>
                <a:gd name="f26" fmla="val 707"/>
                <a:gd name="f27" fmla="val 166"/>
                <a:gd name="f28" fmla="val 753"/>
                <a:gd name="f29" fmla="val 793"/>
                <a:gd name="f30" fmla="val 186"/>
                <a:gd name="f31" fmla="val 833"/>
                <a:gd name="f32" fmla="val 878"/>
                <a:gd name="f33" fmla="val 206"/>
                <a:gd name="f34" fmla="val 958"/>
                <a:gd name="f35" fmla="val 226"/>
                <a:gd name="f36" fmla="val 1043"/>
                <a:gd name="f37" fmla="val 251"/>
                <a:gd name="f38" fmla="val 1109"/>
                <a:gd name="f39" fmla="val 271"/>
                <a:gd name="f40" fmla="val 1149"/>
                <a:gd name="f41" fmla="val 292"/>
                <a:gd name="f42" fmla="val 1189"/>
                <a:gd name="f43" fmla="val 1234"/>
                <a:gd name="f44" fmla="val 312"/>
                <a:gd name="f45" fmla="val 1274"/>
                <a:gd name="f46" fmla="val 1314"/>
                <a:gd name="f47" fmla="val 332"/>
                <a:gd name="f48" fmla="val 1359"/>
                <a:gd name="f49" fmla="val 352"/>
                <a:gd name="f50" fmla="val 1440"/>
                <a:gd name="f51" fmla="val 397"/>
                <a:gd name="f52" fmla="val 1545"/>
                <a:gd name="f53" fmla="val 437"/>
                <a:gd name="f54" fmla="val 1650"/>
                <a:gd name="f55" fmla="val 477"/>
                <a:gd name="f56" fmla="val 1690"/>
                <a:gd name="f57" fmla="val 502"/>
                <a:gd name="f58" fmla="val 1736"/>
                <a:gd name="f59" fmla="val 522"/>
                <a:gd name="f60" fmla="val 1796"/>
                <a:gd name="f61" fmla="val 1836"/>
                <a:gd name="f62" fmla="val 582"/>
                <a:gd name="f63" fmla="val 1881"/>
                <a:gd name="f64" fmla="val 602"/>
                <a:gd name="f65" fmla="val 1921"/>
                <a:gd name="f66" fmla="val 628"/>
                <a:gd name="f67" fmla="val 2046"/>
                <a:gd name="f68" fmla="val 2067"/>
                <a:gd name="f69" fmla="val 2087"/>
                <a:gd name="f70" fmla="val 2112"/>
                <a:gd name="f71" fmla="val 2132"/>
                <a:gd name="f72" fmla="val 2152"/>
                <a:gd name="f73" fmla="val 708"/>
                <a:gd name="f74" fmla="val 668"/>
                <a:gd name="f75" fmla="val 648"/>
                <a:gd name="f76" fmla="val 1986"/>
                <a:gd name="f77" fmla="val 1901"/>
                <a:gd name="f78" fmla="val 1816"/>
                <a:gd name="f79" fmla="val 1710"/>
                <a:gd name="f80" fmla="val 1630"/>
                <a:gd name="f81" fmla="val 1334"/>
                <a:gd name="f82" fmla="val 1294"/>
                <a:gd name="f83" fmla="val 1254"/>
                <a:gd name="f84" fmla="val 1209"/>
                <a:gd name="f85" fmla="val 1169"/>
                <a:gd name="f86" fmla="val 1064"/>
                <a:gd name="f87" fmla="val 1023"/>
                <a:gd name="f88" fmla="val 983"/>
                <a:gd name="f89" fmla="val 918"/>
                <a:gd name="f90" fmla="val 733"/>
                <a:gd name="f91" fmla="val 687"/>
                <a:gd name="f92" fmla="val 627"/>
                <a:gd name="f93" fmla="*/ f0 1 2172"/>
                <a:gd name="f94" fmla="*/ f1 1 773"/>
                <a:gd name="f95" fmla="val f2"/>
                <a:gd name="f96" fmla="val f3"/>
                <a:gd name="f97" fmla="val f4"/>
                <a:gd name="f98" fmla="+- f97 0 f95"/>
                <a:gd name="f99" fmla="+- f96 0 f95"/>
                <a:gd name="f100" fmla="*/ f99 1 2172"/>
                <a:gd name="f101" fmla="*/ f98 1 773"/>
                <a:gd name="f102" fmla="*/ f95 1 f100"/>
                <a:gd name="f103" fmla="*/ f96 1 f100"/>
                <a:gd name="f104" fmla="*/ f95 1 f101"/>
                <a:gd name="f105" fmla="*/ f97 1 f101"/>
                <a:gd name="f106" fmla="*/ f102 f93 1"/>
                <a:gd name="f107" fmla="*/ f103 f93 1"/>
                <a:gd name="f108" fmla="*/ f105 f94 1"/>
                <a:gd name="f109" fmla="*/ f104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6" t="f109" r="f107" b="f108"/>
              <a:pathLst>
                <a:path w="2172" h="77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1"/>
                    <a:pt x="f19" y="f11"/>
                  </a:cubicBezTo>
                  <a:cubicBezTo>
                    <a:pt x="f20" y="f21"/>
                    <a:pt x="f22" y="f23"/>
                    <a:pt x="f24" y="f16"/>
                  </a:cubicBezTo>
                  <a:cubicBezTo>
                    <a:pt x="f25" y="f16"/>
                    <a:pt x="f26" y="f27"/>
                    <a:pt x="f28" y="f27"/>
                  </a:cubicBezTo>
                  <a:cubicBezTo>
                    <a:pt x="f29" y="f30"/>
                    <a:pt x="f31" y="f30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1"/>
                    <a:pt x="f43" y="f44"/>
                  </a:cubicBezTo>
                  <a:cubicBezTo>
                    <a:pt x="f45" y="f44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22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28"/>
                  </a:lnTo>
                  <a:cubicBezTo>
                    <a:pt x="f68" y="f28"/>
                    <a:pt x="f69" y="f4"/>
                    <a:pt x="f69" y="f4"/>
                  </a:cubicBezTo>
                  <a:cubicBezTo>
                    <a:pt x="f70" y="f4"/>
                    <a:pt x="f71" y="f28"/>
                    <a:pt x="f72" y="f28"/>
                  </a:cubicBezTo>
                  <a:cubicBezTo>
                    <a:pt x="f3" y="f73"/>
                    <a:pt x="f3" y="f74"/>
                    <a:pt x="f72" y="f75"/>
                  </a:cubicBezTo>
                  <a:cubicBezTo>
                    <a:pt x="f68" y="f62"/>
                    <a:pt x="f76" y="f57"/>
                    <a:pt x="f77" y="f20"/>
                  </a:cubicBezTo>
                  <a:cubicBezTo>
                    <a:pt x="f78" y="f51"/>
                    <a:pt x="f79" y="f49"/>
                    <a:pt x="f80" y="f47"/>
                  </a:cubicBezTo>
                  <a:cubicBezTo>
                    <a:pt x="f52" y="f41"/>
                    <a:pt x="f50" y="f37"/>
                    <a:pt x="f81" y="f33"/>
                  </a:cubicBezTo>
                  <a:cubicBezTo>
                    <a:pt x="f82" y="f30"/>
                    <a:pt x="f83" y="f30"/>
                    <a:pt x="f84" y="f27"/>
                  </a:cubicBezTo>
                  <a:cubicBezTo>
                    <a:pt x="f85" y="f16"/>
                    <a:pt x="f38" y="f16"/>
                    <a:pt x="f86" y="f23"/>
                  </a:cubicBezTo>
                  <a:cubicBezTo>
                    <a:pt x="f87" y="f21"/>
                    <a:pt x="f88" y="f21"/>
                    <a:pt x="f89" y="f11"/>
                  </a:cubicBezTo>
                  <a:cubicBezTo>
                    <a:pt x="f32" y="f11"/>
                    <a:pt x="f31" y="f10"/>
                    <a:pt x="f4" y="f10"/>
                  </a:cubicBezTo>
                  <a:cubicBezTo>
                    <a:pt x="f90" y="f10"/>
                    <a:pt x="f91" y="f9"/>
                    <a:pt x="f92" y="f9"/>
                  </a:cubicBezTo>
                  <a:cubicBezTo>
                    <a:pt x="f62" y="f9"/>
                    <a:pt x="f59" y="f8"/>
                    <a:pt x="f20" y="f8"/>
                  </a:cubicBezTo>
                  <a:cubicBezTo>
                    <a:pt x="f19" y="f6"/>
                    <a:pt x="f39" y="f6"/>
                    <a:pt x="f27" y="f6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2382;p48">
              <a:extLst>
                <a:ext uri="{FF2B5EF4-FFF2-40B4-BE49-F238E27FC236}">
                  <a16:creationId xmlns:a16="http://schemas.microsoft.com/office/drawing/2014/main" id="{B6415965-F6A6-5DB1-E487-2848C23C025B}"/>
                </a:ext>
              </a:extLst>
            </p:cNvPr>
            <p:cNvSpPr/>
            <p:nvPr/>
          </p:nvSpPr>
          <p:spPr>
            <a:xfrm>
              <a:off x="3702817" y="2414089"/>
              <a:ext cx="99303" cy="727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96"/>
                <a:gd name="f4" fmla="val 1315"/>
                <a:gd name="f5" fmla="val 853"/>
                <a:gd name="f6" fmla="val 1"/>
                <a:gd name="f7" fmla="val 772"/>
                <a:gd name="f8" fmla="val 687"/>
                <a:gd name="f9" fmla="val 21"/>
                <a:gd name="f10" fmla="val 582"/>
                <a:gd name="f11" fmla="val 41"/>
                <a:gd name="f12" fmla="val 542"/>
                <a:gd name="f13" fmla="val 502"/>
                <a:gd name="f14" fmla="val 61"/>
                <a:gd name="f15" fmla="val 456"/>
                <a:gd name="f16" fmla="val 86"/>
                <a:gd name="f17" fmla="val 416"/>
                <a:gd name="f18" fmla="val 106"/>
                <a:gd name="f19" fmla="val 376"/>
                <a:gd name="f20" fmla="val 331"/>
                <a:gd name="f21" fmla="val 126"/>
                <a:gd name="f22" fmla="val 291"/>
                <a:gd name="f23" fmla="val 146"/>
                <a:gd name="f24" fmla="val 271"/>
                <a:gd name="f25" fmla="val 186"/>
                <a:gd name="f26" fmla="val 226"/>
                <a:gd name="f27" fmla="val 231"/>
                <a:gd name="f28" fmla="val 206"/>
                <a:gd name="f29" fmla="val 166"/>
                <a:gd name="f30" fmla="val 292"/>
                <a:gd name="f31" fmla="val 125"/>
                <a:gd name="f32" fmla="val 337"/>
                <a:gd name="f33" fmla="val 80"/>
                <a:gd name="f34" fmla="val 397"/>
                <a:gd name="f35" fmla="val 60"/>
                <a:gd name="f36" fmla="val 437"/>
                <a:gd name="f37" fmla="val 40"/>
                <a:gd name="f38" fmla="val 482"/>
                <a:gd name="f39" fmla="val 522"/>
                <a:gd name="f40" fmla="val 562"/>
                <a:gd name="f41" fmla="val 20"/>
                <a:gd name="f42" fmla="val 588"/>
                <a:gd name="f43" fmla="val 608"/>
                <a:gd name="f44" fmla="val 628"/>
                <a:gd name="f45" fmla="val 648"/>
                <a:gd name="f46" fmla="val 668"/>
                <a:gd name="f47" fmla="val 713"/>
                <a:gd name="f48" fmla="val 733"/>
                <a:gd name="f49" fmla="val 753"/>
                <a:gd name="f50" fmla="val 793"/>
                <a:gd name="f51" fmla="val 838"/>
                <a:gd name="f52" fmla="val 898"/>
                <a:gd name="f53" fmla="val 939"/>
                <a:gd name="f54" fmla="val 100"/>
                <a:gd name="f55" fmla="val 984"/>
                <a:gd name="f56" fmla="val 1024"/>
                <a:gd name="f57" fmla="val 1044"/>
                <a:gd name="f58" fmla="val 1064"/>
                <a:gd name="f59" fmla="val 1089"/>
                <a:gd name="f60" fmla="val 1109"/>
                <a:gd name="f61" fmla="val 251"/>
                <a:gd name="f62" fmla="val 1149"/>
                <a:gd name="f63" fmla="val 1169"/>
                <a:gd name="f64" fmla="val 1189"/>
                <a:gd name="f65" fmla="val 1214"/>
                <a:gd name="f66" fmla="val 1234"/>
                <a:gd name="f67" fmla="val 1255"/>
                <a:gd name="f68" fmla="val 1275"/>
                <a:gd name="f69" fmla="val 627"/>
                <a:gd name="f70" fmla="val 1295"/>
                <a:gd name="f71" fmla="val 707"/>
                <a:gd name="f72" fmla="val 813"/>
                <a:gd name="f73" fmla="val 978"/>
                <a:gd name="f74" fmla="val 1023"/>
                <a:gd name="f75" fmla="val 1063"/>
                <a:gd name="f76" fmla="val 1103"/>
                <a:gd name="f77" fmla="val 1209"/>
                <a:gd name="f78" fmla="val 1254"/>
                <a:gd name="f79" fmla="val 1274"/>
                <a:gd name="f80" fmla="val 1334"/>
                <a:gd name="f81" fmla="val 1379"/>
                <a:gd name="f82" fmla="val 1399"/>
                <a:gd name="f83" fmla="val 1419"/>
                <a:gd name="f84" fmla="val 1439"/>
                <a:gd name="f85" fmla="val 1480"/>
                <a:gd name="f86" fmla="val 1505"/>
                <a:gd name="f87" fmla="val 1129"/>
                <a:gd name="f88" fmla="val 1525"/>
                <a:gd name="f89" fmla="val 1545"/>
                <a:gd name="f90" fmla="val 1565"/>
                <a:gd name="f91" fmla="val 1605"/>
                <a:gd name="f92" fmla="val 1630"/>
                <a:gd name="f93" fmla="val 1690"/>
                <a:gd name="f94" fmla="val 964"/>
                <a:gd name="f95" fmla="val 1730"/>
                <a:gd name="f96" fmla="val 1755"/>
                <a:gd name="f97" fmla="val 1775"/>
                <a:gd name="f98" fmla="val 773"/>
                <a:gd name="f99" fmla="val 462"/>
                <a:gd name="f100" fmla="val 417"/>
                <a:gd name="f101" fmla="val 1710"/>
                <a:gd name="f102" fmla="val 357"/>
                <a:gd name="f103" fmla="val 1670"/>
                <a:gd name="f104" fmla="val 312"/>
                <a:gd name="f105" fmla="val 1650"/>
                <a:gd name="f106" fmla="val 272"/>
                <a:gd name="f107" fmla="val 252"/>
                <a:gd name="f108" fmla="val 1585"/>
                <a:gd name="f109" fmla="val 211"/>
                <a:gd name="f110" fmla="val 1354"/>
                <a:gd name="f111" fmla="val 1314"/>
                <a:gd name="f112" fmla="val 1294"/>
                <a:gd name="f113" fmla="val 1229"/>
                <a:gd name="f114" fmla="val 1128"/>
                <a:gd name="f115" fmla="val 1083"/>
                <a:gd name="f116" fmla="val 1043"/>
                <a:gd name="f117" fmla="*/ f0 1 1796"/>
                <a:gd name="f118" fmla="*/ f1 1 1315"/>
                <a:gd name="f119" fmla="val f2"/>
                <a:gd name="f120" fmla="val f3"/>
                <a:gd name="f121" fmla="val f4"/>
                <a:gd name="f122" fmla="+- f121 0 f119"/>
                <a:gd name="f123" fmla="+- f120 0 f119"/>
                <a:gd name="f124" fmla="*/ f123 1 1796"/>
                <a:gd name="f125" fmla="*/ f122 1 1315"/>
                <a:gd name="f126" fmla="*/ f119 1 f124"/>
                <a:gd name="f127" fmla="*/ f120 1 f124"/>
                <a:gd name="f128" fmla="*/ f119 1 f125"/>
                <a:gd name="f129" fmla="*/ f121 1 f125"/>
                <a:gd name="f130" fmla="*/ f126 f117 1"/>
                <a:gd name="f131" fmla="*/ f127 f117 1"/>
                <a:gd name="f132" fmla="*/ f129 f118 1"/>
                <a:gd name="f133" fmla="*/ f128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0" t="f133" r="f131" b="f132"/>
              <a:pathLst>
                <a:path w="1796" h="13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1"/>
                    <a:pt x="f13" y="f14"/>
                    <a:pt x="f15" y="f16"/>
                  </a:cubicBezTo>
                  <a:cubicBezTo>
                    <a:pt x="f17" y="f18"/>
                    <a:pt x="f19" y="f18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lnTo>
                    <a:pt x="f28" y="f27"/>
                  </a:ln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9"/>
                  </a:cubicBezTo>
                  <a:lnTo>
                    <a:pt x="f37" y="f40"/>
                  </a:lnTo>
                  <a:cubicBezTo>
                    <a:pt x="f41" y="f42"/>
                    <a:pt x="f41" y="f42"/>
                    <a:pt x="f41" y="f43"/>
                  </a:cubicBezTo>
                  <a:cubicBezTo>
                    <a:pt x="f41" y="f43"/>
                    <a:pt x="f2" y="f44"/>
                    <a:pt x="f2" y="f45"/>
                  </a:cubicBezTo>
                  <a:cubicBezTo>
                    <a:pt x="f2" y="f46"/>
                    <a:pt x="f2" y="f47"/>
                    <a:pt x="f41" y="f48"/>
                  </a:cubicBezTo>
                  <a:lnTo>
                    <a:pt x="f41" y="f49"/>
                  </a:lnTo>
                  <a:cubicBezTo>
                    <a:pt x="f41" y="f50"/>
                    <a:pt x="f37" y="f51"/>
                    <a:pt x="f35" y="f52"/>
                  </a:cubicBezTo>
                  <a:cubicBezTo>
                    <a:pt x="f33" y="f53"/>
                    <a:pt x="f54" y="f55"/>
                    <a:pt x="f31" y="f56"/>
                  </a:cubicBezTo>
                  <a:cubicBezTo>
                    <a:pt x="f31" y="f57"/>
                    <a:pt x="f23" y="f58"/>
                    <a:pt x="f29" y="f58"/>
                  </a:cubicBezTo>
                  <a:cubicBezTo>
                    <a:pt x="f29" y="f59"/>
                    <a:pt x="f25" y="f60"/>
                    <a:pt x="f28" y="f60"/>
                  </a:cubicBezTo>
                  <a:cubicBezTo>
                    <a:pt x="f61" y="f62"/>
                    <a:pt x="f22" y="f63"/>
                    <a:pt x="f20" y="f64"/>
                  </a:cubicBezTo>
                  <a:cubicBezTo>
                    <a:pt x="f19" y="f65"/>
                    <a:pt x="f17" y="f66"/>
                    <a:pt x="f15" y="f67"/>
                  </a:cubicBezTo>
                  <a:cubicBezTo>
                    <a:pt x="f12" y="f68"/>
                    <a:pt x="f69" y="f70"/>
                    <a:pt x="f71" y="f70"/>
                  </a:cubicBezTo>
                  <a:cubicBezTo>
                    <a:pt x="f7" y="f4"/>
                    <a:pt x="f72" y="f4"/>
                    <a:pt x="f5" y="f4"/>
                  </a:cubicBezTo>
                  <a:lnTo>
                    <a:pt x="f73" y="f4"/>
                  </a:lnTo>
                  <a:cubicBezTo>
                    <a:pt x="f74" y="f4"/>
                    <a:pt x="f75" y="f70"/>
                    <a:pt x="f76" y="f70"/>
                  </a:cubicBezTo>
                  <a:cubicBezTo>
                    <a:pt x="f62" y="f70"/>
                    <a:pt x="f63" y="f68"/>
                    <a:pt x="f77" y="f68"/>
                  </a:cubicBezTo>
                  <a:cubicBezTo>
                    <a:pt x="f78" y="f68"/>
                    <a:pt x="f79" y="f67"/>
                    <a:pt x="f80" y="f66"/>
                  </a:cubicBezTo>
                  <a:cubicBezTo>
                    <a:pt x="f81" y="f65"/>
                    <a:pt x="f82" y="f65"/>
                    <a:pt x="f83" y="f64"/>
                  </a:cubicBezTo>
                  <a:cubicBezTo>
                    <a:pt x="f84" y="f63"/>
                    <a:pt x="f85" y="f63"/>
                    <a:pt x="f86" y="f62"/>
                  </a:cubicBezTo>
                  <a:cubicBezTo>
                    <a:pt x="f86" y="f62"/>
                    <a:pt x="f86" y="f87"/>
                    <a:pt x="f88" y="f87"/>
                  </a:cubicBezTo>
                  <a:lnTo>
                    <a:pt x="f89" y="f60"/>
                  </a:lnTo>
                  <a:cubicBezTo>
                    <a:pt x="f90" y="f59"/>
                    <a:pt x="f91" y="f58"/>
                    <a:pt x="f92" y="f56"/>
                  </a:cubicBezTo>
                  <a:cubicBezTo>
                    <a:pt x="f93" y="f94"/>
                    <a:pt x="f95" y="f52"/>
                    <a:pt x="f96" y="f51"/>
                  </a:cubicBezTo>
                  <a:cubicBezTo>
                    <a:pt x="f97" y="f50"/>
                    <a:pt x="f97" y="f98"/>
                    <a:pt x="f97" y="f48"/>
                  </a:cubicBezTo>
                  <a:cubicBezTo>
                    <a:pt x="f3" y="f47"/>
                    <a:pt x="f3" y="f46"/>
                    <a:pt x="f3" y="f45"/>
                  </a:cubicBezTo>
                  <a:cubicBezTo>
                    <a:pt x="f3" y="f43"/>
                    <a:pt x="f3" y="f40"/>
                    <a:pt x="f97" y="f12"/>
                  </a:cubicBezTo>
                  <a:cubicBezTo>
                    <a:pt x="f97" y="f13"/>
                    <a:pt x="f97" y="f38"/>
                    <a:pt x="f96" y="f99"/>
                  </a:cubicBezTo>
                  <a:cubicBezTo>
                    <a:pt x="f96" y="f36"/>
                    <a:pt x="f95" y="f100"/>
                    <a:pt x="f95" y="f34"/>
                  </a:cubicBezTo>
                  <a:cubicBezTo>
                    <a:pt x="f101" y="f102"/>
                    <a:pt x="f93" y="f32"/>
                    <a:pt x="f103" y="f104"/>
                  </a:cubicBezTo>
                  <a:lnTo>
                    <a:pt x="f105" y="f30"/>
                  </a:lnTo>
                  <a:cubicBezTo>
                    <a:pt x="f92" y="f30"/>
                    <a:pt x="f92" y="f106"/>
                    <a:pt x="f91" y="f107"/>
                  </a:cubicBezTo>
                  <a:cubicBezTo>
                    <a:pt x="f108" y="f27"/>
                    <a:pt x="f89" y="f109"/>
                    <a:pt x="f88" y="f25"/>
                  </a:cubicBezTo>
                  <a:lnTo>
                    <a:pt x="f86" y="f29"/>
                  </a:lnTo>
                  <a:cubicBezTo>
                    <a:pt x="f85" y="f23"/>
                    <a:pt x="f84" y="f21"/>
                    <a:pt x="f83" y="f18"/>
                  </a:cubicBezTo>
                  <a:cubicBezTo>
                    <a:pt x="f81" y="f16"/>
                    <a:pt x="f110" y="f16"/>
                    <a:pt x="f111" y="f14"/>
                  </a:cubicBezTo>
                  <a:cubicBezTo>
                    <a:pt x="f112" y="f14"/>
                    <a:pt x="f78" y="f11"/>
                    <a:pt x="f113" y="f11"/>
                  </a:cubicBezTo>
                  <a:cubicBezTo>
                    <a:pt x="f64" y="f9"/>
                    <a:pt x="f63" y="f9"/>
                    <a:pt x="f62" y="f9"/>
                  </a:cubicBezTo>
                  <a:lnTo>
                    <a:pt x="f114" y="f9"/>
                  </a:lnTo>
                  <a:cubicBezTo>
                    <a:pt x="f115" y="f6"/>
                    <a:pt x="f116" y="f6"/>
                    <a:pt x="f73" y="f6"/>
                  </a:cubicBezTo>
                  <a:close/>
                </a:path>
              </a:pathLst>
            </a:custGeom>
            <a:solidFill>
              <a:srgbClr val="573D1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383;p48">
              <a:extLst>
                <a:ext uri="{FF2B5EF4-FFF2-40B4-BE49-F238E27FC236}">
                  <a16:creationId xmlns:a16="http://schemas.microsoft.com/office/drawing/2014/main" id="{C27D2A7D-9073-9150-6E2A-6E1621F778D3}"/>
                </a:ext>
              </a:extLst>
            </p:cNvPr>
            <p:cNvSpPr/>
            <p:nvPr/>
          </p:nvSpPr>
          <p:spPr>
            <a:xfrm>
              <a:off x="3486506" y="2492608"/>
              <a:ext cx="30248" cy="302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7"/>
                <a:gd name="f4" fmla="val 276"/>
                <a:gd name="f5" fmla="val 126"/>
                <a:gd name="f6" fmla="val 125"/>
                <a:gd name="f7" fmla="val 271"/>
                <a:gd name="f8" fmla="val 421"/>
                <a:gd name="f9" fmla="val 422"/>
                <a:gd name="f10" fmla="*/ f0 1 547"/>
                <a:gd name="f11" fmla="*/ f1 1 547"/>
                <a:gd name="f12" fmla="val f2"/>
                <a:gd name="f13" fmla="val f3"/>
                <a:gd name="f14" fmla="+- f13 0 f12"/>
                <a:gd name="f15" fmla="*/ f14 1 547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547" h="547">
                  <a:moveTo>
                    <a:pt x="f4" y="f2"/>
                  </a:moveTo>
                  <a:cubicBezTo>
                    <a:pt x="f5" y="f2"/>
                    <a:pt x="f2" y="f6"/>
                    <a:pt x="f2" y="f7"/>
                  </a:cubicBezTo>
                  <a:cubicBezTo>
                    <a:pt x="f2" y="f8"/>
                    <a:pt x="f5" y="f3"/>
                    <a:pt x="f4" y="f3"/>
                  </a:cubicBezTo>
                  <a:cubicBezTo>
                    <a:pt x="f9" y="f3"/>
                    <a:pt x="f3" y="f8"/>
                    <a:pt x="f3" y="f7"/>
                  </a:cubicBezTo>
                  <a:cubicBezTo>
                    <a:pt x="f3" y="f6"/>
                    <a:pt x="f9" y="f2"/>
                    <a:pt x="f4" y="f2"/>
                  </a:cubicBezTo>
                  <a:close/>
                </a:path>
              </a:pathLst>
            </a:custGeom>
            <a:solidFill>
              <a:srgbClr val="F1979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2384;p48">
              <a:extLst>
                <a:ext uri="{FF2B5EF4-FFF2-40B4-BE49-F238E27FC236}">
                  <a16:creationId xmlns:a16="http://schemas.microsoft.com/office/drawing/2014/main" id="{DE024435-BA67-F711-B202-DD0D89182932}"/>
                </a:ext>
              </a:extLst>
            </p:cNvPr>
            <p:cNvSpPr/>
            <p:nvPr/>
          </p:nvSpPr>
          <p:spPr>
            <a:xfrm>
              <a:off x="3973141" y="2475408"/>
              <a:ext cx="30028" cy="299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3"/>
                <a:gd name="f4" fmla="val 542"/>
                <a:gd name="f5" fmla="val 272"/>
                <a:gd name="f6" fmla="val 126"/>
                <a:gd name="f7" fmla="val 1"/>
                <a:gd name="f8" fmla="val 125"/>
                <a:gd name="f9" fmla="val 271"/>
                <a:gd name="f10" fmla="val 416"/>
                <a:gd name="f11" fmla="val 417"/>
                <a:gd name="f12" fmla="*/ f0 1 543"/>
                <a:gd name="f13" fmla="*/ f1 1 5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543"/>
                <a:gd name="f20" fmla="*/ f17 1 5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43" h="542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1" y="f4"/>
                    <a:pt x="f3" y="f10"/>
                    <a:pt x="f3" y="f9"/>
                  </a:cubicBezTo>
                  <a:cubicBezTo>
                    <a:pt x="f3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F1979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2385;p48">
              <a:extLst>
                <a:ext uri="{FF2B5EF4-FFF2-40B4-BE49-F238E27FC236}">
                  <a16:creationId xmlns:a16="http://schemas.microsoft.com/office/drawing/2014/main" id="{07AEEB32-CAA3-16FB-215F-BC25FB0AEDA1}"/>
                </a:ext>
              </a:extLst>
            </p:cNvPr>
            <p:cNvSpPr/>
            <p:nvPr/>
          </p:nvSpPr>
          <p:spPr>
            <a:xfrm>
              <a:off x="3736046" y="2525005"/>
              <a:ext cx="40581" cy="20235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734"/>
                <a:gd name="f5" fmla="val 366"/>
                <a:gd name="f6" fmla="val 502"/>
                <a:gd name="f7" fmla="val 1"/>
                <a:gd name="f8" fmla="val 482"/>
                <a:gd name="f9" fmla="val 21"/>
                <a:gd name="f10" fmla="val 462"/>
                <a:gd name="f11" fmla="val 41"/>
                <a:gd name="f12" fmla="val 442"/>
                <a:gd name="f13" fmla="val 402"/>
                <a:gd name="f14" fmla="val 86"/>
                <a:gd name="f15" fmla="val 126"/>
                <a:gd name="f16" fmla="val 377"/>
                <a:gd name="f17" fmla="val 106"/>
                <a:gd name="f18" fmla="val 357"/>
                <a:gd name="f19" fmla="val 337"/>
                <a:gd name="f20" fmla="val 61"/>
                <a:gd name="f21" fmla="val 317"/>
                <a:gd name="f22" fmla="val 297"/>
                <a:gd name="f23" fmla="val 277"/>
                <a:gd name="f24" fmla="val 252"/>
                <a:gd name="f25" fmla="val 241"/>
                <a:gd name="f26" fmla="val 15"/>
                <a:gd name="f27" fmla="val 229"/>
                <a:gd name="f28" fmla="val 13"/>
                <a:gd name="f29" fmla="val 216"/>
                <a:gd name="f30" fmla="val 139"/>
                <a:gd name="f31" fmla="val 32"/>
                <a:gd name="f32" fmla="val 46"/>
                <a:gd name="f33" fmla="val 146"/>
                <a:gd name="f34" fmla="val 211"/>
                <a:gd name="f35" fmla="val 26"/>
                <a:gd name="f36" fmla="val 232"/>
                <a:gd name="f37" fmla="val 272"/>
                <a:gd name="f38" fmla="val 292"/>
                <a:gd name="f39" fmla="val 312"/>
                <a:gd name="f40" fmla="val 66"/>
                <a:gd name="f41" fmla="val 151"/>
                <a:gd name="f42" fmla="val 191"/>
                <a:gd name="f43" fmla="val 310"/>
                <a:gd name="f44" fmla="val 364"/>
                <a:gd name="f45" fmla="val 324"/>
                <a:gd name="f46" fmla="val 392"/>
                <a:gd name="f47" fmla="val 422"/>
                <a:gd name="f48" fmla="val 527"/>
                <a:gd name="f49" fmla="val 548"/>
                <a:gd name="f50" fmla="val 568"/>
                <a:gd name="f51" fmla="val 608"/>
                <a:gd name="f52" fmla="val 628"/>
                <a:gd name="f53" fmla="val 653"/>
                <a:gd name="f54" fmla="val 673"/>
                <a:gd name="f55" fmla="val 693"/>
                <a:gd name="f56" fmla="val 713"/>
                <a:gd name="f57" fmla="val 186"/>
                <a:gd name="f58" fmla="val 733"/>
                <a:gd name="f59" fmla="val 588"/>
                <a:gd name="f60" fmla="*/ f1 1 734"/>
                <a:gd name="f61" fmla="*/ f2 1 366"/>
                <a:gd name="f62" fmla="val f3"/>
                <a:gd name="f63" fmla="val f4"/>
                <a:gd name="f64" fmla="val f5"/>
                <a:gd name="f65" fmla="+- f64 0 f62"/>
                <a:gd name="f66" fmla="+- f63 0 f62"/>
                <a:gd name="f67" fmla="*/ f66 1 734"/>
                <a:gd name="f68" fmla="*/ f65 1 366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734" h="366">
                  <a:moveTo>
                    <a:pt x="f6" y="f7"/>
                  </a:moveTo>
                  <a:cubicBezTo>
                    <a:pt x="f8" y="f9"/>
                    <a:pt x="f10" y="f11"/>
                    <a:pt x="f12" y="f11"/>
                  </a:cubicBezTo>
                  <a:lnTo>
                    <a:pt x="f13" y="f14"/>
                  </a:lnTo>
                  <a:lnTo>
                    <a:pt x="f13" y="f15"/>
                  </a:lnTo>
                  <a:lnTo>
                    <a:pt x="f16" y="f15"/>
                  </a:lnTo>
                  <a:cubicBezTo>
                    <a:pt x="f16" y="f17"/>
                    <a:pt x="f18" y="f17"/>
                    <a:pt x="f18" y="f14"/>
                  </a:cubicBezTo>
                  <a:lnTo>
                    <a:pt x="f19" y="f20"/>
                  </a:lnTo>
                  <a:cubicBezTo>
                    <a:pt x="f19" y="f11"/>
                    <a:pt x="f21" y="f11"/>
                    <a:pt x="f21" y="f11"/>
                  </a:cubicBezTo>
                  <a:cubicBezTo>
                    <a:pt x="f22" y="f9"/>
                    <a:pt x="f23" y="f9"/>
                    <a:pt x="f24" y="f9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0" y="f28"/>
                    <a:pt x="f30" y="f31"/>
                    <a:pt x="f17" y="f20"/>
                  </a:cubicBezTo>
                  <a:cubicBezTo>
                    <a:pt x="f14" y="f14"/>
                    <a:pt x="f32" y="f17"/>
                    <a:pt x="f32" y="f33"/>
                  </a:cubicBezTo>
                  <a:lnTo>
                    <a:pt x="f32" y="f34"/>
                  </a:lnTo>
                  <a:cubicBezTo>
                    <a:pt x="f35" y="f34"/>
                    <a:pt x="f35" y="f34"/>
                    <a:pt x="f7" y="f36"/>
                  </a:cubicBezTo>
                  <a:cubicBezTo>
                    <a:pt x="f7" y="f24"/>
                    <a:pt x="f7" y="f37"/>
                    <a:pt x="f35" y="f38"/>
                  </a:cubicBezTo>
                  <a:cubicBezTo>
                    <a:pt x="f32" y="f39"/>
                    <a:pt x="f40" y="f39"/>
                    <a:pt x="f14" y="f39"/>
                  </a:cubicBezTo>
                  <a:cubicBezTo>
                    <a:pt x="f17" y="f19"/>
                    <a:pt x="f15" y="f19"/>
                    <a:pt x="f41" y="f19"/>
                  </a:cubicBezTo>
                  <a:cubicBezTo>
                    <a:pt x="f42" y="f18"/>
                    <a:pt x="f36" y="f18"/>
                    <a:pt x="f22" y="f18"/>
                  </a:cubicBezTo>
                  <a:cubicBezTo>
                    <a:pt x="f43" y="f44"/>
                    <a:pt x="f45" y="f5"/>
                    <a:pt x="f19" y="f5"/>
                  </a:cubicBezTo>
                  <a:cubicBezTo>
                    <a:pt x="f44" y="f5"/>
                    <a:pt x="f46" y="f18"/>
                    <a:pt x="f47" y="f18"/>
                  </a:cubicBezTo>
                  <a:cubicBezTo>
                    <a:pt x="f10" y="f19"/>
                    <a:pt x="f8" y="f19"/>
                    <a:pt x="f48" y="f39"/>
                  </a:cubicBezTo>
                  <a:cubicBezTo>
                    <a:pt x="f49" y="f38"/>
                    <a:pt x="f50" y="f38"/>
                    <a:pt x="f51" y="f37"/>
                  </a:cubicBezTo>
                  <a:cubicBezTo>
                    <a:pt x="f51" y="f37"/>
                    <a:pt x="f51" y="f24"/>
                    <a:pt x="f52" y="f24"/>
                  </a:cubicBezTo>
                  <a:cubicBezTo>
                    <a:pt x="f53" y="f24"/>
                    <a:pt x="f54" y="f36"/>
                    <a:pt x="f55" y="f34"/>
                  </a:cubicBezTo>
                  <a:cubicBezTo>
                    <a:pt x="f56" y="f57"/>
                    <a:pt x="f58" y="f33"/>
                    <a:pt x="f56" y="f15"/>
                  </a:cubicBezTo>
                  <a:lnTo>
                    <a:pt x="f56" y="f17"/>
                  </a:lnTo>
                  <a:lnTo>
                    <a:pt x="f56" y="f14"/>
                  </a:lnTo>
                  <a:cubicBezTo>
                    <a:pt x="f56" y="f11"/>
                    <a:pt x="f55" y="f9"/>
                    <a:pt x="f53" y="f9"/>
                  </a:cubicBezTo>
                  <a:cubicBezTo>
                    <a:pt x="f52" y="f7"/>
                    <a:pt x="f51" y="f7"/>
                    <a:pt x="f59" y="f7"/>
                  </a:cubicBezTo>
                  <a:close/>
                </a:path>
              </a:pathLst>
            </a:custGeom>
            <a:solidFill>
              <a:srgbClr val="F1979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2386;p48">
              <a:extLst>
                <a:ext uri="{FF2B5EF4-FFF2-40B4-BE49-F238E27FC236}">
                  <a16:creationId xmlns:a16="http://schemas.microsoft.com/office/drawing/2014/main" id="{E2D74D4A-7A1E-18E0-D648-26CC0AA0FA6E}"/>
                </a:ext>
              </a:extLst>
            </p:cNvPr>
            <p:cNvSpPr/>
            <p:nvPr/>
          </p:nvSpPr>
          <p:spPr>
            <a:xfrm>
              <a:off x="3880521" y="2372511"/>
              <a:ext cx="28913" cy="555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3"/>
                <a:gd name="f4" fmla="val 1004"/>
                <a:gd name="f5" fmla="val 211"/>
                <a:gd name="f6" fmla="val 191"/>
                <a:gd name="f7" fmla="val 21"/>
                <a:gd name="f8" fmla="val 171"/>
                <a:gd name="f9" fmla="val 146"/>
                <a:gd name="f10" fmla="val 41"/>
                <a:gd name="f11" fmla="val 126"/>
                <a:gd name="f12" fmla="val 106"/>
                <a:gd name="f13" fmla="val 61"/>
                <a:gd name="f14" fmla="val 86"/>
                <a:gd name="f15" fmla="val 66"/>
                <a:gd name="f16" fmla="val 166"/>
                <a:gd name="f17" fmla="val 46"/>
                <a:gd name="f18" fmla="val 251"/>
                <a:gd name="f19" fmla="val 291"/>
                <a:gd name="f20" fmla="val 357"/>
                <a:gd name="f21" fmla="val 1"/>
                <a:gd name="f22" fmla="val 397"/>
                <a:gd name="f23" fmla="val 437"/>
                <a:gd name="f24" fmla="val 502"/>
                <a:gd name="f25" fmla="val 607"/>
                <a:gd name="f26" fmla="val 647"/>
                <a:gd name="f27" fmla="val 688"/>
                <a:gd name="f28" fmla="val 713"/>
                <a:gd name="f29" fmla="val 793"/>
                <a:gd name="f30" fmla="val 898"/>
                <a:gd name="f31" fmla="val 963"/>
                <a:gd name="f32" fmla="val 983"/>
                <a:gd name="f33" fmla="val 231"/>
                <a:gd name="f34" fmla="val 272"/>
                <a:gd name="f35" fmla="val 337"/>
                <a:gd name="f36" fmla="val 377"/>
                <a:gd name="f37" fmla="val 938"/>
                <a:gd name="f38" fmla="val 422"/>
                <a:gd name="f39" fmla="val 918"/>
                <a:gd name="f40" fmla="val 442"/>
                <a:gd name="f41" fmla="val 462"/>
                <a:gd name="f42" fmla="val 878"/>
                <a:gd name="f43" fmla="val 838"/>
                <a:gd name="f44" fmla="val 482"/>
                <a:gd name="f45" fmla="val 813"/>
                <a:gd name="f46" fmla="val 773"/>
                <a:gd name="f47" fmla="val 733"/>
                <a:gd name="f48" fmla="val 667"/>
                <a:gd name="f49" fmla="val 522"/>
                <a:gd name="f50" fmla="val 627"/>
                <a:gd name="f51" fmla="val 587"/>
                <a:gd name="f52" fmla="val 336"/>
                <a:gd name="f53" fmla="val 271"/>
                <a:gd name="f54" fmla="val 186"/>
                <a:gd name="f55" fmla="val 297"/>
                <a:gd name="f56" fmla="*/ f0 1 523"/>
                <a:gd name="f57" fmla="*/ f1 1 100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523"/>
                <a:gd name="f64" fmla="*/ f61 1 100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523" h="1004">
                  <a:moveTo>
                    <a:pt x="f5" y="f2"/>
                  </a:moveTo>
                  <a:cubicBezTo>
                    <a:pt x="f6" y="f2"/>
                    <a:pt x="f6" y="f7"/>
                    <a:pt x="f8" y="f7"/>
                  </a:cubicBezTo>
                  <a:cubicBezTo>
                    <a:pt x="f9" y="f10"/>
                    <a:pt x="f11" y="f10"/>
                    <a:pt x="f12" y="f13"/>
                  </a:cubicBezTo>
                  <a:cubicBezTo>
                    <a:pt x="f12" y="f14"/>
                    <a:pt x="f14" y="f12"/>
                    <a:pt x="f14" y="f11"/>
                  </a:cubicBezTo>
                  <a:cubicBezTo>
                    <a:pt x="f15" y="f9"/>
                    <a:pt x="f15" y="f16"/>
                    <a:pt x="f17" y="f5"/>
                  </a:cubicBezTo>
                  <a:cubicBezTo>
                    <a:pt x="f17" y="f18"/>
                    <a:pt x="f7" y="f19"/>
                    <a:pt x="f7" y="f20"/>
                  </a:cubicBezTo>
                  <a:cubicBezTo>
                    <a:pt x="f21" y="f22"/>
                    <a:pt x="f7" y="f23"/>
                    <a:pt x="f7" y="f24"/>
                  </a:cubicBezTo>
                  <a:lnTo>
                    <a:pt x="f7" y="f25"/>
                  </a:lnTo>
                  <a:cubicBezTo>
                    <a:pt x="f7" y="f26"/>
                    <a:pt x="f17" y="f27"/>
                    <a:pt x="f17" y="f28"/>
                  </a:cubicBezTo>
                  <a:cubicBezTo>
                    <a:pt x="f17" y="f29"/>
                    <a:pt x="f14" y="f30"/>
                    <a:pt x="f8" y="f31"/>
                  </a:cubicBezTo>
                  <a:cubicBezTo>
                    <a:pt x="f6" y="f32"/>
                    <a:pt x="f33" y="f4"/>
                    <a:pt x="f34" y="f4"/>
                  </a:cubicBezTo>
                  <a:cubicBezTo>
                    <a:pt x="f35" y="f4"/>
                    <a:pt x="f36" y="f31"/>
                    <a:pt x="f22" y="f37"/>
                  </a:cubicBezTo>
                  <a:cubicBezTo>
                    <a:pt x="f38" y="f39"/>
                    <a:pt x="f38" y="f39"/>
                    <a:pt x="f40" y="f30"/>
                  </a:cubicBezTo>
                  <a:cubicBezTo>
                    <a:pt x="f41" y="f42"/>
                    <a:pt x="f41" y="f43"/>
                    <a:pt x="f44" y="f45"/>
                  </a:cubicBezTo>
                  <a:cubicBezTo>
                    <a:pt x="f24" y="f46"/>
                    <a:pt x="f24" y="f47"/>
                    <a:pt x="f24" y="f48"/>
                  </a:cubicBezTo>
                  <a:cubicBezTo>
                    <a:pt x="f49" y="f50"/>
                    <a:pt x="f49" y="f51"/>
                    <a:pt x="f49" y="f49"/>
                  </a:cubicBezTo>
                  <a:lnTo>
                    <a:pt x="f49" y="f36"/>
                  </a:lnTo>
                  <a:cubicBezTo>
                    <a:pt x="f24" y="f52"/>
                    <a:pt x="f24" y="f53"/>
                    <a:pt x="f44" y="f33"/>
                  </a:cubicBezTo>
                  <a:cubicBezTo>
                    <a:pt x="f44" y="f5"/>
                    <a:pt x="f41" y="f54"/>
                    <a:pt x="f41" y="f16"/>
                  </a:cubicBezTo>
                  <a:cubicBezTo>
                    <a:pt x="f41" y="f9"/>
                    <a:pt x="f40" y="f11"/>
                    <a:pt x="f38" y="f12"/>
                  </a:cubicBezTo>
                  <a:cubicBezTo>
                    <a:pt x="f22" y="f13"/>
                    <a:pt x="f35" y="f7"/>
                    <a:pt x="f55" y="f2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387;p48">
              <a:extLst>
                <a:ext uri="{FF2B5EF4-FFF2-40B4-BE49-F238E27FC236}">
                  <a16:creationId xmlns:a16="http://schemas.microsoft.com/office/drawing/2014/main" id="{C2E70ACC-ADDE-E420-9227-F625129C42D9}"/>
                </a:ext>
              </a:extLst>
            </p:cNvPr>
            <p:cNvSpPr/>
            <p:nvPr/>
          </p:nvSpPr>
          <p:spPr>
            <a:xfrm>
              <a:off x="3879415" y="2429076"/>
              <a:ext cx="5916" cy="47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"/>
                <a:gd name="f4" fmla="val 86"/>
                <a:gd name="f5" fmla="val 21"/>
                <a:gd name="f6" fmla="val 1"/>
                <a:gd name="f7" fmla="val 41"/>
                <a:gd name="f8" fmla="val 66"/>
                <a:gd name="f9" fmla="val 106"/>
                <a:gd name="f10" fmla="*/ f0 1 107"/>
                <a:gd name="f11" fmla="*/ f1 1 8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07"/>
                <a:gd name="f18" fmla="*/ f15 1 8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07" h="86">
                  <a:moveTo>
                    <a:pt x="f5" y="f6"/>
                  </a:moveTo>
                  <a:cubicBezTo>
                    <a:pt x="f5" y="f5"/>
                    <a:pt x="f6" y="f5"/>
                    <a:pt x="f6" y="f7"/>
                  </a:cubicBezTo>
                  <a:cubicBezTo>
                    <a:pt x="f6" y="f7"/>
                    <a:pt x="f6" y="f8"/>
                    <a:pt x="f5" y="f8"/>
                  </a:cubicBezTo>
                  <a:cubicBezTo>
                    <a:pt x="f5" y="f4"/>
                    <a:pt x="f7" y="f4"/>
                    <a:pt x="f7" y="f4"/>
                  </a:cubicBezTo>
                  <a:lnTo>
                    <a:pt x="f4" y="f4"/>
                  </a:lnTo>
                  <a:cubicBezTo>
                    <a:pt x="f4" y="f4"/>
                    <a:pt x="f9" y="f8"/>
                    <a:pt x="f9" y="f7"/>
                  </a:cubicBezTo>
                  <a:cubicBezTo>
                    <a:pt x="f9" y="f7"/>
                    <a:pt x="f9" y="f5"/>
                    <a:pt x="f4" y="f5"/>
                  </a:cubicBezTo>
                  <a:cubicBezTo>
                    <a:pt x="f4" y="f6"/>
                    <a:pt x="f8" y="f6"/>
                    <a:pt x="f8" y="f6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2388;p48">
              <a:extLst>
                <a:ext uri="{FF2B5EF4-FFF2-40B4-BE49-F238E27FC236}">
                  <a16:creationId xmlns:a16="http://schemas.microsoft.com/office/drawing/2014/main" id="{118D378A-5EF1-5F42-6651-DA5730D16930}"/>
                </a:ext>
              </a:extLst>
            </p:cNvPr>
            <p:cNvSpPr/>
            <p:nvPr/>
          </p:nvSpPr>
          <p:spPr>
            <a:xfrm>
              <a:off x="3558332" y="2385285"/>
              <a:ext cx="28858" cy="577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2"/>
                <a:gd name="f4" fmla="val 1044"/>
                <a:gd name="f5" fmla="val 251"/>
                <a:gd name="f6" fmla="val 231"/>
                <a:gd name="f7" fmla="val 206"/>
                <a:gd name="f8" fmla="val 186"/>
                <a:gd name="f9" fmla="val 20"/>
                <a:gd name="f10" fmla="val 146"/>
                <a:gd name="f11" fmla="val 40"/>
                <a:gd name="f12" fmla="val 126"/>
                <a:gd name="f13" fmla="val 60"/>
                <a:gd name="f14" fmla="val 80"/>
                <a:gd name="f15" fmla="val 105"/>
                <a:gd name="f16" fmla="val 166"/>
                <a:gd name="f17" fmla="val 311"/>
                <a:gd name="f18" fmla="val 376"/>
                <a:gd name="f19" fmla="val 436"/>
                <a:gd name="f20" fmla="val 582"/>
                <a:gd name="f21" fmla="val 627"/>
                <a:gd name="f22" fmla="val 667"/>
                <a:gd name="f23" fmla="val 687"/>
                <a:gd name="f24" fmla="val 732"/>
                <a:gd name="f25" fmla="val 773"/>
                <a:gd name="f26" fmla="val 813"/>
                <a:gd name="f27" fmla="val 833"/>
                <a:gd name="f28" fmla="val 858"/>
                <a:gd name="f29" fmla="val 878"/>
                <a:gd name="f30" fmla="val 918"/>
                <a:gd name="f31" fmla="val 938"/>
                <a:gd name="f32" fmla="val 958"/>
                <a:gd name="f33" fmla="val 983"/>
                <a:gd name="f34" fmla="val 1003"/>
                <a:gd name="f35" fmla="val 1023"/>
                <a:gd name="f36" fmla="val 1043"/>
                <a:gd name="f37" fmla="val 356"/>
                <a:gd name="f38" fmla="val 396"/>
                <a:gd name="f39" fmla="val 416"/>
                <a:gd name="f40" fmla="val 457"/>
                <a:gd name="f41" fmla="val 482"/>
                <a:gd name="f42" fmla="val 898"/>
                <a:gd name="f43" fmla="val 502"/>
                <a:gd name="f44" fmla="val 793"/>
                <a:gd name="f45" fmla="val 752"/>
                <a:gd name="f46" fmla="val 707"/>
                <a:gd name="f47" fmla="val 647"/>
                <a:gd name="f48" fmla="val 607"/>
                <a:gd name="f49" fmla="val 291"/>
                <a:gd name="f50" fmla="val 271"/>
                <a:gd name="f51" fmla="val 331"/>
                <a:gd name="f52" fmla="*/ f0 1 522"/>
                <a:gd name="f53" fmla="*/ f1 1 1044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522"/>
                <a:gd name="f60" fmla="*/ f57 1 1044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522" h="1044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10" y="f11"/>
                    <a:pt x="f12" y="f13"/>
                    <a:pt x="f12" y="f14"/>
                  </a:cubicBezTo>
                  <a:cubicBezTo>
                    <a:pt x="f15" y="f15"/>
                    <a:pt x="f14" y="f12"/>
                    <a:pt x="f14" y="f16"/>
                  </a:cubicBezTo>
                  <a:cubicBezTo>
                    <a:pt x="f11" y="f6"/>
                    <a:pt x="f9" y="f17"/>
                    <a:pt x="f9" y="f18"/>
                  </a:cubicBezTo>
                  <a:cubicBezTo>
                    <a:pt x="f2" y="f19"/>
                    <a:pt x="f2" y="f3"/>
                    <a:pt x="f9" y="f20"/>
                  </a:cubicBezTo>
                  <a:cubicBezTo>
                    <a:pt x="f9" y="f21"/>
                    <a:pt x="f9" y="f22"/>
                    <a:pt x="f11" y="f23"/>
                  </a:cubicBezTo>
                  <a:cubicBezTo>
                    <a:pt x="f11" y="f24"/>
                    <a:pt x="f11" y="f25"/>
                    <a:pt x="f13" y="f26"/>
                  </a:cubicBezTo>
                  <a:cubicBezTo>
                    <a:pt x="f13" y="f27"/>
                    <a:pt x="f13" y="f28"/>
                    <a:pt x="f14" y="f29"/>
                  </a:cubicBezTo>
                  <a:cubicBezTo>
                    <a:pt x="f14" y="f30"/>
                    <a:pt x="f15" y="f31"/>
                    <a:pt x="f12" y="f32"/>
                  </a:cubicBezTo>
                  <a:cubicBezTo>
                    <a:pt x="f10" y="f32"/>
                    <a:pt x="f10" y="f33"/>
                    <a:pt x="f16" y="f34"/>
                  </a:cubicBezTo>
                  <a:cubicBezTo>
                    <a:pt x="f8" y="f35"/>
                    <a:pt x="f7" y="f35"/>
                    <a:pt x="f7" y="f35"/>
                  </a:cubicBezTo>
                  <a:cubicBezTo>
                    <a:pt x="f6" y="f36"/>
                    <a:pt x="f5" y="f36"/>
                    <a:pt x="f5" y="f36"/>
                  </a:cubicBezTo>
                  <a:lnTo>
                    <a:pt x="f37" y="f36"/>
                  </a:lnTo>
                  <a:cubicBezTo>
                    <a:pt x="f37" y="f36"/>
                    <a:pt x="f37" y="f35"/>
                    <a:pt x="f18" y="f35"/>
                  </a:cubicBezTo>
                  <a:cubicBezTo>
                    <a:pt x="f38" y="f35"/>
                    <a:pt x="f38" y="f34"/>
                    <a:pt x="f39" y="f33"/>
                  </a:cubicBezTo>
                  <a:lnTo>
                    <a:pt x="f19" y="f32"/>
                  </a:lnTo>
                  <a:cubicBezTo>
                    <a:pt x="f19" y="f31"/>
                    <a:pt x="f40" y="f30"/>
                    <a:pt x="f41" y="f42"/>
                  </a:cubicBezTo>
                  <a:cubicBezTo>
                    <a:pt x="f41" y="f28"/>
                    <a:pt x="f43" y="f44"/>
                    <a:pt x="f43" y="f45"/>
                  </a:cubicBezTo>
                  <a:cubicBezTo>
                    <a:pt x="f3" y="f46"/>
                    <a:pt x="f3" y="f47"/>
                    <a:pt x="f3" y="f48"/>
                  </a:cubicBezTo>
                  <a:cubicBezTo>
                    <a:pt x="f3" y="f3"/>
                    <a:pt x="f43" y="f39"/>
                    <a:pt x="f43" y="f17"/>
                  </a:cubicBezTo>
                  <a:cubicBezTo>
                    <a:pt x="f41" y="f49"/>
                    <a:pt x="f41" y="f50"/>
                    <a:pt x="f41" y="f5"/>
                  </a:cubicBezTo>
                  <a:cubicBezTo>
                    <a:pt x="f41" y="f6"/>
                    <a:pt x="f40" y="f7"/>
                    <a:pt x="f40" y="f16"/>
                  </a:cubicBezTo>
                  <a:cubicBezTo>
                    <a:pt x="f19" y="f12"/>
                    <a:pt x="f39" y="f15"/>
                    <a:pt x="f18" y="f13"/>
                  </a:cubicBezTo>
                  <a:lnTo>
                    <a:pt x="f37" y="f11"/>
                  </a:lnTo>
                  <a:cubicBezTo>
                    <a:pt x="f51" y="f9"/>
                    <a:pt x="f51" y="f9"/>
                    <a:pt x="f17" y="f9"/>
                  </a:cubicBezTo>
                  <a:cubicBezTo>
                    <a:pt x="f49" y="f2"/>
                    <a:pt x="f50" y="f2"/>
                    <a:pt x="f5" y="f2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389;p48">
              <a:extLst>
                <a:ext uri="{FF2B5EF4-FFF2-40B4-BE49-F238E27FC236}">
                  <a16:creationId xmlns:a16="http://schemas.microsoft.com/office/drawing/2014/main" id="{EE48EC65-0BA9-1FCF-B5ED-DA93CF858E51}"/>
                </a:ext>
              </a:extLst>
            </p:cNvPr>
            <p:cNvSpPr/>
            <p:nvPr/>
          </p:nvSpPr>
          <p:spPr>
            <a:xfrm>
              <a:off x="3560545" y="2446550"/>
              <a:ext cx="4754" cy="4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"/>
                <a:gd name="f4" fmla="val 81"/>
                <a:gd name="f5" fmla="val 20"/>
                <a:gd name="f6" fmla="val 1"/>
                <a:gd name="f7" fmla="val 21"/>
                <a:gd name="f8" fmla="val 41"/>
                <a:gd name="f9" fmla="val 65"/>
                <a:gd name="f10" fmla="val 61"/>
                <a:gd name="f11" fmla="val 40"/>
                <a:gd name="f12" fmla="*/ f0 1 86"/>
                <a:gd name="f13" fmla="*/ f1 1 81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86"/>
                <a:gd name="f20" fmla="*/ f17 1 81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86" h="81">
                  <a:moveTo>
                    <a:pt x="f5" y="f6"/>
                  </a:moveTo>
                  <a:cubicBezTo>
                    <a:pt x="f2" y="f7"/>
                    <a:pt x="f2" y="f7"/>
                    <a:pt x="f2" y="f8"/>
                  </a:cubicBezTo>
                  <a:lnTo>
                    <a:pt x="f2" y="f4"/>
                  </a:lnTo>
                  <a:lnTo>
                    <a:pt x="f9" y="f4"/>
                  </a:lnTo>
                  <a:cubicBezTo>
                    <a:pt x="f3" y="f4"/>
                    <a:pt x="f3" y="f10"/>
                    <a:pt x="f3" y="f8"/>
                  </a:cubicBezTo>
                  <a:lnTo>
                    <a:pt x="f3" y="f7"/>
                  </a:lnTo>
                  <a:cubicBezTo>
                    <a:pt x="f9" y="f6"/>
                    <a:pt x="f9" y="f6"/>
                    <a:pt x="f11" y="f6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2390;p48">
              <a:extLst>
                <a:ext uri="{FF2B5EF4-FFF2-40B4-BE49-F238E27FC236}">
                  <a16:creationId xmlns:a16="http://schemas.microsoft.com/office/drawing/2014/main" id="{1B877F3B-16D0-EFDD-4F11-469A96724D37}"/>
                </a:ext>
              </a:extLst>
            </p:cNvPr>
            <p:cNvSpPr/>
            <p:nvPr/>
          </p:nvSpPr>
          <p:spPr>
            <a:xfrm>
              <a:off x="3558332" y="2385285"/>
              <a:ext cx="28858" cy="577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2"/>
                <a:gd name="f4" fmla="val 1044"/>
                <a:gd name="f5" fmla="val 271"/>
                <a:gd name="f6" fmla="val 105"/>
                <a:gd name="f7" fmla="val 291"/>
                <a:gd name="f8" fmla="val 126"/>
                <a:gd name="f9" fmla="val 311"/>
                <a:gd name="f10" fmla="val 146"/>
                <a:gd name="f11" fmla="val 331"/>
                <a:gd name="f12" fmla="val 166"/>
                <a:gd name="f13" fmla="val 356"/>
                <a:gd name="f14" fmla="val 186"/>
                <a:gd name="f15" fmla="val 206"/>
                <a:gd name="f16" fmla="val 376"/>
                <a:gd name="f17" fmla="val 231"/>
                <a:gd name="f18" fmla="val 416"/>
                <a:gd name="f19" fmla="val 482"/>
                <a:gd name="f20" fmla="val 607"/>
                <a:gd name="f21" fmla="val 707"/>
                <a:gd name="f22" fmla="val 732"/>
                <a:gd name="f23" fmla="val 396"/>
                <a:gd name="f24" fmla="val 773"/>
                <a:gd name="f25" fmla="val 813"/>
                <a:gd name="f26" fmla="val 833"/>
                <a:gd name="f27" fmla="val 858"/>
                <a:gd name="f28" fmla="val 878"/>
                <a:gd name="f29" fmla="val 898"/>
                <a:gd name="f30" fmla="val 918"/>
                <a:gd name="f31" fmla="val 938"/>
                <a:gd name="f32" fmla="val 958"/>
                <a:gd name="f33" fmla="val 251"/>
                <a:gd name="f34" fmla="val 793"/>
                <a:gd name="f35" fmla="val 752"/>
                <a:gd name="f36" fmla="val 687"/>
                <a:gd name="f37" fmla="val 20"/>
                <a:gd name="f38" fmla="val 40"/>
                <a:gd name="f39" fmla="val 60"/>
                <a:gd name="f40" fmla="val 80"/>
                <a:gd name="f41" fmla="val 436"/>
                <a:gd name="f42" fmla="val 582"/>
                <a:gd name="f43" fmla="val 627"/>
                <a:gd name="f44" fmla="val 667"/>
                <a:gd name="f45" fmla="val 983"/>
                <a:gd name="f46" fmla="val 1003"/>
                <a:gd name="f47" fmla="val 1023"/>
                <a:gd name="f48" fmla="val 1043"/>
                <a:gd name="f49" fmla="val 457"/>
                <a:gd name="f50" fmla="val 502"/>
                <a:gd name="f51" fmla="val 647"/>
                <a:gd name="f52" fmla="*/ f0 1 522"/>
                <a:gd name="f53" fmla="*/ f1 1 1044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522"/>
                <a:gd name="f60" fmla="*/ f57 1 1044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522" h="1044">
                  <a:moveTo>
                    <a:pt x="f5" y="f6"/>
                  </a:moveTo>
                  <a:cubicBezTo>
                    <a:pt x="f7" y="f6"/>
                    <a:pt x="f7" y="f8"/>
                    <a:pt x="f9" y="f8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3" y="f15"/>
                    <a:pt x="f16" y="f17"/>
                    <a:pt x="f16" y="f5"/>
                  </a:cubicBezTo>
                  <a:cubicBezTo>
                    <a:pt x="f18" y="f16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3" y="f25"/>
                  </a:cubicBezTo>
                  <a:cubicBezTo>
                    <a:pt x="f23" y="f25"/>
                    <a:pt x="f16" y="f26"/>
                    <a:pt x="f16" y="f27"/>
                  </a:cubicBezTo>
                  <a:cubicBezTo>
                    <a:pt x="f16" y="f28"/>
                    <a:pt x="f13" y="f28"/>
                    <a:pt x="f13" y="f29"/>
                  </a:cubicBezTo>
                  <a:cubicBezTo>
                    <a:pt x="f13" y="f30"/>
                    <a:pt x="f11" y="f30"/>
                    <a:pt x="f11" y="f31"/>
                  </a:cubicBezTo>
                  <a:lnTo>
                    <a:pt x="f9" y="f31"/>
                  </a:lnTo>
                  <a:lnTo>
                    <a:pt x="f9" y="f32"/>
                  </a:lnTo>
                  <a:lnTo>
                    <a:pt x="f7" y="f32"/>
                  </a:lnTo>
                  <a:cubicBezTo>
                    <a:pt x="f7" y="f31"/>
                    <a:pt x="f5" y="f30"/>
                    <a:pt x="f5" y="f30"/>
                  </a:cubicBezTo>
                  <a:cubicBezTo>
                    <a:pt x="f33" y="f30"/>
                    <a:pt x="f33" y="f30"/>
                    <a:pt x="f33" y="f29"/>
                  </a:cubicBezTo>
                  <a:cubicBezTo>
                    <a:pt x="f17" y="f28"/>
                    <a:pt x="f15" y="f26"/>
                    <a:pt x="f14" y="f25"/>
                  </a:cubicBezTo>
                  <a:cubicBezTo>
                    <a:pt x="f12" y="f34"/>
                    <a:pt x="f12" y="f24"/>
                    <a:pt x="f10" y="f35"/>
                  </a:cubicBezTo>
                  <a:cubicBezTo>
                    <a:pt x="f10" y="f22"/>
                    <a:pt x="f8" y="f21"/>
                    <a:pt x="f8" y="f36"/>
                  </a:cubicBezTo>
                  <a:lnTo>
                    <a:pt x="f8" y="f20"/>
                  </a:lnTo>
                  <a:cubicBezTo>
                    <a:pt x="f8" y="f19"/>
                    <a:pt x="f10" y="f16"/>
                    <a:pt x="f12" y="f5"/>
                  </a:cubicBezTo>
                  <a:cubicBezTo>
                    <a:pt x="f12" y="f33"/>
                    <a:pt x="f14" y="f17"/>
                    <a:pt x="f14" y="f15"/>
                  </a:cubicBezTo>
                  <a:cubicBezTo>
                    <a:pt x="f15" y="f14"/>
                    <a:pt x="f15" y="f10"/>
                    <a:pt x="f17" y="f8"/>
                  </a:cubicBezTo>
                  <a:lnTo>
                    <a:pt x="f17" y="f6"/>
                  </a:lnTo>
                  <a:close/>
                  <a:moveTo>
                    <a:pt x="f33" y="f2"/>
                  </a:moveTo>
                  <a:cubicBezTo>
                    <a:pt x="f17" y="f2"/>
                    <a:pt x="f15" y="f2"/>
                    <a:pt x="f14" y="f37"/>
                  </a:cubicBezTo>
                  <a:cubicBezTo>
                    <a:pt x="f10" y="f38"/>
                    <a:pt x="f8" y="f39"/>
                    <a:pt x="f8" y="f40"/>
                  </a:cubicBezTo>
                  <a:cubicBezTo>
                    <a:pt x="f6" y="f6"/>
                    <a:pt x="f40" y="f8"/>
                    <a:pt x="f40" y="f12"/>
                  </a:cubicBezTo>
                  <a:cubicBezTo>
                    <a:pt x="f38" y="f17"/>
                    <a:pt x="f37" y="f9"/>
                    <a:pt x="f37" y="f16"/>
                  </a:cubicBezTo>
                  <a:cubicBezTo>
                    <a:pt x="f2" y="f41"/>
                    <a:pt x="f2" y="f3"/>
                    <a:pt x="f37" y="f42"/>
                  </a:cubicBezTo>
                  <a:cubicBezTo>
                    <a:pt x="f37" y="f43"/>
                    <a:pt x="f37" y="f44"/>
                    <a:pt x="f38" y="f36"/>
                  </a:cubicBezTo>
                  <a:cubicBezTo>
                    <a:pt x="f38" y="f22"/>
                    <a:pt x="f38" y="f24"/>
                    <a:pt x="f39" y="f25"/>
                  </a:cubicBezTo>
                  <a:cubicBezTo>
                    <a:pt x="f39" y="f26"/>
                    <a:pt x="f39" y="f27"/>
                    <a:pt x="f40" y="f28"/>
                  </a:cubicBezTo>
                  <a:cubicBezTo>
                    <a:pt x="f40" y="f30"/>
                    <a:pt x="f6" y="f31"/>
                    <a:pt x="f8" y="f32"/>
                  </a:cubicBezTo>
                  <a:cubicBezTo>
                    <a:pt x="f10" y="f32"/>
                    <a:pt x="f10" y="f45"/>
                    <a:pt x="f12" y="f46"/>
                  </a:cubicBezTo>
                  <a:cubicBezTo>
                    <a:pt x="f14" y="f47"/>
                    <a:pt x="f15" y="f47"/>
                    <a:pt x="f15" y="f47"/>
                  </a:cubicBezTo>
                  <a:cubicBezTo>
                    <a:pt x="f17" y="f48"/>
                    <a:pt x="f33" y="f48"/>
                    <a:pt x="f33" y="f48"/>
                  </a:cubicBezTo>
                  <a:lnTo>
                    <a:pt x="f13" y="f48"/>
                  </a:lnTo>
                  <a:cubicBezTo>
                    <a:pt x="f13" y="f48"/>
                    <a:pt x="f13" y="f47"/>
                    <a:pt x="f16" y="f47"/>
                  </a:cubicBezTo>
                  <a:cubicBezTo>
                    <a:pt x="f23" y="f47"/>
                    <a:pt x="f23" y="f46"/>
                    <a:pt x="f18" y="f45"/>
                  </a:cubicBezTo>
                  <a:lnTo>
                    <a:pt x="f41" y="f32"/>
                  </a:lnTo>
                  <a:cubicBezTo>
                    <a:pt x="f41" y="f31"/>
                    <a:pt x="f49" y="f30"/>
                    <a:pt x="f19" y="f29"/>
                  </a:cubicBezTo>
                  <a:cubicBezTo>
                    <a:pt x="f19" y="f27"/>
                    <a:pt x="f50" y="f34"/>
                    <a:pt x="f50" y="f35"/>
                  </a:cubicBezTo>
                  <a:cubicBezTo>
                    <a:pt x="f3" y="f21"/>
                    <a:pt x="f3" y="f51"/>
                    <a:pt x="f3" y="f20"/>
                  </a:cubicBezTo>
                  <a:cubicBezTo>
                    <a:pt x="f3" y="f3"/>
                    <a:pt x="f50" y="f18"/>
                    <a:pt x="f50" y="f9"/>
                  </a:cubicBezTo>
                  <a:cubicBezTo>
                    <a:pt x="f19" y="f7"/>
                    <a:pt x="f19" y="f5"/>
                    <a:pt x="f19" y="f33"/>
                  </a:cubicBezTo>
                  <a:cubicBezTo>
                    <a:pt x="f19" y="f17"/>
                    <a:pt x="f49" y="f15"/>
                    <a:pt x="f49" y="f12"/>
                  </a:cubicBezTo>
                  <a:cubicBezTo>
                    <a:pt x="f41" y="f8"/>
                    <a:pt x="f18" y="f6"/>
                    <a:pt x="f16" y="f39"/>
                  </a:cubicBezTo>
                  <a:lnTo>
                    <a:pt x="f13" y="f38"/>
                  </a:lnTo>
                  <a:cubicBezTo>
                    <a:pt x="f11" y="f37"/>
                    <a:pt x="f11" y="f37"/>
                    <a:pt x="f9" y="f37"/>
                  </a:cubicBezTo>
                  <a:cubicBezTo>
                    <a:pt x="f7" y="f2"/>
                    <a:pt x="f5" y="f2"/>
                    <a:pt x="f33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2391;p48">
              <a:extLst>
                <a:ext uri="{FF2B5EF4-FFF2-40B4-BE49-F238E27FC236}">
                  <a16:creationId xmlns:a16="http://schemas.microsoft.com/office/drawing/2014/main" id="{828694F5-B10E-C31F-F720-902ACA0E8827}"/>
                </a:ext>
              </a:extLst>
            </p:cNvPr>
            <p:cNvSpPr/>
            <p:nvPr/>
          </p:nvSpPr>
          <p:spPr>
            <a:xfrm>
              <a:off x="3564139" y="2389702"/>
              <a:ext cx="18361" cy="504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2"/>
                <a:gd name="f4" fmla="val 913"/>
                <a:gd name="f5" fmla="val 146"/>
                <a:gd name="f6" fmla="val 126"/>
                <a:gd name="f7" fmla="val 25"/>
                <a:gd name="f8" fmla="val 101"/>
                <a:gd name="f9" fmla="val 81"/>
                <a:gd name="f10" fmla="val 46"/>
                <a:gd name="f11" fmla="val 66"/>
                <a:gd name="f12" fmla="val 86"/>
                <a:gd name="f13" fmla="val 61"/>
                <a:gd name="f14" fmla="val 106"/>
                <a:gd name="f15" fmla="val 41"/>
                <a:gd name="f16" fmla="val 211"/>
                <a:gd name="f17" fmla="val 21"/>
                <a:gd name="f18" fmla="val 231"/>
                <a:gd name="f19" fmla="val 251"/>
                <a:gd name="f20" fmla="val 276"/>
                <a:gd name="f21" fmla="val 336"/>
                <a:gd name="f22" fmla="val 402"/>
                <a:gd name="f23" fmla="val 547"/>
                <a:gd name="f24" fmla="val 587"/>
                <a:gd name="f25" fmla="val 627"/>
                <a:gd name="f26" fmla="val 672"/>
                <a:gd name="f27" fmla="val 693"/>
                <a:gd name="f28" fmla="val 713"/>
                <a:gd name="f29" fmla="val 733"/>
                <a:gd name="f30" fmla="val 778"/>
                <a:gd name="f31" fmla="val 798"/>
                <a:gd name="f32" fmla="val 818"/>
                <a:gd name="f33" fmla="val 838"/>
                <a:gd name="f34" fmla="val 858"/>
                <a:gd name="f35" fmla="val 166"/>
                <a:gd name="f36" fmla="val 878"/>
                <a:gd name="f37" fmla="val 186"/>
                <a:gd name="f38" fmla="val 903"/>
                <a:gd name="f39" fmla="val 206"/>
                <a:gd name="f40" fmla="val 910"/>
                <a:gd name="f41" fmla="val 208"/>
                <a:gd name="f42" fmla="val 912"/>
                <a:gd name="f43" fmla="val 212"/>
                <a:gd name="f44" fmla="val 220"/>
                <a:gd name="f45" fmla="val 235"/>
                <a:gd name="f46" fmla="val 271"/>
                <a:gd name="f47" fmla="val 291"/>
                <a:gd name="f48" fmla="val 311"/>
                <a:gd name="f49" fmla="val 753"/>
                <a:gd name="f50" fmla="val 331"/>
                <a:gd name="f51" fmla="val 652"/>
                <a:gd name="f52" fmla="val 377"/>
                <a:gd name="f53" fmla="val 316"/>
                <a:gd name="f54" fmla="val 191"/>
                <a:gd name="f55" fmla="val 171"/>
                <a:gd name="f56" fmla="val 226"/>
                <a:gd name="f57" fmla="*/ f0 1 332"/>
                <a:gd name="f58" fmla="*/ f1 1 913"/>
                <a:gd name="f59" fmla="val f2"/>
                <a:gd name="f60" fmla="val f3"/>
                <a:gd name="f61" fmla="val f4"/>
                <a:gd name="f62" fmla="+- f61 0 f59"/>
                <a:gd name="f63" fmla="+- f60 0 f59"/>
                <a:gd name="f64" fmla="*/ f63 1 332"/>
                <a:gd name="f65" fmla="*/ f62 1 913"/>
                <a:gd name="f66" fmla="*/ f59 1 f64"/>
                <a:gd name="f67" fmla="*/ f60 1 f64"/>
                <a:gd name="f68" fmla="*/ f59 1 f65"/>
                <a:gd name="f69" fmla="*/ f61 1 f65"/>
                <a:gd name="f70" fmla="*/ f66 f57 1"/>
                <a:gd name="f71" fmla="*/ f67 f57 1"/>
                <a:gd name="f72" fmla="*/ f69 f58 1"/>
                <a:gd name="f73" fmla="*/ f68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332" h="913">
                  <a:moveTo>
                    <a:pt x="f5" y="f2"/>
                  </a:moveTo>
                  <a:cubicBezTo>
                    <a:pt x="f6" y="f2"/>
                    <a:pt x="f6" y="f2"/>
                    <a:pt x="f6" y="f7"/>
                  </a:cubicBezTo>
                  <a:cubicBezTo>
                    <a:pt x="f8" y="f7"/>
                    <a:pt x="f8" y="f7"/>
                    <a:pt x="f9" y="f10"/>
                  </a:cubicBezTo>
                  <a:lnTo>
                    <a:pt x="f9" y="f11"/>
                  </a:lnTo>
                  <a:cubicBezTo>
                    <a:pt x="f9" y="f12"/>
                    <a:pt x="f13" y="f12"/>
                    <a:pt x="f13" y="f14"/>
                  </a:cubicBezTo>
                  <a:cubicBezTo>
                    <a:pt x="f13" y="f14"/>
                    <a:pt x="f13" y="f6"/>
                    <a:pt x="f15" y="f6"/>
                  </a:cubicBezTo>
                  <a:lnTo>
                    <a:pt x="f15" y="f16"/>
                  </a:lnTo>
                  <a:lnTo>
                    <a:pt x="f17" y="f16"/>
                  </a:lnTo>
                  <a:cubicBezTo>
                    <a:pt x="f2" y="f18"/>
                    <a:pt x="f2" y="f19"/>
                    <a:pt x="f2" y="f20"/>
                  </a:cubicBezTo>
                  <a:lnTo>
                    <a:pt x="f2" y="f21"/>
                  </a:lnTo>
                  <a:lnTo>
                    <a:pt x="f2" y="f22"/>
                  </a:lnTo>
                  <a:lnTo>
                    <a:pt x="f2" y="f23"/>
                  </a:lnTo>
                  <a:cubicBezTo>
                    <a:pt x="f17" y="f24"/>
                    <a:pt x="f17" y="f25"/>
                    <a:pt x="f17" y="f26"/>
                  </a:cubicBezTo>
                  <a:cubicBezTo>
                    <a:pt x="f15" y="f27"/>
                    <a:pt x="f15" y="f28"/>
                    <a:pt x="f15" y="f29"/>
                  </a:cubicBezTo>
                  <a:lnTo>
                    <a:pt x="f15" y="f30"/>
                  </a:lnTo>
                  <a:cubicBezTo>
                    <a:pt x="f13" y="f31"/>
                    <a:pt x="f13" y="f32"/>
                    <a:pt x="f9" y="f32"/>
                  </a:cubicBezTo>
                  <a:lnTo>
                    <a:pt x="f9" y="f33"/>
                  </a:lnTo>
                  <a:lnTo>
                    <a:pt x="f6" y="f33"/>
                  </a:lnTo>
                  <a:cubicBezTo>
                    <a:pt x="f6" y="f34"/>
                    <a:pt x="f5" y="f34"/>
                    <a:pt x="f35" y="f34"/>
                  </a:cubicBezTo>
                  <a:cubicBezTo>
                    <a:pt x="f35" y="f36"/>
                    <a:pt x="f37" y="f36"/>
                    <a:pt x="f37" y="f36"/>
                  </a:cubicBezTo>
                  <a:cubicBezTo>
                    <a:pt x="f37" y="f38"/>
                    <a:pt x="f37" y="f38"/>
                    <a:pt x="f39" y="f38"/>
                  </a:cubicBez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45" y="f38"/>
                    <a:pt x="f19" y="f38"/>
                  </a:cubicBezTo>
                  <a:lnTo>
                    <a:pt x="f46" y="f38"/>
                  </a:lnTo>
                  <a:cubicBezTo>
                    <a:pt x="f46" y="f36"/>
                    <a:pt x="f47" y="f36"/>
                    <a:pt x="f47" y="f36"/>
                  </a:cubicBezTo>
                  <a:lnTo>
                    <a:pt x="f47" y="f33"/>
                  </a:lnTo>
                  <a:cubicBezTo>
                    <a:pt x="f48" y="f31"/>
                    <a:pt x="f48" y="f49"/>
                    <a:pt x="f48" y="f27"/>
                  </a:cubicBezTo>
                  <a:cubicBezTo>
                    <a:pt x="f50" y="f51"/>
                    <a:pt x="f50" y="f24"/>
                    <a:pt x="f50" y="f23"/>
                  </a:cubicBezTo>
                  <a:lnTo>
                    <a:pt x="f50" y="f52"/>
                  </a:lnTo>
                  <a:cubicBezTo>
                    <a:pt x="f50" y="f21"/>
                    <a:pt x="f50" y="f53"/>
                    <a:pt x="f48" y="f20"/>
                  </a:cubicBezTo>
                  <a:lnTo>
                    <a:pt x="f48" y="f19"/>
                  </a:lnTo>
                  <a:cubicBezTo>
                    <a:pt x="f48" y="f16"/>
                    <a:pt x="f48" y="f54"/>
                    <a:pt x="f47" y="f55"/>
                  </a:cubicBezTo>
                  <a:cubicBezTo>
                    <a:pt x="f47" y="f6"/>
                    <a:pt x="f46" y="f14"/>
                    <a:pt x="f46" y="f12"/>
                  </a:cubicBezTo>
                  <a:cubicBezTo>
                    <a:pt x="f19" y="f12"/>
                    <a:pt x="f19" y="f12"/>
                    <a:pt x="f56" y="f11"/>
                  </a:cubicBezTo>
                  <a:lnTo>
                    <a:pt x="f37" y="f7"/>
                  </a:lnTo>
                  <a:lnTo>
                    <a:pt x="f35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2392;p48">
              <a:extLst>
                <a:ext uri="{FF2B5EF4-FFF2-40B4-BE49-F238E27FC236}">
                  <a16:creationId xmlns:a16="http://schemas.microsoft.com/office/drawing/2014/main" id="{8A1441D7-0438-8CF0-B17A-6A2A02045D38}"/>
                </a:ext>
              </a:extLst>
            </p:cNvPr>
            <p:cNvSpPr/>
            <p:nvPr/>
          </p:nvSpPr>
          <p:spPr>
            <a:xfrm>
              <a:off x="3560545" y="2446550"/>
              <a:ext cx="4754" cy="4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"/>
                <a:gd name="f4" fmla="val 81"/>
                <a:gd name="f5" fmla="val 20"/>
                <a:gd name="f6" fmla="val 1"/>
                <a:gd name="f7" fmla="val 21"/>
                <a:gd name="f8" fmla="val 41"/>
                <a:gd name="f9" fmla="val 65"/>
                <a:gd name="f10" fmla="val 61"/>
                <a:gd name="f11" fmla="val 40"/>
                <a:gd name="f12" fmla="*/ f0 1 86"/>
                <a:gd name="f13" fmla="*/ f1 1 81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86"/>
                <a:gd name="f20" fmla="*/ f17 1 81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86" h="81">
                  <a:moveTo>
                    <a:pt x="f5" y="f6"/>
                  </a:moveTo>
                  <a:cubicBezTo>
                    <a:pt x="f2" y="f7"/>
                    <a:pt x="f2" y="f7"/>
                    <a:pt x="f2" y="f8"/>
                  </a:cubicBezTo>
                  <a:lnTo>
                    <a:pt x="f2" y="f4"/>
                  </a:lnTo>
                  <a:lnTo>
                    <a:pt x="f9" y="f4"/>
                  </a:lnTo>
                  <a:cubicBezTo>
                    <a:pt x="f3" y="f4"/>
                    <a:pt x="f3" y="f10"/>
                    <a:pt x="f3" y="f8"/>
                  </a:cubicBezTo>
                  <a:lnTo>
                    <a:pt x="f3" y="f7"/>
                  </a:lnTo>
                  <a:cubicBezTo>
                    <a:pt x="f9" y="f6"/>
                    <a:pt x="f9" y="f6"/>
                    <a:pt x="f11" y="f6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393;p48">
              <a:extLst>
                <a:ext uri="{FF2B5EF4-FFF2-40B4-BE49-F238E27FC236}">
                  <a16:creationId xmlns:a16="http://schemas.microsoft.com/office/drawing/2014/main" id="{68D30379-9BE4-95F9-C497-C324D9B2AABE}"/>
                </a:ext>
              </a:extLst>
            </p:cNvPr>
            <p:cNvSpPr/>
            <p:nvPr/>
          </p:nvSpPr>
          <p:spPr>
            <a:xfrm>
              <a:off x="3880521" y="2372511"/>
              <a:ext cx="28913" cy="555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3"/>
                <a:gd name="f4" fmla="val 1004"/>
                <a:gd name="f5" fmla="val 211"/>
                <a:gd name="f6" fmla="val 191"/>
                <a:gd name="f7" fmla="val 21"/>
                <a:gd name="f8" fmla="val 171"/>
                <a:gd name="f9" fmla="val 146"/>
                <a:gd name="f10" fmla="val 41"/>
                <a:gd name="f11" fmla="val 126"/>
                <a:gd name="f12" fmla="val 106"/>
                <a:gd name="f13" fmla="val 61"/>
                <a:gd name="f14" fmla="val 86"/>
                <a:gd name="f15" fmla="val 66"/>
                <a:gd name="f16" fmla="val 166"/>
                <a:gd name="f17" fmla="val 46"/>
                <a:gd name="f18" fmla="val 251"/>
                <a:gd name="f19" fmla="val 291"/>
                <a:gd name="f20" fmla="val 357"/>
                <a:gd name="f21" fmla="val 1"/>
                <a:gd name="f22" fmla="val 397"/>
                <a:gd name="f23" fmla="val 437"/>
                <a:gd name="f24" fmla="val 502"/>
                <a:gd name="f25" fmla="val 607"/>
                <a:gd name="f26" fmla="val 647"/>
                <a:gd name="f27" fmla="val 688"/>
                <a:gd name="f28" fmla="val 713"/>
                <a:gd name="f29" fmla="val 793"/>
                <a:gd name="f30" fmla="val 898"/>
                <a:gd name="f31" fmla="val 963"/>
                <a:gd name="f32" fmla="val 983"/>
                <a:gd name="f33" fmla="val 231"/>
                <a:gd name="f34" fmla="val 272"/>
                <a:gd name="f35" fmla="val 337"/>
                <a:gd name="f36" fmla="val 377"/>
                <a:gd name="f37" fmla="val 938"/>
                <a:gd name="f38" fmla="val 422"/>
                <a:gd name="f39" fmla="val 918"/>
                <a:gd name="f40" fmla="val 442"/>
                <a:gd name="f41" fmla="val 462"/>
                <a:gd name="f42" fmla="val 878"/>
                <a:gd name="f43" fmla="val 838"/>
                <a:gd name="f44" fmla="val 482"/>
                <a:gd name="f45" fmla="val 813"/>
                <a:gd name="f46" fmla="val 773"/>
                <a:gd name="f47" fmla="val 733"/>
                <a:gd name="f48" fmla="val 667"/>
                <a:gd name="f49" fmla="val 522"/>
                <a:gd name="f50" fmla="val 627"/>
                <a:gd name="f51" fmla="val 587"/>
                <a:gd name="f52" fmla="val 336"/>
                <a:gd name="f53" fmla="val 271"/>
                <a:gd name="f54" fmla="val 186"/>
                <a:gd name="f55" fmla="val 297"/>
                <a:gd name="f56" fmla="*/ f0 1 523"/>
                <a:gd name="f57" fmla="*/ f1 1 100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523"/>
                <a:gd name="f64" fmla="*/ f61 1 100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523" h="1004">
                  <a:moveTo>
                    <a:pt x="f5" y="f2"/>
                  </a:moveTo>
                  <a:cubicBezTo>
                    <a:pt x="f6" y="f2"/>
                    <a:pt x="f6" y="f7"/>
                    <a:pt x="f8" y="f7"/>
                  </a:cubicBezTo>
                  <a:cubicBezTo>
                    <a:pt x="f9" y="f10"/>
                    <a:pt x="f11" y="f10"/>
                    <a:pt x="f12" y="f13"/>
                  </a:cubicBezTo>
                  <a:cubicBezTo>
                    <a:pt x="f12" y="f14"/>
                    <a:pt x="f14" y="f12"/>
                    <a:pt x="f14" y="f11"/>
                  </a:cubicBezTo>
                  <a:cubicBezTo>
                    <a:pt x="f15" y="f9"/>
                    <a:pt x="f15" y="f16"/>
                    <a:pt x="f17" y="f5"/>
                  </a:cubicBezTo>
                  <a:cubicBezTo>
                    <a:pt x="f17" y="f18"/>
                    <a:pt x="f7" y="f19"/>
                    <a:pt x="f7" y="f20"/>
                  </a:cubicBezTo>
                  <a:cubicBezTo>
                    <a:pt x="f21" y="f22"/>
                    <a:pt x="f7" y="f23"/>
                    <a:pt x="f7" y="f24"/>
                  </a:cubicBezTo>
                  <a:lnTo>
                    <a:pt x="f7" y="f25"/>
                  </a:lnTo>
                  <a:cubicBezTo>
                    <a:pt x="f7" y="f26"/>
                    <a:pt x="f17" y="f27"/>
                    <a:pt x="f17" y="f28"/>
                  </a:cubicBezTo>
                  <a:cubicBezTo>
                    <a:pt x="f17" y="f29"/>
                    <a:pt x="f14" y="f30"/>
                    <a:pt x="f8" y="f31"/>
                  </a:cubicBezTo>
                  <a:cubicBezTo>
                    <a:pt x="f6" y="f32"/>
                    <a:pt x="f33" y="f4"/>
                    <a:pt x="f34" y="f4"/>
                  </a:cubicBezTo>
                  <a:cubicBezTo>
                    <a:pt x="f35" y="f4"/>
                    <a:pt x="f36" y="f31"/>
                    <a:pt x="f22" y="f37"/>
                  </a:cubicBezTo>
                  <a:cubicBezTo>
                    <a:pt x="f38" y="f39"/>
                    <a:pt x="f38" y="f39"/>
                    <a:pt x="f40" y="f30"/>
                  </a:cubicBezTo>
                  <a:cubicBezTo>
                    <a:pt x="f41" y="f42"/>
                    <a:pt x="f41" y="f43"/>
                    <a:pt x="f44" y="f45"/>
                  </a:cubicBezTo>
                  <a:cubicBezTo>
                    <a:pt x="f24" y="f46"/>
                    <a:pt x="f24" y="f47"/>
                    <a:pt x="f24" y="f48"/>
                  </a:cubicBezTo>
                  <a:cubicBezTo>
                    <a:pt x="f49" y="f50"/>
                    <a:pt x="f49" y="f51"/>
                    <a:pt x="f49" y="f49"/>
                  </a:cubicBezTo>
                  <a:lnTo>
                    <a:pt x="f49" y="f36"/>
                  </a:lnTo>
                  <a:cubicBezTo>
                    <a:pt x="f24" y="f52"/>
                    <a:pt x="f24" y="f53"/>
                    <a:pt x="f44" y="f33"/>
                  </a:cubicBezTo>
                  <a:cubicBezTo>
                    <a:pt x="f44" y="f5"/>
                    <a:pt x="f41" y="f54"/>
                    <a:pt x="f41" y="f16"/>
                  </a:cubicBezTo>
                  <a:cubicBezTo>
                    <a:pt x="f41" y="f9"/>
                    <a:pt x="f40" y="f11"/>
                    <a:pt x="f38" y="f12"/>
                  </a:cubicBezTo>
                  <a:cubicBezTo>
                    <a:pt x="f22" y="f13"/>
                    <a:pt x="f35" y="f7"/>
                    <a:pt x="f55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2394;p48">
              <a:extLst>
                <a:ext uri="{FF2B5EF4-FFF2-40B4-BE49-F238E27FC236}">
                  <a16:creationId xmlns:a16="http://schemas.microsoft.com/office/drawing/2014/main" id="{B083D105-38BE-14AE-27B5-1B90EFC18C48}"/>
                </a:ext>
              </a:extLst>
            </p:cNvPr>
            <p:cNvSpPr/>
            <p:nvPr/>
          </p:nvSpPr>
          <p:spPr>
            <a:xfrm>
              <a:off x="3879415" y="2429076"/>
              <a:ext cx="5916" cy="47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"/>
                <a:gd name="f4" fmla="val 86"/>
                <a:gd name="f5" fmla="val 21"/>
                <a:gd name="f6" fmla="val 1"/>
                <a:gd name="f7" fmla="val 41"/>
                <a:gd name="f8" fmla="val 66"/>
                <a:gd name="f9" fmla="val 106"/>
                <a:gd name="f10" fmla="*/ f0 1 107"/>
                <a:gd name="f11" fmla="*/ f1 1 8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07"/>
                <a:gd name="f18" fmla="*/ f15 1 8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07" h="86">
                  <a:moveTo>
                    <a:pt x="f5" y="f6"/>
                  </a:moveTo>
                  <a:cubicBezTo>
                    <a:pt x="f5" y="f5"/>
                    <a:pt x="f6" y="f5"/>
                    <a:pt x="f6" y="f7"/>
                  </a:cubicBezTo>
                  <a:cubicBezTo>
                    <a:pt x="f6" y="f7"/>
                    <a:pt x="f6" y="f8"/>
                    <a:pt x="f5" y="f8"/>
                  </a:cubicBezTo>
                  <a:cubicBezTo>
                    <a:pt x="f5" y="f4"/>
                    <a:pt x="f7" y="f4"/>
                    <a:pt x="f7" y="f4"/>
                  </a:cubicBezTo>
                  <a:lnTo>
                    <a:pt x="f4" y="f4"/>
                  </a:lnTo>
                  <a:cubicBezTo>
                    <a:pt x="f4" y="f4"/>
                    <a:pt x="f9" y="f8"/>
                    <a:pt x="f9" y="f7"/>
                  </a:cubicBezTo>
                  <a:cubicBezTo>
                    <a:pt x="f9" y="f7"/>
                    <a:pt x="f9" y="f5"/>
                    <a:pt x="f4" y="f5"/>
                  </a:cubicBezTo>
                  <a:cubicBezTo>
                    <a:pt x="f4" y="f6"/>
                    <a:pt x="f8" y="f6"/>
                    <a:pt x="f8" y="f6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395;p48">
              <a:extLst>
                <a:ext uri="{FF2B5EF4-FFF2-40B4-BE49-F238E27FC236}">
                  <a16:creationId xmlns:a16="http://schemas.microsoft.com/office/drawing/2014/main" id="{B79E6E32-CDDE-F0A8-7876-9C5CF39FD0F9}"/>
                </a:ext>
              </a:extLst>
            </p:cNvPr>
            <p:cNvSpPr/>
            <p:nvPr/>
          </p:nvSpPr>
          <p:spPr>
            <a:xfrm>
              <a:off x="3493419" y="2361950"/>
              <a:ext cx="141219" cy="1401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54"/>
                <a:gd name="f4" fmla="val 2534"/>
                <a:gd name="f5" fmla="val 1425"/>
                <a:gd name="f6" fmla="val 422"/>
                <a:gd name="f7" fmla="val 1445"/>
                <a:gd name="f8" fmla="val 1465"/>
                <a:gd name="f9" fmla="val 1485"/>
                <a:gd name="f10" fmla="val 442"/>
                <a:gd name="f11" fmla="val 1505"/>
                <a:gd name="f12" fmla="val 1530"/>
                <a:gd name="f13" fmla="val 462"/>
                <a:gd name="f14" fmla="val 1550"/>
                <a:gd name="f15" fmla="val 482"/>
                <a:gd name="f16" fmla="val 1590"/>
                <a:gd name="f17" fmla="val 527"/>
                <a:gd name="f18" fmla="val 1610"/>
                <a:gd name="f19" fmla="val 548"/>
                <a:gd name="f20" fmla="val 1631"/>
                <a:gd name="f21" fmla="val 588"/>
                <a:gd name="f22" fmla="val 628"/>
                <a:gd name="f23" fmla="val 1656"/>
                <a:gd name="f24" fmla="val 653"/>
                <a:gd name="f25" fmla="val 673"/>
                <a:gd name="f26" fmla="val 693"/>
                <a:gd name="f27" fmla="val 713"/>
                <a:gd name="f28" fmla="val 1676"/>
                <a:gd name="f29" fmla="val 733"/>
                <a:gd name="f30" fmla="val 838"/>
                <a:gd name="f31" fmla="val 1696"/>
                <a:gd name="f32" fmla="val 944"/>
                <a:gd name="f33" fmla="val 1029"/>
                <a:gd name="f34" fmla="val 1069"/>
                <a:gd name="f35" fmla="val 1129"/>
                <a:gd name="f36" fmla="val 1174"/>
                <a:gd name="f37" fmla="val 1215"/>
                <a:gd name="f38" fmla="val 1280"/>
                <a:gd name="f39" fmla="val 1320"/>
                <a:gd name="f40" fmla="val 1340"/>
                <a:gd name="f41" fmla="val 1360"/>
                <a:gd name="f42" fmla="val 1380"/>
                <a:gd name="f43" fmla="val 1405"/>
                <a:gd name="f44" fmla="val 1570"/>
                <a:gd name="f45" fmla="val 1300"/>
                <a:gd name="f46" fmla="val 1279"/>
                <a:gd name="f47" fmla="val 1254"/>
                <a:gd name="f48" fmla="val 1234"/>
                <a:gd name="f49" fmla="val 1255"/>
                <a:gd name="f50" fmla="val 1235"/>
                <a:gd name="f51" fmla="val 1214"/>
                <a:gd name="f52" fmla="val 1195"/>
                <a:gd name="f53" fmla="val 1154"/>
                <a:gd name="f54" fmla="val 1194"/>
                <a:gd name="f55" fmla="val 1109"/>
                <a:gd name="f56" fmla="val 1004"/>
                <a:gd name="f57" fmla="val 858"/>
                <a:gd name="f58" fmla="val 798"/>
                <a:gd name="f59" fmla="val 502"/>
                <a:gd name="f60" fmla="val 1531"/>
                <a:gd name="f61" fmla="val 1551"/>
                <a:gd name="f62" fmla="val 1571"/>
                <a:gd name="f63" fmla="val 1591"/>
                <a:gd name="f64" fmla="val 1611"/>
                <a:gd name="f65" fmla="val 151"/>
                <a:gd name="f66" fmla="val 191"/>
                <a:gd name="f67" fmla="val 232"/>
                <a:gd name="f68" fmla="val 277"/>
                <a:gd name="f69" fmla="val 337"/>
                <a:gd name="f70" fmla="val 1089"/>
                <a:gd name="f71" fmla="val 1049"/>
                <a:gd name="f72" fmla="val 964"/>
                <a:gd name="f73" fmla="val 903"/>
                <a:gd name="f74" fmla="val 878"/>
                <a:gd name="f75" fmla="val 1716"/>
                <a:gd name="f76" fmla="val 923"/>
                <a:gd name="f77" fmla="val 1801"/>
                <a:gd name="f78" fmla="val 1907"/>
                <a:gd name="f79" fmla="val 984"/>
                <a:gd name="f80" fmla="val 1987"/>
                <a:gd name="f81" fmla="val 2072"/>
                <a:gd name="f82" fmla="val 2157"/>
                <a:gd name="f83" fmla="val 2218"/>
                <a:gd name="f84" fmla="val 2283"/>
                <a:gd name="f85" fmla="val 2343"/>
                <a:gd name="f86" fmla="val 2408"/>
                <a:gd name="f87" fmla="val 2383"/>
                <a:gd name="f88" fmla="val 2363"/>
                <a:gd name="f89" fmla="val 818"/>
                <a:gd name="f90" fmla="val 2323"/>
                <a:gd name="f91" fmla="val 2238"/>
                <a:gd name="f92" fmla="val 567"/>
                <a:gd name="f93" fmla="val 2177"/>
                <a:gd name="f94" fmla="val 2112"/>
                <a:gd name="f95" fmla="val 2052"/>
                <a:gd name="f96" fmla="val 357"/>
                <a:gd name="f97" fmla="val 1967"/>
                <a:gd name="f98" fmla="val 317"/>
                <a:gd name="f99" fmla="val 251"/>
                <a:gd name="f100" fmla="val 1821"/>
                <a:gd name="f101" fmla="val 211"/>
                <a:gd name="f102" fmla="val 171"/>
                <a:gd name="f103" fmla="val 126"/>
                <a:gd name="f104" fmla="val 924"/>
                <a:gd name="f105" fmla="val 753"/>
                <a:gd name="f106" fmla="val 297"/>
                <a:gd name="f107" fmla="val 608"/>
                <a:gd name="f108" fmla="val 402"/>
                <a:gd name="f109" fmla="val 212"/>
                <a:gd name="f110" fmla="val 1"/>
                <a:gd name="f111" fmla="val 26"/>
                <a:gd name="f112" fmla="val 46"/>
                <a:gd name="f113" fmla="val 66"/>
                <a:gd name="f114" fmla="val 86"/>
                <a:gd name="f115" fmla="val 607"/>
                <a:gd name="f116" fmla="val 377"/>
                <a:gd name="f117" fmla="val 276"/>
                <a:gd name="f118" fmla="val 106"/>
                <a:gd name="f119" fmla="val 879"/>
                <a:gd name="f120" fmla="val 1862"/>
                <a:gd name="f121" fmla="val 231"/>
                <a:gd name="f122" fmla="val 2032"/>
                <a:gd name="f123" fmla="val 2092"/>
                <a:gd name="f124" fmla="val 2132"/>
                <a:gd name="f125" fmla="val 2198"/>
                <a:gd name="f126" fmla="val 2448"/>
                <a:gd name="f127" fmla="val 2488"/>
                <a:gd name="f128" fmla="val 2508"/>
                <a:gd name="f129" fmla="val 2468"/>
                <a:gd name="f130" fmla="val 2428"/>
                <a:gd name="f131" fmla="val 1926"/>
                <a:gd name="f132" fmla="val 2303"/>
                <a:gd name="f133" fmla="val 2217"/>
                <a:gd name="f134" fmla="val 2257"/>
                <a:gd name="f135" fmla="val 1841"/>
                <a:gd name="f136" fmla="val 1781"/>
                <a:gd name="f137" fmla="val 2533"/>
                <a:gd name="f138" fmla="val 2553"/>
                <a:gd name="f139" fmla="val 904"/>
                <a:gd name="f140" fmla="val 568"/>
                <a:gd name="f141" fmla="val 2237"/>
                <a:gd name="f142" fmla="val 2197"/>
                <a:gd name="f143" fmla="val 2007"/>
                <a:gd name="f144" fmla="val 252"/>
                <a:gd name="f145" fmla="val 1906"/>
                <a:gd name="f146" fmla="val 1756"/>
                <a:gd name="f147" fmla="*/ f0 1 2554"/>
                <a:gd name="f148" fmla="*/ f1 1 2534"/>
                <a:gd name="f149" fmla="val f2"/>
                <a:gd name="f150" fmla="val f3"/>
                <a:gd name="f151" fmla="val f4"/>
                <a:gd name="f152" fmla="+- f151 0 f149"/>
                <a:gd name="f153" fmla="+- f150 0 f149"/>
                <a:gd name="f154" fmla="*/ f153 1 2554"/>
                <a:gd name="f155" fmla="*/ f152 1 2534"/>
                <a:gd name="f156" fmla="*/ f149 1 f154"/>
                <a:gd name="f157" fmla="*/ f150 1 f154"/>
                <a:gd name="f158" fmla="*/ f149 1 f155"/>
                <a:gd name="f159" fmla="*/ f151 1 f155"/>
                <a:gd name="f160" fmla="*/ f156 f147 1"/>
                <a:gd name="f161" fmla="*/ f157 f147 1"/>
                <a:gd name="f162" fmla="*/ f159 f148 1"/>
                <a:gd name="f163" fmla="*/ f158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0" t="f163" r="f161" b="f162"/>
              <a:pathLst>
                <a:path w="2554" h="2534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0"/>
                    <a:pt x="f11" y="f10"/>
                    <a:pt x="f12" y="f13"/>
                  </a:cubicBezTo>
                  <a:lnTo>
                    <a:pt x="f14" y="f15"/>
                  </a:lnTo>
                  <a:cubicBezTo>
                    <a:pt x="f16" y="f17"/>
                    <a:pt x="f18" y="f19"/>
                    <a:pt x="f20" y="f21"/>
                  </a:cubicBezTo>
                  <a:cubicBezTo>
                    <a:pt x="f20" y="f22"/>
                    <a:pt x="f23" y="f24"/>
                    <a:pt x="f23" y="f25"/>
                  </a:cubicBezTo>
                  <a:cubicBezTo>
                    <a:pt x="f23" y="f26"/>
                    <a:pt x="f23" y="f27"/>
                    <a:pt x="f28" y="f29"/>
                  </a:cubicBezTo>
                  <a:cubicBezTo>
                    <a:pt x="f28" y="f30"/>
                    <a:pt x="f31" y="f32"/>
                    <a:pt x="f31" y="f33"/>
                  </a:cubicBezTo>
                  <a:cubicBezTo>
                    <a:pt x="f31" y="f34"/>
                    <a:pt x="f31" y="f35"/>
                    <a:pt x="f28" y="f36"/>
                  </a:cubicBezTo>
                  <a:cubicBezTo>
                    <a:pt x="f28" y="f37"/>
                    <a:pt x="f23" y="f38"/>
                    <a:pt x="f23" y="f39"/>
                  </a:cubicBezTo>
                  <a:cubicBezTo>
                    <a:pt x="f20" y="f40"/>
                    <a:pt x="f18" y="f41"/>
                    <a:pt x="f18" y="f42"/>
                  </a:cubicBezTo>
                  <a:lnTo>
                    <a:pt x="f16" y="f43"/>
                  </a:lnTo>
                  <a:cubicBezTo>
                    <a:pt x="f44" y="f5"/>
                    <a:pt x="f44" y="f7"/>
                    <a:pt x="f14" y="f7"/>
                  </a:cubicBezTo>
                  <a:cubicBezTo>
                    <a:pt x="f12" y="f7"/>
                    <a:pt x="f12" y="f8"/>
                    <a:pt x="f12" y="f8"/>
                  </a:cubicBezTo>
                  <a:lnTo>
                    <a:pt x="f5" y="f8"/>
                  </a:lnTo>
                  <a:cubicBezTo>
                    <a:pt x="f5" y="f8"/>
                    <a:pt x="f43" y="f8"/>
                    <a:pt x="f42" y="f7"/>
                  </a:cubicBezTo>
                  <a:cubicBezTo>
                    <a:pt x="f42" y="f7"/>
                    <a:pt x="f41" y="f7"/>
                    <a:pt x="f40" y="f5"/>
                  </a:cubicBezTo>
                  <a:cubicBezTo>
                    <a:pt x="f39" y="f43"/>
                    <a:pt x="f39" y="f42"/>
                    <a:pt x="f45" y="f42"/>
                  </a:cubicBezTo>
                  <a:cubicBezTo>
                    <a:pt x="f46" y="f41"/>
                    <a:pt x="f47" y="f40"/>
                    <a:pt x="f47" y="f45"/>
                  </a:cubicBezTo>
                  <a:cubicBezTo>
                    <a:pt x="f48" y="f38"/>
                    <a:pt x="f48" y="f49"/>
                    <a:pt x="f48" y="f50"/>
                  </a:cubicBezTo>
                  <a:cubicBezTo>
                    <a:pt x="f51" y="f52"/>
                    <a:pt x="f51" y="f53"/>
                    <a:pt x="f54" y="f55"/>
                  </a:cubicBezTo>
                  <a:lnTo>
                    <a:pt x="f54" y="f56"/>
                  </a:lnTo>
                  <a:cubicBezTo>
                    <a:pt x="f36" y="f32"/>
                    <a:pt x="f36" y="f57"/>
                    <a:pt x="f54" y="f58"/>
                  </a:cubicBezTo>
                  <a:cubicBezTo>
                    <a:pt x="f54" y="f29"/>
                    <a:pt x="f51" y="f24"/>
                    <a:pt x="f47" y="f21"/>
                  </a:cubicBezTo>
                  <a:cubicBezTo>
                    <a:pt x="f47" y="f19"/>
                    <a:pt x="f46" y="f17"/>
                    <a:pt x="f45" y="f59"/>
                  </a:cubicBezTo>
                  <a:cubicBezTo>
                    <a:pt x="f45" y="f15"/>
                    <a:pt x="f39" y="f13"/>
                    <a:pt x="f41" y="f10"/>
                  </a:cubicBezTo>
                  <a:cubicBezTo>
                    <a:pt x="f42" y="f6"/>
                    <a:pt x="f43" y="f6"/>
                    <a:pt x="f5" y="f6"/>
                  </a:cubicBezTo>
                  <a:close/>
                  <a:moveTo>
                    <a:pt x="f47" y="f60"/>
                  </a:moveTo>
                  <a:cubicBezTo>
                    <a:pt x="f46" y="f60"/>
                    <a:pt x="f46" y="f60"/>
                    <a:pt x="f45" y="f61"/>
                  </a:cubicBezTo>
                  <a:lnTo>
                    <a:pt x="f45" y="f62"/>
                  </a:lnTo>
                  <a:cubicBezTo>
                    <a:pt x="f45" y="f63"/>
                    <a:pt x="f45" y="f64"/>
                    <a:pt x="f46" y="f64"/>
                  </a:cubicBezTo>
                  <a:lnTo>
                    <a:pt x="f51" y="f64"/>
                  </a:lnTo>
                  <a:lnTo>
                    <a:pt x="f51" y="f62"/>
                  </a:lnTo>
                  <a:cubicBezTo>
                    <a:pt x="f51" y="f61"/>
                    <a:pt x="f51" y="f61"/>
                    <a:pt x="f48" y="f60"/>
                  </a:cubicBezTo>
                  <a:close/>
                  <a:moveTo>
                    <a:pt x="f39" y="f65"/>
                  </a:moveTo>
                  <a:cubicBezTo>
                    <a:pt x="f46" y="f66"/>
                    <a:pt x="f51" y="f67"/>
                    <a:pt x="f36" y="f68"/>
                  </a:cubicBezTo>
                  <a:cubicBezTo>
                    <a:pt x="f35" y="f69"/>
                    <a:pt x="f70" y="f6"/>
                    <a:pt x="f71" y="f59"/>
                  </a:cubicBezTo>
                  <a:cubicBezTo>
                    <a:pt x="f72" y="f24"/>
                    <a:pt x="f73" y="f30"/>
                    <a:pt x="f74" y="f71"/>
                  </a:cubicBezTo>
                  <a:cubicBezTo>
                    <a:pt x="f57" y="f35"/>
                    <a:pt x="f57" y="f50"/>
                    <a:pt x="f57" y="f40"/>
                  </a:cubicBezTo>
                  <a:cubicBezTo>
                    <a:pt x="f57" y="f5"/>
                    <a:pt x="f74" y="f60"/>
                    <a:pt x="f74" y="f20"/>
                  </a:cubicBezTo>
                  <a:cubicBezTo>
                    <a:pt x="f73" y="f75"/>
                    <a:pt x="f76" y="f77"/>
                    <a:pt x="f72" y="f78"/>
                  </a:cubicBezTo>
                  <a:cubicBezTo>
                    <a:pt x="f79" y="f80"/>
                    <a:pt x="f33" y="f81"/>
                    <a:pt x="f34" y="f82"/>
                  </a:cubicBezTo>
                  <a:cubicBezTo>
                    <a:pt x="f55" y="f83"/>
                    <a:pt x="f36" y="f84"/>
                    <a:pt x="f51" y="f85"/>
                  </a:cubicBezTo>
                  <a:lnTo>
                    <a:pt x="f46" y="f86"/>
                  </a:lnTo>
                  <a:lnTo>
                    <a:pt x="f55" y="f86"/>
                  </a:lnTo>
                  <a:cubicBezTo>
                    <a:pt x="f56" y="f87"/>
                    <a:pt x="f73" y="f88"/>
                    <a:pt x="f89" y="f90"/>
                  </a:cubicBezTo>
                  <a:cubicBezTo>
                    <a:pt x="f29" y="f84"/>
                    <a:pt x="f24" y="f91"/>
                    <a:pt x="f92" y="f93"/>
                  </a:cubicBezTo>
                  <a:cubicBezTo>
                    <a:pt x="f15" y="f94"/>
                    <a:pt x="f6" y="f95"/>
                    <a:pt x="f96" y="f97"/>
                  </a:cubicBezTo>
                  <a:cubicBezTo>
                    <a:pt x="f98" y="f78"/>
                    <a:pt x="f99" y="f100"/>
                    <a:pt x="f101" y="f75"/>
                  </a:cubicBezTo>
                  <a:cubicBezTo>
                    <a:pt x="f102" y="f64"/>
                    <a:pt x="f65" y="f60"/>
                    <a:pt x="f65" y="f5"/>
                  </a:cubicBezTo>
                  <a:lnTo>
                    <a:pt x="f103" y="f5"/>
                  </a:lnTo>
                  <a:cubicBezTo>
                    <a:pt x="f103" y="f39"/>
                    <a:pt x="f103" y="f37"/>
                    <a:pt x="f65" y="f35"/>
                  </a:cubicBezTo>
                  <a:lnTo>
                    <a:pt x="f65" y="f34"/>
                  </a:lnTo>
                  <a:cubicBezTo>
                    <a:pt x="f102" y="f79"/>
                    <a:pt x="f66" y="f104"/>
                    <a:pt x="f101" y="f57"/>
                  </a:cubicBezTo>
                  <a:cubicBezTo>
                    <a:pt x="f99" y="f105"/>
                    <a:pt x="f106" y="f25"/>
                    <a:pt x="f96" y="f107"/>
                  </a:cubicBezTo>
                  <a:cubicBezTo>
                    <a:pt x="f6" y="f17"/>
                    <a:pt x="f15" y="f13"/>
                    <a:pt x="f92" y="f108"/>
                  </a:cubicBezTo>
                  <a:cubicBezTo>
                    <a:pt x="f24" y="f69"/>
                    <a:pt x="f29" y="f68"/>
                    <a:pt x="f30" y="f67"/>
                  </a:cubicBezTo>
                  <a:cubicBezTo>
                    <a:pt x="f76" y="f109"/>
                    <a:pt x="f33" y="f102"/>
                    <a:pt x="f35" y="f102"/>
                  </a:cubicBezTo>
                  <a:cubicBezTo>
                    <a:pt x="f36" y="f65"/>
                    <a:pt x="f51" y="f65"/>
                    <a:pt x="f46" y="f65"/>
                  </a:cubicBezTo>
                  <a:close/>
                  <a:moveTo>
                    <a:pt x="f54" y="f110"/>
                  </a:moveTo>
                  <a:cubicBezTo>
                    <a:pt x="f55" y="f110"/>
                    <a:pt x="f71" y="f111"/>
                    <a:pt x="f72" y="f112"/>
                  </a:cubicBezTo>
                  <a:cubicBezTo>
                    <a:pt x="f73" y="f113"/>
                    <a:pt x="f89" y="f114"/>
                    <a:pt x="f29" y="f103"/>
                  </a:cubicBezTo>
                  <a:cubicBezTo>
                    <a:pt x="f115" y="f66"/>
                    <a:pt x="f15" y="f68"/>
                    <a:pt x="f116" y="f116"/>
                  </a:cubicBezTo>
                  <a:cubicBezTo>
                    <a:pt x="f117" y="f15"/>
                    <a:pt x="f66" y="f107"/>
                    <a:pt x="f103" y="f105"/>
                  </a:cubicBezTo>
                  <a:cubicBezTo>
                    <a:pt x="f118" y="f89"/>
                    <a:pt x="f113" y="f119"/>
                    <a:pt x="f113" y="f72"/>
                  </a:cubicBezTo>
                  <a:cubicBezTo>
                    <a:pt x="f112" y="f79"/>
                    <a:pt x="f112" y="f33"/>
                    <a:pt x="f111" y="f70"/>
                  </a:cubicBezTo>
                  <a:lnTo>
                    <a:pt x="f111" y="f35"/>
                  </a:lnTo>
                  <a:cubicBezTo>
                    <a:pt x="f110" y="f38"/>
                    <a:pt x="f111" y="f5"/>
                    <a:pt x="f112" y="f62"/>
                  </a:cubicBezTo>
                  <a:cubicBezTo>
                    <a:pt x="f114" y="f75"/>
                    <a:pt x="f65" y="f120"/>
                    <a:pt x="f121" y="f80"/>
                  </a:cubicBezTo>
                  <a:cubicBezTo>
                    <a:pt x="f117" y="f122"/>
                    <a:pt x="f98" y="f123"/>
                    <a:pt x="f96" y="f124"/>
                  </a:cubicBezTo>
                  <a:cubicBezTo>
                    <a:pt x="f108" y="f125"/>
                    <a:pt x="f13" y="f91"/>
                    <a:pt x="f17" y="f84"/>
                  </a:cubicBezTo>
                  <a:cubicBezTo>
                    <a:pt x="f22" y="f88"/>
                    <a:pt x="f105" y="f126"/>
                    <a:pt x="f76" y="f127"/>
                  </a:cubicBezTo>
                  <a:cubicBezTo>
                    <a:pt x="f79" y="f128"/>
                    <a:pt x="f71" y="f128"/>
                    <a:pt x="f55" y="f4"/>
                  </a:cubicBezTo>
                  <a:lnTo>
                    <a:pt x="f41" y="f4"/>
                  </a:lnTo>
                  <a:cubicBezTo>
                    <a:pt x="f5" y="f4"/>
                    <a:pt x="f9" y="f4"/>
                    <a:pt x="f44" y="f128"/>
                  </a:cubicBezTo>
                  <a:cubicBezTo>
                    <a:pt x="f23" y="f127"/>
                    <a:pt x="f75" y="f129"/>
                    <a:pt x="f77" y="f130"/>
                  </a:cubicBezTo>
                  <a:cubicBezTo>
                    <a:pt x="f131" y="f87"/>
                    <a:pt x="f95" y="f132"/>
                    <a:pt x="f82" y="f93"/>
                  </a:cubicBezTo>
                  <a:cubicBezTo>
                    <a:pt x="f133" y="f124"/>
                    <a:pt x="f134" y="f81"/>
                    <a:pt x="f132" y="f122"/>
                  </a:cubicBezTo>
                  <a:cubicBezTo>
                    <a:pt x="f85" y="f97"/>
                    <a:pt x="f87" y="f78"/>
                    <a:pt x="f86" y="f135"/>
                  </a:cubicBezTo>
                  <a:cubicBezTo>
                    <a:pt x="f126" y="f136"/>
                    <a:pt x="f129" y="f75"/>
                    <a:pt x="f127" y="f20"/>
                  </a:cubicBezTo>
                  <a:cubicBezTo>
                    <a:pt x="f128" y="f62"/>
                    <a:pt x="f137" y="f11"/>
                    <a:pt x="f137" y="f43"/>
                  </a:cubicBezTo>
                  <a:cubicBezTo>
                    <a:pt x="f138" y="f49"/>
                    <a:pt x="f138" y="f55"/>
                    <a:pt x="f128" y="f72"/>
                  </a:cubicBezTo>
                  <a:cubicBezTo>
                    <a:pt x="f127" y="f139"/>
                    <a:pt x="f129" y="f30"/>
                    <a:pt x="f130" y="f105"/>
                  </a:cubicBezTo>
                  <a:cubicBezTo>
                    <a:pt x="f86" y="f26"/>
                    <a:pt x="f88" y="f22"/>
                    <a:pt x="f90" y="f140"/>
                  </a:cubicBezTo>
                  <a:cubicBezTo>
                    <a:pt x="f84" y="f59"/>
                    <a:pt x="f141" y="f10"/>
                    <a:pt x="f142" y="f108"/>
                  </a:cubicBezTo>
                  <a:cubicBezTo>
                    <a:pt x="f82" y="f96"/>
                    <a:pt x="f123" y="f106"/>
                    <a:pt x="f143" y="f144"/>
                  </a:cubicBezTo>
                  <a:cubicBezTo>
                    <a:pt x="f145" y="f102"/>
                    <a:pt x="f146" y="f118"/>
                    <a:pt x="f18" y="f112"/>
                  </a:cubicBezTo>
                  <a:cubicBezTo>
                    <a:pt x="f14" y="f112"/>
                    <a:pt x="f9" y="f111"/>
                    <a:pt x="f43" y="f110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2396;p48">
              <a:extLst>
                <a:ext uri="{FF2B5EF4-FFF2-40B4-BE49-F238E27FC236}">
                  <a16:creationId xmlns:a16="http://schemas.microsoft.com/office/drawing/2014/main" id="{4CFDD6DE-B56B-C27A-F7C6-621B802E9894}"/>
                </a:ext>
              </a:extLst>
            </p:cNvPr>
            <p:cNvSpPr/>
            <p:nvPr/>
          </p:nvSpPr>
          <p:spPr>
            <a:xfrm>
              <a:off x="3860843" y="2347017"/>
              <a:ext cx="140113" cy="138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34"/>
                <a:gd name="f4" fmla="val 2508"/>
                <a:gd name="f5" fmla="val 653"/>
                <a:gd name="f6" fmla="val 461"/>
                <a:gd name="f7" fmla="val 693"/>
                <a:gd name="f8" fmla="val 482"/>
                <a:gd name="f9" fmla="val 753"/>
                <a:gd name="f10" fmla="val 522"/>
                <a:gd name="f11" fmla="val 778"/>
                <a:gd name="f12" fmla="val 567"/>
                <a:gd name="f13" fmla="val 798"/>
                <a:gd name="f14" fmla="val 587"/>
                <a:gd name="f15" fmla="val 818"/>
                <a:gd name="f16" fmla="val 607"/>
                <a:gd name="f17" fmla="val 627"/>
                <a:gd name="f18" fmla="val 647"/>
                <a:gd name="f19" fmla="val 838"/>
                <a:gd name="f20" fmla="val 672"/>
                <a:gd name="f21" fmla="val 692"/>
                <a:gd name="f22" fmla="val 858"/>
                <a:gd name="f23" fmla="val 732"/>
                <a:gd name="f24" fmla="val 797"/>
                <a:gd name="f25" fmla="val 878"/>
                <a:gd name="f26" fmla="val 983"/>
                <a:gd name="f27" fmla="val 1048"/>
                <a:gd name="f28" fmla="val 1088"/>
                <a:gd name="f29" fmla="val 1128"/>
                <a:gd name="f30" fmla="val 1194"/>
                <a:gd name="f31" fmla="val 1234"/>
                <a:gd name="f32" fmla="val 1274"/>
                <a:gd name="f33" fmla="val 1299"/>
                <a:gd name="f34" fmla="val 1339"/>
                <a:gd name="f35" fmla="val 1359"/>
                <a:gd name="f36" fmla="val 1379"/>
                <a:gd name="f37" fmla="val 1399"/>
                <a:gd name="f38" fmla="val 733"/>
                <a:gd name="f39" fmla="val 1424"/>
                <a:gd name="f40" fmla="val 1465"/>
                <a:gd name="f41" fmla="val 628"/>
                <a:gd name="f42" fmla="val 547"/>
                <a:gd name="f43" fmla="val 1444"/>
                <a:gd name="f44" fmla="val 527"/>
                <a:gd name="f45" fmla="val 442"/>
                <a:gd name="f46" fmla="val 402"/>
                <a:gd name="f47" fmla="val 1254"/>
                <a:gd name="f48" fmla="val 1174"/>
                <a:gd name="f49" fmla="val 1149"/>
                <a:gd name="f50" fmla="val 377"/>
                <a:gd name="f51" fmla="val 1108"/>
                <a:gd name="f52" fmla="val 1068"/>
                <a:gd name="f53" fmla="val 963"/>
                <a:gd name="f54" fmla="val 898"/>
                <a:gd name="f55" fmla="val 357"/>
                <a:gd name="f56" fmla="val 752"/>
                <a:gd name="f57" fmla="val 712"/>
                <a:gd name="f58" fmla="val 422"/>
                <a:gd name="f59" fmla="val 462"/>
                <a:gd name="f60" fmla="val 502"/>
                <a:gd name="f61" fmla="val 1485"/>
                <a:gd name="f62" fmla="val 1505"/>
                <a:gd name="f63" fmla="val 1525"/>
                <a:gd name="f64" fmla="val 1550"/>
                <a:gd name="f65" fmla="val 1570"/>
                <a:gd name="f66" fmla="val 337"/>
                <a:gd name="f67" fmla="val 1405"/>
                <a:gd name="f68" fmla="val 125"/>
                <a:gd name="f69" fmla="val 146"/>
                <a:gd name="f70" fmla="val 171"/>
                <a:gd name="f71" fmla="val 1611"/>
                <a:gd name="f72" fmla="val 1656"/>
                <a:gd name="f73" fmla="val 191"/>
                <a:gd name="f74" fmla="val 1696"/>
                <a:gd name="f75" fmla="val 211"/>
                <a:gd name="f76" fmla="val 1756"/>
                <a:gd name="f77" fmla="val 231"/>
                <a:gd name="f78" fmla="val 1801"/>
                <a:gd name="f79" fmla="val 251"/>
                <a:gd name="f80" fmla="val 1841"/>
                <a:gd name="f81" fmla="val 271"/>
                <a:gd name="f82" fmla="val 1881"/>
                <a:gd name="f83" fmla="val 296"/>
                <a:gd name="f84" fmla="val 1906"/>
                <a:gd name="f85" fmla="val 336"/>
                <a:gd name="f86" fmla="val 1947"/>
                <a:gd name="f87" fmla="val 356"/>
                <a:gd name="f88" fmla="val 2032"/>
                <a:gd name="f89" fmla="val 421"/>
                <a:gd name="f90" fmla="val 2092"/>
                <a:gd name="f91" fmla="val 2157"/>
                <a:gd name="f92" fmla="val 2197"/>
                <a:gd name="f93" fmla="val 2217"/>
                <a:gd name="f94" fmla="val 2237"/>
                <a:gd name="f95" fmla="val 2258"/>
                <a:gd name="f96" fmla="val 2283"/>
                <a:gd name="f97" fmla="val 2303"/>
                <a:gd name="f98" fmla="val 2323"/>
                <a:gd name="f99" fmla="val 2343"/>
                <a:gd name="f100" fmla="val 943"/>
                <a:gd name="f101" fmla="val 2363"/>
                <a:gd name="f102" fmla="val 1003"/>
                <a:gd name="f103" fmla="val 2383"/>
                <a:gd name="f104" fmla="val 2408"/>
                <a:gd name="f105" fmla="val 1214"/>
                <a:gd name="f106" fmla="val 1590"/>
                <a:gd name="f107" fmla="val 1650"/>
                <a:gd name="f108" fmla="val 1695"/>
                <a:gd name="f109" fmla="val 1946"/>
                <a:gd name="f110" fmla="val 2026"/>
                <a:gd name="f111" fmla="val 2111"/>
                <a:gd name="f112" fmla="val 2177"/>
                <a:gd name="f113" fmla="val 1861"/>
                <a:gd name="f114" fmla="val 1821"/>
                <a:gd name="f115" fmla="val 1781"/>
                <a:gd name="f116" fmla="val 2277"/>
                <a:gd name="f117" fmla="val 1736"/>
                <a:gd name="f118" fmla="val 2302"/>
                <a:gd name="f119" fmla="val 2322"/>
                <a:gd name="f120" fmla="val 1591"/>
                <a:gd name="f121" fmla="val 2342"/>
                <a:gd name="f122" fmla="val 2382"/>
                <a:gd name="f123" fmla="val 1360"/>
                <a:gd name="f124" fmla="val 2402"/>
                <a:gd name="f125" fmla="val 1300"/>
                <a:gd name="f126" fmla="val 1255"/>
                <a:gd name="f127" fmla="val 1280"/>
                <a:gd name="f128" fmla="val 2362"/>
                <a:gd name="f129" fmla="val 1340"/>
                <a:gd name="f130" fmla="val 2257"/>
                <a:gd name="f131" fmla="val 1380"/>
                <a:gd name="f132" fmla="val 1445"/>
                <a:gd name="f133" fmla="val 2132"/>
                <a:gd name="f134" fmla="val 1926"/>
                <a:gd name="f135" fmla="val 1735"/>
                <a:gd name="f136" fmla="val 1630"/>
                <a:gd name="f137" fmla="val 1154"/>
                <a:gd name="f138" fmla="val 1049"/>
                <a:gd name="f139" fmla="val 944"/>
                <a:gd name="f140" fmla="val 45"/>
                <a:gd name="f141" fmla="val 65"/>
                <a:gd name="f142" fmla="val 85"/>
                <a:gd name="f143" fmla="val 105"/>
                <a:gd name="f144" fmla="val 673"/>
                <a:gd name="f145" fmla="val 608"/>
                <a:gd name="f146" fmla="val 316"/>
                <a:gd name="f147" fmla="val 317"/>
                <a:gd name="f148" fmla="val 277"/>
                <a:gd name="f149" fmla="val 151"/>
                <a:gd name="f150" fmla="val 86"/>
                <a:gd name="f151" fmla="val 46"/>
                <a:gd name="f152" fmla="val 26"/>
                <a:gd name="f153" fmla="val 1023"/>
                <a:gd name="f154" fmla="val 1"/>
                <a:gd name="f155" fmla="val 1610"/>
                <a:gd name="f156" fmla="val 66"/>
                <a:gd name="f157" fmla="val 1675"/>
                <a:gd name="f158" fmla="val 126"/>
                <a:gd name="f159" fmla="val 2051"/>
                <a:gd name="f160" fmla="val 2152"/>
                <a:gd name="f161" fmla="val 2427"/>
                <a:gd name="f162" fmla="val 2468"/>
                <a:gd name="f163" fmla="val 1004"/>
                <a:gd name="f164" fmla="val 2488"/>
                <a:gd name="f165" fmla="val 1069"/>
                <a:gd name="f166" fmla="val 2447"/>
                <a:gd name="f167" fmla="val 1987"/>
                <a:gd name="f168" fmla="val 1986"/>
                <a:gd name="f169" fmla="val 2428"/>
                <a:gd name="f170" fmla="val 2533"/>
                <a:gd name="f171" fmla="val 1319"/>
                <a:gd name="f172" fmla="val 2448"/>
                <a:gd name="f173" fmla="val 396"/>
                <a:gd name="f174" fmla="val 2072"/>
                <a:gd name="f175" fmla="val 1967"/>
                <a:gd name="f176" fmla="val 1631"/>
                <a:gd name="f177" fmla="val 20"/>
                <a:gd name="f178" fmla="val 1425"/>
                <a:gd name="f179" fmla="*/ f0 1 2534"/>
                <a:gd name="f180" fmla="*/ f1 1 2508"/>
                <a:gd name="f181" fmla="val f2"/>
                <a:gd name="f182" fmla="val f3"/>
                <a:gd name="f183" fmla="val f4"/>
                <a:gd name="f184" fmla="+- f183 0 f181"/>
                <a:gd name="f185" fmla="+- f182 0 f181"/>
                <a:gd name="f186" fmla="*/ f185 1 2534"/>
                <a:gd name="f187" fmla="*/ f184 1 2508"/>
                <a:gd name="f188" fmla="*/ f181 1 f186"/>
                <a:gd name="f189" fmla="*/ f182 1 f186"/>
                <a:gd name="f190" fmla="*/ f181 1 f187"/>
                <a:gd name="f191" fmla="*/ f183 1 f187"/>
                <a:gd name="f192" fmla="*/ f188 f179 1"/>
                <a:gd name="f193" fmla="*/ f189 f179 1"/>
                <a:gd name="f194" fmla="*/ f191 f180 1"/>
                <a:gd name="f195" fmla="*/ f190 f1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2" t="f195" r="f193" b="f194"/>
              <a:pathLst>
                <a:path w="2534" h="250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5" y="f17"/>
                  </a:cubicBezTo>
                  <a:cubicBezTo>
                    <a:pt x="f15" y="f18"/>
                    <a:pt x="f19" y="f20"/>
                    <a:pt x="f19" y="f21"/>
                  </a:cubicBezTo>
                  <a:cubicBezTo>
                    <a:pt x="f22" y="f23"/>
                    <a:pt x="f22" y="f24"/>
                    <a:pt x="f25" y="f19"/>
                  </a:cubicBezTo>
                  <a:lnTo>
                    <a:pt x="f25" y="f26"/>
                  </a:lnTo>
                  <a:cubicBezTo>
                    <a:pt x="f25" y="f27"/>
                    <a:pt x="f25" y="f28"/>
                    <a:pt x="f22" y="f29"/>
                  </a:cubicBezTo>
                  <a:cubicBezTo>
                    <a:pt x="f22" y="f30"/>
                    <a:pt x="f22" y="f31"/>
                    <a:pt x="f19" y="f32"/>
                  </a:cubicBezTo>
                  <a:cubicBezTo>
                    <a:pt x="f15" y="f33"/>
                    <a:pt x="f15" y="f34"/>
                    <a:pt x="f13" y="f35"/>
                  </a:cubicBezTo>
                  <a:cubicBezTo>
                    <a:pt x="f11" y="f36"/>
                    <a:pt x="f11" y="f36"/>
                    <a:pt x="f9" y="f37"/>
                  </a:cubicBezTo>
                  <a:cubicBezTo>
                    <a:pt x="f38" y="f39"/>
                    <a:pt x="f7" y="f40"/>
                    <a:pt x="f41" y="f40"/>
                  </a:cubicBezTo>
                  <a:cubicBezTo>
                    <a:pt x="f14" y="f40"/>
                    <a:pt x="f42" y="f43"/>
                    <a:pt x="f44" y="f39"/>
                  </a:cubicBezTo>
                  <a:cubicBezTo>
                    <a:pt x="f45" y="f35"/>
                    <a:pt x="f46" y="f47"/>
                    <a:pt x="f46" y="f48"/>
                  </a:cubicBezTo>
                  <a:cubicBezTo>
                    <a:pt x="f46" y="f49"/>
                    <a:pt x="f50" y="f51"/>
                    <a:pt x="f50" y="f52"/>
                  </a:cubicBezTo>
                  <a:lnTo>
                    <a:pt x="f50" y="f53"/>
                  </a:lnTo>
                  <a:cubicBezTo>
                    <a:pt x="f50" y="f54"/>
                    <a:pt x="f55" y="f22"/>
                    <a:pt x="f50" y="f15"/>
                  </a:cubicBezTo>
                  <a:cubicBezTo>
                    <a:pt x="f50" y="f56"/>
                    <a:pt x="f46" y="f57"/>
                    <a:pt x="f46" y="f20"/>
                  </a:cubicBezTo>
                  <a:cubicBezTo>
                    <a:pt x="f58" y="f17"/>
                    <a:pt x="f58" y="f16"/>
                    <a:pt x="f45" y="f14"/>
                  </a:cubicBezTo>
                  <a:cubicBezTo>
                    <a:pt x="f45" y="f12"/>
                    <a:pt x="f59" y="f42"/>
                    <a:pt x="f59" y="f10"/>
                  </a:cubicBezTo>
                  <a:cubicBezTo>
                    <a:pt x="f8" y="f60"/>
                    <a:pt x="f60" y="f60"/>
                    <a:pt x="f44" y="f8"/>
                  </a:cubicBezTo>
                  <a:cubicBezTo>
                    <a:pt x="f42" y="f8"/>
                    <a:pt x="f42" y="f6"/>
                    <a:pt x="f12" y="f6"/>
                  </a:cubicBezTo>
                  <a:close/>
                  <a:moveTo>
                    <a:pt x="f46" y="f61"/>
                  </a:moveTo>
                  <a:cubicBezTo>
                    <a:pt x="f46" y="f61"/>
                    <a:pt x="f58" y="f61"/>
                    <a:pt x="f58" y="f62"/>
                  </a:cubicBezTo>
                  <a:cubicBezTo>
                    <a:pt x="f45" y="f62"/>
                    <a:pt x="f45" y="f63"/>
                    <a:pt x="f45" y="f63"/>
                  </a:cubicBezTo>
                  <a:cubicBezTo>
                    <a:pt x="f45" y="f64"/>
                    <a:pt x="f58" y="f65"/>
                    <a:pt x="f58" y="f65"/>
                  </a:cubicBezTo>
                  <a:lnTo>
                    <a:pt x="f50" y="f65"/>
                  </a:lnTo>
                  <a:cubicBezTo>
                    <a:pt x="f50" y="f65"/>
                    <a:pt x="f55" y="f65"/>
                    <a:pt x="f55" y="f64"/>
                  </a:cubicBezTo>
                  <a:cubicBezTo>
                    <a:pt x="f66" y="f64"/>
                    <a:pt x="f66" y="f63"/>
                    <a:pt x="f66" y="f63"/>
                  </a:cubicBezTo>
                  <a:cubicBezTo>
                    <a:pt x="f66" y="f62"/>
                    <a:pt x="f55" y="f62"/>
                    <a:pt x="f55" y="f61"/>
                  </a:cubicBezTo>
                  <a:close/>
                  <a:moveTo>
                    <a:pt x="f67" y="f68"/>
                  </a:moveTo>
                  <a:cubicBezTo>
                    <a:pt x="f40" y="f69"/>
                    <a:pt x="f62" y="f69"/>
                    <a:pt x="f64" y="f70"/>
                  </a:cubicBezTo>
                  <a:cubicBezTo>
                    <a:pt x="f71" y="f70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8"/>
                    <a:pt x="f91" y="f12"/>
                  </a:cubicBezTo>
                  <a:cubicBezTo>
                    <a:pt x="f92" y="f16"/>
                    <a:pt x="f93" y="f18"/>
                    <a:pt x="f94" y="f21"/>
                  </a:cubicBezTo>
                  <a:cubicBezTo>
                    <a:pt x="f95" y="f57"/>
                    <a:pt x="f96" y="f56"/>
                    <a:pt x="f97" y="f15"/>
                  </a:cubicBezTo>
                  <a:cubicBezTo>
                    <a:pt x="f98" y="f22"/>
                    <a:pt x="f99" y="f54"/>
                    <a:pt x="f99" y="f100"/>
                  </a:cubicBezTo>
                  <a:cubicBezTo>
                    <a:pt x="f101" y="f102"/>
                    <a:pt x="f103" y="f27"/>
                    <a:pt x="f103" y="f29"/>
                  </a:cubicBezTo>
                  <a:lnTo>
                    <a:pt x="f103" y="f49"/>
                  </a:lnTo>
                  <a:cubicBezTo>
                    <a:pt x="f103" y="f30"/>
                    <a:pt x="f104" y="f105"/>
                    <a:pt x="f104" y="f47"/>
                  </a:cubicBezTo>
                  <a:cubicBezTo>
                    <a:pt x="f104" y="f33"/>
                    <a:pt x="f103" y="f34"/>
                    <a:pt x="f103" y="f37"/>
                  </a:cubicBezTo>
                  <a:cubicBezTo>
                    <a:pt x="f103" y="f43"/>
                    <a:pt x="f101" y="f61"/>
                    <a:pt x="f101" y="f64"/>
                  </a:cubicBezTo>
                  <a:cubicBezTo>
                    <a:pt x="f99" y="f106"/>
                    <a:pt x="f98" y="f107"/>
                    <a:pt x="f97" y="f108"/>
                  </a:cubicBezTo>
                  <a:cubicBezTo>
                    <a:pt x="f95" y="f78"/>
                    <a:pt x="f93" y="f82"/>
                    <a:pt x="f91" y="f109"/>
                  </a:cubicBezTo>
                  <a:cubicBezTo>
                    <a:pt x="f90" y="f110"/>
                    <a:pt x="f88" y="f111"/>
                    <a:pt x="f86" y="f112"/>
                  </a:cubicBezTo>
                  <a:cubicBezTo>
                    <a:pt x="f84" y="f92"/>
                    <a:pt x="f113" y="f93"/>
                    <a:pt x="f114" y="f94"/>
                  </a:cubicBezTo>
                  <a:cubicBezTo>
                    <a:pt x="f115" y="f116"/>
                    <a:pt x="f117" y="f118"/>
                    <a:pt x="f74" y="f119"/>
                  </a:cubicBezTo>
                  <a:cubicBezTo>
                    <a:pt x="f120" y="f121"/>
                    <a:pt x="f62" y="f122"/>
                    <a:pt x="f67" y="f122"/>
                  </a:cubicBezTo>
                  <a:cubicBezTo>
                    <a:pt x="f123" y="f124"/>
                    <a:pt x="f125" y="f124"/>
                    <a:pt x="f126" y="f124"/>
                  </a:cubicBezTo>
                  <a:lnTo>
                    <a:pt x="f31" y="f124"/>
                  </a:lnTo>
                  <a:cubicBezTo>
                    <a:pt x="f126" y="f122"/>
                    <a:pt x="f127" y="f128"/>
                    <a:pt x="f125" y="f119"/>
                  </a:cubicBezTo>
                  <a:cubicBezTo>
                    <a:pt x="f129" y="f118"/>
                    <a:pt x="f123" y="f130"/>
                    <a:pt x="f131" y="f92"/>
                  </a:cubicBezTo>
                  <a:cubicBezTo>
                    <a:pt x="f132" y="f133"/>
                    <a:pt x="f40" y="f110"/>
                    <a:pt x="f62" y="f134"/>
                  </a:cubicBezTo>
                  <a:cubicBezTo>
                    <a:pt x="f64" y="f80"/>
                    <a:pt x="f65" y="f135"/>
                    <a:pt x="f65" y="f136"/>
                  </a:cubicBezTo>
                  <a:cubicBezTo>
                    <a:pt x="f120" y="f62"/>
                    <a:pt x="f71" y="f37"/>
                    <a:pt x="f71" y="f33"/>
                  </a:cubicBezTo>
                  <a:cubicBezTo>
                    <a:pt x="f71" y="f28"/>
                    <a:pt x="f65" y="f25"/>
                    <a:pt x="f62" y="f20"/>
                  </a:cubicBezTo>
                  <a:cubicBezTo>
                    <a:pt x="f132" y="f6"/>
                    <a:pt x="f123" y="f83"/>
                    <a:pt x="f31" y="f69"/>
                  </a:cubicBezTo>
                  <a:cubicBezTo>
                    <a:pt x="f105" y="f69"/>
                    <a:pt x="f105" y="f68"/>
                    <a:pt x="f105" y="f68"/>
                  </a:cubicBezTo>
                  <a:close/>
                  <a:moveTo>
                    <a:pt x="f126" y="f2"/>
                  </a:moveTo>
                  <a:cubicBezTo>
                    <a:pt x="f137" y="f2"/>
                    <a:pt x="f138" y="f2"/>
                    <a:pt x="f139" y="f140"/>
                  </a:cubicBezTo>
                  <a:cubicBezTo>
                    <a:pt x="f25" y="f141"/>
                    <a:pt x="f13" y="f142"/>
                    <a:pt x="f38" y="f143"/>
                  </a:cubicBezTo>
                  <a:cubicBezTo>
                    <a:pt x="f144" y="f69"/>
                    <a:pt x="f145" y="f70"/>
                    <a:pt x="f44" y="f77"/>
                  </a:cubicBezTo>
                  <a:cubicBezTo>
                    <a:pt x="f8" y="f81"/>
                    <a:pt x="f58" y="f146"/>
                    <a:pt x="f50" y="f87"/>
                  </a:cubicBezTo>
                  <a:cubicBezTo>
                    <a:pt x="f147" y="f89"/>
                    <a:pt x="f148" y="f6"/>
                    <a:pt x="f77" y="f42"/>
                  </a:cubicBezTo>
                  <a:cubicBezTo>
                    <a:pt x="f149" y="f18"/>
                    <a:pt x="f150" y="f24"/>
                    <a:pt x="f151" y="f53"/>
                  </a:cubicBezTo>
                  <a:cubicBezTo>
                    <a:pt x="f152" y="f153"/>
                    <a:pt x="f154" y="f28"/>
                    <a:pt x="f154" y="f48"/>
                  </a:cubicBezTo>
                  <a:lnTo>
                    <a:pt x="f154" y="f37"/>
                  </a:lnTo>
                  <a:cubicBezTo>
                    <a:pt x="f152" y="f40"/>
                    <a:pt x="f152" y="f63"/>
                    <a:pt x="f151" y="f155"/>
                  </a:cubicBezTo>
                  <a:cubicBezTo>
                    <a:pt x="f156" y="f157"/>
                    <a:pt x="f150" y="f135"/>
                    <a:pt x="f158" y="f114"/>
                  </a:cubicBezTo>
                  <a:cubicBezTo>
                    <a:pt x="f73" y="f109"/>
                    <a:pt x="f148" y="f159"/>
                    <a:pt x="f50" y="f160"/>
                  </a:cubicBezTo>
                  <a:cubicBezTo>
                    <a:pt x="f58" y="f93"/>
                    <a:pt x="f8" y="f130"/>
                    <a:pt x="f42" y="f118"/>
                  </a:cubicBezTo>
                  <a:cubicBezTo>
                    <a:pt x="f145" y="f121"/>
                    <a:pt x="f144" y="f128"/>
                    <a:pt x="f9" y="f124"/>
                  </a:cubicBezTo>
                  <a:cubicBezTo>
                    <a:pt x="f15" y="f161"/>
                    <a:pt x="f25" y="f162"/>
                    <a:pt x="f139" y="f162"/>
                  </a:cubicBezTo>
                  <a:cubicBezTo>
                    <a:pt x="f163" y="f164"/>
                    <a:pt x="f165" y="f4"/>
                    <a:pt x="f137" y="f4"/>
                  </a:cubicBezTo>
                  <a:lnTo>
                    <a:pt x="f127" y="f4"/>
                  </a:lnTo>
                  <a:cubicBezTo>
                    <a:pt x="f131" y="f4"/>
                    <a:pt x="f61" y="f4"/>
                    <a:pt x="f71" y="f162"/>
                  </a:cubicBezTo>
                  <a:cubicBezTo>
                    <a:pt x="f117" y="f166"/>
                    <a:pt x="f113" y="f122"/>
                    <a:pt x="f167" y="f118"/>
                  </a:cubicBezTo>
                  <a:cubicBezTo>
                    <a:pt x="f90" y="f93"/>
                    <a:pt x="f92" y="f111"/>
                    <a:pt x="f97" y="f168"/>
                  </a:cubicBezTo>
                  <a:cubicBezTo>
                    <a:pt x="f101" y="f82"/>
                    <a:pt x="f169" y="f135"/>
                    <a:pt x="f162" y="f106"/>
                  </a:cubicBezTo>
                  <a:cubicBezTo>
                    <a:pt x="f164" y="f64"/>
                    <a:pt x="f4" y="f61"/>
                    <a:pt x="f4" y="f37"/>
                  </a:cubicBezTo>
                  <a:cubicBezTo>
                    <a:pt x="f170" y="f171"/>
                    <a:pt x="f170" y="f47"/>
                    <a:pt x="f4" y="f49"/>
                  </a:cubicBezTo>
                  <a:cubicBezTo>
                    <a:pt x="f4" y="f28"/>
                    <a:pt x="f4" y="f153"/>
                    <a:pt x="f164" y="f100"/>
                  </a:cubicBezTo>
                  <a:cubicBezTo>
                    <a:pt x="f162" y="f25"/>
                    <a:pt x="f172" y="f15"/>
                    <a:pt x="f104" y="f23"/>
                  </a:cubicBezTo>
                  <a:cubicBezTo>
                    <a:pt x="f101" y="f16"/>
                    <a:pt x="f96" y="f60"/>
                    <a:pt x="f112" y="f173"/>
                  </a:cubicBezTo>
                  <a:cubicBezTo>
                    <a:pt x="f174" y="f83"/>
                    <a:pt x="f175" y="f73"/>
                    <a:pt x="f114" y="f68"/>
                  </a:cubicBezTo>
                  <a:cubicBezTo>
                    <a:pt x="f76" y="f143"/>
                    <a:pt x="f74" y="f142"/>
                    <a:pt x="f176" y="f140"/>
                  </a:cubicBezTo>
                  <a:cubicBezTo>
                    <a:pt x="f65" y="f140"/>
                    <a:pt x="f62" y="f177"/>
                    <a:pt x="f178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2397;p48">
              <a:extLst>
                <a:ext uri="{FF2B5EF4-FFF2-40B4-BE49-F238E27FC236}">
                  <a16:creationId xmlns:a16="http://schemas.microsoft.com/office/drawing/2014/main" id="{51F642E4-BC62-4C63-5E8C-A9F41F0F3599}"/>
                </a:ext>
              </a:extLst>
            </p:cNvPr>
            <p:cNvSpPr/>
            <p:nvPr/>
          </p:nvSpPr>
          <p:spPr>
            <a:xfrm>
              <a:off x="3562758" y="2662577"/>
              <a:ext cx="422937" cy="1883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49"/>
                <a:gd name="f4" fmla="val 3406"/>
                <a:gd name="f5" fmla="val 3682"/>
                <a:gd name="f6" fmla="val 3536"/>
                <a:gd name="f7" fmla="val 3386"/>
                <a:gd name="f8" fmla="val 20"/>
                <a:gd name="f9" fmla="val 3240"/>
                <a:gd name="f10" fmla="val 3095"/>
                <a:gd name="f11" fmla="val 40"/>
                <a:gd name="f12" fmla="val 2949"/>
                <a:gd name="f13" fmla="val 81"/>
                <a:gd name="f14" fmla="val 2804"/>
                <a:gd name="f15" fmla="val 106"/>
                <a:gd name="f16" fmla="val 2508"/>
                <a:gd name="f17" fmla="val 166"/>
                <a:gd name="f18" fmla="val 2217"/>
                <a:gd name="f19" fmla="val 271"/>
                <a:gd name="f20" fmla="val 1946"/>
                <a:gd name="f21" fmla="val 397"/>
                <a:gd name="f22" fmla="val 1550"/>
                <a:gd name="f23" fmla="val 582"/>
                <a:gd name="f24" fmla="val 1194"/>
                <a:gd name="f25" fmla="val 833"/>
                <a:gd name="f26" fmla="val 903"/>
                <a:gd name="f27" fmla="val 1129"/>
                <a:gd name="f28" fmla="val 753"/>
                <a:gd name="f29" fmla="val 1274"/>
                <a:gd name="f30" fmla="val 627"/>
                <a:gd name="f31" fmla="val 1420"/>
                <a:gd name="f32" fmla="val 502"/>
                <a:gd name="f33" fmla="val 1585"/>
                <a:gd name="f34" fmla="val 402"/>
                <a:gd name="f35" fmla="val 1756"/>
                <a:gd name="f36" fmla="val 296"/>
                <a:gd name="f37" fmla="val 1921"/>
                <a:gd name="f38" fmla="val 211"/>
                <a:gd name="f39" fmla="val 2132"/>
                <a:gd name="f40" fmla="val 2152"/>
                <a:gd name="f41" fmla="val 171"/>
                <a:gd name="f42" fmla="val 2237"/>
                <a:gd name="f43" fmla="val 151"/>
                <a:gd name="f44" fmla="val 2337"/>
                <a:gd name="f45" fmla="val 2443"/>
                <a:gd name="f46" fmla="val 86"/>
                <a:gd name="f47" fmla="val 2488"/>
                <a:gd name="f48" fmla="val 2528"/>
                <a:gd name="f49" fmla="val 66"/>
                <a:gd name="f50" fmla="val 2568"/>
                <a:gd name="f51" fmla="val 2613"/>
                <a:gd name="f52" fmla="val 46"/>
                <a:gd name="f53" fmla="val 2653"/>
                <a:gd name="f54" fmla="val 2693"/>
                <a:gd name="f55" fmla="val 2759"/>
                <a:gd name="f56" fmla="val 25"/>
                <a:gd name="f57" fmla="val 2819"/>
                <a:gd name="f58" fmla="val 2884"/>
                <a:gd name="f59" fmla="val 2964"/>
                <a:gd name="f60" fmla="val 3030"/>
                <a:gd name="f61" fmla="val 3050"/>
                <a:gd name="f62" fmla="val 3070"/>
                <a:gd name="f63" fmla="val 3090"/>
                <a:gd name="f64" fmla="val 3115"/>
                <a:gd name="f65" fmla="val 3155"/>
                <a:gd name="f66" fmla="val 3215"/>
                <a:gd name="f67" fmla="val 3280"/>
                <a:gd name="f68" fmla="val 3340"/>
                <a:gd name="f69" fmla="val 3366"/>
                <a:gd name="f70" fmla="val 126"/>
                <a:gd name="f71" fmla="val 2989"/>
                <a:gd name="f72" fmla="val 2944"/>
                <a:gd name="f73" fmla="val 2924"/>
                <a:gd name="f74" fmla="val 2904"/>
                <a:gd name="f75" fmla="val 2864"/>
                <a:gd name="f76" fmla="val 191"/>
                <a:gd name="f77" fmla="val 231"/>
                <a:gd name="f78" fmla="val 2548"/>
                <a:gd name="f79" fmla="val 251"/>
                <a:gd name="f80" fmla="val 2423"/>
                <a:gd name="f81" fmla="val 2297"/>
                <a:gd name="f82" fmla="val 356"/>
                <a:gd name="f83" fmla="val 2172"/>
                <a:gd name="f84" fmla="val 2067"/>
                <a:gd name="f85" fmla="val 462"/>
                <a:gd name="f86" fmla="val 1961"/>
                <a:gd name="f87" fmla="val 527"/>
                <a:gd name="f88" fmla="val 1836"/>
                <a:gd name="f89" fmla="val 587"/>
                <a:gd name="f90" fmla="val 652"/>
                <a:gd name="f91" fmla="val 1650"/>
                <a:gd name="f92" fmla="val 733"/>
                <a:gd name="f93" fmla="val 1525"/>
                <a:gd name="f94" fmla="val 818"/>
                <a:gd name="f95" fmla="val 1314"/>
                <a:gd name="f96" fmla="val 1003"/>
                <a:gd name="f97" fmla="val 1234"/>
                <a:gd name="f98" fmla="val 1089"/>
                <a:gd name="f99" fmla="val 1214"/>
                <a:gd name="f100" fmla="val 1044"/>
                <a:gd name="f101" fmla="val 1319"/>
                <a:gd name="f102" fmla="val 938"/>
                <a:gd name="f103" fmla="val 1299"/>
                <a:gd name="f104" fmla="val 958"/>
                <a:gd name="f105" fmla="val 1570"/>
                <a:gd name="f106" fmla="val 773"/>
                <a:gd name="f107" fmla="val 1841"/>
                <a:gd name="f108" fmla="val 607"/>
                <a:gd name="f109" fmla="val 2157"/>
                <a:gd name="f110" fmla="val 457"/>
                <a:gd name="f111" fmla="val 2322"/>
                <a:gd name="f112" fmla="val 331"/>
                <a:gd name="f113" fmla="val 2699"/>
                <a:gd name="f114" fmla="val 3075"/>
                <a:gd name="f115" fmla="val 186"/>
                <a:gd name="f116" fmla="val 3260"/>
                <a:gd name="f117" fmla="val 3471"/>
                <a:gd name="f118" fmla="val 146"/>
                <a:gd name="f119" fmla="val 3661"/>
                <a:gd name="f120" fmla="val 3867"/>
                <a:gd name="f121" fmla="val 3887"/>
                <a:gd name="f122" fmla="val 4058"/>
                <a:gd name="f123" fmla="val 4263"/>
                <a:gd name="f124" fmla="val 4474"/>
                <a:gd name="f125" fmla="val 4619"/>
                <a:gd name="f126" fmla="val 4765"/>
                <a:gd name="f127" fmla="val 4915"/>
                <a:gd name="f128" fmla="val 5121"/>
                <a:gd name="f129" fmla="val 311"/>
                <a:gd name="f130" fmla="val 5332"/>
                <a:gd name="f131" fmla="val 376"/>
                <a:gd name="f132" fmla="val 5517"/>
                <a:gd name="f133" fmla="val 5833"/>
                <a:gd name="f134" fmla="val 6124"/>
                <a:gd name="f135" fmla="val 6375"/>
                <a:gd name="f136" fmla="val 6605"/>
                <a:gd name="f137" fmla="val 6816"/>
                <a:gd name="f138" fmla="val 1334"/>
                <a:gd name="f139" fmla="val 6982"/>
                <a:gd name="f140" fmla="val 1545"/>
                <a:gd name="f141" fmla="val 7067"/>
                <a:gd name="f142" fmla="val 7127"/>
                <a:gd name="f143" fmla="val 7192"/>
                <a:gd name="f144" fmla="val 1861"/>
                <a:gd name="f145" fmla="val 7252"/>
                <a:gd name="f146" fmla="val 7318"/>
                <a:gd name="f147" fmla="val 2087"/>
                <a:gd name="f148" fmla="val 7358"/>
                <a:gd name="f149" fmla="val 2192"/>
                <a:gd name="f150" fmla="val 7378"/>
                <a:gd name="f151" fmla="val 2212"/>
                <a:gd name="f152" fmla="val 7398"/>
                <a:gd name="f153" fmla="val 2317"/>
                <a:gd name="f154" fmla="val 7423"/>
                <a:gd name="f155" fmla="val 2383"/>
                <a:gd name="f156" fmla="val 7443"/>
                <a:gd name="f157" fmla="val 7463"/>
                <a:gd name="f158" fmla="val 7483"/>
                <a:gd name="f159" fmla="val 7503"/>
                <a:gd name="f160" fmla="val 2633"/>
                <a:gd name="f161" fmla="val 2673"/>
                <a:gd name="f162" fmla="val 7523"/>
                <a:gd name="f163" fmla="val 2714"/>
                <a:gd name="f164" fmla="val 2779"/>
                <a:gd name="f165" fmla="val 7548"/>
                <a:gd name="f166" fmla="val 2799"/>
                <a:gd name="f167" fmla="val 7568"/>
                <a:gd name="f168" fmla="val 7588"/>
                <a:gd name="f169" fmla="val 7608"/>
                <a:gd name="f170" fmla="val 7628"/>
                <a:gd name="f171" fmla="val 2739"/>
                <a:gd name="f172" fmla="val 2588"/>
                <a:gd name="f173" fmla="val 2463"/>
                <a:gd name="f174" fmla="val 2006"/>
                <a:gd name="f175" fmla="val 7338"/>
                <a:gd name="f176" fmla="val 1816"/>
                <a:gd name="f177" fmla="val 7212"/>
                <a:gd name="f178" fmla="val 7172"/>
                <a:gd name="f179" fmla="val 1565"/>
                <a:gd name="f180" fmla="val 7107"/>
                <a:gd name="f181" fmla="val 1485"/>
                <a:gd name="f182" fmla="val 7022"/>
                <a:gd name="f183" fmla="val 1400"/>
                <a:gd name="f184" fmla="val 6961"/>
                <a:gd name="f185" fmla="val 1294"/>
                <a:gd name="f186" fmla="val 6876"/>
                <a:gd name="f187" fmla="val 1209"/>
                <a:gd name="f188" fmla="val 6796"/>
                <a:gd name="f189" fmla="val 6625"/>
                <a:gd name="f190" fmla="val 983"/>
                <a:gd name="f191" fmla="val 6460"/>
                <a:gd name="f192" fmla="val 6249"/>
                <a:gd name="f193" fmla="val 687"/>
                <a:gd name="f194" fmla="val 6064"/>
                <a:gd name="f195" fmla="val 562"/>
                <a:gd name="f196" fmla="val 5853"/>
                <a:gd name="f197" fmla="val 5622"/>
                <a:gd name="f198" fmla="val 5497"/>
                <a:gd name="f199" fmla="val 291"/>
                <a:gd name="f200" fmla="val 5372"/>
                <a:gd name="f201" fmla="val 5246"/>
                <a:gd name="f202" fmla="val 206"/>
                <a:gd name="f203" fmla="val 5166"/>
                <a:gd name="f204" fmla="val 5081"/>
                <a:gd name="f205" fmla="val 4996"/>
                <a:gd name="f206" fmla="val 4870"/>
                <a:gd name="f207" fmla="val 4725"/>
                <a:gd name="f208" fmla="val 4579"/>
                <a:gd name="f209" fmla="val 61"/>
                <a:gd name="f210" fmla="val 4329"/>
                <a:gd name="f211" fmla="val 4078"/>
                <a:gd name="f212" fmla="val 3827"/>
                <a:gd name="f213" fmla="*/ f0 1 7649"/>
                <a:gd name="f214" fmla="*/ f1 1 3406"/>
                <a:gd name="f215" fmla="val f2"/>
                <a:gd name="f216" fmla="val f3"/>
                <a:gd name="f217" fmla="val f4"/>
                <a:gd name="f218" fmla="+- f217 0 f215"/>
                <a:gd name="f219" fmla="+- f216 0 f215"/>
                <a:gd name="f220" fmla="*/ f219 1 7649"/>
                <a:gd name="f221" fmla="*/ f218 1 3406"/>
                <a:gd name="f222" fmla="*/ f215 1 f220"/>
                <a:gd name="f223" fmla="*/ f216 1 f220"/>
                <a:gd name="f224" fmla="*/ f215 1 f221"/>
                <a:gd name="f225" fmla="*/ f217 1 f221"/>
                <a:gd name="f226" fmla="*/ f222 f213 1"/>
                <a:gd name="f227" fmla="*/ f223 f213 1"/>
                <a:gd name="f228" fmla="*/ f225 f214 1"/>
                <a:gd name="f229" fmla="*/ f224 f2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6" t="f229" r="f227" b="f228"/>
              <a:pathLst>
                <a:path w="7649" h="3406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38" y="f40"/>
                  </a:lnTo>
                  <a:cubicBezTo>
                    <a:pt x="f41" y="f42"/>
                    <a:pt x="f43" y="f44"/>
                    <a:pt x="f15" y="f45"/>
                  </a:cubicBezTo>
                  <a:cubicBezTo>
                    <a:pt x="f46" y="f47"/>
                    <a:pt x="f46" y="f48"/>
                    <a:pt x="f49" y="f50"/>
                  </a:cubicBezTo>
                  <a:cubicBezTo>
                    <a:pt x="f49" y="f51"/>
                    <a:pt x="f52" y="f53"/>
                    <a:pt x="f52" y="f54"/>
                  </a:cubicBezTo>
                  <a:cubicBezTo>
                    <a:pt x="f52" y="f55"/>
                    <a:pt x="f56" y="f57"/>
                    <a:pt x="f56" y="f58"/>
                  </a:cubicBezTo>
                  <a:lnTo>
                    <a:pt x="f56" y="f59"/>
                  </a:lnTo>
                  <a:lnTo>
                    <a:pt x="f56" y="f60"/>
                  </a:lnTo>
                  <a:lnTo>
                    <a:pt x="f2" y="f61"/>
                  </a:lnTo>
                  <a:lnTo>
                    <a:pt x="f2" y="f62"/>
                  </a:lnTo>
                  <a:lnTo>
                    <a:pt x="f2" y="f63"/>
                  </a:lnTo>
                  <a:lnTo>
                    <a:pt x="f2" y="f64"/>
                  </a:lnTo>
                  <a:lnTo>
                    <a:pt x="f2" y="f65"/>
                  </a:lnTo>
                  <a:cubicBezTo>
                    <a:pt x="f2" y="f66"/>
                    <a:pt x="f56" y="f67"/>
                    <a:pt x="f56" y="f68"/>
                  </a:cubicBezTo>
                  <a:cubicBezTo>
                    <a:pt x="f56" y="f69"/>
                    <a:pt x="f56" y="f7"/>
                    <a:pt x="f52" y="f4"/>
                  </a:cubicBezTo>
                  <a:lnTo>
                    <a:pt x="f46" y="f4"/>
                  </a:lnTo>
                  <a:cubicBezTo>
                    <a:pt x="f15" y="f4"/>
                    <a:pt x="f70" y="f4"/>
                    <a:pt x="f70" y="f7"/>
                  </a:cubicBezTo>
                  <a:cubicBezTo>
                    <a:pt x="f43" y="f7"/>
                    <a:pt x="f43" y="f69"/>
                    <a:pt x="f43" y="f68"/>
                  </a:cubicBezTo>
                  <a:lnTo>
                    <a:pt x="f43" y="f65"/>
                  </a:lnTo>
                  <a:lnTo>
                    <a:pt x="f43" y="f64"/>
                  </a:lnTo>
                  <a:lnTo>
                    <a:pt x="f43" y="f63"/>
                  </a:lnTo>
                  <a:lnTo>
                    <a:pt x="f43" y="f62"/>
                  </a:lnTo>
                  <a:lnTo>
                    <a:pt x="f43" y="f61"/>
                  </a:lnTo>
                  <a:lnTo>
                    <a:pt x="f43" y="f71"/>
                  </a:lnTo>
                  <a:lnTo>
                    <a:pt x="f41" y="f72"/>
                  </a:lnTo>
                  <a:lnTo>
                    <a:pt x="f41" y="f73"/>
                  </a:lnTo>
                  <a:lnTo>
                    <a:pt x="f41" y="f74"/>
                  </a:lnTo>
                  <a:lnTo>
                    <a:pt x="f41" y="f58"/>
                  </a:lnTo>
                  <a:lnTo>
                    <a:pt x="f41" y="f75"/>
                  </a:lnTo>
                  <a:cubicBezTo>
                    <a:pt x="f76" y="f55"/>
                    <a:pt x="f38" y="f53"/>
                    <a:pt x="f77" y="f78"/>
                  </a:cubicBezTo>
                  <a:cubicBezTo>
                    <a:pt x="f79" y="f80"/>
                    <a:pt x="f36" y="f81"/>
                    <a:pt x="f82" y="f83"/>
                  </a:cubicBezTo>
                  <a:cubicBezTo>
                    <a:pt x="f34" y="f84"/>
                    <a:pt x="f85" y="f86"/>
                    <a:pt x="f87" y="f88"/>
                  </a:cubicBezTo>
                  <a:cubicBezTo>
                    <a:pt x="f89" y="f35"/>
                    <a:pt x="f90" y="f91"/>
                    <a:pt x="f92" y="f93"/>
                  </a:cubicBezTo>
                  <a:cubicBezTo>
                    <a:pt x="f94" y="f31"/>
                    <a:pt x="f26" y="f95"/>
                    <a:pt x="f96" y="f97"/>
                  </a:cubicBezTo>
                  <a:cubicBezTo>
                    <a:pt x="f98" y="f27"/>
                    <a:pt x="f99" y="f100"/>
                    <a:pt x="f101" y="f102"/>
                  </a:cubicBezTo>
                  <a:lnTo>
                    <a:pt x="f101" y="f102"/>
                  </a:lnTo>
                  <a:lnTo>
                    <a:pt x="f103" y="f104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21"/>
                    <a:pt x="f16" y="f112"/>
                    <a:pt x="f113" y="f19"/>
                  </a:cubicBezTo>
                  <a:cubicBezTo>
                    <a:pt x="f58" y="f77"/>
                    <a:pt x="f114" y="f115"/>
                    <a:pt x="f116" y="f17"/>
                  </a:cubicBezTo>
                  <a:cubicBezTo>
                    <a:pt x="f117" y="f118"/>
                    <a:pt x="f119" y="f70"/>
                    <a:pt x="f120" y="f70"/>
                  </a:cubicBezTo>
                  <a:lnTo>
                    <a:pt x="f121" y="f70"/>
                  </a:lnTo>
                  <a:cubicBezTo>
                    <a:pt x="f122" y="f70"/>
                    <a:pt x="f123" y="f118"/>
                    <a:pt x="f124" y="f17"/>
                  </a:cubicBezTo>
                  <a:cubicBezTo>
                    <a:pt x="f125" y="f115"/>
                    <a:pt x="f126" y="f77"/>
                    <a:pt x="f127" y="f79"/>
                  </a:cubicBezTo>
                  <a:cubicBezTo>
                    <a:pt x="f128" y="f129"/>
                    <a:pt x="f130" y="f131"/>
                    <a:pt x="f132" y="f110"/>
                  </a:cubicBezTo>
                  <a:cubicBezTo>
                    <a:pt x="f133" y="f23"/>
                    <a:pt x="f134" y="f28"/>
                    <a:pt x="f135" y="f104"/>
                  </a:cubicBezTo>
                  <a:lnTo>
                    <a:pt x="f135" y="f102"/>
                  </a:lnTo>
                  <a:cubicBezTo>
                    <a:pt x="f136" y="f27"/>
                    <a:pt x="f137" y="f138"/>
                    <a:pt x="f139" y="f140"/>
                  </a:cubicBezTo>
                  <a:cubicBezTo>
                    <a:pt x="f141" y="f91"/>
                    <a:pt x="f142" y="f35"/>
                    <a:pt x="f143" y="f144"/>
                  </a:cubicBezTo>
                  <a:cubicBezTo>
                    <a:pt x="f145" y="f86"/>
                    <a:pt x="f146" y="f147"/>
                    <a:pt x="f148" y="f149"/>
                  </a:cubicBezTo>
                  <a:lnTo>
                    <a:pt x="f150" y="f151"/>
                  </a:lnTo>
                  <a:lnTo>
                    <a:pt x="f150" y="f42"/>
                  </a:lnTo>
                  <a:cubicBezTo>
                    <a:pt x="f152" y="f153"/>
                    <a:pt x="f154" y="f155"/>
                    <a:pt x="f156" y="f45"/>
                  </a:cubicBezTo>
                  <a:cubicBezTo>
                    <a:pt x="f157" y="f16"/>
                    <a:pt x="f158" y="f78"/>
                    <a:pt x="f159" y="f160"/>
                  </a:cubicBezTo>
                  <a:lnTo>
                    <a:pt x="f159" y="f161"/>
                  </a:lnTo>
                  <a:lnTo>
                    <a:pt x="f159" y="f54"/>
                  </a:lnTo>
                  <a:lnTo>
                    <a:pt x="f162" y="f54"/>
                  </a:lnTo>
                  <a:lnTo>
                    <a:pt x="f162" y="f163"/>
                  </a:lnTo>
                  <a:lnTo>
                    <a:pt x="f162" y="f55"/>
                  </a:lnTo>
                  <a:cubicBezTo>
                    <a:pt x="f162" y="f164"/>
                    <a:pt x="f165" y="f164"/>
                    <a:pt x="f165" y="f166"/>
                  </a:cubicBezTo>
                  <a:cubicBezTo>
                    <a:pt x="f167" y="f166"/>
                    <a:pt x="f167" y="f57"/>
                    <a:pt x="f168" y="f57"/>
                  </a:cubicBezTo>
                  <a:cubicBezTo>
                    <a:pt x="f169" y="f57"/>
                    <a:pt x="f170" y="f166"/>
                    <a:pt x="f170" y="f166"/>
                  </a:cubicBezTo>
                  <a:cubicBezTo>
                    <a:pt x="f3" y="f164"/>
                    <a:pt x="f3" y="f164"/>
                    <a:pt x="f3" y="f55"/>
                  </a:cubicBezTo>
                  <a:lnTo>
                    <a:pt x="f3" y="f171"/>
                  </a:lnTo>
                  <a:lnTo>
                    <a:pt x="f3" y="f163"/>
                  </a:lnTo>
                  <a:lnTo>
                    <a:pt x="f3" y="f54"/>
                  </a:lnTo>
                  <a:lnTo>
                    <a:pt x="f3" y="f161"/>
                  </a:lnTo>
                  <a:lnTo>
                    <a:pt x="f3" y="f53"/>
                  </a:lnTo>
                  <a:cubicBezTo>
                    <a:pt x="f3" y="f53"/>
                    <a:pt x="f3" y="f160"/>
                    <a:pt x="f170" y="f160"/>
                  </a:cubicBezTo>
                  <a:lnTo>
                    <a:pt x="f170" y="f172"/>
                  </a:lnTo>
                  <a:cubicBezTo>
                    <a:pt x="f168" y="f173"/>
                    <a:pt x="f167" y="f153"/>
                    <a:pt x="f159" y="f149"/>
                  </a:cubicBezTo>
                  <a:cubicBezTo>
                    <a:pt x="f156" y="f174"/>
                    <a:pt x="f175" y="f176"/>
                    <a:pt x="f177" y="f91"/>
                  </a:cubicBezTo>
                  <a:cubicBezTo>
                    <a:pt x="f178" y="f179"/>
                    <a:pt x="f180" y="f181"/>
                    <a:pt x="f182" y="f183"/>
                  </a:cubicBezTo>
                  <a:cubicBezTo>
                    <a:pt x="f184" y="f185"/>
                    <a:pt x="f186" y="f187"/>
                    <a:pt x="f188" y="f27"/>
                  </a:cubicBezTo>
                  <a:cubicBezTo>
                    <a:pt x="f189" y="f190"/>
                    <a:pt x="f191" y="f25"/>
                    <a:pt x="f192" y="f193"/>
                  </a:cubicBezTo>
                  <a:cubicBezTo>
                    <a:pt x="f194" y="f195"/>
                    <a:pt x="f196" y="f110"/>
                    <a:pt x="f197" y="f82"/>
                  </a:cubicBezTo>
                  <a:cubicBezTo>
                    <a:pt x="f198" y="f199"/>
                    <a:pt x="f200" y="f79"/>
                    <a:pt x="f201" y="f202"/>
                  </a:cubicBezTo>
                  <a:cubicBezTo>
                    <a:pt x="f203" y="f115"/>
                    <a:pt x="f204" y="f17"/>
                    <a:pt x="f205" y="f118"/>
                  </a:cubicBezTo>
                  <a:cubicBezTo>
                    <a:pt x="f206" y="f15"/>
                    <a:pt x="f207" y="f13"/>
                    <a:pt x="f208" y="f209"/>
                  </a:cubicBezTo>
                  <a:cubicBezTo>
                    <a:pt x="f210" y="f8"/>
                    <a:pt x="f211" y="f2"/>
                    <a:pt x="f212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2398;p48">
              <a:extLst>
                <a:ext uri="{FF2B5EF4-FFF2-40B4-BE49-F238E27FC236}">
                  <a16:creationId xmlns:a16="http://schemas.microsoft.com/office/drawing/2014/main" id="{15561445-6BDF-594B-9C5A-CB73DE8F0C5B}"/>
                </a:ext>
              </a:extLst>
            </p:cNvPr>
            <p:cNvSpPr/>
            <p:nvPr/>
          </p:nvSpPr>
          <p:spPr>
            <a:xfrm>
              <a:off x="3662281" y="2395508"/>
              <a:ext cx="180310" cy="2069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61"/>
                <a:gd name="f4" fmla="val 3743"/>
                <a:gd name="f5" fmla="val 1631"/>
                <a:gd name="f6" fmla="val 106"/>
                <a:gd name="f7" fmla="val 1691"/>
                <a:gd name="f8" fmla="val 1736"/>
                <a:gd name="f9" fmla="val 126"/>
                <a:gd name="f10" fmla="val 1796"/>
                <a:gd name="f11" fmla="val 1861"/>
                <a:gd name="f12" fmla="val 1902"/>
                <a:gd name="f13" fmla="val 146"/>
                <a:gd name="f14" fmla="val 1962"/>
                <a:gd name="f15" fmla="val 2027"/>
                <a:gd name="f16" fmla="val 171"/>
                <a:gd name="f17" fmla="val 2067"/>
                <a:gd name="f18" fmla="val 191"/>
                <a:gd name="f19" fmla="val 2132"/>
                <a:gd name="f20" fmla="val 211"/>
                <a:gd name="f21" fmla="val 2258"/>
                <a:gd name="f22" fmla="val 272"/>
                <a:gd name="f23" fmla="val 2363"/>
                <a:gd name="f24" fmla="val 337"/>
                <a:gd name="f25" fmla="val 2463"/>
                <a:gd name="f26" fmla="val 422"/>
                <a:gd name="f27" fmla="val 2569"/>
                <a:gd name="f28" fmla="val 502"/>
                <a:gd name="f29" fmla="val 2674"/>
                <a:gd name="f30" fmla="val 588"/>
                <a:gd name="f31" fmla="val 2759"/>
                <a:gd name="f32" fmla="val 693"/>
                <a:gd name="f33" fmla="val 713"/>
                <a:gd name="f34" fmla="val 2799"/>
                <a:gd name="f35" fmla="val 773"/>
                <a:gd name="f36" fmla="val 2839"/>
                <a:gd name="f37" fmla="val 838"/>
                <a:gd name="f38" fmla="val 2885"/>
                <a:gd name="f39" fmla="val 898"/>
                <a:gd name="f40" fmla="val 2925"/>
                <a:gd name="f41" fmla="val 964"/>
                <a:gd name="f42" fmla="val 2965"/>
                <a:gd name="f43" fmla="val 1024"/>
                <a:gd name="f44" fmla="val 2990"/>
                <a:gd name="f45" fmla="val 1109"/>
                <a:gd name="f46" fmla="val 3030"/>
                <a:gd name="f47" fmla="val 1174"/>
                <a:gd name="f48" fmla="val 3050"/>
                <a:gd name="f49" fmla="val 1255"/>
                <a:gd name="f50" fmla="val 3070"/>
                <a:gd name="f51" fmla="val 1340"/>
                <a:gd name="f52" fmla="val 3090"/>
                <a:gd name="f53" fmla="val 1425"/>
                <a:gd name="f54" fmla="val 3115"/>
                <a:gd name="f55" fmla="val 1525"/>
                <a:gd name="f56" fmla="val 3135"/>
                <a:gd name="f57" fmla="val 1611"/>
                <a:gd name="f58" fmla="val 3155"/>
                <a:gd name="f59" fmla="val 1801"/>
                <a:gd name="f60" fmla="val 1967"/>
                <a:gd name="f61" fmla="val 2152"/>
                <a:gd name="f62" fmla="val 2197"/>
                <a:gd name="f63" fmla="val 2217"/>
                <a:gd name="f64" fmla="val 2403"/>
                <a:gd name="f65" fmla="val 2553"/>
                <a:gd name="f66" fmla="val 2679"/>
                <a:gd name="f67" fmla="val 2804"/>
                <a:gd name="f68" fmla="val 2950"/>
                <a:gd name="f69" fmla="val 3055"/>
                <a:gd name="f70" fmla="val 3075"/>
                <a:gd name="f71" fmla="val 3180"/>
                <a:gd name="f72" fmla="val 3346"/>
                <a:gd name="f73" fmla="val 3431"/>
                <a:gd name="f74" fmla="val 3491"/>
                <a:gd name="f75" fmla="val 3556"/>
                <a:gd name="f76" fmla="val 3597"/>
                <a:gd name="f77" fmla="val 3617"/>
                <a:gd name="f78" fmla="val 1776"/>
                <a:gd name="f79" fmla="val 3637"/>
                <a:gd name="f80" fmla="val 3657"/>
                <a:gd name="f81" fmla="val 1671"/>
                <a:gd name="f82" fmla="val 1566"/>
                <a:gd name="f83" fmla="val 1505"/>
                <a:gd name="f84" fmla="val 1460"/>
                <a:gd name="f85" fmla="val 1400"/>
                <a:gd name="f86" fmla="val 1335"/>
                <a:gd name="f87" fmla="val 1275"/>
                <a:gd name="f88" fmla="val 1235"/>
                <a:gd name="f89" fmla="val 1169"/>
                <a:gd name="f90" fmla="val 3577"/>
                <a:gd name="f91" fmla="val 1044"/>
                <a:gd name="f92" fmla="val 3531"/>
                <a:gd name="f93" fmla="val 1004"/>
                <a:gd name="f94" fmla="val 939"/>
                <a:gd name="f95" fmla="val 3471"/>
                <a:gd name="f96" fmla="val 899"/>
                <a:gd name="f97" fmla="val 833"/>
                <a:gd name="f98" fmla="val 3386"/>
                <a:gd name="f99" fmla="val 793"/>
                <a:gd name="f100" fmla="val 3366"/>
                <a:gd name="f101" fmla="val 688"/>
                <a:gd name="f102" fmla="val 3281"/>
                <a:gd name="f103" fmla="val 583"/>
                <a:gd name="f104" fmla="val 417"/>
                <a:gd name="f105" fmla="val 332"/>
                <a:gd name="f106" fmla="val 2824"/>
                <a:gd name="f107" fmla="val 206"/>
                <a:gd name="f108" fmla="val 2508"/>
                <a:gd name="f109" fmla="val 2343"/>
                <a:gd name="f110" fmla="val 2072"/>
                <a:gd name="f111" fmla="val 1987"/>
                <a:gd name="f112" fmla="val 1881"/>
                <a:gd name="f113" fmla="val 1716"/>
                <a:gd name="f114" fmla="val 1445"/>
                <a:gd name="f115" fmla="val 1089"/>
                <a:gd name="f116" fmla="val 542"/>
                <a:gd name="f117" fmla="val 648"/>
                <a:gd name="f118" fmla="val 608"/>
                <a:gd name="f119" fmla="val 547"/>
                <a:gd name="f120" fmla="val 733"/>
                <a:gd name="f121" fmla="val 462"/>
                <a:gd name="f122" fmla="val 397"/>
                <a:gd name="f123" fmla="val 377"/>
                <a:gd name="f124" fmla="val 317"/>
                <a:gd name="f125" fmla="val 1064"/>
                <a:gd name="f126" fmla="val 251"/>
                <a:gd name="f127" fmla="val 1129"/>
                <a:gd name="f128" fmla="val 1586"/>
                <a:gd name="f129" fmla="val 1"/>
                <a:gd name="f130" fmla="val 1420"/>
                <a:gd name="f131" fmla="val 21"/>
                <a:gd name="f132" fmla="val 1295"/>
                <a:gd name="f133" fmla="val 46"/>
                <a:gd name="f134" fmla="val 66"/>
                <a:gd name="f135" fmla="val 86"/>
                <a:gd name="f136" fmla="val 1084"/>
                <a:gd name="f137" fmla="val 959"/>
                <a:gd name="f138" fmla="val 668"/>
                <a:gd name="f139" fmla="val 357"/>
                <a:gd name="f140" fmla="val 563"/>
                <a:gd name="f141" fmla="val 457"/>
                <a:gd name="f142" fmla="val 567"/>
                <a:gd name="f143" fmla="val 292"/>
                <a:gd name="f144" fmla="val 818"/>
                <a:gd name="f145" fmla="val 232"/>
                <a:gd name="f146" fmla="val 944"/>
                <a:gd name="f147" fmla="val 166"/>
                <a:gd name="f148" fmla="val 1069"/>
                <a:gd name="f149" fmla="val 1234"/>
                <a:gd name="f150" fmla="val 61"/>
                <a:gd name="f151" fmla="val 1360"/>
                <a:gd name="f152" fmla="val 41"/>
                <a:gd name="f153" fmla="val 1676"/>
                <a:gd name="f154" fmla="val 1821"/>
                <a:gd name="f155" fmla="val 2112"/>
                <a:gd name="f156" fmla="val 2428"/>
                <a:gd name="f157" fmla="val 2699"/>
                <a:gd name="f158" fmla="val 312"/>
                <a:gd name="f159" fmla="val 482"/>
                <a:gd name="f160" fmla="val 3200"/>
                <a:gd name="f161" fmla="val 3306"/>
                <a:gd name="f162" fmla="val 3406"/>
                <a:gd name="f163" fmla="val 919"/>
                <a:gd name="f164" fmla="val 1189"/>
                <a:gd name="f165" fmla="val 3702"/>
                <a:gd name="f166" fmla="val 3722"/>
                <a:gd name="f167" fmla="val 1440"/>
                <a:gd name="f168" fmla="val 3742"/>
                <a:gd name="f169" fmla="val 1942"/>
                <a:gd name="f170" fmla="val 2007"/>
                <a:gd name="f171" fmla="val 3682"/>
                <a:gd name="f172" fmla="val 2213"/>
                <a:gd name="f173" fmla="val 2338"/>
                <a:gd name="f174" fmla="val 2589"/>
                <a:gd name="f175" fmla="val 2694"/>
                <a:gd name="f176" fmla="val 2654"/>
                <a:gd name="f177" fmla="val 2528"/>
                <a:gd name="f178" fmla="val 3196"/>
                <a:gd name="f179" fmla="val 3216"/>
                <a:gd name="f180" fmla="val 1696"/>
                <a:gd name="f181" fmla="val 3175"/>
                <a:gd name="f182" fmla="val 3010"/>
                <a:gd name="f183" fmla="val 858"/>
                <a:gd name="f184" fmla="val 628"/>
                <a:gd name="f185" fmla="val 522"/>
                <a:gd name="f186" fmla="val 2549"/>
                <a:gd name="f187" fmla="val 2488"/>
                <a:gd name="f188" fmla="val 2423"/>
                <a:gd name="f189" fmla="val 2383"/>
                <a:gd name="f190" fmla="val 2318"/>
                <a:gd name="f191" fmla="val 2172"/>
                <a:gd name="f192" fmla="val 2047"/>
                <a:gd name="f193" fmla="*/ f0 1 3261"/>
                <a:gd name="f194" fmla="*/ f1 1 3743"/>
                <a:gd name="f195" fmla="val f2"/>
                <a:gd name="f196" fmla="val f3"/>
                <a:gd name="f197" fmla="val f4"/>
                <a:gd name="f198" fmla="+- f197 0 f195"/>
                <a:gd name="f199" fmla="+- f196 0 f195"/>
                <a:gd name="f200" fmla="*/ f199 1 3261"/>
                <a:gd name="f201" fmla="*/ f198 1 3743"/>
                <a:gd name="f202" fmla="*/ f195 1 f200"/>
                <a:gd name="f203" fmla="*/ f196 1 f200"/>
                <a:gd name="f204" fmla="*/ f195 1 f201"/>
                <a:gd name="f205" fmla="*/ f197 1 f201"/>
                <a:gd name="f206" fmla="*/ f202 f193 1"/>
                <a:gd name="f207" fmla="*/ f203 f193 1"/>
                <a:gd name="f208" fmla="*/ f205 f194 1"/>
                <a:gd name="f209" fmla="*/ f204 f1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6" t="f209" r="f207" b="f208"/>
              <a:pathLst>
                <a:path w="3261" h="3743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cubicBezTo>
                    <a:pt x="f11" y="f9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lnTo>
                    <a:pt x="f31" y="f33"/>
                  </a:ln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58" y="f60"/>
                    <a:pt x="f56" y="f61"/>
                  </a:cubicBezTo>
                  <a:cubicBezTo>
                    <a:pt x="f54" y="f62"/>
                    <a:pt x="f54" y="f63"/>
                    <a:pt x="f54" y="f21"/>
                  </a:cubicBezTo>
                  <a:cubicBezTo>
                    <a:pt x="f50" y="f64"/>
                    <a:pt x="f46" y="f65"/>
                    <a:pt x="f44" y="f66"/>
                  </a:cubicBezTo>
                  <a:cubicBezTo>
                    <a:pt x="f40" y="f67"/>
                    <a:pt x="f36" y="f68"/>
                    <a:pt x="f31" y="f69"/>
                  </a:cubicBezTo>
                  <a:lnTo>
                    <a:pt x="f31" y="f70"/>
                  </a:lnTo>
                  <a:cubicBezTo>
                    <a:pt x="f29" y="f71"/>
                    <a:pt x="f27" y="f3"/>
                    <a:pt x="f25" y="f72"/>
                  </a:cubicBezTo>
                  <a:cubicBezTo>
                    <a:pt x="f23" y="f73"/>
                    <a:pt x="f21" y="f74"/>
                    <a:pt x="f19" y="f75"/>
                  </a:cubicBezTo>
                  <a:cubicBezTo>
                    <a:pt x="f15" y="f76"/>
                    <a:pt x="f12" y="f77"/>
                    <a:pt x="f78" y="f79"/>
                  </a:cubicBezTo>
                  <a:cubicBezTo>
                    <a:pt x="f8" y="f80"/>
                    <a:pt x="f81" y="f80"/>
                    <a:pt x="f5" y="f80"/>
                  </a:cubicBezTo>
                  <a:cubicBezTo>
                    <a:pt x="f82" y="f80"/>
                    <a:pt x="f83" y="f80"/>
                    <a:pt x="f84" y="f79"/>
                  </a:cubicBezTo>
                  <a:cubicBezTo>
                    <a:pt x="f85" y="f79"/>
                    <a:pt x="f86" y="f77"/>
                    <a:pt x="f87" y="f77"/>
                  </a:cubicBezTo>
                  <a:cubicBezTo>
                    <a:pt x="f88" y="f76"/>
                    <a:pt x="f89" y="f90"/>
                    <a:pt x="f45" y="f75"/>
                  </a:cubicBezTo>
                  <a:cubicBezTo>
                    <a:pt x="f91" y="f92"/>
                    <a:pt x="f93" y="f74"/>
                    <a:pt x="f94" y="f95"/>
                  </a:cubicBezTo>
                  <a:cubicBezTo>
                    <a:pt x="f96" y="f73"/>
                    <a:pt x="f97" y="f98"/>
                    <a:pt x="f35" y="f72"/>
                  </a:cubicBezTo>
                  <a:lnTo>
                    <a:pt x="f35" y="f72"/>
                  </a:lnTo>
                  <a:lnTo>
                    <a:pt x="f99" y="f100"/>
                  </a:lnTo>
                  <a:cubicBezTo>
                    <a:pt x="f101" y="f102"/>
                    <a:pt x="f103" y="f71"/>
                    <a:pt x="f28" y="f70"/>
                  </a:cubicBezTo>
                  <a:cubicBezTo>
                    <a:pt x="f104" y="f68"/>
                    <a:pt x="f105" y="f106"/>
                    <a:pt x="f22" y="f66"/>
                  </a:cubicBezTo>
                  <a:cubicBezTo>
                    <a:pt x="f107" y="f108"/>
                    <a:pt x="f13" y="f109"/>
                    <a:pt x="f9" y="f61"/>
                  </a:cubicBezTo>
                  <a:cubicBezTo>
                    <a:pt x="f9" y="f110"/>
                    <a:pt x="f6" y="f111"/>
                    <a:pt x="f6" y="f112"/>
                  </a:cubicBezTo>
                  <a:cubicBezTo>
                    <a:pt x="f6" y="f59"/>
                    <a:pt x="f9" y="f113"/>
                    <a:pt x="f9" y="f57"/>
                  </a:cubicBezTo>
                  <a:cubicBezTo>
                    <a:pt x="f13" y="f114"/>
                    <a:pt x="f107" y="f87"/>
                    <a:pt x="f22" y="f45"/>
                  </a:cubicBezTo>
                  <a:lnTo>
                    <a:pt x="f22" y="f115"/>
                  </a:lnTo>
                  <a:cubicBezTo>
                    <a:pt x="f105" y="f41"/>
                    <a:pt x="f104" y="f37"/>
                    <a:pt x="f28" y="f33"/>
                  </a:cubicBezTo>
                  <a:cubicBezTo>
                    <a:pt x="f116" y="f117"/>
                    <a:pt x="f103" y="f118"/>
                    <a:pt x="f117" y="f119"/>
                  </a:cubicBezTo>
                  <a:cubicBezTo>
                    <a:pt x="f101" y="f28"/>
                    <a:pt x="f120" y="f121"/>
                    <a:pt x="f99" y="f122"/>
                  </a:cubicBezTo>
                  <a:cubicBezTo>
                    <a:pt x="f97" y="f123"/>
                    <a:pt x="f96" y="f24"/>
                    <a:pt x="f94" y="f124"/>
                  </a:cubicBezTo>
                  <a:cubicBezTo>
                    <a:pt x="f93" y="f22"/>
                    <a:pt x="f125" y="f126"/>
                    <a:pt x="f127" y="f20"/>
                  </a:cubicBezTo>
                  <a:lnTo>
                    <a:pt x="f45" y="f20"/>
                  </a:lnTo>
                  <a:cubicBezTo>
                    <a:pt x="f88" y="f16"/>
                    <a:pt x="f86" y="f13"/>
                    <a:pt x="f84" y="f9"/>
                  </a:cubicBezTo>
                  <a:cubicBezTo>
                    <a:pt x="f55" y="f9"/>
                    <a:pt x="f128" y="f6"/>
                    <a:pt x="f5" y="f6"/>
                  </a:cubicBezTo>
                  <a:close/>
                  <a:moveTo>
                    <a:pt x="f5" y="f129"/>
                  </a:moveTo>
                  <a:cubicBezTo>
                    <a:pt x="f55" y="f129"/>
                    <a:pt x="f130" y="f131"/>
                    <a:pt x="f132" y="f133"/>
                  </a:cubicBezTo>
                  <a:cubicBezTo>
                    <a:pt x="f88" y="f134"/>
                    <a:pt x="f89" y="f135"/>
                    <a:pt x="f136" y="f6"/>
                  </a:cubicBezTo>
                  <a:cubicBezTo>
                    <a:pt x="f43" y="f9"/>
                    <a:pt x="f137" y="f16"/>
                    <a:pt x="f96" y="f20"/>
                  </a:cubicBezTo>
                  <a:cubicBezTo>
                    <a:pt x="f35" y="f22"/>
                    <a:pt x="f138" y="f139"/>
                    <a:pt x="f140" y="f121"/>
                  </a:cubicBezTo>
                  <a:cubicBezTo>
                    <a:pt x="f141" y="f142"/>
                    <a:pt x="f123" y="f32"/>
                    <a:pt x="f143" y="f144"/>
                  </a:cubicBezTo>
                  <a:cubicBezTo>
                    <a:pt x="f145" y="f146"/>
                    <a:pt x="f147" y="f148"/>
                    <a:pt x="f9" y="f149"/>
                  </a:cubicBezTo>
                  <a:cubicBezTo>
                    <a:pt x="f150" y="f151"/>
                    <a:pt x="f152" y="f83"/>
                    <a:pt x="f131" y="f153"/>
                  </a:cubicBezTo>
                  <a:cubicBezTo>
                    <a:pt x="f129" y="f154"/>
                    <a:pt x="f131" y="f60"/>
                    <a:pt x="f131" y="f155"/>
                  </a:cubicBezTo>
                  <a:cubicBezTo>
                    <a:pt x="f150" y="f156"/>
                    <a:pt x="f147" y="f157"/>
                    <a:pt x="f158" y="f68"/>
                  </a:cubicBezTo>
                  <a:cubicBezTo>
                    <a:pt x="f123" y="f70"/>
                    <a:pt x="f159" y="f160"/>
                    <a:pt x="f103" y="f161"/>
                  </a:cubicBezTo>
                  <a:cubicBezTo>
                    <a:pt x="f138" y="f162"/>
                    <a:pt x="f99" y="f74"/>
                    <a:pt x="f163" y="f75"/>
                  </a:cubicBezTo>
                  <a:cubicBezTo>
                    <a:pt x="f91" y="f79"/>
                    <a:pt x="f164" y="f165"/>
                    <a:pt x="f86" y="f166"/>
                  </a:cubicBezTo>
                  <a:cubicBezTo>
                    <a:pt x="f167" y="f168"/>
                    <a:pt x="f55" y="f168"/>
                    <a:pt x="f5" y="f168"/>
                  </a:cubicBezTo>
                  <a:lnTo>
                    <a:pt x="f10" y="f168"/>
                  </a:lnTo>
                  <a:cubicBezTo>
                    <a:pt x="f11" y="f168"/>
                    <a:pt x="f169" y="f166"/>
                    <a:pt x="f170" y="f165"/>
                  </a:cubicBezTo>
                  <a:cubicBezTo>
                    <a:pt x="f17" y="f171"/>
                    <a:pt x="f19" y="f80"/>
                    <a:pt x="f172" y="f77"/>
                  </a:cubicBezTo>
                  <a:cubicBezTo>
                    <a:pt x="f173" y="f90"/>
                    <a:pt x="f25" y="f74"/>
                    <a:pt x="f174" y="f98"/>
                  </a:cubicBezTo>
                  <a:cubicBezTo>
                    <a:pt x="f175" y="f161"/>
                    <a:pt x="f34" y="f160"/>
                    <a:pt x="f38" y="f69"/>
                  </a:cubicBezTo>
                  <a:cubicBezTo>
                    <a:pt x="f42" y="f68"/>
                    <a:pt x="f46" y="f106"/>
                    <a:pt x="f52" y="f176"/>
                  </a:cubicBezTo>
                  <a:cubicBezTo>
                    <a:pt x="f58" y="f177"/>
                    <a:pt x="f178" y="f64"/>
                    <a:pt x="f179" y="f21"/>
                  </a:cubicBezTo>
                  <a:cubicBezTo>
                    <a:pt x="f3" y="f60"/>
                    <a:pt x="f3" y="f180"/>
                    <a:pt x="f178" y="f85"/>
                  </a:cubicBezTo>
                  <a:cubicBezTo>
                    <a:pt x="f181" y="f87"/>
                    <a:pt x="f54" y="f127"/>
                    <a:pt x="f48" y="f93"/>
                  </a:cubicBezTo>
                  <a:cubicBezTo>
                    <a:pt x="f182" y="f183"/>
                    <a:pt x="f40" y="f120"/>
                    <a:pt x="f36" y="f184"/>
                  </a:cubicBezTo>
                  <a:cubicBezTo>
                    <a:pt x="f34" y="f142"/>
                    <a:pt x="f31" y="f185"/>
                    <a:pt x="f175" y="f121"/>
                  </a:cubicBezTo>
                  <a:cubicBezTo>
                    <a:pt x="f176" y="f26"/>
                    <a:pt x="f174" y="f123"/>
                    <a:pt x="f186" y="f124"/>
                  </a:cubicBezTo>
                  <a:cubicBezTo>
                    <a:pt x="f187" y="f22"/>
                    <a:pt x="f188" y="f126"/>
                    <a:pt x="f189" y="f20"/>
                  </a:cubicBezTo>
                  <a:cubicBezTo>
                    <a:pt x="f190" y="f16"/>
                    <a:pt x="f21" y="f13"/>
                    <a:pt x="f191" y="f6"/>
                  </a:cubicBezTo>
                  <a:cubicBezTo>
                    <a:pt x="f192" y="f133"/>
                    <a:pt x="f12" y="f131"/>
                    <a:pt x="f8" y="f129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2399;p48">
              <a:extLst>
                <a:ext uri="{FF2B5EF4-FFF2-40B4-BE49-F238E27FC236}">
                  <a16:creationId xmlns:a16="http://schemas.microsoft.com/office/drawing/2014/main" id="{A2C071C1-1151-6F92-9B21-9DE6D3935776}"/>
                </a:ext>
              </a:extLst>
            </p:cNvPr>
            <p:cNvSpPr/>
            <p:nvPr/>
          </p:nvSpPr>
          <p:spPr>
            <a:xfrm>
              <a:off x="3700265" y="2409389"/>
              <a:ext cx="105165" cy="1376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02"/>
                <a:gd name="f4" fmla="val 2489"/>
                <a:gd name="f5" fmla="val 1089"/>
                <a:gd name="f6" fmla="val 106"/>
                <a:gd name="f7" fmla="val 1129"/>
                <a:gd name="f8" fmla="val 126"/>
                <a:gd name="f9" fmla="val 1174"/>
                <a:gd name="f10" fmla="val 1215"/>
                <a:gd name="f11" fmla="val 1255"/>
                <a:gd name="f12" fmla="val 146"/>
                <a:gd name="f13" fmla="val 1320"/>
                <a:gd name="f14" fmla="val 171"/>
                <a:gd name="f15" fmla="val 1340"/>
                <a:gd name="f16" fmla="val 1425"/>
                <a:gd name="f17" fmla="val 211"/>
                <a:gd name="f18" fmla="val 1485"/>
                <a:gd name="f19" fmla="val 251"/>
                <a:gd name="f20" fmla="val 1526"/>
                <a:gd name="f21" fmla="val 296"/>
                <a:gd name="f22" fmla="val 1591"/>
                <a:gd name="f23" fmla="val 337"/>
                <a:gd name="f24" fmla="val 1631"/>
                <a:gd name="f25" fmla="val 377"/>
                <a:gd name="f26" fmla="val 1676"/>
                <a:gd name="f27" fmla="val 422"/>
                <a:gd name="f28" fmla="val 1696"/>
                <a:gd name="f29" fmla="val 462"/>
                <a:gd name="f30" fmla="val 1716"/>
                <a:gd name="f31" fmla="val 502"/>
                <a:gd name="f32" fmla="val 1736"/>
                <a:gd name="f33" fmla="val 547"/>
                <a:gd name="f34" fmla="val 1756"/>
                <a:gd name="f35" fmla="val 587"/>
                <a:gd name="f36" fmla="val 627"/>
                <a:gd name="f37" fmla="val 1776"/>
                <a:gd name="f38" fmla="val 673"/>
                <a:gd name="f39" fmla="val 733"/>
                <a:gd name="f40" fmla="val 798"/>
                <a:gd name="f41" fmla="val 818"/>
                <a:gd name="f42" fmla="val 838"/>
                <a:gd name="f43" fmla="val 858"/>
                <a:gd name="f44" fmla="val 878"/>
                <a:gd name="f45" fmla="val 898"/>
                <a:gd name="f46" fmla="val 923"/>
                <a:gd name="f47" fmla="val 963"/>
                <a:gd name="f48" fmla="val 1004"/>
                <a:gd name="f49" fmla="val 1651"/>
                <a:gd name="f50" fmla="val 1049"/>
                <a:gd name="f51" fmla="val 1551"/>
                <a:gd name="f52" fmla="val 1214"/>
                <a:gd name="f53" fmla="val 1254"/>
                <a:gd name="f54" fmla="val 1360"/>
                <a:gd name="f55" fmla="val 1274"/>
                <a:gd name="f56" fmla="val 1299"/>
                <a:gd name="f57" fmla="val 1275"/>
                <a:gd name="f58" fmla="val 1319"/>
                <a:gd name="f59" fmla="val 1235"/>
                <a:gd name="f60" fmla="val 1195"/>
                <a:gd name="f61" fmla="val 1149"/>
                <a:gd name="f62" fmla="val 753"/>
                <a:gd name="f63" fmla="val 713"/>
                <a:gd name="f64" fmla="val 628"/>
                <a:gd name="f65" fmla="val 588"/>
                <a:gd name="f66" fmla="val 548"/>
                <a:gd name="f67" fmla="val 523"/>
                <a:gd name="f68" fmla="val 482"/>
                <a:gd name="f69" fmla="val 1234"/>
                <a:gd name="f70" fmla="val 397"/>
                <a:gd name="f71" fmla="val 357"/>
                <a:gd name="f72" fmla="val 317"/>
                <a:gd name="f73" fmla="val 297"/>
                <a:gd name="f74" fmla="val 272"/>
                <a:gd name="f75" fmla="val 1109"/>
                <a:gd name="f76" fmla="val 252"/>
                <a:gd name="f77" fmla="val 212"/>
                <a:gd name="f78" fmla="val 1024"/>
                <a:gd name="f79" fmla="val 192"/>
                <a:gd name="f80" fmla="val 983"/>
                <a:gd name="f81" fmla="val 943"/>
                <a:gd name="f82" fmla="val 522"/>
                <a:gd name="f83" fmla="val 442"/>
                <a:gd name="f84" fmla="val 191"/>
                <a:gd name="f85" fmla="val 568"/>
                <a:gd name="f86" fmla="val 608"/>
                <a:gd name="f87" fmla="val 648"/>
                <a:gd name="f88" fmla="val 693"/>
                <a:gd name="f89" fmla="val 773"/>
                <a:gd name="f90" fmla="val 2112"/>
                <a:gd name="f91" fmla="val 2132"/>
                <a:gd name="f92" fmla="val 1300"/>
                <a:gd name="f93" fmla="val 2152"/>
                <a:gd name="f94" fmla="val 2177"/>
                <a:gd name="f95" fmla="val 2197"/>
                <a:gd name="f96" fmla="val 2217"/>
                <a:gd name="f97" fmla="val 2237"/>
                <a:gd name="f98" fmla="val 2277"/>
                <a:gd name="f99" fmla="val 2302"/>
                <a:gd name="f100" fmla="val 2323"/>
                <a:gd name="f101" fmla="val 2343"/>
                <a:gd name="f102" fmla="val 2363"/>
                <a:gd name="f103" fmla="val 2383"/>
                <a:gd name="f104" fmla="val 2403"/>
                <a:gd name="f105" fmla="val 2428"/>
                <a:gd name="f106" fmla="val 984"/>
                <a:gd name="f107" fmla="val 964"/>
                <a:gd name="f108" fmla="val 944"/>
                <a:gd name="f109" fmla="val 924"/>
                <a:gd name="f110" fmla="val 879"/>
                <a:gd name="f111" fmla="val 2257"/>
                <a:gd name="f112" fmla="val 899"/>
                <a:gd name="f113" fmla="val 1069"/>
                <a:gd name="f114" fmla="val 21"/>
                <a:gd name="f115" fmla="val 46"/>
                <a:gd name="f116" fmla="val 66"/>
                <a:gd name="f117" fmla="val 86"/>
                <a:gd name="f118" fmla="val 567"/>
                <a:gd name="f119" fmla="val 607"/>
                <a:gd name="f120" fmla="val 1"/>
                <a:gd name="f121" fmla="val 647"/>
                <a:gd name="f122" fmla="val 232"/>
                <a:gd name="f123" fmla="val 1400"/>
                <a:gd name="f124" fmla="val 1445"/>
                <a:gd name="f125" fmla="val 1465"/>
                <a:gd name="f126" fmla="val 1570"/>
                <a:gd name="f127" fmla="val 1590"/>
                <a:gd name="f128" fmla="val 1610"/>
                <a:gd name="f129" fmla="val 1650"/>
                <a:gd name="f130" fmla="val 1801"/>
                <a:gd name="f131" fmla="val 1821"/>
                <a:gd name="f132" fmla="val 1841"/>
                <a:gd name="f133" fmla="val 1861"/>
                <a:gd name="f134" fmla="val 1881"/>
                <a:gd name="f135" fmla="val 1630"/>
                <a:gd name="f136" fmla="val 1901"/>
                <a:gd name="f137" fmla="val 1926"/>
                <a:gd name="f138" fmla="val 1946"/>
                <a:gd name="f139" fmla="val 1966"/>
                <a:gd name="f140" fmla="val 2052"/>
                <a:gd name="f141" fmla="val 2448"/>
                <a:gd name="f142" fmla="val 2468"/>
                <a:gd name="f143" fmla="val 2488"/>
                <a:gd name="f144" fmla="val 1380"/>
                <a:gd name="f145" fmla="val 1842"/>
                <a:gd name="f146" fmla="val 1862"/>
                <a:gd name="f147" fmla="val 1525"/>
                <a:gd name="f148" fmla="val 1882"/>
                <a:gd name="f149" fmla="val 1505"/>
                <a:gd name="f150" fmla="val 1194"/>
                <a:gd name="f151" fmla="*/ f0 1 1902"/>
                <a:gd name="f152" fmla="*/ f1 1 2489"/>
                <a:gd name="f153" fmla="val f2"/>
                <a:gd name="f154" fmla="val f3"/>
                <a:gd name="f155" fmla="val f4"/>
                <a:gd name="f156" fmla="+- f155 0 f153"/>
                <a:gd name="f157" fmla="+- f154 0 f153"/>
                <a:gd name="f158" fmla="*/ f157 1 1902"/>
                <a:gd name="f159" fmla="*/ f156 1 2489"/>
                <a:gd name="f160" fmla="*/ f153 1 f158"/>
                <a:gd name="f161" fmla="*/ f154 1 f158"/>
                <a:gd name="f162" fmla="*/ f153 1 f159"/>
                <a:gd name="f163" fmla="*/ f155 1 f159"/>
                <a:gd name="f164" fmla="*/ f160 f151 1"/>
                <a:gd name="f165" fmla="*/ f161 f151 1"/>
                <a:gd name="f166" fmla="*/ f163 f152 1"/>
                <a:gd name="f167" fmla="*/ f162 f1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4" t="f167" r="f165" b="f166"/>
              <a:pathLst>
                <a:path w="1902" h="2489">
                  <a:moveTo>
                    <a:pt x="f5" y="f6"/>
                  </a:moveTo>
                  <a:cubicBezTo>
                    <a:pt x="f7" y="f8"/>
                    <a:pt x="f9" y="f8"/>
                    <a:pt x="f10" y="f8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4" y="f36"/>
                    <a:pt x="f37" y="f38"/>
                  </a:cubicBezTo>
                  <a:lnTo>
                    <a:pt x="f37" y="f39"/>
                  </a:lnTo>
                  <a:lnTo>
                    <a:pt x="f37" y="f40"/>
                  </a:lnTo>
                  <a:cubicBezTo>
                    <a:pt x="f37" y="f41"/>
                    <a:pt x="f34" y="f42"/>
                    <a:pt x="f34" y="f43"/>
                  </a:cubicBezTo>
                  <a:cubicBezTo>
                    <a:pt x="f34" y="f44"/>
                    <a:pt x="f34" y="f45"/>
                    <a:pt x="f32" y="f46"/>
                  </a:cubicBezTo>
                  <a:cubicBezTo>
                    <a:pt x="f30" y="f47"/>
                    <a:pt x="f28" y="f48"/>
                    <a:pt x="f49" y="f50"/>
                  </a:cubicBezTo>
                  <a:cubicBezTo>
                    <a:pt x="f24" y="f5"/>
                    <a:pt x="f22" y="f7"/>
                    <a:pt x="f51" y="f9"/>
                  </a:cubicBezTo>
                  <a:cubicBezTo>
                    <a:pt x="f18" y="f52"/>
                    <a:pt x="f16" y="f53"/>
                    <a:pt x="f54" y="f55"/>
                  </a:cubicBezTo>
                  <a:cubicBezTo>
                    <a:pt x="f13" y="f56"/>
                    <a:pt x="f57" y="f58"/>
                    <a:pt x="f59" y="f58"/>
                  </a:cubicBezTo>
                  <a:cubicBezTo>
                    <a:pt x="f60" y="f15"/>
                    <a:pt x="f61" y="f15"/>
                    <a:pt x="f5" y="f54"/>
                  </a:cubicBezTo>
                  <a:lnTo>
                    <a:pt x="f40" y="f54"/>
                  </a:lnTo>
                  <a:cubicBezTo>
                    <a:pt x="f62" y="f54"/>
                    <a:pt x="f63" y="f15"/>
                    <a:pt x="f38" y="f15"/>
                  </a:cubicBezTo>
                  <a:cubicBezTo>
                    <a:pt x="f64" y="f58"/>
                    <a:pt x="f65" y="f58"/>
                    <a:pt x="f66" y="f56"/>
                  </a:cubicBezTo>
                  <a:cubicBezTo>
                    <a:pt x="f67" y="f55"/>
                    <a:pt x="f68" y="f53"/>
                    <a:pt x="f29" y="f53"/>
                  </a:cubicBezTo>
                  <a:cubicBezTo>
                    <a:pt x="f27" y="f69"/>
                    <a:pt x="f70" y="f52"/>
                    <a:pt x="f71" y="f9"/>
                  </a:cubicBezTo>
                  <a:cubicBezTo>
                    <a:pt x="f23" y="f9"/>
                    <a:pt x="f72" y="f61"/>
                    <a:pt x="f73" y="f7"/>
                  </a:cubicBezTo>
                  <a:cubicBezTo>
                    <a:pt x="f74" y="f75"/>
                    <a:pt x="f76" y="f5"/>
                    <a:pt x="f77" y="f50"/>
                  </a:cubicBezTo>
                  <a:cubicBezTo>
                    <a:pt x="f77" y="f78"/>
                    <a:pt x="f79" y="f48"/>
                    <a:pt x="f14" y="f80"/>
                  </a:cubicBezTo>
                  <a:cubicBezTo>
                    <a:pt x="f14" y="f47"/>
                    <a:pt x="f12" y="f81"/>
                    <a:pt x="f12" y="f46"/>
                  </a:cubicBezTo>
                  <a:cubicBezTo>
                    <a:pt x="f8" y="f45"/>
                    <a:pt x="f8" y="f44"/>
                    <a:pt x="f8" y="f43"/>
                  </a:cubicBezTo>
                  <a:cubicBezTo>
                    <a:pt x="f8" y="f42"/>
                    <a:pt x="f6" y="f41"/>
                    <a:pt x="f6" y="f40"/>
                  </a:cubicBezTo>
                  <a:lnTo>
                    <a:pt x="f6" y="f39"/>
                  </a:lnTo>
                  <a:lnTo>
                    <a:pt x="f6" y="f38"/>
                  </a:lnTo>
                  <a:cubicBezTo>
                    <a:pt x="f8" y="f36"/>
                    <a:pt x="f8" y="f35"/>
                    <a:pt x="f12" y="f33"/>
                  </a:cubicBezTo>
                  <a:cubicBezTo>
                    <a:pt x="f12" y="f82"/>
                    <a:pt x="f14" y="f31"/>
                    <a:pt x="f14" y="f68"/>
                  </a:cubicBezTo>
                  <a:cubicBezTo>
                    <a:pt x="f79" y="f29"/>
                    <a:pt x="f77" y="f83"/>
                    <a:pt x="f77" y="f27"/>
                  </a:cubicBezTo>
                  <a:cubicBezTo>
                    <a:pt x="f76" y="f25"/>
                    <a:pt x="f73" y="f23"/>
                    <a:pt x="f23" y="f21"/>
                  </a:cubicBezTo>
                  <a:cubicBezTo>
                    <a:pt x="f70" y="f19"/>
                    <a:pt x="f29" y="f17"/>
                    <a:pt x="f67" y="f84"/>
                  </a:cubicBezTo>
                  <a:cubicBezTo>
                    <a:pt x="f85" y="f14"/>
                    <a:pt x="f86" y="f12"/>
                    <a:pt x="f87" y="f12"/>
                  </a:cubicBezTo>
                  <a:cubicBezTo>
                    <a:pt x="f88" y="f8"/>
                    <a:pt x="f39" y="f8"/>
                    <a:pt x="f89" y="f6"/>
                  </a:cubicBezTo>
                  <a:close/>
                  <a:moveTo>
                    <a:pt x="f11" y="f90"/>
                  </a:moveTo>
                  <a:cubicBezTo>
                    <a:pt x="f57" y="f90"/>
                    <a:pt x="f57" y="f91"/>
                    <a:pt x="f57" y="f91"/>
                  </a:cubicBezTo>
                  <a:cubicBezTo>
                    <a:pt x="f92" y="f91"/>
                    <a:pt x="f92" y="f93"/>
                    <a:pt x="f13" y="f93"/>
                  </a:cubicBezTo>
                  <a:cubicBezTo>
                    <a:pt x="f13" y="f94"/>
                    <a:pt x="f13" y="f95"/>
                    <a:pt x="f15" y="f95"/>
                  </a:cubicBezTo>
                  <a:lnTo>
                    <a:pt x="f15" y="f96"/>
                  </a:lnTo>
                  <a:lnTo>
                    <a:pt x="f15" y="f97"/>
                  </a:lnTo>
                  <a:cubicBezTo>
                    <a:pt x="f13" y="f98"/>
                    <a:pt x="f57" y="f99"/>
                    <a:pt x="f11" y="f100"/>
                  </a:cubicBezTo>
                  <a:cubicBezTo>
                    <a:pt x="f10" y="f101"/>
                    <a:pt x="f60" y="f102"/>
                    <a:pt x="f61" y="f103"/>
                  </a:cubicBezTo>
                  <a:cubicBezTo>
                    <a:pt x="f75" y="f104"/>
                    <a:pt x="f5" y="f104"/>
                    <a:pt x="f50" y="f104"/>
                  </a:cubicBezTo>
                  <a:cubicBezTo>
                    <a:pt x="f78" y="f105"/>
                    <a:pt x="f48" y="f105"/>
                    <a:pt x="f106" y="f105"/>
                  </a:cubicBezTo>
                  <a:cubicBezTo>
                    <a:pt x="f107" y="f105"/>
                    <a:pt x="f108" y="f105"/>
                    <a:pt x="f109" y="f104"/>
                  </a:cubicBezTo>
                  <a:cubicBezTo>
                    <a:pt x="f110" y="f104"/>
                    <a:pt x="f42" y="f104"/>
                    <a:pt x="f40" y="f103"/>
                  </a:cubicBezTo>
                  <a:cubicBezTo>
                    <a:pt x="f62" y="f102"/>
                    <a:pt x="f39" y="f101"/>
                    <a:pt x="f88" y="f100"/>
                  </a:cubicBezTo>
                  <a:cubicBezTo>
                    <a:pt x="f88" y="f99"/>
                    <a:pt x="f88" y="f98"/>
                    <a:pt x="f63" y="f111"/>
                  </a:cubicBezTo>
                  <a:cubicBezTo>
                    <a:pt x="f63" y="f97"/>
                    <a:pt x="f39" y="f96"/>
                    <a:pt x="f39" y="f96"/>
                  </a:cubicBezTo>
                  <a:cubicBezTo>
                    <a:pt x="f62" y="f95"/>
                    <a:pt x="f62" y="f94"/>
                    <a:pt x="f89" y="f94"/>
                  </a:cubicBezTo>
                  <a:cubicBezTo>
                    <a:pt x="f40" y="f93"/>
                    <a:pt x="f40" y="f93"/>
                    <a:pt x="f41" y="f91"/>
                  </a:cubicBezTo>
                  <a:lnTo>
                    <a:pt x="f112" y="f91"/>
                  </a:lnTo>
                  <a:cubicBezTo>
                    <a:pt x="f109" y="f91"/>
                    <a:pt x="f109" y="f93"/>
                    <a:pt x="f109" y="f93"/>
                  </a:cubicBezTo>
                  <a:lnTo>
                    <a:pt x="f108" y="f94"/>
                  </a:lnTo>
                  <a:cubicBezTo>
                    <a:pt x="f107" y="f94"/>
                    <a:pt x="f107" y="f95"/>
                    <a:pt x="f107" y="f95"/>
                  </a:cubicBezTo>
                  <a:cubicBezTo>
                    <a:pt x="f107" y="f96"/>
                    <a:pt x="f106" y="f97"/>
                    <a:pt x="f106" y="f111"/>
                  </a:cubicBezTo>
                  <a:cubicBezTo>
                    <a:pt x="f106" y="f98"/>
                    <a:pt x="f48" y="f99"/>
                    <a:pt x="f78" y="f99"/>
                  </a:cubicBezTo>
                  <a:cubicBezTo>
                    <a:pt x="f50" y="f99"/>
                    <a:pt x="f113" y="f99"/>
                    <a:pt x="f113" y="f98"/>
                  </a:cubicBezTo>
                  <a:cubicBezTo>
                    <a:pt x="f113" y="f98"/>
                    <a:pt x="f5" y="f111"/>
                    <a:pt x="f5" y="f97"/>
                  </a:cubicBezTo>
                  <a:lnTo>
                    <a:pt x="f5" y="f95"/>
                  </a:lnTo>
                  <a:cubicBezTo>
                    <a:pt x="f75" y="f94"/>
                    <a:pt x="f75" y="f93"/>
                    <a:pt x="f75" y="f93"/>
                  </a:cubicBezTo>
                  <a:cubicBezTo>
                    <a:pt x="f7" y="f93"/>
                    <a:pt x="f7" y="f91"/>
                    <a:pt x="f7" y="f91"/>
                  </a:cubicBezTo>
                  <a:cubicBezTo>
                    <a:pt x="f61" y="f91"/>
                    <a:pt x="f61" y="f90"/>
                    <a:pt x="f9" y="f90"/>
                  </a:cubicBezTo>
                  <a:close/>
                  <a:moveTo>
                    <a:pt x="f40" y="f2"/>
                  </a:moveTo>
                  <a:cubicBezTo>
                    <a:pt x="f63" y="f114"/>
                    <a:pt x="f64" y="f115"/>
                    <a:pt x="f66" y="f116"/>
                  </a:cubicBezTo>
                  <a:cubicBezTo>
                    <a:pt x="f27" y="f6"/>
                    <a:pt x="f73" y="f84"/>
                    <a:pt x="f79" y="f21"/>
                  </a:cubicBezTo>
                  <a:cubicBezTo>
                    <a:pt x="f12" y="f23"/>
                    <a:pt x="f6" y="f25"/>
                    <a:pt x="f117" y="f83"/>
                  </a:cubicBezTo>
                  <a:cubicBezTo>
                    <a:pt x="f116" y="f68"/>
                    <a:pt x="f115" y="f31"/>
                    <a:pt x="f115" y="f33"/>
                  </a:cubicBezTo>
                  <a:cubicBezTo>
                    <a:pt x="f114" y="f118"/>
                    <a:pt x="f114" y="f119"/>
                    <a:pt x="f120" y="f121"/>
                  </a:cubicBezTo>
                  <a:lnTo>
                    <a:pt x="f120" y="f62"/>
                  </a:lnTo>
                  <a:cubicBezTo>
                    <a:pt x="f120" y="f40"/>
                    <a:pt x="f120" y="f41"/>
                    <a:pt x="f114" y="f43"/>
                  </a:cubicBezTo>
                  <a:cubicBezTo>
                    <a:pt x="f114" y="f46"/>
                    <a:pt x="f116" y="f80"/>
                    <a:pt x="f6" y="f50"/>
                  </a:cubicBezTo>
                  <a:cubicBezTo>
                    <a:pt x="f6" y="f113"/>
                    <a:pt x="f8" y="f75"/>
                    <a:pt x="f12" y="f7"/>
                  </a:cubicBezTo>
                  <a:cubicBezTo>
                    <a:pt x="f14" y="f61"/>
                    <a:pt x="f79" y="f9"/>
                    <a:pt x="f122" y="f52"/>
                  </a:cubicBezTo>
                  <a:cubicBezTo>
                    <a:pt x="f74" y="f53"/>
                    <a:pt x="f23" y="f56"/>
                    <a:pt x="f27" y="f15"/>
                  </a:cubicBezTo>
                  <a:cubicBezTo>
                    <a:pt x="f68" y="f54"/>
                    <a:pt x="f66" y="f123"/>
                    <a:pt x="f86" y="f16"/>
                  </a:cubicBezTo>
                  <a:cubicBezTo>
                    <a:pt x="f38" y="f124"/>
                    <a:pt x="f62" y="f124"/>
                    <a:pt x="f42" y="f125"/>
                  </a:cubicBezTo>
                  <a:lnTo>
                    <a:pt x="f112" y="f125"/>
                  </a:lnTo>
                  <a:lnTo>
                    <a:pt x="f112" y="f126"/>
                  </a:lnTo>
                  <a:cubicBezTo>
                    <a:pt x="f112" y="f127"/>
                    <a:pt x="f110" y="f128"/>
                    <a:pt x="f110" y="f129"/>
                  </a:cubicBezTo>
                  <a:lnTo>
                    <a:pt x="f41" y="f30"/>
                  </a:lnTo>
                  <a:cubicBezTo>
                    <a:pt x="f41" y="f34"/>
                    <a:pt x="f40" y="f34"/>
                    <a:pt x="f89" y="f37"/>
                  </a:cubicBezTo>
                  <a:cubicBezTo>
                    <a:pt x="f39" y="f130"/>
                    <a:pt x="f63" y="f131"/>
                    <a:pt x="f38" y="f132"/>
                  </a:cubicBezTo>
                  <a:cubicBezTo>
                    <a:pt x="f64" y="f133"/>
                    <a:pt x="f86" y="f133"/>
                    <a:pt x="f85" y="f133"/>
                  </a:cubicBezTo>
                  <a:cubicBezTo>
                    <a:pt x="f66" y="f134"/>
                    <a:pt x="f67" y="f134"/>
                    <a:pt x="f31" y="f134"/>
                  </a:cubicBezTo>
                  <a:cubicBezTo>
                    <a:pt x="f68" y="f134"/>
                    <a:pt x="f29" y="f134"/>
                    <a:pt x="f29" y="f133"/>
                  </a:cubicBezTo>
                  <a:cubicBezTo>
                    <a:pt x="f27" y="f133"/>
                    <a:pt x="f70" y="f133"/>
                    <a:pt x="f71" y="f132"/>
                  </a:cubicBezTo>
                  <a:cubicBezTo>
                    <a:pt x="f23" y="f132"/>
                    <a:pt x="f73" y="f131"/>
                    <a:pt x="f74" y="f130"/>
                  </a:cubicBezTo>
                  <a:cubicBezTo>
                    <a:pt x="f76" y="f37"/>
                    <a:pt x="f122" y="f34"/>
                    <a:pt x="f77" y="f32"/>
                  </a:cubicBezTo>
                  <a:cubicBezTo>
                    <a:pt x="f79" y="f28"/>
                    <a:pt x="f14" y="f26"/>
                    <a:pt x="f14" y="f129"/>
                  </a:cubicBezTo>
                  <a:cubicBezTo>
                    <a:pt x="f12" y="f129"/>
                    <a:pt x="f12" y="f135"/>
                    <a:pt x="f8" y="f135"/>
                  </a:cubicBezTo>
                  <a:lnTo>
                    <a:pt x="f6" y="f135"/>
                  </a:lnTo>
                  <a:cubicBezTo>
                    <a:pt x="f117" y="f129"/>
                    <a:pt x="f117" y="f129"/>
                    <a:pt x="f117" y="f26"/>
                  </a:cubicBezTo>
                  <a:lnTo>
                    <a:pt x="f117" y="f28"/>
                  </a:lnTo>
                  <a:cubicBezTo>
                    <a:pt x="f6" y="f34"/>
                    <a:pt x="f12" y="f130"/>
                    <a:pt x="f79" y="f132"/>
                  </a:cubicBezTo>
                  <a:cubicBezTo>
                    <a:pt x="f122" y="f134"/>
                    <a:pt x="f74" y="f136"/>
                    <a:pt x="f72" y="f137"/>
                  </a:cubicBezTo>
                  <a:cubicBezTo>
                    <a:pt x="f71" y="f138"/>
                    <a:pt x="f25" y="f138"/>
                    <a:pt x="f70" y="f139"/>
                  </a:cubicBezTo>
                  <a:cubicBezTo>
                    <a:pt x="f27" y="f140"/>
                    <a:pt x="f83" y="f91"/>
                    <a:pt x="f31" y="f95"/>
                  </a:cubicBezTo>
                  <a:cubicBezTo>
                    <a:pt x="f67" y="f111"/>
                    <a:pt x="f65" y="f100"/>
                    <a:pt x="f87" y="f102"/>
                  </a:cubicBezTo>
                  <a:cubicBezTo>
                    <a:pt x="f88" y="f105"/>
                    <a:pt x="f62" y="f141"/>
                    <a:pt x="f41" y="f142"/>
                  </a:cubicBezTo>
                  <a:cubicBezTo>
                    <a:pt x="f110" y="f143"/>
                    <a:pt x="f109" y="f143"/>
                    <a:pt x="f106" y="f143"/>
                  </a:cubicBezTo>
                  <a:lnTo>
                    <a:pt x="f78" y="f143"/>
                  </a:lnTo>
                  <a:cubicBezTo>
                    <a:pt x="f5" y="f143"/>
                    <a:pt x="f61" y="f142"/>
                    <a:pt x="f10" y="f141"/>
                  </a:cubicBezTo>
                  <a:cubicBezTo>
                    <a:pt x="f57" y="f104"/>
                    <a:pt x="f15" y="f102"/>
                    <a:pt x="f144" y="f100"/>
                  </a:cubicBezTo>
                  <a:cubicBezTo>
                    <a:pt x="f16" y="f111"/>
                    <a:pt x="f125" y="f95"/>
                    <a:pt x="f18" y="f90"/>
                  </a:cubicBezTo>
                  <a:cubicBezTo>
                    <a:pt x="f20" y="f140"/>
                    <a:pt x="f20" y="f139"/>
                    <a:pt x="f51" y="f133"/>
                  </a:cubicBezTo>
                  <a:cubicBezTo>
                    <a:pt x="f22" y="f132"/>
                    <a:pt x="f49" y="f131"/>
                    <a:pt x="f28" y="f37"/>
                  </a:cubicBezTo>
                  <a:cubicBezTo>
                    <a:pt x="f32" y="f34"/>
                    <a:pt x="f130" y="f28"/>
                    <a:pt x="f145" y="f129"/>
                  </a:cubicBezTo>
                  <a:cubicBezTo>
                    <a:pt x="f146" y="f127"/>
                    <a:pt x="f3" y="f147"/>
                    <a:pt x="f3" y="f125"/>
                  </a:cubicBezTo>
                  <a:cubicBezTo>
                    <a:pt x="f3" y="f124"/>
                    <a:pt x="f3" y="f16"/>
                    <a:pt x="f148" y="f16"/>
                  </a:cubicBezTo>
                  <a:cubicBezTo>
                    <a:pt x="f146" y="f16"/>
                    <a:pt x="f145" y="f124"/>
                    <a:pt x="f145" y="f124"/>
                  </a:cubicBezTo>
                  <a:cubicBezTo>
                    <a:pt x="f145" y="f125"/>
                    <a:pt x="f145" y="f125"/>
                    <a:pt x="f131" y="f18"/>
                  </a:cubicBezTo>
                  <a:cubicBezTo>
                    <a:pt x="f130" y="f147"/>
                    <a:pt x="f37" y="f126"/>
                    <a:pt x="f34" y="f127"/>
                  </a:cubicBezTo>
                  <a:cubicBezTo>
                    <a:pt x="f32" y="f135"/>
                    <a:pt x="f30" y="f129"/>
                    <a:pt x="f26" y="f26"/>
                  </a:cubicBezTo>
                  <a:cubicBezTo>
                    <a:pt x="f24" y="f30"/>
                    <a:pt x="f22" y="f32"/>
                    <a:pt x="f51" y="f34"/>
                  </a:cubicBezTo>
                  <a:cubicBezTo>
                    <a:pt x="f149" y="f37"/>
                    <a:pt x="f124" y="f130"/>
                    <a:pt x="f123" y="f130"/>
                  </a:cubicBezTo>
                  <a:lnTo>
                    <a:pt x="f11" y="f130"/>
                  </a:lnTo>
                  <a:cubicBezTo>
                    <a:pt x="f59" y="f130"/>
                    <a:pt x="f10" y="f37"/>
                    <a:pt x="f9" y="f37"/>
                  </a:cubicBezTo>
                  <a:cubicBezTo>
                    <a:pt x="f61" y="f34"/>
                    <a:pt x="f7" y="f34"/>
                    <a:pt x="f75" y="f32"/>
                  </a:cubicBezTo>
                  <a:lnTo>
                    <a:pt x="f113" y="f28"/>
                  </a:lnTo>
                  <a:cubicBezTo>
                    <a:pt x="f113" y="f26"/>
                    <a:pt x="f50" y="f129"/>
                    <a:pt x="f50" y="f135"/>
                  </a:cubicBezTo>
                  <a:cubicBezTo>
                    <a:pt x="f78" y="f128"/>
                    <a:pt x="f78" y="f127"/>
                    <a:pt x="f78" y="f126"/>
                  </a:cubicBezTo>
                  <a:cubicBezTo>
                    <a:pt x="f48" y="f147"/>
                    <a:pt x="f48" y="f149"/>
                    <a:pt x="f78" y="f125"/>
                  </a:cubicBezTo>
                  <a:cubicBezTo>
                    <a:pt x="f5" y="f125"/>
                    <a:pt x="f60" y="f124"/>
                    <a:pt x="f57" y="f16"/>
                  </a:cubicBezTo>
                  <a:cubicBezTo>
                    <a:pt x="f15" y="f123"/>
                    <a:pt x="f123" y="f144"/>
                    <a:pt x="f125" y="f15"/>
                  </a:cubicBezTo>
                  <a:cubicBezTo>
                    <a:pt x="f20" y="f58"/>
                    <a:pt x="f22" y="f55"/>
                    <a:pt x="f49" y="f52"/>
                  </a:cubicBezTo>
                  <a:cubicBezTo>
                    <a:pt x="f28" y="f150"/>
                    <a:pt x="f32" y="f7"/>
                    <a:pt x="f37" y="f113"/>
                  </a:cubicBezTo>
                  <a:cubicBezTo>
                    <a:pt x="f131" y="f78"/>
                    <a:pt x="f145" y="f47"/>
                    <a:pt x="f146" y="f44"/>
                  </a:cubicBezTo>
                  <a:cubicBezTo>
                    <a:pt x="f148" y="f43"/>
                    <a:pt x="f148" y="f41"/>
                    <a:pt x="f148" y="f40"/>
                  </a:cubicBezTo>
                  <a:lnTo>
                    <a:pt x="f148" y="f88"/>
                  </a:lnTo>
                  <a:cubicBezTo>
                    <a:pt x="f148" y="f38"/>
                    <a:pt x="f148" y="f36"/>
                    <a:pt x="f146" y="f35"/>
                  </a:cubicBezTo>
                  <a:cubicBezTo>
                    <a:pt x="f146" y="f33"/>
                    <a:pt x="f145" y="f82"/>
                    <a:pt x="f131" y="f68"/>
                  </a:cubicBezTo>
                  <a:cubicBezTo>
                    <a:pt x="f130" y="f83"/>
                    <a:pt x="f37" y="f70"/>
                    <a:pt x="f32" y="f23"/>
                  </a:cubicBezTo>
                  <a:cubicBezTo>
                    <a:pt x="f28" y="f21"/>
                    <a:pt x="f49" y="f19"/>
                    <a:pt x="f22" y="f84"/>
                  </a:cubicBezTo>
                  <a:cubicBezTo>
                    <a:pt x="f20" y="f12"/>
                    <a:pt x="f125" y="f8"/>
                    <a:pt x="f144" y="f117"/>
                  </a:cubicBezTo>
                  <a:cubicBezTo>
                    <a:pt x="f13" y="f116"/>
                    <a:pt x="f59" y="f114"/>
                    <a:pt x="f61" y="f114"/>
                  </a:cubicBezTo>
                  <a:cubicBezTo>
                    <a:pt x="f5" y="f2"/>
                    <a:pt x="f48" y="f2"/>
                    <a:pt x="f108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2400;p48">
              <a:extLst>
                <a:ext uri="{FF2B5EF4-FFF2-40B4-BE49-F238E27FC236}">
                  <a16:creationId xmlns:a16="http://schemas.microsoft.com/office/drawing/2014/main" id="{A9DFFE1C-165B-C07F-B4BA-9DC028678EBB}"/>
                </a:ext>
              </a:extLst>
            </p:cNvPr>
            <p:cNvSpPr/>
            <p:nvPr/>
          </p:nvSpPr>
          <p:spPr>
            <a:xfrm>
              <a:off x="3478432" y="2287078"/>
              <a:ext cx="58000" cy="472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9"/>
                <a:gd name="f4" fmla="val 854"/>
                <a:gd name="f5" fmla="val 964"/>
                <a:gd name="f6" fmla="val 1"/>
                <a:gd name="f7" fmla="val 547"/>
                <a:gd name="f8" fmla="val 61"/>
                <a:gd name="f9" fmla="val 191"/>
                <a:gd name="f10" fmla="val 352"/>
                <a:gd name="f11" fmla="val 21"/>
                <a:gd name="f12" fmla="val 773"/>
                <a:gd name="f13" fmla="val 793"/>
                <a:gd name="f14" fmla="val 813"/>
                <a:gd name="f15" fmla="val 833"/>
                <a:gd name="f16" fmla="val 46"/>
                <a:gd name="f17" fmla="val 853"/>
                <a:gd name="f18" fmla="val 66"/>
                <a:gd name="f19" fmla="val 86"/>
                <a:gd name="f20" fmla="val 106"/>
                <a:gd name="f21" fmla="val 126"/>
                <a:gd name="f22" fmla="val 146"/>
                <a:gd name="f23" fmla="val 753"/>
                <a:gd name="f24" fmla="val 668"/>
                <a:gd name="f25" fmla="val 231"/>
                <a:gd name="f26" fmla="val 603"/>
                <a:gd name="f27" fmla="val 252"/>
                <a:gd name="f28" fmla="val 317"/>
                <a:gd name="f29" fmla="val 522"/>
                <a:gd name="f30" fmla="val 377"/>
                <a:gd name="f31" fmla="val 457"/>
                <a:gd name="f32" fmla="val 442"/>
                <a:gd name="f33" fmla="val 397"/>
                <a:gd name="f34" fmla="val 332"/>
                <a:gd name="f35" fmla="val 628"/>
                <a:gd name="f36" fmla="val 272"/>
                <a:gd name="f37" fmla="val 733"/>
                <a:gd name="f38" fmla="val 226"/>
                <a:gd name="f39" fmla="val 818"/>
                <a:gd name="f40" fmla="val 186"/>
                <a:gd name="f41" fmla="val 899"/>
                <a:gd name="f42" fmla="val 166"/>
                <a:gd name="f43" fmla="val 1004"/>
                <a:gd name="f44" fmla="val 1024"/>
                <a:gd name="f45" fmla="val 101"/>
                <a:gd name="f46" fmla="val 41"/>
                <a:gd name="f47" fmla="*/ f0 1 1049"/>
                <a:gd name="f48" fmla="*/ f1 1 854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1049"/>
                <a:gd name="f55" fmla="*/ f52 1 854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1049" h="854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6" y="f12"/>
                    <a:pt x="f6" y="f13"/>
                    <a:pt x="f11" y="f14"/>
                  </a:cubicBezTo>
                  <a:cubicBezTo>
                    <a:pt x="f11" y="f14"/>
                    <a:pt x="f11" y="f15"/>
                    <a:pt x="f16" y="f15"/>
                  </a:cubicBezTo>
                  <a:cubicBezTo>
                    <a:pt x="f16" y="f17"/>
                    <a:pt x="f18" y="f17"/>
                    <a:pt x="f18" y="f17"/>
                  </a:cubicBezTo>
                  <a:lnTo>
                    <a:pt x="f19" y="f17"/>
                  </a:lnTo>
                  <a:cubicBezTo>
                    <a:pt x="f19" y="f15"/>
                    <a:pt x="f20" y="f15"/>
                    <a:pt x="f21" y="f14"/>
                  </a:cubicBezTo>
                  <a:cubicBezTo>
                    <a:pt x="f22" y="f23"/>
                    <a:pt x="f9" y="f24"/>
                    <a:pt x="f25" y="f26"/>
                  </a:cubicBezTo>
                  <a:lnTo>
                    <a:pt x="f27" y="f26"/>
                  </a:lnTo>
                  <a:cubicBezTo>
                    <a:pt x="f28" y="f29"/>
                    <a:pt x="f30" y="f31"/>
                    <a:pt x="f32" y="f33"/>
                  </a:cubicBezTo>
                  <a:cubicBezTo>
                    <a:pt x="f7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22"/>
                  </a:cubicBezTo>
                  <a:cubicBezTo>
                    <a:pt x="f44" y="f22"/>
                    <a:pt x="f44" y="f21"/>
                    <a:pt x="f3" y="f45"/>
                  </a:cubicBezTo>
                  <a:lnTo>
                    <a:pt x="f3" y="f8"/>
                  </a:lnTo>
                  <a:cubicBezTo>
                    <a:pt x="f3" y="f46"/>
                    <a:pt x="f44" y="f11"/>
                    <a:pt x="f44" y="f6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2401;p48">
              <a:extLst>
                <a:ext uri="{FF2B5EF4-FFF2-40B4-BE49-F238E27FC236}">
                  <a16:creationId xmlns:a16="http://schemas.microsoft.com/office/drawing/2014/main" id="{014EB5A4-80C0-BBD2-832D-91C692A00D4A}"/>
                </a:ext>
              </a:extLst>
            </p:cNvPr>
            <p:cNvSpPr/>
            <p:nvPr/>
          </p:nvSpPr>
          <p:spPr>
            <a:xfrm>
              <a:off x="3930173" y="2264913"/>
              <a:ext cx="66074" cy="372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5"/>
                <a:gd name="f4" fmla="val 673"/>
                <a:gd name="f5" fmla="val 86"/>
                <a:gd name="f6" fmla="val 1"/>
                <a:gd name="f7" fmla="val 46"/>
                <a:gd name="f8" fmla="val 126"/>
                <a:gd name="f9" fmla="val 151"/>
                <a:gd name="f10" fmla="val 171"/>
                <a:gd name="f11" fmla="val 211"/>
                <a:gd name="f12" fmla="val 316"/>
                <a:gd name="f13" fmla="val 191"/>
                <a:gd name="f14" fmla="val 422"/>
                <a:gd name="f15" fmla="val 502"/>
                <a:gd name="f16" fmla="val 251"/>
                <a:gd name="f17" fmla="val 627"/>
                <a:gd name="f18" fmla="val 296"/>
                <a:gd name="f19" fmla="val 733"/>
                <a:gd name="f20" fmla="val 357"/>
                <a:gd name="f21" fmla="val 838"/>
                <a:gd name="f22" fmla="val 442"/>
                <a:gd name="f23" fmla="val 923"/>
                <a:gd name="f24" fmla="val 1004"/>
                <a:gd name="f25" fmla="val 587"/>
                <a:gd name="f26" fmla="val 1069"/>
                <a:gd name="f27" fmla="val 653"/>
                <a:gd name="f28" fmla="val 1089"/>
                <a:gd name="f29" fmla="val 1109"/>
                <a:gd name="f30" fmla="val 1129"/>
                <a:gd name="f31" fmla="val 1154"/>
                <a:gd name="f32" fmla="val 1174"/>
                <a:gd name="f33" fmla="val 1194"/>
                <a:gd name="f34" fmla="val 607"/>
                <a:gd name="f35" fmla="val 567"/>
                <a:gd name="f36" fmla="val 547"/>
                <a:gd name="f37" fmla="val 527"/>
                <a:gd name="f38" fmla="val 462"/>
                <a:gd name="f39" fmla="val 1049"/>
                <a:gd name="f40" fmla="val 377"/>
                <a:gd name="f41" fmla="val 963"/>
                <a:gd name="f42" fmla="val 317"/>
                <a:gd name="f43" fmla="val 878"/>
                <a:gd name="f44" fmla="val 778"/>
                <a:gd name="f45" fmla="val 693"/>
                <a:gd name="f46" fmla="val 66"/>
                <a:gd name="f47" fmla="*/ f0 1 1195"/>
                <a:gd name="f48" fmla="*/ f1 1 67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1195"/>
                <a:gd name="f55" fmla="*/ f52 1 67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1195" h="673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cubicBezTo>
                    <a:pt x="f8" y="f9"/>
                    <a:pt x="f10" y="f10"/>
                    <a:pt x="f11" y="f10"/>
                  </a:cubicBezTo>
                  <a:cubicBezTo>
                    <a:pt x="f12" y="f13"/>
                    <a:pt x="f14" y="f11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15"/>
                    <a:pt x="f24" y="f25"/>
                    <a:pt x="f26" y="f27"/>
                  </a:cubicBezTo>
                  <a:cubicBezTo>
                    <a:pt x="f26" y="f27"/>
                    <a:pt x="f28" y="f4"/>
                    <a:pt x="f29" y="f4"/>
                  </a:cubicBezTo>
                  <a:cubicBezTo>
                    <a:pt x="f30" y="f4"/>
                    <a:pt x="f31" y="f27"/>
                    <a:pt x="f32" y="f27"/>
                  </a:cubicBezTo>
                  <a:cubicBezTo>
                    <a:pt x="f33" y="f17"/>
                    <a:pt x="f33" y="f34"/>
                    <a:pt x="f33" y="f25"/>
                  </a:cubicBezTo>
                  <a:cubicBezTo>
                    <a:pt x="f33" y="f35"/>
                    <a:pt x="f33" y="f36"/>
                    <a:pt x="f32" y="f37"/>
                  </a:cubicBezTo>
                  <a:cubicBezTo>
                    <a:pt x="f29" y="f38"/>
                    <a:pt x="f39" y="f40"/>
                    <a:pt x="f41" y="f42"/>
                  </a:cubicBezTo>
                  <a:cubicBezTo>
                    <a:pt x="f43" y="f16"/>
                    <a:pt x="f44" y="f13"/>
                    <a:pt x="f45" y="f9"/>
                  </a:cubicBezTo>
                  <a:cubicBezTo>
                    <a:pt x="f15" y="f46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2402;p48">
              <a:extLst>
                <a:ext uri="{FF2B5EF4-FFF2-40B4-BE49-F238E27FC236}">
                  <a16:creationId xmlns:a16="http://schemas.microsoft.com/office/drawing/2014/main" id="{8D4BD535-9080-4B16-DEC5-DB913AB39A65}"/>
                </a:ext>
              </a:extLst>
            </p:cNvPr>
            <p:cNvSpPr/>
            <p:nvPr/>
          </p:nvSpPr>
          <p:spPr>
            <a:xfrm>
              <a:off x="3282147" y="2035061"/>
              <a:ext cx="948662" cy="8388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157"/>
                <a:gd name="f4" fmla="val 15171"/>
                <a:gd name="f5" fmla="val 13727"/>
                <a:gd name="f6" fmla="val 1299"/>
                <a:gd name="f7" fmla="val 13812"/>
                <a:gd name="f8" fmla="val 1319"/>
                <a:gd name="f9" fmla="val 13897"/>
                <a:gd name="f10" fmla="val 1339"/>
                <a:gd name="f11" fmla="val 13977"/>
                <a:gd name="f12" fmla="val 1359"/>
                <a:gd name="f13" fmla="val 14083"/>
                <a:gd name="f14" fmla="val 1424"/>
                <a:gd name="f15" fmla="val 14188"/>
                <a:gd name="f16" fmla="val 1484"/>
                <a:gd name="f17" fmla="val 14293"/>
                <a:gd name="f18" fmla="val 1550"/>
                <a:gd name="f19" fmla="val 14399"/>
                <a:gd name="f20" fmla="val 1630"/>
                <a:gd name="f21" fmla="val 14479"/>
                <a:gd name="f22" fmla="val 1715"/>
                <a:gd name="f23" fmla="val 14564"/>
                <a:gd name="f24" fmla="val 1821"/>
                <a:gd name="f25" fmla="val 14629"/>
                <a:gd name="f26" fmla="val 1901"/>
                <a:gd name="f27" fmla="val 14669"/>
                <a:gd name="f28" fmla="val 1986"/>
                <a:gd name="f29" fmla="val 14710"/>
                <a:gd name="f30" fmla="val 2091"/>
                <a:gd name="f31" fmla="val 14755"/>
                <a:gd name="f32" fmla="val 2177"/>
                <a:gd name="f33" fmla="val 14775"/>
                <a:gd name="f34" fmla="val 2237"/>
                <a:gd name="f35" fmla="val 2322"/>
                <a:gd name="f36" fmla="val 14795"/>
                <a:gd name="f37" fmla="val 2382"/>
                <a:gd name="f38" fmla="val 2447"/>
                <a:gd name="f39" fmla="val 2508"/>
                <a:gd name="f40" fmla="val 2573"/>
                <a:gd name="f41" fmla="val 2633"/>
                <a:gd name="f42" fmla="val 14730"/>
                <a:gd name="f43" fmla="val 2698"/>
                <a:gd name="f44" fmla="val 2738"/>
                <a:gd name="f45" fmla="val 2803"/>
                <a:gd name="f46" fmla="val 2864"/>
                <a:gd name="f47" fmla="val 14584"/>
                <a:gd name="f48" fmla="val 2929"/>
                <a:gd name="f49" fmla="val 14504"/>
                <a:gd name="f50" fmla="val 2989"/>
                <a:gd name="f51" fmla="val 14419"/>
                <a:gd name="f52" fmla="val 3054"/>
                <a:gd name="f53" fmla="val 3074"/>
                <a:gd name="f54" fmla="val 14379"/>
                <a:gd name="f55" fmla="val 3094"/>
                <a:gd name="f56" fmla="val 3114"/>
                <a:gd name="f57" fmla="val 14333"/>
                <a:gd name="f58" fmla="val 2844"/>
                <a:gd name="f59" fmla="val 13752"/>
                <a:gd name="f60" fmla="val 13581"/>
                <a:gd name="f61" fmla="val 2111"/>
                <a:gd name="f62" fmla="val 13396"/>
                <a:gd name="f63" fmla="val 1926"/>
                <a:gd name="f64" fmla="val 13185"/>
                <a:gd name="f65" fmla="val 1755"/>
                <a:gd name="f66" fmla="val 1675"/>
                <a:gd name="f67" fmla="val 13205"/>
                <a:gd name="f68" fmla="val 1610"/>
                <a:gd name="f69" fmla="val 13225"/>
                <a:gd name="f70" fmla="val 13250"/>
                <a:gd name="f71" fmla="val 1505"/>
                <a:gd name="f72" fmla="val 13270"/>
                <a:gd name="f73" fmla="val 13290"/>
                <a:gd name="f74" fmla="val 1444"/>
                <a:gd name="f75" fmla="val 13350"/>
                <a:gd name="f76" fmla="val 1379"/>
                <a:gd name="f77" fmla="val 13376"/>
                <a:gd name="f78" fmla="val 13416"/>
                <a:gd name="f79" fmla="val 13436"/>
                <a:gd name="f80" fmla="val 13476"/>
                <a:gd name="f81" fmla="val 13521"/>
                <a:gd name="f82" fmla="val 13541"/>
                <a:gd name="f83" fmla="val 13666"/>
                <a:gd name="f84" fmla="val 421"/>
                <a:gd name="f85" fmla="val 441"/>
                <a:gd name="f86" fmla="val 14063"/>
                <a:gd name="f87" fmla="val 461"/>
                <a:gd name="f88" fmla="val 14208"/>
                <a:gd name="f89" fmla="val 502"/>
                <a:gd name="f90" fmla="val 567"/>
                <a:gd name="f91" fmla="val 14353"/>
                <a:gd name="f92" fmla="val 627"/>
                <a:gd name="f93" fmla="val 14649"/>
                <a:gd name="f94" fmla="val 712"/>
                <a:gd name="f95" fmla="val 797"/>
                <a:gd name="f96" fmla="val 14855"/>
                <a:gd name="f97" fmla="val 858"/>
                <a:gd name="f98" fmla="val 14940"/>
                <a:gd name="f99" fmla="val 963"/>
                <a:gd name="f100" fmla="val 15005"/>
                <a:gd name="f101" fmla="val 1048"/>
                <a:gd name="f102" fmla="val 15086"/>
                <a:gd name="f103" fmla="val 1148"/>
                <a:gd name="f104" fmla="val 15151"/>
                <a:gd name="f105" fmla="val 1254"/>
                <a:gd name="f106" fmla="val 15211"/>
                <a:gd name="f107" fmla="val 1399"/>
                <a:gd name="f108" fmla="val 15296"/>
                <a:gd name="f109" fmla="val 1590"/>
                <a:gd name="f110" fmla="val 15336"/>
                <a:gd name="f111" fmla="val 1775"/>
                <a:gd name="f112" fmla="val 15357"/>
                <a:gd name="f113" fmla="val 1966"/>
                <a:gd name="f114" fmla="val 15382"/>
                <a:gd name="f115" fmla="val 2131"/>
                <a:gd name="f116" fmla="val 2302"/>
                <a:gd name="f117" fmla="val 2593"/>
                <a:gd name="f118" fmla="val 15316"/>
                <a:gd name="f119" fmla="val 2718"/>
                <a:gd name="f120" fmla="val 15276"/>
                <a:gd name="f121" fmla="val 2824"/>
                <a:gd name="f122" fmla="val 15231"/>
                <a:gd name="f123" fmla="val 3029"/>
                <a:gd name="f124" fmla="val 15106"/>
                <a:gd name="f125" fmla="val 15046"/>
                <a:gd name="f126" fmla="val 3200"/>
                <a:gd name="f127" fmla="val 14960"/>
                <a:gd name="f128" fmla="val 3280"/>
                <a:gd name="f129" fmla="val 14880"/>
                <a:gd name="f130" fmla="val 3345"/>
                <a:gd name="f131" fmla="val 3405"/>
                <a:gd name="f132" fmla="val 14690"/>
                <a:gd name="f133" fmla="val 3471"/>
                <a:gd name="f134" fmla="val 3531"/>
                <a:gd name="f135" fmla="val 14544"/>
                <a:gd name="f136" fmla="val 14459"/>
                <a:gd name="f137" fmla="val 3305"/>
                <a:gd name="f138" fmla="val 14439"/>
                <a:gd name="f139" fmla="val 3260"/>
                <a:gd name="f140" fmla="val 3220"/>
                <a:gd name="f141" fmla="val 3155"/>
                <a:gd name="f142" fmla="val 2949"/>
                <a:gd name="f143" fmla="val 14835"/>
                <a:gd name="f144" fmla="val 14920"/>
                <a:gd name="f145" fmla="val 2467"/>
                <a:gd name="f146" fmla="val 2342"/>
                <a:gd name="f147" fmla="val 14900"/>
                <a:gd name="f148" fmla="val 2197"/>
                <a:gd name="f149" fmla="val 14815"/>
                <a:gd name="f150" fmla="val 1861"/>
                <a:gd name="f151" fmla="val 14604"/>
                <a:gd name="f152" fmla="val 1650"/>
                <a:gd name="f153" fmla="val 1464"/>
                <a:gd name="f154" fmla="val 1274"/>
                <a:gd name="f155" fmla="val 13957"/>
                <a:gd name="f156" fmla="val 1214"/>
                <a:gd name="f157" fmla="val 13852"/>
                <a:gd name="f158" fmla="val 1194"/>
                <a:gd name="f159" fmla="val 1174"/>
                <a:gd name="f160" fmla="val 13686"/>
                <a:gd name="f161" fmla="val 13145"/>
                <a:gd name="f162" fmla="val 13100"/>
                <a:gd name="f163" fmla="val 1525"/>
                <a:gd name="f164" fmla="val 13080"/>
                <a:gd name="f165" fmla="val 12999"/>
                <a:gd name="f166" fmla="val 12914"/>
                <a:gd name="f167" fmla="val 12829"/>
                <a:gd name="f168" fmla="val 12749"/>
                <a:gd name="f169" fmla="val 12663"/>
                <a:gd name="f170" fmla="val 12578"/>
                <a:gd name="f171" fmla="val 12598"/>
                <a:gd name="f172" fmla="val 12623"/>
                <a:gd name="f173" fmla="val 1108"/>
                <a:gd name="f174" fmla="val 12643"/>
                <a:gd name="f175" fmla="val 1023"/>
                <a:gd name="f176" fmla="val 12683"/>
                <a:gd name="f177" fmla="val 943"/>
                <a:gd name="f178" fmla="val 12724"/>
                <a:gd name="f179" fmla="val 878"/>
                <a:gd name="f180" fmla="val 12789"/>
                <a:gd name="f181" fmla="val 817"/>
                <a:gd name="f182" fmla="val 752"/>
                <a:gd name="f183" fmla="val 12894"/>
                <a:gd name="f184" fmla="val 692"/>
                <a:gd name="f185" fmla="val 12954"/>
                <a:gd name="f186" fmla="val 13019"/>
                <a:gd name="f187" fmla="val 587"/>
                <a:gd name="f188" fmla="val 547"/>
                <a:gd name="f189" fmla="val 2277"/>
                <a:gd name="f190" fmla="val 2317"/>
                <a:gd name="f191" fmla="val 1881"/>
                <a:gd name="f192" fmla="val 2362"/>
                <a:gd name="f193" fmla="val 2442"/>
                <a:gd name="f194" fmla="val 2488"/>
                <a:gd name="f195" fmla="val 1946"/>
                <a:gd name="f196" fmla="val 2528"/>
                <a:gd name="f197" fmla="val 2613"/>
                <a:gd name="f198" fmla="val 2051"/>
                <a:gd name="f199" fmla="val 2673"/>
                <a:gd name="f200" fmla="val 2217"/>
                <a:gd name="f201" fmla="val 2758"/>
                <a:gd name="f202" fmla="val 2257"/>
                <a:gd name="f203" fmla="val 2778"/>
                <a:gd name="f204" fmla="val 2568"/>
                <a:gd name="f205" fmla="val 2297"/>
                <a:gd name="f206" fmla="val 3240"/>
                <a:gd name="f207" fmla="val 3616"/>
                <a:gd name="f208" fmla="val 3656"/>
                <a:gd name="f209" fmla="val 3701"/>
                <a:gd name="f210" fmla="val 1841"/>
                <a:gd name="f211" fmla="val 3741"/>
                <a:gd name="f212" fmla="val 3721"/>
                <a:gd name="f213" fmla="val 1545"/>
                <a:gd name="f214" fmla="val 3681"/>
                <a:gd name="f215" fmla="val 1419"/>
                <a:gd name="f216" fmla="val 3636"/>
                <a:gd name="f217" fmla="val 3596"/>
                <a:gd name="f218" fmla="val 3576"/>
                <a:gd name="f219" fmla="val 1314"/>
                <a:gd name="f220" fmla="val 3511"/>
                <a:gd name="f221" fmla="val 1294"/>
                <a:gd name="f222" fmla="val 3430"/>
                <a:gd name="f223" fmla="val 3385"/>
                <a:gd name="f224" fmla="val 1234"/>
                <a:gd name="f225" fmla="val 3134"/>
                <a:gd name="f226" fmla="val 2678"/>
                <a:gd name="f227" fmla="val 1485"/>
                <a:gd name="f228" fmla="val 1565"/>
                <a:gd name="f229" fmla="val 2152"/>
                <a:gd name="f230" fmla="val 1735"/>
                <a:gd name="f231" fmla="val 1816"/>
                <a:gd name="f232" fmla="val 2026"/>
                <a:gd name="f233" fmla="val 1941"/>
                <a:gd name="f234" fmla="val 2006"/>
                <a:gd name="f235" fmla="val 2066"/>
                <a:gd name="f236" fmla="val 1921"/>
                <a:gd name="f237" fmla="val 1128"/>
                <a:gd name="f238" fmla="val 2402"/>
                <a:gd name="f239" fmla="val 2924"/>
                <a:gd name="f240" fmla="val 3049"/>
                <a:gd name="f241" fmla="val 3135"/>
                <a:gd name="f242" fmla="val 1800"/>
                <a:gd name="f243" fmla="val 3175"/>
                <a:gd name="f244" fmla="val 3195"/>
                <a:gd name="f245" fmla="val 2071"/>
                <a:gd name="f246" fmla="val 2884"/>
                <a:gd name="f247" fmla="val 2819"/>
                <a:gd name="f248" fmla="val 2799"/>
                <a:gd name="f249" fmla="val 2422"/>
                <a:gd name="f250" fmla="val 1695"/>
                <a:gd name="f251" fmla="val 1795"/>
                <a:gd name="f252" fmla="val 1690"/>
                <a:gd name="f253" fmla="val 1439"/>
                <a:gd name="f254" fmla="val 1149"/>
                <a:gd name="f255" fmla="val 2969"/>
                <a:gd name="f256" fmla="val 1088"/>
                <a:gd name="f257" fmla="val 1169"/>
                <a:gd name="f258" fmla="val 3556"/>
                <a:gd name="f259" fmla="val 3807"/>
                <a:gd name="f260" fmla="val 3867"/>
                <a:gd name="f261" fmla="val 3992"/>
                <a:gd name="f262" fmla="val 4117"/>
                <a:gd name="f263" fmla="val 1670"/>
                <a:gd name="f264" fmla="val 4263"/>
                <a:gd name="f265" fmla="val 4243"/>
                <a:gd name="f266" fmla="val 1189"/>
                <a:gd name="f267" fmla="val 4223"/>
                <a:gd name="f268" fmla="val 4203"/>
                <a:gd name="f269" fmla="val 1063"/>
                <a:gd name="f270" fmla="val 4158"/>
                <a:gd name="f271" fmla="val 1003"/>
                <a:gd name="f272" fmla="val 938"/>
                <a:gd name="f273" fmla="val 4077"/>
                <a:gd name="f274" fmla="val 4032"/>
                <a:gd name="f275" fmla="val 812"/>
                <a:gd name="f276" fmla="val 3972"/>
                <a:gd name="f277" fmla="val 3907"/>
                <a:gd name="f278" fmla="val 3827"/>
                <a:gd name="f279" fmla="val 647"/>
                <a:gd name="f280" fmla="val 607"/>
                <a:gd name="f281" fmla="val 542"/>
                <a:gd name="f282" fmla="val 3491"/>
                <a:gd name="f283" fmla="val 481"/>
                <a:gd name="f284" fmla="val 3009"/>
                <a:gd name="f285" fmla="val 522"/>
                <a:gd name="f286" fmla="val 562"/>
                <a:gd name="f287" fmla="val 792"/>
                <a:gd name="f288" fmla="val 8210"/>
                <a:gd name="f289" fmla="val 191"/>
                <a:gd name="f290" fmla="val 8586"/>
                <a:gd name="f291" fmla="val 8942"/>
                <a:gd name="f292" fmla="val 211"/>
                <a:gd name="f293" fmla="val 9298"/>
                <a:gd name="f294" fmla="val 271"/>
                <a:gd name="f295" fmla="val 9654"/>
                <a:gd name="f296" fmla="val 316"/>
                <a:gd name="f297" fmla="val 9965"/>
                <a:gd name="f298" fmla="val 376"/>
                <a:gd name="f299" fmla="val 10281"/>
                <a:gd name="f300" fmla="val 10637"/>
                <a:gd name="f301" fmla="val 10948"/>
                <a:gd name="f302" fmla="val 672"/>
                <a:gd name="f303" fmla="val 11284"/>
                <a:gd name="f304" fmla="val 11264"/>
                <a:gd name="f305" fmla="val 11826"/>
                <a:gd name="f306" fmla="val 12327"/>
                <a:gd name="f307" fmla="val 12974"/>
                <a:gd name="f308" fmla="val 13165"/>
                <a:gd name="f309" fmla="val 13330"/>
                <a:gd name="f310" fmla="val 13832"/>
                <a:gd name="f311" fmla="val 2904"/>
                <a:gd name="f312" fmla="val 14103"/>
                <a:gd name="f313" fmla="val 14313"/>
                <a:gd name="f314" fmla="val 3450"/>
                <a:gd name="f315" fmla="val 3847"/>
                <a:gd name="f316" fmla="val 4057"/>
                <a:gd name="f317" fmla="val 4433"/>
                <a:gd name="f318" fmla="val 4619"/>
                <a:gd name="f319" fmla="val 4830"/>
                <a:gd name="f320" fmla="val 5035"/>
                <a:gd name="f321" fmla="val 5246"/>
                <a:gd name="f322" fmla="val 5436"/>
                <a:gd name="f323" fmla="val 5622"/>
                <a:gd name="f324" fmla="val 5813"/>
                <a:gd name="f325" fmla="val 5998"/>
                <a:gd name="f326" fmla="val 6209"/>
                <a:gd name="f327" fmla="val 6605"/>
                <a:gd name="f328" fmla="val 7001"/>
                <a:gd name="f329" fmla="val 7397"/>
                <a:gd name="f330" fmla="val 7377"/>
                <a:gd name="f331" fmla="val 7774"/>
                <a:gd name="f332" fmla="val 8150"/>
                <a:gd name="f333" fmla="val 8506"/>
                <a:gd name="f334" fmla="val 8882"/>
                <a:gd name="f335" fmla="val 9238"/>
                <a:gd name="f336" fmla="val 9529"/>
                <a:gd name="f337" fmla="val 12558"/>
                <a:gd name="f338" fmla="val 9719"/>
                <a:gd name="f339" fmla="val 9865"/>
                <a:gd name="f340" fmla="val 12077"/>
                <a:gd name="f341" fmla="val 10010"/>
                <a:gd name="f342" fmla="val 10156"/>
                <a:gd name="f343" fmla="val 11555"/>
                <a:gd name="f344" fmla="val 10301"/>
                <a:gd name="f345" fmla="val 10427"/>
                <a:gd name="f346" fmla="val 10657"/>
                <a:gd name="f347" fmla="val 10677"/>
                <a:gd name="f348" fmla="val 10848"/>
                <a:gd name="f349" fmla="val 9338"/>
                <a:gd name="f350" fmla="val 10928"/>
                <a:gd name="f351" fmla="val 8987"/>
                <a:gd name="f352" fmla="val 10993"/>
                <a:gd name="f353" fmla="val 8631"/>
                <a:gd name="f354" fmla="val 11013"/>
                <a:gd name="f355" fmla="val 8275"/>
                <a:gd name="f356" fmla="val 7919"/>
                <a:gd name="f357" fmla="val 7563"/>
                <a:gd name="f358" fmla="val 7207"/>
                <a:gd name="f359" fmla="val 10953"/>
                <a:gd name="f360" fmla="val 6876"/>
                <a:gd name="f361" fmla="val 10888"/>
                <a:gd name="f362" fmla="val 6520"/>
                <a:gd name="f363" fmla="val 10828"/>
                <a:gd name="f364" fmla="val 6204"/>
                <a:gd name="f365" fmla="val 10743"/>
                <a:gd name="f366" fmla="val 5873"/>
                <a:gd name="f367" fmla="val 5557"/>
                <a:gd name="f368" fmla="val 10532"/>
                <a:gd name="f369" fmla="val 10406"/>
                <a:gd name="f370" fmla="val 4975"/>
                <a:gd name="f371" fmla="val 4699"/>
                <a:gd name="f372" fmla="val 4449"/>
                <a:gd name="f373" fmla="val 4198"/>
                <a:gd name="f374" fmla="val 9885"/>
                <a:gd name="f375" fmla="val 9383"/>
                <a:gd name="f376" fmla="val 9218"/>
                <a:gd name="f377" fmla="val 9047"/>
                <a:gd name="f378" fmla="val 8862"/>
                <a:gd name="f379" fmla="val 8671"/>
                <a:gd name="f380" fmla="val 2653"/>
                <a:gd name="f381" fmla="val 8466"/>
                <a:gd name="f382" fmla="val 8486"/>
                <a:gd name="f383" fmla="val 8110"/>
                <a:gd name="f384" fmla="val 7733"/>
                <a:gd name="f385" fmla="val 7337"/>
                <a:gd name="f386" fmla="val 6961"/>
                <a:gd name="f387" fmla="val 6565"/>
                <a:gd name="f388" fmla="val 6189"/>
                <a:gd name="f389" fmla="val 5788"/>
                <a:gd name="f390" fmla="val 5391"/>
                <a:gd name="f391" fmla="val 4995"/>
                <a:gd name="f392" fmla="val 4579"/>
                <a:gd name="f393" fmla="val 4183"/>
                <a:gd name="f394" fmla="val 2944"/>
                <a:gd name="f395" fmla="val 3696"/>
                <a:gd name="f396" fmla="val 3927"/>
                <a:gd name="f397" fmla="val 4408"/>
                <a:gd name="f398" fmla="val 4659"/>
                <a:gd name="f399" fmla="val 4930"/>
                <a:gd name="f400" fmla="val 898"/>
                <a:gd name="f401" fmla="val 5201"/>
                <a:gd name="f402" fmla="val 5181"/>
                <a:gd name="f403" fmla="val 5497"/>
                <a:gd name="f404" fmla="val 5808"/>
                <a:gd name="f405" fmla="val 6124"/>
                <a:gd name="f406" fmla="val 6455"/>
                <a:gd name="f407" fmla="val 6791"/>
                <a:gd name="f408" fmla="val 7127"/>
                <a:gd name="f409" fmla="val 7483"/>
                <a:gd name="f410" fmla="val 7859"/>
                <a:gd name="f411" fmla="val 16134"/>
                <a:gd name="f412" fmla="val 16194"/>
                <a:gd name="f413" fmla="val 16279"/>
                <a:gd name="f414" fmla="val 16339"/>
                <a:gd name="f415" fmla="val 6144"/>
                <a:gd name="f416" fmla="val 16360"/>
                <a:gd name="f417" fmla="val 6164"/>
                <a:gd name="f418" fmla="val 16385"/>
                <a:gd name="f419" fmla="val 16299"/>
                <a:gd name="f420" fmla="val 6314"/>
                <a:gd name="f421" fmla="val 16234"/>
                <a:gd name="f422" fmla="val 6439"/>
                <a:gd name="f423" fmla="val 16174"/>
                <a:gd name="f424" fmla="val 16154"/>
                <a:gd name="f425" fmla="val 6585"/>
                <a:gd name="f426" fmla="val 6625"/>
                <a:gd name="f427" fmla="val 6645"/>
                <a:gd name="f428" fmla="val 16259"/>
                <a:gd name="f429" fmla="val 6414"/>
                <a:gd name="f430" fmla="val 16485"/>
                <a:gd name="f431" fmla="val 16510"/>
                <a:gd name="f432" fmla="val 6229"/>
                <a:gd name="f433" fmla="val 16530"/>
                <a:gd name="f434" fmla="val 16590"/>
                <a:gd name="f435" fmla="val 6269"/>
                <a:gd name="f436" fmla="val 16655"/>
                <a:gd name="f437" fmla="val 16696"/>
                <a:gd name="f438" fmla="val 6374"/>
                <a:gd name="f439" fmla="val 16716"/>
                <a:gd name="f440" fmla="val 6394"/>
                <a:gd name="f441" fmla="val 6500"/>
                <a:gd name="f442" fmla="val 6750"/>
                <a:gd name="f443" fmla="val 16570"/>
                <a:gd name="f444" fmla="val 6816"/>
                <a:gd name="f445" fmla="val 16550"/>
                <a:gd name="f446" fmla="val 6856"/>
                <a:gd name="f447" fmla="val 6916"/>
                <a:gd name="f448" fmla="val 6941"/>
                <a:gd name="f449" fmla="val 6981"/>
                <a:gd name="f450" fmla="val 16610"/>
                <a:gd name="f451" fmla="val 16635"/>
                <a:gd name="f452" fmla="val 6836"/>
                <a:gd name="f453" fmla="val 16761"/>
                <a:gd name="f454" fmla="val 6690"/>
                <a:gd name="f455" fmla="val 16821"/>
                <a:gd name="f456" fmla="val 6540"/>
                <a:gd name="f457" fmla="val 16841"/>
                <a:gd name="f458" fmla="val 16886"/>
                <a:gd name="f459" fmla="val 6665"/>
                <a:gd name="f460" fmla="val 16926"/>
                <a:gd name="f461" fmla="val 16946"/>
                <a:gd name="f462" fmla="val 16986"/>
                <a:gd name="f463" fmla="val 7317"/>
                <a:gd name="f464" fmla="val 7523"/>
                <a:gd name="f465" fmla="val 7753"/>
                <a:gd name="f466" fmla="val 7964"/>
                <a:gd name="f467" fmla="val 7984"/>
                <a:gd name="f468" fmla="val 16801"/>
                <a:gd name="f469" fmla="val 8571"/>
                <a:gd name="f470" fmla="val 16465"/>
                <a:gd name="f471" fmla="val 9343"/>
                <a:gd name="f472" fmla="val 15798"/>
                <a:gd name="f473" fmla="val 9800"/>
                <a:gd name="f474" fmla="val 10512"/>
                <a:gd name="f475" fmla="val 10722"/>
                <a:gd name="f476" fmla="val 11053"/>
                <a:gd name="f477" fmla="val 14228"/>
                <a:gd name="f478" fmla="val 11159"/>
                <a:gd name="f479" fmla="val 11244"/>
                <a:gd name="f480" fmla="val 13937"/>
                <a:gd name="f481" fmla="val 11369"/>
                <a:gd name="f482" fmla="val 13772"/>
                <a:gd name="f483" fmla="val 11475"/>
                <a:gd name="f484" fmla="val 13501"/>
                <a:gd name="f485" fmla="val 11620"/>
                <a:gd name="f486" fmla="val 11660"/>
                <a:gd name="f487" fmla="val 11725"/>
                <a:gd name="f488" fmla="val 11746"/>
                <a:gd name="f489" fmla="val 11766"/>
                <a:gd name="f490" fmla="val 13125"/>
                <a:gd name="f491" fmla="val 11786"/>
                <a:gd name="f492" fmla="val 11806"/>
                <a:gd name="f493" fmla="val 13040"/>
                <a:gd name="f494" fmla="val 11831"/>
                <a:gd name="f495" fmla="val 11600"/>
                <a:gd name="f496" fmla="val 12769"/>
                <a:gd name="f497" fmla="val 11455"/>
                <a:gd name="f498" fmla="val 12703"/>
                <a:gd name="f499" fmla="val 11495"/>
                <a:gd name="f500" fmla="val 11515"/>
                <a:gd name="f501" fmla="val 11535"/>
                <a:gd name="f502" fmla="val 12849"/>
                <a:gd name="f503" fmla="val 11851"/>
                <a:gd name="f504" fmla="val 12162"/>
                <a:gd name="f505" fmla="val 12478"/>
                <a:gd name="f506" fmla="val 12854"/>
                <a:gd name="f507" fmla="val 13355"/>
                <a:gd name="f508" fmla="val 13561"/>
                <a:gd name="f509" fmla="val 12247"/>
                <a:gd name="f510" fmla="val 11450"/>
                <a:gd name="f511" fmla="val 14735"/>
                <a:gd name="f512" fmla="val 10176"/>
                <a:gd name="f513" fmla="val 14840"/>
                <a:gd name="f514" fmla="val 9445"/>
                <a:gd name="f515" fmla="val 14907"/>
                <a:gd name="f516" fmla="val 8526"/>
                <a:gd name="f517" fmla="val 15006"/>
                <a:gd name="f518" fmla="val 7515"/>
                <a:gd name="f519" fmla="val 7021"/>
                <a:gd name="f520" fmla="val 6505"/>
                <a:gd name="f521" fmla="val 14983"/>
                <a:gd name="f522" fmla="val 5978"/>
                <a:gd name="f523" fmla="val 4428"/>
                <a:gd name="f524" fmla="val 14233"/>
                <a:gd name="f525" fmla="val 4388"/>
                <a:gd name="f526" fmla="val 14042"/>
                <a:gd name="f527" fmla="val 14022"/>
                <a:gd name="f528" fmla="val 14002"/>
                <a:gd name="f529" fmla="val 13837"/>
                <a:gd name="f530" fmla="val 13711"/>
                <a:gd name="f531" fmla="val 13586"/>
                <a:gd name="f532" fmla="val 13606"/>
                <a:gd name="f533" fmla="val 13626"/>
                <a:gd name="f534" fmla="val 4514"/>
                <a:gd name="f535" fmla="val 13060"/>
                <a:gd name="f536" fmla="val 4679"/>
                <a:gd name="f537" fmla="val 4910"/>
                <a:gd name="f538" fmla="val 4890"/>
                <a:gd name="f539" fmla="val 4870"/>
                <a:gd name="f540" fmla="val 4850"/>
                <a:gd name="f541" fmla="val 4825"/>
                <a:gd name="f542" fmla="val 4785"/>
                <a:gd name="f543" fmla="val 4764"/>
                <a:gd name="f544" fmla="val 11871"/>
                <a:gd name="f545" fmla="val 4744"/>
                <a:gd name="f546" fmla="val 11956"/>
                <a:gd name="f547" fmla="val 12016"/>
                <a:gd name="f548" fmla="val 11976"/>
                <a:gd name="f549" fmla="val 4118"/>
                <a:gd name="f550" fmla="val 11911"/>
                <a:gd name="f551" fmla="val 3822"/>
                <a:gd name="f552" fmla="val 3300"/>
                <a:gd name="f553" fmla="val 11640"/>
                <a:gd name="f554" fmla="val 11410"/>
                <a:gd name="f555" fmla="val 11139"/>
                <a:gd name="f556" fmla="val 10492"/>
                <a:gd name="f557" fmla="val 10075"/>
                <a:gd name="f558" fmla="val 9990"/>
                <a:gd name="f559" fmla="val 918"/>
                <a:gd name="f560" fmla="val 9905"/>
                <a:gd name="f561" fmla="val 9760"/>
                <a:gd name="f562" fmla="val 772"/>
                <a:gd name="f563" fmla="val 667"/>
                <a:gd name="f564" fmla="val 9549"/>
                <a:gd name="f565" fmla="val 9424"/>
                <a:gd name="f566" fmla="val 9278"/>
                <a:gd name="f567" fmla="val 9007"/>
                <a:gd name="f568" fmla="val 8716"/>
                <a:gd name="f569" fmla="val 8446"/>
                <a:gd name="f570" fmla="val 186"/>
                <a:gd name="f571" fmla="val 166"/>
                <a:gd name="f572" fmla="val 7944"/>
                <a:gd name="f573" fmla="val 7899"/>
                <a:gd name="f574" fmla="val 231"/>
                <a:gd name="f575" fmla="val 251"/>
                <a:gd name="f576" fmla="val 8024"/>
                <a:gd name="f577" fmla="val 311"/>
                <a:gd name="f578" fmla="val 8170"/>
                <a:gd name="f579" fmla="val 8255"/>
                <a:gd name="f580" fmla="val 8235"/>
                <a:gd name="f581" fmla="val 8215"/>
                <a:gd name="f582" fmla="val 8195"/>
                <a:gd name="f583" fmla="val 436"/>
                <a:gd name="f584" fmla="val 396"/>
                <a:gd name="f585" fmla="val 8069"/>
                <a:gd name="f586" fmla="val 336"/>
                <a:gd name="f587" fmla="val 7879"/>
                <a:gd name="f588" fmla="val 7713"/>
                <a:gd name="f589" fmla="val 7693"/>
                <a:gd name="f590" fmla="val 7628"/>
                <a:gd name="f591" fmla="val 7568"/>
                <a:gd name="f592" fmla="val 291"/>
                <a:gd name="f593" fmla="val 7503"/>
                <a:gd name="f594" fmla="val 7463"/>
                <a:gd name="f595" fmla="val 356"/>
                <a:gd name="f596" fmla="val 7443"/>
                <a:gd name="f597" fmla="val 7588"/>
                <a:gd name="f598" fmla="val 687"/>
                <a:gd name="f599" fmla="val 732"/>
                <a:gd name="f600" fmla="val 7839"/>
                <a:gd name="f601" fmla="val 7819"/>
                <a:gd name="f602" fmla="val 7794"/>
                <a:gd name="f603" fmla="val 7543"/>
                <a:gd name="f604" fmla="val 7417"/>
                <a:gd name="f605" fmla="val 7357"/>
                <a:gd name="f606" fmla="val 7292"/>
                <a:gd name="f607" fmla="val 7272"/>
                <a:gd name="f608" fmla="val 7252"/>
                <a:gd name="f609" fmla="val 7232"/>
                <a:gd name="f610" fmla="val 7212"/>
                <a:gd name="f611" fmla="val 1043"/>
                <a:gd name="f612" fmla="val 7167"/>
                <a:gd name="f613" fmla="val 838"/>
                <a:gd name="f614" fmla="val 7147"/>
                <a:gd name="f615" fmla="val 2046"/>
                <a:gd name="f616" fmla="val 2192"/>
                <a:gd name="f617" fmla="val 8089"/>
                <a:gd name="f618" fmla="val 8360"/>
                <a:gd name="f619" fmla="val 10030"/>
                <a:gd name="f620" fmla="val 4554"/>
                <a:gd name="f621" fmla="val 10261"/>
                <a:gd name="f622" fmla="val 10452"/>
                <a:gd name="f623" fmla="val 5351"/>
                <a:gd name="f624" fmla="val 10617"/>
                <a:gd name="f625" fmla="val 6104"/>
                <a:gd name="f626" fmla="val 10908"/>
                <a:gd name="f627" fmla="val 11099"/>
                <a:gd name="f628" fmla="val 7959"/>
                <a:gd name="f629" fmla="val 8130"/>
                <a:gd name="f630" fmla="val 8295"/>
                <a:gd name="f631" fmla="val 8777"/>
                <a:gd name="f632" fmla="val 11119"/>
                <a:gd name="f633" fmla="val 9840"/>
                <a:gd name="f634" fmla="val 11846"/>
                <a:gd name="f635" fmla="val 10346"/>
                <a:gd name="f636" fmla="val 12202"/>
                <a:gd name="f637" fmla="val 10136"/>
                <a:gd name="f638" fmla="val 9674"/>
                <a:gd name="f639" fmla="val 9133"/>
                <a:gd name="f640" fmla="val 8842"/>
                <a:gd name="f641" fmla="val 7107"/>
                <a:gd name="f642" fmla="val 7041"/>
                <a:gd name="f643" fmla="val 15026"/>
                <a:gd name="f644" fmla="val 15442"/>
                <a:gd name="f645" fmla="val 6354"/>
                <a:gd name="f646" fmla="val 15527"/>
                <a:gd name="f647" fmla="val 6289"/>
                <a:gd name="f648" fmla="val 15607"/>
                <a:gd name="f649" fmla="val 6249"/>
                <a:gd name="f650" fmla="val 15693"/>
                <a:gd name="f651" fmla="val 15758"/>
                <a:gd name="f652" fmla="val 15838"/>
                <a:gd name="f653" fmla="val 15818"/>
                <a:gd name="f654" fmla="val 15778"/>
                <a:gd name="f655" fmla="val 15713"/>
                <a:gd name="f656" fmla="val 6460"/>
                <a:gd name="f657" fmla="val 6480"/>
                <a:gd name="f658" fmla="val 15733"/>
                <a:gd name="f659" fmla="val 15903"/>
                <a:gd name="f660" fmla="val 15963"/>
                <a:gd name="f661" fmla="val 15983"/>
                <a:gd name="f662" fmla="val 16008"/>
                <a:gd name="f663" fmla="val 20"/>
                <a:gd name="f664" fmla="val 171"/>
                <a:gd name="f665" fmla="val 5226"/>
                <a:gd name="f666" fmla="val 4474"/>
                <a:gd name="f667" fmla="val 4097"/>
                <a:gd name="f668" fmla="val 3761"/>
                <a:gd name="f669" fmla="val 3425"/>
                <a:gd name="f670" fmla="val 983"/>
                <a:gd name="f671" fmla="val 923"/>
                <a:gd name="f672" fmla="val 3952"/>
                <a:gd name="f673" fmla="val 4328"/>
                <a:gd name="f674" fmla="val 4368"/>
                <a:gd name="f675" fmla="val 4534"/>
                <a:gd name="f676" fmla="val 4810"/>
                <a:gd name="f677" fmla="val 5206"/>
                <a:gd name="f678" fmla="val 6038"/>
                <a:gd name="f679" fmla="val 7066"/>
                <a:gd name="f680" fmla="val 7086"/>
                <a:gd name="f681" fmla="val 145"/>
                <a:gd name="f682" fmla="val 85"/>
                <a:gd name="f683" fmla="val 7608"/>
                <a:gd name="f684" fmla="val 40"/>
                <a:gd name="f685" fmla="val 8400"/>
                <a:gd name="f686" fmla="val 125"/>
                <a:gd name="f687" fmla="val 8756"/>
                <a:gd name="f688" fmla="val 8902"/>
                <a:gd name="f689" fmla="val 9072"/>
                <a:gd name="f690" fmla="val 9780"/>
                <a:gd name="f691" fmla="val 9825"/>
                <a:gd name="f692" fmla="val 10472"/>
                <a:gd name="f693" fmla="val 10973"/>
                <a:gd name="f694" fmla="val 2693"/>
                <a:gd name="f695" fmla="val 3947"/>
                <a:gd name="f696" fmla="val 12056"/>
                <a:gd name="f697" fmla="val 4639"/>
                <a:gd name="f698" fmla="val 12182"/>
                <a:gd name="f699" fmla="val 12227"/>
                <a:gd name="f700" fmla="val 4599"/>
                <a:gd name="f701" fmla="val 12287"/>
                <a:gd name="f702" fmla="val 4574"/>
                <a:gd name="f703" fmla="val 12352"/>
                <a:gd name="f704" fmla="val 12729"/>
                <a:gd name="f705" fmla="val 12874"/>
                <a:gd name="f706" fmla="val 13039"/>
                <a:gd name="f707" fmla="val 4323"/>
                <a:gd name="f708" fmla="val 13230"/>
                <a:gd name="f709" fmla="val 4283"/>
                <a:gd name="f710" fmla="val 13792"/>
                <a:gd name="f711" fmla="val 13962"/>
                <a:gd name="f712" fmla="val 5953"/>
                <a:gd name="f713" fmla="val 15091"/>
                <a:gd name="f714" fmla="val 8546"/>
                <a:gd name="f715" fmla="val 9464"/>
                <a:gd name="f716" fmla="val 15066"/>
                <a:gd name="f717" fmla="val 10196"/>
                <a:gd name="f718" fmla="val 10447"/>
                <a:gd name="f719" fmla="val 14985"/>
                <a:gd name="f720" fmla="val 10552"/>
                <a:gd name="f721" fmla="val 14965"/>
                <a:gd name="f722" fmla="val 10763"/>
                <a:gd name="f723" fmla="val 13601"/>
                <a:gd name="f724" fmla="val 13646"/>
                <a:gd name="f725" fmla="val 13310"/>
                <a:gd name="f726" fmla="val 12307"/>
                <a:gd name="f727" fmla="val 12122"/>
                <a:gd name="f728" fmla="val 11931"/>
                <a:gd name="f729" fmla="val 11891"/>
                <a:gd name="f730" fmla="val 11705"/>
                <a:gd name="f731" fmla="val 11389"/>
                <a:gd name="f732" fmla="val 11204"/>
                <a:gd name="f733" fmla="val 15507"/>
                <a:gd name="f734" fmla="val 8696"/>
                <a:gd name="f735" fmla="val 17072"/>
                <a:gd name="f736" fmla="val 17137"/>
                <a:gd name="f737" fmla="val 17112"/>
                <a:gd name="f738" fmla="val 17052"/>
                <a:gd name="f739" fmla="val 6710"/>
                <a:gd name="f740" fmla="val 17012"/>
                <a:gd name="f741" fmla="val 16966"/>
                <a:gd name="f742" fmla="val 16861"/>
                <a:gd name="f743" fmla="val 6083"/>
                <a:gd name="f744" fmla="val 16405"/>
                <a:gd name="f745" fmla="val 6018"/>
                <a:gd name="f746" fmla="val 16049"/>
                <a:gd name="f747" fmla="val 15923"/>
                <a:gd name="f748" fmla="val 15632"/>
                <a:gd name="f749" fmla="val 6103"/>
                <a:gd name="f750" fmla="val 6730"/>
                <a:gd name="f751" fmla="val 14980"/>
                <a:gd name="f752" fmla="val 5371"/>
                <a:gd name="f753" fmla="val 4955"/>
                <a:gd name="f754" fmla="val 3365"/>
                <a:gd name="f755" fmla="val 15402"/>
                <a:gd name="f756" fmla="val 15482"/>
                <a:gd name="f757" fmla="val 15547"/>
                <a:gd name="f758" fmla="val 15587"/>
                <a:gd name="f759" fmla="val 15567"/>
                <a:gd name="f760" fmla="val 1570"/>
                <a:gd name="f761" fmla="val 15256"/>
                <a:gd name="f762" fmla="val 296"/>
                <a:gd name="f763" fmla="val 13917"/>
                <a:gd name="f764" fmla="val 13707"/>
                <a:gd name="f765" fmla="val 12934"/>
                <a:gd name="f766" fmla="val 12809"/>
                <a:gd name="f767" fmla="val 12538"/>
                <a:gd name="f768" fmla="val 12498"/>
                <a:gd name="f769" fmla="val 12473"/>
                <a:gd name="f770" fmla="val 11304"/>
                <a:gd name="f771" fmla="val 10241"/>
                <a:gd name="f772" fmla="val 9820"/>
                <a:gd name="f773" fmla="*/ f0 1 17157"/>
                <a:gd name="f774" fmla="*/ f1 1 15171"/>
                <a:gd name="f775" fmla="val f2"/>
                <a:gd name="f776" fmla="val f3"/>
                <a:gd name="f777" fmla="val f4"/>
                <a:gd name="f778" fmla="+- f777 0 f775"/>
                <a:gd name="f779" fmla="+- f776 0 f775"/>
                <a:gd name="f780" fmla="*/ f779 1 17157"/>
                <a:gd name="f781" fmla="*/ f778 1 15171"/>
                <a:gd name="f782" fmla="*/ f775 1 f780"/>
                <a:gd name="f783" fmla="*/ f776 1 f780"/>
                <a:gd name="f784" fmla="*/ f775 1 f781"/>
                <a:gd name="f785" fmla="*/ f777 1 f781"/>
                <a:gd name="f786" fmla="*/ f782 f773 1"/>
                <a:gd name="f787" fmla="*/ f783 f773 1"/>
                <a:gd name="f788" fmla="*/ f785 f774 1"/>
                <a:gd name="f789" fmla="*/ f784 f7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6" t="f789" r="f787" b="f788"/>
              <a:pathLst>
                <a:path w="17157" h="15171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3" y="f35"/>
                  </a:cubicBezTo>
                  <a:cubicBezTo>
                    <a:pt x="f36" y="f37"/>
                    <a:pt x="f36" y="f38"/>
                    <a:pt x="f36" y="f39"/>
                  </a:cubicBezTo>
                  <a:cubicBezTo>
                    <a:pt x="f33" y="f40"/>
                    <a:pt x="f31" y="f41"/>
                    <a:pt x="f42" y="f43"/>
                  </a:cubicBezTo>
                  <a:cubicBezTo>
                    <a:pt x="f29" y="f44"/>
                    <a:pt x="f27" y="f45"/>
                    <a:pt x="f25" y="f46"/>
                  </a:cubicBezTo>
                  <a:cubicBezTo>
                    <a:pt x="f47" y="f48"/>
                    <a:pt x="f49" y="f50"/>
                    <a:pt x="f51" y="f52"/>
                  </a:cubicBezTo>
                  <a:lnTo>
                    <a:pt x="f51" y="f53"/>
                  </a:lnTo>
                  <a:cubicBezTo>
                    <a:pt x="f19" y="f53"/>
                    <a:pt x="f54" y="f55"/>
                    <a:pt x="f54" y="f56"/>
                  </a:cubicBezTo>
                  <a:lnTo>
                    <a:pt x="f57" y="f56"/>
                  </a:lnTo>
                  <a:cubicBezTo>
                    <a:pt x="f15" y="f58"/>
                    <a:pt x="f11" y="f40"/>
                    <a:pt x="f59" y="f35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4" y="f66"/>
                    <a:pt x="f67" y="f68"/>
                    <a:pt x="f69" y="f18"/>
                  </a:cubicBezTo>
                  <a:cubicBezTo>
                    <a:pt x="f70" y="f71"/>
                    <a:pt x="f72" y="f16"/>
                    <a:pt x="f73" y="f74"/>
                  </a:cubicBezTo>
                  <a:lnTo>
                    <a:pt x="f75" y="f76"/>
                  </a:lnTo>
                  <a:cubicBezTo>
                    <a:pt x="f77" y="f12"/>
                    <a:pt x="f78" y="f10"/>
                    <a:pt x="f79" y="f8"/>
                  </a:cubicBezTo>
                  <a:cubicBezTo>
                    <a:pt x="f80" y="f8"/>
                    <a:pt x="f81" y="f6"/>
                    <a:pt x="f82" y="f6"/>
                  </a:cubicBezTo>
                  <a:close/>
                  <a:moveTo>
                    <a:pt x="f83" y="f84"/>
                  </a:moveTo>
                  <a:cubicBezTo>
                    <a:pt x="f59" y="f84"/>
                    <a:pt x="f7" y="f84"/>
                    <a:pt x="f9" y="f85"/>
                  </a:cubicBezTo>
                  <a:cubicBezTo>
                    <a:pt x="f86" y="f87"/>
                    <a:pt x="f88" y="f89"/>
                    <a:pt x="f54" y="f90"/>
                  </a:cubicBezTo>
                  <a:lnTo>
                    <a:pt x="f91" y="f90"/>
                  </a:lnTo>
                  <a:cubicBezTo>
                    <a:pt x="f49" y="f92"/>
                    <a:pt x="f93" y="f94"/>
                    <a:pt x="f31" y="f95"/>
                  </a:cubicBezTo>
                  <a:cubicBezTo>
                    <a:pt x="f96" y="f97"/>
                    <a:pt x="f98" y="f99"/>
                    <a:pt x="f100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4" y="f116"/>
                    <a:pt x="f114" y="f38"/>
                  </a:cubicBezTo>
                  <a:cubicBezTo>
                    <a:pt x="f112" y="f117"/>
                    <a:pt x="f118" y="f119"/>
                    <a:pt x="f120" y="f121"/>
                  </a:cubicBezTo>
                  <a:cubicBezTo>
                    <a:pt x="f122" y="f48"/>
                    <a:pt x="f4" y="f123"/>
                    <a:pt x="f124" y="f56"/>
                  </a:cubicBezTo>
                  <a:cubicBezTo>
                    <a:pt x="f125" y="f126"/>
                    <a:pt x="f127" y="f128"/>
                    <a:pt x="f129" y="f130"/>
                  </a:cubicBezTo>
                  <a:cubicBezTo>
                    <a:pt x="f36" y="f131"/>
                    <a:pt x="f132" y="f133"/>
                    <a:pt x="f23" y="f134"/>
                  </a:cubicBezTo>
                  <a:cubicBezTo>
                    <a:pt x="f135" y="f133"/>
                    <a:pt x="f49" y="f131"/>
                    <a:pt x="f21" y="f130"/>
                  </a:cubicBezTo>
                  <a:cubicBezTo>
                    <a:pt x="f136" y="f137"/>
                    <a:pt x="f138" y="f139"/>
                    <a:pt x="f51" y="f140"/>
                  </a:cubicBezTo>
                  <a:cubicBezTo>
                    <a:pt x="f135" y="f141"/>
                    <a:pt x="f93" y="f52"/>
                    <a:pt x="f42" y="f142"/>
                  </a:cubicBezTo>
                  <a:cubicBezTo>
                    <a:pt x="f143" y="f121"/>
                    <a:pt x="f129" y="f119"/>
                    <a:pt x="f144" y="f40"/>
                  </a:cubicBezTo>
                  <a:cubicBezTo>
                    <a:pt x="f98" y="f145"/>
                    <a:pt x="f98" y="f146"/>
                    <a:pt x="f147" y="f148"/>
                  </a:cubicBezTo>
                  <a:cubicBezTo>
                    <a:pt x="f129" y="f30"/>
                    <a:pt x="f149" y="f113"/>
                    <a:pt x="f31" y="f150"/>
                  </a:cubicBezTo>
                  <a:cubicBezTo>
                    <a:pt x="f151" y="f152"/>
                    <a:pt x="f51" y="f153"/>
                    <a:pt x="f15" y="f10"/>
                  </a:cubicBezTo>
                  <a:cubicBezTo>
                    <a:pt x="f13" y="f154"/>
                    <a:pt x="f155" y="f156"/>
                    <a:pt x="f157" y="f158"/>
                  </a:cubicBezTo>
                  <a:cubicBezTo>
                    <a:pt x="f7" y="f158"/>
                    <a:pt x="f59" y="f159"/>
                    <a:pt x="f160" y="f159"/>
                  </a:cubicBezTo>
                  <a:lnTo>
                    <a:pt x="f81" y="f159"/>
                  </a:lnTo>
                  <a:cubicBezTo>
                    <a:pt x="f78" y="f158"/>
                    <a:pt x="f73" y="f105"/>
                    <a:pt x="f67" y="f12"/>
                  </a:cubicBezTo>
                  <a:cubicBezTo>
                    <a:pt x="f161" y="f74"/>
                    <a:pt x="f162" y="f163"/>
                    <a:pt x="f164" y="f66"/>
                  </a:cubicBezTo>
                  <a:cubicBezTo>
                    <a:pt x="f165" y="f68"/>
                    <a:pt x="f166" y="f163"/>
                    <a:pt x="f167" y="f153"/>
                  </a:cubicBezTo>
                  <a:cubicBezTo>
                    <a:pt x="f168" y="f107"/>
                    <a:pt x="f169" y="f10"/>
                    <a:pt x="f170" y="f154"/>
                  </a:cubicBezTo>
                  <a:cubicBezTo>
                    <a:pt x="f171" y="f158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81"/>
                  </a:cubicBezTo>
                  <a:cubicBezTo>
                    <a:pt x="f167" y="f182"/>
                    <a:pt x="f183" y="f184"/>
                    <a:pt x="f185" y="f92"/>
                  </a:cubicBezTo>
                  <a:cubicBezTo>
                    <a:pt x="f186" y="f187"/>
                    <a:pt x="f162" y="f188"/>
                    <a:pt x="f64" y="f89"/>
                  </a:cubicBezTo>
                  <a:cubicBezTo>
                    <a:pt x="f72" y="f87"/>
                    <a:pt x="f77" y="f85"/>
                    <a:pt x="f80" y="f84"/>
                  </a:cubicBezTo>
                  <a:close/>
                  <a:moveTo>
                    <a:pt x="f189" y="f150"/>
                  </a:moveTo>
                  <a:cubicBezTo>
                    <a:pt x="f190" y="f191"/>
                    <a:pt x="f192" y="f191"/>
                    <a:pt x="f37" y="f26"/>
                  </a:cubicBezTo>
                  <a:cubicBezTo>
                    <a:pt x="f193" y="f63"/>
                    <a:pt x="f194" y="f195"/>
                    <a:pt x="f196" y="f113"/>
                  </a:cubicBezTo>
                  <a:cubicBezTo>
                    <a:pt x="f197" y="f198"/>
                    <a:pt x="f199" y="f115"/>
                    <a:pt x="f44" y="f200"/>
                  </a:cubicBezTo>
                  <a:lnTo>
                    <a:pt x="f201" y="f202"/>
                  </a:lnTo>
                  <a:lnTo>
                    <a:pt x="f203" y="f189"/>
                  </a:lnTo>
                  <a:cubicBezTo>
                    <a:pt x="f119" y="f192"/>
                    <a:pt x="f41" y="f38"/>
                    <a:pt x="f204" y="f196"/>
                  </a:cubicBezTo>
                  <a:cubicBezTo>
                    <a:pt x="f205" y="f46"/>
                    <a:pt x="f30" y="f206"/>
                    <a:pt x="f26" y="f207"/>
                  </a:cubicBezTo>
                  <a:cubicBezTo>
                    <a:pt x="f191" y="f208"/>
                    <a:pt x="f150" y="f209"/>
                    <a:pt x="f210" y="f211"/>
                  </a:cubicBezTo>
                  <a:lnTo>
                    <a:pt x="f22" y="f211"/>
                  </a:lnTo>
                  <a:cubicBezTo>
                    <a:pt x="f152" y="f212"/>
                    <a:pt x="f109" y="f212"/>
                    <a:pt x="f213" y="f209"/>
                  </a:cubicBezTo>
                  <a:cubicBezTo>
                    <a:pt x="f71" y="f214"/>
                    <a:pt x="f153" y="f208"/>
                    <a:pt x="f215" y="f216"/>
                  </a:cubicBezTo>
                  <a:cubicBezTo>
                    <a:pt x="f107" y="f217"/>
                    <a:pt x="f12" y="f218"/>
                    <a:pt x="f10" y="f134"/>
                  </a:cubicBezTo>
                  <a:cubicBezTo>
                    <a:pt x="f219" y="f220"/>
                    <a:pt x="f221" y="f133"/>
                    <a:pt x="f154" y="f222"/>
                  </a:cubicBezTo>
                  <a:cubicBezTo>
                    <a:pt x="f154" y="f223"/>
                    <a:pt x="f105" y="f130"/>
                    <a:pt x="f224" y="f128"/>
                  </a:cubicBezTo>
                  <a:cubicBezTo>
                    <a:pt x="f224" y="f126"/>
                    <a:pt x="f224" y="f225"/>
                    <a:pt x="f105" y="f52"/>
                  </a:cubicBezTo>
                  <a:cubicBezTo>
                    <a:pt x="f105" y="f48"/>
                    <a:pt x="f221" y="f45"/>
                    <a:pt x="f12" y="f226"/>
                  </a:cubicBezTo>
                  <a:cubicBezTo>
                    <a:pt x="f107" y="f196"/>
                    <a:pt x="f227" y="f37"/>
                    <a:pt x="f228" y="f189"/>
                  </a:cubicBezTo>
                  <a:lnTo>
                    <a:pt x="f109" y="f202"/>
                  </a:lnTo>
                  <a:cubicBezTo>
                    <a:pt x="f152" y="f229"/>
                    <a:pt x="f230" y="f30"/>
                    <a:pt x="f231" y="f232"/>
                  </a:cubicBezTo>
                  <a:cubicBezTo>
                    <a:pt x="f191" y="f113"/>
                    <a:pt x="f233" y="f195"/>
                    <a:pt x="f234" y="f26"/>
                  </a:cubicBezTo>
                  <a:cubicBezTo>
                    <a:pt x="f235" y="f191"/>
                    <a:pt x="f61" y="f191"/>
                    <a:pt x="f229" y="f150"/>
                  </a:cubicBezTo>
                  <a:close/>
                  <a:moveTo>
                    <a:pt x="f236" y="f173"/>
                  </a:moveTo>
                  <a:cubicBezTo>
                    <a:pt x="f28" y="f173"/>
                    <a:pt x="f235" y="f173"/>
                    <a:pt x="f115" y="f237"/>
                  </a:cubicBezTo>
                  <a:cubicBezTo>
                    <a:pt x="f189" y="f103"/>
                    <a:pt x="f238" y="f159"/>
                    <a:pt x="f196" y="f224"/>
                  </a:cubicBezTo>
                  <a:cubicBezTo>
                    <a:pt x="f41" y="f154"/>
                    <a:pt x="f44" y="f10"/>
                    <a:pt x="f58" y="f14"/>
                  </a:cubicBezTo>
                  <a:cubicBezTo>
                    <a:pt x="f239" y="f16"/>
                    <a:pt x="f50" y="f18"/>
                    <a:pt x="f240" y="f20"/>
                  </a:cubicBezTo>
                  <a:cubicBezTo>
                    <a:pt x="f55" y="f66"/>
                    <a:pt x="f56" y="f22"/>
                    <a:pt x="f241" y="f65"/>
                  </a:cubicBezTo>
                  <a:cubicBezTo>
                    <a:pt x="f141" y="f242"/>
                    <a:pt x="f243" y="f210"/>
                    <a:pt x="f244" y="f150"/>
                  </a:cubicBezTo>
                  <a:cubicBezTo>
                    <a:pt x="f55" y="f113"/>
                    <a:pt x="f50" y="f245"/>
                    <a:pt x="f246" y="f32"/>
                  </a:cubicBezTo>
                  <a:lnTo>
                    <a:pt x="f46" y="f148"/>
                  </a:lnTo>
                  <a:cubicBezTo>
                    <a:pt x="f46" y="f148"/>
                    <a:pt x="f58" y="f32"/>
                    <a:pt x="f58" y="f229"/>
                  </a:cubicBezTo>
                  <a:cubicBezTo>
                    <a:pt x="f247" y="f229"/>
                    <a:pt x="f247" y="f115"/>
                    <a:pt x="f247" y="f115"/>
                  </a:cubicBezTo>
                  <a:cubicBezTo>
                    <a:pt x="f247" y="f61"/>
                    <a:pt x="f247" y="f61"/>
                    <a:pt x="f248" y="f61"/>
                  </a:cubicBezTo>
                  <a:cubicBezTo>
                    <a:pt x="f248" y="f245"/>
                    <a:pt x="f203" y="f198"/>
                    <a:pt x="f201" y="f234"/>
                  </a:cubicBezTo>
                  <a:cubicBezTo>
                    <a:pt x="f119" y="f195"/>
                    <a:pt x="f199" y="f26"/>
                    <a:pt x="f197" y="f150"/>
                  </a:cubicBezTo>
                  <a:cubicBezTo>
                    <a:pt x="f196" y="f111"/>
                    <a:pt x="f249" y="f230"/>
                    <a:pt x="f190" y="f22"/>
                  </a:cubicBezTo>
                  <a:cubicBezTo>
                    <a:pt x="f189" y="f250"/>
                    <a:pt x="f34" y="f250"/>
                    <a:pt x="f200" y="f250"/>
                  </a:cubicBezTo>
                  <a:cubicBezTo>
                    <a:pt x="f115" y="f250"/>
                    <a:pt x="f235" y="f22"/>
                    <a:pt x="f234" y="f230"/>
                  </a:cubicBezTo>
                  <a:cubicBezTo>
                    <a:pt x="f26" y="f111"/>
                    <a:pt x="f251" y="f24"/>
                    <a:pt x="f252" y="f26"/>
                  </a:cubicBezTo>
                  <a:cubicBezTo>
                    <a:pt x="f68" y="f28"/>
                    <a:pt x="f213" y="f245"/>
                    <a:pt x="f253" y="f32"/>
                  </a:cubicBezTo>
                  <a:cubicBezTo>
                    <a:pt x="f76" y="f189"/>
                    <a:pt x="f219" y="f37"/>
                    <a:pt x="f105" y="f194"/>
                  </a:cubicBezTo>
                  <a:cubicBezTo>
                    <a:pt x="f156" y="f197"/>
                    <a:pt x="f254" y="f44"/>
                    <a:pt x="f237" y="f58"/>
                  </a:cubicBezTo>
                  <a:cubicBezTo>
                    <a:pt x="f173" y="f255"/>
                    <a:pt x="f256" y="f55"/>
                    <a:pt x="f256" y="f126"/>
                  </a:cubicBezTo>
                  <a:cubicBezTo>
                    <a:pt x="f173" y="f137"/>
                    <a:pt x="f173" y="f223"/>
                    <a:pt x="f254" y="f133"/>
                  </a:cubicBezTo>
                  <a:cubicBezTo>
                    <a:pt x="f257" y="f258"/>
                    <a:pt x="f224" y="f207"/>
                    <a:pt x="f154" y="f214"/>
                  </a:cubicBezTo>
                  <a:cubicBezTo>
                    <a:pt x="f107" y="f259"/>
                    <a:pt x="f228" y="f260"/>
                    <a:pt x="f251" y="f260"/>
                  </a:cubicBezTo>
                  <a:cubicBezTo>
                    <a:pt x="f65" y="f261"/>
                    <a:pt x="f22" y="f262"/>
                    <a:pt x="f263" y="f264"/>
                  </a:cubicBezTo>
                  <a:lnTo>
                    <a:pt x="f12" y="f264"/>
                  </a:lnTo>
                  <a:cubicBezTo>
                    <a:pt x="f154" y="f265"/>
                    <a:pt x="f266" y="f267"/>
                    <a:pt x="f237" y="f268"/>
                  </a:cubicBezTo>
                  <a:cubicBezTo>
                    <a:pt x="f269" y="f270"/>
                    <a:pt x="f271" y="f262"/>
                    <a:pt x="f272" y="f273"/>
                  </a:cubicBezTo>
                  <a:cubicBezTo>
                    <a:pt x="f179" y="f274"/>
                    <a:pt x="f275" y="f276"/>
                    <a:pt x="f182" y="f277"/>
                  </a:cubicBezTo>
                  <a:cubicBezTo>
                    <a:pt x="f94" y="f278"/>
                    <a:pt x="f279" y="f211"/>
                    <a:pt x="f280" y="f216"/>
                  </a:cubicBezTo>
                  <a:cubicBezTo>
                    <a:pt x="f281" y="f282"/>
                    <a:pt x="f89" y="f130"/>
                    <a:pt x="f283" y="f126"/>
                  </a:cubicBezTo>
                  <a:cubicBezTo>
                    <a:pt x="f87" y="f284"/>
                    <a:pt x="f87" y="f45"/>
                    <a:pt x="f89" y="f117"/>
                  </a:cubicBezTo>
                  <a:cubicBezTo>
                    <a:pt x="f285" y="f37"/>
                    <a:pt x="f286" y="f148"/>
                    <a:pt x="f279" y="f28"/>
                  </a:cubicBezTo>
                  <a:cubicBezTo>
                    <a:pt x="f94" y="f150"/>
                    <a:pt x="f287" y="f22"/>
                    <a:pt x="f179" y="f68"/>
                  </a:cubicBezTo>
                  <a:cubicBezTo>
                    <a:pt x="f99" y="f71"/>
                    <a:pt x="f175" y="f14"/>
                    <a:pt x="f173" y="f12"/>
                  </a:cubicBezTo>
                  <a:cubicBezTo>
                    <a:pt x="f266" y="f6"/>
                    <a:pt x="f154" y="f105"/>
                    <a:pt x="f12" y="f156"/>
                  </a:cubicBezTo>
                  <a:cubicBezTo>
                    <a:pt x="f153" y="f159"/>
                    <a:pt x="f109" y="f103"/>
                    <a:pt x="f22" y="f237"/>
                  </a:cubicBezTo>
                  <a:cubicBezTo>
                    <a:pt x="f111" y="f173"/>
                    <a:pt x="f210" y="f173"/>
                    <a:pt x="f236" y="f173"/>
                  </a:cubicBezTo>
                  <a:close/>
                  <a:moveTo>
                    <a:pt x="f288" y="f289"/>
                  </a:moveTo>
                  <a:cubicBezTo>
                    <a:pt x="f290" y="f289"/>
                    <a:pt x="f291" y="f292"/>
                    <a:pt x="f293" y="f294"/>
                  </a:cubicBezTo>
                  <a:cubicBezTo>
                    <a:pt x="f295" y="f296"/>
                    <a:pt x="f297" y="f298"/>
                    <a:pt x="f299" y="f87"/>
                  </a:cubicBezTo>
                  <a:cubicBezTo>
                    <a:pt x="f300" y="f90"/>
                    <a:pt x="f301" y="f302"/>
                    <a:pt x="f303" y="f95"/>
                  </a:cubicBezTo>
                  <a:lnTo>
                    <a:pt x="f304" y="f95"/>
                  </a:lnTo>
                  <a:cubicBezTo>
                    <a:pt x="f305" y="f101"/>
                    <a:pt x="f306" y="f10"/>
                    <a:pt x="f180" y="f250"/>
                  </a:cubicBezTo>
                  <a:lnTo>
                    <a:pt x="f180" y="f66"/>
                  </a:lnTo>
                  <a:cubicBezTo>
                    <a:pt x="f307" y="f210"/>
                    <a:pt x="f308" y="f234"/>
                    <a:pt x="f309" y="f32"/>
                  </a:cubicBezTo>
                  <a:cubicBezTo>
                    <a:pt x="f81" y="f146"/>
                    <a:pt x="f160" y="f196"/>
                    <a:pt x="f310" y="f44"/>
                  </a:cubicBezTo>
                  <a:lnTo>
                    <a:pt x="f157" y="f201"/>
                  </a:lnTo>
                  <a:lnTo>
                    <a:pt x="f157" y="f44"/>
                  </a:lnTo>
                  <a:cubicBezTo>
                    <a:pt x="f11" y="f311"/>
                    <a:pt x="f312" y="f55"/>
                    <a:pt x="f88" y="f139"/>
                  </a:cubicBezTo>
                  <a:cubicBezTo>
                    <a:pt x="f313" y="f314"/>
                    <a:pt x="f19" y="f216"/>
                    <a:pt x="f49" y="f315"/>
                  </a:cubicBezTo>
                  <a:cubicBezTo>
                    <a:pt x="f47" y="f316"/>
                    <a:pt x="f93" y="f265"/>
                    <a:pt x="f132" y="f317"/>
                  </a:cubicBezTo>
                  <a:cubicBezTo>
                    <a:pt x="f31" y="f318"/>
                    <a:pt x="f36" y="f319"/>
                    <a:pt x="f149" y="f320"/>
                  </a:cubicBezTo>
                  <a:cubicBezTo>
                    <a:pt x="f96" y="f321"/>
                    <a:pt x="f96" y="f322"/>
                    <a:pt x="f96" y="f323"/>
                  </a:cubicBezTo>
                  <a:cubicBezTo>
                    <a:pt x="f96" y="f324"/>
                    <a:pt x="f96" y="f325"/>
                    <a:pt x="f149" y="f326"/>
                  </a:cubicBezTo>
                  <a:cubicBezTo>
                    <a:pt x="f33" y="f327"/>
                    <a:pt x="f93" y="f328"/>
                    <a:pt x="f49" y="f329"/>
                  </a:cubicBezTo>
                  <a:lnTo>
                    <a:pt x="f49" y="f330"/>
                  </a:lnTo>
                  <a:cubicBezTo>
                    <a:pt x="f57" y="f331"/>
                    <a:pt x="f312" y="f332"/>
                    <a:pt x="f310" y="f333"/>
                  </a:cubicBezTo>
                  <a:cubicBezTo>
                    <a:pt x="f82" y="f334"/>
                    <a:pt x="f64" y="f335"/>
                    <a:pt x="f180" y="f336"/>
                  </a:cubicBezTo>
                  <a:cubicBezTo>
                    <a:pt x="f337" y="f338"/>
                    <a:pt x="f306" y="f339"/>
                    <a:pt x="f340" y="f341"/>
                  </a:cubicBezTo>
                  <a:cubicBezTo>
                    <a:pt x="f305" y="f342"/>
                    <a:pt x="f343" y="f344"/>
                    <a:pt x="f304" y="f345"/>
                  </a:cubicBezTo>
                  <a:cubicBezTo>
                    <a:pt x="f346" y="f347"/>
                    <a:pt x="f341" y="f348"/>
                    <a:pt x="f349" y="f350"/>
                  </a:cubicBezTo>
                  <a:cubicBezTo>
                    <a:pt x="f351" y="f352"/>
                    <a:pt x="f353" y="f354"/>
                    <a:pt x="f355" y="f354"/>
                  </a:cubicBezTo>
                  <a:cubicBezTo>
                    <a:pt x="f356" y="f354"/>
                    <a:pt x="f357" y="f352"/>
                    <a:pt x="f358" y="f359"/>
                  </a:cubicBez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46"/>
                    <a:pt x="f367" y="f368"/>
                    <a:pt x="f321" y="f369"/>
                  </a:cubicBezTo>
                  <a:cubicBezTo>
                    <a:pt x="f370" y="f344"/>
                    <a:pt x="f371" y="f342"/>
                    <a:pt x="f372" y="f341"/>
                  </a:cubicBezTo>
                  <a:cubicBezTo>
                    <a:pt x="f373" y="f374"/>
                    <a:pt x="f276" y="f338"/>
                    <a:pt x="f211" y="f336"/>
                  </a:cubicBezTo>
                  <a:cubicBezTo>
                    <a:pt x="f134" y="f375"/>
                    <a:pt x="f130" y="f376"/>
                    <a:pt x="f141" y="f377"/>
                  </a:cubicBezTo>
                  <a:cubicBezTo>
                    <a:pt x="f50" y="f378"/>
                    <a:pt x="f247" y="f379"/>
                    <a:pt x="f380" y="f381"/>
                  </a:cubicBezTo>
                  <a:lnTo>
                    <a:pt x="f380" y="f382"/>
                  </a:lnTo>
                  <a:cubicBezTo>
                    <a:pt x="f37" y="f383"/>
                    <a:pt x="f229" y="f384"/>
                    <a:pt x="f28" y="f385"/>
                  </a:cubicBezTo>
                  <a:cubicBezTo>
                    <a:pt x="f210" y="f386"/>
                    <a:pt x="f230" y="f387"/>
                    <a:pt x="f263" y="f388"/>
                  </a:cubicBezTo>
                  <a:cubicBezTo>
                    <a:pt x="f68" y="f389"/>
                    <a:pt x="f68" y="f390"/>
                    <a:pt x="f263" y="f391"/>
                  </a:cubicBezTo>
                  <a:cubicBezTo>
                    <a:pt x="f230" y="f392"/>
                    <a:pt x="f210" y="f393"/>
                    <a:pt x="f28" y="f259"/>
                  </a:cubicBezTo>
                  <a:cubicBezTo>
                    <a:pt x="f229" y="f222"/>
                    <a:pt x="f37" y="f52"/>
                    <a:pt x="f41" y="f43"/>
                  </a:cubicBezTo>
                  <a:lnTo>
                    <a:pt x="f380" y="f43"/>
                  </a:lnTo>
                  <a:cubicBezTo>
                    <a:pt x="f248" y="f39"/>
                    <a:pt x="f394" y="f35"/>
                    <a:pt x="f241" y="f229"/>
                  </a:cubicBezTo>
                  <a:cubicBezTo>
                    <a:pt x="f141" y="f115"/>
                    <a:pt x="f243" y="f61"/>
                    <a:pt x="f244" y="f30"/>
                  </a:cubicBezTo>
                  <a:cubicBezTo>
                    <a:pt x="f130" y="f195"/>
                    <a:pt x="f220" y="f242"/>
                    <a:pt x="f395" y="f152"/>
                  </a:cubicBezTo>
                  <a:cubicBezTo>
                    <a:pt x="f396" y="f16"/>
                    <a:pt x="f270" y="f8"/>
                    <a:pt x="f397" y="f159"/>
                  </a:cubicBezTo>
                  <a:cubicBezTo>
                    <a:pt x="f398" y="f101"/>
                    <a:pt x="f399" y="f400"/>
                    <a:pt x="f401" y="f95"/>
                  </a:cubicBezTo>
                  <a:lnTo>
                    <a:pt x="f402" y="f95"/>
                  </a:lnTo>
                  <a:cubicBezTo>
                    <a:pt x="f403" y="f302"/>
                    <a:pt x="f404" y="f90"/>
                    <a:pt x="f405" y="f87"/>
                  </a:cubicBezTo>
                  <a:cubicBezTo>
                    <a:pt x="f406" y="f298"/>
                    <a:pt x="f407" y="f296"/>
                    <a:pt x="f408" y="f294"/>
                  </a:cubicBezTo>
                  <a:cubicBezTo>
                    <a:pt x="f409" y="f292"/>
                    <a:pt x="f410" y="f289"/>
                    <a:pt x="f288" y="f289"/>
                  </a:cubicBezTo>
                  <a:close/>
                  <a:moveTo>
                    <a:pt x="f411" y="f405"/>
                  </a:moveTo>
                  <a:cubicBezTo>
                    <a:pt x="f412" y="f405"/>
                    <a:pt x="f413" y="f405"/>
                    <a:pt x="f414" y="f415"/>
                  </a:cubicBezTo>
                  <a:cubicBezTo>
                    <a:pt x="f416" y="f415"/>
                    <a:pt x="f416" y="f417"/>
                    <a:pt x="f418" y="f417"/>
                  </a:cubicBezTo>
                  <a:lnTo>
                    <a:pt x="f416" y="f326"/>
                  </a:lnTo>
                  <a:cubicBezTo>
                    <a:pt x="f419" y="f420"/>
                    <a:pt x="f421" y="f422"/>
                    <a:pt x="f423" y="f387"/>
                  </a:cubicBezTo>
                  <a:cubicBezTo>
                    <a:pt x="f424" y="f425"/>
                    <a:pt x="f423" y="f426"/>
                    <a:pt x="f412" y="f427"/>
                  </a:cubicBezTo>
                  <a:lnTo>
                    <a:pt x="f421" y="f427"/>
                  </a:lnTo>
                  <a:cubicBezTo>
                    <a:pt x="f428" y="f427"/>
                    <a:pt x="f428" y="f427"/>
                    <a:pt x="f413" y="f426"/>
                  </a:cubicBezTo>
                  <a:lnTo>
                    <a:pt x="f418" y="f429"/>
                  </a:lnTo>
                  <a:lnTo>
                    <a:pt x="f430" y="f326"/>
                  </a:lnTo>
                  <a:lnTo>
                    <a:pt x="f431" y="f432"/>
                  </a:lnTo>
                  <a:lnTo>
                    <a:pt x="f433" y="f432"/>
                  </a:lnTo>
                  <a:cubicBezTo>
                    <a:pt x="f434" y="f435"/>
                    <a:pt x="f436" y="f420"/>
                    <a:pt x="f437" y="f438"/>
                  </a:cubicBezTo>
                  <a:lnTo>
                    <a:pt x="f439" y="f440"/>
                  </a:lnTo>
                  <a:cubicBezTo>
                    <a:pt x="f437" y="f441"/>
                    <a:pt x="f436" y="f426"/>
                    <a:pt x="f434" y="f442"/>
                  </a:cubicBezTo>
                  <a:cubicBezTo>
                    <a:pt x="f443" y="f444"/>
                    <a:pt x="f445" y="f446"/>
                    <a:pt x="f433" y="f447"/>
                  </a:cubicBezTo>
                  <a:cubicBezTo>
                    <a:pt x="f431" y="f448"/>
                    <a:pt x="f433" y="f449"/>
                    <a:pt x="f445" y="f449"/>
                  </a:cubicBezTo>
                  <a:cubicBezTo>
                    <a:pt x="f445" y="f328"/>
                    <a:pt x="f443" y="f328"/>
                    <a:pt x="f443" y="f328"/>
                  </a:cubicBezTo>
                  <a:cubicBezTo>
                    <a:pt x="f434" y="f328"/>
                    <a:pt x="f450" y="f449"/>
                    <a:pt x="f451" y="f386"/>
                  </a:cubicBezTo>
                  <a:cubicBezTo>
                    <a:pt x="f437" y="f452"/>
                    <a:pt x="f453" y="f454"/>
                    <a:pt x="f455" y="f362"/>
                  </a:cubicBezTo>
                  <a:cubicBezTo>
                    <a:pt x="f455" y="f456"/>
                    <a:pt x="f457" y="f456"/>
                    <a:pt x="f457" y="f387"/>
                  </a:cubicBezTo>
                  <a:lnTo>
                    <a:pt x="f457" y="f425"/>
                  </a:lnTo>
                  <a:cubicBezTo>
                    <a:pt x="f458" y="f459"/>
                    <a:pt x="f460" y="f442"/>
                    <a:pt x="f461" y="f446"/>
                  </a:cubicBezTo>
                  <a:cubicBezTo>
                    <a:pt x="f462" y="f449"/>
                    <a:pt x="f462" y="f408"/>
                    <a:pt x="f462" y="f463"/>
                  </a:cubicBezTo>
                  <a:cubicBezTo>
                    <a:pt x="f462" y="f464"/>
                    <a:pt x="f461" y="f465"/>
                    <a:pt x="f458" y="f466"/>
                  </a:cubicBezTo>
                  <a:lnTo>
                    <a:pt x="f458" y="f467"/>
                  </a:lnTo>
                  <a:cubicBezTo>
                    <a:pt x="f468" y="f355"/>
                    <a:pt x="f436" y="f469"/>
                    <a:pt x="f470" y="f378"/>
                  </a:cubicBezTo>
                  <a:lnTo>
                    <a:pt x="f430" y="f378"/>
                  </a:lnTo>
                  <a:cubicBezTo>
                    <a:pt x="f423" y="f471"/>
                    <a:pt x="f472" y="f473"/>
                    <a:pt x="f120" y="f299"/>
                  </a:cubicBezTo>
                  <a:cubicBezTo>
                    <a:pt x="f125" y="f474"/>
                    <a:pt x="f33" y="f475"/>
                    <a:pt x="f49" y="f359"/>
                  </a:cubicBezTo>
                  <a:cubicBezTo>
                    <a:pt x="f91" y="f476"/>
                    <a:pt x="f477" y="f478"/>
                    <a:pt x="f312" y="f479"/>
                  </a:cubicBezTo>
                  <a:cubicBezTo>
                    <a:pt x="f480" y="f481"/>
                    <a:pt x="f482" y="f483"/>
                    <a:pt x="f60" y="f343"/>
                  </a:cubicBezTo>
                  <a:cubicBezTo>
                    <a:pt x="f484" y="f485"/>
                    <a:pt x="f62" y="f486"/>
                    <a:pt x="f72" y="f487"/>
                  </a:cubicBezTo>
                  <a:cubicBezTo>
                    <a:pt x="f69" y="f488"/>
                    <a:pt x="f308" y="f489"/>
                    <a:pt x="f490" y="f491"/>
                  </a:cubicBezTo>
                  <a:lnTo>
                    <a:pt x="f164" y="f492"/>
                  </a:lnTo>
                  <a:cubicBezTo>
                    <a:pt x="f493" y="f492"/>
                    <a:pt x="f186" y="f494"/>
                    <a:pt x="f307" y="f494"/>
                  </a:cubicBezTo>
                  <a:cubicBezTo>
                    <a:pt x="f166" y="f487"/>
                    <a:pt x="f167" y="f495"/>
                    <a:pt x="f496" y="f483"/>
                  </a:cubicBezTo>
                  <a:cubicBezTo>
                    <a:pt x="f168" y="f497"/>
                    <a:pt x="f178" y="f497"/>
                    <a:pt x="f498" y="f497"/>
                  </a:cubicBezTo>
                  <a:lnTo>
                    <a:pt x="f176" y="f497"/>
                  </a:lnTo>
                  <a:cubicBezTo>
                    <a:pt x="f169" y="f497"/>
                    <a:pt x="f169" y="f483"/>
                    <a:pt x="f169" y="f499"/>
                  </a:cubicBezTo>
                  <a:cubicBezTo>
                    <a:pt x="f174" y="f499"/>
                    <a:pt x="f174" y="f500"/>
                    <a:pt x="f169" y="f501"/>
                  </a:cubicBezTo>
                  <a:cubicBezTo>
                    <a:pt x="f502" y="f503"/>
                    <a:pt x="f186" y="f504"/>
                    <a:pt x="f161" y="f505"/>
                  </a:cubicBezTo>
                  <a:cubicBezTo>
                    <a:pt x="f69" y="f169"/>
                    <a:pt x="f73" y="f506"/>
                    <a:pt x="f309" y="f186"/>
                  </a:cubicBezTo>
                  <a:cubicBezTo>
                    <a:pt x="f62" y="f308"/>
                    <a:pt x="f79" y="f507"/>
                    <a:pt x="f80" y="f508"/>
                  </a:cubicBezTo>
                  <a:lnTo>
                    <a:pt x="f308" y="f9"/>
                  </a:lnTo>
                  <a:cubicBezTo>
                    <a:pt x="f509" y="f27"/>
                    <a:pt x="f510" y="f511"/>
                    <a:pt x="f365" y="f33"/>
                  </a:cubicBezTo>
                  <a:cubicBezTo>
                    <a:pt x="f300" y="f36"/>
                    <a:pt x="f368" y="f36"/>
                    <a:pt x="f345" y="f149"/>
                  </a:cubicBezTo>
                  <a:lnTo>
                    <a:pt x="f512" y="f513"/>
                  </a:lnTo>
                  <a:cubicBezTo>
                    <a:pt x="f514" y="f515"/>
                    <a:pt x="f516" y="f517"/>
                    <a:pt x="f518" y="f517"/>
                  </a:cubicBezTo>
                  <a:cubicBezTo>
                    <a:pt x="f519" y="f517"/>
                    <a:pt x="f520" y="f521"/>
                    <a:pt x="f522" y="f144"/>
                  </a:cubicBezTo>
                  <a:cubicBezTo>
                    <a:pt x="f318" y="f33"/>
                    <a:pt x="f523" y="f524"/>
                    <a:pt x="f525" y="f526"/>
                  </a:cubicBezTo>
                  <a:cubicBezTo>
                    <a:pt x="f397" y="f527"/>
                    <a:pt x="f397" y="f528"/>
                    <a:pt x="f397" y="f528"/>
                  </a:cubicBezTo>
                  <a:lnTo>
                    <a:pt x="f397" y="f480"/>
                  </a:lnTo>
                  <a:cubicBezTo>
                    <a:pt x="f523" y="f529"/>
                    <a:pt x="f523" y="f530"/>
                    <a:pt x="f372" y="f531"/>
                  </a:cubicBezTo>
                  <a:lnTo>
                    <a:pt x="f372" y="f532"/>
                  </a:lnTo>
                  <a:lnTo>
                    <a:pt x="f372" y="f533"/>
                  </a:lnTo>
                  <a:cubicBezTo>
                    <a:pt x="f534" y="f535"/>
                    <a:pt x="f536" y="f505"/>
                    <a:pt x="f537" y="f503"/>
                  </a:cubicBezTo>
                  <a:lnTo>
                    <a:pt x="f537" y="f492"/>
                  </a:lnTo>
                  <a:cubicBezTo>
                    <a:pt x="f538" y="f491"/>
                    <a:pt x="f538" y="f489"/>
                    <a:pt x="f539" y="f489"/>
                  </a:cubicBezTo>
                  <a:lnTo>
                    <a:pt x="f540" y="f489"/>
                  </a:lnTo>
                  <a:cubicBezTo>
                    <a:pt x="f541" y="f489"/>
                    <a:pt x="f542" y="f491"/>
                    <a:pt x="f542" y="f492"/>
                  </a:cubicBezTo>
                  <a:cubicBezTo>
                    <a:pt x="f543" y="f544"/>
                    <a:pt x="f545" y="f546"/>
                    <a:pt x="f371" y="f547"/>
                  </a:cubicBezTo>
                  <a:cubicBezTo>
                    <a:pt x="f397" y="f548"/>
                    <a:pt x="f549" y="f550"/>
                    <a:pt x="f315" y="f494"/>
                  </a:cubicBezTo>
                  <a:lnTo>
                    <a:pt x="f551" y="f494"/>
                  </a:lnTo>
                  <a:cubicBezTo>
                    <a:pt x="f552" y="f553"/>
                    <a:pt x="f248" y="f554"/>
                    <a:pt x="f192" y="f555"/>
                  </a:cubicBezTo>
                  <a:cubicBezTo>
                    <a:pt x="f26" y="f348"/>
                    <a:pt x="f153" y="f556"/>
                    <a:pt x="f256" y="f557"/>
                  </a:cubicBezTo>
                  <a:cubicBezTo>
                    <a:pt x="f271" y="f558"/>
                    <a:pt x="f559" y="f560"/>
                    <a:pt x="f97" y="f473"/>
                  </a:cubicBezTo>
                  <a:cubicBezTo>
                    <a:pt x="f275" y="f561"/>
                    <a:pt x="f562" y="f338"/>
                    <a:pt x="f182" y="f295"/>
                  </a:cubicBezTo>
                  <a:cubicBezTo>
                    <a:pt x="f563" y="f564"/>
                    <a:pt x="f280" y="f565"/>
                    <a:pt x="f285" y="f566"/>
                  </a:cubicBezTo>
                  <a:cubicBezTo>
                    <a:pt x="f298" y="f567"/>
                    <a:pt x="f294" y="f568"/>
                    <a:pt x="f292" y="f569"/>
                  </a:cubicBezTo>
                  <a:cubicBezTo>
                    <a:pt x="f570" y="f355"/>
                    <a:pt x="f571" y="f383"/>
                    <a:pt x="f571" y="f466"/>
                  </a:cubicBezTo>
                  <a:cubicBezTo>
                    <a:pt x="f571" y="f572"/>
                    <a:pt x="f571" y="f356"/>
                    <a:pt x="f570" y="f573"/>
                  </a:cubicBezTo>
                  <a:cubicBezTo>
                    <a:pt x="f292" y="f572"/>
                    <a:pt x="f574" y="f467"/>
                    <a:pt x="f575" y="f576"/>
                  </a:cubicBezTo>
                  <a:cubicBezTo>
                    <a:pt x="f577" y="f383"/>
                    <a:pt x="f298" y="f578"/>
                    <a:pt x="f87" y="f579"/>
                  </a:cubicBezTo>
                  <a:lnTo>
                    <a:pt x="f89" y="f579"/>
                  </a:lnTo>
                  <a:cubicBezTo>
                    <a:pt x="f285" y="f580"/>
                    <a:pt x="f285" y="f581"/>
                    <a:pt x="f89" y="f582"/>
                  </a:cubicBezTo>
                  <a:cubicBezTo>
                    <a:pt x="f87" y="f332"/>
                    <a:pt x="f583" y="f383"/>
                    <a:pt x="f584" y="f585"/>
                  </a:cubicBezTo>
                  <a:cubicBezTo>
                    <a:pt x="f586" y="f467"/>
                    <a:pt x="f294" y="f587"/>
                    <a:pt x="f570" y="f331"/>
                  </a:cubicBezTo>
                  <a:cubicBezTo>
                    <a:pt x="f292" y="f465"/>
                    <a:pt x="f292" y="f588"/>
                    <a:pt x="f574" y="f589"/>
                  </a:cubicBezTo>
                  <a:cubicBezTo>
                    <a:pt x="f575" y="f590"/>
                    <a:pt x="f294" y="f591"/>
                    <a:pt x="f592" y="f593"/>
                  </a:cubicBezTo>
                  <a:cubicBezTo>
                    <a:pt x="f577" y="f409"/>
                    <a:pt x="f586" y="f594"/>
                    <a:pt x="f595" y="f596"/>
                  </a:cubicBezTo>
                  <a:lnTo>
                    <a:pt x="f584" y="f593"/>
                  </a:lnTo>
                  <a:lnTo>
                    <a:pt x="f87" y="f597"/>
                  </a:lnTo>
                  <a:cubicBezTo>
                    <a:pt x="f285" y="f589"/>
                    <a:pt x="f280" y="f331"/>
                    <a:pt x="f563" y="f410"/>
                  </a:cubicBezTo>
                  <a:cubicBezTo>
                    <a:pt x="f563" y="f587"/>
                    <a:pt x="f598" y="f587"/>
                    <a:pt x="f94" y="f587"/>
                  </a:cubicBezTo>
                  <a:lnTo>
                    <a:pt x="f599" y="f587"/>
                  </a:lnTo>
                  <a:cubicBezTo>
                    <a:pt x="f182" y="f410"/>
                    <a:pt x="f182" y="f410"/>
                    <a:pt x="f562" y="f600"/>
                  </a:cubicBezTo>
                  <a:cubicBezTo>
                    <a:pt x="f562" y="f601"/>
                    <a:pt x="f562" y="f602"/>
                    <a:pt x="f182" y="f602"/>
                  </a:cubicBezTo>
                  <a:cubicBezTo>
                    <a:pt x="f94" y="f588"/>
                    <a:pt x="f279" y="f590"/>
                    <a:pt x="f187" y="f591"/>
                  </a:cubicBezTo>
                  <a:lnTo>
                    <a:pt x="f187" y="f603"/>
                  </a:lnTo>
                  <a:cubicBezTo>
                    <a:pt x="f285" y="f409"/>
                    <a:pt x="f283" y="f604"/>
                    <a:pt x="f583" y="f605"/>
                  </a:cubicBezTo>
                  <a:cubicBezTo>
                    <a:pt x="f283" y="f463"/>
                    <a:pt x="f285" y="f606"/>
                    <a:pt x="f286" y="f607"/>
                  </a:cubicBezTo>
                  <a:cubicBezTo>
                    <a:pt x="f280" y="f608"/>
                    <a:pt x="f563" y="f609"/>
                    <a:pt x="f94" y="f610"/>
                  </a:cubicBezTo>
                  <a:cubicBezTo>
                    <a:pt x="f287" y="f606"/>
                    <a:pt x="f179" y="f330"/>
                    <a:pt x="f272" y="f596"/>
                  </a:cubicBezTo>
                  <a:lnTo>
                    <a:pt x="f611" y="f603"/>
                  </a:lnTo>
                  <a:cubicBezTo>
                    <a:pt x="f269" y="f591"/>
                    <a:pt x="f269" y="f591"/>
                    <a:pt x="f256" y="f591"/>
                  </a:cubicBezTo>
                  <a:cubicBezTo>
                    <a:pt x="f256" y="f591"/>
                    <a:pt x="f173" y="f591"/>
                    <a:pt x="f173" y="f603"/>
                  </a:cubicBezTo>
                  <a:cubicBezTo>
                    <a:pt x="f237" y="f603"/>
                    <a:pt x="f237" y="f593"/>
                    <a:pt x="f173" y="f409"/>
                  </a:cubicBezTo>
                  <a:cubicBezTo>
                    <a:pt x="f271" y="f605"/>
                    <a:pt x="f400" y="f608"/>
                    <a:pt x="f275" y="f612"/>
                  </a:cubicBezTo>
                  <a:lnTo>
                    <a:pt x="f613" y="f612"/>
                  </a:lnTo>
                  <a:cubicBezTo>
                    <a:pt x="f400" y="f612"/>
                    <a:pt x="f99" y="f614"/>
                    <a:pt x="f175" y="f614"/>
                  </a:cubicBezTo>
                  <a:lnTo>
                    <a:pt x="f269" y="f614"/>
                  </a:lnTo>
                  <a:cubicBezTo>
                    <a:pt x="f254" y="f612"/>
                    <a:pt x="f224" y="f612"/>
                    <a:pt x="f219" y="f610"/>
                  </a:cubicBezTo>
                  <a:cubicBezTo>
                    <a:pt x="f253" y="f608"/>
                    <a:pt x="f228" y="f606"/>
                    <a:pt x="f22" y="f330"/>
                  </a:cubicBezTo>
                  <a:cubicBezTo>
                    <a:pt x="f230" y="f604"/>
                    <a:pt x="f111" y="f596"/>
                    <a:pt x="f231" y="f594"/>
                  </a:cubicBezTo>
                  <a:cubicBezTo>
                    <a:pt x="f210" y="f409"/>
                    <a:pt x="f150" y="f593"/>
                    <a:pt x="f191" y="f593"/>
                  </a:cubicBezTo>
                  <a:lnTo>
                    <a:pt x="f26" y="f464"/>
                  </a:lnTo>
                  <a:cubicBezTo>
                    <a:pt x="f615" y="f601"/>
                    <a:pt x="f616" y="f617"/>
                    <a:pt x="f37" y="f618"/>
                  </a:cubicBezTo>
                  <a:cubicBezTo>
                    <a:pt x="f197" y="f379"/>
                    <a:pt x="f246" y="f351"/>
                    <a:pt x="f244" y="f566"/>
                  </a:cubicBezTo>
                  <a:cubicBezTo>
                    <a:pt x="f220" y="f564"/>
                    <a:pt x="f315" y="f473"/>
                    <a:pt x="f373" y="f619"/>
                  </a:cubicBezTo>
                  <a:cubicBezTo>
                    <a:pt x="f620" y="f621"/>
                    <a:pt x="f399" y="f622"/>
                    <a:pt x="f623" y="f624"/>
                  </a:cubicBezTo>
                  <a:cubicBezTo>
                    <a:pt x="f625" y="f626"/>
                    <a:pt x="f447" y="f627"/>
                    <a:pt x="f602" y="f555"/>
                  </a:cubicBezTo>
                  <a:cubicBezTo>
                    <a:pt x="f628" y="f478"/>
                    <a:pt x="f629" y="f478"/>
                    <a:pt x="f630" y="f478"/>
                  </a:cubicBezTo>
                  <a:cubicBezTo>
                    <a:pt x="f516" y="f478"/>
                    <a:pt x="f631" y="f555"/>
                    <a:pt x="f567" y="f632"/>
                  </a:cubicBezTo>
                  <a:cubicBezTo>
                    <a:pt x="f565" y="f627"/>
                    <a:pt x="f633" y="f354"/>
                    <a:pt x="f621" y="f350"/>
                  </a:cubicBezTo>
                  <a:cubicBezTo>
                    <a:pt x="f346" y="f363"/>
                    <a:pt x="f476" y="f347"/>
                    <a:pt x="f510" y="f474"/>
                  </a:cubicBezTo>
                  <a:cubicBezTo>
                    <a:pt x="f634" y="f635"/>
                    <a:pt x="f636" y="f637"/>
                    <a:pt x="f337" y="f560"/>
                  </a:cubicBezTo>
                  <a:cubicBezTo>
                    <a:pt x="f166" y="f638"/>
                    <a:pt x="f69" y="f565"/>
                    <a:pt x="f81" y="f639"/>
                  </a:cubicBezTo>
                  <a:cubicBezTo>
                    <a:pt x="f7" y="f640"/>
                    <a:pt x="f13" y="f333"/>
                    <a:pt x="f17" y="f332"/>
                  </a:cubicBezTo>
                  <a:cubicBezTo>
                    <a:pt x="f49" y="f600"/>
                    <a:pt x="f93" y="f593"/>
                    <a:pt x="f33" y="f612"/>
                  </a:cubicBezTo>
                  <a:cubicBezTo>
                    <a:pt x="f149" y="f641"/>
                    <a:pt x="f96" y="f642"/>
                    <a:pt x="f147" y="f328"/>
                  </a:cubicBezTo>
                  <a:cubicBezTo>
                    <a:pt x="f643" y="f444"/>
                    <a:pt x="f4" y="f327"/>
                    <a:pt x="f110" y="f422"/>
                  </a:cubicBezTo>
                  <a:cubicBezTo>
                    <a:pt x="f644" y="f645"/>
                    <a:pt x="f646" y="f647"/>
                    <a:pt x="f648" y="f649"/>
                  </a:cubicBezTo>
                  <a:cubicBezTo>
                    <a:pt x="f650" y="f326"/>
                    <a:pt x="f651" y="f388"/>
                    <a:pt x="f652" y="f417"/>
                  </a:cubicBezTo>
                  <a:lnTo>
                    <a:pt x="f652" y="f417"/>
                  </a:lnTo>
                  <a:cubicBezTo>
                    <a:pt x="f653" y="f388"/>
                    <a:pt x="f472" y="f326"/>
                    <a:pt x="f654" y="f649"/>
                  </a:cubicBezTo>
                  <a:cubicBezTo>
                    <a:pt x="f651" y="f647"/>
                    <a:pt x="f655" y="f645"/>
                    <a:pt x="f650" y="f429"/>
                  </a:cubicBezTo>
                  <a:cubicBezTo>
                    <a:pt x="f650" y="f656"/>
                    <a:pt x="f650" y="f657"/>
                    <a:pt x="f655" y="f657"/>
                  </a:cubicBezTo>
                  <a:cubicBezTo>
                    <a:pt x="f658" y="f441"/>
                    <a:pt x="f658" y="f441"/>
                    <a:pt x="f651" y="f441"/>
                  </a:cubicBezTo>
                  <a:cubicBezTo>
                    <a:pt x="f654" y="f441"/>
                    <a:pt x="f472" y="f657"/>
                    <a:pt x="f472" y="f656"/>
                  </a:cubicBezTo>
                  <a:cubicBezTo>
                    <a:pt x="f652" y="f438"/>
                    <a:pt x="f659" y="f435"/>
                    <a:pt x="f660" y="f326"/>
                  </a:cubicBezTo>
                  <a:lnTo>
                    <a:pt x="f660" y="f388"/>
                  </a:lnTo>
                  <a:cubicBezTo>
                    <a:pt x="f660" y="f388"/>
                    <a:pt x="f661" y="f388"/>
                    <a:pt x="f661" y="f417"/>
                  </a:cubicBezTo>
                  <a:cubicBezTo>
                    <a:pt x="f662" y="f415"/>
                    <a:pt x="f662" y="f415"/>
                    <a:pt x="f662" y="f405"/>
                  </a:cubicBezTo>
                  <a:close/>
                  <a:moveTo>
                    <a:pt x="f629" y="f2"/>
                  </a:moveTo>
                  <a:cubicBezTo>
                    <a:pt x="f608" y="f663"/>
                    <a:pt x="f429" y="f664"/>
                    <a:pt x="f323" y="f85"/>
                  </a:cubicBezTo>
                  <a:cubicBezTo>
                    <a:pt x="f665" y="f187"/>
                    <a:pt x="f541" y="f182"/>
                    <a:pt x="f666" y="f99"/>
                  </a:cubicBezTo>
                  <a:cubicBezTo>
                    <a:pt x="f667" y="f103"/>
                    <a:pt x="f668" y="f107"/>
                    <a:pt x="f669" y="f66"/>
                  </a:cubicBezTo>
                  <a:cubicBezTo>
                    <a:pt x="f223" y="f250"/>
                    <a:pt x="f130" y="f230"/>
                    <a:pt x="f552" y="f111"/>
                  </a:cubicBezTo>
                  <a:lnTo>
                    <a:pt x="f552" y="f230"/>
                  </a:lnTo>
                  <a:cubicBezTo>
                    <a:pt x="f128" y="f250"/>
                    <a:pt x="f139" y="f20"/>
                    <a:pt x="f140" y="f109"/>
                  </a:cubicBezTo>
                  <a:cubicBezTo>
                    <a:pt x="f243" y="f71"/>
                    <a:pt x="f56" y="f14"/>
                    <a:pt x="f123" y="f10"/>
                  </a:cubicBezTo>
                  <a:cubicBezTo>
                    <a:pt x="f246" y="f158"/>
                    <a:pt x="f119" y="f256"/>
                    <a:pt x="f39" y="f271"/>
                  </a:cubicBezTo>
                  <a:cubicBezTo>
                    <a:pt x="f238" y="f670"/>
                    <a:pt x="f205" y="f177"/>
                    <a:pt x="f616" y="f177"/>
                  </a:cubicBezTo>
                  <a:cubicBezTo>
                    <a:pt x="f61" y="f671"/>
                    <a:pt x="f234" y="f671"/>
                    <a:pt x="f236" y="f671"/>
                  </a:cubicBezTo>
                  <a:lnTo>
                    <a:pt x="f191" y="f671"/>
                  </a:lnTo>
                  <a:cubicBezTo>
                    <a:pt x="f111" y="f671"/>
                    <a:pt x="f263" y="f671"/>
                    <a:pt x="f228" y="f177"/>
                  </a:cubicBezTo>
                  <a:cubicBezTo>
                    <a:pt x="f153" y="f99"/>
                    <a:pt x="f76" y="f271"/>
                    <a:pt x="f154" y="f101"/>
                  </a:cubicBezTo>
                  <a:cubicBezTo>
                    <a:pt x="f254" y="f173"/>
                    <a:pt x="f175" y="f159"/>
                    <a:pt x="f400" y="f154"/>
                  </a:cubicBezTo>
                  <a:cubicBezTo>
                    <a:pt x="f275" y="f76"/>
                    <a:pt x="f94" y="f71"/>
                    <a:pt x="f92" y="f20"/>
                  </a:cubicBezTo>
                  <a:cubicBezTo>
                    <a:pt x="f281" y="f65"/>
                    <a:pt x="f283" y="f26"/>
                    <a:pt x="f583" y="f198"/>
                  </a:cubicBezTo>
                  <a:cubicBezTo>
                    <a:pt x="f298" y="f148"/>
                    <a:pt x="f595" y="f146"/>
                    <a:pt x="f577" y="f39"/>
                  </a:cubicBezTo>
                  <a:cubicBezTo>
                    <a:pt x="f294" y="f121"/>
                    <a:pt x="f592" y="f225"/>
                    <a:pt x="f595" y="f222"/>
                  </a:cubicBezTo>
                  <a:cubicBezTo>
                    <a:pt x="f584" y="f218"/>
                    <a:pt x="f87" y="f209"/>
                    <a:pt x="f285" y="f278"/>
                  </a:cubicBezTo>
                  <a:cubicBezTo>
                    <a:pt x="f187" y="f672"/>
                    <a:pt x="f563" y="f316"/>
                    <a:pt x="f562" y="f270"/>
                  </a:cubicBezTo>
                  <a:cubicBezTo>
                    <a:pt x="f179" y="f265"/>
                    <a:pt x="f175" y="f673"/>
                    <a:pt x="f254" y="f674"/>
                  </a:cubicBezTo>
                  <a:cubicBezTo>
                    <a:pt x="f105" y="f397"/>
                    <a:pt x="f76" y="f397"/>
                    <a:pt x="f71" y="f397"/>
                  </a:cubicBezTo>
                  <a:lnTo>
                    <a:pt x="f20" y="f397"/>
                  </a:lnTo>
                  <a:cubicBezTo>
                    <a:pt x="f109" y="f675"/>
                    <a:pt x="f228" y="f398"/>
                    <a:pt x="f213" y="f676"/>
                  </a:cubicBezTo>
                  <a:cubicBezTo>
                    <a:pt x="f153" y="f677"/>
                    <a:pt x="f153" y="f323"/>
                    <a:pt x="f71" y="f678"/>
                  </a:cubicBezTo>
                  <a:cubicBezTo>
                    <a:pt x="f213" y="f656"/>
                    <a:pt x="f20" y="f446"/>
                    <a:pt x="f251" y="f608"/>
                  </a:cubicBezTo>
                  <a:cubicBezTo>
                    <a:pt x="f251" y="f607"/>
                    <a:pt x="f231" y="f463"/>
                    <a:pt x="f231" y="f385"/>
                  </a:cubicBezTo>
                  <a:cubicBezTo>
                    <a:pt x="f251" y="f463"/>
                    <a:pt x="f230" y="f607"/>
                    <a:pt x="f252" y="f609"/>
                  </a:cubicBezTo>
                  <a:cubicBezTo>
                    <a:pt x="f228" y="f612"/>
                    <a:pt x="f253" y="f641"/>
                    <a:pt x="f219" y="f679"/>
                  </a:cubicBezTo>
                  <a:cubicBezTo>
                    <a:pt x="f156" y="f642"/>
                    <a:pt x="f173" y="f519"/>
                    <a:pt x="f271" y="f519"/>
                  </a:cubicBezTo>
                  <a:lnTo>
                    <a:pt x="f400" y="f519"/>
                  </a:lnTo>
                  <a:cubicBezTo>
                    <a:pt x="f97" y="f642"/>
                    <a:pt x="f287" y="f642"/>
                    <a:pt x="f182" y="f679"/>
                  </a:cubicBezTo>
                  <a:cubicBezTo>
                    <a:pt x="f94" y="f679"/>
                    <a:pt x="f279" y="f680"/>
                    <a:pt x="f280" y="f641"/>
                  </a:cubicBezTo>
                  <a:cubicBezTo>
                    <a:pt x="f87" y="f614"/>
                    <a:pt x="f586" y="f609"/>
                    <a:pt x="f574" y="f605"/>
                  </a:cubicBezTo>
                  <a:cubicBezTo>
                    <a:pt x="f681" y="f594"/>
                    <a:pt x="f682" y="f683"/>
                    <a:pt x="f684" y="f331"/>
                  </a:cubicBezTo>
                  <a:cubicBezTo>
                    <a:pt x="f663" y="f573"/>
                    <a:pt x="f2" y="f585"/>
                    <a:pt x="f663" y="f580"/>
                  </a:cubicBezTo>
                  <a:cubicBezTo>
                    <a:pt x="f684" y="f685"/>
                    <a:pt x="f682" y="f469"/>
                    <a:pt x="f686" y="f687"/>
                  </a:cubicBezTo>
                  <a:cubicBezTo>
                    <a:pt x="f570" y="f688"/>
                    <a:pt x="f575" y="f689"/>
                    <a:pt x="f577" y="f335"/>
                  </a:cubicBezTo>
                  <a:cubicBezTo>
                    <a:pt x="f584" y="f375"/>
                    <a:pt x="f87" y="f336"/>
                    <a:pt x="f281" y="f295"/>
                  </a:cubicBezTo>
                  <a:cubicBezTo>
                    <a:pt x="f187" y="f338"/>
                    <a:pt x="f92" y="f690"/>
                    <a:pt x="f563" y="f691"/>
                  </a:cubicBezTo>
                  <a:cubicBezTo>
                    <a:pt x="f599" y="f560"/>
                    <a:pt x="f287" y="f558"/>
                    <a:pt x="f179" y="f557"/>
                  </a:cubicBezTo>
                  <a:cubicBezTo>
                    <a:pt x="f611" y="f299"/>
                    <a:pt x="f224" y="f692"/>
                    <a:pt x="f215" y="f300"/>
                  </a:cubicBezTo>
                  <a:cubicBezTo>
                    <a:pt x="f251" y="f693"/>
                    <a:pt x="f34" y="f303"/>
                    <a:pt x="f694" y="f500"/>
                  </a:cubicBezTo>
                  <a:cubicBezTo>
                    <a:pt x="f552" y="f503"/>
                    <a:pt x="f695" y="f696"/>
                    <a:pt x="f697" y="f698"/>
                  </a:cubicBezTo>
                  <a:cubicBezTo>
                    <a:pt x="f318" y="f699"/>
                    <a:pt x="f700" y="f701"/>
                    <a:pt x="f702" y="f703"/>
                  </a:cubicBezTo>
                  <a:cubicBezTo>
                    <a:pt x="f534" y="f337"/>
                    <a:pt x="f372" y="f704"/>
                    <a:pt x="f397" y="f705"/>
                  </a:cubicBezTo>
                  <a:cubicBezTo>
                    <a:pt x="f674" y="f706"/>
                    <a:pt x="f707" y="f708"/>
                    <a:pt x="f709" y="f78"/>
                  </a:cubicBezTo>
                  <a:cubicBezTo>
                    <a:pt x="f265" y="f533"/>
                    <a:pt x="f265" y="f710"/>
                    <a:pt x="f265" y="f711"/>
                  </a:cubicBezTo>
                  <a:lnTo>
                    <a:pt x="f267" y="f711"/>
                  </a:lnTo>
                  <a:cubicBezTo>
                    <a:pt x="f267" y="f528"/>
                    <a:pt x="f270" y="f129"/>
                    <a:pt x="f712" y="f713"/>
                  </a:cubicBezTo>
                  <a:cubicBezTo>
                    <a:pt x="f441" y="f104"/>
                    <a:pt x="f519" y="f4"/>
                    <a:pt x="f603" y="f4"/>
                  </a:cubicBezTo>
                  <a:cubicBezTo>
                    <a:pt x="f714" y="f4"/>
                    <a:pt x="f715" y="f716"/>
                    <a:pt x="f717" y="f100"/>
                  </a:cubicBezTo>
                  <a:lnTo>
                    <a:pt x="f718" y="f719"/>
                  </a:lnTo>
                  <a:cubicBezTo>
                    <a:pt x="f720" y="f721"/>
                    <a:pt x="f346" y="f721"/>
                    <a:pt x="f722" y="f98"/>
                  </a:cubicBezTo>
                  <a:cubicBezTo>
                    <a:pt x="f499" y="f147"/>
                    <a:pt x="f306" y="f149"/>
                    <a:pt x="f72" y="f527"/>
                  </a:cubicBezTo>
                  <a:lnTo>
                    <a:pt x="f723" y="f83"/>
                  </a:lnTo>
                  <a:cubicBezTo>
                    <a:pt x="f533" y="f83"/>
                    <a:pt x="f724" y="f724"/>
                    <a:pt x="f724" y="f533"/>
                  </a:cubicBezTo>
                  <a:lnTo>
                    <a:pt x="f83" y="f532"/>
                  </a:lnTo>
                  <a:lnTo>
                    <a:pt x="f83" y="f508"/>
                  </a:lnTo>
                  <a:cubicBezTo>
                    <a:pt x="f533" y="f708"/>
                    <a:pt x="f484" y="f705"/>
                    <a:pt x="f725" y="f505"/>
                  </a:cubicBezTo>
                  <a:cubicBezTo>
                    <a:pt x="f70" y="f726"/>
                    <a:pt x="f161" y="f727"/>
                    <a:pt x="f493" y="f728"/>
                  </a:cubicBezTo>
                  <a:lnTo>
                    <a:pt x="f164" y="f728"/>
                  </a:lnTo>
                  <a:cubicBezTo>
                    <a:pt x="f490" y="f550"/>
                    <a:pt x="f161" y="f550"/>
                    <a:pt x="f64" y="f729"/>
                  </a:cubicBezTo>
                  <a:cubicBezTo>
                    <a:pt x="f70" y="f544"/>
                    <a:pt x="f725" y="f503"/>
                    <a:pt x="f62" y="f492"/>
                  </a:cubicBezTo>
                  <a:cubicBezTo>
                    <a:pt x="f81" y="f489"/>
                    <a:pt x="f533" y="f730"/>
                    <a:pt x="f482" y="f553"/>
                  </a:cubicBezTo>
                  <a:cubicBezTo>
                    <a:pt x="f11" y="f500"/>
                    <a:pt x="f15" y="f731"/>
                    <a:pt x="f138" y="f732"/>
                  </a:cubicBezTo>
                  <a:cubicBezTo>
                    <a:pt x="f149" y="f350"/>
                    <a:pt x="f4" y="f624"/>
                    <a:pt x="f733" y="f299"/>
                  </a:cubicBezTo>
                  <a:cubicBezTo>
                    <a:pt x="f659" y="f560"/>
                    <a:pt x="f421" y="f336"/>
                    <a:pt x="f430" y="f639"/>
                  </a:cubicBezTo>
                  <a:cubicBezTo>
                    <a:pt x="f468" y="f734"/>
                    <a:pt x="f462" y="f579"/>
                    <a:pt x="f735" y="f600"/>
                  </a:cubicBezTo>
                  <a:cubicBezTo>
                    <a:pt x="f736" y="f683"/>
                    <a:pt x="f3" y="f330"/>
                    <a:pt x="f736" y="f614"/>
                  </a:cubicBezTo>
                  <a:cubicBezTo>
                    <a:pt x="f736" y="f519"/>
                    <a:pt x="f737" y="f447"/>
                    <a:pt x="f735" y="f407"/>
                  </a:cubicBezTo>
                  <a:cubicBezTo>
                    <a:pt x="f738" y="f739"/>
                    <a:pt x="f740" y="f327"/>
                    <a:pt x="f741" y="f441"/>
                  </a:cubicBezTo>
                  <a:cubicBezTo>
                    <a:pt x="f742" y="f420"/>
                    <a:pt x="f439" y="f417"/>
                    <a:pt x="f433" y="f743"/>
                  </a:cubicBezTo>
                  <a:cubicBezTo>
                    <a:pt x="f744" y="f745"/>
                    <a:pt x="f413" y="f325"/>
                    <a:pt x="f411" y="f325"/>
                  </a:cubicBezTo>
                  <a:cubicBezTo>
                    <a:pt x="f746" y="f325"/>
                    <a:pt x="f661" y="f325"/>
                    <a:pt x="f747" y="f745"/>
                  </a:cubicBezTo>
                  <a:cubicBezTo>
                    <a:pt x="f654" y="f678"/>
                    <a:pt x="f748" y="f749"/>
                    <a:pt x="f733" y="f388"/>
                  </a:cubicBezTo>
                  <a:cubicBezTo>
                    <a:pt x="f114" y="f649"/>
                    <a:pt x="f120" y="f645"/>
                    <a:pt x="f104" y="f657"/>
                  </a:cubicBezTo>
                  <a:cubicBezTo>
                    <a:pt x="f125" y="f327"/>
                    <a:pt x="f127" y="f750"/>
                    <a:pt x="f129" y="f452"/>
                  </a:cubicBezTo>
                  <a:cubicBezTo>
                    <a:pt x="f751" y="f362"/>
                    <a:pt x="f643" y="f417"/>
                    <a:pt x="f125" y="f389"/>
                  </a:cubicBezTo>
                  <a:cubicBezTo>
                    <a:pt x="f716" y="f752"/>
                    <a:pt x="f643" y="f753"/>
                    <a:pt x="f144" y="f534"/>
                  </a:cubicBezTo>
                  <a:cubicBezTo>
                    <a:pt x="f96" y="f265"/>
                    <a:pt x="f33" y="f276"/>
                    <a:pt x="f93" y="f214"/>
                  </a:cubicBezTo>
                  <a:cubicBezTo>
                    <a:pt x="f143" y="f207"/>
                    <a:pt x="f100" y="f220"/>
                    <a:pt x="f104" y="f754"/>
                  </a:cubicBezTo>
                  <a:cubicBezTo>
                    <a:pt x="f106" y="f137"/>
                    <a:pt x="f120" y="f140"/>
                    <a:pt x="f110" y="f225"/>
                  </a:cubicBezTo>
                  <a:cubicBezTo>
                    <a:pt x="f755" y="f52"/>
                    <a:pt x="f644" y="f255"/>
                    <a:pt x="f756" y="f46"/>
                  </a:cubicBezTo>
                  <a:cubicBezTo>
                    <a:pt x="f757" y="f43"/>
                    <a:pt x="f758" y="f39"/>
                    <a:pt x="f758" y="f189"/>
                  </a:cubicBezTo>
                  <a:cubicBezTo>
                    <a:pt x="f758" y="f30"/>
                    <a:pt x="f759" y="f191"/>
                    <a:pt x="f733" y="f66"/>
                  </a:cubicBezTo>
                  <a:cubicBezTo>
                    <a:pt x="f756" y="f760"/>
                    <a:pt x="f644" y="f153"/>
                    <a:pt x="f755" y="f12"/>
                  </a:cubicBezTo>
                  <a:cubicBezTo>
                    <a:pt x="f112" y="f154"/>
                    <a:pt x="f118" y="f159"/>
                    <a:pt x="f761" y="f256"/>
                  </a:cubicBezTo>
                  <a:cubicBezTo>
                    <a:pt x="f4" y="f99"/>
                    <a:pt x="f716" y="f613"/>
                    <a:pt x="f98" y="f94"/>
                  </a:cubicBezTo>
                  <a:cubicBezTo>
                    <a:pt x="f132" y="f89"/>
                    <a:pt x="f54" y="f595"/>
                    <a:pt x="f527" y="f762"/>
                  </a:cubicBezTo>
                  <a:cubicBezTo>
                    <a:pt x="f763" y="f294"/>
                    <a:pt x="f7" y="f294"/>
                    <a:pt x="f764" y="f294"/>
                  </a:cubicBezTo>
                  <a:cubicBezTo>
                    <a:pt x="f80" y="f294"/>
                    <a:pt x="f72" y="f296"/>
                    <a:pt x="f164" y="f584"/>
                  </a:cubicBezTo>
                  <a:cubicBezTo>
                    <a:pt x="f765" y="f283"/>
                    <a:pt x="f766" y="f90"/>
                    <a:pt x="f178" y="f184"/>
                  </a:cubicBezTo>
                  <a:cubicBezTo>
                    <a:pt x="f172" y="f181"/>
                    <a:pt x="f767" y="f99"/>
                    <a:pt x="f768" y="f103"/>
                  </a:cubicBezTo>
                  <a:cubicBezTo>
                    <a:pt x="f769" y="f159"/>
                    <a:pt x="f769" y="f158"/>
                    <a:pt x="f769" y="f156"/>
                  </a:cubicBezTo>
                  <a:cubicBezTo>
                    <a:pt x="f550" y="f97"/>
                    <a:pt x="f770" y="f90"/>
                    <a:pt x="f300" y="f595"/>
                  </a:cubicBezTo>
                  <a:cubicBezTo>
                    <a:pt x="f771" y="f574"/>
                    <a:pt x="f772" y="f681"/>
                    <a:pt x="f375" y="f682"/>
                  </a:cubicBezTo>
                  <a:cubicBezTo>
                    <a:pt x="f567" y="f663"/>
                    <a:pt x="f353" y="f2"/>
                    <a:pt x="f579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Google Shape;2403;p48">
              <a:extLst>
                <a:ext uri="{FF2B5EF4-FFF2-40B4-BE49-F238E27FC236}">
                  <a16:creationId xmlns:a16="http://schemas.microsoft.com/office/drawing/2014/main" id="{0416499B-8C83-987A-B0BB-58222FD5B4F9}"/>
                </a:ext>
              </a:extLst>
            </p:cNvPr>
            <p:cNvSpPr/>
            <p:nvPr/>
          </p:nvSpPr>
          <p:spPr>
            <a:xfrm>
              <a:off x="4008912" y="2724948"/>
              <a:ext cx="54" cy="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*/ f0 1 1"/>
                <a:gd name="f5" fmla="*/ f1 1 1"/>
                <a:gd name="f6" fmla="val f2"/>
                <a:gd name="f7" fmla="val f3"/>
                <a:gd name="f8" fmla="+- f7 0 f6"/>
                <a:gd name="f9" fmla="val f8"/>
                <a:gd name="f10" fmla="*/ f6 1 f9"/>
                <a:gd name="f11" fmla="*/ f7 1 f9"/>
                <a:gd name="f12" fmla="*/ f10 f4 1"/>
                <a:gd name="f13" fmla="*/ f11 f4 1"/>
                <a:gd name="f14" fmla="*/ f11 f5 1"/>
                <a:gd name="f15" fmla="*/ f10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1" h="1">
                  <a:moveTo>
                    <a:pt x="f3" y="f3"/>
                  </a:moveTo>
                  <a:lnTo>
                    <a:pt x="f3" y="f3"/>
                  </a:ln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8" name="Google Shape;2404;p48">
            <a:extLst>
              <a:ext uri="{FF2B5EF4-FFF2-40B4-BE49-F238E27FC236}">
                <a16:creationId xmlns:a16="http://schemas.microsoft.com/office/drawing/2014/main" id="{1279CF5D-3DE8-DB39-4104-F505D2565693}"/>
              </a:ext>
            </a:extLst>
          </p:cNvPr>
          <p:cNvGrpSpPr/>
          <p:nvPr/>
        </p:nvGrpSpPr>
        <p:grpSpPr>
          <a:xfrm>
            <a:off x="6564843" y="2013106"/>
            <a:ext cx="985540" cy="875784"/>
            <a:chOff x="6564843" y="2013106"/>
            <a:chExt cx="985540" cy="875784"/>
          </a:xfrm>
        </p:grpSpPr>
        <p:sp>
          <p:nvSpPr>
            <p:cNvPr id="89" name="Google Shape;2405;p48">
              <a:extLst>
                <a:ext uri="{FF2B5EF4-FFF2-40B4-BE49-F238E27FC236}">
                  <a16:creationId xmlns:a16="http://schemas.microsoft.com/office/drawing/2014/main" id="{BB64E8CD-D264-E85B-CEC9-25AF4E2F0649}"/>
                </a:ext>
              </a:extLst>
            </p:cNvPr>
            <p:cNvSpPr/>
            <p:nvPr/>
          </p:nvSpPr>
          <p:spPr>
            <a:xfrm>
              <a:off x="6564843" y="2013106"/>
              <a:ext cx="985540" cy="8757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824"/>
                <a:gd name="f4" fmla="val 15839"/>
                <a:gd name="f5" fmla="val 8466"/>
                <a:gd name="f6" fmla="val 1"/>
                <a:gd name="f7" fmla="val 7543"/>
                <a:gd name="f8" fmla="val 21"/>
                <a:gd name="f9" fmla="val 6665"/>
                <a:gd name="f10" fmla="val 166"/>
                <a:gd name="f11" fmla="val 5853"/>
                <a:gd name="f12" fmla="val 462"/>
                <a:gd name="f13" fmla="val 5436"/>
                <a:gd name="f14" fmla="val 608"/>
                <a:gd name="f15" fmla="val 5015"/>
                <a:gd name="f16" fmla="val 773"/>
                <a:gd name="f17" fmla="val 4639"/>
                <a:gd name="f18" fmla="val 1004"/>
                <a:gd name="f19" fmla="val 4328"/>
                <a:gd name="f20" fmla="val 1169"/>
                <a:gd name="f21" fmla="val 4032"/>
                <a:gd name="f22" fmla="val 1360"/>
                <a:gd name="f23" fmla="val 3741"/>
                <a:gd name="f24" fmla="val 1591"/>
                <a:gd name="f25" fmla="val 3701"/>
                <a:gd name="f26" fmla="val 1525"/>
                <a:gd name="f27" fmla="val 3656"/>
                <a:gd name="f28" fmla="val 1485"/>
                <a:gd name="f29" fmla="val 3596"/>
                <a:gd name="f30" fmla="val 1445"/>
                <a:gd name="f31" fmla="val 3430"/>
                <a:gd name="f32" fmla="val 1255"/>
                <a:gd name="f33" fmla="val 3220"/>
                <a:gd name="f34" fmla="val 1129"/>
                <a:gd name="f35" fmla="val 2949"/>
                <a:gd name="f36" fmla="val 1024"/>
                <a:gd name="f37" fmla="val 2844"/>
                <a:gd name="f38" fmla="val 984"/>
                <a:gd name="f39" fmla="val 2718"/>
                <a:gd name="f40" fmla="val 964"/>
                <a:gd name="f41" fmla="val 2593"/>
                <a:gd name="f42" fmla="val 944"/>
                <a:gd name="f43" fmla="val 2467"/>
                <a:gd name="f44" fmla="val 919"/>
                <a:gd name="f45" fmla="val 2362"/>
                <a:gd name="f46" fmla="val 899"/>
                <a:gd name="f47" fmla="val 2257"/>
                <a:gd name="f48" fmla="val 2217"/>
                <a:gd name="f49" fmla="val 2091"/>
                <a:gd name="f50" fmla="val 1946"/>
                <a:gd name="f51" fmla="val 1821"/>
                <a:gd name="f52" fmla="val 1715"/>
                <a:gd name="f53" fmla="val 1590"/>
                <a:gd name="f54" fmla="val 1464"/>
                <a:gd name="f55" fmla="val 1069"/>
                <a:gd name="f56" fmla="val 1319"/>
                <a:gd name="f57" fmla="val 1148"/>
                <a:gd name="f58" fmla="val 1235"/>
                <a:gd name="f59" fmla="val 1023"/>
                <a:gd name="f60" fmla="val 1380"/>
                <a:gd name="f61" fmla="val 898"/>
                <a:gd name="f62" fmla="val 772"/>
                <a:gd name="f63" fmla="val 1631"/>
                <a:gd name="f64" fmla="val 672"/>
                <a:gd name="f65" fmla="val 1796"/>
                <a:gd name="f66" fmla="val 587"/>
                <a:gd name="f67" fmla="val 1922"/>
                <a:gd name="f68" fmla="val 522"/>
                <a:gd name="f69" fmla="val 2092"/>
                <a:gd name="f70" fmla="val 461"/>
                <a:gd name="f71" fmla="val 2278"/>
                <a:gd name="f72" fmla="val 396"/>
                <a:gd name="f73" fmla="val 2423"/>
                <a:gd name="f74" fmla="val 356"/>
                <a:gd name="f75" fmla="val 2614"/>
                <a:gd name="f76" fmla="val 336"/>
                <a:gd name="f77" fmla="val 2779"/>
                <a:gd name="f78" fmla="val 271"/>
                <a:gd name="f79" fmla="val 3155"/>
                <a:gd name="f80" fmla="val 296"/>
                <a:gd name="f81" fmla="val 3511"/>
                <a:gd name="f82" fmla="val 376"/>
                <a:gd name="f83" fmla="val 3847"/>
                <a:gd name="f84" fmla="val 421"/>
                <a:gd name="f85" fmla="val 4013"/>
                <a:gd name="f86" fmla="val 481"/>
                <a:gd name="f87" fmla="val 4178"/>
                <a:gd name="f88" fmla="val 567"/>
                <a:gd name="f89" fmla="val 4329"/>
                <a:gd name="f90" fmla="val 647"/>
                <a:gd name="f91" fmla="val 4474"/>
                <a:gd name="f92" fmla="val 752"/>
                <a:gd name="f93" fmla="val 4620"/>
                <a:gd name="f94" fmla="val 878"/>
                <a:gd name="f95" fmla="val 4725"/>
                <a:gd name="f96" fmla="val 4871"/>
                <a:gd name="f97" fmla="val 1214"/>
                <a:gd name="f98" fmla="val 4956"/>
                <a:gd name="f99" fmla="val 1399"/>
                <a:gd name="f100" fmla="val 5016"/>
                <a:gd name="f101" fmla="val 1444"/>
                <a:gd name="f102" fmla="val 5036"/>
                <a:gd name="f103" fmla="val 1505"/>
                <a:gd name="f104" fmla="val 5056"/>
                <a:gd name="f105" fmla="val 1550"/>
                <a:gd name="f106" fmla="val 5081"/>
                <a:gd name="f107" fmla="val 5517"/>
                <a:gd name="f108" fmla="val 5959"/>
                <a:gd name="f109" fmla="val 6415"/>
                <a:gd name="f110" fmla="val 6626"/>
                <a:gd name="f111" fmla="val 1570"/>
                <a:gd name="f112" fmla="val 6836"/>
                <a:gd name="f113" fmla="val 1610"/>
                <a:gd name="f114" fmla="val 7042"/>
                <a:gd name="f115" fmla="val 7022"/>
                <a:gd name="f116" fmla="val 1339"/>
                <a:gd name="f117" fmla="val 1128"/>
                <a:gd name="f118" fmla="val 1068"/>
                <a:gd name="f119" fmla="val 1003"/>
                <a:gd name="f120" fmla="val 7062"/>
                <a:gd name="f121" fmla="val 963"/>
                <a:gd name="f122" fmla="val 7087"/>
                <a:gd name="f123" fmla="val 838"/>
                <a:gd name="f124" fmla="val 7107"/>
                <a:gd name="f125" fmla="val 627"/>
                <a:gd name="f126" fmla="val 7188"/>
                <a:gd name="f127" fmla="val 441"/>
                <a:gd name="f128" fmla="val 7313"/>
                <a:gd name="f129" fmla="val 7483"/>
                <a:gd name="f130" fmla="val 191"/>
                <a:gd name="f131" fmla="val 7629"/>
                <a:gd name="f132" fmla="val 105"/>
                <a:gd name="f133" fmla="val 7814"/>
                <a:gd name="f134" fmla="val 45"/>
                <a:gd name="f135" fmla="val 8025"/>
                <a:gd name="f136" fmla="val 20"/>
                <a:gd name="f137" fmla="val 8216"/>
                <a:gd name="f138" fmla="val 8401"/>
                <a:gd name="f139" fmla="val 8612"/>
                <a:gd name="f140" fmla="val 8777"/>
                <a:gd name="f141" fmla="val 85"/>
                <a:gd name="f142" fmla="val 8968"/>
                <a:gd name="f143" fmla="val 145"/>
                <a:gd name="f144" fmla="val 9174"/>
                <a:gd name="f145" fmla="val 211"/>
                <a:gd name="f146" fmla="val 9364"/>
                <a:gd name="f147" fmla="val 9530"/>
                <a:gd name="f148" fmla="val 9695"/>
                <a:gd name="f149" fmla="val 9866"/>
                <a:gd name="f150" fmla="val 502"/>
                <a:gd name="f151" fmla="val 10031"/>
                <a:gd name="f152" fmla="val 607"/>
                <a:gd name="f153" fmla="val 10177"/>
                <a:gd name="f154" fmla="val 10242"/>
                <a:gd name="f155" fmla="val 692"/>
                <a:gd name="f156" fmla="val 10302"/>
                <a:gd name="f157" fmla="val 732"/>
                <a:gd name="f158" fmla="val 10367"/>
                <a:gd name="f159" fmla="val 797"/>
                <a:gd name="f160" fmla="val 10447"/>
                <a:gd name="f161" fmla="val 10533"/>
                <a:gd name="f162" fmla="val 10638"/>
                <a:gd name="f163" fmla="val 10824"/>
                <a:gd name="f164" fmla="val 11034"/>
                <a:gd name="f165" fmla="val 11225"/>
                <a:gd name="f166" fmla="val 11576"/>
                <a:gd name="f167" fmla="val 2382"/>
                <a:gd name="f168" fmla="val 11892"/>
                <a:gd name="f169" fmla="val 2884"/>
                <a:gd name="f170" fmla="val 12143"/>
                <a:gd name="f171" fmla="val 3405"/>
                <a:gd name="f172" fmla="val 12433"/>
                <a:gd name="f173" fmla="val 3952"/>
                <a:gd name="f174" fmla="val 12644"/>
                <a:gd name="f175" fmla="val 4534"/>
                <a:gd name="f176" fmla="val 12769"/>
                <a:gd name="f177" fmla="val 4494"/>
                <a:gd name="f178" fmla="val 12895"/>
                <a:gd name="f179" fmla="val 4454"/>
                <a:gd name="f180" fmla="val 13000"/>
                <a:gd name="f181" fmla="val 4433"/>
                <a:gd name="f182" fmla="val 13105"/>
                <a:gd name="f183" fmla="val 4368"/>
                <a:gd name="f184" fmla="val 13291"/>
                <a:gd name="f185" fmla="val 13502"/>
                <a:gd name="f186" fmla="val 4283"/>
                <a:gd name="f187" fmla="val 13707"/>
                <a:gd name="f188" fmla="val 4263"/>
                <a:gd name="f189" fmla="val 13878"/>
                <a:gd name="f190" fmla="val 4243"/>
                <a:gd name="f191" fmla="val 14023"/>
                <a:gd name="f192" fmla="val 14149"/>
                <a:gd name="f193" fmla="val 4223"/>
                <a:gd name="f194" fmla="val 14254"/>
                <a:gd name="f195" fmla="val 14294"/>
                <a:gd name="f196" fmla="val 4117"/>
                <a:gd name="f197" fmla="val 15508"/>
                <a:gd name="f198" fmla="val 6249"/>
                <a:gd name="f199" fmla="val 15758"/>
                <a:gd name="f200" fmla="val 6771"/>
                <a:gd name="f201" fmla="val 15799"/>
                <a:gd name="f202" fmla="val 7292"/>
                <a:gd name="f203" fmla="val 7879"/>
                <a:gd name="f204" fmla="val 8902"/>
                <a:gd name="f205" fmla="val 9825"/>
                <a:gd name="f206" fmla="val 15738"/>
                <a:gd name="f207" fmla="val 10577"/>
                <a:gd name="f208" fmla="val 15673"/>
                <a:gd name="f209" fmla="val 10828"/>
                <a:gd name="f210" fmla="val 15633"/>
                <a:gd name="f211" fmla="val 10908"/>
                <a:gd name="f212" fmla="val 11013"/>
                <a:gd name="f213" fmla="val 11119"/>
                <a:gd name="f214" fmla="val 15613"/>
                <a:gd name="f215" fmla="val 11475"/>
                <a:gd name="f216" fmla="val 15588"/>
                <a:gd name="f217" fmla="val 11891"/>
                <a:gd name="f218" fmla="val 15548"/>
                <a:gd name="f219" fmla="val 12332"/>
                <a:gd name="f220" fmla="val 15422"/>
                <a:gd name="f221" fmla="val 12809"/>
                <a:gd name="f222" fmla="val 15257"/>
                <a:gd name="f223" fmla="val 13145"/>
                <a:gd name="f224" fmla="val 15112"/>
                <a:gd name="f225" fmla="val 13481"/>
                <a:gd name="f226" fmla="val 14901"/>
                <a:gd name="f227" fmla="val 13812"/>
                <a:gd name="f228" fmla="val 14610"/>
                <a:gd name="f229" fmla="val 14128"/>
                <a:gd name="f230" fmla="val 14274"/>
                <a:gd name="f231" fmla="val 14188"/>
                <a:gd name="f232" fmla="val 14234"/>
                <a:gd name="f233" fmla="val 14253"/>
                <a:gd name="f234" fmla="val 14189"/>
                <a:gd name="f235" fmla="val 14273"/>
                <a:gd name="f236" fmla="val 14129"/>
                <a:gd name="f237" fmla="val 14293"/>
                <a:gd name="f238" fmla="val 14108"/>
                <a:gd name="f239" fmla="val 14313"/>
                <a:gd name="f240" fmla="val 14338"/>
                <a:gd name="f241" fmla="val 13958"/>
                <a:gd name="f242" fmla="val 13898"/>
                <a:gd name="f243" fmla="val 13813"/>
                <a:gd name="f244" fmla="val 13457"/>
                <a:gd name="f245" fmla="val 14168"/>
                <a:gd name="f246" fmla="val 13962"/>
                <a:gd name="f247" fmla="val 12664"/>
                <a:gd name="f248" fmla="val 13917"/>
                <a:gd name="f249" fmla="val 12604"/>
                <a:gd name="f250" fmla="val 13897"/>
                <a:gd name="f251" fmla="val 12519"/>
                <a:gd name="f252" fmla="val 13857"/>
                <a:gd name="f253" fmla="val 12453"/>
                <a:gd name="f254" fmla="val 13982"/>
                <a:gd name="f255" fmla="val 12393"/>
                <a:gd name="f256" fmla="val 12328"/>
                <a:gd name="f257" fmla="val 12268"/>
                <a:gd name="f258" fmla="val 14484"/>
                <a:gd name="f259" fmla="val 14689"/>
                <a:gd name="f260" fmla="val 11997"/>
                <a:gd name="f261" fmla="val 14965"/>
                <a:gd name="f262" fmla="val 11807"/>
                <a:gd name="f263" fmla="val 15362"/>
                <a:gd name="f264" fmla="val 11516"/>
                <a:gd name="f265" fmla="val 11200"/>
                <a:gd name="f266" fmla="val 16094"/>
                <a:gd name="f267" fmla="val 10869"/>
                <a:gd name="f268" fmla="val 16490"/>
                <a:gd name="f269" fmla="val 16821"/>
                <a:gd name="f270" fmla="val 10071"/>
                <a:gd name="f271" fmla="val 17097"/>
                <a:gd name="f272" fmla="val 9655"/>
                <a:gd name="f273" fmla="val 17428"/>
                <a:gd name="f274" fmla="val 17638"/>
                <a:gd name="f275" fmla="val 8717"/>
                <a:gd name="f276" fmla="val 17744"/>
                <a:gd name="f277" fmla="val 8236"/>
                <a:gd name="f278" fmla="val 17804"/>
                <a:gd name="f279" fmla="val 7985"/>
                <a:gd name="f280" fmla="val 7714"/>
                <a:gd name="f281" fmla="val 7463"/>
                <a:gd name="f282" fmla="val 17784"/>
                <a:gd name="f283" fmla="val 17699"/>
                <a:gd name="f284" fmla="val 6917"/>
                <a:gd name="f285" fmla="val 17658"/>
                <a:gd name="f286" fmla="val 6791"/>
                <a:gd name="f287" fmla="val 17598"/>
                <a:gd name="f288" fmla="val 6666"/>
                <a:gd name="f289" fmla="val 17448"/>
                <a:gd name="f290" fmla="val 6435"/>
                <a:gd name="f291" fmla="val 17242"/>
                <a:gd name="f292" fmla="val 6230"/>
                <a:gd name="f293" fmla="val 17012"/>
                <a:gd name="f294" fmla="val 6124"/>
                <a:gd name="f295" fmla="val 16846"/>
                <a:gd name="f296" fmla="val 6039"/>
                <a:gd name="f297" fmla="val 16655"/>
                <a:gd name="f298" fmla="val 5999"/>
                <a:gd name="f299" fmla="val 16470"/>
                <a:gd name="f300" fmla="val 16365"/>
                <a:gd name="f301" fmla="val 16279"/>
                <a:gd name="f302" fmla="val 16194"/>
                <a:gd name="f303" fmla="val 6019"/>
                <a:gd name="f304" fmla="val 16029"/>
                <a:gd name="f305" fmla="val 6059"/>
                <a:gd name="f306" fmla="val 15863"/>
                <a:gd name="f307" fmla="val 6104"/>
                <a:gd name="f308" fmla="val 15718"/>
                <a:gd name="f309" fmla="val 6210"/>
                <a:gd name="f310" fmla="val 6144"/>
                <a:gd name="f311" fmla="val 5683"/>
                <a:gd name="f312" fmla="val 15693"/>
                <a:gd name="f313" fmla="val 5227"/>
                <a:gd name="f314" fmla="val 15592"/>
                <a:gd name="f315" fmla="val 4765"/>
                <a:gd name="f316" fmla="val 15547"/>
                <a:gd name="f317" fmla="val 4580"/>
                <a:gd name="f318" fmla="val 15487"/>
                <a:gd name="f319" fmla="val 4389"/>
                <a:gd name="f320" fmla="val 15402"/>
                <a:gd name="f321" fmla="val 15527"/>
                <a:gd name="f322" fmla="val 4118"/>
                <a:gd name="f323" fmla="val 15632"/>
                <a:gd name="f324" fmla="val 4033"/>
                <a:gd name="f325" fmla="val 3953"/>
                <a:gd name="f326" fmla="val 15798"/>
                <a:gd name="f327" fmla="val 3868"/>
                <a:gd name="f328" fmla="val 15883"/>
                <a:gd name="f329" fmla="val 3762"/>
                <a:gd name="f330" fmla="val 15968"/>
                <a:gd name="f331" fmla="val 3657"/>
                <a:gd name="f332" fmla="val 16008"/>
                <a:gd name="f333" fmla="val 3552"/>
                <a:gd name="f334" fmla="val 16069"/>
                <a:gd name="f335" fmla="val 3451"/>
                <a:gd name="f336" fmla="val 16134"/>
                <a:gd name="f337" fmla="val 3326"/>
                <a:gd name="f338" fmla="val 16219"/>
                <a:gd name="f339" fmla="val 3115"/>
                <a:gd name="f340" fmla="val 16259"/>
                <a:gd name="f341" fmla="val 2885"/>
                <a:gd name="f342" fmla="val 2383"/>
                <a:gd name="f343" fmla="val 16239"/>
                <a:gd name="f344" fmla="val 2152"/>
                <a:gd name="f345" fmla="val 16154"/>
                <a:gd name="f346" fmla="val 1902"/>
                <a:gd name="f347" fmla="val 1696"/>
                <a:gd name="f348" fmla="val 16049"/>
                <a:gd name="f349" fmla="val 1571"/>
                <a:gd name="f350" fmla="val 15988"/>
                <a:gd name="f351" fmla="val 1465"/>
                <a:gd name="f352" fmla="val 15943"/>
                <a:gd name="f353" fmla="val 1340"/>
                <a:gd name="f354" fmla="val 15778"/>
                <a:gd name="f355" fmla="val 1089"/>
                <a:gd name="f356" fmla="val 15652"/>
                <a:gd name="f357" fmla="val 793"/>
                <a:gd name="f358" fmla="val 15191"/>
                <a:gd name="f359" fmla="val 542"/>
                <a:gd name="f360" fmla="val 14815"/>
                <a:gd name="f361" fmla="val 377"/>
                <a:gd name="f362" fmla="val 14419"/>
                <a:gd name="f363" fmla="val 317"/>
                <a:gd name="f364" fmla="val 14278"/>
                <a:gd name="f365" fmla="val 288"/>
                <a:gd name="f366" fmla="val 14140"/>
                <a:gd name="f367" fmla="val 273"/>
                <a:gd name="f368" fmla="val 14005"/>
                <a:gd name="f369" fmla="val 13742"/>
                <a:gd name="f370" fmla="val 13493"/>
                <a:gd name="f371" fmla="val 329"/>
                <a:gd name="f372" fmla="val 13270"/>
                <a:gd name="f373" fmla="val 442"/>
                <a:gd name="f374" fmla="val 13085"/>
                <a:gd name="f375" fmla="val 12914"/>
                <a:gd name="f376" fmla="val 648"/>
                <a:gd name="f377" fmla="val 12789"/>
                <a:gd name="f378" fmla="val 818"/>
                <a:gd name="f379" fmla="val 12729"/>
                <a:gd name="f380" fmla="val 12683"/>
                <a:gd name="f381" fmla="val 12623"/>
                <a:gd name="f382" fmla="val 1044"/>
                <a:gd name="f383" fmla="val 12142"/>
                <a:gd name="f384" fmla="val 11620"/>
                <a:gd name="f385" fmla="val 11079"/>
                <a:gd name="f386" fmla="val 10657"/>
                <a:gd name="f387" fmla="val 252"/>
                <a:gd name="f388" fmla="val 10221"/>
                <a:gd name="f389" fmla="val 146"/>
                <a:gd name="f390" fmla="val 9760"/>
                <a:gd name="f391" fmla="val 86"/>
                <a:gd name="f392" fmla="val 9343"/>
                <a:gd name="f393" fmla="val 8486"/>
                <a:gd name="f394" fmla="*/ f0 1 17824"/>
                <a:gd name="f395" fmla="*/ f1 1 15839"/>
                <a:gd name="f396" fmla="val f2"/>
                <a:gd name="f397" fmla="val f3"/>
                <a:gd name="f398" fmla="val f4"/>
                <a:gd name="f399" fmla="+- f398 0 f396"/>
                <a:gd name="f400" fmla="+- f397 0 f396"/>
                <a:gd name="f401" fmla="*/ f400 1 17824"/>
                <a:gd name="f402" fmla="*/ f399 1 15839"/>
                <a:gd name="f403" fmla="*/ f396 1 f401"/>
                <a:gd name="f404" fmla="*/ f397 1 f401"/>
                <a:gd name="f405" fmla="*/ f396 1 f402"/>
                <a:gd name="f406" fmla="*/ f398 1 f402"/>
                <a:gd name="f407" fmla="*/ f403 f394 1"/>
                <a:gd name="f408" fmla="*/ f404 f394 1"/>
                <a:gd name="f409" fmla="*/ f406 f395 1"/>
                <a:gd name="f410" fmla="*/ f405 f39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7" t="f410" r="f408" b="f409"/>
              <a:pathLst>
                <a:path w="17824" h="1583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lnTo>
                    <a:pt x="f48" y="f46"/>
                  </a:lnTo>
                  <a:cubicBezTo>
                    <a:pt x="f49" y="f44"/>
                    <a:pt x="f50" y="f44"/>
                    <a:pt x="f51" y="f40"/>
                  </a:cubicBezTo>
                  <a:cubicBezTo>
                    <a:pt x="f52" y="f38"/>
                    <a:pt x="f53" y="f36"/>
                    <a:pt x="f54" y="f55"/>
                  </a:cubicBezTo>
                  <a:cubicBezTo>
                    <a:pt x="f56" y="f34"/>
                    <a:pt x="f57" y="f58"/>
                    <a:pt x="f59" y="f60"/>
                  </a:cubicBezTo>
                  <a:cubicBezTo>
                    <a:pt x="f61" y="f28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94" y="f95"/>
                  </a:cubicBezTo>
                  <a:cubicBezTo>
                    <a:pt x="f59" y="f96"/>
                    <a:pt x="f97" y="f98"/>
                    <a:pt x="f99" y="f100"/>
                  </a:cubicBezTo>
                  <a:cubicBezTo>
                    <a:pt x="f101" y="f102"/>
                    <a:pt x="f103" y="f104"/>
                    <a:pt x="f105" y="f104"/>
                  </a:cubicBezTo>
                  <a:lnTo>
                    <a:pt x="f105" y="f106"/>
                  </a:lnTo>
                  <a:cubicBezTo>
                    <a:pt x="f54" y="f107"/>
                    <a:pt x="f54" y="f108"/>
                    <a:pt x="f103" y="f109"/>
                  </a:cubicBezTo>
                  <a:cubicBezTo>
                    <a:pt x="f26" y="f110"/>
                    <a:pt x="f111" y="f112"/>
                    <a:pt x="f113" y="f114"/>
                  </a:cubicBezTo>
                  <a:cubicBezTo>
                    <a:pt x="f28" y="f115"/>
                    <a:pt x="f116" y="f115"/>
                    <a:pt x="f97" y="f115"/>
                  </a:cubicBezTo>
                  <a:cubicBezTo>
                    <a:pt x="f117" y="f114"/>
                    <a:pt x="f118" y="f114"/>
                    <a:pt x="f119" y="f120"/>
                  </a:cubicBezTo>
                  <a:cubicBezTo>
                    <a:pt x="f121" y="f120"/>
                    <a:pt x="f61" y="f122"/>
                    <a:pt x="f123" y="f124"/>
                  </a:cubicBezTo>
                  <a:cubicBezTo>
                    <a:pt x="f125" y="f126"/>
                    <a:pt x="f127" y="f128"/>
                    <a:pt x="f80" y="f129"/>
                  </a:cubicBezTo>
                  <a:cubicBezTo>
                    <a:pt x="f130" y="f131"/>
                    <a:pt x="f132" y="f133"/>
                    <a:pt x="f134" y="f135"/>
                  </a:cubicBezTo>
                  <a:cubicBezTo>
                    <a:pt x="f136" y="f137"/>
                    <a:pt x="f2" y="f138"/>
                    <a:pt x="f136" y="f139"/>
                  </a:cubicBezTo>
                  <a:cubicBezTo>
                    <a:pt x="f134" y="f140"/>
                    <a:pt x="f141" y="f142"/>
                    <a:pt x="f143" y="f144"/>
                  </a:cubicBezTo>
                  <a:cubicBezTo>
                    <a:pt x="f145" y="f146"/>
                    <a:pt x="f78" y="f147"/>
                    <a:pt x="f74" y="f148"/>
                  </a:cubicBezTo>
                  <a:cubicBezTo>
                    <a:pt x="f84" y="f149"/>
                    <a:pt x="f150" y="f151"/>
                    <a:pt x="f152" y="f153"/>
                  </a:cubicBezTo>
                  <a:cubicBezTo>
                    <a:pt x="f90" y="f154"/>
                    <a:pt x="f155" y="f156"/>
                    <a:pt x="f157" y="f158"/>
                  </a:cubicBezTo>
                  <a:cubicBezTo>
                    <a:pt x="f159" y="f160"/>
                    <a:pt x="f94" y="f161"/>
                    <a:pt x="f121" y="f162"/>
                  </a:cubicBezTo>
                  <a:cubicBezTo>
                    <a:pt x="f117" y="f163"/>
                    <a:pt x="f116" y="f164"/>
                    <a:pt x="f26" y="f165"/>
                  </a:cubicBezTo>
                  <a:cubicBezTo>
                    <a:pt x="f50" y="f166"/>
                    <a:pt x="f167" y="f168"/>
                    <a:pt x="f169" y="f170"/>
                  </a:cubicBezTo>
                  <a:cubicBezTo>
                    <a:pt x="f171" y="f172"/>
                    <a:pt x="f173" y="f174"/>
                    <a:pt x="f175" y="f176"/>
                  </a:cubicBezTo>
                  <a:cubicBezTo>
                    <a:pt x="f177" y="f178"/>
                    <a:pt x="f179" y="f180"/>
                    <a:pt x="f181" y="f182"/>
                  </a:cubicBezTo>
                  <a:cubicBezTo>
                    <a:pt x="f183" y="f184"/>
                    <a:pt x="f19" y="f185"/>
                    <a:pt x="f186" y="f187"/>
                  </a:cubicBezTo>
                  <a:cubicBezTo>
                    <a:pt x="f188" y="f189"/>
                    <a:pt x="f190" y="f191"/>
                    <a:pt x="f190" y="f192"/>
                  </a:cubicBezTo>
                  <a:lnTo>
                    <a:pt x="f193" y="f194"/>
                  </a:lnTo>
                  <a:cubicBezTo>
                    <a:pt x="f193" y="f195"/>
                    <a:pt x="f196" y="f197"/>
                    <a:pt x="f198" y="f199"/>
                  </a:cubicBezTo>
                  <a:cubicBezTo>
                    <a:pt x="f200" y="f201"/>
                    <a:pt x="f202" y="f4"/>
                    <a:pt x="f203" y="f4"/>
                  </a:cubicBezTo>
                  <a:cubicBezTo>
                    <a:pt x="f204" y="f4"/>
                    <a:pt x="f205" y="f206"/>
                    <a:pt x="f207" y="f208"/>
                  </a:cubicBezTo>
                  <a:lnTo>
                    <a:pt x="f209" y="f210"/>
                  </a:lnTo>
                  <a:cubicBezTo>
                    <a:pt x="f211" y="f210"/>
                    <a:pt x="f212" y="f210"/>
                    <a:pt x="f213" y="f214"/>
                  </a:cubicBezTo>
                  <a:cubicBezTo>
                    <a:pt x="f215" y="f216"/>
                    <a:pt x="f217" y="f218"/>
                    <a:pt x="f219" y="f220"/>
                  </a:cubicBezTo>
                  <a:lnTo>
                    <a:pt x="f221" y="f222"/>
                  </a:lnTo>
                  <a:cubicBezTo>
                    <a:pt x="f223" y="f224"/>
                    <a:pt x="f225" y="f226"/>
                    <a:pt x="f227" y="f228"/>
                  </a:cubicBezTo>
                  <a:lnTo>
                    <a:pt x="f229" y="f230"/>
                  </a:lnTo>
                  <a:cubicBezTo>
                    <a:pt x="f231" y="f232"/>
                    <a:pt x="f233" y="f234"/>
                    <a:pt x="f235" y="f236"/>
                  </a:cubicBezTo>
                  <a:lnTo>
                    <a:pt x="f237" y="f238"/>
                  </a:lnTo>
                  <a:lnTo>
                    <a:pt x="f239" y="f191"/>
                  </a:lnTo>
                  <a:cubicBezTo>
                    <a:pt x="f240" y="f241"/>
                    <a:pt x="f240" y="f242"/>
                    <a:pt x="f240" y="f243"/>
                  </a:cubicBezTo>
                  <a:cubicBezTo>
                    <a:pt x="f235" y="f244"/>
                    <a:pt x="f245" y="f182"/>
                    <a:pt x="f246" y="f247"/>
                  </a:cubicBezTo>
                  <a:cubicBezTo>
                    <a:pt x="f248" y="f249"/>
                    <a:pt x="f250" y="f251"/>
                    <a:pt x="f252" y="f253"/>
                  </a:cubicBezTo>
                  <a:cubicBezTo>
                    <a:pt x="f254" y="f255"/>
                    <a:pt x="f229" y="f256"/>
                    <a:pt x="f233" y="f257"/>
                  </a:cubicBezTo>
                  <a:cubicBezTo>
                    <a:pt x="f258" y="f170"/>
                    <a:pt x="f259" y="f260"/>
                    <a:pt x="f261" y="f262"/>
                  </a:cubicBezTo>
                  <a:cubicBezTo>
                    <a:pt x="f263" y="f264"/>
                    <a:pt x="f206" y="f265"/>
                    <a:pt x="f266" y="f267"/>
                  </a:cubicBezTo>
                  <a:cubicBezTo>
                    <a:pt x="f268" y="f160"/>
                    <a:pt x="f269" y="f270"/>
                    <a:pt x="f271" y="f272"/>
                  </a:cubicBezTo>
                  <a:cubicBezTo>
                    <a:pt x="f273" y="f144"/>
                    <a:pt x="f274" y="f275"/>
                    <a:pt x="f276" y="f277"/>
                  </a:cubicBezTo>
                  <a:cubicBezTo>
                    <a:pt x="f278" y="f279"/>
                    <a:pt x="f3" y="f280"/>
                    <a:pt x="f278" y="f281"/>
                  </a:cubicBezTo>
                  <a:cubicBezTo>
                    <a:pt x="f278" y="f128"/>
                    <a:pt x="f282" y="f126"/>
                    <a:pt x="f276" y="f114"/>
                  </a:cubicBezTo>
                  <a:cubicBezTo>
                    <a:pt x="f283" y="f284"/>
                    <a:pt x="f285" y="f286"/>
                    <a:pt x="f287" y="f288"/>
                  </a:cubicBezTo>
                  <a:cubicBezTo>
                    <a:pt x="f289" y="f290"/>
                    <a:pt x="f291" y="f292"/>
                    <a:pt x="f293" y="f294"/>
                  </a:cubicBezTo>
                  <a:cubicBezTo>
                    <a:pt x="f295" y="f296"/>
                    <a:pt x="f297" y="f298"/>
                    <a:pt x="f299" y="f298"/>
                  </a:cubicBezTo>
                  <a:cubicBezTo>
                    <a:pt x="f300" y="f298"/>
                    <a:pt x="f301" y="f298"/>
                    <a:pt x="f302" y="f303"/>
                  </a:cubicBezTo>
                  <a:cubicBezTo>
                    <a:pt x="f304" y="f305"/>
                    <a:pt x="f306" y="f307"/>
                    <a:pt x="f308" y="f309"/>
                  </a:cubicBezTo>
                  <a:lnTo>
                    <a:pt x="f308" y="f310"/>
                  </a:lnTo>
                  <a:cubicBezTo>
                    <a:pt x="f206" y="f311"/>
                    <a:pt x="f312" y="f313"/>
                    <a:pt x="f314" y="f315"/>
                  </a:cubicBezTo>
                  <a:cubicBezTo>
                    <a:pt x="f316" y="f317"/>
                    <a:pt x="f318" y="f319"/>
                    <a:pt x="f320" y="f87"/>
                  </a:cubicBezTo>
                  <a:cubicBezTo>
                    <a:pt x="f321" y="f322"/>
                    <a:pt x="f323" y="f324"/>
                    <a:pt x="f308" y="f325"/>
                  </a:cubicBezTo>
                  <a:cubicBezTo>
                    <a:pt x="f326" y="f327"/>
                    <a:pt x="f328" y="f329"/>
                    <a:pt x="f330" y="f331"/>
                  </a:cubicBezTo>
                  <a:cubicBezTo>
                    <a:pt x="f332" y="f333"/>
                    <a:pt x="f334" y="f335"/>
                    <a:pt x="f336" y="f337"/>
                  </a:cubicBezTo>
                  <a:cubicBezTo>
                    <a:pt x="f338" y="f339"/>
                    <a:pt x="f340" y="f341"/>
                    <a:pt x="f340" y="f75"/>
                  </a:cubicBezTo>
                  <a:cubicBezTo>
                    <a:pt x="f340" y="f342"/>
                    <a:pt x="f343" y="f344"/>
                    <a:pt x="f345" y="f346"/>
                  </a:cubicBezTo>
                  <a:cubicBezTo>
                    <a:pt x="f336" y="f65"/>
                    <a:pt x="f266" y="f347"/>
                    <a:pt x="f348" y="f349"/>
                  </a:cubicBezTo>
                  <a:cubicBezTo>
                    <a:pt x="f350" y="f351"/>
                    <a:pt x="f352" y="f353"/>
                    <a:pt x="f328" y="f32"/>
                  </a:cubicBezTo>
                  <a:cubicBezTo>
                    <a:pt x="f354" y="f355"/>
                    <a:pt x="f356" y="f42"/>
                    <a:pt x="f318" y="f357"/>
                  </a:cubicBezTo>
                  <a:cubicBezTo>
                    <a:pt x="f358" y="f359"/>
                    <a:pt x="f360" y="f361"/>
                    <a:pt x="f362" y="f363"/>
                  </a:cubicBezTo>
                  <a:cubicBezTo>
                    <a:pt x="f364" y="f365"/>
                    <a:pt x="f366" y="f367"/>
                    <a:pt x="f368" y="f367"/>
                  </a:cubicBezTo>
                  <a:cubicBezTo>
                    <a:pt x="f369" y="f367"/>
                    <a:pt x="f370" y="f371"/>
                    <a:pt x="f372" y="f373"/>
                  </a:cubicBezTo>
                  <a:cubicBezTo>
                    <a:pt x="f374" y="f68"/>
                    <a:pt x="f375" y="f376"/>
                    <a:pt x="f377" y="f378"/>
                  </a:cubicBezTo>
                  <a:cubicBezTo>
                    <a:pt x="f379" y="f94"/>
                    <a:pt x="f380" y="f40"/>
                    <a:pt x="f381" y="f382"/>
                  </a:cubicBezTo>
                  <a:cubicBezTo>
                    <a:pt x="f383" y="f16"/>
                    <a:pt x="f384" y="f359"/>
                    <a:pt x="f385" y="f361"/>
                  </a:cubicBezTo>
                  <a:cubicBezTo>
                    <a:pt x="f386" y="f387"/>
                    <a:pt x="f388" y="f389"/>
                    <a:pt x="f390" y="f391"/>
                  </a:cubicBezTo>
                  <a:cubicBezTo>
                    <a:pt x="f392" y="f8"/>
                    <a:pt x="f204" y="f6"/>
                    <a:pt x="f393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  <a:effectLst>
              <a:outerShdw dist="19046" dir="5400000" algn="tl">
                <a:srgbClr val="000000">
                  <a:alpha val="50000"/>
                </a:srgbClr>
              </a:outerShdw>
            </a:effectLst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2406;p48">
              <a:extLst>
                <a:ext uri="{FF2B5EF4-FFF2-40B4-BE49-F238E27FC236}">
                  <a16:creationId xmlns:a16="http://schemas.microsoft.com/office/drawing/2014/main" id="{6B83DD47-5B50-36E5-1EF6-5F56BFA4029E}"/>
                </a:ext>
              </a:extLst>
            </p:cNvPr>
            <p:cNvSpPr/>
            <p:nvPr/>
          </p:nvSpPr>
          <p:spPr>
            <a:xfrm>
              <a:off x="6590327" y="2041964"/>
              <a:ext cx="938156" cy="8136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967"/>
                <a:gd name="f4" fmla="val 14715"/>
                <a:gd name="f5" fmla="val 13456"/>
                <a:gd name="f6" fmla="val 1129"/>
                <a:gd name="f7" fmla="val 13501"/>
                <a:gd name="f8" fmla="val 13541"/>
                <a:gd name="f9" fmla="val 1149"/>
                <a:gd name="f10" fmla="val 13582"/>
                <a:gd name="f11" fmla="val 13687"/>
                <a:gd name="f12" fmla="val 1174"/>
                <a:gd name="f13" fmla="val 13792"/>
                <a:gd name="f14" fmla="val 1194"/>
                <a:gd name="f15" fmla="val 13877"/>
                <a:gd name="f16" fmla="val 1234"/>
                <a:gd name="f17" fmla="val 13938"/>
                <a:gd name="f18" fmla="val 1274"/>
                <a:gd name="f19" fmla="val 14023"/>
                <a:gd name="f20" fmla="val 1319"/>
                <a:gd name="f21" fmla="val 14103"/>
                <a:gd name="f22" fmla="val 1359"/>
                <a:gd name="f23" fmla="val 14188"/>
                <a:gd name="f24" fmla="val 1425"/>
                <a:gd name="f25" fmla="val 14254"/>
                <a:gd name="f26" fmla="val 1485"/>
                <a:gd name="f27" fmla="val 14314"/>
                <a:gd name="f28" fmla="val 1525"/>
                <a:gd name="f29" fmla="val 14354"/>
                <a:gd name="f30" fmla="val 1570"/>
                <a:gd name="f31" fmla="val 14379"/>
                <a:gd name="f32" fmla="val 1590"/>
                <a:gd name="f33" fmla="val 14419"/>
                <a:gd name="f34" fmla="val 1630"/>
                <a:gd name="f35" fmla="val 14459"/>
                <a:gd name="f36" fmla="val 1650"/>
                <a:gd name="f37" fmla="val 14479"/>
                <a:gd name="f38" fmla="val 1696"/>
                <a:gd name="f39" fmla="val 14524"/>
                <a:gd name="f40" fmla="val 1736"/>
                <a:gd name="f41" fmla="val 14585"/>
                <a:gd name="f42" fmla="val 1821"/>
                <a:gd name="f43" fmla="val 14630"/>
                <a:gd name="f44" fmla="val 1926"/>
                <a:gd name="f45" fmla="val 14650"/>
                <a:gd name="f46" fmla="val 1986"/>
                <a:gd name="f47" fmla="val 14670"/>
                <a:gd name="f48" fmla="val 2027"/>
                <a:gd name="f49" fmla="val 2052"/>
                <a:gd name="f50" fmla="val 2092"/>
                <a:gd name="f51" fmla="val 14690"/>
                <a:gd name="f52" fmla="val 2112"/>
                <a:gd name="f53" fmla="val 2132"/>
                <a:gd name="f54" fmla="val 14710"/>
                <a:gd name="f55" fmla="val 2152"/>
                <a:gd name="f56" fmla="val 2177"/>
                <a:gd name="f57" fmla="val 2277"/>
                <a:gd name="f58" fmla="val 2403"/>
                <a:gd name="f59" fmla="val 2428"/>
                <a:gd name="f60" fmla="val 2468"/>
                <a:gd name="f61" fmla="val 2508"/>
                <a:gd name="f62" fmla="val 2528"/>
                <a:gd name="f63" fmla="val 2553"/>
                <a:gd name="f64" fmla="val 2593"/>
                <a:gd name="f65" fmla="val 14605"/>
                <a:gd name="f66" fmla="val 2653"/>
                <a:gd name="f67" fmla="val 14565"/>
                <a:gd name="f68" fmla="val 2739"/>
                <a:gd name="f69" fmla="val 2824"/>
                <a:gd name="f70" fmla="val 2844"/>
                <a:gd name="f71" fmla="val 2884"/>
                <a:gd name="f72" fmla="val 2929"/>
                <a:gd name="f73" fmla="val 14334"/>
                <a:gd name="f74" fmla="val 2989"/>
                <a:gd name="f75" fmla="val 3009"/>
                <a:gd name="f76" fmla="val 14228"/>
                <a:gd name="f77" fmla="val 3030"/>
                <a:gd name="f78" fmla="val 14208"/>
                <a:gd name="f79" fmla="val 14168"/>
                <a:gd name="f80" fmla="val 14148"/>
                <a:gd name="f81" fmla="val 2969"/>
                <a:gd name="f82" fmla="val 14128"/>
                <a:gd name="f83" fmla="val 2949"/>
                <a:gd name="f84" fmla="val 2904"/>
                <a:gd name="f85" fmla="val 14083"/>
                <a:gd name="f86" fmla="val 2864"/>
                <a:gd name="f87" fmla="val 14043"/>
                <a:gd name="f88" fmla="val 2779"/>
                <a:gd name="f89" fmla="val 13978"/>
                <a:gd name="f90" fmla="val 13958"/>
                <a:gd name="f91" fmla="val 2719"/>
                <a:gd name="f92" fmla="val 2678"/>
                <a:gd name="f93" fmla="val 13918"/>
                <a:gd name="f94" fmla="val 2633"/>
                <a:gd name="f95" fmla="val 13832"/>
                <a:gd name="f96" fmla="val 2488"/>
                <a:gd name="f97" fmla="val 13752"/>
                <a:gd name="f98" fmla="val 13707"/>
                <a:gd name="f99" fmla="val 2383"/>
                <a:gd name="f100" fmla="val 13647"/>
                <a:gd name="f101" fmla="val 2322"/>
                <a:gd name="f102" fmla="val 13627"/>
                <a:gd name="f103" fmla="val 2237"/>
                <a:gd name="f104" fmla="val 13561"/>
                <a:gd name="f105" fmla="val 2217"/>
                <a:gd name="f106" fmla="val 13396"/>
                <a:gd name="f107" fmla="val 2006"/>
                <a:gd name="f108" fmla="val 13331"/>
                <a:gd name="f109" fmla="val 1946"/>
                <a:gd name="f110" fmla="val 13271"/>
                <a:gd name="f111" fmla="val 1881"/>
                <a:gd name="f112" fmla="val 13251"/>
                <a:gd name="f113" fmla="val 1841"/>
                <a:gd name="f114" fmla="val 13205"/>
                <a:gd name="f115" fmla="val 1801"/>
                <a:gd name="f116" fmla="val 13165"/>
                <a:gd name="f117" fmla="val 1776"/>
                <a:gd name="f118" fmla="val 13145"/>
                <a:gd name="f119" fmla="val 1756"/>
                <a:gd name="f120" fmla="val 13125"/>
                <a:gd name="f121" fmla="val 13080"/>
                <a:gd name="f122" fmla="val 13060"/>
                <a:gd name="f123" fmla="val 13040"/>
                <a:gd name="f124" fmla="val 1716"/>
                <a:gd name="f125" fmla="val 13020"/>
                <a:gd name="f126" fmla="val 1675"/>
                <a:gd name="f127" fmla="val 13000"/>
                <a:gd name="f128" fmla="val 1445"/>
                <a:gd name="f129" fmla="val 1380"/>
                <a:gd name="f130" fmla="val 13100"/>
                <a:gd name="f131" fmla="val 1254"/>
                <a:gd name="f132" fmla="val 13225"/>
                <a:gd name="f133" fmla="val 13291"/>
                <a:gd name="f134" fmla="val 13376"/>
                <a:gd name="f135" fmla="val 13436"/>
                <a:gd name="f136" fmla="val 2172"/>
                <a:gd name="f137" fmla="val 2192"/>
                <a:gd name="f138" fmla="val 2257"/>
                <a:gd name="f139" fmla="val 2297"/>
                <a:gd name="f140" fmla="val 2317"/>
                <a:gd name="f141" fmla="val 2343"/>
                <a:gd name="f142" fmla="val 2363"/>
                <a:gd name="f143" fmla="val 2443"/>
                <a:gd name="f144" fmla="val 1861"/>
                <a:gd name="f145" fmla="val 1901"/>
                <a:gd name="f146" fmla="val 2548"/>
                <a:gd name="f147" fmla="val 1966"/>
                <a:gd name="f148" fmla="val 2613"/>
                <a:gd name="f149" fmla="val 2674"/>
                <a:gd name="f150" fmla="val 2694"/>
                <a:gd name="f151" fmla="val 2197"/>
                <a:gd name="f152" fmla="val 2302"/>
                <a:gd name="f153" fmla="val 2568"/>
                <a:gd name="f154" fmla="val 2342"/>
                <a:gd name="f155" fmla="val 2423"/>
                <a:gd name="f156" fmla="val 2573"/>
                <a:gd name="f157" fmla="val 2699"/>
                <a:gd name="f158" fmla="val 2804"/>
                <a:gd name="f159" fmla="val 2067"/>
                <a:gd name="f160" fmla="val 3075"/>
                <a:gd name="f161" fmla="val 3155"/>
                <a:gd name="f162" fmla="val 3240"/>
                <a:gd name="f163" fmla="val 1921"/>
                <a:gd name="f164" fmla="val 3325"/>
                <a:gd name="f165" fmla="val 3346"/>
                <a:gd name="f166" fmla="val 3386"/>
                <a:gd name="f167" fmla="val 3406"/>
                <a:gd name="f168" fmla="val 3471"/>
                <a:gd name="f169" fmla="val 1796"/>
                <a:gd name="f170" fmla="val 3511"/>
                <a:gd name="f171" fmla="val 3576"/>
                <a:gd name="f172" fmla="val 3596"/>
                <a:gd name="f173" fmla="val 3636"/>
                <a:gd name="f174" fmla="val 3656"/>
                <a:gd name="f175" fmla="val 1610"/>
                <a:gd name="f176" fmla="val 3682"/>
                <a:gd name="f177" fmla="val 1545"/>
                <a:gd name="f178" fmla="val 1505"/>
                <a:gd name="f179" fmla="val 1465"/>
                <a:gd name="f180" fmla="val 1420"/>
                <a:gd name="f181" fmla="val 3616"/>
                <a:gd name="f182" fmla="val 1400"/>
                <a:gd name="f183" fmla="val 1360"/>
                <a:gd name="f184" fmla="val 1339"/>
                <a:gd name="f185" fmla="val 1314"/>
                <a:gd name="f186" fmla="val 3556"/>
                <a:gd name="f187" fmla="val 3531"/>
                <a:gd name="f188" fmla="val 3491"/>
                <a:gd name="f189" fmla="val 1214"/>
                <a:gd name="f190" fmla="val 1189"/>
                <a:gd name="f191" fmla="val 3451"/>
                <a:gd name="f192" fmla="val 1169"/>
                <a:gd name="f193" fmla="val 3431"/>
                <a:gd name="f194" fmla="val 1109"/>
                <a:gd name="f195" fmla="val 3305"/>
                <a:gd name="f196" fmla="val 1089"/>
                <a:gd name="f197" fmla="val 3260"/>
                <a:gd name="f198" fmla="val 3220"/>
                <a:gd name="f199" fmla="val 1064"/>
                <a:gd name="f200" fmla="val 3115"/>
                <a:gd name="f201" fmla="val 2759"/>
                <a:gd name="f202" fmla="val 1294"/>
                <a:gd name="f203" fmla="val 1440"/>
                <a:gd name="f204" fmla="val 1691"/>
                <a:gd name="f205" fmla="val 1816"/>
                <a:gd name="f206" fmla="val 11721"/>
                <a:gd name="f207" fmla="val 5582"/>
                <a:gd name="f208" fmla="val 11786"/>
                <a:gd name="f209" fmla="val 11826"/>
                <a:gd name="f210" fmla="val 5602"/>
                <a:gd name="f211" fmla="val 11871"/>
                <a:gd name="f212" fmla="val 5622"/>
                <a:gd name="f213" fmla="val 11911"/>
                <a:gd name="f214" fmla="val 11972"/>
                <a:gd name="f215" fmla="val 5642"/>
                <a:gd name="f216" fmla="val 12017"/>
                <a:gd name="f217" fmla="val 5663"/>
                <a:gd name="f218" fmla="val 12057"/>
                <a:gd name="f219" fmla="val 5688"/>
                <a:gd name="f220" fmla="val 12077"/>
                <a:gd name="f221" fmla="val 12097"/>
                <a:gd name="f222" fmla="val 5708"/>
                <a:gd name="f223" fmla="val 12122"/>
                <a:gd name="f224" fmla="val 5728"/>
                <a:gd name="f225" fmla="val 12142"/>
                <a:gd name="f226" fmla="val 12182"/>
                <a:gd name="f227" fmla="val 5748"/>
                <a:gd name="f228" fmla="val 12222"/>
                <a:gd name="f229" fmla="val 5768"/>
                <a:gd name="f230" fmla="val 12268"/>
                <a:gd name="f231" fmla="val 5813"/>
                <a:gd name="f232" fmla="val 12328"/>
                <a:gd name="f233" fmla="val 5833"/>
                <a:gd name="f234" fmla="val 12373"/>
                <a:gd name="f235" fmla="val 5853"/>
                <a:gd name="f236" fmla="val 12393"/>
                <a:gd name="f237" fmla="val 5893"/>
                <a:gd name="f238" fmla="val 12433"/>
                <a:gd name="f239" fmla="val 5913"/>
                <a:gd name="f240" fmla="val 12473"/>
                <a:gd name="f241" fmla="val 5958"/>
                <a:gd name="f242" fmla="val 12498"/>
                <a:gd name="f243" fmla="val 5978"/>
                <a:gd name="f244" fmla="val 12518"/>
                <a:gd name="f245" fmla="val 6019"/>
                <a:gd name="f246" fmla="val 12538"/>
                <a:gd name="f247" fmla="val 6039"/>
                <a:gd name="f248" fmla="val 12558"/>
                <a:gd name="f249" fmla="val 6064"/>
                <a:gd name="f250" fmla="val 12578"/>
                <a:gd name="f251" fmla="val 6104"/>
                <a:gd name="f252" fmla="val 12599"/>
                <a:gd name="f253" fmla="val 6144"/>
                <a:gd name="f254" fmla="val 12624"/>
                <a:gd name="f255" fmla="val 6189"/>
                <a:gd name="f256" fmla="val 12644"/>
                <a:gd name="f257" fmla="val 6229"/>
                <a:gd name="f258" fmla="val 12664"/>
                <a:gd name="f259" fmla="val 6269"/>
                <a:gd name="f260" fmla="val 6314"/>
                <a:gd name="f261" fmla="val 12684"/>
                <a:gd name="f262" fmla="val 6335"/>
                <a:gd name="f263" fmla="val 12704"/>
                <a:gd name="f264" fmla="val 6375"/>
                <a:gd name="f265" fmla="val 6415"/>
                <a:gd name="f266" fmla="val 12724"/>
                <a:gd name="f267" fmla="val 6460"/>
                <a:gd name="f268" fmla="val 12749"/>
                <a:gd name="f269" fmla="val 6500"/>
                <a:gd name="f270" fmla="val 6540"/>
                <a:gd name="f271" fmla="val 6605"/>
                <a:gd name="f272" fmla="val 12769"/>
                <a:gd name="f273" fmla="val 6711"/>
                <a:gd name="f274" fmla="val 6791"/>
                <a:gd name="f275" fmla="val 6876"/>
                <a:gd name="f276" fmla="val 6941"/>
                <a:gd name="f277" fmla="val 6961"/>
                <a:gd name="f278" fmla="val 7002"/>
                <a:gd name="f279" fmla="val 7067"/>
                <a:gd name="f280" fmla="val 7107"/>
                <a:gd name="f281" fmla="val 7147"/>
                <a:gd name="f282" fmla="val 7167"/>
                <a:gd name="f283" fmla="val 7252"/>
                <a:gd name="f284" fmla="val 7338"/>
                <a:gd name="f285" fmla="val 7398"/>
                <a:gd name="f286" fmla="val 7443"/>
                <a:gd name="f287" fmla="val 7483"/>
                <a:gd name="f288" fmla="val 7523"/>
                <a:gd name="f289" fmla="val 7543"/>
                <a:gd name="f290" fmla="val 12453"/>
                <a:gd name="f291" fmla="val 7568"/>
                <a:gd name="f292" fmla="val 7588"/>
                <a:gd name="f293" fmla="val 7608"/>
                <a:gd name="f294" fmla="val 12413"/>
                <a:gd name="f295" fmla="val 7628"/>
                <a:gd name="f296" fmla="val 7669"/>
                <a:gd name="f297" fmla="val 7694"/>
                <a:gd name="f298" fmla="val 12288"/>
                <a:gd name="f299" fmla="val 7734"/>
                <a:gd name="f300" fmla="val 12247"/>
                <a:gd name="f301" fmla="val 7754"/>
                <a:gd name="f302" fmla="val 7774"/>
                <a:gd name="f303" fmla="val 12202"/>
                <a:gd name="f304" fmla="val 7794"/>
                <a:gd name="f305" fmla="val 7839"/>
                <a:gd name="f306" fmla="val 7859"/>
                <a:gd name="f307" fmla="val 7879"/>
                <a:gd name="f308" fmla="val 7899"/>
                <a:gd name="f309" fmla="val 11932"/>
                <a:gd name="f310" fmla="val 7919"/>
                <a:gd name="f311" fmla="val 7944"/>
                <a:gd name="f312" fmla="val 11891"/>
                <a:gd name="f313" fmla="val 11846"/>
                <a:gd name="f314" fmla="val 11806"/>
                <a:gd name="f315" fmla="val 7964"/>
                <a:gd name="f316" fmla="val 11661"/>
                <a:gd name="f317" fmla="val 11641"/>
                <a:gd name="f318" fmla="val 11621"/>
                <a:gd name="f319" fmla="val 11575"/>
                <a:gd name="f320" fmla="val 11555"/>
                <a:gd name="f321" fmla="val 11535"/>
                <a:gd name="f322" fmla="val 11515"/>
                <a:gd name="f323" fmla="val 11495"/>
                <a:gd name="f324" fmla="val 7819"/>
                <a:gd name="f325" fmla="val 11596"/>
                <a:gd name="f326" fmla="val 7714"/>
                <a:gd name="f327" fmla="val 11681"/>
                <a:gd name="f328" fmla="val 11701"/>
                <a:gd name="f329" fmla="val 11746"/>
                <a:gd name="f330" fmla="val 7463"/>
                <a:gd name="f331" fmla="val 11766"/>
                <a:gd name="f332" fmla="val 7418"/>
                <a:gd name="f333" fmla="val 7378"/>
                <a:gd name="f334" fmla="val 7358"/>
                <a:gd name="f335" fmla="val 7292"/>
                <a:gd name="f336" fmla="val 7232"/>
                <a:gd name="f337" fmla="val 7192"/>
                <a:gd name="f338" fmla="val 7127"/>
                <a:gd name="f339" fmla="val 7087"/>
                <a:gd name="f340" fmla="val 7042"/>
                <a:gd name="f341" fmla="val 6982"/>
                <a:gd name="f342" fmla="val 6896"/>
                <a:gd name="f343" fmla="val 6691"/>
                <a:gd name="f344" fmla="val 6625"/>
                <a:gd name="f345" fmla="val 6520"/>
                <a:gd name="f346" fmla="val 6440"/>
                <a:gd name="f347" fmla="val 6084"/>
                <a:gd name="f348" fmla="val 5788"/>
                <a:gd name="f349" fmla="val 5056"/>
                <a:gd name="f350" fmla="val 5873"/>
                <a:gd name="f351" fmla="val 5076"/>
                <a:gd name="f352" fmla="val 5101"/>
                <a:gd name="f353" fmla="val 5938"/>
                <a:gd name="f354" fmla="val 5121"/>
                <a:gd name="f355" fmla="val 5036"/>
                <a:gd name="f356" fmla="val 5016"/>
                <a:gd name="f357" fmla="val 4950"/>
                <a:gd name="f358" fmla="val 4930"/>
                <a:gd name="f359" fmla="val 4910"/>
                <a:gd name="f360" fmla="val 4870"/>
                <a:gd name="f361" fmla="val 4850"/>
                <a:gd name="f362" fmla="val 4825"/>
                <a:gd name="f363" fmla="val 6249"/>
                <a:gd name="f364" fmla="val 4805"/>
                <a:gd name="f365" fmla="val 6289"/>
                <a:gd name="f366" fmla="val 4785"/>
                <a:gd name="f367" fmla="val 6355"/>
                <a:gd name="f368" fmla="val 4765"/>
                <a:gd name="f369" fmla="val 4745"/>
                <a:gd name="f370" fmla="val 6480"/>
                <a:gd name="f371" fmla="val 4725"/>
                <a:gd name="f372" fmla="val 6565"/>
                <a:gd name="f373" fmla="val 6585"/>
                <a:gd name="f374" fmla="val 4700"/>
                <a:gd name="f375" fmla="val 6645"/>
                <a:gd name="f376" fmla="val 4680"/>
                <a:gd name="f377" fmla="val 6771"/>
                <a:gd name="f378" fmla="val 6856"/>
                <a:gd name="f379" fmla="val 4660"/>
                <a:gd name="f380" fmla="val 7649"/>
                <a:gd name="f381" fmla="val 7985"/>
                <a:gd name="f382" fmla="val 8025"/>
                <a:gd name="f383" fmla="val 4975"/>
                <a:gd name="f384" fmla="val 8070"/>
                <a:gd name="f385" fmla="val 4996"/>
                <a:gd name="f386" fmla="val 8090"/>
                <a:gd name="f387" fmla="val 8110"/>
                <a:gd name="f388" fmla="val 8130"/>
                <a:gd name="f389" fmla="val 8150"/>
                <a:gd name="f390" fmla="val 8215"/>
                <a:gd name="f391" fmla="val 8255"/>
                <a:gd name="f392" fmla="val 8275"/>
                <a:gd name="f393" fmla="val 8295"/>
                <a:gd name="f394" fmla="val 8235"/>
                <a:gd name="f395" fmla="val 4639"/>
                <a:gd name="f396" fmla="val 4599"/>
                <a:gd name="f397" fmla="val 4574"/>
                <a:gd name="f398" fmla="val 8195"/>
                <a:gd name="f399" fmla="val 4554"/>
                <a:gd name="f400" fmla="val 4534"/>
                <a:gd name="f401" fmla="val 8170"/>
                <a:gd name="f402" fmla="val 4514"/>
                <a:gd name="f403" fmla="val 4474"/>
                <a:gd name="f404" fmla="val 4449"/>
                <a:gd name="f405" fmla="val 4429"/>
                <a:gd name="f406" fmla="val 4389"/>
                <a:gd name="f407" fmla="val 4369"/>
                <a:gd name="f408" fmla="val 4349"/>
                <a:gd name="f409" fmla="val 4324"/>
                <a:gd name="f410" fmla="val 4303"/>
                <a:gd name="f411" fmla="val 8045"/>
                <a:gd name="f412" fmla="val 4283"/>
                <a:gd name="f413" fmla="val 4263"/>
                <a:gd name="f414" fmla="val 4243"/>
                <a:gd name="f415" fmla="val 8005"/>
                <a:gd name="f416" fmla="val 4198"/>
                <a:gd name="f417" fmla="val 4158"/>
                <a:gd name="f418" fmla="val 4118"/>
                <a:gd name="f419" fmla="val 4098"/>
                <a:gd name="f420" fmla="val 4073"/>
                <a:gd name="f421" fmla="val 4033"/>
                <a:gd name="f422" fmla="val 4013"/>
                <a:gd name="f423" fmla="val 3993"/>
                <a:gd name="f424" fmla="val 3972"/>
                <a:gd name="f425" fmla="val 3927"/>
                <a:gd name="f426" fmla="val 3887"/>
                <a:gd name="f427" fmla="val 3867"/>
                <a:gd name="f428" fmla="val 3847"/>
                <a:gd name="f429" fmla="val 3822"/>
                <a:gd name="f430" fmla="val 3802"/>
                <a:gd name="f431" fmla="val 3782"/>
                <a:gd name="f432" fmla="val 6816"/>
                <a:gd name="f433" fmla="val 6731"/>
                <a:gd name="f434" fmla="val 3907"/>
                <a:gd name="f435" fmla="val 3947"/>
                <a:gd name="f436" fmla="val 6395"/>
                <a:gd name="f437" fmla="val 4138"/>
                <a:gd name="f438" fmla="val 6209"/>
                <a:gd name="f439" fmla="val 4178"/>
                <a:gd name="f440" fmla="val 6164"/>
                <a:gd name="f441" fmla="val 4223"/>
                <a:gd name="f442" fmla="val 6124"/>
                <a:gd name="f443" fmla="val 4494"/>
                <a:gd name="f444" fmla="val 5999"/>
                <a:gd name="f445" fmla="val 8401"/>
                <a:gd name="f446" fmla="val 8441"/>
                <a:gd name="f447" fmla="val 8506"/>
                <a:gd name="f448" fmla="val 8546"/>
                <a:gd name="f449" fmla="val 8586"/>
                <a:gd name="f450" fmla="val 8632"/>
                <a:gd name="f451" fmla="val 8692"/>
                <a:gd name="f452" fmla="val 8712"/>
                <a:gd name="f453" fmla="val 8737"/>
                <a:gd name="f454" fmla="val 8777"/>
                <a:gd name="f455" fmla="val 8797"/>
                <a:gd name="f456" fmla="val 8817"/>
                <a:gd name="f457" fmla="val 8837"/>
                <a:gd name="f458" fmla="val 8862"/>
                <a:gd name="f459" fmla="val 8882"/>
                <a:gd name="f460" fmla="val 8902"/>
                <a:gd name="f461" fmla="val 8922"/>
                <a:gd name="f462" fmla="val 8942"/>
                <a:gd name="f463" fmla="val 8988"/>
                <a:gd name="f464" fmla="val 9028"/>
                <a:gd name="f465" fmla="val 9068"/>
                <a:gd name="f466" fmla="val 6666"/>
                <a:gd name="f467" fmla="val 9113"/>
                <a:gd name="f468" fmla="val 9133"/>
                <a:gd name="f469" fmla="val 9153"/>
                <a:gd name="f470" fmla="val 9193"/>
                <a:gd name="f471" fmla="val 6751"/>
                <a:gd name="f472" fmla="val 9213"/>
                <a:gd name="f473" fmla="val 9258"/>
                <a:gd name="f474" fmla="val 9279"/>
                <a:gd name="f475" fmla="val 9299"/>
                <a:gd name="f476" fmla="val 9339"/>
                <a:gd name="f477" fmla="val 9364"/>
                <a:gd name="f478" fmla="val 9384"/>
                <a:gd name="f479" fmla="val 9404"/>
                <a:gd name="f480" fmla="val 9424"/>
                <a:gd name="f481" fmla="val 6916"/>
                <a:gd name="f482" fmla="val 9464"/>
                <a:gd name="f483" fmla="val 9509"/>
                <a:gd name="f484" fmla="val 9529"/>
                <a:gd name="f485" fmla="val 7022"/>
                <a:gd name="f486" fmla="val 9549"/>
                <a:gd name="f487" fmla="val 9569"/>
                <a:gd name="f488" fmla="val 9615"/>
                <a:gd name="f489" fmla="val 9635"/>
                <a:gd name="f490" fmla="val 9675"/>
                <a:gd name="f491" fmla="val 7212"/>
                <a:gd name="f492" fmla="val 9695"/>
                <a:gd name="f493" fmla="val 9715"/>
                <a:gd name="f494" fmla="val 9740"/>
                <a:gd name="f495" fmla="val 9760"/>
                <a:gd name="f496" fmla="val 9780"/>
                <a:gd name="f497" fmla="val 9800"/>
                <a:gd name="f498" fmla="val 9820"/>
                <a:gd name="f499" fmla="val 7503"/>
                <a:gd name="f500" fmla="val 9840"/>
                <a:gd name="f501" fmla="val 9865"/>
                <a:gd name="f502" fmla="val 9885"/>
                <a:gd name="f503" fmla="val 9905"/>
                <a:gd name="f504" fmla="val 9925"/>
                <a:gd name="f505" fmla="val 9946"/>
                <a:gd name="f506" fmla="val 8361"/>
                <a:gd name="f507" fmla="val 8486"/>
                <a:gd name="f508" fmla="val 8571"/>
                <a:gd name="f509" fmla="val 8672"/>
                <a:gd name="f510" fmla="val 8717"/>
                <a:gd name="f511" fmla="val 8757"/>
                <a:gd name="f512" fmla="val 8947"/>
                <a:gd name="f513" fmla="val 9073"/>
                <a:gd name="f514" fmla="val 9093"/>
                <a:gd name="f515" fmla="val 9173"/>
                <a:gd name="f516" fmla="val 9198"/>
                <a:gd name="f517" fmla="val 9218"/>
                <a:gd name="f518" fmla="val 9655"/>
                <a:gd name="f519" fmla="val 9238"/>
                <a:gd name="f520" fmla="val 9344"/>
                <a:gd name="f521" fmla="val 9589"/>
                <a:gd name="f522" fmla="val 9449"/>
                <a:gd name="f523" fmla="val 9469"/>
                <a:gd name="f524" fmla="val 9489"/>
                <a:gd name="f525" fmla="val 9444"/>
                <a:gd name="f526" fmla="val 9574"/>
                <a:gd name="f527" fmla="val 9594"/>
                <a:gd name="f528" fmla="val 9614"/>
                <a:gd name="f529" fmla="val 9319"/>
                <a:gd name="f530" fmla="val 9700"/>
                <a:gd name="f531" fmla="val 9720"/>
                <a:gd name="f532" fmla="val 9825"/>
                <a:gd name="f533" fmla="val 9845"/>
                <a:gd name="f534" fmla="val 9088"/>
                <a:gd name="f535" fmla="val 9048"/>
                <a:gd name="f536" fmla="val 9008"/>
                <a:gd name="f537" fmla="val 8963"/>
                <a:gd name="f538" fmla="val 9950"/>
                <a:gd name="f539" fmla="val 9971"/>
                <a:gd name="f540" fmla="val 9991"/>
                <a:gd name="f541" fmla="val 10011"/>
                <a:gd name="f542" fmla="val 10031"/>
                <a:gd name="f543" fmla="val 8611"/>
                <a:gd name="f544" fmla="val 10051"/>
                <a:gd name="f545" fmla="val 8421"/>
                <a:gd name="f546" fmla="val 8381"/>
                <a:gd name="f547" fmla="val 10076"/>
                <a:gd name="f548" fmla="val 8316"/>
                <a:gd name="f549" fmla="val 8210"/>
                <a:gd name="f550" fmla="val 7939"/>
                <a:gd name="f551" fmla="val 7834"/>
                <a:gd name="f552" fmla="val 7709"/>
                <a:gd name="f553" fmla="val 7689"/>
                <a:gd name="f554" fmla="val 7629"/>
                <a:gd name="f555" fmla="val 7563"/>
                <a:gd name="f556" fmla="val 7207"/>
                <a:gd name="f557" fmla="val 9324"/>
                <a:gd name="f558" fmla="val 7082"/>
                <a:gd name="f559" fmla="val 7062"/>
                <a:gd name="f560" fmla="val 6956"/>
                <a:gd name="f561" fmla="val 8968"/>
                <a:gd name="f562" fmla="val 6936"/>
                <a:gd name="f563" fmla="val 8526"/>
                <a:gd name="f564" fmla="val 8446"/>
                <a:gd name="f565" fmla="val 7318"/>
                <a:gd name="f566" fmla="val 7187"/>
                <a:gd name="f567" fmla="val 7272"/>
                <a:gd name="f568" fmla="val 7333"/>
                <a:gd name="f569" fmla="val 7458"/>
                <a:gd name="f570" fmla="val 7814"/>
                <a:gd name="f571" fmla="val 8065"/>
                <a:gd name="f572" fmla="val 8085"/>
                <a:gd name="f573" fmla="val 7313"/>
                <a:gd name="f574" fmla="val 20"/>
                <a:gd name="f575" fmla="val 46"/>
                <a:gd name="f576" fmla="val 6686"/>
                <a:gd name="f577" fmla="val 86"/>
                <a:gd name="f578" fmla="val 126"/>
                <a:gd name="f579" fmla="val 146"/>
                <a:gd name="f580" fmla="val 6310"/>
                <a:gd name="f581" fmla="val 171"/>
                <a:gd name="f582" fmla="val 6204"/>
                <a:gd name="f583" fmla="val 191"/>
                <a:gd name="f584" fmla="val 211"/>
                <a:gd name="f585" fmla="val 251"/>
                <a:gd name="f586" fmla="val 5953"/>
                <a:gd name="f587" fmla="val 271"/>
                <a:gd name="f588" fmla="val 296"/>
                <a:gd name="f589" fmla="val 5808"/>
                <a:gd name="f590" fmla="val 316"/>
                <a:gd name="f591" fmla="val 356"/>
                <a:gd name="f592" fmla="val 377"/>
                <a:gd name="f593" fmla="val 5577"/>
                <a:gd name="f594" fmla="val 397"/>
                <a:gd name="f595" fmla="val 5517"/>
                <a:gd name="f596" fmla="val 422"/>
                <a:gd name="f597" fmla="val 5477"/>
                <a:gd name="f598" fmla="val 442"/>
                <a:gd name="f599" fmla="val 5352"/>
                <a:gd name="f600" fmla="val 482"/>
                <a:gd name="f601" fmla="val 5161"/>
                <a:gd name="f602" fmla="val 547"/>
                <a:gd name="f603" fmla="val 627"/>
                <a:gd name="f604" fmla="val 713"/>
                <a:gd name="f605" fmla="val 4619"/>
                <a:gd name="f606" fmla="val 798"/>
                <a:gd name="f607" fmla="val 878"/>
                <a:gd name="f608" fmla="val 983"/>
                <a:gd name="f609" fmla="val 4053"/>
                <a:gd name="f610" fmla="val 3742"/>
                <a:gd name="f611" fmla="val 1299"/>
                <a:gd name="f612" fmla="val 3426"/>
                <a:gd name="f613" fmla="val 1550"/>
                <a:gd name="f614" fmla="val 3300"/>
                <a:gd name="f615" fmla="val 3195"/>
                <a:gd name="f616" fmla="val 3175"/>
                <a:gd name="f617" fmla="val 3135"/>
                <a:gd name="f618" fmla="val 3095"/>
                <a:gd name="f619" fmla="val 3050"/>
                <a:gd name="f620" fmla="val 3010"/>
                <a:gd name="f621" fmla="val 2944"/>
                <a:gd name="f622" fmla="val 2799"/>
                <a:gd name="f623" fmla="val 1023"/>
                <a:gd name="f624" fmla="val 1003"/>
                <a:gd name="f625" fmla="val 943"/>
                <a:gd name="f626" fmla="val 923"/>
                <a:gd name="f627" fmla="val 898"/>
                <a:gd name="f628" fmla="val 2047"/>
                <a:gd name="f629" fmla="val 858"/>
                <a:gd name="f630" fmla="val 1565"/>
                <a:gd name="f631" fmla="val 963"/>
                <a:gd name="f632" fmla="val 1049"/>
                <a:gd name="f633" fmla="val 1069"/>
                <a:gd name="f634" fmla="val 1024"/>
                <a:gd name="f635" fmla="val 938"/>
                <a:gd name="f636" fmla="val 918"/>
                <a:gd name="f637" fmla="val 813"/>
                <a:gd name="f638" fmla="val 773"/>
                <a:gd name="f639" fmla="val 753"/>
                <a:gd name="f640" fmla="val 733"/>
                <a:gd name="f641" fmla="val 687"/>
                <a:gd name="f642" fmla="val 667"/>
                <a:gd name="f643" fmla="val 607"/>
                <a:gd name="f644" fmla="val 562"/>
                <a:gd name="f645" fmla="val 502"/>
                <a:gd name="f646" fmla="val 462"/>
                <a:gd name="f647" fmla="val 417"/>
                <a:gd name="f648" fmla="val 336"/>
                <a:gd name="f649" fmla="val 311"/>
                <a:gd name="f650" fmla="val 291"/>
                <a:gd name="f651" fmla="val 3200"/>
                <a:gd name="f652" fmla="val 3280"/>
                <a:gd name="f653" fmla="val 437"/>
                <a:gd name="f654" fmla="val 522"/>
                <a:gd name="f655" fmla="val 542"/>
                <a:gd name="f656" fmla="val 3722"/>
                <a:gd name="f657" fmla="val 3762"/>
                <a:gd name="f658" fmla="val 587"/>
                <a:gd name="f659" fmla="val 3807"/>
                <a:gd name="f660" fmla="val 3827"/>
                <a:gd name="f661" fmla="val 647"/>
                <a:gd name="f662" fmla="val 3952"/>
                <a:gd name="f663" fmla="val 3992"/>
                <a:gd name="f664" fmla="val 4058"/>
                <a:gd name="f665" fmla="val 4078"/>
                <a:gd name="f666" fmla="val 4183"/>
                <a:gd name="f667" fmla="val 4203"/>
                <a:gd name="f668" fmla="val 4308"/>
                <a:gd name="f669" fmla="val 4409"/>
                <a:gd name="f670" fmla="val 4454"/>
                <a:gd name="f671" fmla="val 4559"/>
                <a:gd name="f672" fmla="val 4659"/>
                <a:gd name="f673" fmla="val 4955"/>
                <a:gd name="f674" fmla="val 5061"/>
                <a:gd name="f675" fmla="val 5372"/>
                <a:gd name="f676" fmla="val 5497"/>
                <a:gd name="f677" fmla="val 1670"/>
                <a:gd name="f678" fmla="val 231"/>
                <a:gd name="f679" fmla="val 106"/>
                <a:gd name="f680" fmla="val 61"/>
                <a:gd name="f681" fmla="val 41"/>
                <a:gd name="f682" fmla="val 8631"/>
                <a:gd name="f683" fmla="val 166"/>
                <a:gd name="f684" fmla="val 9278"/>
                <a:gd name="f685" fmla="val 793"/>
                <a:gd name="f686" fmla="val 10096"/>
                <a:gd name="f687" fmla="val 10156"/>
                <a:gd name="f688" fmla="val 10201"/>
                <a:gd name="f689" fmla="val 10241"/>
                <a:gd name="f690" fmla="val 10261"/>
                <a:gd name="f691" fmla="val 10302"/>
                <a:gd name="f692" fmla="val 10367"/>
                <a:gd name="f693" fmla="val 10407"/>
                <a:gd name="f694" fmla="val 10452"/>
                <a:gd name="f695" fmla="val 10492"/>
                <a:gd name="f696" fmla="val 10532"/>
                <a:gd name="f697" fmla="val 10597"/>
                <a:gd name="f698" fmla="val 10618"/>
                <a:gd name="f699" fmla="val 10638"/>
                <a:gd name="f700" fmla="val 10658"/>
                <a:gd name="f701" fmla="val 10678"/>
                <a:gd name="f702" fmla="val 10723"/>
                <a:gd name="f703" fmla="val 10763"/>
                <a:gd name="f704" fmla="val 10783"/>
                <a:gd name="f705" fmla="val 10828"/>
                <a:gd name="f706" fmla="val 10848"/>
                <a:gd name="f707" fmla="val 10868"/>
                <a:gd name="f708" fmla="val 10928"/>
                <a:gd name="f709" fmla="val 10974"/>
                <a:gd name="f710" fmla="val 11014"/>
                <a:gd name="f711" fmla="val 11054"/>
                <a:gd name="f712" fmla="val 11079"/>
                <a:gd name="f713" fmla="val 11119"/>
                <a:gd name="f714" fmla="val 11139"/>
                <a:gd name="f715" fmla="val 11179"/>
                <a:gd name="f716" fmla="val 11224"/>
                <a:gd name="f717" fmla="val 11264"/>
                <a:gd name="f718" fmla="val 11305"/>
                <a:gd name="f719" fmla="val 11330"/>
                <a:gd name="f720" fmla="val 11370"/>
                <a:gd name="f721" fmla="val 11430"/>
                <a:gd name="f722" fmla="val 11475"/>
                <a:gd name="f723" fmla="val 3070"/>
                <a:gd name="f724" fmla="val 11600"/>
                <a:gd name="f725" fmla="val 11706"/>
                <a:gd name="f726" fmla="val 3697"/>
                <a:gd name="f727" fmla="val 11831"/>
                <a:gd name="f728" fmla="val 11851"/>
                <a:gd name="f729" fmla="val 11931"/>
                <a:gd name="f730" fmla="val 11957"/>
                <a:gd name="f731" fmla="val 11997"/>
                <a:gd name="f732" fmla="val 12037"/>
                <a:gd name="f733" fmla="val 12082"/>
                <a:gd name="f734" fmla="val 12102"/>
                <a:gd name="f735" fmla="val 12458"/>
                <a:gd name="f736" fmla="val 12604"/>
                <a:gd name="f737" fmla="val 12854"/>
                <a:gd name="f738" fmla="val 12960"/>
                <a:gd name="f739" fmla="val 13250"/>
                <a:gd name="f740" fmla="val 13311"/>
                <a:gd name="f741" fmla="val 13416"/>
                <a:gd name="f742" fmla="val 13461"/>
                <a:gd name="f743" fmla="val 13732"/>
                <a:gd name="f744" fmla="val 13837"/>
                <a:gd name="f745" fmla="val 13897"/>
                <a:gd name="f746" fmla="val 13983"/>
                <a:gd name="f747" fmla="val 14088"/>
                <a:gd name="f748" fmla="val 14233"/>
                <a:gd name="f749" fmla="val 14399"/>
                <a:gd name="f750" fmla="val 14464"/>
                <a:gd name="f751" fmla="val 14590"/>
                <a:gd name="f752" fmla="val 4890"/>
                <a:gd name="f753" fmla="val 14544"/>
                <a:gd name="f754" fmla="val 14504"/>
                <a:gd name="f755" fmla="val 14339"/>
                <a:gd name="f756" fmla="val 14274"/>
                <a:gd name="f757" fmla="val 14063"/>
                <a:gd name="f758" fmla="val 14003"/>
                <a:gd name="f759" fmla="val 13963"/>
                <a:gd name="f760" fmla="val 13917"/>
                <a:gd name="f761" fmla="val 5141"/>
                <a:gd name="f762" fmla="val 5201"/>
                <a:gd name="f763" fmla="val 5286"/>
                <a:gd name="f764" fmla="val 13356"/>
                <a:gd name="f765" fmla="val 5327"/>
                <a:gd name="f766" fmla="val 13210"/>
                <a:gd name="f767" fmla="val 5412"/>
                <a:gd name="f768" fmla="val 5432"/>
                <a:gd name="f769" fmla="val 13105"/>
                <a:gd name="f770" fmla="val 12935"/>
                <a:gd name="f771" fmla="val 12874"/>
                <a:gd name="f772" fmla="val 12789"/>
                <a:gd name="f773" fmla="val 5703"/>
                <a:gd name="f774" fmla="val 12709"/>
                <a:gd name="f775" fmla="val 5828"/>
                <a:gd name="f776" fmla="val 12478"/>
                <a:gd name="f777" fmla="val 5933"/>
                <a:gd name="f778" fmla="val 5979"/>
                <a:gd name="f779" fmla="val 12333"/>
                <a:gd name="f780" fmla="val 6059"/>
                <a:gd name="f781" fmla="val 6079"/>
                <a:gd name="f782" fmla="val 12267"/>
                <a:gd name="f783" fmla="val 12227"/>
                <a:gd name="f784" fmla="val 6184"/>
                <a:gd name="f785" fmla="val 6330"/>
                <a:gd name="f786" fmla="val 6435"/>
                <a:gd name="f787" fmla="val 11977"/>
                <a:gd name="f788" fmla="val 6455"/>
                <a:gd name="f789" fmla="val 6646"/>
                <a:gd name="f790" fmla="val 6706"/>
                <a:gd name="f791" fmla="val 6811"/>
                <a:gd name="f792" fmla="val 6831"/>
                <a:gd name="f793" fmla="val 11726"/>
                <a:gd name="f794" fmla="val 11580"/>
                <a:gd name="f795" fmla="val 7583"/>
                <a:gd name="f796" fmla="val 11455"/>
                <a:gd name="f797" fmla="val 11410"/>
                <a:gd name="f798" fmla="val 11390"/>
                <a:gd name="f799" fmla="val 7960"/>
                <a:gd name="f800" fmla="val 11350"/>
                <a:gd name="f801" fmla="val 9966"/>
                <a:gd name="f802" fmla="val 10071"/>
                <a:gd name="f803" fmla="val 10116"/>
                <a:gd name="f804" fmla="val 10322"/>
                <a:gd name="f805" fmla="val 10447"/>
                <a:gd name="f806" fmla="val 10467"/>
                <a:gd name="f807" fmla="val 10512"/>
                <a:gd name="f808" fmla="val 10552"/>
                <a:gd name="f809" fmla="val 10572"/>
                <a:gd name="f810" fmla="val 10592"/>
                <a:gd name="f811" fmla="val 10718"/>
                <a:gd name="f812" fmla="val 10823"/>
                <a:gd name="f813" fmla="val 10888"/>
                <a:gd name="f814" fmla="val 10949"/>
                <a:gd name="f815" fmla="val 10969"/>
                <a:gd name="f816" fmla="val 11074"/>
                <a:gd name="f817" fmla="val 11094"/>
                <a:gd name="f818" fmla="val 11159"/>
                <a:gd name="f819" fmla="val 11199"/>
                <a:gd name="f820" fmla="val 11219"/>
                <a:gd name="f821" fmla="val 11265"/>
                <a:gd name="f822" fmla="val 11285"/>
                <a:gd name="f823" fmla="val 11325"/>
                <a:gd name="f824" fmla="val 11345"/>
                <a:gd name="f825" fmla="val 12162"/>
                <a:gd name="f826" fmla="val 12207"/>
                <a:gd name="f827" fmla="val 11470"/>
                <a:gd name="f828" fmla="val 12353"/>
                <a:gd name="f829" fmla="val 12583"/>
                <a:gd name="f830" fmla="val 11952"/>
                <a:gd name="f831" fmla="val 12729"/>
                <a:gd name="f832" fmla="val 13185"/>
                <a:gd name="f833" fmla="val 12308"/>
                <a:gd name="f834" fmla="val 13336"/>
                <a:gd name="f835" fmla="val 12348"/>
                <a:gd name="f836" fmla="val 13586"/>
                <a:gd name="f837" fmla="val 13667"/>
                <a:gd name="f838" fmla="val 13857"/>
                <a:gd name="f839" fmla="val 14108"/>
                <a:gd name="f840" fmla="val 12849"/>
                <a:gd name="f841" fmla="val 12915"/>
                <a:gd name="f842" fmla="val 13712"/>
                <a:gd name="f843" fmla="val 13607"/>
                <a:gd name="f844" fmla="val 13476"/>
                <a:gd name="f845" fmla="val 13521"/>
                <a:gd name="f846" fmla="val 13481"/>
                <a:gd name="f847" fmla="val 13351"/>
                <a:gd name="f848" fmla="val 13085"/>
                <a:gd name="f849" fmla="val 12809"/>
                <a:gd name="f850" fmla="val 12975"/>
                <a:gd name="f851" fmla="val 12955"/>
                <a:gd name="f852" fmla="val 12894"/>
                <a:gd name="f853" fmla="val 12829"/>
                <a:gd name="f854" fmla="val 13852"/>
                <a:gd name="f855" fmla="val 11204"/>
                <a:gd name="f856" fmla="val 11099"/>
                <a:gd name="f857" fmla="val 14294"/>
                <a:gd name="f858" fmla="val 10954"/>
                <a:gd name="f859" fmla="val 10908"/>
                <a:gd name="f860" fmla="val 14815"/>
                <a:gd name="f861" fmla="val 14855"/>
                <a:gd name="f862" fmla="val 14880"/>
                <a:gd name="f863" fmla="val 10472"/>
                <a:gd name="f864" fmla="val 14921"/>
                <a:gd name="f865" fmla="val 14941"/>
                <a:gd name="f866" fmla="val 10427"/>
                <a:gd name="f867" fmla="val 14981"/>
                <a:gd name="f868" fmla="val 10387"/>
                <a:gd name="f869" fmla="val 15026"/>
                <a:gd name="f870" fmla="val 10347"/>
                <a:gd name="f871" fmla="val 15086"/>
                <a:gd name="f872" fmla="val 15106"/>
                <a:gd name="f873" fmla="val 15151"/>
                <a:gd name="f874" fmla="val 15191"/>
                <a:gd name="f875" fmla="val 15232"/>
                <a:gd name="f876" fmla="val 10176"/>
                <a:gd name="f877" fmla="val 15257"/>
                <a:gd name="f878" fmla="val 10136"/>
                <a:gd name="f879" fmla="val 15277"/>
                <a:gd name="f880" fmla="val 15297"/>
                <a:gd name="f881" fmla="val 15402"/>
                <a:gd name="f882" fmla="val 15442"/>
                <a:gd name="f883" fmla="val 15482"/>
                <a:gd name="f884" fmla="val 15527"/>
                <a:gd name="f885" fmla="val 15588"/>
                <a:gd name="f886" fmla="val 15653"/>
                <a:gd name="f887" fmla="val 15733"/>
                <a:gd name="f888" fmla="val 15798"/>
                <a:gd name="f889" fmla="val 15858"/>
                <a:gd name="f890" fmla="val 15924"/>
                <a:gd name="f891" fmla="val 16009"/>
                <a:gd name="f892" fmla="val 16069"/>
                <a:gd name="f893" fmla="val 16134"/>
                <a:gd name="f894" fmla="val 16174"/>
                <a:gd name="f895" fmla="val 16235"/>
                <a:gd name="f896" fmla="val 16280"/>
                <a:gd name="f897" fmla="val 16300"/>
                <a:gd name="f898" fmla="val 16360"/>
                <a:gd name="f899" fmla="val 16425"/>
                <a:gd name="f900" fmla="val 16465"/>
                <a:gd name="f901" fmla="val 16510"/>
                <a:gd name="f902" fmla="val 16551"/>
                <a:gd name="f903" fmla="val 16591"/>
                <a:gd name="f904" fmla="val 16636"/>
                <a:gd name="f905" fmla="val 16656"/>
                <a:gd name="f906" fmla="val 8341"/>
                <a:gd name="f907" fmla="val 16676"/>
                <a:gd name="f908" fmla="val 16696"/>
                <a:gd name="f909" fmla="val 16716"/>
                <a:gd name="f910" fmla="val 16736"/>
                <a:gd name="f911" fmla="val 16761"/>
                <a:gd name="f912" fmla="val 16801"/>
                <a:gd name="f913" fmla="val 16821"/>
                <a:gd name="f914" fmla="val 16861"/>
                <a:gd name="f915" fmla="val 16887"/>
                <a:gd name="f916" fmla="val 16907"/>
                <a:gd name="f917" fmla="val 16927"/>
                <a:gd name="f918" fmla="val 16947"/>
                <a:gd name="f919" fmla="val 16841"/>
                <a:gd name="f920" fmla="val 16781"/>
                <a:gd name="f921" fmla="val 16611"/>
                <a:gd name="f922" fmla="val 16571"/>
                <a:gd name="f923" fmla="val 16530"/>
                <a:gd name="f924" fmla="val 16445"/>
                <a:gd name="f925" fmla="val 16405"/>
                <a:gd name="f926" fmla="val 16385"/>
                <a:gd name="f927" fmla="val 16320"/>
                <a:gd name="f928" fmla="val 16214"/>
                <a:gd name="f929" fmla="val 16049"/>
                <a:gd name="f930" fmla="val 15984"/>
                <a:gd name="f931" fmla="val 15883"/>
                <a:gd name="f932" fmla="val 15838"/>
                <a:gd name="f933" fmla="val 15778"/>
                <a:gd name="f934" fmla="val 15693"/>
                <a:gd name="f935" fmla="val 15608"/>
                <a:gd name="f936" fmla="val 15568"/>
                <a:gd name="f937" fmla="val 15547"/>
                <a:gd name="f938" fmla="val 15507"/>
                <a:gd name="f939" fmla="val 15462"/>
                <a:gd name="f940" fmla="val 15337"/>
                <a:gd name="f941" fmla="val 15317"/>
                <a:gd name="f942" fmla="val 15211"/>
                <a:gd name="f943" fmla="val 15171"/>
                <a:gd name="f944" fmla="val 15046"/>
                <a:gd name="f945" fmla="val 15006"/>
                <a:gd name="f946" fmla="val 14961"/>
                <a:gd name="f947" fmla="val 14901"/>
                <a:gd name="f948" fmla="val 14835"/>
                <a:gd name="f949" fmla="val 14795"/>
                <a:gd name="f950" fmla="val 14775"/>
                <a:gd name="f951" fmla="val 6836"/>
                <a:gd name="f952" fmla="val 14755"/>
                <a:gd name="f953" fmla="val 14730"/>
                <a:gd name="f954" fmla="val 14439"/>
                <a:gd name="f955" fmla="val 5206"/>
                <a:gd name="f956" fmla="val 4935"/>
                <a:gd name="f957" fmla="val 4685"/>
                <a:gd name="f958" fmla="val 4579"/>
                <a:gd name="f959" fmla="val 4328"/>
                <a:gd name="f960" fmla="val 3932"/>
                <a:gd name="f961" fmla="val 3702"/>
                <a:gd name="f962" fmla="val 3366"/>
                <a:gd name="f963" fmla="val 15131"/>
                <a:gd name="f964" fmla="val 15357"/>
                <a:gd name="f965" fmla="val 15066"/>
                <a:gd name="f966" fmla="val 838"/>
                <a:gd name="f967" fmla="val 567"/>
                <a:gd name="f968" fmla="val 13812"/>
                <a:gd name="f969" fmla="val 692"/>
                <a:gd name="f970" fmla="val 818"/>
                <a:gd name="f971" fmla="val 672"/>
                <a:gd name="f972" fmla="val 10994"/>
                <a:gd name="f973" fmla="val 10843"/>
                <a:gd name="f974" fmla="val 10216"/>
                <a:gd name="f975" fmla="val 66"/>
                <a:gd name="f976" fmla="*/ f0 1 16967"/>
                <a:gd name="f977" fmla="*/ f1 1 14715"/>
                <a:gd name="f978" fmla="val f2"/>
                <a:gd name="f979" fmla="val f3"/>
                <a:gd name="f980" fmla="val f4"/>
                <a:gd name="f981" fmla="+- f980 0 f978"/>
                <a:gd name="f982" fmla="+- f979 0 f978"/>
                <a:gd name="f983" fmla="*/ f982 1 16967"/>
                <a:gd name="f984" fmla="*/ f981 1 14715"/>
                <a:gd name="f985" fmla="*/ f978 1 f983"/>
                <a:gd name="f986" fmla="*/ f979 1 f983"/>
                <a:gd name="f987" fmla="*/ f978 1 f984"/>
                <a:gd name="f988" fmla="*/ f980 1 f984"/>
                <a:gd name="f989" fmla="*/ f985 f976 1"/>
                <a:gd name="f990" fmla="*/ f986 f976 1"/>
                <a:gd name="f991" fmla="*/ f988 f977 1"/>
                <a:gd name="f992" fmla="*/ f987 f9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89" t="f992" r="f990" b="f991"/>
              <a:pathLst>
                <a:path w="16967" h="14715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7" y="f49"/>
                    <a:pt x="f47" y="f50"/>
                  </a:cubicBezTo>
                  <a:cubicBezTo>
                    <a:pt x="f51" y="f50"/>
                    <a:pt x="f51" y="f52"/>
                    <a:pt x="f51" y="f52"/>
                  </a:cubicBezTo>
                  <a:cubicBezTo>
                    <a:pt x="f51" y="f53"/>
                    <a:pt x="f54" y="f55"/>
                    <a:pt x="f54" y="f56"/>
                  </a:cubicBezTo>
                  <a:lnTo>
                    <a:pt x="f54" y="f57"/>
                  </a:lnTo>
                  <a:lnTo>
                    <a:pt x="f54" y="f58"/>
                  </a:lnTo>
                  <a:cubicBezTo>
                    <a:pt x="f54" y="f59"/>
                    <a:pt x="f51" y="f60"/>
                    <a:pt x="f51" y="f61"/>
                  </a:cubicBezTo>
                  <a:cubicBezTo>
                    <a:pt x="f47" y="f62"/>
                    <a:pt x="f45" y="f63"/>
                    <a:pt x="f45" y="f64"/>
                  </a:cubicBezTo>
                  <a:cubicBezTo>
                    <a:pt x="f65" y="f66"/>
                    <a:pt x="f67" y="f68"/>
                    <a:pt x="f37" y="f69"/>
                  </a:cubicBezTo>
                  <a:cubicBezTo>
                    <a:pt x="f37" y="f69"/>
                    <a:pt x="f37" y="f70"/>
                    <a:pt x="f35" y="f70"/>
                  </a:cubicBezTo>
                  <a:lnTo>
                    <a:pt x="f33" y="f71"/>
                  </a:lnTo>
                  <a:cubicBezTo>
                    <a:pt x="f31" y="f72"/>
                    <a:pt x="f73" y="f74"/>
                    <a:pt x="f25" y="f75"/>
                  </a:cubicBezTo>
                  <a:cubicBezTo>
                    <a:pt x="f25" y="f75"/>
                    <a:pt x="f76" y="f77"/>
                    <a:pt x="f78" y="f77"/>
                  </a:cubicBezTo>
                  <a:lnTo>
                    <a:pt x="f23" y="f75"/>
                  </a:lnTo>
                  <a:cubicBezTo>
                    <a:pt x="f79" y="f75"/>
                    <a:pt x="f80" y="f74"/>
                    <a:pt x="f80" y="f81"/>
                  </a:cubicBezTo>
                  <a:cubicBezTo>
                    <a:pt x="f82" y="f81"/>
                    <a:pt x="f82" y="f83"/>
                    <a:pt x="f21" y="f72"/>
                  </a:cubicBezTo>
                  <a:lnTo>
                    <a:pt x="f21" y="f84"/>
                  </a:lnTo>
                  <a:cubicBezTo>
                    <a:pt x="f85" y="f86"/>
                    <a:pt x="f87" y="f69"/>
                    <a:pt x="f19" y="f88"/>
                  </a:cubicBezTo>
                  <a:cubicBezTo>
                    <a:pt x="f89" y="f68"/>
                    <a:pt x="f90" y="f91"/>
                    <a:pt x="f17" y="f92"/>
                  </a:cubicBezTo>
                  <a:cubicBezTo>
                    <a:pt x="f93" y="f94"/>
                    <a:pt x="f15" y="f64"/>
                    <a:pt x="f95" y="f63"/>
                  </a:cubicBezTo>
                  <a:cubicBezTo>
                    <a:pt x="f13" y="f96"/>
                    <a:pt x="f97" y="f59"/>
                    <a:pt x="f98" y="f99"/>
                  </a:cubicBezTo>
                  <a:lnTo>
                    <a:pt x="f100" y="f101"/>
                  </a:lnTo>
                  <a:cubicBezTo>
                    <a:pt x="f102" y="f57"/>
                    <a:pt x="f10" y="f103"/>
                    <a:pt x="f104" y="f105"/>
                  </a:cubicBezTo>
                  <a:lnTo>
                    <a:pt x="f5" y="f50"/>
                  </a:ln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15"/>
                    <a:pt x="f116" y="f117"/>
                  </a:cubicBezTo>
                  <a:lnTo>
                    <a:pt x="f118" y="f119"/>
                  </a:lnTo>
                  <a:lnTo>
                    <a:pt x="f120" y="f40"/>
                  </a:lnTo>
                  <a:lnTo>
                    <a:pt x="f121" y="f40"/>
                  </a:lnTo>
                  <a:cubicBezTo>
                    <a:pt x="f122" y="f40"/>
                    <a:pt x="f123" y="f124"/>
                    <a:pt x="f125" y="f38"/>
                  </a:cubicBezTo>
                  <a:cubicBezTo>
                    <a:pt x="f125" y="f126"/>
                    <a:pt x="f127" y="f36"/>
                    <a:pt x="f127" y="f36"/>
                  </a:cubicBezTo>
                  <a:lnTo>
                    <a:pt x="f127" y="f28"/>
                  </a:lnTo>
                  <a:cubicBezTo>
                    <a:pt x="f125" y="f26"/>
                    <a:pt x="f125" y="f128"/>
                    <a:pt x="f123" y="f24"/>
                  </a:cubicBezTo>
                  <a:cubicBezTo>
                    <a:pt x="f122" y="f129"/>
                    <a:pt x="f122" y="f22"/>
                    <a:pt x="f130" y="f20"/>
                  </a:cubicBezTo>
                  <a:cubicBezTo>
                    <a:pt x="f120" y="f18"/>
                    <a:pt x="f118" y="f131"/>
                    <a:pt x="f116" y="f16"/>
                  </a:cubicBezTo>
                  <a:cubicBezTo>
                    <a:pt x="f132" y="f12"/>
                    <a:pt x="f133" y="f9"/>
                    <a:pt x="f134" y="f9"/>
                  </a:cubicBezTo>
                  <a:cubicBezTo>
                    <a:pt x="f106" y="f6"/>
                    <a:pt x="f135" y="f6"/>
                    <a:pt x="f5" y="f6"/>
                  </a:cubicBezTo>
                  <a:close/>
                  <a:moveTo>
                    <a:pt x="f55" y="f36"/>
                  </a:moveTo>
                  <a:cubicBezTo>
                    <a:pt x="f136" y="f36"/>
                    <a:pt x="f137" y="f36"/>
                    <a:pt x="f105" y="f126"/>
                  </a:cubicBezTo>
                  <a:cubicBezTo>
                    <a:pt x="f138" y="f126"/>
                    <a:pt x="f139" y="f38"/>
                    <a:pt x="f140" y="f124"/>
                  </a:cubicBezTo>
                  <a:cubicBezTo>
                    <a:pt x="f141" y="f40"/>
                    <a:pt x="f142" y="f119"/>
                    <a:pt x="f58" y="f117"/>
                  </a:cubicBezTo>
                  <a:lnTo>
                    <a:pt x="f58" y="f115"/>
                  </a:lnTo>
                  <a:lnTo>
                    <a:pt x="f143" y="f113"/>
                  </a:lnTo>
                  <a:lnTo>
                    <a:pt x="f60" y="f144"/>
                  </a:lnTo>
                  <a:lnTo>
                    <a:pt x="f96" y="f111"/>
                  </a:lnTo>
                  <a:lnTo>
                    <a:pt x="f61" y="f145"/>
                  </a:lnTo>
                  <a:cubicBezTo>
                    <a:pt x="f62" y="f44"/>
                    <a:pt x="f146" y="f109"/>
                    <a:pt x="f146" y="f147"/>
                  </a:cubicBezTo>
                  <a:cubicBezTo>
                    <a:pt x="f64" y="f107"/>
                    <a:pt x="f148" y="f49"/>
                    <a:pt x="f94" y="f50"/>
                  </a:cubicBezTo>
                  <a:lnTo>
                    <a:pt x="f66" y="f50"/>
                  </a:lnTo>
                  <a:cubicBezTo>
                    <a:pt x="f149" y="f50"/>
                    <a:pt x="f150" y="f52"/>
                    <a:pt x="f91" y="f53"/>
                  </a:cubicBezTo>
                  <a:lnTo>
                    <a:pt x="f91" y="f56"/>
                  </a:lnTo>
                  <a:lnTo>
                    <a:pt x="f91" y="f151"/>
                  </a:lnTo>
                  <a:lnTo>
                    <a:pt x="f91" y="f105"/>
                  </a:lnTo>
                  <a:cubicBezTo>
                    <a:pt x="f150" y="f105"/>
                    <a:pt x="f150" y="f103"/>
                    <a:pt x="f150" y="f103"/>
                  </a:cubicBezTo>
                  <a:lnTo>
                    <a:pt x="f149" y="f103"/>
                  </a:lnTo>
                  <a:cubicBezTo>
                    <a:pt x="f149" y="f138"/>
                    <a:pt x="f66" y="f57"/>
                    <a:pt x="f94" y="f57"/>
                  </a:cubicBezTo>
                  <a:lnTo>
                    <a:pt x="f148" y="f152"/>
                  </a:lnTo>
                  <a:cubicBezTo>
                    <a:pt x="f153" y="f154"/>
                    <a:pt x="f146" y="f142"/>
                    <a:pt x="f62" y="f99"/>
                  </a:cubicBezTo>
                  <a:cubicBezTo>
                    <a:pt x="f96" y="f59"/>
                    <a:pt x="f60" y="f96"/>
                    <a:pt x="f155" y="f62"/>
                  </a:cubicBezTo>
                  <a:cubicBezTo>
                    <a:pt x="f155" y="f63"/>
                    <a:pt x="f58" y="f156"/>
                    <a:pt x="f58" y="f156"/>
                  </a:cubicBezTo>
                  <a:cubicBezTo>
                    <a:pt x="f99" y="f64"/>
                    <a:pt x="f99" y="f148"/>
                    <a:pt x="f142" y="f148"/>
                  </a:cubicBezTo>
                  <a:cubicBezTo>
                    <a:pt x="f142" y="f66"/>
                    <a:pt x="f141" y="f92"/>
                    <a:pt x="f140" y="f157"/>
                  </a:cubicBezTo>
                  <a:cubicBezTo>
                    <a:pt x="f139" y="f68"/>
                    <a:pt x="f138" y="f88"/>
                    <a:pt x="f103" y="f158"/>
                  </a:cubicBezTo>
                  <a:cubicBezTo>
                    <a:pt x="f105" y="f69"/>
                    <a:pt x="f137" y="f86"/>
                    <a:pt x="f136" y="f71"/>
                  </a:cubicBezTo>
                  <a:cubicBezTo>
                    <a:pt x="f53" y="f83"/>
                    <a:pt x="f50" y="f75"/>
                    <a:pt x="f159" y="f160"/>
                  </a:cubicBezTo>
                  <a:cubicBezTo>
                    <a:pt x="f107" y="f161"/>
                    <a:pt x="f147" y="f162"/>
                    <a:pt x="f163" y="f164"/>
                  </a:cubicBezTo>
                  <a:cubicBezTo>
                    <a:pt x="f145" y="f165"/>
                    <a:pt x="f111" y="f166"/>
                    <a:pt x="f144" y="f167"/>
                  </a:cubicBezTo>
                  <a:cubicBezTo>
                    <a:pt x="f113" y="f168"/>
                    <a:pt x="f169" y="f170"/>
                    <a:pt x="f117" y="f171"/>
                  </a:cubicBezTo>
                  <a:cubicBezTo>
                    <a:pt x="f119" y="f172"/>
                    <a:pt x="f119" y="f173"/>
                    <a:pt x="f124" y="f174"/>
                  </a:cubicBezTo>
                  <a:lnTo>
                    <a:pt x="f34" y="f174"/>
                  </a:lnTo>
                  <a:cubicBezTo>
                    <a:pt x="f175" y="f174"/>
                    <a:pt x="f175" y="f176"/>
                    <a:pt x="f32" y="f176"/>
                  </a:cubicBezTo>
                  <a:cubicBezTo>
                    <a:pt x="f177" y="f174"/>
                    <a:pt x="f178" y="f174"/>
                    <a:pt x="f179" y="f173"/>
                  </a:cubicBezTo>
                  <a:cubicBezTo>
                    <a:pt x="f180" y="f181"/>
                    <a:pt x="f182" y="f172"/>
                    <a:pt x="f183" y="f171"/>
                  </a:cubicBezTo>
                  <a:lnTo>
                    <a:pt x="f184" y="f171"/>
                  </a:lnTo>
                  <a:cubicBezTo>
                    <a:pt x="f185" y="f186"/>
                    <a:pt x="f18" y="f187"/>
                    <a:pt x="f131" y="f170"/>
                  </a:cubicBezTo>
                  <a:lnTo>
                    <a:pt x="f16" y="f188"/>
                  </a:lnTo>
                  <a:cubicBezTo>
                    <a:pt x="f189" y="f168"/>
                    <a:pt x="f190" y="f168"/>
                    <a:pt x="f190" y="f191"/>
                  </a:cubicBezTo>
                  <a:cubicBezTo>
                    <a:pt x="f192" y="f193"/>
                    <a:pt x="f9" y="f167"/>
                    <a:pt x="f9" y="f166"/>
                  </a:cubicBezTo>
                  <a:cubicBezTo>
                    <a:pt x="f194" y="f165"/>
                    <a:pt x="f194" y="f195"/>
                    <a:pt x="f196" y="f197"/>
                  </a:cubicBezTo>
                  <a:cubicBezTo>
                    <a:pt x="f196" y="f198"/>
                    <a:pt x="f196" y="f161"/>
                    <a:pt x="f199" y="f200"/>
                  </a:cubicBezTo>
                  <a:cubicBezTo>
                    <a:pt x="f199" y="f77"/>
                    <a:pt x="f196" y="f72"/>
                    <a:pt x="f194" y="f70"/>
                  </a:cubicBezTo>
                  <a:cubicBezTo>
                    <a:pt x="f194" y="f158"/>
                    <a:pt x="f6" y="f201"/>
                    <a:pt x="f6" y="f68"/>
                  </a:cubicBezTo>
                  <a:lnTo>
                    <a:pt x="f9" y="f157"/>
                  </a:lnTo>
                  <a:cubicBezTo>
                    <a:pt x="f9" y="f66"/>
                    <a:pt x="f192" y="f148"/>
                    <a:pt x="f190" y="f156"/>
                  </a:cubicBezTo>
                  <a:cubicBezTo>
                    <a:pt x="f190" y="f63"/>
                    <a:pt x="f190" y="f62"/>
                    <a:pt x="f189" y="f61"/>
                  </a:cubicBezTo>
                  <a:cubicBezTo>
                    <a:pt x="f16" y="f59"/>
                    <a:pt x="f131" y="f142"/>
                    <a:pt x="f18" y="f152"/>
                  </a:cubicBezTo>
                  <a:cubicBezTo>
                    <a:pt x="f202" y="f138"/>
                    <a:pt x="f184" y="f105"/>
                    <a:pt x="f183" y="f56"/>
                  </a:cubicBezTo>
                  <a:cubicBezTo>
                    <a:pt x="f129" y="f52"/>
                    <a:pt x="f180" y="f50"/>
                    <a:pt x="f203" y="f49"/>
                  </a:cubicBezTo>
                  <a:cubicBezTo>
                    <a:pt x="f178" y="f147"/>
                    <a:pt x="f32" y="f145"/>
                    <a:pt x="f36" y="f144"/>
                  </a:cubicBezTo>
                  <a:cubicBezTo>
                    <a:pt x="f204" y="f42"/>
                    <a:pt x="f40" y="f115"/>
                    <a:pt x="f117" y="f119"/>
                  </a:cubicBezTo>
                  <a:cubicBezTo>
                    <a:pt x="f205" y="f40"/>
                    <a:pt x="f111" y="f124"/>
                    <a:pt x="f163" y="f38"/>
                  </a:cubicBezTo>
                  <a:cubicBezTo>
                    <a:pt x="f147" y="f38"/>
                    <a:pt x="f48" y="f126"/>
                    <a:pt x="f159" y="f126"/>
                  </a:cubicBezTo>
                  <a:cubicBezTo>
                    <a:pt x="f50" y="f36"/>
                    <a:pt x="f52" y="f36"/>
                    <a:pt x="f55" y="f36"/>
                  </a:cubicBezTo>
                  <a:close/>
                  <a:moveTo>
                    <a:pt x="f206" y="f207"/>
                  </a:moveTo>
                  <a:cubicBezTo>
                    <a:pt x="f208" y="f207"/>
                    <a:pt x="f209" y="f210"/>
                    <a:pt x="f211" y="f212"/>
                  </a:cubicBezTo>
                  <a:cubicBezTo>
                    <a:pt x="f213" y="f212"/>
                    <a:pt x="f214" y="f215"/>
                    <a:pt x="f216" y="f217"/>
                  </a:cubicBezTo>
                  <a:cubicBezTo>
                    <a:pt x="f218" y="f219"/>
                    <a:pt x="f220" y="f219"/>
                    <a:pt x="f221" y="f222"/>
                  </a:cubicBezTo>
                  <a:cubicBezTo>
                    <a:pt x="f223" y="f222"/>
                    <a:pt x="f223" y="f224"/>
                    <a:pt x="f225" y="f224"/>
                  </a:cubicBezTo>
                  <a:cubicBezTo>
                    <a:pt x="f226" y="f227"/>
                    <a:pt x="f228" y="f229"/>
                    <a:pt x="f230" y="f231"/>
                  </a:cubicBezTo>
                  <a:cubicBezTo>
                    <a:pt x="f232" y="f233"/>
                    <a:pt x="f234" y="f235"/>
                    <a:pt x="f236" y="f237"/>
                  </a:cubicBezTo>
                  <a:cubicBezTo>
                    <a:pt x="f238" y="f239"/>
                    <a:pt x="f240" y="f241"/>
                    <a:pt x="f242" y="f243"/>
                  </a:cubicBezTo>
                  <a:cubicBezTo>
                    <a:pt x="f244" y="f245"/>
                    <a:pt x="f246" y="f247"/>
                    <a:pt x="f248" y="f249"/>
                  </a:cubicBezTo>
                  <a:lnTo>
                    <a:pt x="f250" y="f251"/>
                  </a:lnTo>
                  <a:cubicBezTo>
                    <a:pt x="f252" y="f253"/>
                    <a:pt x="f254" y="f255"/>
                    <a:pt x="f256" y="f257"/>
                  </a:cubicBezTo>
                  <a:cubicBezTo>
                    <a:pt x="f258" y="f259"/>
                    <a:pt x="f258" y="f260"/>
                    <a:pt x="f261" y="f262"/>
                  </a:cubicBezTo>
                  <a:cubicBezTo>
                    <a:pt x="f263" y="f264"/>
                    <a:pt x="f263" y="f265"/>
                    <a:pt x="f266" y="f267"/>
                  </a:cubicBezTo>
                  <a:cubicBezTo>
                    <a:pt x="f268" y="f269"/>
                    <a:pt x="f268" y="f270"/>
                    <a:pt x="f268" y="f271"/>
                  </a:cubicBezTo>
                  <a:cubicBezTo>
                    <a:pt x="f272" y="f273"/>
                    <a:pt x="f272" y="f274"/>
                    <a:pt x="f268" y="f275"/>
                  </a:cubicBezTo>
                  <a:cubicBezTo>
                    <a:pt x="f268" y="f276"/>
                    <a:pt x="f266" y="f277"/>
                    <a:pt x="f266" y="f278"/>
                  </a:cubicBezTo>
                  <a:cubicBezTo>
                    <a:pt x="f263" y="f279"/>
                    <a:pt x="f261" y="f280"/>
                    <a:pt x="f258" y="f281"/>
                  </a:cubicBezTo>
                  <a:lnTo>
                    <a:pt x="f258" y="f282"/>
                  </a:lnTo>
                  <a:cubicBezTo>
                    <a:pt x="f256" y="f283"/>
                    <a:pt x="f252" y="f284"/>
                    <a:pt x="f248" y="f285"/>
                  </a:cubicBezTo>
                  <a:cubicBezTo>
                    <a:pt x="f246" y="f286"/>
                    <a:pt x="f244" y="f287"/>
                    <a:pt x="f242" y="f288"/>
                  </a:cubicBezTo>
                  <a:cubicBezTo>
                    <a:pt x="f240" y="f289"/>
                    <a:pt x="f290" y="f291"/>
                    <a:pt x="f290" y="f292"/>
                  </a:cubicBezTo>
                  <a:lnTo>
                    <a:pt x="f238" y="f292"/>
                  </a:lnTo>
                  <a:cubicBezTo>
                    <a:pt x="f238" y="f293"/>
                    <a:pt x="f294" y="f293"/>
                    <a:pt x="f236" y="f295"/>
                  </a:cubicBezTo>
                  <a:cubicBezTo>
                    <a:pt x="f234" y="f296"/>
                    <a:pt x="f232" y="f297"/>
                    <a:pt x="f298" y="f299"/>
                  </a:cubicBezTo>
                  <a:cubicBezTo>
                    <a:pt x="f230" y="f299"/>
                    <a:pt x="f300" y="f301"/>
                    <a:pt x="f300" y="f301"/>
                  </a:cubicBezTo>
                  <a:cubicBezTo>
                    <a:pt x="f228" y="f302"/>
                    <a:pt x="f303" y="f304"/>
                    <a:pt x="f226" y="f304"/>
                  </a:cubicBezTo>
                  <a:cubicBezTo>
                    <a:pt x="f225" y="f305"/>
                    <a:pt x="f221" y="f306"/>
                    <a:pt x="f218" y="f307"/>
                  </a:cubicBezTo>
                  <a:cubicBezTo>
                    <a:pt x="f216" y="f308"/>
                    <a:pt x="f214" y="f308"/>
                    <a:pt x="f309" y="f310"/>
                  </a:cubicBezTo>
                  <a:lnTo>
                    <a:pt x="f213" y="f310"/>
                  </a:lnTo>
                  <a:cubicBezTo>
                    <a:pt x="f213" y="f311"/>
                    <a:pt x="f312" y="f311"/>
                    <a:pt x="f211" y="f311"/>
                  </a:cubicBezTo>
                  <a:cubicBezTo>
                    <a:pt x="f313" y="f311"/>
                    <a:pt x="f314" y="f315"/>
                    <a:pt x="f208" y="f315"/>
                  </a:cubicBezTo>
                  <a:lnTo>
                    <a:pt x="f316" y="f315"/>
                  </a:lnTo>
                  <a:cubicBezTo>
                    <a:pt x="f317" y="f315"/>
                    <a:pt x="f318" y="f311"/>
                    <a:pt x="f319" y="f311"/>
                  </a:cubicBezTo>
                  <a:cubicBezTo>
                    <a:pt x="f320" y="f311"/>
                    <a:pt x="f320" y="f311"/>
                    <a:pt x="f321" y="f310"/>
                  </a:cubicBezTo>
                  <a:cubicBezTo>
                    <a:pt x="f322" y="f308"/>
                    <a:pt x="f323" y="f307"/>
                    <a:pt x="f322" y="f306"/>
                  </a:cubicBezTo>
                  <a:cubicBezTo>
                    <a:pt x="f322" y="f306"/>
                    <a:pt x="f322" y="f305"/>
                    <a:pt x="f321" y="f324"/>
                  </a:cubicBezTo>
                  <a:lnTo>
                    <a:pt x="f320" y="f304"/>
                  </a:lnTo>
                  <a:cubicBezTo>
                    <a:pt x="f319" y="f302"/>
                    <a:pt x="f325" y="f301"/>
                    <a:pt x="f318" y="f299"/>
                  </a:cubicBezTo>
                  <a:cubicBezTo>
                    <a:pt x="f317" y="f326"/>
                    <a:pt x="f316" y="f296"/>
                    <a:pt x="f327" y="f295"/>
                  </a:cubicBezTo>
                  <a:cubicBezTo>
                    <a:pt x="f327" y="f292"/>
                    <a:pt x="f328" y="f291"/>
                    <a:pt x="f206" y="f288"/>
                  </a:cubicBezTo>
                  <a:cubicBezTo>
                    <a:pt x="f206" y="f287"/>
                    <a:pt x="f329" y="f330"/>
                    <a:pt x="f331" y="f332"/>
                  </a:cubicBezTo>
                  <a:lnTo>
                    <a:pt x="f331" y="f333"/>
                  </a:lnTo>
                  <a:cubicBezTo>
                    <a:pt x="f331" y="f334"/>
                    <a:pt x="f208" y="f284"/>
                    <a:pt x="f208" y="f335"/>
                  </a:cubicBezTo>
                  <a:lnTo>
                    <a:pt x="f314" y="f283"/>
                  </a:lnTo>
                  <a:lnTo>
                    <a:pt x="f314" y="f336"/>
                  </a:lnTo>
                  <a:cubicBezTo>
                    <a:pt x="f209" y="f337"/>
                    <a:pt x="f209" y="f282"/>
                    <a:pt x="f313" y="f338"/>
                  </a:cubicBezTo>
                  <a:cubicBezTo>
                    <a:pt x="f313" y="f339"/>
                    <a:pt x="f313" y="f340"/>
                    <a:pt x="f211" y="f341"/>
                  </a:cubicBezTo>
                  <a:cubicBezTo>
                    <a:pt x="f211" y="f342"/>
                    <a:pt x="f211" y="f274"/>
                    <a:pt x="f313" y="f343"/>
                  </a:cubicBezTo>
                  <a:lnTo>
                    <a:pt x="f313" y="f344"/>
                  </a:lnTo>
                  <a:lnTo>
                    <a:pt x="f313" y="f345"/>
                  </a:lnTo>
                  <a:lnTo>
                    <a:pt x="f313" y="f346"/>
                  </a:lnTo>
                  <a:cubicBezTo>
                    <a:pt x="f313" y="f264"/>
                    <a:pt x="f209" y="f262"/>
                    <a:pt x="f209" y="f259"/>
                  </a:cubicBezTo>
                  <a:cubicBezTo>
                    <a:pt x="f314" y="f255"/>
                    <a:pt x="f314" y="f253"/>
                    <a:pt x="f208" y="f347"/>
                  </a:cubicBezTo>
                  <a:cubicBezTo>
                    <a:pt x="f331" y="f245"/>
                    <a:pt x="f329" y="f241"/>
                    <a:pt x="f328" y="f237"/>
                  </a:cubicBezTo>
                  <a:cubicBezTo>
                    <a:pt x="f327" y="f235"/>
                    <a:pt x="f316" y="f348"/>
                    <a:pt x="f318" y="f229"/>
                  </a:cubicBezTo>
                  <a:cubicBezTo>
                    <a:pt x="f318" y="f229"/>
                    <a:pt x="f325" y="f229"/>
                    <a:pt x="f319" y="f227"/>
                  </a:cubicBezTo>
                  <a:cubicBezTo>
                    <a:pt x="f320" y="f227"/>
                    <a:pt x="f321" y="f224"/>
                    <a:pt x="f322" y="f224"/>
                  </a:cubicBezTo>
                  <a:lnTo>
                    <a:pt x="f322" y="f217"/>
                  </a:lnTo>
                  <a:lnTo>
                    <a:pt x="f322" y="f215"/>
                  </a:lnTo>
                  <a:lnTo>
                    <a:pt x="f322" y="f212"/>
                  </a:lnTo>
                  <a:cubicBezTo>
                    <a:pt x="f322" y="f210"/>
                    <a:pt x="f321" y="f210"/>
                    <a:pt x="f321" y="f210"/>
                  </a:cubicBezTo>
                  <a:lnTo>
                    <a:pt x="f320" y="f210"/>
                  </a:lnTo>
                  <a:lnTo>
                    <a:pt x="f319" y="f207"/>
                  </a:lnTo>
                  <a:close/>
                  <a:moveTo>
                    <a:pt x="f349" y="f350"/>
                  </a:moveTo>
                  <a:cubicBezTo>
                    <a:pt x="f351" y="f350"/>
                    <a:pt x="f351" y="f350"/>
                    <a:pt x="f352" y="f237"/>
                  </a:cubicBezTo>
                  <a:lnTo>
                    <a:pt x="f352" y="f353"/>
                  </a:lnTo>
                  <a:cubicBezTo>
                    <a:pt x="f354" y="f241"/>
                    <a:pt x="f354" y="f243"/>
                    <a:pt x="f354" y="f243"/>
                  </a:cubicBezTo>
                  <a:cubicBezTo>
                    <a:pt x="f354" y="f245"/>
                    <a:pt x="f352" y="f247"/>
                    <a:pt x="f351" y="f249"/>
                  </a:cubicBezTo>
                  <a:lnTo>
                    <a:pt x="f355" y="f249"/>
                  </a:lnTo>
                  <a:cubicBezTo>
                    <a:pt x="f355" y="f347"/>
                    <a:pt x="f356" y="f347"/>
                    <a:pt x="f356" y="f347"/>
                  </a:cubicBezTo>
                  <a:lnTo>
                    <a:pt x="f357" y="f347"/>
                  </a:lnTo>
                  <a:lnTo>
                    <a:pt x="f358" y="f251"/>
                  </a:lnTo>
                  <a:cubicBezTo>
                    <a:pt x="f359" y="f253"/>
                    <a:pt x="f360" y="f255"/>
                    <a:pt x="f361" y="f257"/>
                  </a:cubicBezTo>
                  <a:cubicBezTo>
                    <a:pt x="f362" y="f363"/>
                    <a:pt x="f364" y="f365"/>
                    <a:pt x="f366" y="f367"/>
                  </a:cubicBezTo>
                  <a:cubicBezTo>
                    <a:pt x="f366" y="f264"/>
                    <a:pt x="f368" y="f265"/>
                    <a:pt x="f369" y="f267"/>
                  </a:cubicBezTo>
                  <a:cubicBezTo>
                    <a:pt x="f369" y="f370"/>
                    <a:pt x="f369" y="f345"/>
                    <a:pt x="f371" y="f270"/>
                  </a:cubicBezTo>
                  <a:lnTo>
                    <a:pt x="f371" y="f372"/>
                  </a:lnTo>
                  <a:lnTo>
                    <a:pt x="f371" y="f373"/>
                  </a:lnTo>
                  <a:cubicBezTo>
                    <a:pt x="f374" y="f375"/>
                    <a:pt x="f376" y="f273"/>
                    <a:pt x="f376" y="f377"/>
                  </a:cubicBezTo>
                  <a:cubicBezTo>
                    <a:pt x="f376" y="f378"/>
                    <a:pt x="f379" y="f277"/>
                    <a:pt x="f379" y="f340"/>
                  </a:cubicBezTo>
                  <a:cubicBezTo>
                    <a:pt x="f379" y="f281"/>
                    <a:pt x="f379" y="f283"/>
                    <a:pt x="f376" y="f284"/>
                  </a:cubicBezTo>
                  <a:cubicBezTo>
                    <a:pt x="f376" y="f285"/>
                    <a:pt x="f374" y="f330"/>
                    <a:pt x="f371" y="f288"/>
                  </a:cubicBezTo>
                  <a:cubicBezTo>
                    <a:pt x="f369" y="f292"/>
                    <a:pt x="f368" y="f380"/>
                    <a:pt x="f366" y="f299"/>
                  </a:cubicBezTo>
                  <a:cubicBezTo>
                    <a:pt x="f362" y="f304"/>
                    <a:pt x="f360" y="f307"/>
                    <a:pt x="f359" y="f315"/>
                  </a:cubicBezTo>
                  <a:cubicBezTo>
                    <a:pt x="f358" y="f381"/>
                    <a:pt x="f357" y="f382"/>
                    <a:pt x="f383" y="f384"/>
                  </a:cubicBezTo>
                  <a:cubicBezTo>
                    <a:pt x="f385" y="f384"/>
                    <a:pt x="f356" y="f386"/>
                    <a:pt x="f356" y="f387"/>
                  </a:cubicBezTo>
                  <a:lnTo>
                    <a:pt x="f355" y="f388"/>
                  </a:lnTo>
                  <a:cubicBezTo>
                    <a:pt x="f355" y="f388"/>
                    <a:pt x="f355" y="f389"/>
                    <a:pt x="f349" y="f389"/>
                  </a:cubicBezTo>
                  <a:lnTo>
                    <a:pt x="f349" y="f390"/>
                  </a:lnTo>
                  <a:cubicBezTo>
                    <a:pt x="f349" y="f391"/>
                    <a:pt x="f355" y="f392"/>
                    <a:pt x="f385" y="f392"/>
                  </a:cubicBezTo>
                  <a:cubicBezTo>
                    <a:pt x="f385" y="f392"/>
                    <a:pt x="f383" y="f393"/>
                    <a:pt x="f357" y="f393"/>
                  </a:cubicBezTo>
                  <a:lnTo>
                    <a:pt x="f358" y="f393"/>
                  </a:lnTo>
                  <a:cubicBezTo>
                    <a:pt x="f359" y="f392"/>
                    <a:pt x="f360" y="f392"/>
                    <a:pt x="f361" y="f391"/>
                  </a:cubicBezTo>
                  <a:cubicBezTo>
                    <a:pt x="f362" y="f391"/>
                    <a:pt x="f364" y="f391"/>
                    <a:pt x="f366" y="f394"/>
                  </a:cubicBezTo>
                  <a:lnTo>
                    <a:pt x="f371" y="f394"/>
                  </a:lnTo>
                  <a:cubicBezTo>
                    <a:pt x="f376" y="f390"/>
                    <a:pt x="f395" y="f390"/>
                    <a:pt x="f396" y="f390"/>
                  </a:cubicBezTo>
                  <a:cubicBezTo>
                    <a:pt x="f397" y="f398"/>
                    <a:pt x="f399" y="f398"/>
                    <a:pt x="f400" y="f401"/>
                  </a:cubicBezTo>
                  <a:lnTo>
                    <a:pt x="f402" y="f401"/>
                  </a:lnTo>
                  <a:cubicBezTo>
                    <a:pt x="f403" y="f389"/>
                    <a:pt x="f404" y="f389"/>
                    <a:pt x="f405" y="f388"/>
                  </a:cubicBezTo>
                  <a:cubicBezTo>
                    <a:pt x="f406" y="f387"/>
                    <a:pt x="f407" y="f386"/>
                    <a:pt x="f408" y="f386"/>
                  </a:cubicBezTo>
                  <a:cubicBezTo>
                    <a:pt x="f409" y="f384"/>
                    <a:pt x="f410" y="f384"/>
                    <a:pt x="f410" y="f411"/>
                  </a:cubicBezTo>
                  <a:lnTo>
                    <a:pt x="f412" y="f411"/>
                  </a:lnTo>
                  <a:lnTo>
                    <a:pt x="f413" y="f382"/>
                  </a:lnTo>
                  <a:lnTo>
                    <a:pt x="f414" y="f415"/>
                  </a:lnTo>
                  <a:cubicBezTo>
                    <a:pt x="f416" y="f315"/>
                    <a:pt x="f417" y="f311"/>
                    <a:pt x="f418" y="f308"/>
                  </a:cubicBezTo>
                  <a:cubicBezTo>
                    <a:pt x="f419" y="f307"/>
                    <a:pt x="f420" y="f305"/>
                    <a:pt x="f421" y="f304"/>
                  </a:cubicBezTo>
                  <a:cubicBezTo>
                    <a:pt x="f422" y="f301"/>
                    <a:pt x="f423" y="f299"/>
                    <a:pt x="f424" y="f297"/>
                  </a:cubicBezTo>
                  <a:cubicBezTo>
                    <a:pt x="f425" y="f293"/>
                    <a:pt x="f426" y="f289"/>
                    <a:pt x="f427" y="f330"/>
                  </a:cubicBezTo>
                  <a:cubicBezTo>
                    <a:pt x="f428" y="f332"/>
                    <a:pt x="f428" y="f333"/>
                    <a:pt x="f429" y="f284"/>
                  </a:cubicBezTo>
                  <a:cubicBezTo>
                    <a:pt x="f429" y="f335"/>
                    <a:pt x="f430" y="f283"/>
                    <a:pt x="f430" y="f337"/>
                  </a:cubicBezTo>
                  <a:lnTo>
                    <a:pt x="f430" y="f282"/>
                  </a:lnTo>
                  <a:cubicBezTo>
                    <a:pt x="f431" y="f338"/>
                    <a:pt x="f431" y="f280"/>
                    <a:pt x="f431" y="f279"/>
                  </a:cubicBezTo>
                  <a:lnTo>
                    <a:pt x="f431" y="f277"/>
                  </a:lnTo>
                  <a:cubicBezTo>
                    <a:pt x="f431" y="f342"/>
                    <a:pt x="f431" y="f378"/>
                    <a:pt x="f430" y="f432"/>
                  </a:cubicBezTo>
                  <a:cubicBezTo>
                    <a:pt x="f430" y="f377"/>
                    <a:pt x="f430" y="f433"/>
                    <a:pt x="f429" y="f343"/>
                  </a:cubicBezTo>
                  <a:cubicBezTo>
                    <a:pt x="f428" y="f375"/>
                    <a:pt x="f428" y="f271"/>
                    <a:pt x="f427" y="f372"/>
                  </a:cubicBezTo>
                  <a:cubicBezTo>
                    <a:pt x="f426" y="f345"/>
                    <a:pt x="f434" y="f370"/>
                    <a:pt x="f425" y="f346"/>
                  </a:cubicBezTo>
                  <a:cubicBezTo>
                    <a:pt x="f435" y="f436"/>
                    <a:pt x="f424" y="f367"/>
                    <a:pt x="f422" y="f262"/>
                  </a:cubicBezTo>
                  <a:cubicBezTo>
                    <a:pt x="f421" y="f365"/>
                    <a:pt x="f420" y="f259"/>
                    <a:pt x="f419" y="f363"/>
                  </a:cubicBezTo>
                  <a:cubicBezTo>
                    <a:pt x="f437" y="f438"/>
                    <a:pt x="f439" y="f440"/>
                    <a:pt x="f441" y="f253"/>
                  </a:cubicBezTo>
                  <a:cubicBezTo>
                    <a:pt x="f414" y="f442"/>
                    <a:pt x="f412" y="f251"/>
                    <a:pt x="f409" y="f347"/>
                  </a:cubicBezTo>
                  <a:lnTo>
                    <a:pt x="f407" y="f347"/>
                  </a:lnTo>
                  <a:cubicBezTo>
                    <a:pt x="f406" y="f249"/>
                    <a:pt x="f405" y="f247"/>
                    <a:pt x="f404" y="f245"/>
                  </a:cubicBezTo>
                  <a:cubicBezTo>
                    <a:pt x="f443" y="f245"/>
                    <a:pt x="f400" y="f444"/>
                    <a:pt x="f397" y="f243"/>
                  </a:cubicBezTo>
                  <a:cubicBezTo>
                    <a:pt x="f379" y="f241"/>
                    <a:pt x="f369" y="f353"/>
                    <a:pt x="f364" y="f239"/>
                  </a:cubicBezTo>
                  <a:lnTo>
                    <a:pt x="f362" y="f239"/>
                  </a:lnTo>
                  <a:cubicBezTo>
                    <a:pt x="f360" y="f239"/>
                    <a:pt x="f358" y="f237"/>
                    <a:pt x="f383" y="f237"/>
                  </a:cubicBezTo>
                  <a:lnTo>
                    <a:pt x="f385" y="f237"/>
                  </a:lnTo>
                  <a:cubicBezTo>
                    <a:pt x="f356" y="f237"/>
                    <a:pt x="f356" y="f350"/>
                    <a:pt x="f355" y="f350"/>
                  </a:cubicBezTo>
                  <a:close/>
                  <a:moveTo>
                    <a:pt x="f445" y="f370"/>
                  </a:moveTo>
                  <a:cubicBezTo>
                    <a:pt x="f446" y="f370"/>
                    <a:pt x="f447" y="f370"/>
                    <a:pt x="f448" y="f269"/>
                  </a:cubicBezTo>
                  <a:cubicBezTo>
                    <a:pt x="f449" y="f269"/>
                    <a:pt x="f450" y="f345"/>
                    <a:pt x="f451" y="f345"/>
                  </a:cubicBezTo>
                  <a:cubicBezTo>
                    <a:pt x="f452" y="f270"/>
                    <a:pt x="f453" y="f270"/>
                    <a:pt x="f454" y="f270"/>
                  </a:cubicBezTo>
                  <a:cubicBezTo>
                    <a:pt x="f455" y="f372"/>
                    <a:pt x="f456" y="f372"/>
                    <a:pt x="f457" y="f372"/>
                  </a:cubicBezTo>
                  <a:cubicBezTo>
                    <a:pt x="f458" y="f373"/>
                    <a:pt x="f459" y="f373"/>
                    <a:pt x="f460" y="f373"/>
                  </a:cubicBezTo>
                  <a:cubicBezTo>
                    <a:pt x="f461" y="f271"/>
                    <a:pt x="f462" y="f271"/>
                    <a:pt x="f463" y="f344"/>
                  </a:cubicBezTo>
                  <a:cubicBezTo>
                    <a:pt x="f464" y="f375"/>
                    <a:pt x="f465" y="f466"/>
                    <a:pt x="f467" y="f343"/>
                  </a:cubicBezTo>
                  <a:cubicBezTo>
                    <a:pt x="f468" y="f273"/>
                    <a:pt x="f469" y="f433"/>
                    <a:pt x="f470" y="f471"/>
                  </a:cubicBezTo>
                  <a:lnTo>
                    <a:pt x="f472" y="f377"/>
                  </a:lnTo>
                  <a:lnTo>
                    <a:pt x="f473" y="f274"/>
                  </a:lnTo>
                  <a:cubicBezTo>
                    <a:pt x="f474" y="f432"/>
                    <a:pt x="f475" y="f432"/>
                    <a:pt x="f476" y="f378"/>
                  </a:cubicBezTo>
                  <a:cubicBezTo>
                    <a:pt x="f477" y="f378"/>
                    <a:pt x="f478" y="f275"/>
                    <a:pt x="f479" y="f342"/>
                  </a:cubicBezTo>
                  <a:lnTo>
                    <a:pt x="f480" y="f481"/>
                  </a:lnTo>
                  <a:cubicBezTo>
                    <a:pt x="f482" y="f277"/>
                    <a:pt x="f483" y="f341"/>
                    <a:pt x="f484" y="f485"/>
                  </a:cubicBezTo>
                  <a:cubicBezTo>
                    <a:pt x="f486" y="f340"/>
                    <a:pt x="f487" y="f279"/>
                    <a:pt x="f487" y="f339"/>
                  </a:cubicBezTo>
                  <a:lnTo>
                    <a:pt x="f488" y="f338"/>
                  </a:lnTo>
                  <a:cubicBezTo>
                    <a:pt x="f489" y="f282"/>
                    <a:pt x="f490" y="f491"/>
                    <a:pt x="f492" y="f283"/>
                  </a:cubicBezTo>
                  <a:cubicBezTo>
                    <a:pt x="f493" y="f335"/>
                    <a:pt x="f494" y="f284"/>
                    <a:pt x="f495" y="f333"/>
                  </a:cubicBezTo>
                  <a:lnTo>
                    <a:pt x="f495" y="f285"/>
                  </a:lnTo>
                  <a:cubicBezTo>
                    <a:pt x="f496" y="f332"/>
                    <a:pt x="f497" y="f330"/>
                    <a:pt x="f498" y="f499"/>
                  </a:cubicBezTo>
                  <a:cubicBezTo>
                    <a:pt x="f498" y="f289"/>
                    <a:pt x="f500" y="f293"/>
                    <a:pt x="f501" y="f380"/>
                  </a:cubicBezTo>
                  <a:cubicBezTo>
                    <a:pt x="f501" y="f297"/>
                    <a:pt x="f502" y="f301"/>
                    <a:pt x="f502" y="f304"/>
                  </a:cubicBezTo>
                  <a:cubicBezTo>
                    <a:pt x="f502" y="f306"/>
                    <a:pt x="f503" y="f308"/>
                    <a:pt x="f503" y="f311"/>
                  </a:cubicBezTo>
                  <a:lnTo>
                    <a:pt x="f503" y="f381"/>
                  </a:lnTo>
                  <a:cubicBezTo>
                    <a:pt x="f503" y="f382"/>
                    <a:pt x="f503" y="f384"/>
                    <a:pt x="f504" y="f387"/>
                  </a:cubicBezTo>
                  <a:lnTo>
                    <a:pt x="f504" y="f398"/>
                  </a:lnTo>
                  <a:lnTo>
                    <a:pt x="f504" y="f391"/>
                  </a:lnTo>
                  <a:cubicBezTo>
                    <a:pt x="f505" y="f393"/>
                    <a:pt x="f505" y="f506"/>
                    <a:pt x="f505" y="f445"/>
                  </a:cubicBezTo>
                  <a:cubicBezTo>
                    <a:pt x="f505" y="f507"/>
                    <a:pt x="f504" y="f508"/>
                    <a:pt x="f503" y="f509"/>
                  </a:cubicBezTo>
                  <a:cubicBezTo>
                    <a:pt x="f502" y="f510"/>
                    <a:pt x="f502" y="f511"/>
                    <a:pt x="f501" y="f455"/>
                  </a:cubicBezTo>
                  <a:cubicBezTo>
                    <a:pt x="f500" y="f458"/>
                    <a:pt x="f500" y="f460"/>
                    <a:pt x="f498" y="f512"/>
                  </a:cubicBezTo>
                  <a:cubicBezTo>
                    <a:pt x="f497" y="f463"/>
                    <a:pt x="f496" y="f464"/>
                    <a:pt x="f495" y="f513"/>
                  </a:cubicBezTo>
                  <a:cubicBezTo>
                    <a:pt x="f494" y="f514"/>
                    <a:pt x="f494" y="f467"/>
                    <a:pt x="f493" y="f468"/>
                  </a:cubicBezTo>
                  <a:cubicBezTo>
                    <a:pt x="f493" y="f469"/>
                    <a:pt x="f492" y="f515"/>
                    <a:pt x="f492" y="f516"/>
                  </a:cubicBezTo>
                  <a:lnTo>
                    <a:pt x="f490" y="f517"/>
                  </a:lnTo>
                  <a:cubicBezTo>
                    <a:pt x="f518" y="f519"/>
                    <a:pt x="f518" y="f473"/>
                    <a:pt x="f489" y="f475"/>
                  </a:cubicBezTo>
                  <a:cubicBezTo>
                    <a:pt x="f488" y="f520"/>
                    <a:pt x="f521" y="f477"/>
                    <a:pt x="f487" y="f479"/>
                  </a:cubicBezTo>
                  <a:cubicBezTo>
                    <a:pt x="f486" y="f480"/>
                    <a:pt x="f484" y="f522"/>
                    <a:pt x="f484" y="f523"/>
                  </a:cubicBezTo>
                  <a:lnTo>
                    <a:pt x="f524" y="f524"/>
                  </a:lnTo>
                  <a:lnTo>
                    <a:pt x="f482" y="f483"/>
                  </a:lnTo>
                  <a:cubicBezTo>
                    <a:pt x="f482" y="f486"/>
                    <a:pt x="f525" y="f526"/>
                    <a:pt x="f480" y="f527"/>
                  </a:cubicBezTo>
                  <a:cubicBezTo>
                    <a:pt x="f478" y="f528"/>
                    <a:pt x="f477" y="f518"/>
                    <a:pt x="f476" y="f490"/>
                  </a:cubicBezTo>
                  <a:lnTo>
                    <a:pt x="f529" y="f530"/>
                  </a:lnTo>
                  <a:cubicBezTo>
                    <a:pt x="f475" y="f531"/>
                    <a:pt x="f473" y="f494"/>
                    <a:pt x="f519" y="f495"/>
                  </a:cubicBezTo>
                  <a:cubicBezTo>
                    <a:pt x="f472" y="f496"/>
                    <a:pt x="f470" y="f497"/>
                    <a:pt x="f469" y="f532"/>
                  </a:cubicBezTo>
                  <a:cubicBezTo>
                    <a:pt x="f467" y="f533"/>
                    <a:pt x="f534" y="f501"/>
                    <a:pt x="f465" y="f501"/>
                  </a:cubicBezTo>
                  <a:lnTo>
                    <a:pt x="f535" y="f502"/>
                  </a:lnTo>
                  <a:lnTo>
                    <a:pt x="f536" y="f502"/>
                  </a:lnTo>
                  <a:cubicBezTo>
                    <a:pt x="f463" y="f503"/>
                    <a:pt x="f463" y="f503"/>
                    <a:pt x="f537" y="f504"/>
                  </a:cubicBezTo>
                  <a:lnTo>
                    <a:pt x="f462" y="f504"/>
                  </a:lnTo>
                  <a:cubicBezTo>
                    <a:pt x="f460" y="f538"/>
                    <a:pt x="f458" y="f539"/>
                    <a:pt x="f456" y="f540"/>
                  </a:cubicBezTo>
                  <a:cubicBezTo>
                    <a:pt x="f454" y="f540"/>
                    <a:pt x="f453" y="f541"/>
                    <a:pt x="f451" y="f542"/>
                  </a:cubicBezTo>
                  <a:lnTo>
                    <a:pt x="f543" y="f542"/>
                  </a:lnTo>
                  <a:cubicBezTo>
                    <a:pt x="f448" y="f544"/>
                    <a:pt x="f507" y="f544"/>
                    <a:pt x="f545" y="f544"/>
                  </a:cubicBezTo>
                  <a:cubicBezTo>
                    <a:pt x="f546" y="f544"/>
                    <a:pt x="f506" y="f547"/>
                    <a:pt x="f548" y="f547"/>
                  </a:cubicBezTo>
                  <a:cubicBezTo>
                    <a:pt x="f391" y="f547"/>
                    <a:pt x="f549" y="f544"/>
                    <a:pt x="f401" y="f544"/>
                  </a:cubicBezTo>
                  <a:lnTo>
                    <a:pt x="f382" y="f544"/>
                  </a:lnTo>
                  <a:cubicBezTo>
                    <a:pt x="f381" y="f542"/>
                    <a:pt x="f550" y="f541"/>
                    <a:pt x="f307" y="f540"/>
                  </a:cubicBezTo>
                  <a:cubicBezTo>
                    <a:pt x="f551" y="f540"/>
                    <a:pt x="f304" y="f539"/>
                    <a:pt x="f301" y="f538"/>
                  </a:cubicBezTo>
                  <a:cubicBezTo>
                    <a:pt x="f299" y="f504"/>
                    <a:pt x="f552" y="f504"/>
                    <a:pt x="f552" y="f503"/>
                  </a:cubicBezTo>
                  <a:cubicBezTo>
                    <a:pt x="f553" y="f503"/>
                    <a:pt x="f296" y="f502"/>
                    <a:pt x="f380" y="f502"/>
                  </a:cubicBezTo>
                  <a:lnTo>
                    <a:pt x="f554" y="f501"/>
                  </a:lnTo>
                  <a:cubicBezTo>
                    <a:pt x="f555" y="f497"/>
                    <a:pt x="f287" y="f494"/>
                    <a:pt x="f332" y="f490"/>
                  </a:cubicBezTo>
                  <a:cubicBezTo>
                    <a:pt x="f334" y="f528"/>
                    <a:pt x="f335" y="f484"/>
                    <a:pt x="f283" y="f524"/>
                  </a:cubicBezTo>
                  <a:cubicBezTo>
                    <a:pt x="f336" y="f522"/>
                    <a:pt x="f556" y="f479"/>
                    <a:pt x="f282" y="f477"/>
                  </a:cubicBezTo>
                  <a:cubicBezTo>
                    <a:pt x="f282" y="f520"/>
                    <a:pt x="f281" y="f557"/>
                    <a:pt x="f338" y="f475"/>
                  </a:cubicBezTo>
                  <a:lnTo>
                    <a:pt x="f280" y="f473"/>
                  </a:lnTo>
                  <a:cubicBezTo>
                    <a:pt x="f558" y="f517"/>
                    <a:pt x="f559" y="f515"/>
                    <a:pt x="f340" y="f468"/>
                  </a:cubicBezTo>
                  <a:cubicBezTo>
                    <a:pt x="f485" y="f514"/>
                    <a:pt x="f278" y="f535"/>
                    <a:pt x="f341" y="f536"/>
                  </a:cubicBezTo>
                  <a:cubicBezTo>
                    <a:pt x="f560" y="f561"/>
                    <a:pt x="f560" y="f461"/>
                    <a:pt x="f562" y="f459"/>
                  </a:cubicBezTo>
                  <a:lnTo>
                    <a:pt x="f562" y="f458"/>
                  </a:lnTo>
                  <a:cubicBezTo>
                    <a:pt x="f481" y="f455"/>
                    <a:pt x="f342" y="f511"/>
                    <a:pt x="f342" y="f510"/>
                  </a:cubicBezTo>
                  <a:cubicBezTo>
                    <a:pt x="f275" y="f543"/>
                    <a:pt x="f378" y="f563"/>
                    <a:pt x="f378" y="f564"/>
                  </a:cubicBezTo>
                  <a:lnTo>
                    <a:pt x="f378" y="f389"/>
                  </a:lnTo>
                  <a:lnTo>
                    <a:pt x="f378" y="f386"/>
                  </a:lnTo>
                  <a:cubicBezTo>
                    <a:pt x="f275" y="f384"/>
                    <a:pt x="f275" y="f382"/>
                    <a:pt x="f275" y="f415"/>
                  </a:cubicBezTo>
                  <a:cubicBezTo>
                    <a:pt x="f275" y="f315"/>
                    <a:pt x="f275" y="f310"/>
                    <a:pt x="f342" y="f307"/>
                  </a:cubicBezTo>
                  <a:lnTo>
                    <a:pt x="f342" y="f306"/>
                  </a:lnTo>
                  <a:cubicBezTo>
                    <a:pt x="f342" y="f324"/>
                    <a:pt x="f481" y="f301"/>
                    <a:pt x="f562" y="f326"/>
                  </a:cubicBezTo>
                  <a:cubicBezTo>
                    <a:pt x="f562" y="f380"/>
                    <a:pt x="f560" y="f293"/>
                    <a:pt x="f341" y="f291"/>
                  </a:cubicBezTo>
                  <a:cubicBezTo>
                    <a:pt x="f341" y="f288"/>
                    <a:pt x="f278" y="f287"/>
                    <a:pt x="f485" y="f332"/>
                  </a:cubicBezTo>
                  <a:lnTo>
                    <a:pt x="f340" y="f285"/>
                  </a:lnTo>
                  <a:cubicBezTo>
                    <a:pt x="f340" y="f333"/>
                    <a:pt x="f559" y="f284"/>
                    <a:pt x="f558" y="f565"/>
                  </a:cubicBezTo>
                  <a:cubicBezTo>
                    <a:pt x="f338" y="f336"/>
                    <a:pt x="f566" y="f281"/>
                    <a:pt x="f336" y="f339"/>
                  </a:cubicBezTo>
                  <a:lnTo>
                    <a:pt x="f283" y="f279"/>
                  </a:lnTo>
                  <a:cubicBezTo>
                    <a:pt x="f567" y="f340"/>
                    <a:pt x="f335" y="f278"/>
                    <a:pt x="f568" y="f277"/>
                  </a:cubicBezTo>
                  <a:lnTo>
                    <a:pt x="f332" y="f275"/>
                  </a:lnTo>
                  <a:cubicBezTo>
                    <a:pt x="f569" y="f378"/>
                    <a:pt x="f287" y="f432"/>
                    <a:pt x="f289" y="f274"/>
                  </a:cubicBezTo>
                  <a:cubicBezTo>
                    <a:pt x="f555" y="f471"/>
                    <a:pt x="f293" y="f433"/>
                    <a:pt x="f380" y="f273"/>
                  </a:cubicBezTo>
                  <a:cubicBezTo>
                    <a:pt x="f296" y="f343"/>
                    <a:pt x="f552" y="f466"/>
                    <a:pt x="f301" y="f466"/>
                  </a:cubicBezTo>
                  <a:lnTo>
                    <a:pt x="f302" y="f375"/>
                  </a:lnTo>
                  <a:cubicBezTo>
                    <a:pt x="f304" y="f375"/>
                    <a:pt x="f570" y="f344"/>
                    <a:pt x="f551" y="f344"/>
                  </a:cubicBezTo>
                  <a:cubicBezTo>
                    <a:pt x="f306" y="f271"/>
                    <a:pt x="f307" y="f271"/>
                    <a:pt x="f308" y="f271"/>
                  </a:cubicBezTo>
                  <a:cubicBezTo>
                    <a:pt x="f310" y="f373"/>
                    <a:pt x="f550" y="f373"/>
                    <a:pt x="f381" y="f372"/>
                  </a:cubicBezTo>
                  <a:cubicBezTo>
                    <a:pt x="f415" y="f372"/>
                    <a:pt x="f382" y="f270"/>
                    <a:pt x="f571" y="f270"/>
                  </a:cubicBezTo>
                  <a:lnTo>
                    <a:pt x="f572" y="f345"/>
                  </a:lnTo>
                  <a:lnTo>
                    <a:pt x="f389" y="f345"/>
                  </a:lnTo>
                  <a:cubicBezTo>
                    <a:pt x="f389" y="f345"/>
                    <a:pt x="f389" y="f269"/>
                    <a:pt x="f401" y="f269"/>
                  </a:cubicBezTo>
                  <a:lnTo>
                    <a:pt x="f394" y="f269"/>
                  </a:lnTo>
                  <a:cubicBezTo>
                    <a:pt x="f392" y="f370"/>
                    <a:pt x="f548" y="f370"/>
                    <a:pt x="f506" y="f370"/>
                  </a:cubicBezTo>
                  <a:close/>
                  <a:moveTo>
                    <a:pt x="f296" y="f2"/>
                  </a:moveTo>
                  <a:cubicBezTo>
                    <a:pt x="f499" y="f2"/>
                    <a:pt x="f573" y="f2"/>
                    <a:pt x="f338" y="f574"/>
                  </a:cubicBezTo>
                  <a:cubicBezTo>
                    <a:pt x="f342" y="f575"/>
                    <a:pt x="f576" y="f577"/>
                    <a:pt x="f269" y="f578"/>
                  </a:cubicBezTo>
                  <a:cubicBezTo>
                    <a:pt x="f436" y="f579"/>
                    <a:pt x="f580" y="f581"/>
                    <a:pt x="f582" y="f583"/>
                  </a:cubicBezTo>
                  <a:cubicBezTo>
                    <a:pt x="f442" y="f584"/>
                    <a:pt x="f247" y="f585"/>
                    <a:pt x="f586" y="f587"/>
                  </a:cubicBezTo>
                  <a:lnTo>
                    <a:pt x="f239" y="f588"/>
                  </a:lnTo>
                  <a:cubicBezTo>
                    <a:pt x="f589" y="f590"/>
                    <a:pt x="f224" y="f591"/>
                    <a:pt x="f212" y="f592"/>
                  </a:cubicBezTo>
                  <a:cubicBezTo>
                    <a:pt x="f593" y="f594"/>
                    <a:pt x="f595" y="f596"/>
                    <a:pt x="f597" y="f598"/>
                  </a:cubicBezTo>
                  <a:lnTo>
                    <a:pt x="f599" y="f600"/>
                  </a:lnTo>
                  <a:cubicBezTo>
                    <a:pt x="f601" y="f602"/>
                    <a:pt x="f383" y="f603"/>
                    <a:pt x="f366" y="f604"/>
                  </a:cubicBezTo>
                  <a:cubicBezTo>
                    <a:pt x="f605" y="f606"/>
                    <a:pt x="f405" y="f607"/>
                    <a:pt x="f414" y="f608"/>
                  </a:cubicBezTo>
                  <a:cubicBezTo>
                    <a:pt x="f609" y="f196"/>
                    <a:pt x="f426" y="f14"/>
                    <a:pt x="f610" y="f611"/>
                  </a:cubicBezTo>
                  <a:cubicBezTo>
                    <a:pt x="f173" y="f22"/>
                    <a:pt x="f187" y="f128"/>
                    <a:pt x="f612" y="f178"/>
                  </a:cubicBezTo>
                  <a:lnTo>
                    <a:pt x="f167" y="f613"/>
                  </a:lnTo>
                  <a:cubicBezTo>
                    <a:pt x="f165" y="f30"/>
                    <a:pt x="f614" y="f175"/>
                    <a:pt x="f197" y="f36"/>
                  </a:cubicBezTo>
                  <a:cubicBezTo>
                    <a:pt x="f162" y="f126"/>
                    <a:pt x="f615" y="f38"/>
                    <a:pt x="f616" y="f40"/>
                  </a:cubicBezTo>
                  <a:cubicBezTo>
                    <a:pt x="f616" y="f124"/>
                    <a:pt x="f161" y="f38"/>
                    <a:pt x="f161" y="f126"/>
                  </a:cubicBezTo>
                  <a:cubicBezTo>
                    <a:pt x="f617" y="f34"/>
                    <a:pt x="f200" y="f32"/>
                    <a:pt x="f618" y="f613"/>
                  </a:cubicBezTo>
                  <a:cubicBezTo>
                    <a:pt x="f619" y="f178"/>
                    <a:pt x="f77" y="f26"/>
                    <a:pt x="f620" y="f128"/>
                  </a:cubicBezTo>
                  <a:cubicBezTo>
                    <a:pt x="f81" y="f182"/>
                    <a:pt x="f621" y="f184"/>
                    <a:pt x="f84" y="f20"/>
                  </a:cubicBezTo>
                  <a:cubicBezTo>
                    <a:pt x="f86" y="f18"/>
                    <a:pt x="f70" y="f131"/>
                    <a:pt x="f622" y="f16"/>
                  </a:cubicBezTo>
                  <a:lnTo>
                    <a:pt x="f622" y="f189"/>
                  </a:lnTo>
                  <a:cubicBezTo>
                    <a:pt x="f201" y="f14"/>
                    <a:pt x="f91" y="f12"/>
                    <a:pt x="f149" y="f6"/>
                  </a:cubicBezTo>
                  <a:cubicBezTo>
                    <a:pt x="f64" y="f196"/>
                    <a:pt x="f61" y="f623"/>
                    <a:pt x="f143" y="f624"/>
                  </a:cubicBezTo>
                  <a:cubicBezTo>
                    <a:pt x="f99" y="f608"/>
                    <a:pt x="f141" y="f625"/>
                    <a:pt x="f57" y="f625"/>
                  </a:cubicBezTo>
                  <a:cubicBezTo>
                    <a:pt x="f103" y="f626"/>
                    <a:pt x="f137" y="f627"/>
                    <a:pt x="f55" y="f627"/>
                  </a:cubicBezTo>
                  <a:cubicBezTo>
                    <a:pt x="f628" y="f607"/>
                    <a:pt x="f147" y="f629"/>
                    <a:pt x="f144" y="f629"/>
                  </a:cubicBezTo>
                  <a:lnTo>
                    <a:pt x="f40" y="f629"/>
                  </a:lnTo>
                  <a:cubicBezTo>
                    <a:pt x="f204" y="f629"/>
                    <a:pt x="f34" y="f629"/>
                    <a:pt x="f630" y="f607"/>
                  </a:cubicBezTo>
                  <a:cubicBezTo>
                    <a:pt x="f179" y="f607"/>
                    <a:pt x="f183" y="f626"/>
                    <a:pt x="f18" y="f631"/>
                  </a:cubicBezTo>
                  <a:cubicBezTo>
                    <a:pt x="f16" y="f608"/>
                    <a:pt x="f190" y="f624"/>
                    <a:pt x="f6" y="f632"/>
                  </a:cubicBezTo>
                  <a:lnTo>
                    <a:pt x="f194" y="f632"/>
                  </a:lnTo>
                  <a:lnTo>
                    <a:pt x="f194" y="f633"/>
                  </a:lnTo>
                  <a:lnTo>
                    <a:pt x="f196" y="f633"/>
                  </a:lnTo>
                  <a:cubicBezTo>
                    <a:pt x="f199" y="f196"/>
                    <a:pt x="f634" y="f194"/>
                    <a:pt x="f624" y="f9"/>
                  </a:cubicBezTo>
                  <a:cubicBezTo>
                    <a:pt x="f608" y="f9"/>
                    <a:pt x="f631" y="f12"/>
                    <a:pt x="f635" y="f14"/>
                  </a:cubicBezTo>
                  <a:lnTo>
                    <a:pt x="f635" y="f189"/>
                  </a:lnTo>
                  <a:cubicBezTo>
                    <a:pt x="f636" y="f189"/>
                    <a:pt x="f627" y="f16"/>
                    <a:pt x="f627" y="f16"/>
                  </a:cubicBezTo>
                  <a:cubicBezTo>
                    <a:pt x="f629" y="f18"/>
                    <a:pt x="f637" y="f20"/>
                    <a:pt x="f638" y="f184"/>
                  </a:cubicBezTo>
                  <a:cubicBezTo>
                    <a:pt x="f639" y="f22"/>
                    <a:pt x="f640" y="f129"/>
                    <a:pt x="f604" y="f129"/>
                  </a:cubicBezTo>
                  <a:cubicBezTo>
                    <a:pt x="f641" y="f182"/>
                    <a:pt x="f642" y="f128"/>
                    <a:pt x="f641" y="f179"/>
                  </a:cubicBezTo>
                  <a:lnTo>
                    <a:pt x="f642" y="f26"/>
                  </a:lnTo>
                  <a:cubicBezTo>
                    <a:pt x="f643" y="f30"/>
                    <a:pt x="f644" y="f36"/>
                    <a:pt x="f645" y="f40"/>
                  </a:cubicBezTo>
                  <a:cubicBezTo>
                    <a:pt x="f646" y="f113"/>
                    <a:pt x="f647" y="f44"/>
                    <a:pt x="f594" y="f48"/>
                  </a:cubicBezTo>
                  <a:cubicBezTo>
                    <a:pt x="f592" y="f52"/>
                    <a:pt x="f591" y="f151"/>
                    <a:pt x="f648" y="f152"/>
                  </a:cubicBezTo>
                  <a:cubicBezTo>
                    <a:pt x="f649" y="f99"/>
                    <a:pt x="f649" y="f96"/>
                    <a:pt x="f649" y="f148"/>
                  </a:cubicBezTo>
                  <a:cubicBezTo>
                    <a:pt x="f650" y="f66"/>
                    <a:pt x="f650" y="f157"/>
                    <a:pt x="f650" y="f201"/>
                  </a:cubicBezTo>
                  <a:lnTo>
                    <a:pt x="f650" y="f88"/>
                  </a:lnTo>
                  <a:lnTo>
                    <a:pt x="f650" y="f84"/>
                  </a:lnTo>
                  <a:cubicBezTo>
                    <a:pt x="f649" y="f83"/>
                    <a:pt x="f649" y="f75"/>
                    <a:pt x="f649" y="f160"/>
                  </a:cubicBezTo>
                  <a:cubicBezTo>
                    <a:pt x="f648" y="f200"/>
                    <a:pt x="f648" y="f161"/>
                    <a:pt x="f648" y="f651"/>
                  </a:cubicBezTo>
                  <a:cubicBezTo>
                    <a:pt x="f592" y="f652"/>
                    <a:pt x="f594" y="f166"/>
                    <a:pt x="f653" y="f168"/>
                  </a:cubicBezTo>
                  <a:lnTo>
                    <a:pt x="f646" y="f170"/>
                  </a:lnTo>
                  <a:cubicBezTo>
                    <a:pt x="f600" y="f186"/>
                    <a:pt x="f645" y="f172"/>
                    <a:pt x="f645" y="f181"/>
                  </a:cubicBezTo>
                  <a:cubicBezTo>
                    <a:pt x="f654" y="f174"/>
                    <a:pt x="f655" y="f656"/>
                    <a:pt x="f644" y="f657"/>
                  </a:cubicBezTo>
                  <a:cubicBezTo>
                    <a:pt x="f658" y="f659"/>
                    <a:pt x="f643" y="f660"/>
                    <a:pt x="f661" y="f427"/>
                  </a:cubicBezTo>
                  <a:cubicBezTo>
                    <a:pt x="f642" y="f434"/>
                    <a:pt x="f641" y="f662"/>
                    <a:pt x="f640" y="f663"/>
                  </a:cubicBezTo>
                  <a:cubicBezTo>
                    <a:pt x="f638" y="f421"/>
                    <a:pt x="f637" y="f664"/>
                    <a:pt x="f629" y="f665"/>
                  </a:cubicBezTo>
                  <a:cubicBezTo>
                    <a:pt x="f636" y="f419"/>
                    <a:pt x="f631" y="f418"/>
                    <a:pt x="f624" y="f437"/>
                  </a:cubicBezTo>
                  <a:cubicBezTo>
                    <a:pt x="f196" y="f417"/>
                    <a:pt x="f192" y="f666"/>
                    <a:pt x="f16" y="f666"/>
                  </a:cubicBezTo>
                  <a:lnTo>
                    <a:pt x="f131" y="f666"/>
                  </a:lnTo>
                  <a:cubicBezTo>
                    <a:pt x="f185" y="f667"/>
                    <a:pt x="f129" y="f667"/>
                    <a:pt x="f203" y="f667"/>
                  </a:cubicBezTo>
                  <a:lnTo>
                    <a:pt x="f32" y="f667"/>
                  </a:lnTo>
                  <a:cubicBezTo>
                    <a:pt x="f32" y="f441"/>
                    <a:pt x="f32" y="f413"/>
                    <a:pt x="f630" y="f412"/>
                  </a:cubicBezTo>
                  <a:lnTo>
                    <a:pt x="f630" y="f668"/>
                  </a:lnTo>
                  <a:cubicBezTo>
                    <a:pt x="f630" y="f407"/>
                    <a:pt x="f177" y="f669"/>
                    <a:pt x="f177" y="f670"/>
                  </a:cubicBezTo>
                  <a:cubicBezTo>
                    <a:pt x="f28" y="f671"/>
                    <a:pt x="f178" y="f672"/>
                    <a:pt x="f26" y="f369"/>
                  </a:cubicBezTo>
                  <a:cubicBezTo>
                    <a:pt x="f179" y="f361"/>
                    <a:pt x="f179" y="f673"/>
                    <a:pt x="f203" y="f674"/>
                  </a:cubicBezTo>
                  <a:lnTo>
                    <a:pt x="f203" y="f675"/>
                  </a:lnTo>
                  <a:cubicBezTo>
                    <a:pt x="f203" y="f676"/>
                    <a:pt x="f203" y="f207"/>
                    <a:pt x="f179" y="f219"/>
                  </a:cubicBezTo>
                  <a:cubicBezTo>
                    <a:pt x="f179" y="f229"/>
                    <a:pt x="f179" y="f350"/>
                    <a:pt x="f26" y="f243"/>
                  </a:cubicBezTo>
                  <a:cubicBezTo>
                    <a:pt x="f26" y="f347"/>
                    <a:pt x="f178" y="f255"/>
                    <a:pt x="f28" y="f365"/>
                  </a:cubicBezTo>
                  <a:cubicBezTo>
                    <a:pt x="f177" y="f264"/>
                    <a:pt x="f630" y="f346"/>
                    <a:pt x="f32" y="f345"/>
                  </a:cubicBezTo>
                  <a:lnTo>
                    <a:pt x="f175" y="f373"/>
                  </a:lnTo>
                  <a:cubicBezTo>
                    <a:pt x="f34" y="f375"/>
                    <a:pt x="f34" y="f273"/>
                    <a:pt x="f36" y="f377"/>
                  </a:cubicBezTo>
                  <a:cubicBezTo>
                    <a:pt x="f204" y="f481"/>
                    <a:pt x="f40" y="f340"/>
                    <a:pt x="f117" y="f337"/>
                  </a:cubicBezTo>
                  <a:cubicBezTo>
                    <a:pt x="f169" y="f567"/>
                    <a:pt x="f205" y="f334"/>
                    <a:pt x="f144" y="f330"/>
                  </a:cubicBezTo>
                  <a:lnTo>
                    <a:pt x="f677" y="f567"/>
                  </a:lnTo>
                  <a:cubicBezTo>
                    <a:pt x="f32" y="f491"/>
                    <a:pt x="f178" y="f282"/>
                    <a:pt x="f180" y="f338"/>
                  </a:cubicBezTo>
                  <a:cubicBezTo>
                    <a:pt x="f183" y="f280"/>
                    <a:pt x="f202" y="f339"/>
                    <a:pt x="f190" y="f340"/>
                  </a:cubicBezTo>
                  <a:cubicBezTo>
                    <a:pt x="f196" y="f485"/>
                    <a:pt x="f608" y="f485"/>
                    <a:pt x="f607" y="f278"/>
                  </a:cubicBezTo>
                  <a:lnTo>
                    <a:pt x="f603" y="f278"/>
                  </a:lnTo>
                  <a:cubicBezTo>
                    <a:pt x="f643" y="f278"/>
                    <a:pt x="f643" y="f278"/>
                    <a:pt x="f658" y="f485"/>
                  </a:cubicBezTo>
                  <a:lnTo>
                    <a:pt x="f655" y="f485"/>
                  </a:lnTo>
                  <a:lnTo>
                    <a:pt x="f645" y="f340"/>
                  </a:lnTo>
                  <a:cubicBezTo>
                    <a:pt x="f600" y="f340"/>
                    <a:pt x="f646" y="f279"/>
                    <a:pt x="f646" y="f339"/>
                  </a:cubicBezTo>
                  <a:lnTo>
                    <a:pt x="f653" y="f339"/>
                  </a:lnTo>
                  <a:lnTo>
                    <a:pt x="f647" y="f280"/>
                  </a:lnTo>
                  <a:cubicBezTo>
                    <a:pt x="f592" y="f338"/>
                    <a:pt x="f591" y="f281"/>
                    <a:pt x="f649" y="f282"/>
                  </a:cubicBezTo>
                  <a:cubicBezTo>
                    <a:pt x="f678" y="f336"/>
                    <a:pt x="f579" y="f335"/>
                    <a:pt x="f679" y="f333"/>
                  </a:cubicBezTo>
                  <a:cubicBezTo>
                    <a:pt x="f679" y="f285"/>
                    <a:pt x="f577" y="f332"/>
                    <a:pt x="f577" y="f286"/>
                  </a:cubicBezTo>
                  <a:cubicBezTo>
                    <a:pt x="f680" y="f330"/>
                    <a:pt x="f680" y="f499"/>
                    <a:pt x="f681" y="f288"/>
                  </a:cubicBezTo>
                  <a:cubicBezTo>
                    <a:pt x="f681" y="f291"/>
                    <a:pt x="f574" y="f293"/>
                    <a:pt x="f574" y="f296"/>
                  </a:cubicBezTo>
                  <a:cubicBezTo>
                    <a:pt x="f2" y="f301"/>
                    <a:pt x="f2" y="f306"/>
                    <a:pt x="f2" y="f315"/>
                  </a:cubicBezTo>
                  <a:cubicBezTo>
                    <a:pt x="f2" y="f411"/>
                    <a:pt x="f2" y="f389"/>
                    <a:pt x="f574" y="f391"/>
                  </a:cubicBezTo>
                  <a:cubicBezTo>
                    <a:pt x="f574" y="f393"/>
                    <a:pt x="f681" y="f506"/>
                    <a:pt x="f681" y="f445"/>
                  </a:cubicBezTo>
                  <a:cubicBezTo>
                    <a:pt x="f680" y="f564"/>
                    <a:pt x="f680" y="f507"/>
                    <a:pt x="f577" y="f563"/>
                  </a:cubicBezTo>
                  <a:lnTo>
                    <a:pt x="f577" y="f448"/>
                  </a:lnTo>
                  <a:cubicBezTo>
                    <a:pt x="f679" y="f682"/>
                    <a:pt x="f578" y="f510"/>
                    <a:pt x="f683" y="f455"/>
                  </a:cubicBezTo>
                  <a:lnTo>
                    <a:pt x="f584" y="f461"/>
                  </a:lnTo>
                  <a:cubicBezTo>
                    <a:pt x="f678" y="f561"/>
                    <a:pt x="f585" y="f464"/>
                    <a:pt x="f587" y="f514"/>
                  </a:cubicBezTo>
                  <a:cubicBezTo>
                    <a:pt x="f649" y="f516"/>
                    <a:pt x="f591" y="f684"/>
                    <a:pt x="f594" y="f477"/>
                  </a:cubicBezTo>
                  <a:cubicBezTo>
                    <a:pt x="f653" y="f480"/>
                    <a:pt x="f600" y="f524"/>
                    <a:pt x="f645" y="f486"/>
                  </a:cubicBezTo>
                  <a:cubicBezTo>
                    <a:pt x="f654" y="f526"/>
                    <a:pt x="f655" y="f528"/>
                    <a:pt x="f655" y="f489"/>
                  </a:cubicBezTo>
                  <a:cubicBezTo>
                    <a:pt x="f644" y="f490"/>
                    <a:pt x="f643" y="f531"/>
                    <a:pt x="f603" y="f495"/>
                  </a:cubicBezTo>
                  <a:cubicBezTo>
                    <a:pt x="f642" y="f497"/>
                    <a:pt x="f641" y="f533"/>
                    <a:pt x="f640" y="f502"/>
                  </a:cubicBezTo>
                  <a:cubicBezTo>
                    <a:pt x="f685" y="f538"/>
                    <a:pt x="f629" y="f542"/>
                    <a:pt x="f636" y="f686"/>
                  </a:cubicBezTo>
                  <a:lnTo>
                    <a:pt x="f608" y="f687"/>
                  </a:lnTo>
                  <a:lnTo>
                    <a:pt x="f634" y="f688"/>
                  </a:lnTo>
                  <a:cubicBezTo>
                    <a:pt x="f199" y="f689"/>
                    <a:pt x="f194" y="f690"/>
                    <a:pt x="f6" y="f691"/>
                  </a:cubicBezTo>
                  <a:lnTo>
                    <a:pt x="f189" y="f692"/>
                  </a:lnTo>
                  <a:cubicBezTo>
                    <a:pt x="f18" y="f693"/>
                    <a:pt x="f185" y="f694"/>
                    <a:pt x="f129" y="f695"/>
                  </a:cubicBezTo>
                  <a:lnTo>
                    <a:pt x="f180" y="f696"/>
                  </a:lnTo>
                  <a:lnTo>
                    <a:pt x="f26" y="f697"/>
                  </a:lnTo>
                  <a:lnTo>
                    <a:pt x="f28" y="f698"/>
                  </a:lnTo>
                  <a:cubicBezTo>
                    <a:pt x="f177" y="f699"/>
                    <a:pt x="f630" y="f700"/>
                    <a:pt x="f32" y="f701"/>
                  </a:cubicBezTo>
                  <a:cubicBezTo>
                    <a:pt x="f36" y="f702"/>
                    <a:pt x="f204" y="f703"/>
                    <a:pt x="f40" y="f704"/>
                  </a:cubicBezTo>
                  <a:cubicBezTo>
                    <a:pt x="f117" y="f705"/>
                    <a:pt x="f205" y="f706"/>
                    <a:pt x="f144" y="f707"/>
                  </a:cubicBezTo>
                  <a:cubicBezTo>
                    <a:pt x="f163" y="f708"/>
                    <a:pt x="f46" y="f709"/>
                    <a:pt x="f159" y="f710"/>
                  </a:cubicBezTo>
                  <a:cubicBezTo>
                    <a:pt x="f53" y="f711"/>
                    <a:pt x="f137" y="f712"/>
                    <a:pt x="f138" y="f713"/>
                  </a:cubicBezTo>
                  <a:lnTo>
                    <a:pt x="f139" y="f714"/>
                  </a:lnTo>
                  <a:cubicBezTo>
                    <a:pt x="f142" y="f715"/>
                    <a:pt x="f143" y="f716"/>
                    <a:pt x="f62" y="f717"/>
                  </a:cubicBezTo>
                  <a:cubicBezTo>
                    <a:pt x="f64" y="f718"/>
                    <a:pt x="f66" y="f719"/>
                    <a:pt x="f68" y="f720"/>
                  </a:cubicBezTo>
                  <a:lnTo>
                    <a:pt x="f201" y="f720"/>
                  </a:lnTo>
                  <a:cubicBezTo>
                    <a:pt x="f86" y="f721"/>
                    <a:pt x="f81" y="f722"/>
                    <a:pt x="f619" y="f322"/>
                  </a:cubicBezTo>
                  <a:cubicBezTo>
                    <a:pt x="f723" y="f321"/>
                    <a:pt x="f200" y="f321"/>
                    <a:pt x="f617" y="f320"/>
                  </a:cubicBezTo>
                  <a:cubicBezTo>
                    <a:pt x="f615" y="f724"/>
                    <a:pt x="f162" y="f318"/>
                    <a:pt x="f614" y="f317"/>
                  </a:cubicBezTo>
                  <a:cubicBezTo>
                    <a:pt x="f167" y="f725"/>
                    <a:pt x="f188" y="f329"/>
                    <a:pt x="f172" y="f331"/>
                  </a:cubicBezTo>
                  <a:cubicBezTo>
                    <a:pt x="f181" y="f208"/>
                    <a:pt x="f174" y="f208"/>
                    <a:pt x="f726" y="f314"/>
                  </a:cubicBezTo>
                  <a:lnTo>
                    <a:pt x="f656" y="f314"/>
                  </a:lnTo>
                  <a:cubicBezTo>
                    <a:pt x="f431" y="f727"/>
                    <a:pt x="f429" y="f728"/>
                    <a:pt x="f426" y="f211"/>
                  </a:cubicBezTo>
                  <a:cubicBezTo>
                    <a:pt x="f434" y="f211"/>
                    <a:pt x="f425" y="f211"/>
                    <a:pt x="f435" y="f312"/>
                  </a:cubicBezTo>
                  <a:lnTo>
                    <a:pt x="f609" y="f312"/>
                  </a:lnTo>
                  <a:lnTo>
                    <a:pt x="f609" y="f213"/>
                  </a:lnTo>
                  <a:lnTo>
                    <a:pt x="f418" y="f213"/>
                  </a:lnTo>
                  <a:cubicBezTo>
                    <a:pt x="f417" y="f213"/>
                    <a:pt x="f416" y="f213"/>
                    <a:pt x="f414" y="f729"/>
                  </a:cubicBezTo>
                  <a:lnTo>
                    <a:pt x="f406" y="f729"/>
                  </a:lnTo>
                  <a:cubicBezTo>
                    <a:pt x="f404" y="f729"/>
                    <a:pt x="f443" y="f729"/>
                    <a:pt x="f400" y="f730"/>
                  </a:cubicBezTo>
                  <a:lnTo>
                    <a:pt x="f605" y="f730"/>
                  </a:lnTo>
                  <a:cubicBezTo>
                    <a:pt x="f396" y="f731"/>
                    <a:pt x="f397" y="f732"/>
                    <a:pt x="f397" y="f733"/>
                  </a:cubicBezTo>
                  <a:lnTo>
                    <a:pt x="f397" y="f734"/>
                  </a:lnTo>
                  <a:cubicBezTo>
                    <a:pt x="f400" y="f226"/>
                    <a:pt x="f402" y="f298"/>
                    <a:pt x="f443" y="f234"/>
                  </a:cubicBezTo>
                  <a:lnTo>
                    <a:pt x="f404" y="f735"/>
                  </a:lnTo>
                  <a:cubicBezTo>
                    <a:pt x="f404" y="f244"/>
                    <a:pt x="f405" y="f736"/>
                    <a:pt x="f669" y="f258"/>
                  </a:cubicBezTo>
                  <a:cubicBezTo>
                    <a:pt x="f406" y="f272"/>
                    <a:pt x="f407" y="f737"/>
                    <a:pt x="f408" y="f738"/>
                  </a:cubicBezTo>
                  <a:cubicBezTo>
                    <a:pt x="f409" y="f125"/>
                    <a:pt x="f409" y="f122"/>
                    <a:pt x="f410" y="f120"/>
                  </a:cubicBezTo>
                  <a:lnTo>
                    <a:pt x="f410" y="f739"/>
                  </a:lnTo>
                  <a:cubicBezTo>
                    <a:pt x="f412" y="f740"/>
                    <a:pt x="f412" y="f134"/>
                    <a:pt x="f413" y="f741"/>
                  </a:cubicBezTo>
                  <a:cubicBezTo>
                    <a:pt x="f413" y="f742"/>
                    <a:pt x="f414" y="f7"/>
                    <a:pt x="f414" y="f8"/>
                  </a:cubicBezTo>
                  <a:cubicBezTo>
                    <a:pt x="f441" y="f100"/>
                    <a:pt x="f416" y="f743"/>
                    <a:pt x="f439" y="f744"/>
                  </a:cubicBezTo>
                  <a:lnTo>
                    <a:pt x="f439" y="f745"/>
                  </a:lnTo>
                  <a:cubicBezTo>
                    <a:pt x="f416" y="f746"/>
                    <a:pt x="f441" y="f747"/>
                    <a:pt x="f413" y="f79"/>
                  </a:cubicBezTo>
                  <a:cubicBezTo>
                    <a:pt x="f410" y="f748"/>
                    <a:pt x="f408" y="f27"/>
                    <a:pt x="f405" y="f749"/>
                  </a:cubicBezTo>
                  <a:cubicBezTo>
                    <a:pt x="f402" y="f750"/>
                    <a:pt x="f396" y="f39"/>
                    <a:pt x="f376" y="f751"/>
                  </a:cubicBezTo>
                  <a:cubicBezTo>
                    <a:pt x="f366" y="f43"/>
                    <a:pt x="f752" y="f47"/>
                    <a:pt x="f385" y="f51"/>
                  </a:cubicBezTo>
                  <a:cubicBezTo>
                    <a:pt x="f356" y="f51"/>
                    <a:pt x="f349" y="f4"/>
                    <a:pt x="f351" y="f4"/>
                  </a:cubicBezTo>
                  <a:cubicBezTo>
                    <a:pt x="f349" y="f51"/>
                    <a:pt x="f349" y="f47"/>
                    <a:pt x="f349" y="f45"/>
                  </a:cubicBezTo>
                  <a:cubicBezTo>
                    <a:pt x="f355" y="f751"/>
                    <a:pt x="f355" y="f753"/>
                    <a:pt x="f355" y="f754"/>
                  </a:cubicBezTo>
                  <a:lnTo>
                    <a:pt x="f355" y="f750"/>
                  </a:lnTo>
                  <a:lnTo>
                    <a:pt x="f355" y="f749"/>
                  </a:lnTo>
                  <a:cubicBezTo>
                    <a:pt x="f349" y="f755"/>
                    <a:pt x="f349" y="f756"/>
                    <a:pt x="f349" y="f23"/>
                  </a:cubicBezTo>
                  <a:lnTo>
                    <a:pt x="f349" y="f757"/>
                  </a:lnTo>
                  <a:cubicBezTo>
                    <a:pt x="f351" y="f758"/>
                    <a:pt x="f351" y="f759"/>
                    <a:pt x="f352" y="f760"/>
                  </a:cubicBezTo>
                  <a:cubicBezTo>
                    <a:pt x="f761" y="f97"/>
                    <a:pt x="f762" y="f104"/>
                    <a:pt x="f763" y="f764"/>
                  </a:cubicBezTo>
                  <a:cubicBezTo>
                    <a:pt x="f765" y="f133"/>
                    <a:pt x="f675" y="f766"/>
                    <a:pt x="f767" y="f118"/>
                  </a:cubicBezTo>
                  <a:lnTo>
                    <a:pt x="f768" y="f769"/>
                  </a:lnTo>
                  <a:cubicBezTo>
                    <a:pt x="f597" y="f125"/>
                    <a:pt x="f595" y="f770"/>
                    <a:pt x="f593" y="f771"/>
                  </a:cubicBezTo>
                  <a:cubicBezTo>
                    <a:pt x="f215" y="f772"/>
                    <a:pt x="f773" y="f774"/>
                    <a:pt x="f227" y="f254"/>
                  </a:cubicBezTo>
                  <a:lnTo>
                    <a:pt x="f229" y="f254"/>
                  </a:lnTo>
                  <a:cubicBezTo>
                    <a:pt x="f775" y="f246"/>
                    <a:pt x="f237" y="f776"/>
                    <a:pt x="f777" y="f294"/>
                  </a:cubicBezTo>
                  <a:cubicBezTo>
                    <a:pt x="f778" y="f234"/>
                    <a:pt x="f245" y="f779"/>
                    <a:pt x="f780" y="f298"/>
                  </a:cubicBezTo>
                  <a:cubicBezTo>
                    <a:pt x="f781" y="f782"/>
                    <a:pt x="f251" y="f300"/>
                    <a:pt x="f442" y="f783"/>
                  </a:cubicBezTo>
                  <a:lnTo>
                    <a:pt x="f784" y="f226"/>
                  </a:lnTo>
                  <a:cubicBezTo>
                    <a:pt x="f363" y="f223"/>
                    <a:pt x="f785" y="f732"/>
                    <a:pt x="f265" y="f731"/>
                  </a:cubicBezTo>
                  <a:cubicBezTo>
                    <a:pt x="f786" y="f787"/>
                    <a:pt x="f788" y="f730"/>
                    <a:pt x="f370" y="f730"/>
                  </a:cubicBezTo>
                  <a:cubicBezTo>
                    <a:pt x="f269" y="f729"/>
                    <a:pt x="f345" y="f213"/>
                    <a:pt x="f270" y="f213"/>
                  </a:cubicBezTo>
                  <a:lnTo>
                    <a:pt x="f271" y="f211"/>
                  </a:lnTo>
                  <a:cubicBezTo>
                    <a:pt x="f344" y="f211"/>
                    <a:pt x="f789" y="f728"/>
                    <a:pt x="f466" y="f727"/>
                  </a:cubicBezTo>
                  <a:cubicBezTo>
                    <a:pt x="f790" y="f314"/>
                    <a:pt x="f471" y="f208"/>
                    <a:pt x="f791" y="f331"/>
                  </a:cubicBezTo>
                  <a:cubicBezTo>
                    <a:pt x="f792" y="f329"/>
                    <a:pt x="f275" y="f793"/>
                    <a:pt x="f342" y="f793"/>
                  </a:cubicBezTo>
                  <a:cubicBezTo>
                    <a:pt x="f481" y="f725"/>
                    <a:pt x="f562" y="f725"/>
                    <a:pt x="f560" y="f725"/>
                  </a:cubicBezTo>
                  <a:lnTo>
                    <a:pt x="f278" y="f327"/>
                  </a:lnTo>
                  <a:cubicBezTo>
                    <a:pt x="f559" y="f317"/>
                    <a:pt x="f338" y="f318"/>
                    <a:pt x="f566" y="f724"/>
                  </a:cubicBezTo>
                  <a:cubicBezTo>
                    <a:pt x="f283" y="f794"/>
                    <a:pt x="f335" y="f320"/>
                    <a:pt x="f334" y="f321"/>
                  </a:cubicBezTo>
                  <a:lnTo>
                    <a:pt x="f332" y="f322"/>
                  </a:lnTo>
                  <a:cubicBezTo>
                    <a:pt x="f288" y="f722"/>
                    <a:pt x="f795" y="f796"/>
                    <a:pt x="f296" y="f721"/>
                  </a:cubicBezTo>
                  <a:cubicBezTo>
                    <a:pt x="f552" y="f797"/>
                    <a:pt x="f301" y="f798"/>
                    <a:pt x="f304" y="f798"/>
                  </a:cubicBezTo>
                  <a:cubicBezTo>
                    <a:pt x="f551" y="f720"/>
                    <a:pt x="f307" y="f720"/>
                    <a:pt x="f310" y="f720"/>
                  </a:cubicBezTo>
                  <a:cubicBezTo>
                    <a:pt x="f799" y="f720"/>
                    <a:pt x="f381" y="f798"/>
                    <a:pt x="f381" y="f797"/>
                  </a:cubicBezTo>
                  <a:cubicBezTo>
                    <a:pt x="f382" y="f797"/>
                    <a:pt x="f571" y="f798"/>
                    <a:pt x="f388" y="f720"/>
                  </a:cubicBezTo>
                  <a:cubicBezTo>
                    <a:pt x="f401" y="f720"/>
                    <a:pt x="f549" y="f800"/>
                    <a:pt x="f391" y="f800"/>
                  </a:cubicBezTo>
                  <a:cubicBezTo>
                    <a:pt x="f548" y="f800"/>
                    <a:pt x="f506" y="f719"/>
                    <a:pt x="f545" y="f719"/>
                  </a:cubicBezTo>
                  <a:lnTo>
                    <a:pt x="f537" y="f719"/>
                  </a:lnTo>
                  <a:cubicBezTo>
                    <a:pt x="f535" y="f719"/>
                    <a:pt x="f468" y="f800"/>
                    <a:pt x="f470" y="f800"/>
                  </a:cubicBezTo>
                  <a:lnTo>
                    <a:pt x="f474" y="f800"/>
                  </a:lnTo>
                  <a:cubicBezTo>
                    <a:pt x="f477" y="f720"/>
                    <a:pt x="f482" y="f798"/>
                    <a:pt x="f521" y="f797"/>
                  </a:cubicBezTo>
                  <a:lnTo>
                    <a:pt x="f489" y="f797"/>
                  </a:lnTo>
                  <a:cubicBezTo>
                    <a:pt x="f493" y="f721"/>
                    <a:pt x="f497" y="f721"/>
                    <a:pt x="f502" y="f722"/>
                  </a:cubicBezTo>
                  <a:cubicBezTo>
                    <a:pt x="f504" y="f722"/>
                    <a:pt x="f801" y="f323"/>
                    <a:pt x="f541" y="f322"/>
                  </a:cubicBezTo>
                  <a:cubicBezTo>
                    <a:pt x="f544" y="f322"/>
                    <a:pt x="f802" y="f321"/>
                    <a:pt x="f803" y="f320"/>
                  </a:cubicBezTo>
                  <a:lnTo>
                    <a:pt x="f687" y="f794"/>
                  </a:lnTo>
                  <a:cubicBezTo>
                    <a:pt x="f689" y="f724"/>
                    <a:pt x="f804" y="f317"/>
                    <a:pt x="f693" y="f316"/>
                  </a:cubicBezTo>
                  <a:lnTo>
                    <a:pt x="f805" y="f327"/>
                  </a:lnTo>
                  <a:cubicBezTo>
                    <a:pt x="f806" y="f327"/>
                    <a:pt x="f807" y="f725"/>
                    <a:pt x="f808" y="f725"/>
                  </a:cubicBezTo>
                  <a:cubicBezTo>
                    <a:pt x="f809" y="f793"/>
                    <a:pt x="f810" y="f793"/>
                    <a:pt x="f698" y="f329"/>
                  </a:cubicBezTo>
                  <a:lnTo>
                    <a:pt x="f701" y="f331"/>
                  </a:lnTo>
                  <a:cubicBezTo>
                    <a:pt x="f811" y="f208"/>
                    <a:pt x="f704" y="f314"/>
                    <a:pt x="f812" y="f727"/>
                  </a:cubicBezTo>
                  <a:cubicBezTo>
                    <a:pt x="f707" y="f728"/>
                    <a:pt x="f813" y="f211"/>
                    <a:pt x="f814" y="f312"/>
                  </a:cubicBezTo>
                  <a:cubicBezTo>
                    <a:pt x="f815" y="f213"/>
                    <a:pt x="f710" y="f729"/>
                    <a:pt x="f711" y="f730"/>
                  </a:cubicBezTo>
                  <a:cubicBezTo>
                    <a:pt x="f816" y="f787"/>
                    <a:pt x="f817" y="f787"/>
                    <a:pt x="f713" y="f731"/>
                  </a:cubicBezTo>
                  <a:cubicBezTo>
                    <a:pt x="f713" y="f216"/>
                    <a:pt x="f714" y="f216"/>
                    <a:pt x="f818" y="f732"/>
                  </a:cubicBezTo>
                  <a:lnTo>
                    <a:pt x="f819" y="f218"/>
                  </a:lnTo>
                  <a:cubicBezTo>
                    <a:pt x="f820" y="f733"/>
                    <a:pt x="f821" y="f734"/>
                    <a:pt x="f822" y="f223"/>
                  </a:cubicBezTo>
                  <a:cubicBezTo>
                    <a:pt x="f823" y="f225"/>
                    <a:pt x="f824" y="f825"/>
                    <a:pt x="f720" y="f825"/>
                  </a:cubicBezTo>
                  <a:lnTo>
                    <a:pt x="f797" y="f826"/>
                  </a:lnTo>
                  <a:lnTo>
                    <a:pt x="f721" y="f783"/>
                  </a:lnTo>
                  <a:cubicBezTo>
                    <a:pt x="f827" y="f300"/>
                    <a:pt x="f323" y="f782"/>
                    <a:pt x="f322" y="f298"/>
                  </a:cubicBezTo>
                  <a:cubicBezTo>
                    <a:pt x="f320" y="f779"/>
                    <a:pt x="f319" y="f828"/>
                    <a:pt x="f318" y="f234"/>
                  </a:cubicBezTo>
                  <a:cubicBezTo>
                    <a:pt x="f316" y="f238"/>
                    <a:pt x="f329" y="f776"/>
                    <a:pt x="f208" y="f246"/>
                  </a:cubicBezTo>
                  <a:cubicBezTo>
                    <a:pt x="f209" y="f829"/>
                    <a:pt x="f313" y="f254"/>
                    <a:pt x="f312" y="f256"/>
                  </a:cubicBezTo>
                  <a:lnTo>
                    <a:pt x="f312" y="f258"/>
                  </a:lnTo>
                  <a:cubicBezTo>
                    <a:pt x="f213" y="f774"/>
                    <a:pt x="f830" y="f831"/>
                    <a:pt x="f214" y="f272"/>
                  </a:cubicBezTo>
                  <a:cubicBezTo>
                    <a:pt x="f216" y="f737"/>
                    <a:pt x="f220" y="f770"/>
                    <a:pt x="f223" y="f125"/>
                  </a:cubicBezTo>
                  <a:cubicBezTo>
                    <a:pt x="f825" y="f122"/>
                    <a:pt x="f226" y="f769"/>
                    <a:pt x="f303" y="f118"/>
                  </a:cubicBezTo>
                  <a:cubicBezTo>
                    <a:pt x="f300" y="f832"/>
                    <a:pt x="f230" y="f766"/>
                    <a:pt x="f298" y="f739"/>
                  </a:cubicBezTo>
                  <a:cubicBezTo>
                    <a:pt x="f298" y="f133"/>
                    <a:pt x="f833" y="f740"/>
                    <a:pt x="f232" y="f834"/>
                  </a:cubicBezTo>
                  <a:lnTo>
                    <a:pt x="f835" y="f134"/>
                  </a:lnTo>
                  <a:cubicBezTo>
                    <a:pt x="f234" y="f106"/>
                    <a:pt x="f236" y="f135"/>
                    <a:pt x="f294" y="f742"/>
                  </a:cubicBezTo>
                  <a:lnTo>
                    <a:pt x="f238" y="f7"/>
                  </a:lnTo>
                  <a:cubicBezTo>
                    <a:pt x="f240" y="f836"/>
                    <a:pt x="f244" y="f837"/>
                    <a:pt x="f246" y="f743"/>
                  </a:cubicBezTo>
                  <a:cubicBezTo>
                    <a:pt x="f248" y="f13"/>
                    <a:pt x="f248" y="f838"/>
                    <a:pt x="f250" y="f745"/>
                  </a:cubicBezTo>
                  <a:cubicBezTo>
                    <a:pt x="f250" y="f759"/>
                    <a:pt x="f250" y="f758"/>
                    <a:pt x="f248" y="f757"/>
                  </a:cubicBezTo>
                  <a:cubicBezTo>
                    <a:pt x="f248" y="f747"/>
                    <a:pt x="f248" y="f82"/>
                    <a:pt x="f246" y="f80"/>
                  </a:cubicBezTo>
                  <a:cubicBezTo>
                    <a:pt x="f250" y="f82"/>
                    <a:pt x="f254" y="f839"/>
                    <a:pt x="f258" y="f747"/>
                  </a:cubicBezTo>
                  <a:lnTo>
                    <a:pt x="f261" y="f747"/>
                  </a:lnTo>
                  <a:cubicBezTo>
                    <a:pt x="f272" y="f87"/>
                    <a:pt x="f840" y="f758"/>
                    <a:pt x="f841" y="f759"/>
                  </a:cubicBezTo>
                  <a:cubicBezTo>
                    <a:pt x="f127" y="f745"/>
                    <a:pt x="f121" y="f838"/>
                    <a:pt x="f118" y="f13"/>
                  </a:cubicBezTo>
                  <a:cubicBezTo>
                    <a:pt x="f114" y="f97"/>
                    <a:pt x="f110" y="f842"/>
                    <a:pt x="f108" y="f100"/>
                  </a:cubicBezTo>
                  <a:lnTo>
                    <a:pt x="f134" y="f102"/>
                  </a:lnTo>
                  <a:lnTo>
                    <a:pt x="f134" y="f843"/>
                  </a:lnTo>
                  <a:lnTo>
                    <a:pt x="f741" y="f836"/>
                  </a:lnTo>
                  <a:cubicBezTo>
                    <a:pt x="f135" y="f104"/>
                    <a:pt x="f135" y="f104"/>
                    <a:pt x="f5" y="f8"/>
                  </a:cubicBezTo>
                  <a:cubicBezTo>
                    <a:pt x="f844" y="f845"/>
                    <a:pt x="f844" y="f7"/>
                    <a:pt x="f7" y="f846"/>
                  </a:cubicBezTo>
                  <a:cubicBezTo>
                    <a:pt x="f845" y="f742"/>
                    <a:pt x="f7" y="f741"/>
                    <a:pt x="f844" y="f134"/>
                  </a:cubicBezTo>
                  <a:cubicBezTo>
                    <a:pt x="f5" y="f134"/>
                    <a:pt x="f135" y="f764"/>
                    <a:pt x="f741" y="f764"/>
                  </a:cubicBezTo>
                  <a:lnTo>
                    <a:pt x="f741" y="f834"/>
                  </a:lnTo>
                  <a:cubicBezTo>
                    <a:pt x="f106" y="f133"/>
                    <a:pt x="f134" y="f739"/>
                    <a:pt x="f134" y="f766"/>
                  </a:cubicBezTo>
                  <a:cubicBezTo>
                    <a:pt x="f847" y="f116"/>
                    <a:pt x="f847" y="f120"/>
                    <a:pt x="f108" y="f848"/>
                  </a:cubicBezTo>
                  <a:cubicBezTo>
                    <a:pt x="f108" y="f123"/>
                    <a:pt x="f740" y="f127"/>
                    <a:pt x="f133" y="f738"/>
                  </a:cubicBezTo>
                  <a:cubicBezTo>
                    <a:pt x="f110" y="f771"/>
                    <a:pt x="f112" y="f849"/>
                    <a:pt x="f132" y="f831"/>
                  </a:cubicBezTo>
                  <a:lnTo>
                    <a:pt x="f114" y="f261"/>
                  </a:lnTo>
                  <a:cubicBezTo>
                    <a:pt x="f114" y="f256"/>
                    <a:pt x="f832" y="f254"/>
                    <a:pt x="f832" y="f736"/>
                  </a:cubicBezTo>
                  <a:lnTo>
                    <a:pt x="f116" y="f246"/>
                  </a:lnTo>
                  <a:cubicBezTo>
                    <a:pt x="f118" y="f242"/>
                    <a:pt x="f120" y="f735"/>
                    <a:pt x="f120" y="f294"/>
                  </a:cubicBezTo>
                  <a:cubicBezTo>
                    <a:pt x="f121" y="f828"/>
                    <a:pt x="f122" y="f298"/>
                    <a:pt x="f123" y="f783"/>
                  </a:cubicBezTo>
                  <a:lnTo>
                    <a:pt x="f125" y="f826"/>
                  </a:lnTo>
                  <a:cubicBezTo>
                    <a:pt x="f127" y="f825"/>
                    <a:pt x="f850" y="f734"/>
                    <a:pt x="f851" y="f218"/>
                  </a:cubicBezTo>
                  <a:cubicBezTo>
                    <a:pt x="f841" y="f731"/>
                    <a:pt x="f852" y="f730"/>
                    <a:pt x="f840" y="f312"/>
                  </a:cubicBezTo>
                  <a:cubicBezTo>
                    <a:pt x="f853" y="f211"/>
                    <a:pt x="f853" y="f728"/>
                    <a:pt x="f849" y="f314"/>
                  </a:cubicBezTo>
                  <a:lnTo>
                    <a:pt x="f772" y="f208"/>
                  </a:lnTo>
                  <a:lnTo>
                    <a:pt x="f272" y="f331"/>
                  </a:lnTo>
                  <a:lnTo>
                    <a:pt x="f772" y="f329"/>
                  </a:lnTo>
                  <a:cubicBezTo>
                    <a:pt x="f772" y="f331"/>
                    <a:pt x="f849" y="f331"/>
                    <a:pt x="f849" y="f331"/>
                  </a:cubicBezTo>
                  <a:lnTo>
                    <a:pt x="f853" y="f331"/>
                  </a:lnTo>
                  <a:cubicBezTo>
                    <a:pt x="f841" y="f329"/>
                    <a:pt x="f125" y="f725"/>
                    <a:pt x="f130" y="f327"/>
                  </a:cubicBezTo>
                  <a:cubicBezTo>
                    <a:pt x="f832" y="f317"/>
                    <a:pt x="f133" y="f724"/>
                    <a:pt x="f134" y="f321"/>
                  </a:cubicBezTo>
                  <a:cubicBezTo>
                    <a:pt x="f741" y="f322"/>
                    <a:pt x="f5" y="f323"/>
                    <a:pt x="f845" y="f796"/>
                  </a:cubicBezTo>
                  <a:cubicBezTo>
                    <a:pt x="f8" y="f721"/>
                    <a:pt x="f10" y="f797"/>
                    <a:pt x="f102" y="f798"/>
                  </a:cubicBezTo>
                  <a:cubicBezTo>
                    <a:pt x="f837" y="f720"/>
                    <a:pt x="f98" y="f800"/>
                    <a:pt x="f97" y="f718"/>
                  </a:cubicBezTo>
                  <a:lnTo>
                    <a:pt x="f13" y="f822"/>
                  </a:lnTo>
                  <a:lnTo>
                    <a:pt x="f854" y="f716"/>
                  </a:lnTo>
                  <a:cubicBezTo>
                    <a:pt x="f93" y="f855"/>
                    <a:pt x="f89" y="f818"/>
                    <a:pt x="f19" y="f713"/>
                  </a:cubicBezTo>
                  <a:cubicBezTo>
                    <a:pt x="f757" y="f713"/>
                    <a:pt x="f85" y="f856"/>
                    <a:pt x="f21" y="f712"/>
                  </a:cubicBezTo>
                  <a:cubicBezTo>
                    <a:pt x="f78" y="f710"/>
                    <a:pt x="f857" y="f858"/>
                    <a:pt x="f31" y="f859"/>
                  </a:cubicBezTo>
                  <a:cubicBezTo>
                    <a:pt x="f39" y="f704"/>
                    <a:pt x="f47" y="f700"/>
                    <a:pt x="f860" y="f696"/>
                  </a:cubicBezTo>
                  <a:lnTo>
                    <a:pt x="f861" y="f807"/>
                  </a:lnTo>
                  <a:cubicBezTo>
                    <a:pt x="f862" y="f863"/>
                    <a:pt x="f864" y="f694"/>
                    <a:pt x="f865" y="f866"/>
                  </a:cubicBezTo>
                  <a:cubicBezTo>
                    <a:pt x="f867" y="f868"/>
                    <a:pt x="f869" y="f870"/>
                    <a:pt x="f871" y="f691"/>
                  </a:cubicBezTo>
                  <a:cubicBezTo>
                    <a:pt x="f872" y="f690"/>
                    <a:pt x="f873" y="f689"/>
                    <a:pt x="f874" y="f688"/>
                  </a:cubicBezTo>
                  <a:cubicBezTo>
                    <a:pt x="f875" y="f876"/>
                    <a:pt x="f877" y="f878"/>
                    <a:pt x="f879" y="f803"/>
                  </a:cubicBezTo>
                  <a:lnTo>
                    <a:pt x="f880" y="f686"/>
                  </a:lnTo>
                  <a:lnTo>
                    <a:pt x="f881" y="f541"/>
                  </a:lnTo>
                  <a:cubicBezTo>
                    <a:pt x="f882" y="f539"/>
                    <a:pt x="f883" y="f503"/>
                    <a:pt x="f884" y="f502"/>
                  </a:cubicBezTo>
                  <a:cubicBezTo>
                    <a:pt x="f885" y="f497"/>
                    <a:pt x="f886" y="f494"/>
                    <a:pt x="f887" y="f518"/>
                  </a:cubicBezTo>
                  <a:cubicBezTo>
                    <a:pt x="f888" y="f527"/>
                    <a:pt x="f889" y="f484"/>
                    <a:pt x="f890" y="f522"/>
                  </a:cubicBezTo>
                  <a:cubicBezTo>
                    <a:pt x="f891" y="f477"/>
                    <a:pt x="f892" y="f684"/>
                    <a:pt x="f893" y="f516"/>
                  </a:cubicBezTo>
                  <a:cubicBezTo>
                    <a:pt x="f894" y="f468"/>
                    <a:pt x="f895" y="f513"/>
                    <a:pt x="f896" y="f463"/>
                  </a:cubicBezTo>
                  <a:lnTo>
                    <a:pt x="f897" y="f512"/>
                  </a:lnTo>
                  <a:cubicBezTo>
                    <a:pt x="f898" y="f458"/>
                    <a:pt x="f899" y="f454"/>
                    <a:pt x="f900" y="f510"/>
                  </a:cubicBezTo>
                  <a:cubicBezTo>
                    <a:pt x="f901" y="f682"/>
                    <a:pt x="f902" y="f448"/>
                    <a:pt x="f903" y="f564"/>
                  </a:cubicBezTo>
                  <a:cubicBezTo>
                    <a:pt x="f904" y="f445"/>
                    <a:pt x="f905" y="f906"/>
                    <a:pt x="f907" y="f393"/>
                  </a:cubicBezTo>
                  <a:cubicBezTo>
                    <a:pt x="f908" y="f391"/>
                    <a:pt x="f909" y="f390"/>
                    <a:pt x="f909" y="f389"/>
                  </a:cubicBezTo>
                  <a:lnTo>
                    <a:pt x="f910" y="f388"/>
                  </a:lnTo>
                  <a:cubicBezTo>
                    <a:pt x="f911" y="f411"/>
                    <a:pt x="f912" y="f315"/>
                    <a:pt x="f913" y="f307"/>
                  </a:cubicBezTo>
                  <a:cubicBezTo>
                    <a:pt x="f914" y="f304"/>
                    <a:pt x="f915" y="f326"/>
                    <a:pt x="f916" y="f292"/>
                  </a:cubicBezTo>
                  <a:cubicBezTo>
                    <a:pt x="f917" y="f289"/>
                    <a:pt x="f917" y="f288"/>
                    <a:pt x="f918" y="f287"/>
                  </a:cubicBezTo>
                  <a:lnTo>
                    <a:pt x="f918" y="f330"/>
                  </a:lnTo>
                  <a:lnTo>
                    <a:pt x="f918" y="f332"/>
                  </a:lnTo>
                  <a:cubicBezTo>
                    <a:pt x="f3" y="f285"/>
                    <a:pt x="f3" y="f333"/>
                    <a:pt x="f3" y="f333"/>
                  </a:cubicBezTo>
                  <a:cubicBezTo>
                    <a:pt x="f3" y="f334"/>
                    <a:pt x="f3" y="f284"/>
                    <a:pt x="f918" y="f565"/>
                  </a:cubicBezTo>
                  <a:cubicBezTo>
                    <a:pt x="f918" y="f567"/>
                    <a:pt x="f917" y="f283"/>
                    <a:pt x="f915" y="f283"/>
                  </a:cubicBezTo>
                  <a:cubicBezTo>
                    <a:pt x="f916" y="f337"/>
                    <a:pt x="f916" y="f338"/>
                    <a:pt x="f916" y="f279"/>
                  </a:cubicBezTo>
                  <a:lnTo>
                    <a:pt x="f916" y="f276"/>
                  </a:lnTo>
                  <a:cubicBezTo>
                    <a:pt x="f916" y="f342"/>
                    <a:pt x="f916" y="f378"/>
                    <a:pt x="f915" y="f432"/>
                  </a:cubicBezTo>
                  <a:cubicBezTo>
                    <a:pt x="f915" y="f377"/>
                    <a:pt x="f914" y="f433"/>
                    <a:pt x="f914" y="f273"/>
                  </a:cubicBezTo>
                  <a:lnTo>
                    <a:pt x="f914" y="f343"/>
                  </a:lnTo>
                  <a:cubicBezTo>
                    <a:pt x="f919" y="f375"/>
                    <a:pt x="f913" y="f344"/>
                    <a:pt x="f913" y="f373"/>
                  </a:cubicBezTo>
                  <a:lnTo>
                    <a:pt x="f912" y="f372"/>
                  </a:lnTo>
                  <a:lnTo>
                    <a:pt x="f912" y="f270"/>
                  </a:lnTo>
                  <a:cubicBezTo>
                    <a:pt x="f920" y="f269"/>
                    <a:pt x="f920" y="f370"/>
                    <a:pt x="f911" y="f267"/>
                  </a:cubicBezTo>
                  <a:cubicBezTo>
                    <a:pt x="f910" y="f265"/>
                    <a:pt x="f909" y="f264"/>
                    <a:pt x="f908" y="f262"/>
                  </a:cubicBezTo>
                  <a:cubicBezTo>
                    <a:pt x="f907" y="f365"/>
                    <a:pt x="f905" y="f363"/>
                    <a:pt x="f904" y="f257"/>
                  </a:cubicBezTo>
                  <a:cubicBezTo>
                    <a:pt x="f921" y="f438"/>
                    <a:pt x="f903" y="f255"/>
                    <a:pt x="f922" y="f440"/>
                  </a:cubicBezTo>
                  <a:lnTo>
                    <a:pt x="f923" y="f253"/>
                  </a:lnTo>
                  <a:lnTo>
                    <a:pt x="f901" y="f442"/>
                  </a:lnTo>
                  <a:cubicBezTo>
                    <a:pt x="f900" y="f347"/>
                    <a:pt x="f924" y="f249"/>
                    <a:pt x="f925" y="f247"/>
                  </a:cubicBezTo>
                  <a:cubicBezTo>
                    <a:pt x="f926" y="f245"/>
                    <a:pt x="f898" y="f245"/>
                    <a:pt x="f898" y="f444"/>
                  </a:cubicBezTo>
                  <a:cubicBezTo>
                    <a:pt x="f927" y="f444"/>
                    <a:pt x="f897" y="f243"/>
                    <a:pt x="f896" y="f243"/>
                  </a:cubicBezTo>
                  <a:cubicBezTo>
                    <a:pt x="f928" y="f353"/>
                    <a:pt x="f893" y="f353"/>
                    <a:pt x="f929" y="f353"/>
                  </a:cubicBezTo>
                  <a:lnTo>
                    <a:pt x="f930" y="f353"/>
                  </a:lnTo>
                  <a:cubicBezTo>
                    <a:pt x="f890" y="f353"/>
                    <a:pt x="f931" y="f353"/>
                    <a:pt x="f932" y="f241"/>
                  </a:cubicBezTo>
                  <a:cubicBezTo>
                    <a:pt x="f933" y="f241"/>
                    <a:pt x="f887" y="f243"/>
                    <a:pt x="f934" y="f444"/>
                  </a:cubicBezTo>
                  <a:cubicBezTo>
                    <a:pt x="f886" y="f444"/>
                    <a:pt x="f935" y="f245"/>
                    <a:pt x="f936" y="f247"/>
                  </a:cubicBezTo>
                  <a:cubicBezTo>
                    <a:pt x="f937" y="f249"/>
                    <a:pt x="f938" y="f347"/>
                    <a:pt x="f939" y="f251"/>
                  </a:cubicBezTo>
                  <a:lnTo>
                    <a:pt x="f881" y="f440"/>
                  </a:lnTo>
                  <a:lnTo>
                    <a:pt x="f940" y="f440"/>
                  </a:lnTo>
                  <a:cubicBezTo>
                    <a:pt x="f941" y="f255"/>
                    <a:pt x="f941" y="f438"/>
                    <a:pt x="f880" y="f438"/>
                  </a:cubicBezTo>
                  <a:lnTo>
                    <a:pt x="f879" y="f257"/>
                  </a:lnTo>
                  <a:cubicBezTo>
                    <a:pt x="f877" y="f363"/>
                    <a:pt x="f875" y="f363"/>
                    <a:pt x="f942" y="f259"/>
                  </a:cubicBezTo>
                  <a:cubicBezTo>
                    <a:pt x="f874" y="f365"/>
                    <a:pt x="f943" y="f262"/>
                    <a:pt x="f873" y="f367"/>
                  </a:cubicBezTo>
                  <a:lnTo>
                    <a:pt x="f872" y="f436"/>
                  </a:lnTo>
                  <a:lnTo>
                    <a:pt x="f944" y="f267"/>
                  </a:lnTo>
                  <a:cubicBezTo>
                    <a:pt x="f945" y="f269"/>
                    <a:pt x="f946" y="f270"/>
                    <a:pt x="f864" y="f271"/>
                  </a:cubicBezTo>
                  <a:cubicBezTo>
                    <a:pt x="f947" y="f344"/>
                    <a:pt x="f862" y="f375"/>
                    <a:pt x="f861" y="f466"/>
                  </a:cubicBezTo>
                  <a:lnTo>
                    <a:pt x="f861" y="f343"/>
                  </a:lnTo>
                  <a:lnTo>
                    <a:pt x="f948" y="f273"/>
                  </a:lnTo>
                  <a:lnTo>
                    <a:pt x="f948" y="f433"/>
                  </a:lnTo>
                  <a:cubicBezTo>
                    <a:pt x="f860" y="f433"/>
                    <a:pt x="f860" y="f471"/>
                    <a:pt x="f860" y="f471"/>
                  </a:cubicBezTo>
                  <a:lnTo>
                    <a:pt x="f860" y="f377"/>
                  </a:lnTo>
                  <a:cubicBezTo>
                    <a:pt x="f949" y="f274"/>
                    <a:pt x="f950" y="f432"/>
                    <a:pt x="f950" y="f951"/>
                  </a:cubicBezTo>
                  <a:lnTo>
                    <a:pt x="f952" y="f951"/>
                  </a:lnTo>
                  <a:lnTo>
                    <a:pt x="f953" y="f275"/>
                  </a:lnTo>
                  <a:cubicBezTo>
                    <a:pt x="f54" y="f342"/>
                    <a:pt x="f51" y="f276"/>
                    <a:pt x="f45" y="f277"/>
                  </a:cubicBezTo>
                  <a:cubicBezTo>
                    <a:pt x="f65" y="f485"/>
                    <a:pt x="f41" y="f339"/>
                    <a:pt x="f753" y="f338"/>
                  </a:cubicBezTo>
                  <a:lnTo>
                    <a:pt x="f39" y="f281"/>
                  </a:lnTo>
                  <a:lnTo>
                    <a:pt x="f39" y="f282"/>
                  </a:lnTo>
                  <a:cubicBezTo>
                    <a:pt x="f754" y="f337"/>
                    <a:pt x="f754" y="f491"/>
                    <a:pt x="f37" y="f336"/>
                  </a:cubicBezTo>
                  <a:cubicBezTo>
                    <a:pt x="f37" y="f283"/>
                    <a:pt x="f37" y="f283"/>
                    <a:pt x="f35" y="f567"/>
                  </a:cubicBezTo>
                  <a:lnTo>
                    <a:pt x="f35" y="f335"/>
                  </a:lnTo>
                  <a:cubicBezTo>
                    <a:pt x="f954" y="f335"/>
                    <a:pt x="f954" y="f565"/>
                    <a:pt x="f954" y="f284"/>
                  </a:cubicBezTo>
                  <a:cubicBezTo>
                    <a:pt x="f954" y="f334"/>
                    <a:pt x="f35" y="f333"/>
                    <a:pt x="f35" y="f333"/>
                  </a:cubicBezTo>
                  <a:cubicBezTo>
                    <a:pt x="f37" y="f333"/>
                    <a:pt x="f37" y="f285"/>
                    <a:pt x="f37" y="f285"/>
                  </a:cubicBezTo>
                  <a:lnTo>
                    <a:pt x="f37" y="f332"/>
                  </a:lnTo>
                  <a:cubicBezTo>
                    <a:pt x="f33" y="f499"/>
                    <a:pt x="f749" y="f291"/>
                    <a:pt x="f29" y="f293"/>
                  </a:cubicBezTo>
                  <a:cubicBezTo>
                    <a:pt x="f27" y="f380"/>
                    <a:pt x="f857" y="f297"/>
                    <a:pt x="f25" y="f326"/>
                  </a:cubicBezTo>
                  <a:cubicBezTo>
                    <a:pt x="f25" y="f326"/>
                    <a:pt x="f76" y="f326"/>
                    <a:pt x="f78" y="f299"/>
                  </a:cubicBezTo>
                  <a:lnTo>
                    <a:pt x="f78" y="f326"/>
                  </a:lnTo>
                  <a:lnTo>
                    <a:pt x="f76" y="f297"/>
                  </a:lnTo>
                  <a:lnTo>
                    <a:pt x="f76" y="f296"/>
                  </a:lnTo>
                  <a:cubicBezTo>
                    <a:pt x="f25" y="f295"/>
                    <a:pt x="f756" y="f292"/>
                    <a:pt x="f756" y="f291"/>
                  </a:cubicBezTo>
                  <a:cubicBezTo>
                    <a:pt x="f857" y="f288"/>
                    <a:pt x="f27" y="f499"/>
                    <a:pt x="f73" y="f330"/>
                  </a:cubicBezTo>
                  <a:cubicBezTo>
                    <a:pt x="f29" y="f285"/>
                    <a:pt x="f749" y="f565"/>
                    <a:pt x="f954" y="f336"/>
                  </a:cubicBezTo>
                  <a:lnTo>
                    <a:pt x="f954" y="f491"/>
                  </a:lnTo>
                  <a:cubicBezTo>
                    <a:pt x="f37" y="f338"/>
                    <a:pt x="f39" y="f340"/>
                    <a:pt x="f753" y="f277"/>
                  </a:cubicBezTo>
                  <a:cubicBezTo>
                    <a:pt x="f67" y="f275"/>
                    <a:pt x="f65" y="f377"/>
                    <a:pt x="f43" y="f466"/>
                  </a:cubicBezTo>
                  <a:cubicBezTo>
                    <a:pt x="f47" y="f373"/>
                    <a:pt x="f51" y="f370"/>
                    <a:pt x="f54" y="f436"/>
                  </a:cubicBezTo>
                  <a:cubicBezTo>
                    <a:pt x="f953" y="f365"/>
                    <a:pt x="f952" y="f438"/>
                    <a:pt x="f950" y="f347"/>
                  </a:cubicBezTo>
                  <a:cubicBezTo>
                    <a:pt x="f949" y="f444"/>
                    <a:pt x="f949" y="f239"/>
                    <a:pt x="f860" y="f233"/>
                  </a:cubicBezTo>
                  <a:cubicBezTo>
                    <a:pt x="f860" y="f227"/>
                    <a:pt x="f948" y="f217"/>
                    <a:pt x="f948" y="f207"/>
                  </a:cubicBezTo>
                  <a:lnTo>
                    <a:pt x="f948" y="f599"/>
                  </a:lnTo>
                  <a:cubicBezTo>
                    <a:pt x="f948" y="f763"/>
                    <a:pt x="f860" y="f955"/>
                    <a:pt x="f860" y="f601"/>
                  </a:cubicBezTo>
                  <a:lnTo>
                    <a:pt x="f860" y="f355"/>
                  </a:lnTo>
                  <a:cubicBezTo>
                    <a:pt x="f949" y="f956"/>
                    <a:pt x="f950" y="f361"/>
                    <a:pt x="f952" y="f371"/>
                  </a:cubicBezTo>
                  <a:cubicBezTo>
                    <a:pt x="f953" y="f957"/>
                    <a:pt x="f953" y="f605"/>
                    <a:pt x="f54" y="f958"/>
                  </a:cubicBezTo>
                  <a:cubicBezTo>
                    <a:pt x="f54" y="f400"/>
                    <a:pt x="f51" y="f402"/>
                    <a:pt x="f51" y="f403"/>
                  </a:cubicBezTo>
                  <a:lnTo>
                    <a:pt x="f47" y="f669"/>
                  </a:lnTo>
                  <a:cubicBezTo>
                    <a:pt x="f45" y="f407"/>
                    <a:pt x="f45" y="f959"/>
                    <a:pt x="f43" y="f412"/>
                  </a:cubicBezTo>
                  <a:cubicBezTo>
                    <a:pt x="f65" y="f441"/>
                    <a:pt x="f41" y="f666"/>
                    <a:pt x="f41" y="f437"/>
                  </a:cubicBezTo>
                  <a:lnTo>
                    <a:pt x="f67" y="f665"/>
                  </a:lnTo>
                  <a:cubicBezTo>
                    <a:pt x="f753" y="f421"/>
                    <a:pt x="f39" y="f424"/>
                    <a:pt x="f39" y="f960"/>
                  </a:cubicBezTo>
                  <a:lnTo>
                    <a:pt x="f37" y="f428"/>
                  </a:lnTo>
                  <a:cubicBezTo>
                    <a:pt x="f35" y="f659"/>
                    <a:pt x="f35" y="f431"/>
                    <a:pt x="f954" y="f610"/>
                  </a:cubicBezTo>
                  <a:cubicBezTo>
                    <a:pt x="f33" y="f961"/>
                    <a:pt x="f33" y="f174"/>
                    <a:pt x="f749" y="f173"/>
                  </a:cubicBezTo>
                  <a:cubicBezTo>
                    <a:pt x="f31" y="f181"/>
                    <a:pt x="f31" y="f171"/>
                    <a:pt x="f73" y="f187"/>
                  </a:cubicBezTo>
                  <a:cubicBezTo>
                    <a:pt x="f73" y="f170"/>
                    <a:pt x="f27" y="f188"/>
                    <a:pt x="f857" y="f168"/>
                  </a:cubicBezTo>
                  <a:lnTo>
                    <a:pt x="f27" y="f168"/>
                  </a:lnTo>
                  <a:cubicBezTo>
                    <a:pt x="f73" y="f168"/>
                    <a:pt x="f29" y="f168"/>
                    <a:pt x="f29" y="f191"/>
                  </a:cubicBezTo>
                  <a:lnTo>
                    <a:pt x="f31" y="f191"/>
                  </a:lnTo>
                  <a:cubicBezTo>
                    <a:pt x="f31" y="f191"/>
                    <a:pt x="f749" y="f191"/>
                    <a:pt x="f33" y="f193"/>
                  </a:cubicBezTo>
                  <a:cubicBezTo>
                    <a:pt x="f35" y="f167"/>
                    <a:pt x="f754" y="f166"/>
                    <a:pt x="f753" y="f962"/>
                  </a:cubicBezTo>
                  <a:cubicBezTo>
                    <a:pt x="f65" y="f164"/>
                    <a:pt x="f47" y="f652"/>
                    <a:pt x="f953" y="f162"/>
                  </a:cubicBezTo>
                  <a:lnTo>
                    <a:pt x="f950" y="f198"/>
                  </a:lnTo>
                  <a:cubicBezTo>
                    <a:pt x="f861" y="f161"/>
                    <a:pt x="f864" y="f200"/>
                    <a:pt x="f945" y="f77"/>
                  </a:cubicBezTo>
                  <a:cubicBezTo>
                    <a:pt x="f869" y="f75"/>
                    <a:pt x="f944" y="f81"/>
                    <a:pt x="f871" y="f83"/>
                  </a:cubicBezTo>
                  <a:cubicBezTo>
                    <a:pt x="f872" y="f84"/>
                    <a:pt x="f963" y="f86"/>
                    <a:pt x="f873" y="f158"/>
                  </a:cubicBezTo>
                  <a:cubicBezTo>
                    <a:pt x="f874" y="f201"/>
                    <a:pt x="f942" y="f91"/>
                    <a:pt x="f942" y="f92"/>
                  </a:cubicBezTo>
                  <a:cubicBezTo>
                    <a:pt x="f875" y="f94"/>
                    <a:pt x="f877" y="f156"/>
                    <a:pt x="f877" y="f62"/>
                  </a:cubicBezTo>
                  <a:lnTo>
                    <a:pt x="f879" y="f61"/>
                  </a:lnTo>
                  <a:cubicBezTo>
                    <a:pt x="f880" y="f59"/>
                    <a:pt x="f941" y="f154"/>
                    <a:pt x="f940" y="f103"/>
                  </a:cubicBezTo>
                  <a:lnTo>
                    <a:pt x="f940" y="f50"/>
                  </a:lnTo>
                  <a:cubicBezTo>
                    <a:pt x="f964" y="f49"/>
                    <a:pt x="f940" y="f46"/>
                    <a:pt x="f940" y="f109"/>
                  </a:cubicBezTo>
                  <a:cubicBezTo>
                    <a:pt x="f940" y="f113"/>
                    <a:pt x="f941" y="f119"/>
                    <a:pt x="f879" y="f126"/>
                  </a:cubicBezTo>
                  <a:cubicBezTo>
                    <a:pt x="f877" y="f175"/>
                    <a:pt x="f875" y="f30"/>
                    <a:pt x="f875" y="f28"/>
                  </a:cubicBezTo>
                  <a:cubicBezTo>
                    <a:pt x="f877" y="f28"/>
                    <a:pt x="f877" y="f26"/>
                    <a:pt x="f877" y="f179"/>
                  </a:cubicBezTo>
                  <a:lnTo>
                    <a:pt x="f875" y="f128"/>
                  </a:lnTo>
                  <a:cubicBezTo>
                    <a:pt x="f875" y="f182"/>
                    <a:pt x="f942" y="f129"/>
                    <a:pt x="f942" y="f184"/>
                  </a:cubicBezTo>
                  <a:cubicBezTo>
                    <a:pt x="f874" y="f611"/>
                    <a:pt x="f943" y="f18"/>
                    <a:pt x="f873" y="f16"/>
                  </a:cubicBezTo>
                  <a:lnTo>
                    <a:pt x="f873" y="f189"/>
                  </a:lnTo>
                  <a:cubicBezTo>
                    <a:pt x="f963" y="f14"/>
                    <a:pt x="f872" y="f12"/>
                    <a:pt x="f872" y="f9"/>
                  </a:cubicBezTo>
                  <a:cubicBezTo>
                    <a:pt x="f965" y="f196"/>
                    <a:pt x="f869" y="f624"/>
                    <a:pt x="f867" y="f625"/>
                  </a:cubicBezTo>
                  <a:cubicBezTo>
                    <a:pt x="f946" y="f627"/>
                    <a:pt x="f864" y="f629"/>
                    <a:pt x="f947" y="f966"/>
                  </a:cubicBezTo>
                  <a:cubicBezTo>
                    <a:pt x="f861" y="f606"/>
                    <a:pt x="f860" y="f639"/>
                    <a:pt x="f950" y="f604"/>
                  </a:cubicBezTo>
                  <a:cubicBezTo>
                    <a:pt x="f54" y="f603"/>
                    <a:pt x="f43" y="f967"/>
                    <a:pt x="f753" y="f654"/>
                  </a:cubicBezTo>
                  <a:cubicBezTo>
                    <a:pt x="f35" y="f646"/>
                    <a:pt x="f31" y="f596"/>
                    <a:pt x="f756" y="f592"/>
                  </a:cubicBezTo>
                  <a:cubicBezTo>
                    <a:pt x="f23" y="f590"/>
                    <a:pt x="f757" y="f588"/>
                    <a:pt x="f90" y="f585"/>
                  </a:cubicBezTo>
                  <a:cubicBezTo>
                    <a:pt x="f93" y="f585"/>
                    <a:pt x="f15" y="f678"/>
                    <a:pt x="f968" y="f678"/>
                  </a:cubicBezTo>
                  <a:lnTo>
                    <a:pt x="f13" y="f678"/>
                  </a:lnTo>
                  <a:cubicBezTo>
                    <a:pt x="f97" y="f584"/>
                    <a:pt x="f98" y="f584"/>
                    <a:pt x="f837" y="f583"/>
                  </a:cubicBezTo>
                  <a:lnTo>
                    <a:pt x="f5" y="f583"/>
                  </a:lnTo>
                  <a:cubicBezTo>
                    <a:pt x="f741" y="f583"/>
                    <a:pt x="f106" y="f583"/>
                    <a:pt x="f134" y="f584"/>
                  </a:cubicBezTo>
                  <a:cubicBezTo>
                    <a:pt x="f108" y="f584"/>
                    <a:pt x="f133" y="f678"/>
                    <a:pt x="f132" y="f678"/>
                  </a:cubicBezTo>
                  <a:cubicBezTo>
                    <a:pt x="f114" y="f585"/>
                    <a:pt x="f116" y="f585"/>
                    <a:pt x="f118" y="f585"/>
                  </a:cubicBezTo>
                  <a:cubicBezTo>
                    <a:pt x="f120" y="f587"/>
                    <a:pt x="f130" y="f587"/>
                    <a:pt x="f121" y="f587"/>
                  </a:cubicBezTo>
                  <a:cubicBezTo>
                    <a:pt x="f123" y="f588"/>
                    <a:pt x="f127" y="f590"/>
                    <a:pt x="f851" y="f648"/>
                  </a:cubicBezTo>
                  <a:cubicBezTo>
                    <a:pt x="f841" y="f591"/>
                    <a:pt x="f771" y="f592"/>
                    <a:pt x="f853" y="f596"/>
                  </a:cubicBezTo>
                  <a:cubicBezTo>
                    <a:pt x="f272" y="f598"/>
                    <a:pt x="f268" y="f600"/>
                    <a:pt x="f263" y="f654"/>
                  </a:cubicBezTo>
                  <a:lnTo>
                    <a:pt x="f258" y="f967"/>
                  </a:lnTo>
                  <a:lnTo>
                    <a:pt x="f256" y="f658"/>
                  </a:lnTo>
                  <a:cubicBezTo>
                    <a:pt x="f256" y="f643"/>
                    <a:pt x="f254" y="f643"/>
                    <a:pt x="f252" y="f603"/>
                  </a:cubicBezTo>
                  <a:lnTo>
                    <a:pt x="f250" y="f661"/>
                  </a:lnTo>
                  <a:cubicBezTo>
                    <a:pt x="f248" y="f969"/>
                    <a:pt x="f246" y="f604"/>
                    <a:pt x="f246" y="f640"/>
                  </a:cubicBezTo>
                  <a:cubicBezTo>
                    <a:pt x="f242" y="f638"/>
                    <a:pt x="f240" y="f970"/>
                    <a:pt x="f290" y="f629"/>
                  </a:cubicBezTo>
                  <a:cubicBezTo>
                    <a:pt x="f238" y="f627"/>
                    <a:pt x="f238" y="f626"/>
                    <a:pt x="f294" y="f631"/>
                  </a:cubicBezTo>
                  <a:cubicBezTo>
                    <a:pt x="f236" y="f624"/>
                    <a:pt x="f236" y="f632"/>
                    <a:pt x="f234" y="f196"/>
                  </a:cubicBezTo>
                  <a:cubicBezTo>
                    <a:pt x="f234" y="f6"/>
                    <a:pt x="f234" y="f9"/>
                    <a:pt x="f835" y="f14"/>
                  </a:cubicBezTo>
                  <a:cubicBezTo>
                    <a:pt x="f835" y="f189"/>
                    <a:pt x="f835" y="f131"/>
                    <a:pt x="f232" y="f18"/>
                  </a:cubicBezTo>
                  <a:lnTo>
                    <a:pt x="f833" y="f18"/>
                  </a:lnTo>
                  <a:cubicBezTo>
                    <a:pt x="f298" y="f131"/>
                    <a:pt x="f230" y="f16"/>
                    <a:pt x="f300" y="f16"/>
                  </a:cubicBezTo>
                  <a:lnTo>
                    <a:pt x="f300" y="f189"/>
                  </a:lnTo>
                  <a:cubicBezTo>
                    <a:pt x="f303" y="f14"/>
                    <a:pt x="f825" y="f12"/>
                    <a:pt x="f223" y="f9"/>
                  </a:cubicBezTo>
                  <a:lnTo>
                    <a:pt x="f221" y="f6"/>
                  </a:lnTo>
                  <a:cubicBezTo>
                    <a:pt x="f218" y="f194"/>
                    <a:pt x="f732" y="f633"/>
                    <a:pt x="f731" y="f632"/>
                  </a:cubicBezTo>
                  <a:cubicBezTo>
                    <a:pt x="f830" y="f623"/>
                    <a:pt x="f213" y="f624"/>
                    <a:pt x="f211" y="f631"/>
                  </a:cubicBezTo>
                  <a:cubicBezTo>
                    <a:pt x="f327" y="f629"/>
                    <a:pt x="f323" y="f639"/>
                    <a:pt x="f824" y="f971"/>
                  </a:cubicBezTo>
                  <a:cubicBezTo>
                    <a:pt x="f822" y="f661"/>
                    <a:pt x="f820" y="f603"/>
                    <a:pt x="f818" y="f658"/>
                  </a:cubicBezTo>
                  <a:lnTo>
                    <a:pt x="f713" y="f658"/>
                  </a:lnTo>
                  <a:cubicBezTo>
                    <a:pt x="f711" y="f602"/>
                    <a:pt x="f972" y="f654"/>
                    <a:pt x="f859" y="f645"/>
                  </a:cubicBezTo>
                  <a:cubicBezTo>
                    <a:pt x="f973" y="f646"/>
                    <a:pt x="f703" y="f598"/>
                    <a:pt x="f701" y="f596"/>
                  </a:cubicBezTo>
                  <a:cubicBezTo>
                    <a:pt x="f699" y="f594"/>
                    <a:pt x="f810" y="f594"/>
                    <a:pt x="f809" y="f594"/>
                  </a:cubicBezTo>
                  <a:cubicBezTo>
                    <a:pt x="f807" y="f592"/>
                    <a:pt x="f806" y="f592"/>
                    <a:pt x="f866" y="f592"/>
                  </a:cubicBezTo>
                  <a:cubicBezTo>
                    <a:pt x="f691" y="f648"/>
                    <a:pt x="f974" y="f590"/>
                    <a:pt x="f803" y="f588"/>
                  </a:cubicBezTo>
                  <a:cubicBezTo>
                    <a:pt x="f541" y="f585"/>
                    <a:pt x="f504" y="f678"/>
                    <a:pt x="f498" y="f584"/>
                  </a:cubicBezTo>
                  <a:cubicBezTo>
                    <a:pt x="f493" y="f583"/>
                    <a:pt x="f489" y="f581"/>
                    <a:pt x="f484" y="f579"/>
                  </a:cubicBezTo>
                  <a:cubicBezTo>
                    <a:pt x="f476" y="f578"/>
                    <a:pt x="f468" y="f577"/>
                    <a:pt x="f460" y="f975"/>
                  </a:cubicBezTo>
                  <a:cubicBezTo>
                    <a:pt x="f456" y="f575"/>
                    <a:pt x="f452" y="f575"/>
                    <a:pt x="f543" y="f574"/>
                  </a:cubicBezTo>
                  <a:lnTo>
                    <a:pt x="f548" y="f574"/>
                  </a:lnTo>
                  <a:cubicBezTo>
                    <a:pt x="f388" y="f2"/>
                    <a:pt x="f310" y="f2"/>
                    <a:pt x="f552" y="f2"/>
                  </a:cubicBezTo>
                  <a:close/>
                </a:path>
              </a:pathLst>
            </a:custGeom>
            <a:solidFill>
              <a:srgbClr val="97723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2407;p48">
              <a:extLst>
                <a:ext uri="{FF2B5EF4-FFF2-40B4-BE49-F238E27FC236}">
                  <a16:creationId xmlns:a16="http://schemas.microsoft.com/office/drawing/2014/main" id="{2471696F-3FC9-155B-86CF-5EA71E55B90F}"/>
                </a:ext>
              </a:extLst>
            </p:cNvPr>
            <p:cNvSpPr/>
            <p:nvPr/>
          </p:nvSpPr>
          <p:spPr>
            <a:xfrm>
              <a:off x="7057000" y="2596557"/>
              <a:ext cx="51087" cy="740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24"/>
                <a:gd name="f4" fmla="val 1340"/>
                <a:gd name="f5" fmla="val 146"/>
                <a:gd name="f6" fmla="val 1"/>
                <a:gd name="f7" fmla="val 106"/>
                <a:gd name="f8" fmla="val 21"/>
                <a:gd name="f9" fmla="val 46"/>
                <a:gd name="f10" fmla="val 66"/>
                <a:gd name="f11" fmla="val 126"/>
                <a:gd name="f12" fmla="val 171"/>
                <a:gd name="f13" fmla="val 86"/>
                <a:gd name="f14" fmla="val 211"/>
                <a:gd name="f15" fmla="val 251"/>
                <a:gd name="f16" fmla="val 297"/>
                <a:gd name="f17" fmla="val 397"/>
                <a:gd name="f18" fmla="val 232"/>
                <a:gd name="f19" fmla="val 482"/>
                <a:gd name="f20" fmla="val 272"/>
                <a:gd name="f21" fmla="val 567"/>
                <a:gd name="f22" fmla="val 337"/>
                <a:gd name="f23" fmla="val 648"/>
                <a:gd name="f24" fmla="val 377"/>
                <a:gd name="f25" fmla="val 753"/>
                <a:gd name="f26" fmla="val 442"/>
                <a:gd name="f27" fmla="val 838"/>
                <a:gd name="f28" fmla="val 502"/>
                <a:gd name="f29" fmla="val 944"/>
                <a:gd name="f30" fmla="val 568"/>
                <a:gd name="f31" fmla="val 1024"/>
                <a:gd name="f32" fmla="val 628"/>
                <a:gd name="f33" fmla="val 1129"/>
                <a:gd name="f34" fmla="val 1194"/>
                <a:gd name="f35" fmla="val 693"/>
                <a:gd name="f36" fmla="val 1255"/>
                <a:gd name="f37" fmla="val 733"/>
                <a:gd name="f38" fmla="val 1320"/>
                <a:gd name="f39" fmla="val 839"/>
                <a:gd name="f40" fmla="val 859"/>
                <a:gd name="f41" fmla="val 879"/>
                <a:gd name="f42" fmla="val 818"/>
                <a:gd name="f43" fmla="val 1174"/>
                <a:gd name="f44" fmla="val 713"/>
                <a:gd name="f45" fmla="val 1004"/>
                <a:gd name="f46" fmla="val 608"/>
                <a:gd name="f47" fmla="val 523"/>
                <a:gd name="f48" fmla="val 547"/>
                <a:gd name="f49" fmla="val 357"/>
                <a:gd name="f50" fmla="val 317"/>
                <a:gd name="f51" fmla="val 252"/>
                <a:gd name="f52" fmla="val 231"/>
                <a:gd name="f53" fmla="val 191"/>
                <a:gd name="f54" fmla="val 212"/>
                <a:gd name="f55" fmla="val 192"/>
                <a:gd name="f56" fmla="*/ f0 1 924"/>
                <a:gd name="f57" fmla="*/ f1 1 1340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924"/>
                <a:gd name="f64" fmla="*/ f61 1 1340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924" h="1340">
                  <a:moveTo>
                    <a:pt x="f5" y="f6"/>
                  </a:moveTo>
                  <a:cubicBezTo>
                    <a:pt x="f7" y="f8"/>
                    <a:pt x="f9" y="f8"/>
                    <a:pt x="f6" y="f8"/>
                  </a:cubicBezTo>
                  <a:cubicBezTo>
                    <a:pt x="f8" y="f10"/>
                    <a:pt x="f9" y="f11"/>
                    <a:pt x="f10" y="f12"/>
                  </a:cubicBezTo>
                  <a:cubicBezTo>
                    <a:pt x="f13" y="f14"/>
                    <a:pt x="f7" y="f15"/>
                    <a:pt x="f11" y="f16"/>
                  </a:cubicBezTo>
                  <a:cubicBezTo>
                    <a:pt x="f12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23" y="f34"/>
                    <a:pt x="f35" y="f36"/>
                    <a:pt x="f37" y="f38"/>
                  </a:cubicBezTo>
                  <a:lnTo>
                    <a:pt x="f39" y="f38"/>
                  </a:lnTo>
                  <a:cubicBezTo>
                    <a:pt x="f40" y="f4"/>
                    <a:pt x="f41" y="f4"/>
                    <a:pt x="f3" y="f4"/>
                  </a:cubicBezTo>
                  <a:cubicBezTo>
                    <a:pt x="f42" y="f43"/>
                    <a:pt x="f44" y="f45"/>
                    <a:pt x="f46" y="f27"/>
                  </a:cubicBezTo>
                  <a:cubicBezTo>
                    <a:pt x="f47" y="f35"/>
                    <a:pt x="f26" y="f48"/>
                    <a:pt x="f49" y="f17"/>
                  </a:cubicBezTo>
                  <a:cubicBezTo>
                    <a:pt x="f22" y="f49"/>
                    <a:pt x="f50" y="f50"/>
                    <a:pt x="f20" y="f20"/>
                  </a:cubicBezTo>
                  <a:cubicBezTo>
                    <a:pt x="f51" y="f52"/>
                    <a:pt x="f18" y="f53"/>
                    <a:pt x="f54" y="f5"/>
                  </a:cubicBezTo>
                  <a:cubicBezTo>
                    <a:pt x="f55" y="f7"/>
                    <a:pt x="f12" y="f9"/>
                    <a:pt x="f5" y="f6"/>
                  </a:cubicBezTo>
                  <a:close/>
                </a:path>
              </a:pathLst>
            </a:custGeom>
            <a:solidFill>
              <a:srgbClr val="7E5A2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2408;p48">
              <a:extLst>
                <a:ext uri="{FF2B5EF4-FFF2-40B4-BE49-F238E27FC236}">
                  <a16:creationId xmlns:a16="http://schemas.microsoft.com/office/drawing/2014/main" id="{04059561-EAD4-BF01-0CD0-9606680A328B}"/>
                </a:ext>
              </a:extLst>
            </p:cNvPr>
            <p:cNvSpPr/>
            <p:nvPr/>
          </p:nvSpPr>
          <p:spPr>
            <a:xfrm>
              <a:off x="6799396" y="2366704"/>
              <a:ext cx="74093" cy="1339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40"/>
                <a:gd name="f4" fmla="val 2423"/>
                <a:gd name="f5" fmla="val 1255"/>
                <a:gd name="f6" fmla="val 1235"/>
                <a:gd name="f7" fmla="val 1215"/>
                <a:gd name="f8" fmla="val 20"/>
                <a:gd name="f9" fmla="val 1194"/>
                <a:gd name="f10" fmla="val 1149"/>
                <a:gd name="f11" fmla="val 1089"/>
                <a:gd name="f12" fmla="val 40"/>
                <a:gd name="f13" fmla="val 1044"/>
                <a:gd name="f14" fmla="val 1024"/>
                <a:gd name="f15" fmla="val 964"/>
                <a:gd name="f16" fmla="val 65"/>
                <a:gd name="f17" fmla="val 879"/>
                <a:gd name="f18" fmla="val 85"/>
                <a:gd name="f19" fmla="val 793"/>
                <a:gd name="f20" fmla="val 105"/>
                <a:gd name="f21" fmla="val 753"/>
                <a:gd name="f22" fmla="val 126"/>
                <a:gd name="f23" fmla="val 713"/>
                <a:gd name="f24" fmla="val 146"/>
                <a:gd name="f25" fmla="val 668"/>
                <a:gd name="f26" fmla="val 648"/>
                <a:gd name="f27" fmla="val 166"/>
                <a:gd name="f28" fmla="val 608"/>
                <a:gd name="f29" fmla="val 191"/>
                <a:gd name="f30" fmla="val 588"/>
                <a:gd name="f31" fmla="val 211"/>
                <a:gd name="f32" fmla="val 543"/>
                <a:gd name="f33" fmla="val 502"/>
                <a:gd name="f34" fmla="val 231"/>
                <a:gd name="f35" fmla="val 462"/>
                <a:gd name="f36" fmla="val 251"/>
                <a:gd name="f37" fmla="val 442"/>
                <a:gd name="f38" fmla="val 271"/>
                <a:gd name="f39" fmla="val 397"/>
                <a:gd name="f40" fmla="val 291"/>
                <a:gd name="f41" fmla="val 357"/>
                <a:gd name="f42" fmla="val 336"/>
                <a:gd name="f43" fmla="val 317"/>
                <a:gd name="f44" fmla="val 376"/>
                <a:gd name="f45" fmla="val 292"/>
                <a:gd name="f46" fmla="val 396"/>
                <a:gd name="f47" fmla="val 252"/>
                <a:gd name="f48" fmla="val 416"/>
                <a:gd name="f49" fmla="val 232"/>
                <a:gd name="f50" fmla="val 482"/>
                <a:gd name="f51" fmla="val 522"/>
                <a:gd name="f52" fmla="val 587"/>
                <a:gd name="f53" fmla="val 607"/>
                <a:gd name="f54" fmla="val 106"/>
                <a:gd name="f55" fmla="val 647"/>
                <a:gd name="f56" fmla="val 86"/>
                <a:gd name="f57" fmla="val 692"/>
                <a:gd name="f58" fmla="val 66"/>
                <a:gd name="f59" fmla="val 732"/>
                <a:gd name="f60" fmla="val 772"/>
                <a:gd name="f61" fmla="val 41"/>
                <a:gd name="f62" fmla="val 818"/>
                <a:gd name="f63" fmla="val 21"/>
                <a:gd name="f64" fmla="val 858"/>
                <a:gd name="f65" fmla="val 898"/>
                <a:gd name="f66" fmla="val 943"/>
                <a:gd name="f67" fmla="val 1"/>
                <a:gd name="f68" fmla="val 983"/>
                <a:gd name="f69" fmla="val 1023"/>
                <a:gd name="f70" fmla="val 1088"/>
                <a:gd name="f71" fmla="val 1234"/>
                <a:gd name="f72" fmla="val 1254"/>
                <a:gd name="f73" fmla="val 1294"/>
                <a:gd name="f74" fmla="val 1319"/>
                <a:gd name="f75" fmla="val 1379"/>
                <a:gd name="f76" fmla="val 1419"/>
                <a:gd name="f77" fmla="val 1465"/>
                <a:gd name="f78" fmla="val 1505"/>
                <a:gd name="f79" fmla="val 1545"/>
                <a:gd name="f80" fmla="val 1590"/>
                <a:gd name="f81" fmla="val 1670"/>
                <a:gd name="f82" fmla="val 1735"/>
                <a:gd name="f83" fmla="val 1821"/>
                <a:gd name="f84" fmla="val 212"/>
                <a:gd name="f85" fmla="val 1861"/>
                <a:gd name="f86" fmla="val 1881"/>
                <a:gd name="f87" fmla="val 1921"/>
                <a:gd name="f88" fmla="val 1966"/>
                <a:gd name="f89" fmla="val 2006"/>
                <a:gd name="f90" fmla="val 337"/>
                <a:gd name="f91" fmla="val 2026"/>
                <a:gd name="f92" fmla="val 377"/>
                <a:gd name="f93" fmla="val 2071"/>
                <a:gd name="f94" fmla="val 417"/>
                <a:gd name="f95" fmla="val 2091"/>
                <a:gd name="f96" fmla="val 2132"/>
                <a:gd name="f97" fmla="val 2152"/>
                <a:gd name="f98" fmla="val 2172"/>
                <a:gd name="f99" fmla="val 2197"/>
                <a:gd name="f100" fmla="val 568"/>
                <a:gd name="f101" fmla="val 2217"/>
                <a:gd name="f102" fmla="val 2237"/>
                <a:gd name="f103" fmla="val 2257"/>
                <a:gd name="f104" fmla="val 2277"/>
                <a:gd name="f105" fmla="val 693"/>
                <a:gd name="f106" fmla="val 733"/>
                <a:gd name="f107" fmla="val 2297"/>
                <a:gd name="f108" fmla="val 773"/>
                <a:gd name="f109" fmla="val 2322"/>
                <a:gd name="f110" fmla="val 2342"/>
                <a:gd name="f111" fmla="val 899"/>
                <a:gd name="f112" fmla="val 944"/>
                <a:gd name="f113" fmla="val 2362"/>
                <a:gd name="f114" fmla="val 1004"/>
                <a:gd name="f115" fmla="val 2382"/>
                <a:gd name="f116" fmla="val 1069"/>
                <a:gd name="f117" fmla="val 2402"/>
                <a:gd name="f118" fmla="val 1129"/>
                <a:gd name="f119" fmla="val 2422"/>
                <a:gd name="f120" fmla="val 1169"/>
                <a:gd name="f121" fmla="val 1275"/>
                <a:gd name="f122" fmla="val 2112"/>
                <a:gd name="f123" fmla="val 984"/>
                <a:gd name="f124" fmla="val 1776"/>
                <a:gd name="f125" fmla="val 1715"/>
                <a:gd name="f126" fmla="val 1650"/>
                <a:gd name="f127" fmla="val 919"/>
                <a:gd name="f128" fmla="val 1525"/>
                <a:gd name="f129" fmla="val 1274"/>
                <a:gd name="f130" fmla="val 838"/>
                <a:gd name="f131" fmla="val 712"/>
                <a:gd name="f132" fmla="val 667"/>
                <a:gd name="f133" fmla="val 542"/>
                <a:gd name="f134" fmla="val 356"/>
                <a:gd name="f135" fmla="val 316"/>
                <a:gd name="f136" fmla="val 1295"/>
                <a:gd name="f137" fmla="val 1320"/>
                <a:gd name="f138" fmla="*/ f0 1 1340"/>
                <a:gd name="f139" fmla="*/ f1 1 2423"/>
                <a:gd name="f140" fmla="val f2"/>
                <a:gd name="f141" fmla="val f3"/>
                <a:gd name="f142" fmla="val f4"/>
                <a:gd name="f143" fmla="+- f142 0 f140"/>
                <a:gd name="f144" fmla="+- f141 0 f140"/>
                <a:gd name="f145" fmla="*/ f144 1 1340"/>
                <a:gd name="f146" fmla="*/ f143 1 2423"/>
                <a:gd name="f147" fmla="*/ f140 1 f145"/>
                <a:gd name="f148" fmla="*/ f141 1 f145"/>
                <a:gd name="f149" fmla="*/ f140 1 f146"/>
                <a:gd name="f150" fmla="*/ f142 1 f146"/>
                <a:gd name="f151" fmla="*/ f147 f138 1"/>
                <a:gd name="f152" fmla="*/ f148 f138 1"/>
                <a:gd name="f153" fmla="*/ f150 f139 1"/>
                <a:gd name="f154" fmla="*/ f149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1" t="f154" r="f152" b="f153"/>
              <a:pathLst>
                <a:path w="1340" h="2423">
                  <a:moveTo>
                    <a:pt x="f5" y="f2"/>
                  </a:moveTo>
                  <a:cubicBezTo>
                    <a:pt x="f6" y="f2"/>
                    <a:pt x="f7" y="f8"/>
                    <a:pt x="f7" y="f8"/>
                  </a:cubicBezTo>
                  <a:lnTo>
                    <a:pt x="f9" y="f8"/>
                  </a:lnTo>
                  <a:cubicBezTo>
                    <a:pt x="f10" y="f8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7"/>
                    <a:pt x="f28" y="f29"/>
                    <a:pt x="f30" y="f31"/>
                  </a:cubicBezTo>
                  <a:lnTo>
                    <a:pt x="f32" y="f31"/>
                  </a:ln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35"/>
                  </a:cubicBezTo>
                  <a:cubicBezTo>
                    <a:pt x="f29" y="f50"/>
                    <a:pt x="f27" y="f51"/>
                    <a:pt x="f24" y="f52"/>
                  </a:cubicBezTo>
                  <a:cubicBezTo>
                    <a:pt x="f22" y="f53"/>
                    <a:pt x="f54" y="f55"/>
                    <a:pt x="f56" y="f57"/>
                  </a:cubicBezTo>
                  <a:cubicBezTo>
                    <a:pt x="f58" y="f59"/>
                    <a:pt x="f58" y="f60"/>
                    <a:pt x="f61" y="f62"/>
                  </a:cubicBezTo>
                  <a:cubicBezTo>
                    <a:pt x="f63" y="f64"/>
                    <a:pt x="f63" y="f65"/>
                    <a:pt x="f63" y="f66"/>
                  </a:cubicBezTo>
                  <a:cubicBezTo>
                    <a:pt x="f67" y="f68"/>
                    <a:pt x="f67" y="f69"/>
                    <a:pt x="f67" y="f70"/>
                  </a:cubicBezTo>
                  <a:lnTo>
                    <a:pt x="f67" y="f9"/>
                  </a:lnTo>
                  <a:cubicBezTo>
                    <a:pt x="f67" y="f71"/>
                    <a:pt x="f67" y="f72"/>
                    <a:pt x="f63" y="f73"/>
                  </a:cubicBezTo>
                  <a:lnTo>
                    <a:pt x="f63" y="f74"/>
                  </a:lnTo>
                  <a:cubicBezTo>
                    <a:pt x="f63" y="f75"/>
                    <a:pt x="f61" y="f76"/>
                    <a:pt x="f61" y="f77"/>
                  </a:cubicBezTo>
                  <a:cubicBezTo>
                    <a:pt x="f58" y="f78"/>
                    <a:pt x="f58" y="f79"/>
                    <a:pt x="f56" y="f80"/>
                  </a:cubicBezTo>
                  <a:cubicBezTo>
                    <a:pt x="f54" y="f81"/>
                    <a:pt x="f24" y="f82"/>
                    <a:pt x="f29" y="f83"/>
                  </a:cubicBezTo>
                  <a:cubicBezTo>
                    <a:pt x="f84" y="f85"/>
                    <a:pt x="f49" y="f86"/>
                    <a:pt x="f47" y="f87"/>
                  </a:cubicBezTo>
                  <a:cubicBezTo>
                    <a:pt x="f45" y="f88"/>
                    <a:pt x="f43" y="f89"/>
                    <a:pt x="f90" y="f91"/>
                  </a:cubicBezTo>
                  <a:cubicBezTo>
                    <a:pt x="f92" y="f93"/>
                    <a:pt x="f94" y="f95"/>
                    <a:pt x="f35" y="f96"/>
                  </a:cubicBezTo>
                  <a:lnTo>
                    <a:pt x="f50" y="f97"/>
                  </a:lnTo>
                  <a:lnTo>
                    <a:pt x="f33" y="f98"/>
                  </a:lnTo>
                  <a:lnTo>
                    <a:pt x="f51" y="f98"/>
                  </a:lnTo>
                  <a:cubicBezTo>
                    <a:pt x="f51" y="f99"/>
                    <a:pt x="f32" y="f99"/>
                    <a:pt x="f100" y="f101"/>
                  </a:cubicBezTo>
                  <a:cubicBezTo>
                    <a:pt x="f30" y="f101"/>
                    <a:pt x="f28" y="f102"/>
                    <a:pt x="f26" y="f103"/>
                  </a:cubicBezTo>
                  <a:cubicBezTo>
                    <a:pt x="f25" y="f104"/>
                    <a:pt x="f105" y="f104"/>
                    <a:pt x="f106" y="f107"/>
                  </a:cubicBezTo>
                  <a:lnTo>
                    <a:pt x="f21" y="f107"/>
                  </a:lnTo>
                  <a:cubicBezTo>
                    <a:pt x="f108" y="f109"/>
                    <a:pt x="f19" y="f109"/>
                    <a:pt x="f62" y="f110"/>
                  </a:cubicBezTo>
                  <a:cubicBezTo>
                    <a:pt x="f64" y="f110"/>
                    <a:pt x="f111" y="f110"/>
                    <a:pt x="f112" y="f113"/>
                  </a:cubicBezTo>
                  <a:lnTo>
                    <a:pt x="f114" y="f113"/>
                  </a:lnTo>
                  <a:cubicBezTo>
                    <a:pt x="f14" y="f115"/>
                    <a:pt x="f13" y="f115"/>
                    <a:pt x="f116" y="f115"/>
                  </a:cubicBezTo>
                  <a:cubicBezTo>
                    <a:pt x="f11" y="f117"/>
                    <a:pt x="f118" y="f117"/>
                    <a:pt x="f10" y="f119"/>
                  </a:cubicBezTo>
                  <a:lnTo>
                    <a:pt x="f120" y="f119"/>
                  </a:lnTo>
                  <a:cubicBezTo>
                    <a:pt x="f9" y="f119"/>
                    <a:pt x="f7" y="f117"/>
                    <a:pt x="f7" y="f117"/>
                  </a:cubicBezTo>
                  <a:cubicBezTo>
                    <a:pt x="f5" y="f117"/>
                    <a:pt x="f121" y="f115"/>
                    <a:pt x="f121" y="f110"/>
                  </a:cubicBezTo>
                  <a:lnTo>
                    <a:pt x="f121" y="f104"/>
                  </a:lnTo>
                  <a:cubicBezTo>
                    <a:pt x="f5" y="f104"/>
                    <a:pt x="f5" y="f103"/>
                    <a:pt x="f5" y="f103"/>
                  </a:cubicBezTo>
                  <a:lnTo>
                    <a:pt x="f6" y="f102"/>
                  </a:lnTo>
                  <a:cubicBezTo>
                    <a:pt x="f6" y="f101"/>
                    <a:pt x="f7" y="f99"/>
                    <a:pt x="f9" y="f99"/>
                  </a:cubicBezTo>
                  <a:cubicBezTo>
                    <a:pt x="f120" y="f97"/>
                    <a:pt x="f10" y="f122"/>
                    <a:pt x="f118" y="f95"/>
                  </a:cubicBezTo>
                  <a:cubicBezTo>
                    <a:pt x="f11" y="f89"/>
                    <a:pt x="f13" y="f87"/>
                    <a:pt x="f114" y="f85"/>
                  </a:cubicBezTo>
                  <a:cubicBezTo>
                    <a:pt x="f123" y="f124"/>
                    <a:pt x="f15" y="f125"/>
                    <a:pt x="f112" y="f126"/>
                  </a:cubicBezTo>
                  <a:cubicBezTo>
                    <a:pt x="f127" y="f80"/>
                    <a:pt x="f111" y="f128"/>
                    <a:pt x="f111" y="f77"/>
                  </a:cubicBezTo>
                  <a:cubicBezTo>
                    <a:pt x="f17" y="f75"/>
                    <a:pt x="f17" y="f129"/>
                    <a:pt x="f17" y="f120"/>
                  </a:cubicBezTo>
                  <a:cubicBezTo>
                    <a:pt x="f17" y="f70"/>
                    <a:pt x="f111" y="f68"/>
                    <a:pt x="f111" y="f65"/>
                  </a:cubicBezTo>
                  <a:cubicBezTo>
                    <a:pt x="f111" y="f130"/>
                    <a:pt x="f127" y="f60"/>
                    <a:pt x="f112" y="f131"/>
                  </a:cubicBezTo>
                  <a:lnTo>
                    <a:pt x="f112" y="f57"/>
                  </a:lnTo>
                  <a:lnTo>
                    <a:pt x="f112" y="f132"/>
                  </a:lnTo>
                  <a:cubicBezTo>
                    <a:pt x="f15" y="f55"/>
                    <a:pt x="f15" y="f53"/>
                    <a:pt x="f15" y="f52"/>
                  </a:cubicBezTo>
                  <a:cubicBezTo>
                    <a:pt x="f123" y="f133"/>
                    <a:pt x="f114" y="f33"/>
                    <a:pt x="f114" y="f50"/>
                  </a:cubicBezTo>
                  <a:cubicBezTo>
                    <a:pt x="f14" y="f48"/>
                    <a:pt x="f13" y="f44"/>
                    <a:pt x="f116" y="f134"/>
                  </a:cubicBezTo>
                  <a:cubicBezTo>
                    <a:pt x="f11" y="f135"/>
                    <a:pt x="f118" y="f38"/>
                    <a:pt x="f10" y="f34"/>
                  </a:cubicBezTo>
                  <a:lnTo>
                    <a:pt x="f120" y="f31"/>
                  </a:lnTo>
                  <a:lnTo>
                    <a:pt x="f6" y="f31"/>
                  </a:lnTo>
                  <a:cubicBezTo>
                    <a:pt x="f6" y="f31"/>
                    <a:pt x="f5" y="f31"/>
                    <a:pt x="f5" y="f29"/>
                  </a:cubicBezTo>
                  <a:lnTo>
                    <a:pt x="f136" y="f29"/>
                  </a:lnTo>
                  <a:cubicBezTo>
                    <a:pt x="f137" y="f27"/>
                    <a:pt x="f3" y="f24"/>
                    <a:pt x="f3" y="f20"/>
                  </a:cubicBezTo>
                  <a:cubicBezTo>
                    <a:pt x="f3" y="f20"/>
                    <a:pt x="f3" y="f18"/>
                    <a:pt x="f137" y="f16"/>
                  </a:cubicBezTo>
                  <a:lnTo>
                    <a:pt x="f137" y="f8"/>
                  </a:lnTo>
                  <a:cubicBezTo>
                    <a:pt x="f136" y="f2"/>
                    <a:pt x="f136" y="f2"/>
                    <a:pt x="f121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2409;p48">
              <a:extLst>
                <a:ext uri="{FF2B5EF4-FFF2-40B4-BE49-F238E27FC236}">
                  <a16:creationId xmlns:a16="http://schemas.microsoft.com/office/drawing/2014/main" id="{FC8AF652-7FD4-6015-B6F1-541C9B2CE470}"/>
                </a:ext>
              </a:extLst>
            </p:cNvPr>
            <p:cNvSpPr/>
            <p:nvPr/>
          </p:nvSpPr>
          <p:spPr>
            <a:xfrm>
              <a:off x="7225927" y="2350611"/>
              <a:ext cx="70500" cy="1317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5"/>
                <a:gd name="f4" fmla="val 2383"/>
                <a:gd name="f5" fmla="val 80"/>
                <a:gd name="f6" fmla="val 60"/>
                <a:gd name="f7" fmla="val 20"/>
                <a:gd name="f8" fmla="val 40"/>
                <a:gd name="f9" fmla="val 106"/>
                <a:gd name="f10" fmla="val 146"/>
                <a:gd name="f11" fmla="val 166"/>
                <a:gd name="f12" fmla="val 101"/>
                <a:gd name="f13" fmla="val 186"/>
                <a:gd name="f14" fmla="val 126"/>
                <a:gd name="f15" fmla="val 206"/>
                <a:gd name="f16" fmla="val 271"/>
                <a:gd name="f17" fmla="val 311"/>
                <a:gd name="f18" fmla="val 251"/>
                <a:gd name="f19" fmla="val 376"/>
                <a:gd name="f20" fmla="val 437"/>
                <a:gd name="f21" fmla="val 291"/>
                <a:gd name="f22" fmla="val 502"/>
                <a:gd name="f23" fmla="val 562"/>
                <a:gd name="f24" fmla="val 607"/>
                <a:gd name="f25" fmla="val 331"/>
                <a:gd name="f26" fmla="val 687"/>
                <a:gd name="f27" fmla="val 753"/>
                <a:gd name="f28" fmla="val 351"/>
                <a:gd name="f29" fmla="val 793"/>
                <a:gd name="f30" fmla="val 858"/>
                <a:gd name="f31" fmla="val 938"/>
                <a:gd name="f32" fmla="val 1043"/>
                <a:gd name="f33" fmla="val 1109"/>
                <a:gd name="f34" fmla="val 1209"/>
                <a:gd name="f35" fmla="val 1314"/>
                <a:gd name="f36" fmla="val 1400"/>
                <a:gd name="f37" fmla="val 1460"/>
                <a:gd name="f38" fmla="val 1505"/>
                <a:gd name="f39" fmla="val 1545"/>
                <a:gd name="f40" fmla="val 1585"/>
                <a:gd name="f41" fmla="val 1610"/>
                <a:gd name="f42" fmla="val 1650"/>
                <a:gd name="f43" fmla="val 1670"/>
                <a:gd name="f44" fmla="val 1710"/>
                <a:gd name="f45" fmla="val 1756"/>
                <a:gd name="f46" fmla="val 1776"/>
                <a:gd name="f47" fmla="val 1796"/>
                <a:gd name="f48" fmla="val 1836"/>
                <a:gd name="f49" fmla="val 1881"/>
                <a:gd name="f50" fmla="val 226"/>
                <a:gd name="f51" fmla="val 1901"/>
                <a:gd name="f52" fmla="val 1941"/>
                <a:gd name="f53" fmla="val 1986"/>
                <a:gd name="f54" fmla="val 2006"/>
                <a:gd name="f55" fmla="val 2046"/>
                <a:gd name="f56" fmla="val 2087"/>
                <a:gd name="f57" fmla="val 2132"/>
                <a:gd name="f58" fmla="val 2152"/>
                <a:gd name="f59" fmla="val 2172"/>
                <a:gd name="f60" fmla="val 2192"/>
                <a:gd name="f61" fmla="val 2212"/>
                <a:gd name="f62" fmla="val 2237"/>
                <a:gd name="f63" fmla="val 2257"/>
                <a:gd name="f64" fmla="val 2277"/>
                <a:gd name="f65" fmla="val 2297"/>
                <a:gd name="f66" fmla="val 2337"/>
                <a:gd name="f67" fmla="val 2362"/>
                <a:gd name="f68" fmla="val 2382"/>
                <a:gd name="f69" fmla="val 396"/>
                <a:gd name="f70" fmla="val 416"/>
                <a:gd name="f71" fmla="val 477"/>
                <a:gd name="f72" fmla="val 2317"/>
                <a:gd name="f73" fmla="val 522"/>
                <a:gd name="f74" fmla="val 602"/>
                <a:gd name="f75" fmla="val 647"/>
                <a:gd name="f76" fmla="val 707"/>
                <a:gd name="f77" fmla="val 727"/>
                <a:gd name="f78" fmla="val 752"/>
                <a:gd name="f79" fmla="val 773"/>
                <a:gd name="f80" fmla="val 833"/>
                <a:gd name="f81" fmla="val 2112"/>
                <a:gd name="f82" fmla="val 878"/>
                <a:gd name="f83" fmla="val 898"/>
                <a:gd name="f84" fmla="val 918"/>
                <a:gd name="f85" fmla="val 2026"/>
                <a:gd name="f86" fmla="val 958"/>
                <a:gd name="f87" fmla="val 978"/>
                <a:gd name="f88" fmla="val 1961"/>
                <a:gd name="f89" fmla="val 1003"/>
                <a:gd name="f90" fmla="val 1023"/>
                <a:gd name="f91" fmla="val 1861"/>
                <a:gd name="f92" fmla="val 1063"/>
                <a:gd name="f93" fmla="val 1816"/>
                <a:gd name="f94" fmla="val 1104"/>
                <a:gd name="f95" fmla="val 1149"/>
                <a:gd name="f96" fmla="val 1169"/>
                <a:gd name="f97" fmla="val 1565"/>
                <a:gd name="f98" fmla="val 1189"/>
                <a:gd name="f99" fmla="val 1525"/>
                <a:gd name="f100" fmla="val 1485"/>
                <a:gd name="f101" fmla="val 1229"/>
                <a:gd name="f102" fmla="val 1420"/>
                <a:gd name="f103" fmla="val 1379"/>
                <a:gd name="f104" fmla="val 1254"/>
                <a:gd name="f105" fmla="val 1359"/>
                <a:gd name="f106" fmla="val 1294"/>
                <a:gd name="f107" fmla="val 1274"/>
                <a:gd name="f108" fmla="val 1129"/>
                <a:gd name="f109" fmla="val 732"/>
                <a:gd name="f110" fmla="val 1083"/>
                <a:gd name="f111" fmla="val 482"/>
                <a:gd name="f112" fmla="val 417"/>
                <a:gd name="f113" fmla="val 231"/>
                <a:gd name="f114" fmla="val 627"/>
                <a:gd name="f115" fmla="val 582"/>
                <a:gd name="f116" fmla="val 81"/>
                <a:gd name="f117" fmla="*/ f0 1 1275"/>
                <a:gd name="f118" fmla="*/ f1 1 2383"/>
                <a:gd name="f119" fmla="val f2"/>
                <a:gd name="f120" fmla="val f3"/>
                <a:gd name="f121" fmla="val f4"/>
                <a:gd name="f122" fmla="+- f121 0 f119"/>
                <a:gd name="f123" fmla="+- f120 0 f119"/>
                <a:gd name="f124" fmla="*/ f123 1 1275"/>
                <a:gd name="f125" fmla="*/ f122 1 2383"/>
                <a:gd name="f126" fmla="*/ f119 1 f124"/>
                <a:gd name="f127" fmla="*/ f120 1 f124"/>
                <a:gd name="f128" fmla="*/ f119 1 f125"/>
                <a:gd name="f129" fmla="*/ f121 1 f125"/>
                <a:gd name="f130" fmla="*/ f126 f117 1"/>
                <a:gd name="f131" fmla="*/ f127 f117 1"/>
                <a:gd name="f132" fmla="*/ f129 f118 1"/>
                <a:gd name="f133" fmla="*/ f128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0" t="f133" r="f131" b="f132"/>
              <a:pathLst>
                <a:path w="1275" h="2383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cubicBezTo>
                    <a:pt x="f8" y="f7"/>
                    <a:pt x="f7" y="f7"/>
                    <a:pt x="f7" y="f8"/>
                  </a:cubicBezTo>
                  <a:lnTo>
                    <a:pt x="f7" y="f6"/>
                  </a:lnTo>
                  <a:lnTo>
                    <a:pt x="f7" y="f9"/>
                  </a:lnTo>
                  <a:lnTo>
                    <a:pt x="f7" y="f10"/>
                  </a:lnTo>
                  <a:cubicBezTo>
                    <a:pt x="f8" y="f10"/>
                    <a:pt x="f6" y="f11"/>
                    <a:pt x="f5" y="f11"/>
                  </a:cubicBezTo>
                  <a:cubicBezTo>
                    <a:pt x="f12" y="f13"/>
                    <a:pt x="f14" y="f13"/>
                    <a:pt x="f14" y="f13"/>
                  </a:cubicBezTo>
                  <a:cubicBezTo>
                    <a:pt x="f11" y="f15"/>
                    <a:pt x="f13" y="f16"/>
                    <a:pt x="f15" y="f17"/>
                  </a:cubicBezTo>
                  <a:cubicBezTo>
                    <a:pt x="f18" y="f19"/>
                    <a:pt x="f16" y="f20"/>
                    <a:pt x="f21" y="f22"/>
                  </a:cubicBezTo>
                  <a:cubicBezTo>
                    <a:pt x="f17" y="f23"/>
                    <a:pt x="f17" y="f24"/>
                    <a:pt x="f25" y="f26"/>
                  </a:cubicBezTo>
                  <a:cubicBezTo>
                    <a:pt x="f25" y="f27"/>
                    <a:pt x="f28" y="f29"/>
                    <a:pt x="f28" y="f30"/>
                  </a:cubicBezTo>
                  <a:lnTo>
                    <a:pt x="f28" y="f31"/>
                  </a:lnTo>
                  <a:lnTo>
                    <a:pt x="f28" y="f32"/>
                  </a:lnTo>
                  <a:lnTo>
                    <a:pt x="f28" y="f33"/>
                  </a:lnTo>
                  <a:cubicBezTo>
                    <a:pt x="f19" y="f34"/>
                    <a:pt x="f19" y="f35"/>
                    <a:pt x="f19" y="f36"/>
                  </a:cubicBezTo>
                  <a:cubicBezTo>
                    <a:pt x="f28" y="f37"/>
                    <a:pt x="f28" y="f38"/>
                    <a:pt x="f28" y="f39"/>
                  </a:cubicBezTo>
                  <a:cubicBezTo>
                    <a:pt x="f25" y="f40"/>
                    <a:pt x="f25" y="f41"/>
                    <a:pt x="f17" y="f42"/>
                  </a:cubicBezTo>
                  <a:lnTo>
                    <a:pt x="f17" y="f43"/>
                  </a:lnTo>
                  <a:lnTo>
                    <a:pt x="f21" y="f44"/>
                  </a:lnTo>
                  <a:cubicBezTo>
                    <a:pt x="f21" y="f45"/>
                    <a:pt x="f16" y="f46"/>
                    <a:pt x="f16" y="f47"/>
                  </a:cubicBezTo>
                  <a:lnTo>
                    <a:pt x="f16" y="f48"/>
                  </a:lnTo>
                  <a:cubicBezTo>
                    <a:pt x="f18" y="f49"/>
                    <a:pt x="f50" y="f51"/>
                    <a:pt x="f50" y="f52"/>
                  </a:cubicBezTo>
                  <a:cubicBezTo>
                    <a:pt x="f15" y="f53"/>
                    <a:pt x="f13" y="f54"/>
                    <a:pt x="f13" y="f55"/>
                  </a:cubicBezTo>
                  <a:cubicBezTo>
                    <a:pt x="f11" y="f56"/>
                    <a:pt x="f10" y="f57"/>
                    <a:pt x="f14" y="f58"/>
                  </a:cubicBezTo>
                  <a:cubicBezTo>
                    <a:pt x="f12" y="f59"/>
                    <a:pt x="f5" y="f60"/>
                    <a:pt x="f6" y="f61"/>
                  </a:cubicBezTo>
                  <a:lnTo>
                    <a:pt x="f8" y="f62"/>
                  </a:lnTo>
                  <a:cubicBezTo>
                    <a:pt x="f7" y="f63"/>
                    <a:pt x="f7" y="f64"/>
                    <a:pt x="f7" y="f64"/>
                  </a:cubicBezTo>
                  <a:cubicBezTo>
                    <a:pt x="f2" y="f65"/>
                    <a:pt x="f7" y="f66"/>
                    <a:pt x="f8" y="f66"/>
                  </a:cubicBezTo>
                  <a:cubicBezTo>
                    <a:pt x="f8" y="f67"/>
                    <a:pt x="f6" y="f67"/>
                    <a:pt x="f5" y="f67"/>
                  </a:cubicBezTo>
                  <a:cubicBezTo>
                    <a:pt x="f14" y="f67"/>
                    <a:pt x="f10" y="f68"/>
                    <a:pt x="f11" y="f68"/>
                  </a:cubicBezTo>
                  <a:lnTo>
                    <a:pt x="f21" y="f68"/>
                  </a:lnTo>
                  <a:cubicBezTo>
                    <a:pt x="f17" y="f68"/>
                    <a:pt x="f28" y="f67"/>
                    <a:pt x="f19" y="f67"/>
                  </a:cubicBezTo>
                  <a:cubicBezTo>
                    <a:pt x="f69" y="f67"/>
                    <a:pt x="f70" y="f67"/>
                    <a:pt x="f70" y="f66"/>
                  </a:cubicBezTo>
                  <a:lnTo>
                    <a:pt x="f20" y="f66"/>
                  </a:lnTo>
                  <a:cubicBezTo>
                    <a:pt x="f71" y="f72"/>
                    <a:pt x="f73" y="f72"/>
                    <a:pt x="f23" y="f65"/>
                  </a:cubicBezTo>
                  <a:cubicBezTo>
                    <a:pt x="f74" y="f64"/>
                    <a:pt x="f75" y="f63"/>
                    <a:pt x="f26" y="f61"/>
                  </a:cubicBezTo>
                  <a:cubicBezTo>
                    <a:pt x="f76" y="f61"/>
                    <a:pt x="f77" y="f60"/>
                    <a:pt x="f78" y="f59"/>
                  </a:cubicBezTo>
                  <a:cubicBezTo>
                    <a:pt x="f78" y="f59"/>
                    <a:pt x="f79" y="f58"/>
                    <a:pt x="f29" y="f58"/>
                  </a:cubicBezTo>
                  <a:cubicBezTo>
                    <a:pt x="f80" y="f81"/>
                    <a:pt x="f82" y="f56"/>
                    <a:pt x="f83" y="f55"/>
                  </a:cubicBezTo>
                  <a:cubicBezTo>
                    <a:pt x="f84" y="f85"/>
                    <a:pt x="f31" y="f85"/>
                    <a:pt x="f31" y="f54"/>
                  </a:cubicBezTo>
                  <a:lnTo>
                    <a:pt x="f86" y="f54"/>
                  </a:lnTo>
                  <a:cubicBezTo>
                    <a:pt x="f86" y="f53"/>
                    <a:pt x="f87" y="f88"/>
                    <a:pt x="f89" y="f52"/>
                  </a:cubicBezTo>
                  <a:cubicBezTo>
                    <a:pt x="f90" y="f51"/>
                    <a:pt x="f32" y="f91"/>
                    <a:pt x="f92" y="f93"/>
                  </a:cubicBezTo>
                  <a:cubicBezTo>
                    <a:pt x="f94" y="f45"/>
                    <a:pt x="f95" y="f43"/>
                    <a:pt x="f96" y="f40"/>
                  </a:cubicBezTo>
                  <a:lnTo>
                    <a:pt x="f96" y="f97"/>
                  </a:lnTo>
                  <a:cubicBezTo>
                    <a:pt x="f98" y="f99"/>
                    <a:pt x="f34" y="f100"/>
                    <a:pt x="f101" y="f102"/>
                  </a:cubicBezTo>
                  <a:cubicBezTo>
                    <a:pt x="f101" y="f103"/>
                    <a:pt x="f104" y="f105"/>
                    <a:pt x="f104" y="f106"/>
                  </a:cubicBezTo>
                  <a:cubicBezTo>
                    <a:pt x="f107" y="f34"/>
                    <a:pt x="f107" y="f108"/>
                    <a:pt x="f104" y="f90"/>
                  </a:cubicBezTo>
                  <a:cubicBezTo>
                    <a:pt x="f104" y="f86"/>
                    <a:pt x="f104" y="f84"/>
                    <a:pt x="f101" y="f82"/>
                  </a:cubicBezTo>
                  <a:cubicBezTo>
                    <a:pt x="f34" y="f80"/>
                    <a:pt x="f34" y="f29"/>
                    <a:pt x="f98" y="f27"/>
                  </a:cubicBezTo>
                  <a:cubicBezTo>
                    <a:pt x="f96" y="f109"/>
                    <a:pt x="f96" y="f26"/>
                    <a:pt x="f95" y="f75"/>
                  </a:cubicBezTo>
                  <a:cubicBezTo>
                    <a:pt x="f108" y="f24"/>
                    <a:pt x="f94" y="f23"/>
                    <a:pt x="f110" y="f73"/>
                  </a:cubicBezTo>
                  <a:lnTo>
                    <a:pt x="f92" y="f111"/>
                  </a:lnTo>
                  <a:lnTo>
                    <a:pt x="f89" y="f112"/>
                  </a:lnTo>
                  <a:cubicBezTo>
                    <a:pt x="f87" y="f19"/>
                    <a:pt x="f31" y="f25"/>
                    <a:pt x="f83" y="f17"/>
                  </a:cubicBezTo>
                  <a:cubicBezTo>
                    <a:pt x="f82" y="f16"/>
                    <a:pt x="f80" y="f18"/>
                    <a:pt x="f79" y="f113"/>
                  </a:cubicBezTo>
                  <a:cubicBezTo>
                    <a:pt x="f77" y="f13"/>
                    <a:pt x="f26" y="f11"/>
                    <a:pt x="f75" y="f10"/>
                  </a:cubicBezTo>
                  <a:cubicBezTo>
                    <a:pt x="f114" y="f10"/>
                    <a:pt x="f114" y="f14"/>
                    <a:pt x="f74" y="f14"/>
                  </a:cubicBezTo>
                  <a:cubicBezTo>
                    <a:pt x="f115" y="f9"/>
                    <a:pt x="f23" y="f9"/>
                    <a:pt x="f73" y="f116"/>
                  </a:cubicBezTo>
                  <a:cubicBezTo>
                    <a:pt x="f71" y="f6"/>
                    <a:pt x="f70" y="f8"/>
                    <a:pt x="f19" y="f8"/>
                  </a:cubicBezTo>
                  <a:cubicBezTo>
                    <a:pt x="f25" y="f7"/>
                    <a:pt x="f21" y="f2"/>
                    <a:pt x="f50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4" name="Google Shape;2410;p48">
              <a:extLst>
                <a:ext uri="{FF2B5EF4-FFF2-40B4-BE49-F238E27FC236}">
                  <a16:creationId xmlns:a16="http://schemas.microsoft.com/office/drawing/2014/main" id="{F7CC7FF5-166C-DFE7-D85B-2C489996D765}"/>
                </a:ext>
              </a:extLst>
            </p:cNvPr>
            <p:cNvSpPr/>
            <p:nvPr/>
          </p:nvSpPr>
          <p:spPr>
            <a:xfrm>
              <a:off x="6969419" y="2400208"/>
              <a:ext cx="170855" cy="1988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90"/>
                <a:gd name="f4" fmla="val 3597"/>
                <a:gd name="f5" fmla="val 1605"/>
                <a:gd name="f6" fmla="val 252"/>
                <a:gd name="f7" fmla="val 1670"/>
                <a:gd name="f8" fmla="val 1710"/>
                <a:gd name="f9" fmla="val 1755"/>
                <a:gd name="f10" fmla="val 272"/>
                <a:gd name="f11" fmla="val 1776"/>
                <a:gd name="f12" fmla="val 1796"/>
                <a:gd name="f13" fmla="val 1816"/>
                <a:gd name="f14" fmla="val 1856"/>
                <a:gd name="f15" fmla="val 292"/>
                <a:gd name="f16" fmla="val 1881"/>
                <a:gd name="f17" fmla="val 1921"/>
                <a:gd name="f18" fmla="val 312"/>
                <a:gd name="f19" fmla="val 1941"/>
                <a:gd name="f20" fmla="val 1981"/>
                <a:gd name="f21" fmla="val 337"/>
                <a:gd name="f22" fmla="val 2006"/>
                <a:gd name="f23" fmla="val 2046"/>
                <a:gd name="f24" fmla="val 357"/>
                <a:gd name="f25" fmla="val 2066"/>
                <a:gd name="f26" fmla="val 377"/>
                <a:gd name="f27" fmla="val 2107"/>
                <a:gd name="f28" fmla="val 397"/>
                <a:gd name="f29" fmla="val 2132"/>
                <a:gd name="f30" fmla="val 417"/>
                <a:gd name="f31" fmla="val 2152"/>
                <a:gd name="f32" fmla="val 437"/>
                <a:gd name="f33" fmla="val 2172"/>
                <a:gd name="f34" fmla="val 462"/>
                <a:gd name="f35" fmla="val 2212"/>
                <a:gd name="f36" fmla="val 482"/>
                <a:gd name="f37" fmla="val 2232"/>
                <a:gd name="f38" fmla="val 503"/>
                <a:gd name="f39" fmla="val 2257"/>
                <a:gd name="f40" fmla="val 523"/>
                <a:gd name="f41" fmla="val 543"/>
                <a:gd name="f42" fmla="val 2277"/>
                <a:gd name="f43" fmla="val 2297"/>
                <a:gd name="f44" fmla="val 563"/>
                <a:gd name="f45" fmla="val 2317"/>
                <a:gd name="f46" fmla="val 588"/>
                <a:gd name="f47" fmla="val 2337"/>
                <a:gd name="f48" fmla="val 608"/>
                <a:gd name="f49" fmla="val 2357"/>
                <a:gd name="f50" fmla="val 648"/>
                <a:gd name="f51" fmla="val 668"/>
                <a:gd name="f52" fmla="val 2382"/>
                <a:gd name="f53" fmla="val 688"/>
                <a:gd name="f54" fmla="val 713"/>
                <a:gd name="f55" fmla="val 2402"/>
                <a:gd name="f56" fmla="val 733"/>
                <a:gd name="f57" fmla="val 753"/>
                <a:gd name="f58" fmla="val 793"/>
                <a:gd name="f59" fmla="val 2423"/>
                <a:gd name="f60" fmla="val 813"/>
                <a:gd name="f61" fmla="val 859"/>
                <a:gd name="f62" fmla="val 899"/>
                <a:gd name="f63" fmla="val 919"/>
                <a:gd name="f64" fmla="val 964"/>
                <a:gd name="f65" fmla="val 984"/>
                <a:gd name="f66" fmla="val 1024"/>
                <a:gd name="f67" fmla="val 1044"/>
                <a:gd name="f68" fmla="val 1089"/>
                <a:gd name="f69" fmla="val 1149"/>
                <a:gd name="f70" fmla="val 1215"/>
                <a:gd name="f71" fmla="val 1275"/>
                <a:gd name="f72" fmla="val 1315"/>
                <a:gd name="f73" fmla="val 2192"/>
                <a:gd name="f74" fmla="val 1340"/>
                <a:gd name="f75" fmla="val 1360"/>
                <a:gd name="f76" fmla="val 1380"/>
                <a:gd name="f77" fmla="val 1400"/>
                <a:gd name="f78" fmla="val 1420"/>
                <a:gd name="f79" fmla="val 1440"/>
                <a:gd name="f80" fmla="val 2026"/>
                <a:gd name="f81" fmla="val 1465"/>
                <a:gd name="f82" fmla="val 1961"/>
                <a:gd name="f83" fmla="val 1485"/>
                <a:gd name="f84" fmla="val 1901"/>
                <a:gd name="f85" fmla="val 1506"/>
                <a:gd name="f86" fmla="val 1526"/>
                <a:gd name="f87" fmla="val 1836"/>
                <a:gd name="f88" fmla="val 1546"/>
                <a:gd name="f89" fmla="val 1730"/>
                <a:gd name="f90" fmla="val 1690"/>
                <a:gd name="f91" fmla="val 1650"/>
                <a:gd name="f92" fmla="val 1566"/>
                <a:gd name="f93" fmla="val 1334"/>
                <a:gd name="f94" fmla="val 1254"/>
                <a:gd name="f95" fmla="val 1169"/>
                <a:gd name="f96" fmla="val 1083"/>
                <a:gd name="f97" fmla="val 1043"/>
                <a:gd name="f98" fmla="val 1003"/>
                <a:gd name="f99" fmla="val 958"/>
                <a:gd name="f100" fmla="val 918"/>
                <a:gd name="f101" fmla="val 878"/>
                <a:gd name="f102" fmla="val 833"/>
                <a:gd name="f103" fmla="val 773"/>
                <a:gd name="f104" fmla="val 752"/>
                <a:gd name="f105" fmla="val 1295"/>
                <a:gd name="f106" fmla="val 727"/>
                <a:gd name="f107" fmla="val 1235"/>
                <a:gd name="f108" fmla="val 707"/>
                <a:gd name="f109" fmla="val 1190"/>
                <a:gd name="f110" fmla="val 687"/>
                <a:gd name="f111" fmla="val 667"/>
                <a:gd name="f112" fmla="val 647"/>
                <a:gd name="f113" fmla="val 1004"/>
                <a:gd name="f114" fmla="val 627"/>
                <a:gd name="f115" fmla="val 879"/>
                <a:gd name="f116" fmla="val 839"/>
                <a:gd name="f117" fmla="val 853"/>
                <a:gd name="f118" fmla="val 898"/>
                <a:gd name="f119" fmla="val 1129"/>
                <a:gd name="f120" fmla="val 1209"/>
                <a:gd name="f121" fmla="val 1314"/>
                <a:gd name="f122" fmla="val 1399"/>
                <a:gd name="f123" fmla="val 1480"/>
                <a:gd name="f124" fmla="val 1505"/>
                <a:gd name="f125" fmla="val 1"/>
                <a:gd name="f126" fmla="val 1460"/>
                <a:gd name="f127" fmla="val 1419"/>
                <a:gd name="f128" fmla="val 1379"/>
                <a:gd name="f129" fmla="val 21"/>
                <a:gd name="f130" fmla="val 1294"/>
                <a:gd name="f131" fmla="val 41"/>
                <a:gd name="f132" fmla="val 1229"/>
                <a:gd name="f133" fmla="val 61"/>
                <a:gd name="f134" fmla="val 86"/>
                <a:gd name="f135" fmla="val 106"/>
                <a:gd name="f136" fmla="val 1063"/>
                <a:gd name="f137" fmla="val 126"/>
                <a:gd name="f138" fmla="val 1023"/>
                <a:gd name="f139" fmla="val 978"/>
                <a:gd name="f140" fmla="val 146"/>
                <a:gd name="f141" fmla="val 938"/>
                <a:gd name="f142" fmla="val 166"/>
                <a:gd name="f143" fmla="val 187"/>
                <a:gd name="f144" fmla="val 212"/>
                <a:gd name="f145" fmla="val 232"/>
                <a:gd name="f146" fmla="val 602"/>
                <a:gd name="f147" fmla="val 562"/>
                <a:gd name="f148" fmla="val 477"/>
                <a:gd name="f149" fmla="val 436"/>
                <a:gd name="f150" fmla="val 416"/>
                <a:gd name="f151" fmla="val 396"/>
                <a:gd name="f152" fmla="val 376"/>
                <a:gd name="f153" fmla="val 331"/>
                <a:gd name="f154" fmla="val 271"/>
                <a:gd name="f155" fmla="val 226"/>
                <a:gd name="f156" fmla="val 206"/>
                <a:gd name="f157" fmla="val 186"/>
                <a:gd name="f158" fmla="val 939"/>
                <a:gd name="f159" fmla="val 100"/>
                <a:gd name="f160" fmla="val 80"/>
                <a:gd name="f161" fmla="val 1170"/>
                <a:gd name="f162" fmla="val 60"/>
                <a:gd name="f163" fmla="val 40"/>
                <a:gd name="f164" fmla="val 20"/>
                <a:gd name="f165" fmla="val 1591"/>
                <a:gd name="f166" fmla="val 1611"/>
                <a:gd name="f167" fmla="val 1671"/>
                <a:gd name="f168" fmla="val 1967"/>
                <a:gd name="f169" fmla="val 2047"/>
                <a:gd name="f170" fmla="val 2238"/>
                <a:gd name="f171" fmla="val 2278"/>
                <a:gd name="f172" fmla="val 2318"/>
                <a:gd name="f173" fmla="val 2383"/>
                <a:gd name="f174" fmla="val 2403"/>
                <a:gd name="f175" fmla="val 2443"/>
                <a:gd name="f176" fmla="val 2489"/>
                <a:gd name="f177" fmla="val 2529"/>
                <a:gd name="f178" fmla="val 2569"/>
                <a:gd name="f179" fmla="val 2614"/>
                <a:gd name="f180" fmla="val 2654"/>
                <a:gd name="f181" fmla="val 2694"/>
                <a:gd name="f182" fmla="val 2739"/>
                <a:gd name="f183" fmla="val 251"/>
                <a:gd name="f184" fmla="val 2779"/>
                <a:gd name="f185" fmla="val 2820"/>
                <a:gd name="f186" fmla="val 291"/>
                <a:gd name="f187" fmla="val 2845"/>
                <a:gd name="f188" fmla="val 311"/>
                <a:gd name="f189" fmla="val 2865"/>
                <a:gd name="f190" fmla="val 2885"/>
                <a:gd name="f191" fmla="val 351"/>
                <a:gd name="f192" fmla="val 2925"/>
                <a:gd name="f193" fmla="val 2970"/>
                <a:gd name="f194" fmla="val 3010"/>
                <a:gd name="f195" fmla="val 3050"/>
                <a:gd name="f196" fmla="val 502"/>
                <a:gd name="f197" fmla="val 3135"/>
                <a:gd name="f198" fmla="val 3196"/>
                <a:gd name="f199" fmla="val 3261"/>
                <a:gd name="f200" fmla="val 3321"/>
                <a:gd name="f201" fmla="val 3386"/>
                <a:gd name="f202" fmla="val 3406"/>
                <a:gd name="f203" fmla="val 3426"/>
                <a:gd name="f204" fmla="val 3446"/>
                <a:gd name="f205" fmla="val 3471"/>
                <a:gd name="f206" fmla="val 3492"/>
                <a:gd name="f207" fmla="val 3512"/>
                <a:gd name="f208" fmla="val 3532"/>
                <a:gd name="f209" fmla="val 3552"/>
                <a:gd name="f210" fmla="val 3572"/>
                <a:gd name="f211" fmla="val 1354"/>
                <a:gd name="f212" fmla="val 1525"/>
                <a:gd name="f213" fmla="val 1565"/>
                <a:gd name="f214" fmla="val 1630"/>
                <a:gd name="f215" fmla="val 2086"/>
                <a:gd name="f216" fmla="val 3366"/>
                <a:gd name="f217" fmla="val 3346"/>
                <a:gd name="f218" fmla="val 3301"/>
                <a:gd name="f219" fmla="val 3281"/>
                <a:gd name="f220" fmla="val 3241"/>
                <a:gd name="f221" fmla="val 2463"/>
                <a:gd name="f222" fmla="val 3221"/>
                <a:gd name="f223" fmla="val 2483"/>
                <a:gd name="f224" fmla="val 2508"/>
                <a:gd name="f225" fmla="val 3176"/>
                <a:gd name="f226" fmla="val 2528"/>
                <a:gd name="f227" fmla="val 2568"/>
                <a:gd name="f228" fmla="val 3115"/>
                <a:gd name="f229" fmla="val 2588"/>
                <a:gd name="f230" fmla="val 3095"/>
                <a:gd name="f231" fmla="val 2608"/>
                <a:gd name="f232" fmla="val 3070"/>
                <a:gd name="f233" fmla="val 3030"/>
                <a:gd name="f234" fmla="val 2633"/>
                <a:gd name="f235" fmla="val 2673"/>
                <a:gd name="f236" fmla="val 2990"/>
                <a:gd name="f237" fmla="val 2693"/>
                <a:gd name="f238" fmla="val 2945"/>
                <a:gd name="f239" fmla="val 2713"/>
                <a:gd name="f240" fmla="val 2733"/>
                <a:gd name="f241" fmla="val 2759"/>
                <a:gd name="f242" fmla="val 2799"/>
                <a:gd name="f243" fmla="val 2819"/>
                <a:gd name="f244" fmla="val 2839"/>
                <a:gd name="f245" fmla="val 2719"/>
                <a:gd name="f246" fmla="val 2859"/>
                <a:gd name="f247" fmla="val 2674"/>
                <a:gd name="f248" fmla="val 2884"/>
                <a:gd name="f249" fmla="val 2634"/>
                <a:gd name="f250" fmla="val 2904"/>
                <a:gd name="f251" fmla="val 2594"/>
                <a:gd name="f252" fmla="val 2924"/>
                <a:gd name="f253" fmla="val 2549"/>
                <a:gd name="f254" fmla="val 2944"/>
                <a:gd name="f255" fmla="val 2509"/>
                <a:gd name="f256" fmla="val 2964"/>
                <a:gd name="f257" fmla="val 2468"/>
                <a:gd name="f258" fmla="val 2984"/>
                <a:gd name="f259" fmla="val 3009"/>
                <a:gd name="f260" fmla="val 3029"/>
                <a:gd name="f261" fmla="val 3049"/>
                <a:gd name="f262" fmla="val 2193"/>
                <a:gd name="f263" fmla="val 3069"/>
                <a:gd name="f264" fmla="val 2092"/>
                <a:gd name="f265" fmla="val 2007"/>
                <a:gd name="f266" fmla="val 1922"/>
                <a:gd name="f267" fmla="val 1882"/>
                <a:gd name="f268" fmla="val 1716"/>
                <a:gd name="f269" fmla="val 1631"/>
                <a:gd name="f270" fmla="val 1064"/>
                <a:gd name="f271" fmla="val 2653"/>
                <a:gd name="f272" fmla="val 2548"/>
                <a:gd name="f273" fmla="val 1585"/>
                <a:gd name="f274" fmla="val 1545"/>
                <a:gd name="f275" fmla="*/ f0 1 3090"/>
                <a:gd name="f276" fmla="*/ f1 1 3597"/>
                <a:gd name="f277" fmla="val f2"/>
                <a:gd name="f278" fmla="val f3"/>
                <a:gd name="f279" fmla="val f4"/>
                <a:gd name="f280" fmla="+- f279 0 f277"/>
                <a:gd name="f281" fmla="+- f278 0 f277"/>
                <a:gd name="f282" fmla="*/ f281 1 3090"/>
                <a:gd name="f283" fmla="*/ f280 1 3597"/>
                <a:gd name="f284" fmla="*/ f277 1 f282"/>
                <a:gd name="f285" fmla="*/ f278 1 f282"/>
                <a:gd name="f286" fmla="*/ f277 1 f283"/>
                <a:gd name="f287" fmla="*/ f279 1 f283"/>
                <a:gd name="f288" fmla="*/ f284 f275 1"/>
                <a:gd name="f289" fmla="*/ f285 f275 1"/>
                <a:gd name="f290" fmla="*/ f287 f276 1"/>
                <a:gd name="f291" fmla="*/ f286 f2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8" t="f291" r="f289" b="f290"/>
              <a:pathLst>
                <a:path w="3090" h="3597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lnTo>
                    <a:pt x="f11" y="f10"/>
                  </a:lnTo>
                  <a:cubicBezTo>
                    <a:pt x="f12" y="f10"/>
                    <a:pt x="f13" y="f10"/>
                    <a:pt x="f14" y="f15"/>
                  </a:cubicBezTo>
                  <a:cubicBezTo>
                    <a:pt x="f16" y="f15"/>
                    <a:pt x="f17" y="f18"/>
                    <a:pt x="f19" y="f18"/>
                  </a:cubicBezTo>
                  <a:cubicBezTo>
                    <a:pt x="f20" y="f21"/>
                    <a:pt x="f22" y="f21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39" y="f41"/>
                    <a:pt x="f42" y="f41"/>
                  </a:cubicBezTo>
                  <a:lnTo>
                    <a:pt x="f43" y="f44"/>
                  </a:lnTo>
                  <a:cubicBezTo>
                    <a:pt x="f45" y="f46"/>
                    <a:pt x="f47" y="f48"/>
                    <a:pt x="f49" y="f50"/>
                  </a:cubicBezTo>
                  <a:cubicBezTo>
                    <a:pt x="f49" y="f51"/>
                    <a:pt x="f52" y="f53"/>
                    <a:pt x="f52" y="f54"/>
                  </a:cubicBezTo>
                  <a:cubicBezTo>
                    <a:pt x="f55" y="f56"/>
                    <a:pt x="f55" y="f57"/>
                    <a:pt x="f55" y="f58"/>
                  </a:cubicBezTo>
                  <a:cubicBezTo>
                    <a:pt x="f59" y="f60"/>
                    <a:pt x="f59" y="f61"/>
                    <a:pt x="f59" y="f62"/>
                  </a:cubicBezTo>
                  <a:cubicBezTo>
                    <a:pt x="f59" y="f63"/>
                    <a:pt x="f59" y="f64"/>
                    <a:pt x="f55" y="f65"/>
                  </a:cubicBezTo>
                  <a:cubicBezTo>
                    <a:pt x="f55" y="f66"/>
                    <a:pt x="f55" y="f67"/>
                    <a:pt x="f52" y="f68"/>
                  </a:cubicBezTo>
                  <a:cubicBezTo>
                    <a:pt x="f49" y="f69"/>
                    <a:pt x="f45" y="f70"/>
                    <a:pt x="f39" y="f71"/>
                  </a:cubicBezTo>
                  <a:cubicBezTo>
                    <a:pt x="f37" y="f72"/>
                    <a:pt x="f73" y="f74"/>
                    <a:pt x="f33" y="f75"/>
                  </a:cubicBezTo>
                  <a:lnTo>
                    <a:pt x="f31" y="f76"/>
                  </a:lnTo>
                  <a:cubicBezTo>
                    <a:pt x="f29" y="f76"/>
                    <a:pt x="f29" y="f77"/>
                    <a:pt x="f29" y="f77"/>
                  </a:cubicBezTo>
                  <a:cubicBezTo>
                    <a:pt x="f27" y="f78"/>
                    <a:pt x="f25" y="f78"/>
                    <a:pt x="f23" y="f79"/>
                  </a:cubicBezTo>
                  <a:cubicBezTo>
                    <a:pt x="f80" y="f81"/>
                    <a:pt x="f22" y="f81"/>
                    <a:pt x="f82" y="f83"/>
                  </a:cubicBezTo>
                  <a:cubicBezTo>
                    <a:pt x="f84" y="f85"/>
                    <a:pt x="f16" y="f86"/>
                    <a:pt x="f87" y="f86"/>
                  </a:cubicBezTo>
                  <a:cubicBezTo>
                    <a:pt x="f12" y="f86"/>
                    <a:pt x="f11" y="f88"/>
                    <a:pt x="f89" y="f88"/>
                  </a:cubicBezTo>
                  <a:cubicBezTo>
                    <a:pt x="f90" y="f88"/>
                    <a:pt x="f91" y="f92"/>
                    <a:pt x="f5" y="f92"/>
                  </a:cubicBezTo>
                  <a:lnTo>
                    <a:pt x="f93" y="f92"/>
                  </a:lnTo>
                  <a:cubicBezTo>
                    <a:pt x="f94" y="f88"/>
                    <a:pt x="f95" y="f86"/>
                    <a:pt x="f96" y="f85"/>
                  </a:cubicBezTo>
                  <a:cubicBezTo>
                    <a:pt x="f97" y="f83"/>
                    <a:pt x="f98" y="f81"/>
                    <a:pt x="f99" y="f79"/>
                  </a:cubicBezTo>
                  <a:cubicBezTo>
                    <a:pt x="f100" y="f78"/>
                    <a:pt x="f101" y="f77"/>
                    <a:pt x="f102" y="f75"/>
                  </a:cubicBezTo>
                  <a:cubicBezTo>
                    <a:pt x="f60" y="f75"/>
                    <a:pt x="f58" y="f74"/>
                    <a:pt x="f58" y="f72"/>
                  </a:cubicBezTo>
                  <a:cubicBezTo>
                    <a:pt x="f103" y="f72"/>
                    <a:pt x="f104" y="f105"/>
                    <a:pt x="f104" y="f71"/>
                  </a:cubicBezTo>
                  <a:cubicBezTo>
                    <a:pt x="f106" y="f107"/>
                    <a:pt x="f108" y="f109"/>
                    <a:pt x="f110" y="f69"/>
                  </a:cubicBezTo>
                  <a:cubicBezTo>
                    <a:pt x="f111" y="f68"/>
                    <a:pt x="f112" y="f67"/>
                    <a:pt x="f112" y="f113"/>
                  </a:cubicBezTo>
                  <a:lnTo>
                    <a:pt x="f112" y="f65"/>
                  </a:lnTo>
                  <a:cubicBezTo>
                    <a:pt x="f114" y="f64"/>
                    <a:pt x="f114" y="f63"/>
                    <a:pt x="f114" y="f62"/>
                  </a:cubicBezTo>
                  <a:cubicBezTo>
                    <a:pt x="f114" y="f115"/>
                    <a:pt x="f112" y="f61"/>
                    <a:pt x="f112" y="f61"/>
                  </a:cubicBezTo>
                  <a:cubicBezTo>
                    <a:pt x="f112" y="f116"/>
                    <a:pt x="f112" y="f116"/>
                    <a:pt x="f111" y="f60"/>
                  </a:cubicBezTo>
                  <a:lnTo>
                    <a:pt x="f111" y="f103"/>
                  </a:lnTo>
                  <a:cubicBezTo>
                    <a:pt x="f111" y="f56"/>
                    <a:pt x="f110" y="f53"/>
                    <a:pt x="f108" y="f50"/>
                  </a:cubicBezTo>
                  <a:cubicBezTo>
                    <a:pt x="f104" y="f46"/>
                    <a:pt x="f58" y="f41"/>
                    <a:pt x="f102" y="f36"/>
                  </a:cubicBezTo>
                  <a:lnTo>
                    <a:pt x="f117" y="f36"/>
                  </a:lnTo>
                  <a:cubicBezTo>
                    <a:pt x="f118" y="f32"/>
                    <a:pt x="f100" y="f28"/>
                    <a:pt x="f99" y="f26"/>
                  </a:cubicBezTo>
                  <a:cubicBezTo>
                    <a:pt x="f98" y="f24"/>
                    <a:pt x="f97" y="f24"/>
                    <a:pt x="f96" y="f21"/>
                  </a:cubicBezTo>
                  <a:cubicBezTo>
                    <a:pt x="f119" y="f18"/>
                    <a:pt x="f95" y="f15"/>
                    <a:pt x="f120" y="f15"/>
                  </a:cubicBezTo>
                  <a:cubicBezTo>
                    <a:pt x="f121" y="f10"/>
                    <a:pt x="f122" y="f6"/>
                    <a:pt x="f123" y="f6"/>
                  </a:cubicBezTo>
                  <a:close/>
                  <a:moveTo>
                    <a:pt x="f124" y="f125"/>
                  </a:moveTo>
                  <a:cubicBezTo>
                    <a:pt x="f126" y="f125"/>
                    <a:pt x="f127" y="f125"/>
                    <a:pt x="f128" y="f129"/>
                  </a:cubicBezTo>
                  <a:lnTo>
                    <a:pt x="f121" y="f129"/>
                  </a:lnTo>
                  <a:cubicBezTo>
                    <a:pt x="f130" y="f129"/>
                    <a:pt x="f130" y="f131"/>
                    <a:pt x="f130" y="f131"/>
                  </a:cubicBezTo>
                  <a:lnTo>
                    <a:pt x="f132" y="f131"/>
                  </a:lnTo>
                  <a:lnTo>
                    <a:pt x="f120" y="f133"/>
                  </a:lnTo>
                  <a:cubicBezTo>
                    <a:pt x="f95" y="f133"/>
                    <a:pt x="f69" y="f134"/>
                    <a:pt x="f119" y="f134"/>
                  </a:cubicBezTo>
                  <a:cubicBezTo>
                    <a:pt x="f96" y="f135"/>
                    <a:pt x="f136" y="f135"/>
                    <a:pt x="f97" y="f137"/>
                  </a:cubicBezTo>
                  <a:cubicBezTo>
                    <a:pt x="f138" y="f137"/>
                    <a:pt x="f98" y="f137"/>
                    <a:pt x="f139" y="f140"/>
                  </a:cubicBezTo>
                  <a:cubicBezTo>
                    <a:pt x="f99" y="f140"/>
                    <a:pt x="f141" y="f142"/>
                    <a:pt x="f100" y="f142"/>
                  </a:cubicBezTo>
                  <a:lnTo>
                    <a:pt x="f118" y="f143"/>
                  </a:lnTo>
                  <a:cubicBezTo>
                    <a:pt x="f117" y="f143"/>
                    <a:pt x="f60" y="f144"/>
                    <a:pt x="f58" y="f145"/>
                  </a:cubicBezTo>
                  <a:cubicBezTo>
                    <a:pt x="f104" y="f6"/>
                    <a:pt x="f108" y="f10"/>
                    <a:pt x="f110" y="f18"/>
                  </a:cubicBezTo>
                  <a:cubicBezTo>
                    <a:pt x="f114" y="f21"/>
                    <a:pt x="f146" y="f26"/>
                    <a:pt x="f147" y="f28"/>
                  </a:cubicBezTo>
                  <a:lnTo>
                    <a:pt x="f148" y="f36"/>
                  </a:lnTo>
                  <a:cubicBezTo>
                    <a:pt x="f149" y="f40"/>
                    <a:pt x="f150" y="f44"/>
                    <a:pt x="f151" y="f46"/>
                  </a:cubicBezTo>
                  <a:lnTo>
                    <a:pt x="f152" y="f48"/>
                  </a:lnTo>
                  <a:cubicBezTo>
                    <a:pt x="f153" y="f51"/>
                    <a:pt x="f154" y="f57"/>
                    <a:pt x="f155" y="f116"/>
                  </a:cubicBezTo>
                  <a:cubicBezTo>
                    <a:pt x="f156" y="f61"/>
                    <a:pt x="f157" y="f62"/>
                    <a:pt x="f157" y="f63"/>
                  </a:cubicBezTo>
                  <a:lnTo>
                    <a:pt x="f142" y="f158"/>
                  </a:lnTo>
                  <a:cubicBezTo>
                    <a:pt x="f140" y="f113"/>
                    <a:pt x="f137" y="f67"/>
                    <a:pt x="f137" y="f68"/>
                  </a:cubicBezTo>
                  <a:cubicBezTo>
                    <a:pt x="f159" y="f119"/>
                    <a:pt x="f160" y="f161"/>
                    <a:pt x="f160" y="f107"/>
                  </a:cubicBezTo>
                  <a:cubicBezTo>
                    <a:pt x="f162" y="f71"/>
                    <a:pt x="f163" y="f74"/>
                    <a:pt x="f163" y="f76"/>
                  </a:cubicBezTo>
                  <a:lnTo>
                    <a:pt x="f163" y="f77"/>
                  </a:lnTo>
                  <a:cubicBezTo>
                    <a:pt x="f164" y="f79"/>
                    <a:pt x="f164" y="f83"/>
                    <a:pt x="f164" y="f86"/>
                  </a:cubicBezTo>
                  <a:cubicBezTo>
                    <a:pt x="f164" y="f88"/>
                    <a:pt x="f164" y="f165"/>
                    <a:pt x="f2" y="f166"/>
                  </a:cubicBezTo>
                  <a:lnTo>
                    <a:pt x="f2" y="f167"/>
                  </a:lnTo>
                  <a:lnTo>
                    <a:pt x="f2" y="f168"/>
                  </a:lnTo>
                  <a:cubicBezTo>
                    <a:pt x="f2" y="f169"/>
                    <a:pt x="f164" y="f29"/>
                    <a:pt x="f163" y="f170"/>
                  </a:cubicBezTo>
                  <a:cubicBezTo>
                    <a:pt x="f163" y="f171"/>
                    <a:pt x="f162" y="f172"/>
                    <a:pt x="f160" y="f173"/>
                  </a:cubicBezTo>
                  <a:lnTo>
                    <a:pt x="f160" y="f174"/>
                  </a:lnTo>
                  <a:cubicBezTo>
                    <a:pt x="f159" y="f175"/>
                    <a:pt x="f159" y="f176"/>
                    <a:pt x="f137" y="f177"/>
                  </a:cubicBezTo>
                  <a:cubicBezTo>
                    <a:pt x="f140" y="f178"/>
                    <a:pt x="f142" y="f179"/>
                    <a:pt x="f157" y="f180"/>
                  </a:cubicBezTo>
                  <a:cubicBezTo>
                    <a:pt x="f156" y="f181"/>
                    <a:pt x="f155" y="f182"/>
                    <a:pt x="f183" y="f184"/>
                  </a:cubicBezTo>
                  <a:lnTo>
                    <a:pt x="f154" y="f185"/>
                  </a:lnTo>
                  <a:cubicBezTo>
                    <a:pt x="f186" y="f187"/>
                    <a:pt x="f188" y="f189"/>
                    <a:pt x="f188" y="f190"/>
                  </a:cubicBezTo>
                  <a:cubicBezTo>
                    <a:pt x="f191" y="f192"/>
                    <a:pt x="f152" y="f193"/>
                    <a:pt x="f151" y="f194"/>
                  </a:cubicBezTo>
                  <a:cubicBezTo>
                    <a:pt x="f149" y="f195"/>
                    <a:pt x="f196" y="f197"/>
                    <a:pt x="f147" y="f198"/>
                  </a:cubicBezTo>
                  <a:cubicBezTo>
                    <a:pt x="f114" y="f199"/>
                    <a:pt x="f108" y="f200"/>
                    <a:pt x="f103" y="f201"/>
                  </a:cubicBezTo>
                  <a:lnTo>
                    <a:pt x="f58" y="f202"/>
                  </a:lnTo>
                  <a:cubicBezTo>
                    <a:pt x="f60" y="f202"/>
                    <a:pt x="f102" y="f203"/>
                    <a:pt x="f117" y="f203"/>
                  </a:cubicBezTo>
                  <a:cubicBezTo>
                    <a:pt x="f117" y="f204"/>
                    <a:pt x="f101" y="f204"/>
                    <a:pt x="f118" y="f205"/>
                  </a:cubicBezTo>
                  <a:cubicBezTo>
                    <a:pt x="f141" y="f206"/>
                    <a:pt x="f139" y="f207"/>
                    <a:pt x="f138" y="f208"/>
                  </a:cubicBezTo>
                  <a:cubicBezTo>
                    <a:pt x="f96" y="f208"/>
                    <a:pt x="f119" y="f209"/>
                    <a:pt x="f95" y="f210"/>
                  </a:cubicBezTo>
                  <a:lnTo>
                    <a:pt x="f121" y="f210"/>
                  </a:lnTo>
                  <a:cubicBezTo>
                    <a:pt x="f211" y="f210"/>
                    <a:pt x="f122" y="f4"/>
                    <a:pt x="f126" y="f4"/>
                  </a:cubicBezTo>
                  <a:cubicBezTo>
                    <a:pt x="f124" y="f4"/>
                    <a:pt x="f212" y="f4"/>
                    <a:pt x="f213" y="f210"/>
                  </a:cubicBezTo>
                  <a:cubicBezTo>
                    <a:pt x="f214" y="f210"/>
                    <a:pt x="f90" y="f210"/>
                    <a:pt x="f9" y="f209"/>
                  </a:cubicBezTo>
                  <a:lnTo>
                    <a:pt x="f87" y="f209"/>
                  </a:lnTo>
                  <a:cubicBezTo>
                    <a:pt x="f16" y="f208"/>
                    <a:pt x="f17" y="f207"/>
                    <a:pt x="f82" y="f207"/>
                  </a:cubicBezTo>
                  <a:cubicBezTo>
                    <a:pt x="f22" y="f206"/>
                    <a:pt x="f23" y="f205"/>
                    <a:pt x="f215" y="f204"/>
                  </a:cubicBezTo>
                  <a:lnTo>
                    <a:pt x="f27" y="f204"/>
                  </a:lnTo>
                  <a:cubicBezTo>
                    <a:pt x="f29" y="f203"/>
                    <a:pt x="f29" y="f203"/>
                    <a:pt x="f31" y="f202"/>
                  </a:cubicBezTo>
                  <a:lnTo>
                    <a:pt x="f73" y="f202"/>
                  </a:lnTo>
                  <a:lnTo>
                    <a:pt x="f35" y="f201"/>
                  </a:lnTo>
                  <a:cubicBezTo>
                    <a:pt x="f37" y="f201"/>
                    <a:pt x="f39" y="f216"/>
                    <a:pt x="f43" y="f217"/>
                  </a:cubicBezTo>
                  <a:cubicBezTo>
                    <a:pt x="f47" y="f200"/>
                    <a:pt x="f49" y="f218"/>
                    <a:pt x="f52" y="f219"/>
                  </a:cubicBezTo>
                  <a:cubicBezTo>
                    <a:pt x="f55" y="f199"/>
                    <a:pt x="f175" y="f220"/>
                    <a:pt x="f221" y="f222"/>
                  </a:cubicBezTo>
                  <a:lnTo>
                    <a:pt x="f223" y="f198"/>
                  </a:lnTo>
                  <a:cubicBezTo>
                    <a:pt x="f224" y="f225"/>
                    <a:pt x="f226" y="f197"/>
                    <a:pt x="f227" y="f228"/>
                  </a:cubicBezTo>
                  <a:cubicBezTo>
                    <a:pt x="f229" y="f230"/>
                    <a:pt x="f231" y="f232"/>
                    <a:pt x="f231" y="f233"/>
                  </a:cubicBezTo>
                  <a:lnTo>
                    <a:pt x="f234" y="f194"/>
                  </a:lnTo>
                  <a:lnTo>
                    <a:pt x="f235" y="f236"/>
                  </a:lnTo>
                  <a:cubicBezTo>
                    <a:pt x="f235" y="f193"/>
                    <a:pt x="f237" y="f238"/>
                    <a:pt x="f239" y="f192"/>
                  </a:cubicBezTo>
                  <a:cubicBezTo>
                    <a:pt x="f240" y="f190"/>
                    <a:pt x="f241" y="f189"/>
                    <a:pt x="f184" y="f185"/>
                  </a:cubicBezTo>
                  <a:cubicBezTo>
                    <a:pt x="f242" y="f184"/>
                    <a:pt x="f242" y="f241"/>
                    <a:pt x="f243" y="f182"/>
                  </a:cubicBezTo>
                  <a:lnTo>
                    <a:pt x="f244" y="f245"/>
                  </a:lnTo>
                  <a:cubicBezTo>
                    <a:pt x="f244" y="f181"/>
                    <a:pt x="f246" y="f247"/>
                    <a:pt x="f246" y="f180"/>
                  </a:cubicBezTo>
                  <a:cubicBezTo>
                    <a:pt x="f248" y="f249"/>
                    <a:pt x="f248" y="f179"/>
                    <a:pt x="f250" y="f251"/>
                  </a:cubicBezTo>
                  <a:cubicBezTo>
                    <a:pt x="f252" y="f253"/>
                    <a:pt x="f254" y="f255"/>
                    <a:pt x="f256" y="f257"/>
                  </a:cubicBezTo>
                  <a:cubicBezTo>
                    <a:pt x="f258" y="f59"/>
                    <a:pt x="f258" y="f173"/>
                    <a:pt x="f259" y="f172"/>
                  </a:cubicBezTo>
                  <a:cubicBezTo>
                    <a:pt x="f260" y="f171"/>
                    <a:pt x="f260" y="f170"/>
                    <a:pt x="f261" y="f262"/>
                  </a:cubicBezTo>
                  <a:cubicBezTo>
                    <a:pt x="f263" y="f264"/>
                    <a:pt x="f3" y="f265"/>
                    <a:pt x="f3" y="f266"/>
                  </a:cubicBezTo>
                  <a:cubicBezTo>
                    <a:pt x="f3" y="f267"/>
                    <a:pt x="f3" y="f13"/>
                    <a:pt x="f263" y="f11"/>
                  </a:cubicBezTo>
                  <a:lnTo>
                    <a:pt x="f263" y="f268"/>
                  </a:lnTo>
                  <a:lnTo>
                    <a:pt x="f263" y="f269"/>
                  </a:lnTo>
                  <a:cubicBezTo>
                    <a:pt x="f261" y="f165"/>
                    <a:pt x="f261" y="f88"/>
                    <a:pt x="f261" y="f85"/>
                  </a:cubicBezTo>
                  <a:lnTo>
                    <a:pt x="f261" y="f81"/>
                  </a:lnTo>
                  <a:cubicBezTo>
                    <a:pt x="f261" y="f78"/>
                    <a:pt x="f260" y="f76"/>
                    <a:pt x="f260" y="f72"/>
                  </a:cubicBezTo>
                  <a:cubicBezTo>
                    <a:pt x="f260" y="f71"/>
                    <a:pt x="f259" y="f70"/>
                    <a:pt x="f259" y="f161"/>
                  </a:cubicBezTo>
                  <a:cubicBezTo>
                    <a:pt x="f258" y="f119"/>
                    <a:pt x="f256" y="f270"/>
                    <a:pt x="f256" y="f66"/>
                  </a:cubicBezTo>
                  <a:cubicBezTo>
                    <a:pt x="f254" y="f65"/>
                    <a:pt x="f252" y="f158"/>
                    <a:pt x="f250" y="f63"/>
                  </a:cubicBezTo>
                  <a:lnTo>
                    <a:pt x="f250" y="f62"/>
                  </a:lnTo>
                  <a:cubicBezTo>
                    <a:pt x="f248" y="f61"/>
                    <a:pt x="f246" y="f60"/>
                    <a:pt x="f244" y="f103"/>
                  </a:cubicBezTo>
                  <a:cubicBezTo>
                    <a:pt x="f243" y="f56"/>
                    <a:pt x="f184" y="f53"/>
                    <a:pt x="f241" y="f50"/>
                  </a:cubicBezTo>
                  <a:lnTo>
                    <a:pt x="f239" y="f48"/>
                  </a:lnTo>
                  <a:cubicBezTo>
                    <a:pt x="f239" y="f46"/>
                    <a:pt x="f237" y="f44"/>
                    <a:pt x="f235" y="f41"/>
                  </a:cubicBezTo>
                  <a:cubicBezTo>
                    <a:pt x="f271" y="f40"/>
                    <a:pt x="f231" y="f36"/>
                    <a:pt x="f227" y="f32"/>
                  </a:cubicBezTo>
                  <a:lnTo>
                    <a:pt x="f272" y="f30"/>
                  </a:lnTo>
                  <a:cubicBezTo>
                    <a:pt x="f226" y="f28"/>
                    <a:pt x="f224" y="f26"/>
                    <a:pt x="f223" y="f26"/>
                  </a:cubicBezTo>
                  <a:cubicBezTo>
                    <a:pt x="f175" y="f21"/>
                    <a:pt x="f59" y="f21"/>
                    <a:pt x="f55" y="f18"/>
                  </a:cubicBezTo>
                  <a:lnTo>
                    <a:pt x="f49" y="f15"/>
                  </a:lnTo>
                  <a:lnTo>
                    <a:pt x="f47" y="f10"/>
                  </a:lnTo>
                  <a:cubicBezTo>
                    <a:pt x="f43" y="f6"/>
                    <a:pt x="f42" y="f145"/>
                    <a:pt x="f39" y="f144"/>
                  </a:cubicBezTo>
                  <a:cubicBezTo>
                    <a:pt x="f35" y="f143"/>
                    <a:pt x="f33" y="f142"/>
                    <a:pt x="f29" y="f140"/>
                  </a:cubicBezTo>
                  <a:cubicBezTo>
                    <a:pt x="f215" y="f137"/>
                    <a:pt x="f25" y="f137"/>
                    <a:pt x="f23" y="f135"/>
                  </a:cubicBezTo>
                  <a:cubicBezTo>
                    <a:pt x="f80" y="f135"/>
                    <a:pt x="f22" y="f135"/>
                    <a:pt x="f20" y="f134"/>
                  </a:cubicBezTo>
                  <a:cubicBezTo>
                    <a:pt x="f82" y="f134"/>
                    <a:pt x="f19" y="f134"/>
                    <a:pt x="f17" y="f133"/>
                  </a:cubicBezTo>
                  <a:cubicBezTo>
                    <a:pt x="f16" y="f133"/>
                    <a:pt x="f14" y="f131"/>
                    <a:pt x="f87" y="f131"/>
                  </a:cubicBezTo>
                  <a:cubicBezTo>
                    <a:pt x="f11" y="f131"/>
                    <a:pt x="f89" y="f129"/>
                    <a:pt x="f90" y="f129"/>
                  </a:cubicBezTo>
                  <a:cubicBezTo>
                    <a:pt x="f91" y="f125"/>
                    <a:pt x="f273" y="f125"/>
                    <a:pt x="f274" y="f125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Google Shape;2411;p48">
              <a:extLst>
                <a:ext uri="{FF2B5EF4-FFF2-40B4-BE49-F238E27FC236}">
                  <a16:creationId xmlns:a16="http://schemas.microsoft.com/office/drawing/2014/main" id="{0B6E6EDA-4216-6778-2C62-96EC3CD6936F}"/>
                </a:ext>
              </a:extLst>
            </p:cNvPr>
            <p:cNvSpPr/>
            <p:nvPr/>
          </p:nvSpPr>
          <p:spPr>
            <a:xfrm>
              <a:off x="6649105" y="2133203"/>
              <a:ext cx="91568" cy="1123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55"/>
                <a:gd name="f4" fmla="val 2032"/>
                <a:gd name="f5" fmla="val 1089"/>
                <a:gd name="f6" fmla="val 1049"/>
                <a:gd name="f7" fmla="val 1029"/>
                <a:gd name="f8" fmla="val 1004"/>
                <a:gd name="f9" fmla="val 25"/>
                <a:gd name="f10" fmla="val 964"/>
                <a:gd name="f11" fmla="val 903"/>
                <a:gd name="f12" fmla="val 46"/>
                <a:gd name="f13" fmla="val 858"/>
                <a:gd name="f14" fmla="val 818"/>
                <a:gd name="f15" fmla="val 66"/>
                <a:gd name="f16" fmla="val 753"/>
                <a:gd name="f17" fmla="val 86"/>
                <a:gd name="f18" fmla="val 713"/>
                <a:gd name="f19" fmla="val 106"/>
                <a:gd name="f20" fmla="val 673"/>
                <a:gd name="f21" fmla="val 151"/>
                <a:gd name="f22" fmla="val 628"/>
                <a:gd name="f23" fmla="val 171"/>
                <a:gd name="f24" fmla="val 587"/>
                <a:gd name="f25" fmla="val 211"/>
                <a:gd name="f26" fmla="val 527"/>
                <a:gd name="f27" fmla="val 251"/>
                <a:gd name="f28" fmla="val 442"/>
                <a:gd name="f29" fmla="val 316"/>
                <a:gd name="f30" fmla="val 377"/>
                <a:gd name="f31" fmla="val 402"/>
                <a:gd name="f32" fmla="val 357"/>
                <a:gd name="f33" fmla="val 317"/>
                <a:gd name="f34" fmla="val 462"/>
                <a:gd name="f35" fmla="val 297"/>
                <a:gd name="f36" fmla="val 276"/>
                <a:gd name="f37" fmla="val 567"/>
                <a:gd name="f38" fmla="val 231"/>
                <a:gd name="f39" fmla="val 607"/>
                <a:gd name="f40" fmla="val 652"/>
                <a:gd name="f41" fmla="val 191"/>
                <a:gd name="f42" fmla="val 778"/>
                <a:gd name="f43" fmla="val 126"/>
                <a:gd name="f44" fmla="val 878"/>
                <a:gd name="f45" fmla="val 923"/>
                <a:gd name="f46" fmla="val 963"/>
                <a:gd name="f47" fmla="val 1003"/>
                <a:gd name="f48" fmla="val 1109"/>
                <a:gd name="f49" fmla="val 1154"/>
                <a:gd name="f50" fmla="val 1194"/>
                <a:gd name="f51" fmla="val 26"/>
                <a:gd name="f52" fmla="val 1279"/>
                <a:gd name="f53" fmla="val 1"/>
                <a:gd name="f54" fmla="val 1380"/>
                <a:gd name="f55" fmla="val 1465"/>
                <a:gd name="f56" fmla="val 1505"/>
                <a:gd name="f57" fmla="val 1570"/>
                <a:gd name="f58" fmla="val 1610"/>
                <a:gd name="f59" fmla="val 1696"/>
                <a:gd name="f60" fmla="val 1736"/>
                <a:gd name="f61" fmla="val 1756"/>
                <a:gd name="f62" fmla="val 1781"/>
                <a:gd name="f63" fmla="val 1801"/>
                <a:gd name="f64" fmla="val 1821"/>
                <a:gd name="f65" fmla="val 1841"/>
                <a:gd name="f66" fmla="val 1861"/>
                <a:gd name="f67" fmla="val 1881"/>
                <a:gd name="f68" fmla="val 1906"/>
                <a:gd name="f69" fmla="val 1926"/>
                <a:gd name="f70" fmla="val 337"/>
                <a:gd name="f71" fmla="val 1946"/>
                <a:gd name="f72" fmla="val 1966"/>
                <a:gd name="f73" fmla="val 1986"/>
                <a:gd name="f74" fmla="val 2006"/>
                <a:gd name="f75" fmla="val 482"/>
                <a:gd name="f76" fmla="val 547"/>
                <a:gd name="f77" fmla="val 653"/>
                <a:gd name="f78" fmla="val 693"/>
                <a:gd name="f79" fmla="val 733"/>
                <a:gd name="f80" fmla="val 798"/>
                <a:gd name="f81" fmla="val 838"/>
                <a:gd name="f82" fmla="val 1675"/>
                <a:gd name="f83" fmla="val 1590"/>
                <a:gd name="f84" fmla="val 943"/>
                <a:gd name="f85" fmla="val 1425"/>
                <a:gd name="f86" fmla="val 1359"/>
                <a:gd name="f87" fmla="val 1069"/>
                <a:gd name="f88" fmla="val 1299"/>
                <a:gd name="f89" fmla="val 1234"/>
                <a:gd name="f90" fmla="val 1129"/>
                <a:gd name="f91" fmla="val 1214"/>
                <a:gd name="f92" fmla="val 1174"/>
                <a:gd name="f93" fmla="val 1254"/>
                <a:gd name="f94" fmla="val 1280"/>
                <a:gd name="f95" fmla="val 1028"/>
                <a:gd name="f96" fmla="val 1300"/>
                <a:gd name="f97" fmla="val 1320"/>
                <a:gd name="f98" fmla="val 1340"/>
                <a:gd name="f99" fmla="val 1360"/>
                <a:gd name="f100" fmla="val 1405"/>
                <a:gd name="f101" fmla="val 1485"/>
                <a:gd name="f102" fmla="val 692"/>
                <a:gd name="f103" fmla="val 1550"/>
                <a:gd name="f104" fmla="val 627"/>
                <a:gd name="f105" fmla="val 1611"/>
                <a:gd name="f106" fmla="val 1631"/>
                <a:gd name="f107" fmla="val 1656"/>
                <a:gd name="f108" fmla="val 1530"/>
                <a:gd name="f109" fmla="val 356"/>
                <a:gd name="f110" fmla="val 296"/>
                <a:gd name="f111" fmla="val 1445"/>
                <a:gd name="f112" fmla="*/ f0 1 1655"/>
                <a:gd name="f113" fmla="*/ f1 1 2032"/>
                <a:gd name="f114" fmla="val f2"/>
                <a:gd name="f115" fmla="val f3"/>
                <a:gd name="f116" fmla="val f4"/>
                <a:gd name="f117" fmla="+- f116 0 f114"/>
                <a:gd name="f118" fmla="+- f115 0 f114"/>
                <a:gd name="f119" fmla="*/ f118 1 1655"/>
                <a:gd name="f120" fmla="*/ f117 1 2032"/>
                <a:gd name="f121" fmla="*/ f114 1 f119"/>
                <a:gd name="f122" fmla="*/ f115 1 f119"/>
                <a:gd name="f123" fmla="*/ f114 1 f120"/>
                <a:gd name="f124" fmla="*/ f116 1 f120"/>
                <a:gd name="f125" fmla="*/ f121 f112 1"/>
                <a:gd name="f126" fmla="*/ f122 f112 1"/>
                <a:gd name="f127" fmla="*/ f124 f113 1"/>
                <a:gd name="f128" fmla="*/ f123 f1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5" t="f128" r="f126" b="f127"/>
              <a:pathLst>
                <a:path w="1655" h="2032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10" y="f9"/>
                    <a:pt x="f11" y="f12"/>
                    <a:pt x="f13" y="f12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28"/>
                    <a:pt x="f33" y="f34"/>
                    <a:pt x="f35" y="f26"/>
                  </a:cubicBezTo>
                  <a:cubicBezTo>
                    <a:pt x="f36" y="f37"/>
                    <a:pt x="f38" y="f39"/>
                    <a:pt x="f25" y="f40"/>
                  </a:cubicBezTo>
                  <a:cubicBezTo>
                    <a:pt x="f41" y="f18"/>
                    <a:pt x="f23" y="f42"/>
                    <a:pt x="f21" y="f13"/>
                  </a:cubicBezTo>
                  <a:cubicBezTo>
                    <a:pt x="f43" y="f44"/>
                    <a:pt x="f43" y="f11"/>
                    <a:pt x="f43" y="f45"/>
                  </a:cubicBezTo>
                  <a:cubicBezTo>
                    <a:pt x="f19" y="f46"/>
                    <a:pt x="f17" y="f47"/>
                    <a:pt x="f17" y="f6"/>
                  </a:cubicBezTo>
                  <a:lnTo>
                    <a:pt x="f15" y="f5"/>
                  </a:lnTo>
                  <a:cubicBezTo>
                    <a:pt x="f15" y="f48"/>
                    <a:pt x="f12" y="f49"/>
                    <a:pt x="f12" y="f50"/>
                  </a:cubicBezTo>
                  <a:cubicBezTo>
                    <a:pt x="f51" y="f52"/>
                    <a:pt x="f53" y="f54"/>
                    <a:pt x="f53" y="f55"/>
                  </a:cubicBezTo>
                  <a:cubicBezTo>
                    <a:pt x="f51" y="f56"/>
                    <a:pt x="f51" y="f57"/>
                    <a:pt x="f51" y="f58"/>
                  </a:cubicBezTo>
                  <a:cubicBezTo>
                    <a:pt x="f12" y="f3"/>
                    <a:pt x="f12" y="f59"/>
                    <a:pt x="f17" y="f60"/>
                  </a:cubicBezTo>
                  <a:cubicBezTo>
                    <a:pt x="f17" y="f61"/>
                    <a:pt x="f19" y="f62"/>
                    <a:pt x="f43" y="f63"/>
                  </a:cubicBezTo>
                  <a:cubicBezTo>
                    <a:pt x="f43" y="f64"/>
                    <a:pt x="f21" y="f64"/>
                    <a:pt x="f23" y="f65"/>
                  </a:cubicBezTo>
                  <a:lnTo>
                    <a:pt x="f41" y="f66"/>
                  </a:lnTo>
                  <a:cubicBezTo>
                    <a:pt x="f25" y="f67"/>
                    <a:pt x="f27" y="f68"/>
                    <a:pt x="f36" y="f69"/>
                  </a:cubicBezTo>
                  <a:lnTo>
                    <a:pt x="f35" y="f69"/>
                  </a:lnTo>
                  <a:cubicBezTo>
                    <a:pt x="f70" y="f71"/>
                    <a:pt x="f32" y="f72"/>
                    <a:pt x="f31" y="f73"/>
                  </a:cubicBezTo>
                  <a:cubicBezTo>
                    <a:pt x="f28" y="f74"/>
                    <a:pt x="f75" y="f74"/>
                    <a:pt x="f26" y="f4"/>
                  </a:cubicBezTo>
                  <a:cubicBezTo>
                    <a:pt x="f76" y="f4"/>
                    <a:pt x="f76" y="f74"/>
                    <a:pt x="f37" y="f74"/>
                  </a:cubicBezTo>
                  <a:lnTo>
                    <a:pt x="f77" y="f74"/>
                  </a:lnTo>
                  <a:cubicBezTo>
                    <a:pt x="f78" y="f73"/>
                    <a:pt x="f78" y="f71"/>
                    <a:pt x="f18" y="f69"/>
                  </a:cubicBezTo>
                  <a:cubicBezTo>
                    <a:pt x="f79" y="f66"/>
                    <a:pt x="f42" y="f64"/>
                    <a:pt x="f80" y="f61"/>
                  </a:cubicBezTo>
                  <a:cubicBezTo>
                    <a:pt x="f14" y="f60"/>
                    <a:pt x="f81" y="f59"/>
                    <a:pt x="f13" y="f82"/>
                  </a:cubicBezTo>
                  <a:cubicBezTo>
                    <a:pt x="f11" y="f83"/>
                    <a:pt x="f84" y="f56"/>
                    <a:pt x="f8" y="f85"/>
                  </a:cubicBezTo>
                  <a:cubicBezTo>
                    <a:pt x="f7" y="f86"/>
                    <a:pt x="f87" y="f88"/>
                    <a:pt x="f48" y="f89"/>
                  </a:cubicBezTo>
                  <a:cubicBezTo>
                    <a:pt x="f90" y="f91"/>
                    <a:pt x="f49" y="f92"/>
                    <a:pt x="f92" y="f49"/>
                  </a:cubicBezTo>
                  <a:cubicBezTo>
                    <a:pt x="f50" y="f90"/>
                    <a:pt x="f89" y="f5"/>
                    <a:pt x="f93" y="f6"/>
                  </a:cubicBezTo>
                  <a:cubicBezTo>
                    <a:pt x="f94" y="f95"/>
                    <a:pt x="f96" y="f47"/>
                    <a:pt x="f96" y="f46"/>
                  </a:cubicBezTo>
                  <a:cubicBezTo>
                    <a:pt x="f97" y="f46"/>
                    <a:pt x="f97" y="f84"/>
                    <a:pt x="f98" y="f45"/>
                  </a:cubicBezTo>
                  <a:cubicBezTo>
                    <a:pt x="f98" y="f45"/>
                    <a:pt x="f99" y="f11"/>
                    <a:pt x="f99" y="f44"/>
                  </a:cubicBezTo>
                  <a:cubicBezTo>
                    <a:pt x="f100" y="f81"/>
                    <a:pt x="f85" y="f42"/>
                    <a:pt x="f55" y="f79"/>
                  </a:cubicBezTo>
                  <a:cubicBezTo>
                    <a:pt x="f101" y="f18"/>
                    <a:pt x="f56" y="f102"/>
                    <a:pt x="f103" y="f40"/>
                  </a:cubicBezTo>
                  <a:lnTo>
                    <a:pt x="f57" y="f104"/>
                  </a:lnTo>
                  <a:cubicBezTo>
                    <a:pt x="f83" y="f104"/>
                    <a:pt x="f105" y="f39"/>
                    <a:pt x="f105" y="f24"/>
                  </a:cubicBezTo>
                  <a:lnTo>
                    <a:pt x="f106" y="f24"/>
                  </a:lnTo>
                  <a:cubicBezTo>
                    <a:pt x="f106" y="f24"/>
                    <a:pt x="f106" y="f37"/>
                    <a:pt x="f107" y="f37"/>
                  </a:cubicBezTo>
                  <a:lnTo>
                    <a:pt x="f107" y="f76"/>
                  </a:lnTo>
                  <a:lnTo>
                    <a:pt x="f107" y="f26"/>
                  </a:lnTo>
                  <a:lnTo>
                    <a:pt x="f107" y="f75"/>
                  </a:lnTo>
                  <a:cubicBezTo>
                    <a:pt x="f106" y="f34"/>
                    <a:pt x="f105" y="f28"/>
                    <a:pt x="f83" y="f28"/>
                  </a:cubicBezTo>
                  <a:lnTo>
                    <a:pt x="f57" y="f28"/>
                  </a:lnTo>
                  <a:cubicBezTo>
                    <a:pt x="f103" y="f31"/>
                    <a:pt x="f108" y="f109"/>
                    <a:pt x="f101" y="f29"/>
                  </a:cubicBezTo>
                  <a:cubicBezTo>
                    <a:pt x="f101" y="f110"/>
                    <a:pt x="f55" y="f36"/>
                    <a:pt x="f111" y="f27"/>
                  </a:cubicBezTo>
                  <a:lnTo>
                    <a:pt x="f85" y="f38"/>
                  </a:lnTo>
                  <a:lnTo>
                    <a:pt x="f100" y="f25"/>
                  </a:lnTo>
                  <a:lnTo>
                    <a:pt x="f54" y="f41"/>
                  </a:lnTo>
                  <a:lnTo>
                    <a:pt x="f98" y="f21"/>
                  </a:lnTo>
                  <a:lnTo>
                    <a:pt x="f98" y="f43"/>
                  </a:lnTo>
                  <a:cubicBezTo>
                    <a:pt x="f96" y="f19"/>
                    <a:pt x="f94" y="f17"/>
                    <a:pt x="f93" y="f15"/>
                  </a:cubicBezTo>
                  <a:cubicBezTo>
                    <a:pt x="f89" y="f12"/>
                    <a:pt x="f50" y="f9"/>
                    <a:pt x="f49" y="f9"/>
                  </a:cubicBezTo>
                  <a:cubicBezTo>
                    <a:pt x="f90" y="f2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2412;p48">
              <a:extLst>
                <a:ext uri="{FF2B5EF4-FFF2-40B4-BE49-F238E27FC236}">
                  <a16:creationId xmlns:a16="http://schemas.microsoft.com/office/drawing/2014/main" id="{1329CCEA-7B14-1188-9D6F-699FE05B8B39}"/>
                </a:ext>
              </a:extLst>
            </p:cNvPr>
            <p:cNvSpPr/>
            <p:nvPr/>
          </p:nvSpPr>
          <p:spPr>
            <a:xfrm>
              <a:off x="7309082" y="2104336"/>
              <a:ext cx="94603" cy="1051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10"/>
                <a:gd name="f4" fmla="val 1902"/>
                <a:gd name="f5" fmla="val 457"/>
                <a:gd name="f6" fmla="val 1"/>
                <a:gd name="f7" fmla="val 437"/>
                <a:gd name="f8" fmla="val 397"/>
                <a:gd name="f9" fmla="val 377"/>
                <a:gd name="f10" fmla="val 21"/>
                <a:gd name="f11" fmla="val 292"/>
                <a:gd name="f12" fmla="val 226"/>
                <a:gd name="f13" fmla="val 46"/>
                <a:gd name="f14" fmla="val 166"/>
                <a:gd name="f15" fmla="val 106"/>
                <a:gd name="f16" fmla="val 146"/>
                <a:gd name="f17" fmla="val 126"/>
                <a:gd name="f18" fmla="val 101"/>
                <a:gd name="f19" fmla="val 191"/>
                <a:gd name="f20" fmla="val 81"/>
                <a:gd name="f21" fmla="val 231"/>
                <a:gd name="f22" fmla="val 61"/>
                <a:gd name="f23" fmla="val 252"/>
                <a:gd name="f24" fmla="val 41"/>
                <a:gd name="f25" fmla="val 297"/>
                <a:gd name="f26" fmla="val 317"/>
                <a:gd name="f27" fmla="val 357"/>
                <a:gd name="f28" fmla="val 522"/>
                <a:gd name="f29" fmla="val 547"/>
                <a:gd name="f30" fmla="val 568"/>
                <a:gd name="f31" fmla="val 588"/>
                <a:gd name="f32" fmla="val 608"/>
                <a:gd name="f33" fmla="val 628"/>
                <a:gd name="f34" fmla="val 648"/>
                <a:gd name="f35" fmla="val 206"/>
                <a:gd name="f36" fmla="val 673"/>
                <a:gd name="f37" fmla="val 713"/>
                <a:gd name="f38" fmla="val 272"/>
                <a:gd name="f39" fmla="val 753"/>
                <a:gd name="f40" fmla="val 332"/>
                <a:gd name="f41" fmla="val 818"/>
                <a:gd name="f42" fmla="val 878"/>
                <a:gd name="f43" fmla="val 964"/>
                <a:gd name="f44" fmla="val 502"/>
                <a:gd name="f45" fmla="val 1004"/>
                <a:gd name="f46" fmla="val 1049"/>
                <a:gd name="f47" fmla="val 562"/>
                <a:gd name="f48" fmla="val 1089"/>
                <a:gd name="f49" fmla="val 583"/>
                <a:gd name="f50" fmla="val 1109"/>
                <a:gd name="f51" fmla="val 1149"/>
                <a:gd name="f52" fmla="val 1194"/>
                <a:gd name="f53" fmla="val 708"/>
                <a:gd name="f54" fmla="val 1255"/>
                <a:gd name="f55" fmla="val 1300"/>
                <a:gd name="f56" fmla="val 793"/>
                <a:gd name="f57" fmla="val 1360"/>
                <a:gd name="f58" fmla="val 833"/>
                <a:gd name="f59" fmla="val 1425"/>
                <a:gd name="f60" fmla="val 1465"/>
                <a:gd name="f61" fmla="val 919"/>
                <a:gd name="f62" fmla="val 1505"/>
                <a:gd name="f63" fmla="val 939"/>
                <a:gd name="f64" fmla="val 1550"/>
                <a:gd name="f65" fmla="val 959"/>
                <a:gd name="f66" fmla="val 1591"/>
                <a:gd name="f67" fmla="val 979"/>
                <a:gd name="f68" fmla="val 1611"/>
                <a:gd name="f69" fmla="val 1024"/>
                <a:gd name="f70" fmla="val 1651"/>
                <a:gd name="f71" fmla="val 1044"/>
                <a:gd name="f72" fmla="val 1696"/>
                <a:gd name="f73" fmla="val 1084"/>
                <a:gd name="f74" fmla="val 1736"/>
                <a:gd name="f75" fmla="val 1104"/>
                <a:gd name="f76" fmla="val 1776"/>
                <a:gd name="f77" fmla="val 1801"/>
                <a:gd name="f78" fmla="val 1129"/>
                <a:gd name="f79" fmla="val 1821"/>
                <a:gd name="f80" fmla="val 1841"/>
                <a:gd name="f81" fmla="val 1861"/>
                <a:gd name="f82" fmla="val 1169"/>
                <a:gd name="f83" fmla="val 1881"/>
                <a:gd name="f84" fmla="val 1189"/>
                <a:gd name="f85" fmla="val 1209"/>
                <a:gd name="f86" fmla="val 1229"/>
                <a:gd name="f87" fmla="val 1335"/>
                <a:gd name="f88" fmla="val 1380"/>
                <a:gd name="f89" fmla="val 1420"/>
                <a:gd name="f90" fmla="val 1756"/>
                <a:gd name="f91" fmla="val 1460"/>
                <a:gd name="f92" fmla="val 1716"/>
                <a:gd name="f93" fmla="val 1480"/>
                <a:gd name="f94" fmla="val 1566"/>
                <a:gd name="f95" fmla="val 1606"/>
                <a:gd name="f96" fmla="val 1525"/>
                <a:gd name="f97" fmla="val 1671"/>
                <a:gd name="f98" fmla="val 1400"/>
                <a:gd name="f99" fmla="val 1691"/>
                <a:gd name="f100" fmla="val 1340"/>
                <a:gd name="f101" fmla="val 1711"/>
                <a:gd name="f102" fmla="val 1275"/>
                <a:gd name="f103" fmla="val 984"/>
                <a:gd name="f104" fmla="val 924"/>
                <a:gd name="f105" fmla="val 899"/>
                <a:gd name="f106" fmla="val 1631"/>
                <a:gd name="f107" fmla="val 798"/>
                <a:gd name="f108" fmla="val 1586"/>
                <a:gd name="f109" fmla="val 693"/>
                <a:gd name="f110" fmla="val 1440"/>
                <a:gd name="f111" fmla="val 462"/>
                <a:gd name="f112" fmla="val 1355"/>
                <a:gd name="f113" fmla="val 442"/>
                <a:gd name="f114" fmla="val 1315"/>
                <a:gd name="f115" fmla="val 66"/>
                <a:gd name="f116" fmla="val 688"/>
                <a:gd name="f117" fmla="val 542"/>
                <a:gd name="f118" fmla="*/ f0 1 1710"/>
                <a:gd name="f119" fmla="*/ f1 1 1902"/>
                <a:gd name="f120" fmla="val f2"/>
                <a:gd name="f121" fmla="val f3"/>
                <a:gd name="f122" fmla="val f4"/>
                <a:gd name="f123" fmla="+- f122 0 f120"/>
                <a:gd name="f124" fmla="+- f121 0 f120"/>
                <a:gd name="f125" fmla="*/ f124 1 1710"/>
                <a:gd name="f126" fmla="*/ f123 1 1902"/>
                <a:gd name="f127" fmla="*/ f120 1 f125"/>
                <a:gd name="f128" fmla="*/ f121 1 f125"/>
                <a:gd name="f129" fmla="*/ f120 1 f126"/>
                <a:gd name="f130" fmla="*/ f122 1 f126"/>
                <a:gd name="f131" fmla="*/ f127 f118 1"/>
                <a:gd name="f132" fmla="*/ f128 f118 1"/>
                <a:gd name="f133" fmla="*/ f130 f119 1"/>
                <a:gd name="f134" fmla="*/ f129 f1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1" t="f134" r="f132" b="f133"/>
              <a:pathLst>
                <a:path w="1710" h="1902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0"/>
                    <a:pt x="f12" y="f13"/>
                    <a:pt x="f14" y="f15"/>
                  </a:cubicBezTo>
                  <a:cubicBezTo>
                    <a:pt x="f16" y="f17"/>
                    <a:pt x="f17" y="f16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10" y="f26"/>
                    <a:pt x="f10" y="f27"/>
                    <a:pt x="f6" y="f8"/>
                  </a:cubicBezTo>
                  <a:lnTo>
                    <a:pt x="f6" y="f28"/>
                  </a:lnTo>
                  <a:cubicBezTo>
                    <a:pt x="f6" y="f28"/>
                    <a:pt x="f10" y="f29"/>
                    <a:pt x="f10" y="f30"/>
                  </a:cubicBezTo>
                  <a:cubicBezTo>
                    <a:pt x="f24" y="f31"/>
                    <a:pt x="f22" y="f32"/>
                    <a:pt x="f20" y="f32"/>
                  </a:cubicBezTo>
                  <a:lnTo>
                    <a:pt x="f17" y="f32"/>
                  </a:lnTo>
                  <a:lnTo>
                    <a:pt x="f16" y="f33"/>
                  </a:lnTo>
                  <a:lnTo>
                    <a:pt x="f14" y="f34"/>
                  </a:lnTo>
                  <a:cubicBezTo>
                    <a:pt x="f35" y="f36"/>
                    <a:pt x="f23" y="f37"/>
                    <a:pt x="f38" y="f39"/>
                  </a:cubicBezTo>
                  <a:cubicBezTo>
                    <a:pt x="f40" y="f41"/>
                    <a:pt x="f8" y="f42"/>
                    <a:pt x="f5" y="f43"/>
                  </a:cubicBezTo>
                  <a:cubicBezTo>
                    <a:pt x="f44" y="f45"/>
                    <a:pt x="f28" y="f46"/>
                    <a:pt x="f47" y="f48"/>
                  </a:cubicBezTo>
                  <a:cubicBezTo>
                    <a:pt x="f49" y="f50"/>
                    <a:pt x="f33" y="f51"/>
                    <a:pt x="f34" y="f52"/>
                  </a:cubicBezTo>
                  <a:lnTo>
                    <a:pt x="f53" y="f54"/>
                  </a:lnTo>
                  <a:cubicBezTo>
                    <a:pt x="f39" y="f55"/>
                    <a:pt x="f56" y="f57"/>
                    <a:pt x="f58" y="f59"/>
                  </a:cubicBezTo>
                  <a:cubicBezTo>
                    <a:pt x="f42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lnTo>
                    <a:pt x="f75" y="f77"/>
                  </a:lnTo>
                  <a:cubicBezTo>
                    <a:pt x="f78" y="f79"/>
                    <a:pt x="f78" y="f80"/>
                    <a:pt x="f51" y="f80"/>
                  </a:cubicBezTo>
                  <a:cubicBezTo>
                    <a:pt x="f51" y="f81"/>
                    <a:pt x="f82" y="f83"/>
                    <a:pt x="f84" y="f83"/>
                  </a:cubicBezTo>
                  <a:lnTo>
                    <a:pt x="f85" y="f4"/>
                  </a:lnTo>
                  <a:cubicBezTo>
                    <a:pt x="f86" y="f4"/>
                    <a:pt x="f54" y="f83"/>
                    <a:pt x="f54" y="f83"/>
                  </a:cubicBezTo>
                  <a:cubicBezTo>
                    <a:pt x="f87" y="f81"/>
                    <a:pt x="f88" y="f77"/>
                    <a:pt x="f89" y="f90"/>
                  </a:cubicBezTo>
                  <a:lnTo>
                    <a:pt x="f91" y="f92"/>
                  </a:lnTo>
                  <a:cubicBezTo>
                    <a:pt x="f93" y="f92"/>
                    <a:pt x="f93" y="f72"/>
                    <a:pt x="f93" y="f72"/>
                  </a:cubicBezTo>
                  <a:cubicBezTo>
                    <a:pt x="f94" y="f68"/>
                    <a:pt x="f95" y="f96"/>
                    <a:pt x="f70" y="f60"/>
                  </a:cubicBezTo>
                  <a:cubicBezTo>
                    <a:pt x="f70" y="f59"/>
                    <a:pt x="f97" y="f98"/>
                    <a:pt x="f99" y="f88"/>
                  </a:cubicBezTo>
                  <a:cubicBezTo>
                    <a:pt x="f99" y="f100"/>
                    <a:pt x="f101" y="f55"/>
                    <a:pt x="f101" y="f102"/>
                  </a:cubicBezTo>
                  <a:lnTo>
                    <a:pt x="f101" y="f51"/>
                  </a:lnTo>
                  <a:lnTo>
                    <a:pt x="f101" y="f46"/>
                  </a:lnTo>
                  <a:cubicBezTo>
                    <a:pt x="f101" y="f69"/>
                    <a:pt x="f99" y="f45"/>
                    <a:pt x="f99" y="f103"/>
                  </a:cubicBezTo>
                  <a:cubicBezTo>
                    <a:pt x="f99" y="f103"/>
                    <a:pt x="f99" y="f43"/>
                    <a:pt x="f97" y="f43"/>
                  </a:cubicBezTo>
                  <a:cubicBezTo>
                    <a:pt x="f97" y="f104"/>
                    <a:pt x="f97" y="f105"/>
                    <a:pt x="f70" y="f42"/>
                  </a:cubicBezTo>
                  <a:cubicBezTo>
                    <a:pt x="f106" y="f107"/>
                    <a:pt x="f108" y="f109"/>
                    <a:pt x="f96" y="f32"/>
                  </a:cubicBezTo>
                  <a:cubicBezTo>
                    <a:pt x="f93" y="f30"/>
                    <a:pt x="f110" y="f28"/>
                    <a:pt x="f89" y="f44"/>
                  </a:cubicBezTo>
                  <a:cubicBezTo>
                    <a:pt x="f88" y="f111"/>
                    <a:pt x="f112" y="f113"/>
                    <a:pt x="f114" y="f8"/>
                  </a:cubicBezTo>
                  <a:cubicBezTo>
                    <a:pt x="f54" y="f27"/>
                    <a:pt x="f84" y="f25"/>
                    <a:pt x="f75" y="f21"/>
                  </a:cubicBezTo>
                  <a:cubicBezTo>
                    <a:pt x="f69" y="f19"/>
                    <a:pt x="f63" y="f16"/>
                    <a:pt x="f42" y="f15"/>
                  </a:cubicBezTo>
                  <a:cubicBezTo>
                    <a:pt x="f56" y="f115"/>
                    <a:pt x="f116" y="f13"/>
                    <a:pt x="f49" y="f10"/>
                  </a:cubicBezTo>
                  <a:cubicBezTo>
                    <a:pt x="f117" y="f10"/>
                    <a:pt x="f44" y="f6"/>
                    <a:pt x="f5" y="f6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2413;p48">
              <a:extLst>
                <a:ext uri="{FF2B5EF4-FFF2-40B4-BE49-F238E27FC236}">
                  <a16:creationId xmlns:a16="http://schemas.microsoft.com/office/drawing/2014/main" id="{5E6E2D99-84C4-00ED-E4A6-68E4730F7F04}"/>
                </a:ext>
              </a:extLst>
            </p:cNvPr>
            <p:cNvSpPr/>
            <p:nvPr/>
          </p:nvSpPr>
          <p:spPr>
            <a:xfrm>
              <a:off x="6868735" y="2668383"/>
              <a:ext cx="417130" cy="2012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44"/>
                <a:gd name="f4" fmla="val 3640"/>
                <a:gd name="f5" fmla="val 3386"/>
                <a:gd name="f6" fmla="val 1"/>
                <a:gd name="f7" fmla="val 3326"/>
                <a:gd name="f8" fmla="val 3281"/>
                <a:gd name="f9" fmla="val 21"/>
                <a:gd name="f10" fmla="val 3220"/>
                <a:gd name="f11" fmla="val 3175"/>
                <a:gd name="f12" fmla="val 3135"/>
                <a:gd name="f13" fmla="val 41"/>
                <a:gd name="f14" fmla="val 3095"/>
                <a:gd name="f15" fmla="val 3030"/>
                <a:gd name="f16" fmla="val 61"/>
                <a:gd name="f17" fmla="val 2990"/>
                <a:gd name="f18" fmla="val 81"/>
                <a:gd name="f19" fmla="val 2950"/>
                <a:gd name="f20" fmla="val 2925"/>
                <a:gd name="f21" fmla="val 2884"/>
                <a:gd name="f22" fmla="val 2844"/>
                <a:gd name="f23" fmla="val 2799"/>
                <a:gd name="f24" fmla="val 2759"/>
                <a:gd name="f25" fmla="val 2719"/>
                <a:gd name="f26" fmla="val 2674"/>
                <a:gd name="f27" fmla="val 2634"/>
                <a:gd name="f28" fmla="val 101"/>
                <a:gd name="f29" fmla="val 2548"/>
                <a:gd name="f30" fmla="val 126"/>
                <a:gd name="f31" fmla="val 2488"/>
                <a:gd name="f32" fmla="val 146"/>
                <a:gd name="f33" fmla="val 2383"/>
                <a:gd name="f34" fmla="val 186"/>
                <a:gd name="f35" fmla="val 2323"/>
                <a:gd name="f36" fmla="val 206"/>
                <a:gd name="f37" fmla="val 2257"/>
                <a:gd name="f38" fmla="val 226"/>
                <a:gd name="f39" fmla="val 2217"/>
                <a:gd name="f40" fmla="val 251"/>
                <a:gd name="f41" fmla="val 2152"/>
                <a:gd name="f42" fmla="val 271"/>
                <a:gd name="f43" fmla="val 2092"/>
                <a:gd name="f44" fmla="val 292"/>
                <a:gd name="f45" fmla="val 2027"/>
                <a:gd name="f46" fmla="val 312"/>
                <a:gd name="f47" fmla="val 1967"/>
                <a:gd name="f48" fmla="val 352"/>
                <a:gd name="f49" fmla="val 1921"/>
                <a:gd name="f50" fmla="val 377"/>
                <a:gd name="f51" fmla="val 1901"/>
                <a:gd name="f52" fmla="val 1881"/>
                <a:gd name="f53" fmla="val 1861"/>
                <a:gd name="f54" fmla="val 397"/>
                <a:gd name="f55" fmla="val 1841"/>
                <a:gd name="f56" fmla="val 1796"/>
                <a:gd name="f57" fmla="val 417"/>
                <a:gd name="f58" fmla="val 1776"/>
                <a:gd name="f59" fmla="val 437"/>
                <a:gd name="f60" fmla="val 1716"/>
                <a:gd name="f61" fmla="val 457"/>
                <a:gd name="f62" fmla="val 1671"/>
                <a:gd name="f63" fmla="val 477"/>
                <a:gd name="f64" fmla="val 1631"/>
                <a:gd name="f65" fmla="val 502"/>
                <a:gd name="f66" fmla="val 1611"/>
                <a:gd name="f67" fmla="val 522"/>
                <a:gd name="f68" fmla="val 1590"/>
                <a:gd name="f69" fmla="val 542"/>
                <a:gd name="f70" fmla="val 1570"/>
                <a:gd name="f71" fmla="val 1505"/>
                <a:gd name="f72" fmla="val 582"/>
                <a:gd name="f73" fmla="val 1485"/>
                <a:gd name="f74" fmla="val 602"/>
                <a:gd name="f75" fmla="val 1465"/>
                <a:gd name="f76" fmla="val 1445"/>
                <a:gd name="f77" fmla="val 628"/>
                <a:gd name="f78" fmla="val 1420"/>
                <a:gd name="f79" fmla="val 1400"/>
                <a:gd name="f80" fmla="val 648"/>
                <a:gd name="f81" fmla="val 1380"/>
                <a:gd name="f82" fmla="val 668"/>
                <a:gd name="f83" fmla="val 1295"/>
                <a:gd name="f84" fmla="val 708"/>
                <a:gd name="f85" fmla="val 1214"/>
                <a:gd name="f86" fmla="val 793"/>
                <a:gd name="f87" fmla="val 1129"/>
                <a:gd name="f88" fmla="val 853"/>
                <a:gd name="f89" fmla="val 1089"/>
                <a:gd name="f90" fmla="val 898"/>
                <a:gd name="f91" fmla="val 1069"/>
                <a:gd name="f92" fmla="val 918"/>
                <a:gd name="f93" fmla="val 1044"/>
                <a:gd name="f94" fmla="val 938"/>
                <a:gd name="f95" fmla="val 1024"/>
                <a:gd name="f96" fmla="val 959"/>
                <a:gd name="f97" fmla="val 984"/>
                <a:gd name="f98" fmla="val 1004"/>
                <a:gd name="f99" fmla="val 944"/>
                <a:gd name="f100" fmla="val 1084"/>
                <a:gd name="f101" fmla="val 858"/>
                <a:gd name="f102" fmla="val 1149"/>
                <a:gd name="f103" fmla="val 1209"/>
                <a:gd name="f104" fmla="val 733"/>
                <a:gd name="f105" fmla="val 713"/>
                <a:gd name="f106" fmla="val 607"/>
                <a:gd name="f107" fmla="val 1460"/>
                <a:gd name="f108" fmla="val 1545"/>
                <a:gd name="f109" fmla="val 482"/>
                <a:gd name="f110" fmla="val 1606"/>
                <a:gd name="f111" fmla="val 442"/>
                <a:gd name="f112" fmla="val 1691"/>
                <a:gd name="f113" fmla="val 1816"/>
                <a:gd name="f114" fmla="val 337"/>
                <a:gd name="f115" fmla="val 1962"/>
                <a:gd name="f116" fmla="val 166"/>
                <a:gd name="f117" fmla="val 2232"/>
                <a:gd name="f118" fmla="val 106"/>
                <a:gd name="f119" fmla="val 2423"/>
                <a:gd name="f120" fmla="val 66"/>
                <a:gd name="f121" fmla="val 2588"/>
                <a:gd name="f122" fmla="val 2734"/>
                <a:gd name="f123" fmla="val 2859"/>
                <a:gd name="f124" fmla="val 2945"/>
                <a:gd name="f125" fmla="val 3010"/>
                <a:gd name="f126" fmla="val 3070"/>
                <a:gd name="f127" fmla="val 3215"/>
                <a:gd name="f128" fmla="val 3261"/>
                <a:gd name="f129" fmla="val 3321"/>
                <a:gd name="f130" fmla="val 3361"/>
                <a:gd name="f131" fmla="val 3406"/>
                <a:gd name="f132" fmla="val 3446"/>
                <a:gd name="f133" fmla="val 191"/>
                <a:gd name="f134" fmla="val 211"/>
                <a:gd name="f135" fmla="val 3466"/>
                <a:gd name="f136" fmla="val 3486"/>
                <a:gd name="f137" fmla="val 3511"/>
                <a:gd name="f138" fmla="val 567"/>
                <a:gd name="f139" fmla="val 3531"/>
                <a:gd name="f140" fmla="val 693"/>
                <a:gd name="f141" fmla="val 753"/>
                <a:gd name="f142" fmla="val 3551"/>
                <a:gd name="f143" fmla="val 818"/>
                <a:gd name="f144" fmla="val 3571"/>
                <a:gd name="f145" fmla="val 1109"/>
                <a:gd name="f146" fmla="val 3592"/>
                <a:gd name="f147" fmla="val 1194"/>
                <a:gd name="f148" fmla="val 1696"/>
                <a:gd name="f149" fmla="val 1929"/>
                <a:gd name="f150" fmla="val 2077"/>
                <a:gd name="f151" fmla="val 2225"/>
                <a:gd name="f152" fmla="val 2243"/>
                <a:gd name="f153" fmla="val 2260"/>
                <a:gd name="f154" fmla="val 3639"/>
                <a:gd name="f155" fmla="val 2278"/>
                <a:gd name="f156" fmla="val 3637"/>
                <a:gd name="f157" fmla="val 2298"/>
                <a:gd name="f158" fmla="val 2508"/>
                <a:gd name="f159" fmla="val 3612"/>
                <a:gd name="f160" fmla="val 2699"/>
                <a:gd name="f161" fmla="val 2904"/>
                <a:gd name="f162" fmla="val 3847"/>
                <a:gd name="f163" fmla="val 3907"/>
                <a:gd name="f164" fmla="val 3973"/>
                <a:gd name="f165" fmla="val 4033"/>
                <a:gd name="f166" fmla="val 4264"/>
                <a:gd name="f167" fmla="val 4304"/>
                <a:gd name="f168" fmla="val 4349"/>
                <a:gd name="f169" fmla="val 4389"/>
                <a:gd name="f170" fmla="val 4429"/>
                <a:gd name="f171" fmla="val 4494"/>
                <a:gd name="f172" fmla="val 4534"/>
                <a:gd name="f173" fmla="val 4620"/>
                <a:gd name="f174" fmla="val 4725"/>
                <a:gd name="f175" fmla="val 4830"/>
                <a:gd name="f176" fmla="val 4931"/>
                <a:gd name="f177" fmla="val 3426"/>
                <a:gd name="f178" fmla="val 5036"/>
                <a:gd name="f179" fmla="val 5101"/>
                <a:gd name="f180" fmla="val 5161"/>
                <a:gd name="f181" fmla="val 5226"/>
                <a:gd name="f182" fmla="val 5267"/>
                <a:gd name="f183" fmla="val 5287"/>
                <a:gd name="f184" fmla="val 5332"/>
                <a:gd name="f185" fmla="val 5477"/>
                <a:gd name="f186" fmla="val 5517"/>
                <a:gd name="f187" fmla="val 5583"/>
                <a:gd name="f188" fmla="val 5623"/>
                <a:gd name="f189" fmla="val 5728"/>
                <a:gd name="f190" fmla="val 5788"/>
                <a:gd name="f191" fmla="val 3341"/>
                <a:gd name="f192" fmla="val 5853"/>
                <a:gd name="f193" fmla="val 5934"/>
                <a:gd name="f194" fmla="val 6039"/>
                <a:gd name="f195" fmla="val 6144"/>
                <a:gd name="f196" fmla="val 3301"/>
                <a:gd name="f197" fmla="val 6250"/>
                <a:gd name="f198" fmla="val 6355"/>
                <a:gd name="f199" fmla="val 6415"/>
                <a:gd name="f200" fmla="val 6480"/>
                <a:gd name="f201" fmla="val 6540"/>
                <a:gd name="f202" fmla="val 6626"/>
                <a:gd name="f203" fmla="val 3235"/>
                <a:gd name="f204" fmla="val 6686"/>
                <a:gd name="f205" fmla="val 6751"/>
                <a:gd name="f206" fmla="val 3195"/>
                <a:gd name="f207" fmla="val 6771"/>
                <a:gd name="f208" fmla="val 6791"/>
                <a:gd name="f209" fmla="val 6836"/>
                <a:gd name="f210" fmla="val 6897"/>
                <a:gd name="f211" fmla="val 3155"/>
                <a:gd name="f212" fmla="val 6962"/>
                <a:gd name="f213" fmla="val 7022"/>
                <a:gd name="f214" fmla="val 3110"/>
                <a:gd name="f215" fmla="val 7087"/>
                <a:gd name="f216" fmla="val 7147"/>
                <a:gd name="f217" fmla="val 3090"/>
                <a:gd name="f218" fmla="val 7253"/>
                <a:gd name="f219" fmla="val 3050"/>
                <a:gd name="f220" fmla="val 7358"/>
                <a:gd name="f221" fmla="val 7438"/>
                <a:gd name="f222" fmla="val 7523"/>
                <a:gd name="f223" fmla="val 2839"/>
                <a:gd name="f224" fmla="val 7543"/>
                <a:gd name="f225" fmla="val 2568"/>
                <a:gd name="f226" fmla="val 2528"/>
                <a:gd name="f227" fmla="val 2463"/>
                <a:gd name="f228" fmla="val 7503"/>
                <a:gd name="f229" fmla="val 2403"/>
                <a:gd name="f230" fmla="val 7483"/>
                <a:gd name="f231" fmla="val 2338"/>
                <a:gd name="f232" fmla="val 7398"/>
                <a:gd name="f233" fmla="val 2172"/>
                <a:gd name="f234" fmla="val 7378"/>
                <a:gd name="f235" fmla="val 2132"/>
                <a:gd name="f236" fmla="val 2107"/>
                <a:gd name="f237" fmla="val 7338"/>
                <a:gd name="f238" fmla="val 2067"/>
                <a:gd name="f239" fmla="val 7313"/>
                <a:gd name="f240" fmla="val 2047"/>
                <a:gd name="f241" fmla="val 7293"/>
                <a:gd name="f242" fmla="val 2007"/>
                <a:gd name="f243" fmla="val 7273"/>
                <a:gd name="f244" fmla="val 1982"/>
                <a:gd name="f245" fmla="val 7233"/>
                <a:gd name="f246" fmla="val 7212"/>
                <a:gd name="f247" fmla="val 1856"/>
                <a:gd name="f248" fmla="val 7167"/>
                <a:gd name="f249" fmla="val 7127"/>
                <a:gd name="f250" fmla="val 1731"/>
                <a:gd name="f251" fmla="val 7042"/>
                <a:gd name="f252" fmla="val 6982"/>
                <a:gd name="f253" fmla="val 1525"/>
                <a:gd name="f254" fmla="val 6937"/>
                <a:gd name="f255" fmla="val 1440"/>
                <a:gd name="f256" fmla="val 6917"/>
                <a:gd name="f257" fmla="val 6876"/>
                <a:gd name="f258" fmla="val 6856"/>
                <a:gd name="f259" fmla="val 1335"/>
                <a:gd name="f260" fmla="val 1315"/>
                <a:gd name="f261" fmla="val 6811"/>
                <a:gd name="f262" fmla="val 1254"/>
                <a:gd name="f263" fmla="val 6711"/>
                <a:gd name="f264" fmla="val 1104"/>
                <a:gd name="f265" fmla="val 6586"/>
                <a:gd name="f266" fmla="val 6520"/>
                <a:gd name="f267" fmla="val 6460"/>
                <a:gd name="f268" fmla="val 6435"/>
                <a:gd name="f269" fmla="val 6395"/>
                <a:gd name="f270" fmla="val 6375"/>
                <a:gd name="f271" fmla="val 878"/>
                <a:gd name="f272" fmla="val 6335"/>
                <a:gd name="f273" fmla="val 833"/>
                <a:gd name="f274" fmla="val 6310"/>
                <a:gd name="f275" fmla="val 6290"/>
                <a:gd name="f276" fmla="val 813"/>
                <a:gd name="f277" fmla="val 6230"/>
                <a:gd name="f278" fmla="val 773"/>
                <a:gd name="f279" fmla="val 6184"/>
                <a:gd name="f280" fmla="val 6164"/>
                <a:gd name="f281" fmla="val 728"/>
                <a:gd name="f282" fmla="val 6124"/>
                <a:gd name="f283" fmla="val 6104"/>
                <a:gd name="f284" fmla="val 688"/>
                <a:gd name="f285" fmla="val 6084"/>
                <a:gd name="f286" fmla="val 6059"/>
                <a:gd name="f287" fmla="val 6019"/>
                <a:gd name="f288" fmla="val 5979"/>
                <a:gd name="f289" fmla="val 5914"/>
                <a:gd name="f290" fmla="val 562"/>
                <a:gd name="f291" fmla="val 5833"/>
                <a:gd name="f292" fmla="val 5748"/>
                <a:gd name="f293" fmla="val 5683"/>
                <a:gd name="f294" fmla="val 5643"/>
                <a:gd name="f295" fmla="val 5557"/>
                <a:gd name="f296" fmla="val 5537"/>
                <a:gd name="f297" fmla="val 5432"/>
                <a:gd name="f298" fmla="val 5412"/>
                <a:gd name="f299" fmla="val 5372"/>
                <a:gd name="f300" fmla="val 332"/>
                <a:gd name="f301" fmla="val 5206"/>
                <a:gd name="f302" fmla="val 5121"/>
                <a:gd name="f303" fmla="val 5081"/>
                <a:gd name="f304" fmla="val 5016"/>
                <a:gd name="f305" fmla="val 4976"/>
                <a:gd name="f306" fmla="val 4890"/>
                <a:gd name="f307" fmla="val 4850"/>
                <a:gd name="f308" fmla="val 4765"/>
                <a:gd name="f309" fmla="val 4680"/>
                <a:gd name="f310" fmla="val 4600"/>
                <a:gd name="f311" fmla="val 4554"/>
                <a:gd name="f312" fmla="val 4329"/>
                <a:gd name="f313" fmla="val 4244"/>
                <a:gd name="f314" fmla="val 4158"/>
                <a:gd name="f315" fmla="val 4098"/>
                <a:gd name="f316" fmla="val 4013"/>
                <a:gd name="f317" fmla="val 3928"/>
                <a:gd name="f318" fmla="*/ f0 1 7544"/>
                <a:gd name="f319" fmla="*/ f1 1 3640"/>
                <a:gd name="f320" fmla="val f2"/>
                <a:gd name="f321" fmla="val f3"/>
                <a:gd name="f322" fmla="val f4"/>
                <a:gd name="f323" fmla="+- f322 0 f320"/>
                <a:gd name="f324" fmla="+- f321 0 f320"/>
                <a:gd name="f325" fmla="*/ f324 1 7544"/>
                <a:gd name="f326" fmla="*/ f323 1 3640"/>
                <a:gd name="f327" fmla="*/ f320 1 f325"/>
                <a:gd name="f328" fmla="*/ f321 1 f325"/>
                <a:gd name="f329" fmla="*/ f320 1 f326"/>
                <a:gd name="f330" fmla="*/ f322 1 f326"/>
                <a:gd name="f331" fmla="*/ f327 f318 1"/>
                <a:gd name="f332" fmla="*/ f328 f318 1"/>
                <a:gd name="f333" fmla="*/ f330 f319 1"/>
                <a:gd name="f334" fmla="*/ f329 f3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1" t="f334" r="f332" b="f333"/>
              <a:pathLst>
                <a:path w="7544" h="3640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cubicBezTo>
                    <a:pt x="f11" y="f9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19" y="f16"/>
                    <a:pt x="f20" y="f13"/>
                    <a:pt x="f21" y="f13"/>
                  </a:cubicBezTo>
                  <a:cubicBezTo>
                    <a:pt x="f22" y="f13"/>
                    <a:pt x="f23" y="f13"/>
                    <a:pt x="f24" y="f16"/>
                  </a:cubicBezTo>
                  <a:cubicBezTo>
                    <a:pt x="f25" y="f16"/>
                    <a:pt x="f26" y="f18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lnTo>
                    <a:pt x="f49" y="f50"/>
                  </a:lnTo>
                  <a:cubicBezTo>
                    <a:pt x="f51" y="f50"/>
                    <a:pt x="f52" y="f50"/>
                    <a:pt x="f53" y="f54"/>
                  </a:cubicBezTo>
                  <a:cubicBezTo>
                    <a:pt x="f55" y="f54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69"/>
                  </a:cubicBezTo>
                  <a:lnTo>
                    <a:pt x="f71" y="f72"/>
                  </a:lnTo>
                  <a:cubicBezTo>
                    <a:pt x="f73" y="f74"/>
                    <a:pt x="f75" y="f74"/>
                    <a:pt x="f76" y="f77"/>
                  </a:cubicBezTo>
                  <a:cubicBezTo>
                    <a:pt x="f78" y="f77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lnTo>
                    <a:pt x="f89" y="f90"/>
                  </a:ln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93"/>
                    <a:pt x="f90" y="f100"/>
                  </a:cubicBezTo>
                  <a:cubicBezTo>
                    <a:pt x="f101" y="f102"/>
                    <a:pt x="f86" y="f103"/>
                    <a:pt x="f104" y="f83"/>
                  </a:cubicBezTo>
                  <a:lnTo>
                    <a:pt x="f105" y="f83"/>
                  </a:lnTo>
                  <a:cubicBezTo>
                    <a:pt x="f82" y="f81"/>
                    <a:pt x="f106" y="f107"/>
                    <a:pt x="f69" y="f108"/>
                  </a:cubicBezTo>
                  <a:cubicBezTo>
                    <a:pt x="f109" y="f110"/>
                    <a:pt x="f111" y="f112"/>
                    <a:pt x="f54" y="f58"/>
                  </a:cubicBezTo>
                  <a:lnTo>
                    <a:pt x="f50" y="f113"/>
                  </a:lnTo>
                  <a:cubicBezTo>
                    <a:pt x="f114" y="f52"/>
                    <a:pt x="f44" y="f115"/>
                    <a:pt x="f40" y="f4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3" y="f27"/>
                    <a:pt x="f13" y="f26"/>
                    <a:pt x="f9" y="f122"/>
                  </a:cubicBezTo>
                  <a:lnTo>
                    <a:pt x="f9" y="f123"/>
                  </a:lnTo>
                  <a:cubicBezTo>
                    <a:pt x="f9" y="f124"/>
                    <a:pt x="f9" y="f125"/>
                    <a:pt x="f6" y="f126"/>
                  </a:cubicBezTo>
                  <a:lnTo>
                    <a:pt x="f6" y="f12"/>
                  </a:lnTo>
                  <a:lnTo>
                    <a:pt x="f6" y="f11"/>
                  </a:lnTo>
                  <a:cubicBezTo>
                    <a:pt x="f6" y="f127"/>
                    <a:pt x="f6" y="f128"/>
                    <a:pt x="f9" y="f129"/>
                  </a:cubicBezTo>
                  <a:cubicBezTo>
                    <a:pt x="f9" y="f130"/>
                    <a:pt x="f120" y="f131"/>
                    <a:pt x="f30" y="f132"/>
                  </a:cubicBezTo>
                  <a:cubicBezTo>
                    <a:pt x="f116" y="f132"/>
                    <a:pt x="f133" y="f132"/>
                    <a:pt x="f134" y="f135"/>
                  </a:cubicBezTo>
                  <a:cubicBezTo>
                    <a:pt x="f114" y="f136"/>
                    <a:pt x="f111" y="f137"/>
                    <a:pt x="f138" y="f137"/>
                  </a:cubicBezTo>
                  <a:lnTo>
                    <a:pt x="f106" y="f139"/>
                  </a:lnTo>
                  <a:lnTo>
                    <a:pt x="f140" y="f139"/>
                  </a:lnTo>
                  <a:cubicBezTo>
                    <a:pt x="f141" y="f142"/>
                    <a:pt x="f143" y="f142"/>
                    <a:pt x="f90" y="f142"/>
                  </a:cubicBezTo>
                  <a:lnTo>
                    <a:pt x="f99" y="f144"/>
                  </a:lnTo>
                  <a:lnTo>
                    <a:pt x="f91" y="f144"/>
                  </a:lnTo>
                  <a:cubicBezTo>
                    <a:pt x="f145" y="f146"/>
                    <a:pt x="f102" y="f146"/>
                    <a:pt x="f147" y="f146"/>
                  </a:cubicBezTo>
                  <a:lnTo>
                    <a:pt x="f73" y="f146"/>
                  </a:lnTo>
                  <a:cubicBezTo>
                    <a:pt x="f66" y="f146"/>
                    <a:pt x="f148" y="f146"/>
                    <a:pt x="f58" y="f144"/>
                  </a:cubicBezTo>
                  <a:cubicBezTo>
                    <a:pt x="f149" y="f144"/>
                    <a:pt x="f150" y="f4"/>
                    <a:pt x="f151" y="f4"/>
                  </a:cubicBezTo>
                  <a:cubicBezTo>
                    <a:pt x="f152" y="f4"/>
                    <a:pt x="f153" y="f154"/>
                    <a:pt x="f155" y="f156"/>
                  </a:cubicBezTo>
                  <a:lnTo>
                    <a:pt x="f157" y="f156"/>
                  </a:lnTo>
                  <a:cubicBezTo>
                    <a:pt x="f158" y="f159"/>
                    <a:pt x="f160" y="f146"/>
                    <a:pt x="f161" y="f146"/>
                  </a:cubicBezTo>
                  <a:lnTo>
                    <a:pt x="f17" y="f144"/>
                  </a:lnTo>
                  <a:lnTo>
                    <a:pt x="f162" y="f144"/>
                  </a:lnTo>
                  <a:cubicBezTo>
                    <a:pt x="f163" y="f144"/>
                    <a:pt x="f164" y="f139"/>
                    <a:pt x="f165" y="f139"/>
                  </a:cubicBezTo>
                  <a:lnTo>
                    <a:pt x="f166" y="f139"/>
                  </a:lnTo>
                  <a:cubicBezTo>
                    <a:pt x="f167" y="f139"/>
                    <a:pt x="f168" y="f137"/>
                    <a:pt x="f169" y="f137"/>
                  </a:cubicBezTo>
                  <a:lnTo>
                    <a:pt x="f170" y="f137"/>
                  </a:lnTo>
                  <a:cubicBezTo>
                    <a:pt x="f171" y="f136"/>
                    <a:pt x="f172" y="f132"/>
                    <a:pt x="f173" y="f132"/>
                  </a:cubicBezTo>
                  <a:lnTo>
                    <a:pt x="f174" y="f132"/>
                  </a:lnTo>
                  <a:cubicBezTo>
                    <a:pt x="f175" y="f132"/>
                    <a:pt x="f176" y="f177"/>
                    <a:pt x="f178" y="f177"/>
                  </a:cubicBezTo>
                  <a:cubicBezTo>
                    <a:pt x="f179" y="f177"/>
                    <a:pt x="f180" y="f131"/>
                    <a:pt x="f181" y="f131"/>
                  </a:cubicBezTo>
                  <a:cubicBezTo>
                    <a:pt x="f182" y="f131"/>
                    <a:pt x="f183" y="f131"/>
                    <a:pt x="f184" y="f5"/>
                  </a:cubicBezTo>
                  <a:lnTo>
                    <a:pt x="f185" y="f5"/>
                  </a:lnTo>
                  <a:cubicBezTo>
                    <a:pt x="f186" y="f5"/>
                    <a:pt x="f187" y="f130"/>
                    <a:pt x="f188" y="f130"/>
                  </a:cubicBezTo>
                  <a:lnTo>
                    <a:pt x="f189" y="f130"/>
                  </a:lnTo>
                  <a:cubicBezTo>
                    <a:pt x="f190" y="f191"/>
                    <a:pt x="f192" y="f191"/>
                    <a:pt x="f193" y="f191"/>
                  </a:cubicBezTo>
                  <a:cubicBezTo>
                    <a:pt x="f194" y="f129"/>
                    <a:pt x="f195" y="f196"/>
                    <a:pt x="f197" y="f196"/>
                  </a:cubicBezTo>
                  <a:lnTo>
                    <a:pt x="f198" y="f8"/>
                  </a:lnTo>
                  <a:cubicBezTo>
                    <a:pt x="f199" y="f8"/>
                    <a:pt x="f200" y="f128"/>
                    <a:pt x="f201" y="f128"/>
                  </a:cubicBezTo>
                  <a:cubicBezTo>
                    <a:pt x="f202" y="f203"/>
                    <a:pt x="f204" y="f127"/>
                    <a:pt x="f205" y="f206"/>
                  </a:cubicBezTo>
                  <a:cubicBezTo>
                    <a:pt x="f207" y="f206"/>
                    <a:pt x="f208" y="f11"/>
                    <a:pt x="f209" y="f11"/>
                  </a:cubicBezTo>
                  <a:cubicBezTo>
                    <a:pt x="f210" y="f211"/>
                    <a:pt x="f212" y="f12"/>
                    <a:pt x="f213" y="f214"/>
                  </a:cubicBezTo>
                  <a:lnTo>
                    <a:pt x="f215" y="f214"/>
                  </a:lnTo>
                  <a:cubicBezTo>
                    <a:pt x="f216" y="f217"/>
                    <a:pt x="f218" y="f219"/>
                    <a:pt x="f220" y="f125"/>
                  </a:cubicBezTo>
                  <a:cubicBezTo>
                    <a:pt x="f221" y="f124"/>
                    <a:pt x="f222" y="f223"/>
                    <a:pt x="f222" y="f122"/>
                  </a:cubicBezTo>
                  <a:cubicBezTo>
                    <a:pt x="f224" y="f26"/>
                    <a:pt x="f224" y="f27"/>
                    <a:pt x="f224" y="f225"/>
                  </a:cubicBezTo>
                  <a:cubicBezTo>
                    <a:pt x="f222" y="f226"/>
                    <a:pt x="f222" y="f227"/>
                    <a:pt x="f228" y="f229"/>
                  </a:cubicBezTo>
                  <a:cubicBezTo>
                    <a:pt x="f230" y="f231"/>
                    <a:pt x="f221" y="f37"/>
                    <a:pt x="f232" y="f233"/>
                  </a:cubicBezTo>
                  <a:lnTo>
                    <a:pt x="f234" y="f235"/>
                  </a:lnTo>
                  <a:cubicBezTo>
                    <a:pt x="f220" y="f236"/>
                    <a:pt x="f237" y="f238"/>
                    <a:pt x="f239" y="f240"/>
                  </a:cubicBezTo>
                  <a:lnTo>
                    <a:pt x="f241" y="f242"/>
                  </a:lnTo>
                  <a:cubicBezTo>
                    <a:pt x="f243" y="f244"/>
                    <a:pt x="f218" y="f115"/>
                    <a:pt x="f218" y="f49"/>
                  </a:cubicBezTo>
                  <a:cubicBezTo>
                    <a:pt x="f245" y="f51"/>
                    <a:pt x="f246" y="f247"/>
                    <a:pt x="f248" y="f113"/>
                  </a:cubicBezTo>
                  <a:cubicBezTo>
                    <a:pt x="f216" y="f58"/>
                    <a:pt x="f249" y="f250"/>
                    <a:pt x="f215" y="f112"/>
                  </a:cubicBezTo>
                  <a:cubicBezTo>
                    <a:pt x="f251" y="f110"/>
                    <a:pt x="f252" y="f253"/>
                    <a:pt x="f254" y="f255"/>
                  </a:cubicBezTo>
                  <a:cubicBezTo>
                    <a:pt x="f256" y="f79"/>
                    <a:pt x="f257" y="f81"/>
                    <a:pt x="f258" y="f259"/>
                  </a:cubicBezTo>
                  <a:lnTo>
                    <a:pt x="f258" y="f260"/>
                  </a:lnTo>
                  <a:cubicBezTo>
                    <a:pt x="f261" y="f83"/>
                    <a:pt x="f208" y="f262"/>
                    <a:pt x="f205" y="f103"/>
                  </a:cubicBezTo>
                  <a:cubicBezTo>
                    <a:pt x="f263" y="f102"/>
                    <a:pt x="f202" y="f264"/>
                    <a:pt x="f265" y="f93"/>
                  </a:cubicBezTo>
                  <a:cubicBezTo>
                    <a:pt x="f201" y="f95"/>
                    <a:pt x="f266" y="f98"/>
                    <a:pt x="f200" y="f96"/>
                  </a:cubicBezTo>
                  <a:cubicBezTo>
                    <a:pt x="f267" y="f94"/>
                    <a:pt x="f268" y="f92"/>
                    <a:pt x="f269" y="f90"/>
                  </a:cubicBezTo>
                  <a:lnTo>
                    <a:pt x="f270" y="f271"/>
                  </a:lnTo>
                  <a:lnTo>
                    <a:pt x="f272" y="f273"/>
                  </a:lnTo>
                  <a:cubicBezTo>
                    <a:pt x="f274" y="f273"/>
                    <a:pt x="f275" y="f276"/>
                    <a:pt x="f197" y="f86"/>
                  </a:cubicBezTo>
                  <a:cubicBezTo>
                    <a:pt x="f277" y="f278"/>
                    <a:pt x="f279" y="f141"/>
                    <a:pt x="f280" y="f281"/>
                  </a:cubicBezTo>
                  <a:lnTo>
                    <a:pt x="f282" y="f84"/>
                  </a:lnTo>
                  <a:cubicBezTo>
                    <a:pt x="f283" y="f284"/>
                    <a:pt x="f285" y="f284"/>
                    <a:pt x="f285" y="f82"/>
                  </a:cubicBezTo>
                  <a:cubicBezTo>
                    <a:pt x="f286" y="f80"/>
                    <a:pt x="f194" y="f80"/>
                    <a:pt x="f287" y="f77"/>
                  </a:cubicBezTo>
                  <a:cubicBezTo>
                    <a:pt x="f288" y="f74"/>
                    <a:pt x="f193" y="f72"/>
                    <a:pt x="f289" y="f290"/>
                  </a:cubicBezTo>
                  <a:cubicBezTo>
                    <a:pt x="f192" y="f69"/>
                    <a:pt x="f291" y="f67"/>
                    <a:pt x="f190" y="f65"/>
                  </a:cubicBezTo>
                  <a:cubicBezTo>
                    <a:pt x="f292" y="f63"/>
                    <a:pt x="f293" y="f61"/>
                    <a:pt x="f294" y="f59"/>
                  </a:cubicBezTo>
                  <a:lnTo>
                    <a:pt x="f187" y="f57"/>
                  </a:lnTo>
                  <a:cubicBezTo>
                    <a:pt x="f295" y="f54"/>
                    <a:pt x="f296" y="f54"/>
                    <a:pt x="f186" y="f50"/>
                  </a:cubicBezTo>
                  <a:cubicBezTo>
                    <a:pt x="f185" y="f50"/>
                    <a:pt x="f297" y="f48"/>
                    <a:pt x="f298" y="f48"/>
                  </a:cubicBezTo>
                  <a:lnTo>
                    <a:pt x="f299" y="f300"/>
                  </a:lnTo>
                  <a:cubicBezTo>
                    <a:pt x="f183" y="f46"/>
                    <a:pt x="f301" y="f42"/>
                    <a:pt x="f302" y="f40"/>
                  </a:cubicBezTo>
                  <a:lnTo>
                    <a:pt x="f303" y="f38"/>
                  </a:lnTo>
                  <a:cubicBezTo>
                    <a:pt x="f178" y="f36"/>
                    <a:pt x="f304" y="f34"/>
                    <a:pt x="f305" y="f34"/>
                  </a:cubicBezTo>
                  <a:cubicBezTo>
                    <a:pt x="f176" y="f116"/>
                    <a:pt x="f306" y="f32"/>
                    <a:pt x="f307" y="f32"/>
                  </a:cubicBezTo>
                  <a:cubicBezTo>
                    <a:pt x="f308" y="f28"/>
                    <a:pt x="f309" y="f28"/>
                    <a:pt x="f310" y="f18"/>
                  </a:cubicBezTo>
                  <a:lnTo>
                    <a:pt x="f311" y="f18"/>
                  </a:lnTo>
                  <a:cubicBezTo>
                    <a:pt x="f170" y="f16"/>
                    <a:pt x="f312" y="f13"/>
                    <a:pt x="f313" y="f9"/>
                  </a:cubicBezTo>
                  <a:lnTo>
                    <a:pt x="f314" y="f9"/>
                  </a:lnTo>
                  <a:cubicBezTo>
                    <a:pt x="f315" y="f9"/>
                    <a:pt x="f316" y="f6"/>
                    <a:pt x="f317" y="f6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2414;p48">
              <a:extLst>
                <a:ext uri="{FF2B5EF4-FFF2-40B4-BE49-F238E27FC236}">
                  <a16:creationId xmlns:a16="http://schemas.microsoft.com/office/drawing/2014/main" id="{BDAB98B7-A1AC-A172-D3AF-455E7D84483D}"/>
                </a:ext>
              </a:extLst>
            </p:cNvPr>
            <p:cNvSpPr/>
            <p:nvPr/>
          </p:nvSpPr>
          <p:spPr>
            <a:xfrm>
              <a:off x="7081442" y="2668383"/>
              <a:ext cx="120097" cy="42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72"/>
                <a:gd name="f4" fmla="val 773"/>
                <a:gd name="f5" fmla="val 40"/>
                <a:gd name="f6" fmla="val 1"/>
                <a:gd name="f7" fmla="val 20"/>
                <a:gd name="f8" fmla="val 21"/>
                <a:gd name="f9" fmla="val 41"/>
                <a:gd name="f10" fmla="val 61"/>
                <a:gd name="f11" fmla="val 81"/>
                <a:gd name="f12" fmla="val 76"/>
                <a:gd name="f13" fmla="val 74"/>
                <a:gd name="f14" fmla="val 111"/>
                <a:gd name="f15" fmla="val 72"/>
                <a:gd name="f16" fmla="val 146"/>
                <a:gd name="f17" fmla="val 218"/>
                <a:gd name="f18" fmla="val 293"/>
                <a:gd name="f19" fmla="val 376"/>
                <a:gd name="f20" fmla="val 457"/>
                <a:gd name="f21" fmla="val 101"/>
                <a:gd name="f22" fmla="val 542"/>
                <a:gd name="f23" fmla="val 126"/>
                <a:gd name="f24" fmla="val 607"/>
                <a:gd name="f25" fmla="val 667"/>
                <a:gd name="f26" fmla="val 707"/>
                <a:gd name="f27" fmla="val 166"/>
                <a:gd name="f28" fmla="val 753"/>
                <a:gd name="f29" fmla="val 793"/>
                <a:gd name="f30" fmla="val 186"/>
                <a:gd name="f31" fmla="val 833"/>
                <a:gd name="f32" fmla="val 878"/>
                <a:gd name="f33" fmla="val 206"/>
                <a:gd name="f34" fmla="val 958"/>
                <a:gd name="f35" fmla="val 226"/>
                <a:gd name="f36" fmla="val 1043"/>
                <a:gd name="f37" fmla="val 251"/>
                <a:gd name="f38" fmla="val 1109"/>
                <a:gd name="f39" fmla="val 271"/>
                <a:gd name="f40" fmla="val 1149"/>
                <a:gd name="f41" fmla="val 292"/>
                <a:gd name="f42" fmla="val 1189"/>
                <a:gd name="f43" fmla="val 1234"/>
                <a:gd name="f44" fmla="val 312"/>
                <a:gd name="f45" fmla="val 1274"/>
                <a:gd name="f46" fmla="val 1314"/>
                <a:gd name="f47" fmla="val 332"/>
                <a:gd name="f48" fmla="val 1359"/>
                <a:gd name="f49" fmla="val 352"/>
                <a:gd name="f50" fmla="val 1440"/>
                <a:gd name="f51" fmla="val 397"/>
                <a:gd name="f52" fmla="val 1545"/>
                <a:gd name="f53" fmla="val 437"/>
                <a:gd name="f54" fmla="val 1650"/>
                <a:gd name="f55" fmla="val 477"/>
                <a:gd name="f56" fmla="val 1690"/>
                <a:gd name="f57" fmla="val 502"/>
                <a:gd name="f58" fmla="val 1736"/>
                <a:gd name="f59" fmla="val 522"/>
                <a:gd name="f60" fmla="val 1796"/>
                <a:gd name="f61" fmla="val 1836"/>
                <a:gd name="f62" fmla="val 582"/>
                <a:gd name="f63" fmla="val 1881"/>
                <a:gd name="f64" fmla="val 602"/>
                <a:gd name="f65" fmla="val 1921"/>
                <a:gd name="f66" fmla="val 628"/>
                <a:gd name="f67" fmla="val 2046"/>
                <a:gd name="f68" fmla="val 2067"/>
                <a:gd name="f69" fmla="val 2087"/>
                <a:gd name="f70" fmla="val 2112"/>
                <a:gd name="f71" fmla="val 2132"/>
                <a:gd name="f72" fmla="val 2152"/>
                <a:gd name="f73" fmla="val 708"/>
                <a:gd name="f74" fmla="val 668"/>
                <a:gd name="f75" fmla="val 648"/>
                <a:gd name="f76" fmla="val 1986"/>
                <a:gd name="f77" fmla="val 1901"/>
                <a:gd name="f78" fmla="val 1816"/>
                <a:gd name="f79" fmla="val 1710"/>
                <a:gd name="f80" fmla="val 1630"/>
                <a:gd name="f81" fmla="val 1334"/>
                <a:gd name="f82" fmla="val 1294"/>
                <a:gd name="f83" fmla="val 1254"/>
                <a:gd name="f84" fmla="val 1209"/>
                <a:gd name="f85" fmla="val 1169"/>
                <a:gd name="f86" fmla="val 1064"/>
                <a:gd name="f87" fmla="val 1023"/>
                <a:gd name="f88" fmla="val 983"/>
                <a:gd name="f89" fmla="val 918"/>
                <a:gd name="f90" fmla="val 733"/>
                <a:gd name="f91" fmla="val 687"/>
                <a:gd name="f92" fmla="val 627"/>
                <a:gd name="f93" fmla="*/ f0 1 2172"/>
                <a:gd name="f94" fmla="*/ f1 1 773"/>
                <a:gd name="f95" fmla="val f2"/>
                <a:gd name="f96" fmla="val f3"/>
                <a:gd name="f97" fmla="val f4"/>
                <a:gd name="f98" fmla="+- f97 0 f95"/>
                <a:gd name="f99" fmla="+- f96 0 f95"/>
                <a:gd name="f100" fmla="*/ f99 1 2172"/>
                <a:gd name="f101" fmla="*/ f98 1 773"/>
                <a:gd name="f102" fmla="*/ f95 1 f100"/>
                <a:gd name="f103" fmla="*/ f96 1 f100"/>
                <a:gd name="f104" fmla="*/ f95 1 f101"/>
                <a:gd name="f105" fmla="*/ f97 1 f101"/>
                <a:gd name="f106" fmla="*/ f102 f93 1"/>
                <a:gd name="f107" fmla="*/ f103 f93 1"/>
                <a:gd name="f108" fmla="*/ f105 f94 1"/>
                <a:gd name="f109" fmla="*/ f104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6" t="f109" r="f107" b="f108"/>
              <a:pathLst>
                <a:path w="2172" h="77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1"/>
                    <a:pt x="f19" y="f11"/>
                  </a:cubicBezTo>
                  <a:cubicBezTo>
                    <a:pt x="f20" y="f21"/>
                    <a:pt x="f22" y="f23"/>
                    <a:pt x="f24" y="f16"/>
                  </a:cubicBezTo>
                  <a:cubicBezTo>
                    <a:pt x="f25" y="f16"/>
                    <a:pt x="f26" y="f27"/>
                    <a:pt x="f28" y="f27"/>
                  </a:cubicBezTo>
                  <a:cubicBezTo>
                    <a:pt x="f29" y="f30"/>
                    <a:pt x="f31" y="f30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1"/>
                    <a:pt x="f43" y="f44"/>
                  </a:cubicBezTo>
                  <a:cubicBezTo>
                    <a:pt x="f45" y="f44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22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28"/>
                  </a:lnTo>
                  <a:cubicBezTo>
                    <a:pt x="f68" y="f28"/>
                    <a:pt x="f69" y="f4"/>
                    <a:pt x="f69" y="f4"/>
                  </a:cubicBezTo>
                  <a:cubicBezTo>
                    <a:pt x="f70" y="f4"/>
                    <a:pt x="f71" y="f28"/>
                    <a:pt x="f72" y="f28"/>
                  </a:cubicBezTo>
                  <a:cubicBezTo>
                    <a:pt x="f3" y="f73"/>
                    <a:pt x="f3" y="f74"/>
                    <a:pt x="f72" y="f75"/>
                  </a:cubicBezTo>
                  <a:cubicBezTo>
                    <a:pt x="f68" y="f62"/>
                    <a:pt x="f76" y="f57"/>
                    <a:pt x="f77" y="f20"/>
                  </a:cubicBezTo>
                  <a:cubicBezTo>
                    <a:pt x="f78" y="f51"/>
                    <a:pt x="f79" y="f49"/>
                    <a:pt x="f80" y="f47"/>
                  </a:cubicBezTo>
                  <a:cubicBezTo>
                    <a:pt x="f52" y="f41"/>
                    <a:pt x="f50" y="f37"/>
                    <a:pt x="f81" y="f33"/>
                  </a:cubicBezTo>
                  <a:cubicBezTo>
                    <a:pt x="f82" y="f30"/>
                    <a:pt x="f83" y="f30"/>
                    <a:pt x="f84" y="f27"/>
                  </a:cubicBezTo>
                  <a:cubicBezTo>
                    <a:pt x="f85" y="f16"/>
                    <a:pt x="f38" y="f16"/>
                    <a:pt x="f86" y="f23"/>
                  </a:cubicBezTo>
                  <a:cubicBezTo>
                    <a:pt x="f87" y="f21"/>
                    <a:pt x="f88" y="f21"/>
                    <a:pt x="f89" y="f11"/>
                  </a:cubicBezTo>
                  <a:cubicBezTo>
                    <a:pt x="f32" y="f11"/>
                    <a:pt x="f31" y="f10"/>
                    <a:pt x="f4" y="f10"/>
                  </a:cubicBezTo>
                  <a:cubicBezTo>
                    <a:pt x="f90" y="f10"/>
                    <a:pt x="f91" y="f9"/>
                    <a:pt x="f92" y="f9"/>
                  </a:cubicBezTo>
                  <a:cubicBezTo>
                    <a:pt x="f62" y="f9"/>
                    <a:pt x="f59" y="f8"/>
                    <a:pt x="f20" y="f8"/>
                  </a:cubicBezTo>
                  <a:cubicBezTo>
                    <a:pt x="f19" y="f6"/>
                    <a:pt x="f39" y="f6"/>
                    <a:pt x="f27" y="f6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9" name="Google Shape;2415;p48">
              <a:extLst>
                <a:ext uri="{FF2B5EF4-FFF2-40B4-BE49-F238E27FC236}">
                  <a16:creationId xmlns:a16="http://schemas.microsoft.com/office/drawing/2014/main" id="{FB7C94D2-BC72-1816-0540-D01EFBCCDDED}"/>
                </a:ext>
              </a:extLst>
            </p:cNvPr>
            <p:cNvSpPr/>
            <p:nvPr/>
          </p:nvSpPr>
          <p:spPr>
            <a:xfrm>
              <a:off x="7004084" y="2414089"/>
              <a:ext cx="99303" cy="727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96"/>
                <a:gd name="f4" fmla="val 1315"/>
                <a:gd name="f5" fmla="val 853"/>
                <a:gd name="f6" fmla="val 1"/>
                <a:gd name="f7" fmla="val 772"/>
                <a:gd name="f8" fmla="val 687"/>
                <a:gd name="f9" fmla="val 21"/>
                <a:gd name="f10" fmla="val 582"/>
                <a:gd name="f11" fmla="val 41"/>
                <a:gd name="f12" fmla="val 542"/>
                <a:gd name="f13" fmla="val 502"/>
                <a:gd name="f14" fmla="val 61"/>
                <a:gd name="f15" fmla="val 456"/>
                <a:gd name="f16" fmla="val 86"/>
                <a:gd name="f17" fmla="val 416"/>
                <a:gd name="f18" fmla="val 106"/>
                <a:gd name="f19" fmla="val 376"/>
                <a:gd name="f20" fmla="val 331"/>
                <a:gd name="f21" fmla="val 126"/>
                <a:gd name="f22" fmla="val 291"/>
                <a:gd name="f23" fmla="val 146"/>
                <a:gd name="f24" fmla="val 271"/>
                <a:gd name="f25" fmla="val 186"/>
                <a:gd name="f26" fmla="val 226"/>
                <a:gd name="f27" fmla="val 231"/>
                <a:gd name="f28" fmla="val 206"/>
                <a:gd name="f29" fmla="val 166"/>
                <a:gd name="f30" fmla="val 292"/>
                <a:gd name="f31" fmla="val 125"/>
                <a:gd name="f32" fmla="val 337"/>
                <a:gd name="f33" fmla="val 80"/>
                <a:gd name="f34" fmla="val 397"/>
                <a:gd name="f35" fmla="val 60"/>
                <a:gd name="f36" fmla="val 437"/>
                <a:gd name="f37" fmla="val 40"/>
                <a:gd name="f38" fmla="val 482"/>
                <a:gd name="f39" fmla="val 522"/>
                <a:gd name="f40" fmla="val 562"/>
                <a:gd name="f41" fmla="val 20"/>
                <a:gd name="f42" fmla="val 588"/>
                <a:gd name="f43" fmla="val 608"/>
                <a:gd name="f44" fmla="val 628"/>
                <a:gd name="f45" fmla="val 648"/>
                <a:gd name="f46" fmla="val 668"/>
                <a:gd name="f47" fmla="val 713"/>
                <a:gd name="f48" fmla="val 733"/>
                <a:gd name="f49" fmla="val 753"/>
                <a:gd name="f50" fmla="val 793"/>
                <a:gd name="f51" fmla="val 838"/>
                <a:gd name="f52" fmla="val 898"/>
                <a:gd name="f53" fmla="val 939"/>
                <a:gd name="f54" fmla="val 100"/>
                <a:gd name="f55" fmla="val 984"/>
                <a:gd name="f56" fmla="val 1024"/>
                <a:gd name="f57" fmla="val 1044"/>
                <a:gd name="f58" fmla="val 1064"/>
                <a:gd name="f59" fmla="val 1089"/>
                <a:gd name="f60" fmla="val 1109"/>
                <a:gd name="f61" fmla="val 251"/>
                <a:gd name="f62" fmla="val 1149"/>
                <a:gd name="f63" fmla="val 1169"/>
                <a:gd name="f64" fmla="val 1189"/>
                <a:gd name="f65" fmla="val 1214"/>
                <a:gd name="f66" fmla="val 1234"/>
                <a:gd name="f67" fmla="val 1255"/>
                <a:gd name="f68" fmla="val 1275"/>
                <a:gd name="f69" fmla="val 627"/>
                <a:gd name="f70" fmla="val 1295"/>
                <a:gd name="f71" fmla="val 707"/>
                <a:gd name="f72" fmla="val 813"/>
                <a:gd name="f73" fmla="val 978"/>
                <a:gd name="f74" fmla="val 1023"/>
                <a:gd name="f75" fmla="val 1063"/>
                <a:gd name="f76" fmla="val 1103"/>
                <a:gd name="f77" fmla="val 1209"/>
                <a:gd name="f78" fmla="val 1254"/>
                <a:gd name="f79" fmla="val 1274"/>
                <a:gd name="f80" fmla="val 1334"/>
                <a:gd name="f81" fmla="val 1379"/>
                <a:gd name="f82" fmla="val 1399"/>
                <a:gd name="f83" fmla="val 1419"/>
                <a:gd name="f84" fmla="val 1439"/>
                <a:gd name="f85" fmla="val 1480"/>
                <a:gd name="f86" fmla="val 1505"/>
                <a:gd name="f87" fmla="val 1129"/>
                <a:gd name="f88" fmla="val 1525"/>
                <a:gd name="f89" fmla="val 1545"/>
                <a:gd name="f90" fmla="val 1565"/>
                <a:gd name="f91" fmla="val 1605"/>
                <a:gd name="f92" fmla="val 1630"/>
                <a:gd name="f93" fmla="val 1690"/>
                <a:gd name="f94" fmla="val 964"/>
                <a:gd name="f95" fmla="val 1730"/>
                <a:gd name="f96" fmla="val 1755"/>
                <a:gd name="f97" fmla="val 1775"/>
                <a:gd name="f98" fmla="val 773"/>
                <a:gd name="f99" fmla="val 462"/>
                <a:gd name="f100" fmla="val 417"/>
                <a:gd name="f101" fmla="val 1710"/>
                <a:gd name="f102" fmla="val 357"/>
                <a:gd name="f103" fmla="val 1670"/>
                <a:gd name="f104" fmla="val 312"/>
                <a:gd name="f105" fmla="val 1650"/>
                <a:gd name="f106" fmla="val 272"/>
                <a:gd name="f107" fmla="val 252"/>
                <a:gd name="f108" fmla="val 1585"/>
                <a:gd name="f109" fmla="val 211"/>
                <a:gd name="f110" fmla="val 1354"/>
                <a:gd name="f111" fmla="val 1314"/>
                <a:gd name="f112" fmla="val 1294"/>
                <a:gd name="f113" fmla="val 1229"/>
                <a:gd name="f114" fmla="val 1128"/>
                <a:gd name="f115" fmla="val 1083"/>
                <a:gd name="f116" fmla="val 1043"/>
                <a:gd name="f117" fmla="*/ f0 1 1796"/>
                <a:gd name="f118" fmla="*/ f1 1 1315"/>
                <a:gd name="f119" fmla="val f2"/>
                <a:gd name="f120" fmla="val f3"/>
                <a:gd name="f121" fmla="val f4"/>
                <a:gd name="f122" fmla="+- f121 0 f119"/>
                <a:gd name="f123" fmla="+- f120 0 f119"/>
                <a:gd name="f124" fmla="*/ f123 1 1796"/>
                <a:gd name="f125" fmla="*/ f122 1 1315"/>
                <a:gd name="f126" fmla="*/ f119 1 f124"/>
                <a:gd name="f127" fmla="*/ f120 1 f124"/>
                <a:gd name="f128" fmla="*/ f119 1 f125"/>
                <a:gd name="f129" fmla="*/ f121 1 f125"/>
                <a:gd name="f130" fmla="*/ f126 f117 1"/>
                <a:gd name="f131" fmla="*/ f127 f117 1"/>
                <a:gd name="f132" fmla="*/ f129 f118 1"/>
                <a:gd name="f133" fmla="*/ f128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0" t="f133" r="f131" b="f132"/>
              <a:pathLst>
                <a:path w="1796" h="13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1"/>
                    <a:pt x="f13" y="f14"/>
                    <a:pt x="f15" y="f16"/>
                  </a:cubicBezTo>
                  <a:cubicBezTo>
                    <a:pt x="f17" y="f18"/>
                    <a:pt x="f19" y="f18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lnTo>
                    <a:pt x="f28" y="f27"/>
                  </a:ln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9"/>
                  </a:cubicBezTo>
                  <a:lnTo>
                    <a:pt x="f37" y="f40"/>
                  </a:lnTo>
                  <a:cubicBezTo>
                    <a:pt x="f41" y="f42"/>
                    <a:pt x="f41" y="f42"/>
                    <a:pt x="f41" y="f43"/>
                  </a:cubicBezTo>
                  <a:cubicBezTo>
                    <a:pt x="f41" y="f43"/>
                    <a:pt x="f2" y="f44"/>
                    <a:pt x="f2" y="f45"/>
                  </a:cubicBezTo>
                  <a:cubicBezTo>
                    <a:pt x="f2" y="f46"/>
                    <a:pt x="f2" y="f47"/>
                    <a:pt x="f41" y="f48"/>
                  </a:cubicBezTo>
                  <a:lnTo>
                    <a:pt x="f41" y="f49"/>
                  </a:lnTo>
                  <a:cubicBezTo>
                    <a:pt x="f41" y="f50"/>
                    <a:pt x="f37" y="f51"/>
                    <a:pt x="f35" y="f52"/>
                  </a:cubicBezTo>
                  <a:cubicBezTo>
                    <a:pt x="f33" y="f53"/>
                    <a:pt x="f54" y="f55"/>
                    <a:pt x="f31" y="f56"/>
                  </a:cubicBezTo>
                  <a:cubicBezTo>
                    <a:pt x="f31" y="f57"/>
                    <a:pt x="f23" y="f58"/>
                    <a:pt x="f29" y="f58"/>
                  </a:cubicBezTo>
                  <a:cubicBezTo>
                    <a:pt x="f29" y="f59"/>
                    <a:pt x="f25" y="f60"/>
                    <a:pt x="f28" y="f60"/>
                  </a:cubicBezTo>
                  <a:cubicBezTo>
                    <a:pt x="f61" y="f62"/>
                    <a:pt x="f22" y="f63"/>
                    <a:pt x="f20" y="f64"/>
                  </a:cubicBezTo>
                  <a:cubicBezTo>
                    <a:pt x="f19" y="f65"/>
                    <a:pt x="f17" y="f66"/>
                    <a:pt x="f15" y="f67"/>
                  </a:cubicBezTo>
                  <a:cubicBezTo>
                    <a:pt x="f12" y="f68"/>
                    <a:pt x="f69" y="f70"/>
                    <a:pt x="f71" y="f70"/>
                  </a:cubicBezTo>
                  <a:cubicBezTo>
                    <a:pt x="f7" y="f4"/>
                    <a:pt x="f72" y="f4"/>
                    <a:pt x="f5" y="f4"/>
                  </a:cubicBezTo>
                  <a:lnTo>
                    <a:pt x="f73" y="f4"/>
                  </a:lnTo>
                  <a:cubicBezTo>
                    <a:pt x="f74" y="f4"/>
                    <a:pt x="f75" y="f70"/>
                    <a:pt x="f76" y="f70"/>
                  </a:cubicBezTo>
                  <a:cubicBezTo>
                    <a:pt x="f62" y="f70"/>
                    <a:pt x="f63" y="f68"/>
                    <a:pt x="f77" y="f68"/>
                  </a:cubicBezTo>
                  <a:cubicBezTo>
                    <a:pt x="f78" y="f68"/>
                    <a:pt x="f79" y="f67"/>
                    <a:pt x="f80" y="f66"/>
                  </a:cubicBezTo>
                  <a:cubicBezTo>
                    <a:pt x="f81" y="f65"/>
                    <a:pt x="f82" y="f65"/>
                    <a:pt x="f83" y="f64"/>
                  </a:cubicBezTo>
                  <a:cubicBezTo>
                    <a:pt x="f84" y="f63"/>
                    <a:pt x="f85" y="f63"/>
                    <a:pt x="f86" y="f62"/>
                  </a:cubicBezTo>
                  <a:cubicBezTo>
                    <a:pt x="f86" y="f62"/>
                    <a:pt x="f86" y="f87"/>
                    <a:pt x="f88" y="f87"/>
                  </a:cubicBezTo>
                  <a:lnTo>
                    <a:pt x="f89" y="f60"/>
                  </a:lnTo>
                  <a:cubicBezTo>
                    <a:pt x="f90" y="f59"/>
                    <a:pt x="f91" y="f58"/>
                    <a:pt x="f92" y="f56"/>
                  </a:cubicBezTo>
                  <a:cubicBezTo>
                    <a:pt x="f93" y="f94"/>
                    <a:pt x="f95" y="f52"/>
                    <a:pt x="f96" y="f51"/>
                  </a:cubicBezTo>
                  <a:cubicBezTo>
                    <a:pt x="f97" y="f50"/>
                    <a:pt x="f97" y="f98"/>
                    <a:pt x="f97" y="f48"/>
                  </a:cubicBezTo>
                  <a:cubicBezTo>
                    <a:pt x="f3" y="f47"/>
                    <a:pt x="f3" y="f46"/>
                    <a:pt x="f3" y="f45"/>
                  </a:cubicBezTo>
                  <a:cubicBezTo>
                    <a:pt x="f3" y="f43"/>
                    <a:pt x="f3" y="f40"/>
                    <a:pt x="f97" y="f12"/>
                  </a:cubicBezTo>
                  <a:cubicBezTo>
                    <a:pt x="f97" y="f13"/>
                    <a:pt x="f97" y="f38"/>
                    <a:pt x="f96" y="f99"/>
                  </a:cubicBezTo>
                  <a:cubicBezTo>
                    <a:pt x="f96" y="f36"/>
                    <a:pt x="f95" y="f100"/>
                    <a:pt x="f95" y="f34"/>
                  </a:cubicBezTo>
                  <a:cubicBezTo>
                    <a:pt x="f101" y="f102"/>
                    <a:pt x="f93" y="f32"/>
                    <a:pt x="f103" y="f104"/>
                  </a:cubicBezTo>
                  <a:lnTo>
                    <a:pt x="f105" y="f30"/>
                  </a:lnTo>
                  <a:cubicBezTo>
                    <a:pt x="f92" y="f30"/>
                    <a:pt x="f92" y="f106"/>
                    <a:pt x="f91" y="f107"/>
                  </a:cubicBezTo>
                  <a:cubicBezTo>
                    <a:pt x="f108" y="f27"/>
                    <a:pt x="f89" y="f109"/>
                    <a:pt x="f88" y="f25"/>
                  </a:cubicBezTo>
                  <a:lnTo>
                    <a:pt x="f86" y="f29"/>
                  </a:lnTo>
                  <a:cubicBezTo>
                    <a:pt x="f85" y="f23"/>
                    <a:pt x="f84" y="f21"/>
                    <a:pt x="f83" y="f18"/>
                  </a:cubicBezTo>
                  <a:cubicBezTo>
                    <a:pt x="f81" y="f16"/>
                    <a:pt x="f110" y="f16"/>
                    <a:pt x="f111" y="f14"/>
                  </a:cubicBezTo>
                  <a:cubicBezTo>
                    <a:pt x="f112" y="f14"/>
                    <a:pt x="f78" y="f11"/>
                    <a:pt x="f113" y="f11"/>
                  </a:cubicBezTo>
                  <a:cubicBezTo>
                    <a:pt x="f64" y="f9"/>
                    <a:pt x="f63" y="f9"/>
                    <a:pt x="f62" y="f9"/>
                  </a:cubicBezTo>
                  <a:lnTo>
                    <a:pt x="f114" y="f9"/>
                  </a:lnTo>
                  <a:cubicBezTo>
                    <a:pt x="f115" y="f6"/>
                    <a:pt x="f116" y="f6"/>
                    <a:pt x="f73" y="f6"/>
                  </a:cubicBezTo>
                  <a:close/>
                </a:path>
              </a:pathLst>
            </a:custGeom>
            <a:solidFill>
              <a:srgbClr val="573D1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0" name="Google Shape;2416;p48">
              <a:extLst>
                <a:ext uri="{FF2B5EF4-FFF2-40B4-BE49-F238E27FC236}">
                  <a16:creationId xmlns:a16="http://schemas.microsoft.com/office/drawing/2014/main" id="{C0C3B593-72E8-8D25-4D5D-0E86DF1FBE81}"/>
                </a:ext>
              </a:extLst>
            </p:cNvPr>
            <p:cNvSpPr/>
            <p:nvPr/>
          </p:nvSpPr>
          <p:spPr>
            <a:xfrm>
              <a:off x="6787783" y="2492608"/>
              <a:ext cx="30248" cy="302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7"/>
                <a:gd name="f4" fmla="val 276"/>
                <a:gd name="f5" fmla="val 126"/>
                <a:gd name="f6" fmla="val 125"/>
                <a:gd name="f7" fmla="val 271"/>
                <a:gd name="f8" fmla="val 421"/>
                <a:gd name="f9" fmla="val 422"/>
                <a:gd name="f10" fmla="*/ f0 1 547"/>
                <a:gd name="f11" fmla="*/ f1 1 547"/>
                <a:gd name="f12" fmla="val f2"/>
                <a:gd name="f13" fmla="val f3"/>
                <a:gd name="f14" fmla="+- f13 0 f12"/>
                <a:gd name="f15" fmla="*/ f14 1 547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547" h="547">
                  <a:moveTo>
                    <a:pt x="f4" y="f2"/>
                  </a:moveTo>
                  <a:cubicBezTo>
                    <a:pt x="f5" y="f2"/>
                    <a:pt x="f2" y="f6"/>
                    <a:pt x="f2" y="f7"/>
                  </a:cubicBezTo>
                  <a:cubicBezTo>
                    <a:pt x="f2" y="f8"/>
                    <a:pt x="f5" y="f3"/>
                    <a:pt x="f4" y="f3"/>
                  </a:cubicBezTo>
                  <a:cubicBezTo>
                    <a:pt x="f9" y="f3"/>
                    <a:pt x="f3" y="f8"/>
                    <a:pt x="f3" y="f7"/>
                  </a:cubicBezTo>
                  <a:cubicBezTo>
                    <a:pt x="f3" y="f6"/>
                    <a:pt x="f9" y="f2"/>
                    <a:pt x="f4" y="f2"/>
                  </a:cubicBezTo>
                  <a:close/>
                </a:path>
              </a:pathLst>
            </a:custGeom>
            <a:solidFill>
              <a:srgbClr val="F1979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2417;p48">
              <a:extLst>
                <a:ext uri="{FF2B5EF4-FFF2-40B4-BE49-F238E27FC236}">
                  <a16:creationId xmlns:a16="http://schemas.microsoft.com/office/drawing/2014/main" id="{9673E232-BEE7-43AD-D740-51923F554592}"/>
                </a:ext>
              </a:extLst>
            </p:cNvPr>
            <p:cNvSpPr/>
            <p:nvPr/>
          </p:nvSpPr>
          <p:spPr>
            <a:xfrm>
              <a:off x="7274417" y="2475408"/>
              <a:ext cx="30028" cy="299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3"/>
                <a:gd name="f4" fmla="val 542"/>
                <a:gd name="f5" fmla="val 272"/>
                <a:gd name="f6" fmla="val 126"/>
                <a:gd name="f7" fmla="val 1"/>
                <a:gd name="f8" fmla="val 125"/>
                <a:gd name="f9" fmla="val 271"/>
                <a:gd name="f10" fmla="val 416"/>
                <a:gd name="f11" fmla="val 417"/>
                <a:gd name="f12" fmla="*/ f0 1 543"/>
                <a:gd name="f13" fmla="*/ f1 1 5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543"/>
                <a:gd name="f20" fmla="*/ f17 1 5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43" h="542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1" y="f4"/>
                    <a:pt x="f3" y="f10"/>
                    <a:pt x="f3" y="f9"/>
                  </a:cubicBezTo>
                  <a:cubicBezTo>
                    <a:pt x="f3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F1979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2" name="Google Shape;2418;p48">
              <a:extLst>
                <a:ext uri="{FF2B5EF4-FFF2-40B4-BE49-F238E27FC236}">
                  <a16:creationId xmlns:a16="http://schemas.microsoft.com/office/drawing/2014/main" id="{1E33BEFB-5BDE-E709-F447-4378585F4A9C}"/>
                </a:ext>
              </a:extLst>
            </p:cNvPr>
            <p:cNvSpPr/>
            <p:nvPr/>
          </p:nvSpPr>
          <p:spPr>
            <a:xfrm>
              <a:off x="7037322" y="2525005"/>
              <a:ext cx="40581" cy="20235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734"/>
                <a:gd name="f5" fmla="val 366"/>
                <a:gd name="f6" fmla="val 502"/>
                <a:gd name="f7" fmla="val 1"/>
                <a:gd name="f8" fmla="val 482"/>
                <a:gd name="f9" fmla="val 21"/>
                <a:gd name="f10" fmla="val 462"/>
                <a:gd name="f11" fmla="val 41"/>
                <a:gd name="f12" fmla="val 442"/>
                <a:gd name="f13" fmla="val 402"/>
                <a:gd name="f14" fmla="val 86"/>
                <a:gd name="f15" fmla="val 126"/>
                <a:gd name="f16" fmla="val 377"/>
                <a:gd name="f17" fmla="val 106"/>
                <a:gd name="f18" fmla="val 357"/>
                <a:gd name="f19" fmla="val 337"/>
                <a:gd name="f20" fmla="val 61"/>
                <a:gd name="f21" fmla="val 317"/>
                <a:gd name="f22" fmla="val 297"/>
                <a:gd name="f23" fmla="val 277"/>
                <a:gd name="f24" fmla="val 252"/>
                <a:gd name="f25" fmla="val 241"/>
                <a:gd name="f26" fmla="val 15"/>
                <a:gd name="f27" fmla="val 229"/>
                <a:gd name="f28" fmla="val 13"/>
                <a:gd name="f29" fmla="val 216"/>
                <a:gd name="f30" fmla="val 139"/>
                <a:gd name="f31" fmla="val 32"/>
                <a:gd name="f32" fmla="val 46"/>
                <a:gd name="f33" fmla="val 146"/>
                <a:gd name="f34" fmla="val 211"/>
                <a:gd name="f35" fmla="val 26"/>
                <a:gd name="f36" fmla="val 232"/>
                <a:gd name="f37" fmla="val 272"/>
                <a:gd name="f38" fmla="val 292"/>
                <a:gd name="f39" fmla="val 312"/>
                <a:gd name="f40" fmla="val 66"/>
                <a:gd name="f41" fmla="val 151"/>
                <a:gd name="f42" fmla="val 191"/>
                <a:gd name="f43" fmla="val 310"/>
                <a:gd name="f44" fmla="val 364"/>
                <a:gd name="f45" fmla="val 324"/>
                <a:gd name="f46" fmla="val 392"/>
                <a:gd name="f47" fmla="val 422"/>
                <a:gd name="f48" fmla="val 527"/>
                <a:gd name="f49" fmla="val 548"/>
                <a:gd name="f50" fmla="val 568"/>
                <a:gd name="f51" fmla="val 608"/>
                <a:gd name="f52" fmla="val 628"/>
                <a:gd name="f53" fmla="val 653"/>
                <a:gd name="f54" fmla="val 673"/>
                <a:gd name="f55" fmla="val 693"/>
                <a:gd name="f56" fmla="val 713"/>
                <a:gd name="f57" fmla="val 186"/>
                <a:gd name="f58" fmla="val 733"/>
                <a:gd name="f59" fmla="val 588"/>
                <a:gd name="f60" fmla="*/ f1 1 734"/>
                <a:gd name="f61" fmla="*/ f2 1 366"/>
                <a:gd name="f62" fmla="val f3"/>
                <a:gd name="f63" fmla="val f4"/>
                <a:gd name="f64" fmla="val f5"/>
                <a:gd name="f65" fmla="+- f64 0 f62"/>
                <a:gd name="f66" fmla="+- f63 0 f62"/>
                <a:gd name="f67" fmla="*/ f66 1 734"/>
                <a:gd name="f68" fmla="*/ f65 1 366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734" h="366">
                  <a:moveTo>
                    <a:pt x="f6" y="f7"/>
                  </a:moveTo>
                  <a:cubicBezTo>
                    <a:pt x="f8" y="f9"/>
                    <a:pt x="f10" y="f11"/>
                    <a:pt x="f12" y="f11"/>
                  </a:cubicBezTo>
                  <a:lnTo>
                    <a:pt x="f13" y="f14"/>
                  </a:lnTo>
                  <a:lnTo>
                    <a:pt x="f13" y="f15"/>
                  </a:lnTo>
                  <a:lnTo>
                    <a:pt x="f16" y="f15"/>
                  </a:lnTo>
                  <a:cubicBezTo>
                    <a:pt x="f16" y="f17"/>
                    <a:pt x="f18" y="f17"/>
                    <a:pt x="f18" y="f14"/>
                  </a:cubicBezTo>
                  <a:lnTo>
                    <a:pt x="f19" y="f20"/>
                  </a:lnTo>
                  <a:cubicBezTo>
                    <a:pt x="f19" y="f11"/>
                    <a:pt x="f21" y="f11"/>
                    <a:pt x="f21" y="f11"/>
                  </a:cubicBezTo>
                  <a:cubicBezTo>
                    <a:pt x="f22" y="f9"/>
                    <a:pt x="f23" y="f9"/>
                    <a:pt x="f24" y="f9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0" y="f28"/>
                    <a:pt x="f30" y="f31"/>
                    <a:pt x="f17" y="f20"/>
                  </a:cubicBezTo>
                  <a:cubicBezTo>
                    <a:pt x="f14" y="f14"/>
                    <a:pt x="f32" y="f17"/>
                    <a:pt x="f32" y="f33"/>
                  </a:cubicBezTo>
                  <a:lnTo>
                    <a:pt x="f32" y="f34"/>
                  </a:lnTo>
                  <a:cubicBezTo>
                    <a:pt x="f35" y="f34"/>
                    <a:pt x="f35" y="f34"/>
                    <a:pt x="f7" y="f36"/>
                  </a:cubicBezTo>
                  <a:cubicBezTo>
                    <a:pt x="f7" y="f24"/>
                    <a:pt x="f7" y="f37"/>
                    <a:pt x="f35" y="f38"/>
                  </a:cubicBezTo>
                  <a:cubicBezTo>
                    <a:pt x="f32" y="f39"/>
                    <a:pt x="f40" y="f39"/>
                    <a:pt x="f14" y="f39"/>
                  </a:cubicBezTo>
                  <a:cubicBezTo>
                    <a:pt x="f17" y="f19"/>
                    <a:pt x="f15" y="f19"/>
                    <a:pt x="f41" y="f19"/>
                  </a:cubicBezTo>
                  <a:cubicBezTo>
                    <a:pt x="f42" y="f18"/>
                    <a:pt x="f36" y="f18"/>
                    <a:pt x="f22" y="f18"/>
                  </a:cubicBezTo>
                  <a:cubicBezTo>
                    <a:pt x="f43" y="f44"/>
                    <a:pt x="f45" y="f5"/>
                    <a:pt x="f19" y="f5"/>
                  </a:cubicBezTo>
                  <a:cubicBezTo>
                    <a:pt x="f44" y="f5"/>
                    <a:pt x="f46" y="f18"/>
                    <a:pt x="f47" y="f18"/>
                  </a:cubicBezTo>
                  <a:cubicBezTo>
                    <a:pt x="f10" y="f19"/>
                    <a:pt x="f8" y="f19"/>
                    <a:pt x="f48" y="f39"/>
                  </a:cubicBezTo>
                  <a:cubicBezTo>
                    <a:pt x="f49" y="f38"/>
                    <a:pt x="f50" y="f38"/>
                    <a:pt x="f51" y="f37"/>
                  </a:cubicBezTo>
                  <a:cubicBezTo>
                    <a:pt x="f51" y="f37"/>
                    <a:pt x="f51" y="f24"/>
                    <a:pt x="f52" y="f24"/>
                  </a:cubicBezTo>
                  <a:cubicBezTo>
                    <a:pt x="f53" y="f24"/>
                    <a:pt x="f54" y="f36"/>
                    <a:pt x="f55" y="f34"/>
                  </a:cubicBezTo>
                  <a:cubicBezTo>
                    <a:pt x="f56" y="f57"/>
                    <a:pt x="f58" y="f33"/>
                    <a:pt x="f56" y="f15"/>
                  </a:cubicBezTo>
                  <a:lnTo>
                    <a:pt x="f56" y="f17"/>
                  </a:lnTo>
                  <a:lnTo>
                    <a:pt x="f56" y="f14"/>
                  </a:lnTo>
                  <a:cubicBezTo>
                    <a:pt x="f56" y="f11"/>
                    <a:pt x="f55" y="f9"/>
                    <a:pt x="f53" y="f9"/>
                  </a:cubicBezTo>
                  <a:cubicBezTo>
                    <a:pt x="f52" y="f7"/>
                    <a:pt x="f51" y="f7"/>
                    <a:pt x="f59" y="f7"/>
                  </a:cubicBezTo>
                  <a:close/>
                </a:path>
              </a:pathLst>
            </a:custGeom>
            <a:solidFill>
              <a:srgbClr val="F1979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3" name="Google Shape;2419;p48">
              <a:extLst>
                <a:ext uri="{FF2B5EF4-FFF2-40B4-BE49-F238E27FC236}">
                  <a16:creationId xmlns:a16="http://schemas.microsoft.com/office/drawing/2014/main" id="{109C9AD2-A018-6C22-5B2C-17D20F5118BD}"/>
                </a:ext>
              </a:extLst>
            </p:cNvPr>
            <p:cNvSpPr/>
            <p:nvPr/>
          </p:nvSpPr>
          <p:spPr>
            <a:xfrm>
              <a:off x="7181798" y="2372511"/>
              <a:ext cx="28913" cy="555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3"/>
                <a:gd name="f4" fmla="val 1004"/>
                <a:gd name="f5" fmla="val 211"/>
                <a:gd name="f6" fmla="val 191"/>
                <a:gd name="f7" fmla="val 21"/>
                <a:gd name="f8" fmla="val 171"/>
                <a:gd name="f9" fmla="val 146"/>
                <a:gd name="f10" fmla="val 41"/>
                <a:gd name="f11" fmla="val 126"/>
                <a:gd name="f12" fmla="val 106"/>
                <a:gd name="f13" fmla="val 61"/>
                <a:gd name="f14" fmla="val 86"/>
                <a:gd name="f15" fmla="val 66"/>
                <a:gd name="f16" fmla="val 166"/>
                <a:gd name="f17" fmla="val 46"/>
                <a:gd name="f18" fmla="val 251"/>
                <a:gd name="f19" fmla="val 291"/>
                <a:gd name="f20" fmla="val 357"/>
                <a:gd name="f21" fmla="val 1"/>
                <a:gd name="f22" fmla="val 397"/>
                <a:gd name="f23" fmla="val 437"/>
                <a:gd name="f24" fmla="val 502"/>
                <a:gd name="f25" fmla="val 607"/>
                <a:gd name="f26" fmla="val 647"/>
                <a:gd name="f27" fmla="val 688"/>
                <a:gd name="f28" fmla="val 713"/>
                <a:gd name="f29" fmla="val 793"/>
                <a:gd name="f30" fmla="val 898"/>
                <a:gd name="f31" fmla="val 963"/>
                <a:gd name="f32" fmla="val 983"/>
                <a:gd name="f33" fmla="val 231"/>
                <a:gd name="f34" fmla="val 272"/>
                <a:gd name="f35" fmla="val 337"/>
                <a:gd name="f36" fmla="val 377"/>
                <a:gd name="f37" fmla="val 938"/>
                <a:gd name="f38" fmla="val 422"/>
                <a:gd name="f39" fmla="val 918"/>
                <a:gd name="f40" fmla="val 442"/>
                <a:gd name="f41" fmla="val 462"/>
                <a:gd name="f42" fmla="val 878"/>
                <a:gd name="f43" fmla="val 838"/>
                <a:gd name="f44" fmla="val 482"/>
                <a:gd name="f45" fmla="val 813"/>
                <a:gd name="f46" fmla="val 773"/>
                <a:gd name="f47" fmla="val 733"/>
                <a:gd name="f48" fmla="val 667"/>
                <a:gd name="f49" fmla="val 522"/>
                <a:gd name="f50" fmla="val 627"/>
                <a:gd name="f51" fmla="val 587"/>
                <a:gd name="f52" fmla="val 336"/>
                <a:gd name="f53" fmla="val 271"/>
                <a:gd name="f54" fmla="val 186"/>
                <a:gd name="f55" fmla="val 297"/>
                <a:gd name="f56" fmla="*/ f0 1 523"/>
                <a:gd name="f57" fmla="*/ f1 1 100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523"/>
                <a:gd name="f64" fmla="*/ f61 1 100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523" h="1004">
                  <a:moveTo>
                    <a:pt x="f5" y="f2"/>
                  </a:moveTo>
                  <a:cubicBezTo>
                    <a:pt x="f6" y="f2"/>
                    <a:pt x="f6" y="f7"/>
                    <a:pt x="f8" y="f7"/>
                  </a:cubicBezTo>
                  <a:cubicBezTo>
                    <a:pt x="f9" y="f10"/>
                    <a:pt x="f11" y="f10"/>
                    <a:pt x="f12" y="f13"/>
                  </a:cubicBezTo>
                  <a:cubicBezTo>
                    <a:pt x="f12" y="f14"/>
                    <a:pt x="f14" y="f12"/>
                    <a:pt x="f14" y="f11"/>
                  </a:cubicBezTo>
                  <a:cubicBezTo>
                    <a:pt x="f15" y="f9"/>
                    <a:pt x="f15" y="f16"/>
                    <a:pt x="f17" y="f5"/>
                  </a:cubicBezTo>
                  <a:cubicBezTo>
                    <a:pt x="f17" y="f18"/>
                    <a:pt x="f7" y="f19"/>
                    <a:pt x="f7" y="f20"/>
                  </a:cubicBezTo>
                  <a:cubicBezTo>
                    <a:pt x="f21" y="f22"/>
                    <a:pt x="f7" y="f23"/>
                    <a:pt x="f7" y="f24"/>
                  </a:cubicBezTo>
                  <a:lnTo>
                    <a:pt x="f7" y="f25"/>
                  </a:lnTo>
                  <a:cubicBezTo>
                    <a:pt x="f7" y="f26"/>
                    <a:pt x="f17" y="f27"/>
                    <a:pt x="f17" y="f28"/>
                  </a:cubicBezTo>
                  <a:cubicBezTo>
                    <a:pt x="f17" y="f29"/>
                    <a:pt x="f14" y="f30"/>
                    <a:pt x="f8" y="f31"/>
                  </a:cubicBezTo>
                  <a:cubicBezTo>
                    <a:pt x="f6" y="f32"/>
                    <a:pt x="f33" y="f4"/>
                    <a:pt x="f34" y="f4"/>
                  </a:cubicBezTo>
                  <a:cubicBezTo>
                    <a:pt x="f35" y="f4"/>
                    <a:pt x="f36" y="f31"/>
                    <a:pt x="f22" y="f37"/>
                  </a:cubicBezTo>
                  <a:cubicBezTo>
                    <a:pt x="f38" y="f39"/>
                    <a:pt x="f38" y="f39"/>
                    <a:pt x="f40" y="f30"/>
                  </a:cubicBezTo>
                  <a:cubicBezTo>
                    <a:pt x="f41" y="f42"/>
                    <a:pt x="f41" y="f43"/>
                    <a:pt x="f44" y="f45"/>
                  </a:cubicBezTo>
                  <a:cubicBezTo>
                    <a:pt x="f24" y="f46"/>
                    <a:pt x="f24" y="f47"/>
                    <a:pt x="f24" y="f48"/>
                  </a:cubicBezTo>
                  <a:cubicBezTo>
                    <a:pt x="f49" y="f50"/>
                    <a:pt x="f49" y="f51"/>
                    <a:pt x="f49" y="f49"/>
                  </a:cubicBezTo>
                  <a:lnTo>
                    <a:pt x="f49" y="f36"/>
                  </a:lnTo>
                  <a:cubicBezTo>
                    <a:pt x="f24" y="f52"/>
                    <a:pt x="f24" y="f53"/>
                    <a:pt x="f44" y="f33"/>
                  </a:cubicBezTo>
                  <a:cubicBezTo>
                    <a:pt x="f44" y="f5"/>
                    <a:pt x="f41" y="f54"/>
                    <a:pt x="f41" y="f16"/>
                  </a:cubicBezTo>
                  <a:cubicBezTo>
                    <a:pt x="f41" y="f9"/>
                    <a:pt x="f40" y="f11"/>
                    <a:pt x="f38" y="f12"/>
                  </a:cubicBezTo>
                  <a:cubicBezTo>
                    <a:pt x="f22" y="f13"/>
                    <a:pt x="f35" y="f7"/>
                    <a:pt x="f55" y="f2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2420;p48">
              <a:extLst>
                <a:ext uri="{FF2B5EF4-FFF2-40B4-BE49-F238E27FC236}">
                  <a16:creationId xmlns:a16="http://schemas.microsoft.com/office/drawing/2014/main" id="{FDF63450-64D9-0AD3-EDE4-ABAA976E4A84}"/>
                </a:ext>
              </a:extLst>
            </p:cNvPr>
            <p:cNvSpPr/>
            <p:nvPr/>
          </p:nvSpPr>
          <p:spPr>
            <a:xfrm>
              <a:off x="7180691" y="2429076"/>
              <a:ext cx="5916" cy="47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"/>
                <a:gd name="f4" fmla="val 86"/>
                <a:gd name="f5" fmla="val 21"/>
                <a:gd name="f6" fmla="val 1"/>
                <a:gd name="f7" fmla="val 41"/>
                <a:gd name="f8" fmla="val 66"/>
                <a:gd name="f9" fmla="val 106"/>
                <a:gd name="f10" fmla="*/ f0 1 107"/>
                <a:gd name="f11" fmla="*/ f1 1 8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07"/>
                <a:gd name="f18" fmla="*/ f15 1 8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07" h="86">
                  <a:moveTo>
                    <a:pt x="f5" y="f6"/>
                  </a:moveTo>
                  <a:cubicBezTo>
                    <a:pt x="f5" y="f5"/>
                    <a:pt x="f6" y="f5"/>
                    <a:pt x="f6" y="f7"/>
                  </a:cubicBezTo>
                  <a:cubicBezTo>
                    <a:pt x="f6" y="f7"/>
                    <a:pt x="f6" y="f8"/>
                    <a:pt x="f5" y="f8"/>
                  </a:cubicBezTo>
                  <a:cubicBezTo>
                    <a:pt x="f5" y="f4"/>
                    <a:pt x="f7" y="f4"/>
                    <a:pt x="f7" y="f4"/>
                  </a:cubicBezTo>
                  <a:lnTo>
                    <a:pt x="f4" y="f4"/>
                  </a:lnTo>
                  <a:cubicBezTo>
                    <a:pt x="f4" y="f4"/>
                    <a:pt x="f9" y="f8"/>
                    <a:pt x="f9" y="f7"/>
                  </a:cubicBezTo>
                  <a:cubicBezTo>
                    <a:pt x="f9" y="f7"/>
                    <a:pt x="f9" y="f5"/>
                    <a:pt x="f4" y="f5"/>
                  </a:cubicBezTo>
                  <a:cubicBezTo>
                    <a:pt x="f4" y="f6"/>
                    <a:pt x="f8" y="f6"/>
                    <a:pt x="f8" y="f6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2421;p48">
              <a:extLst>
                <a:ext uri="{FF2B5EF4-FFF2-40B4-BE49-F238E27FC236}">
                  <a16:creationId xmlns:a16="http://schemas.microsoft.com/office/drawing/2014/main" id="{590CF6A7-888A-A868-8068-A0EAF44577F4}"/>
                </a:ext>
              </a:extLst>
            </p:cNvPr>
            <p:cNvSpPr/>
            <p:nvPr/>
          </p:nvSpPr>
          <p:spPr>
            <a:xfrm>
              <a:off x="6859609" y="2385285"/>
              <a:ext cx="28858" cy="577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2"/>
                <a:gd name="f4" fmla="val 1044"/>
                <a:gd name="f5" fmla="val 251"/>
                <a:gd name="f6" fmla="val 231"/>
                <a:gd name="f7" fmla="val 206"/>
                <a:gd name="f8" fmla="val 186"/>
                <a:gd name="f9" fmla="val 20"/>
                <a:gd name="f10" fmla="val 146"/>
                <a:gd name="f11" fmla="val 40"/>
                <a:gd name="f12" fmla="val 126"/>
                <a:gd name="f13" fmla="val 60"/>
                <a:gd name="f14" fmla="val 80"/>
                <a:gd name="f15" fmla="val 105"/>
                <a:gd name="f16" fmla="val 166"/>
                <a:gd name="f17" fmla="val 311"/>
                <a:gd name="f18" fmla="val 376"/>
                <a:gd name="f19" fmla="val 436"/>
                <a:gd name="f20" fmla="val 582"/>
                <a:gd name="f21" fmla="val 627"/>
                <a:gd name="f22" fmla="val 667"/>
                <a:gd name="f23" fmla="val 687"/>
                <a:gd name="f24" fmla="val 732"/>
                <a:gd name="f25" fmla="val 773"/>
                <a:gd name="f26" fmla="val 813"/>
                <a:gd name="f27" fmla="val 833"/>
                <a:gd name="f28" fmla="val 858"/>
                <a:gd name="f29" fmla="val 878"/>
                <a:gd name="f30" fmla="val 918"/>
                <a:gd name="f31" fmla="val 938"/>
                <a:gd name="f32" fmla="val 958"/>
                <a:gd name="f33" fmla="val 983"/>
                <a:gd name="f34" fmla="val 1003"/>
                <a:gd name="f35" fmla="val 1023"/>
                <a:gd name="f36" fmla="val 1043"/>
                <a:gd name="f37" fmla="val 356"/>
                <a:gd name="f38" fmla="val 396"/>
                <a:gd name="f39" fmla="val 416"/>
                <a:gd name="f40" fmla="val 457"/>
                <a:gd name="f41" fmla="val 482"/>
                <a:gd name="f42" fmla="val 898"/>
                <a:gd name="f43" fmla="val 502"/>
                <a:gd name="f44" fmla="val 793"/>
                <a:gd name="f45" fmla="val 752"/>
                <a:gd name="f46" fmla="val 707"/>
                <a:gd name="f47" fmla="val 647"/>
                <a:gd name="f48" fmla="val 607"/>
                <a:gd name="f49" fmla="val 291"/>
                <a:gd name="f50" fmla="val 271"/>
                <a:gd name="f51" fmla="val 331"/>
                <a:gd name="f52" fmla="*/ f0 1 522"/>
                <a:gd name="f53" fmla="*/ f1 1 1044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522"/>
                <a:gd name="f60" fmla="*/ f57 1 1044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522" h="1044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10" y="f11"/>
                    <a:pt x="f12" y="f13"/>
                    <a:pt x="f12" y="f14"/>
                  </a:cubicBezTo>
                  <a:cubicBezTo>
                    <a:pt x="f15" y="f15"/>
                    <a:pt x="f14" y="f12"/>
                    <a:pt x="f14" y="f16"/>
                  </a:cubicBezTo>
                  <a:cubicBezTo>
                    <a:pt x="f11" y="f6"/>
                    <a:pt x="f9" y="f17"/>
                    <a:pt x="f9" y="f18"/>
                  </a:cubicBezTo>
                  <a:cubicBezTo>
                    <a:pt x="f2" y="f19"/>
                    <a:pt x="f2" y="f3"/>
                    <a:pt x="f9" y="f20"/>
                  </a:cubicBezTo>
                  <a:cubicBezTo>
                    <a:pt x="f9" y="f21"/>
                    <a:pt x="f9" y="f22"/>
                    <a:pt x="f11" y="f23"/>
                  </a:cubicBezTo>
                  <a:cubicBezTo>
                    <a:pt x="f11" y="f24"/>
                    <a:pt x="f11" y="f25"/>
                    <a:pt x="f13" y="f26"/>
                  </a:cubicBezTo>
                  <a:cubicBezTo>
                    <a:pt x="f13" y="f27"/>
                    <a:pt x="f13" y="f28"/>
                    <a:pt x="f14" y="f29"/>
                  </a:cubicBezTo>
                  <a:cubicBezTo>
                    <a:pt x="f14" y="f30"/>
                    <a:pt x="f15" y="f31"/>
                    <a:pt x="f12" y="f32"/>
                  </a:cubicBezTo>
                  <a:cubicBezTo>
                    <a:pt x="f10" y="f32"/>
                    <a:pt x="f10" y="f33"/>
                    <a:pt x="f16" y="f34"/>
                  </a:cubicBezTo>
                  <a:cubicBezTo>
                    <a:pt x="f8" y="f35"/>
                    <a:pt x="f7" y="f35"/>
                    <a:pt x="f7" y="f35"/>
                  </a:cubicBezTo>
                  <a:cubicBezTo>
                    <a:pt x="f6" y="f36"/>
                    <a:pt x="f5" y="f36"/>
                    <a:pt x="f5" y="f36"/>
                  </a:cubicBezTo>
                  <a:lnTo>
                    <a:pt x="f37" y="f36"/>
                  </a:lnTo>
                  <a:cubicBezTo>
                    <a:pt x="f37" y="f36"/>
                    <a:pt x="f37" y="f35"/>
                    <a:pt x="f18" y="f35"/>
                  </a:cubicBezTo>
                  <a:cubicBezTo>
                    <a:pt x="f38" y="f35"/>
                    <a:pt x="f38" y="f34"/>
                    <a:pt x="f39" y="f33"/>
                  </a:cubicBezTo>
                  <a:lnTo>
                    <a:pt x="f19" y="f32"/>
                  </a:lnTo>
                  <a:cubicBezTo>
                    <a:pt x="f19" y="f31"/>
                    <a:pt x="f40" y="f30"/>
                    <a:pt x="f41" y="f42"/>
                  </a:cubicBezTo>
                  <a:cubicBezTo>
                    <a:pt x="f41" y="f28"/>
                    <a:pt x="f43" y="f44"/>
                    <a:pt x="f43" y="f45"/>
                  </a:cubicBezTo>
                  <a:cubicBezTo>
                    <a:pt x="f3" y="f46"/>
                    <a:pt x="f3" y="f47"/>
                    <a:pt x="f3" y="f48"/>
                  </a:cubicBezTo>
                  <a:cubicBezTo>
                    <a:pt x="f3" y="f3"/>
                    <a:pt x="f43" y="f39"/>
                    <a:pt x="f43" y="f17"/>
                  </a:cubicBezTo>
                  <a:cubicBezTo>
                    <a:pt x="f41" y="f49"/>
                    <a:pt x="f41" y="f50"/>
                    <a:pt x="f41" y="f5"/>
                  </a:cubicBezTo>
                  <a:cubicBezTo>
                    <a:pt x="f41" y="f6"/>
                    <a:pt x="f40" y="f7"/>
                    <a:pt x="f40" y="f16"/>
                  </a:cubicBezTo>
                  <a:cubicBezTo>
                    <a:pt x="f19" y="f12"/>
                    <a:pt x="f39" y="f15"/>
                    <a:pt x="f18" y="f13"/>
                  </a:cubicBezTo>
                  <a:lnTo>
                    <a:pt x="f37" y="f11"/>
                  </a:lnTo>
                  <a:cubicBezTo>
                    <a:pt x="f51" y="f9"/>
                    <a:pt x="f51" y="f9"/>
                    <a:pt x="f17" y="f9"/>
                  </a:cubicBezTo>
                  <a:cubicBezTo>
                    <a:pt x="f49" y="f2"/>
                    <a:pt x="f50" y="f2"/>
                    <a:pt x="f5" y="f2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2422;p48">
              <a:extLst>
                <a:ext uri="{FF2B5EF4-FFF2-40B4-BE49-F238E27FC236}">
                  <a16:creationId xmlns:a16="http://schemas.microsoft.com/office/drawing/2014/main" id="{C9AC95F6-DAF5-50B1-F3DA-94C473801737}"/>
                </a:ext>
              </a:extLst>
            </p:cNvPr>
            <p:cNvSpPr/>
            <p:nvPr/>
          </p:nvSpPr>
          <p:spPr>
            <a:xfrm>
              <a:off x="6861822" y="2446550"/>
              <a:ext cx="4754" cy="4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"/>
                <a:gd name="f4" fmla="val 81"/>
                <a:gd name="f5" fmla="val 20"/>
                <a:gd name="f6" fmla="val 1"/>
                <a:gd name="f7" fmla="val 21"/>
                <a:gd name="f8" fmla="val 41"/>
                <a:gd name="f9" fmla="val 65"/>
                <a:gd name="f10" fmla="val 61"/>
                <a:gd name="f11" fmla="val 40"/>
                <a:gd name="f12" fmla="*/ f0 1 86"/>
                <a:gd name="f13" fmla="*/ f1 1 81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86"/>
                <a:gd name="f20" fmla="*/ f17 1 81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86" h="81">
                  <a:moveTo>
                    <a:pt x="f5" y="f6"/>
                  </a:moveTo>
                  <a:cubicBezTo>
                    <a:pt x="f2" y="f7"/>
                    <a:pt x="f2" y="f7"/>
                    <a:pt x="f2" y="f8"/>
                  </a:cubicBezTo>
                  <a:lnTo>
                    <a:pt x="f2" y="f4"/>
                  </a:lnTo>
                  <a:lnTo>
                    <a:pt x="f9" y="f4"/>
                  </a:lnTo>
                  <a:cubicBezTo>
                    <a:pt x="f3" y="f4"/>
                    <a:pt x="f3" y="f10"/>
                    <a:pt x="f3" y="f8"/>
                  </a:cubicBezTo>
                  <a:lnTo>
                    <a:pt x="f3" y="f7"/>
                  </a:lnTo>
                  <a:cubicBezTo>
                    <a:pt x="f9" y="f6"/>
                    <a:pt x="f9" y="f6"/>
                    <a:pt x="f11" y="f6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2423;p48">
              <a:extLst>
                <a:ext uri="{FF2B5EF4-FFF2-40B4-BE49-F238E27FC236}">
                  <a16:creationId xmlns:a16="http://schemas.microsoft.com/office/drawing/2014/main" id="{336CC63F-5356-6AA1-2ACB-9789A654601A}"/>
                </a:ext>
              </a:extLst>
            </p:cNvPr>
            <p:cNvSpPr/>
            <p:nvPr/>
          </p:nvSpPr>
          <p:spPr>
            <a:xfrm>
              <a:off x="6859609" y="2385285"/>
              <a:ext cx="28858" cy="577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2"/>
                <a:gd name="f4" fmla="val 1044"/>
                <a:gd name="f5" fmla="val 271"/>
                <a:gd name="f6" fmla="val 105"/>
                <a:gd name="f7" fmla="val 291"/>
                <a:gd name="f8" fmla="val 126"/>
                <a:gd name="f9" fmla="val 311"/>
                <a:gd name="f10" fmla="val 146"/>
                <a:gd name="f11" fmla="val 331"/>
                <a:gd name="f12" fmla="val 166"/>
                <a:gd name="f13" fmla="val 356"/>
                <a:gd name="f14" fmla="val 186"/>
                <a:gd name="f15" fmla="val 206"/>
                <a:gd name="f16" fmla="val 376"/>
                <a:gd name="f17" fmla="val 231"/>
                <a:gd name="f18" fmla="val 416"/>
                <a:gd name="f19" fmla="val 482"/>
                <a:gd name="f20" fmla="val 607"/>
                <a:gd name="f21" fmla="val 707"/>
                <a:gd name="f22" fmla="val 732"/>
                <a:gd name="f23" fmla="val 396"/>
                <a:gd name="f24" fmla="val 773"/>
                <a:gd name="f25" fmla="val 813"/>
                <a:gd name="f26" fmla="val 833"/>
                <a:gd name="f27" fmla="val 858"/>
                <a:gd name="f28" fmla="val 878"/>
                <a:gd name="f29" fmla="val 898"/>
                <a:gd name="f30" fmla="val 918"/>
                <a:gd name="f31" fmla="val 938"/>
                <a:gd name="f32" fmla="val 958"/>
                <a:gd name="f33" fmla="val 251"/>
                <a:gd name="f34" fmla="val 793"/>
                <a:gd name="f35" fmla="val 752"/>
                <a:gd name="f36" fmla="val 687"/>
                <a:gd name="f37" fmla="val 20"/>
                <a:gd name="f38" fmla="val 40"/>
                <a:gd name="f39" fmla="val 60"/>
                <a:gd name="f40" fmla="val 80"/>
                <a:gd name="f41" fmla="val 436"/>
                <a:gd name="f42" fmla="val 582"/>
                <a:gd name="f43" fmla="val 627"/>
                <a:gd name="f44" fmla="val 667"/>
                <a:gd name="f45" fmla="val 983"/>
                <a:gd name="f46" fmla="val 1003"/>
                <a:gd name="f47" fmla="val 1023"/>
                <a:gd name="f48" fmla="val 1043"/>
                <a:gd name="f49" fmla="val 457"/>
                <a:gd name="f50" fmla="val 502"/>
                <a:gd name="f51" fmla="val 647"/>
                <a:gd name="f52" fmla="*/ f0 1 522"/>
                <a:gd name="f53" fmla="*/ f1 1 1044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522"/>
                <a:gd name="f60" fmla="*/ f57 1 1044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522" h="1044">
                  <a:moveTo>
                    <a:pt x="f5" y="f6"/>
                  </a:moveTo>
                  <a:cubicBezTo>
                    <a:pt x="f7" y="f6"/>
                    <a:pt x="f7" y="f8"/>
                    <a:pt x="f9" y="f8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3" y="f15"/>
                    <a:pt x="f16" y="f17"/>
                    <a:pt x="f16" y="f5"/>
                  </a:cubicBezTo>
                  <a:cubicBezTo>
                    <a:pt x="f18" y="f16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3" y="f25"/>
                  </a:cubicBezTo>
                  <a:cubicBezTo>
                    <a:pt x="f23" y="f25"/>
                    <a:pt x="f16" y="f26"/>
                    <a:pt x="f16" y="f27"/>
                  </a:cubicBezTo>
                  <a:cubicBezTo>
                    <a:pt x="f16" y="f28"/>
                    <a:pt x="f13" y="f28"/>
                    <a:pt x="f13" y="f29"/>
                  </a:cubicBezTo>
                  <a:cubicBezTo>
                    <a:pt x="f13" y="f30"/>
                    <a:pt x="f11" y="f30"/>
                    <a:pt x="f11" y="f31"/>
                  </a:cubicBezTo>
                  <a:lnTo>
                    <a:pt x="f9" y="f31"/>
                  </a:lnTo>
                  <a:lnTo>
                    <a:pt x="f9" y="f32"/>
                  </a:lnTo>
                  <a:lnTo>
                    <a:pt x="f7" y="f32"/>
                  </a:lnTo>
                  <a:cubicBezTo>
                    <a:pt x="f7" y="f31"/>
                    <a:pt x="f5" y="f30"/>
                    <a:pt x="f5" y="f30"/>
                  </a:cubicBezTo>
                  <a:cubicBezTo>
                    <a:pt x="f33" y="f30"/>
                    <a:pt x="f33" y="f30"/>
                    <a:pt x="f33" y="f29"/>
                  </a:cubicBezTo>
                  <a:cubicBezTo>
                    <a:pt x="f17" y="f28"/>
                    <a:pt x="f15" y="f26"/>
                    <a:pt x="f14" y="f25"/>
                  </a:cubicBezTo>
                  <a:cubicBezTo>
                    <a:pt x="f12" y="f34"/>
                    <a:pt x="f12" y="f24"/>
                    <a:pt x="f10" y="f35"/>
                  </a:cubicBezTo>
                  <a:cubicBezTo>
                    <a:pt x="f10" y="f22"/>
                    <a:pt x="f8" y="f21"/>
                    <a:pt x="f8" y="f36"/>
                  </a:cubicBezTo>
                  <a:lnTo>
                    <a:pt x="f8" y="f20"/>
                  </a:lnTo>
                  <a:cubicBezTo>
                    <a:pt x="f8" y="f19"/>
                    <a:pt x="f10" y="f16"/>
                    <a:pt x="f12" y="f5"/>
                  </a:cubicBezTo>
                  <a:cubicBezTo>
                    <a:pt x="f12" y="f33"/>
                    <a:pt x="f14" y="f17"/>
                    <a:pt x="f14" y="f15"/>
                  </a:cubicBezTo>
                  <a:cubicBezTo>
                    <a:pt x="f15" y="f14"/>
                    <a:pt x="f15" y="f10"/>
                    <a:pt x="f17" y="f8"/>
                  </a:cubicBezTo>
                  <a:lnTo>
                    <a:pt x="f17" y="f6"/>
                  </a:lnTo>
                  <a:close/>
                  <a:moveTo>
                    <a:pt x="f33" y="f2"/>
                  </a:moveTo>
                  <a:cubicBezTo>
                    <a:pt x="f17" y="f2"/>
                    <a:pt x="f15" y="f2"/>
                    <a:pt x="f14" y="f37"/>
                  </a:cubicBezTo>
                  <a:cubicBezTo>
                    <a:pt x="f10" y="f38"/>
                    <a:pt x="f8" y="f39"/>
                    <a:pt x="f8" y="f40"/>
                  </a:cubicBezTo>
                  <a:cubicBezTo>
                    <a:pt x="f6" y="f6"/>
                    <a:pt x="f40" y="f8"/>
                    <a:pt x="f40" y="f12"/>
                  </a:cubicBezTo>
                  <a:cubicBezTo>
                    <a:pt x="f38" y="f17"/>
                    <a:pt x="f37" y="f9"/>
                    <a:pt x="f37" y="f16"/>
                  </a:cubicBezTo>
                  <a:cubicBezTo>
                    <a:pt x="f2" y="f41"/>
                    <a:pt x="f2" y="f3"/>
                    <a:pt x="f37" y="f42"/>
                  </a:cubicBezTo>
                  <a:cubicBezTo>
                    <a:pt x="f37" y="f43"/>
                    <a:pt x="f37" y="f44"/>
                    <a:pt x="f38" y="f36"/>
                  </a:cubicBezTo>
                  <a:cubicBezTo>
                    <a:pt x="f38" y="f22"/>
                    <a:pt x="f38" y="f24"/>
                    <a:pt x="f39" y="f25"/>
                  </a:cubicBezTo>
                  <a:cubicBezTo>
                    <a:pt x="f39" y="f26"/>
                    <a:pt x="f39" y="f27"/>
                    <a:pt x="f40" y="f28"/>
                  </a:cubicBezTo>
                  <a:cubicBezTo>
                    <a:pt x="f40" y="f30"/>
                    <a:pt x="f6" y="f31"/>
                    <a:pt x="f8" y="f32"/>
                  </a:cubicBezTo>
                  <a:cubicBezTo>
                    <a:pt x="f10" y="f32"/>
                    <a:pt x="f10" y="f45"/>
                    <a:pt x="f12" y="f46"/>
                  </a:cubicBezTo>
                  <a:cubicBezTo>
                    <a:pt x="f14" y="f47"/>
                    <a:pt x="f15" y="f47"/>
                    <a:pt x="f15" y="f47"/>
                  </a:cubicBezTo>
                  <a:cubicBezTo>
                    <a:pt x="f17" y="f48"/>
                    <a:pt x="f33" y="f48"/>
                    <a:pt x="f33" y="f48"/>
                  </a:cubicBezTo>
                  <a:lnTo>
                    <a:pt x="f13" y="f48"/>
                  </a:lnTo>
                  <a:cubicBezTo>
                    <a:pt x="f13" y="f48"/>
                    <a:pt x="f13" y="f47"/>
                    <a:pt x="f16" y="f47"/>
                  </a:cubicBezTo>
                  <a:cubicBezTo>
                    <a:pt x="f23" y="f47"/>
                    <a:pt x="f23" y="f46"/>
                    <a:pt x="f18" y="f45"/>
                  </a:cubicBezTo>
                  <a:lnTo>
                    <a:pt x="f41" y="f32"/>
                  </a:lnTo>
                  <a:cubicBezTo>
                    <a:pt x="f41" y="f31"/>
                    <a:pt x="f49" y="f30"/>
                    <a:pt x="f19" y="f29"/>
                  </a:cubicBezTo>
                  <a:cubicBezTo>
                    <a:pt x="f19" y="f27"/>
                    <a:pt x="f50" y="f34"/>
                    <a:pt x="f50" y="f35"/>
                  </a:cubicBezTo>
                  <a:cubicBezTo>
                    <a:pt x="f3" y="f21"/>
                    <a:pt x="f3" y="f51"/>
                    <a:pt x="f3" y="f20"/>
                  </a:cubicBezTo>
                  <a:cubicBezTo>
                    <a:pt x="f3" y="f3"/>
                    <a:pt x="f50" y="f18"/>
                    <a:pt x="f50" y="f9"/>
                  </a:cubicBezTo>
                  <a:cubicBezTo>
                    <a:pt x="f19" y="f7"/>
                    <a:pt x="f19" y="f5"/>
                    <a:pt x="f19" y="f33"/>
                  </a:cubicBezTo>
                  <a:cubicBezTo>
                    <a:pt x="f19" y="f17"/>
                    <a:pt x="f49" y="f15"/>
                    <a:pt x="f49" y="f12"/>
                  </a:cubicBezTo>
                  <a:cubicBezTo>
                    <a:pt x="f41" y="f8"/>
                    <a:pt x="f18" y="f6"/>
                    <a:pt x="f16" y="f39"/>
                  </a:cubicBezTo>
                  <a:lnTo>
                    <a:pt x="f13" y="f38"/>
                  </a:lnTo>
                  <a:cubicBezTo>
                    <a:pt x="f11" y="f37"/>
                    <a:pt x="f11" y="f37"/>
                    <a:pt x="f9" y="f37"/>
                  </a:cubicBezTo>
                  <a:cubicBezTo>
                    <a:pt x="f7" y="f2"/>
                    <a:pt x="f5" y="f2"/>
                    <a:pt x="f33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8" name="Google Shape;2424;p48">
              <a:extLst>
                <a:ext uri="{FF2B5EF4-FFF2-40B4-BE49-F238E27FC236}">
                  <a16:creationId xmlns:a16="http://schemas.microsoft.com/office/drawing/2014/main" id="{27362C8B-427D-063F-70FD-C68D5BDBC6E0}"/>
                </a:ext>
              </a:extLst>
            </p:cNvPr>
            <p:cNvSpPr/>
            <p:nvPr/>
          </p:nvSpPr>
          <p:spPr>
            <a:xfrm>
              <a:off x="6865415" y="2389702"/>
              <a:ext cx="18361" cy="504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2"/>
                <a:gd name="f4" fmla="val 913"/>
                <a:gd name="f5" fmla="val 146"/>
                <a:gd name="f6" fmla="val 126"/>
                <a:gd name="f7" fmla="val 25"/>
                <a:gd name="f8" fmla="val 101"/>
                <a:gd name="f9" fmla="val 81"/>
                <a:gd name="f10" fmla="val 46"/>
                <a:gd name="f11" fmla="val 66"/>
                <a:gd name="f12" fmla="val 86"/>
                <a:gd name="f13" fmla="val 61"/>
                <a:gd name="f14" fmla="val 106"/>
                <a:gd name="f15" fmla="val 41"/>
                <a:gd name="f16" fmla="val 211"/>
                <a:gd name="f17" fmla="val 21"/>
                <a:gd name="f18" fmla="val 231"/>
                <a:gd name="f19" fmla="val 251"/>
                <a:gd name="f20" fmla="val 276"/>
                <a:gd name="f21" fmla="val 336"/>
                <a:gd name="f22" fmla="val 402"/>
                <a:gd name="f23" fmla="val 547"/>
                <a:gd name="f24" fmla="val 587"/>
                <a:gd name="f25" fmla="val 627"/>
                <a:gd name="f26" fmla="val 672"/>
                <a:gd name="f27" fmla="val 693"/>
                <a:gd name="f28" fmla="val 713"/>
                <a:gd name="f29" fmla="val 733"/>
                <a:gd name="f30" fmla="val 778"/>
                <a:gd name="f31" fmla="val 798"/>
                <a:gd name="f32" fmla="val 818"/>
                <a:gd name="f33" fmla="val 838"/>
                <a:gd name="f34" fmla="val 858"/>
                <a:gd name="f35" fmla="val 166"/>
                <a:gd name="f36" fmla="val 878"/>
                <a:gd name="f37" fmla="val 186"/>
                <a:gd name="f38" fmla="val 903"/>
                <a:gd name="f39" fmla="val 206"/>
                <a:gd name="f40" fmla="val 910"/>
                <a:gd name="f41" fmla="val 208"/>
                <a:gd name="f42" fmla="val 912"/>
                <a:gd name="f43" fmla="val 212"/>
                <a:gd name="f44" fmla="val 220"/>
                <a:gd name="f45" fmla="val 235"/>
                <a:gd name="f46" fmla="val 271"/>
                <a:gd name="f47" fmla="val 291"/>
                <a:gd name="f48" fmla="val 311"/>
                <a:gd name="f49" fmla="val 753"/>
                <a:gd name="f50" fmla="val 331"/>
                <a:gd name="f51" fmla="val 652"/>
                <a:gd name="f52" fmla="val 377"/>
                <a:gd name="f53" fmla="val 316"/>
                <a:gd name="f54" fmla="val 191"/>
                <a:gd name="f55" fmla="val 171"/>
                <a:gd name="f56" fmla="val 226"/>
                <a:gd name="f57" fmla="*/ f0 1 332"/>
                <a:gd name="f58" fmla="*/ f1 1 913"/>
                <a:gd name="f59" fmla="val f2"/>
                <a:gd name="f60" fmla="val f3"/>
                <a:gd name="f61" fmla="val f4"/>
                <a:gd name="f62" fmla="+- f61 0 f59"/>
                <a:gd name="f63" fmla="+- f60 0 f59"/>
                <a:gd name="f64" fmla="*/ f63 1 332"/>
                <a:gd name="f65" fmla="*/ f62 1 913"/>
                <a:gd name="f66" fmla="*/ f59 1 f64"/>
                <a:gd name="f67" fmla="*/ f60 1 f64"/>
                <a:gd name="f68" fmla="*/ f59 1 f65"/>
                <a:gd name="f69" fmla="*/ f61 1 f65"/>
                <a:gd name="f70" fmla="*/ f66 f57 1"/>
                <a:gd name="f71" fmla="*/ f67 f57 1"/>
                <a:gd name="f72" fmla="*/ f69 f58 1"/>
                <a:gd name="f73" fmla="*/ f68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332" h="913">
                  <a:moveTo>
                    <a:pt x="f5" y="f2"/>
                  </a:moveTo>
                  <a:cubicBezTo>
                    <a:pt x="f6" y="f2"/>
                    <a:pt x="f6" y="f2"/>
                    <a:pt x="f6" y="f7"/>
                  </a:cubicBezTo>
                  <a:cubicBezTo>
                    <a:pt x="f8" y="f7"/>
                    <a:pt x="f8" y="f7"/>
                    <a:pt x="f9" y="f10"/>
                  </a:cubicBezTo>
                  <a:lnTo>
                    <a:pt x="f9" y="f11"/>
                  </a:lnTo>
                  <a:cubicBezTo>
                    <a:pt x="f9" y="f12"/>
                    <a:pt x="f13" y="f12"/>
                    <a:pt x="f13" y="f14"/>
                  </a:cubicBezTo>
                  <a:cubicBezTo>
                    <a:pt x="f13" y="f14"/>
                    <a:pt x="f13" y="f6"/>
                    <a:pt x="f15" y="f6"/>
                  </a:cubicBezTo>
                  <a:lnTo>
                    <a:pt x="f15" y="f16"/>
                  </a:lnTo>
                  <a:lnTo>
                    <a:pt x="f17" y="f16"/>
                  </a:lnTo>
                  <a:cubicBezTo>
                    <a:pt x="f2" y="f18"/>
                    <a:pt x="f2" y="f19"/>
                    <a:pt x="f2" y="f20"/>
                  </a:cubicBezTo>
                  <a:lnTo>
                    <a:pt x="f2" y="f21"/>
                  </a:lnTo>
                  <a:lnTo>
                    <a:pt x="f2" y="f22"/>
                  </a:lnTo>
                  <a:lnTo>
                    <a:pt x="f2" y="f23"/>
                  </a:lnTo>
                  <a:cubicBezTo>
                    <a:pt x="f17" y="f24"/>
                    <a:pt x="f17" y="f25"/>
                    <a:pt x="f17" y="f26"/>
                  </a:cubicBezTo>
                  <a:cubicBezTo>
                    <a:pt x="f15" y="f27"/>
                    <a:pt x="f15" y="f28"/>
                    <a:pt x="f15" y="f29"/>
                  </a:cubicBezTo>
                  <a:lnTo>
                    <a:pt x="f15" y="f30"/>
                  </a:lnTo>
                  <a:cubicBezTo>
                    <a:pt x="f13" y="f31"/>
                    <a:pt x="f13" y="f32"/>
                    <a:pt x="f9" y="f32"/>
                  </a:cubicBezTo>
                  <a:lnTo>
                    <a:pt x="f9" y="f33"/>
                  </a:lnTo>
                  <a:lnTo>
                    <a:pt x="f6" y="f33"/>
                  </a:lnTo>
                  <a:cubicBezTo>
                    <a:pt x="f6" y="f34"/>
                    <a:pt x="f5" y="f34"/>
                    <a:pt x="f35" y="f34"/>
                  </a:cubicBezTo>
                  <a:cubicBezTo>
                    <a:pt x="f35" y="f36"/>
                    <a:pt x="f37" y="f36"/>
                    <a:pt x="f37" y="f36"/>
                  </a:cubicBezTo>
                  <a:cubicBezTo>
                    <a:pt x="f37" y="f38"/>
                    <a:pt x="f37" y="f38"/>
                    <a:pt x="f39" y="f38"/>
                  </a:cubicBez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45" y="f38"/>
                    <a:pt x="f19" y="f38"/>
                  </a:cubicBezTo>
                  <a:lnTo>
                    <a:pt x="f46" y="f38"/>
                  </a:lnTo>
                  <a:cubicBezTo>
                    <a:pt x="f46" y="f36"/>
                    <a:pt x="f47" y="f36"/>
                    <a:pt x="f47" y="f36"/>
                  </a:cubicBezTo>
                  <a:lnTo>
                    <a:pt x="f47" y="f33"/>
                  </a:lnTo>
                  <a:cubicBezTo>
                    <a:pt x="f48" y="f31"/>
                    <a:pt x="f48" y="f49"/>
                    <a:pt x="f48" y="f27"/>
                  </a:cubicBezTo>
                  <a:cubicBezTo>
                    <a:pt x="f50" y="f51"/>
                    <a:pt x="f50" y="f24"/>
                    <a:pt x="f50" y="f23"/>
                  </a:cubicBezTo>
                  <a:lnTo>
                    <a:pt x="f50" y="f52"/>
                  </a:lnTo>
                  <a:cubicBezTo>
                    <a:pt x="f50" y="f21"/>
                    <a:pt x="f50" y="f53"/>
                    <a:pt x="f48" y="f20"/>
                  </a:cubicBezTo>
                  <a:lnTo>
                    <a:pt x="f48" y="f19"/>
                  </a:lnTo>
                  <a:cubicBezTo>
                    <a:pt x="f48" y="f16"/>
                    <a:pt x="f48" y="f54"/>
                    <a:pt x="f47" y="f55"/>
                  </a:cubicBezTo>
                  <a:cubicBezTo>
                    <a:pt x="f47" y="f6"/>
                    <a:pt x="f46" y="f14"/>
                    <a:pt x="f46" y="f12"/>
                  </a:cubicBezTo>
                  <a:cubicBezTo>
                    <a:pt x="f19" y="f12"/>
                    <a:pt x="f19" y="f12"/>
                    <a:pt x="f56" y="f11"/>
                  </a:cubicBezTo>
                  <a:lnTo>
                    <a:pt x="f37" y="f7"/>
                  </a:lnTo>
                  <a:lnTo>
                    <a:pt x="f35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2425;p48">
              <a:extLst>
                <a:ext uri="{FF2B5EF4-FFF2-40B4-BE49-F238E27FC236}">
                  <a16:creationId xmlns:a16="http://schemas.microsoft.com/office/drawing/2014/main" id="{16DBF900-84D5-E8AD-BDDF-6224DA3A8A60}"/>
                </a:ext>
              </a:extLst>
            </p:cNvPr>
            <p:cNvSpPr/>
            <p:nvPr/>
          </p:nvSpPr>
          <p:spPr>
            <a:xfrm>
              <a:off x="6861822" y="2446550"/>
              <a:ext cx="4754" cy="4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"/>
                <a:gd name="f4" fmla="val 81"/>
                <a:gd name="f5" fmla="val 20"/>
                <a:gd name="f6" fmla="val 1"/>
                <a:gd name="f7" fmla="val 21"/>
                <a:gd name="f8" fmla="val 41"/>
                <a:gd name="f9" fmla="val 65"/>
                <a:gd name="f10" fmla="val 61"/>
                <a:gd name="f11" fmla="val 40"/>
                <a:gd name="f12" fmla="*/ f0 1 86"/>
                <a:gd name="f13" fmla="*/ f1 1 81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86"/>
                <a:gd name="f20" fmla="*/ f17 1 81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86" h="81">
                  <a:moveTo>
                    <a:pt x="f5" y="f6"/>
                  </a:moveTo>
                  <a:cubicBezTo>
                    <a:pt x="f2" y="f7"/>
                    <a:pt x="f2" y="f7"/>
                    <a:pt x="f2" y="f8"/>
                  </a:cubicBezTo>
                  <a:lnTo>
                    <a:pt x="f2" y="f4"/>
                  </a:lnTo>
                  <a:lnTo>
                    <a:pt x="f9" y="f4"/>
                  </a:lnTo>
                  <a:cubicBezTo>
                    <a:pt x="f3" y="f4"/>
                    <a:pt x="f3" y="f10"/>
                    <a:pt x="f3" y="f8"/>
                  </a:cubicBezTo>
                  <a:lnTo>
                    <a:pt x="f3" y="f7"/>
                  </a:lnTo>
                  <a:cubicBezTo>
                    <a:pt x="f9" y="f6"/>
                    <a:pt x="f9" y="f6"/>
                    <a:pt x="f11" y="f6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2426;p48">
              <a:extLst>
                <a:ext uri="{FF2B5EF4-FFF2-40B4-BE49-F238E27FC236}">
                  <a16:creationId xmlns:a16="http://schemas.microsoft.com/office/drawing/2014/main" id="{6A0E12F5-1E97-9AD2-281E-4D165F15D577}"/>
                </a:ext>
              </a:extLst>
            </p:cNvPr>
            <p:cNvSpPr/>
            <p:nvPr/>
          </p:nvSpPr>
          <p:spPr>
            <a:xfrm>
              <a:off x="7181798" y="2372511"/>
              <a:ext cx="28913" cy="555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3"/>
                <a:gd name="f4" fmla="val 1004"/>
                <a:gd name="f5" fmla="val 211"/>
                <a:gd name="f6" fmla="val 191"/>
                <a:gd name="f7" fmla="val 21"/>
                <a:gd name="f8" fmla="val 171"/>
                <a:gd name="f9" fmla="val 146"/>
                <a:gd name="f10" fmla="val 41"/>
                <a:gd name="f11" fmla="val 126"/>
                <a:gd name="f12" fmla="val 106"/>
                <a:gd name="f13" fmla="val 61"/>
                <a:gd name="f14" fmla="val 86"/>
                <a:gd name="f15" fmla="val 66"/>
                <a:gd name="f16" fmla="val 166"/>
                <a:gd name="f17" fmla="val 46"/>
                <a:gd name="f18" fmla="val 251"/>
                <a:gd name="f19" fmla="val 291"/>
                <a:gd name="f20" fmla="val 357"/>
                <a:gd name="f21" fmla="val 1"/>
                <a:gd name="f22" fmla="val 397"/>
                <a:gd name="f23" fmla="val 437"/>
                <a:gd name="f24" fmla="val 502"/>
                <a:gd name="f25" fmla="val 607"/>
                <a:gd name="f26" fmla="val 647"/>
                <a:gd name="f27" fmla="val 688"/>
                <a:gd name="f28" fmla="val 713"/>
                <a:gd name="f29" fmla="val 793"/>
                <a:gd name="f30" fmla="val 898"/>
                <a:gd name="f31" fmla="val 963"/>
                <a:gd name="f32" fmla="val 983"/>
                <a:gd name="f33" fmla="val 231"/>
                <a:gd name="f34" fmla="val 272"/>
                <a:gd name="f35" fmla="val 337"/>
                <a:gd name="f36" fmla="val 377"/>
                <a:gd name="f37" fmla="val 938"/>
                <a:gd name="f38" fmla="val 422"/>
                <a:gd name="f39" fmla="val 918"/>
                <a:gd name="f40" fmla="val 442"/>
                <a:gd name="f41" fmla="val 462"/>
                <a:gd name="f42" fmla="val 878"/>
                <a:gd name="f43" fmla="val 838"/>
                <a:gd name="f44" fmla="val 482"/>
                <a:gd name="f45" fmla="val 813"/>
                <a:gd name="f46" fmla="val 773"/>
                <a:gd name="f47" fmla="val 733"/>
                <a:gd name="f48" fmla="val 667"/>
                <a:gd name="f49" fmla="val 522"/>
                <a:gd name="f50" fmla="val 627"/>
                <a:gd name="f51" fmla="val 587"/>
                <a:gd name="f52" fmla="val 336"/>
                <a:gd name="f53" fmla="val 271"/>
                <a:gd name="f54" fmla="val 186"/>
                <a:gd name="f55" fmla="val 297"/>
                <a:gd name="f56" fmla="*/ f0 1 523"/>
                <a:gd name="f57" fmla="*/ f1 1 100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523"/>
                <a:gd name="f64" fmla="*/ f61 1 100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523" h="1004">
                  <a:moveTo>
                    <a:pt x="f5" y="f2"/>
                  </a:moveTo>
                  <a:cubicBezTo>
                    <a:pt x="f6" y="f2"/>
                    <a:pt x="f6" y="f7"/>
                    <a:pt x="f8" y="f7"/>
                  </a:cubicBezTo>
                  <a:cubicBezTo>
                    <a:pt x="f9" y="f10"/>
                    <a:pt x="f11" y="f10"/>
                    <a:pt x="f12" y="f13"/>
                  </a:cubicBezTo>
                  <a:cubicBezTo>
                    <a:pt x="f12" y="f14"/>
                    <a:pt x="f14" y="f12"/>
                    <a:pt x="f14" y="f11"/>
                  </a:cubicBezTo>
                  <a:cubicBezTo>
                    <a:pt x="f15" y="f9"/>
                    <a:pt x="f15" y="f16"/>
                    <a:pt x="f17" y="f5"/>
                  </a:cubicBezTo>
                  <a:cubicBezTo>
                    <a:pt x="f17" y="f18"/>
                    <a:pt x="f7" y="f19"/>
                    <a:pt x="f7" y="f20"/>
                  </a:cubicBezTo>
                  <a:cubicBezTo>
                    <a:pt x="f21" y="f22"/>
                    <a:pt x="f7" y="f23"/>
                    <a:pt x="f7" y="f24"/>
                  </a:cubicBezTo>
                  <a:lnTo>
                    <a:pt x="f7" y="f25"/>
                  </a:lnTo>
                  <a:cubicBezTo>
                    <a:pt x="f7" y="f26"/>
                    <a:pt x="f17" y="f27"/>
                    <a:pt x="f17" y="f28"/>
                  </a:cubicBezTo>
                  <a:cubicBezTo>
                    <a:pt x="f17" y="f29"/>
                    <a:pt x="f14" y="f30"/>
                    <a:pt x="f8" y="f31"/>
                  </a:cubicBezTo>
                  <a:cubicBezTo>
                    <a:pt x="f6" y="f32"/>
                    <a:pt x="f33" y="f4"/>
                    <a:pt x="f34" y="f4"/>
                  </a:cubicBezTo>
                  <a:cubicBezTo>
                    <a:pt x="f35" y="f4"/>
                    <a:pt x="f36" y="f31"/>
                    <a:pt x="f22" y="f37"/>
                  </a:cubicBezTo>
                  <a:cubicBezTo>
                    <a:pt x="f38" y="f39"/>
                    <a:pt x="f38" y="f39"/>
                    <a:pt x="f40" y="f30"/>
                  </a:cubicBezTo>
                  <a:cubicBezTo>
                    <a:pt x="f41" y="f42"/>
                    <a:pt x="f41" y="f43"/>
                    <a:pt x="f44" y="f45"/>
                  </a:cubicBezTo>
                  <a:cubicBezTo>
                    <a:pt x="f24" y="f46"/>
                    <a:pt x="f24" y="f47"/>
                    <a:pt x="f24" y="f48"/>
                  </a:cubicBezTo>
                  <a:cubicBezTo>
                    <a:pt x="f49" y="f50"/>
                    <a:pt x="f49" y="f51"/>
                    <a:pt x="f49" y="f49"/>
                  </a:cubicBezTo>
                  <a:lnTo>
                    <a:pt x="f49" y="f36"/>
                  </a:lnTo>
                  <a:cubicBezTo>
                    <a:pt x="f24" y="f52"/>
                    <a:pt x="f24" y="f53"/>
                    <a:pt x="f44" y="f33"/>
                  </a:cubicBezTo>
                  <a:cubicBezTo>
                    <a:pt x="f44" y="f5"/>
                    <a:pt x="f41" y="f54"/>
                    <a:pt x="f41" y="f16"/>
                  </a:cubicBezTo>
                  <a:cubicBezTo>
                    <a:pt x="f41" y="f9"/>
                    <a:pt x="f40" y="f11"/>
                    <a:pt x="f38" y="f12"/>
                  </a:cubicBezTo>
                  <a:cubicBezTo>
                    <a:pt x="f22" y="f13"/>
                    <a:pt x="f35" y="f7"/>
                    <a:pt x="f55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1" name="Google Shape;2427;p48">
              <a:extLst>
                <a:ext uri="{FF2B5EF4-FFF2-40B4-BE49-F238E27FC236}">
                  <a16:creationId xmlns:a16="http://schemas.microsoft.com/office/drawing/2014/main" id="{0D0D486A-6C7A-3C55-6FB7-CDD316E33D5A}"/>
                </a:ext>
              </a:extLst>
            </p:cNvPr>
            <p:cNvSpPr/>
            <p:nvPr/>
          </p:nvSpPr>
          <p:spPr>
            <a:xfrm>
              <a:off x="7180691" y="2429076"/>
              <a:ext cx="5916" cy="47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"/>
                <a:gd name="f4" fmla="val 86"/>
                <a:gd name="f5" fmla="val 21"/>
                <a:gd name="f6" fmla="val 1"/>
                <a:gd name="f7" fmla="val 41"/>
                <a:gd name="f8" fmla="val 66"/>
                <a:gd name="f9" fmla="val 106"/>
                <a:gd name="f10" fmla="*/ f0 1 107"/>
                <a:gd name="f11" fmla="*/ f1 1 8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07"/>
                <a:gd name="f18" fmla="*/ f15 1 8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07" h="86">
                  <a:moveTo>
                    <a:pt x="f5" y="f6"/>
                  </a:moveTo>
                  <a:cubicBezTo>
                    <a:pt x="f5" y="f5"/>
                    <a:pt x="f6" y="f5"/>
                    <a:pt x="f6" y="f7"/>
                  </a:cubicBezTo>
                  <a:cubicBezTo>
                    <a:pt x="f6" y="f7"/>
                    <a:pt x="f6" y="f8"/>
                    <a:pt x="f5" y="f8"/>
                  </a:cubicBezTo>
                  <a:cubicBezTo>
                    <a:pt x="f5" y="f4"/>
                    <a:pt x="f7" y="f4"/>
                    <a:pt x="f7" y="f4"/>
                  </a:cubicBezTo>
                  <a:lnTo>
                    <a:pt x="f4" y="f4"/>
                  </a:lnTo>
                  <a:cubicBezTo>
                    <a:pt x="f4" y="f4"/>
                    <a:pt x="f9" y="f8"/>
                    <a:pt x="f9" y="f7"/>
                  </a:cubicBezTo>
                  <a:cubicBezTo>
                    <a:pt x="f9" y="f7"/>
                    <a:pt x="f9" y="f5"/>
                    <a:pt x="f4" y="f5"/>
                  </a:cubicBezTo>
                  <a:cubicBezTo>
                    <a:pt x="f4" y="f6"/>
                    <a:pt x="f8" y="f6"/>
                    <a:pt x="f8" y="f6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Google Shape;2428;p48">
              <a:extLst>
                <a:ext uri="{FF2B5EF4-FFF2-40B4-BE49-F238E27FC236}">
                  <a16:creationId xmlns:a16="http://schemas.microsoft.com/office/drawing/2014/main" id="{A3AE3984-CF6E-C3F1-E497-8214890EF0AB}"/>
                </a:ext>
              </a:extLst>
            </p:cNvPr>
            <p:cNvSpPr/>
            <p:nvPr/>
          </p:nvSpPr>
          <p:spPr>
            <a:xfrm>
              <a:off x="6794696" y="2361950"/>
              <a:ext cx="141219" cy="1401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54"/>
                <a:gd name="f4" fmla="val 2534"/>
                <a:gd name="f5" fmla="val 1425"/>
                <a:gd name="f6" fmla="val 422"/>
                <a:gd name="f7" fmla="val 1445"/>
                <a:gd name="f8" fmla="val 1465"/>
                <a:gd name="f9" fmla="val 1485"/>
                <a:gd name="f10" fmla="val 442"/>
                <a:gd name="f11" fmla="val 1505"/>
                <a:gd name="f12" fmla="val 1530"/>
                <a:gd name="f13" fmla="val 462"/>
                <a:gd name="f14" fmla="val 1550"/>
                <a:gd name="f15" fmla="val 482"/>
                <a:gd name="f16" fmla="val 1590"/>
                <a:gd name="f17" fmla="val 527"/>
                <a:gd name="f18" fmla="val 1610"/>
                <a:gd name="f19" fmla="val 548"/>
                <a:gd name="f20" fmla="val 1631"/>
                <a:gd name="f21" fmla="val 588"/>
                <a:gd name="f22" fmla="val 628"/>
                <a:gd name="f23" fmla="val 1656"/>
                <a:gd name="f24" fmla="val 653"/>
                <a:gd name="f25" fmla="val 673"/>
                <a:gd name="f26" fmla="val 693"/>
                <a:gd name="f27" fmla="val 713"/>
                <a:gd name="f28" fmla="val 1676"/>
                <a:gd name="f29" fmla="val 733"/>
                <a:gd name="f30" fmla="val 838"/>
                <a:gd name="f31" fmla="val 1696"/>
                <a:gd name="f32" fmla="val 944"/>
                <a:gd name="f33" fmla="val 1029"/>
                <a:gd name="f34" fmla="val 1069"/>
                <a:gd name="f35" fmla="val 1129"/>
                <a:gd name="f36" fmla="val 1174"/>
                <a:gd name="f37" fmla="val 1215"/>
                <a:gd name="f38" fmla="val 1280"/>
                <a:gd name="f39" fmla="val 1320"/>
                <a:gd name="f40" fmla="val 1340"/>
                <a:gd name="f41" fmla="val 1360"/>
                <a:gd name="f42" fmla="val 1380"/>
                <a:gd name="f43" fmla="val 1405"/>
                <a:gd name="f44" fmla="val 1570"/>
                <a:gd name="f45" fmla="val 1300"/>
                <a:gd name="f46" fmla="val 1279"/>
                <a:gd name="f47" fmla="val 1254"/>
                <a:gd name="f48" fmla="val 1234"/>
                <a:gd name="f49" fmla="val 1255"/>
                <a:gd name="f50" fmla="val 1235"/>
                <a:gd name="f51" fmla="val 1214"/>
                <a:gd name="f52" fmla="val 1195"/>
                <a:gd name="f53" fmla="val 1154"/>
                <a:gd name="f54" fmla="val 1194"/>
                <a:gd name="f55" fmla="val 1109"/>
                <a:gd name="f56" fmla="val 1004"/>
                <a:gd name="f57" fmla="val 858"/>
                <a:gd name="f58" fmla="val 798"/>
                <a:gd name="f59" fmla="val 502"/>
                <a:gd name="f60" fmla="val 1531"/>
                <a:gd name="f61" fmla="val 1551"/>
                <a:gd name="f62" fmla="val 1571"/>
                <a:gd name="f63" fmla="val 1591"/>
                <a:gd name="f64" fmla="val 1611"/>
                <a:gd name="f65" fmla="val 151"/>
                <a:gd name="f66" fmla="val 191"/>
                <a:gd name="f67" fmla="val 232"/>
                <a:gd name="f68" fmla="val 277"/>
                <a:gd name="f69" fmla="val 337"/>
                <a:gd name="f70" fmla="val 1089"/>
                <a:gd name="f71" fmla="val 1049"/>
                <a:gd name="f72" fmla="val 964"/>
                <a:gd name="f73" fmla="val 903"/>
                <a:gd name="f74" fmla="val 878"/>
                <a:gd name="f75" fmla="val 1716"/>
                <a:gd name="f76" fmla="val 923"/>
                <a:gd name="f77" fmla="val 1801"/>
                <a:gd name="f78" fmla="val 1907"/>
                <a:gd name="f79" fmla="val 984"/>
                <a:gd name="f80" fmla="val 1987"/>
                <a:gd name="f81" fmla="val 2072"/>
                <a:gd name="f82" fmla="val 2157"/>
                <a:gd name="f83" fmla="val 2218"/>
                <a:gd name="f84" fmla="val 2283"/>
                <a:gd name="f85" fmla="val 2343"/>
                <a:gd name="f86" fmla="val 2408"/>
                <a:gd name="f87" fmla="val 2383"/>
                <a:gd name="f88" fmla="val 2363"/>
                <a:gd name="f89" fmla="val 818"/>
                <a:gd name="f90" fmla="val 2323"/>
                <a:gd name="f91" fmla="val 2238"/>
                <a:gd name="f92" fmla="val 567"/>
                <a:gd name="f93" fmla="val 2177"/>
                <a:gd name="f94" fmla="val 2112"/>
                <a:gd name="f95" fmla="val 2052"/>
                <a:gd name="f96" fmla="val 357"/>
                <a:gd name="f97" fmla="val 1967"/>
                <a:gd name="f98" fmla="val 317"/>
                <a:gd name="f99" fmla="val 251"/>
                <a:gd name="f100" fmla="val 1821"/>
                <a:gd name="f101" fmla="val 211"/>
                <a:gd name="f102" fmla="val 171"/>
                <a:gd name="f103" fmla="val 126"/>
                <a:gd name="f104" fmla="val 924"/>
                <a:gd name="f105" fmla="val 753"/>
                <a:gd name="f106" fmla="val 297"/>
                <a:gd name="f107" fmla="val 608"/>
                <a:gd name="f108" fmla="val 402"/>
                <a:gd name="f109" fmla="val 212"/>
                <a:gd name="f110" fmla="val 1"/>
                <a:gd name="f111" fmla="val 26"/>
                <a:gd name="f112" fmla="val 46"/>
                <a:gd name="f113" fmla="val 66"/>
                <a:gd name="f114" fmla="val 86"/>
                <a:gd name="f115" fmla="val 607"/>
                <a:gd name="f116" fmla="val 377"/>
                <a:gd name="f117" fmla="val 276"/>
                <a:gd name="f118" fmla="val 106"/>
                <a:gd name="f119" fmla="val 879"/>
                <a:gd name="f120" fmla="val 1862"/>
                <a:gd name="f121" fmla="val 231"/>
                <a:gd name="f122" fmla="val 2032"/>
                <a:gd name="f123" fmla="val 2092"/>
                <a:gd name="f124" fmla="val 2132"/>
                <a:gd name="f125" fmla="val 2198"/>
                <a:gd name="f126" fmla="val 2448"/>
                <a:gd name="f127" fmla="val 2488"/>
                <a:gd name="f128" fmla="val 2508"/>
                <a:gd name="f129" fmla="val 2468"/>
                <a:gd name="f130" fmla="val 2428"/>
                <a:gd name="f131" fmla="val 1926"/>
                <a:gd name="f132" fmla="val 2303"/>
                <a:gd name="f133" fmla="val 2217"/>
                <a:gd name="f134" fmla="val 2257"/>
                <a:gd name="f135" fmla="val 1841"/>
                <a:gd name="f136" fmla="val 1781"/>
                <a:gd name="f137" fmla="val 2533"/>
                <a:gd name="f138" fmla="val 2553"/>
                <a:gd name="f139" fmla="val 904"/>
                <a:gd name="f140" fmla="val 568"/>
                <a:gd name="f141" fmla="val 2237"/>
                <a:gd name="f142" fmla="val 2197"/>
                <a:gd name="f143" fmla="val 2007"/>
                <a:gd name="f144" fmla="val 252"/>
                <a:gd name="f145" fmla="val 1906"/>
                <a:gd name="f146" fmla="val 1756"/>
                <a:gd name="f147" fmla="*/ f0 1 2554"/>
                <a:gd name="f148" fmla="*/ f1 1 2534"/>
                <a:gd name="f149" fmla="val f2"/>
                <a:gd name="f150" fmla="val f3"/>
                <a:gd name="f151" fmla="val f4"/>
                <a:gd name="f152" fmla="+- f151 0 f149"/>
                <a:gd name="f153" fmla="+- f150 0 f149"/>
                <a:gd name="f154" fmla="*/ f153 1 2554"/>
                <a:gd name="f155" fmla="*/ f152 1 2534"/>
                <a:gd name="f156" fmla="*/ f149 1 f154"/>
                <a:gd name="f157" fmla="*/ f150 1 f154"/>
                <a:gd name="f158" fmla="*/ f149 1 f155"/>
                <a:gd name="f159" fmla="*/ f151 1 f155"/>
                <a:gd name="f160" fmla="*/ f156 f147 1"/>
                <a:gd name="f161" fmla="*/ f157 f147 1"/>
                <a:gd name="f162" fmla="*/ f159 f148 1"/>
                <a:gd name="f163" fmla="*/ f158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0" t="f163" r="f161" b="f162"/>
              <a:pathLst>
                <a:path w="2554" h="2534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0"/>
                    <a:pt x="f11" y="f10"/>
                    <a:pt x="f12" y="f13"/>
                  </a:cubicBezTo>
                  <a:lnTo>
                    <a:pt x="f14" y="f15"/>
                  </a:lnTo>
                  <a:cubicBezTo>
                    <a:pt x="f16" y="f17"/>
                    <a:pt x="f18" y="f19"/>
                    <a:pt x="f20" y="f21"/>
                  </a:cubicBezTo>
                  <a:cubicBezTo>
                    <a:pt x="f20" y="f22"/>
                    <a:pt x="f23" y="f24"/>
                    <a:pt x="f23" y="f25"/>
                  </a:cubicBezTo>
                  <a:cubicBezTo>
                    <a:pt x="f23" y="f26"/>
                    <a:pt x="f23" y="f27"/>
                    <a:pt x="f28" y="f29"/>
                  </a:cubicBezTo>
                  <a:cubicBezTo>
                    <a:pt x="f28" y="f30"/>
                    <a:pt x="f31" y="f32"/>
                    <a:pt x="f31" y="f33"/>
                  </a:cubicBezTo>
                  <a:cubicBezTo>
                    <a:pt x="f31" y="f34"/>
                    <a:pt x="f31" y="f35"/>
                    <a:pt x="f28" y="f36"/>
                  </a:cubicBezTo>
                  <a:cubicBezTo>
                    <a:pt x="f28" y="f37"/>
                    <a:pt x="f23" y="f38"/>
                    <a:pt x="f23" y="f39"/>
                  </a:cubicBezTo>
                  <a:cubicBezTo>
                    <a:pt x="f20" y="f40"/>
                    <a:pt x="f18" y="f41"/>
                    <a:pt x="f18" y="f42"/>
                  </a:cubicBezTo>
                  <a:lnTo>
                    <a:pt x="f16" y="f43"/>
                  </a:lnTo>
                  <a:cubicBezTo>
                    <a:pt x="f44" y="f5"/>
                    <a:pt x="f44" y="f7"/>
                    <a:pt x="f14" y="f7"/>
                  </a:cubicBezTo>
                  <a:cubicBezTo>
                    <a:pt x="f12" y="f7"/>
                    <a:pt x="f12" y="f8"/>
                    <a:pt x="f12" y="f8"/>
                  </a:cubicBezTo>
                  <a:lnTo>
                    <a:pt x="f5" y="f8"/>
                  </a:lnTo>
                  <a:cubicBezTo>
                    <a:pt x="f5" y="f8"/>
                    <a:pt x="f43" y="f8"/>
                    <a:pt x="f42" y="f7"/>
                  </a:cubicBezTo>
                  <a:cubicBezTo>
                    <a:pt x="f42" y="f7"/>
                    <a:pt x="f41" y="f7"/>
                    <a:pt x="f40" y="f5"/>
                  </a:cubicBezTo>
                  <a:cubicBezTo>
                    <a:pt x="f39" y="f43"/>
                    <a:pt x="f39" y="f42"/>
                    <a:pt x="f45" y="f42"/>
                  </a:cubicBezTo>
                  <a:cubicBezTo>
                    <a:pt x="f46" y="f41"/>
                    <a:pt x="f47" y="f40"/>
                    <a:pt x="f47" y="f45"/>
                  </a:cubicBezTo>
                  <a:cubicBezTo>
                    <a:pt x="f48" y="f38"/>
                    <a:pt x="f48" y="f49"/>
                    <a:pt x="f48" y="f50"/>
                  </a:cubicBezTo>
                  <a:cubicBezTo>
                    <a:pt x="f51" y="f52"/>
                    <a:pt x="f51" y="f53"/>
                    <a:pt x="f54" y="f55"/>
                  </a:cubicBezTo>
                  <a:lnTo>
                    <a:pt x="f54" y="f56"/>
                  </a:lnTo>
                  <a:cubicBezTo>
                    <a:pt x="f36" y="f32"/>
                    <a:pt x="f36" y="f57"/>
                    <a:pt x="f54" y="f58"/>
                  </a:cubicBezTo>
                  <a:cubicBezTo>
                    <a:pt x="f54" y="f29"/>
                    <a:pt x="f51" y="f24"/>
                    <a:pt x="f47" y="f21"/>
                  </a:cubicBezTo>
                  <a:cubicBezTo>
                    <a:pt x="f47" y="f19"/>
                    <a:pt x="f46" y="f17"/>
                    <a:pt x="f45" y="f59"/>
                  </a:cubicBezTo>
                  <a:cubicBezTo>
                    <a:pt x="f45" y="f15"/>
                    <a:pt x="f39" y="f13"/>
                    <a:pt x="f41" y="f10"/>
                  </a:cubicBezTo>
                  <a:cubicBezTo>
                    <a:pt x="f42" y="f6"/>
                    <a:pt x="f43" y="f6"/>
                    <a:pt x="f5" y="f6"/>
                  </a:cubicBezTo>
                  <a:close/>
                  <a:moveTo>
                    <a:pt x="f47" y="f60"/>
                  </a:moveTo>
                  <a:cubicBezTo>
                    <a:pt x="f46" y="f60"/>
                    <a:pt x="f46" y="f60"/>
                    <a:pt x="f45" y="f61"/>
                  </a:cubicBezTo>
                  <a:lnTo>
                    <a:pt x="f45" y="f62"/>
                  </a:lnTo>
                  <a:cubicBezTo>
                    <a:pt x="f45" y="f63"/>
                    <a:pt x="f45" y="f64"/>
                    <a:pt x="f46" y="f64"/>
                  </a:cubicBezTo>
                  <a:lnTo>
                    <a:pt x="f51" y="f64"/>
                  </a:lnTo>
                  <a:lnTo>
                    <a:pt x="f51" y="f62"/>
                  </a:lnTo>
                  <a:cubicBezTo>
                    <a:pt x="f51" y="f61"/>
                    <a:pt x="f51" y="f61"/>
                    <a:pt x="f48" y="f60"/>
                  </a:cubicBezTo>
                  <a:close/>
                  <a:moveTo>
                    <a:pt x="f39" y="f65"/>
                  </a:moveTo>
                  <a:cubicBezTo>
                    <a:pt x="f46" y="f66"/>
                    <a:pt x="f51" y="f67"/>
                    <a:pt x="f36" y="f68"/>
                  </a:cubicBezTo>
                  <a:cubicBezTo>
                    <a:pt x="f35" y="f69"/>
                    <a:pt x="f70" y="f6"/>
                    <a:pt x="f71" y="f59"/>
                  </a:cubicBezTo>
                  <a:cubicBezTo>
                    <a:pt x="f72" y="f24"/>
                    <a:pt x="f73" y="f30"/>
                    <a:pt x="f74" y="f71"/>
                  </a:cubicBezTo>
                  <a:cubicBezTo>
                    <a:pt x="f57" y="f35"/>
                    <a:pt x="f57" y="f50"/>
                    <a:pt x="f57" y="f40"/>
                  </a:cubicBezTo>
                  <a:cubicBezTo>
                    <a:pt x="f57" y="f5"/>
                    <a:pt x="f74" y="f60"/>
                    <a:pt x="f74" y="f20"/>
                  </a:cubicBezTo>
                  <a:cubicBezTo>
                    <a:pt x="f73" y="f75"/>
                    <a:pt x="f76" y="f77"/>
                    <a:pt x="f72" y="f78"/>
                  </a:cubicBezTo>
                  <a:cubicBezTo>
                    <a:pt x="f79" y="f80"/>
                    <a:pt x="f33" y="f81"/>
                    <a:pt x="f34" y="f82"/>
                  </a:cubicBezTo>
                  <a:cubicBezTo>
                    <a:pt x="f55" y="f83"/>
                    <a:pt x="f36" y="f84"/>
                    <a:pt x="f51" y="f85"/>
                  </a:cubicBezTo>
                  <a:lnTo>
                    <a:pt x="f46" y="f86"/>
                  </a:lnTo>
                  <a:lnTo>
                    <a:pt x="f55" y="f86"/>
                  </a:lnTo>
                  <a:cubicBezTo>
                    <a:pt x="f56" y="f87"/>
                    <a:pt x="f73" y="f88"/>
                    <a:pt x="f89" y="f90"/>
                  </a:cubicBezTo>
                  <a:cubicBezTo>
                    <a:pt x="f29" y="f84"/>
                    <a:pt x="f24" y="f91"/>
                    <a:pt x="f92" y="f93"/>
                  </a:cubicBezTo>
                  <a:cubicBezTo>
                    <a:pt x="f15" y="f94"/>
                    <a:pt x="f6" y="f95"/>
                    <a:pt x="f96" y="f97"/>
                  </a:cubicBezTo>
                  <a:cubicBezTo>
                    <a:pt x="f98" y="f78"/>
                    <a:pt x="f99" y="f100"/>
                    <a:pt x="f101" y="f75"/>
                  </a:cubicBezTo>
                  <a:cubicBezTo>
                    <a:pt x="f102" y="f64"/>
                    <a:pt x="f65" y="f60"/>
                    <a:pt x="f65" y="f5"/>
                  </a:cubicBezTo>
                  <a:lnTo>
                    <a:pt x="f103" y="f5"/>
                  </a:lnTo>
                  <a:cubicBezTo>
                    <a:pt x="f103" y="f39"/>
                    <a:pt x="f103" y="f37"/>
                    <a:pt x="f65" y="f35"/>
                  </a:cubicBezTo>
                  <a:lnTo>
                    <a:pt x="f65" y="f34"/>
                  </a:lnTo>
                  <a:cubicBezTo>
                    <a:pt x="f102" y="f79"/>
                    <a:pt x="f66" y="f104"/>
                    <a:pt x="f101" y="f57"/>
                  </a:cubicBezTo>
                  <a:cubicBezTo>
                    <a:pt x="f99" y="f105"/>
                    <a:pt x="f106" y="f25"/>
                    <a:pt x="f96" y="f107"/>
                  </a:cubicBezTo>
                  <a:cubicBezTo>
                    <a:pt x="f6" y="f17"/>
                    <a:pt x="f15" y="f13"/>
                    <a:pt x="f92" y="f108"/>
                  </a:cubicBezTo>
                  <a:cubicBezTo>
                    <a:pt x="f24" y="f69"/>
                    <a:pt x="f29" y="f68"/>
                    <a:pt x="f30" y="f67"/>
                  </a:cubicBezTo>
                  <a:cubicBezTo>
                    <a:pt x="f76" y="f109"/>
                    <a:pt x="f33" y="f102"/>
                    <a:pt x="f35" y="f102"/>
                  </a:cubicBezTo>
                  <a:cubicBezTo>
                    <a:pt x="f36" y="f65"/>
                    <a:pt x="f51" y="f65"/>
                    <a:pt x="f46" y="f65"/>
                  </a:cubicBezTo>
                  <a:close/>
                  <a:moveTo>
                    <a:pt x="f54" y="f110"/>
                  </a:moveTo>
                  <a:cubicBezTo>
                    <a:pt x="f55" y="f110"/>
                    <a:pt x="f71" y="f111"/>
                    <a:pt x="f72" y="f112"/>
                  </a:cubicBezTo>
                  <a:cubicBezTo>
                    <a:pt x="f73" y="f113"/>
                    <a:pt x="f89" y="f114"/>
                    <a:pt x="f29" y="f103"/>
                  </a:cubicBezTo>
                  <a:cubicBezTo>
                    <a:pt x="f115" y="f66"/>
                    <a:pt x="f15" y="f68"/>
                    <a:pt x="f116" y="f116"/>
                  </a:cubicBezTo>
                  <a:cubicBezTo>
                    <a:pt x="f117" y="f15"/>
                    <a:pt x="f66" y="f107"/>
                    <a:pt x="f103" y="f105"/>
                  </a:cubicBezTo>
                  <a:cubicBezTo>
                    <a:pt x="f118" y="f89"/>
                    <a:pt x="f113" y="f119"/>
                    <a:pt x="f113" y="f72"/>
                  </a:cubicBezTo>
                  <a:cubicBezTo>
                    <a:pt x="f112" y="f79"/>
                    <a:pt x="f112" y="f33"/>
                    <a:pt x="f111" y="f70"/>
                  </a:cubicBezTo>
                  <a:lnTo>
                    <a:pt x="f111" y="f35"/>
                  </a:lnTo>
                  <a:cubicBezTo>
                    <a:pt x="f110" y="f38"/>
                    <a:pt x="f111" y="f5"/>
                    <a:pt x="f112" y="f62"/>
                  </a:cubicBezTo>
                  <a:cubicBezTo>
                    <a:pt x="f114" y="f75"/>
                    <a:pt x="f65" y="f120"/>
                    <a:pt x="f121" y="f80"/>
                  </a:cubicBezTo>
                  <a:cubicBezTo>
                    <a:pt x="f117" y="f122"/>
                    <a:pt x="f98" y="f123"/>
                    <a:pt x="f96" y="f124"/>
                  </a:cubicBezTo>
                  <a:cubicBezTo>
                    <a:pt x="f108" y="f125"/>
                    <a:pt x="f13" y="f91"/>
                    <a:pt x="f17" y="f84"/>
                  </a:cubicBezTo>
                  <a:cubicBezTo>
                    <a:pt x="f22" y="f88"/>
                    <a:pt x="f105" y="f126"/>
                    <a:pt x="f76" y="f127"/>
                  </a:cubicBezTo>
                  <a:cubicBezTo>
                    <a:pt x="f79" y="f128"/>
                    <a:pt x="f71" y="f128"/>
                    <a:pt x="f55" y="f4"/>
                  </a:cubicBezTo>
                  <a:lnTo>
                    <a:pt x="f41" y="f4"/>
                  </a:lnTo>
                  <a:cubicBezTo>
                    <a:pt x="f5" y="f4"/>
                    <a:pt x="f9" y="f4"/>
                    <a:pt x="f44" y="f128"/>
                  </a:cubicBezTo>
                  <a:cubicBezTo>
                    <a:pt x="f23" y="f127"/>
                    <a:pt x="f75" y="f129"/>
                    <a:pt x="f77" y="f130"/>
                  </a:cubicBezTo>
                  <a:cubicBezTo>
                    <a:pt x="f131" y="f87"/>
                    <a:pt x="f95" y="f132"/>
                    <a:pt x="f82" y="f93"/>
                  </a:cubicBezTo>
                  <a:cubicBezTo>
                    <a:pt x="f133" y="f124"/>
                    <a:pt x="f134" y="f81"/>
                    <a:pt x="f132" y="f122"/>
                  </a:cubicBezTo>
                  <a:cubicBezTo>
                    <a:pt x="f85" y="f97"/>
                    <a:pt x="f87" y="f78"/>
                    <a:pt x="f86" y="f135"/>
                  </a:cubicBezTo>
                  <a:cubicBezTo>
                    <a:pt x="f126" y="f136"/>
                    <a:pt x="f129" y="f75"/>
                    <a:pt x="f127" y="f20"/>
                  </a:cubicBezTo>
                  <a:cubicBezTo>
                    <a:pt x="f128" y="f62"/>
                    <a:pt x="f137" y="f11"/>
                    <a:pt x="f137" y="f43"/>
                  </a:cubicBezTo>
                  <a:cubicBezTo>
                    <a:pt x="f138" y="f49"/>
                    <a:pt x="f138" y="f55"/>
                    <a:pt x="f128" y="f72"/>
                  </a:cubicBezTo>
                  <a:cubicBezTo>
                    <a:pt x="f127" y="f139"/>
                    <a:pt x="f129" y="f30"/>
                    <a:pt x="f130" y="f105"/>
                  </a:cubicBezTo>
                  <a:cubicBezTo>
                    <a:pt x="f86" y="f26"/>
                    <a:pt x="f88" y="f22"/>
                    <a:pt x="f90" y="f140"/>
                  </a:cubicBezTo>
                  <a:cubicBezTo>
                    <a:pt x="f84" y="f59"/>
                    <a:pt x="f141" y="f10"/>
                    <a:pt x="f142" y="f108"/>
                  </a:cubicBezTo>
                  <a:cubicBezTo>
                    <a:pt x="f82" y="f96"/>
                    <a:pt x="f123" y="f106"/>
                    <a:pt x="f143" y="f144"/>
                  </a:cubicBezTo>
                  <a:cubicBezTo>
                    <a:pt x="f145" y="f102"/>
                    <a:pt x="f146" y="f118"/>
                    <a:pt x="f18" y="f112"/>
                  </a:cubicBezTo>
                  <a:cubicBezTo>
                    <a:pt x="f14" y="f112"/>
                    <a:pt x="f9" y="f111"/>
                    <a:pt x="f43" y="f110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2429;p48">
              <a:extLst>
                <a:ext uri="{FF2B5EF4-FFF2-40B4-BE49-F238E27FC236}">
                  <a16:creationId xmlns:a16="http://schemas.microsoft.com/office/drawing/2014/main" id="{9913B808-2244-20CC-80CD-6BEE830D235F}"/>
                </a:ext>
              </a:extLst>
            </p:cNvPr>
            <p:cNvSpPr/>
            <p:nvPr/>
          </p:nvSpPr>
          <p:spPr>
            <a:xfrm>
              <a:off x="7162111" y="2347017"/>
              <a:ext cx="140113" cy="138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34"/>
                <a:gd name="f4" fmla="val 2508"/>
                <a:gd name="f5" fmla="val 653"/>
                <a:gd name="f6" fmla="val 461"/>
                <a:gd name="f7" fmla="val 693"/>
                <a:gd name="f8" fmla="val 482"/>
                <a:gd name="f9" fmla="val 753"/>
                <a:gd name="f10" fmla="val 522"/>
                <a:gd name="f11" fmla="val 778"/>
                <a:gd name="f12" fmla="val 567"/>
                <a:gd name="f13" fmla="val 798"/>
                <a:gd name="f14" fmla="val 587"/>
                <a:gd name="f15" fmla="val 818"/>
                <a:gd name="f16" fmla="val 607"/>
                <a:gd name="f17" fmla="val 627"/>
                <a:gd name="f18" fmla="val 647"/>
                <a:gd name="f19" fmla="val 838"/>
                <a:gd name="f20" fmla="val 672"/>
                <a:gd name="f21" fmla="val 692"/>
                <a:gd name="f22" fmla="val 858"/>
                <a:gd name="f23" fmla="val 732"/>
                <a:gd name="f24" fmla="val 797"/>
                <a:gd name="f25" fmla="val 878"/>
                <a:gd name="f26" fmla="val 983"/>
                <a:gd name="f27" fmla="val 1048"/>
                <a:gd name="f28" fmla="val 1088"/>
                <a:gd name="f29" fmla="val 1128"/>
                <a:gd name="f30" fmla="val 1194"/>
                <a:gd name="f31" fmla="val 1234"/>
                <a:gd name="f32" fmla="val 1274"/>
                <a:gd name="f33" fmla="val 1299"/>
                <a:gd name="f34" fmla="val 1339"/>
                <a:gd name="f35" fmla="val 1359"/>
                <a:gd name="f36" fmla="val 1379"/>
                <a:gd name="f37" fmla="val 1399"/>
                <a:gd name="f38" fmla="val 733"/>
                <a:gd name="f39" fmla="val 1424"/>
                <a:gd name="f40" fmla="val 1465"/>
                <a:gd name="f41" fmla="val 628"/>
                <a:gd name="f42" fmla="val 547"/>
                <a:gd name="f43" fmla="val 1444"/>
                <a:gd name="f44" fmla="val 527"/>
                <a:gd name="f45" fmla="val 442"/>
                <a:gd name="f46" fmla="val 402"/>
                <a:gd name="f47" fmla="val 1254"/>
                <a:gd name="f48" fmla="val 1174"/>
                <a:gd name="f49" fmla="val 1149"/>
                <a:gd name="f50" fmla="val 377"/>
                <a:gd name="f51" fmla="val 1108"/>
                <a:gd name="f52" fmla="val 1068"/>
                <a:gd name="f53" fmla="val 963"/>
                <a:gd name="f54" fmla="val 898"/>
                <a:gd name="f55" fmla="val 357"/>
                <a:gd name="f56" fmla="val 752"/>
                <a:gd name="f57" fmla="val 712"/>
                <a:gd name="f58" fmla="val 422"/>
                <a:gd name="f59" fmla="val 462"/>
                <a:gd name="f60" fmla="val 502"/>
                <a:gd name="f61" fmla="val 1485"/>
                <a:gd name="f62" fmla="val 1505"/>
                <a:gd name="f63" fmla="val 1525"/>
                <a:gd name="f64" fmla="val 1550"/>
                <a:gd name="f65" fmla="val 1570"/>
                <a:gd name="f66" fmla="val 337"/>
                <a:gd name="f67" fmla="val 1405"/>
                <a:gd name="f68" fmla="val 125"/>
                <a:gd name="f69" fmla="val 146"/>
                <a:gd name="f70" fmla="val 171"/>
                <a:gd name="f71" fmla="val 1611"/>
                <a:gd name="f72" fmla="val 1656"/>
                <a:gd name="f73" fmla="val 191"/>
                <a:gd name="f74" fmla="val 1696"/>
                <a:gd name="f75" fmla="val 211"/>
                <a:gd name="f76" fmla="val 1756"/>
                <a:gd name="f77" fmla="val 231"/>
                <a:gd name="f78" fmla="val 1801"/>
                <a:gd name="f79" fmla="val 251"/>
                <a:gd name="f80" fmla="val 1841"/>
                <a:gd name="f81" fmla="val 271"/>
                <a:gd name="f82" fmla="val 1881"/>
                <a:gd name="f83" fmla="val 296"/>
                <a:gd name="f84" fmla="val 1906"/>
                <a:gd name="f85" fmla="val 336"/>
                <a:gd name="f86" fmla="val 1947"/>
                <a:gd name="f87" fmla="val 356"/>
                <a:gd name="f88" fmla="val 2032"/>
                <a:gd name="f89" fmla="val 421"/>
                <a:gd name="f90" fmla="val 2092"/>
                <a:gd name="f91" fmla="val 2157"/>
                <a:gd name="f92" fmla="val 2197"/>
                <a:gd name="f93" fmla="val 2217"/>
                <a:gd name="f94" fmla="val 2237"/>
                <a:gd name="f95" fmla="val 2258"/>
                <a:gd name="f96" fmla="val 2283"/>
                <a:gd name="f97" fmla="val 2303"/>
                <a:gd name="f98" fmla="val 2323"/>
                <a:gd name="f99" fmla="val 2343"/>
                <a:gd name="f100" fmla="val 943"/>
                <a:gd name="f101" fmla="val 2363"/>
                <a:gd name="f102" fmla="val 1003"/>
                <a:gd name="f103" fmla="val 2383"/>
                <a:gd name="f104" fmla="val 2408"/>
                <a:gd name="f105" fmla="val 1214"/>
                <a:gd name="f106" fmla="val 1590"/>
                <a:gd name="f107" fmla="val 1650"/>
                <a:gd name="f108" fmla="val 1695"/>
                <a:gd name="f109" fmla="val 1946"/>
                <a:gd name="f110" fmla="val 2026"/>
                <a:gd name="f111" fmla="val 2111"/>
                <a:gd name="f112" fmla="val 2177"/>
                <a:gd name="f113" fmla="val 1861"/>
                <a:gd name="f114" fmla="val 1821"/>
                <a:gd name="f115" fmla="val 1781"/>
                <a:gd name="f116" fmla="val 2277"/>
                <a:gd name="f117" fmla="val 1736"/>
                <a:gd name="f118" fmla="val 2302"/>
                <a:gd name="f119" fmla="val 2322"/>
                <a:gd name="f120" fmla="val 1591"/>
                <a:gd name="f121" fmla="val 2342"/>
                <a:gd name="f122" fmla="val 2382"/>
                <a:gd name="f123" fmla="val 1360"/>
                <a:gd name="f124" fmla="val 2402"/>
                <a:gd name="f125" fmla="val 1300"/>
                <a:gd name="f126" fmla="val 1255"/>
                <a:gd name="f127" fmla="val 1280"/>
                <a:gd name="f128" fmla="val 2362"/>
                <a:gd name="f129" fmla="val 1340"/>
                <a:gd name="f130" fmla="val 2257"/>
                <a:gd name="f131" fmla="val 1380"/>
                <a:gd name="f132" fmla="val 1445"/>
                <a:gd name="f133" fmla="val 2132"/>
                <a:gd name="f134" fmla="val 1926"/>
                <a:gd name="f135" fmla="val 1735"/>
                <a:gd name="f136" fmla="val 1630"/>
                <a:gd name="f137" fmla="val 1154"/>
                <a:gd name="f138" fmla="val 1049"/>
                <a:gd name="f139" fmla="val 944"/>
                <a:gd name="f140" fmla="val 45"/>
                <a:gd name="f141" fmla="val 65"/>
                <a:gd name="f142" fmla="val 85"/>
                <a:gd name="f143" fmla="val 105"/>
                <a:gd name="f144" fmla="val 673"/>
                <a:gd name="f145" fmla="val 608"/>
                <a:gd name="f146" fmla="val 316"/>
                <a:gd name="f147" fmla="val 317"/>
                <a:gd name="f148" fmla="val 277"/>
                <a:gd name="f149" fmla="val 151"/>
                <a:gd name="f150" fmla="val 86"/>
                <a:gd name="f151" fmla="val 46"/>
                <a:gd name="f152" fmla="val 26"/>
                <a:gd name="f153" fmla="val 1023"/>
                <a:gd name="f154" fmla="val 1"/>
                <a:gd name="f155" fmla="val 1610"/>
                <a:gd name="f156" fmla="val 66"/>
                <a:gd name="f157" fmla="val 1675"/>
                <a:gd name="f158" fmla="val 126"/>
                <a:gd name="f159" fmla="val 2051"/>
                <a:gd name="f160" fmla="val 2152"/>
                <a:gd name="f161" fmla="val 2427"/>
                <a:gd name="f162" fmla="val 2468"/>
                <a:gd name="f163" fmla="val 1004"/>
                <a:gd name="f164" fmla="val 2488"/>
                <a:gd name="f165" fmla="val 1069"/>
                <a:gd name="f166" fmla="val 2447"/>
                <a:gd name="f167" fmla="val 1987"/>
                <a:gd name="f168" fmla="val 1986"/>
                <a:gd name="f169" fmla="val 2428"/>
                <a:gd name="f170" fmla="val 2533"/>
                <a:gd name="f171" fmla="val 1319"/>
                <a:gd name="f172" fmla="val 2448"/>
                <a:gd name="f173" fmla="val 396"/>
                <a:gd name="f174" fmla="val 2072"/>
                <a:gd name="f175" fmla="val 1967"/>
                <a:gd name="f176" fmla="val 1631"/>
                <a:gd name="f177" fmla="val 20"/>
                <a:gd name="f178" fmla="val 1425"/>
                <a:gd name="f179" fmla="*/ f0 1 2534"/>
                <a:gd name="f180" fmla="*/ f1 1 2508"/>
                <a:gd name="f181" fmla="val f2"/>
                <a:gd name="f182" fmla="val f3"/>
                <a:gd name="f183" fmla="val f4"/>
                <a:gd name="f184" fmla="+- f183 0 f181"/>
                <a:gd name="f185" fmla="+- f182 0 f181"/>
                <a:gd name="f186" fmla="*/ f185 1 2534"/>
                <a:gd name="f187" fmla="*/ f184 1 2508"/>
                <a:gd name="f188" fmla="*/ f181 1 f186"/>
                <a:gd name="f189" fmla="*/ f182 1 f186"/>
                <a:gd name="f190" fmla="*/ f181 1 f187"/>
                <a:gd name="f191" fmla="*/ f183 1 f187"/>
                <a:gd name="f192" fmla="*/ f188 f179 1"/>
                <a:gd name="f193" fmla="*/ f189 f179 1"/>
                <a:gd name="f194" fmla="*/ f191 f180 1"/>
                <a:gd name="f195" fmla="*/ f190 f1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2" t="f195" r="f193" b="f194"/>
              <a:pathLst>
                <a:path w="2534" h="250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5" y="f17"/>
                  </a:cubicBezTo>
                  <a:cubicBezTo>
                    <a:pt x="f15" y="f18"/>
                    <a:pt x="f19" y="f20"/>
                    <a:pt x="f19" y="f21"/>
                  </a:cubicBezTo>
                  <a:cubicBezTo>
                    <a:pt x="f22" y="f23"/>
                    <a:pt x="f22" y="f24"/>
                    <a:pt x="f25" y="f19"/>
                  </a:cubicBezTo>
                  <a:lnTo>
                    <a:pt x="f25" y="f26"/>
                  </a:lnTo>
                  <a:cubicBezTo>
                    <a:pt x="f25" y="f27"/>
                    <a:pt x="f25" y="f28"/>
                    <a:pt x="f22" y="f29"/>
                  </a:cubicBezTo>
                  <a:cubicBezTo>
                    <a:pt x="f22" y="f30"/>
                    <a:pt x="f22" y="f31"/>
                    <a:pt x="f19" y="f32"/>
                  </a:cubicBezTo>
                  <a:cubicBezTo>
                    <a:pt x="f15" y="f33"/>
                    <a:pt x="f15" y="f34"/>
                    <a:pt x="f13" y="f35"/>
                  </a:cubicBezTo>
                  <a:cubicBezTo>
                    <a:pt x="f11" y="f36"/>
                    <a:pt x="f11" y="f36"/>
                    <a:pt x="f9" y="f37"/>
                  </a:cubicBezTo>
                  <a:cubicBezTo>
                    <a:pt x="f38" y="f39"/>
                    <a:pt x="f7" y="f40"/>
                    <a:pt x="f41" y="f40"/>
                  </a:cubicBezTo>
                  <a:cubicBezTo>
                    <a:pt x="f14" y="f40"/>
                    <a:pt x="f42" y="f43"/>
                    <a:pt x="f44" y="f39"/>
                  </a:cubicBezTo>
                  <a:cubicBezTo>
                    <a:pt x="f45" y="f35"/>
                    <a:pt x="f46" y="f47"/>
                    <a:pt x="f46" y="f48"/>
                  </a:cubicBezTo>
                  <a:cubicBezTo>
                    <a:pt x="f46" y="f49"/>
                    <a:pt x="f50" y="f51"/>
                    <a:pt x="f50" y="f52"/>
                  </a:cubicBezTo>
                  <a:lnTo>
                    <a:pt x="f50" y="f53"/>
                  </a:lnTo>
                  <a:cubicBezTo>
                    <a:pt x="f50" y="f54"/>
                    <a:pt x="f55" y="f22"/>
                    <a:pt x="f50" y="f15"/>
                  </a:cubicBezTo>
                  <a:cubicBezTo>
                    <a:pt x="f50" y="f56"/>
                    <a:pt x="f46" y="f57"/>
                    <a:pt x="f46" y="f20"/>
                  </a:cubicBezTo>
                  <a:cubicBezTo>
                    <a:pt x="f58" y="f17"/>
                    <a:pt x="f58" y="f16"/>
                    <a:pt x="f45" y="f14"/>
                  </a:cubicBezTo>
                  <a:cubicBezTo>
                    <a:pt x="f45" y="f12"/>
                    <a:pt x="f59" y="f42"/>
                    <a:pt x="f59" y="f10"/>
                  </a:cubicBezTo>
                  <a:cubicBezTo>
                    <a:pt x="f8" y="f60"/>
                    <a:pt x="f60" y="f60"/>
                    <a:pt x="f44" y="f8"/>
                  </a:cubicBezTo>
                  <a:cubicBezTo>
                    <a:pt x="f42" y="f8"/>
                    <a:pt x="f42" y="f6"/>
                    <a:pt x="f12" y="f6"/>
                  </a:cubicBezTo>
                  <a:close/>
                  <a:moveTo>
                    <a:pt x="f46" y="f61"/>
                  </a:moveTo>
                  <a:cubicBezTo>
                    <a:pt x="f46" y="f61"/>
                    <a:pt x="f58" y="f61"/>
                    <a:pt x="f58" y="f62"/>
                  </a:cubicBezTo>
                  <a:cubicBezTo>
                    <a:pt x="f45" y="f62"/>
                    <a:pt x="f45" y="f63"/>
                    <a:pt x="f45" y="f63"/>
                  </a:cubicBezTo>
                  <a:cubicBezTo>
                    <a:pt x="f45" y="f64"/>
                    <a:pt x="f58" y="f65"/>
                    <a:pt x="f58" y="f65"/>
                  </a:cubicBezTo>
                  <a:lnTo>
                    <a:pt x="f50" y="f65"/>
                  </a:lnTo>
                  <a:cubicBezTo>
                    <a:pt x="f50" y="f65"/>
                    <a:pt x="f55" y="f65"/>
                    <a:pt x="f55" y="f64"/>
                  </a:cubicBezTo>
                  <a:cubicBezTo>
                    <a:pt x="f66" y="f64"/>
                    <a:pt x="f66" y="f63"/>
                    <a:pt x="f66" y="f63"/>
                  </a:cubicBezTo>
                  <a:cubicBezTo>
                    <a:pt x="f66" y="f62"/>
                    <a:pt x="f55" y="f62"/>
                    <a:pt x="f55" y="f61"/>
                  </a:cubicBezTo>
                  <a:close/>
                  <a:moveTo>
                    <a:pt x="f67" y="f68"/>
                  </a:moveTo>
                  <a:cubicBezTo>
                    <a:pt x="f40" y="f69"/>
                    <a:pt x="f62" y="f69"/>
                    <a:pt x="f64" y="f70"/>
                  </a:cubicBezTo>
                  <a:cubicBezTo>
                    <a:pt x="f71" y="f70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8"/>
                    <a:pt x="f91" y="f12"/>
                  </a:cubicBezTo>
                  <a:cubicBezTo>
                    <a:pt x="f92" y="f16"/>
                    <a:pt x="f93" y="f18"/>
                    <a:pt x="f94" y="f21"/>
                  </a:cubicBezTo>
                  <a:cubicBezTo>
                    <a:pt x="f95" y="f57"/>
                    <a:pt x="f96" y="f56"/>
                    <a:pt x="f97" y="f15"/>
                  </a:cubicBezTo>
                  <a:cubicBezTo>
                    <a:pt x="f98" y="f22"/>
                    <a:pt x="f99" y="f54"/>
                    <a:pt x="f99" y="f100"/>
                  </a:cubicBezTo>
                  <a:cubicBezTo>
                    <a:pt x="f101" y="f102"/>
                    <a:pt x="f103" y="f27"/>
                    <a:pt x="f103" y="f29"/>
                  </a:cubicBezTo>
                  <a:lnTo>
                    <a:pt x="f103" y="f49"/>
                  </a:lnTo>
                  <a:cubicBezTo>
                    <a:pt x="f103" y="f30"/>
                    <a:pt x="f104" y="f105"/>
                    <a:pt x="f104" y="f47"/>
                  </a:cubicBezTo>
                  <a:cubicBezTo>
                    <a:pt x="f104" y="f33"/>
                    <a:pt x="f103" y="f34"/>
                    <a:pt x="f103" y="f37"/>
                  </a:cubicBezTo>
                  <a:cubicBezTo>
                    <a:pt x="f103" y="f43"/>
                    <a:pt x="f101" y="f61"/>
                    <a:pt x="f101" y="f64"/>
                  </a:cubicBezTo>
                  <a:cubicBezTo>
                    <a:pt x="f99" y="f106"/>
                    <a:pt x="f98" y="f107"/>
                    <a:pt x="f97" y="f108"/>
                  </a:cubicBezTo>
                  <a:cubicBezTo>
                    <a:pt x="f95" y="f78"/>
                    <a:pt x="f93" y="f82"/>
                    <a:pt x="f91" y="f109"/>
                  </a:cubicBezTo>
                  <a:cubicBezTo>
                    <a:pt x="f90" y="f110"/>
                    <a:pt x="f88" y="f111"/>
                    <a:pt x="f86" y="f112"/>
                  </a:cubicBezTo>
                  <a:cubicBezTo>
                    <a:pt x="f84" y="f92"/>
                    <a:pt x="f113" y="f93"/>
                    <a:pt x="f114" y="f94"/>
                  </a:cubicBezTo>
                  <a:cubicBezTo>
                    <a:pt x="f115" y="f116"/>
                    <a:pt x="f117" y="f118"/>
                    <a:pt x="f74" y="f119"/>
                  </a:cubicBezTo>
                  <a:cubicBezTo>
                    <a:pt x="f120" y="f121"/>
                    <a:pt x="f62" y="f122"/>
                    <a:pt x="f67" y="f122"/>
                  </a:cubicBezTo>
                  <a:cubicBezTo>
                    <a:pt x="f123" y="f124"/>
                    <a:pt x="f125" y="f124"/>
                    <a:pt x="f126" y="f124"/>
                  </a:cubicBezTo>
                  <a:lnTo>
                    <a:pt x="f31" y="f124"/>
                  </a:lnTo>
                  <a:cubicBezTo>
                    <a:pt x="f126" y="f122"/>
                    <a:pt x="f127" y="f128"/>
                    <a:pt x="f125" y="f119"/>
                  </a:cubicBezTo>
                  <a:cubicBezTo>
                    <a:pt x="f129" y="f118"/>
                    <a:pt x="f123" y="f130"/>
                    <a:pt x="f131" y="f92"/>
                  </a:cubicBezTo>
                  <a:cubicBezTo>
                    <a:pt x="f132" y="f133"/>
                    <a:pt x="f40" y="f110"/>
                    <a:pt x="f62" y="f134"/>
                  </a:cubicBezTo>
                  <a:cubicBezTo>
                    <a:pt x="f64" y="f80"/>
                    <a:pt x="f65" y="f135"/>
                    <a:pt x="f65" y="f136"/>
                  </a:cubicBezTo>
                  <a:cubicBezTo>
                    <a:pt x="f120" y="f62"/>
                    <a:pt x="f71" y="f37"/>
                    <a:pt x="f71" y="f33"/>
                  </a:cubicBezTo>
                  <a:cubicBezTo>
                    <a:pt x="f71" y="f28"/>
                    <a:pt x="f65" y="f25"/>
                    <a:pt x="f62" y="f20"/>
                  </a:cubicBezTo>
                  <a:cubicBezTo>
                    <a:pt x="f132" y="f6"/>
                    <a:pt x="f123" y="f83"/>
                    <a:pt x="f31" y="f69"/>
                  </a:cubicBezTo>
                  <a:cubicBezTo>
                    <a:pt x="f105" y="f69"/>
                    <a:pt x="f105" y="f68"/>
                    <a:pt x="f105" y="f68"/>
                  </a:cubicBezTo>
                  <a:close/>
                  <a:moveTo>
                    <a:pt x="f126" y="f2"/>
                  </a:moveTo>
                  <a:cubicBezTo>
                    <a:pt x="f137" y="f2"/>
                    <a:pt x="f138" y="f2"/>
                    <a:pt x="f139" y="f140"/>
                  </a:cubicBezTo>
                  <a:cubicBezTo>
                    <a:pt x="f25" y="f141"/>
                    <a:pt x="f13" y="f142"/>
                    <a:pt x="f38" y="f143"/>
                  </a:cubicBezTo>
                  <a:cubicBezTo>
                    <a:pt x="f144" y="f69"/>
                    <a:pt x="f145" y="f70"/>
                    <a:pt x="f44" y="f77"/>
                  </a:cubicBezTo>
                  <a:cubicBezTo>
                    <a:pt x="f8" y="f81"/>
                    <a:pt x="f58" y="f146"/>
                    <a:pt x="f50" y="f87"/>
                  </a:cubicBezTo>
                  <a:cubicBezTo>
                    <a:pt x="f147" y="f89"/>
                    <a:pt x="f148" y="f6"/>
                    <a:pt x="f77" y="f42"/>
                  </a:cubicBezTo>
                  <a:cubicBezTo>
                    <a:pt x="f149" y="f18"/>
                    <a:pt x="f150" y="f24"/>
                    <a:pt x="f151" y="f53"/>
                  </a:cubicBezTo>
                  <a:cubicBezTo>
                    <a:pt x="f152" y="f153"/>
                    <a:pt x="f154" y="f28"/>
                    <a:pt x="f154" y="f48"/>
                  </a:cubicBezTo>
                  <a:lnTo>
                    <a:pt x="f154" y="f37"/>
                  </a:lnTo>
                  <a:cubicBezTo>
                    <a:pt x="f152" y="f40"/>
                    <a:pt x="f152" y="f63"/>
                    <a:pt x="f151" y="f155"/>
                  </a:cubicBezTo>
                  <a:cubicBezTo>
                    <a:pt x="f156" y="f157"/>
                    <a:pt x="f150" y="f135"/>
                    <a:pt x="f158" y="f114"/>
                  </a:cubicBezTo>
                  <a:cubicBezTo>
                    <a:pt x="f73" y="f109"/>
                    <a:pt x="f148" y="f159"/>
                    <a:pt x="f50" y="f160"/>
                  </a:cubicBezTo>
                  <a:cubicBezTo>
                    <a:pt x="f58" y="f93"/>
                    <a:pt x="f8" y="f130"/>
                    <a:pt x="f42" y="f118"/>
                  </a:cubicBezTo>
                  <a:cubicBezTo>
                    <a:pt x="f145" y="f121"/>
                    <a:pt x="f144" y="f128"/>
                    <a:pt x="f9" y="f124"/>
                  </a:cubicBezTo>
                  <a:cubicBezTo>
                    <a:pt x="f15" y="f161"/>
                    <a:pt x="f25" y="f162"/>
                    <a:pt x="f139" y="f162"/>
                  </a:cubicBezTo>
                  <a:cubicBezTo>
                    <a:pt x="f163" y="f164"/>
                    <a:pt x="f165" y="f4"/>
                    <a:pt x="f137" y="f4"/>
                  </a:cubicBezTo>
                  <a:lnTo>
                    <a:pt x="f127" y="f4"/>
                  </a:lnTo>
                  <a:cubicBezTo>
                    <a:pt x="f131" y="f4"/>
                    <a:pt x="f61" y="f4"/>
                    <a:pt x="f71" y="f162"/>
                  </a:cubicBezTo>
                  <a:cubicBezTo>
                    <a:pt x="f117" y="f166"/>
                    <a:pt x="f113" y="f122"/>
                    <a:pt x="f167" y="f118"/>
                  </a:cubicBezTo>
                  <a:cubicBezTo>
                    <a:pt x="f90" y="f93"/>
                    <a:pt x="f92" y="f111"/>
                    <a:pt x="f97" y="f168"/>
                  </a:cubicBezTo>
                  <a:cubicBezTo>
                    <a:pt x="f101" y="f82"/>
                    <a:pt x="f169" y="f135"/>
                    <a:pt x="f162" y="f106"/>
                  </a:cubicBezTo>
                  <a:cubicBezTo>
                    <a:pt x="f164" y="f64"/>
                    <a:pt x="f4" y="f61"/>
                    <a:pt x="f4" y="f37"/>
                  </a:cubicBezTo>
                  <a:cubicBezTo>
                    <a:pt x="f170" y="f171"/>
                    <a:pt x="f170" y="f47"/>
                    <a:pt x="f4" y="f49"/>
                  </a:cubicBezTo>
                  <a:cubicBezTo>
                    <a:pt x="f4" y="f28"/>
                    <a:pt x="f4" y="f153"/>
                    <a:pt x="f164" y="f100"/>
                  </a:cubicBezTo>
                  <a:cubicBezTo>
                    <a:pt x="f162" y="f25"/>
                    <a:pt x="f172" y="f15"/>
                    <a:pt x="f104" y="f23"/>
                  </a:cubicBezTo>
                  <a:cubicBezTo>
                    <a:pt x="f101" y="f16"/>
                    <a:pt x="f96" y="f60"/>
                    <a:pt x="f112" y="f173"/>
                  </a:cubicBezTo>
                  <a:cubicBezTo>
                    <a:pt x="f174" y="f83"/>
                    <a:pt x="f175" y="f73"/>
                    <a:pt x="f114" y="f68"/>
                  </a:cubicBezTo>
                  <a:cubicBezTo>
                    <a:pt x="f76" y="f143"/>
                    <a:pt x="f74" y="f142"/>
                    <a:pt x="f176" y="f140"/>
                  </a:cubicBezTo>
                  <a:cubicBezTo>
                    <a:pt x="f65" y="f140"/>
                    <a:pt x="f62" y="f177"/>
                    <a:pt x="f178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2430;p48">
              <a:extLst>
                <a:ext uri="{FF2B5EF4-FFF2-40B4-BE49-F238E27FC236}">
                  <a16:creationId xmlns:a16="http://schemas.microsoft.com/office/drawing/2014/main" id="{E234BB1D-52B3-BAF1-642B-588473ABF2CA}"/>
                </a:ext>
              </a:extLst>
            </p:cNvPr>
            <p:cNvSpPr/>
            <p:nvPr/>
          </p:nvSpPr>
          <p:spPr>
            <a:xfrm>
              <a:off x="6864035" y="2662577"/>
              <a:ext cx="422937" cy="1883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49"/>
                <a:gd name="f4" fmla="val 3406"/>
                <a:gd name="f5" fmla="val 3682"/>
                <a:gd name="f6" fmla="val 3536"/>
                <a:gd name="f7" fmla="val 3386"/>
                <a:gd name="f8" fmla="val 20"/>
                <a:gd name="f9" fmla="val 3240"/>
                <a:gd name="f10" fmla="val 3095"/>
                <a:gd name="f11" fmla="val 40"/>
                <a:gd name="f12" fmla="val 2949"/>
                <a:gd name="f13" fmla="val 81"/>
                <a:gd name="f14" fmla="val 2804"/>
                <a:gd name="f15" fmla="val 106"/>
                <a:gd name="f16" fmla="val 2508"/>
                <a:gd name="f17" fmla="val 166"/>
                <a:gd name="f18" fmla="val 2217"/>
                <a:gd name="f19" fmla="val 271"/>
                <a:gd name="f20" fmla="val 1946"/>
                <a:gd name="f21" fmla="val 397"/>
                <a:gd name="f22" fmla="val 1550"/>
                <a:gd name="f23" fmla="val 582"/>
                <a:gd name="f24" fmla="val 1194"/>
                <a:gd name="f25" fmla="val 833"/>
                <a:gd name="f26" fmla="val 903"/>
                <a:gd name="f27" fmla="val 1129"/>
                <a:gd name="f28" fmla="val 753"/>
                <a:gd name="f29" fmla="val 1274"/>
                <a:gd name="f30" fmla="val 627"/>
                <a:gd name="f31" fmla="val 1420"/>
                <a:gd name="f32" fmla="val 502"/>
                <a:gd name="f33" fmla="val 1585"/>
                <a:gd name="f34" fmla="val 402"/>
                <a:gd name="f35" fmla="val 1756"/>
                <a:gd name="f36" fmla="val 296"/>
                <a:gd name="f37" fmla="val 1921"/>
                <a:gd name="f38" fmla="val 211"/>
                <a:gd name="f39" fmla="val 2132"/>
                <a:gd name="f40" fmla="val 2152"/>
                <a:gd name="f41" fmla="val 171"/>
                <a:gd name="f42" fmla="val 2237"/>
                <a:gd name="f43" fmla="val 151"/>
                <a:gd name="f44" fmla="val 2337"/>
                <a:gd name="f45" fmla="val 2443"/>
                <a:gd name="f46" fmla="val 86"/>
                <a:gd name="f47" fmla="val 2488"/>
                <a:gd name="f48" fmla="val 2528"/>
                <a:gd name="f49" fmla="val 66"/>
                <a:gd name="f50" fmla="val 2568"/>
                <a:gd name="f51" fmla="val 2613"/>
                <a:gd name="f52" fmla="val 46"/>
                <a:gd name="f53" fmla="val 2653"/>
                <a:gd name="f54" fmla="val 2693"/>
                <a:gd name="f55" fmla="val 2759"/>
                <a:gd name="f56" fmla="val 25"/>
                <a:gd name="f57" fmla="val 2819"/>
                <a:gd name="f58" fmla="val 2884"/>
                <a:gd name="f59" fmla="val 2964"/>
                <a:gd name="f60" fmla="val 3030"/>
                <a:gd name="f61" fmla="val 3050"/>
                <a:gd name="f62" fmla="val 3070"/>
                <a:gd name="f63" fmla="val 3090"/>
                <a:gd name="f64" fmla="val 3115"/>
                <a:gd name="f65" fmla="val 3155"/>
                <a:gd name="f66" fmla="val 3215"/>
                <a:gd name="f67" fmla="val 3280"/>
                <a:gd name="f68" fmla="val 3340"/>
                <a:gd name="f69" fmla="val 3366"/>
                <a:gd name="f70" fmla="val 126"/>
                <a:gd name="f71" fmla="val 2989"/>
                <a:gd name="f72" fmla="val 2944"/>
                <a:gd name="f73" fmla="val 2924"/>
                <a:gd name="f74" fmla="val 2904"/>
                <a:gd name="f75" fmla="val 2864"/>
                <a:gd name="f76" fmla="val 191"/>
                <a:gd name="f77" fmla="val 231"/>
                <a:gd name="f78" fmla="val 2548"/>
                <a:gd name="f79" fmla="val 251"/>
                <a:gd name="f80" fmla="val 2423"/>
                <a:gd name="f81" fmla="val 2297"/>
                <a:gd name="f82" fmla="val 356"/>
                <a:gd name="f83" fmla="val 2172"/>
                <a:gd name="f84" fmla="val 2067"/>
                <a:gd name="f85" fmla="val 462"/>
                <a:gd name="f86" fmla="val 1961"/>
                <a:gd name="f87" fmla="val 527"/>
                <a:gd name="f88" fmla="val 1836"/>
                <a:gd name="f89" fmla="val 587"/>
                <a:gd name="f90" fmla="val 652"/>
                <a:gd name="f91" fmla="val 1650"/>
                <a:gd name="f92" fmla="val 733"/>
                <a:gd name="f93" fmla="val 1525"/>
                <a:gd name="f94" fmla="val 818"/>
                <a:gd name="f95" fmla="val 1314"/>
                <a:gd name="f96" fmla="val 1003"/>
                <a:gd name="f97" fmla="val 1234"/>
                <a:gd name="f98" fmla="val 1089"/>
                <a:gd name="f99" fmla="val 1214"/>
                <a:gd name="f100" fmla="val 1044"/>
                <a:gd name="f101" fmla="val 1319"/>
                <a:gd name="f102" fmla="val 938"/>
                <a:gd name="f103" fmla="val 1299"/>
                <a:gd name="f104" fmla="val 958"/>
                <a:gd name="f105" fmla="val 1570"/>
                <a:gd name="f106" fmla="val 773"/>
                <a:gd name="f107" fmla="val 1841"/>
                <a:gd name="f108" fmla="val 607"/>
                <a:gd name="f109" fmla="val 2157"/>
                <a:gd name="f110" fmla="val 457"/>
                <a:gd name="f111" fmla="val 2322"/>
                <a:gd name="f112" fmla="val 331"/>
                <a:gd name="f113" fmla="val 2699"/>
                <a:gd name="f114" fmla="val 3075"/>
                <a:gd name="f115" fmla="val 186"/>
                <a:gd name="f116" fmla="val 3260"/>
                <a:gd name="f117" fmla="val 3471"/>
                <a:gd name="f118" fmla="val 146"/>
                <a:gd name="f119" fmla="val 3661"/>
                <a:gd name="f120" fmla="val 3867"/>
                <a:gd name="f121" fmla="val 3887"/>
                <a:gd name="f122" fmla="val 4058"/>
                <a:gd name="f123" fmla="val 4263"/>
                <a:gd name="f124" fmla="val 4474"/>
                <a:gd name="f125" fmla="val 4619"/>
                <a:gd name="f126" fmla="val 4765"/>
                <a:gd name="f127" fmla="val 4915"/>
                <a:gd name="f128" fmla="val 5121"/>
                <a:gd name="f129" fmla="val 311"/>
                <a:gd name="f130" fmla="val 5332"/>
                <a:gd name="f131" fmla="val 376"/>
                <a:gd name="f132" fmla="val 5517"/>
                <a:gd name="f133" fmla="val 5833"/>
                <a:gd name="f134" fmla="val 6124"/>
                <a:gd name="f135" fmla="val 6375"/>
                <a:gd name="f136" fmla="val 6605"/>
                <a:gd name="f137" fmla="val 6816"/>
                <a:gd name="f138" fmla="val 1334"/>
                <a:gd name="f139" fmla="val 6982"/>
                <a:gd name="f140" fmla="val 1545"/>
                <a:gd name="f141" fmla="val 7067"/>
                <a:gd name="f142" fmla="val 7127"/>
                <a:gd name="f143" fmla="val 7192"/>
                <a:gd name="f144" fmla="val 1861"/>
                <a:gd name="f145" fmla="val 7252"/>
                <a:gd name="f146" fmla="val 7318"/>
                <a:gd name="f147" fmla="val 2087"/>
                <a:gd name="f148" fmla="val 7358"/>
                <a:gd name="f149" fmla="val 2192"/>
                <a:gd name="f150" fmla="val 7378"/>
                <a:gd name="f151" fmla="val 2212"/>
                <a:gd name="f152" fmla="val 7398"/>
                <a:gd name="f153" fmla="val 2317"/>
                <a:gd name="f154" fmla="val 7423"/>
                <a:gd name="f155" fmla="val 2383"/>
                <a:gd name="f156" fmla="val 7443"/>
                <a:gd name="f157" fmla="val 7463"/>
                <a:gd name="f158" fmla="val 7483"/>
                <a:gd name="f159" fmla="val 7503"/>
                <a:gd name="f160" fmla="val 2633"/>
                <a:gd name="f161" fmla="val 2673"/>
                <a:gd name="f162" fmla="val 7523"/>
                <a:gd name="f163" fmla="val 2714"/>
                <a:gd name="f164" fmla="val 2779"/>
                <a:gd name="f165" fmla="val 7548"/>
                <a:gd name="f166" fmla="val 2799"/>
                <a:gd name="f167" fmla="val 7568"/>
                <a:gd name="f168" fmla="val 7588"/>
                <a:gd name="f169" fmla="val 7608"/>
                <a:gd name="f170" fmla="val 7628"/>
                <a:gd name="f171" fmla="val 2739"/>
                <a:gd name="f172" fmla="val 2588"/>
                <a:gd name="f173" fmla="val 2463"/>
                <a:gd name="f174" fmla="val 2006"/>
                <a:gd name="f175" fmla="val 7338"/>
                <a:gd name="f176" fmla="val 1816"/>
                <a:gd name="f177" fmla="val 7212"/>
                <a:gd name="f178" fmla="val 7172"/>
                <a:gd name="f179" fmla="val 1565"/>
                <a:gd name="f180" fmla="val 7107"/>
                <a:gd name="f181" fmla="val 1485"/>
                <a:gd name="f182" fmla="val 7022"/>
                <a:gd name="f183" fmla="val 1400"/>
                <a:gd name="f184" fmla="val 6961"/>
                <a:gd name="f185" fmla="val 1294"/>
                <a:gd name="f186" fmla="val 6876"/>
                <a:gd name="f187" fmla="val 1209"/>
                <a:gd name="f188" fmla="val 6796"/>
                <a:gd name="f189" fmla="val 6625"/>
                <a:gd name="f190" fmla="val 983"/>
                <a:gd name="f191" fmla="val 6460"/>
                <a:gd name="f192" fmla="val 6249"/>
                <a:gd name="f193" fmla="val 687"/>
                <a:gd name="f194" fmla="val 6064"/>
                <a:gd name="f195" fmla="val 562"/>
                <a:gd name="f196" fmla="val 5853"/>
                <a:gd name="f197" fmla="val 5622"/>
                <a:gd name="f198" fmla="val 5497"/>
                <a:gd name="f199" fmla="val 291"/>
                <a:gd name="f200" fmla="val 5372"/>
                <a:gd name="f201" fmla="val 5246"/>
                <a:gd name="f202" fmla="val 206"/>
                <a:gd name="f203" fmla="val 5166"/>
                <a:gd name="f204" fmla="val 5081"/>
                <a:gd name="f205" fmla="val 4996"/>
                <a:gd name="f206" fmla="val 4870"/>
                <a:gd name="f207" fmla="val 4725"/>
                <a:gd name="f208" fmla="val 4579"/>
                <a:gd name="f209" fmla="val 61"/>
                <a:gd name="f210" fmla="val 4329"/>
                <a:gd name="f211" fmla="val 4078"/>
                <a:gd name="f212" fmla="val 3827"/>
                <a:gd name="f213" fmla="*/ f0 1 7649"/>
                <a:gd name="f214" fmla="*/ f1 1 3406"/>
                <a:gd name="f215" fmla="val f2"/>
                <a:gd name="f216" fmla="val f3"/>
                <a:gd name="f217" fmla="val f4"/>
                <a:gd name="f218" fmla="+- f217 0 f215"/>
                <a:gd name="f219" fmla="+- f216 0 f215"/>
                <a:gd name="f220" fmla="*/ f219 1 7649"/>
                <a:gd name="f221" fmla="*/ f218 1 3406"/>
                <a:gd name="f222" fmla="*/ f215 1 f220"/>
                <a:gd name="f223" fmla="*/ f216 1 f220"/>
                <a:gd name="f224" fmla="*/ f215 1 f221"/>
                <a:gd name="f225" fmla="*/ f217 1 f221"/>
                <a:gd name="f226" fmla="*/ f222 f213 1"/>
                <a:gd name="f227" fmla="*/ f223 f213 1"/>
                <a:gd name="f228" fmla="*/ f225 f214 1"/>
                <a:gd name="f229" fmla="*/ f224 f2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6" t="f229" r="f227" b="f228"/>
              <a:pathLst>
                <a:path w="7649" h="3406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38" y="f40"/>
                  </a:lnTo>
                  <a:cubicBezTo>
                    <a:pt x="f41" y="f42"/>
                    <a:pt x="f43" y="f44"/>
                    <a:pt x="f15" y="f45"/>
                  </a:cubicBezTo>
                  <a:cubicBezTo>
                    <a:pt x="f46" y="f47"/>
                    <a:pt x="f46" y="f48"/>
                    <a:pt x="f49" y="f50"/>
                  </a:cubicBezTo>
                  <a:cubicBezTo>
                    <a:pt x="f49" y="f51"/>
                    <a:pt x="f52" y="f53"/>
                    <a:pt x="f52" y="f54"/>
                  </a:cubicBezTo>
                  <a:cubicBezTo>
                    <a:pt x="f52" y="f55"/>
                    <a:pt x="f56" y="f57"/>
                    <a:pt x="f56" y="f58"/>
                  </a:cubicBezTo>
                  <a:lnTo>
                    <a:pt x="f56" y="f59"/>
                  </a:lnTo>
                  <a:lnTo>
                    <a:pt x="f56" y="f60"/>
                  </a:lnTo>
                  <a:lnTo>
                    <a:pt x="f2" y="f61"/>
                  </a:lnTo>
                  <a:lnTo>
                    <a:pt x="f2" y="f62"/>
                  </a:lnTo>
                  <a:lnTo>
                    <a:pt x="f2" y="f63"/>
                  </a:lnTo>
                  <a:lnTo>
                    <a:pt x="f2" y="f64"/>
                  </a:lnTo>
                  <a:lnTo>
                    <a:pt x="f2" y="f65"/>
                  </a:lnTo>
                  <a:cubicBezTo>
                    <a:pt x="f2" y="f66"/>
                    <a:pt x="f56" y="f67"/>
                    <a:pt x="f56" y="f68"/>
                  </a:cubicBezTo>
                  <a:cubicBezTo>
                    <a:pt x="f56" y="f69"/>
                    <a:pt x="f56" y="f7"/>
                    <a:pt x="f52" y="f4"/>
                  </a:cubicBezTo>
                  <a:lnTo>
                    <a:pt x="f46" y="f4"/>
                  </a:lnTo>
                  <a:cubicBezTo>
                    <a:pt x="f15" y="f4"/>
                    <a:pt x="f70" y="f4"/>
                    <a:pt x="f70" y="f7"/>
                  </a:cubicBezTo>
                  <a:cubicBezTo>
                    <a:pt x="f43" y="f7"/>
                    <a:pt x="f43" y="f69"/>
                    <a:pt x="f43" y="f68"/>
                  </a:cubicBezTo>
                  <a:lnTo>
                    <a:pt x="f43" y="f65"/>
                  </a:lnTo>
                  <a:lnTo>
                    <a:pt x="f43" y="f64"/>
                  </a:lnTo>
                  <a:lnTo>
                    <a:pt x="f43" y="f63"/>
                  </a:lnTo>
                  <a:lnTo>
                    <a:pt x="f43" y="f62"/>
                  </a:lnTo>
                  <a:lnTo>
                    <a:pt x="f43" y="f61"/>
                  </a:lnTo>
                  <a:lnTo>
                    <a:pt x="f43" y="f71"/>
                  </a:lnTo>
                  <a:lnTo>
                    <a:pt x="f41" y="f72"/>
                  </a:lnTo>
                  <a:lnTo>
                    <a:pt x="f41" y="f73"/>
                  </a:lnTo>
                  <a:lnTo>
                    <a:pt x="f41" y="f74"/>
                  </a:lnTo>
                  <a:lnTo>
                    <a:pt x="f41" y="f58"/>
                  </a:lnTo>
                  <a:lnTo>
                    <a:pt x="f41" y="f75"/>
                  </a:lnTo>
                  <a:cubicBezTo>
                    <a:pt x="f76" y="f55"/>
                    <a:pt x="f38" y="f53"/>
                    <a:pt x="f77" y="f78"/>
                  </a:cubicBezTo>
                  <a:cubicBezTo>
                    <a:pt x="f79" y="f80"/>
                    <a:pt x="f36" y="f81"/>
                    <a:pt x="f82" y="f83"/>
                  </a:cubicBezTo>
                  <a:cubicBezTo>
                    <a:pt x="f34" y="f84"/>
                    <a:pt x="f85" y="f86"/>
                    <a:pt x="f87" y="f88"/>
                  </a:cubicBezTo>
                  <a:cubicBezTo>
                    <a:pt x="f89" y="f35"/>
                    <a:pt x="f90" y="f91"/>
                    <a:pt x="f92" y="f93"/>
                  </a:cubicBezTo>
                  <a:cubicBezTo>
                    <a:pt x="f94" y="f31"/>
                    <a:pt x="f26" y="f95"/>
                    <a:pt x="f96" y="f97"/>
                  </a:cubicBezTo>
                  <a:cubicBezTo>
                    <a:pt x="f98" y="f27"/>
                    <a:pt x="f99" y="f100"/>
                    <a:pt x="f101" y="f102"/>
                  </a:cubicBezTo>
                  <a:lnTo>
                    <a:pt x="f101" y="f102"/>
                  </a:lnTo>
                  <a:lnTo>
                    <a:pt x="f103" y="f104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21"/>
                    <a:pt x="f16" y="f112"/>
                    <a:pt x="f113" y="f19"/>
                  </a:cubicBezTo>
                  <a:cubicBezTo>
                    <a:pt x="f58" y="f77"/>
                    <a:pt x="f114" y="f115"/>
                    <a:pt x="f116" y="f17"/>
                  </a:cubicBezTo>
                  <a:cubicBezTo>
                    <a:pt x="f117" y="f118"/>
                    <a:pt x="f119" y="f70"/>
                    <a:pt x="f120" y="f70"/>
                  </a:cubicBezTo>
                  <a:lnTo>
                    <a:pt x="f121" y="f70"/>
                  </a:lnTo>
                  <a:cubicBezTo>
                    <a:pt x="f122" y="f70"/>
                    <a:pt x="f123" y="f118"/>
                    <a:pt x="f124" y="f17"/>
                  </a:cubicBezTo>
                  <a:cubicBezTo>
                    <a:pt x="f125" y="f115"/>
                    <a:pt x="f126" y="f77"/>
                    <a:pt x="f127" y="f79"/>
                  </a:cubicBezTo>
                  <a:cubicBezTo>
                    <a:pt x="f128" y="f129"/>
                    <a:pt x="f130" y="f131"/>
                    <a:pt x="f132" y="f110"/>
                  </a:cubicBezTo>
                  <a:cubicBezTo>
                    <a:pt x="f133" y="f23"/>
                    <a:pt x="f134" y="f28"/>
                    <a:pt x="f135" y="f104"/>
                  </a:cubicBezTo>
                  <a:lnTo>
                    <a:pt x="f135" y="f102"/>
                  </a:lnTo>
                  <a:cubicBezTo>
                    <a:pt x="f136" y="f27"/>
                    <a:pt x="f137" y="f138"/>
                    <a:pt x="f139" y="f140"/>
                  </a:cubicBezTo>
                  <a:cubicBezTo>
                    <a:pt x="f141" y="f91"/>
                    <a:pt x="f142" y="f35"/>
                    <a:pt x="f143" y="f144"/>
                  </a:cubicBezTo>
                  <a:cubicBezTo>
                    <a:pt x="f145" y="f86"/>
                    <a:pt x="f146" y="f147"/>
                    <a:pt x="f148" y="f149"/>
                  </a:cubicBezTo>
                  <a:lnTo>
                    <a:pt x="f150" y="f151"/>
                  </a:lnTo>
                  <a:lnTo>
                    <a:pt x="f150" y="f42"/>
                  </a:lnTo>
                  <a:cubicBezTo>
                    <a:pt x="f152" y="f153"/>
                    <a:pt x="f154" y="f155"/>
                    <a:pt x="f156" y="f45"/>
                  </a:cubicBezTo>
                  <a:cubicBezTo>
                    <a:pt x="f157" y="f16"/>
                    <a:pt x="f158" y="f78"/>
                    <a:pt x="f159" y="f160"/>
                  </a:cubicBezTo>
                  <a:lnTo>
                    <a:pt x="f159" y="f161"/>
                  </a:lnTo>
                  <a:lnTo>
                    <a:pt x="f159" y="f54"/>
                  </a:lnTo>
                  <a:lnTo>
                    <a:pt x="f162" y="f54"/>
                  </a:lnTo>
                  <a:lnTo>
                    <a:pt x="f162" y="f163"/>
                  </a:lnTo>
                  <a:lnTo>
                    <a:pt x="f162" y="f55"/>
                  </a:lnTo>
                  <a:cubicBezTo>
                    <a:pt x="f162" y="f164"/>
                    <a:pt x="f165" y="f164"/>
                    <a:pt x="f165" y="f166"/>
                  </a:cubicBezTo>
                  <a:cubicBezTo>
                    <a:pt x="f167" y="f166"/>
                    <a:pt x="f167" y="f57"/>
                    <a:pt x="f168" y="f57"/>
                  </a:cubicBezTo>
                  <a:cubicBezTo>
                    <a:pt x="f169" y="f57"/>
                    <a:pt x="f170" y="f166"/>
                    <a:pt x="f170" y="f166"/>
                  </a:cubicBezTo>
                  <a:cubicBezTo>
                    <a:pt x="f3" y="f164"/>
                    <a:pt x="f3" y="f164"/>
                    <a:pt x="f3" y="f55"/>
                  </a:cubicBezTo>
                  <a:lnTo>
                    <a:pt x="f3" y="f171"/>
                  </a:lnTo>
                  <a:lnTo>
                    <a:pt x="f3" y="f163"/>
                  </a:lnTo>
                  <a:lnTo>
                    <a:pt x="f3" y="f54"/>
                  </a:lnTo>
                  <a:lnTo>
                    <a:pt x="f3" y="f161"/>
                  </a:lnTo>
                  <a:lnTo>
                    <a:pt x="f3" y="f53"/>
                  </a:lnTo>
                  <a:cubicBezTo>
                    <a:pt x="f3" y="f53"/>
                    <a:pt x="f3" y="f160"/>
                    <a:pt x="f170" y="f160"/>
                  </a:cubicBezTo>
                  <a:lnTo>
                    <a:pt x="f170" y="f172"/>
                  </a:lnTo>
                  <a:cubicBezTo>
                    <a:pt x="f168" y="f173"/>
                    <a:pt x="f167" y="f153"/>
                    <a:pt x="f159" y="f149"/>
                  </a:cubicBezTo>
                  <a:cubicBezTo>
                    <a:pt x="f156" y="f174"/>
                    <a:pt x="f175" y="f176"/>
                    <a:pt x="f177" y="f91"/>
                  </a:cubicBezTo>
                  <a:cubicBezTo>
                    <a:pt x="f178" y="f179"/>
                    <a:pt x="f180" y="f181"/>
                    <a:pt x="f182" y="f183"/>
                  </a:cubicBezTo>
                  <a:cubicBezTo>
                    <a:pt x="f184" y="f185"/>
                    <a:pt x="f186" y="f187"/>
                    <a:pt x="f188" y="f27"/>
                  </a:cubicBezTo>
                  <a:cubicBezTo>
                    <a:pt x="f189" y="f190"/>
                    <a:pt x="f191" y="f25"/>
                    <a:pt x="f192" y="f193"/>
                  </a:cubicBezTo>
                  <a:cubicBezTo>
                    <a:pt x="f194" y="f195"/>
                    <a:pt x="f196" y="f110"/>
                    <a:pt x="f197" y="f82"/>
                  </a:cubicBezTo>
                  <a:cubicBezTo>
                    <a:pt x="f198" y="f199"/>
                    <a:pt x="f200" y="f79"/>
                    <a:pt x="f201" y="f202"/>
                  </a:cubicBezTo>
                  <a:cubicBezTo>
                    <a:pt x="f203" y="f115"/>
                    <a:pt x="f204" y="f17"/>
                    <a:pt x="f205" y="f118"/>
                  </a:cubicBezTo>
                  <a:cubicBezTo>
                    <a:pt x="f206" y="f15"/>
                    <a:pt x="f207" y="f13"/>
                    <a:pt x="f208" y="f209"/>
                  </a:cubicBezTo>
                  <a:cubicBezTo>
                    <a:pt x="f210" y="f8"/>
                    <a:pt x="f211" y="f2"/>
                    <a:pt x="f212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2431;p48">
              <a:extLst>
                <a:ext uri="{FF2B5EF4-FFF2-40B4-BE49-F238E27FC236}">
                  <a16:creationId xmlns:a16="http://schemas.microsoft.com/office/drawing/2014/main" id="{3BED4960-5922-8866-E9EF-83EA0C844737}"/>
                </a:ext>
              </a:extLst>
            </p:cNvPr>
            <p:cNvSpPr/>
            <p:nvPr/>
          </p:nvSpPr>
          <p:spPr>
            <a:xfrm>
              <a:off x="6963558" y="2395508"/>
              <a:ext cx="180310" cy="2069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61"/>
                <a:gd name="f4" fmla="val 3743"/>
                <a:gd name="f5" fmla="val 1631"/>
                <a:gd name="f6" fmla="val 106"/>
                <a:gd name="f7" fmla="val 1691"/>
                <a:gd name="f8" fmla="val 1736"/>
                <a:gd name="f9" fmla="val 126"/>
                <a:gd name="f10" fmla="val 1796"/>
                <a:gd name="f11" fmla="val 1861"/>
                <a:gd name="f12" fmla="val 1902"/>
                <a:gd name="f13" fmla="val 146"/>
                <a:gd name="f14" fmla="val 1962"/>
                <a:gd name="f15" fmla="val 2027"/>
                <a:gd name="f16" fmla="val 171"/>
                <a:gd name="f17" fmla="val 2067"/>
                <a:gd name="f18" fmla="val 191"/>
                <a:gd name="f19" fmla="val 2132"/>
                <a:gd name="f20" fmla="val 211"/>
                <a:gd name="f21" fmla="val 2258"/>
                <a:gd name="f22" fmla="val 272"/>
                <a:gd name="f23" fmla="val 2363"/>
                <a:gd name="f24" fmla="val 337"/>
                <a:gd name="f25" fmla="val 2463"/>
                <a:gd name="f26" fmla="val 422"/>
                <a:gd name="f27" fmla="val 2569"/>
                <a:gd name="f28" fmla="val 502"/>
                <a:gd name="f29" fmla="val 2674"/>
                <a:gd name="f30" fmla="val 588"/>
                <a:gd name="f31" fmla="val 2759"/>
                <a:gd name="f32" fmla="val 693"/>
                <a:gd name="f33" fmla="val 713"/>
                <a:gd name="f34" fmla="val 2799"/>
                <a:gd name="f35" fmla="val 773"/>
                <a:gd name="f36" fmla="val 2839"/>
                <a:gd name="f37" fmla="val 838"/>
                <a:gd name="f38" fmla="val 2885"/>
                <a:gd name="f39" fmla="val 898"/>
                <a:gd name="f40" fmla="val 2925"/>
                <a:gd name="f41" fmla="val 964"/>
                <a:gd name="f42" fmla="val 2965"/>
                <a:gd name="f43" fmla="val 1024"/>
                <a:gd name="f44" fmla="val 2990"/>
                <a:gd name="f45" fmla="val 1109"/>
                <a:gd name="f46" fmla="val 3030"/>
                <a:gd name="f47" fmla="val 1174"/>
                <a:gd name="f48" fmla="val 3050"/>
                <a:gd name="f49" fmla="val 1255"/>
                <a:gd name="f50" fmla="val 3070"/>
                <a:gd name="f51" fmla="val 1340"/>
                <a:gd name="f52" fmla="val 3090"/>
                <a:gd name="f53" fmla="val 1425"/>
                <a:gd name="f54" fmla="val 3115"/>
                <a:gd name="f55" fmla="val 1525"/>
                <a:gd name="f56" fmla="val 3135"/>
                <a:gd name="f57" fmla="val 1611"/>
                <a:gd name="f58" fmla="val 3155"/>
                <a:gd name="f59" fmla="val 1801"/>
                <a:gd name="f60" fmla="val 1967"/>
                <a:gd name="f61" fmla="val 2152"/>
                <a:gd name="f62" fmla="val 2197"/>
                <a:gd name="f63" fmla="val 2217"/>
                <a:gd name="f64" fmla="val 2403"/>
                <a:gd name="f65" fmla="val 2553"/>
                <a:gd name="f66" fmla="val 2679"/>
                <a:gd name="f67" fmla="val 2804"/>
                <a:gd name="f68" fmla="val 2950"/>
                <a:gd name="f69" fmla="val 3055"/>
                <a:gd name="f70" fmla="val 3075"/>
                <a:gd name="f71" fmla="val 3180"/>
                <a:gd name="f72" fmla="val 3346"/>
                <a:gd name="f73" fmla="val 3431"/>
                <a:gd name="f74" fmla="val 3491"/>
                <a:gd name="f75" fmla="val 3556"/>
                <a:gd name="f76" fmla="val 3597"/>
                <a:gd name="f77" fmla="val 3617"/>
                <a:gd name="f78" fmla="val 1776"/>
                <a:gd name="f79" fmla="val 3637"/>
                <a:gd name="f80" fmla="val 3657"/>
                <a:gd name="f81" fmla="val 1671"/>
                <a:gd name="f82" fmla="val 1566"/>
                <a:gd name="f83" fmla="val 1505"/>
                <a:gd name="f84" fmla="val 1460"/>
                <a:gd name="f85" fmla="val 1400"/>
                <a:gd name="f86" fmla="val 1335"/>
                <a:gd name="f87" fmla="val 1275"/>
                <a:gd name="f88" fmla="val 1235"/>
                <a:gd name="f89" fmla="val 1169"/>
                <a:gd name="f90" fmla="val 3577"/>
                <a:gd name="f91" fmla="val 1044"/>
                <a:gd name="f92" fmla="val 3531"/>
                <a:gd name="f93" fmla="val 1004"/>
                <a:gd name="f94" fmla="val 939"/>
                <a:gd name="f95" fmla="val 3471"/>
                <a:gd name="f96" fmla="val 899"/>
                <a:gd name="f97" fmla="val 833"/>
                <a:gd name="f98" fmla="val 3386"/>
                <a:gd name="f99" fmla="val 793"/>
                <a:gd name="f100" fmla="val 3366"/>
                <a:gd name="f101" fmla="val 688"/>
                <a:gd name="f102" fmla="val 3281"/>
                <a:gd name="f103" fmla="val 583"/>
                <a:gd name="f104" fmla="val 417"/>
                <a:gd name="f105" fmla="val 332"/>
                <a:gd name="f106" fmla="val 2824"/>
                <a:gd name="f107" fmla="val 206"/>
                <a:gd name="f108" fmla="val 2508"/>
                <a:gd name="f109" fmla="val 2343"/>
                <a:gd name="f110" fmla="val 2072"/>
                <a:gd name="f111" fmla="val 1987"/>
                <a:gd name="f112" fmla="val 1881"/>
                <a:gd name="f113" fmla="val 1716"/>
                <a:gd name="f114" fmla="val 1445"/>
                <a:gd name="f115" fmla="val 1089"/>
                <a:gd name="f116" fmla="val 542"/>
                <a:gd name="f117" fmla="val 648"/>
                <a:gd name="f118" fmla="val 608"/>
                <a:gd name="f119" fmla="val 547"/>
                <a:gd name="f120" fmla="val 733"/>
                <a:gd name="f121" fmla="val 462"/>
                <a:gd name="f122" fmla="val 397"/>
                <a:gd name="f123" fmla="val 377"/>
                <a:gd name="f124" fmla="val 317"/>
                <a:gd name="f125" fmla="val 1064"/>
                <a:gd name="f126" fmla="val 251"/>
                <a:gd name="f127" fmla="val 1129"/>
                <a:gd name="f128" fmla="val 1586"/>
                <a:gd name="f129" fmla="val 1"/>
                <a:gd name="f130" fmla="val 1420"/>
                <a:gd name="f131" fmla="val 21"/>
                <a:gd name="f132" fmla="val 1295"/>
                <a:gd name="f133" fmla="val 46"/>
                <a:gd name="f134" fmla="val 66"/>
                <a:gd name="f135" fmla="val 86"/>
                <a:gd name="f136" fmla="val 1084"/>
                <a:gd name="f137" fmla="val 959"/>
                <a:gd name="f138" fmla="val 668"/>
                <a:gd name="f139" fmla="val 357"/>
                <a:gd name="f140" fmla="val 563"/>
                <a:gd name="f141" fmla="val 457"/>
                <a:gd name="f142" fmla="val 567"/>
                <a:gd name="f143" fmla="val 292"/>
                <a:gd name="f144" fmla="val 818"/>
                <a:gd name="f145" fmla="val 232"/>
                <a:gd name="f146" fmla="val 944"/>
                <a:gd name="f147" fmla="val 166"/>
                <a:gd name="f148" fmla="val 1069"/>
                <a:gd name="f149" fmla="val 1234"/>
                <a:gd name="f150" fmla="val 61"/>
                <a:gd name="f151" fmla="val 1360"/>
                <a:gd name="f152" fmla="val 41"/>
                <a:gd name="f153" fmla="val 1676"/>
                <a:gd name="f154" fmla="val 1821"/>
                <a:gd name="f155" fmla="val 2112"/>
                <a:gd name="f156" fmla="val 2428"/>
                <a:gd name="f157" fmla="val 2699"/>
                <a:gd name="f158" fmla="val 312"/>
                <a:gd name="f159" fmla="val 482"/>
                <a:gd name="f160" fmla="val 3200"/>
                <a:gd name="f161" fmla="val 3306"/>
                <a:gd name="f162" fmla="val 3406"/>
                <a:gd name="f163" fmla="val 919"/>
                <a:gd name="f164" fmla="val 1189"/>
                <a:gd name="f165" fmla="val 3702"/>
                <a:gd name="f166" fmla="val 3722"/>
                <a:gd name="f167" fmla="val 1440"/>
                <a:gd name="f168" fmla="val 3742"/>
                <a:gd name="f169" fmla="val 1942"/>
                <a:gd name="f170" fmla="val 2007"/>
                <a:gd name="f171" fmla="val 3682"/>
                <a:gd name="f172" fmla="val 2213"/>
                <a:gd name="f173" fmla="val 2338"/>
                <a:gd name="f174" fmla="val 2589"/>
                <a:gd name="f175" fmla="val 2694"/>
                <a:gd name="f176" fmla="val 2654"/>
                <a:gd name="f177" fmla="val 2528"/>
                <a:gd name="f178" fmla="val 3196"/>
                <a:gd name="f179" fmla="val 3216"/>
                <a:gd name="f180" fmla="val 1696"/>
                <a:gd name="f181" fmla="val 3175"/>
                <a:gd name="f182" fmla="val 3010"/>
                <a:gd name="f183" fmla="val 858"/>
                <a:gd name="f184" fmla="val 628"/>
                <a:gd name="f185" fmla="val 522"/>
                <a:gd name="f186" fmla="val 2549"/>
                <a:gd name="f187" fmla="val 2488"/>
                <a:gd name="f188" fmla="val 2423"/>
                <a:gd name="f189" fmla="val 2383"/>
                <a:gd name="f190" fmla="val 2318"/>
                <a:gd name="f191" fmla="val 2172"/>
                <a:gd name="f192" fmla="val 2047"/>
                <a:gd name="f193" fmla="*/ f0 1 3261"/>
                <a:gd name="f194" fmla="*/ f1 1 3743"/>
                <a:gd name="f195" fmla="val f2"/>
                <a:gd name="f196" fmla="val f3"/>
                <a:gd name="f197" fmla="val f4"/>
                <a:gd name="f198" fmla="+- f197 0 f195"/>
                <a:gd name="f199" fmla="+- f196 0 f195"/>
                <a:gd name="f200" fmla="*/ f199 1 3261"/>
                <a:gd name="f201" fmla="*/ f198 1 3743"/>
                <a:gd name="f202" fmla="*/ f195 1 f200"/>
                <a:gd name="f203" fmla="*/ f196 1 f200"/>
                <a:gd name="f204" fmla="*/ f195 1 f201"/>
                <a:gd name="f205" fmla="*/ f197 1 f201"/>
                <a:gd name="f206" fmla="*/ f202 f193 1"/>
                <a:gd name="f207" fmla="*/ f203 f193 1"/>
                <a:gd name="f208" fmla="*/ f205 f194 1"/>
                <a:gd name="f209" fmla="*/ f204 f1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6" t="f209" r="f207" b="f208"/>
              <a:pathLst>
                <a:path w="3261" h="3743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cubicBezTo>
                    <a:pt x="f11" y="f9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lnTo>
                    <a:pt x="f31" y="f33"/>
                  </a:ln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58" y="f60"/>
                    <a:pt x="f56" y="f61"/>
                  </a:cubicBezTo>
                  <a:cubicBezTo>
                    <a:pt x="f54" y="f62"/>
                    <a:pt x="f54" y="f63"/>
                    <a:pt x="f54" y="f21"/>
                  </a:cubicBezTo>
                  <a:cubicBezTo>
                    <a:pt x="f50" y="f64"/>
                    <a:pt x="f46" y="f65"/>
                    <a:pt x="f44" y="f66"/>
                  </a:cubicBezTo>
                  <a:cubicBezTo>
                    <a:pt x="f40" y="f67"/>
                    <a:pt x="f36" y="f68"/>
                    <a:pt x="f31" y="f69"/>
                  </a:cubicBezTo>
                  <a:lnTo>
                    <a:pt x="f31" y="f70"/>
                  </a:lnTo>
                  <a:cubicBezTo>
                    <a:pt x="f29" y="f71"/>
                    <a:pt x="f27" y="f3"/>
                    <a:pt x="f25" y="f72"/>
                  </a:cubicBezTo>
                  <a:cubicBezTo>
                    <a:pt x="f23" y="f73"/>
                    <a:pt x="f21" y="f74"/>
                    <a:pt x="f19" y="f75"/>
                  </a:cubicBezTo>
                  <a:cubicBezTo>
                    <a:pt x="f15" y="f76"/>
                    <a:pt x="f12" y="f77"/>
                    <a:pt x="f78" y="f79"/>
                  </a:cubicBezTo>
                  <a:cubicBezTo>
                    <a:pt x="f8" y="f80"/>
                    <a:pt x="f81" y="f80"/>
                    <a:pt x="f5" y="f80"/>
                  </a:cubicBezTo>
                  <a:cubicBezTo>
                    <a:pt x="f82" y="f80"/>
                    <a:pt x="f83" y="f80"/>
                    <a:pt x="f84" y="f79"/>
                  </a:cubicBezTo>
                  <a:cubicBezTo>
                    <a:pt x="f85" y="f79"/>
                    <a:pt x="f86" y="f77"/>
                    <a:pt x="f87" y="f77"/>
                  </a:cubicBezTo>
                  <a:cubicBezTo>
                    <a:pt x="f88" y="f76"/>
                    <a:pt x="f89" y="f90"/>
                    <a:pt x="f45" y="f75"/>
                  </a:cubicBezTo>
                  <a:cubicBezTo>
                    <a:pt x="f91" y="f92"/>
                    <a:pt x="f93" y="f74"/>
                    <a:pt x="f94" y="f95"/>
                  </a:cubicBezTo>
                  <a:cubicBezTo>
                    <a:pt x="f96" y="f73"/>
                    <a:pt x="f97" y="f98"/>
                    <a:pt x="f35" y="f72"/>
                  </a:cubicBezTo>
                  <a:lnTo>
                    <a:pt x="f35" y="f72"/>
                  </a:lnTo>
                  <a:lnTo>
                    <a:pt x="f99" y="f100"/>
                  </a:lnTo>
                  <a:cubicBezTo>
                    <a:pt x="f101" y="f102"/>
                    <a:pt x="f103" y="f71"/>
                    <a:pt x="f28" y="f70"/>
                  </a:cubicBezTo>
                  <a:cubicBezTo>
                    <a:pt x="f104" y="f68"/>
                    <a:pt x="f105" y="f106"/>
                    <a:pt x="f22" y="f66"/>
                  </a:cubicBezTo>
                  <a:cubicBezTo>
                    <a:pt x="f107" y="f108"/>
                    <a:pt x="f13" y="f109"/>
                    <a:pt x="f9" y="f61"/>
                  </a:cubicBezTo>
                  <a:cubicBezTo>
                    <a:pt x="f9" y="f110"/>
                    <a:pt x="f6" y="f111"/>
                    <a:pt x="f6" y="f112"/>
                  </a:cubicBezTo>
                  <a:cubicBezTo>
                    <a:pt x="f6" y="f59"/>
                    <a:pt x="f9" y="f113"/>
                    <a:pt x="f9" y="f57"/>
                  </a:cubicBezTo>
                  <a:cubicBezTo>
                    <a:pt x="f13" y="f114"/>
                    <a:pt x="f107" y="f87"/>
                    <a:pt x="f22" y="f45"/>
                  </a:cubicBezTo>
                  <a:lnTo>
                    <a:pt x="f22" y="f115"/>
                  </a:lnTo>
                  <a:cubicBezTo>
                    <a:pt x="f105" y="f41"/>
                    <a:pt x="f104" y="f37"/>
                    <a:pt x="f28" y="f33"/>
                  </a:cubicBezTo>
                  <a:cubicBezTo>
                    <a:pt x="f116" y="f117"/>
                    <a:pt x="f103" y="f118"/>
                    <a:pt x="f117" y="f119"/>
                  </a:cubicBezTo>
                  <a:cubicBezTo>
                    <a:pt x="f101" y="f28"/>
                    <a:pt x="f120" y="f121"/>
                    <a:pt x="f99" y="f122"/>
                  </a:cubicBezTo>
                  <a:cubicBezTo>
                    <a:pt x="f97" y="f123"/>
                    <a:pt x="f96" y="f24"/>
                    <a:pt x="f94" y="f124"/>
                  </a:cubicBezTo>
                  <a:cubicBezTo>
                    <a:pt x="f93" y="f22"/>
                    <a:pt x="f125" y="f126"/>
                    <a:pt x="f127" y="f20"/>
                  </a:cubicBezTo>
                  <a:lnTo>
                    <a:pt x="f45" y="f20"/>
                  </a:lnTo>
                  <a:cubicBezTo>
                    <a:pt x="f88" y="f16"/>
                    <a:pt x="f86" y="f13"/>
                    <a:pt x="f84" y="f9"/>
                  </a:cubicBezTo>
                  <a:cubicBezTo>
                    <a:pt x="f55" y="f9"/>
                    <a:pt x="f128" y="f6"/>
                    <a:pt x="f5" y="f6"/>
                  </a:cubicBezTo>
                  <a:close/>
                  <a:moveTo>
                    <a:pt x="f5" y="f129"/>
                  </a:moveTo>
                  <a:cubicBezTo>
                    <a:pt x="f55" y="f129"/>
                    <a:pt x="f130" y="f131"/>
                    <a:pt x="f132" y="f133"/>
                  </a:cubicBezTo>
                  <a:cubicBezTo>
                    <a:pt x="f88" y="f134"/>
                    <a:pt x="f89" y="f135"/>
                    <a:pt x="f136" y="f6"/>
                  </a:cubicBezTo>
                  <a:cubicBezTo>
                    <a:pt x="f43" y="f9"/>
                    <a:pt x="f137" y="f16"/>
                    <a:pt x="f96" y="f20"/>
                  </a:cubicBezTo>
                  <a:cubicBezTo>
                    <a:pt x="f35" y="f22"/>
                    <a:pt x="f138" y="f139"/>
                    <a:pt x="f140" y="f121"/>
                  </a:cubicBezTo>
                  <a:cubicBezTo>
                    <a:pt x="f141" y="f142"/>
                    <a:pt x="f123" y="f32"/>
                    <a:pt x="f143" y="f144"/>
                  </a:cubicBezTo>
                  <a:cubicBezTo>
                    <a:pt x="f145" y="f146"/>
                    <a:pt x="f147" y="f148"/>
                    <a:pt x="f9" y="f149"/>
                  </a:cubicBezTo>
                  <a:cubicBezTo>
                    <a:pt x="f150" y="f151"/>
                    <a:pt x="f152" y="f83"/>
                    <a:pt x="f131" y="f153"/>
                  </a:cubicBezTo>
                  <a:cubicBezTo>
                    <a:pt x="f129" y="f154"/>
                    <a:pt x="f131" y="f60"/>
                    <a:pt x="f131" y="f155"/>
                  </a:cubicBezTo>
                  <a:cubicBezTo>
                    <a:pt x="f150" y="f156"/>
                    <a:pt x="f147" y="f157"/>
                    <a:pt x="f158" y="f68"/>
                  </a:cubicBezTo>
                  <a:cubicBezTo>
                    <a:pt x="f123" y="f70"/>
                    <a:pt x="f159" y="f160"/>
                    <a:pt x="f103" y="f161"/>
                  </a:cubicBezTo>
                  <a:cubicBezTo>
                    <a:pt x="f138" y="f162"/>
                    <a:pt x="f99" y="f74"/>
                    <a:pt x="f163" y="f75"/>
                  </a:cubicBezTo>
                  <a:cubicBezTo>
                    <a:pt x="f91" y="f79"/>
                    <a:pt x="f164" y="f165"/>
                    <a:pt x="f86" y="f166"/>
                  </a:cubicBezTo>
                  <a:cubicBezTo>
                    <a:pt x="f167" y="f168"/>
                    <a:pt x="f55" y="f168"/>
                    <a:pt x="f5" y="f168"/>
                  </a:cubicBezTo>
                  <a:lnTo>
                    <a:pt x="f10" y="f168"/>
                  </a:lnTo>
                  <a:cubicBezTo>
                    <a:pt x="f11" y="f168"/>
                    <a:pt x="f169" y="f166"/>
                    <a:pt x="f170" y="f165"/>
                  </a:cubicBezTo>
                  <a:cubicBezTo>
                    <a:pt x="f17" y="f171"/>
                    <a:pt x="f19" y="f80"/>
                    <a:pt x="f172" y="f77"/>
                  </a:cubicBezTo>
                  <a:cubicBezTo>
                    <a:pt x="f173" y="f90"/>
                    <a:pt x="f25" y="f74"/>
                    <a:pt x="f174" y="f98"/>
                  </a:cubicBezTo>
                  <a:cubicBezTo>
                    <a:pt x="f175" y="f161"/>
                    <a:pt x="f34" y="f160"/>
                    <a:pt x="f38" y="f69"/>
                  </a:cubicBezTo>
                  <a:cubicBezTo>
                    <a:pt x="f42" y="f68"/>
                    <a:pt x="f46" y="f106"/>
                    <a:pt x="f52" y="f176"/>
                  </a:cubicBezTo>
                  <a:cubicBezTo>
                    <a:pt x="f58" y="f177"/>
                    <a:pt x="f178" y="f64"/>
                    <a:pt x="f179" y="f21"/>
                  </a:cubicBezTo>
                  <a:cubicBezTo>
                    <a:pt x="f3" y="f60"/>
                    <a:pt x="f3" y="f180"/>
                    <a:pt x="f178" y="f85"/>
                  </a:cubicBezTo>
                  <a:cubicBezTo>
                    <a:pt x="f181" y="f87"/>
                    <a:pt x="f54" y="f127"/>
                    <a:pt x="f48" y="f93"/>
                  </a:cubicBezTo>
                  <a:cubicBezTo>
                    <a:pt x="f182" y="f183"/>
                    <a:pt x="f40" y="f120"/>
                    <a:pt x="f36" y="f184"/>
                  </a:cubicBezTo>
                  <a:cubicBezTo>
                    <a:pt x="f34" y="f142"/>
                    <a:pt x="f31" y="f185"/>
                    <a:pt x="f175" y="f121"/>
                  </a:cubicBezTo>
                  <a:cubicBezTo>
                    <a:pt x="f176" y="f26"/>
                    <a:pt x="f174" y="f123"/>
                    <a:pt x="f186" y="f124"/>
                  </a:cubicBezTo>
                  <a:cubicBezTo>
                    <a:pt x="f187" y="f22"/>
                    <a:pt x="f188" y="f126"/>
                    <a:pt x="f189" y="f20"/>
                  </a:cubicBezTo>
                  <a:cubicBezTo>
                    <a:pt x="f190" y="f16"/>
                    <a:pt x="f21" y="f13"/>
                    <a:pt x="f191" y="f6"/>
                  </a:cubicBezTo>
                  <a:cubicBezTo>
                    <a:pt x="f192" y="f133"/>
                    <a:pt x="f12" y="f131"/>
                    <a:pt x="f8" y="f129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2432;p48">
              <a:extLst>
                <a:ext uri="{FF2B5EF4-FFF2-40B4-BE49-F238E27FC236}">
                  <a16:creationId xmlns:a16="http://schemas.microsoft.com/office/drawing/2014/main" id="{BC8BCBFA-4821-F75F-D202-4CA21C51955D}"/>
                </a:ext>
              </a:extLst>
            </p:cNvPr>
            <p:cNvSpPr/>
            <p:nvPr/>
          </p:nvSpPr>
          <p:spPr>
            <a:xfrm>
              <a:off x="7001542" y="2409389"/>
              <a:ext cx="105165" cy="1376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02"/>
                <a:gd name="f4" fmla="val 2489"/>
                <a:gd name="f5" fmla="val 1089"/>
                <a:gd name="f6" fmla="val 106"/>
                <a:gd name="f7" fmla="val 1129"/>
                <a:gd name="f8" fmla="val 126"/>
                <a:gd name="f9" fmla="val 1174"/>
                <a:gd name="f10" fmla="val 1215"/>
                <a:gd name="f11" fmla="val 1255"/>
                <a:gd name="f12" fmla="val 146"/>
                <a:gd name="f13" fmla="val 1320"/>
                <a:gd name="f14" fmla="val 171"/>
                <a:gd name="f15" fmla="val 1340"/>
                <a:gd name="f16" fmla="val 1425"/>
                <a:gd name="f17" fmla="val 211"/>
                <a:gd name="f18" fmla="val 1485"/>
                <a:gd name="f19" fmla="val 251"/>
                <a:gd name="f20" fmla="val 1526"/>
                <a:gd name="f21" fmla="val 296"/>
                <a:gd name="f22" fmla="val 1591"/>
                <a:gd name="f23" fmla="val 337"/>
                <a:gd name="f24" fmla="val 1631"/>
                <a:gd name="f25" fmla="val 377"/>
                <a:gd name="f26" fmla="val 1676"/>
                <a:gd name="f27" fmla="val 422"/>
                <a:gd name="f28" fmla="val 1696"/>
                <a:gd name="f29" fmla="val 462"/>
                <a:gd name="f30" fmla="val 1716"/>
                <a:gd name="f31" fmla="val 502"/>
                <a:gd name="f32" fmla="val 1736"/>
                <a:gd name="f33" fmla="val 547"/>
                <a:gd name="f34" fmla="val 1756"/>
                <a:gd name="f35" fmla="val 587"/>
                <a:gd name="f36" fmla="val 627"/>
                <a:gd name="f37" fmla="val 1776"/>
                <a:gd name="f38" fmla="val 673"/>
                <a:gd name="f39" fmla="val 733"/>
                <a:gd name="f40" fmla="val 798"/>
                <a:gd name="f41" fmla="val 818"/>
                <a:gd name="f42" fmla="val 838"/>
                <a:gd name="f43" fmla="val 858"/>
                <a:gd name="f44" fmla="val 878"/>
                <a:gd name="f45" fmla="val 898"/>
                <a:gd name="f46" fmla="val 923"/>
                <a:gd name="f47" fmla="val 963"/>
                <a:gd name="f48" fmla="val 1004"/>
                <a:gd name="f49" fmla="val 1651"/>
                <a:gd name="f50" fmla="val 1049"/>
                <a:gd name="f51" fmla="val 1551"/>
                <a:gd name="f52" fmla="val 1214"/>
                <a:gd name="f53" fmla="val 1254"/>
                <a:gd name="f54" fmla="val 1360"/>
                <a:gd name="f55" fmla="val 1274"/>
                <a:gd name="f56" fmla="val 1299"/>
                <a:gd name="f57" fmla="val 1275"/>
                <a:gd name="f58" fmla="val 1319"/>
                <a:gd name="f59" fmla="val 1235"/>
                <a:gd name="f60" fmla="val 1195"/>
                <a:gd name="f61" fmla="val 1149"/>
                <a:gd name="f62" fmla="val 753"/>
                <a:gd name="f63" fmla="val 713"/>
                <a:gd name="f64" fmla="val 628"/>
                <a:gd name="f65" fmla="val 588"/>
                <a:gd name="f66" fmla="val 548"/>
                <a:gd name="f67" fmla="val 523"/>
                <a:gd name="f68" fmla="val 482"/>
                <a:gd name="f69" fmla="val 1234"/>
                <a:gd name="f70" fmla="val 397"/>
                <a:gd name="f71" fmla="val 357"/>
                <a:gd name="f72" fmla="val 317"/>
                <a:gd name="f73" fmla="val 297"/>
                <a:gd name="f74" fmla="val 272"/>
                <a:gd name="f75" fmla="val 1109"/>
                <a:gd name="f76" fmla="val 252"/>
                <a:gd name="f77" fmla="val 212"/>
                <a:gd name="f78" fmla="val 1024"/>
                <a:gd name="f79" fmla="val 192"/>
                <a:gd name="f80" fmla="val 983"/>
                <a:gd name="f81" fmla="val 943"/>
                <a:gd name="f82" fmla="val 522"/>
                <a:gd name="f83" fmla="val 442"/>
                <a:gd name="f84" fmla="val 191"/>
                <a:gd name="f85" fmla="val 568"/>
                <a:gd name="f86" fmla="val 608"/>
                <a:gd name="f87" fmla="val 648"/>
                <a:gd name="f88" fmla="val 693"/>
                <a:gd name="f89" fmla="val 773"/>
                <a:gd name="f90" fmla="val 2112"/>
                <a:gd name="f91" fmla="val 2132"/>
                <a:gd name="f92" fmla="val 1300"/>
                <a:gd name="f93" fmla="val 2152"/>
                <a:gd name="f94" fmla="val 2177"/>
                <a:gd name="f95" fmla="val 2197"/>
                <a:gd name="f96" fmla="val 2217"/>
                <a:gd name="f97" fmla="val 2237"/>
                <a:gd name="f98" fmla="val 2277"/>
                <a:gd name="f99" fmla="val 2302"/>
                <a:gd name="f100" fmla="val 2323"/>
                <a:gd name="f101" fmla="val 2343"/>
                <a:gd name="f102" fmla="val 2363"/>
                <a:gd name="f103" fmla="val 2383"/>
                <a:gd name="f104" fmla="val 2403"/>
                <a:gd name="f105" fmla="val 2428"/>
                <a:gd name="f106" fmla="val 984"/>
                <a:gd name="f107" fmla="val 964"/>
                <a:gd name="f108" fmla="val 944"/>
                <a:gd name="f109" fmla="val 924"/>
                <a:gd name="f110" fmla="val 879"/>
                <a:gd name="f111" fmla="val 2257"/>
                <a:gd name="f112" fmla="val 899"/>
                <a:gd name="f113" fmla="val 1069"/>
                <a:gd name="f114" fmla="val 21"/>
                <a:gd name="f115" fmla="val 46"/>
                <a:gd name="f116" fmla="val 66"/>
                <a:gd name="f117" fmla="val 86"/>
                <a:gd name="f118" fmla="val 567"/>
                <a:gd name="f119" fmla="val 607"/>
                <a:gd name="f120" fmla="val 1"/>
                <a:gd name="f121" fmla="val 647"/>
                <a:gd name="f122" fmla="val 232"/>
                <a:gd name="f123" fmla="val 1400"/>
                <a:gd name="f124" fmla="val 1445"/>
                <a:gd name="f125" fmla="val 1465"/>
                <a:gd name="f126" fmla="val 1570"/>
                <a:gd name="f127" fmla="val 1590"/>
                <a:gd name="f128" fmla="val 1610"/>
                <a:gd name="f129" fmla="val 1650"/>
                <a:gd name="f130" fmla="val 1801"/>
                <a:gd name="f131" fmla="val 1821"/>
                <a:gd name="f132" fmla="val 1841"/>
                <a:gd name="f133" fmla="val 1861"/>
                <a:gd name="f134" fmla="val 1881"/>
                <a:gd name="f135" fmla="val 1630"/>
                <a:gd name="f136" fmla="val 1901"/>
                <a:gd name="f137" fmla="val 1926"/>
                <a:gd name="f138" fmla="val 1946"/>
                <a:gd name="f139" fmla="val 1966"/>
                <a:gd name="f140" fmla="val 2052"/>
                <a:gd name="f141" fmla="val 2448"/>
                <a:gd name="f142" fmla="val 2468"/>
                <a:gd name="f143" fmla="val 2488"/>
                <a:gd name="f144" fmla="val 1380"/>
                <a:gd name="f145" fmla="val 1842"/>
                <a:gd name="f146" fmla="val 1862"/>
                <a:gd name="f147" fmla="val 1525"/>
                <a:gd name="f148" fmla="val 1882"/>
                <a:gd name="f149" fmla="val 1505"/>
                <a:gd name="f150" fmla="val 1194"/>
                <a:gd name="f151" fmla="*/ f0 1 1902"/>
                <a:gd name="f152" fmla="*/ f1 1 2489"/>
                <a:gd name="f153" fmla="val f2"/>
                <a:gd name="f154" fmla="val f3"/>
                <a:gd name="f155" fmla="val f4"/>
                <a:gd name="f156" fmla="+- f155 0 f153"/>
                <a:gd name="f157" fmla="+- f154 0 f153"/>
                <a:gd name="f158" fmla="*/ f157 1 1902"/>
                <a:gd name="f159" fmla="*/ f156 1 2489"/>
                <a:gd name="f160" fmla="*/ f153 1 f158"/>
                <a:gd name="f161" fmla="*/ f154 1 f158"/>
                <a:gd name="f162" fmla="*/ f153 1 f159"/>
                <a:gd name="f163" fmla="*/ f155 1 f159"/>
                <a:gd name="f164" fmla="*/ f160 f151 1"/>
                <a:gd name="f165" fmla="*/ f161 f151 1"/>
                <a:gd name="f166" fmla="*/ f163 f152 1"/>
                <a:gd name="f167" fmla="*/ f162 f1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4" t="f167" r="f165" b="f166"/>
              <a:pathLst>
                <a:path w="1902" h="2489">
                  <a:moveTo>
                    <a:pt x="f5" y="f6"/>
                  </a:moveTo>
                  <a:cubicBezTo>
                    <a:pt x="f7" y="f8"/>
                    <a:pt x="f9" y="f8"/>
                    <a:pt x="f10" y="f8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4" y="f36"/>
                    <a:pt x="f37" y="f38"/>
                  </a:cubicBezTo>
                  <a:lnTo>
                    <a:pt x="f37" y="f39"/>
                  </a:lnTo>
                  <a:lnTo>
                    <a:pt x="f37" y="f40"/>
                  </a:lnTo>
                  <a:cubicBezTo>
                    <a:pt x="f37" y="f41"/>
                    <a:pt x="f34" y="f42"/>
                    <a:pt x="f34" y="f43"/>
                  </a:cubicBezTo>
                  <a:cubicBezTo>
                    <a:pt x="f34" y="f44"/>
                    <a:pt x="f34" y="f45"/>
                    <a:pt x="f32" y="f46"/>
                  </a:cubicBezTo>
                  <a:cubicBezTo>
                    <a:pt x="f30" y="f47"/>
                    <a:pt x="f28" y="f48"/>
                    <a:pt x="f49" y="f50"/>
                  </a:cubicBezTo>
                  <a:cubicBezTo>
                    <a:pt x="f24" y="f5"/>
                    <a:pt x="f22" y="f7"/>
                    <a:pt x="f51" y="f9"/>
                  </a:cubicBezTo>
                  <a:cubicBezTo>
                    <a:pt x="f18" y="f52"/>
                    <a:pt x="f16" y="f53"/>
                    <a:pt x="f54" y="f55"/>
                  </a:cubicBezTo>
                  <a:cubicBezTo>
                    <a:pt x="f13" y="f56"/>
                    <a:pt x="f57" y="f58"/>
                    <a:pt x="f59" y="f58"/>
                  </a:cubicBezTo>
                  <a:cubicBezTo>
                    <a:pt x="f60" y="f15"/>
                    <a:pt x="f61" y="f15"/>
                    <a:pt x="f5" y="f54"/>
                  </a:cubicBezTo>
                  <a:lnTo>
                    <a:pt x="f40" y="f54"/>
                  </a:lnTo>
                  <a:cubicBezTo>
                    <a:pt x="f62" y="f54"/>
                    <a:pt x="f63" y="f15"/>
                    <a:pt x="f38" y="f15"/>
                  </a:cubicBezTo>
                  <a:cubicBezTo>
                    <a:pt x="f64" y="f58"/>
                    <a:pt x="f65" y="f58"/>
                    <a:pt x="f66" y="f56"/>
                  </a:cubicBezTo>
                  <a:cubicBezTo>
                    <a:pt x="f67" y="f55"/>
                    <a:pt x="f68" y="f53"/>
                    <a:pt x="f29" y="f53"/>
                  </a:cubicBezTo>
                  <a:cubicBezTo>
                    <a:pt x="f27" y="f69"/>
                    <a:pt x="f70" y="f52"/>
                    <a:pt x="f71" y="f9"/>
                  </a:cubicBezTo>
                  <a:cubicBezTo>
                    <a:pt x="f23" y="f9"/>
                    <a:pt x="f72" y="f61"/>
                    <a:pt x="f73" y="f7"/>
                  </a:cubicBezTo>
                  <a:cubicBezTo>
                    <a:pt x="f74" y="f75"/>
                    <a:pt x="f76" y="f5"/>
                    <a:pt x="f77" y="f50"/>
                  </a:cubicBezTo>
                  <a:cubicBezTo>
                    <a:pt x="f77" y="f78"/>
                    <a:pt x="f79" y="f48"/>
                    <a:pt x="f14" y="f80"/>
                  </a:cubicBezTo>
                  <a:cubicBezTo>
                    <a:pt x="f14" y="f47"/>
                    <a:pt x="f12" y="f81"/>
                    <a:pt x="f12" y="f46"/>
                  </a:cubicBezTo>
                  <a:cubicBezTo>
                    <a:pt x="f8" y="f45"/>
                    <a:pt x="f8" y="f44"/>
                    <a:pt x="f8" y="f43"/>
                  </a:cubicBezTo>
                  <a:cubicBezTo>
                    <a:pt x="f8" y="f42"/>
                    <a:pt x="f6" y="f41"/>
                    <a:pt x="f6" y="f40"/>
                  </a:cubicBezTo>
                  <a:lnTo>
                    <a:pt x="f6" y="f39"/>
                  </a:lnTo>
                  <a:lnTo>
                    <a:pt x="f6" y="f38"/>
                  </a:lnTo>
                  <a:cubicBezTo>
                    <a:pt x="f8" y="f36"/>
                    <a:pt x="f8" y="f35"/>
                    <a:pt x="f12" y="f33"/>
                  </a:cubicBezTo>
                  <a:cubicBezTo>
                    <a:pt x="f12" y="f82"/>
                    <a:pt x="f14" y="f31"/>
                    <a:pt x="f14" y="f68"/>
                  </a:cubicBezTo>
                  <a:cubicBezTo>
                    <a:pt x="f79" y="f29"/>
                    <a:pt x="f77" y="f83"/>
                    <a:pt x="f77" y="f27"/>
                  </a:cubicBezTo>
                  <a:cubicBezTo>
                    <a:pt x="f76" y="f25"/>
                    <a:pt x="f73" y="f23"/>
                    <a:pt x="f23" y="f21"/>
                  </a:cubicBezTo>
                  <a:cubicBezTo>
                    <a:pt x="f70" y="f19"/>
                    <a:pt x="f29" y="f17"/>
                    <a:pt x="f67" y="f84"/>
                  </a:cubicBezTo>
                  <a:cubicBezTo>
                    <a:pt x="f85" y="f14"/>
                    <a:pt x="f86" y="f12"/>
                    <a:pt x="f87" y="f12"/>
                  </a:cubicBezTo>
                  <a:cubicBezTo>
                    <a:pt x="f88" y="f8"/>
                    <a:pt x="f39" y="f8"/>
                    <a:pt x="f89" y="f6"/>
                  </a:cubicBezTo>
                  <a:close/>
                  <a:moveTo>
                    <a:pt x="f11" y="f90"/>
                  </a:moveTo>
                  <a:cubicBezTo>
                    <a:pt x="f57" y="f90"/>
                    <a:pt x="f57" y="f91"/>
                    <a:pt x="f57" y="f91"/>
                  </a:cubicBezTo>
                  <a:cubicBezTo>
                    <a:pt x="f92" y="f91"/>
                    <a:pt x="f92" y="f93"/>
                    <a:pt x="f13" y="f93"/>
                  </a:cubicBezTo>
                  <a:cubicBezTo>
                    <a:pt x="f13" y="f94"/>
                    <a:pt x="f13" y="f95"/>
                    <a:pt x="f15" y="f95"/>
                  </a:cubicBezTo>
                  <a:lnTo>
                    <a:pt x="f15" y="f96"/>
                  </a:lnTo>
                  <a:lnTo>
                    <a:pt x="f15" y="f97"/>
                  </a:lnTo>
                  <a:cubicBezTo>
                    <a:pt x="f13" y="f98"/>
                    <a:pt x="f57" y="f99"/>
                    <a:pt x="f11" y="f100"/>
                  </a:cubicBezTo>
                  <a:cubicBezTo>
                    <a:pt x="f10" y="f101"/>
                    <a:pt x="f60" y="f102"/>
                    <a:pt x="f61" y="f103"/>
                  </a:cubicBezTo>
                  <a:cubicBezTo>
                    <a:pt x="f75" y="f104"/>
                    <a:pt x="f5" y="f104"/>
                    <a:pt x="f50" y="f104"/>
                  </a:cubicBezTo>
                  <a:cubicBezTo>
                    <a:pt x="f78" y="f105"/>
                    <a:pt x="f48" y="f105"/>
                    <a:pt x="f106" y="f105"/>
                  </a:cubicBezTo>
                  <a:cubicBezTo>
                    <a:pt x="f107" y="f105"/>
                    <a:pt x="f108" y="f105"/>
                    <a:pt x="f109" y="f104"/>
                  </a:cubicBezTo>
                  <a:cubicBezTo>
                    <a:pt x="f110" y="f104"/>
                    <a:pt x="f42" y="f104"/>
                    <a:pt x="f40" y="f103"/>
                  </a:cubicBezTo>
                  <a:cubicBezTo>
                    <a:pt x="f62" y="f102"/>
                    <a:pt x="f39" y="f101"/>
                    <a:pt x="f88" y="f100"/>
                  </a:cubicBezTo>
                  <a:cubicBezTo>
                    <a:pt x="f88" y="f99"/>
                    <a:pt x="f88" y="f98"/>
                    <a:pt x="f63" y="f111"/>
                  </a:cubicBezTo>
                  <a:cubicBezTo>
                    <a:pt x="f63" y="f97"/>
                    <a:pt x="f39" y="f96"/>
                    <a:pt x="f39" y="f96"/>
                  </a:cubicBezTo>
                  <a:cubicBezTo>
                    <a:pt x="f62" y="f95"/>
                    <a:pt x="f62" y="f94"/>
                    <a:pt x="f89" y="f94"/>
                  </a:cubicBezTo>
                  <a:cubicBezTo>
                    <a:pt x="f40" y="f93"/>
                    <a:pt x="f40" y="f93"/>
                    <a:pt x="f41" y="f91"/>
                  </a:cubicBezTo>
                  <a:lnTo>
                    <a:pt x="f112" y="f91"/>
                  </a:lnTo>
                  <a:cubicBezTo>
                    <a:pt x="f109" y="f91"/>
                    <a:pt x="f109" y="f93"/>
                    <a:pt x="f109" y="f93"/>
                  </a:cubicBezTo>
                  <a:lnTo>
                    <a:pt x="f108" y="f94"/>
                  </a:lnTo>
                  <a:cubicBezTo>
                    <a:pt x="f107" y="f94"/>
                    <a:pt x="f107" y="f95"/>
                    <a:pt x="f107" y="f95"/>
                  </a:cubicBezTo>
                  <a:cubicBezTo>
                    <a:pt x="f107" y="f96"/>
                    <a:pt x="f106" y="f97"/>
                    <a:pt x="f106" y="f111"/>
                  </a:cubicBezTo>
                  <a:cubicBezTo>
                    <a:pt x="f106" y="f98"/>
                    <a:pt x="f48" y="f99"/>
                    <a:pt x="f78" y="f99"/>
                  </a:cubicBezTo>
                  <a:cubicBezTo>
                    <a:pt x="f50" y="f99"/>
                    <a:pt x="f113" y="f99"/>
                    <a:pt x="f113" y="f98"/>
                  </a:cubicBezTo>
                  <a:cubicBezTo>
                    <a:pt x="f113" y="f98"/>
                    <a:pt x="f5" y="f111"/>
                    <a:pt x="f5" y="f97"/>
                  </a:cubicBezTo>
                  <a:lnTo>
                    <a:pt x="f5" y="f95"/>
                  </a:lnTo>
                  <a:cubicBezTo>
                    <a:pt x="f75" y="f94"/>
                    <a:pt x="f75" y="f93"/>
                    <a:pt x="f75" y="f93"/>
                  </a:cubicBezTo>
                  <a:cubicBezTo>
                    <a:pt x="f7" y="f93"/>
                    <a:pt x="f7" y="f91"/>
                    <a:pt x="f7" y="f91"/>
                  </a:cubicBezTo>
                  <a:cubicBezTo>
                    <a:pt x="f61" y="f91"/>
                    <a:pt x="f61" y="f90"/>
                    <a:pt x="f9" y="f90"/>
                  </a:cubicBezTo>
                  <a:close/>
                  <a:moveTo>
                    <a:pt x="f40" y="f2"/>
                  </a:moveTo>
                  <a:cubicBezTo>
                    <a:pt x="f63" y="f114"/>
                    <a:pt x="f64" y="f115"/>
                    <a:pt x="f66" y="f116"/>
                  </a:cubicBezTo>
                  <a:cubicBezTo>
                    <a:pt x="f27" y="f6"/>
                    <a:pt x="f73" y="f84"/>
                    <a:pt x="f79" y="f21"/>
                  </a:cubicBezTo>
                  <a:cubicBezTo>
                    <a:pt x="f12" y="f23"/>
                    <a:pt x="f6" y="f25"/>
                    <a:pt x="f117" y="f83"/>
                  </a:cubicBezTo>
                  <a:cubicBezTo>
                    <a:pt x="f116" y="f68"/>
                    <a:pt x="f115" y="f31"/>
                    <a:pt x="f115" y="f33"/>
                  </a:cubicBezTo>
                  <a:cubicBezTo>
                    <a:pt x="f114" y="f118"/>
                    <a:pt x="f114" y="f119"/>
                    <a:pt x="f120" y="f121"/>
                  </a:cubicBezTo>
                  <a:lnTo>
                    <a:pt x="f120" y="f62"/>
                  </a:lnTo>
                  <a:cubicBezTo>
                    <a:pt x="f120" y="f40"/>
                    <a:pt x="f120" y="f41"/>
                    <a:pt x="f114" y="f43"/>
                  </a:cubicBezTo>
                  <a:cubicBezTo>
                    <a:pt x="f114" y="f46"/>
                    <a:pt x="f116" y="f80"/>
                    <a:pt x="f6" y="f50"/>
                  </a:cubicBezTo>
                  <a:cubicBezTo>
                    <a:pt x="f6" y="f113"/>
                    <a:pt x="f8" y="f75"/>
                    <a:pt x="f12" y="f7"/>
                  </a:cubicBezTo>
                  <a:cubicBezTo>
                    <a:pt x="f14" y="f61"/>
                    <a:pt x="f79" y="f9"/>
                    <a:pt x="f122" y="f52"/>
                  </a:cubicBezTo>
                  <a:cubicBezTo>
                    <a:pt x="f74" y="f53"/>
                    <a:pt x="f23" y="f56"/>
                    <a:pt x="f27" y="f15"/>
                  </a:cubicBezTo>
                  <a:cubicBezTo>
                    <a:pt x="f68" y="f54"/>
                    <a:pt x="f66" y="f123"/>
                    <a:pt x="f86" y="f16"/>
                  </a:cubicBezTo>
                  <a:cubicBezTo>
                    <a:pt x="f38" y="f124"/>
                    <a:pt x="f62" y="f124"/>
                    <a:pt x="f42" y="f125"/>
                  </a:cubicBezTo>
                  <a:lnTo>
                    <a:pt x="f112" y="f125"/>
                  </a:lnTo>
                  <a:lnTo>
                    <a:pt x="f112" y="f126"/>
                  </a:lnTo>
                  <a:cubicBezTo>
                    <a:pt x="f112" y="f127"/>
                    <a:pt x="f110" y="f128"/>
                    <a:pt x="f110" y="f129"/>
                  </a:cubicBezTo>
                  <a:lnTo>
                    <a:pt x="f41" y="f30"/>
                  </a:lnTo>
                  <a:cubicBezTo>
                    <a:pt x="f41" y="f34"/>
                    <a:pt x="f40" y="f34"/>
                    <a:pt x="f89" y="f37"/>
                  </a:cubicBezTo>
                  <a:cubicBezTo>
                    <a:pt x="f39" y="f130"/>
                    <a:pt x="f63" y="f131"/>
                    <a:pt x="f38" y="f132"/>
                  </a:cubicBezTo>
                  <a:cubicBezTo>
                    <a:pt x="f64" y="f133"/>
                    <a:pt x="f86" y="f133"/>
                    <a:pt x="f85" y="f133"/>
                  </a:cubicBezTo>
                  <a:cubicBezTo>
                    <a:pt x="f66" y="f134"/>
                    <a:pt x="f67" y="f134"/>
                    <a:pt x="f31" y="f134"/>
                  </a:cubicBezTo>
                  <a:cubicBezTo>
                    <a:pt x="f68" y="f134"/>
                    <a:pt x="f29" y="f134"/>
                    <a:pt x="f29" y="f133"/>
                  </a:cubicBezTo>
                  <a:cubicBezTo>
                    <a:pt x="f27" y="f133"/>
                    <a:pt x="f70" y="f133"/>
                    <a:pt x="f71" y="f132"/>
                  </a:cubicBezTo>
                  <a:cubicBezTo>
                    <a:pt x="f23" y="f132"/>
                    <a:pt x="f73" y="f131"/>
                    <a:pt x="f74" y="f130"/>
                  </a:cubicBezTo>
                  <a:cubicBezTo>
                    <a:pt x="f76" y="f37"/>
                    <a:pt x="f122" y="f34"/>
                    <a:pt x="f77" y="f32"/>
                  </a:cubicBezTo>
                  <a:cubicBezTo>
                    <a:pt x="f79" y="f28"/>
                    <a:pt x="f14" y="f26"/>
                    <a:pt x="f14" y="f129"/>
                  </a:cubicBezTo>
                  <a:cubicBezTo>
                    <a:pt x="f12" y="f129"/>
                    <a:pt x="f12" y="f135"/>
                    <a:pt x="f8" y="f135"/>
                  </a:cubicBezTo>
                  <a:lnTo>
                    <a:pt x="f6" y="f135"/>
                  </a:lnTo>
                  <a:cubicBezTo>
                    <a:pt x="f117" y="f129"/>
                    <a:pt x="f117" y="f129"/>
                    <a:pt x="f117" y="f26"/>
                  </a:cubicBezTo>
                  <a:lnTo>
                    <a:pt x="f117" y="f28"/>
                  </a:lnTo>
                  <a:cubicBezTo>
                    <a:pt x="f6" y="f34"/>
                    <a:pt x="f12" y="f130"/>
                    <a:pt x="f79" y="f132"/>
                  </a:cubicBezTo>
                  <a:cubicBezTo>
                    <a:pt x="f122" y="f134"/>
                    <a:pt x="f74" y="f136"/>
                    <a:pt x="f72" y="f137"/>
                  </a:cubicBezTo>
                  <a:cubicBezTo>
                    <a:pt x="f71" y="f138"/>
                    <a:pt x="f25" y="f138"/>
                    <a:pt x="f70" y="f139"/>
                  </a:cubicBezTo>
                  <a:cubicBezTo>
                    <a:pt x="f27" y="f140"/>
                    <a:pt x="f83" y="f91"/>
                    <a:pt x="f31" y="f95"/>
                  </a:cubicBezTo>
                  <a:cubicBezTo>
                    <a:pt x="f67" y="f111"/>
                    <a:pt x="f65" y="f100"/>
                    <a:pt x="f87" y="f102"/>
                  </a:cubicBezTo>
                  <a:cubicBezTo>
                    <a:pt x="f88" y="f105"/>
                    <a:pt x="f62" y="f141"/>
                    <a:pt x="f41" y="f142"/>
                  </a:cubicBezTo>
                  <a:cubicBezTo>
                    <a:pt x="f110" y="f143"/>
                    <a:pt x="f109" y="f143"/>
                    <a:pt x="f106" y="f143"/>
                  </a:cubicBezTo>
                  <a:lnTo>
                    <a:pt x="f78" y="f143"/>
                  </a:lnTo>
                  <a:cubicBezTo>
                    <a:pt x="f5" y="f143"/>
                    <a:pt x="f61" y="f142"/>
                    <a:pt x="f10" y="f141"/>
                  </a:cubicBezTo>
                  <a:cubicBezTo>
                    <a:pt x="f57" y="f104"/>
                    <a:pt x="f15" y="f102"/>
                    <a:pt x="f144" y="f100"/>
                  </a:cubicBezTo>
                  <a:cubicBezTo>
                    <a:pt x="f16" y="f111"/>
                    <a:pt x="f125" y="f95"/>
                    <a:pt x="f18" y="f90"/>
                  </a:cubicBezTo>
                  <a:cubicBezTo>
                    <a:pt x="f20" y="f140"/>
                    <a:pt x="f20" y="f139"/>
                    <a:pt x="f51" y="f133"/>
                  </a:cubicBezTo>
                  <a:cubicBezTo>
                    <a:pt x="f22" y="f132"/>
                    <a:pt x="f49" y="f131"/>
                    <a:pt x="f28" y="f37"/>
                  </a:cubicBezTo>
                  <a:cubicBezTo>
                    <a:pt x="f32" y="f34"/>
                    <a:pt x="f130" y="f28"/>
                    <a:pt x="f145" y="f129"/>
                  </a:cubicBezTo>
                  <a:cubicBezTo>
                    <a:pt x="f146" y="f127"/>
                    <a:pt x="f3" y="f147"/>
                    <a:pt x="f3" y="f125"/>
                  </a:cubicBezTo>
                  <a:cubicBezTo>
                    <a:pt x="f3" y="f124"/>
                    <a:pt x="f3" y="f16"/>
                    <a:pt x="f148" y="f16"/>
                  </a:cubicBezTo>
                  <a:cubicBezTo>
                    <a:pt x="f146" y="f16"/>
                    <a:pt x="f145" y="f124"/>
                    <a:pt x="f145" y="f124"/>
                  </a:cubicBezTo>
                  <a:cubicBezTo>
                    <a:pt x="f145" y="f125"/>
                    <a:pt x="f145" y="f125"/>
                    <a:pt x="f131" y="f18"/>
                  </a:cubicBezTo>
                  <a:cubicBezTo>
                    <a:pt x="f130" y="f147"/>
                    <a:pt x="f37" y="f126"/>
                    <a:pt x="f34" y="f127"/>
                  </a:cubicBezTo>
                  <a:cubicBezTo>
                    <a:pt x="f32" y="f135"/>
                    <a:pt x="f30" y="f129"/>
                    <a:pt x="f26" y="f26"/>
                  </a:cubicBezTo>
                  <a:cubicBezTo>
                    <a:pt x="f24" y="f30"/>
                    <a:pt x="f22" y="f32"/>
                    <a:pt x="f51" y="f34"/>
                  </a:cubicBezTo>
                  <a:cubicBezTo>
                    <a:pt x="f149" y="f37"/>
                    <a:pt x="f124" y="f130"/>
                    <a:pt x="f123" y="f130"/>
                  </a:cubicBezTo>
                  <a:lnTo>
                    <a:pt x="f11" y="f130"/>
                  </a:lnTo>
                  <a:cubicBezTo>
                    <a:pt x="f59" y="f130"/>
                    <a:pt x="f10" y="f37"/>
                    <a:pt x="f9" y="f37"/>
                  </a:cubicBezTo>
                  <a:cubicBezTo>
                    <a:pt x="f61" y="f34"/>
                    <a:pt x="f7" y="f34"/>
                    <a:pt x="f75" y="f32"/>
                  </a:cubicBezTo>
                  <a:lnTo>
                    <a:pt x="f113" y="f28"/>
                  </a:lnTo>
                  <a:cubicBezTo>
                    <a:pt x="f113" y="f26"/>
                    <a:pt x="f50" y="f129"/>
                    <a:pt x="f50" y="f135"/>
                  </a:cubicBezTo>
                  <a:cubicBezTo>
                    <a:pt x="f78" y="f128"/>
                    <a:pt x="f78" y="f127"/>
                    <a:pt x="f78" y="f126"/>
                  </a:cubicBezTo>
                  <a:cubicBezTo>
                    <a:pt x="f48" y="f147"/>
                    <a:pt x="f48" y="f149"/>
                    <a:pt x="f78" y="f125"/>
                  </a:cubicBezTo>
                  <a:cubicBezTo>
                    <a:pt x="f5" y="f125"/>
                    <a:pt x="f60" y="f124"/>
                    <a:pt x="f57" y="f16"/>
                  </a:cubicBezTo>
                  <a:cubicBezTo>
                    <a:pt x="f15" y="f123"/>
                    <a:pt x="f123" y="f144"/>
                    <a:pt x="f125" y="f15"/>
                  </a:cubicBezTo>
                  <a:cubicBezTo>
                    <a:pt x="f20" y="f58"/>
                    <a:pt x="f22" y="f55"/>
                    <a:pt x="f49" y="f52"/>
                  </a:cubicBezTo>
                  <a:cubicBezTo>
                    <a:pt x="f28" y="f150"/>
                    <a:pt x="f32" y="f7"/>
                    <a:pt x="f37" y="f113"/>
                  </a:cubicBezTo>
                  <a:cubicBezTo>
                    <a:pt x="f131" y="f78"/>
                    <a:pt x="f145" y="f47"/>
                    <a:pt x="f146" y="f44"/>
                  </a:cubicBezTo>
                  <a:cubicBezTo>
                    <a:pt x="f148" y="f43"/>
                    <a:pt x="f148" y="f41"/>
                    <a:pt x="f148" y="f40"/>
                  </a:cubicBezTo>
                  <a:lnTo>
                    <a:pt x="f148" y="f88"/>
                  </a:lnTo>
                  <a:cubicBezTo>
                    <a:pt x="f148" y="f38"/>
                    <a:pt x="f148" y="f36"/>
                    <a:pt x="f146" y="f35"/>
                  </a:cubicBezTo>
                  <a:cubicBezTo>
                    <a:pt x="f146" y="f33"/>
                    <a:pt x="f145" y="f82"/>
                    <a:pt x="f131" y="f68"/>
                  </a:cubicBezTo>
                  <a:cubicBezTo>
                    <a:pt x="f130" y="f83"/>
                    <a:pt x="f37" y="f70"/>
                    <a:pt x="f32" y="f23"/>
                  </a:cubicBezTo>
                  <a:cubicBezTo>
                    <a:pt x="f28" y="f21"/>
                    <a:pt x="f49" y="f19"/>
                    <a:pt x="f22" y="f84"/>
                  </a:cubicBezTo>
                  <a:cubicBezTo>
                    <a:pt x="f20" y="f12"/>
                    <a:pt x="f125" y="f8"/>
                    <a:pt x="f144" y="f117"/>
                  </a:cubicBezTo>
                  <a:cubicBezTo>
                    <a:pt x="f13" y="f116"/>
                    <a:pt x="f59" y="f114"/>
                    <a:pt x="f61" y="f114"/>
                  </a:cubicBezTo>
                  <a:cubicBezTo>
                    <a:pt x="f5" y="f2"/>
                    <a:pt x="f48" y="f2"/>
                    <a:pt x="f108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2433;p48">
              <a:extLst>
                <a:ext uri="{FF2B5EF4-FFF2-40B4-BE49-F238E27FC236}">
                  <a16:creationId xmlns:a16="http://schemas.microsoft.com/office/drawing/2014/main" id="{76DC66C4-75E0-3175-6931-BE9D82A8DBC7}"/>
                </a:ext>
              </a:extLst>
            </p:cNvPr>
            <p:cNvSpPr/>
            <p:nvPr/>
          </p:nvSpPr>
          <p:spPr>
            <a:xfrm>
              <a:off x="6779709" y="2287078"/>
              <a:ext cx="58000" cy="472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9"/>
                <a:gd name="f4" fmla="val 854"/>
                <a:gd name="f5" fmla="val 964"/>
                <a:gd name="f6" fmla="val 1"/>
                <a:gd name="f7" fmla="val 547"/>
                <a:gd name="f8" fmla="val 61"/>
                <a:gd name="f9" fmla="val 191"/>
                <a:gd name="f10" fmla="val 352"/>
                <a:gd name="f11" fmla="val 21"/>
                <a:gd name="f12" fmla="val 773"/>
                <a:gd name="f13" fmla="val 793"/>
                <a:gd name="f14" fmla="val 813"/>
                <a:gd name="f15" fmla="val 833"/>
                <a:gd name="f16" fmla="val 46"/>
                <a:gd name="f17" fmla="val 853"/>
                <a:gd name="f18" fmla="val 66"/>
                <a:gd name="f19" fmla="val 86"/>
                <a:gd name="f20" fmla="val 106"/>
                <a:gd name="f21" fmla="val 126"/>
                <a:gd name="f22" fmla="val 146"/>
                <a:gd name="f23" fmla="val 753"/>
                <a:gd name="f24" fmla="val 668"/>
                <a:gd name="f25" fmla="val 231"/>
                <a:gd name="f26" fmla="val 603"/>
                <a:gd name="f27" fmla="val 252"/>
                <a:gd name="f28" fmla="val 317"/>
                <a:gd name="f29" fmla="val 522"/>
                <a:gd name="f30" fmla="val 377"/>
                <a:gd name="f31" fmla="val 457"/>
                <a:gd name="f32" fmla="val 442"/>
                <a:gd name="f33" fmla="val 397"/>
                <a:gd name="f34" fmla="val 332"/>
                <a:gd name="f35" fmla="val 628"/>
                <a:gd name="f36" fmla="val 272"/>
                <a:gd name="f37" fmla="val 733"/>
                <a:gd name="f38" fmla="val 226"/>
                <a:gd name="f39" fmla="val 818"/>
                <a:gd name="f40" fmla="val 186"/>
                <a:gd name="f41" fmla="val 899"/>
                <a:gd name="f42" fmla="val 166"/>
                <a:gd name="f43" fmla="val 1004"/>
                <a:gd name="f44" fmla="val 1024"/>
                <a:gd name="f45" fmla="val 101"/>
                <a:gd name="f46" fmla="val 41"/>
                <a:gd name="f47" fmla="*/ f0 1 1049"/>
                <a:gd name="f48" fmla="*/ f1 1 854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1049"/>
                <a:gd name="f55" fmla="*/ f52 1 854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1049" h="854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6" y="f12"/>
                    <a:pt x="f6" y="f13"/>
                    <a:pt x="f11" y="f14"/>
                  </a:cubicBezTo>
                  <a:cubicBezTo>
                    <a:pt x="f11" y="f14"/>
                    <a:pt x="f11" y="f15"/>
                    <a:pt x="f16" y="f15"/>
                  </a:cubicBezTo>
                  <a:cubicBezTo>
                    <a:pt x="f16" y="f17"/>
                    <a:pt x="f18" y="f17"/>
                    <a:pt x="f18" y="f17"/>
                  </a:cubicBezTo>
                  <a:lnTo>
                    <a:pt x="f19" y="f17"/>
                  </a:lnTo>
                  <a:cubicBezTo>
                    <a:pt x="f19" y="f15"/>
                    <a:pt x="f20" y="f15"/>
                    <a:pt x="f21" y="f14"/>
                  </a:cubicBezTo>
                  <a:cubicBezTo>
                    <a:pt x="f22" y="f23"/>
                    <a:pt x="f9" y="f24"/>
                    <a:pt x="f25" y="f26"/>
                  </a:cubicBezTo>
                  <a:lnTo>
                    <a:pt x="f27" y="f26"/>
                  </a:lnTo>
                  <a:cubicBezTo>
                    <a:pt x="f28" y="f29"/>
                    <a:pt x="f30" y="f31"/>
                    <a:pt x="f32" y="f33"/>
                  </a:cubicBezTo>
                  <a:cubicBezTo>
                    <a:pt x="f7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22"/>
                  </a:cubicBezTo>
                  <a:cubicBezTo>
                    <a:pt x="f44" y="f22"/>
                    <a:pt x="f44" y="f21"/>
                    <a:pt x="f3" y="f45"/>
                  </a:cubicBezTo>
                  <a:lnTo>
                    <a:pt x="f3" y="f8"/>
                  </a:lnTo>
                  <a:cubicBezTo>
                    <a:pt x="f3" y="f46"/>
                    <a:pt x="f44" y="f11"/>
                    <a:pt x="f44" y="f6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2434;p48">
              <a:extLst>
                <a:ext uri="{FF2B5EF4-FFF2-40B4-BE49-F238E27FC236}">
                  <a16:creationId xmlns:a16="http://schemas.microsoft.com/office/drawing/2014/main" id="{421B7DF2-738C-1DBE-85DB-FA4BFBBC7956}"/>
                </a:ext>
              </a:extLst>
            </p:cNvPr>
            <p:cNvSpPr/>
            <p:nvPr/>
          </p:nvSpPr>
          <p:spPr>
            <a:xfrm>
              <a:off x="7231450" y="2264913"/>
              <a:ext cx="66074" cy="372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5"/>
                <a:gd name="f4" fmla="val 673"/>
                <a:gd name="f5" fmla="val 86"/>
                <a:gd name="f6" fmla="val 1"/>
                <a:gd name="f7" fmla="val 46"/>
                <a:gd name="f8" fmla="val 126"/>
                <a:gd name="f9" fmla="val 151"/>
                <a:gd name="f10" fmla="val 171"/>
                <a:gd name="f11" fmla="val 211"/>
                <a:gd name="f12" fmla="val 316"/>
                <a:gd name="f13" fmla="val 191"/>
                <a:gd name="f14" fmla="val 422"/>
                <a:gd name="f15" fmla="val 502"/>
                <a:gd name="f16" fmla="val 251"/>
                <a:gd name="f17" fmla="val 627"/>
                <a:gd name="f18" fmla="val 296"/>
                <a:gd name="f19" fmla="val 733"/>
                <a:gd name="f20" fmla="val 357"/>
                <a:gd name="f21" fmla="val 838"/>
                <a:gd name="f22" fmla="val 442"/>
                <a:gd name="f23" fmla="val 923"/>
                <a:gd name="f24" fmla="val 1004"/>
                <a:gd name="f25" fmla="val 587"/>
                <a:gd name="f26" fmla="val 1069"/>
                <a:gd name="f27" fmla="val 653"/>
                <a:gd name="f28" fmla="val 1089"/>
                <a:gd name="f29" fmla="val 1109"/>
                <a:gd name="f30" fmla="val 1129"/>
                <a:gd name="f31" fmla="val 1154"/>
                <a:gd name="f32" fmla="val 1174"/>
                <a:gd name="f33" fmla="val 1194"/>
                <a:gd name="f34" fmla="val 607"/>
                <a:gd name="f35" fmla="val 567"/>
                <a:gd name="f36" fmla="val 547"/>
                <a:gd name="f37" fmla="val 527"/>
                <a:gd name="f38" fmla="val 462"/>
                <a:gd name="f39" fmla="val 1049"/>
                <a:gd name="f40" fmla="val 377"/>
                <a:gd name="f41" fmla="val 963"/>
                <a:gd name="f42" fmla="val 317"/>
                <a:gd name="f43" fmla="val 878"/>
                <a:gd name="f44" fmla="val 778"/>
                <a:gd name="f45" fmla="val 693"/>
                <a:gd name="f46" fmla="val 66"/>
                <a:gd name="f47" fmla="*/ f0 1 1195"/>
                <a:gd name="f48" fmla="*/ f1 1 67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1195"/>
                <a:gd name="f55" fmla="*/ f52 1 67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1195" h="673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cubicBezTo>
                    <a:pt x="f8" y="f9"/>
                    <a:pt x="f10" y="f10"/>
                    <a:pt x="f11" y="f10"/>
                  </a:cubicBezTo>
                  <a:cubicBezTo>
                    <a:pt x="f12" y="f13"/>
                    <a:pt x="f14" y="f11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15"/>
                    <a:pt x="f24" y="f25"/>
                    <a:pt x="f26" y="f27"/>
                  </a:cubicBezTo>
                  <a:cubicBezTo>
                    <a:pt x="f26" y="f27"/>
                    <a:pt x="f28" y="f4"/>
                    <a:pt x="f29" y="f4"/>
                  </a:cubicBezTo>
                  <a:cubicBezTo>
                    <a:pt x="f30" y="f4"/>
                    <a:pt x="f31" y="f27"/>
                    <a:pt x="f32" y="f27"/>
                  </a:cubicBezTo>
                  <a:cubicBezTo>
                    <a:pt x="f33" y="f17"/>
                    <a:pt x="f33" y="f34"/>
                    <a:pt x="f33" y="f25"/>
                  </a:cubicBezTo>
                  <a:cubicBezTo>
                    <a:pt x="f33" y="f35"/>
                    <a:pt x="f33" y="f36"/>
                    <a:pt x="f32" y="f37"/>
                  </a:cubicBezTo>
                  <a:cubicBezTo>
                    <a:pt x="f29" y="f38"/>
                    <a:pt x="f39" y="f40"/>
                    <a:pt x="f41" y="f42"/>
                  </a:cubicBezTo>
                  <a:cubicBezTo>
                    <a:pt x="f43" y="f16"/>
                    <a:pt x="f44" y="f13"/>
                    <a:pt x="f45" y="f9"/>
                  </a:cubicBezTo>
                  <a:cubicBezTo>
                    <a:pt x="f15" y="f46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2435;p48">
              <a:extLst>
                <a:ext uri="{FF2B5EF4-FFF2-40B4-BE49-F238E27FC236}">
                  <a16:creationId xmlns:a16="http://schemas.microsoft.com/office/drawing/2014/main" id="{D6968479-CD0E-4E33-A9C0-BCCA95FB1A6F}"/>
                </a:ext>
              </a:extLst>
            </p:cNvPr>
            <p:cNvSpPr/>
            <p:nvPr/>
          </p:nvSpPr>
          <p:spPr>
            <a:xfrm>
              <a:off x="6583414" y="2035061"/>
              <a:ext cx="948662" cy="8388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157"/>
                <a:gd name="f4" fmla="val 15171"/>
                <a:gd name="f5" fmla="val 13727"/>
                <a:gd name="f6" fmla="val 1299"/>
                <a:gd name="f7" fmla="val 13812"/>
                <a:gd name="f8" fmla="val 1319"/>
                <a:gd name="f9" fmla="val 13897"/>
                <a:gd name="f10" fmla="val 1339"/>
                <a:gd name="f11" fmla="val 13977"/>
                <a:gd name="f12" fmla="val 1359"/>
                <a:gd name="f13" fmla="val 14083"/>
                <a:gd name="f14" fmla="val 1424"/>
                <a:gd name="f15" fmla="val 14188"/>
                <a:gd name="f16" fmla="val 1484"/>
                <a:gd name="f17" fmla="val 14293"/>
                <a:gd name="f18" fmla="val 1550"/>
                <a:gd name="f19" fmla="val 14399"/>
                <a:gd name="f20" fmla="val 1630"/>
                <a:gd name="f21" fmla="val 14479"/>
                <a:gd name="f22" fmla="val 1715"/>
                <a:gd name="f23" fmla="val 14564"/>
                <a:gd name="f24" fmla="val 1821"/>
                <a:gd name="f25" fmla="val 14629"/>
                <a:gd name="f26" fmla="val 1901"/>
                <a:gd name="f27" fmla="val 14669"/>
                <a:gd name="f28" fmla="val 1986"/>
                <a:gd name="f29" fmla="val 14710"/>
                <a:gd name="f30" fmla="val 2091"/>
                <a:gd name="f31" fmla="val 14755"/>
                <a:gd name="f32" fmla="val 2177"/>
                <a:gd name="f33" fmla="val 14775"/>
                <a:gd name="f34" fmla="val 2237"/>
                <a:gd name="f35" fmla="val 2322"/>
                <a:gd name="f36" fmla="val 14795"/>
                <a:gd name="f37" fmla="val 2382"/>
                <a:gd name="f38" fmla="val 2447"/>
                <a:gd name="f39" fmla="val 2508"/>
                <a:gd name="f40" fmla="val 2573"/>
                <a:gd name="f41" fmla="val 2633"/>
                <a:gd name="f42" fmla="val 14730"/>
                <a:gd name="f43" fmla="val 2698"/>
                <a:gd name="f44" fmla="val 2738"/>
                <a:gd name="f45" fmla="val 2803"/>
                <a:gd name="f46" fmla="val 2864"/>
                <a:gd name="f47" fmla="val 14584"/>
                <a:gd name="f48" fmla="val 2929"/>
                <a:gd name="f49" fmla="val 14504"/>
                <a:gd name="f50" fmla="val 2989"/>
                <a:gd name="f51" fmla="val 14419"/>
                <a:gd name="f52" fmla="val 3054"/>
                <a:gd name="f53" fmla="val 3074"/>
                <a:gd name="f54" fmla="val 14379"/>
                <a:gd name="f55" fmla="val 3094"/>
                <a:gd name="f56" fmla="val 3114"/>
                <a:gd name="f57" fmla="val 14333"/>
                <a:gd name="f58" fmla="val 2844"/>
                <a:gd name="f59" fmla="val 13752"/>
                <a:gd name="f60" fmla="val 13581"/>
                <a:gd name="f61" fmla="val 2111"/>
                <a:gd name="f62" fmla="val 13396"/>
                <a:gd name="f63" fmla="val 1926"/>
                <a:gd name="f64" fmla="val 13185"/>
                <a:gd name="f65" fmla="val 1755"/>
                <a:gd name="f66" fmla="val 1675"/>
                <a:gd name="f67" fmla="val 13205"/>
                <a:gd name="f68" fmla="val 1610"/>
                <a:gd name="f69" fmla="val 13225"/>
                <a:gd name="f70" fmla="val 13250"/>
                <a:gd name="f71" fmla="val 1505"/>
                <a:gd name="f72" fmla="val 13270"/>
                <a:gd name="f73" fmla="val 13290"/>
                <a:gd name="f74" fmla="val 1444"/>
                <a:gd name="f75" fmla="val 13350"/>
                <a:gd name="f76" fmla="val 1379"/>
                <a:gd name="f77" fmla="val 13376"/>
                <a:gd name="f78" fmla="val 13416"/>
                <a:gd name="f79" fmla="val 13436"/>
                <a:gd name="f80" fmla="val 13476"/>
                <a:gd name="f81" fmla="val 13521"/>
                <a:gd name="f82" fmla="val 13541"/>
                <a:gd name="f83" fmla="val 13666"/>
                <a:gd name="f84" fmla="val 421"/>
                <a:gd name="f85" fmla="val 441"/>
                <a:gd name="f86" fmla="val 14063"/>
                <a:gd name="f87" fmla="val 461"/>
                <a:gd name="f88" fmla="val 14208"/>
                <a:gd name="f89" fmla="val 502"/>
                <a:gd name="f90" fmla="val 567"/>
                <a:gd name="f91" fmla="val 14353"/>
                <a:gd name="f92" fmla="val 627"/>
                <a:gd name="f93" fmla="val 14649"/>
                <a:gd name="f94" fmla="val 712"/>
                <a:gd name="f95" fmla="val 797"/>
                <a:gd name="f96" fmla="val 14855"/>
                <a:gd name="f97" fmla="val 858"/>
                <a:gd name="f98" fmla="val 14940"/>
                <a:gd name="f99" fmla="val 963"/>
                <a:gd name="f100" fmla="val 15005"/>
                <a:gd name="f101" fmla="val 1048"/>
                <a:gd name="f102" fmla="val 15086"/>
                <a:gd name="f103" fmla="val 1148"/>
                <a:gd name="f104" fmla="val 15151"/>
                <a:gd name="f105" fmla="val 1254"/>
                <a:gd name="f106" fmla="val 15211"/>
                <a:gd name="f107" fmla="val 1399"/>
                <a:gd name="f108" fmla="val 15296"/>
                <a:gd name="f109" fmla="val 1590"/>
                <a:gd name="f110" fmla="val 15336"/>
                <a:gd name="f111" fmla="val 1775"/>
                <a:gd name="f112" fmla="val 15357"/>
                <a:gd name="f113" fmla="val 1966"/>
                <a:gd name="f114" fmla="val 15382"/>
                <a:gd name="f115" fmla="val 2131"/>
                <a:gd name="f116" fmla="val 2302"/>
                <a:gd name="f117" fmla="val 2593"/>
                <a:gd name="f118" fmla="val 15316"/>
                <a:gd name="f119" fmla="val 2718"/>
                <a:gd name="f120" fmla="val 15276"/>
                <a:gd name="f121" fmla="val 2824"/>
                <a:gd name="f122" fmla="val 15231"/>
                <a:gd name="f123" fmla="val 3029"/>
                <a:gd name="f124" fmla="val 15106"/>
                <a:gd name="f125" fmla="val 15046"/>
                <a:gd name="f126" fmla="val 3200"/>
                <a:gd name="f127" fmla="val 14960"/>
                <a:gd name="f128" fmla="val 3280"/>
                <a:gd name="f129" fmla="val 14880"/>
                <a:gd name="f130" fmla="val 3345"/>
                <a:gd name="f131" fmla="val 3405"/>
                <a:gd name="f132" fmla="val 14690"/>
                <a:gd name="f133" fmla="val 3471"/>
                <a:gd name="f134" fmla="val 3531"/>
                <a:gd name="f135" fmla="val 14544"/>
                <a:gd name="f136" fmla="val 14459"/>
                <a:gd name="f137" fmla="val 3305"/>
                <a:gd name="f138" fmla="val 14439"/>
                <a:gd name="f139" fmla="val 3260"/>
                <a:gd name="f140" fmla="val 3220"/>
                <a:gd name="f141" fmla="val 3155"/>
                <a:gd name="f142" fmla="val 2949"/>
                <a:gd name="f143" fmla="val 14835"/>
                <a:gd name="f144" fmla="val 14920"/>
                <a:gd name="f145" fmla="val 2467"/>
                <a:gd name="f146" fmla="val 2342"/>
                <a:gd name="f147" fmla="val 14900"/>
                <a:gd name="f148" fmla="val 2197"/>
                <a:gd name="f149" fmla="val 14815"/>
                <a:gd name="f150" fmla="val 1861"/>
                <a:gd name="f151" fmla="val 14604"/>
                <a:gd name="f152" fmla="val 1650"/>
                <a:gd name="f153" fmla="val 1464"/>
                <a:gd name="f154" fmla="val 1274"/>
                <a:gd name="f155" fmla="val 13957"/>
                <a:gd name="f156" fmla="val 1214"/>
                <a:gd name="f157" fmla="val 13852"/>
                <a:gd name="f158" fmla="val 1194"/>
                <a:gd name="f159" fmla="val 1174"/>
                <a:gd name="f160" fmla="val 13686"/>
                <a:gd name="f161" fmla="val 13145"/>
                <a:gd name="f162" fmla="val 13100"/>
                <a:gd name="f163" fmla="val 1525"/>
                <a:gd name="f164" fmla="val 13080"/>
                <a:gd name="f165" fmla="val 12999"/>
                <a:gd name="f166" fmla="val 12914"/>
                <a:gd name="f167" fmla="val 12829"/>
                <a:gd name="f168" fmla="val 12749"/>
                <a:gd name="f169" fmla="val 12663"/>
                <a:gd name="f170" fmla="val 12578"/>
                <a:gd name="f171" fmla="val 12598"/>
                <a:gd name="f172" fmla="val 12623"/>
                <a:gd name="f173" fmla="val 1108"/>
                <a:gd name="f174" fmla="val 12643"/>
                <a:gd name="f175" fmla="val 1023"/>
                <a:gd name="f176" fmla="val 12683"/>
                <a:gd name="f177" fmla="val 943"/>
                <a:gd name="f178" fmla="val 12724"/>
                <a:gd name="f179" fmla="val 878"/>
                <a:gd name="f180" fmla="val 12789"/>
                <a:gd name="f181" fmla="val 817"/>
                <a:gd name="f182" fmla="val 752"/>
                <a:gd name="f183" fmla="val 12894"/>
                <a:gd name="f184" fmla="val 692"/>
                <a:gd name="f185" fmla="val 12954"/>
                <a:gd name="f186" fmla="val 13019"/>
                <a:gd name="f187" fmla="val 587"/>
                <a:gd name="f188" fmla="val 547"/>
                <a:gd name="f189" fmla="val 2277"/>
                <a:gd name="f190" fmla="val 2317"/>
                <a:gd name="f191" fmla="val 1881"/>
                <a:gd name="f192" fmla="val 2362"/>
                <a:gd name="f193" fmla="val 2442"/>
                <a:gd name="f194" fmla="val 2488"/>
                <a:gd name="f195" fmla="val 1946"/>
                <a:gd name="f196" fmla="val 2528"/>
                <a:gd name="f197" fmla="val 2613"/>
                <a:gd name="f198" fmla="val 2051"/>
                <a:gd name="f199" fmla="val 2673"/>
                <a:gd name="f200" fmla="val 2217"/>
                <a:gd name="f201" fmla="val 2758"/>
                <a:gd name="f202" fmla="val 2257"/>
                <a:gd name="f203" fmla="val 2778"/>
                <a:gd name="f204" fmla="val 2568"/>
                <a:gd name="f205" fmla="val 2297"/>
                <a:gd name="f206" fmla="val 3240"/>
                <a:gd name="f207" fmla="val 3616"/>
                <a:gd name="f208" fmla="val 3656"/>
                <a:gd name="f209" fmla="val 3701"/>
                <a:gd name="f210" fmla="val 1841"/>
                <a:gd name="f211" fmla="val 3741"/>
                <a:gd name="f212" fmla="val 3721"/>
                <a:gd name="f213" fmla="val 1545"/>
                <a:gd name="f214" fmla="val 3681"/>
                <a:gd name="f215" fmla="val 1419"/>
                <a:gd name="f216" fmla="val 3636"/>
                <a:gd name="f217" fmla="val 3596"/>
                <a:gd name="f218" fmla="val 3576"/>
                <a:gd name="f219" fmla="val 1314"/>
                <a:gd name="f220" fmla="val 3511"/>
                <a:gd name="f221" fmla="val 1294"/>
                <a:gd name="f222" fmla="val 3430"/>
                <a:gd name="f223" fmla="val 3385"/>
                <a:gd name="f224" fmla="val 1234"/>
                <a:gd name="f225" fmla="val 3134"/>
                <a:gd name="f226" fmla="val 2678"/>
                <a:gd name="f227" fmla="val 1485"/>
                <a:gd name="f228" fmla="val 1565"/>
                <a:gd name="f229" fmla="val 2152"/>
                <a:gd name="f230" fmla="val 1735"/>
                <a:gd name="f231" fmla="val 1816"/>
                <a:gd name="f232" fmla="val 2026"/>
                <a:gd name="f233" fmla="val 1941"/>
                <a:gd name="f234" fmla="val 2006"/>
                <a:gd name="f235" fmla="val 2066"/>
                <a:gd name="f236" fmla="val 1921"/>
                <a:gd name="f237" fmla="val 1128"/>
                <a:gd name="f238" fmla="val 2402"/>
                <a:gd name="f239" fmla="val 2924"/>
                <a:gd name="f240" fmla="val 3049"/>
                <a:gd name="f241" fmla="val 3135"/>
                <a:gd name="f242" fmla="val 1800"/>
                <a:gd name="f243" fmla="val 3175"/>
                <a:gd name="f244" fmla="val 3195"/>
                <a:gd name="f245" fmla="val 2071"/>
                <a:gd name="f246" fmla="val 2884"/>
                <a:gd name="f247" fmla="val 2819"/>
                <a:gd name="f248" fmla="val 2799"/>
                <a:gd name="f249" fmla="val 2422"/>
                <a:gd name="f250" fmla="val 1695"/>
                <a:gd name="f251" fmla="val 1795"/>
                <a:gd name="f252" fmla="val 1690"/>
                <a:gd name="f253" fmla="val 1439"/>
                <a:gd name="f254" fmla="val 1149"/>
                <a:gd name="f255" fmla="val 2969"/>
                <a:gd name="f256" fmla="val 1088"/>
                <a:gd name="f257" fmla="val 1169"/>
                <a:gd name="f258" fmla="val 3556"/>
                <a:gd name="f259" fmla="val 3807"/>
                <a:gd name="f260" fmla="val 3867"/>
                <a:gd name="f261" fmla="val 3992"/>
                <a:gd name="f262" fmla="val 4117"/>
                <a:gd name="f263" fmla="val 1670"/>
                <a:gd name="f264" fmla="val 4263"/>
                <a:gd name="f265" fmla="val 4243"/>
                <a:gd name="f266" fmla="val 1189"/>
                <a:gd name="f267" fmla="val 4223"/>
                <a:gd name="f268" fmla="val 4203"/>
                <a:gd name="f269" fmla="val 1063"/>
                <a:gd name="f270" fmla="val 4158"/>
                <a:gd name="f271" fmla="val 1003"/>
                <a:gd name="f272" fmla="val 938"/>
                <a:gd name="f273" fmla="val 4077"/>
                <a:gd name="f274" fmla="val 4032"/>
                <a:gd name="f275" fmla="val 812"/>
                <a:gd name="f276" fmla="val 3972"/>
                <a:gd name="f277" fmla="val 3907"/>
                <a:gd name="f278" fmla="val 3827"/>
                <a:gd name="f279" fmla="val 647"/>
                <a:gd name="f280" fmla="val 607"/>
                <a:gd name="f281" fmla="val 542"/>
                <a:gd name="f282" fmla="val 3491"/>
                <a:gd name="f283" fmla="val 481"/>
                <a:gd name="f284" fmla="val 3009"/>
                <a:gd name="f285" fmla="val 522"/>
                <a:gd name="f286" fmla="val 562"/>
                <a:gd name="f287" fmla="val 792"/>
                <a:gd name="f288" fmla="val 8210"/>
                <a:gd name="f289" fmla="val 191"/>
                <a:gd name="f290" fmla="val 8586"/>
                <a:gd name="f291" fmla="val 8942"/>
                <a:gd name="f292" fmla="val 211"/>
                <a:gd name="f293" fmla="val 9298"/>
                <a:gd name="f294" fmla="val 271"/>
                <a:gd name="f295" fmla="val 9654"/>
                <a:gd name="f296" fmla="val 316"/>
                <a:gd name="f297" fmla="val 9965"/>
                <a:gd name="f298" fmla="val 376"/>
                <a:gd name="f299" fmla="val 10281"/>
                <a:gd name="f300" fmla="val 10637"/>
                <a:gd name="f301" fmla="val 10948"/>
                <a:gd name="f302" fmla="val 672"/>
                <a:gd name="f303" fmla="val 11284"/>
                <a:gd name="f304" fmla="val 11264"/>
                <a:gd name="f305" fmla="val 11826"/>
                <a:gd name="f306" fmla="val 12327"/>
                <a:gd name="f307" fmla="val 12974"/>
                <a:gd name="f308" fmla="val 13165"/>
                <a:gd name="f309" fmla="val 13330"/>
                <a:gd name="f310" fmla="val 13832"/>
                <a:gd name="f311" fmla="val 2904"/>
                <a:gd name="f312" fmla="val 14103"/>
                <a:gd name="f313" fmla="val 14313"/>
                <a:gd name="f314" fmla="val 3450"/>
                <a:gd name="f315" fmla="val 3847"/>
                <a:gd name="f316" fmla="val 4057"/>
                <a:gd name="f317" fmla="val 4433"/>
                <a:gd name="f318" fmla="val 4619"/>
                <a:gd name="f319" fmla="val 4830"/>
                <a:gd name="f320" fmla="val 5035"/>
                <a:gd name="f321" fmla="val 5246"/>
                <a:gd name="f322" fmla="val 5436"/>
                <a:gd name="f323" fmla="val 5622"/>
                <a:gd name="f324" fmla="val 5813"/>
                <a:gd name="f325" fmla="val 5998"/>
                <a:gd name="f326" fmla="val 6209"/>
                <a:gd name="f327" fmla="val 6605"/>
                <a:gd name="f328" fmla="val 7001"/>
                <a:gd name="f329" fmla="val 7397"/>
                <a:gd name="f330" fmla="val 7377"/>
                <a:gd name="f331" fmla="val 7774"/>
                <a:gd name="f332" fmla="val 8150"/>
                <a:gd name="f333" fmla="val 8506"/>
                <a:gd name="f334" fmla="val 8882"/>
                <a:gd name="f335" fmla="val 9238"/>
                <a:gd name="f336" fmla="val 9529"/>
                <a:gd name="f337" fmla="val 12558"/>
                <a:gd name="f338" fmla="val 9719"/>
                <a:gd name="f339" fmla="val 9865"/>
                <a:gd name="f340" fmla="val 12077"/>
                <a:gd name="f341" fmla="val 10010"/>
                <a:gd name="f342" fmla="val 10156"/>
                <a:gd name="f343" fmla="val 11555"/>
                <a:gd name="f344" fmla="val 10301"/>
                <a:gd name="f345" fmla="val 10427"/>
                <a:gd name="f346" fmla="val 10657"/>
                <a:gd name="f347" fmla="val 10677"/>
                <a:gd name="f348" fmla="val 10848"/>
                <a:gd name="f349" fmla="val 9338"/>
                <a:gd name="f350" fmla="val 10928"/>
                <a:gd name="f351" fmla="val 8987"/>
                <a:gd name="f352" fmla="val 10993"/>
                <a:gd name="f353" fmla="val 8631"/>
                <a:gd name="f354" fmla="val 11013"/>
                <a:gd name="f355" fmla="val 8275"/>
                <a:gd name="f356" fmla="val 7919"/>
                <a:gd name="f357" fmla="val 7563"/>
                <a:gd name="f358" fmla="val 7207"/>
                <a:gd name="f359" fmla="val 10953"/>
                <a:gd name="f360" fmla="val 6876"/>
                <a:gd name="f361" fmla="val 10888"/>
                <a:gd name="f362" fmla="val 6520"/>
                <a:gd name="f363" fmla="val 10828"/>
                <a:gd name="f364" fmla="val 6204"/>
                <a:gd name="f365" fmla="val 10743"/>
                <a:gd name="f366" fmla="val 5873"/>
                <a:gd name="f367" fmla="val 5557"/>
                <a:gd name="f368" fmla="val 10532"/>
                <a:gd name="f369" fmla="val 10406"/>
                <a:gd name="f370" fmla="val 4975"/>
                <a:gd name="f371" fmla="val 4699"/>
                <a:gd name="f372" fmla="val 4449"/>
                <a:gd name="f373" fmla="val 4198"/>
                <a:gd name="f374" fmla="val 9885"/>
                <a:gd name="f375" fmla="val 9383"/>
                <a:gd name="f376" fmla="val 9218"/>
                <a:gd name="f377" fmla="val 9047"/>
                <a:gd name="f378" fmla="val 8862"/>
                <a:gd name="f379" fmla="val 8671"/>
                <a:gd name="f380" fmla="val 2653"/>
                <a:gd name="f381" fmla="val 8466"/>
                <a:gd name="f382" fmla="val 8486"/>
                <a:gd name="f383" fmla="val 8110"/>
                <a:gd name="f384" fmla="val 7733"/>
                <a:gd name="f385" fmla="val 7337"/>
                <a:gd name="f386" fmla="val 6961"/>
                <a:gd name="f387" fmla="val 6565"/>
                <a:gd name="f388" fmla="val 6189"/>
                <a:gd name="f389" fmla="val 5788"/>
                <a:gd name="f390" fmla="val 5391"/>
                <a:gd name="f391" fmla="val 4995"/>
                <a:gd name="f392" fmla="val 4579"/>
                <a:gd name="f393" fmla="val 4183"/>
                <a:gd name="f394" fmla="val 2944"/>
                <a:gd name="f395" fmla="val 3696"/>
                <a:gd name="f396" fmla="val 3927"/>
                <a:gd name="f397" fmla="val 4408"/>
                <a:gd name="f398" fmla="val 4659"/>
                <a:gd name="f399" fmla="val 4930"/>
                <a:gd name="f400" fmla="val 898"/>
                <a:gd name="f401" fmla="val 5201"/>
                <a:gd name="f402" fmla="val 5181"/>
                <a:gd name="f403" fmla="val 5497"/>
                <a:gd name="f404" fmla="val 5808"/>
                <a:gd name="f405" fmla="val 6124"/>
                <a:gd name="f406" fmla="val 6455"/>
                <a:gd name="f407" fmla="val 6791"/>
                <a:gd name="f408" fmla="val 7127"/>
                <a:gd name="f409" fmla="val 7483"/>
                <a:gd name="f410" fmla="val 7859"/>
                <a:gd name="f411" fmla="val 16134"/>
                <a:gd name="f412" fmla="val 16194"/>
                <a:gd name="f413" fmla="val 16279"/>
                <a:gd name="f414" fmla="val 16339"/>
                <a:gd name="f415" fmla="val 6144"/>
                <a:gd name="f416" fmla="val 16360"/>
                <a:gd name="f417" fmla="val 6164"/>
                <a:gd name="f418" fmla="val 16385"/>
                <a:gd name="f419" fmla="val 16299"/>
                <a:gd name="f420" fmla="val 6314"/>
                <a:gd name="f421" fmla="val 16234"/>
                <a:gd name="f422" fmla="val 6439"/>
                <a:gd name="f423" fmla="val 16174"/>
                <a:gd name="f424" fmla="val 16154"/>
                <a:gd name="f425" fmla="val 6585"/>
                <a:gd name="f426" fmla="val 6625"/>
                <a:gd name="f427" fmla="val 6645"/>
                <a:gd name="f428" fmla="val 16259"/>
                <a:gd name="f429" fmla="val 6414"/>
                <a:gd name="f430" fmla="val 16485"/>
                <a:gd name="f431" fmla="val 16510"/>
                <a:gd name="f432" fmla="val 6229"/>
                <a:gd name="f433" fmla="val 16530"/>
                <a:gd name="f434" fmla="val 16590"/>
                <a:gd name="f435" fmla="val 6269"/>
                <a:gd name="f436" fmla="val 16655"/>
                <a:gd name="f437" fmla="val 16696"/>
                <a:gd name="f438" fmla="val 6374"/>
                <a:gd name="f439" fmla="val 16716"/>
                <a:gd name="f440" fmla="val 6394"/>
                <a:gd name="f441" fmla="val 6500"/>
                <a:gd name="f442" fmla="val 6750"/>
                <a:gd name="f443" fmla="val 16570"/>
                <a:gd name="f444" fmla="val 6816"/>
                <a:gd name="f445" fmla="val 16550"/>
                <a:gd name="f446" fmla="val 6856"/>
                <a:gd name="f447" fmla="val 6916"/>
                <a:gd name="f448" fmla="val 6941"/>
                <a:gd name="f449" fmla="val 6981"/>
                <a:gd name="f450" fmla="val 16610"/>
                <a:gd name="f451" fmla="val 16635"/>
                <a:gd name="f452" fmla="val 6836"/>
                <a:gd name="f453" fmla="val 16761"/>
                <a:gd name="f454" fmla="val 6690"/>
                <a:gd name="f455" fmla="val 16821"/>
                <a:gd name="f456" fmla="val 6540"/>
                <a:gd name="f457" fmla="val 16841"/>
                <a:gd name="f458" fmla="val 16886"/>
                <a:gd name="f459" fmla="val 6665"/>
                <a:gd name="f460" fmla="val 16926"/>
                <a:gd name="f461" fmla="val 16946"/>
                <a:gd name="f462" fmla="val 16986"/>
                <a:gd name="f463" fmla="val 7317"/>
                <a:gd name="f464" fmla="val 7523"/>
                <a:gd name="f465" fmla="val 7753"/>
                <a:gd name="f466" fmla="val 7964"/>
                <a:gd name="f467" fmla="val 7984"/>
                <a:gd name="f468" fmla="val 16801"/>
                <a:gd name="f469" fmla="val 8571"/>
                <a:gd name="f470" fmla="val 16465"/>
                <a:gd name="f471" fmla="val 9343"/>
                <a:gd name="f472" fmla="val 15798"/>
                <a:gd name="f473" fmla="val 9800"/>
                <a:gd name="f474" fmla="val 10512"/>
                <a:gd name="f475" fmla="val 10722"/>
                <a:gd name="f476" fmla="val 11053"/>
                <a:gd name="f477" fmla="val 14228"/>
                <a:gd name="f478" fmla="val 11159"/>
                <a:gd name="f479" fmla="val 11244"/>
                <a:gd name="f480" fmla="val 13937"/>
                <a:gd name="f481" fmla="val 11369"/>
                <a:gd name="f482" fmla="val 13772"/>
                <a:gd name="f483" fmla="val 11475"/>
                <a:gd name="f484" fmla="val 13501"/>
                <a:gd name="f485" fmla="val 11620"/>
                <a:gd name="f486" fmla="val 11660"/>
                <a:gd name="f487" fmla="val 11725"/>
                <a:gd name="f488" fmla="val 11746"/>
                <a:gd name="f489" fmla="val 11766"/>
                <a:gd name="f490" fmla="val 13125"/>
                <a:gd name="f491" fmla="val 11786"/>
                <a:gd name="f492" fmla="val 11806"/>
                <a:gd name="f493" fmla="val 13040"/>
                <a:gd name="f494" fmla="val 11831"/>
                <a:gd name="f495" fmla="val 11600"/>
                <a:gd name="f496" fmla="val 12769"/>
                <a:gd name="f497" fmla="val 11455"/>
                <a:gd name="f498" fmla="val 12703"/>
                <a:gd name="f499" fmla="val 11495"/>
                <a:gd name="f500" fmla="val 11515"/>
                <a:gd name="f501" fmla="val 11535"/>
                <a:gd name="f502" fmla="val 12849"/>
                <a:gd name="f503" fmla="val 11851"/>
                <a:gd name="f504" fmla="val 12162"/>
                <a:gd name="f505" fmla="val 12478"/>
                <a:gd name="f506" fmla="val 12854"/>
                <a:gd name="f507" fmla="val 13355"/>
                <a:gd name="f508" fmla="val 13561"/>
                <a:gd name="f509" fmla="val 12247"/>
                <a:gd name="f510" fmla="val 11450"/>
                <a:gd name="f511" fmla="val 14735"/>
                <a:gd name="f512" fmla="val 10176"/>
                <a:gd name="f513" fmla="val 14840"/>
                <a:gd name="f514" fmla="val 9445"/>
                <a:gd name="f515" fmla="val 14907"/>
                <a:gd name="f516" fmla="val 8526"/>
                <a:gd name="f517" fmla="val 15006"/>
                <a:gd name="f518" fmla="val 7515"/>
                <a:gd name="f519" fmla="val 7021"/>
                <a:gd name="f520" fmla="val 6505"/>
                <a:gd name="f521" fmla="val 14983"/>
                <a:gd name="f522" fmla="val 5978"/>
                <a:gd name="f523" fmla="val 4428"/>
                <a:gd name="f524" fmla="val 14233"/>
                <a:gd name="f525" fmla="val 4388"/>
                <a:gd name="f526" fmla="val 14042"/>
                <a:gd name="f527" fmla="val 14022"/>
                <a:gd name="f528" fmla="val 14002"/>
                <a:gd name="f529" fmla="val 13837"/>
                <a:gd name="f530" fmla="val 13711"/>
                <a:gd name="f531" fmla="val 13586"/>
                <a:gd name="f532" fmla="val 13606"/>
                <a:gd name="f533" fmla="val 13626"/>
                <a:gd name="f534" fmla="val 4514"/>
                <a:gd name="f535" fmla="val 13060"/>
                <a:gd name="f536" fmla="val 4679"/>
                <a:gd name="f537" fmla="val 4910"/>
                <a:gd name="f538" fmla="val 4890"/>
                <a:gd name="f539" fmla="val 4870"/>
                <a:gd name="f540" fmla="val 4850"/>
                <a:gd name="f541" fmla="val 4825"/>
                <a:gd name="f542" fmla="val 4785"/>
                <a:gd name="f543" fmla="val 4764"/>
                <a:gd name="f544" fmla="val 11871"/>
                <a:gd name="f545" fmla="val 4744"/>
                <a:gd name="f546" fmla="val 11956"/>
                <a:gd name="f547" fmla="val 12016"/>
                <a:gd name="f548" fmla="val 11976"/>
                <a:gd name="f549" fmla="val 4118"/>
                <a:gd name="f550" fmla="val 11911"/>
                <a:gd name="f551" fmla="val 3822"/>
                <a:gd name="f552" fmla="val 3300"/>
                <a:gd name="f553" fmla="val 11640"/>
                <a:gd name="f554" fmla="val 11410"/>
                <a:gd name="f555" fmla="val 11139"/>
                <a:gd name="f556" fmla="val 10492"/>
                <a:gd name="f557" fmla="val 10075"/>
                <a:gd name="f558" fmla="val 9990"/>
                <a:gd name="f559" fmla="val 918"/>
                <a:gd name="f560" fmla="val 9905"/>
                <a:gd name="f561" fmla="val 9760"/>
                <a:gd name="f562" fmla="val 772"/>
                <a:gd name="f563" fmla="val 667"/>
                <a:gd name="f564" fmla="val 9549"/>
                <a:gd name="f565" fmla="val 9424"/>
                <a:gd name="f566" fmla="val 9278"/>
                <a:gd name="f567" fmla="val 9007"/>
                <a:gd name="f568" fmla="val 8716"/>
                <a:gd name="f569" fmla="val 8446"/>
                <a:gd name="f570" fmla="val 186"/>
                <a:gd name="f571" fmla="val 166"/>
                <a:gd name="f572" fmla="val 7944"/>
                <a:gd name="f573" fmla="val 7899"/>
                <a:gd name="f574" fmla="val 231"/>
                <a:gd name="f575" fmla="val 251"/>
                <a:gd name="f576" fmla="val 8024"/>
                <a:gd name="f577" fmla="val 311"/>
                <a:gd name="f578" fmla="val 8170"/>
                <a:gd name="f579" fmla="val 8255"/>
                <a:gd name="f580" fmla="val 8235"/>
                <a:gd name="f581" fmla="val 8215"/>
                <a:gd name="f582" fmla="val 8195"/>
                <a:gd name="f583" fmla="val 436"/>
                <a:gd name="f584" fmla="val 396"/>
                <a:gd name="f585" fmla="val 8069"/>
                <a:gd name="f586" fmla="val 336"/>
                <a:gd name="f587" fmla="val 7879"/>
                <a:gd name="f588" fmla="val 7713"/>
                <a:gd name="f589" fmla="val 7693"/>
                <a:gd name="f590" fmla="val 7628"/>
                <a:gd name="f591" fmla="val 7568"/>
                <a:gd name="f592" fmla="val 291"/>
                <a:gd name="f593" fmla="val 7503"/>
                <a:gd name="f594" fmla="val 7463"/>
                <a:gd name="f595" fmla="val 356"/>
                <a:gd name="f596" fmla="val 7443"/>
                <a:gd name="f597" fmla="val 7588"/>
                <a:gd name="f598" fmla="val 687"/>
                <a:gd name="f599" fmla="val 732"/>
                <a:gd name="f600" fmla="val 7839"/>
                <a:gd name="f601" fmla="val 7819"/>
                <a:gd name="f602" fmla="val 7794"/>
                <a:gd name="f603" fmla="val 7543"/>
                <a:gd name="f604" fmla="val 7417"/>
                <a:gd name="f605" fmla="val 7357"/>
                <a:gd name="f606" fmla="val 7292"/>
                <a:gd name="f607" fmla="val 7272"/>
                <a:gd name="f608" fmla="val 7252"/>
                <a:gd name="f609" fmla="val 7232"/>
                <a:gd name="f610" fmla="val 7212"/>
                <a:gd name="f611" fmla="val 1043"/>
                <a:gd name="f612" fmla="val 7167"/>
                <a:gd name="f613" fmla="val 838"/>
                <a:gd name="f614" fmla="val 7147"/>
                <a:gd name="f615" fmla="val 2046"/>
                <a:gd name="f616" fmla="val 2192"/>
                <a:gd name="f617" fmla="val 8089"/>
                <a:gd name="f618" fmla="val 8360"/>
                <a:gd name="f619" fmla="val 10030"/>
                <a:gd name="f620" fmla="val 4554"/>
                <a:gd name="f621" fmla="val 10261"/>
                <a:gd name="f622" fmla="val 10452"/>
                <a:gd name="f623" fmla="val 5351"/>
                <a:gd name="f624" fmla="val 10617"/>
                <a:gd name="f625" fmla="val 6104"/>
                <a:gd name="f626" fmla="val 10908"/>
                <a:gd name="f627" fmla="val 11099"/>
                <a:gd name="f628" fmla="val 7959"/>
                <a:gd name="f629" fmla="val 8130"/>
                <a:gd name="f630" fmla="val 8295"/>
                <a:gd name="f631" fmla="val 8777"/>
                <a:gd name="f632" fmla="val 11119"/>
                <a:gd name="f633" fmla="val 9840"/>
                <a:gd name="f634" fmla="val 11846"/>
                <a:gd name="f635" fmla="val 10346"/>
                <a:gd name="f636" fmla="val 12202"/>
                <a:gd name="f637" fmla="val 10136"/>
                <a:gd name="f638" fmla="val 9674"/>
                <a:gd name="f639" fmla="val 9133"/>
                <a:gd name="f640" fmla="val 8842"/>
                <a:gd name="f641" fmla="val 7107"/>
                <a:gd name="f642" fmla="val 7041"/>
                <a:gd name="f643" fmla="val 15026"/>
                <a:gd name="f644" fmla="val 15442"/>
                <a:gd name="f645" fmla="val 6354"/>
                <a:gd name="f646" fmla="val 15527"/>
                <a:gd name="f647" fmla="val 6289"/>
                <a:gd name="f648" fmla="val 15607"/>
                <a:gd name="f649" fmla="val 6249"/>
                <a:gd name="f650" fmla="val 15693"/>
                <a:gd name="f651" fmla="val 15758"/>
                <a:gd name="f652" fmla="val 15838"/>
                <a:gd name="f653" fmla="val 15818"/>
                <a:gd name="f654" fmla="val 15778"/>
                <a:gd name="f655" fmla="val 15713"/>
                <a:gd name="f656" fmla="val 6460"/>
                <a:gd name="f657" fmla="val 6480"/>
                <a:gd name="f658" fmla="val 15733"/>
                <a:gd name="f659" fmla="val 15903"/>
                <a:gd name="f660" fmla="val 15963"/>
                <a:gd name="f661" fmla="val 15983"/>
                <a:gd name="f662" fmla="val 16008"/>
                <a:gd name="f663" fmla="val 20"/>
                <a:gd name="f664" fmla="val 171"/>
                <a:gd name="f665" fmla="val 5226"/>
                <a:gd name="f666" fmla="val 4474"/>
                <a:gd name="f667" fmla="val 4097"/>
                <a:gd name="f668" fmla="val 3761"/>
                <a:gd name="f669" fmla="val 3425"/>
                <a:gd name="f670" fmla="val 983"/>
                <a:gd name="f671" fmla="val 923"/>
                <a:gd name="f672" fmla="val 3952"/>
                <a:gd name="f673" fmla="val 4328"/>
                <a:gd name="f674" fmla="val 4368"/>
                <a:gd name="f675" fmla="val 4534"/>
                <a:gd name="f676" fmla="val 4810"/>
                <a:gd name="f677" fmla="val 5206"/>
                <a:gd name="f678" fmla="val 6038"/>
                <a:gd name="f679" fmla="val 7066"/>
                <a:gd name="f680" fmla="val 7086"/>
                <a:gd name="f681" fmla="val 145"/>
                <a:gd name="f682" fmla="val 85"/>
                <a:gd name="f683" fmla="val 7608"/>
                <a:gd name="f684" fmla="val 40"/>
                <a:gd name="f685" fmla="val 8400"/>
                <a:gd name="f686" fmla="val 125"/>
                <a:gd name="f687" fmla="val 8756"/>
                <a:gd name="f688" fmla="val 8902"/>
                <a:gd name="f689" fmla="val 9072"/>
                <a:gd name="f690" fmla="val 9780"/>
                <a:gd name="f691" fmla="val 9825"/>
                <a:gd name="f692" fmla="val 10472"/>
                <a:gd name="f693" fmla="val 10973"/>
                <a:gd name="f694" fmla="val 2693"/>
                <a:gd name="f695" fmla="val 3947"/>
                <a:gd name="f696" fmla="val 12056"/>
                <a:gd name="f697" fmla="val 4639"/>
                <a:gd name="f698" fmla="val 12182"/>
                <a:gd name="f699" fmla="val 12227"/>
                <a:gd name="f700" fmla="val 4599"/>
                <a:gd name="f701" fmla="val 12287"/>
                <a:gd name="f702" fmla="val 4574"/>
                <a:gd name="f703" fmla="val 12352"/>
                <a:gd name="f704" fmla="val 12729"/>
                <a:gd name="f705" fmla="val 12874"/>
                <a:gd name="f706" fmla="val 13039"/>
                <a:gd name="f707" fmla="val 4323"/>
                <a:gd name="f708" fmla="val 13230"/>
                <a:gd name="f709" fmla="val 4283"/>
                <a:gd name="f710" fmla="val 13792"/>
                <a:gd name="f711" fmla="val 13962"/>
                <a:gd name="f712" fmla="val 5953"/>
                <a:gd name="f713" fmla="val 15091"/>
                <a:gd name="f714" fmla="val 8546"/>
                <a:gd name="f715" fmla="val 9464"/>
                <a:gd name="f716" fmla="val 15066"/>
                <a:gd name="f717" fmla="val 10196"/>
                <a:gd name="f718" fmla="val 10447"/>
                <a:gd name="f719" fmla="val 14985"/>
                <a:gd name="f720" fmla="val 10552"/>
                <a:gd name="f721" fmla="val 14965"/>
                <a:gd name="f722" fmla="val 10763"/>
                <a:gd name="f723" fmla="val 13601"/>
                <a:gd name="f724" fmla="val 13646"/>
                <a:gd name="f725" fmla="val 13310"/>
                <a:gd name="f726" fmla="val 12307"/>
                <a:gd name="f727" fmla="val 12122"/>
                <a:gd name="f728" fmla="val 11931"/>
                <a:gd name="f729" fmla="val 11891"/>
                <a:gd name="f730" fmla="val 11705"/>
                <a:gd name="f731" fmla="val 11389"/>
                <a:gd name="f732" fmla="val 11204"/>
                <a:gd name="f733" fmla="val 15507"/>
                <a:gd name="f734" fmla="val 8696"/>
                <a:gd name="f735" fmla="val 17072"/>
                <a:gd name="f736" fmla="val 17137"/>
                <a:gd name="f737" fmla="val 17112"/>
                <a:gd name="f738" fmla="val 17052"/>
                <a:gd name="f739" fmla="val 6710"/>
                <a:gd name="f740" fmla="val 17012"/>
                <a:gd name="f741" fmla="val 16966"/>
                <a:gd name="f742" fmla="val 16861"/>
                <a:gd name="f743" fmla="val 6083"/>
                <a:gd name="f744" fmla="val 16405"/>
                <a:gd name="f745" fmla="val 6018"/>
                <a:gd name="f746" fmla="val 16049"/>
                <a:gd name="f747" fmla="val 15923"/>
                <a:gd name="f748" fmla="val 15632"/>
                <a:gd name="f749" fmla="val 6103"/>
                <a:gd name="f750" fmla="val 6730"/>
                <a:gd name="f751" fmla="val 14980"/>
                <a:gd name="f752" fmla="val 5371"/>
                <a:gd name="f753" fmla="val 4955"/>
                <a:gd name="f754" fmla="val 3365"/>
                <a:gd name="f755" fmla="val 15402"/>
                <a:gd name="f756" fmla="val 15482"/>
                <a:gd name="f757" fmla="val 15547"/>
                <a:gd name="f758" fmla="val 15587"/>
                <a:gd name="f759" fmla="val 15567"/>
                <a:gd name="f760" fmla="val 1570"/>
                <a:gd name="f761" fmla="val 15256"/>
                <a:gd name="f762" fmla="val 296"/>
                <a:gd name="f763" fmla="val 13917"/>
                <a:gd name="f764" fmla="val 13707"/>
                <a:gd name="f765" fmla="val 12934"/>
                <a:gd name="f766" fmla="val 12809"/>
                <a:gd name="f767" fmla="val 12538"/>
                <a:gd name="f768" fmla="val 12498"/>
                <a:gd name="f769" fmla="val 12473"/>
                <a:gd name="f770" fmla="val 11304"/>
                <a:gd name="f771" fmla="val 10241"/>
                <a:gd name="f772" fmla="val 9820"/>
                <a:gd name="f773" fmla="*/ f0 1 17157"/>
                <a:gd name="f774" fmla="*/ f1 1 15171"/>
                <a:gd name="f775" fmla="val f2"/>
                <a:gd name="f776" fmla="val f3"/>
                <a:gd name="f777" fmla="val f4"/>
                <a:gd name="f778" fmla="+- f777 0 f775"/>
                <a:gd name="f779" fmla="+- f776 0 f775"/>
                <a:gd name="f780" fmla="*/ f779 1 17157"/>
                <a:gd name="f781" fmla="*/ f778 1 15171"/>
                <a:gd name="f782" fmla="*/ f775 1 f780"/>
                <a:gd name="f783" fmla="*/ f776 1 f780"/>
                <a:gd name="f784" fmla="*/ f775 1 f781"/>
                <a:gd name="f785" fmla="*/ f777 1 f781"/>
                <a:gd name="f786" fmla="*/ f782 f773 1"/>
                <a:gd name="f787" fmla="*/ f783 f773 1"/>
                <a:gd name="f788" fmla="*/ f785 f774 1"/>
                <a:gd name="f789" fmla="*/ f784 f7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6" t="f789" r="f787" b="f788"/>
              <a:pathLst>
                <a:path w="17157" h="15171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3" y="f35"/>
                  </a:cubicBezTo>
                  <a:cubicBezTo>
                    <a:pt x="f36" y="f37"/>
                    <a:pt x="f36" y="f38"/>
                    <a:pt x="f36" y="f39"/>
                  </a:cubicBezTo>
                  <a:cubicBezTo>
                    <a:pt x="f33" y="f40"/>
                    <a:pt x="f31" y="f41"/>
                    <a:pt x="f42" y="f43"/>
                  </a:cubicBezTo>
                  <a:cubicBezTo>
                    <a:pt x="f29" y="f44"/>
                    <a:pt x="f27" y="f45"/>
                    <a:pt x="f25" y="f46"/>
                  </a:cubicBezTo>
                  <a:cubicBezTo>
                    <a:pt x="f47" y="f48"/>
                    <a:pt x="f49" y="f50"/>
                    <a:pt x="f51" y="f52"/>
                  </a:cubicBezTo>
                  <a:lnTo>
                    <a:pt x="f51" y="f53"/>
                  </a:lnTo>
                  <a:cubicBezTo>
                    <a:pt x="f19" y="f53"/>
                    <a:pt x="f54" y="f55"/>
                    <a:pt x="f54" y="f56"/>
                  </a:cubicBezTo>
                  <a:lnTo>
                    <a:pt x="f57" y="f56"/>
                  </a:lnTo>
                  <a:cubicBezTo>
                    <a:pt x="f15" y="f58"/>
                    <a:pt x="f11" y="f40"/>
                    <a:pt x="f59" y="f35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4" y="f66"/>
                    <a:pt x="f67" y="f68"/>
                    <a:pt x="f69" y="f18"/>
                  </a:cubicBezTo>
                  <a:cubicBezTo>
                    <a:pt x="f70" y="f71"/>
                    <a:pt x="f72" y="f16"/>
                    <a:pt x="f73" y="f74"/>
                  </a:cubicBezTo>
                  <a:lnTo>
                    <a:pt x="f75" y="f76"/>
                  </a:lnTo>
                  <a:cubicBezTo>
                    <a:pt x="f77" y="f12"/>
                    <a:pt x="f78" y="f10"/>
                    <a:pt x="f79" y="f8"/>
                  </a:cubicBezTo>
                  <a:cubicBezTo>
                    <a:pt x="f80" y="f8"/>
                    <a:pt x="f81" y="f6"/>
                    <a:pt x="f82" y="f6"/>
                  </a:cubicBezTo>
                  <a:close/>
                  <a:moveTo>
                    <a:pt x="f83" y="f84"/>
                  </a:moveTo>
                  <a:cubicBezTo>
                    <a:pt x="f59" y="f84"/>
                    <a:pt x="f7" y="f84"/>
                    <a:pt x="f9" y="f85"/>
                  </a:cubicBezTo>
                  <a:cubicBezTo>
                    <a:pt x="f86" y="f87"/>
                    <a:pt x="f88" y="f89"/>
                    <a:pt x="f54" y="f90"/>
                  </a:cubicBezTo>
                  <a:lnTo>
                    <a:pt x="f91" y="f90"/>
                  </a:lnTo>
                  <a:cubicBezTo>
                    <a:pt x="f49" y="f92"/>
                    <a:pt x="f93" y="f94"/>
                    <a:pt x="f31" y="f95"/>
                  </a:cubicBezTo>
                  <a:cubicBezTo>
                    <a:pt x="f96" y="f97"/>
                    <a:pt x="f98" y="f99"/>
                    <a:pt x="f100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4" y="f116"/>
                    <a:pt x="f114" y="f38"/>
                  </a:cubicBezTo>
                  <a:cubicBezTo>
                    <a:pt x="f112" y="f117"/>
                    <a:pt x="f118" y="f119"/>
                    <a:pt x="f120" y="f121"/>
                  </a:cubicBezTo>
                  <a:cubicBezTo>
                    <a:pt x="f122" y="f48"/>
                    <a:pt x="f4" y="f123"/>
                    <a:pt x="f124" y="f56"/>
                  </a:cubicBezTo>
                  <a:cubicBezTo>
                    <a:pt x="f125" y="f126"/>
                    <a:pt x="f127" y="f128"/>
                    <a:pt x="f129" y="f130"/>
                  </a:cubicBezTo>
                  <a:cubicBezTo>
                    <a:pt x="f36" y="f131"/>
                    <a:pt x="f132" y="f133"/>
                    <a:pt x="f23" y="f134"/>
                  </a:cubicBezTo>
                  <a:cubicBezTo>
                    <a:pt x="f135" y="f133"/>
                    <a:pt x="f49" y="f131"/>
                    <a:pt x="f21" y="f130"/>
                  </a:cubicBezTo>
                  <a:cubicBezTo>
                    <a:pt x="f136" y="f137"/>
                    <a:pt x="f138" y="f139"/>
                    <a:pt x="f51" y="f140"/>
                  </a:cubicBezTo>
                  <a:cubicBezTo>
                    <a:pt x="f135" y="f141"/>
                    <a:pt x="f93" y="f52"/>
                    <a:pt x="f42" y="f142"/>
                  </a:cubicBezTo>
                  <a:cubicBezTo>
                    <a:pt x="f143" y="f121"/>
                    <a:pt x="f129" y="f119"/>
                    <a:pt x="f144" y="f40"/>
                  </a:cubicBezTo>
                  <a:cubicBezTo>
                    <a:pt x="f98" y="f145"/>
                    <a:pt x="f98" y="f146"/>
                    <a:pt x="f147" y="f148"/>
                  </a:cubicBezTo>
                  <a:cubicBezTo>
                    <a:pt x="f129" y="f30"/>
                    <a:pt x="f149" y="f113"/>
                    <a:pt x="f31" y="f150"/>
                  </a:cubicBezTo>
                  <a:cubicBezTo>
                    <a:pt x="f151" y="f152"/>
                    <a:pt x="f51" y="f153"/>
                    <a:pt x="f15" y="f10"/>
                  </a:cubicBezTo>
                  <a:cubicBezTo>
                    <a:pt x="f13" y="f154"/>
                    <a:pt x="f155" y="f156"/>
                    <a:pt x="f157" y="f158"/>
                  </a:cubicBezTo>
                  <a:cubicBezTo>
                    <a:pt x="f7" y="f158"/>
                    <a:pt x="f59" y="f159"/>
                    <a:pt x="f160" y="f159"/>
                  </a:cubicBezTo>
                  <a:lnTo>
                    <a:pt x="f81" y="f159"/>
                  </a:lnTo>
                  <a:cubicBezTo>
                    <a:pt x="f78" y="f158"/>
                    <a:pt x="f73" y="f105"/>
                    <a:pt x="f67" y="f12"/>
                  </a:cubicBezTo>
                  <a:cubicBezTo>
                    <a:pt x="f161" y="f74"/>
                    <a:pt x="f162" y="f163"/>
                    <a:pt x="f164" y="f66"/>
                  </a:cubicBezTo>
                  <a:cubicBezTo>
                    <a:pt x="f165" y="f68"/>
                    <a:pt x="f166" y="f163"/>
                    <a:pt x="f167" y="f153"/>
                  </a:cubicBezTo>
                  <a:cubicBezTo>
                    <a:pt x="f168" y="f107"/>
                    <a:pt x="f169" y="f10"/>
                    <a:pt x="f170" y="f154"/>
                  </a:cubicBezTo>
                  <a:cubicBezTo>
                    <a:pt x="f171" y="f158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81"/>
                  </a:cubicBezTo>
                  <a:cubicBezTo>
                    <a:pt x="f167" y="f182"/>
                    <a:pt x="f183" y="f184"/>
                    <a:pt x="f185" y="f92"/>
                  </a:cubicBezTo>
                  <a:cubicBezTo>
                    <a:pt x="f186" y="f187"/>
                    <a:pt x="f162" y="f188"/>
                    <a:pt x="f64" y="f89"/>
                  </a:cubicBezTo>
                  <a:cubicBezTo>
                    <a:pt x="f72" y="f87"/>
                    <a:pt x="f77" y="f85"/>
                    <a:pt x="f80" y="f84"/>
                  </a:cubicBezTo>
                  <a:close/>
                  <a:moveTo>
                    <a:pt x="f189" y="f150"/>
                  </a:moveTo>
                  <a:cubicBezTo>
                    <a:pt x="f190" y="f191"/>
                    <a:pt x="f192" y="f191"/>
                    <a:pt x="f37" y="f26"/>
                  </a:cubicBezTo>
                  <a:cubicBezTo>
                    <a:pt x="f193" y="f63"/>
                    <a:pt x="f194" y="f195"/>
                    <a:pt x="f196" y="f113"/>
                  </a:cubicBezTo>
                  <a:cubicBezTo>
                    <a:pt x="f197" y="f198"/>
                    <a:pt x="f199" y="f115"/>
                    <a:pt x="f44" y="f200"/>
                  </a:cubicBezTo>
                  <a:lnTo>
                    <a:pt x="f201" y="f202"/>
                  </a:lnTo>
                  <a:lnTo>
                    <a:pt x="f203" y="f189"/>
                  </a:lnTo>
                  <a:cubicBezTo>
                    <a:pt x="f119" y="f192"/>
                    <a:pt x="f41" y="f38"/>
                    <a:pt x="f204" y="f196"/>
                  </a:cubicBezTo>
                  <a:cubicBezTo>
                    <a:pt x="f205" y="f46"/>
                    <a:pt x="f30" y="f206"/>
                    <a:pt x="f26" y="f207"/>
                  </a:cubicBezTo>
                  <a:cubicBezTo>
                    <a:pt x="f191" y="f208"/>
                    <a:pt x="f150" y="f209"/>
                    <a:pt x="f210" y="f211"/>
                  </a:cubicBezTo>
                  <a:lnTo>
                    <a:pt x="f22" y="f211"/>
                  </a:lnTo>
                  <a:cubicBezTo>
                    <a:pt x="f152" y="f212"/>
                    <a:pt x="f109" y="f212"/>
                    <a:pt x="f213" y="f209"/>
                  </a:cubicBezTo>
                  <a:cubicBezTo>
                    <a:pt x="f71" y="f214"/>
                    <a:pt x="f153" y="f208"/>
                    <a:pt x="f215" y="f216"/>
                  </a:cubicBezTo>
                  <a:cubicBezTo>
                    <a:pt x="f107" y="f217"/>
                    <a:pt x="f12" y="f218"/>
                    <a:pt x="f10" y="f134"/>
                  </a:cubicBezTo>
                  <a:cubicBezTo>
                    <a:pt x="f219" y="f220"/>
                    <a:pt x="f221" y="f133"/>
                    <a:pt x="f154" y="f222"/>
                  </a:cubicBezTo>
                  <a:cubicBezTo>
                    <a:pt x="f154" y="f223"/>
                    <a:pt x="f105" y="f130"/>
                    <a:pt x="f224" y="f128"/>
                  </a:cubicBezTo>
                  <a:cubicBezTo>
                    <a:pt x="f224" y="f126"/>
                    <a:pt x="f224" y="f225"/>
                    <a:pt x="f105" y="f52"/>
                  </a:cubicBezTo>
                  <a:cubicBezTo>
                    <a:pt x="f105" y="f48"/>
                    <a:pt x="f221" y="f45"/>
                    <a:pt x="f12" y="f226"/>
                  </a:cubicBezTo>
                  <a:cubicBezTo>
                    <a:pt x="f107" y="f196"/>
                    <a:pt x="f227" y="f37"/>
                    <a:pt x="f228" y="f189"/>
                  </a:cubicBezTo>
                  <a:lnTo>
                    <a:pt x="f109" y="f202"/>
                  </a:lnTo>
                  <a:cubicBezTo>
                    <a:pt x="f152" y="f229"/>
                    <a:pt x="f230" y="f30"/>
                    <a:pt x="f231" y="f232"/>
                  </a:cubicBezTo>
                  <a:cubicBezTo>
                    <a:pt x="f191" y="f113"/>
                    <a:pt x="f233" y="f195"/>
                    <a:pt x="f234" y="f26"/>
                  </a:cubicBezTo>
                  <a:cubicBezTo>
                    <a:pt x="f235" y="f191"/>
                    <a:pt x="f61" y="f191"/>
                    <a:pt x="f229" y="f150"/>
                  </a:cubicBezTo>
                  <a:close/>
                  <a:moveTo>
                    <a:pt x="f236" y="f173"/>
                  </a:moveTo>
                  <a:cubicBezTo>
                    <a:pt x="f28" y="f173"/>
                    <a:pt x="f235" y="f173"/>
                    <a:pt x="f115" y="f237"/>
                  </a:cubicBezTo>
                  <a:cubicBezTo>
                    <a:pt x="f189" y="f103"/>
                    <a:pt x="f238" y="f159"/>
                    <a:pt x="f196" y="f224"/>
                  </a:cubicBezTo>
                  <a:cubicBezTo>
                    <a:pt x="f41" y="f154"/>
                    <a:pt x="f44" y="f10"/>
                    <a:pt x="f58" y="f14"/>
                  </a:cubicBezTo>
                  <a:cubicBezTo>
                    <a:pt x="f239" y="f16"/>
                    <a:pt x="f50" y="f18"/>
                    <a:pt x="f240" y="f20"/>
                  </a:cubicBezTo>
                  <a:cubicBezTo>
                    <a:pt x="f55" y="f66"/>
                    <a:pt x="f56" y="f22"/>
                    <a:pt x="f241" y="f65"/>
                  </a:cubicBezTo>
                  <a:cubicBezTo>
                    <a:pt x="f141" y="f242"/>
                    <a:pt x="f243" y="f210"/>
                    <a:pt x="f244" y="f150"/>
                  </a:cubicBezTo>
                  <a:cubicBezTo>
                    <a:pt x="f55" y="f113"/>
                    <a:pt x="f50" y="f245"/>
                    <a:pt x="f246" y="f32"/>
                  </a:cubicBezTo>
                  <a:lnTo>
                    <a:pt x="f46" y="f148"/>
                  </a:lnTo>
                  <a:cubicBezTo>
                    <a:pt x="f46" y="f148"/>
                    <a:pt x="f58" y="f32"/>
                    <a:pt x="f58" y="f229"/>
                  </a:cubicBezTo>
                  <a:cubicBezTo>
                    <a:pt x="f247" y="f229"/>
                    <a:pt x="f247" y="f115"/>
                    <a:pt x="f247" y="f115"/>
                  </a:cubicBezTo>
                  <a:cubicBezTo>
                    <a:pt x="f247" y="f61"/>
                    <a:pt x="f247" y="f61"/>
                    <a:pt x="f248" y="f61"/>
                  </a:cubicBezTo>
                  <a:cubicBezTo>
                    <a:pt x="f248" y="f245"/>
                    <a:pt x="f203" y="f198"/>
                    <a:pt x="f201" y="f234"/>
                  </a:cubicBezTo>
                  <a:cubicBezTo>
                    <a:pt x="f119" y="f195"/>
                    <a:pt x="f199" y="f26"/>
                    <a:pt x="f197" y="f150"/>
                  </a:cubicBezTo>
                  <a:cubicBezTo>
                    <a:pt x="f196" y="f111"/>
                    <a:pt x="f249" y="f230"/>
                    <a:pt x="f190" y="f22"/>
                  </a:cubicBezTo>
                  <a:cubicBezTo>
                    <a:pt x="f189" y="f250"/>
                    <a:pt x="f34" y="f250"/>
                    <a:pt x="f200" y="f250"/>
                  </a:cubicBezTo>
                  <a:cubicBezTo>
                    <a:pt x="f115" y="f250"/>
                    <a:pt x="f235" y="f22"/>
                    <a:pt x="f234" y="f230"/>
                  </a:cubicBezTo>
                  <a:cubicBezTo>
                    <a:pt x="f26" y="f111"/>
                    <a:pt x="f251" y="f24"/>
                    <a:pt x="f252" y="f26"/>
                  </a:cubicBezTo>
                  <a:cubicBezTo>
                    <a:pt x="f68" y="f28"/>
                    <a:pt x="f213" y="f245"/>
                    <a:pt x="f253" y="f32"/>
                  </a:cubicBezTo>
                  <a:cubicBezTo>
                    <a:pt x="f76" y="f189"/>
                    <a:pt x="f219" y="f37"/>
                    <a:pt x="f105" y="f194"/>
                  </a:cubicBezTo>
                  <a:cubicBezTo>
                    <a:pt x="f156" y="f197"/>
                    <a:pt x="f254" y="f44"/>
                    <a:pt x="f237" y="f58"/>
                  </a:cubicBezTo>
                  <a:cubicBezTo>
                    <a:pt x="f173" y="f255"/>
                    <a:pt x="f256" y="f55"/>
                    <a:pt x="f256" y="f126"/>
                  </a:cubicBezTo>
                  <a:cubicBezTo>
                    <a:pt x="f173" y="f137"/>
                    <a:pt x="f173" y="f223"/>
                    <a:pt x="f254" y="f133"/>
                  </a:cubicBezTo>
                  <a:cubicBezTo>
                    <a:pt x="f257" y="f258"/>
                    <a:pt x="f224" y="f207"/>
                    <a:pt x="f154" y="f214"/>
                  </a:cubicBezTo>
                  <a:cubicBezTo>
                    <a:pt x="f107" y="f259"/>
                    <a:pt x="f228" y="f260"/>
                    <a:pt x="f251" y="f260"/>
                  </a:cubicBezTo>
                  <a:cubicBezTo>
                    <a:pt x="f65" y="f261"/>
                    <a:pt x="f22" y="f262"/>
                    <a:pt x="f263" y="f264"/>
                  </a:cubicBezTo>
                  <a:lnTo>
                    <a:pt x="f12" y="f264"/>
                  </a:lnTo>
                  <a:cubicBezTo>
                    <a:pt x="f154" y="f265"/>
                    <a:pt x="f266" y="f267"/>
                    <a:pt x="f237" y="f268"/>
                  </a:cubicBezTo>
                  <a:cubicBezTo>
                    <a:pt x="f269" y="f270"/>
                    <a:pt x="f271" y="f262"/>
                    <a:pt x="f272" y="f273"/>
                  </a:cubicBezTo>
                  <a:cubicBezTo>
                    <a:pt x="f179" y="f274"/>
                    <a:pt x="f275" y="f276"/>
                    <a:pt x="f182" y="f277"/>
                  </a:cubicBezTo>
                  <a:cubicBezTo>
                    <a:pt x="f94" y="f278"/>
                    <a:pt x="f279" y="f211"/>
                    <a:pt x="f280" y="f216"/>
                  </a:cubicBezTo>
                  <a:cubicBezTo>
                    <a:pt x="f281" y="f282"/>
                    <a:pt x="f89" y="f130"/>
                    <a:pt x="f283" y="f126"/>
                  </a:cubicBezTo>
                  <a:cubicBezTo>
                    <a:pt x="f87" y="f284"/>
                    <a:pt x="f87" y="f45"/>
                    <a:pt x="f89" y="f117"/>
                  </a:cubicBezTo>
                  <a:cubicBezTo>
                    <a:pt x="f285" y="f37"/>
                    <a:pt x="f286" y="f148"/>
                    <a:pt x="f279" y="f28"/>
                  </a:cubicBezTo>
                  <a:cubicBezTo>
                    <a:pt x="f94" y="f150"/>
                    <a:pt x="f287" y="f22"/>
                    <a:pt x="f179" y="f68"/>
                  </a:cubicBezTo>
                  <a:cubicBezTo>
                    <a:pt x="f99" y="f71"/>
                    <a:pt x="f175" y="f14"/>
                    <a:pt x="f173" y="f12"/>
                  </a:cubicBezTo>
                  <a:cubicBezTo>
                    <a:pt x="f266" y="f6"/>
                    <a:pt x="f154" y="f105"/>
                    <a:pt x="f12" y="f156"/>
                  </a:cubicBezTo>
                  <a:cubicBezTo>
                    <a:pt x="f153" y="f159"/>
                    <a:pt x="f109" y="f103"/>
                    <a:pt x="f22" y="f237"/>
                  </a:cubicBezTo>
                  <a:cubicBezTo>
                    <a:pt x="f111" y="f173"/>
                    <a:pt x="f210" y="f173"/>
                    <a:pt x="f236" y="f173"/>
                  </a:cubicBezTo>
                  <a:close/>
                  <a:moveTo>
                    <a:pt x="f288" y="f289"/>
                  </a:moveTo>
                  <a:cubicBezTo>
                    <a:pt x="f290" y="f289"/>
                    <a:pt x="f291" y="f292"/>
                    <a:pt x="f293" y="f294"/>
                  </a:cubicBezTo>
                  <a:cubicBezTo>
                    <a:pt x="f295" y="f296"/>
                    <a:pt x="f297" y="f298"/>
                    <a:pt x="f299" y="f87"/>
                  </a:cubicBezTo>
                  <a:cubicBezTo>
                    <a:pt x="f300" y="f90"/>
                    <a:pt x="f301" y="f302"/>
                    <a:pt x="f303" y="f95"/>
                  </a:cubicBezTo>
                  <a:lnTo>
                    <a:pt x="f304" y="f95"/>
                  </a:lnTo>
                  <a:cubicBezTo>
                    <a:pt x="f305" y="f101"/>
                    <a:pt x="f306" y="f10"/>
                    <a:pt x="f180" y="f250"/>
                  </a:cubicBezTo>
                  <a:lnTo>
                    <a:pt x="f180" y="f66"/>
                  </a:lnTo>
                  <a:cubicBezTo>
                    <a:pt x="f307" y="f210"/>
                    <a:pt x="f308" y="f234"/>
                    <a:pt x="f309" y="f32"/>
                  </a:cubicBezTo>
                  <a:cubicBezTo>
                    <a:pt x="f81" y="f146"/>
                    <a:pt x="f160" y="f196"/>
                    <a:pt x="f310" y="f44"/>
                  </a:cubicBezTo>
                  <a:lnTo>
                    <a:pt x="f157" y="f201"/>
                  </a:lnTo>
                  <a:lnTo>
                    <a:pt x="f157" y="f44"/>
                  </a:lnTo>
                  <a:cubicBezTo>
                    <a:pt x="f11" y="f311"/>
                    <a:pt x="f312" y="f55"/>
                    <a:pt x="f88" y="f139"/>
                  </a:cubicBezTo>
                  <a:cubicBezTo>
                    <a:pt x="f313" y="f314"/>
                    <a:pt x="f19" y="f216"/>
                    <a:pt x="f49" y="f315"/>
                  </a:cubicBezTo>
                  <a:cubicBezTo>
                    <a:pt x="f47" y="f316"/>
                    <a:pt x="f93" y="f265"/>
                    <a:pt x="f132" y="f317"/>
                  </a:cubicBezTo>
                  <a:cubicBezTo>
                    <a:pt x="f31" y="f318"/>
                    <a:pt x="f36" y="f319"/>
                    <a:pt x="f149" y="f320"/>
                  </a:cubicBezTo>
                  <a:cubicBezTo>
                    <a:pt x="f96" y="f321"/>
                    <a:pt x="f96" y="f322"/>
                    <a:pt x="f96" y="f323"/>
                  </a:cubicBezTo>
                  <a:cubicBezTo>
                    <a:pt x="f96" y="f324"/>
                    <a:pt x="f96" y="f325"/>
                    <a:pt x="f149" y="f326"/>
                  </a:cubicBezTo>
                  <a:cubicBezTo>
                    <a:pt x="f33" y="f327"/>
                    <a:pt x="f93" y="f328"/>
                    <a:pt x="f49" y="f329"/>
                  </a:cubicBezTo>
                  <a:lnTo>
                    <a:pt x="f49" y="f330"/>
                  </a:lnTo>
                  <a:cubicBezTo>
                    <a:pt x="f57" y="f331"/>
                    <a:pt x="f312" y="f332"/>
                    <a:pt x="f310" y="f333"/>
                  </a:cubicBezTo>
                  <a:cubicBezTo>
                    <a:pt x="f82" y="f334"/>
                    <a:pt x="f64" y="f335"/>
                    <a:pt x="f180" y="f336"/>
                  </a:cubicBezTo>
                  <a:cubicBezTo>
                    <a:pt x="f337" y="f338"/>
                    <a:pt x="f306" y="f339"/>
                    <a:pt x="f340" y="f341"/>
                  </a:cubicBezTo>
                  <a:cubicBezTo>
                    <a:pt x="f305" y="f342"/>
                    <a:pt x="f343" y="f344"/>
                    <a:pt x="f304" y="f345"/>
                  </a:cubicBezTo>
                  <a:cubicBezTo>
                    <a:pt x="f346" y="f347"/>
                    <a:pt x="f341" y="f348"/>
                    <a:pt x="f349" y="f350"/>
                  </a:cubicBezTo>
                  <a:cubicBezTo>
                    <a:pt x="f351" y="f352"/>
                    <a:pt x="f353" y="f354"/>
                    <a:pt x="f355" y="f354"/>
                  </a:cubicBezTo>
                  <a:cubicBezTo>
                    <a:pt x="f356" y="f354"/>
                    <a:pt x="f357" y="f352"/>
                    <a:pt x="f358" y="f359"/>
                  </a:cubicBez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46"/>
                    <a:pt x="f367" y="f368"/>
                    <a:pt x="f321" y="f369"/>
                  </a:cubicBezTo>
                  <a:cubicBezTo>
                    <a:pt x="f370" y="f344"/>
                    <a:pt x="f371" y="f342"/>
                    <a:pt x="f372" y="f341"/>
                  </a:cubicBezTo>
                  <a:cubicBezTo>
                    <a:pt x="f373" y="f374"/>
                    <a:pt x="f276" y="f338"/>
                    <a:pt x="f211" y="f336"/>
                  </a:cubicBezTo>
                  <a:cubicBezTo>
                    <a:pt x="f134" y="f375"/>
                    <a:pt x="f130" y="f376"/>
                    <a:pt x="f141" y="f377"/>
                  </a:cubicBezTo>
                  <a:cubicBezTo>
                    <a:pt x="f50" y="f378"/>
                    <a:pt x="f247" y="f379"/>
                    <a:pt x="f380" y="f381"/>
                  </a:cubicBezTo>
                  <a:lnTo>
                    <a:pt x="f380" y="f382"/>
                  </a:lnTo>
                  <a:cubicBezTo>
                    <a:pt x="f37" y="f383"/>
                    <a:pt x="f229" y="f384"/>
                    <a:pt x="f28" y="f385"/>
                  </a:cubicBezTo>
                  <a:cubicBezTo>
                    <a:pt x="f210" y="f386"/>
                    <a:pt x="f230" y="f387"/>
                    <a:pt x="f263" y="f388"/>
                  </a:cubicBezTo>
                  <a:cubicBezTo>
                    <a:pt x="f68" y="f389"/>
                    <a:pt x="f68" y="f390"/>
                    <a:pt x="f263" y="f391"/>
                  </a:cubicBezTo>
                  <a:cubicBezTo>
                    <a:pt x="f230" y="f392"/>
                    <a:pt x="f210" y="f393"/>
                    <a:pt x="f28" y="f259"/>
                  </a:cubicBezTo>
                  <a:cubicBezTo>
                    <a:pt x="f229" y="f222"/>
                    <a:pt x="f37" y="f52"/>
                    <a:pt x="f41" y="f43"/>
                  </a:cubicBezTo>
                  <a:lnTo>
                    <a:pt x="f380" y="f43"/>
                  </a:lnTo>
                  <a:cubicBezTo>
                    <a:pt x="f248" y="f39"/>
                    <a:pt x="f394" y="f35"/>
                    <a:pt x="f241" y="f229"/>
                  </a:cubicBezTo>
                  <a:cubicBezTo>
                    <a:pt x="f141" y="f115"/>
                    <a:pt x="f243" y="f61"/>
                    <a:pt x="f244" y="f30"/>
                  </a:cubicBezTo>
                  <a:cubicBezTo>
                    <a:pt x="f130" y="f195"/>
                    <a:pt x="f220" y="f242"/>
                    <a:pt x="f395" y="f152"/>
                  </a:cubicBezTo>
                  <a:cubicBezTo>
                    <a:pt x="f396" y="f16"/>
                    <a:pt x="f270" y="f8"/>
                    <a:pt x="f397" y="f159"/>
                  </a:cubicBezTo>
                  <a:cubicBezTo>
                    <a:pt x="f398" y="f101"/>
                    <a:pt x="f399" y="f400"/>
                    <a:pt x="f401" y="f95"/>
                  </a:cubicBezTo>
                  <a:lnTo>
                    <a:pt x="f402" y="f95"/>
                  </a:lnTo>
                  <a:cubicBezTo>
                    <a:pt x="f403" y="f302"/>
                    <a:pt x="f404" y="f90"/>
                    <a:pt x="f405" y="f87"/>
                  </a:cubicBezTo>
                  <a:cubicBezTo>
                    <a:pt x="f406" y="f298"/>
                    <a:pt x="f407" y="f296"/>
                    <a:pt x="f408" y="f294"/>
                  </a:cubicBezTo>
                  <a:cubicBezTo>
                    <a:pt x="f409" y="f292"/>
                    <a:pt x="f410" y="f289"/>
                    <a:pt x="f288" y="f289"/>
                  </a:cubicBezTo>
                  <a:close/>
                  <a:moveTo>
                    <a:pt x="f411" y="f405"/>
                  </a:moveTo>
                  <a:cubicBezTo>
                    <a:pt x="f412" y="f405"/>
                    <a:pt x="f413" y="f405"/>
                    <a:pt x="f414" y="f415"/>
                  </a:cubicBezTo>
                  <a:cubicBezTo>
                    <a:pt x="f416" y="f415"/>
                    <a:pt x="f416" y="f417"/>
                    <a:pt x="f418" y="f417"/>
                  </a:cubicBezTo>
                  <a:lnTo>
                    <a:pt x="f416" y="f326"/>
                  </a:lnTo>
                  <a:cubicBezTo>
                    <a:pt x="f419" y="f420"/>
                    <a:pt x="f421" y="f422"/>
                    <a:pt x="f423" y="f387"/>
                  </a:cubicBezTo>
                  <a:cubicBezTo>
                    <a:pt x="f424" y="f425"/>
                    <a:pt x="f423" y="f426"/>
                    <a:pt x="f412" y="f427"/>
                  </a:cubicBezTo>
                  <a:lnTo>
                    <a:pt x="f421" y="f427"/>
                  </a:lnTo>
                  <a:cubicBezTo>
                    <a:pt x="f428" y="f427"/>
                    <a:pt x="f428" y="f427"/>
                    <a:pt x="f413" y="f426"/>
                  </a:cubicBezTo>
                  <a:lnTo>
                    <a:pt x="f418" y="f429"/>
                  </a:lnTo>
                  <a:lnTo>
                    <a:pt x="f430" y="f326"/>
                  </a:lnTo>
                  <a:lnTo>
                    <a:pt x="f431" y="f432"/>
                  </a:lnTo>
                  <a:lnTo>
                    <a:pt x="f433" y="f432"/>
                  </a:lnTo>
                  <a:cubicBezTo>
                    <a:pt x="f434" y="f435"/>
                    <a:pt x="f436" y="f420"/>
                    <a:pt x="f437" y="f438"/>
                  </a:cubicBezTo>
                  <a:lnTo>
                    <a:pt x="f439" y="f440"/>
                  </a:lnTo>
                  <a:cubicBezTo>
                    <a:pt x="f437" y="f441"/>
                    <a:pt x="f436" y="f426"/>
                    <a:pt x="f434" y="f442"/>
                  </a:cubicBezTo>
                  <a:cubicBezTo>
                    <a:pt x="f443" y="f444"/>
                    <a:pt x="f445" y="f446"/>
                    <a:pt x="f433" y="f447"/>
                  </a:cubicBezTo>
                  <a:cubicBezTo>
                    <a:pt x="f431" y="f448"/>
                    <a:pt x="f433" y="f449"/>
                    <a:pt x="f445" y="f449"/>
                  </a:cubicBezTo>
                  <a:cubicBezTo>
                    <a:pt x="f445" y="f328"/>
                    <a:pt x="f443" y="f328"/>
                    <a:pt x="f443" y="f328"/>
                  </a:cubicBezTo>
                  <a:cubicBezTo>
                    <a:pt x="f434" y="f328"/>
                    <a:pt x="f450" y="f449"/>
                    <a:pt x="f451" y="f386"/>
                  </a:cubicBezTo>
                  <a:cubicBezTo>
                    <a:pt x="f437" y="f452"/>
                    <a:pt x="f453" y="f454"/>
                    <a:pt x="f455" y="f362"/>
                  </a:cubicBezTo>
                  <a:cubicBezTo>
                    <a:pt x="f455" y="f456"/>
                    <a:pt x="f457" y="f456"/>
                    <a:pt x="f457" y="f387"/>
                  </a:cubicBezTo>
                  <a:lnTo>
                    <a:pt x="f457" y="f425"/>
                  </a:lnTo>
                  <a:cubicBezTo>
                    <a:pt x="f458" y="f459"/>
                    <a:pt x="f460" y="f442"/>
                    <a:pt x="f461" y="f446"/>
                  </a:cubicBezTo>
                  <a:cubicBezTo>
                    <a:pt x="f462" y="f449"/>
                    <a:pt x="f462" y="f408"/>
                    <a:pt x="f462" y="f463"/>
                  </a:cubicBezTo>
                  <a:cubicBezTo>
                    <a:pt x="f462" y="f464"/>
                    <a:pt x="f461" y="f465"/>
                    <a:pt x="f458" y="f466"/>
                  </a:cubicBezTo>
                  <a:lnTo>
                    <a:pt x="f458" y="f467"/>
                  </a:lnTo>
                  <a:cubicBezTo>
                    <a:pt x="f468" y="f355"/>
                    <a:pt x="f436" y="f469"/>
                    <a:pt x="f470" y="f378"/>
                  </a:cubicBezTo>
                  <a:lnTo>
                    <a:pt x="f430" y="f378"/>
                  </a:lnTo>
                  <a:cubicBezTo>
                    <a:pt x="f423" y="f471"/>
                    <a:pt x="f472" y="f473"/>
                    <a:pt x="f120" y="f299"/>
                  </a:cubicBezTo>
                  <a:cubicBezTo>
                    <a:pt x="f125" y="f474"/>
                    <a:pt x="f33" y="f475"/>
                    <a:pt x="f49" y="f359"/>
                  </a:cubicBezTo>
                  <a:cubicBezTo>
                    <a:pt x="f91" y="f476"/>
                    <a:pt x="f477" y="f478"/>
                    <a:pt x="f312" y="f479"/>
                  </a:cubicBezTo>
                  <a:cubicBezTo>
                    <a:pt x="f480" y="f481"/>
                    <a:pt x="f482" y="f483"/>
                    <a:pt x="f60" y="f343"/>
                  </a:cubicBezTo>
                  <a:cubicBezTo>
                    <a:pt x="f484" y="f485"/>
                    <a:pt x="f62" y="f486"/>
                    <a:pt x="f72" y="f487"/>
                  </a:cubicBezTo>
                  <a:cubicBezTo>
                    <a:pt x="f69" y="f488"/>
                    <a:pt x="f308" y="f489"/>
                    <a:pt x="f490" y="f491"/>
                  </a:cubicBezTo>
                  <a:lnTo>
                    <a:pt x="f164" y="f492"/>
                  </a:lnTo>
                  <a:cubicBezTo>
                    <a:pt x="f493" y="f492"/>
                    <a:pt x="f186" y="f494"/>
                    <a:pt x="f307" y="f494"/>
                  </a:cubicBezTo>
                  <a:cubicBezTo>
                    <a:pt x="f166" y="f487"/>
                    <a:pt x="f167" y="f495"/>
                    <a:pt x="f496" y="f483"/>
                  </a:cubicBezTo>
                  <a:cubicBezTo>
                    <a:pt x="f168" y="f497"/>
                    <a:pt x="f178" y="f497"/>
                    <a:pt x="f498" y="f497"/>
                  </a:cubicBezTo>
                  <a:lnTo>
                    <a:pt x="f176" y="f497"/>
                  </a:lnTo>
                  <a:cubicBezTo>
                    <a:pt x="f169" y="f497"/>
                    <a:pt x="f169" y="f483"/>
                    <a:pt x="f169" y="f499"/>
                  </a:cubicBezTo>
                  <a:cubicBezTo>
                    <a:pt x="f174" y="f499"/>
                    <a:pt x="f174" y="f500"/>
                    <a:pt x="f169" y="f501"/>
                  </a:cubicBezTo>
                  <a:cubicBezTo>
                    <a:pt x="f502" y="f503"/>
                    <a:pt x="f186" y="f504"/>
                    <a:pt x="f161" y="f505"/>
                  </a:cubicBezTo>
                  <a:cubicBezTo>
                    <a:pt x="f69" y="f169"/>
                    <a:pt x="f73" y="f506"/>
                    <a:pt x="f309" y="f186"/>
                  </a:cubicBezTo>
                  <a:cubicBezTo>
                    <a:pt x="f62" y="f308"/>
                    <a:pt x="f79" y="f507"/>
                    <a:pt x="f80" y="f508"/>
                  </a:cubicBezTo>
                  <a:lnTo>
                    <a:pt x="f308" y="f9"/>
                  </a:lnTo>
                  <a:cubicBezTo>
                    <a:pt x="f509" y="f27"/>
                    <a:pt x="f510" y="f511"/>
                    <a:pt x="f365" y="f33"/>
                  </a:cubicBezTo>
                  <a:cubicBezTo>
                    <a:pt x="f300" y="f36"/>
                    <a:pt x="f368" y="f36"/>
                    <a:pt x="f345" y="f149"/>
                  </a:cubicBezTo>
                  <a:lnTo>
                    <a:pt x="f512" y="f513"/>
                  </a:lnTo>
                  <a:cubicBezTo>
                    <a:pt x="f514" y="f515"/>
                    <a:pt x="f516" y="f517"/>
                    <a:pt x="f518" y="f517"/>
                  </a:cubicBezTo>
                  <a:cubicBezTo>
                    <a:pt x="f519" y="f517"/>
                    <a:pt x="f520" y="f521"/>
                    <a:pt x="f522" y="f144"/>
                  </a:cubicBezTo>
                  <a:cubicBezTo>
                    <a:pt x="f318" y="f33"/>
                    <a:pt x="f523" y="f524"/>
                    <a:pt x="f525" y="f526"/>
                  </a:cubicBezTo>
                  <a:cubicBezTo>
                    <a:pt x="f397" y="f527"/>
                    <a:pt x="f397" y="f528"/>
                    <a:pt x="f397" y="f528"/>
                  </a:cubicBezTo>
                  <a:lnTo>
                    <a:pt x="f397" y="f480"/>
                  </a:lnTo>
                  <a:cubicBezTo>
                    <a:pt x="f523" y="f529"/>
                    <a:pt x="f523" y="f530"/>
                    <a:pt x="f372" y="f531"/>
                  </a:cubicBezTo>
                  <a:lnTo>
                    <a:pt x="f372" y="f532"/>
                  </a:lnTo>
                  <a:lnTo>
                    <a:pt x="f372" y="f533"/>
                  </a:lnTo>
                  <a:cubicBezTo>
                    <a:pt x="f534" y="f535"/>
                    <a:pt x="f536" y="f505"/>
                    <a:pt x="f537" y="f503"/>
                  </a:cubicBezTo>
                  <a:lnTo>
                    <a:pt x="f537" y="f492"/>
                  </a:lnTo>
                  <a:cubicBezTo>
                    <a:pt x="f538" y="f491"/>
                    <a:pt x="f538" y="f489"/>
                    <a:pt x="f539" y="f489"/>
                  </a:cubicBezTo>
                  <a:lnTo>
                    <a:pt x="f540" y="f489"/>
                  </a:lnTo>
                  <a:cubicBezTo>
                    <a:pt x="f541" y="f489"/>
                    <a:pt x="f542" y="f491"/>
                    <a:pt x="f542" y="f492"/>
                  </a:cubicBezTo>
                  <a:cubicBezTo>
                    <a:pt x="f543" y="f544"/>
                    <a:pt x="f545" y="f546"/>
                    <a:pt x="f371" y="f547"/>
                  </a:cubicBezTo>
                  <a:cubicBezTo>
                    <a:pt x="f397" y="f548"/>
                    <a:pt x="f549" y="f550"/>
                    <a:pt x="f315" y="f494"/>
                  </a:cubicBezTo>
                  <a:lnTo>
                    <a:pt x="f551" y="f494"/>
                  </a:lnTo>
                  <a:cubicBezTo>
                    <a:pt x="f552" y="f553"/>
                    <a:pt x="f248" y="f554"/>
                    <a:pt x="f192" y="f555"/>
                  </a:cubicBezTo>
                  <a:cubicBezTo>
                    <a:pt x="f26" y="f348"/>
                    <a:pt x="f153" y="f556"/>
                    <a:pt x="f256" y="f557"/>
                  </a:cubicBezTo>
                  <a:cubicBezTo>
                    <a:pt x="f271" y="f558"/>
                    <a:pt x="f559" y="f560"/>
                    <a:pt x="f97" y="f473"/>
                  </a:cubicBezTo>
                  <a:cubicBezTo>
                    <a:pt x="f275" y="f561"/>
                    <a:pt x="f562" y="f338"/>
                    <a:pt x="f182" y="f295"/>
                  </a:cubicBezTo>
                  <a:cubicBezTo>
                    <a:pt x="f563" y="f564"/>
                    <a:pt x="f280" y="f565"/>
                    <a:pt x="f285" y="f566"/>
                  </a:cubicBezTo>
                  <a:cubicBezTo>
                    <a:pt x="f298" y="f567"/>
                    <a:pt x="f294" y="f568"/>
                    <a:pt x="f292" y="f569"/>
                  </a:cubicBezTo>
                  <a:cubicBezTo>
                    <a:pt x="f570" y="f355"/>
                    <a:pt x="f571" y="f383"/>
                    <a:pt x="f571" y="f466"/>
                  </a:cubicBezTo>
                  <a:cubicBezTo>
                    <a:pt x="f571" y="f572"/>
                    <a:pt x="f571" y="f356"/>
                    <a:pt x="f570" y="f573"/>
                  </a:cubicBezTo>
                  <a:cubicBezTo>
                    <a:pt x="f292" y="f572"/>
                    <a:pt x="f574" y="f467"/>
                    <a:pt x="f575" y="f576"/>
                  </a:cubicBezTo>
                  <a:cubicBezTo>
                    <a:pt x="f577" y="f383"/>
                    <a:pt x="f298" y="f578"/>
                    <a:pt x="f87" y="f579"/>
                  </a:cubicBezTo>
                  <a:lnTo>
                    <a:pt x="f89" y="f579"/>
                  </a:lnTo>
                  <a:cubicBezTo>
                    <a:pt x="f285" y="f580"/>
                    <a:pt x="f285" y="f581"/>
                    <a:pt x="f89" y="f582"/>
                  </a:cubicBezTo>
                  <a:cubicBezTo>
                    <a:pt x="f87" y="f332"/>
                    <a:pt x="f583" y="f383"/>
                    <a:pt x="f584" y="f585"/>
                  </a:cubicBezTo>
                  <a:cubicBezTo>
                    <a:pt x="f586" y="f467"/>
                    <a:pt x="f294" y="f587"/>
                    <a:pt x="f570" y="f331"/>
                  </a:cubicBezTo>
                  <a:cubicBezTo>
                    <a:pt x="f292" y="f465"/>
                    <a:pt x="f292" y="f588"/>
                    <a:pt x="f574" y="f589"/>
                  </a:cubicBezTo>
                  <a:cubicBezTo>
                    <a:pt x="f575" y="f590"/>
                    <a:pt x="f294" y="f591"/>
                    <a:pt x="f592" y="f593"/>
                  </a:cubicBezTo>
                  <a:cubicBezTo>
                    <a:pt x="f577" y="f409"/>
                    <a:pt x="f586" y="f594"/>
                    <a:pt x="f595" y="f596"/>
                  </a:cubicBezTo>
                  <a:lnTo>
                    <a:pt x="f584" y="f593"/>
                  </a:lnTo>
                  <a:lnTo>
                    <a:pt x="f87" y="f597"/>
                  </a:lnTo>
                  <a:cubicBezTo>
                    <a:pt x="f285" y="f589"/>
                    <a:pt x="f280" y="f331"/>
                    <a:pt x="f563" y="f410"/>
                  </a:cubicBezTo>
                  <a:cubicBezTo>
                    <a:pt x="f563" y="f587"/>
                    <a:pt x="f598" y="f587"/>
                    <a:pt x="f94" y="f587"/>
                  </a:cubicBezTo>
                  <a:lnTo>
                    <a:pt x="f599" y="f587"/>
                  </a:lnTo>
                  <a:cubicBezTo>
                    <a:pt x="f182" y="f410"/>
                    <a:pt x="f182" y="f410"/>
                    <a:pt x="f562" y="f600"/>
                  </a:cubicBezTo>
                  <a:cubicBezTo>
                    <a:pt x="f562" y="f601"/>
                    <a:pt x="f562" y="f602"/>
                    <a:pt x="f182" y="f602"/>
                  </a:cubicBezTo>
                  <a:cubicBezTo>
                    <a:pt x="f94" y="f588"/>
                    <a:pt x="f279" y="f590"/>
                    <a:pt x="f187" y="f591"/>
                  </a:cubicBezTo>
                  <a:lnTo>
                    <a:pt x="f187" y="f603"/>
                  </a:lnTo>
                  <a:cubicBezTo>
                    <a:pt x="f285" y="f409"/>
                    <a:pt x="f283" y="f604"/>
                    <a:pt x="f583" y="f605"/>
                  </a:cubicBezTo>
                  <a:cubicBezTo>
                    <a:pt x="f283" y="f463"/>
                    <a:pt x="f285" y="f606"/>
                    <a:pt x="f286" y="f607"/>
                  </a:cubicBezTo>
                  <a:cubicBezTo>
                    <a:pt x="f280" y="f608"/>
                    <a:pt x="f563" y="f609"/>
                    <a:pt x="f94" y="f610"/>
                  </a:cubicBezTo>
                  <a:cubicBezTo>
                    <a:pt x="f287" y="f606"/>
                    <a:pt x="f179" y="f330"/>
                    <a:pt x="f272" y="f596"/>
                  </a:cubicBezTo>
                  <a:lnTo>
                    <a:pt x="f611" y="f603"/>
                  </a:lnTo>
                  <a:cubicBezTo>
                    <a:pt x="f269" y="f591"/>
                    <a:pt x="f269" y="f591"/>
                    <a:pt x="f256" y="f591"/>
                  </a:cubicBezTo>
                  <a:cubicBezTo>
                    <a:pt x="f256" y="f591"/>
                    <a:pt x="f173" y="f591"/>
                    <a:pt x="f173" y="f603"/>
                  </a:cubicBezTo>
                  <a:cubicBezTo>
                    <a:pt x="f237" y="f603"/>
                    <a:pt x="f237" y="f593"/>
                    <a:pt x="f173" y="f409"/>
                  </a:cubicBezTo>
                  <a:cubicBezTo>
                    <a:pt x="f271" y="f605"/>
                    <a:pt x="f400" y="f608"/>
                    <a:pt x="f275" y="f612"/>
                  </a:cubicBezTo>
                  <a:lnTo>
                    <a:pt x="f613" y="f612"/>
                  </a:lnTo>
                  <a:cubicBezTo>
                    <a:pt x="f400" y="f612"/>
                    <a:pt x="f99" y="f614"/>
                    <a:pt x="f175" y="f614"/>
                  </a:cubicBezTo>
                  <a:lnTo>
                    <a:pt x="f269" y="f614"/>
                  </a:lnTo>
                  <a:cubicBezTo>
                    <a:pt x="f254" y="f612"/>
                    <a:pt x="f224" y="f612"/>
                    <a:pt x="f219" y="f610"/>
                  </a:cubicBezTo>
                  <a:cubicBezTo>
                    <a:pt x="f253" y="f608"/>
                    <a:pt x="f228" y="f606"/>
                    <a:pt x="f22" y="f330"/>
                  </a:cubicBezTo>
                  <a:cubicBezTo>
                    <a:pt x="f230" y="f604"/>
                    <a:pt x="f111" y="f596"/>
                    <a:pt x="f231" y="f594"/>
                  </a:cubicBezTo>
                  <a:cubicBezTo>
                    <a:pt x="f210" y="f409"/>
                    <a:pt x="f150" y="f593"/>
                    <a:pt x="f191" y="f593"/>
                  </a:cubicBezTo>
                  <a:lnTo>
                    <a:pt x="f26" y="f464"/>
                  </a:lnTo>
                  <a:cubicBezTo>
                    <a:pt x="f615" y="f601"/>
                    <a:pt x="f616" y="f617"/>
                    <a:pt x="f37" y="f618"/>
                  </a:cubicBezTo>
                  <a:cubicBezTo>
                    <a:pt x="f197" y="f379"/>
                    <a:pt x="f246" y="f351"/>
                    <a:pt x="f244" y="f566"/>
                  </a:cubicBezTo>
                  <a:cubicBezTo>
                    <a:pt x="f220" y="f564"/>
                    <a:pt x="f315" y="f473"/>
                    <a:pt x="f373" y="f619"/>
                  </a:cubicBezTo>
                  <a:cubicBezTo>
                    <a:pt x="f620" y="f621"/>
                    <a:pt x="f399" y="f622"/>
                    <a:pt x="f623" y="f624"/>
                  </a:cubicBezTo>
                  <a:cubicBezTo>
                    <a:pt x="f625" y="f626"/>
                    <a:pt x="f447" y="f627"/>
                    <a:pt x="f602" y="f555"/>
                  </a:cubicBezTo>
                  <a:cubicBezTo>
                    <a:pt x="f628" y="f478"/>
                    <a:pt x="f629" y="f478"/>
                    <a:pt x="f630" y="f478"/>
                  </a:cubicBezTo>
                  <a:cubicBezTo>
                    <a:pt x="f516" y="f478"/>
                    <a:pt x="f631" y="f555"/>
                    <a:pt x="f567" y="f632"/>
                  </a:cubicBezTo>
                  <a:cubicBezTo>
                    <a:pt x="f565" y="f627"/>
                    <a:pt x="f633" y="f354"/>
                    <a:pt x="f621" y="f350"/>
                  </a:cubicBezTo>
                  <a:cubicBezTo>
                    <a:pt x="f346" y="f363"/>
                    <a:pt x="f476" y="f347"/>
                    <a:pt x="f510" y="f474"/>
                  </a:cubicBezTo>
                  <a:cubicBezTo>
                    <a:pt x="f634" y="f635"/>
                    <a:pt x="f636" y="f637"/>
                    <a:pt x="f337" y="f560"/>
                  </a:cubicBezTo>
                  <a:cubicBezTo>
                    <a:pt x="f166" y="f638"/>
                    <a:pt x="f69" y="f565"/>
                    <a:pt x="f81" y="f639"/>
                  </a:cubicBezTo>
                  <a:cubicBezTo>
                    <a:pt x="f7" y="f640"/>
                    <a:pt x="f13" y="f333"/>
                    <a:pt x="f17" y="f332"/>
                  </a:cubicBezTo>
                  <a:cubicBezTo>
                    <a:pt x="f49" y="f600"/>
                    <a:pt x="f93" y="f593"/>
                    <a:pt x="f33" y="f612"/>
                  </a:cubicBezTo>
                  <a:cubicBezTo>
                    <a:pt x="f149" y="f641"/>
                    <a:pt x="f96" y="f642"/>
                    <a:pt x="f147" y="f328"/>
                  </a:cubicBezTo>
                  <a:cubicBezTo>
                    <a:pt x="f643" y="f444"/>
                    <a:pt x="f4" y="f327"/>
                    <a:pt x="f110" y="f422"/>
                  </a:cubicBezTo>
                  <a:cubicBezTo>
                    <a:pt x="f644" y="f645"/>
                    <a:pt x="f646" y="f647"/>
                    <a:pt x="f648" y="f649"/>
                  </a:cubicBezTo>
                  <a:cubicBezTo>
                    <a:pt x="f650" y="f326"/>
                    <a:pt x="f651" y="f388"/>
                    <a:pt x="f652" y="f417"/>
                  </a:cubicBezTo>
                  <a:lnTo>
                    <a:pt x="f652" y="f417"/>
                  </a:lnTo>
                  <a:cubicBezTo>
                    <a:pt x="f653" y="f388"/>
                    <a:pt x="f472" y="f326"/>
                    <a:pt x="f654" y="f649"/>
                  </a:cubicBezTo>
                  <a:cubicBezTo>
                    <a:pt x="f651" y="f647"/>
                    <a:pt x="f655" y="f645"/>
                    <a:pt x="f650" y="f429"/>
                  </a:cubicBezTo>
                  <a:cubicBezTo>
                    <a:pt x="f650" y="f656"/>
                    <a:pt x="f650" y="f657"/>
                    <a:pt x="f655" y="f657"/>
                  </a:cubicBezTo>
                  <a:cubicBezTo>
                    <a:pt x="f658" y="f441"/>
                    <a:pt x="f658" y="f441"/>
                    <a:pt x="f651" y="f441"/>
                  </a:cubicBezTo>
                  <a:cubicBezTo>
                    <a:pt x="f654" y="f441"/>
                    <a:pt x="f472" y="f657"/>
                    <a:pt x="f472" y="f656"/>
                  </a:cubicBezTo>
                  <a:cubicBezTo>
                    <a:pt x="f652" y="f438"/>
                    <a:pt x="f659" y="f435"/>
                    <a:pt x="f660" y="f326"/>
                  </a:cubicBezTo>
                  <a:lnTo>
                    <a:pt x="f660" y="f388"/>
                  </a:lnTo>
                  <a:cubicBezTo>
                    <a:pt x="f660" y="f388"/>
                    <a:pt x="f661" y="f388"/>
                    <a:pt x="f661" y="f417"/>
                  </a:cubicBezTo>
                  <a:cubicBezTo>
                    <a:pt x="f662" y="f415"/>
                    <a:pt x="f662" y="f415"/>
                    <a:pt x="f662" y="f405"/>
                  </a:cubicBezTo>
                  <a:close/>
                  <a:moveTo>
                    <a:pt x="f629" y="f2"/>
                  </a:moveTo>
                  <a:cubicBezTo>
                    <a:pt x="f608" y="f663"/>
                    <a:pt x="f429" y="f664"/>
                    <a:pt x="f323" y="f85"/>
                  </a:cubicBezTo>
                  <a:cubicBezTo>
                    <a:pt x="f665" y="f187"/>
                    <a:pt x="f541" y="f182"/>
                    <a:pt x="f666" y="f99"/>
                  </a:cubicBezTo>
                  <a:cubicBezTo>
                    <a:pt x="f667" y="f103"/>
                    <a:pt x="f668" y="f107"/>
                    <a:pt x="f669" y="f66"/>
                  </a:cubicBezTo>
                  <a:cubicBezTo>
                    <a:pt x="f223" y="f250"/>
                    <a:pt x="f130" y="f230"/>
                    <a:pt x="f552" y="f111"/>
                  </a:cubicBezTo>
                  <a:lnTo>
                    <a:pt x="f552" y="f230"/>
                  </a:lnTo>
                  <a:cubicBezTo>
                    <a:pt x="f128" y="f250"/>
                    <a:pt x="f139" y="f20"/>
                    <a:pt x="f140" y="f109"/>
                  </a:cubicBezTo>
                  <a:cubicBezTo>
                    <a:pt x="f243" y="f71"/>
                    <a:pt x="f56" y="f14"/>
                    <a:pt x="f123" y="f10"/>
                  </a:cubicBezTo>
                  <a:cubicBezTo>
                    <a:pt x="f246" y="f158"/>
                    <a:pt x="f119" y="f256"/>
                    <a:pt x="f39" y="f271"/>
                  </a:cubicBezTo>
                  <a:cubicBezTo>
                    <a:pt x="f238" y="f670"/>
                    <a:pt x="f205" y="f177"/>
                    <a:pt x="f616" y="f177"/>
                  </a:cubicBezTo>
                  <a:cubicBezTo>
                    <a:pt x="f61" y="f671"/>
                    <a:pt x="f234" y="f671"/>
                    <a:pt x="f236" y="f671"/>
                  </a:cubicBezTo>
                  <a:lnTo>
                    <a:pt x="f191" y="f671"/>
                  </a:lnTo>
                  <a:cubicBezTo>
                    <a:pt x="f111" y="f671"/>
                    <a:pt x="f263" y="f671"/>
                    <a:pt x="f228" y="f177"/>
                  </a:cubicBezTo>
                  <a:cubicBezTo>
                    <a:pt x="f153" y="f99"/>
                    <a:pt x="f76" y="f271"/>
                    <a:pt x="f154" y="f101"/>
                  </a:cubicBezTo>
                  <a:cubicBezTo>
                    <a:pt x="f254" y="f173"/>
                    <a:pt x="f175" y="f159"/>
                    <a:pt x="f400" y="f154"/>
                  </a:cubicBezTo>
                  <a:cubicBezTo>
                    <a:pt x="f275" y="f76"/>
                    <a:pt x="f94" y="f71"/>
                    <a:pt x="f92" y="f20"/>
                  </a:cubicBezTo>
                  <a:cubicBezTo>
                    <a:pt x="f281" y="f65"/>
                    <a:pt x="f283" y="f26"/>
                    <a:pt x="f583" y="f198"/>
                  </a:cubicBezTo>
                  <a:cubicBezTo>
                    <a:pt x="f298" y="f148"/>
                    <a:pt x="f595" y="f146"/>
                    <a:pt x="f577" y="f39"/>
                  </a:cubicBezTo>
                  <a:cubicBezTo>
                    <a:pt x="f294" y="f121"/>
                    <a:pt x="f592" y="f225"/>
                    <a:pt x="f595" y="f222"/>
                  </a:cubicBezTo>
                  <a:cubicBezTo>
                    <a:pt x="f584" y="f218"/>
                    <a:pt x="f87" y="f209"/>
                    <a:pt x="f285" y="f278"/>
                  </a:cubicBezTo>
                  <a:cubicBezTo>
                    <a:pt x="f187" y="f672"/>
                    <a:pt x="f563" y="f316"/>
                    <a:pt x="f562" y="f270"/>
                  </a:cubicBezTo>
                  <a:cubicBezTo>
                    <a:pt x="f179" y="f265"/>
                    <a:pt x="f175" y="f673"/>
                    <a:pt x="f254" y="f674"/>
                  </a:cubicBezTo>
                  <a:cubicBezTo>
                    <a:pt x="f105" y="f397"/>
                    <a:pt x="f76" y="f397"/>
                    <a:pt x="f71" y="f397"/>
                  </a:cubicBezTo>
                  <a:lnTo>
                    <a:pt x="f20" y="f397"/>
                  </a:lnTo>
                  <a:cubicBezTo>
                    <a:pt x="f109" y="f675"/>
                    <a:pt x="f228" y="f398"/>
                    <a:pt x="f213" y="f676"/>
                  </a:cubicBezTo>
                  <a:cubicBezTo>
                    <a:pt x="f153" y="f677"/>
                    <a:pt x="f153" y="f323"/>
                    <a:pt x="f71" y="f678"/>
                  </a:cubicBezTo>
                  <a:cubicBezTo>
                    <a:pt x="f213" y="f656"/>
                    <a:pt x="f20" y="f446"/>
                    <a:pt x="f251" y="f608"/>
                  </a:cubicBezTo>
                  <a:cubicBezTo>
                    <a:pt x="f251" y="f607"/>
                    <a:pt x="f231" y="f463"/>
                    <a:pt x="f231" y="f385"/>
                  </a:cubicBezTo>
                  <a:cubicBezTo>
                    <a:pt x="f251" y="f463"/>
                    <a:pt x="f230" y="f607"/>
                    <a:pt x="f252" y="f609"/>
                  </a:cubicBezTo>
                  <a:cubicBezTo>
                    <a:pt x="f228" y="f612"/>
                    <a:pt x="f253" y="f641"/>
                    <a:pt x="f219" y="f679"/>
                  </a:cubicBezTo>
                  <a:cubicBezTo>
                    <a:pt x="f156" y="f642"/>
                    <a:pt x="f173" y="f519"/>
                    <a:pt x="f271" y="f519"/>
                  </a:cubicBezTo>
                  <a:lnTo>
                    <a:pt x="f400" y="f519"/>
                  </a:lnTo>
                  <a:cubicBezTo>
                    <a:pt x="f97" y="f642"/>
                    <a:pt x="f287" y="f642"/>
                    <a:pt x="f182" y="f679"/>
                  </a:cubicBezTo>
                  <a:cubicBezTo>
                    <a:pt x="f94" y="f679"/>
                    <a:pt x="f279" y="f680"/>
                    <a:pt x="f280" y="f641"/>
                  </a:cubicBezTo>
                  <a:cubicBezTo>
                    <a:pt x="f87" y="f614"/>
                    <a:pt x="f586" y="f609"/>
                    <a:pt x="f574" y="f605"/>
                  </a:cubicBezTo>
                  <a:cubicBezTo>
                    <a:pt x="f681" y="f594"/>
                    <a:pt x="f682" y="f683"/>
                    <a:pt x="f684" y="f331"/>
                  </a:cubicBezTo>
                  <a:cubicBezTo>
                    <a:pt x="f663" y="f573"/>
                    <a:pt x="f2" y="f585"/>
                    <a:pt x="f663" y="f580"/>
                  </a:cubicBezTo>
                  <a:cubicBezTo>
                    <a:pt x="f684" y="f685"/>
                    <a:pt x="f682" y="f469"/>
                    <a:pt x="f686" y="f687"/>
                  </a:cubicBezTo>
                  <a:cubicBezTo>
                    <a:pt x="f570" y="f688"/>
                    <a:pt x="f575" y="f689"/>
                    <a:pt x="f577" y="f335"/>
                  </a:cubicBezTo>
                  <a:cubicBezTo>
                    <a:pt x="f584" y="f375"/>
                    <a:pt x="f87" y="f336"/>
                    <a:pt x="f281" y="f295"/>
                  </a:cubicBezTo>
                  <a:cubicBezTo>
                    <a:pt x="f187" y="f338"/>
                    <a:pt x="f92" y="f690"/>
                    <a:pt x="f563" y="f691"/>
                  </a:cubicBezTo>
                  <a:cubicBezTo>
                    <a:pt x="f599" y="f560"/>
                    <a:pt x="f287" y="f558"/>
                    <a:pt x="f179" y="f557"/>
                  </a:cubicBezTo>
                  <a:cubicBezTo>
                    <a:pt x="f611" y="f299"/>
                    <a:pt x="f224" y="f692"/>
                    <a:pt x="f215" y="f300"/>
                  </a:cubicBezTo>
                  <a:cubicBezTo>
                    <a:pt x="f251" y="f693"/>
                    <a:pt x="f34" y="f303"/>
                    <a:pt x="f694" y="f500"/>
                  </a:cubicBezTo>
                  <a:cubicBezTo>
                    <a:pt x="f552" y="f503"/>
                    <a:pt x="f695" y="f696"/>
                    <a:pt x="f697" y="f698"/>
                  </a:cubicBezTo>
                  <a:cubicBezTo>
                    <a:pt x="f318" y="f699"/>
                    <a:pt x="f700" y="f701"/>
                    <a:pt x="f702" y="f703"/>
                  </a:cubicBezTo>
                  <a:cubicBezTo>
                    <a:pt x="f534" y="f337"/>
                    <a:pt x="f372" y="f704"/>
                    <a:pt x="f397" y="f705"/>
                  </a:cubicBezTo>
                  <a:cubicBezTo>
                    <a:pt x="f674" y="f706"/>
                    <a:pt x="f707" y="f708"/>
                    <a:pt x="f709" y="f78"/>
                  </a:cubicBezTo>
                  <a:cubicBezTo>
                    <a:pt x="f265" y="f533"/>
                    <a:pt x="f265" y="f710"/>
                    <a:pt x="f265" y="f711"/>
                  </a:cubicBezTo>
                  <a:lnTo>
                    <a:pt x="f267" y="f711"/>
                  </a:lnTo>
                  <a:cubicBezTo>
                    <a:pt x="f267" y="f528"/>
                    <a:pt x="f270" y="f129"/>
                    <a:pt x="f712" y="f713"/>
                  </a:cubicBezTo>
                  <a:cubicBezTo>
                    <a:pt x="f441" y="f104"/>
                    <a:pt x="f519" y="f4"/>
                    <a:pt x="f603" y="f4"/>
                  </a:cubicBezTo>
                  <a:cubicBezTo>
                    <a:pt x="f714" y="f4"/>
                    <a:pt x="f715" y="f716"/>
                    <a:pt x="f717" y="f100"/>
                  </a:cubicBezTo>
                  <a:lnTo>
                    <a:pt x="f718" y="f719"/>
                  </a:lnTo>
                  <a:cubicBezTo>
                    <a:pt x="f720" y="f721"/>
                    <a:pt x="f346" y="f721"/>
                    <a:pt x="f722" y="f98"/>
                  </a:cubicBezTo>
                  <a:cubicBezTo>
                    <a:pt x="f499" y="f147"/>
                    <a:pt x="f306" y="f149"/>
                    <a:pt x="f72" y="f527"/>
                  </a:cubicBezTo>
                  <a:lnTo>
                    <a:pt x="f723" y="f83"/>
                  </a:lnTo>
                  <a:cubicBezTo>
                    <a:pt x="f533" y="f83"/>
                    <a:pt x="f724" y="f724"/>
                    <a:pt x="f724" y="f533"/>
                  </a:cubicBezTo>
                  <a:lnTo>
                    <a:pt x="f83" y="f532"/>
                  </a:lnTo>
                  <a:lnTo>
                    <a:pt x="f83" y="f508"/>
                  </a:lnTo>
                  <a:cubicBezTo>
                    <a:pt x="f533" y="f708"/>
                    <a:pt x="f484" y="f705"/>
                    <a:pt x="f725" y="f505"/>
                  </a:cubicBezTo>
                  <a:cubicBezTo>
                    <a:pt x="f70" y="f726"/>
                    <a:pt x="f161" y="f727"/>
                    <a:pt x="f493" y="f728"/>
                  </a:cubicBezTo>
                  <a:lnTo>
                    <a:pt x="f164" y="f728"/>
                  </a:lnTo>
                  <a:cubicBezTo>
                    <a:pt x="f490" y="f550"/>
                    <a:pt x="f161" y="f550"/>
                    <a:pt x="f64" y="f729"/>
                  </a:cubicBezTo>
                  <a:cubicBezTo>
                    <a:pt x="f70" y="f544"/>
                    <a:pt x="f725" y="f503"/>
                    <a:pt x="f62" y="f492"/>
                  </a:cubicBezTo>
                  <a:cubicBezTo>
                    <a:pt x="f81" y="f489"/>
                    <a:pt x="f533" y="f730"/>
                    <a:pt x="f482" y="f553"/>
                  </a:cubicBezTo>
                  <a:cubicBezTo>
                    <a:pt x="f11" y="f500"/>
                    <a:pt x="f15" y="f731"/>
                    <a:pt x="f138" y="f732"/>
                  </a:cubicBezTo>
                  <a:cubicBezTo>
                    <a:pt x="f149" y="f350"/>
                    <a:pt x="f4" y="f624"/>
                    <a:pt x="f733" y="f299"/>
                  </a:cubicBezTo>
                  <a:cubicBezTo>
                    <a:pt x="f659" y="f560"/>
                    <a:pt x="f421" y="f336"/>
                    <a:pt x="f430" y="f639"/>
                  </a:cubicBezTo>
                  <a:cubicBezTo>
                    <a:pt x="f468" y="f734"/>
                    <a:pt x="f462" y="f579"/>
                    <a:pt x="f735" y="f600"/>
                  </a:cubicBezTo>
                  <a:cubicBezTo>
                    <a:pt x="f736" y="f683"/>
                    <a:pt x="f3" y="f330"/>
                    <a:pt x="f736" y="f614"/>
                  </a:cubicBezTo>
                  <a:cubicBezTo>
                    <a:pt x="f736" y="f519"/>
                    <a:pt x="f737" y="f447"/>
                    <a:pt x="f735" y="f407"/>
                  </a:cubicBezTo>
                  <a:cubicBezTo>
                    <a:pt x="f738" y="f739"/>
                    <a:pt x="f740" y="f327"/>
                    <a:pt x="f741" y="f441"/>
                  </a:cubicBezTo>
                  <a:cubicBezTo>
                    <a:pt x="f742" y="f420"/>
                    <a:pt x="f439" y="f417"/>
                    <a:pt x="f433" y="f743"/>
                  </a:cubicBezTo>
                  <a:cubicBezTo>
                    <a:pt x="f744" y="f745"/>
                    <a:pt x="f413" y="f325"/>
                    <a:pt x="f411" y="f325"/>
                  </a:cubicBezTo>
                  <a:cubicBezTo>
                    <a:pt x="f746" y="f325"/>
                    <a:pt x="f661" y="f325"/>
                    <a:pt x="f747" y="f745"/>
                  </a:cubicBezTo>
                  <a:cubicBezTo>
                    <a:pt x="f654" y="f678"/>
                    <a:pt x="f748" y="f749"/>
                    <a:pt x="f733" y="f388"/>
                  </a:cubicBezTo>
                  <a:cubicBezTo>
                    <a:pt x="f114" y="f649"/>
                    <a:pt x="f120" y="f645"/>
                    <a:pt x="f104" y="f657"/>
                  </a:cubicBezTo>
                  <a:cubicBezTo>
                    <a:pt x="f125" y="f327"/>
                    <a:pt x="f127" y="f750"/>
                    <a:pt x="f129" y="f452"/>
                  </a:cubicBezTo>
                  <a:cubicBezTo>
                    <a:pt x="f751" y="f362"/>
                    <a:pt x="f643" y="f417"/>
                    <a:pt x="f125" y="f389"/>
                  </a:cubicBezTo>
                  <a:cubicBezTo>
                    <a:pt x="f716" y="f752"/>
                    <a:pt x="f643" y="f753"/>
                    <a:pt x="f144" y="f534"/>
                  </a:cubicBezTo>
                  <a:cubicBezTo>
                    <a:pt x="f96" y="f265"/>
                    <a:pt x="f33" y="f276"/>
                    <a:pt x="f93" y="f214"/>
                  </a:cubicBezTo>
                  <a:cubicBezTo>
                    <a:pt x="f143" y="f207"/>
                    <a:pt x="f100" y="f220"/>
                    <a:pt x="f104" y="f754"/>
                  </a:cubicBezTo>
                  <a:cubicBezTo>
                    <a:pt x="f106" y="f137"/>
                    <a:pt x="f120" y="f140"/>
                    <a:pt x="f110" y="f225"/>
                  </a:cubicBezTo>
                  <a:cubicBezTo>
                    <a:pt x="f755" y="f52"/>
                    <a:pt x="f644" y="f255"/>
                    <a:pt x="f756" y="f46"/>
                  </a:cubicBezTo>
                  <a:cubicBezTo>
                    <a:pt x="f757" y="f43"/>
                    <a:pt x="f758" y="f39"/>
                    <a:pt x="f758" y="f189"/>
                  </a:cubicBezTo>
                  <a:cubicBezTo>
                    <a:pt x="f758" y="f30"/>
                    <a:pt x="f759" y="f191"/>
                    <a:pt x="f733" y="f66"/>
                  </a:cubicBezTo>
                  <a:cubicBezTo>
                    <a:pt x="f756" y="f760"/>
                    <a:pt x="f644" y="f153"/>
                    <a:pt x="f755" y="f12"/>
                  </a:cubicBezTo>
                  <a:cubicBezTo>
                    <a:pt x="f112" y="f154"/>
                    <a:pt x="f118" y="f159"/>
                    <a:pt x="f761" y="f256"/>
                  </a:cubicBezTo>
                  <a:cubicBezTo>
                    <a:pt x="f4" y="f99"/>
                    <a:pt x="f716" y="f613"/>
                    <a:pt x="f98" y="f94"/>
                  </a:cubicBezTo>
                  <a:cubicBezTo>
                    <a:pt x="f132" y="f89"/>
                    <a:pt x="f54" y="f595"/>
                    <a:pt x="f527" y="f762"/>
                  </a:cubicBezTo>
                  <a:cubicBezTo>
                    <a:pt x="f763" y="f294"/>
                    <a:pt x="f7" y="f294"/>
                    <a:pt x="f764" y="f294"/>
                  </a:cubicBezTo>
                  <a:cubicBezTo>
                    <a:pt x="f80" y="f294"/>
                    <a:pt x="f72" y="f296"/>
                    <a:pt x="f164" y="f584"/>
                  </a:cubicBezTo>
                  <a:cubicBezTo>
                    <a:pt x="f765" y="f283"/>
                    <a:pt x="f766" y="f90"/>
                    <a:pt x="f178" y="f184"/>
                  </a:cubicBezTo>
                  <a:cubicBezTo>
                    <a:pt x="f172" y="f181"/>
                    <a:pt x="f767" y="f99"/>
                    <a:pt x="f768" y="f103"/>
                  </a:cubicBezTo>
                  <a:cubicBezTo>
                    <a:pt x="f769" y="f159"/>
                    <a:pt x="f769" y="f158"/>
                    <a:pt x="f769" y="f156"/>
                  </a:cubicBezTo>
                  <a:cubicBezTo>
                    <a:pt x="f550" y="f97"/>
                    <a:pt x="f770" y="f90"/>
                    <a:pt x="f300" y="f595"/>
                  </a:cubicBezTo>
                  <a:cubicBezTo>
                    <a:pt x="f771" y="f574"/>
                    <a:pt x="f772" y="f681"/>
                    <a:pt x="f375" y="f682"/>
                  </a:cubicBezTo>
                  <a:cubicBezTo>
                    <a:pt x="f567" y="f663"/>
                    <a:pt x="f353" y="f2"/>
                    <a:pt x="f579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0" name="Google Shape;2436;p48">
              <a:extLst>
                <a:ext uri="{FF2B5EF4-FFF2-40B4-BE49-F238E27FC236}">
                  <a16:creationId xmlns:a16="http://schemas.microsoft.com/office/drawing/2014/main" id="{94227D54-85AD-DF52-670F-7B6C66AD535E}"/>
                </a:ext>
              </a:extLst>
            </p:cNvPr>
            <p:cNvSpPr/>
            <p:nvPr/>
          </p:nvSpPr>
          <p:spPr>
            <a:xfrm>
              <a:off x="7310189" y="2724948"/>
              <a:ext cx="54" cy="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*/ f0 1 1"/>
                <a:gd name="f5" fmla="*/ f1 1 1"/>
                <a:gd name="f6" fmla="val f2"/>
                <a:gd name="f7" fmla="val f3"/>
                <a:gd name="f8" fmla="+- f7 0 f6"/>
                <a:gd name="f9" fmla="val f8"/>
                <a:gd name="f10" fmla="*/ f6 1 f9"/>
                <a:gd name="f11" fmla="*/ f7 1 f9"/>
                <a:gd name="f12" fmla="*/ f10 f4 1"/>
                <a:gd name="f13" fmla="*/ f11 f4 1"/>
                <a:gd name="f14" fmla="*/ f11 f5 1"/>
                <a:gd name="f15" fmla="*/ f10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1" h="1">
                  <a:moveTo>
                    <a:pt x="f3" y="f3"/>
                  </a:moveTo>
                  <a:lnTo>
                    <a:pt x="f3" y="f3"/>
                  </a:ln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1" name="Google Shape;2437;p48">
            <a:extLst>
              <a:ext uri="{FF2B5EF4-FFF2-40B4-BE49-F238E27FC236}">
                <a16:creationId xmlns:a16="http://schemas.microsoft.com/office/drawing/2014/main" id="{B1E4400C-7AF1-6228-BE5E-560FE109E173}"/>
              </a:ext>
            </a:extLst>
          </p:cNvPr>
          <p:cNvGrpSpPr/>
          <p:nvPr/>
        </p:nvGrpSpPr>
        <p:grpSpPr>
          <a:xfrm>
            <a:off x="4915293" y="2013106"/>
            <a:ext cx="985540" cy="875784"/>
            <a:chOff x="4915293" y="2013106"/>
            <a:chExt cx="985540" cy="875784"/>
          </a:xfrm>
        </p:grpSpPr>
        <p:sp>
          <p:nvSpPr>
            <p:cNvPr id="122" name="Google Shape;2438;p48">
              <a:extLst>
                <a:ext uri="{FF2B5EF4-FFF2-40B4-BE49-F238E27FC236}">
                  <a16:creationId xmlns:a16="http://schemas.microsoft.com/office/drawing/2014/main" id="{6AC7FD69-7E5D-0CAE-B6E8-0D16FE660B02}"/>
                </a:ext>
              </a:extLst>
            </p:cNvPr>
            <p:cNvSpPr/>
            <p:nvPr/>
          </p:nvSpPr>
          <p:spPr>
            <a:xfrm>
              <a:off x="4915293" y="2013106"/>
              <a:ext cx="985540" cy="8757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824"/>
                <a:gd name="f4" fmla="val 15839"/>
                <a:gd name="f5" fmla="val 8466"/>
                <a:gd name="f6" fmla="val 1"/>
                <a:gd name="f7" fmla="val 7543"/>
                <a:gd name="f8" fmla="val 21"/>
                <a:gd name="f9" fmla="val 6665"/>
                <a:gd name="f10" fmla="val 166"/>
                <a:gd name="f11" fmla="val 5853"/>
                <a:gd name="f12" fmla="val 462"/>
                <a:gd name="f13" fmla="val 5436"/>
                <a:gd name="f14" fmla="val 608"/>
                <a:gd name="f15" fmla="val 5015"/>
                <a:gd name="f16" fmla="val 773"/>
                <a:gd name="f17" fmla="val 4639"/>
                <a:gd name="f18" fmla="val 1004"/>
                <a:gd name="f19" fmla="val 4328"/>
                <a:gd name="f20" fmla="val 1169"/>
                <a:gd name="f21" fmla="val 4032"/>
                <a:gd name="f22" fmla="val 1360"/>
                <a:gd name="f23" fmla="val 3741"/>
                <a:gd name="f24" fmla="val 1591"/>
                <a:gd name="f25" fmla="val 3701"/>
                <a:gd name="f26" fmla="val 1525"/>
                <a:gd name="f27" fmla="val 3656"/>
                <a:gd name="f28" fmla="val 1485"/>
                <a:gd name="f29" fmla="val 3596"/>
                <a:gd name="f30" fmla="val 1445"/>
                <a:gd name="f31" fmla="val 3430"/>
                <a:gd name="f32" fmla="val 1255"/>
                <a:gd name="f33" fmla="val 3220"/>
                <a:gd name="f34" fmla="val 1129"/>
                <a:gd name="f35" fmla="val 2949"/>
                <a:gd name="f36" fmla="val 1024"/>
                <a:gd name="f37" fmla="val 2844"/>
                <a:gd name="f38" fmla="val 984"/>
                <a:gd name="f39" fmla="val 2718"/>
                <a:gd name="f40" fmla="val 964"/>
                <a:gd name="f41" fmla="val 2593"/>
                <a:gd name="f42" fmla="val 944"/>
                <a:gd name="f43" fmla="val 2467"/>
                <a:gd name="f44" fmla="val 919"/>
                <a:gd name="f45" fmla="val 2362"/>
                <a:gd name="f46" fmla="val 899"/>
                <a:gd name="f47" fmla="val 2257"/>
                <a:gd name="f48" fmla="val 2217"/>
                <a:gd name="f49" fmla="val 2091"/>
                <a:gd name="f50" fmla="val 1946"/>
                <a:gd name="f51" fmla="val 1821"/>
                <a:gd name="f52" fmla="val 1715"/>
                <a:gd name="f53" fmla="val 1590"/>
                <a:gd name="f54" fmla="val 1464"/>
                <a:gd name="f55" fmla="val 1069"/>
                <a:gd name="f56" fmla="val 1319"/>
                <a:gd name="f57" fmla="val 1148"/>
                <a:gd name="f58" fmla="val 1235"/>
                <a:gd name="f59" fmla="val 1023"/>
                <a:gd name="f60" fmla="val 1380"/>
                <a:gd name="f61" fmla="val 898"/>
                <a:gd name="f62" fmla="val 772"/>
                <a:gd name="f63" fmla="val 1631"/>
                <a:gd name="f64" fmla="val 672"/>
                <a:gd name="f65" fmla="val 1796"/>
                <a:gd name="f66" fmla="val 587"/>
                <a:gd name="f67" fmla="val 1922"/>
                <a:gd name="f68" fmla="val 522"/>
                <a:gd name="f69" fmla="val 2092"/>
                <a:gd name="f70" fmla="val 461"/>
                <a:gd name="f71" fmla="val 2278"/>
                <a:gd name="f72" fmla="val 396"/>
                <a:gd name="f73" fmla="val 2423"/>
                <a:gd name="f74" fmla="val 356"/>
                <a:gd name="f75" fmla="val 2614"/>
                <a:gd name="f76" fmla="val 336"/>
                <a:gd name="f77" fmla="val 2779"/>
                <a:gd name="f78" fmla="val 271"/>
                <a:gd name="f79" fmla="val 3155"/>
                <a:gd name="f80" fmla="val 296"/>
                <a:gd name="f81" fmla="val 3511"/>
                <a:gd name="f82" fmla="val 376"/>
                <a:gd name="f83" fmla="val 3847"/>
                <a:gd name="f84" fmla="val 421"/>
                <a:gd name="f85" fmla="val 4013"/>
                <a:gd name="f86" fmla="val 481"/>
                <a:gd name="f87" fmla="val 4178"/>
                <a:gd name="f88" fmla="val 567"/>
                <a:gd name="f89" fmla="val 4329"/>
                <a:gd name="f90" fmla="val 647"/>
                <a:gd name="f91" fmla="val 4474"/>
                <a:gd name="f92" fmla="val 752"/>
                <a:gd name="f93" fmla="val 4620"/>
                <a:gd name="f94" fmla="val 878"/>
                <a:gd name="f95" fmla="val 4725"/>
                <a:gd name="f96" fmla="val 4871"/>
                <a:gd name="f97" fmla="val 1214"/>
                <a:gd name="f98" fmla="val 4956"/>
                <a:gd name="f99" fmla="val 1399"/>
                <a:gd name="f100" fmla="val 5016"/>
                <a:gd name="f101" fmla="val 1444"/>
                <a:gd name="f102" fmla="val 5036"/>
                <a:gd name="f103" fmla="val 1505"/>
                <a:gd name="f104" fmla="val 5056"/>
                <a:gd name="f105" fmla="val 1550"/>
                <a:gd name="f106" fmla="val 5081"/>
                <a:gd name="f107" fmla="val 5517"/>
                <a:gd name="f108" fmla="val 5959"/>
                <a:gd name="f109" fmla="val 6415"/>
                <a:gd name="f110" fmla="val 6626"/>
                <a:gd name="f111" fmla="val 1570"/>
                <a:gd name="f112" fmla="val 6836"/>
                <a:gd name="f113" fmla="val 1610"/>
                <a:gd name="f114" fmla="val 7042"/>
                <a:gd name="f115" fmla="val 7022"/>
                <a:gd name="f116" fmla="val 1339"/>
                <a:gd name="f117" fmla="val 1128"/>
                <a:gd name="f118" fmla="val 1068"/>
                <a:gd name="f119" fmla="val 1003"/>
                <a:gd name="f120" fmla="val 7062"/>
                <a:gd name="f121" fmla="val 963"/>
                <a:gd name="f122" fmla="val 7087"/>
                <a:gd name="f123" fmla="val 838"/>
                <a:gd name="f124" fmla="val 7107"/>
                <a:gd name="f125" fmla="val 627"/>
                <a:gd name="f126" fmla="val 7188"/>
                <a:gd name="f127" fmla="val 441"/>
                <a:gd name="f128" fmla="val 7313"/>
                <a:gd name="f129" fmla="val 7483"/>
                <a:gd name="f130" fmla="val 191"/>
                <a:gd name="f131" fmla="val 7629"/>
                <a:gd name="f132" fmla="val 105"/>
                <a:gd name="f133" fmla="val 7814"/>
                <a:gd name="f134" fmla="val 45"/>
                <a:gd name="f135" fmla="val 8025"/>
                <a:gd name="f136" fmla="val 20"/>
                <a:gd name="f137" fmla="val 8216"/>
                <a:gd name="f138" fmla="val 8401"/>
                <a:gd name="f139" fmla="val 8612"/>
                <a:gd name="f140" fmla="val 8777"/>
                <a:gd name="f141" fmla="val 85"/>
                <a:gd name="f142" fmla="val 8968"/>
                <a:gd name="f143" fmla="val 145"/>
                <a:gd name="f144" fmla="val 9174"/>
                <a:gd name="f145" fmla="val 211"/>
                <a:gd name="f146" fmla="val 9364"/>
                <a:gd name="f147" fmla="val 9530"/>
                <a:gd name="f148" fmla="val 9695"/>
                <a:gd name="f149" fmla="val 9866"/>
                <a:gd name="f150" fmla="val 502"/>
                <a:gd name="f151" fmla="val 10031"/>
                <a:gd name="f152" fmla="val 607"/>
                <a:gd name="f153" fmla="val 10177"/>
                <a:gd name="f154" fmla="val 10242"/>
                <a:gd name="f155" fmla="val 692"/>
                <a:gd name="f156" fmla="val 10302"/>
                <a:gd name="f157" fmla="val 732"/>
                <a:gd name="f158" fmla="val 10367"/>
                <a:gd name="f159" fmla="val 797"/>
                <a:gd name="f160" fmla="val 10447"/>
                <a:gd name="f161" fmla="val 10533"/>
                <a:gd name="f162" fmla="val 10638"/>
                <a:gd name="f163" fmla="val 10824"/>
                <a:gd name="f164" fmla="val 11034"/>
                <a:gd name="f165" fmla="val 11225"/>
                <a:gd name="f166" fmla="val 11576"/>
                <a:gd name="f167" fmla="val 2382"/>
                <a:gd name="f168" fmla="val 11892"/>
                <a:gd name="f169" fmla="val 2884"/>
                <a:gd name="f170" fmla="val 12143"/>
                <a:gd name="f171" fmla="val 3405"/>
                <a:gd name="f172" fmla="val 12433"/>
                <a:gd name="f173" fmla="val 3952"/>
                <a:gd name="f174" fmla="val 12644"/>
                <a:gd name="f175" fmla="val 4534"/>
                <a:gd name="f176" fmla="val 12769"/>
                <a:gd name="f177" fmla="val 4494"/>
                <a:gd name="f178" fmla="val 12895"/>
                <a:gd name="f179" fmla="val 4454"/>
                <a:gd name="f180" fmla="val 13000"/>
                <a:gd name="f181" fmla="val 4433"/>
                <a:gd name="f182" fmla="val 13105"/>
                <a:gd name="f183" fmla="val 4368"/>
                <a:gd name="f184" fmla="val 13291"/>
                <a:gd name="f185" fmla="val 13502"/>
                <a:gd name="f186" fmla="val 4283"/>
                <a:gd name="f187" fmla="val 13707"/>
                <a:gd name="f188" fmla="val 4263"/>
                <a:gd name="f189" fmla="val 13878"/>
                <a:gd name="f190" fmla="val 4243"/>
                <a:gd name="f191" fmla="val 14023"/>
                <a:gd name="f192" fmla="val 14149"/>
                <a:gd name="f193" fmla="val 4223"/>
                <a:gd name="f194" fmla="val 14254"/>
                <a:gd name="f195" fmla="val 14294"/>
                <a:gd name="f196" fmla="val 4117"/>
                <a:gd name="f197" fmla="val 15508"/>
                <a:gd name="f198" fmla="val 6249"/>
                <a:gd name="f199" fmla="val 15758"/>
                <a:gd name="f200" fmla="val 6771"/>
                <a:gd name="f201" fmla="val 15799"/>
                <a:gd name="f202" fmla="val 7292"/>
                <a:gd name="f203" fmla="val 7879"/>
                <a:gd name="f204" fmla="val 8902"/>
                <a:gd name="f205" fmla="val 9825"/>
                <a:gd name="f206" fmla="val 15738"/>
                <a:gd name="f207" fmla="val 10577"/>
                <a:gd name="f208" fmla="val 15673"/>
                <a:gd name="f209" fmla="val 10828"/>
                <a:gd name="f210" fmla="val 15633"/>
                <a:gd name="f211" fmla="val 10908"/>
                <a:gd name="f212" fmla="val 11013"/>
                <a:gd name="f213" fmla="val 11119"/>
                <a:gd name="f214" fmla="val 15613"/>
                <a:gd name="f215" fmla="val 11475"/>
                <a:gd name="f216" fmla="val 15588"/>
                <a:gd name="f217" fmla="val 11891"/>
                <a:gd name="f218" fmla="val 15548"/>
                <a:gd name="f219" fmla="val 12332"/>
                <a:gd name="f220" fmla="val 15422"/>
                <a:gd name="f221" fmla="val 12809"/>
                <a:gd name="f222" fmla="val 15257"/>
                <a:gd name="f223" fmla="val 13145"/>
                <a:gd name="f224" fmla="val 15112"/>
                <a:gd name="f225" fmla="val 13481"/>
                <a:gd name="f226" fmla="val 14901"/>
                <a:gd name="f227" fmla="val 13812"/>
                <a:gd name="f228" fmla="val 14610"/>
                <a:gd name="f229" fmla="val 14128"/>
                <a:gd name="f230" fmla="val 14274"/>
                <a:gd name="f231" fmla="val 14188"/>
                <a:gd name="f232" fmla="val 14234"/>
                <a:gd name="f233" fmla="val 14253"/>
                <a:gd name="f234" fmla="val 14189"/>
                <a:gd name="f235" fmla="val 14273"/>
                <a:gd name="f236" fmla="val 14129"/>
                <a:gd name="f237" fmla="val 14293"/>
                <a:gd name="f238" fmla="val 14108"/>
                <a:gd name="f239" fmla="val 14313"/>
                <a:gd name="f240" fmla="val 14338"/>
                <a:gd name="f241" fmla="val 13958"/>
                <a:gd name="f242" fmla="val 13898"/>
                <a:gd name="f243" fmla="val 13813"/>
                <a:gd name="f244" fmla="val 13457"/>
                <a:gd name="f245" fmla="val 14168"/>
                <a:gd name="f246" fmla="val 13962"/>
                <a:gd name="f247" fmla="val 12664"/>
                <a:gd name="f248" fmla="val 13917"/>
                <a:gd name="f249" fmla="val 12604"/>
                <a:gd name="f250" fmla="val 13897"/>
                <a:gd name="f251" fmla="val 12519"/>
                <a:gd name="f252" fmla="val 13857"/>
                <a:gd name="f253" fmla="val 12453"/>
                <a:gd name="f254" fmla="val 13982"/>
                <a:gd name="f255" fmla="val 12393"/>
                <a:gd name="f256" fmla="val 12328"/>
                <a:gd name="f257" fmla="val 12268"/>
                <a:gd name="f258" fmla="val 14484"/>
                <a:gd name="f259" fmla="val 14689"/>
                <a:gd name="f260" fmla="val 11997"/>
                <a:gd name="f261" fmla="val 14965"/>
                <a:gd name="f262" fmla="val 11807"/>
                <a:gd name="f263" fmla="val 15362"/>
                <a:gd name="f264" fmla="val 11516"/>
                <a:gd name="f265" fmla="val 11200"/>
                <a:gd name="f266" fmla="val 16094"/>
                <a:gd name="f267" fmla="val 10869"/>
                <a:gd name="f268" fmla="val 16490"/>
                <a:gd name="f269" fmla="val 16821"/>
                <a:gd name="f270" fmla="val 10071"/>
                <a:gd name="f271" fmla="val 17097"/>
                <a:gd name="f272" fmla="val 9655"/>
                <a:gd name="f273" fmla="val 17428"/>
                <a:gd name="f274" fmla="val 17638"/>
                <a:gd name="f275" fmla="val 8717"/>
                <a:gd name="f276" fmla="val 17744"/>
                <a:gd name="f277" fmla="val 8236"/>
                <a:gd name="f278" fmla="val 17804"/>
                <a:gd name="f279" fmla="val 7985"/>
                <a:gd name="f280" fmla="val 7714"/>
                <a:gd name="f281" fmla="val 7463"/>
                <a:gd name="f282" fmla="val 17784"/>
                <a:gd name="f283" fmla="val 17699"/>
                <a:gd name="f284" fmla="val 6917"/>
                <a:gd name="f285" fmla="val 17658"/>
                <a:gd name="f286" fmla="val 6791"/>
                <a:gd name="f287" fmla="val 17598"/>
                <a:gd name="f288" fmla="val 6666"/>
                <a:gd name="f289" fmla="val 17448"/>
                <a:gd name="f290" fmla="val 6435"/>
                <a:gd name="f291" fmla="val 17242"/>
                <a:gd name="f292" fmla="val 6230"/>
                <a:gd name="f293" fmla="val 17012"/>
                <a:gd name="f294" fmla="val 6124"/>
                <a:gd name="f295" fmla="val 16846"/>
                <a:gd name="f296" fmla="val 6039"/>
                <a:gd name="f297" fmla="val 16655"/>
                <a:gd name="f298" fmla="val 5999"/>
                <a:gd name="f299" fmla="val 16470"/>
                <a:gd name="f300" fmla="val 16365"/>
                <a:gd name="f301" fmla="val 16279"/>
                <a:gd name="f302" fmla="val 16194"/>
                <a:gd name="f303" fmla="val 6019"/>
                <a:gd name="f304" fmla="val 16029"/>
                <a:gd name="f305" fmla="val 6059"/>
                <a:gd name="f306" fmla="val 15863"/>
                <a:gd name="f307" fmla="val 6104"/>
                <a:gd name="f308" fmla="val 15718"/>
                <a:gd name="f309" fmla="val 6210"/>
                <a:gd name="f310" fmla="val 6144"/>
                <a:gd name="f311" fmla="val 5683"/>
                <a:gd name="f312" fmla="val 15693"/>
                <a:gd name="f313" fmla="val 5227"/>
                <a:gd name="f314" fmla="val 15592"/>
                <a:gd name="f315" fmla="val 4765"/>
                <a:gd name="f316" fmla="val 15547"/>
                <a:gd name="f317" fmla="val 4580"/>
                <a:gd name="f318" fmla="val 15487"/>
                <a:gd name="f319" fmla="val 4389"/>
                <a:gd name="f320" fmla="val 15402"/>
                <a:gd name="f321" fmla="val 15527"/>
                <a:gd name="f322" fmla="val 4118"/>
                <a:gd name="f323" fmla="val 15632"/>
                <a:gd name="f324" fmla="val 4033"/>
                <a:gd name="f325" fmla="val 3953"/>
                <a:gd name="f326" fmla="val 15798"/>
                <a:gd name="f327" fmla="val 3868"/>
                <a:gd name="f328" fmla="val 15883"/>
                <a:gd name="f329" fmla="val 3762"/>
                <a:gd name="f330" fmla="val 15968"/>
                <a:gd name="f331" fmla="val 3657"/>
                <a:gd name="f332" fmla="val 16008"/>
                <a:gd name="f333" fmla="val 3552"/>
                <a:gd name="f334" fmla="val 16069"/>
                <a:gd name="f335" fmla="val 3451"/>
                <a:gd name="f336" fmla="val 16134"/>
                <a:gd name="f337" fmla="val 3326"/>
                <a:gd name="f338" fmla="val 16219"/>
                <a:gd name="f339" fmla="val 3115"/>
                <a:gd name="f340" fmla="val 16259"/>
                <a:gd name="f341" fmla="val 2885"/>
                <a:gd name="f342" fmla="val 2383"/>
                <a:gd name="f343" fmla="val 16239"/>
                <a:gd name="f344" fmla="val 2152"/>
                <a:gd name="f345" fmla="val 16154"/>
                <a:gd name="f346" fmla="val 1902"/>
                <a:gd name="f347" fmla="val 1696"/>
                <a:gd name="f348" fmla="val 16049"/>
                <a:gd name="f349" fmla="val 1571"/>
                <a:gd name="f350" fmla="val 15988"/>
                <a:gd name="f351" fmla="val 1465"/>
                <a:gd name="f352" fmla="val 15943"/>
                <a:gd name="f353" fmla="val 1340"/>
                <a:gd name="f354" fmla="val 15778"/>
                <a:gd name="f355" fmla="val 1089"/>
                <a:gd name="f356" fmla="val 15652"/>
                <a:gd name="f357" fmla="val 793"/>
                <a:gd name="f358" fmla="val 15191"/>
                <a:gd name="f359" fmla="val 542"/>
                <a:gd name="f360" fmla="val 14815"/>
                <a:gd name="f361" fmla="val 377"/>
                <a:gd name="f362" fmla="val 14419"/>
                <a:gd name="f363" fmla="val 317"/>
                <a:gd name="f364" fmla="val 14278"/>
                <a:gd name="f365" fmla="val 288"/>
                <a:gd name="f366" fmla="val 14140"/>
                <a:gd name="f367" fmla="val 273"/>
                <a:gd name="f368" fmla="val 14005"/>
                <a:gd name="f369" fmla="val 13742"/>
                <a:gd name="f370" fmla="val 13493"/>
                <a:gd name="f371" fmla="val 329"/>
                <a:gd name="f372" fmla="val 13270"/>
                <a:gd name="f373" fmla="val 442"/>
                <a:gd name="f374" fmla="val 13085"/>
                <a:gd name="f375" fmla="val 12914"/>
                <a:gd name="f376" fmla="val 648"/>
                <a:gd name="f377" fmla="val 12789"/>
                <a:gd name="f378" fmla="val 818"/>
                <a:gd name="f379" fmla="val 12729"/>
                <a:gd name="f380" fmla="val 12683"/>
                <a:gd name="f381" fmla="val 12623"/>
                <a:gd name="f382" fmla="val 1044"/>
                <a:gd name="f383" fmla="val 12142"/>
                <a:gd name="f384" fmla="val 11620"/>
                <a:gd name="f385" fmla="val 11079"/>
                <a:gd name="f386" fmla="val 10657"/>
                <a:gd name="f387" fmla="val 252"/>
                <a:gd name="f388" fmla="val 10221"/>
                <a:gd name="f389" fmla="val 146"/>
                <a:gd name="f390" fmla="val 9760"/>
                <a:gd name="f391" fmla="val 86"/>
                <a:gd name="f392" fmla="val 9343"/>
                <a:gd name="f393" fmla="val 8486"/>
                <a:gd name="f394" fmla="*/ f0 1 17824"/>
                <a:gd name="f395" fmla="*/ f1 1 15839"/>
                <a:gd name="f396" fmla="val f2"/>
                <a:gd name="f397" fmla="val f3"/>
                <a:gd name="f398" fmla="val f4"/>
                <a:gd name="f399" fmla="+- f398 0 f396"/>
                <a:gd name="f400" fmla="+- f397 0 f396"/>
                <a:gd name="f401" fmla="*/ f400 1 17824"/>
                <a:gd name="f402" fmla="*/ f399 1 15839"/>
                <a:gd name="f403" fmla="*/ f396 1 f401"/>
                <a:gd name="f404" fmla="*/ f397 1 f401"/>
                <a:gd name="f405" fmla="*/ f396 1 f402"/>
                <a:gd name="f406" fmla="*/ f398 1 f402"/>
                <a:gd name="f407" fmla="*/ f403 f394 1"/>
                <a:gd name="f408" fmla="*/ f404 f394 1"/>
                <a:gd name="f409" fmla="*/ f406 f395 1"/>
                <a:gd name="f410" fmla="*/ f405 f39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7" t="f410" r="f408" b="f409"/>
              <a:pathLst>
                <a:path w="17824" h="1583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lnTo>
                    <a:pt x="f48" y="f46"/>
                  </a:lnTo>
                  <a:cubicBezTo>
                    <a:pt x="f49" y="f44"/>
                    <a:pt x="f50" y="f44"/>
                    <a:pt x="f51" y="f40"/>
                  </a:cubicBezTo>
                  <a:cubicBezTo>
                    <a:pt x="f52" y="f38"/>
                    <a:pt x="f53" y="f36"/>
                    <a:pt x="f54" y="f55"/>
                  </a:cubicBezTo>
                  <a:cubicBezTo>
                    <a:pt x="f56" y="f34"/>
                    <a:pt x="f57" y="f58"/>
                    <a:pt x="f59" y="f60"/>
                  </a:cubicBezTo>
                  <a:cubicBezTo>
                    <a:pt x="f61" y="f28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94" y="f95"/>
                  </a:cubicBezTo>
                  <a:cubicBezTo>
                    <a:pt x="f59" y="f96"/>
                    <a:pt x="f97" y="f98"/>
                    <a:pt x="f99" y="f100"/>
                  </a:cubicBezTo>
                  <a:cubicBezTo>
                    <a:pt x="f101" y="f102"/>
                    <a:pt x="f103" y="f104"/>
                    <a:pt x="f105" y="f104"/>
                  </a:cubicBezTo>
                  <a:lnTo>
                    <a:pt x="f105" y="f106"/>
                  </a:lnTo>
                  <a:cubicBezTo>
                    <a:pt x="f54" y="f107"/>
                    <a:pt x="f54" y="f108"/>
                    <a:pt x="f103" y="f109"/>
                  </a:cubicBezTo>
                  <a:cubicBezTo>
                    <a:pt x="f26" y="f110"/>
                    <a:pt x="f111" y="f112"/>
                    <a:pt x="f113" y="f114"/>
                  </a:cubicBezTo>
                  <a:cubicBezTo>
                    <a:pt x="f28" y="f115"/>
                    <a:pt x="f116" y="f115"/>
                    <a:pt x="f97" y="f115"/>
                  </a:cubicBezTo>
                  <a:cubicBezTo>
                    <a:pt x="f117" y="f114"/>
                    <a:pt x="f118" y="f114"/>
                    <a:pt x="f119" y="f120"/>
                  </a:cubicBezTo>
                  <a:cubicBezTo>
                    <a:pt x="f121" y="f120"/>
                    <a:pt x="f61" y="f122"/>
                    <a:pt x="f123" y="f124"/>
                  </a:cubicBezTo>
                  <a:cubicBezTo>
                    <a:pt x="f125" y="f126"/>
                    <a:pt x="f127" y="f128"/>
                    <a:pt x="f80" y="f129"/>
                  </a:cubicBezTo>
                  <a:cubicBezTo>
                    <a:pt x="f130" y="f131"/>
                    <a:pt x="f132" y="f133"/>
                    <a:pt x="f134" y="f135"/>
                  </a:cubicBezTo>
                  <a:cubicBezTo>
                    <a:pt x="f136" y="f137"/>
                    <a:pt x="f2" y="f138"/>
                    <a:pt x="f136" y="f139"/>
                  </a:cubicBezTo>
                  <a:cubicBezTo>
                    <a:pt x="f134" y="f140"/>
                    <a:pt x="f141" y="f142"/>
                    <a:pt x="f143" y="f144"/>
                  </a:cubicBezTo>
                  <a:cubicBezTo>
                    <a:pt x="f145" y="f146"/>
                    <a:pt x="f78" y="f147"/>
                    <a:pt x="f74" y="f148"/>
                  </a:cubicBezTo>
                  <a:cubicBezTo>
                    <a:pt x="f84" y="f149"/>
                    <a:pt x="f150" y="f151"/>
                    <a:pt x="f152" y="f153"/>
                  </a:cubicBezTo>
                  <a:cubicBezTo>
                    <a:pt x="f90" y="f154"/>
                    <a:pt x="f155" y="f156"/>
                    <a:pt x="f157" y="f158"/>
                  </a:cubicBezTo>
                  <a:cubicBezTo>
                    <a:pt x="f159" y="f160"/>
                    <a:pt x="f94" y="f161"/>
                    <a:pt x="f121" y="f162"/>
                  </a:cubicBezTo>
                  <a:cubicBezTo>
                    <a:pt x="f117" y="f163"/>
                    <a:pt x="f116" y="f164"/>
                    <a:pt x="f26" y="f165"/>
                  </a:cubicBezTo>
                  <a:cubicBezTo>
                    <a:pt x="f50" y="f166"/>
                    <a:pt x="f167" y="f168"/>
                    <a:pt x="f169" y="f170"/>
                  </a:cubicBezTo>
                  <a:cubicBezTo>
                    <a:pt x="f171" y="f172"/>
                    <a:pt x="f173" y="f174"/>
                    <a:pt x="f175" y="f176"/>
                  </a:cubicBezTo>
                  <a:cubicBezTo>
                    <a:pt x="f177" y="f178"/>
                    <a:pt x="f179" y="f180"/>
                    <a:pt x="f181" y="f182"/>
                  </a:cubicBezTo>
                  <a:cubicBezTo>
                    <a:pt x="f183" y="f184"/>
                    <a:pt x="f19" y="f185"/>
                    <a:pt x="f186" y="f187"/>
                  </a:cubicBezTo>
                  <a:cubicBezTo>
                    <a:pt x="f188" y="f189"/>
                    <a:pt x="f190" y="f191"/>
                    <a:pt x="f190" y="f192"/>
                  </a:cubicBezTo>
                  <a:lnTo>
                    <a:pt x="f193" y="f194"/>
                  </a:lnTo>
                  <a:cubicBezTo>
                    <a:pt x="f193" y="f195"/>
                    <a:pt x="f196" y="f197"/>
                    <a:pt x="f198" y="f199"/>
                  </a:cubicBezTo>
                  <a:cubicBezTo>
                    <a:pt x="f200" y="f201"/>
                    <a:pt x="f202" y="f4"/>
                    <a:pt x="f203" y="f4"/>
                  </a:cubicBezTo>
                  <a:cubicBezTo>
                    <a:pt x="f204" y="f4"/>
                    <a:pt x="f205" y="f206"/>
                    <a:pt x="f207" y="f208"/>
                  </a:cubicBezTo>
                  <a:lnTo>
                    <a:pt x="f209" y="f210"/>
                  </a:lnTo>
                  <a:cubicBezTo>
                    <a:pt x="f211" y="f210"/>
                    <a:pt x="f212" y="f210"/>
                    <a:pt x="f213" y="f214"/>
                  </a:cubicBezTo>
                  <a:cubicBezTo>
                    <a:pt x="f215" y="f216"/>
                    <a:pt x="f217" y="f218"/>
                    <a:pt x="f219" y="f220"/>
                  </a:cubicBezTo>
                  <a:lnTo>
                    <a:pt x="f221" y="f222"/>
                  </a:lnTo>
                  <a:cubicBezTo>
                    <a:pt x="f223" y="f224"/>
                    <a:pt x="f225" y="f226"/>
                    <a:pt x="f227" y="f228"/>
                  </a:cubicBezTo>
                  <a:lnTo>
                    <a:pt x="f229" y="f230"/>
                  </a:lnTo>
                  <a:cubicBezTo>
                    <a:pt x="f231" y="f232"/>
                    <a:pt x="f233" y="f234"/>
                    <a:pt x="f235" y="f236"/>
                  </a:cubicBezTo>
                  <a:lnTo>
                    <a:pt x="f237" y="f238"/>
                  </a:lnTo>
                  <a:lnTo>
                    <a:pt x="f239" y="f191"/>
                  </a:lnTo>
                  <a:cubicBezTo>
                    <a:pt x="f240" y="f241"/>
                    <a:pt x="f240" y="f242"/>
                    <a:pt x="f240" y="f243"/>
                  </a:cubicBezTo>
                  <a:cubicBezTo>
                    <a:pt x="f235" y="f244"/>
                    <a:pt x="f245" y="f182"/>
                    <a:pt x="f246" y="f247"/>
                  </a:cubicBezTo>
                  <a:cubicBezTo>
                    <a:pt x="f248" y="f249"/>
                    <a:pt x="f250" y="f251"/>
                    <a:pt x="f252" y="f253"/>
                  </a:cubicBezTo>
                  <a:cubicBezTo>
                    <a:pt x="f254" y="f255"/>
                    <a:pt x="f229" y="f256"/>
                    <a:pt x="f233" y="f257"/>
                  </a:cubicBezTo>
                  <a:cubicBezTo>
                    <a:pt x="f258" y="f170"/>
                    <a:pt x="f259" y="f260"/>
                    <a:pt x="f261" y="f262"/>
                  </a:cubicBezTo>
                  <a:cubicBezTo>
                    <a:pt x="f263" y="f264"/>
                    <a:pt x="f206" y="f265"/>
                    <a:pt x="f266" y="f267"/>
                  </a:cubicBezTo>
                  <a:cubicBezTo>
                    <a:pt x="f268" y="f160"/>
                    <a:pt x="f269" y="f270"/>
                    <a:pt x="f271" y="f272"/>
                  </a:cubicBezTo>
                  <a:cubicBezTo>
                    <a:pt x="f273" y="f144"/>
                    <a:pt x="f274" y="f275"/>
                    <a:pt x="f276" y="f277"/>
                  </a:cubicBezTo>
                  <a:cubicBezTo>
                    <a:pt x="f278" y="f279"/>
                    <a:pt x="f3" y="f280"/>
                    <a:pt x="f278" y="f281"/>
                  </a:cubicBezTo>
                  <a:cubicBezTo>
                    <a:pt x="f278" y="f128"/>
                    <a:pt x="f282" y="f126"/>
                    <a:pt x="f276" y="f114"/>
                  </a:cubicBezTo>
                  <a:cubicBezTo>
                    <a:pt x="f283" y="f284"/>
                    <a:pt x="f285" y="f286"/>
                    <a:pt x="f287" y="f288"/>
                  </a:cubicBezTo>
                  <a:cubicBezTo>
                    <a:pt x="f289" y="f290"/>
                    <a:pt x="f291" y="f292"/>
                    <a:pt x="f293" y="f294"/>
                  </a:cubicBezTo>
                  <a:cubicBezTo>
                    <a:pt x="f295" y="f296"/>
                    <a:pt x="f297" y="f298"/>
                    <a:pt x="f299" y="f298"/>
                  </a:cubicBezTo>
                  <a:cubicBezTo>
                    <a:pt x="f300" y="f298"/>
                    <a:pt x="f301" y="f298"/>
                    <a:pt x="f302" y="f303"/>
                  </a:cubicBezTo>
                  <a:cubicBezTo>
                    <a:pt x="f304" y="f305"/>
                    <a:pt x="f306" y="f307"/>
                    <a:pt x="f308" y="f309"/>
                  </a:cubicBezTo>
                  <a:lnTo>
                    <a:pt x="f308" y="f310"/>
                  </a:lnTo>
                  <a:cubicBezTo>
                    <a:pt x="f206" y="f311"/>
                    <a:pt x="f312" y="f313"/>
                    <a:pt x="f314" y="f315"/>
                  </a:cubicBezTo>
                  <a:cubicBezTo>
                    <a:pt x="f316" y="f317"/>
                    <a:pt x="f318" y="f319"/>
                    <a:pt x="f320" y="f87"/>
                  </a:cubicBezTo>
                  <a:cubicBezTo>
                    <a:pt x="f321" y="f322"/>
                    <a:pt x="f323" y="f324"/>
                    <a:pt x="f308" y="f325"/>
                  </a:cubicBezTo>
                  <a:cubicBezTo>
                    <a:pt x="f326" y="f327"/>
                    <a:pt x="f328" y="f329"/>
                    <a:pt x="f330" y="f331"/>
                  </a:cubicBezTo>
                  <a:cubicBezTo>
                    <a:pt x="f332" y="f333"/>
                    <a:pt x="f334" y="f335"/>
                    <a:pt x="f336" y="f337"/>
                  </a:cubicBezTo>
                  <a:cubicBezTo>
                    <a:pt x="f338" y="f339"/>
                    <a:pt x="f340" y="f341"/>
                    <a:pt x="f340" y="f75"/>
                  </a:cubicBezTo>
                  <a:cubicBezTo>
                    <a:pt x="f340" y="f342"/>
                    <a:pt x="f343" y="f344"/>
                    <a:pt x="f345" y="f346"/>
                  </a:cubicBezTo>
                  <a:cubicBezTo>
                    <a:pt x="f336" y="f65"/>
                    <a:pt x="f266" y="f347"/>
                    <a:pt x="f348" y="f349"/>
                  </a:cubicBezTo>
                  <a:cubicBezTo>
                    <a:pt x="f350" y="f351"/>
                    <a:pt x="f352" y="f353"/>
                    <a:pt x="f328" y="f32"/>
                  </a:cubicBezTo>
                  <a:cubicBezTo>
                    <a:pt x="f354" y="f355"/>
                    <a:pt x="f356" y="f42"/>
                    <a:pt x="f318" y="f357"/>
                  </a:cubicBezTo>
                  <a:cubicBezTo>
                    <a:pt x="f358" y="f359"/>
                    <a:pt x="f360" y="f361"/>
                    <a:pt x="f362" y="f363"/>
                  </a:cubicBezTo>
                  <a:cubicBezTo>
                    <a:pt x="f364" y="f365"/>
                    <a:pt x="f366" y="f367"/>
                    <a:pt x="f368" y="f367"/>
                  </a:cubicBezTo>
                  <a:cubicBezTo>
                    <a:pt x="f369" y="f367"/>
                    <a:pt x="f370" y="f371"/>
                    <a:pt x="f372" y="f373"/>
                  </a:cubicBezTo>
                  <a:cubicBezTo>
                    <a:pt x="f374" y="f68"/>
                    <a:pt x="f375" y="f376"/>
                    <a:pt x="f377" y="f378"/>
                  </a:cubicBezTo>
                  <a:cubicBezTo>
                    <a:pt x="f379" y="f94"/>
                    <a:pt x="f380" y="f40"/>
                    <a:pt x="f381" y="f382"/>
                  </a:cubicBezTo>
                  <a:cubicBezTo>
                    <a:pt x="f383" y="f16"/>
                    <a:pt x="f384" y="f359"/>
                    <a:pt x="f385" y="f361"/>
                  </a:cubicBezTo>
                  <a:cubicBezTo>
                    <a:pt x="f386" y="f387"/>
                    <a:pt x="f388" y="f389"/>
                    <a:pt x="f390" y="f391"/>
                  </a:cubicBezTo>
                  <a:cubicBezTo>
                    <a:pt x="f392" y="f8"/>
                    <a:pt x="f204" y="f6"/>
                    <a:pt x="f393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  <a:effectLst>
              <a:outerShdw dist="19046" dir="5400000" algn="tl">
                <a:srgbClr val="000000">
                  <a:alpha val="50000"/>
                </a:srgbClr>
              </a:outerShdw>
            </a:effectLst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3" name="Google Shape;2439;p48">
              <a:extLst>
                <a:ext uri="{FF2B5EF4-FFF2-40B4-BE49-F238E27FC236}">
                  <a16:creationId xmlns:a16="http://schemas.microsoft.com/office/drawing/2014/main" id="{7C5543BF-9577-527E-8266-397DB3876D41}"/>
                </a:ext>
              </a:extLst>
            </p:cNvPr>
            <p:cNvSpPr/>
            <p:nvPr/>
          </p:nvSpPr>
          <p:spPr>
            <a:xfrm>
              <a:off x="4940777" y="2041964"/>
              <a:ext cx="938156" cy="8136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967"/>
                <a:gd name="f4" fmla="val 14715"/>
                <a:gd name="f5" fmla="val 13456"/>
                <a:gd name="f6" fmla="val 1129"/>
                <a:gd name="f7" fmla="val 13501"/>
                <a:gd name="f8" fmla="val 13541"/>
                <a:gd name="f9" fmla="val 1149"/>
                <a:gd name="f10" fmla="val 13582"/>
                <a:gd name="f11" fmla="val 13687"/>
                <a:gd name="f12" fmla="val 1174"/>
                <a:gd name="f13" fmla="val 13792"/>
                <a:gd name="f14" fmla="val 1194"/>
                <a:gd name="f15" fmla="val 13877"/>
                <a:gd name="f16" fmla="val 1234"/>
                <a:gd name="f17" fmla="val 13938"/>
                <a:gd name="f18" fmla="val 1274"/>
                <a:gd name="f19" fmla="val 14023"/>
                <a:gd name="f20" fmla="val 1319"/>
                <a:gd name="f21" fmla="val 14103"/>
                <a:gd name="f22" fmla="val 1359"/>
                <a:gd name="f23" fmla="val 14188"/>
                <a:gd name="f24" fmla="val 1425"/>
                <a:gd name="f25" fmla="val 14254"/>
                <a:gd name="f26" fmla="val 1485"/>
                <a:gd name="f27" fmla="val 14314"/>
                <a:gd name="f28" fmla="val 1525"/>
                <a:gd name="f29" fmla="val 14354"/>
                <a:gd name="f30" fmla="val 1570"/>
                <a:gd name="f31" fmla="val 14379"/>
                <a:gd name="f32" fmla="val 1590"/>
                <a:gd name="f33" fmla="val 14419"/>
                <a:gd name="f34" fmla="val 1630"/>
                <a:gd name="f35" fmla="val 14459"/>
                <a:gd name="f36" fmla="val 1650"/>
                <a:gd name="f37" fmla="val 14479"/>
                <a:gd name="f38" fmla="val 1696"/>
                <a:gd name="f39" fmla="val 14524"/>
                <a:gd name="f40" fmla="val 1736"/>
                <a:gd name="f41" fmla="val 14585"/>
                <a:gd name="f42" fmla="val 1821"/>
                <a:gd name="f43" fmla="val 14630"/>
                <a:gd name="f44" fmla="val 1926"/>
                <a:gd name="f45" fmla="val 14650"/>
                <a:gd name="f46" fmla="val 1986"/>
                <a:gd name="f47" fmla="val 14670"/>
                <a:gd name="f48" fmla="val 2027"/>
                <a:gd name="f49" fmla="val 2052"/>
                <a:gd name="f50" fmla="val 2092"/>
                <a:gd name="f51" fmla="val 14690"/>
                <a:gd name="f52" fmla="val 2112"/>
                <a:gd name="f53" fmla="val 2132"/>
                <a:gd name="f54" fmla="val 14710"/>
                <a:gd name="f55" fmla="val 2152"/>
                <a:gd name="f56" fmla="val 2177"/>
                <a:gd name="f57" fmla="val 2277"/>
                <a:gd name="f58" fmla="val 2403"/>
                <a:gd name="f59" fmla="val 2428"/>
                <a:gd name="f60" fmla="val 2468"/>
                <a:gd name="f61" fmla="val 2508"/>
                <a:gd name="f62" fmla="val 2528"/>
                <a:gd name="f63" fmla="val 2553"/>
                <a:gd name="f64" fmla="val 2593"/>
                <a:gd name="f65" fmla="val 14605"/>
                <a:gd name="f66" fmla="val 2653"/>
                <a:gd name="f67" fmla="val 14565"/>
                <a:gd name="f68" fmla="val 2739"/>
                <a:gd name="f69" fmla="val 2824"/>
                <a:gd name="f70" fmla="val 2844"/>
                <a:gd name="f71" fmla="val 2884"/>
                <a:gd name="f72" fmla="val 2929"/>
                <a:gd name="f73" fmla="val 14334"/>
                <a:gd name="f74" fmla="val 2989"/>
                <a:gd name="f75" fmla="val 3009"/>
                <a:gd name="f76" fmla="val 14228"/>
                <a:gd name="f77" fmla="val 3030"/>
                <a:gd name="f78" fmla="val 14208"/>
                <a:gd name="f79" fmla="val 14168"/>
                <a:gd name="f80" fmla="val 14148"/>
                <a:gd name="f81" fmla="val 2969"/>
                <a:gd name="f82" fmla="val 14128"/>
                <a:gd name="f83" fmla="val 2949"/>
                <a:gd name="f84" fmla="val 2904"/>
                <a:gd name="f85" fmla="val 14083"/>
                <a:gd name="f86" fmla="val 2864"/>
                <a:gd name="f87" fmla="val 14043"/>
                <a:gd name="f88" fmla="val 2779"/>
                <a:gd name="f89" fmla="val 13978"/>
                <a:gd name="f90" fmla="val 13958"/>
                <a:gd name="f91" fmla="val 2719"/>
                <a:gd name="f92" fmla="val 2678"/>
                <a:gd name="f93" fmla="val 13918"/>
                <a:gd name="f94" fmla="val 2633"/>
                <a:gd name="f95" fmla="val 13832"/>
                <a:gd name="f96" fmla="val 2488"/>
                <a:gd name="f97" fmla="val 13752"/>
                <a:gd name="f98" fmla="val 13707"/>
                <a:gd name="f99" fmla="val 2383"/>
                <a:gd name="f100" fmla="val 13647"/>
                <a:gd name="f101" fmla="val 2322"/>
                <a:gd name="f102" fmla="val 13627"/>
                <a:gd name="f103" fmla="val 2237"/>
                <a:gd name="f104" fmla="val 13561"/>
                <a:gd name="f105" fmla="val 2217"/>
                <a:gd name="f106" fmla="val 13396"/>
                <a:gd name="f107" fmla="val 2006"/>
                <a:gd name="f108" fmla="val 13331"/>
                <a:gd name="f109" fmla="val 1946"/>
                <a:gd name="f110" fmla="val 13271"/>
                <a:gd name="f111" fmla="val 1881"/>
                <a:gd name="f112" fmla="val 13251"/>
                <a:gd name="f113" fmla="val 1841"/>
                <a:gd name="f114" fmla="val 13205"/>
                <a:gd name="f115" fmla="val 1801"/>
                <a:gd name="f116" fmla="val 13165"/>
                <a:gd name="f117" fmla="val 1776"/>
                <a:gd name="f118" fmla="val 13145"/>
                <a:gd name="f119" fmla="val 1756"/>
                <a:gd name="f120" fmla="val 13125"/>
                <a:gd name="f121" fmla="val 13080"/>
                <a:gd name="f122" fmla="val 13060"/>
                <a:gd name="f123" fmla="val 13040"/>
                <a:gd name="f124" fmla="val 1716"/>
                <a:gd name="f125" fmla="val 13020"/>
                <a:gd name="f126" fmla="val 1675"/>
                <a:gd name="f127" fmla="val 13000"/>
                <a:gd name="f128" fmla="val 1445"/>
                <a:gd name="f129" fmla="val 1380"/>
                <a:gd name="f130" fmla="val 13100"/>
                <a:gd name="f131" fmla="val 1254"/>
                <a:gd name="f132" fmla="val 13225"/>
                <a:gd name="f133" fmla="val 13291"/>
                <a:gd name="f134" fmla="val 13376"/>
                <a:gd name="f135" fmla="val 13436"/>
                <a:gd name="f136" fmla="val 2172"/>
                <a:gd name="f137" fmla="val 2192"/>
                <a:gd name="f138" fmla="val 2257"/>
                <a:gd name="f139" fmla="val 2297"/>
                <a:gd name="f140" fmla="val 2317"/>
                <a:gd name="f141" fmla="val 2343"/>
                <a:gd name="f142" fmla="val 2363"/>
                <a:gd name="f143" fmla="val 2443"/>
                <a:gd name="f144" fmla="val 1861"/>
                <a:gd name="f145" fmla="val 1901"/>
                <a:gd name="f146" fmla="val 2548"/>
                <a:gd name="f147" fmla="val 1966"/>
                <a:gd name="f148" fmla="val 2613"/>
                <a:gd name="f149" fmla="val 2674"/>
                <a:gd name="f150" fmla="val 2694"/>
                <a:gd name="f151" fmla="val 2197"/>
                <a:gd name="f152" fmla="val 2302"/>
                <a:gd name="f153" fmla="val 2568"/>
                <a:gd name="f154" fmla="val 2342"/>
                <a:gd name="f155" fmla="val 2423"/>
                <a:gd name="f156" fmla="val 2573"/>
                <a:gd name="f157" fmla="val 2699"/>
                <a:gd name="f158" fmla="val 2804"/>
                <a:gd name="f159" fmla="val 2067"/>
                <a:gd name="f160" fmla="val 3075"/>
                <a:gd name="f161" fmla="val 3155"/>
                <a:gd name="f162" fmla="val 3240"/>
                <a:gd name="f163" fmla="val 1921"/>
                <a:gd name="f164" fmla="val 3325"/>
                <a:gd name="f165" fmla="val 3346"/>
                <a:gd name="f166" fmla="val 3386"/>
                <a:gd name="f167" fmla="val 3406"/>
                <a:gd name="f168" fmla="val 3471"/>
                <a:gd name="f169" fmla="val 1796"/>
                <a:gd name="f170" fmla="val 3511"/>
                <a:gd name="f171" fmla="val 3576"/>
                <a:gd name="f172" fmla="val 3596"/>
                <a:gd name="f173" fmla="val 3636"/>
                <a:gd name="f174" fmla="val 3656"/>
                <a:gd name="f175" fmla="val 1610"/>
                <a:gd name="f176" fmla="val 3682"/>
                <a:gd name="f177" fmla="val 1545"/>
                <a:gd name="f178" fmla="val 1505"/>
                <a:gd name="f179" fmla="val 1465"/>
                <a:gd name="f180" fmla="val 1420"/>
                <a:gd name="f181" fmla="val 3616"/>
                <a:gd name="f182" fmla="val 1400"/>
                <a:gd name="f183" fmla="val 1360"/>
                <a:gd name="f184" fmla="val 1339"/>
                <a:gd name="f185" fmla="val 1314"/>
                <a:gd name="f186" fmla="val 3556"/>
                <a:gd name="f187" fmla="val 3531"/>
                <a:gd name="f188" fmla="val 3491"/>
                <a:gd name="f189" fmla="val 1214"/>
                <a:gd name="f190" fmla="val 1189"/>
                <a:gd name="f191" fmla="val 3451"/>
                <a:gd name="f192" fmla="val 1169"/>
                <a:gd name="f193" fmla="val 3431"/>
                <a:gd name="f194" fmla="val 1109"/>
                <a:gd name="f195" fmla="val 3305"/>
                <a:gd name="f196" fmla="val 1089"/>
                <a:gd name="f197" fmla="val 3260"/>
                <a:gd name="f198" fmla="val 3220"/>
                <a:gd name="f199" fmla="val 1064"/>
                <a:gd name="f200" fmla="val 3115"/>
                <a:gd name="f201" fmla="val 2759"/>
                <a:gd name="f202" fmla="val 1294"/>
                <a:gd name="f203" fmla="val 1440"/>
                <a:gd name="f204" fmla="val 1691"/>
                <a:gd name="f205" fmla="val 1816"/>
                <a:gd name="f206" fmla="val 11721"/>
                <a:gd name="f207" fmla="val 5582"/>
                <a:gd name="f208" fmla="val 11786"/>
                <a:gd name="f209" fmla="val 11826"/>
                <a:gd name="f210" fmla="val 5602"/>
                <a:gd name="f211" fmla="val 11871"/>
                <a:gd name="f212" fmla="val 5622"/>
                <a:gd name="f213" fmla="val 11911"/>
                <a:gd name="f214" fmla="val 11972"/>
                <a:gd name="f215" fmla="val 5642"/>
                <a:gd name="f216" fmla="val 12017"/>
                <a:gd name="f217" fmla="val 5663"/>
                <a:gd name="f218" fmla="val 12057"/>
                <a:gd name="f219" fmla="val 5688"/>
                <a:gd name="f220" fmla="val 12077"/>
                <a:gd name="f221" fmla="val 12097"/>
                <a:gd name="f222" fmla="val 5708"/>
                <a:gd name="f223" fmla="val 12122"/>
                <a:gd name="f224" fmla="val 5728"/>
                <a:gd name="f225" fmla="val 12142"/>
                <a:gd name="f226" fmla="val 12182"/>
                <a:gd name="f227" fmla="val 5748"/>
                <a:gd name="f228" fmla="val 12222"/>
                <a:gd name="f229" fmla="val 5768"/>
                <a:gd name="f230" fmla="val 12268"/>
                <a:gd name="f231" fmla="val 5813"/>
                <a:gd name="f232" fmla="val 12328"/>
                <a:gd name="f233" fmla="val 5833"/>
                <a:gd name="f234" fmla="val 12373"/>
                <a:gd name="f235" fmla="val 5853"/>
                <a:gd name="f236" fmla="val 12393"/>
                <a:gd name="f237" fmla="val 5893"/>
                <a:gd name="f238" fmla="val 12433"/>
                <a:gd name="f239" fmla="val 5913"/>
                <a:gd name="f240" fmla="val 12473"/>
                <a:gd name="f241" fmla="val 5958"/>
                <a:gd name="f242" fmla="val 12498"/>
                <a:gd name="f243" fmla="val 5978"/>
                <a:gd name="f244" fmla="val 12518"/>
                <a:gd name="f245" fmla="val 6019"/>
                <a:gd name="f246" fmla="val 12538"/>
                <a:gd name="f247" fmla="val 6039"/>
                <a:gd name="f248" fmla="val 12558"/>
                <a:gd name="f249" fmla="val 6064"/>
                <a:gd name="f250" fmla="val 12578"/>
                <a:gd name="f251" fmla="val 6104"/>
                <a:gd name="f252" fmla="val 12599"/>
                <a:gd name="f253" fmla="val 6144"/>
                <a:gd name="f254" fmla="val 12624"/>
                <a:gd name="f255" fmla="val 6189"/>
                <a:gd name="f256" fmla="val 12644"/>
                <a:gd name="f257" fmla="val 6229"/>
                <a:gd name="f258" fmla="val 12664"/>
                <a:gd name="f259" fmla="val 6269"/>
                <a:gd name="f260" fmla="val 6314"/>
                <a:gd name="f261" fmla="val 12684"/>
                <a:gd name="f262" fmla="val 6335"/>
                <a:gd name="f263" fmla="val 12704"/>
                <a:gd name="f264" fmla="val 6375"/>
                <a:gd name="f265" fmla="val 6415"/>
                <a:gd name="f266" fmla="val 12724"/>
                <a:gd name="f267" fmla="val 6460"/>
                <a:gd name="f268" fmla="val 12749"/>
                <a:gd name="f269" fmla="val 6500"/>
                <a:gd name="f270" fmla="val 6540"/>
                <a:gd name="f271" fmla="val 6605"/>
                <a:gd name="f272" fmla="val 12769"/>
                <a:gd name="f273" fmla="val 6711"/>
                <a:gd name="f274" fmla="val 6791"/>
                <a:gd name="f275" fmla="val 6876"/>
                <a:gd name="f276" fmla="val 6941"/>
                <a:gd name="f277" fmla="val 6961"/>
                <a:gd name="f278" fmla="val 7002"/>
                <a:gd name="f279" fmla="val 7067"/>
                <a:gd name="f280" fmla="val 7107"/>
                <a:gd name="f281" fmla="val 7147"/>
                <a:gd name="f282" fmla="val 7167"/>
                <a:gd name="f283" fmla="val 7252"/>
                <a:gd name="f284" fmla="val 7338"/>
                <a:gd name="f285" fmla="val 7398"/>
                <a:gd name="f286" fmla="val 7443"/>
                <a:gd name="f287" fmla="val 7483"/>
                <a:gd name="f288" fmla="val 7523"/>
                <a:gd name="f289" fmla="val 7543"/>
                <a:gd name="f290" fmla="val 12453"/>
                <a:gd name="f291" fmla="val 7568"/>
                <a:gd name="f292" fmla="val 7588"/>
                <a:gd name="f293" fmla="val 7608"/>
                <a:gd name="f294" fmla="val 12413"/>
                <a:gd name="f295" fmla="val 7628"/>
                <a:gd name="f296" fmla="val 7669"/>
                <a:gd name="f297" fmla="val 7694"/>
                <a:gd name="f298" fmla="val 12288"/>
                <a:gd name="f299" fmla="val 7734"/>
                <a:gd name="f300" fmla="val 12247"/>
                <a:gd name="f301" fmla="val 7754"/>
                <a:gd name="f302" fmla="val 7774"/>
                <a:gd name="f303" fmla="val 12202"/>
                <a:gd name="f304" fmla="val 7794"/>
                <a:gd name="f305" fmla="val 7839"/>
                <a:gd name="f306" fmla="val 7859"/>
                <a:gd name="f307" fmla="val 7879"/>
                <a:gd name="f308" fmla="val 7899"/>
                <a:gd name="f309" fmla="val 11932"/>
                <a:gd name="f310" fmla="val 7919"/>
                <a:gd name="f311" fmla="val 7944"/>
                <a:gd name="f312" fmla="val 11891"/>
                <a:gd name="f313" fmla="val 11846"/>
                <a:gd name="f314" fmla="val 11806"/>
                <a:gd name="f315" fmla="val 7964"/>
                <a:gd name="f316" fmla="val 11661"/>
                <a:gd name="f317" fmla="val 11641"/>
                <a:gd name="f318" fmla="val 11621"/>
                <a:gd name="f319" fmla="val 11575"/>
                <a:gd name="f320" fmla="val 11555"/>
                <a:gd name="f321" fmla="val 11535"/>
                <a:gd name="f322" fmla="val 11515"/>
                <a:gd name="f323" fmla="val 11495"/>
                <a:gd name="f324" fmla="val 7819"/>
                <a:gd name="f325" fmla="val 11596"/>
                <a:gd name="f326" fmla="val 7714"/>
                <a:gd name="f327" fmla="val 11681"/>
                <a:gd name="f328" fmla="val 11701"/>
                <a:gd name="f329" fmla="val 11746"/>
                <a:gd name="f330" fmla="val 7463"/>
                <a:gd name="f331" fmla="val 11766"/>
                <a:gd name="f332" fmla="val 7418"/>
                <a:gd name="f333" fmla="val 7378"/>
                <a:gd name="f334" fmla="val 7358"/>
                <a:gd name="f335" fmla="val 7292"/>
                <a:gd name="f336" fmla="val 7232"/>
                <a:gd name="f337" fmla="val 7192"/>
                <a:gd name="f338" fmla="val 7127"/>
                <a:gd name="f339" fmla="val 7087"/>
                <a:gd name="f340" fmla="val 7042"/>
                <a:gd name="f341" fmla="val 6982"/>
                <a:gd name="f342" fmla="val 6896"/>
                <a:gd name="f343" fmla="val 6691"/>
                <a:gd name="f344" fmla="val 6625"/>
                <a:gd name="f345" fmla="val 6520"/>
                <a:gd name="f346" fmla="val 6440"/>
                <a:gd name="f347" fmla="val 6084"/>
                <a:gd name="f348" fmla="val 5788"/>
                <a:gd name="f349" fmla="val 5056"/>
                <a:gd name="f350" fmla="val 5873"/>
                <a:gd name="f351" fmla="val 5076"/>
                <a:gd name="f352" fmla="val 5101"/>
                <a:gd name="f353" fmla="val 5938"/>
                <a:gd name="f354" fmla="val 5121"/>
                <a:gd name="f355" fmla="val 5036"/>
                <a:gd name="f356" fmla="val 5016"/>
                <a:gd name="f357" fmla="val 4950"/>
                <a:gd name="f358" fmla="val 4930"/>
                <a:gd name="f359" fmla="val 4910"/>
                <a:gd name="f360" fmla="val 4870"/>
                <a:gd name="f361" fmla="val 4850"/>
                <a:gd name="f362" fmla="val 4825"/>
                <a:gd name="f363" fmla="val 6249"/>
                <a:gd name="f364" fmla="val 4805"/>
                <a:gd name="f365" fmla="val 6289"/>
                <a:gd name="f366" fmla="val 4785"/>
                <a:gd name="f367" fmla="val 6355"/>
                <a:gd name="f368" fmla="val 4765"/>
                <a:gd name="f369" fmla="val 4745"/>
                <a:gd name="f370" fmla="val 6480"/>
                <a:gd name="f371" fmla="val 4725"/>
                <a:gd name="f372" fmla="val 6565"/>
                <a:gd name="f373" fmla="val 6585"/>
                <a:gd name="f374" fmla="val 4700"/>
                <a:gd name="f375" fmla="val 6645"/>
                <a:gd name="f376" fmla="val 4680"/>
                <a:gd name="f377" fmla="val 6771"/>
                <a:gd name="f378" fmla="val 6856"/>
                <a:gd name="f379" fmla="val 4660"/>
                <a:gd name="f380" fmla="val 7649"/>
                <a:gd name="f381" fmla="val 7985"/>
                <a:gd name="f382" fmla="val 8025"/>
                <a:gd name="f383" fmla="val 4975"/>
                <a:gd name="f384" fmla="val 8070"/>
                <a:gd name="f385" fmla="val 4996"/>
                <a:gd name="f386" fmla="val 8090"/>
                <a:gd name="f387" fmla="val 8110"/>
                <a:gd name="f388" fmla="val 8130"/>
                <a:gd name="f389" fmla="val 8150"/>
                <a:gd name="f390" fmla="val 8215"/>
                <a:gd name="f391" fmla="val 8255"/>
                <a:gd name="f392" fmla="val 8275"/>
                <a:gd name="f393" fmla="val 8295"/>
                <a:gd name="f394" fmla="val 8235"/>
                <a:gd name="f395" fmla="val 4639"/>
                <a:gd name="f396" fmla="val 4599"/>
                <a:gd name="f397" fmla="val 4574"/>
                <a:gd name="f398" fmla="val 8195"/>
                <a:gd name="f399" fmla="val 4554"/>
                <a:gd name="f400" fmla="val 4534"/>
                <a:gd name="f401" fmla="val 8170"/>
                <a:gd name="f402" fmla="val 4514"/>
                <a:gd name="f403" fmla="val 4474"/>
                <a:gd name="f404" fmla="val 4449"/>
                <a:gd name="f405" fmla="val 4429"/>
                <a:gd name="f406" fmla="val 4389"/>
                <a:gd name="f407" fmla="val 4369"/>
                <a:gd name="f408" fmla="val 4349"/>
                <a:gd name="f409" fmla="val 4324"/>
                <a:gd name="f410" fmla="val 4303"/>
                <a:gd name="f411" fmla="val 8045"/>
                <a:gd name="f412" fmla="val 4283"/>
                <a:gd name="f413" fmla="val 4263"/>
                <a:gd name="f414" fmla="val 4243"/>
                <a:gd name="f415" fmla="val 8005"/>
                <a:gd name="f416" fmla="val 4198"/>
                <a:gd name="f417" fmla="val 4158"/>
                <a:gd name="f418" fmla="val 4118"/>
                <a:gd name="f419" fmla="val 4098"/>
                <a:gd name="f420" fmla="val 4073"/>
                <a:gd name="f421" fmla="val 4033"/>
                <a:gd name="f422" fmla="val 4013"/>
                <a:gd name="f423" fmla="val 3993"/>
                <a:gd name="f424" fmla="val 3972"/>
                <a:gd name="f425" fmla="val 3927"/>
                <a:gd name="f426" fmla="val 3887"/>
                <a:gd name="f427" fmla="val 3867"/>
                <a:gd name="f428" fmla="val 3847"/>
                <a:gd name="f429" fmla="val 3822"/>
                <a:gd name="f430" fmla="val 3802"/>
                <a:gd name="f431" fmla="val 3782"/>
                <a:gd name="f432" fmla="val 6816"/>
                <a:gd name="f433" fmla="val 6731"/>
                <a:gd name="f434" fmla="val 3907"/>
                <a:gd name="f435" fmla="val 3947"/>
                <a:gd name="f436" fmla="val 6395"/>
                <a:gd name="f437" fmla="val 4138"/>
                <a:gd name="f438" fmla="val 6209"/>
                <a:gd name="f439" fmla="val 4178"/>
                <a:gd name="f440" fmla="val 6164"/>
                <a:gd name="f441" fmla="val 4223"/>
                <a:gd name="f442" fmla="val 6124"/>
                <a:gd name="f443" fmla="val 4494"/>
                <a:gd name="f444" fmla="val 5999"/>
                <a:gd name="f445" fmla="val 8401"/>
                <a:gd name="f446" fmla="val 8441"/>
                <a:gd name="f447" fmla="val 8506"/>
                <a:gd name="f448" fmla="val 8546"/>
                <a:gd name="f449" fmla="val 8586"/>
                <a:gd name="f450" fmla="val 8632"/>
                <a:gd name="f451" fmla="val 8692"/>
                <a:gd name="f452" fmla="val 8712"/>
                <a:gd name="f453" fmla="val 8737"/>
                <a:gd name="f454" fmla="val 8777"/>
                <a:gd name="f455" fmla="val 8797"/>
                <a:gd name="f456" fmla="val 8817"/>
                <a:gd name="f457" fmla="val 8837"/>
                <a:gd name="f458" fmla="val 8862"/>
                <a:gd name="f459" fmla="val 8882"/>
                <a:gd name="f460" fmla="val 8902"/>
                <a:gd name="f461" fmla="val 8922"/>
                <a:gd name="f462" fmla="val 8942"/>
                <a:gd name="f463" fmla="val 8988"/>
                <a:gd name="f464" fmla="val 9028"/>
                <a:gd name="f465" fmla="val 9068"/>
                <a:gd name="f466" fmla="val 6666"/>
                <a:gd name="f467" fmla="val 9113"/>
                <a:gd name="f468" fmla="val 9133"/>
                <a:gd name="f469" fmla="val 9153"/>
                <a:gd name="f470" fmla="val 9193"/>
                <a:gd name="f471" fmla="val 6751"/>
                <a:gd name="f472" fmla="val 9213"/>
                <a:gd name="f473" fmla="val 9258"/>
                <a:gd name="f474" fmla="val 9279"/>
                <a:gd name="f475" fmla="val 9299"/>
                <a:gd name="f476" fmla="val 9339"/>
                <a:gd name="f477" fmla="val 9364"/>
                <a:gd name="f478" fmla="val 9384"/>
                <a:gd name="f479" fmla="val 9404"/>
                <a:gd name="f480" fmla="val 9424"/>
                <a:gd name="f481" fmla="val 6916"/>
                <a:gd name="f482" fmla="val 9464"/>
                <a:gd name="f483" fmla="val 9509"/>
                <a:gd name="f484" fmla="val 9529"/>
                <a:gd name="f485" fmla="val 7022"/>
                <a:gd name="f486" fmla="val 9549"/>
                <a:gd name="f487" fmla="val 9569"/>
                <a:gd name="f488" fmla="val 9615"/>
                <a:gd name="f489" fmla="val 9635"/>
                <a:gd name="f490" fmla="val 9675"/>
                <a:gd name="f491" fmla="val 7212"/>
                <a:gd name="f492" fmla="val 9695"/>
                <a:gd name="f493" fmla="val 9715"/>
                <a:gd name="f494" fmla="val 9740"/>
                <a:gd name="f495" fmla="val 9760"/>
                <a:gd name="f496" fmla="val 9780"/>
                <a:gd name="f497" fmla="val 9800"/>
                <a:gd name="f498" fmla="val 9820"/>
                <a:gd name="f499" fmla="val 7503"/>
                <a:gd name="f500" fmla="val 9840"/>
                <a:gd name="f501" fmla="val 9865"/>
                <a:gd name="f502" fmla="val 9885"/>
                <a:gd name="f503" fmla="val 9905"/>
                <a:gd name="f504" fmla="val 9925"/>
                <a:gd name="f505" fmla="val 9946"/>
                <a:gd name="f506" fmla="val 8361"/>
                <a:gd name="f507" fmla="val 8486"/>
                <a:gd name="f508" fmla="val 8571"/>
                <a:gd name="f509" fmla="val 8672"/>
                <a:gd name="f510" fmla="val 8717"/>
                <a:gd name="f511" fmla="val 8757"/>
                <a:gd name="f512" fmla="val 8947"/>
                <a:gd name="f513" fmla="val 9073"/>
                <a:gd name="f514" fmla="val 9093"/>
                <a:gd name="f515" fmla="val 9173"/>
                <a:gd name="f516" fmla="val 9198"/>
                <a:gd name="f517" fmla="val 9218"/>
                <a:gd name="f518" fmla="val 9655"/>
                <a:gd name="f519" fmla="val 9238"/>
                <a:gd name="f520" fmla="val 9344"/>
                <a:gd name="f521" fmla="val 9589"/>
                <a:gd name="f522" fmla="val 9449"/>
                <a:gd name="f523" fmla="val 9469"/>
                <a:gd name="f524" fmla="val 9489"/>
                <a:gd name="f525" fmla="val 9444"/>
                <a:gd name="f526" fmla="val 9574"/>
                <a:gd name="f527" fmla="val 9594"/>
                <a:gd name="f528" fmla="val 9614"/>
                <a:gd name="f529" fmla="val 9319"/>
                <a:gd name="f530" fmla="val 9700"/>
                <a:gd name="f531" fmla="val 9720"/>
                <a:gd name="f532" fmla="val 9825"/>
                <a:gd name="f533" fmla="val 9845"/>
                <a:gd name="f534" fmla="val 9088"/>
                <a:gd name="f535" fmla="val 9048"/>
                <a:gd name="f536" fmla="val 9008"/>
                <a:gd name="f537" fmla="val 8963"/>
                <a:gd name="f538" fmla="val 9950"/>
                <a:gd name="f539" fmla="val 9971"/>
                <a:gd name="f540" fmla="val 9991"/>
                <a:gd name="f541" fmla="val 10011"/>
                <a:gd name="f542" fmla="val 10031"/>
                <a:gd name="f543" fmla="val 8611"/>
                <a:gd name="f544" fmla="val 10051"/>
                <a:gd name="f545" fmla="val 8421"/>
                <a:gd name="f546" fmla="val 8381"/>
                <a:gd name="f547" fmla="val 10076"/>
                <a:gd name="f548" fmla="val 8316"/>
                <a:gd name="f549" fmla="val 8210"/>
                <a:gd name="f550" fmla="val 7939"/>
                <a:gd name="f551" fmla="val 7834"/>
                <a:gd name="f552" fmla="val 7709"/>
                <a:gd name="f553" fmla="val 7689"/>
                <a:gd name="f554" fmla="val 7629"/>
                <a:gd name="f555" fmla="val 7563"/>
                <a:gd name="f556" fmla="val 7207"/>
                <a:gd name="f557" fmla="val 9324"/>
                <a:gd name="f558" fmla="val 7082"/>
                <a:gd name="f559" fmla="val 7062"/>
                <a:gd name="f560" fmla="val 6956"/>
                <a:gd name="f561" fmla="val 8968"/>
                <a:gd name="f562" fmla="val 6936"/>
                <a:gd name="f563" fmla="val 8526"/>
                <a:gd name="f564" fmla="val 8446"/>
                <a:gd name="f565" fmla="val 7318"/>
                <a:gd name="f566" fmla="val 7187"/>
                <a:gd name="f567" fmla="val 7272"/>
                <a:gd name="f568" fmla="val 7333"/>
                <a:gd name="f569" fmla="val 7458"/>
                <a:gd name="f570" fmla="val 7814"/>
                <a:gd name="f571" fmla="val 8065"/>
                <a:gd name="f572" fmla="val 8085"/>
                <a:gd name="f573" fmla="val 7313"/>
                <a:gd name="f574" fmla="val 20"/>
                <a:gd name="f575" fmla="val 46"/>
                <a:gd name="f576" fmla="val 6686"/>
                <a:gd name="f577" fmla="val 86"/>
                <a:gd name="f578" fmla="val 126"/>
                <a:gd name="f579" fmla="val 146"/>
                <a:gd name="f580" fmla="val 6310"/>
                <a:gd name="f581" fmla="val 171"/>
                <a:gd name="f582" fmla="val 6204"/>
                <a:gd name="f583" fmla="val 191"/>
                <a:gd name="f584" fmla="val 211"/>
                <a:gd name="f585" fmla="val 251"/>
                <a:gd name="f586" fmla="val 5953"/>
                <a:gd name="f587" fmla="val 271"/>
                <a:gd name="f588" fmla="val 296"/>
                <a:gd name="f589" fmla="val 5808"/>
                <a:gd name="f590" fmla="val 316"/>
                <a:gd name="f591" fmla="val 356"/>
                <a:gd name="f592" fmla="val 377"/>
                <a:gd name="f593" fmla="val 5577"/>
                <a:gd name="f594" fmla="val 397"/>
                <a:gd name="f595" fmla="val 5517"/>
                <a:gd name="f596" fmla="val 422"/>
                <a:gd name="f597" fmla="val 5477"/>
                <a:gd name="f598" fmla="val 442"/>
                <a:gd name="f599" fmla="val 5352"/>
                <a:gd name="f600" fmla="val 482"/>
                <a:gd name="f601" fmla="val 5161"/>
                <a:gd name="f602" fmla="val 547"/>
                <a:gd name="f603" fmla="val 627"/>
                <a:gd name="f604" fmla="val 713"/>
                <a:gd name="f605" fmla="val 4619"/>
                <a:gd name="f606" fmla="val 798"/>
                <a:gd name="f607" fmla="val 878"/>
                <a:gd name="f608" fmla="val 983"/>
                <a:gd name="f609" fmla="val 4053"/>
                <a:gd name="f610" fmla="val 3742"/>
                <a:gd name="f611" fmla="val 1299"/>
                <a:gd name="f612" fmla="val 3426"/>
                <a:gd name="f613" fmla="val 1550"/>
                <a:gd name="f614" fmla="val 3300"/>
                <a:gd name="f615" fmla="val 3195"/>
                <a:gd name="f616" fmla="val 3175"/>
                <a:gd name="f617" fmla="val 3135"/>
                <a:gd name="f618" fmla="val 3095"/>
                <a:gd name="f619" fmla="val 3050"/>
                <a:gd name="f620" fmla="val 3010"/>
                <a:gd name="f621" fmla="val 2944"/>
                <a:gd name="f622" fmla="val 2799"/>
                <a:gd name="f623" fmla="val 1023"/>
                <a:gd name="f624" fmla="val 1003"/>
                <a:gd name="f625" fmla="val 943"/>
                <a:gd name="f626" fmla="val 923"/>
                <a:gd name="f627" fmla="val 898"/>
                <a:gd name="f628" fmla="val 2047"/>
                <a:gd name="f629" fmla="val 858"/>
                <a:gd name="f630" fmla="val 1565"/>
                <a:gd name="f631" fmla="val 963"/>
                <a:gd name="f632" fmla="val 1049"/>
                <a:gd name="f633" fmla="val 1069"/>
                <a:gd name="f634" fmla="val 1024"/>
                <a:gd name="f635" fmla="val 938"/>
                <a:gd name="f636" fmla="val 918"/>
                <a:gd name="f637" fmla="val 813"/>
                <a:gd name="f638" fmla="val 773"/>
                <a:gd name="f639" fmla="val 753"/>
                <a:gd name="f640" fmla="val 733"/>
                <a:gd name="f641" fmla="val 687"/>
                <a:gd name="f642" fmla="val 667"/>
                <a:gd name="f643" fmla="val 607"/>
                <a:gd name="f644" fmla="val 562"/>
                <a:gd name="f645" fmla="val 502"/>
                <a:gd name="f646" fmla="val 462"/>
                <a:gd name="f647" fmla="val 417"/>
                <a:gd name="f648" fmla="val 336"/>
                <a:gd name="f649" fmla="val 311"/>
                <a:gd name="f650" fmla="val 291"/>
                <a:gd name="f651" fmla="val 3200"/>
                <a:gd name="f652" fmla="val 3280"/>
                <a:gd name="f653" fmla="val 437"/>
                <a:gd name="f654" fmla="val 522"/>
                <a:gd name="f655" fmla="val 542"/>
                <a:gd name="f656" fmla="val 3722"/>
                <a:gd name="f657" fmla="val 3762"/>
                <a:gd name="f658" fmla="val 587"/>
                <a:gd name="f659" fmla="val 3807"/>
                <a:gd name="f660" fmla="val 3827"/>
                <a:gd name="f661" fmla="val 647"/>
                <a:gd name="f662" fmla="val 3952"/>
                <a:gd name="f663" fmla="val 3992"/>
                <a:gd name="f664" fmla="val 4058"/>
                <a:gd name="f665" fmla="val 4078"/>
                <a:gd name="f666" fmla="val 4183"/>
                <a:gd name="f667" fmla="val 4203"/>
                <a:gd name="f668" fmla="val 4308"/>
                <a:gd name="f669" fmla="val 4409"/>
                <a:gd name="f670" fmla="val 4454"/>
                <a:gd name="f671" fmla="val 4559"/>
                <a:gd name="f672" fmla="val 4659"/>
                <a:gd name="f673" fmla="val 4955"/>
                <a:gd name="f674" fmla="val 5061"/>
                <a:gd name="f675" fmla="val 5372"/>
                <a:gd name="f676" fmla="val 5497"/>
                <a:gd name="f677" fmla="val 1670"/>
                <a:gd name="f678" fmla="val 231"/>
                <a:gd name="f679" fmla="val 106"/>
                <a:gd name="f680" fmla="val 61"/>
                <a:gd name="f681" fmla="val 41"/>
                <a:gd name="f682" fmla="val 8631"/>
                <a:gd name="f683" fmla="val 166"/>
                <a:gd name="f684" fmla="val 9278"/>
                <a:gd name="f685" fmla="val 793"/>
                <a:gd name="f686" fmla="val 10096"/>
                <a:gd name="f687" fmla="val 10156"/>
                <a:gd name="f688" fmla="val 10201"/>
                <a:gd name="f689" fmla="val 10241"/>
                <a:gd name="f690" fmla="val 10261"/>
                <a:gd name="f691" fmla="val 10302"/>
                <a:gd name="f692" fmla="val 10367"/>
                <a:gd name="f693" fmla="val 10407"/>
                <a:gd name="f694" fmla="val 10452"/>
                <a:gd name="f695" fmla="val 10492"/>
                <a:gd name="f696" fmla="val 10532"/>
                <a:gd name="f697" fmla="val 10597"/>
                <a:gd name="f698" fmla="val 10618"/>
                <a:gd name="f699" fmla="val 10638"/>
                <a:gd name="f700" fmla="val 10658"/>
                <a:gd name="f701" fmla="val 10678"/>
                <a:gd name="f702" fmla="val 10723"/>
                <a:gd name="f703" fmla="val 10763"/>
                <a:gd name="f704" fmla="val 10783"/>
                <a:gd name="f705" fmla="val 10828"/>
                <a:gd name="f706" fmla="val 10848"/>
                <a:gd name="f707" fmla="val 10868"/>
                <a:gd name="f708" fmla="val 10928"/>
                <a:gd name="f709" fmla="val 10974"/>
                <a:gd name="f710" fmla="val 11014"/>
                <a:gd name="f711" fmla="val 11054"/>
                <a:gd name="f712" fmla="val 11079"/>
                <a:gd name="f713" fmla="val 11119"/>
                <a:gd name="f714" fmla="val 11139"/>
                <a:gd name="f715" fmla="val 11179"/>
                <a:gd name="f716" fmla="val 11224"/>
                <a:gd name="f717" fmla="val 11264"/>
                <a:gd name="f718" fmla="val 11305"/>
                <a:gd name="f719" fmla="val 11330"/>
                <a:gd name="f720" fmla="val 11370"/>
                <a:gd name="f721" fmla="val 11430"/>
                <a:gd name="f722" fmla="val 11475"/>
                <a:gd name="f723" fmla="val 3070"/>
                <a:gd name="f724" fmla="val 11600"/>
                <a:gd name="f725" fmla="val 11706"/>
                <a:gd name="f726" fmla="val 3697"/>
                <a:gd name="f727" fmla="val 11831"/>
                <a:gd name="f728" fmla="val 11851"/>
                <a:gd name="f729" fmla="val 11931"/>
                <a:gd name="f730" fmla="val 11957"/>
                <a:gd name="f731" fmla="val 11997"/>
                <a:gd name="f732" fmla="val 12037"/>
                <a:gd name="f733" fmla="val 12082"/>
                <a:gd name="f734" fmla="val 12102"/>
                <a:gd name="f735" fmla="val 12458"/>
                <a:gd name="f736" fmla="val 12604"/>
                <a:gd name="f737" fmla="val 12854"/>
                <a:gd name="f738" fmla="val 12960"/>
                <a:gd name="f739" fmla="val 13250"/>
                <a:gd name="f740" fmla="val 13311"/>
                <a:gd name="f741" fmla="val 13416"/>
                <a:gd name="f742" fmla="val 13461"/>
                <a:gd name="f743" fmla="val 13732"/>
                <a:gd name="f744" fmla="val 13837"/>
                <a:gd name="f745" fmla="val 13897"/>
                <a:gd name="f746" fmla="val 13983"/>
                <a:gd name="f747" fmla="val 14088"/>
                <a:gd name="f748" fmla="val 14233"/>
                <a:gd name="f749" fmla="val 14399"/>
                <a:gd name="f750" fmla="val 14464"/>
                <a:gd name="f751" fmla="val 14590"/>
                <a:gd name="f752" fmla="val 4890"/>
                <a:gd name="f753" fmla="val 14544"/>
                <a:gd name="f754" fmla="val 14504"/>
                <a:gd name="f755" fmla="val 14339"/>
                <a:gd name="f756" fmla="val 14274"/>
                <a:gd name="f757" fmla="val 14063"/>
                <a:gd name="f758" fmla="val 14003"/>
                <a:gd name="f759" fmla="val 13963"/>
                <a:gd name="f760" fmla="val 13917"/>
                <a:gd name="f761" fmla="val 5141"/>
                <a:gd name="f762" fmla="val 5201"/>
                <a:gd name="f763" fmla="val 5286"/>
                <a:gd name="f764" fmla="val 13356"/>
                <a:gd name="f765" fmla="val 5327"/>
                <a:gd name="f766" fmla="val 13210"/>
                <a:gd name="f767" fmla="val 5412"/>
                <a:gd name="f768" fmla="val 5432"/>
                <a:gd name="f769" fmla="val 13105"/>
                <a:gd name="f770" fmla="val 12935"/>
                <a:gd name="f771" fmla="val 12874"/>
                <a:gd name="f772" fmla="val 12789"/>
                <a:gd name="f773" fmla="val 5703"/>
                <a:gd name="f774" fmla="val 12709"/>
                <a:gd name="f775" fmla="val 5828"/>
                <a:gd name="f776" fmla="val 12478"/>
                <a:gd name="f777" fmla="val 5933"/>
                <a:gd name="f778" fmla="val 5979"/>
                <a:gd name="f779" fmla="val 12333"/>
                <a:gd name="f780" fmla="val 6059"/>
                <a:gd name="f781" fmla="val 6079"/>
                <a:gd name="f782" fmla="val 12267"/>
                <a:gd name="f783" fmla="val 12227"/>
                <a:gd name="f784" fmla="val 6184"/>
                <a:gd name="f785" fmla="val 6330"/>
                <a:gd name="f786" fmla="val 6435"/>
                <a:gd name="f787" fmla="val 11977"/>
                <a:gd name="f788" fmla="val 6455"/>
                <a:gd name="f789" fmla="val 6646"/>
                <a:gd name="f790" fmla="val 6706"/>
                <a:gd name="f791" fmla="val 6811"/>
                <a:gd name="f792" fmla="val 6831"/>
                <a:gd name="f793" fmla="val 11726"/>
                <a:gd name="f794" fmla="val 11580"/>
                <a:gd name="f795" fmla="val 7583"/>
                <a:gd name="f796" fmla="val 11455"/>
                <a:gd name="f797" fmla="val 11410"/>
                <a:gd name="f798" fmla="val 11390"/>
                <a:gd name="f799" fmla="val 7960"/>
                <a:gd name="f800" fmla="val 11350"/>
                <a:gd name="f801" fmla="val 9966"/>
                <a:gd name="f802" fmla="val 10071"/>
                <a:gd name="f803" fmla="val 10116"/>
                <a:gd name="f804" fmla="val 10322"/>
                <a:gd name="f805" fmla="val 10447"/>
                <a:gd name="f806" fmla="val 10467"/>
                <a:gd name="f807" fmla="val 10512"/>
                <a:gd name="f808" fmla="val 10552"/>
                <a:gd name="f809" fmla="val 10572"/>
                <a:gd name="f810" fmla="val 10592"/>
                <a:gd name="f811" fmla="val 10718"/>
                <a:gd name="f812" fmla="val 10823"/>
                <a:gd name="f813" fmla="val 10888"/>
                <a:gd name="f814" fmla="val 10949"/>
                <a:gd name="f815" fmla="val 10969"/>
                <a:gd name="f816" fmla="val 11074"/>
                <a:gd name="f817" fmla="val 11094"/>
                <a:gd name="f818" fmla="val 11159"/>
                <a:gd name="f819" fmla="val 11199"/>
                <a:gd name="f820" fmla="val 11219"/>
                <a:gd name="f821" fmla="val 11265"/>
                <a:gd name="f822" fmla="val 11285"/>
                <a:gd name="f823" fmla="val 11325"/>
                <a:gd name="f824" fmla="val 11345"/>
                <a:gd name="f825" fmla="val 12162"/>
                <a:gd name="f826" fmla="val 12207"/>
                <a:gd name="f827" fmla="val 11470"/>
                <a:gd name="f828" fmla="val 12353"/>
                <a:gd name="f829" fmla="val 12583"/>
                <a:gd name="f830" fmla="val 11952"/>
                <a:gd name="f831" fmla="val 12729"/>
                <a:gd name="f832" fmla="val 13185"/>
                <a:gd name="f833" fmla="val 12308"/>
                <a:gd name="f834" fmla="val 13336"/>
                <a:gd name="f835" fmla="val 12348"/>
                <a:gd name="f836" fmla="val 13586"/>
                <a:gd name="f837" fmla="val 13667"/>
                <a:gd name="f838" fmla="val 13857"/>
                <a:gd name="f839" fmla="val 14108"/>
                <a:gd name="f840" fmla="val 12849"/>
                <a:gd name="f841" fmla="val 12915"/>
                <a:gd name="f842" fmla="val 13712"/>
                <a:gd name="f843" fmla="val 13607"/>
                <a:gd name="f844" fmla="val 13476"/>
                <a:gd name="f845" fmla="val 13521"/>
                <a:gd name="f846" fmla="val 13481"/>
                <a:gd name="f847" fmla="val 13351"/>
                <a:gd name="f848" fmla="val 13085"/>
                <a:gd name="f849" fmla="val 12809"/>
                <a:gd name="f850" fmla="val 12975"/>
                <a:gd name="f851" fmla="val 12955"/>
                <a:gd name="f852" fmla="val 12894"/>
                <a:gd name="f853" fmla="val 12829"/>
                <a:gd name="f854" fmla="val 13852"/>
                <a:gd name="f855" fmla="val 11204"/>
                <a:gd name="f856" fmla="val 11099"/>
                <a:gd name="f857" fmla="val 14294"/>
                <a:gd name="f858" fmla="val 10954"/>
                <a:gd name="f859" fmla="val 10908"/>
                <a:gd name="f860" fmla="val 14815"/>
                <a:gd name="f861" fmla="val 14855"/>
                <a:gd name="f862" fmla="val 14880"/>
                <a:gd name="f863" fmla="val 10472"/>
                <a:gd name="f864" fmla="val 14921"/>
                <a:gd name="f865" fmla="val 14941"/>
                <a:gd name="f866" fmla="val 10427"/>
                <a:gd name="f867" fmla="val 14981"/>
                <a:gd name="f868" fmla="val 10387"/>
                <a:gd name="f869" fmla="val 15026"/>
                <a:gd name="f870" fmla="val 10347"/>
                <a:gd name="f871" fmla="val 15086"/>
                <a:gd name="f872" fmla="val 15106"/>
                <a:gd name="f873" fmla="val 15151"/>
                <a:gd name="f874" fmla="val 15191"/>
                <a:gd name="f875" fmla="val 15232"/>
                <a:gd name="f876" fmla="val 10176"/>
                <a:gd name="f877" fmla="val 15257"/>
                <a:gd name="f878" fmla="val 10136"/>
                <a:gd name="f879" fmla="val 15277"/>
                <a:gd name="f880" fmla="val 15297"/>
                <a:gd name="f881" fmla="val 15402"/>
                <a:gd name="f882" fmla="val 15442"/>
                <a:gd name="f883" fmla="val 15482"/>
                <a:gd name="f884" fmla="val 15527"/>
                <a:gd name="f885" fmla="val 15588"/>
                <a:gd name="f886" fmla="val 15653"/>
                <a:gd name="f887" fmla="val 15733"/>
                <a:gd name="f888" fmla="val 15798"/>
                <a:gd name="f889" fmla="val 15858"/>
                <a:gd name="f890" fmla="val 15924"/>
                <a:gd name="f891" fmla="val 16009"/>
                <a:gd name="f892" fmla="val 16069"/>
                <a:gd name="f893" fmla="val 16134"/>
                <a:gd name="f894" fmla="val 16174"/>
                <a:gd name="f895" fmla="val 16235"/>
                <a:gd name="f896" fmla="val 16280"/>
                <a:gd name="f897" fmla="val 16300"/>
                <a:gd name="f898" fmla="val 16360"/>
                <a:gd name="f899" fmla="val 16425"/>
                <a:gd name="f900" fmla="val 16465"/>
                <a:gd name="f901" fmla="val 16510"/>
                <a:gd name="f902" fmla="val 16551"/>
                <a:gd name="f903" fmla="val 16591"/>
                <a:gd name="f904" fmla="val 16636"/>
                <a:gd name="f905" fmla="val 16656"/>
                <a:gd name="f906" fmla="val 8341"/>
                <a:gd name="f907" fmla="val 16676"/>
                <a:gd name="f908" fmla="val 16696"/>
                <a:gd name="f909" fmla="val 16716"/>
                <a:gd name="f910" fmla="val 16736"/>
                <a:gd name="f911" fmla="val 16761"/>
                <a:gd name="f912" fmla="val 16801"/>
                <a:gd name="f913" fmla="val 16821"/>
                <a:gd name="f914" fmla="val 16861"/>
                <a:gd name="f915" fmla="val 16887"/>
                <a:gd name="f916" fmla="val 16907"/>
                <a:gd name="f917" fmla="val 16927"/>
                <a:gd name="f918" fmla="val 16947"/>
                <a:gd name="f919" fmla="val 16841"/>
                <a:gd name="f920" fmla="val 16781"/>
                <a:gd name="f921" fmla="val 16611"/>
                <a:gd name="f922" fmla="val 16571"/>
                <a:gd name="f923" fmla="val 16530"/>
                <a:gd name="f924" fmla="val 16445"/>
                <a:gd name="f925" fmla="val 16405"/>
                <a:gd name="f926" fmla="val 16385"/>
                <a:gd name="f927" fmla="val 16320"/>
                <a:gd name="f928" fmla="val 16214"/>
                <a:gd name="f929" fmla="val 16049"/>
                <a:gd name="f930" fmla="val 15984"/>
                <a:gd name="f931" fmla="val 15883"/>
                <a:gd name="f932" fmla="val 15838"/>
                <a:gd name="f933" fmla="val 15778"/>
                <a:gd name="f934" fmla="val 15693"/>
                <a:gd name="f935" fmla="val 15608"/>
                <a:gd name="f936" fmla="val 15568"/>
                <a:gd name="f937" fmla="val 15547"/>
                <a:gd name="f938" fmla="val 15507"/>
                <a:gd name="f939" fmla="val 15462"/>
                <a:gd name="f940" fmla="val 15337"/>
                <a:gd name="f941" fmla="val 15317"/>
                <a:gd name="f942" fmla="val 15211"/>
                <a:gd name="f943" fmla="val 15171"/>
                <a:gd name="f944" fmla="val 15046"/>
                <a:gd name="f945" fmla="val 15006"/>
                <a:gd name="f946" fmla="val 14961"/>
                <a:gd name="f947" fmla="val 14901"/>
                <a:gd name="f948" fmla="val 14835"/>
                <a:gd name="f949" fmla="val 14795"/>
                <a:gd name="f950" fmla="val 14775"/>
                <a:gd name="f951" fmla="val 6836"/>
                <a:gd name="f952" fmla="val 14755"/>
                <a:gd name="f953" fmla="val 14730"/>
                <a:gd name="f954" fmla="val 14439"/>
                <a:gd name="f955" fmla="val 5206"/>
                <a:gd name="f956" fmla="val 4935"/>
                <a:gd name="f957" fmla="val 4685"/>
                <a:gd name="f958" fmla="val 4579"/>
                <a:gd name="f959" fmla="val 4328"/>
                <a:gd name="f960" fmla="val 3932"/>
                <a:gd name="f961" fmla="val 3702"/>
                <a:gd name="f962" fmla="val 3366"/>
                <a:gd name="f963" fmla="val 15131"/>
                <a:gd name="f964" fmla="val 15357"/>
                <a:gd name="f965" fmla="val 15066"/>
                <a:gd name="f966" fmla="val 838"/>
                <a:gd name="f967" fmla="val 567"/>
                <a:gd name="f968" fmla="val 13812"/>
                <a:gd name="f969" fmla="val 692"/>
                <a:gd name="f970" fmla="val 818"/>
                <a:gd name="f971" fmla="val 672"/>
                <a:gd name="f972" fmla="val 10994"/>
                <a:gd name="f973" fmla="val 10843"/>
                <a:gd name="f974" fmla="val 10216"/>
                <a:gd name="f975" fmla="val 66"/>
                <a:gd name="f976" fmla="*/ f0 1 16967"/>
                <a:gd name="f977" fmla="*/ f1 1 14715"/>
                <a:gd name="f978" fmla="val f2"/>
                <a:gd name="f979" fmla="val f3"/>
                <a:gd name="f980" fmla="val f4"/>
                <a:gd name="f981" fmla="+- f980 0 f978"/>
                <a:gd name="f982" fmla="+- f979 0 f978"/>
                <a:gd name="f983" fmla="*/ f982 1 16967"/>
                <a:gd name="f984" fmla="*/ f981 1 14715"/>
                <a:gd name="f985" fmla="*/ f978 1 f983"/>
                <a:gd name="f986" fmla="*/ f979 1 f983"/>
                <a:gd name="f987" fmla="*/ f978 1 f984"/>
                <a:gd name="f988" fmla="*/ f980 1 f984"/>
                <a:gd name="f989" fmla="*/ f985 f976 1"/>
                <a:gd name="f990" fmla="*/ f986 f976 1"/>
                <a:gd name="f991" fmla="*/ f988 f977 1"/>
                <a:gd name="f992" fmla="*/ f987 f9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89" t="f992" r="f990" b="f991"/>
              <a:pathLst>
                <a:path w="16967" h="14715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7" y="f49"/>
                    <a:pt x="f47" y="f50"/>
                  </a:cubicBezTo>
                  <a:cubicBezTo>
                    <a:pt x="f51" y="f50"/>
                    <a:pt x="f51" y="f52"/>
                    <a:pt x="f51" y="f52"/>
                  </a:cubicBezTo>
                  <a:cubicBezTo>
                    <a:pt x="f51" y="f53"/>
                    <a:pt x="f54" y="f55"/>
                    <a:pt x="f54" y="f56"/>
                  </a:cubicBezTo>
                  <a:lnTo>
                    <a:pt x="f54" y="f57"/>
                  </a:lnTo>
                  <a:lnTo>
                    <a:pt x="f54" y="f58"/>
                  </a:lnTo>
                  <a:cubicBezTo>
                    <a:pt x="f54" y="f59"/>
                    <a:pt x="f51" y="f60"/>
                    <a:pt x="f51" y="f61"/>
                  </a:cubicBezTo>
                  <a:cubicBezTo>
                    <a:pt x="f47" y="f62"/>
                    <a:pt x="f45" y="f63"/>
                    <a:pt x="f45" y="f64"/>
                  </a:cubicBezTo>
                  <a:cubicBezTo>
                    <a:pt x="f65" y="f66"/>
                    <a:pt x="f67" y="f68"/>
                    <a:pt x="f37" y="f69"/>
                  </a:cubicBezTo>
                  <a:cubicBezTo>
                    <a:pt x="f37" y="f69"/>
                    <a:pt x="f37" y="f70"/>
                    <a:pt x="f35" y="f70"/>
                  </a:cubicBezTo>
                  <a:lnTo>
                    <a:pt x="f33" y="f71"/>
                  </a:lnTo>
                  <a:cubicBezTo>
                    <a:pt x="f31" y="f72"/>
                    <a:pt x="f73" y="f74"/>
                    <a:pt x="f25" y="f75"/>
                  </a:cubicBezTo>
                  <a:cubicBezTo>
                    <a:pt x="f25" y="f75"/>
                    <a:pt x="f76" y="f77"/>
                    <a:pt x="f78" y="f77"/>
                  </a:cubicBezTo>
                  <a:lnTo>
                    <a:pt x="f23" y="f75"/>
                  </a:lnTo>
                  <a:cubicBezTo>
                    <a:pt x="f79" y="f75"/>
                    <a:pt x="f80" y="f74"/>
                    <a:pt x="f80" y="f81"/>
                  </a:cubicBezTo>
                  <a:cubicBezTo>
                    <a:pt x="f82" y="f81"/>
                    <a:pt x="f82" y="f83"/>
                    <a:pt x="f21" y="f72"/>
                  </a:cubicBezTo>
                  <a:lnTo>
                    <a:pt x="f21" y="f84"/>
                  </a:lnTo>
                  <a:cubicBezTo>
                    <a:pt x="f85" y="f86"/>
                    <a:pt x="f87" y="f69"/>
                    <a:pt x="f19" y="f88"/>
                  </a:cubicBezTo>
                  <a:cubicBezTo>
                    <a:pt x="f89" y="f68"/>
                    <a:pt x="f90" y="f91"/>
                    <a:pt x="f17" y="f92"/>
                  </a:cubicBezTo>
                  <a:cubicBezTo>
                    <a:pt x="f93" y="f94"/>
                    <a:pt x="f15" y="f64"/>
                    <a:pt x="f95" y="f63"/>
                  </a:cubicBezTo>
                  <a:cubicBezTo>
                    <a:pt x="f13" y="f96"/>
                    <a:pt x="f97" y="f59"/>
                    <a:pt x="f98" y="f99"/>
                  </a:cubicBezTo>
                  <a:lnTo>
                    <a:pt x="f100" y="f101"/>
                  </a:lnTo>
                  <a:cubicBezTo>
                    <a:pt x="f102" y="f57"/>
                    <a:pt x="f10" y="f103"/>
                    <a:pt x="f104" y="f105"/>
                  </a:cubicBezTo>
                  <a:lnTo>
                    <a:pt x="f5" y="f50"/>
                  </a:ln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15"/>
                    <a:pt x="f116" y="f117"/>
                  </a:cubicBezTo>
                  <a:lnTo>
                    <a:pt x="f118" y="f119"/>
                  </a:lnTo>
                  <a:lnTo>
                    <a:pt x="f120" y="f40"/>
                  </a:lnTo>
                  <a:lnTo>
                    <a:pt x="f121" y="f40"/>
                  </a:lnTo>
                  <a:cubicBezTo>
                    <a:pt x="f122" y="f40"/>
                    <a:pt x="f123" y="f124"/>
                    <a:pt x="f125" y="f38"/>
                  </a:cubicBezTo>
                  <a:cubicBezTo>
                    <a:pt x="f125" y="f126"/>
                    <a:pt x="f127" y="f36"/>
                    <a:pt x="f127" y="f36"/>
                  </a:cubicBezTo>
                  <a:lnTo>
                    <a:pt x="f127" y="f28"/>
                  </a:lnTo>
                  <a:cubicBezTo>
                    <a:pt x="f125" y="f26"/>
                    <a:pt x="f125" y="f128"/>
                    <a:pt x="f123" y="f24"/>
                  </a:cubicBezTo>
                  <a:cubicBezTo>
                    <a:pt x="f122" y="f129"/>
                    <a:pt x="f122" y="f22"/>
                    <a:pt x="f130" y="f20"/>
                  </a:cubicBezTo>
                  <a:cubicBezTo>
                    <a:pt x="f120" y="f18"/>
                    <a:pt x="f118" y="f131"/>
                    <a:pt x="f116" y="f16"/>
                  </a:cubicBezTo>
                  <a:cubicBezTo>
                    <a:pt x="f132" y="f12"/>
                    <a:pt x="f133" y="f9"/>
                    <a:pt x="f134" y="f9"/>
                  </a:cubicBezTo>
                  <a:cubicBezTo>
                    <a:pt x="f106" y="f6"/>
                    <a:pt x="f135" y="f6"/>
                    <a:pt x="f5" y="f6"/>
                  </a:cubicBezTo>
                  <a:close/>
                  <a:moveTo>
                    <a:pt x="f55" y="f36"/>
                  </a:moveTo>
                  <a:cubicBezTo>
                    <a:pt x="f136" y="f36"/>
                    <a:pt x="f137" y="f36"/>
                    <a:pt x="f105" y="f126"/>
                  </a:cubicBezTo>
                  <a:cubicBezTo>
                    <a:pt x="f138" y="f126"/>
                    <a:pt x="f139" y="f38"/>
                    <a:pt x="f140" y="f124"/>
                  </a:cubicBezTo>
                  <a:cubicBezTo>
                    <a:pt x="f141" y="f40"/>
                    <a:pt x="f142" y="f119"/>
                    <a:pt x="f58" y="f117"/>
                  </a:cubicBezTo>
                  <a:lnTo>
                    <a:pt x="f58" y="f115"/>
                  </a:lnTo>
                  <a:lnTo>
                    <a:pt x="f143" y="f113"/>
                  </a:lnTo>
                  <a:lnTo>
                    <a:pt x="f60" y="f144"/>
                  </a:lnTo>
                  <a:lnTo>
                    <a:pt x="f96" y="f111"/>
                  </a:lnTo>
                  <a:lnTo>
                    <a:pt x="f61" y="f145"/>
                  </a:lnTo>
                  <a:cubicBezTo>
                    <a:pt x="f62" y="f44"/>
                    <a:pt x="f146" y="f109"/>
                    <a:pt x="f146" y="f147"/>
                  </a:cubicBezTo>
                  <a:cubicBezTo>
                    <a:pt x="f64" y="f107"/>
                    <a:pt x="f148" y="f49"/>
                    <a:pt x="f94" y="f50"/>
                  </a:cubicBezTo>
                  <a:lnTo>
                    <a:pt x="f66" y="f50"/>
                  </a:lnTo>
                  <a:cubicBezTo>
                    <a:pt x="f149" y="f50"/>
                    <a:pt x="f150" y="f52"/>
                    <a:pt x="f91" y="f53"/>
                  </a:cubicBezTo>
                  <a:lnTo>
                    <a:pt x="f91" y="f56"/>
                  </a:lnTo>
                  <a:lnTo>
                    <a:pt x="f91" y="f151"/>
                  </a:lnTo>
                  <a:lnTo>
                    <a:pt x="f91" y="f105"/>
                  </a:lnTo>
                  <a:cubicBezTo>
                    <a:pt x="f150" y="f105"/>
                    <a:pt x="f150" y="f103"/>
                    <a:pt x="f150" y="f103"/>
                  </a:cubicBezTo>
                  <a:lnTo>
                    <a:pt x="f149" y="f103"/>
                  </a:lnTo>
                  <a:cubicBezTo>
                    <a:pt x="f149" y="f138"/>
                    <a:pt x="f66" y="f57"/>
                    <a:pt x="f94" y="f57"/>
                  </a:cubicBezTo>
                  <a:lnTo>
                    <a:pt x="f148" y="f152"/>
                  </a:lnTo>
                  <a:cubicBezTo>
                    <a:pt x="f153" y="f154"/>
                    <a:pt x="f146" y="f142"/>
                    <a:pt x="f62" y="f99"/>
                  </a:cubicBezTo>
                  <a:cubicBezTo>
                    <a:pt x="f96" y="f59"/>
                    <a:pt x="f60" y="f96"/>
                    <a:pt x="f155" y="f62"/>
                  </a:cubicBezTo>
                  <a:cubicBezTo>
                    <a:pt x="f155" y="f63"/>
                    <a:pt x="f58" y="f156"/>
                    <a:pt x="f58" y="f156"/>
                  </a:cubicBezTo>
                  <a:cubicBezTo>
                    <a:pt x="f99" y="f64"/>
                    <a:pt x="f99" y="f148"/>
                    <a:pt x="f142" y="f148"/>
                  </a:cubicBezTo>
                  <a:cubicBezTo>
                    <a:pt x="f142" y="f66"/>
                    <a:pt x="f141" y="f92"/>
                    <a:pt x="f140" y="f157"/>
                  </a:cubicBezTo>
                  <a:cubicBezTo>
                    <a:pt x="f139" y="f68"/>
                    <a:pt x="f138" y="f88"/>
                    <a:pt x="f103" y="f158"/>
                  </a:cubicBezTo>
                  <a:cubicBezTo>
                    <a:pt x="f105" y="f69"/>
                    <a:pt x="f137" y="f86"/>
                    <a:pt x="f136" y="f71"/>
                  </a:cubicBezTo>
                  <a:cubicBezTo>
                    <a:pt x="f53" y="f83"/>
                    <a:pt x="f50" y="f75"/>
                    <a:pt x="f159" y="f160"/>
                  </a:cubicBezTo>
                  <a:cubicBezTo>
                    <a:pt x="f107" y="f161"/>
                    <a:pt x="f147" y="f162"/>
                    <a:pt x="f163" y="f164"/>
                  </a:cubicBezTo>
                  <a:cubicBezTo>
                    <a:pt x="f145" y="f165"/>
                    <a:pt x="f111" y="f166"/>
                    <a:pt x="f144" y="f167"/>
                  </a:cubicBezTo>
                  <a:cubicBezTo>
                    <a:pt x="f113" y="f168"/>
                    <a:pt x="f169" y="f170"/>
                    <a:pt x="f117" y="f171"/>
                  </a:cubicBezTo>
                  <a:cubicBezTo>
                    <a:pt x="f119" y="f172"/>
                    <a:pt x="f119" y="f173"/>
                    <a:pt x="f124" y="f174"/>
                  </a:cubicBezTo>
                  <a:lnTo>
                    <a:pt x="f34" y="f174"/>
                  </a:lnTo>
                  <a:cubicBezTo>
                    <a:pt x="f175" y="f174"/>
                    <a:pt x="f175" y="f176"/>
                    <a:pt x="f32" y="f176"/>
                  </a:cubicBezTo>
                  <a:cubicBezTo>
                    <a:pt x="f177" y="f174"/>
                    <a:pt x="f178" y="f174"/>
                    <a:pt x="f179" y="f173"/>
                  </a:cubicBezTo>
                  <a:cubicBezTo>
                    <a:pt x="f180" y="f181"/>
                    <a:pt x="f182" y="f172"/>
                    <a:pt x="f183" y="f171"/>
                  </a:cubicBezTo>
                  <a:lnTo>
                    <a:pt x="f184" y="f171"/>
                  </a:lnTo>
                  <a:cubicBezTo>
                    <a:pt x="f185" y="f186"/>
                    <a:pt x="f18" y="f187"/>
                    <a:pt x="f131" y="f170"/>
                  </a:cubicBezTo>
                  <a:lnTo>
                    <a:pt x="f16" y="f188"/>
                  </a:lnTo>
                  <a:cubicBezTo>
                    <a:pt x="f189" y="f168"/>
                    <a:pt x="f190" y="f168"/>
                    <a:pt x="f190" y="f191"/>
                  </a:cubicBezTo>
                  <a:cubicBezTo>
                    <a:pt x="f192" y="f193"/>
                    <a:pt x="f9" y="f167"/>
                    <a:pt x="f9" y="f166"/>
                  </a:cubicBezTo>
                  <a:cubicBezTo>
                    <a:pt x="f194" y="f165"/>
                    <a:pt x="f194" y="f195"/>
                    <a:pt x="f196" y="f197"/>
                  </a:cubicBezTo>
                  <a:cubicBezTo>
                    <a:pt x="f196" y="f198"/>
                    <a:pt x="f196" y="f161"/>
                    <a:pt x="f199" y="f200"/>
                  </a:cubicBezTo>
                  <a:cubicBezTo>
                    <a:pt x="f199" y="f77"/>
                    <a:pt x="f196" y="f72"/>
                    <a:pt x="f194" y="f70"/>
                  </a:cubicBezTo>
                  <a:cubicBezTo>
                    <a:pt x="f194" y="f158"/>
                    <a:pt x="f6" y="f201"/>
                    <a:pt x="f6" y="f68"/>
                  </a:cubicBezTo>
                  <a:lnTo>
                    <a:pt x="f9" y="f157"/>
                  </a:lnTo>
                  <a:cubicBezTo>
                    <a:pt x="f9" y="f66"/>
                    <a:pt x="f192" y="f148"/>
                    <a:pt x="f190" y="f156"/>
                  </a:cubicBezTo>
                  <a:cubicBezTo>
                    <a:pt x="f190" y="f63"/>
                    <a:pt x="f190" y="f62"/>
                    <a:pt x="f189" y="f61"/>
                  </a:cubicBezTo>
                  <a:cubicBezTo>
                    <a:pt x="f16" y="f59"/>
                    <a:pt x="f131" y="f142"/>
                    <a:pt x="f18" y="f152"/>
                  </a:cubicBezTo>
                  <a:cubicBezTo>
                    <a:pt x="f202" y="f138"/>
                    <a:pt x="f184" y="f105"/>
                    <a:pt x="f183" y="f56"/>
                  </a:cubicBezTo>
                  <a:cubicBezTo>
                    <a:pt x="f129" y="f52"/>
                    <a:pt x="f180" y="f50"/>
                    <a:pt x="f203" y="f49"/>
                  </a:cubicBezTo>
                  <a:cubicBezTo>
                    <a:pt x="f178" y="f147"/>
                    <a:pt x="f32" y="f145"/>
                    <a:pt x="f36" y="f144"/>
                  </a:cubicBezTo>
                  <a:cubicBezTo>
                    <a:pt x="f204" y="f42"/>
                    <a:pt x="f40" y="f115"/>
                    <a:pt x="f117" y="f119"/>
                  </a:cubicBezTo>
                  <a:cubicBezTo>
                    <a:pt x="f205" y="f40"/>
                    <a:pt x="f111" y="f124"/>
                    <a:pt x="f163" y="f38"/>
                  </a:cubicBezTo>
                  <a:cubicBezTo>
                    <a:pt x="f147" y="f38"/>
                    <a:pt x="f48" y="f126"/>
                    <a:pt x="f159" y="f126"/>
                  </a:cubicBezTo>
                  <a:cubicBezTo>
                    <a:pt x="f50" y="f36"/>
                    <a:pt x="f52" y="f36"/>
                    <a:pt x="f55" y="f36"/>
                  </a:cubicBezTo>
                  <a:close/>
                  <a:moveTo>
                    <a:pt x="f206" y="f207"/>
                  </a:moveTo>
                  <a:cubicBezTo>
                    <a:pt x="f208" y="f207"/>
                    <a:pt x="f209" y="f210"/>
                    <a:pt x="f211" y="f212"/>
                  </a:cubicBezTo>
                  <a:cubicBezTo>
                    <a:pt x="f213" y="f212"/>
                    <a:pt x="f214" y="f215"/>
                    <a:pt x="f216" y="f217"/>
                  </a:cubicBezTo>
                  <a:cubicBezTo>
                    <a:pt x="f218" y="f219"/>
                    <a:pt x="f220" y="f219"/>
                    <a:pt x="f221" y="f222"/>
                  </a:cubicBezTo>
                  <a:cubicBezTo>
                    <a:pt x="f223" y="f222"/>
                    <a:pt x="f223" y="f224"/>
                    <a:pt x="f225" y="f224"/>
                  </a:cubicBezTo>
                  <a:cubicBezTo>
                    <a:pt x="f226" y="f227"/>
                    <a:pt x="f228" y="f229"/>
                    <a:pt x="f230" y="f231"/>
                  </a:cubicBezTo>
                  <a:cubicBezTo>
                    <a:pt x="f232" y="f233"/>
                    <a:pt x="f234" y="f235"/>
                    <a:pt x="f236" y="f237"/>
                  </a:cubicBezTo>
                  <a:cubicBezTo>
                    <a:pt x="f238" y="f239"/>
                    <a:pt x="f240" y="f241"/>
                    <a:pt x="f242" y="f243"/>
                  </a:cubicBezTo>
                  <a:cubicBezTo>
                    <a:pt x="f244" y="f245"/>
                    <a:pt x="f246" y="f247"/>
                    <a:pt x="f248" y="f249"/>
                  </a:cubicBezTo>
                  <a:lnTo>
                    <a:pt x="f250" y="f251"/>
                  </a:lnTo>
                  <a:cubicBezTo>
                    <a:pt x="f252" y="f253"/>
                    <a:pt x="f254" y="f255"/>
                    <a:pt x="f256" y="f257"/>
                  </a:cubicBezTo>
                  <a:cubicBezTo>
                    <a:pt x="f258" y="f259"/>
                    <a:pt x="f258" y="f260"/>
                    <a:pt x="f261" y="f262"/>
                  </a:cubicBezTo>
                  <a:cubicBezTo>
                    <a:pt x="f263" y="f264"/>
                    <a:pt x="f263" y="f265"/>
                    <a:pt x="f266" y="f267"/>
                  </a:cubicBezTo>
                  <a:cubicBezTo>
                    <a:pt x="f268" y="f269"/>
                    <a:pt x="f268" y="f270"/>
                    <a:pt x="f268" y="f271"/>
                  </a:cubicBezTo>
                  <a:cubicBezTo>
                    <a:pt x="f272" y="f273"/>
                    <a:pt x="f272" y="f274"/>
                    <a:pt x="f268" y="f275"/>
                  </a:cubicBezTo>
                  <a:cubicBezTo>
                    <a:pt x="f268" y="f276"/>
                    <a:pt x="f266" y="f277"/>
                    <a:pt x="f266" y="f278"/>
                  </a:cubicBezTo>
                  <a:cubicBezTo>
                    <a:pt x="f263" y="f279"/>
                    <a:pt x="f261" y="f280"/>
                    <a:pt x="f258" y="f281"/>
                  </a:cubicBezTo>
                  <a:lnTo>
                    <a:pt x="f258" y="f282"/>
                  </a:lnTo>
                  <a:cubicBezTo>
                    <a:pt x="f256" y="f283"/>
                    <a:pt x="f252" y="f284"/>
                    <a:pt x="f248" y="f285"/>
                  </a:cubicBezTo>
                  <a:cubicBezTo>
                    <a:pt x="f246" y="f286"/>
                    <a:pt x="f244" y="f287"/>
                    <a:pt x="f242" y="f288"/>
                  </a:cubicBezTo>
                  <a:cubicBezTo>
                    <a:pt x="f240" y="f289"/>
                    <a:pt x="f290" y="f291"/>
                    <a:pt x="f290" y="f292"/>
                  </a:cubicBezTo>
                  <a:lnTo>
                    <a:pt x="f238" y="f292"/>
                  </a:lnTo>
                  <a:cubicBezTo>
                    <a:pt x="f238" y="f293"/>
                    <a:pt x="f294" y="f293"/>
                    <a:pt x="f236" y="f295"/>
                  </a:cubicBezTo>
                  <a:cubicBezTo>
                    <a:pt x="f234" y="f296"/>
                    <a:pt x="f232" y="f297"/>
                    <a:pt x="f298" y="f299"/>
                  </a:cubicBezTo>
                  <a:cubicBezTo>
                    <a:pt x="f230" y="f299"/>
                    <a:pt x="f300" y="f301"/>
                    <a:pt x="f300" y="f301"/>
                  </a:cubicBezTo>
                  <a:cubicBezTo>
                    <a:pt x="f228" y="f302"/>
                    <a:pt x="f303" y="f304"/>
                    <a:pt x="f226" y="f304"/>
                  </a:cubicBezTo>
                  <a:cubicBezTo>
                    <a:pt x="f225" y="f305"/>
                    <a:pt x="f221" y="f306"/>
                    <a:pt x="f218" y="f307"/>
                  </a:cubicBezTo>
                  <a:cubicBezTo>
                    <a:pt x="f216" y="f308"/>
                    <a:pt x="f214" y="f308"/>
                    <a:pt x="f309" y="f310"/>
                  </a:cubicBezTo>
                  <a:lnTo>
                    <a:pt x="f213" y="f310"/>
                  </a:lnTo>
                  <a:cubicBezTo>
                    <a:pt x="f213" y="f311"/>
                    <a:pt x="f312" y="f311"/>
                    <a:pt x="f211" y="f311"/>
                  </a:cubicBezTo>
                  <a:cubicBezTo>
                    <a:pt x="f313" y="f311"/>
                    <a:pt x="f314" y="f315"/>
                    <a:pt x="f208" y="f315"/>
                  </a:cubicBezTo>
                  <a:lnTo>
                    <a:pt x="f316" y="f315"/>
                  </a:lnTo>
                  <a:cubicBezTo>
                    <a:pt x="f317" y="f315"/>
                    <a:pt x="f318" y="f311"/>
                    <a:pt x="f319" y="f311"/>
                  </a:cubicBezTo>
                  <a:cubicBezTo>
                    <a:pt x="f320" y="f311"/>
                    <a:pt x="f320" y="f311"/>
                    <a:pt x="f321" y="f310"/>
                  </a:cubicBezTo>
                  <a:cubicBezTo>
                    <a:pt x="f322" y="f308"/>
                    <a:pt x="f323" y="f307"/>
                    <a:pt x="f322" y="f306"/>
                  </a:cubicBezTo>
                  <a:cubicBezTo>
                    <a:pt x="f322" y="f306"/>
                    <a:pt x="f322" y="f305"/>
                    <a:pt x="f321" y="f324"/>
                  </a:cubicBezTo>
                  <a:lnTo>
                    <a:pt x="f320" y="f304"/>
                  </a:lnTo>
                  <a:cubicBezTo>
                    <a:pt x="f319" y="f302"/>
                    <a:pt x="f325" y="f301"/>
                    <a:pt x="f318" y="f299"/>
                  </a:cubicBezTo>
                  <a:cubicBezTo>
                    <a:pt x="f317" y="f326"/>
                    <a:pt x="f316" y="f296"/>
                    <a:pt x="f327" y="f295"/>
                  </a:cubicBezTo>
                  <a:cubicBezTo>
                    <a:pt x="f327" y="f292"/>
                    <a:pt x="f328" y="f291"/>
                    <a:pt x="f206" y="f288"/>
                  </a:cubicBezTo>
                  <a:cubicBezTo>
                    <a:pt x="f206" y="f287"/>
                    <a:pt x="f329" y="f330"/>
                    <a:pt x="f331" y="f332"/>
                  </a:cubicBezTo>
                  <a:lnTo>
                    <a:pt x="f331" y="f333"/>
                  </a:lnTo>
                  <a:cubicBezTo>
                    <a:pt x="f331" y="f334"/>
                    <a:pt x="f208" y="f284"/>
                    <a:pt x="f208" y="f335"/>
                  </a:cubicBezTo>
                  <a:lnTo>
                    <a:pt x="f314" y="f283"/>
                  </a:lnTo>
                  <a:lnTo>
                    <a:pt x="f314" y="f336"/>
                  </a:lnTo>
                  <a:cubicBezTo>
                    <a:pt x="f209" y="f337"/>
                    <a:pt x="f209" y="f282"/>
                    <a:pt x="f313" y="f338"/>
                  </a:cubicBezTo>
                  <a:cubicBezTo>
                    <a:pt x="f313" y="f339"/>
                    <a:pt x="f313" y="f340"/>
                    <a:pt x="f211" y="f341"/>
                  </a:cubicBezTo>
                  <a:cubicBezTo>
                    <a:pt x="f211" y="f342"/>
                    <a:pt x="f211" y="f274"/>
                    <a:pt x="f313" y="f343"/>
                  </a:cubicBezTo>
                  <a:lnTo>
                    <a:pt x="f313" y="f344"/>
                  </a:lnTo>
                  <a:lnTo>
                    <a:pt x="f313" y="f345"/>
                  </a:lnTo>
                  <a:lnTo>
                    <a:pt x="f313" y="f346"/>
                  </a:lnTo>
                  <a:cubicBezTo>
                    <a:pt x="f313" y="f264"/>
                    <a:pt x="f209" y="f262"/>
                    <a:pt x="f209" y="f259"/>
                  </a:cubicBezTo>
                  <a:cubicBezTo>
                    <a:pt x="f314" y="f255"/>
                    <a:pt x="f314" y="f253"/>
                    <a:pt x="f208" y="f347"/>
                  </a:cubicBezTo>
                  <a:cubicBezTo>
                    <a:pt x="f331" y="f245"/>
                    <a:pt x="f329" y="f241"/>
                    <a:pt x="f328" y="f237"/>
                  </a:cubicBezTo>
                  <a:cubicBezTo>
                    <a:pt x="f327" y="f235"/>
                    <a:pt x="f316" y="f348"/>
                    <a:pt x="f318" y="f229"/>
                  </a:cubicBezTo>
                  <a:cubicBezTo>
                    <a:pt x="f318" y="f229"/>
                    <a:pt x="f325" y="f229"/>
                    <a:pt x="f319" y="f227"/>
                  </a:cubicBezTo>
                  <a:cubicBezTo>
                    <a:pt x="f320" y="f227"/>
                    <a:pt x="f321" y="f224"/>
                    <a:pt x="f322" y="f224"/>
                  </a:cubicBezTo>
                  <a:lnTo>
                    <a:pt x="f322" y="f217"/>
                  </a:lnTo>
                  <a:lnTo>
                    <a:pt x="f322" y="f215"/>
                  </a:lnTo>
                  <a:lnTo>
                    <a:pt x="f322" y="f212"/>
                  </a:lnTo>
                  <a:cubicBezTo>
                    <a:pt x="f322" y="f210"/>
                    <a:pt x="f321" y="f210"/>
                    <a:pt x="f321" y="f210"/>
                  </a:cubicBezTo>
                  <a:lnTo>
                    <a:pt x="f320" y="f210"/>
                  </a:lnTo>
                  <a:lnTo>
                    <a:pt x="f319" y="f207"/>
                  </a:lnTo>
                  <a:close/>
                  <a:moveTo>
                    <a:pt x="f349" y="f350"/>
                  </a:moveTo>
                  <a:cubicBezTo>
                    <a:pt x="f351" y="f350"/>
                    <a:pt x="f351" y="f350"/>
                    <a:pt x="f352" y="f237"/>
                  </a:cubicBezTo>
                  <a:lnTo>
                    <a:pt x="f352" y="f353"/>
                  </a:lnTo>
                  <a:cubicBezTo>
                    <a:pt x="f354" y="f241"/>
                    <a:pt x="f354" y="f243"/>
                    <a:pt x="f354" y="f243"/>
                  </a:cubicBezTo>
                  <a:cubicBezTo>
                    <a:pt x="f354" y="f245"/>
                    <a:pt x="f352" y="f247"/>
                    <a:pt x="f351" y="f249"/>
                  </a:cubicBezTo>
                  <a:lnTo>
                    <a:pt x="f355" y="f249"/>
                  </a:lnTo>
                  <a:cubicBezTo>
                    <a:pt x="f355" y="f347"/>
                    <a:pt x="f356" y="f347"/>
                    <a:pt x="f356" y="f347"/>
                  </a:cubicBezTo>
                  <a:lnTo>
                    <a:pt x="f357" y="f347"/>
                  </a:lnTo>
                  <a:lnTo>
                    <a:pt x="f358" y="f251"/>
                  </a:lnTo>
                  <a:cubicBezTo>
                    <a:pt x="f359" y="f253"/>
                    <a:pt x="f360" y="f255"/>
                    <a:pt x="f361" y="f257"/>
                  </a:cubicBezTo>
                  <a:cubicBezTo>
                    <a:pt x="f362" y="f363"/>
                    <a:pt x="f364" y="f365"/>
                    <a:pt x="f366" y="f367"/>
                  </a:cubicBezTo>
                  <a:cubicBezTo>
                    <a:pt x="f366" y="f264"/>
                    <a:pt x="f368" y="f265"/>
                    <a:pt x="f369" y="f267"/>
                  </a:cubicBezTo>
                  <a:cubicBezTo>
                    <a:pt x="f369" y="f370"/>
                    <a:pt x="f369" y="f345"/>
                    <a:pt x="f371" y="f270"/>
                  </a:cubicBezTo>
                  <a:lnTo>
                    <a:pt x="f371" y="f372"/>
                  </a:lnTo>
                  <a:lnTo>
                    <a:pt x="f371" y="f373"/>
                  </a:lnTo>
                  <a:cubicBezTo>
                    <a:pt x="f374" y="f375"/>
                    <a:pt x="f376" y="f273"/>
                    <a:pt x="f376" y="f377"/>
                  </a:cubicBezTo>
                  <a:cubicBezTo>
                    <a:pt x="f376" y="f378"/>
                    <a:pt x="f379" y="f277"/>
                    <a:pt x="f379" y="f340"/>
                  </a:cubicBezTo>
                  <a:cubicBezTo>
                    <a:pt x="f379" y="f281"/>
                    <a:pt x="f379" y="f283"/>
                    <a:pt x="f376" y="f284"/>
                  </a:cubicBezTo>
                  <a:cubicBezTo>
                    <a:pt x="f376" y="f285"/>
                    <a:pt x="f374" y="f330"/>
                    <a:pt x="f371" y="f288"/>
                  </a:cubicBezTo>
                  <a:cubicBezTo>
                    <a:pt x="f369" y="f292"/>
                    <a:pt x="f368" y="f380"/>
                    <a:pt x="f366" y="f299"/>
                  </a:cubicBezTo>
                  <a:cubicBezTo>
                    <a:pt x="f362" y="f304"/>
                    <a:pt x="f360" y="f307"/>
                    <a:pt x="f359" y="f315"/>
                  </a:cubicBezTo>
                  <a:cubicBezTo>
                    <a:pt x="f358" y="f381"/>
                    <a:pt x="f357" y="f382"/>
                    <a:pt x="f383" y="f384"/>
                  </a:cubicBezTo>
                  <a:cubicBezTo>
                    <a:pt x="f385" y="f384"/>
                    <a:pt x="f356" y="f386"/>
                    <a:pt x="f356" y="f387"/>
                  </a:cubicBezTo>
                  <a:lnTo>
                    <a:pt x="f355" y="f388"/>
                  </a:lnTo>
                  <a:cubicBezTo>
                    <a:pt x="f355" y="f388"/>
                    <a:pt x="f355" y="f389"/>
                    <a:pt x="f349" y="f389"/>
                  </a:cubicBezTo>
                  <a:lnTo>
                    <a:pt x="f349" y="f390"/>
                  </a:lnTo>
                  <a:cubicBezTo>
                    <a:pt x="f349" y="f391"/>
                    <a:pt x="f355" y="f392"/>
                    <a:pt x="f385" y="f392"/>
                  </a:cubicBezTo>
                  <a:cubicBezTo>
                    <a:pt x="f385" y="f392"/>
                    <a:pt x="f383" y="f393"/>
                    <a:pt x="f357" y="f393"/>
                  </a:cubicBezTo>
                  <a:lnTo>
                    <a:pt x="f358" y="f393"/>
                  </a:lnTo>
                  <a:cubicBezTo>
                    <a:pt x="f359" y="f392"/>
                    <a:pt x="f360" y="f392"/>
                    <a:pt x="f361" y="f391"/>
                  </a:cubicBezTo>
                  <a:cubicBezTo>
                    <a:pt x="f362" y="f391"/>
                    <a:pt x="f364" y="f391"/>
                    <a:pt x="f366" y="f394"/>
                  </a:cubicBezTo>
                  <a:lnTo>
                    <a:pt x="f371" y="f394"/>
                  </a:lnTo>
                  <a:cubicBezTo>
                    <a:pt x="f376" y="f390"/>
                    <a:pt x="f395" y="f390"/>
                    <a:pt x="f396" y="f390"/>
                  </a:cubicBezTo>
                  <a:cubicBezTo>
                    <a:pt x="f397" y="f398"/>
                    <a:pt x="f399" y="f398"/>
                    <a:pt x="f400" y="f401"/>
                  </a:cubicBezTo>
                  <a:lnTo>
                    <a:pt x="f402" y="f401"/>
                  </a:lnTo>
                  <a:cubicBezTo>
                    <a:pt x="f403" y="f389"/>
                    <a:pt x="f404" y="f389"/>
                    <a:pt x="f405" y="f388"/>
                  </a:cubicBezTo>
                  <a:cubicBezTo>
                    <a:pt x="f406" y="f387"/>
                    <a:pt x="f407" y="f386"/>
                    <a:pt x="f408" y="f386"/>
                  </a:cubicBezTo>
                  <a:cubicBezTo>
                    <a:pt x="f409" y="f384"/>
                    <a:pt x="f410" y="f384"/>
                    <a:pt x="f410" y="f411"/>
                  </a:cubicBezTo>
                  <a:lnTo>
                    <a:pt x="f412" y="f411"/>
                  </a:lnTo>
                  <a:lnTo>
                    <a:pt x="f413" y="f382"/>
                  </a:lnTo>
                  <a:lnTo>
                    <a:pt x="f414" y="f415"/>
                  </a:lnTo>
                  <a:cubicBezTo>
                    <a:pt x="f416" y="f315"/>
                    <a:pt x="f417" y="f311"/>
                    <a:pt x="f418" y="f308"/>
                  </a:cubicBezTo>
                  <a:cubicBezTo>
                    <a:pt x="f419" y="f307"/>
                    <a:pt x="f420" y="f305"/>
                    <a:pt x="f421" y="f304"/>
                  </a:cubicBezTo>
                  <a:cubicBezTo>
                    <a:pt x="f422" y="f301"/>
                    <a:pt x="f423" y="f299"/>
                    <a:pt x="f424" y="f297"/>
                  </a:cubicBezTo>
                  <a:cubicBezTo>
                    <a:pt x="f425" y="f293"/>
                    <a:pt x="f426" y="f289"/>
                    <a:pt x="f427" y="f330"/>
                  </a:cubicBezTo>
                  <a:cubicBezTo>
                    <a:pt x="f428" y="f332"/>
                    <a:pt x="f428" y="f333"/>
                    <a:pt x="f429" y="f284"/>
                  </a:cubicBezTo>
                  <a:cubicBezTo>
                    <a:pt x="f429" y="f335"/>
                    <a:pt x="f430" y="f283"/>
                    <a:pt x="f430" y="f337"/>
                  </a:cubicBezTo>
                  <a:lnTo>
                    <a:pt x="f430" y="f282"/>
                  </a:lnTo>
                  <a:cubicBezTo>
                    <a:pt x="f431" y="f338"/>
                    <a:pt x="f431" y="f280"/>
                    <a:pt x="f431" y="f279"/>
                  </a:cubicBezTo>
                  <a:lnTo>
                    <a:pt x="f431" y="f277"/>
                  </a:lnTo>
                  <a:cubicBezTo>
                    <a:pt x="f431" y="f342"/>
                    <a:pt x="f431" y="f378"/>
                    <a:pt x="f430" y="f432"/>
                  </a:cubicBezTo>
                  <a:cubicBezTo>
                    <a:pt x="f430" y="f377"/>
                    <a:pt x="f430" y="f433"/>
                    <a:pt x="f429" y="f343"/>
                  </a:cubicBezTo>
                  <a:cubicBezTo>
                    <a:pt x="f428" y="f375"/>
                    <a:pt x="f428" y="f271"/>
                    <a:pt x="f427" y="f372"/>
                  </a:cubicBezTo>
                  <a:cubicBezTo>
                    <a:pt x="f426" y="f345"/>
                    <a:pt x="f434" y="f370"/>
                    <a:pt x="f425" y="f346"/>
                  </a:cubicBezTo>
                  <a:cubicBezTo>
                    <a:pt x="f435" y="f436"/>
                    <a:pt x="f424" y="f367"/>
                    <a:pt x="f422" y="f262"/>
                  </a:cubicBezTo>
                  <a:cubicBezTo>
                    <a:pt x="f421" y="f365"/>
                    <a:pt x="f420" y="f259"/>
                    <a:pt x="f419" y="f363"/>
                  </a:cubicBezTo>
                  <a:cubicBezTo>
                    <a:pt x="f437" y="f438"/>
                    <a:pt x="f439" y="f440"/>
                    <a:pt x="f441" y="f253"/>
                  </a:cubicBezTo>
                  <a:cubicBezTo>
                    <a:pt x="f414" y="f442"/>
                    <a:pt x="f412" y="f251"/>
                    <a:pt x="f409" y="f347"/>
                  </a:cubicBezTo>
                  <a:lnTo>
                    <a:pt x="f407" y="f347"/>
                  </a:lnTo>
                  <a:cubicBezTo>
                    <a:pt x="f406" y="f249"/>
                    <a:pt x="f405" y="f247"/>
                    <a:pt x="f404" y="f245"/>
                  </a:cubicBezTo>
                  <a:cubicBezTo>
                    <a:pt x="f443" y="f245"/>
                    <a:pt x="f400" y="f444"/>
                    <a:pt x="f397" y="f243"/>
                  </a:cubicBezTo>
                  <a:cubicBezTo>
                    <a:pt x="f379" y="f241"/>
                    <a:pt x="f369" y="f353"/>
                    <a:pt x="f364" y="f239"/>
                  </a:cubicBezTo>
                  <a:lnTo>
                    <a:pt x="f362" y="f239"/>
                  </a:lnTo>
                  <a:cubicBezTo>
                    <a:pt x="f360" y="f239"/>
                    <a:pt x="f358" y="f237"/>
                    <a:pt x="f383" y="f237"/>
                  </a:cubicBezTo>
                  <a:lnTo>
                    <a:pt x="f385" y="f237"/>
                  </a:lnTo>
                  <a:cubicBezTo>
                    <a:pt x="f356" y="f237"/>
                    <a:pt x="f356" y="f350"/>
                    <a:pt x="f355" y="f350"/>
                  </a:cubicBezTo>
                  <a:close/>
                  <a:moveTo>
                    <a:pt x="f445" y="f370"/>
                  </a:moveTo>
                  <a:cubicBezTo>
                    <a:pt x="f446" y="f370"/>
                    <a:pt x="f447" y="f370"/>
                    <a:pt x="f448" y="f269"/>
                  </a:cubicBezTo>
                  <a:cubicBezTo>
                    <a:pt x="f449" y="f269"/>
                    <a:pt x="f450" y="f345"/>
                    <a:pt x="f451" y="f345"/>
                  </a:cubicBezTo>
                  <a:cubicBezTo>
                    <a:pt x="f452" y="f270"/>
                    <a:pt x="f453" y="f270"/>
                    <a:pt x="f454" y="f270"/>
                  </a:cubicBezTo>
                  <a:cubicBezTo>
                    <a:pt x="f455" y="f372"/>
                    <a:pt x="f456" y="f372"/>
                    <a:pt x="f457" y="f372"/>
                  </a:cubicBezTo>
                  <a:cubicBezTo>
                    <a:pt x="f458" y="f373"/>
                    <a:pt x="f459" y="f373"/>
                    <a:pt x="f460" y="f373"/>
                  </a:cubicBezTo>
                  <a:cubicBezTo>
                    <a:pt x="f461" y="f271"/>
                    <a:pt x="f462" y="f271"/>
                    <a:pt x="f463" y="f344"/>
                  </a:cubicBezTo>
                  <a:cubicBezTo>
                    <a:pt x="f464" y="f375"/>
                    <a:pt x="f465" y="f466"/>
                    <a:pt x="f467" y="f343"/>
                  </a:cubicBezTo>
                  <a:cubicBezTo>
                    <a:pt x="f468" y="f273"/>
                    <a:pt x="f469" y="f433"/>
                    <a:pt x="f470" y="f471"/>
                  </a:cubicBezTo>
                  <a:lnTo>
                    <a:pt x="f472" y="f377"/>
                  </a:lnTo>
                  <a:lnTo>
                    <a:pt x="f473" y="f274"/>
                  </a:lnTo>
                  <a:cubicBezTo>
                    <a:pt x="f474" y="f432"/>
                    <a:pt x="f475" y="f432"/>
                    <a:pt x="f476" y="f378"/>
                  </a:cubicBezTo>
                  <a:cubicBezTo>
                    <a:pt x="f477" y="f378"/>
                    <a:pt x="f478" y="f275"/>
                    <a:pt x="f479" y="f342"/>
                  </a:cubicBezTo>
                  <a:lnTo>
                    <a:pt x="f480" y="f481"/>
                  </a:lnTo>
                  <a:cubicBezTo>
                    <a:pt x="f482" y="f277"/>
                    <a:pt x="f483" y="f341"/>
                    <a:pt x="f484" y="f485"/>
                  </a:cubicBezTo>
                  <a:cubicBezTo>
                    <a:pt x="f486" y="f340"/>
                    <a:pt x="f487" y="f279"/>
                    <a:pt x="f487" y="f339"/>
                  </a:cubicBezTo>
                  <a:lnTo>
                    <a:pt x="f488" y="f338"/>
                  </a:lnTo>
                  <a:cubicBezTo>
                    <a:pt x="f489" y="f282"/>
                    <a:pt x="f490" y="f491"/>
                    <a:pt x="f492" y="f283"/>
                  </a:cubicBezTo>
                  <a:cubicBezTo>
                    <a:pt x="f493" y="f335"/>
                    <a:pt x="f494" y="f284"/>
                    <a:pt x="f495" y="f333"/>
                  </a:cubicBezTo>
                  <a:lnTo>
                    <a:pt x="f495" y="f285"/>
                  </a:lnTo>
                  <a:cubicBezTo>
                    <a:pt x="f496" y="f332"/>
                    <a:pt x="f497" y="f330"/>
                    <a:pt x="f498" y="f499"/>
                  </a:cubicBezTo>
                  <a:cubicBezTo>
                    <a:pt x="f498" y="f289"/>
                    <a:pt x="f500" y="f293"/>
                    <a:pt x="f501" y="f380"/>
                  </a:cubicBezTo>
                  <a:cubicBezTo>
                    <a:pt x="f501" y="f297"/>
                    <a:pt x="f502" y="f301"/>
                    <a:pt x="f502" y="f304"/>
                  </a:cubicBezTo>
                  <a:cubicBezTo>
                    <a:pt x="f502" y="f306"/>
                    <a:pt x="f503" y="f308"/>
                    <a:pt x="f503" y="f311"/>
                  </a:cubicBezTo>
                  <a:lnTo>
                    <a:pt x="f503" y="f381"/>
                  </a:lnTo>
                  <a:cubicBezTo>
                    <a:pt x="f503" y="f382"/>
                    <a:pt x="f503" y="f384"/>
                    <a:pt x="f504" y="f387"/>
                  </a:cubicBezTo>
                  <a:lnTo>
                    <a:pt x="f504" y="f398"/>
                  </a:lnTo>
                  <a:lnTo>
                    <a:pt x="f504" y="f391"/>
                  </a:lnTo>
                  <a:cubicBezTo>
                    <a:pt x="f505" y="f393"/>
                    <a:pt x="f505" y="f506"/>
                    <a:pt x="f505" y="f445"/>
                  </a:cubicBezTo>
                  <a:cubicBezTo>
                    <a:pt x="f505" y="f507"/>
                    <a:pt x="f504" y="f508"/>
                    <a:pt x="f503" y="f509"/>
                  </a:cubicBezTo>
                  <a:cubicBezTo>
                    <a:pt x="f502" y="f510"/>
                    <a:pt x="f502" y="f511"/>
                    <a:pt x="f501" y="f455"/>
                  </a:cubicBezTo>
                  <a:cubicBezTo>
                    <a:pt x="f500" y="f458"/>
                    <a:pt x="f500" y="f460"/>
                    <a:pt x="f498" y="f512"/>
                  </a:cubicBezTo>
                  <a:cubicBezTo>
                    <a:pt x="f497" y="f463"/>
                    <a:pt x="f496" y="f464"/>
                    <a:pt x="f495" y="f513"/>
                  </a:cubicBezTo>
                  <a:cubicBezTo>
                    <a:pt x="f494" y="f514"/>
                    <a:pt x="f494" y="f467"/>
                    <a:pt x="f493" y="f468"/>
                  </a:cubicBezTo>
                  <a:cubicBezTo>
                    <a:pt x="f493" y="f469"/>
                    <a:pt x="f492" y="f515"/>
                    <a:pt x="f492" y="f516"/>
                  </a:cubicBezTo>
                  <a:lnTo>
                    <a:pt x="f490" y="f517"/>
                  </a:lnTo>
                  <a:cubicBezTo>
                    <a:pt x="f518" y="f519"/>
                    <a:pt x="f518" y="f473"/>
                    <a:pt x="f489" y="f475"/>
                  </a:cubicBezTo>
                  <a:cubicBezTo>
                    <a:pt x="f488" y="f520"/>
                    <a:pt x="f521" y="f477"/>
                    <a:pt x="f487" y="f479"/>
                  </a:cubicBezTo>
                  <a:cubicBezTo>
                    <a:pt x="f486" y="f480"/>
                    <a:pt x="f484" y="f522"/>
                    <a:pt x="f484" y="f523"/>
                  </a:cubicBezTo>
                  <a:lnTo>
                    <a:pt x="f524" y="f524"/>
                  </a:lnTo>
                  <a:lnTo>
                    <a:pt x="f482" y="f483"/>
                  </a:lnTo>
                  <a:cubicBezTo>
                    <a:pt x="f482" y="f486"/>
                    <a:pt x="f525" y="f526"/>
                    <a:pt x="f480" y="f527"/>
                  </a:cubicBezTo>
                  <a:cubicBezTo>
                    <a:pt x="f478" y="f528"/>
                    <a:pt x="f477" y="f518"/>
                    <a:pt x="f476" y="f490"/>
                  </a:cubicBezTo>
                  <a:lnTo>
                    <a:pt x="f529" y="f530"/>
                  </a:lnTo>
                  <a:cubicBezTo>
                    <a:pt x="f475" y="f531"/>
                    <a:pt x="f473" y="f494"/>
                    <a:pt x="f519" y="f495"/>
                  </a:cubicBezTo>
                  <a:cubicBezTo>
                    <a:pt x="f472" y="f496"/>
                    <a:pt x="f470" y="f497"/>
                    <a:pt x="f469" y="f532"/>
                  </a:cubicBezTo>
                  <a:cubicBezTo>
                    <a:pt x="f467" y="f533"/>
                    <a:pt x="f534" y="f501"/>
                    <a:pt x="f465" y="f501"/>
                  </a:cubicBezTo>
                  <a:lnTo>
                    <a:pt x="f535" y="f502"/>
                  </a:lnTo>
                  <a:lnTo>
                    <a:pt x="f536" y="f502"/>
                  </a:lnTo>
                  <a:cubicBezTo>
                    <a:pt x="f463" y="f503"/>
                    <a:pt x="f463" y="f503"/>
                    <a:pt x="f537" y="f504"/>
                  </a:cubicBezTo>
                  <a:lnTo>
                    <a:pt x="f462" y="f504"/>
                  </a:lnTo>
                  <a:cubicBezTo>
                    <a:pt x="f460" y="f538"/>
                    <a:pt x="f458" y="f539"/>
                    <a:pt x="f456" y="f540"/>
                  </a:cubicBezTo>
                  <a:cubicBezTo>
                    <a:pt x="f454" y="f540"/>
                    <a:pt x="f453" y="f541"/>
                    <a:pt x="f451" y="f542"/>
                  </a:cubicBezTo>
                  <a:lnTo>
                    <a:pt x="f543" y="f542"/>
                  </a:lnTo>
                  <a:cubicBezTo>
                    <a:pt x="f448" y="f544"/>
                    <a:pt x="f507" y="f544"/>
                    <a:pt x="f545" y="f544"/>
                  </a:cubicBezTo>
                  <a:cubicBezTo>
                    <a:pt x="f546" y="f544"/>
                    <a:pt x="f506" y="f547"/>
                    <a:pt x="f548" y="f547"/>
                  </a:cubicBezTo>
                  <a:cubicBezTo>
                    <a:pt x="f391" y="f547"/>
                    <a:pt x="f549" y="f544"/>
                    <a:pt x="f401" y="f544"/>
                  </a:cubicBezTo>
                  <a:lnTo>
                    <a:pt x="f382" y="f544"/>
                  </a:lnTo>
                  <a:cubicBezTo>
                    <a:pt x="f381" y="f542"/>
                    <a:pt x="f550" y="f541"/>
                    <a:pt x="f307" y="f540"/>
                  </a:cubicBezTo>
                  <a:cubicBezTo>
                    <a:pt x="f551" y="f540"/>
                    <a:pt x="f304" y="f539"/>
                    <a:pt x="f301" y="f538"/>
                  </a:cubicBezTo>
                  <a:cubicBezTo>
                    <a:pt x="f299" y="f504"/>
                    <a:pt x="f552" y="f504"/>
                    <a:pt x="f552" y="f503"/>
                  </a:cubicBezTo>
                  <a:cubicBezTo>
                    <a:pt x="f553" y="f503"/>
                    <a:pt x="f296" y="f502"/>
                    <a:pt x="f380" y="f502"/>
                  </a:cubicBezTo>
                  <a:lnTo>
                    <a:pt x="f554" y="f501"/>
                  </a:lnTo>
                  <a:cubicBezTo>
                    <a:pt x="f555" y="f497"/>
                    <a:pt x="f287" y="f494"/>
                    <a:pt x="f332" y="f490"/>
                  </a:cubicBezTo>
                  <a:cubicBezTo>
                    <a:pt x="f334" y="f528"/>
                    <a:pt x="f335" y="f484"/>
                    <a:pt x="f283" y="f524"/>
                  </a:cubicBezTo>
                  <a:cubicBezTo>
                    <a:pt x="f336" y="f522"/>
                    <a:pt x="f556" y="f479"/>
                    <a:pt x="f282" y="f477"/>
                  </a:cubicBezTo>
                  <a:cubicBezTo>
                    <a:pt x="f282" y="f520"/>
                    <a:pt x="f281" y="f557"/>
                    <a:pt x="f338" y="f475"/>
                  </a:cubicBezTo>
                  <a:lnTo>
                    <a:pt x="f280" y="f473"/>
                  </a:lnTo>
                  <a:cubicBezTo>
                    <a:pt x="f558" y="f517"/>
                    <a:pt x="f559" y="f515"/>
                    <a:pt x="f340" y="f468"/>
                  </a:cubicBezTo>
                  <a:cubicBezTo>
                    <a:pt x="f485" y="f514"/>
                    <a:pt x="f278" y="f535"/>
                    <a:pt x="f341" y="f536"/>
                  </a:cubicBezTo>
                  <a:cubicBezTo>
                    <a:pt x="f560" y="f561"/>
                    <a:pt x="f560" y="f461"/>
                    <a:pt x="f562" y="f459"/>
                  </a:cubicBezTo>
                  <a:lnTo>
                    <a:pt x="f562" y="f458"/>
                  </a:lnTo>
                  <a:cubicBezTo>
                    <a:pt x="f481" y="f455"/>
                    <a:pt x="f342" y="f511"/>
                    <a:pt x="f342" y="f510"/>
                  </a:cubicBezTo>
                  <a:cubicBezTo>
                    <a:pt x="f275" y="f543"/>
                    <a:pt x="f378" y="f563"/>
                    <a:pt x="f378" y="f564"/>
                  </a:cubicBezTo>
                  <a:lnTo>
                    <a:pt x="f378" y="f389"/>
                  </a:lnTo>
                  <a:lnTo>
                    <a:pt x="f378" y="f386"/>
                  </a:lnTo>
                  <a:cubicBezTo>
                    <a:pt x="f275" y="f384"/>
                    <a:pt x="f275" y="f382"/>
                    <a:pt x="f275" y="f415"/>
                  </a:cubicBezTo>
                  <a:cubicBezTo>
                    <a:pt x="f275" y="f315"/>
                    <a:pt x="f275" y="f310"/>
                    <a:pt x="f342" y="f307"/>
                  </a:cubicBezTo>
                  <a:lnTo>
                    <a:pt x="f342" y="f306"/>
                  </a:lnTo>
                  <a:cubicBezTo>
                    <a:pt x="f342" y="f324"/>
                    <a:pt x="f481" y="f301"/>
                    <a:pt x="f562" y="f326"/>
                  </a:cubicBezTo>
                  <a:cubicBezTo>
                    <a:pt x="f562" y="f380"/>
                    <a:pt x="f560" y="f293"/>
                    <a:pt x="f341" y="f291"/>
                  </a:cubicBezTo>
                  <a:cubicBezTo>
                    <a:pt x="f341" y="f288"/>
                    <a:pt x="f278" y="f287"/>
                    <a:pt x="f485" y="f332"/>
                  </a:cubicBezTo>
                  <a:lnTo>
                    <a:pt x="f340" y="f285"/>
                  </a:lnTo>
                  <a:cubicBezTo>
                    <a:pt x="f340" y="f333"/>
                    <a:pt x="f559" y="f284"/>
                    <a:pt x="f558" y="f565"/>
                  </a:cubicBezTo>
                  <a:cubicBezTo>
                    <a:pt x="f338" y="f336"/>
                    <a:pt x="f566" y="f281"/>
                    <a:pt x="f336" y="f339"/>
                  </a:cubicBezTo>
                  <a:lnTo>
                    <a:pt x="f283" y="f279"/>
                  </a:lnTo>
                  <a:cubicBezTo>
                    <a:pt x="f567" y="f340"/>
                    <a:pt x="f335" y="f278"/>
                    <a:pt x="f568" y="f277"/>
                  </a:cubicBezTo>
                  <a:lnTo>
                    <a:pt x="f332" y="f275"/>
                  </a:lnTo>
                  <a:cubicBezTo>
                    <a:pt x="f569" y="f378"/>
                    <a:pt x="f287" y="f432"/>
                    <a:pt x="f289" y="f274"/>
                  </a:cubicBezTo>
                  <a:cubicBezTo>
                    <a:pt x="f555" y="f471"/>
                    <a:pt x="f293" y="f433"/>
                    <a:pt x="f380" y="f273"/>
                  </a:cubicBezTo>
                  <a:cubicBezTo>
                    <a:pt x="f296" y="f343"/>
                    <a:pt x="f552" y="f466"/>
                    <a:pt x="f301" y="f466"/>
                  </a:cubicBezTo>
                  <a:lnTo>
                    <a:pt x="f302" y="f375"/>
                  </a:lnTo>
                  <a:cubicBezTo>
                    <a:pt x="f304" y="f375"/>
                    <a:pt x="f570" y="f344"/>
                    <a:pt x="f551" y="f344"/>
                  </a:cubicBezTo>
                  <a:cubicBezTo>
                    <a:pt x="f306" y="f271"/>
                    <a:pt x="f307" y="f271"/>
                    <a:pt x="f308" y="f271"/>
                  </a:cubicBezTo>
                  <a:cubicBezTo>
                    <a:pt x="f310" y="f373"/>
                    <a:pt x="f550" y="f373"/>
                    <a:pt x="f381" y="f372"/>
                  </a:cubicBezTo>
                  <a:cubicBezTo>
                    <a:pt x="f415" y="f372"/>
                    <a:pt x="f382" y="f270"/>
                    <a:pt x="f571" y="f270"/>
                  </a:cubicBezTo>
                  <a:lnTo>
                    <a:pt x="f572" y="f345"/>
                  </a:lnTo>
                  <a:lnTo>
                    <a:pt x="f389" y="f345"/>
                  </a:lnTo>
                  <a:cubicBezTo>
                    <a:pt x="f389" y="f345"/>
                    <a:pt x="f389" y="f269"/>
                    <a:pt x="f401" y="f269"/>
                  </a:cubicBezTo>
                  <a:lnTo>
                    <a:pt x="f394" y="f269"/>
                  </a:lnTo>
                  <a:cubicBezTo>
                    <a:pt x="f392" y="f370"/>
                    <a:pt x="f548" y="f370"/>
                    <a:pt x="f506" y="f370"/>
                  </a:cubicBezTo>
                  <a:close/>
                  <a:moveTo>
                    <a:pt x="f296" y="f2"/>
                  </a:moveTo>
                  <a:cubicBezTo>
                    <a:pt x="f499" y="f2"/>
                    <a:pt x="f573" y="f2"/>
                    <a:pt x="f338" y="f574"/>
                  </a:cubicBezTo>
                  <a:cubicBezTo>
                    <a:pt x="f342" y="f575"/>
                    <a:pt x="f576" y="f577"/>
                    <a:pt x="f269" y="f578"/>
                  </a:cubicBezTo>
                  <a:cubicBezTo>
                    <a:pt x="f436" y="f579"/>
                    <a:pt x="f580" y="f581"/>
                    <a:pt x="f582" y="f583"/>
                  </a:cubicBezTo>
                  <a:cubicBezTo>
                    <a:pt x="f442" y="f584"/>
                    <a:pt x="f247" y="f585"/>
                    <a:pt x="f586" y="f587"/>
                  </a:cubicBezTo>
                  <a:lnTo>
                    <a:pt x="f239" y="f588"/>
                  </a:lnTo>
                  <a:cubicBezTo>
                    <a:pt x="f589" y="f590"/>
                    <a:pt x="f224" y="f591"/>
                    <a:pt x="f212" y="f592"/>
                  </a:cubicBezTo>
                  <a:cubicBezTo>
                    <a:pt x="f593" y="f594"/>
                    <a:pt x="f595" y="f596"/>
                    <a:pt x="f597" y="f598"/>
                  </a:cubicBezTo>
                  <a:lnTo>
                    <a:pt x="f599" y="f600"/>
                  </a:lnTo>
                  <a:cubicBezTo>
                    <a:pt x="f601" y="f602"/>
                    <a:pt x="f383" y="f603"/>
                    <a:pt x="f366" y="f604"/>
                  </a:cubicBezTo>
                  <a:cubicBezTo>
                    <a:pt x="f605" y="f606"/>
                    <a:pt x="f405" y="f607"/>
                    <a:pt x="f414" y="f608"/>
                  </a:cubicBezTo>
                  <a:cubicBezTo>
                    <a:pt x="f609" y="f196"/>
                    <a:pt x="f426" y="f14"/>
                    <a:pt x="f610" y="f611"/>
                  </a:cubicBezTo>
                  <a:cubicBezTo>
                    <a:pt x="f173" y="f22"/>
                    <a:pt x="f187" y="f128"/>
                    <a:pt x="f612" y="f178"/>
                  </a:cubicBezTo>
                  <a:lnTo>
                    <a:pt x="f167" y="f613"/>
                  </a:lnTo>
                  <a:cubicBezTo>
                    <a:pt x="f165" y="f30"/>
                    <a:pt x="f614" y="f175"/>
                    <a:pt x="f197" y="f36"/>
                  </a:cubicBezTo>
                  <a:cubicBezTo>
                    <a:pt x="f162" y="f126"/>
                    <a:pt x="f615" y="f38"/>
                    <a:pt x="f616" y="f40"/>
                  </a:cubicBezTo>
                  <a:cubicBezTo>
                    <a:pt x="f616" y="f124"/>
                    <a:pt x="f161" y="f38"/>
                    <a:pt x="f161" y="f126"/>
                  </a:cubicBezTo>
                  <a:cubicBezTo>
                    <a:pt x="f617" y="f34"/>
                    <a:pt x="f200" y="f32"/>
                    <a:pt x="f618" y="f613"/>
                  </a:cubicBezTo>
                  <a:cubicBezTo>
                    <a:pt x="f619" y="f178"/>
                    <a:pt x="f77" y="f26"/>
                    <a:pt x="f620" y="f128"/>
                  </a:cubicBezTo>
                  <a:cubicBezTo>
                    <a:pt x="f81" y="f182"/>
                    <a:pt x="f621" y="f184"/>
                    <a:pt x="f84" y="f20"/>
                  </a:cubicBezTo>
                  <a:cubicBezTo>
                    <a:pt x="f86" y="f18"/>
                    <a:pt x="f70" y="f131"/>
                    <a:pt x="f622" y="f16"/>
                  </a:cubicBezTo>
                  <a:lnTo>
                    <a:pt x="f622" y="f189"/>
                  </a:lnTo>
                  <a:cubicBezTo>
                    <a:pt x="f201" y="f14"/>
                    <a:pt x="f91" y="f12"/>
                    <a:pt x="f149" y="f6"/>
                  </a:cubicBezTo>
                  <a:cubicBezTo>
                    <a:pt x="f64" y="f196"/>
                    <a:pt x="f61" y="f623"/>
                    <a:pt x="f143" y="f624"/>
                  </a:cubicBezTo>
                  <a:cubicBezTo>
                    <a:pt x="f99" y="f608"/>
                    <a:pt x="f141" y="f625"/>
                    <a:pt x="f57" y="f625"/>
                  </a:cubicBezTo>
                  <a:cubicBezTo>
                    <a:pt x="f103" y="f626"/>
                    <a:pt x="f137" y="f627"/>
                    <a:pt x="f55" y="f627"/>
                  </a:cubicBezTo>
                  <a:cubicBezTo>
                    <a:pt x="f628" y="f607"/>
                    <a:pt x="f147" y="f629"/>
                    <a:pt x="f144" y="f629"/>
                  </a:cubicBezTo>
                  <a:lnTo>
                    <a:pt x="f40" y="f629"/>
                  </a:lnTo>
                  <a:cubicBezTo>
                    <a:pt x="f204" y="f629"/>
                    <a:pt x="f34" y="f629"/>
                    <a:pt x="f630" y="f607"/>
                  </a:cubicBezTo>
                  <a:cubicBezTo>
                    <a:pt x="f179" y="f607"/>
                    <a:pt x="f183" y="f626"/>
                    <a:pt x="f18" y="f631"/>
                  </a:cubicBezTo>
                  <a:cubicBezTo>
                    <a:pt x="f16" y="f608"/>
                    <a:pt x="f190" y="f624"/>
                    <a:pt x="f6" y="f632"/>
                  </a:cubicBezTo>
                  <a:lnTo>
                    <a:pt x="f194" y="f632"/>
                  </a:lnTo>
                  <a:lnTo>
                    <a:pt x="f194" y="f633"/>
                  </a:lnTo>
                  <a:lnTo>
                    <a:pt x="f196" y="f633"/>
                  </a:lnTo>
                  <a:cubicBezTo>
                    <a:pt x="f199" y="f196"/>
                    <a:pt x="f634" y="f194"/>
                    <a:pt x="f624" y="f9"/>
                  </a:cubicBezTo>
                  <a:cubicBezTo>
                    <a:pt x="f608" y="f9"/>
                    <a:pt x="f631" y="f12"/>
                    <a:pt x="f635" y="f14"/>
                  </a:cubicBezTo>
                  <a:lnTo>
                    <a:pt x="f635" y="f189"/>
                  </a:lnTo>
                  <a:cubicBezTo>
                    <a:pt x="f636" y="f189"/>
                    <a:pt x="f627" y="f16"/>
                    <a:pt x="f627" y="f16"/>
                  </a:cubicBezTo>
                  <a:cubicBezTo>
                    <a:pt x="f629" y="f18"/>
                    <a:pt x="f637" y="f20"/>
                    <a:pt x="f638" y="f184"/>
                  </a:cubicBezTo>
                  <a:cubicBezTo>
                    <a:pt x="f639" y="f22"/>
                    <a:pt x="f640" y="f129"/>
                    <a:pt x="f604" y="f129"/>
                  </a:cubicBezTo>
                  <a:cubicBezTo>
                    <a:pt x="f641" y="f182"/>
                    <a:pt x="f642" y="f128"/>
                    <a:pt x="f641" y="f179"/>
                  </a:cubicBezTo>
                  <a:lnTo>
                    <a:pt x="f642" y="f26"/>
                  </a:lnTo>
                  <a:cubicBezTo>
                    <a:pt x="f643" y="f30"/>
                    <a:pt x="f644" y="f36"/>
                    <a:pt x="f645" y="f40"/>
                  </a:cubicBezTo>
                  <a:cubicBezTo>
                    <a:pt x="f646" y="f113"/>
                    <a:pt x="f647" y="f44"/>
                    <a:pt x="f594" y="f48"/>
                  </a:cubicBezTo>
                  <a:cubicBezTo>
                    <a:pt x="f592" y="f52"/>
                    <a:pt x="f591" y="f151"/>
                    <a:pt x="f648" y="f152"/>
                  </a:cubicBezTo>
                  <a:cubicBezTo>
                    <a:pt x="f649" y="f99"/>
                    <a:pt x="f649" y="f96"/>
                    <a:pt x="f649" y="f148"/>
                  </a:cubicBezTo>
                  <a:cubicBezTo>
                    <a:pt x="f650" y="f66"/>
                    <a:pt x="f650" y="f157"/>
                    <a:pt x="f650" y="f201"/>
                  </a:cubicBezTo>
                  <a:lnTo>
                    <a:pt x="f650" y="f88"/>
                  </a:lnTo>
                  <a:lnTo>
                    <a:pt x="f650" y="f84"/>
                  </a:lnTo>
                  <a:cubicBezTo>
                    <a:pt x="f649" y="f83"/>
                    <a:pt x="f649" y="f75"/>
                    <a:pt x="f649" y="f160"/>
                  </a:cubicBezTo>
                  <a:cubicBezTo>
                    <a:pt x="f648" y="f200"/>
                    <a:pt x="f648" y="f161"/>
                    <a:pt x="f648" y="f651"/>
                  </a:cubicBezTo>
                  <a:cubicBezTo>
                    <a:pt x="f592" y="f652"/>
                    <a:pt x="f594" y="f166"/>
                    <a:pt x="f653" y="f168"/>
                  </a:cubicBezTo>
                  <a:lnTo>
                    <a:pt x="f646" y="f170"/>
                  </a:lnTo>
                  <a:cubicBezTo>
                    <a:pt x="f600" y="f186"/>
                    <a:pt x="f645" y="f172"/>
                    <a:pt x="f645" y="f181"/>
                  </a:cubicBezTo>
                  <a:cubicBezTo>
                    <a:pt x="f654" y="f174"/>
                    <a:pt x="f655" y="f656"/>
                    <a:pt x="f644" y="f657"/>
                  </a:cubicBezTo>
                  <a:cubicBezTo>
                    <a:pt x="f658" y="f659"/>
                    <a:pt x="f643" y="f660"/>
                    <a:pt x="f661" y="f427"/>
                  </a:cubicBezTo>
                  <a:cubicBezTo>
                    <a:pt x="f642" y="f434"/>
                    <a:pt x="f641" y="f662"/>
                    <a:pt x="f640" y="f663"/>
                  </a:cubicBezTo>
                  <a:cubicBezTo>
                    <a:pt x="f638" y="f421"/>
                    <a:pt x="f637" y="f664"/>
                    <a:pt x="f629" y="f665"/>
                  </a:cubicBezTo>
                  <a:cubicBezTo>
                    <a:pt x="f636" y="f419"/>
                    <a:pt x="f631" y="f418"/>
                    <a:pt x="f624" y="f437"/>
                  </a:cubicBezTo>
                  <a:cubicBezTo>
                    <a:pt x="f196" y="f417"/>
                    <a:pt x="f192" y="f666"/>
                    <a:pt x="f16" y="f666"/>
                  </a:cubicBezTo>
                  <a:lnTo>
                    <a:pt x="f131" y="f666"/>
                  </a:lnTo>
                  <a:cubicBezTo>
                    <a:pt x="f185" y="f667"/>
                    <a:pt x="f129" y="f667"/>
                    <a:pt x="f203" y="f667"/>
                  </a:cubicBezTo>
                  <a:lnTo>
                    <a:pt x="f32" y="f667"/>
                  </a:lnTo>
                  <a:cubicBezTo>
                    <a:pt x="f32" y="f441"/>
                    <a:pt x="f32" y="f413"/>
                    <a:pt x="f630" y="f412"/>
                  </a:cubicBezTo>
                  <a:lnTo>
                    <a:pt x="f630" y="f668"/>
                  </a:lnTo>
                  <a:cubicBezTo>
                    <a:pt x="f630" y="f407"/>
                    <a:pt x="f177" y="f669"/>
                    <a:pt x="f177" y="f670"/>
                  </a:cubicBezTo>
                  <a:cubicBezTo>
                    <a:pt x="f28" y="f671"/>
                    <a:pt x="f178" y="f672"/>
                    <a:pt x="f26" y="f369"/>
                  </a:cubicBezTo>
                  <a:cubicBezTo>
                    <a:pt x="f179" y="f361"/>
                    <a:pt x="f179" y="f673"/>
                    <a:pt x="f203" y="f674"/>
                  </a:cubicBezTo>
                  <a:lnTo>
                    <a:pt x="f203" y="f675"/>
                  </a:lnTo>
                  <a:cubicBezTo>
                    <a:pt x="f203" y="f676"/>
                    <a:pt x="f203" y="f207"/>
                    <a:pt x="f179" y="f219"/>
                  </a:cubicBezTo>
                  <a:cubicBezTo>
                    <a:pt x="f179" y="f229"/>
                    <a:pt x="f179" y="f350"/>
                    <a:pt x="f26" y="f243"/>
                  </a:cubicBezTo>
                  <a:cubicBezTo>
                    <a:pt x="f26" y="f347"/>
                    <a:pt x="f178" y="f255"/>
                    <a:pt x="f28" y="f365"/>
                  </a:cubicBezTo>
                  <a:cubicBezTo>
                    <a:pt x="f177" y="f264"/>
                    <a:pt x="f630" y="f346"/>
                    <a:pt x="f32" y="f345"/>
                  </a:cubicBezTo>
                  <a:lnTo>
                    <a:pt x="f175" y="f373"/>
                  </a:lnTo>
                  <a:cubicBezTo>
                    <a:pt x="f34" y="f375"/>
                    <a:pt x="f34" y="f273"/>
                    <a:pt x="f36" y="f377"/>
                  </a:cubicBezTo>
                  <a:cubicBezTo>
                    <a:pt x="f204" y="f481"/>
                    <a:pt x="f40" y="f340"/>
                    <a:pt x="f117" y="f337"/>
                  </a:cubicBezTo>
                  <a:cubicBezTo>
                    <a:pt x="f169" y="f567"/>
                    <a:pt x="f205" y="f334"/>
                    <a:pt x="f144" y="f330"/>
                  </a:cubicBezTo>
                  <a:lnTo>
                    <a:pt x="f677" y="f567"/>
                  </a:lnTo>
                  <a:cubicBezTo>
                    <a:pt x="f32" y="f491"/>
                    <a:pt x="f178" y="f282"/>
                    <a:pt x="f180" y="f338"/>
                  </a:cubicBezTo>
                  <a:cubicBezTo>
                    <a:pt x="f183" y="f280"/>
                    <a:pt x="f202" y="f339"/>
                    <a:pt x="f190" y="f340"/>
                  </a:cubicBezTo>
                  <a:cubicBezTo>
                    <a:pt x="f196" y="f485"/>
                    <a:pt x="f608" y="f485"/>
                    <a:pt x="f607" y="f278"/>
                  </a:cubicBezTo>
                  <a:lnTo>
                    <a:pt x="f603" y="f278"/>
                  </a:lnTo>
                  <a:cubicBezTo>
                    <a:pt x="f643" y="f278"/>
                    <a:pt x="f643" y="f278"/>
                    <a:pt x="f658" y="f485"/>
                  </a:cubicBezTo>
                  <a:lnTo>
                    <a:pt x="f655" y="f485"/>
                  </a:lnTo>
                  <a:lnTo>
                    <a:pt x="f645" y="f340"/>
                  </a:lnTo>
                  <a:cubicBezTo>
                    <a:pt x="f600" y="f340"/>
                    <a:pt x="f646" y="f279"/>
                    <a:pt x="f646" y="f339"/>
                  </a:cubicBezTo>
                  <a:lnTo>
                    <a:pt x="f653" y="f339"/>
                  </a:lnTo>
                  <a:lnTo>
                    <a:pt x="f647" y="f280"/>
                  </a:lnTo>
                  <a:cubicBezTo>
                    <a:pt x="f592" y="f338"/>
                    <a:pt x="f591" y="f281"/>
                    <a:pt x="f649" y="f282"/>
                  </a:cubicBezTo>
                  <a:cubicBezTo>
                    <a:pt x="f678" y="f336"/>
                    <a:pt x="f579" y="f335"/>
                    <a:pt x="f679" y="f333"/>
                  </a:cubicBezTo>
                  <a:cubicBezTo>
                    <a:pt x="f679" y="f285"/>
                    <a:pt x="f577" y="f332"/>
                    <a:pt x="f577" y="f286"/>
                  </a:cubicBezTo>
                  <a:cubicBezTo>
                    <a:pt x="f680" y="f330"/>
                    <a:pt x="f680" y="f499"/>
                    <a:pt x="f681" y="f288"/>
                  </a:cubicBezTo>
                  <a:cubicBezTo>
                    <a:pt x="f681" y="f291"/>
                    <a:pt x="f574" y="f293"/>
                    <a:pt x="f574" y="f296"/>
                  </a:cubicBezTo>
                  <a:cubicBezTo>
                    <a:pt x="f2" y="f301"/>
                    <a:pt x="f2" y="f306"/>
                    <a:pt x="f2" y="f315"/>
                  </a:cubicBezTo>
                  <a:cubicBezTo>
                    <a:pt x="f2" y="f411"/>
                    <a:pt x="f2" y="f389"/>
                    <a:pt x="f574" y="f391"/>
                  </a:cubicBezTo>
                  <a:cubicBezTo>
                    <a:pt x="f574" y="f393"/>
                    <a:pt x="f681" y="f506"/>
                    <a:pt x="f681" y="f445"/>
                  </a:cubicBezTo>
                  <a:cubicBezTo>
                    <a:pt x="f680" y="f564"/>
                    <a:pt x="f680" y="f507"/>
                    <a:pt x="f577" y="f563"/>
                  </a:cubicBezTo>
                  <a:lnTo>
                    <a:pt x="f577" y="f448"/>
                  </a:lnTo>
                  <a:cubicBezTo>
                    <a:pt x="f679" y="f682"/>
                    <a:pt x="f578" y="f510"/>
                    <a:pt x="f683" y="f455"/>
                  </a:cubicBezTo>
                  <a:lnTo>
                    <a:pt x="f584" y="f461"/>
                  </a:lnTo>
                  <a:cubicBezTo>
                    <a:pt x="f678" y="f561"/>
                    <a:pt x="f585" y="f464"/>
                    <a:pt x="f587" y="f514"/>
                  </a:cubicBezTo>
                  <a:cubicBezTo>
                    <a:pt x="f649" y="f516"/>
                    <a:pt x="f591" y="f684"/>
                    <a:pt x="f594" y="f477"/>
                  </a:cubicBezTo>
                  <a:cubicBezTo>
                    <a:pt x="f653" y="f480"/>
                    <a:pt x="f600" y="f524"/>
                    <a:pt x="f645" y="f486"/>
                  </a:cubicBezTo>
                  <a:cubicBezTo>
                    <a:pt x="f654" y="f526"/>
                    <a:pt x="f655" y="f528"/>
                    <a:pt x="f655" y="f489"/>
                  </a:cubicBezTo>
                  <a:cubicBezTo>
                    <a:pt x="f644" y="f490"/>
                    <a:pt x="f643" y="f531"/>
                    <a:pt x="f603" y="f495"/>
                  </a:cubicBezTo>
                  <a:cubicBezTo>
                    <a:pt x="f642" y="f497"/>
                    <a:pt x="f641" y="f533"/>
                    <a:pt x="f640" y="f502"/>
                  </a:cubicBezTo>
                  <a:cubicBezTo>
                    <a:pt x="f685" y="f538"/>
                    <a:pt x="f629" y="f542"/>
                    <a:pt x="f636" y="f686"/>
                  </a:cubicBezTo>
                  <a:lnTo>
                    <a:pt x="f608" y="f687"/>
                  </a:lnTo>
                  <a:lnTo>
                    <a:pt x="f634" y="f688"/>
                  </a:lnTo>
                  <a:cubicBezTo>
                    <a:pt x="f199" y="f689"/>
                    <a:pt x="f194" y="f690"/>
                    <a:pt x="f6" y="f691"/>
                  </a:cubicBezTo>
                  <a:lnTo>
                    <a:pt x="f189" y="f692"/>
                  </a:lnTo>
                  <a:cubicBezTo>
                    <a:pt x="f18" y="f693"/>
                    <a:pt x="f185" y="f694"/>
                    <a:pt x="f129" y="f695"/>
                  </a:cubicBezTo>
                  <a:lnTo>
                    <a:pt x="f180" y="f696"/>
                  </a:lnTo>
                  <a:lnTo>
                    <a:pt x="f26" y="f697"/>
                  </a:lnTo>
                  <a:lnTo>
                    <a:pt x="f28" y="f698"/>
                  </a:lnTo>
                  <a:cubicBezTo>
                    <a:pt x="f177" y="f699"/>
                    <a:pt x="f630" y="f700"/>
                    <a:pt x="f32" y="f701"/>
                  </a:cubicBezTo>
                  <a:cubicBezTo>
                    <a:pt x="f36" y="f702"/>
                    <a:pt x="f204" y="f703"/>
                    <a:pt x="f40" y="f704"/>
                  </a:cubicBezTo>
                  <a:cubicBezTo>
                    <a:pt x="f117" y="f705"/>
                    <a:pt x="f205" y="f706"/>
                    <a:pt x="f144" y="f707"/>
                  </a:cubicBezTo>
                  <a:cubicBezTo>
                    <a:pt x="f163" y="f708"/>
                    <a:pt x="f46" y="f709"/>
                    <a:pt x="f159" y="f710"/>
                  </a:cubicBezTo>
                  <a:cubicBezTo>
                    <a:pt x="f53" y="f711"/>
                    <a:pt x="f137" y="f712"/>
                    <a:pt x="f138" y="f713"/>
                  </a:cubicBezTo>
                  <a:lnTo>
                    <a:pt x="f139" y="f714"/>
                  </a:lnTo>
                  <a:cubicBezTo>
                    <a:pt x="f142" y="f715"/>
                    <a:pt x="f143" y="f716"/>
                    <a:pt x="f62" y="f717"/>
                  </a:cubicBezTo>
                  <a:cubicBezTo>
                    <a:pt x="f64" y="f718"/>
                    <a:pt x="f66" y="f719"/>
                    <a:pt x="f68" y="f720"/>
                  </a:cubicBezTo>
                  <a:lnTo>
                    <a:pt x="f201" y="f720"/>
                  </a:lnTo>
                  <a:cubicBezTo>
                    <a:pt x="f86" y="f721"/>
                    <a:pt x="f81" y="f722"/>
                    <a:pt x="f619" y="f322"/>
                  </a:cubicBezTo>
                  <a:cubicBezTo>
                    <a:pt x="f723" y="f321"/>
                    <a:pt x="f200" y="f321"/>
                    <a:pt x="f617" y="f320"/>
                  </a:cubicBezTo>
                  <a:cubicBezTo>
                    <a:pt x="f615" y="f724"/>
                    <a:pt x="f162" y="f318"/>
                    <a:pt x="f614" y="f317"/>
                  </a:cubicBezTo>
                  <a:cubicBezTo>
                    <a:pt x="f167" y="f725"/>
                    <a:pt x="f188" y="f329"/>
                    <a:pt x="f172" y="f331"/>
                  </a:cubicBezTo>
                  <a:cubicBezTo>
                    <a:pt x="f181" y="f208"/>
                    <a:pt x="f174" y="f208"/>
                    <a:pt x="f726" y="f314"/>
                  </a:cubicBezTo>
                  <a:lnTo>
                    <a:pt x="f656" y="f314"/>
                  </a:lnTo>
                  <a:cubicBezTo>
                    <a:pt x="f431" y="f727"/>
                    <a:pt x="f429" y="f728"/>
                    <a:pt x="f426" y="f211"/>
                  </a:cubicBezTo>
                  <a:cubicBezTo>
                    <a:pt x="f434" y="f211"/>
                    <a:pt x="f425" y="f211"/>
                    <a:pt x="f435" y="f312"/>
                  </a:cubicBezTo>
                  <a:lnTo>
                    <a:pt x="f609" y="f312"/>
                  </a:lnTo>
                  <a:lnTo>
                    <a:pt x="f609" y="f213"/>
                  </a:lnTo>
                  <a:lnTo>
                    <a:pt x="f418" y="f213"/>
                  </a:lnTo>
                  <a:cubicBezTo>
                    <a:pt x="f417" y="f213"/>
                    <a:pt x="f416" y="f213"/>
                    <a:pt x="f414" y="f729"/>
                  </a:cubicBezTo>
                  <a:lnTo>
                    <a:pt x="f406" y="f729"/>
                  </a:lnTo>
                  <a:cubicBezTo>
                    <a:pt x="f404" y="f729"/>
                    <a:pt x="f443" y="f729"/>
                    <a:pt x="f400" y="f730"/>
                  </a:cubicBezTo>
                  <a:lnTo>
                    <a:pt x="f605" y="f730"/>
                  </a:lnTo>
                  <a:cubicBezTo>
                    <a:pt x="f396" y="f731"/>
                    <a:pt x="f397" y="f732"/>
                    <a:pt x="f397" y="f733"/>
                  </a:cubicBezTo>
                  <a:lnTo>
                    <a:pt x="f397" y="f734"/>
                  </a:lnTo>
                  <a:cubicBezTo>
                    <a:pt x="f400" y="f226"/>
                    <a:pt x="f402" y="f298"/>
                    <a:pt x="f443" y="f234"/>
                  </a:cubicBezTo>
                  <a:lnTo>
                    <a:pt x="f404" y="f735"/>
                  </a:lnTo>
                  <a:cubicBezTo>
                    <a:pt x="f404" y="f244"/>
                    <a:pt x="f405" y="f736"/>
                    <a:pt x="f669" y="f258"/>
                  </a:cubicBezTo>
                  <a:cubicBezTo>
                    <a:pt x="f406" y="f272"/>
                    <a:pt x="f407" y="f737"/>
                    <a:pt x="f408" y="f738"/>
                  </a:cubicBezTo>
                  <a:cubicBezTo>
                    <a:pt x="f409" y="f125"/>
                    <a:pt x="f409" y="f122"/>
                    <a:pt x="f410" y="f120"/>
                  </a:cubicBezTo>
                  <a:lnTo>
                    <a:pt x="f410" y="f739"/>
                  </a:lnTo>
                  <a:cubicBezTo>
                    <a:pt x="f412" y="f740"/>
                    <a:pt x="f412" y="f134"/>
                    <a:pt x="f413" y="f741"/>
                  </a:cubicBezTo>
                  <a:cubicBezTo>
                    <a:pt x="f413" y="f742"/>
                    <a:pt x="f414" y="f7"/>
                    <a:pt x="f414" y="f8"/>
                  </a:cubicBezTo>
                  <a:cubicBezTo>
                    <a:pt x="f441" y="f100"/>
                    <a:pt x="f416" y="f743"/>
                    <a:pt x="f439" y="f744"/>
                  </a:cubicBezTo>
                  <a:lnTo>
                    <a:pt x="f439" y="f745"/>
                  </a:lnTo>
                  <a:cubicBezTo>
                    <a:pt x="f416" y="f746"/>
                    <a:pt x="f441" y="f747"/>
                    <a:pt x="f413" y="f79"/>
                  </a:cubicBezTo>
                  <a:cubicBezTo>
                    <a:pt x="f410" y="f748"/>
                    <a:pt x="f408" y="f27"/>
                    <a:pt x="f405" y="f749"/>
                  </a:cubicBezTo>
                  <a:cubicBezTo>
                    <a:pt x="f402" y="f750"/>
                    <a:pt x="f396" y="f39"/>
                    <a:pt x="f376" y="f751"/>
                  </a:cubicBezTo>
                  <a:cubicBezTo>
                    <a:pt x="f366" y="f43"/>
                    <a:pt x="f752" y="f47"/>
                    <a:pt x="f385" y="f51"/>
                  </a:cubicBezTo>
                  <a:cubicBezTo>
                    <a:pt x="f356" y="f51"/>
                    <a:pt x="f349" y="f4"/>
                    <a:pt x="f351" y="f4"/>
                  </a:cubicBezTo>
                  <a:cubicBezTo>
                    <a:pt x="f349" y="f51"/>
                    <a:pt x="f349" y="f47"/>
                    <a:pt x="f349" y="f45"/>
                  </a:cubicBezTo>
                  <a:cubicBezTo>
                    <a:pt x="f355" y="f751"/>
                    <a:pt x="f355" y="f753"/>
                    <a:pt x="f355" y="f754"/>
                  </a:cubicBezTo>
                  <a:lnTo>
                    <a:pt x="f355" y="f750"/>
                  </a:lnTo>
                  <a:lnTo>
                    <a:pt x="f355" y="f749"/>
                  </a:lnTo>
                  <a:cubicBezTo>
                    <a:pt x="f349" y="f755"/>
                    <a:pt x="f349" y="f756"/>
                    <a:pt x="f349" y="f23"/>
                  </a:cubicBezTo>
                  <a:lnTo>
                    <a:pt x="f349" y="f757"/>
                  </a:lnTo>
                  <a:cubicBezTo>
                    <a:pt x="f351" y="f758"/>
                    <a:pt x="f351" y="f759"/>
                    <a:pt x="f352" y="f760"/>
                  </a:cubicBezTo>
                  <a:cubicBezTo>
                    <a:pt x="f761" y="f97"/>
                    <a:pt x="f762" y="f104"/>
                    <a:pt x="f763" y="f764"/>
                  </a:cubicBezTo>
                  <a:cubicBezTo>
                    <a:pt x="f765" y="f133"/>
                    <a:pt x="f675" y="f766"/>
                    <a:pt x="f767" y="f118"/>
                  </a:cubicBezTo>
                  <a:lnTo>
                    <a:pt x="f768" y="f769"/>
                  </a:lnTo>
                  <a:cubicBezTo>
                    <a:pt x="f597" y="f125"/>
                    <a:pt x="f595" y="f770"/>
                    <a:pt x="f593" y="f771"/>
                  </a:cubicBezTo>
                  <a:cubicBezTo>
                    <a:pt x="f215" y="f772"/>
                    <a:pt x="f773" y="f774"/>
                    <a:pt x="f227" y="f254"/>
                  </a:cubicBezTo>
                  <a:lnTo>
                    <a:pt x="f229" y="f254"/>
                  </a:lnTo>
                  <a:cubicBezTo>
                    <a:pt x="f775" y="f246"/>
                    <a:pt x="f237" y="f776"/>
                    <a:pt x="f777" y="f294"/>
                  </a:cubicBezTo>
                  <a:cubicBezTo>
                    <a:pt x="f778" y="f234"/>
                    <a:pt x="f245" y="f779"/>
                    <a:pt x="f780" y="f298"/>
                  </a:cubicBezTo>
                  <a:cubicBezTo>
                    <a:pt x="f781" y="f782"/>
                    <a:pt x="f251" y="f300"/>
                    <a:pt x="f442" y="f783"/>
                  </a:cubicBezTo>
                  <a:lnTo>
                    <a:pt x="f784" y="f226"/>
                  </a:lnTo>
                  <a:cubicBezTo>
                    <a:pt x="f363" y="f223"/>
                    <a:pt x="f785" y="f732"/>
                    <a:pt x="f265" y="f731"/>
                  </a:cubicBezTo>
                  <a:cubicBezTo>
                    <a:pt x="f786" y="f787"/>
                    <a:pt x="f788" y="f730"/>
                    <a:pt x="f370" y="f730"/>
                  </a:cubicBezTo>
                  <a:cubicBezTo>
                    <a:pt x="f269" y="f729"/>
                    <a:pt x="f345" y="f213"/>
                    <a:pt x="f270" y="f213"/>
                  </a:cubicBezTo>
                  <a:lnTo>
                    <a:pt x="f271" y="f211"/>
                  </a:lnTo>
                  <a:cubicBezTo>
                    <a:pt x="f344" y="f211"/>
                    <a:pt x="f789" y="f728"/>
                    <a:pt x="f466" y="f727"/>
                  </a:cubicBezTo>
                  <a:cubicBezTo>
                    <a:pt x="f790" y="f314"/>
                    <a:pt x="f471" y="f208"/>
                    <a:pt x="f791" y="f331"/>
                  </a:cubicBezTo>
                  <a:cubicBezTo>
                    <a:pt x="f792" y="f329"/>
                    <a:pt x="f275" y="f793"/>
                    <a:pt x="f342" y="f793"/>
                  </a:cubicBezTo>
                  <a:cubicBezTo>
                    <a:pt x="f481" y="f725"/>
                    <a:pt x="f562" y="f725"/>
                    <a:pt x="f560" y="f725"/>
                  </a:cubicBezTo>
                  <a:lnTo>
                    <a:pt x="f278" y="f327"/>
                  </a:lnTo>
                  <a:cubicBezTo>
                    <a:pt x="f559" y="f317"/>
                    <a:pt x="f338" y="f318"/>
                    <a:pt x="f566" y="f724"/>
                  </a:cubicBezTo>
                  <a:cubicBezTo>
                    <a:pt x="f283" y="f794"/>
                    <a:pt x="f335" y="f320"/>
                    <a:pt x="f334" y="f321"/>
                  </a:cubicBezTo>
                  <a:lnTo>
                    <a:pt x="f332" y="f322"/>
                  </a:lnTo>
                  <a:cubicBezTo>
                    <a:pt x="f288" y="f722"/>
                    <a:pt x="f795" y="f796"/>
                    <a:pt x="f296" y="f721"/>
                  </a:cubicBezTo>
                  <a:cubicBezTo>
                    <a:pt x="f552" y="f797"/>
                    <a:pt x="f301" y="f798"/>
                    <a:pt x="f304" y="f798"/>
                  </a:cubicBezTo>
                  <a:cubicBezTo>
                    <a:pt x="f551" y="f720"/>
                    <a:pt x="f307" y="f720"/>
                    <a:pt x="f310" y="f720"/>
                  </a:cubicBezTo>
                  <a:cubicBezTo>
                    <a:pt x="f799" y="f720"/>
                    <a:pt x="f381" y="f798"/>
                    <a:pt x="f381" y="f797"/>
                  </a:cubicBezTo>
                  <a:cubicBezTo>
                    <a:pt x="f382" y="f797"/>
                    <a:pt x="f571" y="f798"/>
                    <a:pt x="f388" y="f720"/>
                  </a:cubicBezTo>
                  <a:cubicBezTo>
                    <a:pt x="f401" y="f720"/>
                    <a:pt x="f549" y="f800"/>
                    <a:pt x="f391" y="f800"/>
                  </a:cubicBezTo>
                  <a:cubicBezTo>
                    <a:pt x="f548" y="f800"/>
                    <a:pt x="f506" y="f719"/>
                    <a:pt x="f545" y="f719"/>
                  </a:cubicBezTo>
                  <a:lnTo>
                    <a:pt x="f537" y="f719"/>
                  </a:lnTo>
                  <a:cubicBezTo>
                    <a:pt x="f535" y="f719"/>
                    <a:pt x="f468" y="f800"/>
                    <a:pt x="f470" y="f800"/>
                  </a:cubicBezTo>
                  <a:lnTo>
                    <a:pt x="f474" y="f800"/>
                  </a:lnTo>
                  <a:cubicBezTo>
                    <a:pt x="f477" y="f720"/>
                    <a:pt x="f482" y="f798"/>
                    <a:pt x="f521" y="f797"/>
                  </a:cubicBezTo>
                  <a:lnTo>
                    <a:pt x="f489" y="f797"/>
                  </a:lnTo>
                  <a:cubicBezTo>
                    <a:pt x="f493" y="f721"/>
                    <a:pt x="f497" y="f721"/>
                    <a:pt x="f502" y="f722"/>
                  </a:cubicBezTo>
                  <a:cubicBezTo>
                    <a:pt x="f504" y="f722"/>
                    <a:pt x="f801" y="f323"/>
                    <a:pt x="f541" y="f322"/>
                  </a:cubicBezTo>
                  <a:cubicBezTo>
                    <a:pt x="f544" y="f322"/>
                    <a:pt x="f802" y="f321"/>
                    <a:pt x="f803" y="f320"/>
                  </a:cubicBezTo>
                  <a:lnTo>
                    <a:pt x="f687" y="f794"/>
                  </a:lnTo>
                  <a:cubicBezTo>
                    <a:pt x="f689" y="f724"/>
                    <a:pt x="f804" y="f317"/>
                    <a:pt x="f693" y="f316"/>
                  </a:cubicBezTo>
                  <a:lnTo>
                    <a:pt x="f805" y="f327"/>
                  </a:lnTo>
                  <a:cubicBezTo>
                    <a:pt x="f806" y="f327"/>
                    <a:pt x="f807" y="f725"/>
                    <a:pt x="f808" y="f725"/>
                  </a:cubicBezTo>
                  <a:cubicBezTo>
                    <a:pt x="f809" y="f793"/>
                    <a:pt x="f810" y="f793"/>
                    <a:pt x="f698" y="f329"/>
                  </a:cubicBezTo>
                  <a:lnTo>
                    <a:pt x="f701" y="f331"/>
                  </a:lnTo>
                  <a:cubicBezTo>
                    <a:pt x="f811" y="f208"/>
                    <a:pt x="f704" y="f314"/>
                    <a:pt x="f812" y="f727"/>
                  </a:cubicBezTo>
                  <a:cubicBezTo>
                    <a:pt x="f707" y="f728"/>
                    <a:pt x="f813" y="f211"/>
                    <a:pt x="f814" y="f312"/>
                  </a:cubicBezTo>
                  <a:cubicBezTo>
                    <a:pt x="f815" y="f213"/>
                    <a:pt x="f710" y="f729"/>
                    <a:pt x="f711" y="f730"/>
                  </a:cubicBezTo>
                  <a:cubicBezTo>
                    <a:pt x="f816" y="f787"/>
                    <a:pt x="f817" y="f787"/>
                    <a:pt x="f713" y="f731"/>
                  </a:cubicBezTo>
                  <a:cubicBezTo>
                    <a:pt x="f713" y="f216"/>
                    <a:pt x="f714" y="f216"/>
                    <a:pt x="f818" y="f732"/>
                  </a:cubicBezTo>
                  <a:lnTo>
                    <a:pt x="f819" y="f218"/>
                  </a:lnTo>
                  <a:cubicBezTo>
                    <a:pt x="f820" y="f733"/>
                    <a:pt x="f821" y="f734"/>
                    <a:pt x="f822" y="f223"/>
                  </a:cubicBezTo>
                  <a:cubicBezTo>
                    <a:pt x="f823" y="f225"/>
                    <a:pt x="f824" y="f825"/>
                    <a:pt x="f720" y="f825"/>
                  </a:cubicBezTo>
                  <a:lnTo>
                    <a:pt x="f797" y="f826"/>
                  </a:lnTo>
                  <a:lnTo>
                    <a:pt x="f721" y="f783"/>
                  </a:lnTo>
                  <a:cubicBezTo>
                    <a:pt x="f827" y="f300"/>
                    <a:pt x="f323" y="f782"/>
                    <a:pt x="f322" y="f298"/>
                  </a:cubicBezTo>
                  <a:cubicBezTo>
                    <a:pt x="f320" y="f779"/>
                    <a:pt x="f319" y="f828"/>
                    <a:pt x="f318" y="f234"/>
                  </a:cubicBezTo>
                  <a:cubicBezTo>
                    <a:pt x="f316" y="f238"/>
                    <a:pt x="f329" y="f776"/>
                    <a:pt x="f208" y="f246"/>
                  </a:cubicBezTo>
                  <a:cubicBezTo>
                    <a:pt x="f209" y="f829"/>
                    <a:pt x="f313" y="f254"/>
                    <a:pt x="f312" y="f256"/>
                  </a:cubicBezTo>
                  <a:lnTo>
                    <a:pt x="f312" y="f258"/>
                  </a:lnTo>
                  <a:cubicBezTo>
                    <a:pt x="f213" y="f774"/>
                    <a:pt x="f830" y="f831"/>
                    <a:pt x="f214" y="f272"/>
                  </a:cubicBezTo>
                  <a:cubicBezTo>
                    <a:pt x="f216" y="f737"/>
                    <a:pt x="f220" y="f770"/>
                    <a:pt x="f223" y="f125"/>
                  </a:cubicBezTo>
                  <a:cubicBezTo>
                    <a:pt x="f825" y="f122"/>
                    <a:pt x="f226" y="f769"/>
                    <a:pt x="f303" y="f118"/>
                  </a:cubicBezTo>
                  <a:cubicBezTo>
                    <a:pt x="f300" y="f832"/>
                    <a:pt x="f230" y="f766"/>
                    <a:pt x="f298" y="f739"/>
                  </a:cubicBezTo>
                  <a:cubicBezTo>
                    <a:pt x="f298" y="f133"/>
                    <a:pt x="f833" y="f740"/>
                    <a:pt x="f232" y="f834"/>
                  </a:cubicBezTo>
                  <a:lnTo>
                    <a:pt x="f835" y="f134"/>
                  </a:lnTo>
                  <a:cubicBezTo>
                    <a:pt x="f234" y="f106"/>
                    <a:pt x="f236" y="f135"/>
                    <a:pt x="f294" y="f742"/>
                  </a:cubicBezTo>
                  <a:lnTo>
                    <a:pt x="f238" y="f7"/>
                  </a:lnTo>
                  <a:cubicBezTo>
                    <a:pt x="f240" y="f836"/>
                    <a:pt x="f244" y="f837"/>
                    <a:pt x="f246" y="f743"/>
                  </a:cubicBezTo>
                  <a:cubicBezTo>
                    <a:pt x="f248" y="f13"/>
                    <a:pt x="f248" y="f838"/>
                    <a:pt x="f250" y="f745"/>
                  </a:cubicBezTo>
                  <a:cubicBezTo>
                    <a:pt x="f250" y="f759"/>
                    <a:pt x="f250" y="f758"/>
                    <a:pt x="f248" y="f757"/>
                  </a:cubicBezTo>
                  <a:cubicBezTo>
                    <a:pt x="f248" y="f747"/>
                    <a:pt x="f248" y="f82"/>
                    <a:pt x="f246" y="f80"/>
                  </a:cubicBezTo>
                  <a:cubicBezTo>
                    <a:pt x="f250" y="f82"/>
                    <a:pt x="f254" y="f839"/>
                    <a:pt x="f258" y="f747"/>
                  </a:cubicBezTo>
                  <a:lnTo>
                    <a:pt x="f261" y="f747"/>
                  </a:lnTo>
                  <a:cubicBezTo>
                    <a:pt x="f272" y="f87"/>
                    <a:pt x="f840" y="f758"/>
                    <a:pt x="f841" y="f759"/>
                  </a:cubicBezTo>
                  <a:cubicBezTo>
                    <a:pt x="f127" y="f745"/>
                    <a:pt x="f121" y="f838"/>
                    <a:pt x="f118" y="f13"/>
                  </a:cubicBezTo>
                  <a:cubicBezTo>
                    <a:pt x="f114" y="f97"/>
                    <a:pt x="f110" y="f842"/>
                    <a:pt x="f108" y="f100"/>
                  </a:cubicBezTo>
                  <a:lnTo>
                    <a:pt x="f134" y="f102"/>
                  </a:lnTo>
                  <a:lnTo>
                    <a:pt x="f134" y="f843"/>
                  </a:lnTo>
                  <a:lnTo>
                    <a:pt x="f741" y="f836"/>
                  </a:lnTo>
                  <a:cubicBezTo>
                    <a:pt x="f135" y="f104"/>
                    <a:pt x="f135" y="f104"/>
                    <a:pt x="f5" y="f8"/>
                  </a:cubicBezTo>
                  <a:cubicBezTo>
                    <a:pt x="f844" y="f845"/>
                    <a:pt x="f844" y="f7"/>
                    <a:pt x="f7" y="f846"/>
                  </a:cubicBezTo>
                  <a:cubicBezTo>
                    <a:pt x="f845" y="f742"/>
                    <a:pt x="f7" y="f741"/>
                    <a:pt x="f844" y="f134"/>
                  </a:cubicBezTo>
                  <a:cubicBezTo>
                    <a:pt x="f5" y="f134"/>
                    <a:pt x="f135" y="f764"/>
                    <a:pt x="f741" y="f764"/>
                  </a:cubicBezTo>
                  <a:lnTo>
                    <a:pt x="f741" y="f834"/>
                  </a:lnTo>
                  <a:cubicBezTo>
                    <a:pt x="f106" y="f133"/>
                    <a:pt x="f134" y="f739"/>
                    <a:pt x="f134" y="f766"/>
                  </a:cubicBezTo>
                  <a:cubicBezTo>
                    <a:pt x="f847" y="f116"/>
                    <a:pt x="f847" y="f120"/>
                    <a:pt x="f108" y="f848"/>
                  </a:cubicBezTo>
                  <a:cubicBezTo>
                    <a:pt x="f108" y="f123"/>
                    <a:pt x="f740" y="f127"/>
                    <a:pt x="f133" y="f738"/>
                  </a:cubicBezTo>
                  <a:cubicBezTo>
                    <a:pt x="f110" y="f771"/>
                    <a:pt x="f112" y="f849"/>
                    <a:pt x="f132" y="f831"/>
                  </a:cubicBezTo>
                  <a:lnTo>
                    <a:pt x="f114" y="f261"/>
                  </a:lnTo>
                  <a:cubicBezTo>
                    <a:pt x="f114" y="f256"/>
                    <a:pt x="f832" y="f254"/>
                    <a:pt x="f832" y="f736"/>
                  </a:cubicBezTo>
                  <a:lnTo>
                    <a:pt x="f116" y="f246"/>
                  </a:lnTo>
                  <a:cubicBezTo>
                    <a:pt x="f118" y="f242"/>
                    <a:pt x="f120" y="f735"/>
                    <a:pt x="f120" y="f294"/>
                  </a:cubicBezTo>
                  <a:cubicBezTo>
                    <a:pt x="f121" y="f828"/>
                    <a:pt x="f122" y="f298"/>
                    <a:pt x="f123" y="f783"/>
                  </a:cubicBezTo>
                  <a:lnTo>
                    <a:pt x="f125" y="f826"/>
                  </a:lnTo>
                  <a:cubicBezTo>
                    <a:pt x="f127" y="f825"/>
                    <a:pt x="f850" y="f734"/>
                    <a:pt x="f851" y="f218"/>
                  </a:cubicBezTo>
                  <a:cubicBezTo>
                    <a:pt x="f841" y="f731"/>
                    <a:pt x="f852" y="f730"/>
                    <a:pt x="f840" y="f312"/>
                  </a:cubicBezTo>
                  <a:cubicBezTo>
                    <a:pt x="f853" y="f211"/>
                    <a:pt x="f853" y="f728"/>
                    <a:pt x="f849" y="f314"/>
                  </a:cubicBezTo>
                  <a:lnTo>
                    <a:pt x="f772" y="f208"/>
                  </a:lnTo>
                  <a:lnTo>
                    <a:pt x="f272" y="f331"/>
                  </a:lnTo>
                  <a:lnTo>
                    <a:pt x="f772" y="f329"/>
                  </a:lnTo>
                  <a:cubicBezTo>
                    <a:pt x="f772" y="f331"/>
                    <a:pt x="f849" y="f331"/>
                    <a:pt x="f849" y="f331"/>
                  </a:cubicBezTo>
                  <a:lnTo>
                    <a:pt x="f853" y="f331"/>
                  </a:lnTo>
                  <a:cubicBezTo>
                    <a:pt x="f841" y="f329"/>
                    <a:pt x="f125" y="f725"/>
                    <a:pt x="f130" y="f327"/>
                  </a:cubicBezTo>
                  <a:cubicBezTo>
                    <a:pt x="f832" y="f317"/>
                    <a:pt x="f133" y="f724"/>
                    <a:pt x="f134" y="f321"/>
                  </a:cubicBezTo>
                  <a:cubicBezTo>
                    <a:pt x="f741" y="f322"/>
                    <a:pt x="f5" y="f323"/>
                    <a:pt x="f845" y="f796"/>
                  </a:cubicBezTo>
                  <a:cubicBezTo>
                    <a:pt x="f8" y="f721"/>
                    <a:pt x="f10" y="f797"/>
                    <a:pt x="f102" y="f798"/>
                  </a:cubicBezTo>
                  <a:cubicBezTo>
                    <a:pt x="f837" y="f720"/>
                    <a:pt x="f98" y="f800"/>
                    <a:pt x="f97" y="f718"/>
                  </a:cubicBezTo>
                  <a:lnTo>
                    <a:pt x="f13" y="f822"/>
                  </a:lnTo>
                  <a:lnTo>
                    <a:pt x="f854" y="f716"/>
                  </a:lnTo>
                  <a:cubicBezTo>
                    <a:pt x="f93" y="f855"/>
                    <a:pt x="f89" y="f818"/>
                    <a:pt x="f19" y="f713"/>
                  </a:cubicBezTo>
                  <a:cubicBezTo>
                    <a:pt x="f757" y="f713"/>
                    <a:pt x="f85" y="f856"/>
                    <a:pt x="f21" y="f712"/>
                  </a:cubicBezTo>
                  <a:cubicBezTo>
                    <a:pt x="f78" y="f710"/>
                    <a:pt x="f857" y="f858"/>
                    <a:pt x="f31" y="f859"/>
                  </a:cubicBezTo>
                  <a:cubicBezTo>
                    <a:pt x="f39" y="f704"/>
                    <a:pt x="f47" y="f700"/>
                    <a:pt x="f860" y="f696"/>
                  </a:cubicBezTo>
                  <a:lnTo>
                    <a:pt x="f861" y="f807"/>
                  </a:lnTo>
                  <a:cubicBezTo>
                    <a:pt x="f862" y="f863"/>
                    <a:pt x="f864" y="f694"/>
                    <a:pt x="f865" y="f866"/>
                  </a:cubicBezTo>
                  <a:cubicBezTo>
                    <a:pt x="f867" y="f868"/>
                    <a:pt x="f869" y="f870"/>
                    <a:pt x="f871" y="f691"/>
                  </a:cubicBezTo>
                  <a:cubicBezTo>
                    <a:pt x="f872" y="f690"/>
                    <a:pt x="f873" y="f689"/>
                    <a:pt x="f874" y="f688"/>
                  </a:cubicBezTo>
                  <a:cubicBezTo>
                    <a:pt x="f875" y="f876"/>
                    <a:pt x="f877" y="f878"/>
                    <a:pt x="f879" y="f803"/>
                  </a:cubicBezTo>
                  <a:lnTo>
                    <a:pt x="f880" y="f686"/>
                  </a:lnTo>
                  <a:lnTo>
                    <a:pt x="f881" y="f541"/>
                  </a:lnTo>
                  <a:cubicBezTo>
                    <a:pt x="f882" y="f539"/>
                    <a:pt x="f883" y="f503"/>
                    <a:pt x="f884" y="f502"/>
                  </a:cubicBezTo>
                  <a:cubicBezTo>
                    <a:pt x="f885" y="f497"/>
                    <a:pt x="f886" y="f494"/>
                    <a:pt x="f887" y="f518"/>
                  </a:cubicBezTo>
                  <a:cubicBezTo>
                    <a:pt x="f888" y="f527"/>
                    <a:pt x="f889" y="f484"/>
                    <a:pt x="f890" y="f522"/>
                  </a:cubicBezTo>
                  <a:cubicBezTo>
                    <a:pt x="f891" y="f477"/>
                    <a:pt x="f892" y="f684"/>
                    <a:pt x="f893" y="f516"/>
                  </a:cubicBezTo>
                  <a:cubicBezTo>
                    <a:pt x="f894" y="f468"/>
                    <a:pt x="f895" y="f513"/>
                    <a:pt x="f896" y="f463"/>
                  </a:cubicBezTo>
                  <a:lnTo>
                    <a:pt x="f897" y="f512"/>
                  </a:lnTo>
                  <a:cubicBezTo>
                    <a:pt x="f898" y="f458"/>
                    <a:pt x="f899" y="f454"/>
                    <a:pt x="f900" y="f510"/>
                  </a:cubicBezTo>
                  <a:cubicBezTo>
                    <a:pt x="f901" y="f682"/>
                    <a:pt x="f902" y="f448"/>
                    <a:pt x="f903" y="f564"/>
                  </a:cubicBezTo>
                  <a:cubicBezTo>
                    <a:pt x="f904" y="f445"/>
                    <a:pt x="f905" y="f906"/>
                    <a:pt x="f907" y="f393"/>
                  </a:cubicBezTo>
                  <a:cubicBezTo>
                    <a:pt x="f908" y="f391"/>
                    <a:pt x="f909" y="f390"/>
                    <a:pt x="f909" y="f389"/>
                  </a:cubicBezTo>
                  <a:lnTo>
                    <a:pt x="f910" y="f388"/>
                  </a:lnTo>
                  <a:cubicBezTo>
                    <a:pt x="f911" y="f411"/>
                    <a:pt x="f912" y="f315"/>
                    <a:pt x="f913" y="f307"/>
                  </a:cubicBezTo>
                  <a:cubicBezTo>
                    <a:pt x="f914" y="f304"/>
                    <a:pt x="f915" y="f326"/>
                    <a:pt x="f916" y="f292"/>
                  </a:cubicBezTo>
                  <a:cubicBezTo>
                    <a:pt x="f917" y="f289"/>
                    <a:pt x="f917" y="f288"/>
                    <a:pt x="f918" y="f287"/>
                  </a:cubicBezTo>
                  <a:lnTo>
                    <a:pt x="f918" y="f330"/>
                  </a:lnTo>
                  <a:lnTo>
                    <a:pt x="f918" y="f332"/>
                  </a:lnTo>
                  <a:cubicBezTo>
                    <a:pt x="f3" y="f285"/>
                    <a:pt x="f3" y="f333"/>
                    <a:pt x="f3" y="f333"/>
                  </a:cubicBezTo>
                  <a:cubicBezTo>
                    <a:pt x="f3" y="f334"/>
                    <a:pt x="f3" y="f284"/>
                    <a:pt x="f918" y="f565"/>
                  </a:cubicBezTo>
                  <a:cubicBezTo>
                    <a:pt x="f918" y="f567"/>
                    <a:pt x="f917" y="f283"/>
                    <a:pt x="f915" y="f283"/>
                  </a:cubicBezTo>
                  <a:cubicBezTo>
                    <a:pt x="f916" y="f337"/>
                    <a:pt x="f916" y="f338"/>
                    <a:pt x="f916" y="f279"/>
                  </a:cubicBezTo>
                  <a:lnTo>
                    <a:pt x="f916" y="f276"/>
                  </a:lnTo>
                  <a:cubicBezTo>
                    <a:pt x="f916" y="f342"/>
                    <a:pt x="f916" y="f378"/>
                    <a:pt x="f915" y="f432"/>
                  </a:cubicBezTo>
                  <a:cubicBezTo>
                    <a:pt x="f915" y="f377"/>
                    <a:pt x="f914" y="f433"/>
                    <a:pt x="f914" y="f273"/>
                  </a:cubicBezTo>
                  <a:lnTo>
                    <a:pt x="f914" y="f343"/>
                  </a:lnTo>
                  <a:cubicBezTo>
                    <a:pt x="f919" y="f375"/>
                    <a:pt x="f913" y="f344"/>
                    <a:pt x="f913" y="f373"/>
                  </a:cubicBezTo>
                  <a:lnTo>
                    <a:pt x="f912" y="f372"/>
                  </a:lnTo>
                  <a:lnTo>
                    <a:pt x="f912" y="f270"/>
                  </a:lnTo>
                  <a:cubicBezTo>
                    <a:pt x="f920" y="f269"/>
                    <a:pt x="f920" y="f370"/>
                    <a:pt x="f911" y="f267"/>
                  </a:cubicBezTo>
                  <a:cubicBezTo>
                    <a:pt x="f910" y="f265"/>
                    <a:pt x="f909" y="f264"/>
                    <a:pt x="f908" y="f262"/>
                  </a:cubicBezTo>
                  <a:cubicBezTo>
                    <a:pt x="f907" y="f365"/>
                    <a:pt x="f905" y="f363"/>
                    <a:pt x="f904" y="f257"/>
                  </a:cubicBezTo>
                  <a:cubicBezTo>
                    <a:pt x="f921" y="f438"/>
                    <a:pt x="f903" y="f255"/>
                    <a:pt x="f922" y="f440"/>
                  </a:cubicBezTo>
                  <a:lnTo>
                    <a:pt x="f923" y="f253"/>
                  </a:lnTo>
                  <a:lnTo>
                    <a:pt x="f901" y="f442"/>
                  </a:lnTo>
                  <a:cubicBezTo>
                    <a:pt x="f900" y="f347"/>
                    <a:pt x="f924" y="f249"/>
                    <a:pt x="f925" y="f247"/>
                  </a:cubicBezTo>
                  <a:cubicBezTo>
                    <a:pt x="f926" y="f245"/>
                    <a:pt x="f898" y="f245"/>
                    <a:pt x="f898" y="f444"/>
                  </a:cubicBezTo>
                  <a:cubicBezTo>
                    <a:pt x="f927" y="f444"/>
                    <a:pt x="f897" y="f243"/>
                    <a:pt x="f896" y="f243"/>
                  </a:cubicBezTo>
                  <a:cubicBezTo>
                    <a:pt x="f928" y="f353"/>
                    <a:pt x="f893" y="f353"/>
                    <a:pt x="f929" y="f353"/>
                  </a:cubicBezTo>
                  <a:lnTo>
                    <a:pt x="f930" y="f353"/>
                  </a:lnTo>
                  <a:cubicBezTo>
                    <a:pt x="f890" y="f353"/>
                    <a:pt x="f931" y="f353"/>
                    <a:pt x="f932" y="f241"/>
                  </a:cubicBezTo>
                  <a:cubicBezTo>
                    <a:pt x="f933" y="f241"/>
                    <a:pt x="f887" y="f243"/>
                    <a:pt x="f934" y="f444"/>
                  </a:cubicBezTo>
                  <a:cubicBezTo>
                    <a:pt x="f886" y="f444"/>
                    <a:pt x="f935" y="f245"/>
                    <a:pt x="f936" y="f247"/>
                  </a:cubicBezTo>
                  <a:cubicBezTo>
                    <a:pt x="f937" y="f249"/>
                    <a:pt x="f938" y="f347"/>
                    <a:pt x="f939" y="f251"/>
                  </a:cubicBezTo>
                  <a:lnTo>
                    <a:pt x="f881" y="f440"/>
                  </a:lnTo>
                  <a:lnTo>
                    <a:pt x="f940" y="f440"/>
                  </a:lnTo>
                  <a:cubicBezTo>
                    <a:pt x="f941" y="f255"/>
                    <a:pt x="f941" y="f438"/>
                    <a:pt x="f880" y="f438"/>
                  </a:cubicBezTo>
                  <a:lnTo>
                    <a:pt x="f879" y="f257"/>
                  </a:lnTo>
                  <a:cubicBezTo>
                    <a:pt x="f877" y="f363"/>
                    <a:pt x="f875" y="f363"/>
                    <a:pt x="f942" y="f259"/>
                  </a:cubicBezTo>
                  <a:cubicBezTo>
                    <a:pt x="f874" y="f365"/>
                    <a:pt x="f943" y="f262"/>
                    <a:pt x="f873" y="f367"/>
                  </a:cubicBezTo>
                  <a:lnTo>
                    <a:pt x="f872" y="f436"/>
                  </a:lnTo>
                  <a:lnTo>
                    <a:pt x="f944" y="f267"/>
                  </a:lnTo>
                  <a:cubicBezTo>
                    <a:pt x="f945" y="f269"/>
                    <a:pt x="f946" y="f270"/>
                    <a:pt x="f864" y="f271"/>
                  </a:cubicBezTo>
                  <a:cubicBezTo>
                    <a:pt x="f947" y="f344"/>
                    <a:pt x="f862" y="f375"/>
                    <a:pt x="f861" y="f466"/>
                  </a:cubicBezTo>
                  <a:lnTo>
                    <a:pt x="f861" y="f343"/>
                  </a:lnTo>
                  <a:lnTo>
                    <a:pt x="f948" y="f273"/>
                  </a:lnTo>
                  <a:lnTo>
                    <a:pt x="f948" y="f433"/>
                  </a:lnTo>
                  <a:cubicBezTo>
                    <a:pt x="f860" y="f433"/>
                    <a:pt x="f860" y="f471"/>
                    <a:pt x="f860" y="f471"/>
                  </a:cubicBezTo>
                  <a:lnTo>
                    <a:pt x="f860" y="f377"/>
                  </a:lnTo>
                  <a:cubicBezTo>
                    <a:pt x="f949" y="f274"/>
                    <a:pt x="f950" y="f432"/>
                    <a:pt x="f950" y="f951"/>
                  </a:cubicBezTo>
                  <a:lnTo>
                    <a:pt x="f952" y="f951"/>
                  </a:lnTo>
                  <a:lnTo>
                    <a:pt x="f953" y="f275"/>
                  </a:lnTo>
                  <a:cubicBezTo>
                    <a:pt x="f54" y="f342"/>
                    <a:pt x="f51" y="f276"/>
                    <a:pt x="f45" y="f277"/>
                  </a:cubicBezTo>
                  <a:cubicBezTo>
                    <a:pt x="f65" y="f485"/>
                    <a:pt x="f41" y="f339"/>
                    <a:pt x="f753" y="f338"/>
                  </a:cubicBezTo>
                  <a:lnTo>
                    <a:pt x="f39" y="f281"/>
                  </a:lnTo>
                  <a:lnTo>
                    <a:pt x="f39" y="f282"/>
                  </a:lnTo>
                  <a:cubicBezTo>
                    <a:pt x="f754" y="f337"/>
                    <a:pt x="f754" y="f491"/>
                    <a:pt x="f37" y="f336"/>
                  </a:cubicBezTo>
                  <a:cubicBezTo>
                    <a:pt x="f37" y="f283"/>
                    <a:pt x="f37" y="f283"/>
                    <a:pt x="f35" y="f567"/>
                  </a:cubicBezTo>
                  <a:lnTo>
                    <a:pt x="f35" y="f335"/>
                  </a:lnTo>
                  <a:cubicBezTo>
                    <a:pt x="f954" y="f335"/>
                    <a:pt x="f954" y="f565"/>
                    <a:pt x="f954" y="f284"/>
                  </a:cubicBezTo>
                  <a:cubicBezTo>
                    <a:pt x="f954" y="f334"/>
                    <a:pt x="f35" y="f333"/>
                    <a:pt x="f35" y="f333"/>
                  </a:cubicBezTo>
                  <a:cubicBezTo>
                    <a:pt x="f37" y="f333"/>
                    <a:pt x="f37" y="f285"/>
                    <a:pt x="f37" y="f285"/>
                  </a:cubicBezTo>
                  <a:lnTo>
                    <a:pt x="f37" y="f332"/>
                  </a:lnTo>
                  <a:cubicBezTo>
                    <a:pt x="f33" y="f499"/>
                    <a:pt x="f749" y="f291"/>
                    <a:pt x="f29" y="f293"/>
                  </a:cubicBezTo>
                  <a:cubicBezTo>
                    <a:pt x="f27" y="f380"/>
                    <a:pt x="f857" y="f297"/>
                    <a:pt x="f25" y="f326"/>
                  </a:cubicBezTo>
                  <a:cubicBezTo>
                    <a:pt x="f25" y="f326"/>
                    <a:pt x="f76" y="f326"/>
                    <a:pt x="f78" y="f299"/>
                  </a:cubicBezTo>
                  <a:lnTo>
                    <a:pt x="f78" y="f326"/>
                  </a:lnTo>
                  <a:lnTo>
                    <a:pt x="f76" y="f297"/>
                  </a:lnTo>
                  <a:lnTo>
                    <a:pt x="f76" y="f296"/>
                  </a:lnTo>
                  <a:cubicBezTo>
                    <a:pt x="f25" y="f295"/>
                    <a:pt x="f756" y="f292"/>
                    <a:pt x="f756" y="f291"/>
                  </a:cubicBezTo>
                  <a:cubicBezTo>
                    <a:pt x="f857" y="f288"/>
                    <a:pt x="f27" y="f499"/>
                    <a:pt x="f73" y="f330"/>
                  </a:cubicBezTo>
                  <a:cubicBezTo>
                    <a:pt x="f29" y="f285"/>
                    <a:pt x="f749" y="f565"/>
                    <a:pt x="f954" y="f336"/>
                  </a:cubicBezTo>
                  <a:lnTo>
                    <a:pt x="f954" y="f491"/>
                  </a:lnTo>
                  <a:cubicBezTo>
                    <a:pt x="f37" y="f338"/>
                    <a:pt x="f39" y="f340"/>
                    <a:pt x="f753" y="f277"/>
                  </a:cubicBezTo>
                  <a:cubicBezTo>
                    <a:pt x="f67" y="f275"/>
                    <a:pt x="f65" y="f377"/>
                    <a:pt x="f43" y="f466"/>
                  </a:cubicBezTo>
                  <a:cubicBezTo>
                    <a:pt x="f47" y="f373"/>
                    <a:pt x="f51" y="f370"/>
                    <a:pt x="f54" y="f436"/>
                  </a:cubicBezTo>
                  <a:cubicBezTo>
                    <a:pt x="f953" y="f365"/>
                    <a:pt x="f952" y="f438"/>
                    <a:pt x="f950" y="f347"/>
                  </a:cubicBezTo>
                  <a:cubicBezTo>
                    <a:pt x="f949" y="f444"/>
                    <a:pt x="f949" y="f239"/>
                    <a:pt x="f860" y="f233"/>
                  </a:cubicBezTo>
                  <a:cubicBezTo>
                    <a:pt x="f860" y="f227"/>
                    <a:pt x="f948" y="f217"/>
                    <a:pt x="f948" y="f207"/>
                  </a:cubicBezTo>
                  <a:lnTo>
                    <a:pt x="f948" y="f599"/>
                  </a:lnTo>
                  <a:cubicBezTo>
                    <a:pt x="f948" y="f763"/>
                    <a:pt x="f860" y="f955"/>
                    <a:pt x="f860" y="f601"/>
                  </a:cubicBezTo>
                  <a:lnTo>
                    <a:pt x="f860" y="f355"/>
                  </a:lnTo>
                  <a:cubicBezTo>
                    <a:pt x="f949" y="f956"/>
                    <a:pt x="f950" y="f361"/>
                    <a:pt x="f952" y="f371"/>
                  </a:cubicBezTo>
                  <a:cubicBezTo>
                    <a:pt x="f953" y="f957"/>
                    <a:pt x="f953" y="f605"/>
                    <a:pt x="f54" y="f958"/>
                  </a:cubicBezTo>
                  <a:cubicBezTo>
                    <a:pt x="f54" y="f400"/>
                    <a:pt x="f51" y="f402"/>
                    <a:pt x="f51" y="f403"/>
                  </a:cubicBezTo>
                  <a:lnTo>
                    <a:pt x="f47" y="f669"/>
                  </a:lnTo>
                  <a:cubicBezTo>
                    <a:pt x="f45" y="f407"/>
                    <a:pt x="f45" y="f959"/>
                    <a:pt x="f43" y="f412"/>
                  </a:cubicBezTo>
                  <a:cubicBezTo>
                    <a:pt x="f65" y="f441"/>
                    <a:pt x="f41" y="f666"/>
                    <a:pt x="f41" y="f437"/>
                  </a:cubicBezTo>
                  <a:lnTo>
                    <a:pt x="f67" y="f665"/>
                  </a:lnTo>
                  <a:cubicBezTo>
                    <a:pt x="f753" y="f421"/>
                    <a:pt x="f39" y="f424"/>
                    <a:pt x="f39" y="f960"/>
                  </a:cubicBezTo>
                  <a:lnTo>
                    <a:pt x="f37" y="f428"/>
                  </a:lnTo>
                  <a:cubicBezTo>
                    <a:pt x="f35" y="f659"/>
                    <a:pt x="f35" y="f431"/>
                    <a:pt x="f954" y="f610"/>
                  </a:cubicBezTo>
                  <a:cubicBezTo>
                    <a:pt x="f33" y="f961"/>
                    <a:pt x="f33" y="f174"/>
                    <a:pt x="f749" y="f173"/>
                  </a:cubicBezTo>
                  <a:cubicBezTo>
                    <a:pt x="f31" y="f181"/>
                    <a:pt x="f31" y="f171"/>
                    <a:pt x="f73" y="f187"/>
                  </a:cubicBezTo>
                  <a:cubicBezTo>
                    <a:pt x="f73" y="f170"/>
                    <a:pt x="f27" y="f188"/>
                    <a:pt x="f857" y="f168"/>
                  </a:cubicBezTo>
                  <a:lnTo>
                    <a:pt x="f27" y="f168"/>
                  </a:lnTo>
                  <a:cubicBezTo>
                    <a:pt x="f73" y="f168"/>
                    <a:pt x="f29" y="f168"/>
                    <a:pt x="f29" y="f191"/>
                  </a:cubicBezTo>
                  <a:lnTo>
                    <a:pt x="f31" y="f191"/>
                  </a:lnTo>
                  <a:cubicBezTo>
                    <a:pt x="f31" y="f191"/>
                    <a:pt x="f749" y="f191"/>
                    <a:pt x="f33" y="f193"/>
                  </a:cubicBezTo>
                  <a:cubicBezTo>
                    <a:pt x="f35" y="f167"/>
                    <a:pt x="f754" y="f166"/>
                    <a:pt x="f753" y="f962"/>
                  </a:cubicBezTo>
                  <a:cubicBezTo>
                    <a:pt x="f65" y="f164"/>
                    <a:pt x="f47" y="f652"/>
                    <a:pt x="f953" y="f162"/>
                  </a:cubicBezTo>
                  <a:lnTo>
                    <a:pt x="f950" y="f198"/>
                  </a:lnTo>
                  <a:cubicBezTo>
                    <a:pt x="f861" y="f161"/>
                    <a:pt x="f864" y="f200"/>
                    <a:pt x="f945" y="f77"/>
                  </a:cubicBezTo>
                  <a:cubicBezTo>
                    <a:pt x="f869" y="f75"/>
                    <a:pt x="f944" y="f81"/>
                    <a:pt x="f871" y="f83"/>
                  </a:cubicBezTo>
                  <a:cubicBezTo>
                    <a:pt x="f872" y="f84"/>
                    <a:pt x="f963" y="f86"/>
                    <a:pt x="f873" y="f158"/>
                  </a:cubicBezTo>
                  <a:cubicBezTo>
                    <a:pt x="f874" y="f201"/>
                    <a:pt x="f942" y="f91"/>
                    <a:pt x="f942" y="f92"/>
                  </a:cubicBezTo>
                  <a:cubicBezTo>
                    <a:pt x="f875" y="f94"/>
                    <a:pt x="f877" y="f156"/>
                    <a:pt x="f877" y="f62"/>
                  </a:cubicBezTo>
                  <a:lnTo>
                    <a:pt x="f879" y="f61"/>
                  </a:lnTo>
                  <a:cubicBezTo>
                    <a:pt x="f880" y="f59"/>
                    <a:pt x="f941" y="f154"/>
                    <a:pt x="f940" y="f103"/>
                  </a:cubicBezTo>
                  <a:lnTo>
                    <a:pt x="f940" y="f50"/>
                  </a:lnTo>
                  <a:cubicBezTo>
                    <a:pt x="f964" y="f49"/>
                    <a:pt x="f940" y="f46"/>
                    <a:pt x="f940" y="f109"/>
                  </a:cubicBezTo>
                  <a:cubicBezTo>
                    <a:pt x="f940" y="f113"/>
                    <a:pt x="f941" y="f119"/>
                    <a:pt x="f879" y="f126"/>
                  </a:cubicBezTo>
                  <a:cubicBezTo>
                    <a:pt x="f877" y="f175"/>
                    <a:pt x="f875" y="f30"/>
                    <a:pt x="f875" y="f28"/>
                  </a:cubicBezTo>
                  <a:cubicBezTo>
                    <a:pt x="f877" y="f28"/>
                    <a:pt x="f877" y="f26"/>
                    <a:pt x="f877" y="f179"/>
                  </a:cubicBezTo>
                  <a:lnTo>
                    <a:pt x="f875" y="f128"/>
                  </a:lnTo>
                  <a:cubicBezTo>
                    <a:pt x="f875" y="f182"/>
                    <a:pt x="f942" y="f129"/>
                    <a:pt x="f942" y="f184"/>
                  </a:cubicBezTo>
                  <a:cubicBezTo>
                    <a:pt x="f874" y="f611"/>
                    <a:pt x="f943" y="f18"/>
                    <a:pt x="f873" y="f16"/>
                  </a:cubicBezTo>
                  <a:lnTo>
                    <a:pt x="f873" y="f189"/>
                  </a:lnTo>
                  <a:cubicBezTo>
                    <a:pt x="f963" y="f14"/>
                    <a:pt x="f872" y="f12"/>
                    <a:pt x="f872" y="f9"/>
                  </a:cubicBezTo>
                  <a:cubicBezTo>
                    <a:pt x="f965" y="f196"/>
                    <a:pt x="f869" y="f624"/>
                    <a:pt x="f867" y="f625"/>
                  </a:cubicBezTo>
                  <a:cubicBezTo>
                    <a:pt x="f946" y="f627"/>
                    <a:pt x="f864" y="f629"/>
                    <a:pt x="f947" y="f966"/>
                  </a:cubicBezTo>
                  <a:cubicBezTo>
                    <a:pt x="f861" y="f606"/>
                    <a:pt x="f860" y="f639"/>
                    <a:pt x="f950" y="f604"/>
                  </a:cubicBezTo>
                  <a:cubicBezTo>
                    <a:pt x="f54" y="f603"/>
                    <a:pt x="f43" y="f967"/>
                    <a:pt x="f753" y="f654"/>
                  </a:cubicBezTo>
                  <a:cubicBezTo>
                    <a:pt x="f35" y="f646"/>
                    <a:pt x="f31" y="f596"/>
                    <a:pt x="f756" y="f592"/>
                  </a:cubicBezTo>
                  <a:cubicBezTo>
                    <a:pt x="f23" y="f590"/>
                    <a:pt x="f757" y="f588"/>
                    <a:pt x="f90" y="f585"/>
                  </a:cubicBezTo>
                  <a:cubicBezTo>
                    <a:pt x="f93" y="f585"/>
                    <a:pt x="f15" y="f678"/>
                    <a:pt x="f968" y="f678"/>
                  </a:cubicBezTo>
                  <a:lnTo>
                    <a:pt x="f13" y="f678"/>
                  </a:lnTo>
                  <a:cubicBezTo>
                    <a:pt x="f97" y="f584"/>
                    <a:pt x="f98" y="f584"/>
                    <a:pt x="f837" y="f583"/>
                  </a:cubicBezTo>
                  <a:lnTo>
                    <a:pt x="f5" y="f583"/>
                  </a:lnTo>
                  <a:cubicBezTo>
                    <a:pt x="f741" y="f583"/>
                    <a:pt x="f106" y="f583"/>
                    <a:pt x="f134" y="f584"/>
                  </a:cubicBezTo>
                  <a:cubicBezTo>
                    <a:pt x="f108" y="f584"/>
                    <a:pt x="f133" y="f678"/>
                    <a:pt x="f132" y="f678"/>
                  </a:cubicBezTo>
                  <a:cubicBezTo>
                    <a:pt x="f114" y="f585"/>
                    <a:pt x="f116" y="f585"/>
                    <a:pt x="f118" y="f585"/>
                  </a:cubicBezTo>
                  <a:cubicBezTo>
                    <a:pt x="f120" y="f587"/>
                    <a:pt x="f130" y="f587"/>
                    <a:pt x="f121" y="f587"/>
                  </a:cubicBezTo>
                  <a:cubicBezTo>
                    <a:pt x="f123" y="f588"/>
                    <a:pt x="f127" y="f590"/>
                    <a:pt x="f851" y="f648"/>
                  </a:cubicBezTo>
                  <a:cubicBezTo>
                    <a:pt x="f841" y="f591"/>
                    <a:pt x="f771" y="f592"/>
                    <a:pt x="f853" y="f596"/>
                  </a:cubicBezTo>
                  <a:cubicBezTo>
                    <a:pt x="f272" y="f598"/>
                    <a:pt x="f268" y="f600"/>
                    <a:pt x="f263" y="f654"/>
                  </a:cubicBezTo>
                  <a:lnTo>
                    <a:pt x="f258" y="f967"/>
                  </a:lnTo>
                  <a:lnTo>
                    <a:pt x="f256" y="f658"/>
                  </a:lnTo>
                  <a:cubicBezTo>
                    <a:pt x="f256" y="f643"/>
                    <a:pt x="f254" y="f643"/>
                    <a:pt x="f252" y="f603"/>
                  </a:cubicBezTo>
                  <a:lnTo>
                    <a:pt x="f250" y="f661"/>
                  </a:lnTo>
                  <a:cubicBezTo>
                    <a:pt x="f248" y="f969"/>
                    <a:pt x="f246" y="f604"/>
                    <a:pt x="f246" y="f640"/>
                  </a:cubicBezTo>
                  <a:cubicBezTo>
                    <a:pt x="f242" y="f638"/>
                    <a:pt x="f240" y="f970"/>
                    <a:pt x="f290" y="f629"/>
                  </a:cubicBezTo>
                  <a:cubicBezTo>
                    <a:pt x="f238" y="f627"/>
                    <a:pt x="f238" y="f626"/>
                    <a:pt x="f294" y="f631"/>
                  </a:cubicBezTo>
                  <a:cubicBezTo>
                    <a:pt x="f236" y="f624"/>
                    <a:pt x="f236" y="f632"/>
                    <a:pt x="f234" y="f196"/>
                  </a:cubicBezTo>
                  <a:cubicBezTo>
                    <a:pt x="f234" y="f6"/>
                    <a:pt x="f234" y="f9"/>
                    <a:pt x="f835" y="f14"/>
                  </a:cubicBezTo>
                  <a:cubicBezTo>
                    <a:pt x="f835" y="f189"/>
                    <a:pt x="f835" y="f131"/>
                    <a:pt x="f232" y="f18"/>
                  </a:cubicBezTo>
                  <a:lnTo>
                    <a:pt x="f833" y="f18"/>
                  </a:lnTo>
                  <a:cubicBezTo>
                    <a:pt x="f298" y="f131"/>
                    <a:pt x="f230" y="f16"/>
                    <a:pt x="f300" y="f16"/>
                  </a:cubicBezTo>
                  <a:lnTo>
                    <a:pt x="f300" y="f189"/>
                  </a:lnTo>
                  <a:cubicBezTo>
                    <a:pt x="f303" y="f14"/>
                    <a:pt x="f825" y="f12"/>
                    <a:pt x="f223" y="f9"/>
                  </a:cubicBezTo>
                  <a:lnTo>
                    <a:pt x="f221" y="f6"/>
                  </a:lnTo>
                  <a:cubicBezTo>
                    <a:pt x="f218" y="f194"/>
                    <a:pt x="f732" y="f633"/>
                    <a:pt x="f731" y="f632"/>
                  </a:cubicBezTo>
                  <a:cubicBezTo>
                    <a:pt x="f830" y="f623"/>
                    <a:pt x="f213" y="f624"/>
                    <a:pt x="f211" y="f631"/>
                  </a:cubicBezTo>
                  <a:cubicBezTo>
                    <a:pt x="f327" y="f629"/>
                    <a:pt x="f323" y="f639"/>
                    <a:pt x="f824" y="f971"/>
                  </a:cubicBezTo>
                  <a:cubicBezTo>
                    <a:pt x="f822" y="f661"/>
                    <a:pt x="f820" y="f603"/>
                    <a:pt x="f818" y="f658"/>
                  </a:cubicBezTo>
                  <a:lnTo>
                    <a:pt x="f713" y="f658"/>
                  </a:lnTo>
                  <a:cubicBezTo>
                    <a:pt x="f711" y="f602"/>
                    <a:pt x="f972" y="f654"/>
                    <a:pt x="f859" y="f645"/>
                  </a:cubicBezTo>
                  <a:cubicBezTo>
                    <a:pt x="f973" y="f646"/>
                    <a:pt x="f703" y="f598"/>
                    <a:pt x="f701" y="f596"/>
                  </a:cubicBezTo>
                  <a:cubicBezTo>
                    <a:pt x="f699" y="f594"/>
                    <a:pt x="f810" y="f594"/>
                    <a:pt x="f809" y="f594"/>
                  </a:cubicBezTo>
                  <a:cubicBezTo>
                    <a:pt x="f807" y="f592"/>
                    <a:pt x="f806" y="f592"/>
                    <a:pt x="f866" y="f592"/>
                  </a:cubicBezTo>
                  <a:cubicBezTo>
                    <a:pt x="f691" y="f648"/>
                    <a:pt x="f974" y="f590"/>
                    <a:pt x="f803" y="f588"/>
                  </a:cubicBezTo>
                  <a:cubicBezTo>
                    <a:pt x="f541" y="f585"/>
                    <a:pt x="f504" y="f678"/>
                    <a:pt x="f498" y="f584"/>
                  </a:cubicBezTo>
                  <a:cubicBezTo>
                    <a:pt x="f493" y="f583"/>
                    <a:pt x="f489" y="f581"/>
                    <a:pt x="f484" y="f579"/>
                  </a:cubicBezTo>
                  <a:cubicBezTo>
                    <a:pt x="f476" y="f578"/>
                    <a:pt x="f468" y="f577"/>
                    <a:pt x="f460" y="f975"/>
                  </a:cubicBezTo>
                  <a:cubicBezTo>
                    <a:pt x="f456" y="f575"/>
                    <a:pt x="f452" y="f575"/>
                    <a:pt x="f543" y="f574"/>
                  </a:cubicBezTo>
                  <a:lnTo>
                    <a:pt x="f548" y="f574"/>
                  </a:lnTo>
                  <a:cubicBezTo>
                    <a:pt x="f388" y="f2"/>
                    <a:pt x="f310" y="f2"/>
                    <a:pt x="f552" y="f2"/>
                  </a:cubicBezTo>
                  <a:close/>
                </a:path>
              </a:pathLst>
            </a:custGeom>
            <a:solidFill>
              <a:srgbClr val="97723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4" name="Google Shape;2440;p48">
              <a:extLst>
                <a:ext uri="{FF2B5EF4-FFF2-40B4-BE49-F238E27FC236}">
                  <a16:creationId xmlns:a16="http://schemas.microsoft.com/office/drawing/2014/main" id="{1D5B1982-8116-3944-FD18-81BB669299C2}"/>
                </a:ext>
              </a:extLst>
            </p:cNvPr>
            <p:cNvSpPr/>
            <p:nvPr/>
          </p:nvSpPr>
          <p:spPr>
            <a:xfrm>
              <a:off x="5407450" y="2596557"/>
              <a:ext cx="51087" cy="740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24"/>
                <a:gd name="f4" fmla="val 1340"/>
                <a:gd name="f5" fmla="val 146"/>
                <a:gd name="f6" fmla="val 1"/>
                <a:gd name="f7" fmla="val 106"/>
                <a:gd name="f8" fmla="val 21"/>
                <a:gd name="f9" fmla="val 46"/>
                <a:gd name="f10" fmla="val 66"/>
                <a:gd name="f11" fmla="val 126"/>
                <a:gd name="f12" fmla="val 171"/>
                <a:gd name="f13" fmla="val 86"/>
                <a:gd name="f14" fmla="val 211"/>
                <a:gd name="f15" fmla="val 251"/>
                <a:gd name="f16" fmla="val 297"/>
                <a:gd name="f17" fmla="val 397"/>
                <a:gd name="f18" fmla="val 232"/>
                <a:gd name="f19" fmla="val 482"/>
                <a:gd name="f20" fmla="val 272"/>
                <a:gd name="f21" fmla="val 567"/>
                <a:gd name="f22" fmla="val 337"/>
                <a:gd name="f23" fmla="val 648"/>
                <a:gd name="f24" fmla="val 377"/>
                <a:gd name="f25" fmla="val 753"/>
                <a:gd name="f26" fmla="val 442"/>
                <a:gd name="f27" fmla="val 838"/>
                <a:gd name="f28" fmla="val 502"/>
                <a:gd name="f29" fmla="val 944"/>
                <a:gd name="f30" fmla="val 568"/>
                <a:gd name="f31" fmla="val 1024"/>
                <a:gd name="f32" fmla="val 628"/>
                <a:gd name="f33" fmla="val 1129"/>
                <a:gd name="f34" fmla="val 1194"/>
                <a:gd name="f35" fmla="val 693"/>
                <a:gd name="f36" fmla="val 1255"/>
                <a:gd name="f37" fmla="val 733"/>
                <a:gd name="f38" fmla="val 1320"/>
                <a:gd name="f39" fmla="val 839"/>
                <a:gd name="f40" fmla="val 859"/>
                <a:gd name="f41" fmla="val 879"/>
                <a:gd name="f42" fmla="val 818"/>
                <a:gd name="f43" fmla="val 1174"/>
                <a:gd name="f44" fmla="val 713"/>
                <a:gd name="f45" fmla="val 1004"/>
                <a:gd name="f46" fmla="val 608"/>
                <a:gd name="f47" fmla="val 523"/>
                <a:gd name="f48" fmla="val 547"/>
                <a:gd name="f49" fmla="val 357"/>
                <a:gd name="f50" fmla="val 317"/>
                <a:gd name="f51" fmla="val 252"/>
                <a:gd name="f52" fmla="val 231"/>
                <a:gd name="f53" fmla="val 191"/>
                <a:gd name="f54" fmla="val 212"/>
                <a:gd name="f55" fmla="val 192"/>
                <a:gd name="f56" fmla="*/ f0 1 924"/>
                <a:gd name="f57" fmla="*/ f1 1 1340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924"/>
                <a:gd name="f64" fmla="*/ f61 1 1340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924" h="1340">
                  <a:moveTo>
                    <a:pt x="f5" y="f6"/>
                  </a:moveTo>
                  <a:cubicBezTo>
                    <a:pt x="f7" y="f8"/>
                    <a:pt x="f9" y="f8"/>
                    <a:pt x="f6" y="f8"/>
                  </a:cubicBezTo>
                  <a:cubicBezTo>
                    <a:pt x="f8" y="f10"/>
                    <a:pt x="f9" y="f11"/>
                    <a:pt x="f10" y="f12"/>
                  </a:cubicBezTo>
                  <a:cubicBezTo>
                    <a:pt x="f13" y="f14"/>
                    <a:pt x="f7" y="f15"/>
                    <a:pt x="f11" y="f16"/>
                  </a:cubicBezTo>
                  <a:cubicBezTo>
                    <a:pt x="f12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23" y="f34"/>
                    <a:pt x="f35" y="f36"/>
                    <a:pt x="f37" y="f38"/>
                  </a:cubicBezTo>
                  <a:lnTo>
                    <a:pt x="f39" y="f38"/>
                  </a:lnTo>
                  <a:cubicBezTo>
                    <a:pt x="f40" y="f4"/>
                    <a:pt x="f41" y="f4"/>
                    <a:pt x="f3" y="f4"/>
                  </a:cubicBezTo>
                  <a:cubicBezTo>
                    <a:pt x="f42" y="f43"/>
                    <a:pt x="f44" y="f45"/>
                    <a:pt x="f46" y="f27"/>
                  </a:cubicBezTo>
                  <a:cubicBezTo>
                    <a:pt x="f47" y="f35"/>
                    <a:pt x="f26" y="f48"/>
                    <a:pt x="f49" y="f17"/>
                  </a:cubicBezTo>
                  <a:cubicBezTo>
                    <a:pt x="f22" y="f49"/>
                    <a:pt x="f50" y="f50"/>
                    <a:pt x="f20" y="f20"/>
                  </a:cubicBezTo>
                  <a:cubicBezTo>
                    <a:pt x="f51" y="f52"/>
                    <a:pt x="f18" y="f53"/>
                    <a:pt x="f54" y="f5"/>
                  </a:cubicBezTo>
                  <a:cubicBezTo>
                    <a:pt x="f55" y="f7"/>
                    <a:pt x="f12" y="f9"/>
                    <a:pt x="f5" y="f6"/>
                  </a:cubicBezTo>
                  <a:close/>
                </a:path>
              </a:pathLst>
            </a:custGeom>
            <a:solidFill>
              <a:srgbClr val="7E5A2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2441;p48">
              <a:extLst>
                <a:ext uri="{FF2B5EF4-FFF2-40B4-BE49-F238E27FC236}">
                  <a16:creationId xmlns:a16="http://schemas.microsoft.com/office/drawing/2014/main" id="{AC038886-8424-4AE6-E573-38EFAF8C7066}"/>
                </a:ext>
              </a:extLst>
            </p:cNvPr>
            <p:cNvSpPr/>
            <p:nvPr/>
          </p:nvSpPr>
          <p:spPr>
            <a:xfrm>
              <a:off x="5149845" y="2366704"/>
              <a:ext cx="74093" cy="1339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40"/>
                <a:gd name="f4" fmla="val 2423"/>
                <a:gd name="f5" fmla="val 1255"/>
                <a:gd name="f6" fmla="val 1235"/>
                <a:gd name="f7" fmla="val 1215"/>
                <a:gd name="f8" fmla="val 20"/>
                <a:gd name="f9" fmla="val 1194"/>
                <a:gd name="f10" fmla="val 1149"/>
                <a:gd name="f11" fmla="val 1089"/>
                <a:gd name="f12" fmla="val 40"/>
                <a:gd name="f13" fmla="val 1044"/>
                <a:gd name="f14" fmla="val 1024"/>
                <a:gd name="f15" fmla="val 964"/>
                <a:gd name="f16" fmla="val 65"/>
                <a:gd name="f17" fmla="val 879"/>
                <a:gd name="f18" fmla="val 85"/>
                <a:gd name="f19" fmla="val 793"/>
                <a:gd name="f20" fmla="val 105"/>
                <a:gd name="f21" fmla="val 753"/>
                <a:gd name="f22" fmla="val 126"/>
                <a:gd name="f23" fmla="val 713"/>
                <a:gd name="f24" fmla="val 146"/>
                <a:gd name="f25" fmla="val 668"/>
                <a:gd name="f26" fmla="val 648"/>
                <a:gd name="f27" fmla="val 166"/>
                <a:gd name="f28" fmla="val 608"/>
                <a:gd name="f29" fmla="val 191"/>
                <a:gd name="f30" fmla="val 588"/>
                <a:gd name="f31" fmla="val 211"/>
                <a:gd name="f32" fmla="val 543"/>
                <a:gd name="f33" fmla="val 502"/>
                <a:gd name="f34" fmla="val 231"/>
                <a:gd name="f35" fmla="val 462"/>
                <a:gd name="f36" fmla="val 251"/>
                <a:gd name="f37" fmla="val 442"/>
                <a:gd name="f38" fmla="val 271"/>
                <a:gd name="f39" fmla="val 397"/>
                <a:gd name="f40" fmla="val 291"/>
                <a:gd name="f41" fmla="val 357"/>
                <a:gd name="f42" fmla="val 336"/>
                <a:gd name="f43" fmla="val 317"/>
                <a:gd name="f44" fmla="val 376"/>
                <a:gd name="f45" fmla="val 292"/>
                <a:gd name="f46" fmla="val 396"/>
                <a:gd name="f47" fmla="val 252"/>
                <a:gd name="f48" fmla="val 416"/>
                <a:gd name="f49" fmla="val 232"/>
                <a:gd name="f50" fmla="val 482"/>
                <a:gd name="f51" fmla="val 522"/>
                <a:gd name="f52" fmla="val 587"/>
                <a:gd name="f53" fmla="val 607"/>
                <a:gd name="f54" fmla="val 106"/>
                <a:gd name="f55" fmla="val 647"/>
                <a:gd name="f56" fmla="val 86"/>
                <a:gd name="f57" fmla="val 692"/>
                <a:gd name="f58" fmla="val 66"/>
                <a:gd name="f59" fmla="val 732"/>
                <a:gd name="f60" fmla="val 772"/>
                <a:gd name="f61" fmla="val 41"/>
                <a:gd name="f62" fmla="val 818"/>
                <a:gd name="f63" fmla="val 21"/>
                <a:gd name="f64" fmla="val 858"/>
                <a:gd name="f65" fmla="val 898"/>
                <a:gd name="f66" fmla="val 943"/>
                <a:gd name="f67" fmla="val 1"/>
                <a:gd name="f68" fmla="val 983"/>
                <a:gd name="f69" fmla="val 1023"/>
                <a:gd name="f70" fmla="val 1088"/>
                <a:gd name="f71" fmla="val 1234"/>
                <a:gd name="f72" fmla="val 1254"/>
                <a:gd name="f73" fmla="val 1294"/>
                <a:gd name="f74" fmla="val 1319"/>
                <a:gd name="f75" fmla="val 1379"/>
                <a:gd name="f76" fmla="val 1419"/>
                <a:gd name="f77" fmla="val 1465"/>
                <a:gd name="f78" fmla="val 1505"/>
                <a:gd name="f79" fmla="val 1545"/>
                <a:gd name="f80" fmla="val 1590"/>
                <a:gd name="f81" fmla="val 1670"/>
                <a:gd name="f82" fmla="val 1735"/>
                <a:gd name="f83" fmla="val 1821"/>
                <a:gd name="f84" fmla="val 212"/>
                <a:gd name="f85" fmla="val 1861"/>
                <a:gd name="f86" fmla="val 1881"/>
                <a:gd name="f87" fmla="val 1921"/>
                <a:gd name="f88" fmla="val 1966"/>
                <a:gd name="f89" fmla="val 2006"/>
                <a:gd name="f90" fmla="val 337"/>
                <a:gd name="f91" fmla="val 2026"/>
                <a:gd name="f92" fmla="val 377"/>
                <a:gd name="f93" fmla="val 2071"/>
                <a:gd name="f94" fmla="val 417"/>
                <a:gd name="f95" fmla="val 2091"/>
                <a:gd name="f96" fmla="val 2132"/>
                <a:gd name="f97" fmla="val 2152"/>
                <a:gd name="f98" fmla="val 2172"/>
                <a:gd name="f99" fmla="val 2197"/>
                <a:gd name="f100" fmla="val 568"/>
                <a:gd name="f101" fmla="val 2217"/>
                <a:gd name="f102" fmla="val 2237"/>
                <a:gd name="f103" fmla="val 2257"/>
                <a:gd name="f104" fmla="val 2277"/>
                <a:gd name="f105" fmla="val 693"/>
                <a:gd name="f106" fmla="val 733"/>
                <a:gd name="f107" fmla="val 2297"/>
                <a:gd name="f108" fmla="val 773"/>
                <a:gd name="f109" fmla="val 2322"/>
                <a:gd name="f110" fmla="val 2342"/>
                <a:gd name="f111" fmla="val 899"/>
                <a:gd name="f112" fmla="val 944"/>
                <a:gd name="f113" fmla="val 2362"/>
                <a:gd name="f114" fmla="val 1004"/>
                <a:gd name="f115" fmla="val 2382"/>
                <a:gd name="f116" fmla="val 1069"/>
                <a:gd name="f117" fmla="val 2402"/>
                <a:gd name="f118" fmla="val 1129"/>
                <a:gd name="f119" fmla="val 2422"/>
                <a:gd name="f120" fmla="val 1169"/>
                <a:gd name="f121" fmla="val 1275"/>
                <a:gd name="f122" fmla="val 2112"/>
                <a:gd name="f123" fmla="val 984"/>
                <a:gd name="f124" fmla="val 1776"/>
                <a:gd name="f125" fmla="val 1715"/>
                <a:gd name="f126" fmla="val 1650"/>
                <a:gd name="f127" fmla="val 919"/>
                <a:gd name="f128" fmla="val 1525"/>
                <a:gd name="f129" fmla="val 1274"/>
                <a:gd name="f130" fmla="val 838"/>
                <a:gd name="f131" fmla="val 712"/>
                <a:gd name="f132" fmla="val 667"/>
                <a:gd name="f133" fmla="val 542"/>
                <a:gd name="f134" fmla="val 356"/>
                <a:gd name="f135" fmla="val 316"/>
                <a:gd name="f136" fmla="val 1295"/>
                <a:gd name="f137" fmla="val 1320"/>
                <a:gd name="f138" fmla="*/ f0 1 1340"/>
                <a:gd name="f139" fmla="*/ f1 1 2423"/>
                <a:gd name="f140" fmla="val f2"/>
                <a:gd name="f141" fmla="val f3"/>
                <a:gd name="f142" fmla="val f4"/>
                <a:gd name="f143" fmla="+- f142 0 f140"/>
                <a:gd name="f144" fmla="+- f141 0 f140"/>
                <a:gd name="f145" fmla="*/ f144 1 1340"/>
                <a:gd name="f146" fmla="*/ f143 1 2423"/>
                <a:gd name="f147" fmla="*/ f140 1 f145"/>
                <a:gd name="f148" fmla="*/ f141 1 f145"/>
                <a:gd name="f149" fmla="*/ f140 1 f146"/>
                <a:gd name="f150" fmla="*/ f142 1 f146"/>
                <a:gd name="f151" fmla="*/ f147 f138 1"/>
                <a:gd name="f152" fmla="*/ f148 f138 1"/>
                <a:gd name="f153" fmla="*/ f150 f139 1"/>
                <a:gd name="f154" fmla="*/ f149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1" t="f154" r="f152" b="f153"/>
              <a:pathLst>
                <a:path w="1340" h="2423">
                  <a:moveTo>
                    <a:pt x="f5" y="f2"/>
                  </a:moveTo>
                  <a:cubicBezTo>
                    <a:pt x="f6" y="f2"/>
                    <a:pt x="f7" y="f8"/>
                    <a:pt x="f7" y="f8"/>
                  </a:cubicBezTo>
                  <a:lnTo>
                    <a:pt x="f9" y="f8"/>
                  </a:lnTo>
                  <a:cubicBezTo>
                    <a:pt x="f10" y="f8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7"/>
                    <a:pt x="f28" y="f29"/>
                    <a:pt x="f30" y="f31"/>
                  </a:cubicBezTo>
                  <a:lnTo>
                    <a:pt x="f32" y="f31"/>
                  </a:ln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35"/>
                  </a:cubicBezTo>
                  <a:cubicBezTo>
                    <a:pt x="f29" y="f50"/>
                    <a:pt x="f27" y="f51"/>
                    <a:pt x="f24" y="f52"/>
                  </a:cubicBezTo>
                  <a:cubicBezTo>
                    <a:pt x="f22" y="f53"/>
                    <a:pt x="f54" y="f55"/>
                    <a:pt x="f56" y="f57"/>
                  </a:cubicBezTo>
                  <a:cubicBezTo>
                    <a:pt x="f58" y="f59"/>
                    <a:pt x="f58" y="f60"/>
                    <a:pt x="f61" y="f62"/>
                  </a:cubicBezTo>
                  <a:cubicBezTo>
                    <a:pt x="f63" y="f64"/>
                    <a:pt x="f63" y="f65"/>
                    <a:pt x="f63" y="f66"/>
                  </a:cubicBezTo>
                  <a:cubicBezTo>
                    <a:pt x="f67" y="f68"/>
                    <a:pt x="f67" y="f69"/>
                    <a:pt x="f67" y="f70"/>
                  </a:cubicBezTo>
                  <a:lnTo>
                    <a:pt x="f67" y="f9"/>
                  </a:lnTo>
                  <a:cubicBezTo>
                    <a:pt x="f67" y="f71"/>
                    <a:pt x="f67" y="f72"/>
                    <a:pt x="f63" y="f73"/>
                  </a:cubicBezTo>
                  <a:lnTo>
                    <a:pt x="f63" y="f74"/>
                  </a:lnTo>
                  <a:cubicBezTo>
                    <a:pt x="f63" y="f75"/>
                    <a:pt x="f61" y="f76"/>
                    <a:pt x="f61" y="f77"/>
                  </a:cubicBezTo>
                  <a:cubicBezTo>
                    <a:pt x="f58" y="f78"/>
                    <a:pt x="f58" y="f79"/>
                    <a:pt x="f56" y="f80"/>
                  </a:cubicBezTo>
                  <a:cubicBezTo>
                    <a:pt x="f54" y="f81"/>
                    <a:pt x="f24" y="f82"/>
                    <a:pt x="f29" y="f83"/>
                  </a:cubicBezTo>
                  <a:cubicBezTo>
                    <a:pt x="f84" y="f85"/>
                    <a:pt x="f49" y="f86"/>
                    <a:pt x="f47" y="f87"/>
                  </a:cubicBezTo>
                  <a:cubicBezTo>
                    <a:pt x="f45" y="f88"/>
                    <a:pt x="f43" y="f89"/>
                    <a:pt x="f90" y="f91"/>
                  </a:cubicBezTo>
                  <a:cubicBezTo>
                    <a:pt x="f92" y="f93"/>
                    <a:pt x="f94" y="f95"/>
                    <a:pt x="f35" y="f96"/>
                  </a:cubicBezTo>
                  <a:lnTo>
                    <a:pt x="f50" y="f97"/>
                  </a:lnTo>
                  <a:lnTo>
                    <a:pt x="f33" y="f98"/>
                  </a:lnTo>
                  <a:lnTo>
                    <a:pt x="f51" y="f98"/>
                  </a:lnTo>
                  <a:cubicBezTo>
                    <a:pt x="f51" y="f99"/>
                    <a:pt x="f32" y="f99"/>
                    <a:pt x="f100" y="f101"/>
                  </a:cubicBezTo>
                  <a:cubicBezTo>
                    <a:pt x="f30" y="f101"/>
                    <a:pt x="f28" y="f102"/>
                    <a:pt x="f26" y="f103"/>
                  </a:cubicBezTo>
                  <a:cubicBezTo>
                    <a:pt x="f25" y="f104"/>
                    <a:pt x="f105" y="f104"/>
                    <a:pt x="f106" y="f107"/>
                  </a:cubicBezTo>
                  <a:lnTo>
                    <a:pt x="f21" y="f107"/>
                  </a:lnTo>
                  <a:cubicBezTo>
                    <a:pt x="f108" y="f109"/>
                    <a:pt x="f19" y="f109"/>
                    <a:pt x="f62" y="f110"/>
                  </a:cubicBezTo>
                  <a:cubicBezTo>
                    <a:pt x="f64" y="f110"/>
                    <a:pt x="f111" y="f110"/>
                    <a:pt x="f112" y="f113"/>
                  </a:cubicBezTo>
                  <a:lnTo>
                    <a:pt x="f114" y="f113"/>
                  </a:lnTo>
                  <a:cubicBezTo>
                    <a:pt x="f14" y="f115"/>
                    <a:pt x="f13" y="f115"/>
                    <a:pt x="f116" y="f115"/>
                  </a:cubicBezTo>
                  <a:cubicBezTo>
                    <a:pt x="f11" y="f117"/>
                    <a:pt x="f118" y="f117"/>
                    <a:pt x="f10" y="f119"/>
                  </a:cubicBezTo>
                  <a:lnTo>
                    <a:pt x="f120" y="f119"/>
                  </a:lnTo>
                  <a:cubicBezTo>
                    <a:pt x="f9" y="f119"/>
                    <a:pt x="f7" y="f117"/>
                    <a:pt x="f7" y="f117"/>
                  </a:cubicBezTo>
                  <a:cubicBezTo>
                    <a:pt x="f5" y="f117"/>
                    <a:pt x="f121" y="f115"/>
                    <a:pt x="f121" y="f110"/>
                  </a:cubicBezTo>
                  <a:lnTo>
                    <a:pt x="f121" y="f104"/>
                  </a:lnTo>
                  <a:cubicBezTo>
                    <a:pt x="f5" y="f104"/>
                    <a:pt x="f5" y="f103"/>
                    <a:pt x="f5" y="f103"/>
                  </a:cubicBezTo>
                  <a:lnTo>
                    <a:pt x="f6" y="f102"/>
                  </a:lnTo>
                  <a:cubicBezTo>
                    <a:pt x="f6" y="f101"/>
                    <a:pt x="f7" y="f99"/>
                    <a:pt x="f9" y="f99"/>
                  </a:cubicBezTo>
                  <a:cubicBezTo>
                    <a:pt x="f120" y="f97"/>
                    <a:pt x="f10" y="f122"/>
                    <a:pt x="f118" y="f95"/>
                  </a:cubicBezTo>
                  <a:cubicBezTo>
                    <a:pt x="f11" y="f89"/>
                    <a:pt x="f13" y="f87"/>
                    <a:pt x="f114" y="f85"/>
                  </a:cubicBezTo>
                  <a:cubicBezTo>
                    <a:pt x="f123" y="f124"/>
                    <a:pt x="f15" y="f125"/>
                    <a:pt x="f112" y="f126"/>
                  </a:cubicBezTo>
                  <a:cubicBezTo>
                    <a:pt x="f127" y="f80"/>
                    <a:pt x="f111" y="f128"/>
                    <a:pt x="f111" y="f77"/>
                  </a:cubicBezTo>
                  <a:cubicBezTo>
                    <a:pt x="f17" y="f75"/>
                    <a:pt x="f17" y="f129"/>
                    <a:pt x="f17" y="f120"/>
                  </a:cubicBezTo>
                  <a:cubicBezTo>
                    <a:pt x="f17" y="f70"/>
                    <a:pt x="f111" y="f68"/>
                    <a:pt x="f111" y="f65"/>
                  </a:cubicBezTo>
                  <a:cubicBezTo>
                    <a:pt x="f111" y="f130"/>
                    <a:pt x="f127" y="f60"/>
                    <a:pt x="f112" y="f131"/>
                  </a:cubicBezTo>
                  <a:lnTo>
                    <a:pt x="f112" y="f57"/>
                  </a:lnTo>
                  <a:lnTo>
                    <a:pt x="f112" y="f132"/>
                  </a:lnTo>
                  <a:cubicBezTo>
                    <a:pt x="f15" y="f55"/>
                    <a:pt x="f15" y="f53"/>
                    <a:pt x="f15" y="f52"/>
                  </a:cubicBezTo>
                  <a:cubicBezTo>
                    <a:pt x="f123" y="f133"/>
                    <a:pt x="f114" y="f33"/>
                    <a:pt x="f114" y="f50"/>
                  </a:cubicBezTo>
                  <a:cubicBezTo>
                    <a:pt x="f14" y="f48"/>
                    <a:pt x="f13" y="f44"/>
                    <a:pt x="f116" y="f134"/>
                  </a:cubicBezTo>
                  <a:cubicBezTo>
                    <a:pt x="f11" y="f135"/>
                    <a:pt x="f118" y="f38"/>
                    <a:pt x="f10" y="f34"/>
                  </a:cubicBezTo>
                  <a:lnTo>
                    <a:pt x="f120" y="f31"/>
                  </a:lnTo>
                  <a:lnTo>
                    <a:pt x="f6" y="f31"/>
                  </a:lnTo>
                  <a:cubicBezTo>
                    <a:pt x="f6" y="f31"/>
                    <a:pt x="f5" y="f31"/>
                    <a:pt x="f5" y="f29"/>
                  </a:cubicBezTo>
                  <a:lnTo>
                    <a:pt x="f136" y="f29"/>
                  </a:lnTo>
                  <a:cubicBezTo>
                    <a:pt x="f137" y="f27"/>
                    <a:pt x="f3" y="f24"/>
                    <a:pt x="f3" y="f20"/>
                  </a:cubicBezTo>
                  <a:cubicBezTo>
                    <a:pt x="f3" y="f20"/>
                    <a:pt x="f3" y="f18"/>
                    <a:pt x="f137" y="f16"/>
                  </a:cubicBezTo>
                  <a:lnTo>
                    <a:pt x="f137" y="f8"/>
                  </a:lnTo>
                  <a:cubicBezTo>
                    <a:pt x="f136" y="f2"/>
                    <a:pt x="f136" y="f2"/>
                    <a:pt x="f121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6" name="Google Shape;2442;p48">
              <a:extLst>
                <a:ext uri="{FF2B5EF4-FFF2-40B4-BE49-F238E27FC236}">
                  <a16:creationId xmlns:a16="http://schemas.microsoft.com/office/drawing/2014/main" id="{930DF649-9E90-D797-0112-58CBAA417C25}"/>
                </a:ext>
              </a:extLst>
            </p:cNvPr>
            <p:cNvSpPr/>
            <p:nvPr/>
          </p:nvSpPr>
          <p:spPr>
            <a:xfrm>
              <a:off x="5576376" y="2350611"/>
              <a:ext cx="70500" cy="1317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5"/>
                <a:gd name="f4" fmla="val 2383"/>
                <a:gd name="f5" fmla="val 80"/>
                <a:gd name="f6" fmla="val 60"/>
                <a:gd name="f7" fmla="val 20"/>
                <a:gd name="f8" fmla="val 40"/>
                <a:gd name="f9" fmla="val 106"/>
                <a:gd name="f10" fmla="val 146"/>
                <a:gd name="f11" fmla="val 166"/>
                <a:gd name="f12" fmla="val 101"/>
                <a:gd name="f13" fmla="val 186"/>
                <a:gd name="f14" fmla="val 126"/>
                <a:gd name="f15" fmla="val 206"/>
                <a:gd name="f16" fmla="val 271"/>
                <a:gd name="f17" fmla="val 311"/>
                <a:gd name="f18" fmla="val 251"/>
                <a:gd name="f19" fmla="val 376"/>
                <a:gd name="f20" fmla="val 437"/>
                <a:gd name="f21" fmla="val 291"/>
                <a:gd name="f22" fmla="val 502"/>
                <a:gd name="f23" fmla="val 562"/>
                <a:gd name="f24" fmla="val 607"/>
                <a:gd name="f25" fmla="val 331"/>
                <a:gd name="f26" fmla="val 687"/>
                <a:gd name="f27" fmla="val 753"/>
                <a:gd name="f28" fmla="val 351"/>
                <a:gd name="f29" fmla="val 793"/>
                <a:gd name="f30" fmla="val 858"/>
                <a:gd name="f31" fmla="val 938"/>
                <a:gd name="f32" fmla="val 1043"/>
                <a:gd name="f33" fmla="val 1109"/>
                <a:gd name="f34" fmla="val 1209"/>
                <a:gd name="f35" fmla="val 1314"/>
                <a:gd name="f36" fmla="val 1400"/>
                <a:gd name="f37" fmla="val 1460"/>
                <a:gd name="f38" fmla="val 1505"/>
                <a:gd name="f39" fmla="val 1545"/>
                <a:gd name="f40" fmla="val 1585"/>
                <a:gd name="f41" fmla="val 1610"/>
                <a:gd name="f42" fmla="val 1650"/>
                <a:gd name="f43" fmla="val 1670"/>
                <a:gd name="f44" fmla="val 1710"/>
                <a:gd name="f45" fmla="val 1756"/>
                <a:gd name="f46" fmla="val 1776"/>
                <a:gd name="f47" fmla="val 1796"/>
                <a:gd name="f48" fmla="val 1836"/>
                <a:gd name="f49" fmla="val 1881"/>
                <a:gd name="f50" fmla="val 226"/>
                <a:gd name="f51" fmla="val 1901"/>
                <a:gd name="f52" fmla="val 1941"/>
                <a:gd name="f53" fmla="val 1986"/>
                <a:gd name="f54" fmla="val 2006"/>
                <a:gd name="f55" fmla="val 2046"/>
                <a:gd name="f56" fmla="val 2087"/>
                <a:gd name="f57" fmla="val 2132"/>
                <a:gd name="f58" fmla="val 2152"/>
                <a:gd name="f59" fmla="val 2172"/>
                <a:gd name="f60" fmla="val 2192"/>
                <a:gd name="f61" fmla="val 2212"/>
                <a:gd name="f62" fmla="val 2237"/>
                <a:gd name="f63" fmla="val 2257"/>
                <a:gd name="f64" fmla="val 2277"/>
                <a:gd name="f65" fmla="val 2297"/>
                <a:gd name="f66" fmla="val 2337"/>
                <a:gd name="f67" fmla="val 2362"/>
                <a:gd name="f68" fmla="val 2382"/>
                <a:gd name="f69" fmla="val 396"/>
                <a:gd name="f70" fmla="val 416"/>
                <a:gd name="f71" fmla="val 477"/>
                <a:gd name="f72" fmla="val 2317"/>
                <a:gd name="f73" fmla="val 522"/>
                <a:gd name="f74" fmla="val 602"/>
                <a:gd name="f75" fmla="val 647"/>
                <a:gd name="f76" fmla="val 707"/>
                <a:gd name="f77" fmla="val 727"/>
                <a:gd name="f78" fmla="val 752"/>
                <a:gd name="f79" fmla="val 773"/>
                <a:gd name="f80" fmla="val 833"/>
                <a:gd name="f81" fmla="val 2112"/>
                <a:gd name="f82" fmla="val 878"/>
                <a:gd name="f83" fmla="val 898"/>
                <a:gd name="f84" fmla="val 918"/>
                <a:gd name="f85" fmla="val 2026"/>
                <a:gd name="f86" fmla="val 958"/>
                <a:gd name="f87" fmla="val 978"/>
                <a:gd name="f88" fmla="val 1961"/>
                <a:gd name="f89" fmla="val 1003"/>
                <a:gd name="f90" fmla="val 1023"/>
                <a:gd name="f91" fmla="val 1861"/>
                <a:gd name="f92" fmla="val 1063"/>
                <a:gd name="f93" fmla="val 1816"/>
                <a:gd name="f94" fmla="val 1104"/>
                <a:gd name="f95" fmla="val 1149"/>
                <a:gd name="f96" fmla="val 1169"/>
                <a:gd name="f97" fmla="val 1565"/>
                <a:gd name="f98" fmla="val 1189"/>
                <a:gd name="f99" fmla="val 1525"/>
                <a:gd name="f100" fmla="val 1485"/>
                <a:gd name="f101" fmla="val 1229"/>
                <a:gd name="f102" fmla="val 1420"/>
                <a:gd name="f103" fmla="val 1379"/>
                <a:gd name="f104" fmla="val 1254"/>
                <a:gd name="f105" fmla="val 1359"/>
                <a:gd name="f106" fmla="val 1294"/>
                <a:gd name="f107" fmla="val 1274"/>
                <a:gd name="f108" fmla="val 1129"/>
                <a:gd name="f109" fmla="val 732"/>
                <a:gd name="f110" fmla="val 1083"/>
                <a:gd name="f111" fmla="val 482"/>
                <a:gd name="f112" fmla="val 417"/>
                <a:gd name="f113" fmla="val 231"/>
                <a:gd name="f114" fmla="val 627"/>
                <a:gd name="f115" fmla="val 582"/>
                <a:gd name="f116" fmla="val 81"/>
                <a:gd name="f117" fmla="*/ f0 1 1275"/>
                <a:gd name="f118" fmla="*/ f1 1 2383"/>
                <a:gd name="f119" fmla="val f2"/>
                <a:gd name="f120" fmla="val f3"/>
                <a:gd name="f121" fmla="val f4"/>
                <a:gd name="f122" fmla="+- f121 0 f119"/>
                <a:gd name="f123" fmla="+- f120 0 f119"/>
                <a:gd name="f124" fmla="*/ f123 1 1275"/>
                <a:gd name="f125" fmla="*/ f122 1 2383"/>
                <a:gd name="f126" fmla="*/ f119 1 f124"/>
                <a:gd name="f127" fmla="*/ f120 1 f124"/>
                <a:gd name="f128" fmla="*/ f119 1 f125"/>
                <a:gd name="f129" fmla="*/ f121 1 f125"/>
                <a:gd name="f130" fmla="*/ f126 f117 1"/>
                <a:gd name="f131" fmla="*/ f127 f117 1"/>
                <a:gd name="f132" fmla="*/ f129 f118 1"/>
                <a:gd name="f133" fmla="*/ f128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0" t="f133" r="f131" b="f132"/>
              <a:pathLst>
                <a:path w="1275" h="2383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cubicBezTo>
                    <a:pt x="f8" y="f7"/>
                    <a:pt x="f7" y="f7"/>
                    <a:pt x="f7" y="f8"/>
                  </a:cubicBezTo>
                  <a:lnTo>
                    <a:pt x="f7" y="f6"/>
                  </a:lnTo>
                  <a:lnTo>
                    <a:pt x="f7" y="f9"/>
                  </a:lnTo>
                  <a:lnTo>
                    <a:pt x="f7" y="f10"/>
                  </a:lnTo>
                  <a:cubicBezTo>
                    <a:pt x="f8" y="f10"/>
                    <a:pt x="f6" y="f11"/>
                    <a:pt x="f5" y="f11"/>
                  </a:cubicBezTo>
                  <a:cubicBezTo>
                    <a:pt x="f12" y="f13"/>
                    <a:pt x="f14" y="f13"/>
                    <a:pt x="f14" y="f13"/>
                  </a:cubicBezTo>
                  <a:cubicBezTo>
                    <a:pt x="f11" y="f15"/>
                    <a:pt x="f13" y="f16"/>
                    <a:pt x="f15" y="f17"/>
                  </a:cubicBezTo>
                  <a:cubicBezTo>
                    <a:pt x="f18" y="f19"/>
                    <a:pt x="f16" y="f20"/>
                    <a:pt x="f21" y="f22"/>
                  </a:cubicBezTo>
                  <a:cubicBezTo>
                    <a:pt x="f17" y="f23"/>
                    <a:pt x="f17" y="f24"/>
                    <a:pt x="f25" y="f26"/>
                  </a:cubicBezTo>
                  <a:cubicBezTo>
                    <a:pt x="f25" y="f27"/>
                    <a:pt x="f28" y="f29"/>
                    <a:pt x="f28" y="f30"/>
                  </a:cubicBezTo>
                  <a:lnTo>
                    <a:pt x="f28" y="f31"/>
                  </a:lnTo>
                  <a:lnTo>
                    <a:pt x="f28" y="f32"/>
                  </a:lnTo>
                  <a:lnTo>
                    <a:pt x="f28" y="f33"/>
                  </a:lnTo>
                  <a:cubicBezTo>
                    <a:pt x="f19" y="f34"/>
                    <a:pt x="f19" y="f35"/>
                    <a:pt x="f19" y="f36"/>
                  </a:cubicBezTo>
                  <a:cubicBezTo>
                    <a:pt x="f28" y="f37"/>
                    <a:pt x="f28" y="f38"/>
                    <a:pt x="f28" y="f39"/>
                  </a:cubicBezTo>
                  <a:cubicBezTo>
                    <a:pt x="f25" y="f40"/>
                    <a:pt x="f25" y="f41"/>
                    <a:pt x="f17" y="f42"/>
                  </a:cubicBezTo>
                  <a:lnTo>
                    <a:pt x="f17" y="f43"/>
                  </a:lnTo>
                  <a:lnTo>
                    <a:pt x="f21" y="f44"/>
                  </a:lnTo>
                  <a:cubicBezTo>
                    <a:pt x="f21" y="f45"/>
                    <a:pt x="f16" y="f46"/>
                    <a:pt x="f16" y="f47"/>
                  </a:cubicBezTo>
                  <a:lnTo>
                    <a:pt x="f16" y="f48"/>
                  </a:lnTo>
                  <a:cubicBezTo>
                    <a:pt x="f18" y="f49"/>
                    <a:pt x="f50" y="f51"/>
                    <a:pt x="f50" y="f52"/>
                  </a:cubicBezTo>
                  <a:cubicBezTo>
                    <a:pt x="f15" y="f53"/>
                    <a:pt x="f13" y="f54"/>
                    <a:pt x="f13" y="f55"/>
                  </a:cubicBezTo>
                  <a:cubicBezTo>
                    <a:pt x="f11" y="f56"/>
                    <a:pt x="f10" y="f57"/>
                    <a:pt x="f14" y="f58"/>
                  </a:cubicBezTo>
                  <a:cubicBezTo>
                    <a:pt x="f12" y="f59"/>
                    <a:pt x="f5" y="f60"/>
                    <a:pt x="f6" y="f61"/>
                  </a:cubicBezTo>
                  <a:lnTo>
                    <a:pt x="f8" y="f62"/>
                  </a:lnTo>
                  <a:cubicBezTo>
                    <a:pt x="f7" y="f63"/>
                    <a:pt x="f7" y="f64"/>
                    <a:pt x="f7" y="f64"/>
                  </a:cubicBezTo>
                  <a:cubicBezTo>
                    <a:pt x="f2" y="f65"/>
                    <a:pt x="f7" y="f66"/>
                    <a:pt x="f8" y="f66"/>
                  </a:cubicBezTo>
                  <a:cubicBezTo>
                    <a:pt x="f8" y="f67"/>
                    <a:pt x="f6" y="f67"/>
                    <a:pt x="f5" y="f67"/>
                  </a:cubicBezTo>
                  <a:cubicBezTo>
                    <a:pt x="f14" y="f67"/>
                    <a:pt x="f10" y="f68"/>
                    <a:pt x="f11" y="f68"/>
                  </a:cubicBezTo>
                  <a:lnTo>
                    <a:pt x="f21" y="f68"/>
                  </a:lnTo>
                  <a:cubicBezTo>
                    <a:pt x="f17" y="f68"/>
                    <a:pt x="f28" y="f67"/>
                    <a:pt x="f19" y="f67"/>
                  </a:cubicBezTo>
                  <a:cubicBezTo>
                    <a:pt x="f69" y="f67"/>
                    <a:pt x="f70" y="f67"/>
                    <a:pt x="f70" y="f66"/>
                  </a:cubicBezTo>
                  <a:lnTo>
                    <a:pt x="f20" y="f66"/>
                  </a:lnTo>
                  <a:cubicBezTo>
                    <a:pt x="f71" y="f72"/>
                    <a:pt x="f73" y="f72"/>
                    <a:pt x="f23" y="f65"/>
                  </a:cubicBezTo>
                  <a:cubicBezTo>
                    <a:pt x="f74" y="f64"/>
                    <a:pt x="f75" y="f63"/>
                    <a:pt x="f26" y="f61"/>
                  </a:cubicBezTo>
                  <a:cubicBezTo>
                    <a:pt x="f76" y="f61"/>
                    <a:pt x="f77" y="f60"/>
                    <a:pt x="f78" y="f59"/>
                  </a:cubicBezTo>
                  <a:cubicBezTo>
                    <a:pt x="f78" y="f59"/>
                    <a:pt x="f79" y="f58"/>
                    <a:pt x="f29" y="f58"/>
                  </a:cubicBezTo>
                  <a:cubicBezTo>
                    <a:pt x="f80" y="f81"/>
                    <a:pt x="f82" y="f56"/>
                    <a:pt x="f83" y="f55"/>
                  </a:cubicBezTo>
                  <a:cubicBezTo>
                    <a:pt x="f84" y="f85"/>
                    <a:pt x="f31" y="f85"/>
                    <a:pt x="f31" y="f54"/>
                  </a:cubicBezTo>
                  <a:lnTo>
                    <a:pt x="f86" y="f54"/>
                  </a:lnTo>
                  <a:cubicBezTo>
                    <a:pt x="f86" y="f53"/>
                    <a:pt x="f87" y="f88"/>
                    <a:pt x="f89" y="f52"/>
                  </a:cubicBezTo>
                  <a:cubicBezTo>
                    <a:pt x="f90" y="f51"/>
                    <a:pt x="f32" y="f91"/>
                    <a:pt x="f92" y="f93"/>
                  </a:cubicBezTo>
                  <a:cubicBezTo>
                    <a:pt x="f94" y="f45"/>
                    <a:pt x="f95" y="f43"/>
                    <a:pt x="f96" y="f40"/>
                  </a:cubicBezTo>
                  <a:lnTo>
                    <a:pt x="f96" y="f97"/>
                  </a:lnTo>
                  <a:cubicBezTo>
                    <a:pt x="f98" y="f99"/>
                    <a:pt x="f34" y="f100"/>
                    <a:pt x="f101" y="f102"/>
                  </a:cubicBezTo>
                  <a:cubicBezTo>
                    <a:pt x="f101" y="f103"/>
                    <a:pt x="f104" y="f105"/>
                    <a:pt x="f104" y="f106"/>
                  </a:cubicBezTo>
                  <a:cubicBezTo>
                    <a:pt x="f107" y="f34"/>
                    <a:pt x="f107" y="f108"/>
                    <a:pt x="f104" y="f90"/>
                  </a:cubicBezTo>
                  <a:cubicBezTo>
                    <a:pt x="f104" y="f86"/>
                    <a:pt x="f104" y="f84"/>
                    <a:pt x="f101" y="f82"/>
                  </a:cubicBezTo>
                  <a:cubicBezTo>
                    <a:pt x="f34" y="f80"/>
                    <a:pt x="f34" y="f29"/>
                    <a:pt x="f98" y="f27"/>
                  </a:cubicBezTo>
                  <a:cubicBezTo>
                    <a:pt x="f96" y="f109"/>
                    <a:pt x="f96" y="f26"/>
                    <a:pt x="f95" y="f75"/>
                  </a:cubicBezTo>
                  <a:cubicBezTo>
                    <a:pt x="f108" y="f24"/>
                    <a:pt x="f94" y="f23"/>
                    <a:pt x="f110" y="f73"/>
                  </a:cubicBezTo>
                  <a:lnTo>
                    <a:pt x="f92" y="f111"/>
                  </a:lnTo>
                  <a:lnTo>
                    <a:pt x="f89" y="f112"/>
                  </a:lnTo>
                  <a:cubicBezTo>
                    <a:pt x="f87" y="f19"/>
                    <a:pt x="f31" y="f25"/>
                    <a:pt x="f83" y="f17"/>
                  </a:cubicBezTo>
                  <a:cubicBezTo>
                    <a:pt x="f82" y="f16"/>
                    <a:pt x="f80" y="f18"/>
                    <a:pt x="f79" y="f113"/>
                  </a:cubicBezTo>
                  <a:cubicBezTo>
                    <a:pt x="f77" y="f13"/>
                    <a:pt x="f26" y="f11"/>
                    <a:pt x="f75" y="f10"/>
                  </a:cubicBezTo>
                  <a:cubicBezTo>
                    <a:pt x="f114" y="f10"/>
                    <a:pt x="f114" y="f14"/>
                    <a:pt x="f74" y="f14"/>
                  </a:cubicBezTo>
                  <a:cubicBezTo>
                    <a:pt x="f115" y="f9"/>
                    <a:pt x="f23" y="f9"/>
                    <a:pt x="f73" y="f116"/>
                  </a:cubicBezTo>
                  <a:cubicBezTo>
                    <a:pt x="f71" y="f6"/>
                    <a:pt x="f70" y="f8"/>
                    <a:pt x="f19" y="f8"/>
                  </a:cubicBezTo>
                  <a:cubicBezTo>
                    <a:pt x="f25" y="f7"/>
                    <a:pt x="f21" y="f2"/>
                    <a:pt x="f50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7" name="Google Shape;2443;p48">
              <a:extLst>
                <a:ext uri="{FF2B5EF4-FFF2-40B4-BE49-F238E27FC236}">
                  <a16:creationId xmlns:a16="http://schemas.microsoft.com/office/drawing/2014/main" id="{84703048-D537-96D7-DCF3-F1459DF0F489}"/>
                </a:ext>
              </a:extLst>
            </p:cNvPr>
            <p:cNvSpPr/>
            <p:nvPr/>
          </p:nvSpPr>
          <p:spPr>
            <a:xfrm>
              <a:off x="5319869" y="2400208"/>
              <a:ext cx="170855" cy="1988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90"/>
                <a:gd name="f4" fmla="val 3597"/>
                <a:gd name="f5" fmla="val 1605"/>
                <a:gd name="f6" fmla="val 252"/>
                <a:gd name="f7" fmla="val 1670"/>
                <a:gd name="f8" fmla="val 1710"/>
                <a:gd name="f9" fmla="val 1755"/>
                <a:gd name="f10" fmla="val 272"/>
                <a:gd name="f11" fmla="val 1776"/>
                <a:gd name="f12" fmla="val 1796"/>
                <a:gd name="f13" fmla="val 1816"/>
                <a:gd name="f14" fmla="val 1856"/>
                <a:gd name="f15" fmla="val 292"/>
                <a:gd name="f16" fmla="val 1881"/>
                <a:gd name="f17" fmla="val 1921"/>
                <a:gd name="f18" fmla="val 312"/>
                <a:gd name="f19" fmla="val 1941"/>
                <a:gd name="f20" fmla="val 1981"/>
                <a:gd name="f21" fmla="val 337"/>
                <a:gd name="f22" fmla="val 2006"/>
                <a:gd name="f23" fmla="val 2046"/>
                <a:gd name="f24" fmla="val 357"/>
                <a:gd name="f25" fmla="val 2066"/>
                <a:gd name="f26" fmla="val 377"/>
                <a:gd name="f27" fmla="val 2107"/>
                <a:gd name="f28" fmla="val 397"/>
                <a:gd name="f29" fmla="val 2132"/>
                <a:gd name="f30" fmla="val 417"/>
                <a:gd name="f31" fmla="val 2152"/>
                <a:gd name="f32" fmla="val 437"/>
                <a:gd name="f33" fmla="val 2172"/>
                <a:gd name="f34" fmla="val 462"/>
                <a:gd name="f35" fmla="val 2212"/>
                <a:gd name="f36" fmla="val 482"/>
                <a:gd name="f37" fmla="val 2232"/>
                <a:gd name="f38" fmla="val 503"/>
                <a:gd name="f39" fmla="val 2257"/>
                <a:gd name="f40" fmla="val 523"/>
                <a:gd name="f41" fmla="val 543"/>
                <a:gd name="f42" fmla="val 2277"/>
                <a:gd name="f43" fmla="val 2297"/>
                <a:gd name="f44" fmla="val 563"/>
                <a:gd name="f45" fmla="val 2317"/>
                <a:gd name="f46" fmla="val 588"/>
                <a:gd name="f47" fmla="val 2337"/>
                <a:gd name="f48" fmla="val 608"/>
                <a:gd name="f49" fmla="val 2357"/>
                <a:gd name="f50" fmla="val 648"/>
                <a:gd name="f51" fmla="val 668"/>
                <a:gd name="f52" fmla="val 2382"/>
                <a:gd name="f53" fmla="val 688"/>
                <a:gd name="f54" fmla="val 713"/>
                <a:gd name="f55" fmla="val 2402"/>
                <a:gd name="f56" fmla="val 733"/>
                <a:gd name="f57" fmla="val 753"/>
                <a:gd name="f58" fmla="val 793"/>
                <a:gd name="f59" fmla="val 2423"/>
                <a:gd name="f60" fmla="val 813"/>
                <a:gd name="f61" fmla="val 859"/>
                <a:gd name="f62" fmla="val 899"/>
                <a:gd name="f63" fmla="val 919"/>
                <a:gd name="f64" fmla="val 964"/>
                <a:gd name="f65" fmla="val 984"/>
                <a:gd name="f66" fmla="val 1024"/>
                <a:gd name="f67" fmla="val 1044"/>
                <a:gd name="f68" fmla="val 1089"/>
                <a:gd name="f69" fmla="val 1149"/>
                <a:gd name="f70" fmla="val 1215"/>
                <a:gd name="f71" fmla="val 1275"/>
                <a:gd name="f72" fmla="val 1315"/>
                <a:gd name="f73" fmla="val 2192"/>
                <a:gd name="f74" fmla="val 1340"/>
                <a:gd name="f75" fmla="val 1360"/>
                <a:gd name="f76" fmla="val 1380"/>
                <a:gd name="f77" fmla="val 1400"/>
                <a:gd name="f78" fmla="val 1420"/>
                <a:gd name="f79" fmla="val 1440"/>
                <a:gd name="f80" fmla="val 2026"/>
                <a:gd name="f81" fmla="val 1465"/>
                <a:gd name="f82" fmla="val 1961"/>
                <a:gd name="f83" fmla="val 1485"/>
                <a:gd name="f84" fmla="val 1901"/>
                <a:gd name="f85" fmla="val 1506"/>
                <a:gd name="f86" fmla="val 1526"/>
                <a:gd name="f87" fmla="val 1836"/>
                <a:gd name="f88" fmla="val 1546"/>
                <a:gd name="f89" fmla="val 1730"/>
                <a:gd name="f90" fmla="val 1690"/>
                <a:gd name="f91" fmla="val 1650"/>
                <a:gd name="f92" fmla="val 1566"/>
                <a:gd name="f93" fmla="val 1334"/>
                <a:gd name="f94" fmla="val 1254"/>
                <a:gd name="f95" fmla="val 1169"/>
                <a:gd name="f96" fmla="val 1083"/>
                <a:gd name="f97" fmla="val 1043"/>
                <a:gd name="f98" fmla="val 1003"/>
                <a:gd name="f99" fmla="val 958"/>
                <a:gd name="f100" fmla="val 918"/>
                <a:gd name="f101" fmla="val 878"/>
                <a:gd name="f102" fmla="val 833"/>
                <a:gd name="f103" fmla="val 773"/>
                <a:gd name="f104" fmla="val 752"/>
                <a:gd name="f105" fmla="val 1295"/>
                <a:gd name="f106" fmla="val 727"/>
                <a:gd name="f107" fmla="val 1235"/>
                <a:gd name="f108" fmla="val 707"/>
                <a:gd name="f109" fmla="val 1190"/>
                <a:gd name="f110" fmla="val 687"/>
                <a:gd name="f111" fmla="val 667"/>
                <a:gd name="f112" fmla="val 647"/>
                <a:gd name="f113" fmla="val 1004"/>
                <a:gd name="f114" fmla="val 627"/>
                <a:gd name="f115" fmla="val 879"/>
                <a:gd name="f116" fmla="val 839"/>
                <a:gd name="f117" fmla="val 853"/>
                <a:gd name="f118" fmla="val 898"/>
                <a:gd name="f119" fmla="val 1129"/>
                <a:gd name="f120" fmla="val 1209"/>
                <a:gd name="f121" fmla="val 1314"/>
                <a:gd name="f122" fmla="val 1399"/>
                <a:gd name="f123" fmla="val 1480"/>
                <a:gd name="f124" fmla="val 1505"/>
                <a:gd name="f125" fmla="val 1"/>
                <a:gd name="f126" fmla="val 1460"/>
                <a:gd name="f127" fmla="val 1419"/>
                <a:gd name="f128" fmla="val 1379"/>
                <a:gd name="f129" fmla="val 21"/>
                <a:gd name="f130" fmla="val 1294"/>
                <a:gd name="f131" fmla="val 41"/>
                <a:gd name="f132" fmla="val 1229"/>
                <a:gd name="f133" fmla="val 61"/>
                <a:gd name="f134" fmla="val 86"/>
                <a:gd name="f135" fmla="val 106"/>
                <a:gd name="f136" fmla="val 1063"/>
                <a:gd name="f137" fmla="val 126"/>
                <a:gd name="f138" fmla="val 1023"/>
                <a:gd name="f139" fmla="val 978"/>
                <a:gd name="f140" fmla="val 146"/>
                <a:gd name="f141" fmla="val 938"/>
                <a:gd name="f142" fmla="val 166"/>
                <a:gd name="f143" fmla="val 187"/>
                <a:gd name="f144" fmla="val 212"/>
                <a:gd name="f145" fmla="val 232"/>
                <a:gd name="f146" fmla="val 602"/>
                <a:gd name="f147" fmla="val 562"/>
                <a:gd name="f148" fmla="val 477"/>
                <a:gd name="f149" fmla="val 436"/>
                <a:gd name="f150" fmla="val 416"/>
                <a:gd name="f151" fmla="val 396"/>
                <a:gd name="f152" fmla="val 376"/>
                <a:gd name="f153" fmla="val 331"/>
                <a:gd name="f154" fmla="val 271"/>
                <a:gd name="f155" fmla="val 226"/>
                <a:gd name="f156" fmla="val 206"/>
                <a:gd name="f157" fmla="val 186"/>
                <a:gd name="f158" fmla="val 939"/>
                <a:gd name="f159" fmla="val 100"/>
                <a:gd name="f160" fmla="val 80"/>
                <a:gd name="f161" fmla="val 1170"/>
                <a:gd name="f162" fmla="val 60"/>
                <a:gd name="f163" fmla="val 40"/>
                <a:gd name="f164" fmla="val 20"/>
                <a:gd name="f165" fmla="val 1591"/>
                <a:gd name="f166" fmla="val 1611"/>
                <a:gd name="f167" fmla="val 1671"/>
                <a:gd name="f168" fmla="val 1967"/>
                <a:gd name="f169" fmla="val 2047"/>
                <a:gd name="f170" fmla="val 2238"/>
                <a:gd name="f171" fmla="val 2278"/>
                <a:gd name="f172" fmla="val 2318"/>
                <a:gd name="f173" fmla="val 2383"/>
                <a:gd name="f174" fmla="val 2403"/>
                <a:gd name="f175" fmla="val 2443"/>
                <a:gd name="f176" fmla="val 2489"/>
                <a:gd name="f177" fmla="val 2529"/>
                <a:gd name="f178" fmla="val 2569"/>
                <a:gd name="f179" fmla="val 2614"/>
                <a:gd name="f180" fmla="val 2654"/>
                <a:gd name="f181" fmla="val 2694"/>
                <a:gd name="f182" fmla="val 2739"/>
                <a:gd name="f183" fmla="val 251"/>
                <a:gd name="f184" fmla="val 2779"/>
                <a:gd name="f185" fmla="val 2820"/>
                <a:gd name="f186" fmla="val 291"/>
                <a:gd name="f187" fmla="val 2845"/>
                <a:gd name="f188" fmla="val 311"/>
                <a:gd name="f189" fmla="val 2865"/>
                <a:gd name="f190" fmla="val 2885"/>
                <a:gd name="f191" fmla="val 351"/>
                <a:gd name="f192" fmla="val 2925"/>
                <a:gd name="f193" fmla="val 2970"/>
                <a:gd name="f194" fmla="val 3010"/>
                <a:gd name="f195" fmla="val 3050"/>
                <a:gd name="f196" fmla="val 502"/>
                <a:gd name="f197" fmla="val 3135"/>
                <a:gd name="f198" fmla="val 3196"/>
                <a:gd name="f199" fmla="val 3261"/>
                <a:gd name="f200" fmla="val 3321"/>
                <a:gd name="f201" fmla="val 3386"/>
                <a:gd name="f202" fmla="val 3406"/>
                <a:gd name="f203" fmla="val 3426"/>
                <a:gd name="f204" fmla="val 3446"/>
                <a:gd name="f205" fmla="val 3471"/>
                <a:gd name="f206" fmla="val 3492"/>
                <a:gd name="f207" fmla="val 3512"/>
                <a:gd name="f208" fmla="val 3532"/>
                <a:gd name="f209" fmla="val 3552"/>
                <a:gd name="f210" fmla="val 3572"/>
                <a:gd name="f211" fmla="val 1354"/>
                <a:gd name="f212" fmla="val 1525"/>
                <a:gd name="f213" fmla="val 1565"/>
                <a:gd name="f214" fmla="val 1630"/>
                <a:gd name="f215" fmla="val 2086"/>
                <a:gd name="f216" fmla="val 3366"/>
                <a:gd name="f217" fmla="val 3346"/>
                <a:gd name="f218" fmla="val 3301"/>
                <a:gd name="f219" fmla="val 3281"/>
                <a:gd name="f220" fmla="val 3241"/>
                <a:gd name="f221" fmla="val 2463"/>
                <a:gd name="f222" fmla="val 3221"/>
                <a:gd name="f223" fmla="val 2483"/>
                <a:gd name="f224" fmla="val 2508"/>
                <a:gd name="f225" fmla="val 3176"/>
                <a:gd name="f226" fmla="val 2528"/>
                <a:gd name="f227" fmla="val 2568"/>
                <a:gd name="f228" fmla="val 3115"/>
                <a:gd name="f229" fmla="val 2588"/>
                <a:gd name="f230" fmla="val 3095"/>
                <a:gd name="f231" fmla="val 2608"/>
                <a:gd name="f232" fmla="val 3070"/>
                <a:gd name="f233" fmla="val 3030"/>
                <a:gd name="f234" fmla="val 2633"/>
                <a:gd name="f235" fmla="val 2673"/>
                <a:gd name="f236" fmla="val 2990"/>
                <a:gd name="f237" fmla="val 2693"/>
                <a:gd name="f238" fmla="val 2945"/>
                <a:gd name="f239" fmla="val 2713"/>
                <a:gd name="f240" fmla="val 2733"/>
                <a:gd name="f241" fmla="val 2759"/>
                <a:gd name="f242" fmla="val 2799"/>
                <a:gd name="f243" fmla="val 2819"/>
                <a:gd name="f244" fmla="val 2839"/>
                <a:gd name="f245" fmla="val 2719"/>
                <a:gd name="f246" fmla="val 2859"/>
                <a:gd name="f247" fmla="val 2674"/>
                <a:gd name="f248" fmla="val 2884"/>
                <a:gd name="f249" fmla="val 2634"/>
                <a:gd name="f250" fmla="val 2904"/>
                <a:gd name="f251" fmla="val 2594"/>
                <a:gd name="f252" fmla="val 2924"/>
                <a:gd name="f253" fmla="val 2549"/>
                <a:gd name="f254" fmla="val 2944"/>
                <a:gd name="f255" fmla="val 2509"/>
                <a:gd name="f256" fmla="val 2964"/>
                <a:gd name="f257" fmla="val 2468"/>
                <a:gd name="f258" fmla="val 2984"/>
                <a:gd name="f259" fmla="val 3009"/>
                <a:gd name="f260" fmla="val 3029"/>
                <a:gd name="f261" fmla="val 3049"/>
                <a:gd name="f262" fmla="val 2193"/>
                <a:gd name="f263" fmla="val 3069"/>
                <a:gd name="f264" fmla="val 2092"/>
                <a:gd name="f265" fmla="val 2007"/>
                <a:gd name="f266" fmla="val 1922"/>
                <a:gd name="f267" fmla="val 1882"/>
                <a:gd name="f268" fmla="val 1716"/>
                <a:gd name="f269" fmla="val 1631"/>
                <a:gd name="f270" fmla="val 1064"/>
                <a:gd name="f271" fmla="val 2653"/>
                <a:gd name="f272" fmla="val 2548"/>
                <a:gd name="f273" fmla="val 1585"/>
                <a:gd name="f274" fmla="val 1545"/>
                <a:gd name="f275" fmla="*/ f0 1 3090"/>
                <a:gd name="f276" fmla="*/ f1 1 3597"/>
                <a:gd name="f277" fmla="val f2"/>
                <a:gd name="f278" fmla="val f3"/>
                <a:gd name="f279" fmla="val f4"/>
                <a:gd name="f280" fmla="+- f279 0 f277"/>
                <a:gd name="f281" fmla="+- f278 0 f277"/>
                <a:gd name="f282" fmla="*/ f281 1 3090"/>
                <a:gd name="f283" fmla="*/ f280 1 3597"/>
                <a:gd name="f284" fmla="*/ f277 1 f282"/>
                <a:gd name="f285" fmla="*/ f278 1 f282"/>
                <a:gd name="f286" fmla="*/ f277 1 f283"/>
                <a:gd name="f287" fmla="*/ f279 1 f283"/>
                <a:gd name="f288" fmla="*/ f284 f275 1"/>
                <a:gd name="f289" fmla="*/ f285 f275 1"/>
                <a:gd name="f290" fmla="*/ f287 f276 1"/>
                <a:gd name="f291" fmla="*/ f286 f2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8" t="f291" r="f289" b="f290"/>
              <a:pathLst>
                <a:path w="3090" h="3597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lnTo>
                    <a:pt x="f11" y="f10"/>
                  </a:lnTo>
                  <a:cubicBezTo>
                    <a:pt x="f12" y="f10"/>
                    <a:pt x="f13" y="f10"/>
                    <a:pt x="f14" y="f15"/>
                  </a:cubicBezTo>
                  <a:cubicBezTo>
                    <a:pt x="f16" y="f15"/>
                    <a:pt x="f17" y="f18"/>
                    <a:pt x="f19" y="f18"/>
                  </a:cubicBezTo>
                  <a:cubicBezTo>
                    <a:pt x="f20" y="f21"/>
                    <a:pt x="f22" y="f21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39" y="f41"/>
                    <a:pt x="f42" y="f41"/>
                  </a:cubicBezTo>
                  <a:lnTo>
                    <a:pt x="f43" y="f44"/>
                  </a:lnTo>
                  <a:cubicBezTo>
                    <a:pt x="f45" y="f46"/>
                    <a:pt x="f47" y="f48"/>
                    <a:pt x="f49" y="f50"/>
                  </a:cubicBezTo>
                  <a:cubicBezTo>
                    <a:pt x="f49" y="f51"/>
                    <a:pt x="f52" y="f53"/>
                    <a:pt x="f52" y="f54"/>
                  </a:cubicBezTo>
                  <a:cubicBezTo>
                    <a:pt x="f55" y="f56"/>
                    <a:pt x="f55" y="f57"/>
                    <a:pt x="f55" y="f58"/>
                  </a:cubicBezTo>
                  <a:cubicBezTo>
                    <a:pt x="f59" y="f60"/>
                    <a:pt x="f59" y="f61"/>
                    <a:pt x="f59" y="f62"/>
                  </a:cubicBezTo>
                  <a:cubicBezTo>
                    <a:pt x="f59" y="f63"/>
                    <a:pt x="f59" y="f64"/>
                    <a:pt x="f55" y="f65"/>
                  </a:cubicBezTo>
                  <a:cubicBezTo>
                    <a:pt x="f55" y="f66"/>
                    <a:pt x="f55" y="f67"/>
                    <a:pt x="f52" y="f68"/>
                  </a:cubicBezTo>
                  <a:cubicBezTo>
                    <a:pt x="f49" y="f69"/>
                    <a:pt x="f45" y="f70"/>
                    <a:pt x="f39" y="f71"/>
                  </a:cubicBezTo>
                  <a:cubicBezTo>
                    <a:pt x="f37" y="f72"/>
                    <a:pt x="f73" y="f74"/>
                    <a:pt x="f33" y="f75"/>
                  </a:cubicBezTo>
                  <a:lnTo>
                    <a:pt x="f31" y="f76"/>
                  </a:lnTo>
                  <a:cubicBezTo>
                    <a:pt x="f29" y="f76"/>
                    <a:pt x="f29" y="f77"/>
                    <a:pt x="f29" y="f77"/>
                  </a:cubicBezTo>
                  <a:cubicBezTo>
                    <a:pt x="f27" y="f78"/>
                    <a:pt x="f25" y="f78"/>
                    <a:pt x="f23" y="f79"/>
                  </a:cubicBezTo>
                  <a:cubicBezTo>
                    <a:pt x="f80" y="f81"/>
                    <a:pt x="f22" y="f81"/>
                    <a:pt x="f82" y="f83"/>
                  </a:cubicBezTo>
                  <a:cubicBezTo>
                    <a:pt x="f84" y="f85"/>
                    <a:pt x="f16" y="f86"/>
                    <a:pt x="f87" y="f86"/>
                  </a:cubicBezTo>
                  <a:cubicBezTo>
                    <a:pt x="f12" y="f86"/>
                    <a:pt x="f11" y="f88"/>
                    <a:pt x="f89" y="f88"/>
                  </a:cubicBezTo>
                  <a:cubicBezTo>
                    <a:pt x="f90" y="f88"/>
                    <a:pt x="f91" y="f92"/>
                    <a:pt x="f5" y="f92"/>
                  </a:cubicBezTo>
                  <a:lnTo>
                    <a:pt x="f93" y="f92"/>
                  </a:lnTo>
                  <a:cubicBezTo>
                    <a:pt x="f94" y="f88"/>
                    <a:pt x="f95" y="f86"/>
                    <a:pt x="f96" y="f85"/>
                  </a:cubicBezTo>
                  <a:cubicBezTo>
                    <a:pt x="f97" y="f83"/>
                    <a:pt x="f98" y="f81"/>
                    <a:pt x="f99" y="f79"/>
                  </a:cubicBezTo>
                  <a:cubicBezTo>
                    <a:pt x="f100" y="f78"/>
                    <a:pt x="f101" y="f77"/>
                    <a:pt x="f102" y="f75"/>
                  </a:cubicBezTo>
                  <a:cubicBezTo>
                    <a:pt x="f60" y="f75"/>
                    <a:pt x="f58" y="f74"/>
                    <a:pt x="f58" y="f72"/>
                  </a:cubicBezTo>
                  <a:cubicBezTo>
                    <a:pt x="f103" y="f72"/>
                    <a:pt x="f104" y="f105"/>
                    <a:pt x="f104" y="f71"/>
                  </a:cubicBezTo>
                  <a:cubicBezTo>
                    <a:pt x="f106" y="f107"/>
                    <a:pt x="f108" y="f109"/>
                    <a:pt x="f110" y="f69"/>
                  </a:cubicBezTo>
                  <a:cubicBezTo>
                    <a:pt x="f111" y="f68"/>
                    <a:pt x="f112" y="f67"/>
                    <a:pt x="f112" y="f113"/>
                  </a:cubicBezTo>
                  <a:lnTo>
                    <a:pt x="f112" y="f65"/>
                  </a:lnTo>
                  <a:cubicBezTo>
                    <a:pt x="f114" y="f64"/>
                    <a:pt x="f114" y="f63"/>
                    <a:pt x="f114" y="f62"/>
                  </a:cubicBezTo>
                  <a:cubicBezTo>
                    <a:pt x="f114" y="f115"/>
                    <a:pt x="f112" y="f61"/>
                    <a:pt x="f112" y="f61"/>
                  </a:cubicBezTo>
                  <a:cubicBezTo>
                    <a:pt x="f112" y="f116"/>
                    <a:pt x="f112" y="f116"/>
                    <a:pt x="f111" y="f60"/>
                  </a:cubicBezTo>
                  <a:lnTo>
                    <a:pt x="f111" y="f103"/>
                  </a:lnTo>
                  <a:cubicBezTo>
                    <a:pt x="f111" y="f56"/>
                    <a:pt x="f110" y="f53"/>
                    <a:pt x="f108" y="f50"/>
                  </a:cubicBezTo>
                  <a:cubicBezTo>
                    <a:pt x="f104" y="f46"/>
                    <a:pt x="f58" y="f41"/>
                    <a:pt x="f102" y="f36"/>
                  </a:cubicBezTo>
                  <a:lnTo>
                    <a:pt x="f117" y="f36"/>
                  </a:lnTo>
                  <a:cubicBezTo>
                    <a:pt x="f118" y="f32"/>
                    <a:pt x="f100" y="f28"/>
                    <a:pt x="f99" y="f26"/>
                  </a:cubicBezTo>
                  <a:cubicBezTo>
                    <a:pt x="f98" y="f24"/>
                    <a:pt x="f97" y="f24"/>
                    <a:pt x="f96" y="f21"/>
                  </a:cubicBezTo>
                  <a:cubicBezTo>
                    <a:pt x="f119" y="f18"/>
                    <a:pt x="f95" y="f15"/>
                    <a:pt x="f120" y="f15"/>
                  </a:cubicBezTo>
                  <a:cubicBezTo>
                    <a:pt x="f121" y="f10"/>
                    <a:pt x="f122" y="f6"/>
                    <a:pt x="f123" y="f6"/>
                  </a:cubicBezTo>
                  <a:close/>
                  <a:moveTo>
                    <a:pt x="f124" y="f125"/>
                  </a:moveTo>
                  <a:cubicBezTo>
                    <a:pt x="f126" y="f125"/>
                    <a:pt x="f127" y="f125"/>
                    <a:pt x="f128" y="f129"/>
                  </a:cubicBezTo>
                  <a:lnTo>
                    <a:pt x="f121" y="f129"/>
                  </a:lnTo>
                  <a:cubicBezTo>
                    <a:pt x="f130" y="f129"/>
                    <a:pt x="f130" y="f131"/>
                    <a:pt x="f130" y="f131"/>
                  </a:cubicBezTo>
                  <a:lnTo>
                    <a:pt x="f132" y="f131"/>
                  </a:lnTo>
                  <a:lnTo>
                    <a:pt x="f120" y="f133"/>
                  </a:lnTo>
                  <a:cubicBezTo>
                    <a:pt x="f95" y="f133"/>
                    <a:pt x="f69" y="f134"/>
                    <a:pt x="f119" y="f134"/>
                  </a:cubicBezTo>
                  <a:cubicBezTo>
                    <a:pt x="f96" y="f135"/>
                    <a:pt x="f136" y="f135"/>
                    <a:pt x="f97" y="f137"/>
                  </a:cubicBezTo>
                  <a:cubicBezTo>
                    <a:pt x="f138" y="f137"/>
                    <a:pt x="f98" y="f137"/>
                    <a:pt x="f139" y="f140"/>
                  </a:cubicBezTo>
                  <a:cubicBezTo>
                    <a:pt x="f99" y="f140"/>
                    <a:pt x="f141" y="f142"/>
                    <a:pt x="f100" y="f142"/>
                  </a:cubicBezTo>
                  <a:lnTo>
                    <a:pt x="f118" y="f143"/>
                  </a:lnTo>
                  <a:cubicBezTo>
                    <a:pt x="f117" y="f143"/>
                    <a:pt x="f60" y="f144"/>
                    <a:pt x="f58" y="f145"/>
                  </a:cubicBezTo>
                  <a:cubicBezTo>
                    <a:pt x="f104" y="f6"/>
                    <a:pt x="f108" y="f10"/>
                    <a:pt x="f110" y="f18"/>
                  </a:cubicBezTo>
                  <a:cubicBezTo>
                    <a:pt x="f114" y="f21"/>
                    <a:pt x="f146" y="f26"/>
                    <a:pt x="f147" y="f28"/>
                  </a:cubicBezTo>
                  <a:lnTo>
                    <a:pt x="f148" y="f36"/>
                  </a:lnTo>
                  <a:cubicBezTo>
                    <a:pt x="f149" y="f40"/>
                    <a:pt x="f150" y="f44"/>
                    <a:pt x="f151" y="f46"/>
                  </a:cubicBezTo>
                  <a:lnTo>
                    <a:pt x="f152" y="f48"/>
                  </a:lnTo>
                  <a:cubicBezTo>
                    <a:pt x="f153" y="f51"/>
                    <a:pt x="f154" y="f57"/>
                    <a:pt x="f155" y="f116"/>
                  </a:cubicBezTo>
                  <a:cubicBezTo>
                    <a:pt x="f156" y="f61"/>
                    <a:pt x="f157" y="f62"/>
                    <a:pt x="f157" y="f63"/>
                  </a:cubicBezTo>
                  <a:lnTo>
                    <a:pt x="f142" y="f158"/>
                  </a:lnTo>
                  <a:cubicBezTo>
                    <a:pt x="f140" y="f113"/>
                    <a:pt x="f137" y="f67"/>
                    <a:pt x="f137" y="f68"/>
                  </a:cubicBezTo>
                  <a:cubicBezTo>
                    <a:pt x="f159" y="f119"/>
                    <a:pt x="f160" y="f161"/>
                    <a:pt x="f160" y="f107"/>
                  </a:cubicBezTo>
                  <a:cubicBezTo>
                    <a:pt x="f162" y="f71"/>
                    <a:pt x="f163" y="f74"/>
                    <a:pt x="f163" y="f76"/>
                  </a:cubicBezTo>
                  <a:lnTo>
                    <a:pt x="f163" y="f77"/>
                  </a:lnTo>
                  <a:cubicBezTo>
                    <a:pt x="f164" y="f79"/>
                    <a:pt x="f164" y="f83"/>
                    <a:pt x="f164" y="f86"/>
                  </a:cubicBezTo>
                  <a:cubicBezTo>
                    <a:pt x="f164" y="f88"/>
                    <a:pt x="f164" y="f165"/>
                    <a:pt x="f2" y="f166"/>
                  </a:cubicBezTo>
                  <a:lnTo>
                    <a:pt x="f2" y="f167"/>
                  </a:lnTo>
                  <a:lnTo>
                    <a:pt x="f2" y="f168"/>
                  </a:lnTo>
                  <a:cubicBezTo>
                    <a:pt x="f2" y="f169"/>
                    <a:pt x="f164" y="f29"/>
                    <a:pt x="f163" y="f170"/>
                  </a:cubicBezTo>
                  <a:cubicBezTo>
                    <a:pt x="f163" y="f171"/>
                    <a:pt x="f162" y="f172"/>
                    <a:pt x="f160" y="f173"/>
                  </a:cubicBezTo>
                  <a:lnTo>
                    <a:pt x="f160" y="f174"/>
                  </a:lnTo>
                  <a:cubicBezTo>
                    <a:pt x="f159" y="f175"/>
                    <a:pt x="f159" y="f176"/>
                    <a:pt x="f137" y="f177"/>
                  </a:cubicBezTo>
                  <a:cubicBezTo>
                    <a:pt x="f140" y="f178"/>
                    <a:pt x="f142" y="f179"/>
                    <a:pt x="f157" y="f180"/>
                  </a:cubicBezTo>
                  <a:cubicBezTo>
                    <a:pt x="f156" y="f181"/>
                    <a:pt x="f155" y="f182"/>
                    <a:pt x="f183" y="f184"/>
                  </a:cubicBezTo>
                  <a:lnTo>
                    <a:pt x="f154" y="f185"/>
                  </a:lnTo>
                  <a:cubicBezTo>
                    <a:pt x="f186" y="f187"/>
                    <a:pt x="f188" y="f189"/>
                    <a:pt x="f188" y="f190"/>
                  </a:cubicBezTo>
                  <a:cubicBezTo>
                    <a:pt x="f191" y="f192"/>
                    <a:pt x="f152" y="f193"/>
                    <a:pt x="f151" y="f194"/>
                  </a:cubicBezTo>
                  <a:cubicBezTo>
                    <a:pt x="f149" y="f195"/>
                    <a:pt x="f196" y="f197"/>
                    <a:pt x="f147" y="f198"/>
                  </a:cubicBezTo>
                  <a:cubicBezTo>
                    <a:pt x="f114" y="f199"/>
                    <a:pt x="f108" y="f200"/>
                    <a:pt x="f103" y="f201"/>
                  </a:cubicBezTo>
                  <a:lnTo>
                    <a:pt x="f58" y="f202"/>
                  </a:lnTo>
                  <a:cubicBezTo>
                    <a:pt x="f60" y="f202"/>
                    <a:pt x="f102" y="f203"/>
                    <a:pt x="f117" y="f203"/>
                  </a:cubicBezTo>
                  <a:cubicBezTo>
                    <a:pt x="f117" y="f204"/>
                    <a:pt x="f101" y="f204"/>
                    <a:pt x="f118" y="f205"/>
                  </a:cubicBezTo>
                  <a:cubicBezTo>
                    <a:pt x="f141" y="f206"/>
                    <a:pt x="f139" y="f207"/>
                    <a:pt x="f138" y="f208"/>
                  </a:cubicBezTo>
                  <a:cubicBezTo>
                    <a:pt x="f96" y="f208"/>
                    <a:pt x="f119" y="f209"/>
                    <a:pt x="f95" y="f210"/>
                  </a:cubicBezTo>
                  <a:lnTo>
                    <a:pt x="f121" y="f210"/>
                  </a:lnTo>
                  <a:cubicBezTo>
                    <a:pt x="f211" y="f210"/>
                    <a:pt x="f122" y="f4"/>
                    <a:pt x="f126" y="f4"/>
                  </a:cubicBezTo>
                  <a:cubicBezTo>
                    <a:pt x="f124" y="f4"/>
                    <a:pt x="f212" y="f4"/>
                    <a:pt x="f213" y="f210"/>
                  </a:cubicBezTo>
                  <a:cubicBezTo>
                    <a:pt x="f214" y="f210"/>
                    <a:pt x="f90" y="f210"/>
                    <a:pt x="f9" y="f209"/>
                  </a:cubicBezTo>
                  <a:lnTo>
                    <a:pt x="f87" y="f209"/>
                  </a:lnTo>
                  <a:cubicBezTo>
                    <a:pt x="f16" y="f208"/>
                    <a:pt x="f17" y="f207"/>
                    <a:pt x="f82" y="f207"/>
                  </a:cubicBezTo>
                  <a:cubicBezTo>
                    <a:pt x="f22" y="f206"/>
                    <a:pt x="f23" y="f205"/>
                    <a:pt x="f215" y="f204"/>
                  </a:cubicBezTo>
                  <a:lnTo>
                    <a:pt x="f27" y="f204"/>
                  </a:lnTo>
                  <a:cubicBezTo>
                    <a:pt x="f29" y="f203"/>
                    <a:pt x="f29" y="f203"/>
                    <a:pt x="f31" y="f202"/>
                  </a:cubicBezTo>
                  <a:lnTo>
                    <a:pt x="f73" y="f202"/>
                  </a:lnTo>
                  <a:lnTo>
                    <a:pt x="f35" y="f201"/>
                  </a:lnTo>
                  <a:cubicBezTo>
                    <a:pt x="f37" y="f201"/>
                    <a:pt x="f39" y="f216"/>
                    <a:pt x="f43" y="f217"/>
                  </a:cubicBezTo>
                  <a:cubicBezTo>
                    <a:pt x="f47" y="f200"/>
                    <a:pt x="f49" y="f218"/>
                    <a:pt x="f52" y="f219"/>
                  </a:cubicBezTo>
                  <a:cubicBezTo>
                    <a:pt x="f55" y="f199"/>
                    <a:pt x="f175" y="f220"/>
                    <a:pt x="f221" y="f222"/>
                  </a:cubicBezTo>
                  <a:lnTo>
                    <a:pt x="f223" y="f198"/>
                  </a:lnTo>
                  <a:cubicBezTo>
                    <a:pt x="f224" y="f225"/>
                    <a:pt x="f226" y="f197"/>
                    <a:pt x="f227" y="f228"/>
                  </a:cubicBezTo>
                  <a:cubicBezTo>
                    <a:pt x="f229" y="f230"/>
                    <a:pt x="f231" y="f232"/>
                    <a:pt x="f231" y="f233"/>
                  </a:cubicBezTo>
                  <a:lnTo>
                    <a:pt x="f234" y="f194"/>
                  </a:lnTo>
                  <a:lnTo>
                    <a:pt x="f235" y="f236"/>
                  </a:lnTo>
                  <a:cubicBezTo>
                    <a:pt x="f235" y="f193"/>
                    <a:pt x="f237" y="f238"/>
                    <a:pt x="f239" y="f192"/>
                  </a:cubicBezTo>
                  <a:cubicBezTo>
                    <a:pt x="f240" y="f190"/>
                    <a:pt x="f241" y="f189"/>
                    <a:pt x="f184" y="f185"/>
                  </a:cubicBezTo>
                  <a:cubicBezTo>
                    <a:pt x="f242" y="f184"/>
                    <a:pt x="f242" y="f241"/>
                    <a:pt x="f243" y="f182"/>
                  </a:cubicBezTo>
                  <a:lnTo>
                    <a:pt x="f244" y="f245"/>
                  </a:lnTo>
                  <a:cubicBezTo>
                    <a:pt x="f244" y="f181"/>
                    <a:pt x="f246" y="f247"/>
                    <a:pt x="f246" y="f180"/>
                  </a:cubicBezTo>
                  <a:cubicBezTo>
                    <a:pt x="f248" y="f249"/>
                    <a:pt x="f248" y="f179"/>
                    <a:pt x="f250" y="f251"/>
                  </a:cubicBezTo>
                  <a:cubicBezTo>
                    <a:pt x="f252" y="f253"/>
                    <a:pt x="f254" y="f255"/>
                    <a:pt x="f256" y="f257"/>
                  </a:cubicBezTo>
                  <a:cubicBezTo>
                    <a:pt x="f258" y="f59"/>
                    <a:pt x="f258" y="f173"/>
                    <a:pt x="f259" y="f172"/>
                  </a:cubicBezTo>
                  <a:cubicBezTo>
                    <a:pt x="f260" y="f171"/>
                    <a:pt x="f260" y="f170"/>
                    <a:pt x="f261" y="f262"/>
                  </a:cubicBezTo>
                  <a:cubicBezTo>
                    <a:pt x="f263" y="f264"/>
                    <a:pt x="f3" y="f265"/>
                    <a:pt x="f3" y="f266"/>
                  </a:cubicBezTo>
                  <a:cubicBezTo>
                    <a:pt x="f3" y="f267"/>
                    <a:pt x="f3" y="f13"/>
                    <a:pt x="f263" y="f11"/>
                  </a:cubicBezTo>
                  <a:lnTo>
                    <a:pt x="f263" y="f268"/>
                  </a:lnTo>
                  <a:lnTo>
                    <a:pt x="f263" y="f269"/>
                  </a:lnTo>
                  <a:cubicBezTo>
                    <a:pt x="f261" y="f165"/>
                    <a:pt x="f261" y="f88"/>
                    <a:pt x="f261" y="f85"/>
                  </a:cubicBezTo>
                  <a:lnTo>
                    <a:pt x="f261" y="f81"/>
                  </a:lnTo>
                  <a:cubicBezTo>
                    <a:pt x="f261" y="f78"/>
                    <a:pt x="f260" y="f76"/>
                    <a:pt x="f260" y="f72"/>
                  </a:cubicBezTo>
                  <a:cubicBezTo>
                    <a:pt x="f260" y="f71"/>
                    <a:pt x="f259" y="f70"/>
                    <a:pt x="f259" y="f161"/>
                  </a:cubicBezTo>
                  <a:cubicBezTo>
                    <a:pt x="f258" y="f119"/>
                    <a:pt x="f256" y="f270"/>
                    <a:pt x="f256" y="f66"/>
                  </a:cubicBezTo>
                  <a:cubicBezTo>
                    <a:pt x="f254" y="f65"/>
                    <a:pt x="f252" y="f158"/>
                    <a:pt x="f250" y="f63"/>
                  </a:cubicBezTo>
                  <a:lnTo>
                    <a:pt x="f250" y="f62"/>
                  </a:lnTo>
                  <a:cubicBezTo>
                    <a:pt x="f248" y="f61"/>
                    <a:pt x="f246" y="f60"/>
                    <a:pt x="f244" y="f103"/>
                  </a:cubicBezTo>
                  <a:cubicBezTo>
                    <a:pt x="f243" y="f56"/>
                    <a:pt x="f184" y="f53"/>
                    <a:pt x="f241" y="f50"/>
                  </a:cubicBezTo>
                  <a:lnTo>
                    <a:pt x="f239" y="f48"/>
                  </a:lnTo>
                  <a:cubicBezTo>
                    <a:pt x="f239" y="f46"/>
                    <a:pt x="f237" y="f44"/>
                    <a:pt x="f235" y="f41"/>
                  </a:cubicBezTo>
                  <a:cubicBezTo>
                    <a:pt x="f271" y="f40"/>
                    <a:pt x="f231" y="f36"/>
                    <a:pt x="f227" y="f32"/>
                  </a:cubicBezTo>
                  <a:lnTo>
                    <a:pt x="f272" y="f30"/>
                  </a:lnTo>
                  <a:cubicBezTo>
                    <a:pt x="f226" y="f28"/>
                    <a:pt x="f224" y="f26"/>
                    <a:pt x="f223" y="f26"/>
                  </a:cubicBezTo>
                  <a:cubicBezTo>
                    <a:pt x="f175" y="f21"/>
                    <a:pt x="f59" y="f21"/>
                    <a:pt x="f55" y="f18"/>
                  </a:cubicBezTo>
                  <a:lnTo>
                    <a:pt x="f49" y="f15"/>
                  </a:lnTo>
                  <a:lnTo>
                    <a:pt x="f47" y="f10"/>
                  </a:lnTo>
                  <a:cubicBezTo>
                    <a:pt x="f43" y="f6"/>
                    <a:pt x="f42" y="f145"/>
                    <a:pt x="f39" y="f144"/>
                  </a:cubicBezTo>
                  <a:cubicBezTo>
                    <a:pt x="f35" y="f143"/>
                    <a:pt x="f33" y="f142"/>
                    <a:pt x="f29" y="f140"/>
                  </a:cubicBezTo>
                  <a:cubicBezTo>
                    <a:pt x="f215" y="f137"/>
                    <a:pt x="f25" y="f137"/>
                    <a:pt x="f23" y="f135"/>
                  </a:cubicBezTo>
                  <a:cubicBezTo>
                    <a:pt x="f80" y="f135"/>
                    <a:pt x="f22" y="f135"/>
                    <a:pt x="f20" y="f134"/>
                  </a:cubicBezTo>
                  <a:cubicBezTo>
                    <a:pt x="f82" y="f134"/>
                    <a:pt x="f19" y="f134"/>
                    <a:pt x="f17" y="f133"/>
                  </a:cubicBezTo>
                  <a:cubicBezTo>
                    <a:pt x="f16" y="f133"/>
                    <a:pt x="f14" y="f131"/>
                    <a:pt x="f87" y="f131"/>
                  </a:cubicBezTo>
                  <a:cubicBezTo>
                    <a:pt x="f11" y="f131"/>
                    <a:pt x="f89" y="f129"/>
                    <a:pt x="f90" y="f129"/>
                  </a:cubicBezTo>
                  <a:cubicBezTo>
                    <a:pt x="f91" y="f125"/>
                    <a:pt x="f273" y="f125"/>
                    <a:pt x="f274" y="f125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8" name="Google Shape;2444;p48">
              <a:extLst>
                <a:ext uri="{FF2B5EF4-FFF2-40B4-BE49-F238E27FC236}">
                  <a16:creationId xmlns:a16="http://schemas.microsoft.com/office/drawing/2014/main" id="{44EBDFE8-5A0E-9DB4-C979-577D7DEBC175}"/>
                </a:ext>
              </a:extLst>
            </p:cNvPr>
            <p:cNvSpPr/>
            <p:nvPr/>
          </p:nvSpPr>
          <p:spPr>
            <a:xfrm>
              <a:off x="4999555" y="2133203"/>
              <a:ext cx="91568" cy="1123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55"/>
                <a:gd name="f4" fmla="val 2032"/>
                <a:gd name="f5" fmla="val 1089"/>
                <a:gd name="f6" fmla="val 1049"/>
                <a:gd name="f7" fmla="val 1029"/>
                <a:gd name="f8" fmla="val 1004"/>
                <a:gd name="f9" fmla="val 25"/>
                <a:gd name="f10" fmla="val 964"/>
                <a:gd name="f11" fmla="val 903"/>
                <a:gd name="f12" fmla="val 46"/>
                <a:gd name="f13" fmla="val 858"/>
                <a:gd name="f14" fmla="val 818"/>
                <a:gd name="f15" fmla="val 66"/>
                <a:gd name="f16" fmla="val 753"/>
                <a:gd name="f17" fmla="val 86"/>
                <a:gd name="f18" fmla="val 713"/>
                <a:gd name="f19" fmla="val 106"/>
                <a:gd name="f20" fmla="val 673"/>
                <a:gd name="f21" fmla="val 151"/>
                <a:gd name="f22" fmla="val 628"/>
                <a:gd name="f23" fmla="val 171"/>
                <a:gd name="f24" fmla="val 587"/>
                <a:gd name="f25" fmla="val 211"/>
                <a:gd name="f26" fmla="val 527"/>
                <a:gd name="f27" fmla="val 251"/>
                <a:gd name="f28" fmla="val 442"/>
                <a:gd name="f29" fmla="val 316"/>
                <a:gd name="f30" fmla="val 377"/>
                <a:gd name="f31" fmla="val 402"/>
                <a:gd name="f32" fmla="val 357"/>
                <a:gd name="f33" fmla="val 317"/>
                <a:gd name="f34" fmla="val 462"/>
                <a:gd name="f35" fmla="val 297"/>
                <a:gd name="f36" fmla="val 276"/>
                <a:gd name="f37" fmla="val 567"/>
                <a:gd name="f38" fmla="val 231"/>
                <a:gd name="f39" fmla="val 607"/>
                <a:gd name="f40" fmla="val 652"/>
                <a:gd name="f41" fmla="val 191"/>
                <a:gd name="f42" fmla="val 778"/>
                <a:gd name="f43" fmla="val 126"/>
                <a:gd name="f44" fmla="val 878"/>
                <a:gd name="f45" fmla="val 923"/>
                <a:gd name="f46" fmla="val 963"/>
                <a:gd name="f47" fmla="val 1003"/>
                <a:gd name="f48" fmla="val 1109"/>
                <a:gd name="f49" fmla="val 1154"/>
                <a:gd name="f50" fmla="val 1194"/>
                <a:gd name="f51" fmla="val 26"/>
                <a:gd name="f52" fmla="val 1279"/>
                <a:gd name="f53" fmla="val 1"/>
                <a:gd name="f54" fmla="val 1380"/>
                <a:gd name="f55" fmla="val 1465"/>
                <a:gd name="f56" fmla="val 1505"/>
                <a:gd name="f57" fmla="val 1570"/>
                <a:gd name="f58" fmla="val 1610"/>
                <a:gd name="f59" fmla="val 1696"/>
                <a:gd name="f60" fmla="val 1736"/>
                <a:gd name="f61" fmla="val 1756"/>
                <a:gd name="f62" fmla="val 1781"/>
                <a:gd name="f63" fmla="val 1801"/>
                <a:gd name="f64" fmla="val 1821"/>
                <a:gd name="f65" fmla="val 1841"/>
                <a:gd name="f66" fmla="val 1861"/>
                <a:gd name="f67" fmla="val 1881"/>
                <a:gd name="f68" fmla="val 1906"/>
                <a:gd name="f69" fmla="val 1926"/>
                <a:gd name="f70" fmla="val 337"/>
                <a:gd name="f71" fmla="val 1946"/>
                <a:gd name="f72" fmla="val 1966"/>
                <a:gd name="f73" fmla="val 1986"/>
                <a:gd name="f74" fmla="val 2006"/>
                <a:gd name="f75" fmla="val 482"/>
                <a:gd name="f76" fmla="val 547"/>
                <a:gd name="f77" fmla="val 653"/>
                <a:gd name="f78" fmla="val 693"/>
                <a:gd name="f79" fmla="val 733"/>
                <a:gd name="f80" fmla="val 798"/>
                <a:gd name="f81" fmla="val 838"/>
                <a:gd name="f82" fmla="val 1675"/>
                <a:gd name="f83" fmla="val 1590"/>
                <a:gd name="f84" fmla="val 943"/>
                <a:gd name="f85" fmla="val 1425"/>
                <a:gd name="f86" fmla="val 1359"/>
                <a:gd name="f87" fmla="val 1069"/>
                <a:gd name="f88" fmla="val 1299"/>
                <a:gd name="f89" fmla="val 1234"/>
                <a:gd name="f90" fmla="val 1129"/>
                <a:gd name="f91" fmla="val 1214"/>
                <a:gd name="f92" fmla="val 1174"/>
                <a:gd name="f93" fmla="val 1254"/>
                <a:gd name="f94" fmla="val 1280"/>
                <a:gd name="f95" fmla="val 1028"/>
                <a:gd name="f96" fmla="val 1300"/>
                <a:gd name="f97" fmla="val 1320"/>
                <a:gd name="f98" fmla="val 1340"/>
                <a:gd name="f99" fmla="val 1360"/>
                <a:gd name="f100" fmla="val 1405"/>
                <a:gd name="f101" fmla="val 1485"/>
                <a:gd name="f102" fmla="val 692"/>
                <a:gd name="f103" fmla="val 1550"/>
                <a:gd name="f104" fmla="val 627"/>
                <a:gd name="f105" fmla="val 1611"/>
                <a:gd name="f106" fmla="val 1631"/>
                <a:gd name="f107" fmla="val 1656"/>
                <a:gd name="f108" fmla="val 1530"/>
                <a:gd name="f109" fmla="val 356"/>
                <a:gd name="f110" fmla="val 296"/>
                <a:gd name="f111" fmla="val 1445"/>
                <a:gd name="f112" fmla="*/ f0 1 1655"/>
                <a:gd name="f113" fmla="*/ f1 1 2032"/>
                <a:gd name="f114" fmla="val f2"/>
                <a:gd name="f115" fmla="val f3"/>
                <a:gd name="f116" fmla="val f4"/>
                <a:gd name="f117" fmla="+- f116 0 f114"/>
                <a:gd name="f118" fmla="+- f115 0 f114"/>
                <a:gd name="f119" fmla="*/ f118 1 1655"/>
                <a:gd name="f120" fmla="*/ f117 1 2032"/>
                <a:gd name="f121" fmla="*/ f114 1 f119"/>
                <a:gd name="f122" fmla="*/ f115 1 f119"/>
                <a:gd name="f123" fmla="*/ f114 1 f120"/>
                <a:gd name="f124" fmla="*/ f116 1 f120"/>
                <a:gd name="f125" fmla="*/ f121 f112 1"/>
                <a:gd name="f126" fmla="*/ f122 f112 1"/>
                <a:gd name="f127" fmla="*/ f124 f113 1"/>
                <a:gd name="f128" fmla="*/ f123 f1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5" t="f128" r="f126" b="f127"/>
              <a:pathLst>
                <a:path w="1655" h="2032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10" y="f9"/>
                    <a:pt x="f11" y="f12"/>
                    <a:pt x="f13" y="f12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28"/>
                    <a:pt x="f33" y="f34"/>
                    <a:pt x="f35" y="f26"/>
                  </a:cubicBezTo>
                  <a:cubicBezTo>
                    <a:pt x="f36" y="f37"/>
                    <a:pt x="f38" y="f39"/>
                    <a:pt x="f25" y="f40"/>
                  </a:cubicBezTo>
                  <a:cubicBezTo>
                    <a:pt x="f41" y="f18"/>
                    <a:pt x="f23" y="f42"/>
                    <a:pt x="f21" y="f13"/>
                  </a:cubicBezTo>
                  <a:cubicBezTo>
                    <a:pt x="f43" y="f44"/>
                    <a:pt x="f43" y="f11"/>
                    <a:pt x="f43" y="f45"/>
                  </a:cubicBezTo>
                  <a:cubicBezTo>
                    <a:pt x="f19" y="f46"/>
                    <a:pt x="f17" y="f47"/>
                    <a:pt x="f17" y="f6"/>
                  </a:cubicBezTo>
                  <a:lnTo>
                    <a:pt x="f15" y="f5"/>
                  </a:lnTo>
                  <a:cubicBezTo>
                    <a:pt x="f15" y="f48"/>
                    <a:pt x="f12" y="f49"/>
                    <a:pt x="f12" y="f50"/>
                  </a:cubicBezTo>
                  <a:cubicBezTo>
                    <a:pt x="f51" y="f52"/>
                    <a:pt x="f53" y="f54"/>
                    <a:pt x="f53" y="f55"/>
                  </a:cubicBezTo>
                  <a:cubicBezTo>
                    <a:pt x="f51" y="f56"/>
                    <a:pt x="f51" y="f57"/>
                    <a:pt x="f51" y="f58"/>
                  </a:cubicBezTo>
                  <a:cubicBezTo>
                    <a:pt x="f12" y="f3"/>
                    <a:pt x="f12" y="f59"/>
                    <a:pt x="f17" y="f60"/>
                  </a:cubicBezTo>
                  <a:cubicBezTo>
                    <a:pt x="f17" y="f61"/>
                    <a:pt x="f19" y="f62"/>
                    <a:pt x="f43" y="f63"/>
                  </a:cubicBezTo>
                  <a:cubicBezTo>
                    <a:pt x="f43" y="f64"/>
                    <a:pt x="f21" y="f64"/>
                    <a:pt x="f23" y="f65"/>
                  </a:cubicBezTo>
                  <a:lnTo>
                    <a:pt x="f41" y="f66"/>
                  </a:lnTo>
                  <a:cubicBezTo>
                    <a:pt x="f25" y="f67"/>
                    <a:pt x="f27" y="f68"/>
                    <a:pt x="f36" y="f69"/>
                  </a:cubicBezTo>
                  <a:lnTo>
                    <a:pt x="f35" y="f69"/>
                  </a:lnTo>
                  <a:cubicBezTo>
                    <a:pt x="f70" y="f71"/>
                    <a:pt x="f32" y="f72"/>
                    <a:pt x="f31" y="f73"/>
                  </a:cubicBezTo>
                  <a:cubicBezTo>
                    <a:pt x="f28" y="f74"/>
                    <a:pt x="f75" y="f74"/>
                    <a:pt x="f26" y="f4"/>
                  </a:cubicBezTo>
                  <a:cubicBezTo>
                    <a:pt x="f76" y="f4"/>
                    <a:pt x="f76" y="f74"/>
                    <a:pt x="f37" y="f74"/>
                  </a:cubicBezTo>
                  <a:lnTo>
                    <a:pt x="f77" y="f74"/>
                  </a:lnTo>
                  <a:cubicBezTo>
                    <a:pt x="f78" y="f73"/>
                    <a:pt x="f78" y="f71"/>
                    <a:pt x="f18" y="f69"/>
                  </a:cubicBezTo>
                  <a:cubicBezTo>
                    <a:pt x="f79" y="f66"/>
                    <a:pt x="f42" y="f64"/>
                    <a:pt x="f80" y="f61"/>
                  </a:cubicBezTo>
                  <a:cubicBezTo>
                    <a:pt x="f14" y="f60"/>
                    <a:pt x="f81" y="f59"/>
                    <a:pt x="f13" y="f82"/>
                  </a:cubicBezTo>
                  <a:cubicBezTo>
                    <a:pt x="f11" y="f83"/>
                    <a:pt x="f84" y="f56"/>
                    <a:pt x="f8" y="f85"/>
                  </a:cubicBezTo>
                  <a:cubicBezTo>
                    <a:pt x="f7" y="f86"/>
                    <a:pt x="f87" y="f88"/>
                    <a:pt x="f48" y="f89"/>
                  </a:cubicBezTo>
                  <a:cubicBezTo>
                    <a:pt x="f90" y="f91"/>
                    <a:pt x="f49" y="f92"/>
                    <a:pt x="f92" y="f49"/>
                  </a:cubicBezTo>
                  <a:cubicBezTo>
                    <a:pt x="f50" y="f90"/>
                    <a:pt x="f89" y="f5"/>
                    <a:pt x="f93" y="f6"/>
                  </a:cubicBezTo>
                  <a:cubicBezTo>
                    <a:pt x="f94" y="f95"/>
                    <a:pt x="f96" y="f47"/>
                    <a:pt x="f96" y="f46"/>
                  </a:cubicBezTo>
                  <a:cubicBezTo>
                    <a:pt x="f97" y="f46"/>
                    <a:pt x="f97" y="f84"/>
                    <a:pt x="f98" y="f45"/>
                  </a:cubicBezTo>
                  <a:cubicBezTo>
                    <a:pt x="f98" y="f45"/>
                    <a:pt x="f99" y="f11"/>
                    <a:pt x="f99" y="f44"/>
                  </a:cubicBezTo>
                  <a:cubicBezTo>
                    <a:pt x="f100" y="f81"/>
                    <a:pt x="f85" y="f42"/>
                    <a:pt x="f55" y="f79"/>
                  </a:cubicBezTo>
                  <a:cubicBezTo>
                    <a:pt x="f101" y="f18"/>
                    <a:pt x="f56" y="f102"/>
                    <a:pt x="f103" y="f40"/>
                  </a:cubicBezTo>
                  <a:lnTo>
                    <a:pt x="f57" y="f104"/>
                  </a:lnTo>
                  <a:cubicBezTo>
                    <a:pt x="f83" y="f104"/>
                    <a:pt x="f105" y="f39"/>
                    <a:pt x="f105" y="f24"/>
                  </a:cubicBezTo>
                  <a:lnTo>
                    <a:pt x="f106" y="f24"/>
                  </a:lnTo>
                  <a:cubicBezTo>
                    <a:pt x="f106" y="f24"/>
                    <a:pt x="f106" y="f37"/>
                    <a:pt x="f107" y="f37"/>
                  </a:cubicBezTo>
                  <a:lnTo>
                    <a:pt x="f107" y="f76"/>
                  </a:lnTo>
                  <a:lnTo>
                    <a:pt x="f107" y="f26"/>
                  </a:lnTo>
                  <a:lnTo>
                    <a:pt x="f107" y="f75"/>
                  </a:lnTo>
                  <a:cubicBezTo>
                    <a:pt x="f106" y="f34"/>
                    <a:pt x="f105" y="f28"/>
                    <a:pt x="f83" y="f28"/>
                  </a:cubicBezTo>
                  <a:lnTo>
                    <a:pt x="f57" y="f28"/>
                  </a:lnTo>
                  <a:cubicBezTo>
                    <a:pt x="f103" y="f31"/>
                    <a:pt x="f108" y="f109"/>
                    <a:pt x="f101" y="f29"/>
                  </a:cubicBezTo>
                  <a:cubicBezTo>
                    <a:pt x="f101" y="f110"/>
                    <a:pt x="f55" y="f36"/>
                    <a:pt x="f111" y="f27"/>
                  </a:cubicBezTo>
                  <a:lnTo>
                    <a:pt x="f85" y="f38"/>
                  </a:lnTo>
                  <a:lnTo>
                    <a:pt x="f100" y="f25"/>
                  </a:lnTo>
                  <a:lnTo>
                    <a:pt x="f54" y="f41"/>
                  </a:lnTo>
                  <a:lnTo>
                    <a:pt x="f98" y="f21"/>
                  </a:lnTo>
                  <a:lnTo>
                    <a:pt x="f98" y="f43"/>
                  </a:lnTo>
                  <a:cubicBezTo>
                    <a:pt x="f96" y="f19"/>
                    <a:pt x="f94" y="f17"/>
                    <a:pt x="f93" y="f15"/>
                  </a:cubicBezTo>
                  <a:cubicBezTo>
                    <a:pt x="f89" y="f12"/>
                    <a:pt x="f50" y="f9"/>
                    <a:pt x="f49" y="f9"/>
                  </a:cubicBezTo>
                  <a:cubicBezTo>
                    <a:pt x="f90" y="f2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9" name="Google Shape;2445;p48">
              <a:extLst>
                <a:ext uri="{FF2B5EF4-FFF2-40B4-BE49-F238E27FC236}">
                  <a16:creationId xmlns:a16="http://schemas.microsoft.com/office/drawing/2014/main" id="{695E4FD5-C11A-5682-71C9-EF91142C9F7D}"/>
                </a:ext>
              </a:extLst>
            </p:cNvPr>
            <p:cNvSpPr/>
            <p:nvPr/>
          </p:nvSpPr>
          <p:spPr>
            <a:xfrm>
              <a:off x="5659532" y="2104336"/>
              <a:ext cx="94603" cy="1051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10"/>
                <a:gd name="f4" fmla="val 1902"/>
                <a:gd name="f5" fmla="val 457"/>
                <a:gd name="f6" fmla="val 1"/>
                <a:gd name="f7" fmla="val 437"/>
                <a:gd name="f8" fmla="val 397"/>
                <a:gd name="f9" fmla="val 377"/>
                <a:gd name="f10" fmla="val 21"/>
                <a:gd name="f11" fmla="val 292"/>
                <a:gd name="f12" fmla="val 226"/>
                <a:gd name="f13" fmla="val 46"/>
                <a:gd name="f14" fmla="val 166"/>
                <a:gd name="f15" fmla="val 106"/>
                <a:gd name="f16" fmla="val 146"/>
                <a:gd name="f17" fmla="val 126"/>
                <a:gd name="f18" fmla="val 101"/>
                <a:gd name="f19" fmla="val 191"/>
                <a:gd name="f20" fmla="val 81"/>
                <a:gd name="f21" fmla="val 231"/>
                <a:gd name="f22" fmla="val 61"/>
                <a:gd name="f23" fmla="val 252"/>
                <a:gd name="f24" fmla="val 41"/>
                <a:gd name="f25" fmla="val 297"/>
                <a:gd name="f26" fmla="val 317"/>
                <a:gd name="f27" fmla="val 357"/>
                <a:gd name="f28" fmla="val 522"/>
                <a:gd name="f29" fmla="val 547"/>
                <a:gd name="f30" fmla="val 568"/>
                <a:gd name="f31" fmla="val 588"/>
                <a:gd name="f32" fmla="val 608"/>
                <a:gd name="f33" fmla="val 628"/>
                <a:gd name="f34" fmla="val 648"/>
                <a:gd name="f35" fmla="val 206"/>
                <a:gd name="f36" fmla="val 673"/>
                <a:gd name="f37" fmla="val 713"/>
                <a:gd name="f38" fmla="val 272"/>
                <a:gd name="f39" fmla="val 753"/>
                <a:gd name="f40" fmla="val 332"/>
                <a:gd name="f41" fmla="val 818"/>
                <a:gd name="f42" fmla="val 878"/>
                <a:gd name="f43" fmla="val 964"/>
                <a:gd name="f44" fmla="val 502"/>
                <a:gd name="f45" fmla="val 1004"/>
                <a:gd name="f46" fmla="val 1049"/>
                <a:gd name="f47" fmla="val 562"/>
                <a:gd name="f48" fmla="val 1089"/>
                <a:gd name="f49" fmla="val 583"/>
                <a:gd name="f50" fmla="val 1109"/>
                <a:gd name="f51" fmla="val 1149"/>
                <a:gd name="f52" fmla="val 1194"/>
                <a:gd name="f53" fmla="val 708"/>
                <a:gd name="f54" fmla="val 1255"/>
                <a:gd name="f55" fmla="val 1300"/>
                <a:gd name="f56" fmla="val 793"/>
                <a:gd name="f57" fmla="val 1360"/>
                <a:gd name="f58" fmla="val 833"/>
                <a:gd name="f59" fmla="val 1425"/>
                <a:gd name="f60" fmla="val 1465"/>
                <a:gd name="f61" fmla="val 919"/>
                <a:gd name="f62" fmla="val 1505"/>
                <a:gd name="f63" fmla="val 939"/>
                <a:gd name="f64" fmla="val 1550"/>
                <a:gd name="f65" fmla="val 959"/>
                <a:gd name="f66" fmla="val 1591"/>
                <a:gd name="f67" fmla="val 979"/>
                <a:gd name="f68" fmla="val 1611"/>
                <a:gd name="f69" fmla="val 1024"/>
                <a:gd name="f70" fmla="val 1651"/>
                <a:gd name="f71" fmla="val 1044"/>
                <a:gd name="f72" fmla="val 1696"/>
                <a:gd name="f73" fmla="val 1084"/>
                <a:gd name="f74" fmla="val 1736"/>
                <a:gd name="f75" fmla="val 1104"/>
                <a:gd name="f76" fmla="val 1776"/>
                <a:gd name="f77" fmla="val 1801"/>
                <a:gd name="f78" fmla="val 1129"/>
                <a:gd name="f79" fmla="val 1821"/>
                <a:gd name="f80" fmla="val 1841"/>
                <a:gd name="f81" fmla="val 1861"/>
                <a:gd name="f82" fmla="val 1169"/>
                <a:gd name="f83" fmla="val 1881"/>
                <a:gd name="f84" fmla="val 1189"/>
                <a:gd name="f85" fmla="val 1209"/>
                <a:gd name="f86" fmla="val 1229"/>
                <a:gd name="f87" fmla="val 1335"/>
                <a:gd name="f88" fmla="val 1380"/>
                <a:gd name="f89" fmla="val 1420"/>
                <a:gd name="f90" fmla="val 1756"/>
                <a:gd name="f91" fmla="val 1460"/>
                <a:gd name="f92" fmla="val 1716"/>
                <a:gd name="f93" fmla="val 1480"/>
                <a:gd name="f94" fmla="val 1566"/>
                <a:gd name="f95" fmla="val 1606"/>
                <a:gd name="f96" fmla="val 1525"/>
                <a:gd name="f97" fmla="val 1671"/>
                <a:gd name="f98" fmla="val 1400"/>
                <a:gd name="f99" fmla="val 1691"/>
                <a:gd name="f100" fmla="val 1340"/>
                <a:gd name="f101" fmla="val 1711"/>
                <a:gd name="f102" fmla="val 1275"/>
                <a:gd name="f103" fmla="val 984"/>
                <a:gd name="f104" fmla="val 924"/>
                <a:gd name="f105" fmla="val 899"/>
                <a:gd name="f106" fmla="val 1631"/>
                <a:gd name="f107" fmla="val 798"/>
                <a:gd name="f108" fmla="val 1586"/>
                <a:gd name="f109" fmla="val 693"/>
                <a:gd name="f110" fmla="val 1440"/>
                <a:gd name="f111" fmla="val 462"/>
                <a:gd name="f112" fmla="val 1355"/>
                <a:gd name="f113" fmla="val 442"/>
                <a:gd name="f114" fmla="val 1315"/>
                <a:gd name="f115" fmla="val 66"/>
                <a:gd name="f116" fmla="val 688"/>
                <a:gd name="f117" fmla="val 542"/>
                <a:gd name="f118" fmla="*/ f0 1 1710"/>
                <a:gd name="f119" fmla="*/ f1 1 1902"/>
                <a:gd name="f120" fmla="val f2"/>
                <a:gd name="f121" fmla="val f3"/>
                <a:gd name="f122" fmla="val f4"/>
                <a:gd name="f123" fmla="+- f122 0 f120"/>
                <a:gd name="f124" fmla="+- f121 0 f120"/>
                <a:gd name="f125" fmla="*/ f124 1 1710"/>
                <a:gd name="f126" fmla="*/ f123 1 1902"/>
                <a:gd name="f127" fmla="*/ f120 1 f125"/>
                <a:gd name="f128" fmla="*/ f121 1 f125"/>
                <a:gd name="f129" fmla="*/ f120 1 f126"/>
                <a:gd name="f130" fmla="*/ f122 1 f126"/>
                <a:gd name="f131" fmla="*/ f127 f118 1"/>
                <a:gd name="f132" fmla="*/ f128 f118 1"/>
                <a:gd name="f133" fmla="*/ f130 f119 1"/>
                <a:gd name="f134" fmla="*/ f129 f1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1" t="f134" r="f132" b="f133"/>
              <a:pathLst>
                <a:path w="1710" h="1902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0"/>
                    <a:pt x="f12" y="f13"/>
                    <a:pt x="f14" y="f15"/>
                  </a:cubicBezTo>
                  <a:cubicBezTo>
                    <a:pt x="f16" y="f17"/>
                    <a:pt x="f17" y="f16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10" y="f26"/>
                    <a:pt x="f10" y="f27"/>
                    <a:pt x="f6" y="f8"/>
                  </a:cubicBezTo>
                  <a:lnTo>
                    <a:pt x="f6" y="f28"/>
                  </a:lnTo>
                  <a:cubicBezTo>
                    <a:pt x="f6" y="f28"/>
                    <a:pt x="f10" y="f29"/>
                    <a:pt x="f10" y="f30"/>
                  </a:cubicBezTo>
                  <a:cubicBezTo>
                    <a:pt x="f24" y="f31"/>
                    <a:pt x="f22" y="f32"/>
                    <a:pt x="f20" y="f32"/>
                  </a:cubicBezTo>
                  <a:lnTo>
                    <a:pt x="f17" y="f32"/>
                  </a:lnTo>
                  <a:lnTo>
                    <a:pt x="f16" y="f33"/>
                  </a:lnTo>
                  <a:lnTo>
                    <a:pt x="f14" y="f34"/>
                  </a:lnTo>
                  <a:cubicBezTo>
                    <a:pt x="f35" y="f36"/>
                    <a:pt x="f23" y="f37"/>
                    <a:pt x="f38" y="f39"/>
                  </a:cubicBezTo>
                  <a:cubicBezTo>
                    <a:pt x="f40" y="f41"/>
                    <a:pt x="f8" y="f42"/>
                    <a:pt x="f5" y="f43"/>
                  </a:cubicBezTo>
                  <a:cubicBezTo>
                    <a:pt x="f44" y="f45"/>
                    <a:pt x="f28" y="f46"/>
                    <a:pt x="f47" y="f48"/>
                  </a:cubicBezTo>
                  <a:cubicBezTo>
                    <a:pt x="f49" y="f50"/>
                    <a:pt x="f33" y="f51"/>
                    <a:pt x="f34" y="f52"/>
                  </a:cubicBezTo>
                  <a:lnTo>
                    <a:pt x="f53" y="f54"/>
                  </a:lnTo>
                  <a:cubicBezTo>
                    <a:pt x="f39" y="f55"/>
                    <a:pt x="f56" y="f57"/>
                    <a:pt x="f58" y="f59"/>
                  </a:cubicBezTo>
                  <a:cubicBezTo>
                    <a:pt x="f42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lnTo>
                    <a:pt x="f75" y="f77"/>
                  </a:lnTo>
                  <a:cubicBezTo>
                    <a:pt x="f78" y="f79"/>
                    <a:pt x="f78" y="f80"/>
                    <a:pt x="f51" y="f80"/>
                  </a:cubicBezTo>
                  <a:cubicBezTo>
                    <a:pt x="f51" y="f81"/>
                    <a:pt x="f82" y="f83"/>
                    <a:pt x="f84" y="f83"/>
                  </a:cubicBezTo>
                  <a:lnTo>
                    <a:pt x="f85" y="f4"/>
                  </a:lnTo>
                  <a:cubicBezTo>
                    <a:pt x="f86" y="f4"/>
                    <a:pt x="f54" y="f83"/>
                    <a:pt x="f54" y="f83"/>
                  </a:cubicBezTo>
                  <a:cubicBezTo>
                    <a:pt x="f87" y="f81"/>
                    <a:pt x="f88" y="f77"/>
                    <a:pt x="f89" y="f90"/>
                  </a:cubicBezTo>
                  <a:lnTo>
                    <a:pt x="f91" y="f92"/>
                  </a:lnTo>
                  <a:cubicBezTo>
                    <a:pt x="f93" y="f92"/>
                    <a:pt x="f93" y="f72"/>
                    <a:pt x="f93" y="f72"/>
                  </a:cubicBezTo>
                  <a:cubicBezTo>
                    <a:pt x="f94" y="f68"/>
                    <a:pt x="f95" y="f96"/>
                    <a:pt x="f70" y="f60"/>
                  </a:cubicBezTo>
                  <a:cubicBezTo>
                    <a:pt x="f70" y="f59"/>
                    <a:pt x="f97" y="f98"/>
                    <a:pt x="f99" y="f88"/>
                  </a:cubicBezTo>
                  <a:cubicBezTo>
                    <a:pt x="f99" y="f100"/>
                    <a:pt x="f101" y="f55"/>
                    <a:pt x="f101" y="f102"/>
                  </a:cubicBezTo>
                  <a:lnTo>
                    <a:pt x="f101" y="f51"/>
                  </a:lnTo>
                  <a:lnTo>
                    <a:pt x="f101" y="f46"/>
                  </a:lnTo>
                  <a:cubicBezTo>
                    <a:pt x="f101" y="f69"/>
                    <a:pt x="f99" y="f45"/>
                    <a:pt x="f99" y="f103"/>
                  </a:cubicBezTo>
                  <a:cubicBezTo>
                    <a:pt x="f99" y="f103"/>
                    <a:pt x="f99" y="f43"/>
                    <a:pt x="f97" y="f43"/>
                  </a:cubicBezTo>
                  <a:cubicBezTo>
                    <a:pt x="f97" y="f104"/>
                    <a:pt x="f97" y="f105"/>
                    <a:pt x="f70" y="f42"/>
                  </a:cubicBezTo>
                  <a:cubicBezTo>
                    <a:pt x="f106" y="f107"/>
                    <a:pt x="f108" y="f109"/>
                    <a:pt x="f96" y="f32"/>
                  </a:cubicBezTo>
                  <a:cubicBezTo>
                    <a:pt x="f93" y="f30"/>
                    <a:pt x="f110" y="f28"/>
                    <a:pt x="f89" y="f44"/>
                  </a:cubicBezTo>
                  <a:cubicBezTo>
                    <a:pt x="f88" y="f111"/>
                    <a:pt x="f112" y="f113"/>
                    <a:pt x="f114" y="f8"/>
                  </a:cubicBezTo>
                  <a:cubicBezTo>
                    <a:pt x="f54" y="f27"/>
                    <a:pt x="f84" y="f25"/>
                    <a:pt x="f75" y="f21"/>
                  </a:cubicBezTo>
                  <a:cubicBezTo>
                    <a:pt x="f69" y="f19"/>
                    <a:pt x="f63" y="f16"/>
                    <a:pt x="f42" y="f15"/>
                  </a:cubicBezTo>
                  <a:cubicBezTo>
                    <a:pt x="f56" y="f115"/>
                    <a:pt x="f116" y="f13"/>
                    <a:pt x="f49" y="f10"/>
                  </a:cubicBezTo>
                  <a:cubicBezTo>
                    <a:pt x="f117" y="f10"/>
                    <a:pt x="f44" y="f6"/>
                    <a:pt x="f5" y="f6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0" name="Google Shape;2446;p48">
              <a:extLst>
                <a:ext uri="{FF2B5EF4-FFF2-40B4-BE49-F238E27FC236}">
                  <a16:creationId xmlns:a16="http://schemas.microsoft.com/office/drawing/2014/main" id="{A8DDC1ED-5410-D1B8-BADE-85DFF787E201}"/>
                </a:ext>
              </a:extLst>
            </p:cNvPr>
            <p:cNvSpPr/>
            <p:nvPr/>
          </p:nvSpPr>
          <p:spPr>
            <a:xfrm>
              <a:off x="5219184" y="2668383"/>
              <a:ext cx="417130" cy="2012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44"/>
                <a:gd name="f4" fmla="val 3640"/>
                <a:gd name="f5" fmla="val 3386"/>
                <a:gd name="f6" fmla="val 1"/>
                <a:gd name="f7" fmla="val 3326"/>
                <a:gd name="f8" fmla="val 3281"/>
                <a:gd name="f9" fmla="val 21"/>
                <a:gd name="f10" fmla="val 3220"/>
                <a:gd name="f11" fmla="val 3175"/>
                <a:gd name="f12" fmla="val 3135"/>
                <a:gd name="f13" fmla="val 41"/>
                <a:gd name="f14" fmla="val 3095"/>
                <a:gd name="f15" fmla="val 3030"/>
                <a:gd name="f16" fmla="val 61"/>
                <a:gd name="f17" fmla="val 2990"/>
                <a:gd name="f18" fmla="val 81"/>
                <a:gd name="f19" fmla="val 2950"/>
                <a:gd name="f20" fmla="val 2925"/>
                <a:gd name="f21" fmla="val 2884"/>
                <a:gd name="f22" fmla="val 2844"/>
                <a:gd name="f23" fmla="val 2799"/>
                <a:gd name="f24" fmla="val 2759"/>
                <a:gd name="f25" fmla="val 2719"/>
                <a:gd name="f26" fmla="val 2674"/>
                <a:gd name="f27" fmla="val 2634"/>
                <a:gd name="f28" fmla="val 101"/>
                <a:gd name="f29" fmla="val 2548"/>
                <a:gd name="f30" fmla="val 126"/>
                <a:gd name="f31" fmla="val 2488"/>
                <a:gd name="f32" fmla="val 146"/>
                <a:gd name="f33" fmla="val 2383"/>
                <a:gd name="f34" fmla="val 186"/>
                <a:gd name="f35" fmla="val 2323"/>
                <a:gd name="f36" fmla="val 206"/>
                <a:gd name="f37" fmla="val 2257"/>
                <a:gd name="f38" fmla="val 226"/>
                <a:gd name="f39" fmla="val 2217"/>
                <a:gd name="f40" fmla="val 251"/>
                <a:gd name="f41" fmla="val 2152"/>
                <a:gd name="f42" fmla="val 271"/>
                <a:gd name="f43" fmla="val 2092"/>
                <a:gd name="f44" fmla="val 292"/>
                <a:gd name="f45" fmla="val 2027"/>
                <a:gd name="f46" fmla="val 312"/>
                <a:gd name="f47" fmla="val 1967"/>
                <a:gd name="f48" fmla="val 352"/>
                <a:gd name="f49" fmla="val 1921"/>
                <a:gd name="f50" fmla="val 377"/>
                <a:gd name="f51" fmla="val 1901"/>
                <a:gd name="f52" fmla="val 1881"/>
                <a:gd name="f53" fmla="val 1861"/>
                <a:gd name="f54" fmla="val 397"/>
                <a:gd name="f55" fmla="val 1841"/>
                <a:gd name="f56" fmla="val 1796"/>
                <a:gd name="f57" fmla="val 417"/>
                <a:gd name="f58" fmla="val 1776"/>
                <a:gd name="f59" fmla="val 437"/>
                <a:gd name="f60" fmla="val 1716"/>
                <a:gd name="f61" fmla="val 457"/>
                <a:gd name="f62" fmla="val 1671"/>
                <a:gd name="f63" fmla="val 477"/>
                <a:gd name="f64" fmla="val 1631"/>
                <a:gd name="f65" fmla="val 502"/>
                <a:gd name="f66" fmla="val 1611"/>
                <a:gd name="f67" fmla="val 522"/>
                <a:gd name="f68" fmla="val 1590"/>
                <a:gd name="f69" fmla="val 542"/>
                <a:gd name="f70" fmla="val 1570"/>
                <a:gd name="f71" fmla="val 1505"/>
                <a:gd name="f72" fmla="val 582"/>
                <a:gd name="f73" fmla="val 1485"/>
                <a:gd name="f74" fmla="val 602"/>
                <a:gd name="f75" fmla="val 1465"/>
                <a:gd name="f76" fmla="val 1445"/>
                <a:gd name="f77" fmla="val 628"/>
                <a:gd name="f78" fmla="val 1420"/>
                <a:gd name="f79" fmla="val 1400"/>
                <a:gd name="f80" fmla="val 648"/>
                <a:gd name="f81" fmla="val 1380"/>
                <a:gd name="f82" fmla="val 668"/>
                <a:gd name="f83" fmla="val 1295"/>
                <a:gd name="f84" fmla="val 708"/>
                <a:gd name="f85" fmla="val 1214"/>
                <a:gd name="f86" fmla="val 793"/>
                <a:gd name="f87" fmla="val 1129"/>
                <a:gd name="f88" fmla="val 853"/>
                <a:gd name="f89" fmla="val 1089"/>
                <a:gd name="f90" fmla="val 898"/>
                <a:gd name="f91" fmla="val 1069"/>
                <a:gd name="f92" fmla="val 918"/>
                <a:gd name="f93" fmla="val 1044"/>
                <a:gd name="f94" fmla="val 938"/>
                <a:gd name="f95" fmla="val 1024"/>
                <a:gd name="f96" fmla="val 959"/>
                <a:gd name="f97" fmla="val 984"/>
                <a:gd name="f98" fmla="val 1004"/>
                <a:gd name="f99" fmla="val 944"/>
                <a:gd name="f100" fmla="val 1084"/>
                <a:gd name="f101" fmla="val 858"/>
                <a:gd name="f102" fmla="val 1149"/>
                <a:gd name="f103" fmla="val 1209"/>
                <a:gd name="f104" fmla="val 733"/>
                <a:gd name="f105" fmla="val 713"/>
                <a:gd name="f106" fmla="val 607"/>
                <a:gd name="f107" fmla="val 1460"/>
                <a:gd name="f108" fmla="val 1545"/>
                <a:gd name="f109" fmla="val 482"/>
                <a:gd name="f110" fmla="val 1606"/>
                <a:gd name="f111" fmla="val 442"/>
                <a:gd name="f112" fmla="val 1691"/>
                <a:gd name="f113" fmla="val 1816"/>
                <a:gd name="f114" fmla="val 337"/>
                <a:gd name="f115" fmla="val 1962"/>
                <a:gd name="f116" fmla="val 166"/>
                <a:gd name="f117" fmla="val 2232"/>
                <a:gd name="f118" fmla="val 106"/>
                <a:gd name="f119" fmla="val 2423"/>
                <a:gd name="f120" fmla="val 66"/>
                <a:gd name="f121" fmla="val 2588"/>
                <a:gd name="f122" fmla="val 2734"/>
                <a:gd name="f123" fmla="val 2859"/>
                <a:gd name="f124" fmla="val 2945"/>
                <a:gd name="f125" fmla="val 3010"/>
                <a:gd name="f126" fmla="val 3070"/>
                <a:gd name="f127" fmla="val 3215"/>
                <a:gd name="f128" fmla="val 3261"/>
                <a:gd name="f129" fmla="val 3321"/>
                <a:gd name="f130" fmla="val 3361"/>
                <a:gd name="f131" fmla="val 3406"/>
                <a:gd name="f132" fmla="val 3446"/>
                <a:gd name="f133" fmla="val 191"/>
                <a:gd name="f134" fmla="val 211"/>
                <a:gd name="f135" fmla="val 3466"/>
                <a:gd name="f136" fmla="val 3486"/>
                <a:gd name="f137" fmla="val 3511"/>
                <a:gd name="f138" fmla="val 567"/>
                <a:gd name="f139" fmla="val 3531"/>
                <a:gd name="f140" fmla="val 693"/>
                <a:gd name="f141" fmla="val 753"/>
                <a:gd name="f142" fmla="val 3551"/>
                <a:gd name="f143" fmla="val 818"/>
                <a:gd name="f144" fmla="val 3571"/>
                <a:gd name="f145" fmla="val 1109"/>
                <a:gd name="f146" fmla="val 3592"/>
                <a:gd name="f147" fmla="val 1194"/>
                <a:gd name="f148" fmla="val 1696"/>
                <a:gd name="f149" fmla="val 1929"/>
                <a:gd name="f150" fmla="val 2077"/>
                <a:gd name="f151" fmla="val 2225"/>
                <a:gd name="f152" fmla="val 2243"/>
                <a:gd name="f153" fmla="val 2260"/>
                <a:gd name="f154" fmla="val 3639"/>
                <a:gd name="f155" fmla="val 2278"/>
                <a:gd name="f156" fmla="val 3637"/>
                <a:gd name="f157" fmla="val 2298"/>
                <a:gd name="f158" fmla="val 2508"/>
                <a:gd name="f159" fmla="val 3612"/>
                <a:gd name="f160" fmla="val 2699"/>
                <a:gd name="f161" fmla="val 2904"/>
                <a:gd name="f162" fmla="val 3847"/>
                <a:gd name="f163" fmla="val 3907"/>
                <a:gd name="f164" fmla="val 3973"/>
                <a:gd name="f165" fmla="val 4033"/>
                <a:gd name="f166" fmla="val 4264"/>
                <a:gd name="f167" fmla="val 4304"/>
                <a:gd name="f168" fmla="val 4349"/>
                <a:gd name="f169" fmla="val 4389"/>
                <a:gd name="f170" fmla="val 4429"/>
                <a:gd name="f171" fmla="val 4494"/>
                <a:gd name="f172" fmla="val 4534"/>
                <a:gd name="f173" fmla="val 4620"/>
                <a:gd name="f174" fmla="val 4725"/>
                <a:gd name="f175" fmla="val 4830"/>
                <a:gd name="f176" fmla="val 4931"/>
                <a:gd name="f177" fmla="val 3426"/>
                <a:gd name="f178" fmla="val 5036"/>
                <a:gd name="f179" fmla="val 5101"/>
                <a:gd name="f180" fmla="val 5161"/>
                <a:gd name="f181" fmla="val 5226"/>
                <a:gd name="f182" fmla="val 5267"/>
                <a:gd name="f183" fmla="val 5287"/>
                <a:gd name="f184" fmla="val 5332"/>
                <a:gd name="f185" fmla="val 5477"/>
                <a:gd name="f186" fmla="val 5517"/>
                <a:gd name="f187" fmla="val 5583"/>
                <a:gd name="f188" fmla="val 5623"/>
                <a:gd name="f189" fmla="val 5728"/>
                <a:gd name="f190" fmla="val 5788"/>
                <a:gd name="f191" fmla="val 3341"/>
                <a:gd name="f192" fmla="val 5853"/>
                <a:gd name="f193" fmla="val 5934"/>
                <a:gd name="f194" fmla="val 6039"/>
                <a:gd name="f195" fmla="val 6144"/>
                <a:gd name="f196" fmla="val 3301"/>
                <a:gd name="f197" fmla="val 6250"/>
                <a:gd name="f198" fmla="val 6355"/>
                <a:gd name="f199" fmla="val 6415"/>
                <a:gd name="f200" fmla="val 6480"/>
                <a:gd name="f201" fmla="val 6540"/>
                <a:gd name="f202" fmla="val 6626"/>
                <a:gd name="f203" fmla="val 3235"/>
                <a:gd name="f204" fmla="val 6686"/>
                <a:gd name="f205" fmla="val 6751"/>
                <a:gd name="f206" fmla="val 3195"/>
                <a:gd name="f207" fmla="val 6771"/>
                <a:gd name="f208" fmla="val 6791"/>
                <a:gd name="f209" fmla="val 6836"/>
                <a:gd name="f210" fmla="val 6897"/>
                <a:gd name="f211" fmla="val 3155"/>
                <a:gd name="f212" fmla="val 6962"/>
                <a:gd name="f213" fmla="val 7022"/>
                <a:gd name="f214" fmla="val 3110"/>
                <a:gd name="f215" fmla="val 7087"/>
                <a:gd name="f216" fmla="val 7147"/>
                <a:gd name="f217" fmla="val 3090"/>
                <a:gd name="f218" fmla="val 7253"/>
                <a:gd name="f219" fmla="val 3050"/>
                <a:gd name="f220" fmla="val 7358"/>
                <a:gd name="f221" fmla="val 7438"/>
                <a:gd name="f222" fmla="val 7523"/>
                <a:gd name="f223" fmla="val 2839"/>
                <a:gd name="f224" fmla="val 7543"/>
                <a:gd name="f225" fmla="val 2568"/>
                <a:gd name="f226" fmla="val 2528"/>
                <a:gd name="f227" fmla="val 2463"/>
                <a:gd name="f228" fmla="val 7503"/>
                <a:gd name="f229" fmla="val 2403"/>
                <a:gd name="f230" fmla="val 7483"/>
                <a:gd name="f231" fmla="val 2338"/>
                <a:gd name="f232" fmla="val 7398"/>
                <a:gd name="f233" fmla="val 2172"/>
                <a:gd name="f234" fmla="val 7378"/>
                <a:gd name="f235" fmla="val 2132"/>
                <a:gd name="f236" fmla="val 2107"/>
                <a:gd name="f237" fmla="val 7338"/>
                <a:gd name="f238" fmla="val 2067"/>
                <a:gd name="f239" fmla="val 7313"/>
                <a:gd name="f240" fmla="val 2047"/>
                <a:gd name="f241" fmla="val 7293"/>
                <a:gd name="f242" fmla="val 2007"/>
                <a:gd name="f243" fmla="val 7273"/>
                <a:gd name="f244" fmla="val 1982"/>
                <a:gd name="f245" fmla="val 7233"/>
                <a:gd name="f246" fmla="val 7212"/>
                <a:gd name="f247" fmla="val 1856"/>
                <a:gd name="f248" fmla="val 7167"/>
                <a:gd name="f249" fmla="val 7127"/>
                <a:gd name="f250" fmla="val 1731"/>
                <a:gd name="f251" fmla="val 7042"/>
                <a:gd name="f252" fmla="val 6982"/>
                <a:gd name="f253" fmla="val 1525"/>
                <a:gd name="f254" fmla="val 6937"/>
                <a:gd name="f255" fmla="val 1440"/>
                <a:gd name="f256" fmla="val 6917"/>
                <a:gd name="f257" fmla="val 6876"/>
                <a:gd name="f258" fmla="val 6856"/>
                <a:gd name="f259" fmla="val 1335"/>
                <a:gd name="f260" fmla="val 1315"/>
                <a:gd name="f261" fmla="val 6811"/>
                <a:gd name="f262" fmla="val 1254"/>
                <a:gd name="f263" fmla="val 6711"/>
                <a:gd name="f264" fmla="val 1104"/>
                <a:gd name="f265" fmla="val 6586"/>
                <a:gd name="f266" fmla="val 6520"/>
                <a:gd name="f267" fmla="val 6460"/>
                <a:gd name="f268" fmla="val 6435"/>
                <a:gd name="f269" fmla="val 6395"/>
                <a:gd name="f270" fmla="val 6375"/>
                <a:gd name="f271" fmla="val 878"/>
                <a:gd name="f272" fmla="val 6335"/>
                <a:gd name="f273" fmla="val 833"/>
                <a:gd name="f274" fmla="val 6310"/>
                <a:gd name="f275" fmla="val 6290"/>
                <a:gd name="f276" fmla="val 813"/>
                <a:gd name="f277" fmla="val 6230"/>
                <a:gd name="f278" fmla="val 773"/>
                <a:gd name="f279" fmla="val 6184"/>
                <a:gd name="f280" fmla="val 6164"/>
                <a:gd name="f281" fmla="val 728"/>
                <a:gd name="f282" fmla="val 6124"/>
                <a:gd name="f283" fmla="val 6104"/>
                <a:gd name="f284" fmla="val 688"/>
                <a:gd name="f285" fmla="val 6084"/>
                <a:gd name="f286" fmla="val 6059"/>
                <a:gd name="f287" fmla="val 6019"/>
                <a:gd name="f288" fmla="val 5979"/>
                <a:gd name="f289" fmla="val 5914"/>
                <a:gd name="f290" fmla="val 562"/>
                <a:gd name="f291" fmla="val 5833"/>
                <a:gd name="f292" fmla="val 5748"/>
                <a:gd name="f293" fmla="val 5683"/>
                <a:gd name="f294" fmla="val 5643"/>
                <a:gd name="f295" fmla="val 5557"/>
                <a:gd name="f296" fmla="val 5537"/>
                <a:gd name="f297" fmla="val 5432"/>
                <a:gd name="f298" fmla="val 5412"/>
                <a:gd name="f299" fmla="val 5372"/>
                <a:gd name="f300" fmla="val 332"/>
                <a:gd name="f301" fmla="val 5206"/>
                <a:gd name="f302" fmla="val 5121"/>
                <a:gd name="f303" fmla="val 5081"/>
                <a:gd name="f304" fmla="val 5016"/>
                <a:gd name="f305" fmla="val 4976"/>
                <a:gd name="f306" fmla="val 4890"/>
                <a:gd name="f307" fmla="val 4850"/>
                <a:gd name="f308" fmla="val 4765"/>
                <a:gd name="f309" fmla="val 4680"/>
                <a:gd name="f310" fmla="val 4600"/>
                <a:gd name="f311" fmla="val 4554"/>
                <a:gd name="f312" fmla="val 4329"/>
                <a:gd name="f313" fmla="val 4244"/>
                <a:gd name="f314" fmla="val 4158"/>
                <a:gd name="f315" fmla="val 4098"/>
                <a:gd name="f316" fmla="val 4013"/>
                <a:gd name="f317" fmla="val 3928"/>
                <a:gd name="f318" fmla="*/ f0 1 7544"/>
                <a:gd name="f319" fmla="*/ f1 1 3640"/>
                <a:gd name="f320" fmla="val f2"/>
                <a:gd name="f321" fmla="val f3"/>
                <a:gd name="f322" fmla="val f4"/>
                <a:gd name="f323" fmla="+- f322 0 f320"/>
                <a:gd name="f324" fmla="+- f321 0 f320"/>
                <a:gd name="f325" fmla="*/ f324 1 7544"/>
                <a:gd name="f326" fmla="*/ f323 1 3640"/>
                <a:gd name="f327" fmla="*/ f320 1 f325"/>
                <a:gd name="f328" fmla="*/ f321 1 f325"/>
                <a:gd name="f329" fmla="*/ f320 1 f326"/>
                <a:gd name="f330" fmla="*/ f322 1 f326"/>
                <a:gd name="f331" fmla="*/ f327 f318 1"/>
                <a:gd name="f332" fmla="*/ f328 f318 1"/>
                <a:gd name="f333" fmla="*/ f330 f319 1"/>
                <a:gd name="f334" fmla="*/ f329 f3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1" t="f334" r="f332" b="f333"/>
              <a:pathLst>
                <a:path w="7544" h="3640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cubicBezTo>
                    <a:pt x="f11" y="f9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19" y="f16"/>
                    <a:pt x="f20" y="f13"/>
                    <a:pt x="f21" y="f13"/>
                  </a:cubicBezTo>
                  <a:cubicBezTo>
                    <a:pt x="f22" y="f13"/>
                    <a:pt x="f23" y="f13"/>
                    <a:pt x="f24" y="f16"/>
                  </a:cubicBezTo>
                  <a:cubicBezTo>
                    <a:pt x="f25" y="f16"/>
                    <a:pt x="f26" y="f18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lnTo>
                    <a:pt x="f49" y="f50"/>
                  </a:lnTo>
                  <a:cubicBezTo>
                    <a:pt x="f51" y="f50"/>
                    <a:pt x="f52" y="f50"/>
                    <a:pt x="f53" y="f54"/>
                  </a:cubicBezTo>
                  <a:cubicBezTo>
                    <a:pt x="f55" y="f54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69"/>
                  </a:cubicBezTo>
                  <a:lnTo>
                    <a:pt x="f71" y="f72"/>
                  </a:lnTo>
                  <a:cubicBezTo>
                    <a:pt x="f73" y="f74"/>
                    <a:pt x="f75" y="f74"/>
                    <a:pt x="f76" y="f77"/>
                  </a:cubicBezTo>
                  <a:cubicBezTo>
                    <a:pt x="f78" y="f77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lnTo>
                    <a:pt x="f89" y="f90"/>
                  </a:ln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93"/>
                    <a:pt x="f90" y="f100"/>
                  </a:cubicBezTo>
                  <a:cubicBezTo>
                    <a:pt x="f101" y="f102"/>
                    <a:pt x="f86" y="f103"/>
                    <a:pt x="f104" y="f83"/>
                  </a:cubicBezTo>
                  <a:lnTo>
                    <a:pt x="f105" y="f83"/>
                  </a:lnTo>
                  <a:cubicBezTo>
                    <a:pt x="f82" y="f81"/>
                    <a:pt x="f106" y="f107"/>
                    <a:pt x="f69" y="f108"/>
                  </a:cubicBezTo>
                  <a:cubicBezTo>
                    <a:pt x="f109" y="f110"/>
                    <a:pt x="f111" y="f112"/>
                    <a:pt x="f54" y="f58"/>
                  </a:cubicBezTo>
                  <a:lnTo>
                    <a:pt x="f50" y="f113"/>
                  </a:lnTo>
                  <a:cubicBezTo>
                    <a:pt x="f114" y="f52"/>
                    <a:pt x="f44" y="f115"/>
                    <a:pt x="f40" y="f4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3" y="f27"/>
                    <a:pt x="f13" y="f26"/>
                    <a:pt x="f9" y="f122"/>
                  </a:cubicBezTo>
                  <a:lnTo>
                    <a:pt x="f9" y="f123"/>
                  </a:lnTo>
                  <a:cubicBezTo>
                    <a:pt x="f9" y="f124"/>
                    <a:pt x="f9" y="f125"/>
                    <a:pt x="f6" y="f126"/>
                  </a:cubicBezTo>
                  <a:lnTo>
                    <a:pt x="f6" y="f12"/>
                  </a:lnTo>
                  <a:lnTo>
                    <a:pt x="f6" y="f11"/>
                  </a:lnTo>
                  <a:cubicBezTo>
                    <a:pt x="f6" y="f127"/>
                    <a:pt x="f6" y="f128"/>
                    <a:pt x="f9" y="f129"/>
                  </a:cubicBezTo>
                  <a:cubicBezTo>
                    <a:pt x="f9" y="f130"/>
                    <a:pt x="f120" y="f131"/>
                    <a:pt x="f30" y="f132"/>
                  </a:cubicBezTo>
                  <a:cubicBezTo>
                    <a:pt x="f116" y="f132"/>
                    <a:pt x="f133" y="f132"/>
                    <a:pt x="f134" y="f135"/>
                  </a:cubicBezTo>
                  <a:cubicBezTo>
                    <a:pt x="f114" y="f136"/>
                    <a:pt x="f111" y="f137"/>
                    <a:pt x="f138" y="f137"/>
                  </a:cubicBezTo>
                  <a:lnTo>
                    <a:pt x="f106" y="f139"/>
                  </a:lnTo>
                  <a:lnTo>
                    <a:pt x="f140" y="f139"/>
                  </a:lnTo>
                  <a:cubicBezTo>
                    <a:pt x="f141" y="f142"/>
                    <a:pt x="f143" y="f142"/>
                    <a:pt x="f90" y="f142"/>
                  </a:cubicBezTo>
                  <a:lnTo>
                    <a:pt x="f99" y="f144"/>
                  </a:lnTo>
                  <a:lnTo>
                    <a:pt x="f91" y="f144"/>
                  </a:lnTo>
                  <a:cubicBezTo>
                    <a:pt x="f145" y="f146"/>
                    <a:pt x="f102" y="f146"/>
                    <a:pt x="f147" y="f146"/>
                  </a:cubicBezTo>
                  <a:lnTo>
                    <a:pt x="f73" y="f146"/>
                  </a:lnTo>
                  <a:cubicBezTo>
                    <a:pt x="f66" y="f146"/>
                    <a:pt x="f148" y="f146"/>
                    <a:pt x="f58" y="f144"/>
                  </a:cubicBezTo>
                  <a:cubicBezTo>
                    <a:pt x="f149" y="f144"/>
                    <a:pt x="f150" y="f4"/>
                    <a:pt x="f151" y="f4"/>
                  </a:cubicBezTo>
                  <a:cubicBezTo>
                    <a:pt x="f152" y="f4"/>
                    <a:pt x="f153" y="f154"/>
                    <a:pt x="f155" y="f156"/>
                  </a:cubicBezTo>
                  <a:lnTo>
                    <a:pt x="f157" y="f156"/>
                  </a:lnTo>
                  <a:cubicBezTo>
                    <a:pt x="f158" y="f159"/>
                    <a:pt x="f160" y="f146"/>
                    <a:pt x="f161" y="f146"/>
                  </a:cubicBezTo>
                  <a:lnTo>
                    <a:pt x="f17" y="f144"/>
                  </a:lnTo>
                  <a:lnTo>
                    <a:pt x="f162" y="f144"/>
                  </a:lnTo>
                  <a:cubicBezTo>
                    <a:pt x="f163" y="f144"/>
                    <a:pt x="f164" y="f139"/>
                    <a:pt x="f165" y="f139"/>
                  </a:cubicBezTo>
                  <a:lnTo>
                    <a:pt x="f166" y="f139"/>
                  </a:lnTo>
                  <a:cubicBezTo>
                    <a:pt x="f167" y="f139"/>
                    <a:pt x="f168" y="f137"/>
                    <a:pt x="f169" y="f137"/>
                  </a:cubicBezTo>
                  <a:lnTo>
                    <a:pt x="f170" y="f137"/>
                  </a:lnTo>
                  <a:cubicBezTo>
                    <a:pt x="f171" y="f136"/>
                    <a:pt x="f172" y="f132"/>
                    <a:pt x="f173" y="f132"/>
                  </a:cubicBezTo>
                  <a:lnTo>
                    <a:pt x="f174" y="f132"/>
                  </a:lnTo>
                  <a:cubicBezTo>
                    <a:pt x="f175" y="f132"/>
                    <a:pt x="f176" y="f177"/>
                    <a:pt x="f178" y="f177"/>
                  </a:cubicBezTo>
                  <a:cubicBezTo>
                    <a:pt x="f179" y="f177"/>
                    <a:pt x="f180" y="f131"/>
                    <a:pt x="f181" y="f131"/>
                  </a:cubicBezTo>
                  <a:cubicBezTo>
                    <a:pt x="f182" y="f131"/>
                    <a:pt x="f183" y="f131"/>
                    <a:pt x="f184" y="f5"/>
                  </a:cubicBezTo>
                  <a:lnTo>
                    <a:pt x="f185" y="f5"/>
                  </a:lnTo>
                  <a:cubicBezTo>
                    <a:pt x="f186" y="f5"/>
                    <a:pt x="f187" y="f130"/>
                    <a:pt x="f188" y="f130"/>
                  </a:cubicBezTo>
                  <a:lnTo>
                    <a:pt x="f189" y="f130"/>
                  </a:lnTo>
                  <a:cubicBezTo>
                    <a:pt x="f190" y="f191"/>
                    <a:pt x="f192" y="f191"/>
                    <a:pt x="f193" y="f191"/>
                  </a:cubicBezTo>
                  <a:cubicBezTo>
                    <a:pt x="f194" y="f129"/>
                    <a:pt x="f195" y="f196"/>
                    <a:pt x="f197" y="f196"/>
                  </a:cubicBezTo>
                  <a:lnTo>
                    <a:pt x="f198" y="f8"/>
                  </a:lnTo>
                  <a:cubicBezTo>
                    <a:pt x="f199" y="f8"/>
                    <a:pt x="f200" y="f128"/>
                    <a:pt x="f201" y="f128"/>
                  </a:cubicBezTo>
                  <a:cubicBezTo>
                    <a:pt x="f202" y="f203"/>
                    <a:pt x="f204" y="f127"/>
                    <a:pt x="f205" y="f206"/>
                  </a:cubicBezTo>
                  <a:cubicBezTo>
                    <a:pt x="f207" y="f206"/>
                    <a:pt x="f208" y="f11"/>
                    <a:pt x="f209" y="f11"/>
                  </a:cubicBezTo>
                  <a:cubicBezTo>
                    <a:pt x="f210" y="f211"/>
                    <a:pt x="f212" y="f12"/>
                    <a:pt x="f213" y="f214"/>
                  </a:cubicBezTo>
                  <a:lnTo>
                    <a:pt x="f215" y="f214"/>
                  </a:lnTo>
                  <a:cubicBezTo>
                    <a:pt x="f216" y="f217"/>
                    <a:pt x="f218" y="f219"/>
                    <a:pt x="f220" y="f125"/>
                  </a:cubicBezTo>
                  <a:cubicBezTo>
                    <a:pt x="f221" y="f124"/>
                    <a:pt x="f222" y="f223"/>
                    <a:pt x="f222" y="f122"/>
                  </a:cubicBezTo>
                  <a:cubicBezTo>
                    <a:pt x="f224" y="f26"/>
                    <a:pt x="f224" y="f27"/>
                    <a:pt x="f224" y="f225"/>
                  </a:cubicBezTo>
                  <a:cubicBezTo>
                    <a:pt x="f222" y="f226"/>
                    <a:pt x="f222" y="f227"/>
                    <a:pt x="f228" y="f229"/>
                  </a:cubicBezTo>
                  <a:cubicBezTo>
                    <a:pt x="f230" y="f231"/>
                    <a:pt x="f221" y="f37"/>
                    <a:pt x="f232" y="f233"/>
                  </a:cubicBezTo>
                  <a:lnTo>
                    <a:pt x="f234" y="f235"/>
                  </a:lnTo>
                  <a:cubicBezTo>
                    <a:pt x="f220" y="f236"/>
                    <a:pt x="f237" y="f238"/>
                    <a:pt x="f239" y="f240"/>
                  </a:cubicBezTo>
                  <a:lnTo>
                    <a:pt x="f241" y="f242"/>
                  </a:lnTo>
                  <a:cubicBezTo>
                    <a:pt x="f243" y="f244"/>
                    <a:pt x="f218" y="f115"/>
                    <a:pt x="f218" y="f49"/>
                  </a:cubicBezTo>
                  <a:cubicBezTo>
                    <a:pt x="f245" y="f51"/>
                    <a:pt x="f246" y="f247"/>
                    <a:pt x="f248" y="f113"/>
                  </a:cubicBezTo>
                  <a:cubicBezTo>
                    <a:pt x="f216" y="f58"/>
                    <a:pt x="f249" y="f250"/>
                    <a:pt x="f215" y="f112"/>
                  </a:cubicBezTo>
                  <a:cubicBezTo>
                    <a:pt x="f251" y="f110"/>
                    <a:pt x="f252" y="f253"/>
                    <a:pt x="f254" y="f255"/>
                  </a:cubicBezTo>
                  <a:cubicBezTo>
                    <a:pt x="f256" y="f79"/>
                    <a:pt x="f257" y="f81"/>
                    <a:pt x="f258" y="f259"/>
                  </a:cubicBezTo>
                  <a:lnTo>
                    <a:pt x="f258" y="f260"/>
                  </a:lnTo>
                  <a:cubicBezTo>
                    <a:pt x="f261" y="f83"/>
                    <a:pt x="f208" y="f262"/>
                    <a:pt x="f205" y="f103"/>
                  </a:cubicBezTo>
                  <a:cubicBezTo>
                    <a:pt x="f263" y="f102"/>
                    <a:pt x="f202" y="f264"/>
                    <a:pt x="f265" y="f93"/>
                  </a:cubicBezTo>
                  <a:cubicBezTo>
                    <a:pt x="f201" y="f95"/>
                    <a:pt x="f266" y="f98"/>
                    <a:pt x="f200" y="f96"/>
                  </a:cubicBezTo>
                  <a:cubicBezTo>
                    <a:pt x="f267" y="f94"/>
                    <a:pt x="f268" y="f92"/>
                    <a:pt x="f269" y="f90"/>
                  </a:cubicBezTo>
                  <a:lnTo>
                    <a:pt x="f270" y="f271"/>
                  </a:lnTo>
                  <a:lnTo>
                    <a:pt x="f272" y="f273"/>
                  </a:lnTo>
                  <a:cubicBezTo>
                    <a:pt x="f274" y="f273"/>
                    <a:pt x="f275" y="f276"/>
                    <a:pt x="f197" y="f86"/>
                  </a:cubicBezTo>
                  <a:cubicBezTo>
                    <a:pt x="f277" y="f278"/>
                    <a:pt x="f279" y="f141"/>
                    <a:pt x="f280" y="f281"/>
                  </a:cubicBezTo>
                  <a:lnTo>
                    <a:pt x="f282" y="f84"/>
                  </a:lnTo>
                  <a:cubicBezTo>
                    <a:pt x="f283" y="f284"/>
                    <a:pt x="f285" y="f284"/>
                    <a:pt x="f285" y="f82"/>
                  </a:cubicBezTo>
                  <a:cubicBezTo>
                    <a:pt x="f286" y="f80"/>
                    <a:pt x="f194" y="f80"/>
                    <a:pt x="f287" y="f77"/>
                  </a:cubicBezTo>
                  <a:cubicBezTo>
                    <a:pt x="f288" y="f74"/>
                    <a:pt x="f193" y="f72"/>
                    <a:pt x="f289" y="f290"/>
                  </a:cubicBezTo>
                  <a:cubicBezTo>
                    <a:pt x="f192" y="f69"/>
                    <a:pt x="f291" y="f67"/>
                    <a:pt x="f190" y="f65"/>
                  </a:cubicBezTo>
                  <a:cubicBezTo>
                    <a:pt x="f292" y="f63"/>
                    <a:pt x="f293" y="f61"/>
                    <a:pt x="f294" y="f59"/>
                  </a:cubicBezTo>
                  <a:lnTo>
                    <a:pt x="f187" y="f57"/>
                  </a:lnTo>
                  <a:cubicBezTo>
                    <a:pt x="f295" y="f54"/>
                    <a:pt x="f296" y="f54"/>
                    <a:pt x="f186" y="f50"/>
                  </a:cubicBezTo>
                  <a:cubicBezTo>
                    <a:pt x="f185" y="f50"/>
                    <a:pt x="f297" y="f48"/>
                    <a:pt x="f298" y="f48"/>
                  </a:cubicBezTo>
                  <a:lnTo>
                    <a:pt x="f299" y="f300"/>
                  </a:lnTo>
                  <a:cubicBezTo>
                    <a:pt x="f183" y="f46"/>
                    <a:pt x="f301" y="f42"/>
                    <a:pt x="f302" y="f40"/>
                  </a:cubicBezTo>
                  <a:lnTo>
                    <a:pt x="f303" y="f38"/>
                  </a:lnTo>
                  <a:cubicBezTo>
                    <a:pt x="f178" y="f36"/>
                    <a:pt x="f304" y="f34"/>
                    <a:pt x="f305" y="f34"/>
                  </a:cubicBezTo>
                  <a:cubicBezTo>
                    <a:pt x="f176" y="f116"/>
                    <a:pt x="f306" y="f32"/>
                    <a:pt x="f307" y="f32"/>
                  </a:cubicBezTo>
                  <a:cubicBezTo>
                    <a:pt x="f308" y="f28"/>
                    <a:pt x="f309" y="f28"/>
                    <a:pt x="f310" y="f18"/>
                  </a:cubicBezTo>
                  <a:lnTo>
                    <a:pt x="f311" y="f18"/>
                  </a:lnTo>
                  <a:cubicBezTo>
                    <a:pt x="f170" y="f16"/>
                    <a:pt x="f312" y="f13"/>
                    <a:pt x="f313" y="f9"/>
                  </a:cubicBezTo>
                  <a:lnTo>
                    <a:pt x="f314" y="f9"/>
                  </a:lnTo>
                  <a:cubicBezTo>
                    <a:pt x="f315" y="f9"/>
                    <a:pt x="f316" y="f6"/>
                    <a:pt x="f317" y="f6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1" name="Google Shape;2447;p48">
              <a:extLst>
                <a:ext uri="{FF2B5EF4-FFF2-40B4-BE49-F238E27FC236}">
                  <a16:creationId xmlns:a16="http://schemas.microsoft.com/office/drawing/2014/main" id="{3BAB4514-0E56-A628-6DEF-73D3A9D82DA7}"/>
                </a:ext>
              </a:extLst>
            </p:cNvPr>
            <p:cNvSpPr/>
            <p:nvPr/>
          </p:nvSpPr>
          <p:spPr>
            <a:xfrm>
              <a:off x="5431892" y="2668383"/>
              <a:ext cx="120097" cy="42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72"/>
                <a:gd name="f4" fmla="val 773"/>
                <a:gd name="f5" fmla="val 40"/>
                <a:gd name="f6" fmla="val 1"/>
                <a:gd name="f7" fmla="val 20"/>
                <a:gd name="f8" fmla="val 21"/>
                <a:gd name="f9" fmla="val 41"/>
                <a:gd name="f10" fmla="val 61"/>
                <a:gd name="f11" fmla="val 81"/>
                <a:gd name="f12" fmla="val 76"/>
                <a:gd name="f13" fmla="val 74"/>
                <a:gd name="f14" fmla="val 111"/>
                <a:gd name="f15" fmla="val 72"/>
                <a:gd name="f16" fmla="val 146"/>
                <a:gd name="f17" fmla="val 218"/>
                <a:gd name="f18" fmla="val 293"/>
                <a:gd name="f19" fmla="val 376"/>
                <a:gd name="f20" fmla="val 457"/>
                <a:gd name="f21" fmla="val 101"/>
                <a:gd name="f22" fmla="val 542"/>
                <a:gd name="f23" fmla="val 126"/>
                <a:gd name="f24" fmla="val 607"/>
                <a:gd name="f25" fmla="val 667"/>
                <a:gd name="f26" fmla="val 707"/>
                <a:gd name="f27" fmla="val 166"/>
                <a:gd name="f28" fmla="val 753"/>
                <a:gd name="f29" fmla="val 793"/>
                <a:gd name="f30" fmla="val 186"/>
                <a:gd name="f31" fmla="val 833"/>
                <a:gd name="f32" fmla="val 878"/>
                <a:gd name="f33" fmla="val 206"/>
                <a:gd name="f34" fmla="val 958"/>
                <a:gd name="f35" fmla="val 226"/>
                <a:gd name="f36" fmla="val 1043"/>
                <a:gd name="f37" fmla="val 251"/>
                <a:gd name="f38" fmla="val 1109"/>
                <a:gd name="f39" fmla="val 271"/>
                <a:gd name="f40" fmla="val 1149"/>
                <a:gd name="f41" fmla="val 292"/>
                <a:gd name="f42" fmla="val 1189"/>
                <a:gd name="f43" fmla="val 1234"/>
                <a:gd name="f44" fmla="val 312"/>
                <a:gd name="f45" fmla="val 1274"/>
                <a:gd name="f46" fmla="val 1314"/>
                <a:gd name="f47" fmla="val 332"/>
                <a:gd name="f48" fmla="val 1359"/>
                <a:gd name="f49" fmla="val 352"/>
                <a:gd name="f50" fmla="val 1440"/>
                <a:gd name="f51" fmla="val 397"/>
                <a:gd name="f52" fmla="val 1545"/>
                <a:gd name="f53" fmla="val 437"/>
                <a:gd name="f54" fmla="val 1650"/>
                <a:gd name="f55" fmla="val 477"/>
                <a:gd name="f56" fmla="val 1690"/>
                <a:gd name="f57" fmla="val 502"/>
                <a:gd name="f58" fmla="val 1736"/>
                <a:gd name="f59" fmla="val 522"/>
                <a:gd name="f60" fmla="val 1796"/>
                <a:gd name="f61" fmla="val 1836"/>
                <a:gd name="f62" fmla="val 582"/>
                <a:gd name="f63" fmla="val 1881"/>
                <a:gd name="f64" fmla="val 602"/>
                <a:gd name="f65" fmla="val 1921"/>
                <a:gd name="f66" fmla="val 628"/>
                <a:gd name="f67" fmla="val 2046"/>
                <a:gd name="f68" fmla="val 2067"/>
                <a:gd name="f69" fmla="val 2087"/>
                <a:gd name="f70" fmla="val 2112"/>
                <a:gd name="f71" fmla="val 2132"/>
                <a:gd name="f72" fmla="val 2152"/>
                <a:gd name="f73" fmla="val 708"/>
                <a:gd name="f74" fmla="val 668"/>
                <a:gd name="f75" fmla="val 648"/>
                <a:gd name="f76" fmla="val 1986"/>
                <a:gd name="f77" fmla="val 1901"/>
                <a:gd name="f78" fmla="val 1816"/>
                <a:gd name="f79" fmla="val 1710"/>
                <a:gd name="f80" fmla="val 1630"/>
                <a:gd name="f81" fmla="val 1334"/>
                <a:gd name="f82" fmla="val 1294"/>
                <a:gd name="f83" fmla="val 1254"/>
                <a:gd name="f84" fmla="val 1209"/>
                <a:gd name="f85" fmla="val 1169"/>
                <a:gd name="f86" fmla="val 1064"/>
                <a:gd name="f87" fmla="val 1023"/>
                <a:gd name="f88" fmla="val 983"/>
                <a:gd name="f89" fmla="val 918"/>
                <a:gd name="f90" fmla="val 733"/>
                <a:gd name="f91" fmla="val 687"/>
                <a:gd name="f92" fmla="val 627"/>
                <a:gd name="f93" fmla="*/ f0 1 2172"/>
                <a:gd name="f94" fmla="*/ f1 1 773"/>
                <a:gd name="f95" fmla="val f2"/>
                <a:gd name="f96" fmla="val f3"/>
                <a:gd name="f97" fmla="val f4"/>
                <a:gd name="f98" fmla="+- f97 0 f95"/>
                <a:gd name="f99" fmla="+- f96 0 f95"/>
                <a:gd name="f100" fmla="*/ f99 1 2172"/>
                <a:gd name="f101" fmla="*/ f98 1 773"/>
                <a:gd name="f102" fmla="*/ f95 1 f100"/>
                <a:gd name="f103" fmla="*/ f96 1 f100"/>
                <a:gd name="f104" fmla="*/ f95 1 f101"/>
                <a:gd name="f105" fmla="*/ f97 1 f101"/>
                <a:gd name="f106" fmla="*/ f102 f93 1"/>
                <a:gd name="f107" fmla="*/ f103 f93 1"/>
                <a:gd name="f108" fmla="*/ f105 f94 1"/>
                <a:gd name="f109" fmla="*/ f104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6" t="f109" r="f107" b="f108"/>
              <a:pathLst>
                <a:path w="2172" h="77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1"/>
                    <a:pt x="f19" y="f11"/>
                  </a:cubicBezTo>
                  <a:cubicBezTo>
                    <a:pt x="f20" y="f21"/>
                    <a:pt x="f22" y="f23"/>
                    <a:pt x="f24" y="f16"/>
                  </a:cubicBezTo>
                  <a:cubicBezTo>
                    <a:pt x="f25" y="f16"/>
                    <a:pt x="f26" y="f27"/>
                    <a:pt x="f28" y="f27"/>
                  </a:cubicBezTo>
                  <a:cubicBezTo>
                    <a:pt x="f29" y="f30"/>
                    <a:pt x="f31" y="f30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1"/>
                    <a:pt x="f43" y="f44"/>
                  </a:cubicBezTo>
                  <a:cubicBezTo>
                    <a:pt x="f45" y="f44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22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28"/>
                  </a:lnTo>
                  <a:cubicBezTo>
                    <a:pt x="f68" y="f28"/>
                    <a:pt x="f69" y="f4"/>
                    <a:pt x="f69" y="f4"/>
                  </a:cubicBezTo>
                  <a:cubicBezTo>
                    <a:pt x="f70" y="f4"/>
                    <a:pt x="f71" y="f28"/>
                    <a:pt x="f72" y="f28"/>
                  </a:cubicBezTo>
                  <a:cubicBezTo>
                    <a:pt x="f3" y="f73"/>
                    <a:pt x="f3" y="f74"/>
                    <a:pt x="f72" y="f75"/>
                  </a:cubicBezTo>
                  <a:cubicBezTo>
                    <a:pt x="f68" y="f62"/>
                    <a:pt x="f76" y="f57"/>
                    <a:pt x="f77" y="f20"/>
                  </a:cubicBezTo>
                  <a:cubicBezTo>
                    <a:pt x="f78" y="f51"/>
                    <a:pt x="f79" y="f49"/>
                    <a:pt x="f80" y="f47"/>
                  </a:cubicBezTo>
                  <a:cubicBezTo>
                    <a:pt x="f52" y="f41"/>
                    <a:pt x="f50" y="f37"/>
                    <a:pt x="f81" y="f33"/>
                  </a:cubicBezTo>
                  <a:cubicBezTo>
                    <a:pt x="f82" y="f30"/>
                    <a:pt x="f83" y="f30"/>
                    <a:pt x="f84" y="f27"/>
                  </a:cubicBezTo>
                  <a:cubicBezTo>
                    <a:pt x="f85" y="f16"/>
                    <a:pt x="f38" y="f16"/>
                    <a:pt x="f86" y="f23"/>
                  </a:cubicBezTo>
                  <a:cubicBezTo>
                    <a:pt x="f87" y="f21"/>
                    <a:pt x="f88" y="f21"/>
                    <a:pt x="f89" y="f11"/>
                  </a:cubicBezTo>
                  <a:cubicBezTo>
                    <a:pt x="f32" y="f11"/>
                    <a:pt x="f31" y="f10"/>
                    <a:pt x="f4" y="f10"/>
                  </a:cubicBezTo>
                  <a:cubicBezTo>
                    <a:pt x="f90" y="f10"/>
                    <a:pt x="f91" y="f9"/>
                    <a:pt x="f92" y="f9"/>
                  </a:cubicBezTo>
                  <a:cubicBezTo>
                    <a:pt x="f62" y="f9"/>
                    <a:pt x="f59" y="f8"/>
                    <a:pt x="f20" y="f8"/>
                  </a:cubicBezTo>
                  <a:cubicBezTo>
                    <a:pt x="f19" y="f6"/>
                    <a:pt x="f39" y="f6"/>
                    <a:pt x="f27" y="f6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2" name="Google Shape;2448;p48">
              <a:extLst>
                <a:ext uri="{FF2B5EF4-FFF2-40B4-BE49-F238E27FC236}">
                  <a16:creationId xmlns:a16="http://schemas.microsoft.com/office/drawing/2014/main" id="{9B4B0095-2FD4-022C-72A9-AADBAACBA888}"/>
                </a:ext>
              </a:extLst>
            </p:cNvPr>
            <p:cNvSpPr/>
            <p:nvPr/>
          </p:nvSpPr>
          <p:spPr>
            <a:xfrm>
              <a:off x="5354543" y="2414089"/>
              <a:ext cx="99303" cy="727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96"/>
                <a:gd name="f4" fmla="val 1315"/>
                <a:gd name="f5" fmla="val 853"/>
                <a:gd name="f6" fmla="val 1"/>
                <a:gd name="f7" fmla="val 772"/>
                <a:gd name="f8" fmla="val 687"/>
                <a:gd name="f9" fmla="val 21"/>
                <a:gd name="f10" fmla="val 582"/>
                <a:gd name="f11" fmla="val 41"/>
                <a:gd name="f12" fmla="val 542"/>
                <a:gd name="f13" fmla="val 502"/>
                <a:gd name="f14" fmla="val 61"/>
                <a:gd name="f15" fmla="val 456"/>
                <a:gd name="f16" fmla="val 86"/>
                <a:gd name="f17" fmla="val 416"/>
                <a:gd name="f18" fmla="val 106"/>
                <a:gd name="f19" fmla="val 376"/>
                <a:gd name="f20" fmla="val 331"/>
                <a:gd name="f21" fmla="val 126"/>
                <a:gd name="f22" fmla="val 291"/>
                <a:gd name="f23" fmla="val 146"/>
                <a:gd name="f24" fmla="val 271"/>
                <a:gd name="f25" fmla="val 186"/>
                <a:gd name="f26" fmla="val 226"/>
                <a:gd name="f27" fmla="val 231"/>
                <a:gd name="f28" fmla="val 206"/>
                <a:gd name="f29" fmla="val 166"/>
                <a:gd name="f30" fmla="val 292"/>
                <a:gd name="f31" fmla="val 125"/>
                <a:gd name="f32" fmla="val 337"/>
                <a:gd name="f33" fmla="val 80"/>
                <a:gd name="f34" fmla="val 397"/>
                <a:gd name="f35" fmla="val 60"/>
                <a:gd name="f36" fmla="val 437"/>
                <a:gd name="f37" fmla="val 40"/>
                <a:gd name="f38" fmla="val 482"/>
                <a:gd name="f39" fmla="val 522"/>
                <a:gd name="f40" fmla="val 562"/>
                <a:gd name="f41" fmla="val 20"/>
                <a:gd name="f42" fmla="val 588"/>
                <a:gd name="f43" fmla="val 608"/>
                <a:gd name="f44" fmla="val 628"/>
                <a:gd name="f45" fmla="val 648"/>
                <a:gd name="f46" fmla="val 668"/>
                <a:gd name="f47" fmla="val 713"/>
                <a:gd name="f48" fmla="val 733"/>
                <a:gd name="f49" fmla="val 753"/>
                <a:gd name="f50" fmla="val 793"/>
                <a:gd name="f51" fmla="val 838"/>
                <a:gd name="f52" fmla="val 898"/>
                <a:gd name="f53" fmla="val 939"/>
                <a:gd name="f54" fmla="val 100"/>
                <a:gd name="f55" fmla="val 984"/>
                <a:gd name="f56" fmla="val 1024"/>
                <a:gd name="f57" fmla="val 1044"/>
                <a:gd name="f58" fmla="val 1064"/>
                <a:gd name="f59" fmla="val 1089"/>
                <a:gd name="f60" fmla="val 1109"/>
                <a:gd name="f61" fmla="val 251"/>
                <a:gd name="f62" fmla="val 1149"/>
                <a:gd name="f63" fmla="val 1169"/>
                <a:gd name="f64" fmla="val 1189"/>
                <a:gd name="f65" fmla="val 1214"/>
                <a:gd name="f66" fmla="val 1234"/>
                <a:gd name="f67" fmla="val 1255"/>
                <a:gd name="f68" fmla="val 1275"/>
                <a:gd name="f69" fmla="val 627"/>
                <a:gd name="f70" fmla="val 1295"/>
                <a:gd name="f71" fmla="val 707"/>
                <a:gd name="f72" fmla="val 813"/>
                <a:gd name="f73" fmla="val 978"/>
                <a:gd name="f74" fmla="val 1023"/>
                <a:gd name="f75" fmla="val 1063"/>
                <a:gd name="f76" fmla="val 1103"/>
                <a:gd name="f77" fmla="val 1209"/>
                <a:gd name="f78" fmla="val 1254"/>
                <a:gd name="f79" fmla="val 1274"/>
                <a:gd name="f80" fmla="val 1334"/>
                <a:gd name="f81" fmla="val 1379"/>
                <a:gd name="f82" fmla="val 1399"/>
                <a:gd name="f83" fmla="val 1419"/>
                <a:gd name="f84" fmla="val 1439"/>
                <a:gd name="f85" fmla="val 1480"/>
                <a:gd name="f86" fmla="val 1505"/>
                <a:gd name="f87" fmla="val 1129"/>
                <a:gd name="f88" fmla="val 1525"/>
                <a:gd name="f89" fmla="val 1545"/>
                <a:gd name="f90" fmla="val 1565"/>
                <a:gd name="f91" fmla="val 1605"/>
                <a:gd name="f92" fmla="val 1630"/>
                <a:gd name="f93" fmla="val 1690"/>
                <a:gd name="f94" fmla="val 964"/>
                <a:gd name="f95" fmla="val 1730"/>
                <a:gd name="f96" fmla="val 1755"/>
                <a:gd name="f97" fmla="val 1775"/>
                <a:gd name="f98" fmla="val 773"/>
                <a:gd name="f99" fmla="val 462"/>
                <a:gd name="f100" fmla="val 417"/>
                <a:gd name="f101" fmla="val 1710"/>
                <a:gd name="f102" fmla="val 357"/>
                <a:gd name="f103" fmla="val 1670"/>
                <a:gd name="f104" fmla="val 312"/>
                <a:gd name="f105" fmla="val 1650"/>
                <a:gd name="f106" fmla="val 272"/>
                <a:gd name="f107" fmla="val 252"/>
                <a:gd name="f108" fmla="val 1585"/>
                <a:gd name="f109" fmla="val 211"/>
                <a:gd name="f110" fmla="val 1354"/>
                <a:gd name="f111" fmla="val 1314"/>
                <a:gd name="f112" fmla="val 1294"/>
                <a:gd name="f113" fmla="val 1229"/>
                <a:gd name="f114" fmla="val 1128"/>
                <a:gd name="f115" fmla="val 1083"/>
                <a:gd name="f116" fmla="val 1043"/>
                <a:gd name="f117" fmla="*/ f0 1 1796"/>
                <a:gd name="f118" fmla="*/ f1 1 1315"/>
                <a:gd name="f119" fmla="val f2"/>
                <a:gd name="f120" fmla="val f3"/>
                <a:gd name="f121" fmla="val f4"/>
                <a:gd name="f122" fmla="+- f121 0 f119"/>
                <a:gd name="f123" fmla="+- f120 0 f119"/>
                <a:gd name="f124" fmla="*/ f123 1 1796"/>
                <a:gd name="f125" fmla="*/ f122 1 1315"/>
                <a:gd name="f126" fmla="*/ f119 1 f124"/>
                <a:gd name="f127" fmla="*/ f120 1 f124"/>
                <a:gd name="f128" fmla="*/ f119 1 f125"/>
                <a:gd name="f129" fmla="*/ f121 1 f125"/>
                <a:gd name="f130" fmla="*/ f126 f117 1"/>
                <a:gd name="f131" fmla="*/ f127 f117 1"/>
                <a:gd name="f132" fmla="*/ f129 f118 1"/>
                <a:gd name="f133" fmla="*/ f128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0" t="f133" r="f131" b="f132"/>
              <a:pathLst>
                <a:path w="1796" h="13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1"/>
                    <a:pt x="f13" y="f14"/>
                    <a:pt x="f15" y="f16"/>
                  </a:cubicBezTo>
                  <a:cubicBezTo>
                    <a:pt x="f17" y="f18"/>
                    <a:pt x="f19" y="f18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lnTo>
                    <a:pt x="f28" y="f27"/>
                  </a:ln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9"/>
                  </a:cubicBezTo>
                  <a:lnTo>
                    <a:pt x="f37" y="f40"/>
                  </a:lnTo>
                  <a:cubicBezTo>
                    <a:pt x="f41" y="f42"/>
                    <a:pt x="f41" y="f42"/>
                    <a:pt x="f41" y="f43"/>
                  </a:cubicBezTo>
                  <a:cubicBezTo>
                    <a:pt x="f41" y="f43"/>
                    <a:pt x="f2" y="f44"/>
                    <a:pt x="f2" y="f45"/>
                  </a:cubicBezTo>
                  <a:cubicBezTo>
                    <a:pt x="f2" y="f46"/>
                    <a:pt x="f2" y="f47"/>
                    <a:pt x="f41" y="f48"/>
                  </a:cubicBezTo>
                  <a:lnTo>
                    <a:pt x="f41" y="f49"/>
                  </a:lnTo>
                  <a:cubicBezTo>
                    <a:pt x="f41" y="f50"/>
                    <a:pt x="f37" y="f51"/>
                    <a:pt x="f35" y="f52"/>
                  </a:cubicBezTo>
                  <a:cubicBezTo>
                    <a:pt x="f33" y="f53"/>
                    <a:pt x="f54" y="f55"/>
                    <a:pt x="f31" y="f56"/>
                  </a:cubicBezTo>
                  <a:cubicBezTo>
                    <a:pt x="f31" y="f57"/>
                    <a:pt x="f23" y="f58"/>
                    <a:pt x="f29" y="f58"/>
                  </a:cubicBezTo>
                  <a:cubicBezTo>
                    <a:pt x="f29" y="f59"/>
                    <a:pt x="f25" y="f60"/>
                    <a:pt x="f28" y="f60"/>
                  </a:cubicBezTo>
                  <a:cubicBezTo>
                    <a:pt x="f61" y="f62"/>
                    <a:pt x="f22" y="f63"/>
                    <a:pt x="f20" y="f64"/>
                  </a:cubicBezTo>
                  <a:cubicBezTo>
                    <a:pt x="f19" y="f65"/>
                    <a:pt x="f17" y="f66"/>
                    <a:pt x="f15" y="f67"/>
                  </a:cubicBezTo>
                  <a:cubicBezTo>
                    <a:pt x="f12" y="f68"/>
                    <a:pt x="f69" y="f70"/>
                    <a:pt x="f71" y="f70"/>
                  </a:cubicBezTo>
                  <a:cubicBezTo>
                    <a:pt x="f7" y="f4"/>
                    <a:pt x="f72" y="f4"/>
                    <a:pt x="f5" y="f4"/>
                  </a:cubicBezTo>
                  <a:lnTo>
                    <a:pt x="f73" y="f4"/>
                  </a:lnTo>
                  <a:cubicBezTo>
                    <a:pt x="f74" y="f4"/>
                    <a:pt x="f75" y="f70"/>
                    <a:pt x="f76" y="f70"/>
                  </a:cubicBezTo>
                  <a:cubicBezTo>
                    <a:pt x="f62" y="f70"/>
                    <a:pt x="f63" y="f68"/>
                    <a:pt x="f77" y="f68"/>
                  </a:cubicBezTo>
                  <a:cubicBezTo>
                    <a:pt x="f78" y="f68"/>
                    <a:pt x="f79" y="f67"/>
                    <a:pt x="f80" y="f66"/>
                  </a:cubicBezTo>
                  <a:cubicBezTo>
                    <a:pt x="f81" y="f65"/>
                    <a:pt x="f82" y="f65"/>
                    <a:pt x="f83" y="f64"/>
                  </a:cubicBezTo>
                  <a:cubicBezTo>
                    <a:pt x="f84" y="f63"/>
                    <a:pt x="f85" y="f63"/>
                    <a:pt x="f86" y="f62"/>
                  </a:cubicBezTo>
                  <a:cubicBezTo>
                    <a:pt x="f86" y="f62"/>
                    <a:pt x="f86" y="f87"/>
                    <a:pt x="f88" y="f87"/>
                  </a:cubicBezTo>
                  <a:lnTo>
                    <a:pt x="f89" y="f60"/>
                  </a:lnTo>
                  <a:cubicBezTo>
                    <a:pt x="f90" y="f59"/>
                    <a:pt x="f91" y="f58"/>
                    <a:pt x="f92" y="f56"/>
                  </a:cubicBezTo>
                  <a:cubicBezTo>
                    <a:pt x="f93" y="f94"/>
                    <a:pt x="f95" y="f52"/>
                    <a:pt x="f96" y="f51"/>
                  </a:cubicBezTo>
                  <a:cubicBezTo>
                    <a:pt x="f97" y="f50"/>
                    <a:pt x="f97" y="f98"/>
                    <a:pt x="f97" y="f48"/>
                  </a:cubicBezTo>
                  <a:cubicBezTo>
                    <a:pt x="f3" y="f47"/>
                    <a:pt x="f3" y="f46"/>
                    <a:pt x="f3" y="f45"/>
                  </a:cubicBezTo>
                  <a:cubicBezTo>
                    <a:pt x="f3" y="f43"/>
                    <a:pt x="f3" y="f40"/>
                    <a:pt x="f97" y="f12"/>
                  </a:cubicBezTo>
                  <a:cubicBezTo>
                    <a:pt x="f97" y="f13"/>
                    <a:pt x="f97" y="f38"/>
                    <a:pt x="f96" y="f99"/>
                  </a:cubicBezTo>
                  <a:cubicBezTo>
                    <a:pt x="f96" y="f36"/>
                    <a:pt x="f95" y="f100"/>
                    <a:pt x="f95" y="f34"/>
                  </a:cubicBezTo>
                  <a:cubicBezTo>
                    <a:pt x="f101" y="f102"/>
                    <a:pt x="f93" y="f32"/>
                    <a:pt x="f103" y="f104"/>
                  </a:cubicBezTo>
                  <a:lnTo>
                    <a:pt x="f105" y="f30"/>
                  </a:lnTo>
                  <a:cubicBezTo>
                    <a:pt x="f92" y="f30"/>
                    <a:pt x="f92" y="f106"/>
                    <a:pt x="f91" y="f107"/>
                  </a:cubicBezTo>
                  <a:cubicBezTo>
                    <a:pt x="f108" y="f27"/>
                    <a:pt x="f89" y="f109"/>
                    <a:pt x="f88" y="f25"/>
                  </a:cubicBezTo>
                  <a:lnTo>
                    <a:pt x="f86" y="f29"/>
                  </a:lnTo>
                  <a:cubicBezTo>
                    <a:pt x="f85" y="f23"/>
                    <a:pt x="f84" y="f21"/>
                    <a:pt x="f83" y="f18"/>
                  </a:cubicBezTo>
                  <a:cubicBezTo>
                    <a:pt x="f81" y="f16"/>
                    <a:pt x="f110" y="f16"/>
                    <a:pt x="f111" y="f14"/>
                  </a:cubicBezTo>
                  <a:cubicBezTo>
                    <a:pt x="f112" y="f14"/>
                    <a:pt x="f78" y="f11"/>
                    <a:pt x="f113" y="f11"/>
                  </a:cubicBezTo>
                  <a:cubicBezTo>
                    <a:pt x="f64" y="f9"/>
                    <a:pt x="f63" y="f9"/>
                    <a:pt x="f62" y="f9"/>
                  </a:cubicBezTo>
                  <a:lnTo>
                    <a:pt x="f114" y="f9"/>
                  </a:lnTo>
                  <a:cubicBezTo>
                    <a:pt x="f115" y="f6"/>
                    <a:pt x="f116" y="f6"/>
                    <a:pt x="f73" y="f6"/>
                  </a:cubicBezTo>
                  <a:close/>
                </a:path>
              </a:pathLst>
            </a:custGeom>
            <a:solidFill>
              <a:srgbClr val="573D1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2449;p48">
              <a:extLst>
                <a:ext uri="{FF2B5EF4-FFF2-40B4-BE49-F238E27FC236}">
                  <a16:creationId xmlns:a16="http://schemas.microsoft.com/office/drawing/2014/main" id="{4094AB00-0716-D2EC-FB32-2CB1539863D8}"/>
                </a:ext>
              </a:extLst>
            </p:cNvPr>
            <p:cNvSpPr/>
            <p:nvPr/>
          </p:nvSpPr>
          <p:spPr>
            <a:xfrm>
              <a:off x="5138233" y="2492608"/>
              <a:ext cx="30248" cy="302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7"/>
                <a:gd name="f4" fmla="val 276"/>
                <a:gd name="f5" fmla="val 126"/>
                <a:gd name="f6" fmla="val 125"/>
                <a:gd name="f7" fmla="val 271"/>
                <a:gd name="f8" fmla="val 421"/>
                <a:gd name="f9" fmla="val 422"/>
                <a:gd name="f10" fmla="*/ f0 1 547"/>
                <a:gd name="f11" fmla="*/ f1 1 547"/>
                <a:gd name="f12" fmla="val f2"/>
                <a:gd name="f13" fmla="val f3"/>
                <a:gd name="f14" fmla="+- f13 0 f12"/>
                <a:gd name="f15" fmla="*/ f14 1 547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547" h="547">
                  <a:moveTo>
                    <a:pt x="f4" y="f2"/>
                  </a:moveTo>
                  <a:cubicBezTo>
                    <a:pt x="f5" y="f2"/>
                    <a:pt x="f2" y="f6"/>
                    <a:pt x="f2" y="f7"/>
                  </a:cubicBezTo>
                  <a:cubicBezTo>
                    <a:pt x="f2" y="f8"/>
                    <a:pt x="f5" y="f3"/>
                    <a:pt x="f4" y="f3"/>
                  </a:cubicBezTo>
                  <a:cubicBezTo>
                    <a:pt x="f9" y="f3"/>
                    <a:pt x="f3" y="f8"/>
                    <a:pt x="f3" y="f7"/>
                  </a:cubicBezTo>
                  <a:cubicBezTo>
                    <a:pt x="f3" y="f6"/>
                    <a:pt x="f9" y="f2"/>
                    <a:pt x="f4" y="f2"/>
                  </a:cubicBezTo>
                  <a:close/>
                </a:path>
              </a:pathLst>
            </a:custGeom>
            <a:solidFill>
              <a:srgbClr val="F1979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4" name="Google Shape;2450;p48">
              <a:extLst>
                <a:ext uri="{FF2B5EF4-FFF2-40B4-BE49-F238E27FC236}">
                  <a16:creationId xmlns:a16="http://schemas.microsoft.com/office/drawing/2014/main" id="{4AD91032-1BD8-ADE2-9260-2B3BD49A4932}"/>
                </a:ext>
              </a:extLst>
            </p:cNvPr>
            <p:cNvSpPr/>
            <p:nvPr/>
          </p:nvSpPr>
          <p:spPr>
            <a:xfrm>
              <a:off x="5624867" y="2475408"/>
              <a:ext cx="30028" cy="299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3"/>
                <a:gd name="f4" fmla="val 542"/>
                <a:gd name="f5" fmla="val 272"/>
                <a:gd name="f6" fmla="val 126"/>
                <a:gd name="f7" fmla="val 1"/>
                <a:gd name="f8" fmla="val 125"/>
                <a:gd name="f9" fmla="val 271"/>
                <a:gd name="f10" fmla="val 416"/>
                <a:gd name="f11" fmla="val 417"/>
                <a:gd name="f12" fmla="*/ f0 1 543"/>
                <a:gd name="f13" fmla="*/ f1 1 5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543"/>
                <a:gd name="f20" fmla="*/ f17 1 5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43" h="542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1" y="f4"/>
                    <a:pt x="f3" y="f10"/>
                    <a:pt x="f3" y="f9"/>
                  </a:cubicBezTo>
                  <a:cubicBezTo>
                    <a:pt x="f3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F1979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5" name="Google Shape;2451;p48">
              <a:extLst>
                <a:ext uri="{FF2B5EF4-FFF2-40B4-BE49-F238E27FC236}">
                  <a16:creationId xmlns:a16="http://schemas.microsoft.com/office/drawing/2014/main" id="{A41DBF55-B730-8CD3-8F14-CCF578A7B6AE}"/>
                </a:ext>
              </a:extLst>
            </p:cNvPr>
            <p:cNvSpPr/>
            <p:nvPr/>
          </p:nvSpPr>
          <p:spPr>
            <a:xfrm>
              <a:off x="5387772" y="2525005"/>
              <a:ext cx="40581" cy="20235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734"/>
                <a:gd name="f5" fmla="val 366"/>
                <a:gd name="f6" fmla="val 502"/>
                <a:gd name="f7" fmla="val 1"/>
                <a:gd name="f8" fmla="val 482"/>
                <a:gd name="f9" fmla="val 21"/>
                <a:gd name="f10" fmla="val 462"/>
                <a:gd name="f11" fmla="val 41"/>
                <a:gd name="f12" fmla="val 442"/>
                <a:gd name="f13" fmla="val 402"/>
                <a:gd name="f14" fmla="val 86"/>
                <a:gd name="f15" fmla="val 126"/>
                <a:gd name="f16" fmla="val 377"/>
                <a:gd name="f17" fmla="val 106"/>
                <a:gd name="f18" fmla="val 357"/>
                <a:gd name="f19" fmla="val 337"/>
                <a:gd name="f20" fmla="val 61"/>
                <a:gd name="f21" fmla="val 317"/>
                <a:gd name="f22" fmla="val 297"/>
                <a:gd name="f23" fmla="val 277"/>
                <a:gd name="f24" fmla="val 252"/>
                <a:gd name="f25" fmla="val 241"/>
                <a:gd name="f26" fmla="val 15"/>
                <a:gd name="f27" fmla="val 229"/>
                <a:gd name="f28" fmla="val 13"/>
                <a:gd name="f29" fmla="val 216"/>
                <a:gd name="f30" fmla="val 139"/>
                <a:gd name="f31" fmla="val 32"/>
                <a:gd name="f32" fmla="val 46"/>
                <a:gd name="f33" fmla="val 146"/>
                <a:gd name="f34" fmla="val 211"/>
                <a:gd name="f35" fmla="val 26"/>
                <a:gd name="f36" fmla="val 232"/>
                <a:gd name="f37" fmla="val 272"/>
                <a:gd name="f38" fmla="val 292"/>
                <a:gd name="f39" fmla="val 312"/>
                <a:gd name="f40" fmla="val 66"/>
                <a:gd name="f41" fmla="val 151"/>
                <a:gd name="f42" fmla="val 191"/>
                <a:gd name="f43" fmla="val 310"/>
                <a:gd name="f44" fmla="val 364"/>
                <a:gd name="f45" fmla="val 324"/>
                <a:gd name="f46" fmla="val 392"/>
                <a:gd name="f47" fmla="val 422"/>
                <a:gd name="f48" fmla="val 527"/>
                <a:gd name="f49" fmla="val 548"/>
                <a:gd name="f50" fmla="val 568"/>
                <a:gd name="f51" fmla="val 608"/>
                <a:gd name="f52" fmla="val 628"/>
                <a:gd name="f53" fmla="val 653"/>
                <a:gd name="f54" fmla="val 673"/>
                <a:gd name="f55" fmla="val 693"/>
                <a:gd name="f56" fmla="val 713"/>
                <a:gd name="f57" fmla="val 186"/>
                <a:gd name="f58" fmla="val 733"/>
                <a:gd name="f59" fmla="val 588"/>
                <a:gd name="f60" fmla="*/ f1 1 734"/>
                <a:gd name="f61" fmla="*/ f2 1 366"/>
                <a:gd name="f62" fmla="val f3"/>
                <a:gd name="f63" fmla="val f4"/>
                <a:gd name="f64" fmla="val f5"/>
                <a:gd name="f65" fmla="+- f64 0 f62"/>
                <a:gd name="f66" fmla="+- f63 0 f62"/>
                <a:gd name="f67" fmla="*/ f66 1 734"/>
                <a:gd name="f68" fmla="*/ f65 1 366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734" h="366">
                  <a:moveTo>
                    <a:pt x="f6" y="f7"/>
                  </a:moveTo>
                  <a:cubicBezTo>
                    <a:pt x="f8" y="f9"/>
                    <a:pt x="f10" y="f11"/>
                    <a:pt x="f12" y="f11"/>
                  </a:cubicBezTo>
                  <a:lnTo>
                    <a:pt x="f13" y="f14"/>
                  </a:lnTo>
                  <a:lnTo>
                    <a:pt x="f13" y="f15"/>
                  </a:lnTo>
                  <a:lnTo>
                    <a:pt x="f16" y="f15"/>
                  </a:lnTo>
                  <a:cubicBezTo>
                    <a:pt x="f16" y="f17"/>
                    <a:pt x="f18" y="f17"/>
                    <a:pt x="f18" y="f14"/>
                  </a:cubicBezTo>
                  <a:lnTo>
                    <a:pt x="f19" y="f20"/>
                  </a:lnTo>
                  <a:cubicBezTo>
                    <a:pt x="f19" y="f11"/>
                    <a:pt x="f21" y="f11"/>
                    <a:pt x="f21" y="f11"/>
                  </a:cubicBezTo>
                  <a:cubicBezTo>
                    <a:pt x="f22" y="f9"/>
                    <a:pt x="f23" y="f9"/>
                    <a:pt x="f24" y="f9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0" y="f28"/>
                    <a:pt x="f30" y="f31"/>
                    <a:pt x="f17" y="f20"/>
                  </a:cubicBezTo>
                  <a:cubicBezTo>
                    <a:pt x="f14" y="f14"/>
                    <a:pt x="f32" y="f17"/>
                    <a:pt x="f32" y="f33"/>
                  </a:cubicBezTo>
                  <a:lnTo>
                    <a:pt x="f32" y="f34"/>
                  </a:lnTo>
                  <a:cubicBezTo>
                    <a:pt x="f35" y="f34"/>
                    <a:pt x="f35" y="f34"/>
                    <a:pt x="f7" y="f36"/>
                  </a:cubicBezTo>
                  <a:cubicBezTo>
                    <a:pt x="f7" y="f24"/>
                    <a:pt x="f7" y="f37"/>
                    <a:pt x="f35" y="f38"/>
                  </a:cubicBezTo>
                  <a:cubicBezTo>
                    <a:pt x="f32" y="f39"/>
                    <a:pt x="f40" y="f39"/>
                    <a:pt x="f14" y="f39"/>
                  </a:cubicBezTo>
                  <a:cubicBezTo>
                    <a:pt x="f17" y="f19"/>
                    <a:pt x="f15" y="f19"/>
                    <a:pt x="f41" y="f19"/>
                  </a:cubicBezTo>
                  <a:cubicBezTo>
                    <a:pt x="f42" y="f18"/>
                    <a:pt x="f36" y="f18"/>
                    <a:pt x="f22" y="f18"/>
                  </a:cubicBezTo>
                  <a:cubicBezTo>
                    <a:pt x="f43" y="f44"/>
                    <a:pt x="f45" y="f5"/>
                    <a:pt x="f19" y="f5"/>
                  </a:cubicBezTo>
                  <a:cubicBezTo>
                    <a:pt x="f44" y="f5"/>
                    <a:pt x="f46" y="f18"/>
                    <a:pt x="f47" y="f18"/>
                  </a:cubicBezTo>
                  <a:cubicBezTo>
                    <a:pt x="f10" y="f19"/>
                    <a:pt x="f8" y="f19"/>
                    <a:pt x="f48" y="f39"/>
                  </a:cubicBezTo>
                  <a:cubicBezTo>
                    <a:pt x="f49" y="f38"/>
                    <a:pt x="f50" y="f38"/>
                    <a:pt x="f51" y="f37"/>
                  </a:cubicBezTo>
                  <a:cubicBezTo>
                    <a:pt x="f51" y="f37"/>
                    <a:pt x="f51" y="f24"/>
                    <a:pt x="f52" y="f24"/>
                  </a:cubicBezTo>
                  <a:cubicBezTo>
                    <a:pt x="f53" y="f24"/>
                    <a:pt x="f54" y="f36"/>
                    <a:pt x="f55" y="f34"/>
                  </a:cubicBezTo>
                  <a:cubicBezTo>
                    <a:pt x="f56" y="f57"/>
                    <a:pt x="f58" y="f33"/>
                    <a:pt x="f56" y="f15"/>
                  </a:cubicBezTo>
                  <a:lnTo>
                    <a:pt x="f56" y="f17"/>
                  </a:lnTo>
                  <a:lnTo>
                    <a:pt x="f56" y="f14"/>
                  </a:lnTo>
                  <a:cubicBezTo>
                    <a:pt x="f56" y="f11"/>
                    <a:pt x="f55" y="f9"/>
                    <a:pt x="f53" y="f9"/>
                  </a:cubicBezTo>
                  <a:cubicBezTo>
                    <a:pt x="f52" y="f7"/>
                    <a:pt x="f51" y="f7"/>
                    <a:pt x="f59" y="f7"/>
                  </a:cubicBezTo>
                  <a:close/>
                </a:path>
              </a:pathLst>
            </a:custGeom>
            <a:solidFill>
              <a:srgbClr val="F1979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6" name="Google Shape;2452;p48">
              <a:extLst>
                <a:ext uri="{FF2B5EF4-FFF2-40B4-BE49-F238E27FC236}">
                  <a16:creationId xmlns:a16="http://schemas.microsoft.com/office/drawing/2014/main" id="{5CC78D15-5ED1-7A62-B9EF-8E66FEC27214}"/>
                </a:ext>
              </a:extLst>
            </p:cNvPr>
            <p:cNvSpPr/>
            <p:nvPr/>
          </p:nvSpPr>
          <p:spPr>
            <a:xfrm>
              <a:off x="5532248" y="2372511"/>
              <a:ext cx="28913" cy="555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3"/>
                <a:gd name="f4" fmla="val 1004"/>
                <a:gd name="f5" fmla="val 211"/>
                <a:gd name="f6" fmla="val 191"/>
                <a:gd name="f7" fmla="val 21"/>
                <a:gd name="f8" fmla="val 171"/>
                <a:gd name="f9" fmla="val 146"/>
                <a:gd name="f10" fmla="val 41"/>
                <a:gd name="f11" fmla="val 126"/>
                <a:gd name="f12" fmla="val 106"/>
                <a:gd name="f13" fmla="val 61"/>
                <a:gd name="f14" fmla="val 86"/>
                <a:gd name="f15" fmla="val 66"/>
                <a:gd name="f16" fmla="val 166"/>
                <a:gd name="f17" fmla="val 46"/>
                <a:gd name="f18" fmla="val 251"/>
                <a:gd name="f19" fmla="val 291"/>
                <a:gd name="f20" fmla="val 357"/>
                <a:gd name="f21" fmla="val 1"/>
                <a:gd name="f22" fmla="val 397"/>
                <a:gd name="f23" fmla="val 437"/>
                <a:gd name="f24" fmla="val 502"/>
                <a:gd name="f25" fmla="val 607"/>
                <a:gd name="f26" fmla="val 647"/>
                <a:gd name="f27" fmla="val 688"/>
                <a:gd name="f28" fmla="val 713"/>
                <a:gd name="f29" fmla="val 793"/>
                <a:gd name="f30" fmla="val 898"/>
                <a:gd name="f31" fmla="val 963"/>
                <a:gd name="f32" fmla="val 983"/>
                <a:gd name="f33" fmla="val 231"/>
                <a:gd name="f34" fmla="val 272"/>
                <a:gd name="f35" fmla="val 337"/>
                <a:gd name="f36" fmla="val 377"/>
                <a:gd name="f37" fmla="val 938"/>
                <a:gd name="f38" fmla="val 422"/>
                <a:gd name="f39" fmla="val 918"/>
                <a:gd name="f40" fmla="val 442"/>
                <a:gd name="f41" fmla="val 462"/>
                <a:gd name="f42" fmla="val 878"/>
                <a:gd name="f43" fmla="val 838"/>
                <a:gd name="f44" fmla="val 482"/>
                <a:gd name="f45" fmla="val 813"/>
                <a:gd name="f46" fmla="val 773"/>
                <a:gd name="f47" fmla="val 733"/>
                <a:gd name="f48" fmla="val 667"/>
                <a:gd name="f49" fmla="val 522"/>
                <a:gd name="f50" fmla="val 627"/>
                <a:gd name="f51" fmla="val 587"/>
                <a:gd name="f52" fmla="val 336"/>
                <a:gd name="f53" fmla="val 271"/>
                <a:gd name="f54" fmla="val 186"/>
                <a:gd name="f55" fmla="val 297"/>
                <a:gd name="f56" fmla="*/ f0 1 523"/>
                <a:gd name="f57" fmla="*/ f1 1 100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523"/>
                <a:gd name="f64" fmla="*/ f61 1 100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523" h="1004">
                  <a:moveTo>
                    <a:pt x="f5" y="f2"/>
                  </a:moveTo>
                  <a:cubicBezTo>
                    <a:pt x="f6" y="f2"/>
                    <a:pt x="f6" y="f7"/>
                    <a:pt x="f8" y="f7"/>
                  </a:cubicBezTo>
                  <a:cubicBezTo>
                    <a:pt x="f9" y="f10"/>
                    <a:pt x="f11" y="f10"/>
                    <a:pt x="f12" y="f13"/>
                  </a:cubicBezTo>
                  <a:cubicBezTo>
                    <a:pt x="f12" y="f14"/>
                    <a:pt x="f14" y="f12"/>
                    <a:pt x="f14" y="f11"/>
                  </a:cubicBezTo>
                  <a:cubicBezTo>
                    <a:pt x="f15" y="f9"/>
                    <a:pt x="f15" y="f16"/>
                    <a:pt x="f17" y="f5"/>
                  </a:cubicBezTo>
                  <a:cubicBezTo>
                    <a:pt x="f17" y="f18"/>
                    <a:pt x="f7" y="f19"/>
                    <a:pt x="f7" y="f20"/>
                  </a:cubicBezTo>
                  <a:cubicBezTo>
                    <a:pt x="f21" y="f22"/>
                    <a:pt x="f7" y="f23"/>
                    <a:pt x="f7" y="f24"/>
                  </a:cubicBezTo>
                  <a:lnTo>
                    <a:pt x="f7" y="f25"/>
                  </a:lnTo>
                  <a:cubicBezTo>
                    <a:pt x="f7" y="f26"/>
                    <a:pt x="f17" y="f27"/>
                    <a:pt x="f17" y="f28"/>
                  </a:cubicBezTo>
                  <a:cubicBezTo>
                    <a:pt x="f17" y="f29"/>
                    <a:pt x="f14" y="f30"/>
                    <a:pt x="f8" y="f31"/>
                  </a:cubicBezTo>
                  <a:cubicBezTo>
                    <a:pt x="f6" y="f32"/>
                    <a:pt x="f33" y="f4"/>
                    <a:pt x="f34" y="f4"/>
                  </a:cubicBezTo>
                  <a:cubicBezTo>
                    <a:pt x="f35" y="f4"/>
                    <a:pt x="f36" y="f31"/>
                    <a:pt x="f22" y="f37"/>
                  </a:cubicBezTo>
                  <a:cubicBezTo>
                    <a:pt x="f38" y="f39"/>
                    <a:pt x="f38" y="f39"/>
                    <a:pt x="f40" y="f30"/>
                  </a:cubicBezTo>
                  <a:cubicBezTo>
                    <a:pt x="f41" y="f42"/>
                    <a:pt x="f41" y="f43"/>
                    <a:pt x="f44" y="f45"/>
                  </a:cubicBezTo>
                  <a:cubicBezTo>
                    <a:pt x="f24" y="f46"/>
                    <a:pt x="f24" y="f47"/>
                    <a:pt x="f24" y="f48"/>
                  </a:cubicBezTo>
                  <a:cubicBezTo>
                    <a:pt x="f49" y="f50"/>
                    <a:pt x="f49" y="f51"/>
                    <a:pt x="f49" y="f49"/>
                  </a:cubicBezTo>
                  <a:lnTo>
                    <a:pt x="f49" y="f36"/>
                  </a:lnTo>
                  <a:cubicBezTo>
                    <a:pt x="f24" y="f52"/>
                    <a:pt x="f24" y="f53"/>
                    <a:pt x="f44" y="f33"/>
                  </a:cubicBezTo>
                  <a:cubicBezTo>
                    <a:pt x="f44" y="f5"/>
                    <a:pt x="f41" y="f54"/>
                    <a:pt x="f41" y="f16"/>
                  </a:cubicBezTo>
                  <a:cubicBezTo>
                    <a:pt x="f41" y="f9"/>
                    <a:pt x="f40" y="f11"/>
                    <a:pt x="f38" y="f12"/>
                  </a:cubicBezTo>
                  <a:cubicBezTo>
                    <a:pt x="f22" y="f13"/>
                    <a:pt x="f35" y="f7"/>
                    <a:pt x="f55" y="f2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7" name="Google Shape;2453;p48">
              <a:extLst>
                <a:ext uri="{FF2B5EF4-FFF2-40B4-BE49-F238E27FC236}">
                  <a16:creationId xmlns:a16="http://schemas.microsoft.com/office/drawing/2014/main" id="{99919439-B6EA-5CD0-9194-4599CA4E53C9}"/>
                </a:ext>
              </a:extLst>
            </p:cNvPr>
            <p:cNvSpPr/>
            <p:nvPr/>
          </p:nvSpPr>
          <p:spPr>
            <a:xfrm>
              <a:off x="5531141" y="2429076"/>
              <a:ext cx="5916" cy="47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"/>
                <a:gd name="f4" fmla="val 86"/>
                <a:gd name="f5" fmla="val 21"/>
                <a:gd name="f6" fmla="val 1"/>
                <a:gd name="f7" fmla="val 41"/>
                <a:gd name="f8" fmla="val 66"/>
                <a:gd name="f9" fmla="val 106"/>
                <a:gd name="f10" fmla="*/ f0 1 107"/>
                <a:gd name="f11" fmla="*/ f1 1 8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07"/>
                <a:gd name="f18" fmla="*/ f15 1 8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07" h="86">
                  <a:moveTo>
                    <a:pt x="f5" y="f6"/>
                  </a:moveTo>
                  <a:cubicBezTo>
                    <a:pt x="f5" y="f5"/>
                    <a:pt x="f6" y="f5"/>
                    <a:pt x="f6" y="f7"/>
                  </a:cubicBezTo>
                  <a:cubicBezTo>
                    <a:pt x="f6" y="f7"/>
                    <a:pt x="f6" y="f8"/>
                    <a:pt x="f5" y="f8"/>
                  </a:cubicBezTo>
                  <a:cubicBezTo>
                    <a:pt x="f5" y="f4"/>
                    <a:pt x="f7" y="f4"/>
                    <a:pt x="f7" y="f4"/>
                  </a:cubicBezTo>
                  <a:lnTo>
                    <a:pt x="f4" y="f4"/>
                  </a:lnTo>
                  <a:cubicBezTo>
                    <a:pt x="f4" y="f4"/>
                    <a:pt x="f9" y="f8"/>
                    <a:pt x="f9" y="f7"/>
                  </a:cubicBezTo>
                  <a:cubicBezTo>
                    <a:pt x="f9" y="f7"/>
                    <a:pt x="f9" y="f5"/>
                    <a:pt x="f4" y="f5"/>
                  </a:cubicBezTo>
                  <a:cubicBezTo>
                    <a:pt x="f4" y="f6"/>
                    <a:pt x="f8" y="f6"/>
                    <a:pt x="f8" y="f6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8" name="Google Shape;2454;p48">
              <a:extLst>
                <a:ext uri="{FF2B5EF4-FFF2-40B4-BE49-F238E27FC236}">
                  <a16:creationId xmlns:a16="http://schemas.microsoft.com/office/drawing/2014/main" id="{536D97B3-F8E9-5242-AE20-82D75AE75CE4}"/>
                </a:ext>
              </a:extLst>
            </p:cNvPr>
            <p:cNvSpPr/>
            <p:nvPr/>
          </p:nvSpPr>
          <p:spPr>
            <a:xfrm>
              <a:off x="5210059" y="2385285"/>
              <a:ext cx="28858" cy="577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2"/>
                <a:gd name="f4" fmla="val 1044"/>
                <a:gd name="f5" fmla="val 251"/>
                <a:gd name="f6" fmla="val 231"/>
                <a:gd name="f7" fmla="val 206"/>
                <a:gd name="f8" fmla="val 186"/>
                <a:gd name="f9" fmla="val 20"/>
                <a:gd name="f10" fmla="val 146"/>
                <a:gd name="f11" fmla="val 40"/>
                <a:gd name="f12" fmla="val 126"/>
                <a:gd name="f13" fmla="val 60"/>
                <a:gd name="f14" fmla="val 80"/>
                <a:gd name="f15" fmla="val 105"/>
                <a:gd name="f16" fmla="val 166"/>
                <a:gd name="f17" fmla="val 311"/>
                <a:gd name="f18" fmla="val 376"/>
                <a:gd name="f19" fmla="val 436"/>
                <a:gd name="f20" fmla="val 582"/>
                <a:gd name="f21" fmla="val 627"/>
                <a:gd name="f22" fmla="val 667"/>
                <a:gd name="f23" fmla="val 687"/>
                <a:gd name="f24" fmla="val 732"/>
                <a:gd name="f25" fmla="val 773"/>
                <a:gd name="f26" fmla="val 813"/>
                <a:gd name="f27" fmla="val 833"/>
                <a:gd name="f28" fmla="val 858"/>
                <a:gd name="f29" fmla="val 878"/>
                <a:gd name="f30" fmla="val 918"/>
                <a:gd name="f31" fmla="val 938"/>
                <a:gd name="f32" fmla="val 958"/>
                <a:gd name="f33" fmla="val 983"/>
                <a:gd name="f34" fmla="val 1003"/>
                <a:gd name="f35" fmla="val 1023"/>
                <a:gd name="f36" fmla="val 1043"/>
                <a:gd name="f37" fmla="val 356"/>
                <a:gd name="f38" fmla="val 396"/>
                <a:gd name="f39" fmla="val 416"/>
                <a:gd name="f40" fmla="val 457"/>
                <a:gd name="f41" fmla="val 482"/>
                <a:gd name="f42" fmla="val 898"/>
                <a:gd name="f43" fmla="val 502"/>
                <a:gd name="f44" fmla="val 793"/>
                <a:gd name="f45" fmla="val 752"/>
                <a:gd name="f46" fmla="val 707"/>
                <a:gd name="f47" fmla="val 647"/>
                <a:gd name="f48" fmla="val 607"/>
                <a:gd name="f49" fmla="val 291"/>
                <a:gd name="f50" fmla="val 271"/>
                <a:gd name="f51" fmla="val 331"/>
                <a:gd name="f52" fmla="*/ f0 1 522"/>
                <a:gd name="f53" fmla="*/ f1 1 1044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522"/>
                <a:gd name="f60" fmla="*/ f57 1 1044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522" h="1044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10" y="f11"/>
                    <a:pt x="f12" y="f13"/>
                    <a:pt x="f12" y="f14"/>
                  </a:cubicBezTo>
                  <a:cubicBezTo>
                    <a:pt x="f15" y="f15"/>
                    <a:pt x="f14" y="f12"/>
                    <a:pt x="f14" y="f16"/>
                  </a:cubicBezTo>
                  <a:cubicBezTo>
                    <a:pt x="f11" y="f6"/>
                    <a:pt x="f9" y="f17"/>
                    <a:pt x="f9" y="f18"/>
                  </a:cubicBezTo>
                  <a:cubicBezTo>
                    <a:pt x="f2" y="f19"/>
                    <a:pt x="f2" y="f3"/>
                    <a:pt x="f9" y="f20"/>
                  </a:cubicBezTo>
                  <a:cubicBezTo>
                    <a:pt x="f9" y="f21"/>
                    <a:pt x="f9" y="f22"/>
                    <a:pt x="f11" y="f23"/>
                  </a:cubicBezTo>
                  <a:cubicBezTo>
                    <a:pt x="f11" y="f24"/>
                    <a:pt x="f11" y="f25"/>
                    <a:pt x="f13" y="f26"/>
                  </a:cubicBezTo>
                  <a:cubicBezTo>
                    <a:pt x="f13" y="f27"/>
                    <a:pt x="f13" y="f28"/>
                    <a:pt x="f14" y="f29"/>
                  </a:cubicBezTo>
                  <a:cubicBezTo>
                    <a:pt x="f14" y="f30"/>
                    <a:pt x="f15" y="f31"/>
                    <a:pt x="f12" y="f32"/>
                  </a:cubicBezTo>
                  <a:cubicBezTo>
                    <a:pt x="f10" y="f32"/>
                    <a:pt x="f10" y="f33"/>
                    <a:pt x="f16" y="f34"/>
                  </a:cubicBezTo>
                  <a:cubicBezTo>
                    <a:pt x="f8" y="f35"/>
                    <a:pt x="f7" y="f35"/>
                    <a:pt x="f7" y="f35"/>
                  </a:cubicBezTo>
                  <a:cubicBezTo>
                    <a:pt x="f6" y="f36"/>
                    <a:pt x="f5" y="f36"/>
                    <a:pt x="f5" y="f36"/>
                  </a:cubicBezTo>
                  <a:lnTo>
                    <a:pt x="f37" y="f36"/>
                  </a:lnTo>
                  <a:cubicBezTo>
                    <a:pt x="f37" y="f36"/>
                    <a:pt x="f37" y="f35"/>
                    <a:pt x="f18" y="f35"/>
                  </a:cubicBezTo>
                  <a:cubicBezTo>
                    <a:pt x="f38" y="f35"/>
                    <a:pt x="f38" y="f34"/>
                    <a:pt x="f39" y="f33"/>
                  </a:cubicBezTo>
                  <a:lnTo>
                    <a:pt x="f19" y="f32"/>
                  </a:lnTo>
                  <a:cubicBezTo>
                    <a:pt x="f19" y="f31"/>
                    <a:pt x="f40" y="f30"/>
                    <a:pt x="f41" y="f42"/>
                  </a:cubicBezTo>
                  <a:cubicBezTo>
                    <a:pt x="f41" y="f28"/>
                    <a:pt x="f43" y="f44"/>
                    <a:pt x="f43" y="f45"/>
                  </a:cubicBezTo>
                  <a:cubicBezTo>
                    <a:pt x="f3" y="f46"/>
                    <a:pt x="f3" y="f47"/>
                    <a:pt x="f3" y="f48"/>
                  </a:cubicBezTo>
                  <a:cubicBezTo>
                    <a:pt x="f3" y="f3"/>
                    <a:pt x="f43" y="f39"/>
                    <a:pt x="f43" y="f17"/>
                  </a:cubicBezTo>
                  <a:cubicBezTo>
                    <a:pt x="f41" y="f49"/>
                    <a:pt x="f41" y="f50"/>
                    <a:pt x="f41" y="f5"/>
                  </a:cubicBezTo>
                  <a:cubicBezTo>
                    <a:pt x="f41" y="f6"/>
                    <a:pt x="f40" y="f7"/>
                    <a:pt x="f40" y="f16"/>
                  </a:cubicBezTo>
                  <a:cubicBezTo>
                    <a:pt x="f19" y="f12"/>
                    <a:pt x="f39" y="f15"/>
                    <a:pt x="f18" y="f13"/>
                  </a:cubicBezTo>
                  <a:lnTo>
                    <a:pt x="f37" y="f11"/>
                  </a:lnTo>
                  <a:cubicBezTo>
                    <a:pt x="f51" y="f9"/>
                    <a:pt x="f51" y="f9"/>
                    <a:pt x="f17" y="f9"/>
                  </a:cubicBezTo>
                  <a:cubicBezTo>
                    <a:pt x="f49" y="f2"/>
                    <a:pt x="f50" y="f2"/>
                    <a:pt x="f5" y="f2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9" name="Google Shape;2455;p48">
              <a:extLst>
                <a:ext uri="{FF2B5EF4-FFF2-40B4-BE49-F238E27FC236}">
                  <a16:creationId xmlns:a16="http://schemas.microsoft.com/office/drawing/2014/main" id="{7D418CF0-E19F-8071-7C4B-0A3CCFAAE041}"/>
                </a:ext>
              </a:extLst>
            </p:cNvPr>
            <p:cNvSpPr/>
            <p:nvPr/>
          </p:nvSpPr>
          <p:spPr>
            <a:xfrm>
              <a:off x="5212272" y="2446550"/>
              <a:ext cx="4754" cy="4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"/>
                <a:gd name="f4" fmla="val 81"/>
                <a:gd name="f5" fmla="val 20"/>
                <a:gd name="f6" fmla="val 1"/>
                <a:gd name="f7" fmla="val 21"/>
                <a:gd name="f8" fmla="val 41"/>
                <a:gd name="f9" fmla="val 65"/>
                <a:gd name="f10" fmla="val 61"/>
                <a:gd name="f11" fmla="val 40"/>
                <a:gd name="f12" fmla="*/ f0 1 86"/>
                <a:gd name="f13" fmla="*/ f1 1 81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86"/>
                <a:gd name="f20" fmla="*/ f17 1 81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86" h="81">
                  <a:moveTo>
                    <a:pt x="f5" y="f6"/>
                  </a:moveTo>
                  <a:cubicBezTo>
                    <a:pt x="f2" y="f7"/>
                    <a:pt x="f2" y="f7"/>
                    <a:pt x="f2" y="f8"/>
                  </a:cubicBezTo>
                  <a:lnTo>
                    <a:pt x="f2" y="f4"/>
                  </a:lnTo>
                  <a:lnTo>
                    <a:pt x="f9" y="f4"/>
                  </a:lnTo>
                  <a:cubicBezTo>
                    <a:pt x="f3" y="f4"/>
                    <a:pt x="f3" y="f10"/>
                    <a:pt x="f3" y="f8"/>
                  </a:cubicBezTo>
                  <a:lnTo>
                    <a:pt x="f3" y="f7"/>
                  </a:lnTo>
                  <a:cubicBezTo>
                    <a:pt x="f9" y="f6"/>
                    <a:pt x="f9" y="f6"/>
                    <a:pt x="f11" y="f6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0" name="Google Shape;2456;p48">
              <a:extLst>
                <a:ext uri="{FF2B5EF4-FFF2-40B4-BE49-F238E27FC236}">
                  <a16:creationId xmlns:a16="http://schemas.microsoft.com/office/drawing/2014/main" id="{1CA5B03A-1922-F71A-E0F4-9F602CF97C48}"/>
                </a:ext>
              </a:extLst>
            </p:cNvPr>
            <p:cNvSpPr/>
            <p:nvPr/>
          </p:nvSpPr>
          <p:spPr>
            <a:xfrm>
              <a:off x="5210059" y="2385285"/>
              <a:ext cx="28858" cy="577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2"/>
                <a:gd name="f4" fmla="val 1044"/>
                <a:gd name="f5" fmla="val 271"/>
                <a:gd name="f6" fmla="val 105"/>
                <a:gd name="f7" fmla="val 291"/>
                <a:gd name="f8" fmla="val 126"/>
                <a:gd name="f9" fmla="val 311"/>
                <a:gd name="f10" fmla="val 146"/>
                <a:gd name="f11" fmla="val 331"/>
                <a:gd name="f12" fmla="val 166"/>
                <a:gd name="f13" fmla="val 356"/>
                <a:gd name="f14" fmla="val 186"/>
                <a:gd name="f15" fmla="val 206"/>
                <a:gd name="f16" fmla="val 376"/>
                <a:gd name="f17" fmla="val 231"/>
                <a:gd name="f18" fmla="val 416"/>
                <a:gd name="f19" fmla="val 482"/>
                <a:gd name="f20" fmla="val 607"/>
                <a:gd name="f21" fmla="val 707"/>
                <a:gd name="f22" fmla="val 732"/>
                <a:gd name="f23" fmla="val 396"/>
                <a:gd name="f24" fmla="val 773"/>
                <a:gd name="f25" fmla="val 813"/>
                <a:gd name="f26" fmla="val 833"/>
                <a:gd name="f27" fmla="val 858"/>
                <a:gd name="f28" fmla="val 878"/>
                <a:gd name="f29" fmla="val 898"/>
                <a:gd name="f30" fmla="val 918"/>
                <a:gd name="f31" fmla="val 938"/>
                <a:gd name="f32" fmla="val 958"/>
                <a:gd name="f33" fmla="val 251"/>
                <a:gd name="f34" fmla="val 793"/>
                <a:gd name="f35" fmla="val 752"/>
                <a:gd name="f36" fmla="val 687"/>
                <a:gd name="f37" fmla="val 20"/>
                <a:gd name="f38" fmla="val 40"/>
                <a:gd name="f39" fmla="val 60"/>
                <a:gd name="f40" fmla="val 80"/>
                <a:gd name="f41" fmla="val 436"/>
                <a:gd name="f42" fmla="val 582"/>
                <a:gd name="f43" fmla="val 627"/>
                <a:gd name="f44" fmla="val 667"/>
                <a:gd name="f45" fmla="val 983"/>
                <a:gd name="f46" fmla="val 1003"/>
                <a:gd name="f47" fmla="val 1023"/>
                <a:gd name="f48" fmla="val 1043"/>
                <a:gd name="f49" fmla="val 457"/>
                <a:gd name="f50" fmla="val 502"/>
                <a:gd name="f51" fmla="val 647"/>
                <a:gd name="f52" fmla="*/ f0 1 522"/>
                <a:gd name="f53" fmla="*/ f1 1 1044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522"/>
                <a:gd name="f60" fmla="*/ f57 1 1044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522" h="1044">
                  <a:moveTo>
                    <a:pt x="f5" y="f6"/>
                  </a:moveTo>
                  <a:cubicBezTo>
                    <a:pt x="f7" y="f6"/>
                    <a:pt x="f7" y="f8"/>
                    <a:pt x="f9" y="f8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3" y="f15"/>
                    <a:pt x="f16" y="f17"/>
                    <a:pt x="f16" y="f5"/>
                  </a:cubicBezTo>
                  <a:cubicBezTo>
                    <a:pt x="f18" y="f16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3" y="f25"/>
                  </a:cubicBezTo>
                  <a:cubicBezTo>
                    <a:pt x="f23" y="f25"/>
                    <a:pt x="f16" y="f26"/>
                    <a:pt x="f16" y="f27"/>
                  </a:cubicBezTo>
                  <a:cubicBezTo>
                    <a:pt x="f16" y="f28"/>
                    <a:pt x="f13" y="f28"/>
                    <a:pt x="f13" y="f29"/>
                  </a:cubicBezTo>
                  <a:cubicBezTo>
                    <a:pt x="f13" y="f30"/>
                    <a:pt x="f11" y="f30"/>
                    <a:pt x="f11" y="f31"/>
                  </a:cubicBezTo>
                  <a:lnTo>
                    <a:pt x="f9" y="f31"/>
                  </a:lnTo>
                  <a:lnTo>
                    <a:pt x="f9" y="f32"/>
                  </a:lnTo>
                  <a:lnTo>
                    <a:pt x="f7" y="f32"/>
                  </a:lnTo>
                  <a:cubicBezTo>
                    <a:pt x="f7" y="f31"/>
                    <a:pt x="f5" y="f30"/>
                    <a:pt x="f5" y="f30"/>
                  </a:cubicBezTo>
                  <a:cubicBezTo>
                    <a:pt x="f33" y="f30"/>
                    <a:pt x="f33" y="f30"/>
                    <a:pt x="f33" y="f29"/>
                  </a:cubicBezTo>
                  <a:cubicBezTo>
                    <a:pt x="f17" y="f28"/>
                    <a:pt x="f15" y="f26"/>
                    <a:pt x="f14" y="f25"/>
                  </a:cubicBezTo>
                  <a:cubicBezTo>
                    <a:pt x="f12" y="f34"/>
                    <a:pt x="f12" y="f24"/>
                    <a:pt x="f10" y="f35"/>
                  </a:cubicBezTo>
                  <a:cubicBezTo>
                    <a:pt x="f10" y="f22"/>
                    <a:pt x="f8" y="f21"/>
                    <a:pt x="f8" y="f36"/>
                  </a:cubicBezTo>
                  <a:lnTo>
                    <a:pt x="f8" y="f20"/>
                  </a:lnTo>
                  <a:cubicBezTo>
                    <a:pt x="f8" y="f19"/>
                    <a:pt x="f10" y="f16"/>
                    <a:pt x="f12" y="f5"/>
                  </a:cubicBezTo>
                  <a:cubicBezTo>
                    <a:pt x="f12" y="f33"/>
                    <a:pt x="f14" y="f17"/>
                    <a:pt x="f14" y="f15"/>
                  </a:cubicBezTo>
                  <a:cubicBezTo>
                    <a:pt x="f15" y="f14"/>
                    <a:pt x="f15" y="f10"/>
                    <a:pt x="f17" y="f8"/>
                  </a:cubicBezTo>
                  <a:lnTo>
                    <a:pt x="f17" y="f6"/>
                  </a:lnTo>
                  <a:close/>
                  <a:moveTo>
                    <a:pt x="f33" y="f2"/>
                  </a:moveTo>
                  <a:cubicBezTo>
                    <a:pt x="f17" y="f2"/>
                    <a:pt x="f15" y="f2"/>
                    <a:pt x="f14" y="f37"/>
                  </a:cubicBezTo>
                  <a:cubicBezTo>
                    <a:pt x="f10" y="f38"/>
                    <a:pt x="f8" y="f39"/>
                    <a:pt x="f8" y="f40"/>
                  </a:cubicBezTo>
                  <a:cubicBezTo>
                    <a:pt x="f6" y="f6"/>
                    <a:pt x="f40" y="f8"/>
                    <a:pt x="f40" y="f12"/>
                  </a:cubicBezTo>
                  <a:cubicBezTo>
                    <a:pt x="f38" y="f17"/>
                    <a:pt x="f37" y="f9"/>
                    <a:pt x="f37" y="f16"/>
                  </a:cubicBezTo>
                  <a:cubicBezTo>
                    <a:pt x="f2" y="f41"/>
                    <a:pt x="f2" y="f3"/>
                    <a:pt x="f37" y="f42"/>
                  </a:cubicBezTo>
                  <a:cubicBezTo>
                    <a:pt x="f37" y="f43"/>
                    <a:pt x="f37" y="f44"/>
                    <a:pt x="f38" y="f36"/>
                  </a:cubicBezTo>
                  <a:cubicBezTo>
                    <a:pt x="f38" y="f22"/>
                    <a:pt x="f38" y="f24"/>
                    <a:pt x="f39" y="f25"/>
                  </a:cubicBezTo>
                  <a:cubicBezTo>
                    <a:pt x="f39" y="f26"/>
                    <a:pt x="f39" y="f27"/>
                    <a:pt x="f40" y="f28"/>
                  </a:cubicBezTo>
                  <a:cubicBezTo>
                    <a:pt x="f40" y="f30"/>
                    <a:pt x="f6" y="f31"/>
                    <a:pt x="f8" y="f32"/>
                  </a:cubicBezTo>
                  <a:cubicBezTo>
                    <a:pt x="f10" y="f32"/>
                    <a:pt x="f10" y="f45"/>
                    <a:pt x="f12" y="f46"/>
                  </a:cubicBezTo>
                  <a:cubicBezTo>
                    <a:pt x="f14" y="f47"/>
                    <a:pt x="f15" y="f47"/>
                    <a:pt x="f15" y="f47"/>
                  </a:cubicBezTo>
                  <a:cubicBezTo>
                    <a:pt x="f17" y="f48"/>
                    <a:pt x="f33" y="f48"/>
                    <a:pt x="f33" y="f48"/>
                  </a:cubicBezTo>
                  <a:lnTo>
                    <a:pt x="f13" y="f48"/>
                  </a:lnTo>
                  <a:cubicBezTo>
                    <a:pt x="f13" y="f48"/>
                    <a:pt x="f13" y="f47"/>
                    <a:pt x="f16" y="f47"/>
                  </a:cubicBezTo>
                  <a:cubicBezTo>
                    <a:pt x="f23" y="f47"/>
                    <a:pt x="f23" y="f46"/>
                    <a:pt x="f18" y="f45"/>
                  </a:cubicBezTo>
                  <a:lnTo>
                    <a:pt x="f41" y="f32"/>
                  </a:lnTo>
                  <a:cubicBezTo>
                    <a:pt x="f41" y="f31"/>
                    <a:pt x="f49" y="f30"/>
                    <a:pt x="f19" y="f29"/>
                  </a:cubicBezTo>
                  <a:cubicBezTo>
                    <a:pt x="f19" y="f27"/>
                    <a:pt x="f50" y="f34"/>
                    <a:pt x="f50" y="f35"/>
                  </a:cubicBezTo>
                  <a:cubicBezTo>
                    <a:pt x="f3" y="f21"/>
                    <a:pt x="f3" y="f51"/>
                    <a:pt x="f3" y="f20"/>
                  </a:cubicBezTo>
                  <a:cubicBezTo>
                    <a:pt x="f3" y="f3"/>
                    <a:pt x="f50" y="f18"/>
                    <a:pt x="f50" y="f9"/>
                  </a:cubicBezTo>
                  <a:cubicBezTo>
                    <a:pt x="f19" y="f7"/>
                    <a:pt x="f19" y="f5"/>
                    <a:pt x="f19" y="f33"/>
                  </a:cubicBezTo>
                  <a:cubicBezTo>
                    <a:pt x="f19" y="f17"/>
                    <a:pt x="f49" y="f15"/>
                    <a:pt x="f49" y="f12"/>
                  </a:cubicBezTo>
                  <a:cubicBezTo>
                    <a:pt x="f41" y="f8"/>
                    <a:pt x="f18" y="f6"/>
                    <a:pt x="f16" y="f39"/>
                  </a:cubicBezTo>
                  <a:lnTo>
                    <a:pt x="f13" y="f38"/>
                  </a:lnTo>
                  <a:cubicBezTo>
                    <a:pt x="f11" y="f37"/>
                    <a:pt x="f11" y="f37"/>
                    <a:pt x="f9" y="f37"/>
                  </a:cubicBezTo>
                  <a:cubicBezTo>
                    <a:pt x="f7" y="f2"/>
                    <a:pt x="f5" y="f2"/>
                    <a:pt x="f33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1" name="Google Shape;2457;p48">
              <a:extLst>
                <a:ext uri="{FF2B5EF4-FFF2-40B4-BE49-F238E27FC236}">
                  <a16:creationId xmlns:a16="http://schemas.microsoft.com/office/drawing/2014/main" id="{D1D599C8-3BDE-724E-7C4F-D40A97898935}"/>
                </a:ext>
              </a:extLst>
            </p:cNvPr>
            <p:cNvSpPr/>
            <p:nvPr/>
          </p:nvSpPr>
          <p:spPr>
            <a:xfrm>
              <a:off x="5215865" y="2389702"/>
              <a:ext cx="18361" cy="504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2"/>
                <a:gd name="f4" fmla="val 913"/>
                <a:gd name="f5" fmla="val 146"/>
                <a:gd name="f6" fmla="val 126"/>
                <a:gd name="f7" fmla="val 25"/>
                <a:gd name="f8" fmla="val 101"/>
                <a:gd name="f9" fmla="val 81"/>
                <a:gd name="f10" fmla="val 46"/>
                <a:gd name="f11" fmla="val 66"/>
                <a:gd name="f12" fmla="val 86"/>
                <a:gd name="f13" fmla="val 61"/>
                <a:gd name="f14" fmla="val 106"/>
                <a:gd name="f15" fmla="val 41"/>
                <a:gd name="f16" fmla="val 211"/>
                <a:gd name="f17" fmla="val 21"/>
                <a:gd name="f18" fmla="val 231"/>
                <a:gd name="f19" fmla="val 251"/>
                <a:gd name="f20" fmla="val 276"/>
                <a:gd name="f21" fmla="val 336"/>
                <a:gd name="f22" fmla="val 402"/>
                <a:gd name="f23" fmla="val 547"/>
                <a:gd name="f24" fmla="val 587"/>
                <a:gd name="f25" fmla="val 627"/>
                <a:gd name="f26" fmla="val 672"/>
                <a:gd name="f27" fmla="val 693"/>
                <a:gd name="f28" fmla="val 713"/>
                <a:gd name="f29" fmla="val 733"/>
                <a:gd name="f30" fmla="val 778"/>
                <a:gd name="f31" fmla="val 798"/>
                <a:gd name="f32" fmla="val 818"/>
                <a:gd name="f33" fmla="val 838"/>
                <a:gd name="f34" fmla="val 858"/>
                <a:gd name="f35" fmla="val 166"/>
                <a:gd name="f36" fmla="val 878"/>
                <a:gd name="f37" fmla="val 186"/>
                <a:gd name="f38" fmla="val 903"/>
                <a:gd name="f39" fmla="val 206"/>
                <a:gd name="f40" fmla="val 910"/>
                <a:gd name="f41" fmla="val 208"/>
                <a:gd name="f42" fmla="val 912"/>
                <a:gd name="f43" fmla="val 212"/>
                <a:gd name="f44" fmla="val 220"/>
                <a:gd name="f45" fmla="val 235"/>
                <a:gd name="f46" fmla="val 271"/>
                <a:gd name="f47" fmla="val 291"/>
                <a:gd name="f48" fmla="val 311"/>
                <a:gd name="f49" fmla="val 753"/>
                <a:gd name="f50" fmla="val 331"/>
                <a:gd name="f51" fmla="val 652"/>
                <a:gd name="f52" fmla="val 377"/>
                <a:gd name="f53" fmla="val 316"/>
                <a:gd name="f54" fmla="val 191"/>
                <a:gd name="f55" fmla="val 171"/>
                <a:gd name="f56" fmla="val 226"/>
                <a:gd name="f57" fmla="*/ f0 1 332"/>
                <a:gd name="f58" fmla="*/ f1 1 913"/>
                <a:gd name="f59" fmla="val f2"/>
                <a:gd name="f60" fmla="val f3"/>
                <a:gd name="f61" fmla="val f4"/>
                <a:gd name="f62" fmla="+- f61 0 f59"/>
                <a:gd name="f63" fmla="+- f60 0 f59"/>
                <a:gd name="f64" fmla="*/ f63 1 332"/>
                <a:gd name="f65" fmla="*/ f62 1 913"/>
                <a:gd name="f66" fmla="*/ f59 1 f64"/>
                <a:gd name="f67" fmla="*/ f60 1 f64"/>
                <a:gd name="f68" fmla="*/ f59 1 f65"/>
                <a:gd name="f69" fmla="*/ f61 1 f65"/>
                <a:gd name="f70" fmla="*/ f66 f57 1"/>
                <a:gd name="f71" fmla="*/ f67 f57 1"/>
                <a:gd name="f72" fmla="*/ f69 f58 1"/>
                <a:gd name="f73" fmla="*/ f68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332" h="913">
                  <a:moveTo>
                    <a:pt x="f5" y="f2"/>
                  </a:moveTo>
                  <a:cubicBezTo>
                    <a:pt x="f6" y="f2"/>
                    <a:pt x="f6" y="f2"/>
                    <a:pt x="f6" y="f7"/>
                  </a:cubicBezTo>
                  <a:cubicBezTo>
                    <a:pt x="f8" y="f7"/>
                    <a:pt x="f8" y="f7"/>
                    <a:pt x="f9" y="f10"/>
                  </a:cubicBezTo>
                  <a:lnTo>
                    <a:pt x="f9" y="f11"/>
                  </a:lnTo>
                  <a:cubicBezTo>
                    <a:pt x="f9" y="f12"/>
                    <a:pt x="f13" y="f12"/>
                    <a:pt x="f13" y="f14"/>
                  </a:cubicBezTo>
                  <a:cubicBezTo>
                    <a:pt x="f13" y="f14"/>
                    <a:pt x="f13" y="f6"/>
                    <a:pt x="f15" y="f6"/>
                  </a:cubicBezTo>
                  <a:lnTo>
                    <a:pt x="f15" y="f16"/>
                  </a:lnTo>
                  <a:lnTo>
                    <a:pt x="f17" y="f16"/>
                  </a:lnTo>
                  <a:cubicBezTo>
                    <a:pt x="f2" y="f18"/>
                    <a:pt x="f2" y="f19"/>
                    <a:pt x="f2" y="f20"/>
                  </a:cubicBezTo>
                  <a:lnTo>
                    <a:pt x="f2" y="f21"/>
                  </a:lnTo>
                  <a:lnTo>
                    <a:pt x="f2" y="f22"/>
                  </a:lnTo>
                  <a:lnTo>
                    <a:pt x="f2" y="f23"/>
                  </a:lnTo>
                  <a:cubicBezTo>
                    <a:pt x="f17" y="f24"/>
                    <a:pt x="f17" y="f25"/>
                    <a:pt x="f17" y="f26"/>
                  </a:cubicBezTo>
                  <a:cubicBezTo>
                    <a:pt x="f15" y="f27"/>
                    <a:pt x="f15" y="f28"/>
                    <a:pt x="f15" y="f29"/>
                  </a:cubicBezTo>
                  <a:lnTo>
                    <a:pt x="f15" y="f30"/>
                  </a:lnTo>
                  <a:cubicBezTo>
                    <a:pt x="f13" y="f31"/>
                    <a:pt x="f13" y="f32"/>
                    <a:pt x="f9" y="f32"/>
                  </a:cubicBezTo>
                  <a:lnTo>
                    <a:pt x="f9" y="f33"/>
                  </a:lnTo>
                  <a:lnTo>
                    <a:pt x="f6" y="f33"/>
                  </a:lnTo>
                  <a:cubicBezTo>
                    <a:pt x="f6" y="f34"/>
                    <a:pt x="f5" y="f34"/>
                    <a:pt x="f35" y="f34"/>
                  </a:cubicBezTo>
                  <a:cubicBezTo>
                    <a:pt x="f35" y="f36"/>
                    <a:pt x="f37" y="f36"/>
                    <a:pt x="f37" y="f36"/>
                  </a:cubicBezTo>
                  <a:cubicBezTo>
                    <a:pt x="f37" y="f38"/>
                    <a:pt x="f37" y="f38"/>
                    <a:pt x="f39" y="f38"/>
                  </a:cubicBez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45" y="f38"/>
                    <a:pt x="f19" y="f38"/>
                  </a:cubicBezTo>
                  <a:lnTo>
                    <a:pt x="f46" y="f38"/>
                  </a:lnTo>
                  <a:cubicBezTo>
                    <a:pt x="f46" y="f36"/>
                    <a:pt x="f47" y="f36"/>
                    <a:pt x="f47" y="f36"/>
                  </a:cubicBezTo>
                  <a:lnTo>
                    <a:pt x="f47" y="f33"/>
                  </a:lnTo>
                  <a:cubicBezTo>
                    <a:pt x="f48" y="f31"/>
                    <a:pt x="f48" y="f49"/>
                    <a:pt x="f48" y="f27"/>
                  </a:cubicBezTo>
                  <a:cubicBezTo>
                    <a:pt x="f50" y="f51"/>
                    <a:pt x="f50" y="f24"/>
                    <a:pt x="f50" y="f23"/>
                  </a:cubicBezTo>
                  <a:lnTo>
                    <a:pt x="f50" y="f52"/>
                  </a:lnTo>
                  <a:cubicBezTo>
                    <a:pt x="f50" y="f21"/>
                    <a:pt x="f50" y="f53"/>
                    <a:pt x="f48" y="f20"/>
                  </a:cubicBezTo>
                  <a:lnTo>
                    <a:pt x="f48" y="f19"/>
                  </a:lnTo>
                  <a:cubicBezTo>
                    <a:pt x="f48" y="f16"/>
                    <a:pt x="f48" y="f54"/>
                    <a:pt x="f47" y="f55"/>
                  </a:cubicBezTo>
                  <a:cubicBezTo>
                    <a:pt x="f47" y="f6"/>
                    <a:pt x="f46" y="f14"/>
                    <a:pt x="f46" y="f12"/>
                  </a:cubicBezTo>
                  <a:cubicBezTo>
                    <a:pt x="f19" y="f12"/>
                    <a:pt x="f19" y="f12"/>
                    <a:pt x="f56" y="f11"/>
                  </a:cubicBezTo>
                  <a:lnTo>
                    <a:pt x="f37" y="f7"/>
                  </a:lnTo>
                  <a:lnTo>
                    <a:pt x="f35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2458;p48">
              <a:extLst>
                <a:ext uri="{FF2B5EF4-FFF2-40B4-BE49-F238E27FC236}">
                  <a16:creationId xmlns:a16="http://schemas.microsoft.com/office/drawing/2014/main" id="{7161A5C0-C4B6-D51F-5229-D713023F17FF}"/>
                </a:ext>
              </a:extLst>
            </p:cNvPr>
            <p:cNvSpPr/>
            <p:nvPr/>
          </p:nvSpPr>
          <p:spPr>
            <a:xfrm>
              <a:off x="5212272" y="2446550"/>
              <a:ext cx="4754" cy="4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"/>
                <a:gd name="f4" fmla="val 81"/>
                <a:gd name="f5" fmla="val 20"/>
                <a:gd name="f6" fmla="val 1"/>
                <a:gd name="f7" fmla="val 21"/>
                <a:gd name="f8" fmla="val 41"/>
                <a:gd name="f9" fmla="val 65"/>
                <a:gd name="f10" fmla="val 61"/>
                <a:gd name="f11" fmla="val 40"/>
                <a:gd name="f12" fmla="*/ f0 1 86"/>
                <a:gd name="f13" fmla="*/ f1 1 81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86"/>
                <a:gd name="f20" fmla="*/ f17 1 81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86" h="81">
                  <a:moveTo>
                    <a:pt x="f5" y="f6"/>
                  </a:moveTo>
                  <a:cubicBezTo>
                    <a:pt x="f2" y="f7"/>
                    <a:pt x="f2" y="f7"/>
                    <a:pt x="f2" y="f8"/>
                  </a:cubicBezTo>
                  <a:lnTo>
                    <a:pt x="f2" y="f4"/>
                  </a:lnTo>
                  <a:lnTo>
                    <a:pt x="f9" y="f4"/>
                  </a:lnTo>
                  <a:cubicBezTo>
                    <a:pt x="f3" y="f4"/>
                    <a:pt x="f3" y="f10"/>
                    <a:pt x="f3" y="f8"/>
                  </a:cubicBezTo>
                  <a:lnTo>
                    <a:pt x="f3" y="f7"/>
                  </a:lnTo>
                  <a:cubicBezTo>
                    <a:pt x="f9" y="f6"/>
                    <a:pt x="f9" y="f6"/>
                    <a:pt x="f11" y="f6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3" name="Google Shape;2459;p48">
              <a:extLst>
                <a:ext uri="{FF2B5EF4-FFF2-40B4-BE49-F238E27FC236}">
                  <a16:creationId xmlns:a16="http://schemas.microsoft.com/office/drawing/2014/main" id="{EBDAC60B-AC4F-71BF-F377-A04B4B9E6C9A}"/>
                </a:ext>
              </a:extLst>
            </p:cNvPr>
            <p:cNvSpPr/>
            <p:nvPr/>
          </p:nvSpPr>
          <p:spPr>
            <a:xfrm>
              <a:off x="5532248" y="2372511"/>
              <a:ext cx="28913" cy="555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3"/>
                <a:gd name="f4" fmla="val 1004"/>
                <a:gd name="f5" fmla="val 211"/>
                <a:gd name="f6" fmla="val 191"/>
                <a:gd name="f7" fmla="val 21"/>
                <a:gd name="f8" fmla="val 171"/>
                <a:gd name="f9" fmla="val 146"/>
                <a:gd name="f10" fmla="val 41"/>
                <a:gd name="f11" fmla="val 126"/>
                <a:gd name="f12" fmla="val 106"/>
                <a:gd name="f13" fmla="val 61"/>
                <a:gd name="f14" fmla="val 86"/>
                <a:gd name="f15" fmla="val 66"/>
                <a:gd name="f16" fmla="val 166"/>
                <a:gd name="f17" fmla="val 46"/>
                <a:gd name="f18" fmla="val 251"/>
                <a:gd name="f19" fmla="val 291"/>
                <a:gd name="f20" fmla="val 357"/>
                <a:gd name="f21" fmla="val 1"/>
                <a:gd name="f22" fmla="val 397"/>
                <a:gd name="f23" fmla="val 437"/>
                <a:gd name="f24" fmla="val 502"/>
                <a:gd name="f25" fmla="val 607"/>
                <a:gd name="f26" fmla="val 647"/>
                <a:gd name="f27" fmla="val 688"/>
                <a:gd name="f28" fmla="val 713"/>
                <a:gd name="f29" fmla="val 793"/>
                <a:gd name="f30" fmla="val 898"/>
                <a:gd name="f31" fmla="val 963"/>
                <a:gd name="f32" fmla="val 983"/>
                <a:gd name="f33" fmla="val 231"/>
                <a:gd name="f34" fmla="val 272"/>
                <a:gd name="f35" fmla="val 337"/>
                <a:gd name="f36" fmla="val 377"/>
                <a:gd name="f37" fmla="val 938"/>
                <a:gd name="f38" fmla="val 422"/>
                <a:gd name="f39" fmla="val 918"/>
                <a:gd name="f40" fmla="val 442"/>
                <a:gd name="f41" fmla="val 462"/>
                <a:gd name="f42" fmla="val 878"/>
                <a:gd name="f43" fmla="val 838"/>
                <a:gd name="f44" fmla="val 482"/>
                <a:gd name="f45" fmla="val 813"/>
                <a:gd name="f46" fmla="val 773"/>
                <a:gd name="f47" fmla="val 733"/>
                <a:gd name="f48" fmla="val 667"/>
                <a:gd name="f49" fmla="val 522"/>
                <a:gd name="f50" fmla="val 627"/>
                <a:gd name="f51" fmla="val 587"/>
                <a:gd name="f52" fmla="val 336"/>
                <a:gd name="f53" fmla="val 271"/>
                <a:gd name="f54" fmla="val 186"/>
                <a:gd name="f55" fmla="val 297"/>
                <a:gd name="f56" fmla="*/ f0 1 523"/>
                <a:gd name="f57" fmla="*/ f1 1 100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523"/>
                <a:gd name="f64" fmla="*/ f61 1 100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523" h="1004">
                  <a:moveTo>
                    <a:pt x="f5" y="f2"/>
                  </a:moveTo>
                  <a:cubicBezTo>
                    <a:pt x="f6" y="f2"/>
                    <a:pt x="f6" y="f7"/>
                    <a:pt x="f8" y="f7"/>
                  </a:cubicBezTo>
                  <a:cubicBezTo>
                    <a:pt x="f9" y="f10"/>
                    <a:pt x="f11" y="f10"/>
                    <a:pt x="f12" y="f13"/>
                  </a:cubicBezTo>
                  <a:cubicBezTo>
                    <a:pt x="f12" y="f14"/>
                    <a:pt x="f14" y="f12"/>
                    <a:pt x="f14" y="f11"/>
                  </a:cubicBezTo>
                  <a:cubicBezTo>
                    <a:pt x="f15" y="f9"/>
                    <a:pt x="f15" y="f16"/>
                    <a:pt x="f17" y="f5"/>
                  </a:cubicBezTo>
                  <a:cubicBezTo>
                    <a:pt x="f17" y="f18"/>
                    <a:pt x="f7" y="f19"/>
                    <a:pt x="f7" y="f20"/>
                  </a:cubicBezTo>
                  <a:cubicBezTo>
                    <a:pt x="f21" y="f22"/>
                    <a:pt x="f7" y="f23"/>
                    <a:pt x="f7" y="f24"/>
                  </a:cubicBezTo>
                  <a:lnTo>
                    <a:pt x="f7" y="f25"/>
                  </a:lnTo>
                  <a:cubicBezTo>
                    <a:pt x="f7" y="f26"/>
                    <a:pt x="f17" y="f27"/>
                    <a:pt x="f17" y="f28"/>
                  </a:cubicBezTo>
                  <a:cubicBezTo>
                    <a:pt x="f17" y="f29"/>
                    <a:pt x="f14" y="f30"/>
                    <a:pt x="f8" y="f31"/>
                  </a:cubicBezTo>
                  <a:cubicBezTo>
                    <a:pt x="f6" y="f32"/>
                    <a:pt x="f33" y="f4"/>
                    <a:pt x="f34" y="f4"/>
                  </a:cubicBezTo>
                  <a:cubicBezTo>
                    <a:pt x="f35" y="f4"/>
                    <a:pt x="f36" y="f31"/>
                    <a:pt x="f22" y="f37"/>
                  </a:cubicBezTo>
                  <a:cubicBezTo>
                    <a:pt x="f38" y="f39"/>
                    <a:pt x="f38" y="f39"/>
                    <a:pt x="f40" y="f30"/>
                  </a:cubicBezTo>
                  <a:cubicBezTo>
                    <a:pt x="f41" y="f42"/>
                    <a:pt x="f41" y="f43"/>
                    <a:pt x="f44" y="f45"/>
                  </a:cubicBezTo>
                  <a:cubicBezTo>
                    <a:pt x="f24" y="f46"/>
                    <a:pt x="f24" y="f47"/>
                    <a:pt x="f24" y="f48"/>
                  </a:cubicBezTo>
                  <a:cubicBezTo>
                    <a:pt x="f49" y="f50"/>
                    <a:pt x="f49" y="f51"/>
                    <a:pt x="f49" y="f49"/>
                  </a:cubicBezTo>
                  <a:lnTo>
                    <a:pt x="f49" y="f36"/>
                  </a:lnTo>
                  <a:cubicBezTo>
                    <a:pt x="f24" y="f52"/>
                    <a:pt x="f24" y="f53"/>
                    <a:pt x="f44" y="f33"/>
                  </a:cubicBezTo>
                  <a:cubicBezTo>
                    <a:pt x="f44" y="f5"/>
                    <a:pt x="f41" y="f54"/>
                    <a:pt x="f41" y="f16"/>
                  </a:cubicBezTo>
                  <a:cubicBezTo>
                    <a:pt x="f41" y="f9"/>
                    <a:pt x="f40" y="f11"/>
                    <a:pt x="f38" y="f12"/>
                  </a:cubicBezTo>
                  <a:cubicBezTo>
                    <a:pt x="f22" y="f13"/>
                    <a:pt x="f35" y="f7"/>
                    <a:pt x="f55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4" name="Google Shape;2460;p48">
              <a:extLst>
                <a:ext uri="{FF2B5EF4-FFF2-40B4-BE49-F238E27FC236}">
                  <a16:creationId xmlns:a16="http://schemas.microsoft.com/office/drawing/2014/main" id="{18AAE808-6DE1-0EB6-BA50-C7666A8C474B}"/>
                </a:ext>
              </a:extLst>
            </p:cNvPr>
            <p:cNvSpPr/>
            <p:nvPr/>
          </p:nvSpPr>
          <p:spPr>
            <a:xfrm>
              <a:off x="5531141" y="2429076"/>
              <a:ext cx="5916" cy="47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"/>
                <a:gd name="f4" fmla="val 86"/>
                <a:gd name="f5" fmla="val 21"/>
                <a:gd name="f6" fmla="val 1"/>
                <a:gd name="f7" fmla="val 41"/>
                <a:gd name="f8" fmla="val 66"/>
                <a:gd name="f9" fmla="val 106"/>
                <a:gd name="f10" fmla="*/ f0 1 107"/>
                <a:gd name="f11" fmla="*/ f1 1 8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07"/>
                <a:gd name="f18" fmla="*/ f15 1 8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07" h="86">
                  <a:moveTo>
                    <a:pt x="f5" y="f6"/>
                  </a:moveTo>
                  <a:cubicBezTo>
                    <a:pt x="f5" y="f5"/>
                    <a:pt x="f6" y="f5"/>
                    <a:pt x="f6" y="f7"/>
                  </a:cubicBezTo>
                  <a:cubicBezTo>
                    <a:pt x="f6" y="f7"/>
                    <a:pt x="f6" y="f8"/>
                    <a:pt x="f5" y="f8"/>
                  </a:cubicBezTo>
                  <a:cubicBezTo>
                    <a:pt x="f5" y="f4"/>
                    <a:pt x="f7" y="f4"/>
                    <a:pt x="f7" y="f4"/>
                  </a:cubicBezTo>
                  <a:lnTo>
                    <a:pt x="f4" y="f4"/>
                  </a:lnTo>
                  <a:cubicBezTo>
                    <a:pt x="f4" y="f4"/>
                    <a:pt x="f9" y="f8"/>
                    <a:pt x="f9" y="f7"/>
                  </a:cubicBezTo>
                  <a:cubicBezTo>
                    <a:pt x="f9" y="f7"/>
                    <a:pt x="f9" y="f5"/>
                    <a:pt x="f4" y="f5"/>
                  </a:cubicBezTo>
                  <a:cubicBezTo>
                    <a:pt x="f4" y="f6"/>
                    <a:pt x="f8" y="f6"/>
                    <a:pt x="f8" y="f6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5" name="Google Shape;2461;p48">
              <a:extLst>
                <a:ext uri="{FF2B5EF4-FFF2-40B4-BE49-F238E27FC236}">
                  <a16:creationId xmlns:a16="http://schemas.microsoft.com/office/drawing/2014/main" id="{0FF5D62E-7488-2F58-8F8C-655EE8498FFB}"/>
                </a:ext>
              </a:extLst>
            </p:cNvPr>
            <p:cNvSpPr/>
            <p:nvPr/>
          </p:nvSpPr>
          <p:spPr>
            <a:xfrm>
              <a:off x="5145145" y="2361950"/>
              <a:ext cx="141219" cy="1401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54"/>
                <a:gd name="f4" fmla="val 2534"/>
                <a:gd name="f5" fmla="val 1425"/>
                <a:gd name="f6" fmla="val 422"/>
                <a:gd name="f7" fmla="val 1445"/>
                <a:gd name="f8" fmla="val 1465"/>
                <a:gd name="f9" fmla="val 1485"/>
                <a:gd name="f10" fmla="val 442"/>
                <a:gd name="f11" fmla="val 1505"/>
                <a:gd name="f12" fmla="val 1530"/>
                <a:gd name="f13" fmla="val 462"/>
                <a:gd name="f14" fmla="val 1550"/>
                <a:gd name="f15" fmla="val 482"/>
                <a:gd name="f16" fmla="val 1590"/>
                <a:gd name="f17" fmla="val 527"/>
                <a:gd name="f18" fmla="val 1610"/>
                <a:gd name="f19" fmla="val 548"/>
                <a:gd name="f20" fmla="val 1631"/>
                <a:gd name="f21" fmla="val 588"/>
                <a:gd name="f22" fmla="val 628"/>
                <a:gd name="f23" fmla="val 1656"/>
                <a:gd name="f24" fmla="val 653"/>
                <a:gd name="f25" fmla="val 673"/>
                <a:gd name="f26" fmla="val 693"/>
                <a:gd name="f27" fmla="val 713"/>
                <a:gd name="f28" fmla="val 1676"/>
                <a:gd name="f29" fmla="val 733"/>
                <a:gd name="f30" fmla="val 838"/>
                <a:gd name="f31" fmla="val 1696"/>
                <a:gd name="f32" fmla="val 944"/>
                <a:gd name="f33" fmla="val 1029"/>
                <a:gd name="f34" fmla="val 1069"/>
                <a:gd name="f35" fmla="val 1129"/>
                <a:gd name="f36" fmla="val 1174"/>
                <a:gd name="f37" fmla="val 1215"/>
                <a:gd name="f38" fmla="val 1280"/>
                <a:gd name="f39" fmla="val 1320"/>
                <a:gd name="f40" fmla="val 1340"/>
                <a:gd name="f41" fmla="val 1360"/>
                <a:gd name="f42" fmla="val 1380"/>
                <a:gd name="f43" fmla="val 1405"/>
                <a:gd name="f44" fmla="val 1570"/>
                <a:gd name="f45" fmla="val 1300"/>
                <a:gd name="f46" fmla="val 1279"/>
                <a:gd name="f47" fmla="val 1254"/>
                <a:gd name="f48" fmla="val 1234"/>
                <a:gd name="f49" fmla="val 1255"/>
                <a:gd name="f50" fmla="val 1235"/>
                <a:gd name="f51" fmla="val 1214"/>
                <a:gd name="f52" fmla="val 1195"/>
                <a:gd name="f53" fmla="val 1154"/>
                <a:gd name="f54" fmla="val 1194"/>
                <a:gd name="f55" fmla="val 1109"/>
                <a:gd name="f56" fmla="val 1004"/>
                <a:gd name="f57" fmla="val 858"/>
                <a:gd name="f58" fmla="val 798"/>
                <a:gd name="f59" fmla="val 502"/>
                <a:gd name="f60" fmla="val 1531"/>
                <a:gd name="f61" fmla="val 1551"/>
                <a:gd name="f62" fmla="val 1571"/>
                <a:gd name="f63" fmla="val 1591"/>
                <a:gd name="f64" fmla="val 1611"/>
                <a:gd name="f65" fmla="val 151"/>
                <a:gd name="f66" fmla="val 191"/>
                <a:gd name="f67" fmla="val 232"/>
                <a:gd name="f68" fmla="val 277"/>
                <a:gd name="f69" fmla="val 337"/>
                <a:gd name="f70" fmla="val 1089"/>
                <a:gd name="f71" fmla="val 1049"/>
                <a:gd name="f72" fmla="val 964"/>
                <a:gd name="f73" fmla="val 903"/>
                <a:gd name="f74" fmla="val 878"/>
                <a:gd name="f75" fmla="val 1716"/>
                <a:gd name="f76" fmla="val 923"/>
                <a:gd name="f77" fmla="val 1801"/>
                <a:gd name="f78" fmla="val 1907"/>
                <a:gd name="f79" fmla="val 984"/>
                <a:gd name="f80" fmla="val 1987"/>
                <a:gd name="f81" fmla="val 2072"/>
                <a:gd name="f82" fmla="val 2157"/>
                <a:gd name="f83" fmla="val 2218"/>
                <a:gd name="f84" fmla="val 2283"/>
                <a:gd name="f85" fmla="val 2343"/>
                <a:gd name="f86" fmla="val 2408"/>
                <a:gd name="f87" fmla="val 2383"/>
                <a:gd name="f88" fmla="val 2363"/>
                <a:gd name="f89" fmla="val 818"/>
                <a:gd name="f90" fmla="val 2323"/>
                <a:gd name="f91" fmla="val 2238"/>
                <a:gd name="f92" fmla="val 567"/>
                <a:gd name="f93" fmla="val 2177"/>
                <a:gd name="f94" fmla="val 2112"/>
                <a:gd name="f95" fmla="val 2052"/>
                <a:gd name="f96" fmla="val 357"/>
                <a:gd name="f97" fmla="val 1967"/>
                <a:gd name="f98" fmla="val 317"/>
                <a:gd name="f99" fmla="val 251"/>
                <a:gd name="f100" fmla="val 1821"/>
                <a:gd name="f101" fmla="val 211"/>
                <a:gd name="f102" fmla="val 171"/>
                <a:gd name="f103" fmla="val 126"/>
                <a:gd name="f104" fmla="val 924"/>
                <a:gd name="f105" fmla="val 753"/>
                <a:gd name="f106" fmla="val 297"/>
                <a:gd name="f107" fmla="val 608"/>
                <a:gd name="f108" fmla="val 402"/>
                <a:gd name="f109" fmla="val 212"/>
                <a:gd name="f110" fmla="val 1"/>
                <a:gd name="f111" fmla="val 26"/>
                <a:gd name="f112" fmla="val 46"/>
                <a:gd name="f113" fmla="val 66"/>
                <a:gd name="f114" fmla="val 86"/>
                <a:gd name="f115" fmla="val 607"/>
                <a:gd name="f116" fmla="val 377"/>
                <a:gd name="f117" fmla="val 276"/>
                <a:gd name="f118" fmla="val 106"/>
                <a:gd name="f119" fmla="val 879"/>
                <a:gd name="f120" fmla="val 1862"/>
                <a:gd name="f121" fmla="val 231"/>
                <a:gd name="f122" fmla="val 2032"/>
                <a:gd name="f123" fmla="val 2092"/>
                <a:gd name="f124" fmla="val 2132"/>
                <a:gd name="f125" fmla="val 2198"/>
                <a:gd name="f126" fmla="val 2448"/>
                <a:gd name="f127" fmla="val 2488"/>
                <a:gd name="f128" fmla="val 2508"/>
                <a:gd name="f129" fmla="val 2468"/>
                <a:gd name="f130" fmla="val 2428"/>
                <a:gd name="f131" fmla="val 1926"/>
                <a:gd name="f132" fmla="val 2303"/>
                <a:gd name="f133" fmla="val 2217"/>
                <a:gd name="f134" fmla="val 2257"/>
                <a:gd name="f135" fmla="val 1841"/>
                <a:gd name="f136" fmla="val 1781"/>
                <a:gd name="f137" fmla="val 2533"/>
                <a:gd name="f138" fmla="val 2553"/>
                <a:gd name="f139" fmla="val 904"/>
                <a:gd name="f140" fmla="val 568"/>
                <a:gd name="f141" fmla="val 2237"/>
                <a:gd name="f142" fmla="val 2197"/>
                <a:gd name="f143" fmla="val 2007"/>
                <a:gd name="f144" fmla="val 252"/>
                <a:gd name="f145" fmla="val 1906"/>
                <a:gd name="f146" fmla="val 1756"/>
                <a:gd name="f147" fmla="*/ f0 1 2554"/>
                <a:gd name="f148" fmla="*/ f1 1 2534"/>
                <a:gd name="f149" fmla="val f2"/>
                <a:gd name="f150" fmla="val f3"/>
                <a:gd name="f151" fmla="val f4"/>
                <a:gd name="f152" fmla="+- f151 0 f149"/>
                <a:gd name="f153" fmla="+- f150 0 f149"/>
                <a:gd name="f154" fmla="*/ f153 1 2554"/>
                <a:gd name="f155" fmla="*/ f152 1 2534"/>
                <a:gd name="f156" fmla="*/ f149 1 f154"/>
                <a:gd name="f157" fmla="*/ f150 1 f154"/>
                <a:gd name="f158" fmla="*/ f149 1 f155"/>
                <a:gd name="f159" fmla="*/ f151 1 f155"/>
                <a:gd name="f160" fmla="*/ f156 f147 1"/>
                <a:gd name="f161" fmla="*/ f157 f147 1"/>
                <a:gd name="f162" fmla="*/ f159 f148 1"/>
                <a:gd name="f163" fmla="*/ f158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0" t="f163" r="f161" b="f162"/>
              <a:pathLst>
                <a:path w="2554" h="2534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0"/>
                    <a:pt x="f11" y="f10"/>
                    <a:pt x="f12" y="f13"/>
                  </a:cubicBezTo>
                  <a:lnTo>
                    <a:pt x="f14" y="f15"/>
                  </a:lnTo>
                  <a:cubicBezTo>
                    <a:pt x="f16" y="f17"/>
                    <a:pt x="f18" y="f19"/>
                    <a:pt x="f20" y="f21"/>
                  </a:cubicBezTo>
                  <a:cubicBezTo>
                    <a:pt x="f20" y="f22"/>
                    <a:pt x="f23" y="f24"/>
                    <a:pt x="f23" y="f25"/>
                  </a:cubicBezTo>
                  <a:cubicBezTo>
                    <a:pt x="f23" y="f26"/>
                    <a:pt x="f23" y="f27"/>
                    <a:pt x="f28" y="f29"/>
                  </a:cubicBezTo>
                  <a:cubicBezTo>
                    <a:pt x="f28" y="f30"/>
                    <a:pt x="f31" y="f32"/>
                    <a:pt x="f31" y="f33"/>
                  </a:cubicBezTo>
                  <a:cubicBezTo>
                    <a:pt x="f31" y="f34"/>
                    <a:pt x="f31" y="f35"/>
                    <a:pt x="f28" y="f36"/>
                  </a:cubicBezTo>
                  <a:cubicBezTo>
                    <a:pt x="f28" y="f37"/>
                    <a:pt x="f23" y="f38"/>
                    <a:pt x="f23" y="f39"/>
                  </a:cubicBezTo>
                  <a:cubicBezTo>
                    <a:pt x="f20" y="f40"/>
                    <a:pt x="f18" y="f41"/>
                    <a:pt x="f18" y="f42"/>
                  </a:cubicBezTo>
                  <a:lnTo>
                    <a:pt x="f16" y="f43"/>
                  </a:lnTo>
                  <a:cubicBezTo>
                    <a:pt x="f44" y="f5"/>
                    <a:pt x="f44" y="f7"/>
                    <a:pt x="f14" y="f7"/>
                  </a:cubicBezTo>
                  <a:cubicBezTo>
                    <a:pt x="f12" y="f7"/>
                    <a:pt x="f12" y="f8"/>
                    <a:pt x="f12" y="f8"/>
                  </a:cubicBezTo>
                  <a:lnTo>
                    <a:pt x="f5" y="f8"/>
                  </a:lnTo>
                  <a:cubicBezTo>
                    <a:pt x="f5" y="f8"/>
                    <a:pt x="f43" y="f8"/>
                    <a:pt x="f42" y="f7"/>
                  </a:cubicBezTo>
                  <a:cubicBezTo>
                    <a:pt x="f42" y="f7"/>
                    <a:pt x="f41" y="f7"/>
                    <a:pt x="f40" y="f5"/>
                  </a:cubicBezTo>
                  <a:cubicBezTo>
                    <a:pt x="f39" y="f43"/>
                    <a:pt x="f39" y="f42"/>
                    <a:pt x="f45" y="f42"/>
                  </a:cubicBezTo>
                  <a:cubicBezTo>
                    <a:pt x="f46" y="f41"/>
                    <a:pt x="f47" y="f40"/>
                    <a:pt x="f47" y="f45"/>
                  </a:cubicBezTo>
                  <a:cubicBezTo>
                    <a:pt x="f48" y="f38"/>
                    <a:pt x="f48" y="f49"/>
                    <a:pt x="f48" y="f50"/>
                  </a:cubicBezTo>
                  <a:cubicBezTo>
                    <a:pt x="f51" y="f52"/>
                    <a:pt x="f51" y="f53"/>
                    <a:pt x="f54" y="f55"/>
                  </a:cubicBezTo>
                  <a:lnTo>
                    <a:pt x="f54" y="f56"/>
                  </a:lnTo>
                  <a:cubicBezTo>
                    <a:pt x="f36" y="f32"/>
                    <a:pt x="f36" y="f57"/>
                    <a:pt x="f54" y="f58"/>
                  </a:cubicBezTo>
                  <a:cubicBezTo>
                    <a:pt x="f54" y="f29"/>
                    <a:pt x="f51" y="f24"/>
                    <a:pt x="f47" y="f21"/>
                  </a:cubicBezTo>
                  <a:cubicBezTo>
                    <a:pt x="f47" y="f19"/>
                    <a:pt x="f46" y="f17"/>
                    <a:pt x="f45" y="f59"/>
                  </a:cubicBezTo>
                  <a:cubicBezTo>
                    <a:pt x="f45" y="f15"/>
                    <a:pt x="f39" y="f13"/>
                    <a:pt x="f41" y="f10"/>
                  </a:cubicBezTo>
                  <a:cubicBezTo>
                    <a:pt x="f42" y="f6"/>
                    <a:pt x="f43" y="f6"/>
                    <a:pt x="f5" y="f6"/>
                  </a:cubicBezTo>
                  <a:close/>
                  <a:moveTo>
                    <a:pt x="f47" y="f60"/>
                  </a:moveTo>
                  <a:cubicBezTo>
                    <a:pt x="f46" y="f60"/>
                    <a:pt x="f46" y="f60"/>
                    <a:pt x="f45" y="f61"/>
                  </a:cubicBezTo>
                  <a:lnTo>
                    <a:pt x="f45" y="f62"/>
                  </a:lnTo>
                  <a:cubicBezTo>
                    <a:pt x="f45" y="f63"/>
                    <a:pt x="f45" y="f64"/>
                    <a:pt x="f46" y="f64"/>
                  </a:cubicBezTo>
                  <a:lnTo>
                    <a:pt x="f51" y="f64"/>
                  </a:lnTo>
                  <a:lnTo>
                    <a:pt x="f51" y="f62"/>
                  </a:lnTo>
                  <a:cubicBezTo>
                    <a:pt x="f51" y="f61"/>
                    <a:pt x="f51" y="f61"/>
                    <a:pt x="f48" y="f60"/>
                  </a:cubicBezTo>
                  <a:close/>
                  <a:moveTo>
                    <a:pt x="f39" y="f65"/>
                  </a:moveTo>
                  <a:cubicBezTo>
                    <a:pt x="f46" y="f66"/>
                    <a:pt x="f51" y="f67"/>
                    <a:pt x="f36" y="f68"/>
                  </a:cubicBezTo>
                  <a:cubicBezTo>
                    <a:pt x="f35" y="f69"/>
                    <a:pt x="f70" y="f6"/>
                    <a:pt x="f71" y="f59"/>
                  </a:cubicBezTo>
                  <a:cubicBezTo>
                    <a:pt x="f72" y="f24"/>
                    <a:pt x="f73" y="f30"/>
                    <a:pt x="f74" y="f71"/>
                  </a:cubicBezTo>
                  <a:cubicBezTo>
                    <a:pt x="f57" y="f35"/>
                    <a:pt x="f57" y="f50"/>
                    <a:pt x="f57" y="f40"/>
                  </a:cubicBezTo>
                  <a:cubicBezTo>
                    <a:pt x="f57" y="f5"/>
                    <a:pt x="f74" y="f60"/>
                    <a:pt x="f74" y="f20"/>
                  </a:cubicBezTo>
                  <a:cubicBezTo>
                    <a:pt x="f73" y="f75"/>
                    <a:pt x="f76" y="f77"/>
                    <a:pt x="f72" y="f78"/>
                  </a:cubicBezTo>
                  <a:cubicBezTo>
                    <a:pt x="f79" y="f80"/>
                    <a:pt x="f33" y="f81"/>
                    <a:pt x="f34" y="f82"/>
                  </a:cubicBezTo>
                  <a:cubicBezTo>
                    <a:pt x="f55" y="f83"/>
                    <a:pt x="f36" y="f84"/>
                    <a:pt x="f51" y="f85"/>
                  </a:cubicBezTo>
                  <a:lnTo>
                    <a:pt x="f46" y="f86"/>
                  </a:lnTo>
                  <a:lnTo>
                    <a:pt x="f55" y="f86"/>
                  </a:lnTo>
                  <a:cubicBezTo>
                    <a:pt x="f56" y="f87"/>
                    <a:pt x="f73" y="f88"/>
                    <a:pt x="f89" y="f90"/>
                  </a:cubicBezTo>
                  <a:cubicBezTo>
                    <a:pt x="f29" y="f84"/>
                    <a:pt x="f24" y="f91"/>
                    <a:pt x="f92" y="f93"/>
                  </a:cubicBezTo>
                  <a:cubicBezTo>
                    <a:pt x="f15" y="f94"/>
                    <a:pt x="f6" y="f95"/>
                    <a:pt x="f96" y="f97"/>
                  </a:cubicBezTo>
                  <a:cubicBezTo>
                    <a:pt x="f98" y="f78"/>
                    <a:pt x="f99" y="f100"/>
                    <a:pt x="f101" y="f75"/>
                  </a:cubicBezTo>
                  <a:cubicBezTo>
                    <a:pt x="f102" y="f64"/>
                    <a:pt x="f65" y="f60"/>
                    <a:pt x="f65" y="f5"/>
                  </a:cubicBezTo>
                  <a:lnTo>
                    <a:pt x="f103" y="f5"/>
                  </a:lnTo>
                  <a:cubicBezTo>
                    <a:pt x="f103" y="f39"/>
                    <a:pt x="f103" y="f37"/>
                    <a:pt x="f65" y="f35"/>
                  </a:cubicBezTo>
                  <a:lnTo>
                    <a:pt x="f65" y="f34"/>
                  </a:lnTo>
                  <a:cubicBezTo>
                    <a:pt x="f102" y="f79"/>
                    <a:pt x="f66" y="f104"/>
                    <a:pt x="f101" y="f57"/>
                  </a:cubicBezTo>
                  <a:cubicBezTo>
                    <a:pt x="f99" y="f105"/>
                    <a:pt x="f106" y="f25"/>
                    <a:pt x="f96" y="f107"/>
                  </a:cubicBezTo>
                  <a:cubicBezTo>
                    <a:pt x="f6" y="f17"/>
                    <a:pt x="f15" y="f13"/>
                    <a:pt x="f92" y="f108"/>
                  </a:cubicBezTo>
                  <a:cubicBezTo>
                    <a:pt x="f24" y="f69"/>
                    <a:pt x="f29" y="f68"/>
                    <a:pt x="f30" y="f67"/>
                  </a:cubicBezTo>
                  <a:cubicBezTo>
                    <a:pt x="f76" y="f109"/>
                    <a:pt x="f33" y="f102"/>
                    <a:pt x="f35" y="f102"/>
                  </a:cubicBezTo>
                  <a:cubicBezTo>
                    <a:pt x="f36" y="f65"/>
                    <a:pt x="f51" y="f65"/>
                    <a:pt x="f46" y="f65"/>
                  </a:cubicBezTo>
                  <a:close/>
                  <a:moveTo>
                    <a:pt x="f54" y="f110"/>
                  </a:moveTo>
                  <a:cubicBezTo>
                    <a:pt x="f55" y="f110"/>
                    <a:pt x="f71" y="f111"/>
                    <a:pt x="f72" y="f112"/>
                  </a:cubicBezTo>
                  <a:cubicBezTo>
                    <a:pt x="f73" y="f113"/>
                    <a:pt x="f89" y="f114"/>
                    <a:pt x="f29" y="f103"/>
                  </a:cubicBezTo>
                  <a:cubicBezTo>
                    <a:pt x="f115" y="f66"/>
                    <a:pt x="f15" y="f68"/>
                    <a:pt x="f116" y="f116"/>
                  </a:cubicBezTo>
                  <a:cubicBezTo>
                    <a:pt x="f117" y="f15"/>
                    <a:pt x="f66" y="f107"/>
                    <a:pt x="f103" y="f105"/>
                  </a:cubicBezTo>
                  <a:cubicBezTo>
                    <a:pt x="f118" y="f89"/>
                    <a:pt x="f113" y="f119"/>
                    <a:pt x="f113" y="f72"/>
                  </a:cubicBezTo>
                  <a:cubicBezTo>
                    <a:pt x="f112" y="f79"/>
                    <a:pt x="f112" y="f33"/>
                    <a:pt x="f111" y="f70"/>
                  </a:cubicBezTo>
                  <a:lnTo>
                    <a:pt x="f111" y="f35"/>
                  </a:lnTo>
                  <a:cubicBezTo>
                    <a:pt x="f110" y="f38"/>
                    <a:pt x="f111" y="f5"/>
                    <a:pt x="f112" y="f62"/>
                  </a:cubicBezTo>
                  <a:cubicBezTo>
                    <a:pt x="f114" y="f75"/>
                    <a:pt x="f65" y="f120"/>
                    <a:pt x="f121" y="f80"/>
                  </a:cubicBezTo>
                  <a:cubicBezTo>
                    <a:pt x="f117" y="f122"/>
                    <a:pt x="f98" y="f123"/>
                    <a:pt x="f96" y="f124"/>
                  </a:cubicBezTo>
                  <a:cubicBezTo>
                    <a:pt x="f108" y="f125"/>
                    <a:pt x="f13" y="f91"/>
                    <a:pt x="f17" y="f84"/>
                  </a:cubicBezTo>
                  <a:cubicBezTo>
                    <a:pt x="f22" y="f88"/>
                    <a:pt x="f105" y="f126"/>
                    <a:pt x="f76" y="f127"/>
                  </a:cubicBezTo>
                  <a:cubicBezTo>
                    <a:pt x="f79" y="f128"/>
                    <a:pt x="f71" y="f128"/>
                    <a:pt x="f55" y="f4"/>
                  </a:cubicBezTo>
                  <a:lnTo>
                    <a:pt x="f41" y="f4"/>
                  </a:lnTo>
                  <a:cubicBezTo>
                    <a:pt x="f5" y="f4"/>
                    <a:pt x="f9" y="f4"/>
                    <a:pt x="f44" y="f128"/>
                  </a:cubicBezTo>
                  <a:cubicBezTo>
                    <a:pt x="f23" y="f127"/>
                    <a:pt x="f75" y="f129"/>
                    <a:pt x="f77" y="f130"/>
                  </a:cubicBezTo>
                  <a:cubicBezTo>
                    <a:pt x="f131" y="f87"/>
                    <a:pt x="f95" y="f132"/>
                    <a:pt x="f82" y="f93"/>
                  </a:cubicBezTo>
                  <a:cubicBezTo>
                    <a:pt x="f133" y="f124"/>
                    <a:pt x="f134" y="f81"/>
                    <a:pt x="f132" y="f122"/>
                  </a:cubicBezTo>
                  <a:cubicBezTo>
                    <a:pt x="f85" y="f97"/>
                    <a:pt x="f87" y="f78"/>
                    <a:pt x="f86" y="f135"/>
                  </a:cubicBezTo>
                  <a:cubicBezTo>
                    <a:pt x="f126" y="f136"/>
                    <a:pt x="f129" y="f75"/>
                    <a:pt x="f127" y="f20"/>
                  </a:cubicBezTo>
                  <a:cubicBezTo>
                    <a:pt x="f128" y="f62"/>
                    <a:pt x="f137" y="f11"/>
                    <a:pt x="f137" y="f43"/>
                  </a:cubicBezTo>
                  <a:cubicBezTo>
                    <a:pt x="f138" y="f49"/>
                    <a:pt x="f138" y="f55"/>
                    <a:pt x="f128" y="f72"/>
                  </a:cubicBezTo>
                  <a:cubicBezTo>
                    <a:pt x="f127" y="f139"/>
                    <a:pt x="f129" y="f30"/>
                    <a:pt x="f130" y="f105"/>
                  </a:cubicBezTo>
                  <a:cubicBezTo>
                    <a:pt x="f86" y="f26"/>
                    <a:pt x="f88" y="f22"/>
                    <a:pt x="f90" y="f140"/>
                  </a:cubicBezTo>
                  <a:cubicBezTo>
                    <a:pt x="f84" y="f59"/>
                    <a:pt x="f141" y="f10"/>
                    <a:pt x="f142" y="f108"/>
                  </a:cubicBezTo>
                  <a:cubicBezTo>
                    <a:pt x="f82" y="f96"/>
                    <a:pt x="f123" y="f106"/>
                    <a:pt x="f143" y="f144"/>
                  </a:cubicBezTo>
                  <a:cubicBezTo>
                    <a:pt x="f145" y="f102"/>
                    <a:pt x="f146" y="f118"/>
                    <a:pt x="f18" y="f112"/>
                  </a:cubicBezTo>
                  <a:cubicBezTo>
                    <a:pt x="f14" y="f112"/>
                    <a:pt x="f9" y="f111"/>
                    <a:pt x="f43" y="f110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6" name="Google Shape;2462;p48">
              <a:extLst>
                <a:ext uri="{FF2B5EF4-FFF2-40B4-BE49-F238E27FC236}">
                  <a16:creationId xmlns:a16="http://schemas.microsoft.com/office/drawing/2014/main" id="{7AE398FC-067F-A9A4-7046-54CDED75EE8F}"/>
                </a:ext>
              </a:extLst>
            </p:cNvPr>
            <p:cNvSpPr/>
            <p:nvPr/>
          </p:nvSpPr>
          <p:spPr>
            <a:xfrm>
              <a:off x="5512560" y="2347017"/>
              <a:ext cx="140113" cy="138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34"/>
                <a:gd name="f4" fmla="val 2508"/>
                <a:gd name="f5" fmla="val 653"/>
                <a:gd name="f6" fmla="val 461"/>
                <a:gd name="f7" fmla="val 693"/>
                <a:gd name="f8" fmla="val 482"/>
                <a:gd name="f9" fmla="val 753"/>
                <a:gd name="f10" fmla="val 522"/>
                <a:gd name="f11" fmla="val 778"/>
                <a:gd name="f12" fmla="val 567"/>
                <a:gd name="f13" fmla="val 798"/>
                <a:gd name="f14" fmla="val 587"/>
                <a:gd name="f15" fmla="val 818"/>
                <a:gd name="f16" fmla="val 607"/>
                <a:gd name="f17" fmla="val 627"/>
                <a:gd name="f18" fmla="val 647"/>
                <a:gd name="f19" fmla="val 838"/>
                <a:gd name="f20" fmla="val 672"/>
                <a:gd name="f21" fmla="val 692"/>
                <a:gd name="f22" fmla="val 858"/>
                <a:gd name="f23" fmla="val 732"/>
                <a:gd name="f24" fmla="val 797"/>
                <a:gd name="f25" fmla="val 878"/>
                <a:gd name="f26" fmla="val 983"/>
                <a:gd name="f27" fmla="val 1048"/>
                <a:gd name="f28" fmla="val 1088"/>
                <a:gd name="f29" fmla="val 1128"/>
                <a:gd name="f30" fmla="val 1194"/>
                <a:gd name="f31" fmla="val 1234"/>
                <a:gd name="f32" fmla="val 1274"/>
                <a:gd name="f33" fmla="val 1299"/>
                <a:gd name="f34" fmla="val 1339"/>
                <a:gd name="f35" fmla="val 1359"/>
                <a:gd name="f36" fmla="val 1379"/>
                <a:gd name="f37" fmla="val 1399"/>
                <a:gd name="f38" fmla="val 733"/>
                <a:gd name="f39" fmla="val 1424"/>
                <a:gd name="f40" fmla="val 1465"/>
                <a:gd name="f41" fmla="val 628"/>
                <a:gd name="f42" fmla="val 547"/>
                <a:gd name="f43" fmla="val 1444"/>
                <a:gd name="f44" fmla="val 527"/>
                <a:gd name="f45" fmla="val 442"/>
                <a:gd name="f46" fmla="val 402"/>
                <a:gd name="f47" fmla="val 1254"/>
                <a:gd name="f48" fmla="val 1174"/>
                <a:gd name="f49" fmla="val 1149"/>
                <a:gd name="f50" fmla="val 377"/>
                <a:gd name="f51" fmla="val 1108"/>
                <a:gd name="f52" fmla="val 1068"/>
                <a:gd name="f53" fmla="val 963"/>
                <a:gd name="f54" fmla="val 898"/>
                <a:gd name="f55" fmla="val 357"/>
                <a:gd name="f56" fmla="val 752"/>
                <a:gd name="f57" fmla="val 712"/>
                <a:gd name="f58" fmla="val 422"/>
                <a:gd name="f59" fmla="val 462"/>
                <a:gd name="f60" fmla="val 502"/>
                <a:gd name="f61" fmla="val 1485"/>
                <a:gd name="f62" fmla="val 1505"/>
                <a:gd name="f63" fmla="val 1525"/>
                <a:gd name="f64" fmla="val 1550"/>
                <a:gd name="f65" fmla="val 1570"/>
                <a:gd name="f66" fmla="val 337"/>
                <a:gd name="f67" fmla="val 1405"/>
                <a:gd name="f68" fmla="val 125"/>
                <a:gd name="f69" fmla="val 146"/>
                <a:gd name="f70" fmla="val 171"/>
                <a:gd name="f71" fmla="val 1611"/>
                <a:gd name="f72" fmla="val 1656"/>
                <a:gd name="f73" fmla="val 191"/>
                <a:gd name="f74" fmla="val 1696"/>
                <a:gd name="f75" fmla="val 211"/>
                <a:gd name="f76" fmla="val 1756"/>
                <a:gd name="f77" fmla="val 231"/>
                <a:gd name="f78" fmla="val 1801"/>
                <a:gd name="f79" fmla="val 251"/>
                <a:gd name="f80" fmla="val 1841"/>
                <a:gd name="f81" fmla="val 271"/>
                <a:gd name="f82" fmla="val 1881"/>
                <a:gd name="f83" fmla="val 296"/>
                <a:gd name="f84" fmla="val 1906"/>
                <a:gd name="f85" fmla="val 336"/>
                <a:gd name="f86" fmla="val 1947"/>
                <a:gd name="f87" fmla="val 356"/>
                <a:gd name="f88" fmla="val 2032"/>
                <a:gd name="f89" fmla="val 421"/>
                <a:gd name="f90" fmla="val 2092"/>
                <a:gd name="f91" fmla="val 2157"/>
                <a:gd name="f92" fmla="val 2197"/>
                <a:gd name="f93" fmla="val 2217"/>
                <a:gd name="f94" fmla="val 2237"/>
                <a:gd name="f95" fmla="val 2258"/>
                <a:gd name="f96" fmla="val 2283"/>
                <a:gd name="f97" fmla="val 2303"/>
                <a:gd name="f98" fmla="val 2323"/>
                <a:gd name="f99" fmla="val 2343"/>
                <a:gd name="f100" fmla="val 943"/>
                <a:gd name="f101" fmla="val 2363"/>
                <a:gd name="f102" fmla="val 1003"/>
                <a:gd name="f103" fmla="val 2383"/>
                <a:gd name="f104" fmla="val 2408"/>
                <a:gd name="f105" fmla="val 1214"/>
                <a:gd name="f106" fmla="val 1590"/>
                <a:gd name="f107" fmla="val 1650"/>
                <a:gd name="f108" fmla="val 1695"/>
                <a:gd name="f109" fmla="val 1946"/>
                <a:gd name="f110" fmla="val 2026"/>
                <a:gd name="f111" fmla="val 2111"/>
                <a:gd name="f112" fmla="val 2177"/>
                <a:gd name="f113" fmla="val 1861"/>
                <a:gd name="f114" fmla="val 1821"/>
                <a:gd name="f115" fmla="val 1781"/>
                <a:gd name="f116" fmla="val 2277"/>
                <a:gd name="f117" fmla="val 1736"/>
                <a:gd name="f118" fmla="val 2302"/>
                <a:gd name="f119" fmla="val 2322"/>
                <a:gd name="f120" fmla="val 1591"/>
                <a:gd name="f121" fmla="val 2342"/>
                <a:gd name="f122" fmla="val 2382"/>
                <a:gd name="f123" fmla="val 1360"/>
                <a:gd name="f124" fmla="val 2402"/>
                <a:gd name="f125" fmla="val 1300"/>
                <a:gd name="f126" fmla="val 1255"/>
                <a:gd name="f127" fmla="val 1280"/>
                <a:gd name="f128" fmla="val 2362"/>
                <a:gd name="f129" fmla="val 1340"/>
                <a:gd name="f130" fmla="val 2257"/>
                <a:gd name="f131" fmla="val 1380"/>
                <a:gd name="f132" fmla="val 1445"/>
                <a:gd name="f133" fmla="val 2132"/>
                <a:gd name="f134" fmla="val 1926"/>
                <a:gd name="f135" fmla="val 1735"/>
                <a:gd name="f136" fmla="val 1630"/>
                <a:gd name="f137" fmla="val 1154"/>
                <a:gd name="f138" fmla="val 1049"/>
                <a:gd name="f139" fmla="val 944"/>
                <a:gd name="f140" fmla="val 45"/>
                <a:gd name="f141" fmla="val 65"/>
                <a:gd name="f142" fmla="val 85"/>
                <a:gd name="f143" fmla="val 105"/>
                <a:gd name="f144" fmla="val 673"/>
                <a:gd name="f145" fmla="val 608"/>
                <a:gd name="f146" fmla="val 316"/>
                <a:gd name="f147" fmla="val 317"/>
                <a:gd name="f148" fmla="val 277"/>
                <a:gd name="f149" fmla="val 151"/>
                <a:gd name="f150" fmla="val 86"/>
                <a:gd name="f151" fmla="val 46"/>
                <a:gd name="f152" fmla="val 26"/>
                <a:gd name="f153" fmla="val 1023"/>
                <a:gd name="f154" fmla="val 1"/>
                <a:gd name="f155" fmla="val 1610"/>
                <a:gd name="f156" fmla="val 66"/>
                <a:gd name="f157" fmla="val 1675"/>
                <a:gd name="f158" fmla="val 126"/>
                <a:gd name="f159" fmla="val 2051"/>
                <a:gd name="f160" fmla="val 2152"/>
                <a:gd name="f161" fmla="val 2427"/>
                <a:gd name="f162" fmla="val 2468"/>
                <a:gd name="f163" fmla="val 1004"/>
                <a:gd name="f164" fmla="val 2488"/>
                <a:gd name="f165" fmla="val 1069"/>
                <a:gd name="f166" fmla="val 2447"/>
                <a:gd name="f167" fmla="val 1987"/>
                <a:gd name="f168" fmla="val 1986"/>
                <a:gd name="f169" fmla="val 2428"/>
                <a:gd name="f170" fmla="val 2533"/>
                <a:gd name="f171" fmla="val 1319"/>
                <a:gd name="f172" fmla="val 2448"/>
                <a:gd name="f173" fmla="val 396"/>
                <a:gd name="f174" fmla="val 2072"/>
                <a:gd name="f175" fmla="val 1967"/>
                <a:gd name="f176" fmla="val 1631"/>
                <a:gd name="f177" fmla="val 20"/>
                <a:gd name="f178" fmla="val 1425"/>
                <a:gd name="f179" fmla="*/ f0 1 2534"/>
                <a:gd name="f180" fmla="*/ f1 1 2508"/>
                <a:gd name="f181" fmla="val f2"/>
                <a:gd name="f182" fmla="val f3"/>
                <a:gd name="f183" fmla="val f4"/>
                <a:gd name="f184" fmla="+- f183 0 f181"/>
                <a:gd name="f185" fmla="+- f182 0 f181"/>
                <a:gd name="f186" fmla="*/ f185 1 2534"/>
                <a:gd name="f187" fmla="*/ f184 1 2508"/>
                <a:gd name="f188" fmla="*/ f181 1 f186"/>
                <a:gd name="f189" fmla="*/ f182 1 f186"/>
                <a:gd name="f190" fmla="*/ f181 1 f187"/>
                <a:gd name="f191" fmla="*/ f183 1 f187"/>
                <a:gd name="f192" fmla="*/ f188 f179 1"/>
                <a:gd name="f193" fmla="*/ f189 f179 1"/>
                <a:gd name="f194" fmla="*/ f191 f180 1"/>
                <a:gd name="f195" fmla="*/ f190 f1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2" t="f195" r="f193" b="f194"/>
              <a:pathLst>
                <a:path w="2534" h="250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5" y="f17"/>
                  </a:cubicBezTo>
                  <a:cubicBezTo>
                    <a:pt x="f15" y="f18"/>
                    <a:pt x="f19" y="f20"/>
                    <a:pt x="f19" y="f21"/>
                  </a:cubicBezTo>
                  <a:cubicBezTo>
                    <a:pt x="f22" y="f23"/>
                    <a:pt x="f22" y="f24"/>
                    <a:pt x="f25" y="f19"/>
                  </a:cubicBezTo>
                  <a:lnTo>
                    <a:pt x="f25" y="f26"/>
                  </a:lnTo>
                  <a:cubicBezTo>
                    <a:pt x="f25" y="f27"/>
                    <a:pt x="f25" y="f28"/>
                    <a:pt x="f22" y="f29"/>
                  </a:cubicBezTo>
                  <a:cubicBezTo>
                    <a:pt x="f22" y="f30"/>
                    <a:pt x="f22" y="f31"/>
                    <a:pt x="f19" y="f32"/>
                  </a:cubicBezTo>
                  <a:cubicBezTo>
                    <a:pt x="f15" y="f33"/>
                    <a:pt x="f15" y="f34"/>
                    <a:pt x="f13" y="f35"/>
                  </a:cubicBezTo>
                  <a:cubicBezTo>
                    <a:pt x="f11" y="f36"/>
                    <a:pt x="f11" y="f36"/>
                    <a:pt x="f9" y="f37"/>
                  </a:cubicBezTo>
                  <a:cubicBezTo>
                    <a:pt x="f38" y="f39"/>
                    <a:pt x="f7" y="f40"/>
                    <a:pt x="f41" y="f40"/>
                  </a:cubicBezTo>
                  <a:cubicBezTo>
                    <a:pt x="f14" y="f40"/>
                    <a:pt x="f42" y="f43"/>
                    <a:pt x="f44" y="f39"/>
                  </a:cubicBezTo>
                  <a:cubicBezTo>
                    <a:pt x="f45" y="f35"/>
                    <a:pt x="f46" y="f47"/>
                    <a:pt x="f46" y="f48"/>
                  </a:cubicBezTo>
                  <a:cubicBezTo>
                    <a:pt x="f46" y="f49"/>
                    <a:pt x="f50" y="f51"/>
                    <a:pt x="f50" y="f52"/>
                  </a:cubicBezTo>
                  <a:lnTo>
                    <a:pt x="f50" y="f53"/>
                  </a:lnTo>
                  <a:cubicBezTo>
                    <a:pt x="f50" y="f54"/>
                    <a:pt x="f55" y="f22"/>
                    <a:pt x="f50" y="f15"/>
                  </a:cubicBezTo>
                  <a:cubicBezTo>
                    <a:pt x="f50" y="f56"/>
                    <a:pt x="f46" y="f57"/>
                    <a:pt x="f46" y="f20"/>
                  </a:cubicBezTo>
                  <a:cubicBezTo>
                    <a:pt x="f58" y="f17"/>
                    <a:pt x="f58" y="f16"/>
                    <a:pt x="f45" y="f14"/>
                  </a:cubicBezTo>
                  <a:cubicBezTo>
                    <a:pt x="f45" y="f12"/>
                    <a:pt x="f59" y="f42"/>
                    <a:pt x="f59" y="f10"/>
                  </a:cubicBezTo>
                  <a:cubicBezTo>
                    <a:pt x="f8" y="f60"/>
                    <a:pt x="f60" y="f60"/>
                    <a:pt x="f44" y="f8"/>
                  </a:cubicBezTo>
                  <a:cubicBezTo>
                    <a:pt x="f42" y="f8"/>
                    <a:pt x="f42" y="f6"/>
                    <a:pt x="f12" y="f6"/>
                  </a:cubicBezTo>
                  <a:close/>
                  <a:moveTo>
                    <a:pt x="f46" y="f61"/>
                  </a:moveTo>
                  <a:cubicBezTo>
                    <a:pt x="f46" y="f61"/>
                    <a:pt x="f58" y="f61"/>
                    <a:pt x="f58" y="f62"/>
                  </a:cubicBezTo>
                  <a:cubicBezTo>
                    <a:pt x="f45" y="f62"/>
                    <a:pt x="f45" y="f63"/>
                    <a:pt x="f45" y="f63"/>
                  </a:cubicBezTo>
                  <a:cubicBezTo>
                    <a:pt x="f45" y="f64"/>
                    <a:pt x="f58" y="f65"/>
                    <a:pt x="f58" y="f65"/>
                  </a:cubicBezTo>
                  <a:lnTo>
                    <a:pt x="f50" y="f65"/>
                  </a:lnTo>
                  <a:cubicBezTo>
                    <a:pt x="f50" y="f65"/>
                    <a:pt x="f55" y="f65"/>
                    <a:pt x="f55" y="f64"/>
                  </a:cubicBezTo>
                  <a:cubicBezTo>
                    <a:pt x="f66" y="f64"/>
                    <a:pt x="f66" y="f63"/>
                    <a:pt x="f66" y="f63"/>
                  </a:cubicBezTo>
                  <a:cubicBezTo>
                    <a:pt x="f66" y="f62"/>
                    <a:pt x="f55" y="f62"/>
                    <a:pt x="f55" y="f61"/>
                  </a:cubicBezTo>
                  <a:close/>
                  <a:moveTo>
                    <a:pt x="f67" y="f68"/>
                  </a:moveTo>
                  <a:cubicBezTo>
                    <a:pt x="f40" y="f69"/>
                    <a:pt x="f62" y="f69"/>
                    <a:pt x="f64" y="f70"/>
                  </a:cubicBezTo>
                  <a:cubicBezTo>
                    <a:pt x="f71" y="f70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8"/>
                    <a:pt x="f91" y="f12"/>
                  </a:cubicBezTo>
                  <a:cubicBezTo>
                    <a:pt x="f92" y="f16"/>
                    <a:pt x="f93" y="f18"/>
                    <a:pt x="f94" y="f21"/>
                  </a:cubicBezTo>
                  <a:cubicBezTo>
                    <a:pt x="f95" y="f57"/>
                    <a:pt x="f96" y="f56"/>
                    <a:pt x="f97" y="f15"/>
                  </a:cubicBezTo>
                  <a:cubicBezTo>
                    <a:pt x="f98" y="f22"/>
                    <a:pt x="f99" y="f54"/>
                    <a:pt x="f99" y="f100"/>
                  </a:cubicBezTo>
                  <a:cubicBezTo>
                    <a:pt x="f101" y="f102"/>
                    <a:pt x="f103" y="f27"/>
                    <a:pt x="f103" y="f29"/>
                  </a:cubicBezTo>
                  <a:lnTo>
                    <a:pt x="f103" y="f49"/>
                  </a:lnTo>
                  <a:cubicBezTo>
                    <a:pt x="f103" y="f30"/>
                    <a:pt x="f104" y="f105"/>
                    <a:pt x="f104" y="f47"/>
                  </a:cubicBezTo>
                  <a:cubicBezTo>
                    <a:pt x="f104" y="f33"/>
                    <a:pt x="f103" y="f34"/>
                    <a:pt x="f103" y="f37"/>
                  </a:cubicBezTo>
                  <a:cubicBezTo>
                    <a:pt x="f103" y="f43"/>
                    <a:pt x="f101" y="f61"/>
                    <a:pt x="f101" y="f64"/>
                  </a:cubicBezTo>
                  <a:cubicBezTo>
                    <a:pt x="f99" y="f106"/>
                    <a:pt x="f98" y="f107"/>
                    <a:pt x="f97" y="f108"/>
                  </a:cubicBezTo>
                  <a:cubicBezTo>
                    <a:pt x="f95" y="f78"/>
                    <a:pt x="f93" y="f82"/>
                    <a:pt x="f91" y="f109"/>
                  </a:cubicBezTo>
                  <a:cubicBezTo>
                    <a:pt x="f90" y="f110"/>
                    <a:pt x="f88" y="f111"/>
                    <a:pt x="f86" y="f112"/>
                  </a:cubicBezTo>
                  <a:cubicBezTo>
                    <a:pt x="f84" y="f92"/>
                    <a:pt x="f113" y="f93"/>
                    <a:pt x="f114" y="f94"/>
                  </a:cubicBezTo>
                  <a:cubicBezTo>
                    <a:pt x="f115" y="f116"/>
                    <a:pt x="f117" y="f118"/>
                    <a:pt x="f74" y="f119"/>
                  </a:cubicBezTo>
                  <a:cubicBezTo>
                    <a:pt x="f120" y="f121"/>
                    <a:pt x="f62" y="f122"/>
                    <a:pt x="f67" y="f122"/>
                  </a:cubicBezTo>
                  <a:cubicBezTo>
                    <a:pt x="f123" y="f124"/>
                    <a:pt x="f125" y="f124"/>
                    <a:pt x="f126" y="f124"/>
                  </a:cubicBezTo>
                  <a:lnTo>
                    <a:pt x="f31" y="f124"/>
                  </a:lnTo>
                  <a:cubicBezTo>
                    <a:pt x="f126" y="f122"/>
                    <a:pt x="f127" y="f128"/>
                    <a:pt x="f125" y="f119"/>
                  </a:cubicBezTo>
                  <a:cubicBezTo>
                    <a:pt x="f129" y="f118"/>
                    <a:pt x="f123" y="f130"/>
                    <a:pt x="f131" y="f92"/>
                  </a:cubicBezTo>
                  <a:cubicBezTo>
                    <a:pt x="f132" y="f133"/>
                    <a:pt x="f40" y="f110"/>
                    <a:pt x="f62" y="f134"/>
                  </a:cubicBezTo>
                  <a:cubicBezTo>
                    <a:pt x="f64" y="f80"/>
                    <a:pt x="f65" y="f135"/>
                    <a:pt x="f65" y="f136"/>
                  </a:cubicBezTo>
                  <a:cubicBezTo>
                    <a:pt x="f120" y="f62"/>
                    <a:pt x="f71" y="f37"/>
                    <a:pt x="f71" y="f33"/>
                  </a:cubicBezTo>
                  <a:cubicBezTo>
                    <a:pt x="f71" y="f28"/>
                    <a:pt x="f65" y="f25"/>
                    <a:pt x="f62" y="f20"/>
                  </a:cubicBezTo>
                  <a:cubicBezTo>
                    <a:pt x="f132" y="f6"/>
                    <a:pt x="f123" y="f83"/>
                    <a:pt x="f31" y="f69"/>
                  </a:cubicBezTo>
                  <a:cubicBezTo>
                    <a:pt x="f105" y="f69"/>
                    <a:pt x="f105" y="f68"/>
                    <a:pt x="f105" y="f68"/>
                  </a:cubicBezTo>
                  <a:close/>
                  <a:moveTo>
                    <a:pt x="f126" y="f2"/>
                  </a:moveTo>
                  <a:cubicBezTo>
                    <a:pt x="f137" y="f2"/>
                    <a:pt x="f138" y="f2"/>
                    <a:pt x="f139" y="f140"/>
                  </a:cubicBezTo>
                  <a:cubicBezTo>
                    <a:pt x="f25" y="f141"/>
                    <a:pt x="f13" y="f142"/>
                    <a:pt x="f38" y="f143"/>
                  </a:cubicBezTo>
                  <a:cubicBezTo>
                    <a:pt x="f144" y="f69"/>
                    <a:pt x="f145" y="f70"/>
                    <a:pt x="f44" y="f77"/>
                  </a:cubicBezTo>
                  <a:cubicBezTo>
                    <a:pt x="f8" y="f81"/>
                    <a:pt x="f58" y="f146"/>
                    <a:pt x="f50" y="f87"/>
                  </a:cubicBezTo>
                  <a:cubicBezTo>
                    <a:pt x="f147" y="f89"/>
                    <a:pt x="f148" y="f6"/>
                    <a:pt x="f77" y="f42"/>
                  </a:cubicBezTo>
                  <a:cubicBezTo>
                    <a:pt x="f149" y="f18"/>
                    <a:pt x="f150" y="f24"/>
                    <a:pt x="f151" y="f53"/>
                  </a:cubicBezTo>
                  <a:cubicBezTo>
                    <a:pt x="f152" y="f153"/>
                    <a:pt x="f154" y="f28"/>
                    <a:pt x="f154" y="f48"/>
                  </a:cubicBezTo>
                  <a:lnTo>
                    <a:pt x="f154" y="f37"/>
                  </a:lnTo>
                  <a:cubicBezTo>
                    <a:pt x="f152" y="f40"/>
                    <a:pt x="f152" y="f63"/>
                    <a:pt x="f151" y="f155"/>
                  </a:cubicBezTo>
                  <a:cubicBezTo>
                    <a:pt x="f156" y="f157"/>
                    <a:pt x="f150" y="f135"/>
                    <a:pt x="f158" y="f114"/>
                  </a:cubicBezTo>
                  <a:cubicBezTo>
                    <a:pt x="f73" y="f109"/>
                    <a:pt x="f148" y="f159"/>
                    <a:pt x="f50" y="f160"/>
                  </a:cubicBezTo>
                  <a:cubicBezTo>
                    <a:pt x="f58" y="f93"/>
                    <a:pt x="f8" y="f130"/>
                    <a:pt x="f42" y="f118"/>
                  </a:cubicBezTo>
                  <a:cubicBezTo>
                    <a:pt x="f145" y="f121"/>
                    <a:pt x="f144" y="f128"/>
                    <a:pt x="f9" y="f124"/>
                  </a:cubicBezTo>
                  <a:cubicBezTo>
                    <a:pt x="f15" y="f161"/>
                    <a:pt x="f25" y="f162"/>
                    <a:pt x="f139" y="f162"/>
                  </a:cubicBezTo>
                  <a:cubicBezTo>
                    <a:pt x="f163" y="f164"/>
                    <a:pt x="f165" y="f4"/>
                    <a:pt x="f137" y="f4"/>
                  </a:cubicBezTo>
                  <a:lnTo>
                    <a:pt x="f127" y="f4"/>
                  </a:lnTo>
                  <a:cubicBezTo>
                    <a:pt x="f131" y="f4"/>
                    <a:pt x="f61" y="f4"/>
                    <a:pt x="f71" y="f162"/>
                  </a:cubicBezTo>
                  <a:cubicBezTo>
                    <a:pt x="f117" y="f166"/>
                    <a:pt x="f113" y="f122"/>
                    <a:pt x="f167" y="f118"/>
                  </a:cubicBezTo>
                  <a:cubicBezTo>
                    <a:pt x="f90" y="f93"/>
                    <a:pt x="f92" y="f111"/>
                    <a:pt x="f97" y="f168"/>
                  </a:cubicBezTo>
                  <a:cubicBezTo>
                    <a:pt x="f101" y="f82"/>
                    <a:pt x="f169" y="f135"/>
                    <a:pt x="f162" y="f106"/>
                  </a:cubicBezTo>
                  <a:cubicBezTo>
                    <a:pt x="f164" y="f64"/>
                    <a:pt x="f4" y="f61"/>
                    <a:pt x="f4" y="f37"/>
                  </a:cubicBezTo>
                  <a:cubicBezTo>
                    <a:pt x="f170" y="f171"/>
                    <a:pt x="f170" y="f47"/>
                    <a:pt x="f4" y="f49"/>
                  </a:cubicBezTo>
                  <a:cubicBezTo>
                    <a:pt x="f4" y="f28"/>
                    <a:pt x="f4" y="f153"/>
                    <a:pt x="f164" y="f100"/>
                  </a:cubicBezTo>
                  <a:cubicBezTo>
                    <a:pt x="f162" y="f25"/>
                    <a:pt x="f172" y="f15"/>
                    <a:pt x="f104" y="f23"/>
                  </a:cubicBezTo>
                  <a:cubicBezTo>
                    <a:pt x="f101" y="f16"/>
                    <a:pt x="f96" y="f60"/>
                    <a:pt x="f112" y="f173"/>
                  </a:cubicBezTo>
                  <a:cubicBezTo>
                    <a:pt x="f174" y="f83"/>
                    <a:pt x="f175" y="f73"/>
                    <a:pt x="f114" y="f68"/>
                  </a:cubicBezTo>
                  <a:cubicBezTo>
                    <a:pt x="f76" y="f143"/>
                    <a:pt x="f74" y="f142"/>
                    <a:pt x="f176" y="f140"/>
                  </a:cubicBezTo>
                  <a:cubicBezTo>
                    <a:pt x="f65" y="f140"/>
                    <a:pt x="f62" y="f177"/>
                    <a:pt x="f178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7" name="Google Shape;2463;p48">
              <a:extLst>
                <a:ext uri="{FF2B5EF4-FFF2-40B4-BE49-F238E27FC236}">
                  <a16:creationId xmlns:a16="http://schemas.microsoft.com/office/drawing/2014/main" id="{95F35489-23BA-58E4-5BEB-DA5C0E3F6438}"/>
                </a:ext>
              </a:extLst>
            </p:cNvPr>
            <p:cNvSpPr/>
            <p:nvPr/>
          </p:nvSpPr>
          <p:spPr>
            <a:xfrm>
              <a:off x="5214484" y="2662577"/>
              <a:ext cx="422937" cy="1883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49"/>
                <a:gd name="f4" fmla="val 3406"/>
                <a:gd name="f5" fmla="val 3682"/>
                <a:gd name="f6" fmla="val 3536"/>
                <a:gd name="f7" fmla="val 3386"/>
                <a:gd name="f8" fmla="val 20"/>
                <a:gd name="f9" fmla="val 3240"/>
                <a:gd name="f10" fmla="val 3095"/>
                <a:gd name="f11" fmla="val 40"/>
                <a:gd name="f12" fmla="val 2949"/>
                <a:gd name="f13" fmla="val 81"/>
                <a:gd name="f14" fmla="val 2804"/>
                <a:gd name="f15" fmla="val 106"/>
                <a:gd name="f16" fmla="val 2508"/>
                <a:gd name="f17" fmla="val 166"/>
                <a:gd name="f18" fmla="val 2217"/>
                <a:gd name="f19" fmla="val 271"/>
                <a:gd name="f20" fmla="val 1946"/>
                <a:gd name="f21" fmla="val 397"/>
                <a:gd name="f22" fmla="val 1550"/>
                <a:gd name="f23" fmla="val 582"/>
                <a:gd name="f24" fmla="val 1194"/>
                <a:gd name="f25" fmla="val 833"/>
                <a:gd name="f26" fmla="val 903"/>
                <a:gd name="f27" fmla="val 1129"/>
                <a:gd name="f28" fmla="val 753"/>
                <a:gd name="f29" fmla="val 1274"/>
                <a:gd name="f30" fmla="val 627"/>
                <a:gd name="f31" fmla="val 1420"/>
                <a:gd name="f32" fmla="val 502"/>
                <a:gd name="f33" fmla="val 1585"/>
                <a:gd name="f34" fmla="val 402"/>
                <a:gd name="f35" fmla="val 1756"/>
                <a:gd name="f36" fmla="val 296"/>
                <a:gd name="f37" fmla="val 1921"/>
                <a:gd name="f38" fmla="val 211"/>
                <a:gd name="f39" fmla="val 2132"/>
                <a:gd name="f40" fmla="val 2152"/>
                <a:gd name="f41" fmla="val 171"/>
                <a:gd name="f42" fmla="val 2237"/>
                <a:gd name="f43" fmla="val 151"/>
                <a:gd name="f44" fmla="val 2337"/>
                <a:gd name="f45" fmla="val 2443"/>
                <a:gd name="f46" fmla="val 86"/>
                <a:gd name="f47" fmla="val 2488"/>
                <a:gd name="f48" fmla="val 2528"/>
                <a:gd name="f49" fmla="val 66"/>
                <a:gd name="f50" fmla="val 2568"/>
                <a:gd name="f51" fmla="val 2613"/>
                <a:gd name="f52" fmla="val 46"/>
                <a:gd name="f53" fmla="val 2653"/>
                <a:gd name="f54" fmla="val 2693"/>
                <a:gd name="f55" fmla="val 2759"/>
                <a:gd name="f56" fmla="val 25"/>
                <a:gd name="f57" fmla="val 2819"/>
                <a:gd name="f58" fmla="val 2884"/>
                <a:gd name="f59" fmla="val 2964"/>
                <a:gd name="f60" fmla="val 3030"/>
                <a:gd name="f61" fmla="val 3050"/>
                <a:gd name="f62" fmla="val 3070"/>
                <a:gd name="f63" fmla="val 3090"/>
                <a:gd name="f64" fmla="val 3115"/>
                <a:gd name="f65" fmla="val 3155"/>
                <a:gd name="f66" fmla="val 3215"/>
                <a:gd name="f67" fmla="val 3280"/>
                <a:gd name="f68" fmla="val 3340"/>
                <a:gd name="f69" fmla="val 3366"/>
                <a:gd name="f70" fmla="val 126"/>
                <a:gd name="f71" fmla="val 2989"/>
                <a:gd name="f72" fmla="val 2944"/>
                <a:gd name="f73" fmla="val 2924"/>
                <a:gd name="f74" fmla="val 2904"/>
                <a:gd name="f75" fmla="val 2864"/>
                <a:gd name="f76" fmla="val 191"/>
                <a:gd name="f77" fmla="val 231"/>
                <a:gd name="f78" fmla="val 2548"/>
                <a:gd name="f79" fmla="val 251"/>
                <a:gd name="f80" fmla="val 2423"/>
                <a:gd name="f81" fmla="val 2297"/>
                <a:gd name="f82" fmla="val 356"/>
                <a:gd name="f83" fmla="val 2172"/>
                <a:gd name="f84" fmla="val 2067"/>
                <a:gd name="f85" fmla="val 462"/>
                <a:gd name="f86" fmla="val 1961"/>
                <a:gd name="f87" fmla="val 527"/>
                <a:gd name="f88" fmla="val 1836"/>
                <a:gd name="f89" fmla="val 587"/>
                <a:gd name="f90" fmla="val 652"/>
                <a:gd name="f91" fmla="val 1650"/>
                <a:gd name="f92" fmla="val 733"/>
                <a:gd name="f93" fmla="val 1525"/>
                <a:gd name="f94" fmla="val 818"/>
                <a:gd name="f95" fmla="val 1314"/>
                <a:gd name="f96" fmla="val 1003"/>
                <a:gd name="f97" fmla="val 1234"/>
                <a:gd name="f98" fmla="val 1089"/>
                <a:gd name="f99" fmla="val 1214"/>
                <a:gd name="f100" fmla="val 1044"/>
                <a:gd name="f101" fmla="val 1319"/>
                <a:gd name="f102" fmla="val 938"/>
                <a:gd name="f103" fmla="val 1299"/>
                <a:gd name="f104" fmla="val 958"/>
                <a:gd name="f105" fmla="val 1570"/>
                <a:gd name="f106" fmla="val 773"/>
                <a:gd name="f107" fmla="val 1841"/>
                <a:gd name="f108" fmla="val 607"/>
                <a:gd name="f109" fmla="val 2157"/>
                <a:gd name="f110" fmla="val 457"/>
                <a:gd name="f111" fmla="val 2322"/>
                <a:gd name="f112" fmla="val 331"/>
                <a:gd name="f113" fmla="val 2699"/>
                <a:gd name="f114" fmla="val 3075"/>
                <a:gd name="f115" fmla="val 186"/>
                <a:gd name="f116" fmla="val 3260"/>
                <a:gd name="f117" fmla="val 3471"/>
                <a:gd name="f118" fmla="val 146"/>
                <a:gd name="f119" fmla="val 3661"/>
                <a:gd name="f120" fmla="val 3867"/>
                <a:gd name="f121" fmla="val 3887"/>
                <a:gd name="f122" fmla="val 4058"/>
                <a:gd name="f123" fmla="val 4263"/>
                <a:gd name="f124" fmla="val 4474"/>
                <a:gd name="f125" fmla="val 4619"/>
                <a:gd name="f126" fmla="val 4765"/>
                <a:gd name="f127" fmla="val 4915"/>
                <a:gd name="f128" fmla="val 5121"/>
                <a:gd name="f129" fmla="val 311"/>
                <a:gd name="f130" fmla="val 5332"/>
                <a:gd name="f131" fmla="val 376"/>
                <a:gd name="f132" fmla="val 5517"/>
                <a:gd name="f133" fmla="val 5833"/>
                <a:gd name="f134" fmla="val 6124"/>
                <a:gd name="f135" fmla="val 6375"/>
                <a:gd name="f136" fmla="val 6605"/>
                <a:gd name="f137" fmla="val 6816"/>
                <a:gd name="f138" fmla="val 1334"/>
                <a:gd name="f139" fmla="val 6982"/>
                <a:gd name="f140" fmla="val 1545"/>
                <a:gd name="f141" fmla="val 7067"/>
                <a:gd name="f142" fmla="val 7127"/>
                <a:gd name="f143" fmla="val 7192"/>
                <a:gd name="f144" fmla="val 1861"/>
                <a:gd name="f145" fmla="val 7252"/>
                <a:gd name="f146" fmla="val 7318"/>
                <a:gd name="f147" fmla="val 2087"/>
                <a:gd name="f148" fmla="val 7358"/>
                <a:gd name="f149" fmla="val 2192"/>
                <a:gd name="f150" fmla="val 7378"/>
                <a:gd name="f151" fmla="val 2212"/>
                <a:gd name="f152" fmla="val 7398"/>
                <a:gd name="f153" fmla="val 2317"/>
                <a:gd name="f154" fmla="val 7423"/>
                <a:gd name="f155" fmla="val 2383"/>
                <a:gd name="f156" fmla="val 7443"/>
                <a:gd name="f157" fmla="val 7463"/>
                <a:gd name="f158" fmla="val 7483"/>
                <a:gd name="f159" fmla="val 7503"/>
                <a:gd name="f160" fmla="val 2633"/>
                <a:gd name="f161" fmla="val 2673"/>
                <a:gd name="f162" fmla="val 7523"/>
                <a:gd name="f163" fmla="val 2714"/>
                <a:gd name="f164" fmla="val 2779"/>
                <a:gd name="f165" fmla="val 7548"/>
                <a:gd name="f166" fmla="val 2799"/>
                <a:gd name="f167" fmla="val 7568"/>
                <a:gd name="f168" fmla="val 7588"/>
                <a:gd name="f169" fmla="val 7608"/>
                <a:gd name="f170" fmla="val 7628"/>
                <a:gd name="f171" fmla="val 2739"/>
                <a:gd name="f172" fmla="val 2588"/>
                <a:gd name="f173" fmla="val 2463"/>
                <a:gd name="f174" fmla="val 2006"/>
                <a:gd name="f175" fmla="val 7338"/>
                <a:gd name="f176" fmla="val 1816"/>
                <a:gd name="f177" fmla="val 7212"/>
                <a:gd name="f178" fmla="val 7172"/>
                <a:gd name="f179" fmla="val 1565"/>
                <a:gd name="f180" fmla="val 7107"/>
                <a:gd name="f181" fmla="val 1485"/>
                <a:gd name="f182" fmla="val 7022"/>
                <a:gd name="f183" fmla="val 1400"/>
                <a:gd name="f184" fmla="val 6961"/>
                <a:gd name="f185" fmla="val 1294"/>
                <a:gd name="f186" fmla="val 6876"/>
                <a:gd name="f187" fmla="val 1209"/>
                <a:gd name="f188" fmla="val 6796"/>
                <a:gd name="f189" fmla="val 6625"/>
                <a:gd name="f190" fmla="val 983"/>
                <a:gd name="f191" fmla="val 6460"/>
                <a:gd name="f192" fmla="val 6249"/>
                <a:gd name="f193" fmla="val 687"/>
                <a:gd name="f194" fmla="val 6064"/>
                <a:gd name="f195" fmla="val 562"/>
                <a:gd name="f196" fmla="val 5853"/>
                <a:gd name="f197" fmla="val 5622"/>
                <a:gd name="f198" fmla="val 5497"/>
                <a:gd name="f199" fmla="val 291"/>
                <a:gd name="f200" fmla="val 5372"/>
                <a:gd name="f201" fmla="val 5246"/>
                <a:gd name="f202" fmla="val 206"/>
                <a:gd name="f203" fmla="val 5166"/>
                <a:gd name="f204" fmla="val 5081"/>
                <a:gd name="f205" fmla="val 4996"/>
                <a:gd name="f206" fmla="val 4870"/>
                <a:gd name="f207" fmla="val 4725"/>
                <a:gd name="f208" fmla="val 4579"/>
                <a:gd name="f209" fmla="val 61"/>
                <a:gd name="f210" fmla="val 4329"/>
                <a:gd name="f211" fmla="val 4078"/>
                <a:gd name="f212" fmla="val 3827"/>
                <a:gd name="f213" fmla="*/ f0 1 7649"/>
                <a:gd name="f214" fmla="*/ f1 1 3406"/>
                <a:gd name="f215" fmla="val f2"/>
                <a:gd name="f216" fmla="val f3"/>
                <a:gd name="f217" fmla="val f4"/>
                <a:gd name="f218" fmla="+- f217 0 f215"/>
                <a:gd name="f219" fmla="+- f216 0 f215"/>
                <a:gd name="f220" fmla="*/ f219 1 7649"/>
                <a:gd name="f221" fmla="*/ f218 1 3406"/>
                <a:gd name="f222" fmla="*/ f215 1 f220"/>
                <a:gd name="f223" fmla="*/ f216 1 f220"/>
                <a:gd name="f224" fmla="*/ f215 1 f221"/>
                <a:gd name="f225" fmla="*/ f217 1 f221"/>
                <a:gd name="f226" fmla="*/ f222 f213 1"/>
                <a:gd name="f227" fmla="*/ f223 f213 1"/>
                <a:gd name="f228" fmla="*/ f225 f214 1"/>
                <a:gd name="f229" fmla="*/ f224 f2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6" t="f229" r="f227" b="f228"/>
              <a:pathLst>
                <a:path w="7649" h="3406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38" y="f40"/>
                  </a:lnTo>
                  <a:cubicBezTo>
                    <a:pt x="f41" y="f42"/>
                    <a:pt x="f43" y="f44"/>
                    <a:pt x="f15" y="f45"/>
                  </a:cubicBezTo>
                  <a:cubicBezTo>
                    <a:pt x="f46" y="f47"/>
                    <a:pt x="f46" y="f48"/>
                    <a:pt x="f49" y="f50"/>
                  </a:cubicBezTo>
                  <a:cubicBezTo>
                    <a:pt x="f49" y="f51"/>
                    <a:pt x="f52" y="f53"/>
                    <a:pt x="f52" y="f54"/>
                  </a:cubicBezTo>
                  <a:cubicBezTo>
                    <a:pt x="f52" y="f55"/>
                    <a:pt x="f56" y="f57"/>
                    <a:pt x="f56" y="f58"/>
                  </a:cubicBezTo>
                  <a:lnTo>
                    <a:pt x="f56" y="f59"/>
                  </a:lnTo>
                  <a:lnTo>
                    <a:pt x="f56" y="f60"/>
                  </a:lnTo>
                  <a:lnTo>
                    <a:pt x="f2" y="f61"/>
                  </a:lnTo>
                  <a:lnTo>
                    <a:pt x="f2" y="f62"/>
                  </a:lnTo>
                  <a:lnTo>
                    <a:pt x="f2" y="f63"/>
                  </a:lnTo>
                  <a:lnTo>
                    <a:pt x="f2" y="f64"/>
                  </a:lnTo>
                  <a:lnTo>
                    <a:pt x="f2" y="f65"/>
                  </a:lnTo>
                  <a:cubicBezTo>
                    <a:pt x="f2" y="f66"/>
                    <a:pt x="f56" y="f67"/>
                    <a:pt x="f56" y="f68"/>
                  </a:cubicBezTo>
                  <a:cubicBezTo>
                    <a:pt x="f56" y="f69"/>
                    <a:pt x="f56" y="f7"/>
                    <a:pt x="f52" y="f4"/>
                  </a:cubicBezTo>
                  <a:lnTo>
                    <a:pt x="f46" y="f4"/>
                  </a:lnTo>
                  <a:cubicBezTo>
                    <a:pt x="f15" y="f4"/>
                    <a:pt x="f70" y="f4"/>
                    <a:pt x="f70" y="f7"/>
                  </a:cubicBezTo>
                  <a:cubicBezTo>
                    <a:pt x="f43" y="f7"/>
                    <a:pt x="f43" y="f69"/>
                    <a:pt x="f43" y="f68"/>
                  </a:cubicBezTo>
                  <a:lnTo>
                    <a:pt x="f43" y="f65"/>
                  </a:lnTo>
                  <a:lnTo>
                    <a:pt x="f43" y="f64"/>
                  </a:lnTo>
                  <a:lnTo>
                    <a:pt x="f43" y="f63"/>
                  </a:lnTo>
                  <a:lnTo>
                    <a:pt x="f43" y="f62"/>
                  </a:lnTo>
                  <a:lnTo>
                    <a:pt x="f43" y="f61"/>
                  </a:lnTo>
                  <a:lnTo>
                    <a:pt x="f43" y="f71"/>
                  </a:lnTo>
                  <a:lnTo>
                    <a:pt x="f41" y="f72"/>
                  </a:lnTo>
                  <a:lnTo>
                    <a:pt x="f41" y="f73"/>
                  </a:lnTo>
                  <a:lnTo>
                    <a:pt x="f41" y="f74"/>
                  </a:lnTo>
                  <a:lnTo>
                    <a:pt x="f41" y="f58"/>
                  </a:lnTo>
                  <a:lnTo>
                    <a:pt x="f41" y="f75"/>
                  </a:lnTo>
                  <a:cubicBezTo>
                    <a:pt x="f76" y="f55"/>
                    <a:pt x="f38" y="f53"/>
                    <a:pt x="f77" y="f78"/>
                  </a:cubicBezTo>
                  <a:cubicBezTo>
                    <a:pt x="f79" y="f80"/>
                    <a:pt x="f36" y="f81"/>
                    <a:pt x="f82" y="f83"/>
                  </a:cubicBezTo>
                  <a:cubicBezTo>
                    <a:pt x="f34" y="f84"/>
                    <a:pt x="f85" y="f86"/>
                    <a:pt x="f87" y="f88"/>
                  </a:cubicBezTo>
                  <a:cubicBezTo>
                    <a:pt x="f89" y="f35"/>
                    <a:pt x="f90" y="f91"/>
                    <a:pt x="f92" y="f93"/>
                  </a:cubicBezTo>
                  <a:cubicBezTo>
                    <a:pt x="f94" y="f31"/>
                    <a:pt x="f26" y="f95"/>
                    <a:pt x="f96" y="f97"/>
                  </a:cubicBezTo>
                  <a:cubicBezTo>
                    <a:pt x="f98" y="f27"/>
                    <a:pt x="f99" y="f100"/>
                    <a:pt x="f101" y="f102"/>
                  </a:cubicBezTo>
                  <a:lnTo>
                    <a:pt x="f101" y="f102"/>
                  </a:lnTo>
                  <a:lnTo>
                    <a:pt x="f103" y="f104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21"/>
                    <a:pt x="f16" y="f112"/>
                    <a:pt x="f113" y="f19"/>
                  </a:cubicBezTo>
                  <a:cubicBezTo>
                    <a:pt x="f58" y="f77"/>
                    <a:pt x="f114" y="f115"/>
                    <a:pt x="f116" y="f17"/>
                  </a:cubicBezTo>
                  <a:cubicBezTo>
                    <a:pt x="f117" y="f118"/>
                    <a:pt x="f119" y="f70"/>
                    <a:pt x="f120" y="f70"/>
                  </a:cubicBezTo>
                  <a:lnTo>
                    <a:pt x="f121" y="f70"/>
                  </a:lnTo>
                  <a:cubicBezTo>
                    <a:pt x="f122" y="f70"/>
                    <a:pt x="f123" y="f118"/>
                    <a:pt x="f124" y="f17"/>
                  </a:cubicBezTo>
                  <a:cubicBezTo>
                    <a:pt x="f125" y="f115"/>
                    <a:pt x="f126" y="f77"/>
                    <a:pt x="f127" y="f79"/>
                  </a:cubicBezTo>
                  <a:cubicBezTo>
                    <a:pt x="f128" y="f129"/>
                    <a:pt x="f130" y="f131"/>
                    <a:pt x="f132" y="f110"/>
                  </a:cubicBezTo>
                  <a:cubicBezTo>
                    <a:pt x="f133" y="f23"/>
                    <a:pt x="f134" y="f28"/>
                    <a:pt x="f135" y="f104"/>
                  </a:cubicBezTo>
                  <a:lnTo>
                    <a:pt x="f135" y="f102"/>
                  </a:lnTo>
                  <a:cubicBezTo>
                    <a:pt x="f136" y="f27"/>
                    <a:pt x="f137" y="f138"/>
                    <a:pt x="f139" y="f140"/>
                  </a:cubicBezTo>
                  <a:cubicBezTo>
                    <a:pt x="f141" y="f91"/>
                    <a:pt x="f142" y="f35"/>
                    <a:pt x="f143" y="f144"/>
                  </a:cubicBezTo>
                  <a:cubicBezTo>
                    <a:pt x="f145" y="f86"/>
                    <a:pt x="f146" y="f147"/>
                    <a:pt x="f148" y="f149"/>
                  </a:cubicBezTo>
                  <a:lnTo>
                    <a:pt x="f150" y="f151"/>
                  </a:lnTo>
                  <a:lnTo>
                    <a:pt x="f150" y="f42"/>
                  </a:lnTo>
                  <a:cubicBezTo>
                    <a:pt x="f152" y="f153"/>
                    <a:pt x="f154" y="f155"/>
                    <a:pt x="f156" y="f45"/>
                  </a:cubicBezTo>
                  <a:cubicBezTo>
                    <a:pt x="f157" y="f16"/>
                    <a:pt x="f158" y="f78"/>
                    <a:pt x="f159" y="f160"/>
                  </a:cubicBezTo>
                  <a:lnTo>
                    <a:pt x="f159" y="f161"/>
                  </a:lnTo>
                  <a:lnTo>
                    <a:pt x="f159" y="f54"/>
                  </a:lnTo>
                  <a:lnTo>
                    <a:pt x="f162" y="f54"/>
                  </a:lnTo>
                  <a:lnTo>
                    <a:pt x="f162" y="f163"/>
                  </a:lnTo>
                  <a:lnTo>
                    <a:pt x="f162" y="f55"/>
                  </a:lnTo>
                  <a:cubicBezTo>
                    <a:pt x="f162" y="f164"/>
                    <a:pt x="f165" y="f164"/>
                    <a:pt x="f165" y="f166"/>
                  </a:cubicBezTo>
                  <a:cubicBezTo>
                    <a:pt x="f167" y="f166"/>
                    <a:pt x="f167" y="f57"/>
                    <a:pt x="f168" y="f57"/>
                  </a:cubicBezTo>
                  <a:cubicBezTo>
                    <a:pt x="f169" y="f57"/>
                    <a:pt x="f170" y="f166"/>
                    <a:pt x="f170" y="f166"/>
                  </a:cubicBezTo>
                  <a:cubicBezTo>
                    <a:pt x="f3" y="f164"/>
                    <a:pt x="f3" y="f164"/>
                    <a:pt x="f3" y="f55"/>
                  </a:cubicBezTo>
                  <a:lnTo>
                    <a:pt x="f3" y="f171"/>
                  </a:lnTo>
                  <a:lnTo>
                    <a:pt x="f3" y="f163"/>
                  </a:lnTo>
                  <a:lnTo>
                    <a:pt x="f3" y="f54"/>
                  </a:lnTo>
                  <a:lnTo>
                    <a:pt x="f3" y="f161"/>
                  </a:lnTo>
                  <a:lnTo>
                    <a:pt x="f3" y="f53"/>
                  </a:lnTo>
                  <a:cubicBezTo>
                    <a:pt x="f3" y="f53"/>
                    <a:pt x="f3" y="f160"/>
                    <a:pt x="f170" y="f160"/>
                  </a:cubicBezTo>
                  <a:lnTo>
                    <a:pt x="f170" y="f172"/>
                  </a:lnTo>
                  <a:cubicBezTo>
                    <a:pt x="f168" y="f173"/>
                    <a:pt x="f167" y="f153"/>
                    <a:pt x="f159" y="f149"/>
                  </a:cubicBezTo>
                  <a:cubicBezTo>
                    <a:pt x="f156" y="f174"/>
                    <a:pt x="f175" y="f176"/>
                    <a:pt x="f177" y="f91"/>
                  </a:cubicBezTo>
                  <a:cubicBezTo>
                    <a:pt x="f178" y="f179"/>
                    <a:pt x="f180" y="f181"/>
                    <a:pt x="f182" y="f183"/>
                  </a:cubicBezTo>
                  <a:cubicBezTo>
                    <a:pt x="f184" y="f185"/>
                    <a:pt x="f186" y="f187"/>
                    <a:pt x="f188" y="f27"/>
                  </a:cubicBezTo>
                  <a:cubicBezTo>
                    <a:pt x="f189" y="f190"/>
                    <a:pt x="f191" y="f25"/>
                    <a:pt x="f192" y="f193"/>
                  </a:cubicBezTo>
                  <a:cubicBezTo>
                    <a:pt x="f194" y="f195"/>
                    <a:pt x="f196" y="f110"/>
                    <a:pt x="f197" y="f82"/>
                  </a:cubicBezTo>
                  <a:cubicBezTo>
                    <a:pt x="f198" y="f199"/>
                    <a:pt x="f200" y="f79"/>
                    <a:pt x="f201" y="f202"/>
                  </a:cubicBezTo>
                  <a:cubicBezTo>
                    <a:pt x="f203" y="f115"/>
                    <a:pt x="f204" y="f17"/>
                    <a:pt x="f205" y="f118"/>
                  </a:cubicBezTo>
                  <a:cubicBezTo>
                    <a:pt x="f206" y="f15"/>
                    <a:pt x="f207" y="f13"/>
                    <a:pt x="f208" y="f209"/>
                  </a:cubicBezTo>
                  <a:cubicBezTo>
                    <a:pt x="f210" y="f8"/>
                    <a:pt x="f211" y="f2"/>
                    <a:pt x="f212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8" name="Google Shape;2464;p48">
              <a:extLst>
                <a:ext uri="{FF2B5EF4-FFF2-40B4-BE49-F238E27FC236}">
                  <a16:creationId xmlns:a16="http://schemas.microsoft.com/office/drawing/2014/main" id="{49CCB094-EA89-33DE-FA14-93794E80D3A7}"/>
                </a:ext>
              </a:extLst>
            </p:cNvPr>
            <p:cNvSpPr/>
            <p:nvPr/>
          </p:nvSpPr>
          <p:spPr>
            <a:xfrm>
              <a:off x="5314008" y="2395508"/>
              <a:ext cx="180310" cy="2069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61"/>
                <a:gd name="f4" fmla="val 3743"/>
                <a:gd name="f5" fmla="val 1631"/>
                <a:gd name="f6" fmla="val 106"/>
                <a:gd name="f7" fmla="val 1691"/>
                <a:gd name="f8" fmla="val 1736"/>
                <a:gd name="f9" fmla="val 126"/>
                <a:gd name="f10" fmla="val 1796"/>
                <a:gd name="f11" fmla="val 1861"/>
                <a:gd name="f12" fmla="val 1902"/>
                <a:gd name="f13" fmla="val 146"/>
                <a:gd name="f14" fmla="val 1962"/>
                <a:gd name="f15" fmla="val 2027"/>
                <a:gd name="f16" fmla="val 171"/>
                <a:gd name="f17" fmla="val 2067"/>
                <a:gd name="f18" fmla="val 191"/>
                <a:gd name="f19" fmla="val 2132"/>
                <a:gd name="f20" fmla="val 211"/>
                <a:gd name="f21" fmla="val 2258"/>
                <a:gd name="f22" fmla="val 272"/>
                <a:gd name="f23" fmla="val 2363"/>
                <a:gd name="f24" fmla="val 337"/>
                <a:gd name="f25" fmla="val 2463"/>
                <a:gd name="f26" fmla="val 422"/>
                <a:gd name="f27" fmla="val 2569"/>
                <a:gd name="f28" fmla="val 502"/>
                <a:gd name="f29" fmla="val 2674"/>
                <a:gd name="f30" fmla="val 588"/>
                <a:gd name="f31" fmla="val 2759"/>
                <a:gd name="f32" fmla="val 693"/>
                <a:gd name="f33" fmla="val 713"/>
                <a:gd name="f34" fmla="val 2799"/>
                <a:gd name="f35" fmla="val 773"/>
                <a:gd name="f36" fmla="val 2839"/>
                <a:gd name="f37" fmla="val 838"/>
                <a:gd name="f38" fmla="val 2885"/>
                <a:gd name="f39" fmla="val 898"/>
                <a:gd name="f40" fmla="val 2925"/>
                <a:gd name="f41" fmla="val 964"/>
                <a:gd name="f42" fmla="val 2965"/>
                <a:gd name="f43" fmla="val 1024"/>
                <a:gd name="f44" fmla="val 2990"/>
                <a:gd name="f45" fmla="val 1109"/>
                <a:gd name="f46" fmla="val 3030"/>
                <a:gd name="f47" fmla="val 1174"/>
                <a:gd name="f48" fmla="val 3050"/>
                <a:gd name="f49" fmla="val 1255"/>
                <a:gd name="f50" fmla="val 3070"/>
                <a:gd name="f51" fmla="val 1340"/>
                <a:gd name="f52" fmla="val 3090"/>
                <a:gd name="f53" fmla="val 1425"/>
                <a:gd name="f54" fmla="val 3115"/>
                <a:gd name="f55" fmla="val 1525"/>
                <a:gd name="f56" fmla="val 3135"/>
                <a:gd name="f57" fmla="val 1611"/>
                <a:gd name="f58" fmla="val 3155"/>
                <a:gd name="f59" fmla="val 1801"/>
                <a:gd name="f60" fmla="val 1967"/>
                <a:gd name="f61" fmla="val 2152"/>
                <a:gd name="f62" fmla="val 2197"/>
                <a:gd name="f63" fmla="val 2217"/>
                <a:gd name="f64" fmla="val 2403"/>
                <a:gd name="f65" fmla="val 2553"/>
                <a:gd name="f66" fmla="val 2679"/>
                <a:gd name="f67" fmla="val 2804"/>
                <a:gd name="f68" fmla="val 2950"/>
                <a:gd name="f69" fmla="val 3055"/>
                <a:gd name="f70" fmla="val 3075"/>
                <a:gd name="f71" fmla="val 3180"/>
                <a:gd name="f72" fmla="val 3346"/>
                <a:gd name="f73" fmla="val 3431"/>
                <a:gd name="f74" fmla="val 3491"/>
                <a:gd name="f75" fmla="val 3556"/>
                <a:gd name="f76" fmla="val 3597"/>
                <a:gd name="f77" fmla="val 3617"/>
                <a:gd name="f78" fmla="val 1776"/>
                <a:gd name="f79" fmla="val 3637"/>
                <a:gd name="f80" fmla="val 3657"/>
                <a:gd name="f81" fmla="val 1671"/>
                <a:gd name="f82" fmla="val 1566"/>
                <a:gd name="f83" fmla="val 1505"/>
                <a:gd name="f84" fmla="val 1460"/>
                <a:gd name="f85" fmla="val 1400"/>
                <a:gd name="f86" fmla="val 1335"/>
                <a:gd name="f87" fmla="val 1275"/>
                <a:gd name="f88" fmla="val 1235"/>
                <a:gd name="f89" fmla="val 1169"/>
                <a:gd name="f90" fmla="val 3577"/>
                <a:gd name="f91" fmla="val 1044"/>
                <a:gd name="f92" fmla="val 3531"/>
                <a:gd name="f93" fmla="val 1004"/>
                <a:gd name="f94" fmla="val 939"/>
                <a:gd name="f95" fmla="val 3471"/>
                <a:gd name="f96" fmla="val 899"/>
                <a:gd name="f97" fmla="val 833"/>
                <a:gd name="f98" fmla="val 3386"/>
                <a:gd name="f99" fmla="val 793"/>
                <a:gd name="f100" fmla="val 3366"/>
                <a:gd name="f101" fmla="val 688"/>
                <a:gd name="f102" fmla="val 3281"/>
                <a:gd name="f103" fmla="val 583"/>
                <a:gd name="f104" fmla="val 417"/>
                <a:gd name="f105" fmla="val 332"/>
                <a:gd name="f106" fmla="val 2824"/>
                <a:gd name="f107" fmla="val 206"/>
                <a:gd name="f108" fmla="val 2508"/>
                <a:gd name="f109" fmla="val 2343"/>
                <a:gd name="f110" fmla="val 2072"/>
                <a:gd name="f111" fmla="val 1987"/>
                <a:gd name="f112" fmla="val 1881"/>
                <a:gd name="f113" fmla="val 1716"/>
                <a:gd name="f114" fmla="val 1445"/>
                <a:gd name="f115" fmla="val 1089"/>
                <a:gd name="f116" fmla="val 542"/>
                <a:gd name="f117" fmla="val 648"/>
                <a:gd name="f118" fmla="val 608"/>
                <a:gd name="f119" fmla="val 547"/>
                <a:gd name="f120" fmla="val 733"/>
                <a:gd name="f121" fmla="val 462"/>
                <a:gd name="f122" fmla="val 397"/>
                <a:gd name="f123" fmla="val 377"/>
                <a:gd name="f124" fmla="val 317"/>
                <a:gd name="f125" fmla="val 1064"/>
                <a:gd name="f126" fmla="val 251"/>
                <a:gd name="f127" fmla="val 1129"/>
                <a:gd name="f128" fmla="val 1586"/>
                <a:gd name="f129" fmla="val 1"/>
                <a:gd name="f130" fmla="val 1420"/>
                <a:gd name="f131" fmla="val 21"/>
                <a:gd name="f132" fmla="val 1295"/>
                <a:gd name="f133" fmla="val 46"/>
                <a:gd name="f134" fmla="val 66"/>
                <a:gd name="f135" fmla="val 86"/>
                <a:gd name="f136" fmla="val 1084"/>
                <a:gd name="f137" fmla="val 959"/>
                <a:gd name="f138" fmla="val 668"/>
                <a:gd name="f139" fmla="val 357"/>
                <a:gd name="f140" fmla="val 563"/>
                <a:gd name="f141" fmla="val 457"/>
                <a:gd name="f142" fmla="val 567"/>
                <a:gd name="f143" fmla="val 292"/>
                <a:gd name="f144" fmla="val 818"/>
                <a:gd name="f145" fmla="val 232"/>
                <a:gd name="f146" fmla="val 944"/>
                <a:gd name="f147" fmla="val 166"/>
                <a:gd name="f148" fmla="val 1069"/>
                <a:gd name="f149" fmla="val 1234"/>
                <a:gd name="f150" fmla="val 61"/>
                <a:gd name="f151" fmla="val 1360"/>
                <a:gd name="f152" fmla="val 41"/>
                <a:gd name="f153" fmla="val 1676"/>
                <a:gd name="f154" fmla="val 1821"/>
                <a:gd name="f155" fmla="val 2112"/>
                <a:gd name="f156" fmla="val 2428"/>
                <a:gd name="f157" fmla="val 2699"/>
                <a:gd name="f158" fmla="val 312"/>
                <a:gd name="f159" fmla="val 482"/>
                <a:gd name="f160" fmla="val 3200"/>
                <a:gd name="f161" fmla="val 3306"/>
                <a:gd name="f162" fmla="val 3406"/>
                <a:gd name="f163" fmla="val 919"/>
                <a:gd name="f164" fmla="val 1189"/>
                <a:gd name="f165" fmla="val 3702"/>
                <a:gd name="f166" fmla="val 3722"/>
                <a:gd name="f167" fmla="val 1440"/>
                <a:gd name="f168" fmla="val 3742"/>
                <a:gd name="f169" fmla="val 1942"/>
                <a:gd name="f170" fmla="val 2007"/>
                <a:gd name="f171" fmla="val 3682"/>
                <a:gd name="f172" fmla="val 2213"/>
                <a:gd name="f173" fmla="val 2338"/>
                <a:gd name="f174" fmla="val 2589"/>
                <a:gd name="f175" fmla="val 2694"/>
                <a:gd name="f176" fmla="val 2654"/>
                <a:gd name="f177" fmla="val 2528"/>
                <a:gd name="f178" fmla="val 3196"/>
                <a:gd name="f179" fmla="val 3216"/>
                <a:gd name="f180" fmla="val 1696"/>
                <a:gd name="f181" fmla="val 3175"/>
                <a:gd name="f182" fmla="val 3010"/>
                <a:gd name="f183" fmla="val 858"/>
                <a:gd name="f184" fmla="val 628"/>
                <a:gd name="f185" fmla="val 522"/>
                <a:gd name="f186" fmla="val 2549"/>
                <a:gd name="f187" fmla="val 2488"/>
                <a:gd name="f188" fmla="val 2423"/>
                <a:gd name="f189" fmla="val 2383"/>
                <a:gd name="f190" fmla="val 2318"/>
                <a:gd name="f191" fmla="val 2172"/>
                <a:gd name="f192" fmla="val 2047"/>
                <a:gd name="f193" fmla="*/ f0 1 3261"/>
                <a:gd name="f194" fmla="*/ f1 1 3743"/>
                <a:gd name="f195" fmla="val f2"/>
                <a:gd name="f196" fmla="val f3"/>
                <a:gd name="f197" fmla="val f4"/>
                <a:gd name="f198" fmla="+- f197 0 f195"/>
                <a:gd name="f199" fmla="+- f196 0 f195"/>
                <a:gd name="f200" fmla="*/ f199 1 3261"/>
                <a:gd name="f201" fmla="*/ f198 1 3743"/>
                <a:gd name="f202" fmla="*/ f195 1 f200"/>
                <a:gd name="f203" fmla="*/ f196 1 f200"/>
                <a:gd name="f204" fmla="*/ f195 1 f201"/>
                <a:gd name="f205" fmla="*/ f197 1 f201"/>
                <a:gd name="f206" fmla="*/ f202 f193 1"/>
                <a:gd name="f207" fmla="*/ f203 f193 1"/>
                <a:gd name="f208" fmla="*/ f205 f194 1"/>
                <a:gd name="f209" fmla="*/ f204 f1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6" t="f209" r="f207" b="f208"/>
              <a:pathLst>
                <a:path w="3261" h="3743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cubicBezTo>
                    <a:pt x="f11" y="f9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lnTo>
                    <a:pt x="f31" y="f33"/>
                  </a:ln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58" y="f60"/>
                    <a:pt x="f56" y="f61"/>
                  </a:cubicBezTo>
                  <a:cubicBezTo>
                    <a:pt x="f54" y="f62"/>
                    <a:pt x="f54" y="f63"/>
                    <a:pt x="f54" y="f21"/>
                  </a:cubicBezTo>
                  <a:cubicBezTo>
                    <a:pt x="f50" y="f64"/>
                    <a:pt x="f46" y="f65"/>
                    <a:pt x="f44" y="f66"/>
                  </a:cubicBezTo>
                  <a:cubicBezTo>
                    <a:pt x="f40" y="f67"/>
                    <a:pt x="f36" y="f68"/>
                    <a:pt x="f31" y="f69"/>
                  </a:cubicBezTo>
                  <a:lnTo>
                    <a:pt x="f31" y="f70"/>
                  </a:lnTo>
                  <a:cubicBezTo>
                    <a:pt x="f29" y="f71"/>
                    <a:pt x="f27" y="f3"/>
                    <a:pt x="f25" y="f72"/>
                  </a:cubicBezTo>
                  <a:cubicBezTo>
                    <a:pt x="f23" y="f73"/>
                    <a:pt x="f21" y="f74"/>
                    <a:pt x="f19" y="f75"/>
                  </a:cubicBezTo>
                  <a:cubicBezTo>
                    <a:pt x="f15" y="f76"/>
                    <a:pt x="f12" y="f77"/>
                    <a:pt x="f78" y="f79"/>
                  </a:cubicBezTo>
                  <a:cubicBezTo>
                    <a:pt x="f8" y="f80"/>
                    <a:pt x="f81" y="f80"/>
                    <a:pt x="f5" y="f80"/>
                  </a:cubicBezTo>
                  <a:cubicBezTo>
                    <a:pt x="f82" y="f80"/>
                    <a:pt x="f83" y="f80"/>
                    <a:pt x="f84" y="f79"/>
                  </a:cubicBezTo>
                  <a:cubicBezTo>
                    <a:pt x="f85" y="f79"/>
                    <a:pt x="f86" y="f77"/>
                    <a:pt x="f87" y="f77"/>
                  </a:cubicBezTo>
                  <a:cubicBezTo>
                    <a:pt x="f88" y="f76"/>
                    <a:pt x="f89" y="f90"/>
                    <a:pt x="f45" y="f75"/>
                  </a:cubicBezTo>
                  <a:cubicBezTo>
                    <a:pt x="f91" y="f92"/>
                    <a:pt x="f93" y="f74"/>
                    <a:pt x="f94" y="f95"/>
                  </a:cubicBezTo>
                  <a:cubicBezTo>
                    <a:pt x="f96" y="f73"/>
                    <a:pt x="f97" y="f98"/>
                    <a:pt x="f35" y="f72"/>
                  </a:cubicBezTo>
                  <a:lnTo>
                    <a:pt x="f35" y="f72"/>
                  </a:lnTo>
                  <a:lnTo>
                    <a:pt x="f99" y="f100"/>
                  </a:lnTo>
                  <a:cubicBezTo>
                    <a:pt x="f101" y="f102"/>
                    <a:pt x="f103" y="f71"/>
                    <a:pt x="f28" y="f70"/>
                  </a:cubicBezTo>
                  <a:cubicBezTo>
                    <a:pt x="f104" y="f68"/>
                    <a:pt x="f105" y="f106"/>
                    <a:pt x="f22" y="f66"/>
                  </a:cubicBezTo>
                  <a:cubicBezTo>
                    <a:pt x="f107" y="f108"/>
                    <a:pt x="f13" y="f109"/>
                    <a:pt x="f9" y="f61"/>
                  </a:cubicBezTo>
                  <a:cubicBezTo>
                    <a:pt x="f9" y="f110"/>
                    <a:pt x="f6" y="f111"/>
                    <a:pt x="f6" y="f112"/>
                  </a:cubicBezTo>
                  <a:cubicBezTo>
                    <a:pt x="f6" y="f59"/>
                    <a:pt x="f9" y="f113"/>
                    <a:pt x="f9" y="f57"/>
                  </a:cubicBezTo>
                  <a:cubicBezTo>
                    <a:pt x="f13" y="f114"/>
                    <a:pt x="f107" y="f87"/>
                    <a:pt x="f22" y="f45"/>
                  </a:cubicBezTo>
                  <a:lnTo>
                    <a:pt x="f22" y="f115"/>
                  </a:lnTo>
                  <a:cubicBezTo>
                    <a:pt x="f105" y="f41"/>
                    <a:pt x="f104" y="f37"/>
                    <a:pt x="f28" y="f33"/>
                  </a:cubicBezTo>
                  <a:cubicBezTo>
                    <a:pt x="f116" y="f117"/>
                    <a:pt x="f103" y="f118"/>
                    <a:pt x="f117" y="f119"/>
                  </a:cubicBezTo>
                  <a:cubicBezTo>
                    <a:pt x="f101" y="f28"/>
                    <a:pt x="f120" y="f121"/>
                    <a:pt x="f99" y="f122"/>
                  </a:cubicBezTo>
                  <a:cubicBezTo>
                    <a:pt x="f97" y="f123"/>
                    <a:pt x="f96" y="f24"/>
                    <a:pt x="f94" y="f124"/>
                  </a:cubicBezTo>
                  <a:cubicBezTo>
                    <a:pt x="f93" y="f22"/>
                    <a:pt x="f125" y="f126"/>
                    <a:pt x="f127" y="f20"/>
                  </a:cubicBezTo>
                  <a:lnTo>
                    <a:pt x="f45" y="f20"/>
                  </a:lnTo>
                  <a:cubicBezTo>
                    <a:pt x="f88" y="f16"/>
                    <a:pt x="f86" y="f13"/>
                    <a:pt x="f84" y="f9"/>
                  </a:cubicBezTo>
                  <a:cubicBezTo>
                    <a:pt x="f55" y="f9"/>
                    <a:pt x="f128" y="f6"/>
                    <a:pt x="f5" y="f6"/>
                  </a:cubicBezTo>
                  <a:close/>
                  <a:moveTo>
                    <a:pt x="f5" y="f129"/>
                  </a:moveTo>
                  <a:cubicBezTo>
                    <a:pt x="f55" y="f129"/>
                    <a:pt x="f130" y="f131"/>
                    <a:pt x="f132" y="f133"/>
                  </a:cubicBezTo>
                  <a:cubicBezTo>
                    <a:pt x="f88" y="f134"/>
                    <a:pt x="f89" y="f135"/>
                    <a:pt x="f136" y="f6"/>
                  </a:cubicBezTo>
                  <a:cubicBezTo>
                    <a:pt x="f43" y="f9"/>
                    <a:pt x="f137" y="f16"/>
                    <a:pt x="f96" y="f20"/>
                  </a:cubicBezTo>
                  <a:cubicBezTo>
                    <a:pt x="f35" y="f22"/>
                    <a:pt x="f138" y="f139"/>
                    <a:pt x="f140" y="f121"/>
                  </a:cubicBezTo>
                  <a:cubicBezTo>
                    <a:pt x="f141" y="f142"/>
                    <a:pt x="f123" y="f32"/>
                    <a:pt x="f143" y="f144"/>
                  </a:cubicBezTo>
                  <a:cubicBezTo>
                    <a:pt x="f145" y="f146"/>
                    <a:pt x="f147" y="f148"/>
                    <a:pt x="f9" y="f149"/>
                  </a:cubicBezTo>
                  <a:cubicBezTo>
                    <a:pt x="f150" y="f151"/>
                    <a:pt x="f152" y="f83"/>
                    <a:pt x="f131" y="f153"/>
                  </a:cubicBezTo>
                  <a:cubicBezTo>
                    <a:pt x="f129" y="f154"/>
                    <a:pt x="f131" y="f60"/>
                    <a:pt x="f131" y="f155"/>
                  </a:cubicBezTo>
                  <a:cubicBezTo>
                    <a:pt x="f150" y="f156"/>
                    <a:pt x="f147" y="f157"/>
                    <a:pt x="f158" y="f68"/>
                  </a:cubicBezTo>
                  <a:cubicBezTo>
                    <a:pt x="f123" y="f70"/>
                    <a:pt x="f159" y="f160"/>
                    <a:pt x="f103" y="f161"/>
                  </a:cubicBezTo>
                  <a:cubicBezTo>
                    <a:pt x="f138" y="f162"/>
                    <a:pt x="f99" y="f74"/>
                    <a:pt x="f163" y="f75"/>
                  </a:cubicBezTo>
                  <a:cubicBezTo>
                    <a:pt x="f91" y="f79"/>
                    <a:pt x="f164" y="f165"/>
                    <a:pt x="f86" y="f166"/>
                  </a:cubicBezTo>
                  <a:cubicBezTo>
                    <a:pt x="f167" y="f168"/>
                    <a:pt x="f55" y="f168"/>
                    <a:pt x="f5" y="f168"/>
                  </a:cubicBezTo>
                  <a:lnTo>
                    <a:pt x="f10" y="f168"/>
                  </a:lnTo>
                  <a:cubicBezTo>
                    <a:pt x="f11" y="f168"/>
                    <a:pt x="f169" y="f166"/>
                    <a:pt x="f170" y="f165"/>
                  </a:cubicBezTo>
                  <a:cubicBezTo>
                    <a:pt x="f17" y="f171"/>
                    <a:pt x="f19" y="f80"/>
                    <a:pt x="f172" y="f77"/>
                  </a:cubicBezTo>
                  <a:cubicBezTo>
                    <a:pt x="f173" y="f90"/>
                    <a:pt x="f25" y="f74"/>
                    <a:pt x="f174" y="f98"/>
                  </a:cubicBezTo>
                  <a:cubicBezTo>
                    <a:pt x="f175" y="f161"/>
                    <a:pt x="f34" y="f160"/>
                    <a:pt x="f38" y="f69"/>
                  </a:cubicBezTo>
                  <a:cubicBezTo>
                    <a:pt x="f42" y="f68"/>
                    <a:pt x="f46" y="f106"/>
                    <a:pt x="f52" y="f176"/>
                  </a:cubicBezTo>
                  <a:cubicBezTo>
                    <a:pt x="f58" y="f177"/>
                    <a:pt x="f178" y="f64"/>
                    <a:pt x="f179" y="f21"/>
                  </a:cubicBezTo>
                  <a:cubicBezTo>
                    <a:pt x="f3" y="f60"/>
                    <a:pt x="f3" y="f180"/>
                    <a:pt x="f178" y="f85"/>
                  </a:cubicBezTo>
                  <a:cubicBezTo>
                    <a:pt x="f181" y="f87"/>
                    <a:pt x="f54" y="f127"/>
                    <a:pt x="f48" y="f93"/>
                  </a:cubicBezTo>
                  <a:cubicBezTo>
                    <a:pt x="f182" y="f183"/>
                    <a:pt x="f40" y="f120"/>
                    <a:pt x="f36" y="f184"/>
                  </a:cubicBezTo>
                  <a:cubicBezTo>
                    <a:pt x="f34" y="f142"/>
                    <a:pt x="f31" y="f185"/>
                    <a:pt x="f175" y="f121"/>
                  </a:cubicBezTo>
                  <a:cubicBezTo>
                    <a:pt x="f176" y="f26"/>
                    <a:pt x="f174" y="f123"/>
                    <a:pt x="f186" y="f124"/>
                  </a:cubicBezTo>
                  <a:cubicBezTo>
                    <a:pt x="f187" y="f22"/>
                    <a:pt x="f188" y="f126"/>
                    <a:pt x="f189" y="f20"/>
                  </a:cubicBezTo>
                  <a:cubicBezTo>
                    <a:pt x="f190" y="f16"/>
                    <a:pt x="f21" y="f13"/>
                    <a:pt x="f191" y="f6"/>
                  </a:cubicBezTo>
                  <a:cubicBezTo>
                    <a:pt x="f192" y="f133"/>
                    <a:pt x="f12" y="f131"/>
                    <a:pt x="f8" y="f129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2465;p48">
              <a:extLst>
                <a:ext uri="{FF2B5EF4-FFF2-40B4-BE49-F238E27FC236}">
                  <a16:creationId xmlns:a16="http://schemas.microsoft.com/office/drawing/2014/main" id="{D0DCEB71-CD88-93D3-6385-D647BC67818C}"/>
                </a:ext>
              </a:extLst>
            </p:cNvPr>
            <p:cNvSpPr/>
            <p:nvPr/>
          </p:nvSpPr>
          <p:spPr>
            <a:xfrm>
              <a:off x="5351992" y="2409389"/>
              <a:ext cx="105165" cy="1376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02"/>
                <a:gd name="f4" fmla="val 2489"/>
                <a:gd name="f5" fmla="val 1089"/>
                <a:gd name="f6" fmla="val 106"/>
                <a:gd name="f7" fmla="val 1129"/>
                <a:gd name="f8" fmla="val 126"/>
                <a:gd name="f9" fmla="val 1174"/>
                <a:gd name="f10" fmla="val 1215"/>
                <a:gd name="f11" fmla="val 1255"/>
                <a:gd name="f12" fmla="val 146"/>
                <a:gd name="f13" fmla="val 1320"/>
                <a:gd name="f14" fmla="val 171"/>
                <a:gd name="f15" fmla="val 1340"/>
                <a:gd name="f16" fmla="val 1425"/>
                <a:gd name="f17" fmla="val 211"/>
                <a:gd name="f18" fmla="val 1485"/>
                <a:gd name="f19" fmla="val 251"/>
                <a:gd name="f20" fmla="val 1526"/>
                <a:gd name="f21" fmla="val 296"/>
                <a:gd name="f22" fmla="val 1591"/>
                <a:gd name="f23" fmla="val 337"/>
                <a:gd name="f24" fmla="val 1631"/>
                <a:gd name="f25" fmla="val 377"/>
                <a:gd name="f26" fmla="val 1676"/>
                <a:gd name="f27" fmla="val 422"/>
                <a:gd name="f28" fmla="val 1696"/>
                <a:gd name="f29" fmla="val 462"/>
                <a:gd name="f30" fmla="val 1716"/>
                <a:gd name="f31" fmla="val 502"/>
                <a:gd name="f32" fmla="val 1736"/>
                <a:gd name="f33" fmla="val 547"/>
                <a:gd name="f34" fmla="val 1756"/>
                <a:gd name="f35" fmla="val 587"/>
                <a:gd name="f36" fmla="val 627"/>
                <a:gd name="f37" fmla="val 1776"/>
                <a:gd name="f38" fmla="val 673"/>
                <a:gd name="f39" fmla="val 733"/>
                <a:gd name="f40" fmla="val 798"/>
                <a:gd name="f41" fmla="val 818"/>
                <a:gd name="f42" fmla="val 838"/>
                <a:gd name="f43" fmla="val 858"/>
                <a:gd name="f44" fmla="val 878"/>
                <a:gd name="f45" fmla="val 898"/>
                <a:gd name="f46" fmla="val 923"/>
                <a:gd name="f47" fmla="val 963"/>
                <a:gd name="f48" fmla="val 1004"/>
                <a:gd name="f49" fmla="val 1651"/>
                <a:gd name="f50" fmla="val 1049"/>
                <a:gd name="f51" fmla="val 1551"/>
                <a:gd name="f52" fmla="val 1214"/>
                <a:gd name="f53" fmla="val 1254"/>
                <a:gd name="f54" fmla="val 1360"/>
                <a:gd name="f55" fmla="val 1274"/>
                <a:gd name="f56" fmla="val 1299"/>
                <a:gd name="f57" fmla="val 1275"/>
                <a:gd name="f58" fmla="val 1319"/>
                <a:gd name="f59" fmla="val 1235"/>
                <a:gd name="f60" fmla="val 1195"/>
                <a:gd name="f61" fmla="val 1149"/>
                <a:gd name="f62" fmla="val 753"/>
                <a:gd name="f63" fmla="val 713"/>
                <a:gd name="f64" fmla="val 628"/>
                <a:gd name="f65" fmla="val 588"/>
                <a:gd name="f66" fmla="val 548"/>
                <a:gd name="f67" fmla="val 523"/>
                <a:gd name="f68" fmla="val 482"/>
                <a:gd name="f69" fmla="val 1234"/>
                <a:gd name="f70" fmla="val 397"/>
                <a:gd name="f71" fmla="val 357"/>
                <a:gd name="f72" fmla="val 317"/>
                <a:gd name="f73" fmla="val 297"/>
                <a:gd name="f74" fmla="val 272"/>
                <a:gd name="f75" fmla="val 1109"/>
                <a:gd name="f76" fmla="val 252"/>
                <a:gd name="f77" fmla="val 212"/>
                <a:gd name="f78" fmla="val 1024"/>
                <a:gd name="f79" fmla="val 192"/>
                <a:gd name="f80" fmla="val 983"/>
                <a:gd name="f81" fmla="val 943"/>
                <a:gd name="f82" fmla="val 522"/>
                <a:gd name="f83" fmla="val 442"/>
                <a:gd name="f84" fmla="val 191"/>
                <a:gd name="f85" fmla="val 568"/>
                <a:gd name="f86" fmla="val 608"/>
                <a:gd name="f87" fmla="val 648"/>
                <a:gd name="f88" fmla="val 693"/>
                <a:gd name="f89" fmla="val 773"/>
                <a:gd name="f90" fmla="val 2112"/>
                <a:gd name="f91" fmla="val 2132"/>
                <a:gd name="f92" fmla="val 1300"/>
                <a:gd name="f93" fmla="val 2152"/>
                <a:gd name="f94" fmla="val 2177"/>
                <a:gd name="f95" fmla="val 2197"/>
                <a:gd name="f96" fmla="val 2217"/>
                <a:gd name="f97" fmla="val 2237"/>
                <a:gd name="f98" fmla="val 2277"/>
                <a:gd name="f99" fmla="val 2302"/>
                <a:gd name="f100" fmla="val 2323"/>
                <a:gd name="f101" fmla="val 2343"/>
                <a:gd name="f102" fmla="val 2363"/>
                <a:gd name="f103" fmla="val 2383"/>
                <a:gd name="f104" fmla="val 2403"/>
                <a:gd name="f105" fmla="val 2428"/>
                <a:gd name="f106" fmla="val 984"/>
                <a:gd name="f107" fmla="val 964"/>
                <a:gd name="f108" fmla="val 944"/>
                <a:gd name="f109" fmla="val 924"/>
                <a:gd name="f110" fmla="val 879"/>
                <a:gd name="f111" fmla="val 2257"/>
                <a:gd name="f112" fmla="val 899"/>
                <a:gd name="f113" fmla="val 1069"/>
                <a:gd name="f114" fmla="val 21"/>
                <a:gd name="f115" fmla="val 46"/>
                <a:gd name="f116" fmla="val 66"/>
                <a:gd name="f117" fmla="val 86"/>
                <a:gd name="f118" fmla="val 567"/>
                <a:gd name="f119" fmla="val 607"/>
                <a:gd name="f120" fmla="val 1"/>
                <a:gd name="f121" fmla="val 647"/>
                <a:gd name="f122" fmla="val 232"/>
                <a:gd name="f123" fmla="val 1400"/>
                <a:gd name="f124" fmla="val 1445"/>
                <a:gd name="f125" fmla="val 1465"/>
                <a:gd name="f126" fmla="val 1570"/>
                <a:gd name="f127" fmla="val 1590"/>
                <a:gd name="f128" fmla="val 1610"/>
                <a:gd name="f129" fmla="val 1650"/>
                <a:gd name="f130" fmla="val 1801"/>
                <a:gd name="f131" fmla="val 1821"/>
                <a:gd name="f132" fmla="val 1841"/>
                <a:gd name="f133" fmla="val 1861"/>
                <a:gd name="f134" fmla="val 1881"/>
                <a:gd name="f135" fmla="val 1630"/>
                <a:gd name="f136" fmla="val 1901"/>
                <a:gd name="f137" fmla="val 1926"/>
                <a:gd name="f138" fmla="val 1946"/>
                <a:gd name="f139" fmla="val 1966"/>
                <a:gd name="f140" fmla="val 2052"/>
                <a:gd name="f141" fmla="val 2448"/>
                <a:gd name="f142" fmla="val 2468"/>
                <a:gd name="f143" fmla="val 2488"/>
                <a:gd name="f144" fmla="val 1380"/>
                <a:gd name="f145" fmla="val 1842"/>
                <a:gd name="f146" fmla="val 1862"/>
                <a:gd name="f147" fmla="val 1525"/>
                <a:gd name="f148" fmla="val 1882"/>
                <a:gd name="f149" fmla="val 1505"/>
                <a:gd name="f150" fmla="val 1194"/>
                <a:gd name="f151" fmla="*/ f0 1 1902"/>
                <a:gd name="f152" fmla="*/ f1 1 2489"/>
                <a:gd name="f153" fmla="val f2"/>
                <a:gd name="f154" fmla="val f3"/>
                <a:gd name="f155" fmla="val f4"/>
                <a:gd name="f156" fmla="+- f155 0 f153"/>
                <a:gd name="f157" fmla="+- f154 0 f153"/>
                <a:gd name="f158" fmla="*/ f157 1 1902"/>
                <a:gd name="f159" fmla="*/ f156 1 2489"/>
                <a:gd name="f160" fmla="*/ f153 1 f158"/>
                <a:gd name="f161" fmla="*/ f154 1 f158"/>
                <a:gd name="f162" fmla="*/ f153 1 f159"/>
                <a:gd name="f163" fmla="*/ f155 1 f159"/>
                <a:gd name="f164" fmla="*/ f160 f151 1"/>
                <a:gd name="f165" fmla="*/ f161 f151 1"/>
                <a:gd name="f166" fmla="*/ f163 f152 1"/>
                <a:gd name="f167" fmla="*/ f162 f1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4" t="f167" r="f165" b="f166"/>
              <a:pathLst>
                <a:path w="1902" h="2489">
                  <a:moveTo>
                    <a:pt x="f5" y="f6"/>
                  </a:moveTo>
                  <a:cubicBezTo>
                    <a:pt x="f7" y="f8"/>
                    <a:pt x="f9" y="f8"/>
                    <a:pt x="f10" y="f8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4" y="f36"/>
                    <a:pt x="f37" y="f38"/>
                  </a:cubicBezTo>
                  <a:lnTo>
                    <a:pt x="f37" y="f39"/>
                  </a:lnTo>
                  <a:lnTo>
                    <a:pt x="f37" y="f40"/>
                  </a:lnTo>
                  <a:cubicBezTo>
                    <a:pt x="f37" y="f41"/>
                    <a:pt x="f34" y="f42"/>
                    <a:pt x="f34" y="f43"/>
                  </a:cubicBezTo>
                  <a:cubicBezTo>
                    <a:pt x="f34" y="f44"/>
                    <a:pt x="f34" y="f45"/>
                    <a:pt x="f32" y="f46"/>
                  </a:cubicBezTo>
                  <a:cubicBezTo>
                    <a:pt x="f30" y="f47"/>
                    <a:pt x="f28" y="f48"/>
                    <a:pt x="f49" y="f50"/>
                  </a:cubicBezTo>
                  <a:cubicBezTo>
                    <a:pt x="f24" y="f5"/>
                    <a:pt x="f22" y="f7"/>
                    <a:pt x="f51" y="f9"/>
                  </a:cubicBezTo>
                  <a:cubicBezTo>
                    <a:pt x="f18" y="f52"/>
                    <a:pt x="f16" y="f53"/>
                    <a:pt x="f54" y="f55"/>
                  </a:cubicBezTo>
                  <a:cubicBezTo>
                    <a:pt x="f13" y="f56"/>
                    <a:pt x="f57" y="f58"/>
                    <a:pt x="f59" y="f58"/>
                  </a:cubicBezTo>
                  <a:cubicBezTo>
                    <a:pt x="f60" y="f15"/>
                    <a:pt x="f61" y="f15"/>
                    <a:pt x="f5" y="f54"/>
                  </a:cubicBezTo>
                  <a:lnTo>
                    <a:pt x="f40" y="f54"/>
                  </a:lnTo>
                  <a:cubicBezTo>
                    <a:pt x="f62" y="f54"/>
                    <a:pt x="f63" y="f15"/>
                    <a:pt x="f38" y="f15"/>
                  </a:cubicBezTo>
                  <a:cubicBezTo>
                    <a:pt x="f64" y="f58"/>
                    <a:pt x="f65" y="f58"/>
                    <a:pt x="f66" y="f56"/>
                  </a:cubicBezTo>
                  <a:cubicBezTo>
                    <a:pt x="f67" y="f55"/>
                    <a:pt x="f68" y="f53"/>
                    <a:pt x="f29" y="f53"/>
                  </a:cubicBezTo>
                  <a:cubicBezTo>
                    <a:pt x="f27" y="f69"/>
                    <a:pt x="f70" y="f52"/>
                    <a:pt x="f71" y="f9"/>
                  </a:cubicBezTo>
                  <a:cubicBezTo>
                    <a:pt x="f23" y="f9"/>
                    <a:pt x="f72" y="f61"/>
                    <a:pt x="f73" y="f7"/>
                  </a:cubicBezTo>
                  <a:cubicBezTo>
                    <a:pt x="f74" y="f75"/>
                    <a:pt x="f76" y="f5"/>
                    <a:pt x="f77" y="f50"/>
                  </a:cubicBezTo>
                  <a:cubicBezTo>
                    <a:pt x="f77" y="f78"/>
                    <a:pt x="f79" y="f48"/>
                    <a:pt x="f14" y="f80"/>
                  </a:cubicBezTo>
                  <a:cubicBezTo>
                    <a:pt x="f14" y="f47"/>
                    <a:pt x="f12" y="f81"/>
                    <a:pt x="f12" y="f46"/>
                  </a:cubicBezTo>
                  <a:cubicBezTo>
                    <a:pt x="f8" y="f45"/>
                    <a:pt x="f8" y="f44"/>
                    <a:pt x="f8" y="f43"/>
                  </a:cubicBezTo>
                  <a:cubicBezTo>
                    <a:pt x="f8" y="f42"/>
                    <a:pt x="f6" y="f41"/>
                    <a:pt x="f6" y="f40"/>
                  </a:cubicBezTo>
                  <a:lnTo>
                    <a:pt x="f6" y="f39"/>
                  </a:lnTo>
                  <a:lnTo>
                    <a:pt x="f6" y="f38"/>
                  </a:lnTo>
                  <a:cubicBezTo>
                    <a:pt x="f8" y="f36"/>
                    <a:pt x="f8" y="f35"/>
                    <a:pt x="f12" y="f33"/>
                  </a:cubicBezTo>
                  <a:cubicBezTo>
                    <a:pt x="f12" y="f82"/>
                    <a:pt x="f14" y="f31"/>
                    <a:pt x="f14" y="f68"/>
                  </a:cubicBezTo>
                  <a:cubicBezTo>
                    <a:pt x="f79" y="f29"/>
                    <a:pt x="f77" y="f83"/>
                    <a:pt x="f77" y="f27"/>
                  </a:cubicBezTo>
                  <a:cubicBezTo>
                    <a:pt x="f76" y="f25"/>
                    <a:pt x="f73" y="f23"/>
                    <a:pt x="f23" y="f21"/>
                  </a:cubicBezTo>
                  <a:cubicBezTo>
                    <a:pt x="f70" y="f19"/>
                    <a:pt x="f29" y="f17"/>
                    <a:pt x="f67" y="f84"/>
                  </a:cubicBezTo>
                  <a:cubicBezTo>
                    <a:pt x="f85" y="f14"/>
                    <a:pt x="f86" y="f12"/>
                    <a:pt x="f87" y="f12"/>
                  </a:cubicBezTo>
                  <a:cubicBezTo>
                    <a:pt x="f88" y="f8"/>
                    <a:pt x="f39" y="f8"/>
                    <a:pt x="f89" y="f6"/>
                  </a:cubicBezTo>
                  <a:close/>
                  <a:moveTo>
                    <a:pt x="f11" y="f90"/>
                  </a:moveTo>
                  <a:cubicBezTo>
                    <a:pt x="f57" y="f90"/>
                    <a:pt x="f57" y="f91"/>
                    <a:pt x="f57" y="f91"/>
                  </a:cubicBezTo>
                  <a:cubicBezTo>
                    <a:pt x="f92" y="f91"/>
                    <a:pt x="f92" y="f93"/>
                    <a:pt x="f13" y="f93"/>
                  </a:cubicBezTo>
                  <a:cubicBezTo>
                    <a:pt x="f13" y="f94"/>
                    <a:pt x="f13" y="f95"/>
                    <a:pt x="f15" y="f95"/>
                  </a:cubicBezTo>
                  <a:lnTo>
                    <a:pt x="f15" y="f96"/>
                  </a:lnTo>
                  <a:lnTo>
                    <a:pt x="f15" y="f97"/>
                  </a:lnTo>
                  <a:cubicBezTo>
                    <a:pt x="f13" y="f98"/>
                    <a:pt x="f57" y="f99"/>
                    <a:pt x="f11" y="f100"/>
                  </a:cubicBezTo>
                  <a:cubicBezTo>
                    <a:pt x="f10" y="f101"/>
                    <a:pt x="f60" y="f102"/>
                    <a:pt x="f61" y="f103"/>
                  </a:cubicBezTo>
                  <a:cubicBezTo>
                    <a:pt x="f75" y="f104"/>
                    <a:pt x="f5" y="f104"/>
                    <a:pt x="f50" y="f104"/>
                  </a:cubicBezTo>
                  <a:cubicBezTo>
                    <a:pt x="f78" y="f105"/>
                    <a:pt x="f48" y="f105"/>
                    <a:pt x="f106" y="f105"/>
                  </a:cubicBezTo>
                  <a:cubicBezTo>
                    <a:pt x="f107" y="f105"/>
                    <a:pt x="f108" y="f105"/>
                    <a:pt x="f109" y="f104"/>
                  </a:cubicBezTo>
                  <a:cubicBezTo>
                    <a:pt x="f110" y="f104"/>
                    <a:pt x="f42" y="f104"/>
                    <a:pt x="f40" y="f103"/>
                  </a:cubicBezTo>
                  <a:cubicBezTo>
                    <a:pt x="f62" y="f102"/>
                    <a:pt x="f39" y="f101"/>
                    <a:pt x="f88" y="f100"/>
                  </a:cubicBezTo>
                  <a:cubicBezTo>
                    <a:pt x="f88" y="f99"/>
                    <a:pt x="f88" y="f98"/>
                    <a:pt x="f63" y="f111"/>
                  </a:cubicBezTo>
                  <a:cubicBezTo>
                    <a:pt x="f63" y="f97"/>
                    <a:pt x="f39" y="f96"/>
                    <a:pt x="f39" y="f96"/>
                  </a:cubicBezTo>
                  <a:cubicBezTo>
                    <a:pt x="f62" y="f95"/>
                    <a:pt x="f62" y="f94"/>
                    <a:pt x="f89" y="f94"/>
                  </a:cubicBezTo>
                  <a:cubicBezTo>
                    <a:pt x="f40" y="f93"/>
                    <a:pt x="f40" y="f93"/>
                    <a:pt x="f41" y="f91"/>
                  </a:cubicBezTo>
                  <a:lnTo>
                    <a:pt x="f112" y="f91"/>
                  </a:lnTo>
                  <a:cubicBezTo>
                    <a:pt x="f109" y="f91"/>
                    <a:pt x="f109" y="f93"/>
                    <a:pt x="f109" y="f93"/>
                  </a:cubicBezTo>
                  <a:lnTo>
                    <a:pt x="f108" y="f94"/>
                  </a:lnTo>
                  <a:cubicBezTo>
                    <a:pt x="f107" y="f94"/>
                    <a:pt x="f107" y="f95"/>
                    <a:pt x="f107" y="f95"/>
                  </a:cubicBezTo>
                  <a:cubicBezTo>
                    <a:pt x="f107" y="f96"/>
                    <a:pt x="f106" y="f97"/>
                    <a:pt x="f106" y="f111"/>
                  </a:cubicBezTo>
                  <a:cubicBezTo>
                    <a:pt x="f106" y="f98"/>
                    <a:pt x="f48" y="f99"/>
                    <a:pt x="f78" y="f99"/>
                  </a:cubicBezTo>
                  <a:cubicBezTo>
                    <a:pt x="f50" y="f99"/>
                    <a:pt x="f113" y="f99"/>
                    <a:pt x="f113" y="f98"/>
                  </a:cubicBezTo>
                  <a:cubicBezTo>
                    <a:pt x="f113" y="f98"/>
                    <a:pt x="f5" y="f111"/>
                    <a:pt x="f5" y="f97"/>
                  </a:cubicBezTo>
                  <a:lnTo>
                    <a:pt x="f5" y="f95"/>
                  </a:lnTo>
                  <a:cubicBezTo>
                    <a:pt x="f75" y="f94"/>
                    <a:pt x="f75" y="f93"/>
                    <a:pt x="f75" y="f93"/>
                  </a:cubicBezTo>
                  <a:cubicBezTo>
                    <a:pt x="f7" y="f93"/>
                    <a:pt x="f7" y="f91"/>
                    <a:pt x="f7" y="f91"/>
                  </a:cubicBezTo>
                  <a:cubicBezTo>
                    <a:pt x="f61" y="f91"/>
                    <a:pt x="f61" y="f90"/>
                    <a:pt x="f9" y="f90"/>
                  </a:cubicBezTo>
                  <a:close/>
                  <a:moveTo>
                    <a:pt x="f40" y="f2"/>
                  </a:moveTo>
                  <a:cubicBezTo>
                    <a:pt x="f63" y="f114"/>
                    <a:pt x="f64" y="f115"/>
                    <a:pt x="f66" y="f116"/>
                  </a:cubicBezTo>
                  <a:cubicBezTo>
                    <a:pt x="f27" y="f6"/>
                    <a:pt x="f73" y="f84"/>
                    <a:pt x="f79" y="f21"/>
                  </a:cubicBezTo>
                  <a:cubicBezTo>
                    <a:pt x="f12" y="f23"/>
                    <a:pt x="f6" y="f25"/>
                    <a:pt x="f117" y="f83"/>
                  </a:cubicBezTo>
                  <a:cubicBezTo>
                    <a:pt x="f116" y="f68"/>
                    <a:pt x="f115" y="f31"/>
                    <a:pt x="f115" y="f33"/>
                  </a:cubicBezTo>
                  <a:cubicBezTo>
                    <a:pt x="f114" y="f118"/>
                    <a:pt x="f114" y="f119"/>
                    <a:pt x="f120" y="f121"/>
                  </a:cubicBezTo>
                  <a:lnTo>
                    <a:pt x="f120" y="f62"/>
                  </a:lnTo>
                  <a:cubicBezTo>
                    <a:pt x="f120" y="f40"/>
                    <a:pt x="f120" y="f41"/>
                    <a:pt x="f114" y="f43"/>
                  </a:cubicBezTo>
                  <a:cubicBezTo>
                    <a:pt x="f114" y="f46"/>
                    <a:pt x="f116" y="f80"/>
                    <a:pt x="f6" y="f50"/>
                  </a:cubicBezTo>
                  <a:cubicBezTo>
                    <a:pt x="f6" y="f113"/>
                    <a:pt x="f8" y="f75"/>
                    <a:pt x="f12" y="f7"/>
                  </a:cubicBezTo>
                  <a:cubicBezTo>
                    <a:pt x="f14" y="f61"/>
                    <a:pt x="f79" y="f9"/>
                    <a:pt x="f122" y="f52"/>
                  </a:cubicBezTo>
                  <a:cubicBezTo>
                    <a:pt x="f74" y="f53"/>
                    <a:pt x="f23" y="f56"/>
                    <a:pt x="f27" y="f15"/>
                  </a:cubicBezTo>
                  <a:cubicBezTo>
                    <a:pt x="f68" y="f54"/>
                    <a:pt x="f66" y="f123"/>
                    <a:pt x="f86" y="f16"/>
                  </a:cubicBezTo>
                  <a:cubicBezTo>
                    <a:pt x="f38" y="f124"/>
                    <a:pt x="f62" y="f124"/>
                    <a:pt x="f42" y="f125"/>
                  </a:cubicBezTo>
                  <a:lnTo>
                    <a:pt x="f112" y="f125"/>
                  </a:lnTo>
                  <a:lnTo>
                    <a:pt x="f112" y="f126"/>
                  </a:lnTo>
                  <a:cubicBezTo>
                    <a:pt x="f112" y="f127"/>
                    <a:pt x="f110" y="f128"/>
                    <a:pt x="f110" y="f129"/>
                  </a:cubicBezTo>
                  <a:lnTo>
                    <a:pt x="f41" y="f30"/>
                  </a:lnTo>
                  <a:cubicBezTo>
                    <a:pt x="f41" y="f34"/>
                    <a:pt x="f40" y="f34"/>
                    <a:pt x="f89" y="f37"/>
                  </a:cubicBezTo>
                  <a:cubicBezTo>
                    <a:pt x="f39" y="f130"/>
                    <a:pt x="f63" y="f131"/>
                    <a:pt x="f38" y="f132"/>
                  </a:cubicBezTo>
                  <a:cubicBezTo>
                    <a:pt x="f64" y="f133"/>
                    <a:pt x="f86" y="f133"/>
                    <a:pt x="f85" y="f133"/>
                  </a:cubicBezTo>
                  <a:cubicBezTo>
                    <a:pt x="f66" y="f134"/>
                    <a:pt x="f67" y="f134"/>
                    <a:pt x="f31" y="f134"/>
                  </a:cubicBezTo>
                  <a:cubicBezTo>
                    <a:pt x="f68" y="f134"/>
                    <a:pt x="f29" y="f134"/>
                    <a:pt x="f29" y="f133"/>
                  </a:cubicBezTo>
                  <a:cubicBezTo>
                    <a:pt x="f27" y="f133"/>
                    <a:pt x="f70" y="f133"/>
                    <a:pt x="f71" y="f132"/>
                  </a:cubicBezTo>
                  <a:cubicBezTo>
                    <a:pt x="f23" y="f132"/>
                    <a:pt x="f73" y="f131"/>
                    <a:pt x="f74" y="f130"/>
                  </a:cubicBezTo>
                  <a:cubicBezTo>
                    <a:pt x="f76" y="f37"/>
                    <a:pt x="f122" y="f34"/>
                    <a:pt x="f77" y="f32"/>
                  </a:cubicBezTo>
                  <a:cubicBezTo>
                    <a:pt x="f79" y="f28"/>
                    <a:pt x="f14" y="f26"/>
                    <a:pt x="f14" y="f129"/>
                  </a:cubicBezTo>
                  <a:cubicBezTo>
                    <a:pt x="f12" y="f129"/>
                    <a:pt x="f12" y="f135"/>
                    <a:pt x="f8" y="f135"/>
                  </a:cubicBezTo>
                  <a:lnTo>
                    <a:pt x="f6" y="f135"/>
                  </a:lnTo>
                  <a:cubicBezTo>
                    <a:pt x="f117" y="f129"/>
                    <a:pt x="f117" y="f129"/>
                    <a:pt x="f117" y="f26"/>
                  </a:cubicBezTo>
                  <a:lnTo>
                    <a:pt x="f117" y="f28"/>
                  </a:lnTo>
                  <a:cubicBezTo>
                    <a:pt x="f6" y="f34"/>
                    <a:pt x="f12" y="f130"/>
                    <a:pt x="f79" y="f132"/>
                  </a:cubicBezTo>
                  <a:cubicBezTo>
                    <a:pt x="f122" y="f134"/>
                    <a:pt x="f74" y="f136"/>
                    <a:pt x="f72" y="f137"/>
                  </a:cubicBezTo>
                  <a:cubicBezTo>
                    <a:pt x="f71" y="f138"/>
                    <a:pt x="f25" y="f138"/>
                    <a:pt x="f70" y="f139"/>
                  </a:cubicBezTo>
                  <a:cubicBezTo>
                    <a:pt x="f27" y="f140"/>
                    <a:pt x="f83" y="f91"/>
                    <a:pt x="f31" y="f95"/>
                  </a:cubicBezTo>
                  <a:cubicBezTo>
                    <a:pt x="f67" y="f111"/>
                    <a:pt x="f65" y="f100"/>
                    <a:pt x="f87" y="f102"/>
                  </a:cubicBezTo>
                  <a:cubicBezTo>
                    <a:pt x="f88" y="f105"/>
                    <a:pt x="f62" y="f141"/>
                    <a:pt x="f41" y="f142"/>
                  </a:cubicBezTo>
                  <a:cubicBezTo>
                    <a:pt x="f110" y="f143"/>
                    <a:pt x="f109" y="f143"/>
                    <a:pt x="f106" y="f143"/>
                  </a:cubicBezTo>
                  <a:lnTo>
                    <a:pt x="f78" y="f143"/>
                  </a:lnTo>
                  <a:cubicBezTo>
                    <a:pt x="f5" y="f143"/>
                    <a:pt x="f61" y="f142"/>
                    <a:pt x="f10" y="f141"/>
                  </a:cubicBezTo>
                  <a:cubicBezTo>
                    <a:pt x="f57" y="f104"/>
                    <a:pt x="f15" y="f102"/>
                    <a:pt x="f144" y="f100"/>
                  </a:cubicBezTo>
                  <a:cubicBezTo>
                    <a:pt x="f16" y="f111"/>
                    <a:pt x="f125" y="f95"/>
                    <a:pt x="f18" y="f90"/>
                  </a:cubicBezTo>
                  <a:cubicBezTo>
                    <a:pt x="f20" y="f140"/>
                    <a:pt x="f20" y="f139"/>
                    <a:pt x="f51" y="f133"/>
                  </a:cubicBezTo>
                  <a:cubicBezTo>
                    <a:pt x="f22" y="f132"/>
                    <a:pt x="f49" y="f131"/>
                    <a:pt x="f28" y="f37"/>
                  </a:cubicBezTo>
                  <a:cubicBezTo>
                    <a:pt x="f32" y="f34"/>
                    <a:pt x="f130" y="f28"/>
                    <a:pt x="f145" y="f129"/>
                  </a:cubicBezTo>
                  <a:cubicBezTo>
                    <a:pt x="f146" y="f127"/>
                    <a:pt x="f3" y="f147"/>
                    <a:pt x="f3" y="f125"/>
                  </a:cubicBezTo>
                  <a:cubicBezTo>
                    <a:pt x="f3" y="f124"/>
                    <a:pt x="f3" y="f16"/>
                    <a:pt x="f148" y="f16"/>
                  </a:cubicBezTo>
                  <a:cubicBezTo>
                    <a:pt x="f146" y="f16"/>
                    <a:pt x="f145" y="f124"/>
                    <a:pt x="f145" y="f124"/>
                  </a:cubicBezTo>
                  <a:cubicBezTo>
                    <a:pt x="f145" y="f125"/>
                    <a:pt x="f145" y="f125"/>
                    <a:pt x="f131" y="f18"/>
                  </a:cubicBezTo>
                  <a:cubicBezTo>
                    <a:pt x="f130" y="f147"/>
                    <a:pt x="f37" y="f126"/>
                    <a:pt x="f34" y="f127"/>
                  </a:cubicBezTo>
                  <a:cubicBezTo>
                    <a:pt x="f32" y="f135"/>
                    <a:pt x="f30" y="f129"/>
                    <a:pt x="f26" y="f26"/>
                  </a:cubicBezTo>
                  <a:cubicBezTo>
                    <a:pt x="f24" y="f30"/>
                    <a:pt x="f22" y="f32"/>
                    <a:pt x="f51" y="f34"/>
                  </a:cubicBezTo>
                  <a:cubicBezTo>
                    <a:pt x="f149" y="f37"/>
                    <a:pt x="f124" y="f130"/>
                    <a:pt x="f123" y="f130"/>
                  </a:cubicBezTo>
                  <a:lnTo>
                    <a:pt x="f11" y="f130"/>
                  </a:lnTo>
                  <a:cubicBezTo>
                    <a:pt x="f59" y="f130"/>
                    <a:pt x="f10" y="f37"/>
                    <a:pt x="f9" y="f37"/>
                  </a:cubicBezTo>
                  <a:cubicBezTo>
                    <a:pt x="f61" y="f34"/>
                    <a:pt x="f7" y="f34"/>
                    <a:pt x="f75" y="f32"/>
                  </a:cubicBezTo>
                  <a:lnTo>
                    <a:pt x="f113" y="f28"/>
                  </a:lnTo>
                  <a:cubicBezTo>
                    <a:pt x="f113" y="f26"/>
                    <a:pt x="f50" y="f129"/>
                    <a:pt x="f50" y="f135"/>
                  </a:cubicBezTo>
                  <a:cubicBezTo>
                    <a:pt x="f78" y="f128"/>
                    <a:pt x="f78" y="f127"/>
                    <a:pt x="f78" y="f126"/>
                  </a:cubicBezTo>
                  <a:cubicBezTo>
                    <a:pt x="f48" y="f147"/>
                    <a:pt x="f48" y="f149"/>
                    <a:pt x="f78" y="f125"/>
                  </a:cubicBezTo>
                  <a:cubicBezTo>
                    <a:pt x="f5" y="f125"/>
                    <a:pt x="f60" y="f124"/>
                    <a:pt x="f57" y="f16"/>
                  </a:cubicBezTo>
                  <a:cubicBezTo>
                    <a:pt x="f15" y="f123"/>
                    <a:pt x="f123" y="f144"/>
                    <a:pt x="f125" y="f15"/>
                  </a:cubicBezTo>
                  <a:cubicBezTo>
                    <a:pt x="f20" y="f58"/>
                    <a:pt x="f22" y="f55"/>
                    <a:pt x="f49" y="f52"/>
                  </a:cubicBezTo>
                  <a:cubicBezTo>
                    <a:pt x="f28" y="f150"/>
                    <a:pt x="f32" y="f7"/>
                    <a:pt x="f37" y="f113"/>
                  </a:cubicBezTo>
                  <a:cubicBezTo>
                    <a:pt x="f131" y="f78"/>
                    <a:pt x="f145" y="f47"/>
                    <a:pt x="f146" y="f44"/>
                  </a:cubicBezTo>
                  <a:cubicBezTo>
                    <a:pt x="f148" y="f43"/>
                    <a:pt x="f148" y="f41"/>
                    <a:pt x="f148" y="f40"/>
                  </a:cubicBezTo>
                  <a:lnTo>
                    <a:pt x="f148" y="f88"/>
                  </a:lnTo>
                  <a:cubicBezTo>
                    <a:pt x="f148" y="f38"/>
                    <a:pt x="f148" y="f36"/>
                    <a:pt x="f146" y="f35"/>
                  </a:cubicBezTo>
                  <a:cubicBezTo>
                    <a:pt x="f146" y="f33"/>
                    <a:pt x="f145" y="f82"/>
                    <a:pt x="f131" y="f68"/>
                  </a:cubicBezTo>
                  <a:cubicBezTo>
                    <a:pt x="f130" y="f83"/>
                    <a:pt x="f37" y="f70"/>
                    <a:pt x="f32" y="f23"/>
                  </a:cubicBezTo>
                  <a:cubicBezTo>
                    <a:pt x="f28" y="f21"/>
                    <a:pt x="f49" y="f19"/>
                    <a:pt x="f22" y="f84"/>
                  </a:cubicBezTo>
                  <a:cubicBezTo>
                    <a:pt x="f20" y="f12"/>
                    <a:pt x="f125" y="f8"/>
                    <a:pt x="f144" y="f117"/>
                  </a:cubicBezTo>
                  <a:cubicBezTo>
                    <a:pt x="f13" y="f116"/>
                    <a:pt x="f59" y="f114"/>
                    <a:pt x="f61" y="f114"/>
                  </a:cubicBezTo>
                  <a:cubicBezTo>
                    <a:pt x="f5" y="f2"/>
                    <a:pt x="f48" y="f2"/>
                    <a:pt x="f108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2466;p48">
              <a:extLst>
                <a:ext uri="{FF2B5EF4-FFF2-40B4-BE49-F238E27FC236}">
                  <a16:creationId xmlns:a16="http://schemas.microsoft.com/office/drawing/2014/main" id="{D5F09581-EEF6-C00E-45BA-9730F6C4BDA7}"/>
                </a:ext>
              </a:extLst>
            </p:cNvPr>
            <p:cNvSpPr/>
            <p:nvPr/>
          </p:nvSpPr>
          <p:spPr>
            <a:xfrm>
              <a:off x="5130158" y="2287078"/>
              <a:ext cx="58000" cy="472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9"/>
                <a:gd name="f4" fmla="val 854"/>
                <a:gd name="f5" fmla="val 964"/>
                <a:gd name="f6" fmla="val 1"/>
                <a:gd name="f7" fmla="val 547"/>
                <a:gd name="f8" fmla="val 61"/>
                <a:gd name="f9" fmla="val 191"/>
                <a:gd name="f10" fmla="val 352"/>
                <a:gd name="f11" fmla="val 21"/>
                <a:gd name="f12" fmla="val 773"/>
                <a:gd name="f13" fmla="val 793"/>
                <a:gd name="f14" fmla="val 813"/>
                <a:gd name="f15" fmla="val 833"/>
                <a:gd name="f16" fmla="val 46"/>
                <a:gd name="f17" fmla="val 853"/>
                <a:gd name="f18" fmla="val 66"/>
                <a:gd name="f19" fmla="val 86"/>
                <a:gd name="f20" fmla="val 106"/>
                <a:gd name="f21" fmla="val 126"/>
                <a:gd name="f22" fmla="val 146"/>
                <a:gd name="f23" fmla="val 753"/>
                <a:gd name="f24" fmla="val 668"/>
                <a:gd name="f25" fmla="val 231"/>
                <a:gd name="f26" fmla="val 603"/>
                <a:gd name="f27" fmla="val 252"/>
                <a:gd name="f28" fmla="val 317"/>
                <a:gd name="f29" fmla="val 522"/>
                <a:gd name="f30" fmla="val 377"/>
                <a:gd name="f31" fmla="val 457"/>
                <a:gd name="f32" fmla="val 442"/>
                <a:gd name="f33" fmla="val 397"/>
                <a:gd name="f34" fmla="val 332"/>
                <a:gd name="f35" fmla="val 628"/>
                <a:gd name="f36" fmla="val 272"/>
                <a:gd name="f37" fmla="val 733"/>
                <a:gd name="f38" fmla="val 226"/>
                <a:gd name="f39" fmla="val 818"/>
                <a:gd name="f40" fmla="val 186"/>
                <a:gd name="f41" fmla="val 899"/>
                <a:gd name="f42" fmla="val 166"/>
                <a:gd name="f43" fmla="val 1004"/>
                <a:gd name="f44" fmla="val 1024"/>
                <a:gd name="f45" fmla="val 101"/>
                <a:gd name="f46" fmla="val 41"/>
                <a:gd name="f47" fmla="*/ f0 1 1049"/>
                <a:gd name="f48" fmla="*/ f1 1 854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1049"/>
                <a:gd name="f55" fmla="*/ f52 1 854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1049" h="854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6" y="f12"/>
                    <a:pt x="f6" y="f13"/>
                    <a:pt x="f11" y="f14"/>
                  </a:cubicBezTo>
                  <a:cubicBezTo>
                    <a:pt x="f11" y="f14"/>
                    <a:pt x="f11" y="f15"/>
                    <a:pt x="f16" y="f15"/>
                  </a:cubicBezTo>
                  <a:cubicBezTo>
                    <a:pt x="f16" y="f17"/>
                    <a:pt x="f18" y="f17"/>
                    <a:pt x="f18" y="f17"/>
                  </a:cubicBezTo>
                  <a:lnTo>
                    <a:pt x="f19" y="f17"/>
                  </a:lnTo>
                  <a:cubicBezTo>
                    <a:pt x="f19" y="f15"/>
                    <a:pt x="f20" y="f15"/>
                    <a:pt x="f21" y="f14"/>
                  </a:cubicBezTo>
                  <a:cubicBezTo>
                    <a:pt x="f22" y="f23"/>
                    <a:pt x="f9" y="f24"/>
                    <a:pt x="f25" y="f26"/>
                  </a:cubicBezTo>
                  <a:lnTo>
                    <a:pt x="f27" y="f26"/>
                  </a:lnTo>
                  <a:cubicBezTo>
                    <a:pt x="f28" y="f29"/>
                    <a:pt x="f30" y="f31"/>
                    <a:pt x="f32" y="f33"/>
                  </a:cubicBezTo>
                  <a:cubicBezTo>
                    <a:pt x="f7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22"/>
                  </a:cubicBezTo>
                  <a:cubicBezTo>
                    <a:pt x="f44" y="f22"/>
                    <a:pt x="f44" y="f21"/>
                    <a:pt x="f3" y="f45"/>
                  </a:cubicBezTo>
                  <a:lnTo>
                    <a:pt x="f3" y="f8"/>
                  </a:lnTo>
                  <a:cubicBezTo>
                    <a:pt x="f3" y="f46"/>
                    <a:pt x="f44" y="f11"/>
                    <a:pt x="f44" y="f6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1" name="Google Shape;2467;p48">
              <a:extLst>
                <a:ext uri="{FF2B5EF4-FFF2-40B4-BE49-F238E27FC236}">
                  <a16:creationId xmlns:a16="http://schemas.microsoft.com/office/drawing/2014/main" id="{FA8544E7-9006-3770-2F4C-6C31CE60593F}"/>
                </a:ext>
              </a:extLst>
            </p:cNvPr>
            <p:cNvSpPr/>
            <p:nvPr/>
          </p:nvSpPr>
          <p:spPr>
            <a:xfrm>
              <a:off x="5581899" y="2264913"/>
              <a:ext cx="66074" cy="372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5"/>
                <a:gd name="f4" fmla="val 673"/>
                <a:gd name="f5" fmla="val 86"/>
                <a:gd name="f6" fmla="val 1"/>
                <a:gd name="f7" fmla="val 46"/>
                <a:gd name="f8" fmla="val 126"/>
                <a:gd name="f9" fmla="val 151"/>
                <a:gd name="f10" fmla="val 171"/>
                <a:gd name="f11" fmla="val 211"/>
                <a:gd name="f12" fmla="val 316"/>
                <a:gd name="f13" fmla="val 191"/>
                <a:gd name="f14" fmla="val 422"/>
                <a:gd name="f15" fmla="val 502"/>
                <a:gd name="f16" fmla="val 251"/>
                <a:gd name="f17" fmla="val 627"/>
                <a:gd name="f18" fmla="val 296"/>
                <a:gd name="f19" fmla="val 733"/>
                <a:gd name="f20" fmla="val 357"/>
                <a:gd name="f21" fmla="val 838"/>
                <a:gd name="f22" fmla="val 442"/>
                <a:gd name="f23" fmla="val 923"/>
                <a:gd name="f24" fmla="val 1004"/>
                <a:gd name="f25" fmla="val 587"/>
                <a:gd name="f26" fmla="val 1069"/>
                <a:gd name="f27" fmla="val 653"/>
                <a:gd name="f28" fmla="val 1089"/>
                <a:gd name="f29" fmla="val 1109"/>
                <a:gd name="f30" fmla="val 1129"/>
                <a:gd name="f31" fmla="val 1154"/>
                <a:gd name="f32" fmla="val 1174"/>
                <a:gd name="f33" fmla="val 1194"/>
                <a:gd name="f34" fmla="val 607"/>
                <a:gd name="f35" fmla="val 567"/>
                <a:gd name="f36" fmla="val 547"/>
                <a:gd name="f37" fmla="val 527"/>
                <a:gd name="f38" fmla="val 462"/>
                <a:gd name="f39" fmla="val 1049"/>
                <a:gd name="f40" fmla="val 377"/>
                <a:gd name="f41" fmla="val 963"/>
                <a:gd name="f42" fmla="val 317"/>
                <a:gd name="f43" fmla="val 878"/>
                <a:gd name="f44" fmla="val 778"/>
                <a:gd name="f45" fmla="val 693"/>
                <a:gd name="f46" fmla="val 66"/>
                <a:gd name="f47" fmla="*/ f0 1 1195"/>
                <a:gd name="f48" fmla="*/ f1 1 67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1195"/>
                <a:gd name="f55" fmla="*/ f52 1 67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1195" h="673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cubicBezTo>
                    <a:pt x="f8" y="f9"/>
                    <a:pt x="f10" y="f10"/>
                    <a:pt x="f11" y="f10"/>
                  </a:cubicBezTo>
                  <a:cubicBezTo>
                    <a:pt x="f12" y="f13"/>
                    <a:pt x="f14" y="f11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15"/>
                    <a:pt x="f24" y="f25"/>
                    <a:pt x="f26" y="f27"/>
                  </a:cubicBezTo>
                  <a:cubicBezTo>
                    <a:pt x="f26" y="f27"/>
                    <a:pt x="f28" y="f4"/>
                    <a:pt x="f29" y="f4"/>
                  </a:cubicBezTo>
                  <a:cubicBezTo>
                    <a:pt x="f30" y="f4"/>
                    <a:pt x="f31" y="f27"/>
                    <a:pt x="f32" y="f27"/>
                  </a:cubicBezTo>
                  <a:cubicBezTo>
                    <a:pt x="f33" y="f17"/>
                    <a:pt x="f33" y="f34"/>
                    <a:pt x="f33" y="f25"/>
                  </a:cubicBezTo>
                  <a:cubicBezTo>
                    <a:pt x="f33" y="f35"/>
                    <a:pt x="f33" y="f36"/>
                    <a:pt x="f32" y="f37"/>
                  </a:cubicBezTo>
                  <a:cubicBezTo>
                    <a:pt x="f29" y="f38"/>
                    <a:pt x="f39" y="f40"/>
                    <a:pt x="f41" y="f42"/>
                  </a:cubicBezTo>
                  <a:cubicBezTo>
                    <a:pt x="f43" y="f16"/>
                    <a:pt x="f44" y="f13"/>
                    <a:pt x="f45" y="f9"/>
                  </a:cubicBezTo>
                  <a:cubicBezTo>
                    <a:pt x="f15" y="f46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2" name="Google Shape;2468;p48">
              <a:extLst>
                <a:ext uri="{FF2B5EF4-FFF2-40B4-BE49-F238E27FC236}">
                  <a16:creationId xmlns:a16="http://schemas.microsoft.com/office/drawing/2014/main" id="{8F26FD2F-6B6A-9099-F08F-294EA0312ADE}"/>
                </a:ext>
              </a:extLst>
            </p:cNvPr>
            <p:cNvSpPr/>
            <p:nvPr/>
          </p:nvSpPr>
          <p:spPr>
            <a:xfrm>
              <a:off x="4933864" y="2035061"/>
              <a:ext cx="948662" cy="8388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157"/>
                <a:gd name="f4" fmla="val 15171"/>
                <a:gd name="f5" fmla="val 13727"/>
                <a:gd name="f6" fmla="val 1299"/>
                <a:gd name="f7" fmla="val 13812"/>
                <a:gd name="f8" fmla="val 1319"/>
                <a:gd name="f9" fmla="val 13897"/>
                <a:gd name="f10" fmla="val 1339"/>
                <a:gd name="f11" fmla="val 13977"/>
                <a:gd name="f12" fmla="val 1359"/>
                <a:gd name="f13" fmla="val 14083"/>
                <a:gd name="f14" fmla="val 1424"/>
                <a:gd name="f15" fmla="val 14188"/>
                <a:gd name="f16" fmla="val 1484"/>
                <a:gd name="f17" fmla="val 14293"/>
                <a:gd name="f18" fmla="val 1550"/>
                <a:gd name="f19" fmla="val 14399"/>
                <a:gd name="f20" fmla="val 1630"/>
                <a:gd name="f21" fmla="val 14479"/>
                <a:gd name="f22" fmla="val 1715"/>
                <a:gd name="f23" fmla="val 14564"/>
                <a:gd name="f24" fmla="val 1821"/>
                <a:gd name="f25" fmla="val 14629"/>
                <a:gd name="f26" fmla="val 1901"/>
                <a:gd name="f27" fmla="val 14669"/>
                <a:gd name="f28" fmla="val 1986"/>
                <a:gd name="f29" fmla="val 14710"/>
                <a:gd name="f30" fmla="val 2091"/>
                <a:gd name="f31" fmla="val 14755"/>
                <a:gd name="f32" fmla="val 2177"/>
                <a:gd name="f33" fmla="val 14775"/>
                <a:gd name="f34" fmla="val 2237"/>
                <a:gd name="f35" fmla="val 2322"/>
                <a:gd name="f36" fmla="val 14795"/>
                <a:gd name="f37" fmla="val 2382"/>
                <a:gd name="f38" fmla="val 2447"/>
                <a:gd name="f39" fmla="val 2508"/>
                <a:gd name="f40" fmla="val 2573"/>
                <a:gd name="f41" fmla="val 2633"/>
                <a:gd name="f42" fmla="val 14730"/>
                <a:gd name="f43" fmla="val 2698"/>
                <a:gd name="f44" fmla="val 2738"/>
                <a:gd name="f45" fmla="val 2803"/>
                <a:gd name="f46" fmla="val 2864"/>
                <a:gd name="f47" fmla="val 14584"/>
                <a:gd name="f48" fmla="val 2929"/>
                <a:gd name="f49" fmla="val 14504"/>
                <a:gd name="f50" fmla="val 2989"/>
                <a:gd name="f51" fmla="val 14419"/>
                <a:gd name="f52" fmla="val 3054"/>
                <a:gd name="f53" fmla="val 3074"/>
                <a:gd name="f54" fmla="val 14379"/>
                <a:gd name="f55" fmla="val 3094"/>
                <a:gd name="f56" fmla="val 3114"/>
                <a:gd name="f57" fmla="val 14333"/>
                <a:gd name="f58" fmla="val 2844"/>
                <a:gd name="f59" fmla="val 13752"/>
                <a:gd name="f60" fmla="val 13581"/>
                <a:gd name="f61" fmla="val 2111"/>
                <a:gd name="f62" fmla="val 13396"/>
                <a:gd name="f63" fmla="val 1926"/>
                <a:gd name="f64" fmla="val 13185"/>
                <a:gd name="f65" fmla="val 1755"/>
                <a:gd name="f66" fmla="val 1675"/>
                <a:gd name="f67" fmla="val 13205"/>
                <a:gd name="f68" fmla="val 1610"/>
                <a:gd name="f69" fmla="val 13225"/>
                <a:gd name="f70" fmla="val 13250"/>
                <a:gd name="f71" fmla="val 1505"/>
                <a:gd name="f72" fmla="val 13270"/>
                <a:gd name="f73" fmla="val 13290"/>
                <a:gd name="f74" fmla="val 1444"/>
                <a:gd name="f75" fmla="val 13350"/>
                <a:gd name="f76" fmla="val 1379"/>
                <a:gd name="f77" fmla="val 13376"/>
                <a:gd name="f78" fmla="val 13416"/>
                <a:gd name="f79" fmla="val 13436"/>
                <a:gd name="f80" fmla="val 13476"/>
                <a:gd name="f81" fmla="val 13521"/>
                <a:gd name="f82" fmla="val 13541"/>
                <a:gd name="f83" fmla="val 13666"/>
                <a:gd name="f84" fmla="val 421"/>
                <a:gd name="f85" fmla="val 441"/>
                <a:gd name="f86" fmla="val 14063"/>
                <a:gd name="f87" fmla="val 461"/>
                <a:gd name="f88" fmla="val 14208"/>
                <a:gd name="f89" fmla="val 502"/>
                <a:gd name="f90" fmla="val 567"/>
                <a:gd name="f91" fmla="val 14353"/>
                <a:gd name="f92" fmla="val 627"/>
                <a:gd name="f93" fmla="val 14649"/>
                <a:gd name="f94" fmla="val 712"/>
                <a:gd name="f95" fmla="val 797"/>
                <a:gd name="f96" fmla="val 14855"/>
                <a:gd name="f97" fmla="val 858"/>
                <a:gd name="f98" fmla="val 14940"/>
                <a:gd name="f99" fmla="val 963"/>
                <a:gd name="f100" fmla="val 15005"/>
                <a:gd name="f101" fmla="val 1048"/>
                <a:gd name="f102" fmla="val 15086"/>
                <a:gd name="f103" fmla="val 1148"/>
                <a:gd name="f104" fmla="val 15151"/>
                <a:gd name="f105" fmla="val 1254"/>
                <a:gd name="f106" fmla="val 15211"/>
                <a:gd name="f107" fmla="val 1399"/>
                <a:gd name="f108" fmla="val 15296"/>
                <a:gd name="f109" fmla="val 1590"/>
                <a:gd name="f110" fmla="val 15336"/>
                <a:gd name="f111" fmla="val 1775"/>
                <a:gd name="f112" fmla="val 15357"/>
                <a:gd name="f113" fmla="val 1966"/>
                <a:gd name="f114" fmla="val 15382"/>
                <a:gd name="f115" fmla="val 2131"/>
                <a:gd name="f116" fmla="val 2302"/>
                <a:gd name="f117" fmla="val 2593"/>
                <a:gd name="f118" fmla="val 15316"/>
                <a:gd name="f119" fmla="val 2718"/>
                <a:gd name="f120" fmla="val 15276"/>
                <a:gd name="f121" fmla="val 2824"/>
                <a:gd name="f122" fmla="val 15231"/>
                <a:gd name="f123" fmla="val 3029"/>
                <a:gd name="f124" fmla="val 15106"/>
                <a:gd name="f125" fmla="val 15046"/>
                <a:gd name="f126" fmla="val 3200"/>
                <a:gd name="f127" fmla="val 14960"/>
                <a:gd name="f128" fmla="val 3280"/>
                <a:gd name="f129" fmla="val 14880"/>
                <a:gd name="f130" fmla="val 3345"/>
                <a:gd name="f131" fmla="val 3405"/>
                <a:gd name="f132" fmla="val 14690"/>
                <a:gd name="f133" fmla="val 3471"/>
                <a:gd name="f134" fmla="val 3531"/>
                <a:gd name="f135" fmla="val 14544"/>
                <a:gd name="f136" fmla="val 14459"/>
                <a:gd name="f137" fmla="val 3305"/>
                <a:gd name="f138" fmla="val 14439"/>
                <a:gd name="f139" fmla="val 3260"/>
                <a:gd name="f140" fmla="val 3220"/>
                <a:gd name="f141" fmla="val 3155"/>
                <a:gd name="f142" fmla="val 2949"/>
                <a:gd name="f143" fmla="val 14835"/>
                <a:gd name="f144" fmla="val 14920"/>
                <a:gd name="f145" fmla="val 2467"/>
                <a:gd name="f146" fmla="val 2342"/>
                <a:gd name="f147" fmla="val 14900"/>
                <a:gd name="f148" fmla="val 2197"/>
                <a:gd name="f149" fmla="val 14815"/>
                <a:gd name="f150" fmla="val 1861"/>
                <a:gd name="f151" fmla="val 14604"/>
                <a:gd name="f152" fmla="val 1650"/>
                <a:gd name="f153" fmla="val 1464"/>
                <a:gd name="f154" fmla="val 1274"/>
                <a:gd name="f155" fmla="val 13957"/>
                <a:gd name="f156" fmla="val 1214"/>
                <a:gd name="f157" fmla="val 13852"/>
                <a:gd name="f158" fmla="val 1194"/>
                <a:gd name="f159" fmla="val 1174"/>
                <a:gd name="f160" fmla="val 13686"/>
                <a:gd name="f161" fmla="val 13145"/>
                <a:gd name="f162" fmla="val 13100"/>
                <a:gd name="f163" fmla="val 1525"/>
                <a:gd name="f164" fmla="val 13080"/>
                <a:gd name="f165" fmla="val 12999"/>
                <a:gd name="f166" fmla="val 12914"/>
                <a:gd name="f167" fmla="val 12829"/>
                <a:gd name="f168" fmla="val 12749"/>
                <a:gd name="f169" fmla="val 12663"/>
                <a:gd name="f170" fmla="val 12578"/>
                <a:gd name="f171" fmla="val 12598"/>
                <a:gd name="f172" fmla="val 12623"/>
                <a:gd name="f173" fmla="val 1108"/>
                <a:gd name="f174" fmla="val 12643"/>
                <a:gd name="f175" fmla="val 1023"/>
                <a:gd name="f176" fmla="val 12683"/>
                <a:gd name="f177" fmla="val 943"/>
                <a:gd name="f178" fmla="val 12724"/>
                <a:gd name="f179" fmla="val 878"/>
                <a:gd name="f180" fmla="val 12789"/>
                <a:gd name="f181" fmla="val 817"/>
                <a:gd name="f182" fmla="val 752"/>
                <a:gd name="f183" fmla="val 12894"/>
                <a:gd name="f184" fmla="val 692"/>
                <a:gd name="f185" fmla="val 12954"/>
                <a:gd name="f186" fmla="val 13019"/>
                <a:gd name="f187" fmla="val 587"/>
                <a:gd name="f188" fmla="val 547"/>
                <a:gd name="f189" fmla="val 2277"/>
                <a:gd name="f190" fmla="val 2317"/>
                <a:gd name="f191" fmla="val 1881"/>
                <a:gd name="f192" fmla="val 2362"/>
                <a:gd name="f193" fmla="val 2442"/>
                <a:gd name="f194" fmla="val 2488"/>
                <a:gd name="f195" fmla="val 1946"/>
                <a:gd name="f196" fmla="val 2528"/>
                <a:gd name="f197" fmla="val 2613"/>
                <a:gd name="f198" fmla="val 2051"/>
                <a:gd name="f199" fmla="val 2673"/>
                <a:gd name="f200" fmla="val 2217"/>
                <a:gd name="f201" fmla="val 2758"/>
                <a:gd name="f202" fmla="val 2257"/>
                <a:gd name="f203" fmla="val 2778"/>
                <a:gd name="f204" fmla="val 2568"/>
                <a:gd name="f205" fmla="val 2297"/>
                <a:gd name="f206" fmla="val 3240"/>
                <a:gd name="f207" fmla="val 3616"/>
                <a:gd name="f208" fmla="val 3656"/>
                <a:gd name="f209" fmla="val 3701"/>
                <a:gd name="f210" fmla="val 1841"/>
                <a:gd name="f211" fmla="val 3741"/>
                <a:gd name="f212" fmla="val 3721"/>
                <a:gd name="f213" fmla="val 1545"/>
                <a:gd name="f214" fmla="val 3681"/>
                <a:gd name="f215" fmla="val 1419"/>
                <a:gd name="f216" fmla="val 3636"/>
                <a:gd name="f217" fmla="val 3596"/>
                <a:gd name="f218" fmla="val 3576"/>
                <a:gd name="f219" fmla="val 1314"/>
                <a:gd name="f220" fmla="val 3511"/>
                <a:gd name="f221" fmla="val 1294"/>
                <a:gd name="f222" fmla="val 3430"/>
                <a:gd name="f223" fmla="val 3385"/>
                <a:gd name="f224" fmla="val 1234"/>
                <a:gd name="f225" fmla="val 3134"/>
                <a:gd name="f226" fmla="val 2678"/>
                <a:gd name="f227" fmla="val 1485"/>
                <a:gd name="f228" fmla="val 1565"/>
                <a:gd name="f229" fmla="val 2152"/>
                <a:gd name="f230" fmla="val 1735"/>
                <a:gd name="f231" fmla="val 1816"/>
                <a:gd name="f232" fmla="val 2026"/>
                <a:gd name="f233" fmla="val 1941"/>
                <a:gd name="f234" fmla="val 2006"/>
                <a:gd name="f235" fmla="val 2066"/>
                <a:gd name="f236" fmla="val 1921"/>
                <a:gd name="f237" fmla="val 1128"/>
                <a:gd name="f238" fmla="val 2402"/>
                <a:gd name="f239" fmla="val 2924"/>
                <a:gd name="f240" fmla="val 3049"/>
                <a:gd name="f241" fmla="val 3135"/>
                <a:gd name="f242" fmla="val 1800"/>
                <a:gd name="f243" fmla="val 3175"/>
                <a:gd name="f244" fmla="val 3195"/>
                <a:gd name="f245" fmla="val 2071"/>
                <a:gd name="f246" fmla="val 2884"/>
                <a:gd name="f247" fmla="val 2819"/>
                <a:gd name="f248" fmla="val 2799"/>
                <a:gd name="f249" fmla="val 2422"/>
                <a:gd name="f250" fmla="val 1695"/>
                <a:gd name="f251" fmla="val 1795"/>
                <a:gd name="f252" fmla="val 1690"/>
                <a:gd name="f253" fmla="val 1439"/>
                <a:gd name="f254" fmla="val 1149"/>
                <a:gd name="f255" fmla="val 2969"/>
                <a:gd name="f256" fmla="val 1088"/>
                <a:gd name="f257" fmla="val 1169"/>
                <a:gd name="f258" fmla="val 3556"/>
                <a:gd name="f259" fmla="val 3807"/>
                <a:gd name="f260" fmla="val 3867"/>
                <a:gd name="f261" fmla="val 3992"/>
                <a:gd name="f262" fmla="val 4117"/>
                <a:gd name="f263" fmla="val 1670"/>
                <a:gd name="f264" fmla="val 4263"/>
                <a:gd name="f265" fmla="val 4243"/>
                <a:gd name="f266" fmla="val 1189"/>
                <a:gd name="f267" fmla="val 4223"/>
                <a:gd name="f268" fmla="val 4203"/>
                <a:gd name="f269" fmla="val 1063"/>
                <a:gd name="f270" fmla="val 4158"/>
                <a:gd name="f271" fmla="val 1003"/>
                <a:gd name="f272" fmla="val 938"/>
                <a:gd name="f273" fmla="val 4077"/>
                <a:gd name="f274" fmla="val 4032"/>
                <a:gd name="f275" fmla="val 812"/>
                <a:gd name="f276" fmla="val 3972"/>
                <a:gd name="f277" fmla="val 3907"/>
                <a:gd name="f278" fmla="val 3827"/>
                <a:gd name="f279" fmla="val 647"/>
                <a:gd name="f280" fmla="val 607"/>
                <a:gd name="f281" fmla="val 542"/>
                <a:gd name="f282" fmla="val 3491"/>
                <a:gd name="f283" fmla="val 481"/>
                <a:gd name="f284" fmla="val 3009"/>
                <a:gd name="f285" fmla="val 522"/>
                <a:gd name="f286" fmla="val 562"/>
                <a:gd name="f287" fmla="val 792"/>
                <a:gd name="f288" fmla="val 8210"/>
                <a:gd name="f289" fmla="val 191"/>
                <a:gd name="f290" fmla="val 8586"/>
                <a:gd name="f291" fmla="val 8942"/>
                <a:gd name="f292" fmla="val 211"/>
                <a:gd name="f293" fmla="val 9298"/>
                <a:gd name="f294" fmla="val 271"/>
                <a:gd name="f295" fmla="val 9654"/>
                <a:gd name="f296" fmla="val 316"/>
                <a:gd name="f297" fmla="val 9965"/>
                <a:gd name="f298" fmla="val 376"/>
                <a:gd name="f299" fmla="val 10281"/>
                <a:gd name="f300" fmla="val 10637"/>
                <a:gd name="f301" fmla="val 10948"/>
                <a:gd name="f302" fmla="val 672"/>
                <a:gd name="f303" fmla="val 11284"/>
                <a:gd name="f304" fmla="val 11264"/>
                <a:gd name="f305" fmla="val 11826"/>
                <a:gd name="f306" fmla="val 12327"/>
                <a:gd name="f307" fmla="val 12974"/>
                <a:gd name="f308" fmla="val 13165"/>
                <a:gd name="f309" fmla="val 13330"/>
                <a:gd name="f310" fmla="val 13832"/>
                <a:gd name="f311" fmla="val 2904"/>
                <a:gd name="f312" fmla="val 14103"/>
                <a:gd name="f313" fmla="val 14313"/>
                <a:gd name="f314" fmla="val 3450"/>
                <a:gd name="f315" fmla="val 3847"/>
                <a:gd name="f316" fmla="val 4057"/>
                <a:gd name="f317" fmla="val 4433"/>
                <a:gd name="f318" fmla="val 4619"/>
                <a:gd name="f319" fmla="val 4830"/>
                <a:gd name="f320" fmla="val 5035"/>
                <a:gd name="f321" fmla="val 5246"/>
                <a:gd name="f322" fmla="val 5436"/>
                <a:gd name="f323" fmla="val 5622"/>
                <a:gd name="f324" fmla="val 5813"/>
                <a:gd name="f325" fmla="val 5998"/>
                <a:gd name="f326" fmla="val 6209"/>
                <a:gd name="f327" fmla="val 6605"/>
                <a:gd name="f328" fmla="val 7001"/>
                <a:gd name="f329" fmla="val 7397"/>
                <a:gd name="f330" fmla="val 7377"/>
                <a:gd name="f331" fmla="val 7774"/>
                <a:gd name="f332" fmla="val 8150"/>
                <a:gd name="f333" fmla="val 8506"/>
                <a:gd name="f334" fmla="val 8882"/>
                <a:gd name="f335" fmla="val 9238"/>
                <a:gd name="f336" fmla="val 9529"/>
                <a:gd name="f337" fmla="val 12558"/>
                <a:gd name="f338" fmla="val 9719"/>
                <a:gd name="f339" fmla="val 9865"/>
                <a:gd name="f340" fmla="val 12077"/>
                <a:gd name="f341" fmla="val 10010"/>
                <a:gd name="f342" fmla="val 10156"/>
                <a:gd name="f343" fmla="val 11555"/>
                <a:gd name="f344" fmla="val 10301"/>
                <a:gd name="f345" fmla="val 10427"/>
                <a:gd name="f346" fmla="val 10657"/>
                <a:gd name="f347" fmla="val 10677"/>
                <a:gd name="f348" fmla="val 10848"/>
                <a:gd name="f349" fmla="val 9338"/>
                <a:gd name="f350" fmla="val 10928"/>
                <a:gd name="f351" fmla="val 8987"/>
                <a:gd name="f352" fmla="val 10993"/>
                <a:gd name="f353" fmla="val 8631"/>
                <a:gd name="f354" fmla="val 11013"/>
                <a:gd name="f355" fmla="val 8275"/>
                <a:gd name="f356" fmla="val 7919"/>
                <a:gd name="f357" fmla="val 7563"/>
                <a:gd name="f358" fmla="val 7207"/>
                <a:gd name="f359" fmla="val 10953"/>
                <a:gd name="f360" fmla="val 6876"/>
                <a:gd name="f361" fmla="val 10888"/>
                <a:gd name="f362" fmla="val 6520"/>
                <a:gd name="f363" fmla="val 10828"/>
                <a:gd name="f364" fmla="val 6204"/>
                <a:gd name="f365" fmla="val 10743"/>
                <a:gd name="f366" fmla="val 5873"/>
                <a:gd name="f367" fmla="val 5557"/>
                <a:gd name="f368" fmla="val 10532"/>
                <a:gd name="f369" fmla="val 10406"/>
                <a:gd name="f370" fmla="val 4975"/>
                <a:gd name="f371" fmla="val 4699"/>
                <a:gd name="f372" fmla="val 4449"/>
                <a:gd name="f373" fmla="val 4198"/>
                <a:gd name="f374" fmla="val 9885"/>
                <a:gd name="f375" fmla="val 9383"/>
                <a:gd name="f376" fmla="val 9218"/>
                <a:gd name="f377" fmla="val 9047"/>
                <a:gd name="f378" fmla="val 8862"/>
                <a:gd name="f379" fmla="val 8671"/>
                <a:gd name="f380" fmla="val 2653"/>
                <a:gd name="f381" fmla="val 8466"/>
                <a:gd name="f382" fmla="val 8486"/>
                <a:gd name="f383" fmla="val 8110"/>
                <a:gd name="f384" fmla="val 7733"/>
                <a:gd name="f385" fmla="val 7337"/>
                <a:gd name="f386" fmla="val 6961"/>
                <a:gd name="f387" fmla="val 6565"/>
                <a:gd name="f388" fmla="val 6189"/>
                <a:gd name="f389" fmla="val 5788"/>
                <a:gd name="f390" fmla="val 5391"/>
                <a:gd name="f391" fmla="val 4995"/>
                <a:gd name="f392" fmla="val 4579"/>
                <a:gd name="f393" fmla="val 4183"/>
                <a:gd name="f394" fmla="val 2944"/>
                <a:gd name="f395" fmla="val 3696"/>
                <a:gd name="f396" fmla="val 3927"/>
                <a:gd name="f397" fmla="val 4408"/>
                <a:gd name="f398" fmla="val 4659"/>
                <a:gd name="f399" fmla="val 4930"/>
                <a:gd name="f400" fmla="val 898"/>
                <a:gd name="f401" fmla="val 5201"/>
                <a:gd name="f402" fmla="val 5181"/>
                <a:gd name="f403" fmla="val 5497"/>
                <a:gd name="f404" fmla="val 5808"/>
                <a:gd name="f405" fmla="val 6124"/>
                <a:gd name="f406" fmla="val 6455"/>
                <a:gd name="f407" fmla="val 6791"/>
                <a:gd name="f408" fmla="val 7127"/>
                <a:gd name="f409" fmla="val 7483"/>
                <a:gd name="f410" fmla="val 7859"/>
                <a:gd name="f411" fmla="val 16134"/>
                <a:gd name="f412" fmla="val 16194"/>
                <a:gd name="f413" fmla="val 16279"/>
                <a:gd name="f414" fmla="val 16339"/>
                <a:gd name="f415" fmla="val 6144"/>
                <a:gd name="f416" fmla="val 16360"/>
                <a:gd name="f417" fmla="val 6164"/>
                <a:gd name="f418" fmla="val 16385"/>
                <a:gd name="f419" fmla="val 16299"/>
                <a:gd name="f420" fmla="val 6314"/>
                <a:gd name="f421" fmla="val 16234"/>
                <a:gd name="f422" fmla="val 6439"/>
                <a:gd name="f423" fmla="val 16174"/>
                <a:gd name="f424" fmla="val 16154"/>
                <a:gd name="f425" fmla="val 6585"/>
                <a:gd name="f426" fmla="val 6625"/>
                <a:gd name="f427" fmla="val 6645"/>
                <a:gd name="f428" fmla="val 16259"/>
                <a:gd name="f429" fmla="val 6414"/>
                <a:gd name="f430" fmla="val 16485"/>
                <a:gd name="f431" fmla="val 16510"/>
                <a:gd name="f432" fmla="val 6229"/>
                <a:gd name="f433" fmla="val 16530"/>
                <a:gd name="f434" fmla="val 16590"/>
                <a:gd name="f435" fmla="val 6269"/>
                <a:gd name="f436" fmla="val 16655"/>
                <a:gd name="f437" fmla="val 16696"/>
                <a:gd name="f438" fmla="val 6374"/>
                <a:gd name="f439" fmla="val 16716"/>
                <a:gd name="f440" fmla="val 6394"/>
                <a:gd name="f441" fmla="val 6500"/>
                <a:gd name="f442" fmla="val 6750"/>
                <a:gd name="f443" fmla="val 16570"/>
                <a:gd name="f444" fmla="val 6816"/>
                <a:gd name="f445" fmla="val 16550"/>
                <a:gd name="f446" fmla="val 6856"/>
                <a:gd name="f447" fmla="val 6916"/>
                <a:gd name="f448" fmla="val 6941"/>
                <a:gd name="f449" fmla="val 6981"/>
                <a:gd name="f450" fmla="val 16610"/>
                <a:gd name="f451" fmla="val 16635"/>
                <a:gd name="f452" fmla="val 6836"/>
                <a:gd name="f453" fmla="val 16761"/>
                <a:gd name="f454" fmla="val 6690"/>
                <a:gd name="f455" fmla="val 16821"/>
                <a:gd name="f456" fmla="val 6540"/>
                <a:gd name="f457" fmla="val 16841"/>
                <a:gd name="f458" fmla="val 16886"/>
                <a:gd name="f459" fmla="val 6665"/>
                <a:gd name="f460" fmla="val 16926"/>
                <a:gd name="f461" fmla="val 16946"/>
                <a:gd name="f462" fmla="val 16986"/>
                <a:gd name="f463" fmla="val 7317"/>
                <a:gd name="f464" fmla="val 7523"/>
                <a:gd name="f465" fmla="val 7753"/>
                <a:gd name="f466" fmla="val 7964"/>
                <a:gd name="f467" fmla="val 7984"/>
                <a:gd name="f468" fmla="val 16801"/>
                <a:gd name="f469" fmla="val 8571"/>
                <a:gd name="f470" fmla="val 16465"/>
                <a:gd name="f471" fmla="val 9343"/>
                <a:gd name="f472" fmla="val 15798"/>
                <a:gd name="f473" fmla="val 9800"/>
                <a:gd name="f474" fmla="val 10512"/>
                <a:gd name="f475" fmla="val 10722"/>
                <a:gd name="f476" fmla="val 11053"/>
                <a:gd name="f477" fmla="val 14228"/>
                <a:gd name="f478" fmla="val 11159"/>
                <a:gd name="f479" fmla="val 11244"/>
                <a:gd name="f480" fmla="val 13937"/>
                <a:gd name="f481" fmla="val 11369"/>
                <a:gd name="f482" fmla="val 13772"/>
                <a:gd name="f483" fmla="val 11475"/>
                <a:gd name="f484" fmla="val 13501"/>
                <a:gd name="f485" fmla="val 11620"/>
                <a:gd name="f486" fmla="val 11660"/>
                <a:gd name="f487" fmla="val 11725"/>
                <a:gd name="f488" fmla="val 11746"/>
                <a:gd name="f489" fmla="val 11766"/>
                <a:gd name="f490" fmla="val 13125"/>
                <a:gd name="f491" fmla="val 11786"/>
                <a:gd name="f492" fmla="val 11806"/>
                <a:gd name="f493" fmla="val 13040"/>
                <a:gd name="f494" fmla="val 11831"/>
                <a:gd name="f495" fmla="val 11600"/>
                <a:gd name="f496" fmla="val 12769"/>
                <a:gd name="f497" fmla="val 11455"/>
                <a:gd name="f498" fmla="val 12703"/>
                <a:gd name="f499" fmla="val 11495"/>
                <a:gd name="f500" fmla="val 11515"/>
                <a:gd name="f501" fmla="val 11535"/>
                <a:gd name="f502" fmla="val 12849"/>
                <a:gd name="f503" fmla="val 11851"/>
                <a:gd name="f504" fmla="val 12162"/>
                <a:gd name="f505" fmla="val 12478"/>
                <a:gd name="f506" fmla="val 12854"/>
                <a:gd name="f507" fmla="val 13355"/>
                <a:gd name="f508" fmla="val 13561"/>
                <a:gd name="f509" fmla="val 12247"/>
                <a:gd name="f510" fmla="val 11450"/>
                <a:gd name="f511" fmla="val 14735"/>
                <a:gd name="f512" fmla="val 10176"/>
                <a:gd name="f513" fmla="val 14840"/>
                <a:gd name="f514" fmla="val 9445"/>
                <a:gd name="f515" fmla="val 14907"/>
                <a:gd name="f516" fmla="val 8526"/>
                <a:gd name="f517" fmla="val 15006"/>
                <a:gd name="f518" fmla="val 7515"/>
                <a:gd name="f519" fmla="val 7021"/>
                <a:gd name="f520" fmla="val 6505"/>
                <a:gd name="f521" fmla="val 14983"/>
                <a:gd name="f522" fmla="val 5978"/>
                <a:gd name="f523" fmla="val 4428"/>
                <a:gd name="f524" fmla="val 14233"/>
                <a:gd name="f525" fmla="val 4388"/>
                <a:gd name="f526" fmla="val 14042"/>
                <a:gd name="f527" fmla="val 14022"/>
                <a:gd name="f528" fmla="val 14002"/>
                <a:gd name="f529" fmla="val 13837"/>
                <a:gd name="f530" fmla="val 13711"/>
                <a:gd name="f531" fmla="val 13586"/>
                <a:gd name="f532" fmla="val 13606"/>
                <a:gd name="f533" fmla="val 13626"/>
                <a:gd name="f534" fmla="val 4514"/>
                <a:gd name="f535" fmla="val 13060"/>
                <a:gd name="f536" fmla="val 4679"/>
                <a:gd name="f537" fmla="val 4910"/>
                <a:gd name="f538" fmla="val 4890"/>
                <a:gd name="f539" fmla="val 4870"/>
                <a:gd name="f540" fmla="val 4850"/>
                <a:gd name="f541" fmla="val 4825"/>
                <a:gd name="f542" fmla="val 4785"/>
                <a:gd name="f543" fmla="val 4764"/>
                <a:gd name="f544" fmla="val 11871"/>
                <a:gd name="f545" fmla="val 4744"/>
                <a:gd name="f546" fmla="val 11956"/>
                <a:gd name="f547" fmla="val 12016"/>
                <a:gd name="f548" fmla="val 11976"/>
                <a:gd name="f549" fmla="val 4118"/>
                <a:gd name="f550" fmla="val 11911"/>
                <a:gd name="f551" fmla="val 3822"/>
                <a:gd name="f552" fmla="val 3300"/>
                <a:gd name="f553" fmla="val 11640"/>
                <a:gd name="f554" fmla="val 11410"/>
                <a:gd name="f555" fmla="val 11139"/>
                <a:gd name="f556" fmla="val 10492"/>
                <a:gd name="f557" fmla="val 10075"/>
                <a:gd name="f558" fmla="val 9990"/>
                <a:gd name="f559" fmla="val 918"/>
                <a:gd name="f560" fmla="val 9905"/>
                <a:gd name="f561" fmla="val 9760"/>
                <a:gd name="f562" fmla="val 772"/>
                <a:gd name="f563" fmla="val 667"/>
                <a:gd name="f564" fmla="val 9549"/>
                <a:gd name="f565" fmla="val 9424"/>
                <a:gd name="f566" fmla="val 9278"/>
                <a:gd name="f567" fmla="val 9007"/>
                <a:gd name="f568" fmla="val 8716"/>
                <a:gd name="f569" fmla="val 8446"/>
                <a:gd name="f570" fmla="val 186"/>
                <a:gd name="f571" fmla="val 166"/>
                <a:gd name="f572" fmla="val 7944"/>
                <a:gd name="f573" fmla="val 7899"/>
                <a:gd name="f574" fmla="val 231"/>
                <a:gd name="f575" fmla="val 251"/>
                <a:gd name="f576" fmla="val 8024"/>
                <a:gd name="f577" fmla="val 311"/>
                <a:gd name="f578" fmla="val 8170"/>
                <a:gd name="f579" fmla="val 8255"/>
                <a:gd name="f580" fmla="val 8235"/>
                <a:gd name="f581" fmla="val 8215"/>
                <a:gd name="f582" fmla="val 8195"/>
                <a:gd name="f583" fmla="val 436"/>
                <a:gd name="f584" fmla="val 396"/>
                <a:gd name="f585" fmla="val 8069"/>
                <a:gd name="f586" fmla="val 336"/>
                <a:gd name="f587" fmla="val 7879"/>
                <a:gd name="f588" fmla="val 7713"/>
                <a:gd name="f589" fmla="val 7693"/>
                <a:gd name="f590" fmla="val 7628"/>
                <a:gd name="f591" fmla="val 7568"/>
                <a:gd name="f592" fmla="val 291"/>
                <a:gd name="f593" fmla="val 7503"/>
                <a:gd name="f594" fmla="val 7463"/>
                <a:gd name="f595" fmla="val 356"/>
                <a:gd name="f596" fmla="val 7443"/>
                <a:gd name="f597" fmla="val 7588"/>
                <a:gd name="f598" fmla="val 687"/>
                <a:gd name="f599" fmla="val 732"/>
                <a:gd name="f600" fmla="val 7839"/>
                <a:gd name="f601" fmla="val 7819"/>
                <a:gd name="f602" fmla="val 7794"/>
                <a:gd name="f603" fmla="val 7543"/>
                <a:gd name="f604" fmla="val 7417"/>
                <a:gd name="f605" fmla="val 7357"/>
                <a:gd name="f606" fmla="val 7292"/>
                <a:gd name="f607" fmla="val 7272"/>
                <a:gd name="f608" fmla="val 7252"/>
                <a:gd name="f609" fmla="val 7232"/>
                <a:gd name="f610" fmla="val 7212"/>
                <a:gd name="f611" fmla="val 1043"/>
                <a:gd name="f612" fmla="val 7167"/>
                <a:gd name="f613" fmla="val 838"/>
                <a:gd name="f614" fmla="val 7147"/>
                <a:gd name="f615" fmla="val 2046"/>
                <a:gd name="f616" fmla="val 2192"/>
                <a:gd name="f617" fmla="val 8089"/>
                <a:gd name="f618" fmla="val 8360"/>
                <a:gd name="f619" fmla="val 10030"/>
                <a:gd name="f620" fmla="val 4554"/>
                <a:gd name="f621" fmla="val 10261"/>
                <a:gd name="f622" fmla="val 10452"/>
                <a:gd name="f623" fmla="val 5351"/>
                <a:gd name="f624" fmla="val 10617"/>
                <a:gd name="f625" fmla="val 6104"/>
                <a:gd name="f626" fmla="val 10908"/>
                <a:gd name="f627" fmla="val 11099"/>
                <a:gd name="f628" fmla="val 7959"/>
                <a:gd name="f629" fmla="val 8130"/>
                <a:gd name="f630" fmla="val 8295"/>
                <a:gd name="f631" fmla="val 8777"/>
                <a:gd name="f632" fmla="val 11119"/>
                <a:gd name="f633" fmla="val 9840"/>
                <a:gd name="f634" fmla="val 11846"/>
                <a:gd name="f635" fmla="val 10346"/>
                <a:gd name="f636" fmla="val 12202"/>
                <a:gd name="f637" fmla="val 10136"/>
                <a:gd name="f638" fmla="val 9674"/>
                <a:gd name="f639" fmla="val 9133"/>
                <a:gd name="f640" fmla="val 8842"/>
                <a:gd name="f641" fmla="val 7107"/>
                <a:gd name="f642" fmla="val 7041"/>
                <a:gd name="f643" fmla="val 15026"/>
                <a:gd name="f644" fmla="val 15442"/>
                <a:gd name="f645" fmla="val 6354"/>
                <a:gd name="f646" fmla="val 15527"/>
                <a:gd name="f647" fmla="val 6289"/>
                <a:gd name="f648" fmla="val 15607"/>
                <a:gd name="f649" fmla="val 6249"/>
                <a:gd name="f650" fmla="val 15693"/>
                <a:gd name="f651" fmla="val 15758"/>
                <a:gd name="f652" fmla="val 15838"/>
                <a:gd name="f653" fmla="val 15818"/>
                <a:gd name="f654" fmla="val 15778"/>
                <a:gd name="f655" fmla="val 15713"/>
                <a:gd name="f656" fmla="val 6460"/>
                <a:gd name="f657" fmla="val 6480"/>
                <a:gd name="f658" fmla="val 15733"/>
                <a:gd name="f659" fmla="val 15903"/>
                <a:gd name="f660" fmla="val 15963"/>
                <a:gd name="f661" fmla="val 15983"/>
                <a:gd name="f662" fmla="val 16008"/>
                <a:gd name="f663" fmla="val 20"/>
                <a:gd name="f664" fmla="val 171"/>
                <a:gd name="f665" fmla="val 5226"/>
                <a:gd name="f666" fmla="val 4474"/>
                <a:gd name="f667" fmla="val 4097"/>
                <a:gd name="f668" fmla="val 3761"/>
                <a:gd name="f669" fmla="val 3425"/>
                <a:gd name="f670" fmla="val 983"/>
                <a:gd name="f671" fmla="val 923"/>
                <a:gd name="f672" fmla="val 3952"/>
                <a:gd name="f673" fmla="val 4328"/>
                <a:gd name="f674" fmla="val 4368"/>
                <a:gd name="f675" fmla="val 4534"/>
                <a:gd name="f676" fmla="val 4810"/>
                <a:gd name="f677" fmla="val 5206"/>
                <a:gd name="f678" fmla="val 6038"/>
                <a:gd name="f679" fmla="val 7066"/>
                <a:gd name="f680" fmla="val 7086"/>
                <a:gd name="f681" fmla="val 145"/>
                <a:gd name="f682" fmla="val 85"/>
                <a:gd name="f683" fmla="val 7608"/>
                <a:gd name="f684" fmla="val 40"/>
                <a:gd name="f685" fmla="val 8400"/>
                <a:gd name="f686" fmla="val 125"/>
                <a:gd name="f687" fmla="val 8756"/>
                <a:gd name="f688" fmla="val 8902"/>
                <a:gd name="f689" fmla="val 9072"/>
                <a:gd name="f690" fmla="val 9780"/>
                <a:gd name="f691" fmla="val 9825"/>
                <a:gd name="f692" fmla="val 10472"/>
                <a:gd name="f693" fmla="val 10973"/>
                <a:gd name="f694" fmla="val 2693"/>
                <a:gd name="f695" fmla="val 3947"/>
                <a:gd name="f696" fmla="val 12056"/>
                <a:gd name="f697" fmla="val 4639"/>
                <a:gd name="f698" fmla="val 12182"/>
                <a:gd name="f699" fmla="val 12227"/>
                <a:gd name="f700" fmla="val 4599"/>
                <a:gd name="f701" fmla="val 12287"/>
                <a:gd name="f702" fmla="val 4574"/>
                <a:gd name="f703" fmla="val 12352"/>
                <a:gd name="f704" fmla="val 12729"/>
                <a:gd name="f705" fmla="val 12874"/>
                <a:gd name="f706" fmla="val 13039"/>
                <a:gd name="f707" fmla="val 4323"/>
                <a:gd name="f708" fmla="val 13230"/>
                <a:gd name="f709" fmla="val 4283"/>
                <a:gd name="f710" fmla="val 13792"/>
                <a:gd name="f711" fmla="val 13962"/>
                <a:gd name="f712" fmla="val 5953"/>
                <a:gd name="f713" fmla="val 15091"/>
                <a:gd name="f714" fmla="val 8546"/>
                <a:gd name="f715" fmla="val 9464"/>
                <a:gd name="f716" fmla="val 15066"/>
                <a:gd name="f717" fmla="val 10196"/>
                <a:gd name="f718" fmla="val 10447"/>
                <a:gd name="f719" fmla="val 14985"/>
                <a:gd name="f720" fmla="val 10552"/>
                <a:gd name="f721" fmla="val 14965"/>
                <a:gd name="f722" fmla="val 10763"/>
                <a:gd name="f723" fmla="val 13601"/>
                <a:gd name="f724" fmla="val 13646"/>
                <a:gd name="f725" fmla="val 13310"/>
                <a:gd name="f726" fmla="val 12307"/>
                <a:gd name="f727" fmla="val 12122"/>
                <a:gd name="f728" fmla="val 11931"/>
                <a:gd name="f729" fmla="val 11891"/>
                <a:gd name="f730" fmla="val 11705"/>
                <a:gd name="f731" fmla="val 11389"/>
                <a:gd name="f732" fmla="val 11204"/>
                <a:gd name="f733" fmla="val 15507"/>
                <a:gd name="f734" fmla="val 8696"/>
                <a:gd name="f735" fmla="val 17072"/>
                <a:gd name="f736" fmla="val 17137"/>
                <a:gd name="f737" fmla="val 17112"/>
                <a:gd name="f738" fmla="val 17052"/>
                <a:gd name="f739" fmla="val 6710"/>
                <a:gd name="f740" fmla="val 17012"/>
                <a:gd name="f741" fmla="val 16966"/>
                <a:gd name="f742" fmla="val 16861"/>
                <a:gd name="f743" fmla="val 6083"/>
                <a:gd name="f744" fmla="val 16405"/>
                <a:gd name="f745" fmla="val 6018"/>
                <a:gd name="f746" fmla="val 16049"/>
                <a:gd name="f747" fmla="val 15923"/>
                <a:gd name="f748" fmla="val 15632"/>
                <a:gd name="f749" fmla="val 6103"/>
                <a:gd name="f750" fmla="val 6730"/>
                <a:gd name="f751" fmla="val 14980"/>
                <a:gd name="f752" fmla="val 5371"/>
                <a:gd name="f753" fmla="val 4955"/>
                <a:gd name="f754" fmla="val 3365"/>
                <a:gd name="f755" fmla="val 15402"/>
                <a:gd name="f756" fmla="val 15482"/>
                <a:gd name="f757" fmla="val 15547"/>
                <a:gd name="f758" fmla="val 15587"/>
                <a:gd name="f759" fmla="val 15567"/>
                <a:gd name="f760" fmla="val 1570"/>
                <a:gd name="f761" fmla="val 15256"/>
                <a:gd name="f762" fmla="val 296"/>
                <a:gd name="f763" fmla="val 13917"/>
                <a:gd name="f764" fmla="val 13707"/>
                <a:gd name="f765" fmla="val 12934"/>
                <a:gd name="f766" fmla="val 12809"/>
                <a:gd name="f767" fmla="val 12538"/>
                <a:gd name="f768" fmla="val 12498"/>
                <a:gd name="f769" fmla="val 12473"/>
                <a:gd name="f770" fmla="val 11304"/>
                <a:gd name="f771" fmla="val 10241"/>
                <a:gd name="f772" fmla="val 9820"/>
                <a:gd name="f773" fmla="*/ f0 1 17157"/>
                <a:gd name="f774" fmla="*/ f1 1 15171"/>
                <a:gd name="f775" fmla="val f2"/>
                <a:gd name="f776" fmla="val f3"/>
                <a:gd name="f777" fmla="val f4"/>
                <a:gd name="f778" fmla="+- f777 0 f775"/>
                <a:gd name="f779" fmla="+- f776 0 f775"/>
                <a:gd name="f780" fmla="*/ f779 1 17157"/>
                <a:gd name="f781" fmla="*/ f778 1 15171"/>
                <a:gd name="f782" fmla="*/ f775 1 f780"/>
                <a:gd name="f783" fmla="*/ f776 1 f780"/>
                <a:gd name="f784" fmla="*/ f775 1 f781"/>
                <a:gd name="f785" fmla="*/ f777 1 f781"/>
                <a:gd name="f786" fmla="*/ f782 f773 1"/>
                <a:gd name="f787" fmla="*/ f783 f773 1"/>
                <a:gd name="f788" fmla="*/ f785 f774 1"/>
                <a:gd name="f789" fmla="*/ f784 f7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6" t="f789" r="f787" b="f788"/>
              <a:pathLst>
                <a:path w="17157" h="15171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3" y="f35"/>
                  </a:cubicBezTo>
                  <a:cubicBezTo>
                    <a:pt x="f36" y="f37"/>
                    <a:pt x="f36" y="f38"/>
                    <a:pt x="f36" y="f39"/>
                  </a:cubicBezTo>
                  <a:cubicBezTo>
                    <a:pt x="f33" y="f40"/>
                    <a:pt x="f31" y="f41"/>
                    <a:pt x="f42" y="f43"/>
                  </a:cubicBezTo>
                  <a:cubicBezTo>
                    <a:pt x="f29" y="f44"/>
                    <a:pt x="f27" y="f45"/>
                    <a:pt x="f25" y="f46"/>
                  </a:cubicBezTo>
                  <a:cubicBezTo>
                    <a:pt x="f47" y="f48"/>
                    <a:pt x="f49" y="f50"/>
                    <a:pt x="f51" y="f52"/>
                  </a:cubicBezTo>
                  <a:lnTo>
                    <a:pt x="f51" y="f53"/>
                  </a:lnTo>
                  <a:cubicBezTo>
                    <a:pt x="f19" y="f53"/>
                    <a:pt x="f54" y="f55"/>
                    <a:pt x="f54" y="f56"/>
                  </a:cubicBezTo>
                  <a:lnTo>
                    <a:pt x="f57" y="f56"/>
                  </a:lnTo>
                  <a:cubicBezTo>
                    <a:pt x="f15" y="f58"/>
                    <a:pt x="f11" y="f40"/>
                    <a:pt x="f59" y="f35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4" y="f66"/>
                    <a:pt x="f67" y="f68"/>
                    <a:pt x="f69" y="f18"/>
                  </a:cubicBezTo>
                  <a:cubicBezTo>
                    <a:pt x="f70" y="f71"/>
                    <a:pt x="f72" y="f16"/>
                    <a:pt x="f73" y="f74"/>
                  </a:cubicBezTo>
                  <a:lnTo>
                    <a:pt x="f75" y="f76"/>
                  </a:lnTo>
                  <a:cubicBezTo>
                    <a:pt x="f77" y="f12"/>
                    <a:pt x="f78" y="f10"/>
                    <a:pt x="f79" y="f8"/>
                  </a:cubicBezTo>
                  <a:cubicBezTo>
                    <a:pt x="f80" y="f8"/>
                    <a:pt x="f81" y="f6"/>
                    <a:pt x="f82" y="f6"/>
                  </a:cubicBezTo>
                  <a:close/>
                  <a:moveTo>
                    <a:pt x="f83" y="f84"/>
                  </a:moveTo>
                  <a:cubicBezTo>
                    <a:pt x="f59" y="f84"/>
                    <a:pt x="f7" y="f84"/>
                    <a:pt x="f9" y="f85"/>
                  </a:cubicBezTo>
                  <a:cubicBezTo>
                    <a:pt x="f86" y="f87"/>
                    <a:pt x="f88" y="f89"/>
                    <a:pt x="f54" y="f90"/>
                  </a:cubicBezTo>
                  <a:lnTo>
                    <a:pt x="f91" y="f90"/>
                  </a:lnTo>
                  <a:cubicBezTo>
                    <a:pt x="f49" y="f92"/>
                    <a:pt x="f93" y="f94"/>
                    <a:pt x="f31" y="f95"/>
                  </a:cubicBezTo>
                  <a:cubicBezTo>
                    <a:pt x="f96" y="f97"/>
                    <a:pt x="f98" y="f99"/>
                    <a:pt x="f100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4" y="f116"/>
                    <a:pt x="f114" y="f38"/>
                  </a:cubicBezTo>
                  <a:cubicBezTo>
                    <a:pt x="f112" y="f117"/>
                    <a:pt x="f118" y="f119"/>
                    <a:pt x="f120" y="f121"/>
                  </a:cubicBezTo>
                  <a:cubicBezTo>
                    <a:pt x="f122" y="f48"/>
                    <a:pt x="f4" y="f123"/>
                    <a:pt x="f124" y="f56"/>
                  </a:cubicBezTo>
                  <a:cubicBezTo>
                    <a:pt x="f125" y="f126"/>
                    <a:pt x="f127" y="f128"/>
                    <a:pt x="f129" y="f130"/>
                  </a:cubicBezTo>
                  <a:cubicBezTo>
                    <a:pt x="f36" y="f131"/>
                    <a:pt x="f132" y="f133"/>
                    <a:pt x="f23" y="f134"/>
                  </a:cubicBezTo>
                  <a:cubicBezTo>
                    <a:pt x="f135" y="f133"/>
                    <a:pt x="f49" y="f131"/>
                    <a:pt x="f21" y="f130"/>
                  </a:cubicBezTo>
                  <a:cubicBezTo>
                    <a:pt x="f136" y="f137"/>
                    <a:pt x="f138" y="f139"/>
                    <a:pt x="f51" y="f140"/>
                  </a:cubicBezTo>
                  <a:cubicBezTo>
                    <a:pt x="f135" y="f141"/>
                    <a:pt x="f93" y="f52"/>
                    <a:pt x="f42" y="f142"/>
                  </a:cubicBezTo>
                  <a:cubicBezTo>
                    <a:pt x="f143" y="f121"/>
                    <a:pt x="f129" y="f119"/>
                    <a:pt x="f144" y="f40"/>
                  </a:cubicBezTo>
                  <a:cubicBezTo>
                    <a:pt x="f98" y="f145"/>
                    <a:pt x="f98" y="f146"/>
                    <a:pt x="f147" y="f148"/>
                  </a:cubicBezTo>
                  <a:cubicBezTo>
                    <a:pt x="f129" y="f30"/>
                    <a:pt x="f149" y="f113"/>
                    <a:pt x="f31" y="f150"/>
                  </a:cubicBezTo>
                  <a:cubicBezTo>
                    <a:pt x="f151" y="f152"/>
                    <a:pt x="f51" y="f153"/>
                    <a:pt x="f15" y="f10"/>
                  </a:cubicBezTo>
                  <a:cubicBezTo>
                    <a:pt x="f13" y="f154"/>
                    <a:pt x="f155" y="f156"/>
                    <a:pt x="f157" y="f158"/>
                  </a:cubicBezTo>
                  <a:cubicBezTo>
                    <a:pt x="f7" y="f158"/>
                    <a:pt x="f59" y="f159"/>
                    <a:pt x="f160" y="f159"/>
                  </a:cubicBezTo>
                  <a:lnTo>
                    <a:pt x="f81" y="f159"/>
                  </a:lnTo>
                  <a:cubicBezTo>
                    <a:pt x="f78" y="f158"/>
                    <a:pt x="f73" y="f105"/>
                    <a:pt x="f67" y="f12"/>
                  </a:cubicBezTo>
                  <a:cubicBezTo>
                    <a:pt x="f161" y="f74"/>
                    <a:pt x="f162" y="f163"/>
                    <a:pt x="f164" y="f66"/>
                  </a:cubicBezTo>
                  <a:cubicBezTo>
                    <a:pt x="f165" y="f68"/>
                    <a:pt x="f166" y="f163"/>
                    <a:pt x="f167" y="f153"/>
                  </a:cubicBezTo>
                  <a:cubicBezTo>
                    <a:pt x="f168" y="f107"/>
                    <a:pt x="f169" y="f10"/>
                    <a:pt x="f170" y="f154"/>
                  </a:cubicBezTo>
                  <a:cubicBezTo>
                    <a:pt x="f171" y="f158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81"/>
                  </a:cubicBezTo>
                  <a:cubicBezTo>
                    <a:pt x="f167" y="f182"/>
                    <a:pt x="f183" y="f184"/>
                    <a:pt x="f185" y="f92"/>
                  </a:cubicBezTo>
                  <a:cubicBezTo>
                    <a:pt x="f186" y="f187"/>
                    <a:pt x="f162" y="f188"/>
                    <a:pt x="f64" y="f89"/>
                  </a:cubicBezTo>
                  <a:cubicBezTo>
                    <a:pt x="f72" y="f87"/>
                    <a:pt x="f77" y="f85"/>
                    <a:pt x="f80" y="f84"/>
                  </a:cubicBezTo>
                  <a:close/>
                  <a:moveTo>
                    <a:pt x="f189" y="f150"/>
                  </a:moveTo>
                  <a:cubicBezTo>
                    <a:pt x="f190" y="f191"/>
                    <a:pt x="f192" y="f191"/>
                    <a:pt x="f37" y="f26"/>
                  </a:cubicBezTo>
                  <a:cubicBezTo>
                    <a:pt x="f193" y="f63"/>
                    <a:pt x="f194" y="f195"/>
                    <a:pt x="f196" y="f113"/>
                  </a:cubicBezTo>
                  <a:cubicBezTo>
                    <a:pt x="f197" y="f198"/>
                    <a:pt x="f199" y="f115"/>
                    <a:pt x="f44" y="f200"/>
                  </a:cubicBezTo>
                  <a:lnTo>
                    <a:pt x="f201" y="f202"/>
                  </a:lnTo>
                  <a:lnTo>
                    <a:pt x="f203" y="f189"/>
                  </a:lnTo>
                  <a:cubicBezTo>
                    <a:pt x="f119" y="f192"/>
                    <a:pt x="f41" y="f38"/>
                    <a:pt x="f204" y="f196"/>
                  </a:cubicBezTo>
                  <a:cubicBezTo>
                    <a:pt x="f205" y="f46"/>
                    <a:pt x="f30" y="f206"/>
                    <a:pt x="f26" y="f207"/>
                  </a:cubicBezTo>
                  <a:cubicBezTo>
                    <a:pt x="f191" y="f208"/>
                    <a:pt x="f150" y="f209"/>
                    <a:pt x="f210" y="f211"/>
                  </a:cubicBezTo>
                  <a:lnTo>
                    <a:pt x="f22" y="f211"/>
                  </a:lnTo>
                  <a:cubicBezTo>
                    <a:pt x="f152" y="f212"/>
                    <a:pt x="f109" y="f212"/>
                    <a:pt x="f213" y="f209"/>
                  </a:cubicBezTo>
                  <a:cubicBezTo>
                    <a:pt x="f71" y="f214"/>
                    <a:pt x="f153" y="f208"/>
                    <a:pt x="f215" y="f216"/>
                  </a:cubicBezTo>
                  <a:cubicBezTo>
                    <a:pt x="f107" y="f217"/>
                    <a:pt x="f12" y="f218"/>
                    <a:pt x="f10" y="f134"/>
                  </a:cubicBezTo>
                  <a:cubicBezTo>
                    <a:pt x="f219" y="f220"/>
                    <a:pt x="f221" y="f133"/>
                    <a:pt x="f154" y="f222"/>
                  </a:cubicBezTo>
                  <a:cubicBezTo>
                    <a:pt x="f154" y="f223"/>
                    <a:pt x="f105" y="f130"/>
                    <a:pt x="f224" y="f128"/>
                  </a:cubicBezTo>
                  <a:cubicBezTo>
                    <a:pt x="f224" y="f126"/>
                    <a:pt x="f224" y="f225"/>
                    <a:pt x="f105" y="f52"/>
                  </a:cubicBezTo>
                  <a:cubicBezTo>
                    <a:pt x="f105" y="f48"/>
                    <a:pt x="f221" y="f45"/>
                    <a:pt x="f12" y="f226"/>
                  </a:cubicBezTo>
                  <a:cubicBezTo>
                    <a:pt x="f107" y="f196"/>
                    <a:pt x="f227" y="f37"/>
                    <a:pt x="f228" y="f189"/>
                  </a:cubicBezTo>
                  <a:lnTo>
                    <a:pt x="f109" y="f202"/>
                  </a:lnTo>
                  <a:cubicBezTo>
                    <a:pt x="f152" y="f229"/>
                    <a:pt x="f230" y="f30"/>
                    <a:pt x="f231" y="f232"/>
                  </a:cubicBezTo>
                  <a:cubicBezTo>
                    <a:pt x="f191" y="f113"/>
                    <a:pt x="f233" y="f195"/>
                    <a:pt x="f234" y="f26"/>
                  </a:cubicBezTo>
                  <a:cubicBezTo>
                    <a:pt x="f235" y="f191"/>
                    <a:pt x="f61" y="f191"/>
                    <a:pt x="f229" y="f150"/>
                  </a:cubicBezTo>
                  <a:close/>
                  <a:moveTo>
                    <a:pt x="f236" y="f173"/>
                  </a:moveTo>
                  <a:cubicBezTo>
                    <a:pt x="f28" y="f173"/>
                    <a:pt x="f235" y="f173"/>
                    <a:pt x="f115" y="f237"/>
                  </a:cubicBezTo>
                  <a:cubicBezTo>
                    <a:pt x="f189" y="f103"/>
                    <a:pt x="f238" y="f159"/>
                    <a:pt x="f196" y="f224"/>
                  </a:cubicBezTo>
                  <a:cubicBezTo>
                    <a:pt x="f41" y="f154"/>
                    <a:pt x="f44" y="f10"/>
                    <a:pt x="f58" y="f14"/>
                  </a:cubicBezTo>
                  <a:cubicBezTo>
                    <a:pt x="f239" y="f16"/>
                    <a:pt x="f50" y="f18"/>
                    <a:pt x="f240" y="f20"/>
                  </a:cubicBezTo>
                  <a:cubicBezTo>
                    <a:pt x="f55" y="f66"/>
                    <a:pt x="f56" y="f22"/>
                    <a:pt x="f241" y="f65"/>
                  </a:cubicBezTo>
                  <a:cubicBezTo>
                    <a:pt x="f141" y="f242"/>
                    <a:pt x="f243" y="f210"/>
                    <a:pt x="f244" y="f150"/>
                  </a:cubicBezTo>
                  <a:cubicBezTo>
                    <a:pt x="f55" y="f113"/>
                    <a:pt x="f50" y="f245"/>
                    <a:pt x="f246" y="f32"/>
                  </a:cubicBezTo>
                  <a:lnTo>
                    <a:pt x="f46" y="f148"/>
                  </a:lnTo>
                  <a:cubicBezTo>
                    <a:pt x="f46" y="f148"/>
                    <a:pt x="f58" y="f32"/>
                    <a:pt x="f58" y="f229"/>
                  </a:cubicBezTo>
                  <a:cubicBezTo>
                    <a:pt x="f247" y="f229"/>
                    <a:pt x="f247" y="f115"/>
                    <a:pt x="f247" y="f115"/>
                  </a:cubicBezTo>
                  <a:cubicBezTo>
                    <a:pt x="f247" y="f61"/>
                    <a:pt x="f247" y="f61"/>
                    <a:pt x="f248" y="f61"/>
                  </a:cubicBezTo>
                  <a:cubicBezTo>
                    <a:pt x="f248" y="f245"/>
                    <a:pt x="f203" y="f198"/>
                    <a:pt x="f201" y="f234"/>
                  </a:cubicBezTo>
                  <a:cubicBezTo>
                    <a:pt x="f119" y="f195"/>
                    <a:pt x="f199" y="f26"/>
                    <a:pt x="f197" y="f150"/>
                  </a:cubicBezTo>
                  <a:cubicBezTo>
                    <a:pt x="f196" y="f111"/>
                    <a:pt x="f249" y="f230"/>
                    <a:pt x="f190" y="f22"/>
                  </a:cubicBezTo>
                  <a:cubicBezTo>
                    <a:pt x="f189" y="f250"/>
                    <a:pt x="f34" y="f250"/>
                    <a:pt x="f200" y="f250"/>
                  </a:cubicBezTo>
                  <a:cubicBezTo>
                    <a:pt x="f115" y="f250"/>
                    <a:pt x="f235" y="f22"/>
                    <a:pt x="f234" y="f230"/>
                  </a:cubicBezTo>
                  <a:cubicBezTo>
                    <a:pt x="f26" y="f111"/>
                    <a:pt x="f251" y="f24"/>
                    <a:pt x="f252" y="f26"/>
                  </a:cubicBezTo>
                  <a:cubicBezTo>
                    <a:pt x="f68" y="f28"/>
                    <a:pt x="f213" y="f245"/>
                    <a:pt x="f253" y="f32"/>
                  </a:cubicBezTo>
                  <a:cubicBezTo>
                    <a:pt x="f76" y="f189"/>
                    <a:pt x="f219" y="f37"/>
                    <a:pt x="f105" y="f194"/>
                  </a:cubicBezTo>
                  <a:cubicBezTo>
                    <a:pt x="f156" y="f197"/>
                    <a:pt x="f254" y="f44"/>
                    <a:pt x="f237" y="f58"/>
                  </a:cubicBezTo>
                  <a:cubicBezTo>
                    <a:pt x="f173" y="f255"/>
                    <a:pt x="f256" y="f55"/>
                    <a:pt x="f256" y="f126"/>
                  </a:cubicBezTo>
                  <a:cubicBezTo>
                    <a:pt x="f173" y="f137"/>
                    <a:pt x="f173" y="f223"/>
                    <a:pt x="f254" y="f133"/>
                  </a:cubicBezTo>
                  <a:cubicBezTo>
                    <a:pt x="f257" y="f258"/>
                    <a:pt x="f224" y="f207"/>
                    <a:pt x="f154" y="f214"/>
                  </a:cubicBezTo>
                  <a:cubicBezTo>
                    <a:pt x="f107" y="f259"/>
                    <a:pt x="f228" y="f260"/>
                    <a:pt x="f251" y="f260"/>
                  </a:cubicBezTo>
                  <a:cubicBezTo>
                    <a:pt x="f65" y="f261"/>
                    <a:pt x="f22" y="f262"/>
                    <a:pt x="f263" y="f264"/>
                  </a:cubicBezTo>
                  <a:lnTo>
                    <a:pt x="f12" y="f264"/>
                  </a:lnTo>
                  <a:cubicBezTo>
                    <a:pt x="f154" y="f265"/>
                    <a:pt x="f266" y="f267"/>
                    <a:pt x="f237" y="f268"/>
                  </a:cubicBezTo>
                  <a:cubicBezTo>
                    <a:pt x="f269" y="f270"/>
                    <a:pt x="f271" y="f262"/>
                    <a:pt x="f272" y="f273"/>
                  </a:cubicBezTo>
                  <a:cubicBezTo>
                    <a:pt x="f179" y="f274"/>
                    <a:pt x="f275" y="f276"/>
                    <a:pt x="f182" y="f277"/>
                  </a:cubicBezTo>
                  <a:cubicBezTo>
                    <a:pt x="f94" y="f278"/>
                    <a:pt x="f279" y="f211"/>
                    <a:pt x="f280" y="f216"/>
                  </a:cubicBezTo>
                  <a:cubicBezTo>
                    <a:pt x="f281" y="f282"/>
                    <a:pt x="f89" y="f130"/>
                    <a:pt x="f283" y="f126"/>
                  </a:cubicBezTo>
                  <a:cubicBezTo>
                    <a:pt x="f87" y="f284"/>
                    <a:pt x="f87" y="f45"/>
                    <a:pt x="f89" y="f117"/>
                  </a:cubicBezTo>
                  <a:cubicBezTo>
                    <a:pt x="f285" y="f37"/>
                    <a:pt x="f286" y="f148"/>
                    <a:pt x="f279" y="f28"/>
                  </a:cubicBezTo>
                  <a:cubicBezTo>
                    <a:pt x="f94" y="f150"/>
                    <a:pt x="f287" y="f22"/>
                    <a:pt x="f179" y="f68"/>
                  </a:cubicBezTo>
                  <a:cubicBezTo>
                    <a:pt x="f99" y="f71"/>
                    <a:pt x="f175" y="f14"/>
                    <a:pt x="f173" y="f12"/>
                  </a:cubicBezTo>
                  <a:cubicBezTo>
                    <a:pt x="f266" y="f6"/>
                    <a:pt x="f154" y="f105"/>
                    <a:pt x="f12" y="f156"/>
                  </a:cubicBezTo>
                  <a:cubicBezTo>
                    <a:pt x="f153" y="f159"/>
                    <a:pt x="f109" y="f103"/>
                    <a:pt x="f22" y="f237"/>
                  </a:cubicBezTo>
                  <a:cubicBezTo>
                    <a:pt x="f111" y="f173"/>
                    <a:pt x="f210" y="f173"/>
                    <a:pt x="f236" y="f173"/>
                  </a:cubicBezTo>
                  <a:close/>
                  <a:moveTo>
                    <a:pt x="f288" y="f289"/>
                  </a:moveTo>
                  <a:cubicBezTo>
                    <a:pt x="f290" y="f289"/>
                    <a:pt x="f291" y="f292"/>
                    <a:pt x="f293" y="f294"/>
                  </a:cubicBezTo>
                  <a:cubicBezTo>
                    <a:pt x="f295" y="f296"/>
                    <a:pt x="f297" y="f298"/>
                    <a:pt x="f299" y="f87"/>
                  </a:cubicBezTo>
                  <a:cubicBezTo>
                    <a:pt x="f300" y="f90"/>
                    <a:pt x="f301" y="f302"/>
                    <a:pt x="f303" y="f95"/>
                  </a:cubicBezTo>
                  <a:lnTo>
                    <a:pt x="f304" y="f95"/>
                  </a:lnTo>
                  <a:cubicBezTo>
                    <a:pt x="f305" y="f101"/>
                    <a:pt x="f306" y="f10"/>
                    <a:pt x="f180" y="f250"/>
                  </a:cubicBezTo>
                  <a:lnTo>
                    <a:pt x="f180" y="f66"/>
                  </a:lnTo>
                  <a:cubicBezTo>
                    <a:pt x="f307" y="f210"/>
                    <a:pt x="f308" y="f234"/>
                    <a:pt x="f309" y="f32"/>
                  </a:cubicBezTo>
                  <a:cubicBezTo>
                    <a:pt x="f81" y="f146"/>
                    <a:pt x="f160" y="f196"/>
                    <a:pt x="f310" y="f44"/>
                  </a:cubicBezTo>
                  <a:lnTo>
                    <a:pt x="f157" y="f201"/>
                  </a:lnTo>
                  <a:lnTo>
                    <a:pt x="f157" y="f44"/>
                  </a:lnTo>
                  <a:cubicBezTo>
                    <a:pt x="f11" y="f311"/>
                    <a:pt x="f312" y="f55"/>
                    <a:pt x="f88" y="f139"/>
                  </a:cubicBezTo>
                  <a:cubicBezTo>
                    <a:pt x="f313" y="f314"/>
                    <a:pt x="f19" y="f216"/>
                    <a:pt x="f49" y="f315"/>
                  </a:cubicBezTo>
                  <a:cubicBezTo>
                    <a:pt x="f47" y="f316"/>
                    <a:pt x="f93" y="f265"/>
                    <a:pt x="f132" y="f317"/>
                  </a:cubicBezTo>
                  <a:cubicBezTo>
                    <a:pt x="f31" y="f318"/>
                    <a:pt x="f36" y="f319"/>
                    <a:pt x="f149" y="f320"/>
                  </a:cubicBezTo>
                  <a:cubicBezTo>
                    <a:pt x="f96" y="f321"/>
                    <a:pt x="f96" y="f322"/>
                    <a:pt x="f96" y="f323"/>
                  </a:cubicBezTo>
                  <a:cubicBezTo>
                    <a:pt x="f96" y="f324"/>
                    <a:pt x="f96" y="f325"/>
                    <a:pt x="f149" y="f326"/>
                  </a:cubicBezTo>
                  <a:cubicBezTo>
                    <a:pt x="f33" y="f327"/>
                    <a:pt x="f93" y="f328"/>
                    <a:pt x="f49" y="f329"/>
                  </a:cubicBezTo>
                  <a:lnTo>
                    <a:pt x="f49" y="f330"/>
                  </a:lnTo>
                  <a:cubicBezTo>
                    <a:pt x="f57" y="f331"/>
                    <a:pt x="f312" y="f332"/>
                    <a:pt x="f310" y="f333"/>
                  </a:cubicBezTo>
                  <a:cubicBezTo>
                    <a:pt x="f82" y="f334"/>
                    <a:pt x="f64" y="f335"/>
                    <a:pt x="f180" y="f336"/>
                  </a:cubicBezTo>
                  <a:cubicBezTo>
                    <a:pt x="f337" y="f338"/>
                    <a:pt x="f306" y="f339"/>
                    <a:pt x="f340" y="f341"/>
                  </a:cubicBezTo>
                  <a:cubicBezTo>
                    <a:pt x="f305" y="f342"/>
                    <a:pt x="f343" y="f344"/>
                    <a:pt x="f304" y="f345"/>
                  </a:cubicBezTo>
                  <a:cubicBezTo>
                    <a:pt x="f346" y="f347"/>
                    <a:pt x="f341" y="f348"/>
                    <a:pt x="f349" y="f350"/>
                  </a:cubicBezTo>
                  <a:cubicBezTo>
                    <a:pt x="f351" y="f352"/>
                    <a:pt x="f353" y="f354"/>
                    <a:pt x="f355" y="f354"/>
                  </a:cubicBezTo>
                  <a:cubicBezTo>
                    <a:pt x="f356" y="f354"/>
                    <a:pt x="f357" y="f352"/>
                    <a:pt x="f358" y="f359"/>
                  </a:cubicBez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46"/>
                    <a:pt x="f367" y="f368"/>
                    <a:pt x="f321" y="f369"/>
                  </a:cubicBezTo>
                  <a:cubicBezTo>
                    <a:pt x="f370" y="f344"/>
                    <a:pt x="f371" y="f342"/>
                    <a:pt x="f372" y="f341"/>
                  </a:cubicBezTo>
                  <a:cubicBezTo>
                    <a:pt x="f373" y="f374"/>
                    <a:pt x="f276" y="f338"/>
                    <a:pt x="f211" y="f336"/>
                  </a:cubicBezTo>
                  <a:cubicBezTo>
                    <a:pt x="f134" y="f375"/>
                    <a:pt x="f130" y="f376"/>
                    <a:pt x="f141" y="f377"/>
                  </a:cubicBezTo>
                  <a:cubicBezTo>
                    <a:pt x="f50" y="f378"/>
                    <a:pt x="f247" y="f379"/>
                    <a:pt x="f380" y="f381"/>
                  </a:cubicBezTo>
                  <a:lnTo>
                    <a:pt x="f380" y="f382"/>
                  </a:lnTo>
                  <a:cubicBezTo>
                    <a:pt x="f37" y="f383"/>
                    <a:pt x="f229" y="f384"/>
                    <a:pt x="f28" y="f385"/>
                  </a:cubicBezTo>
                  <a:cubicBezTo>
                    <a:pt x="f210" y="f386"/>
                    <a:pt x="f230" y="f387"/>
                    <a:pt x="f263" y="f388"/>
                  </a:cubicBezTo>
                  <a:cubicBezTo>
                    <a:pt x="f68" y="f389"/>
                    <a:pt x="f68" y="f390"/>
                    <a:pt x="f263" y="f391"/>
                  </a:cubicBezTo>
                  <a:cubicBezTo>
                    <a:pt x="f230" y="f392"/>
                    <a:pt x="f210" y="f393"/>
                    <a:pt x="f28" y="f259"/>
                  </a:cubicBezTo>
                  <a:cubicBezTo>
                    <a:pt x="f229" y="f222"/>
                    <a:pt x="f37" y="f52"/>
                    <a:pt x="f41" y="f43"/>
                  </a:cubicBezTo>
                  <a:lnTo>
                    <a:pt x="f380" y="f43"/>
                  </a:lnTo>
                  <a:cubicBezTo>
                    <a:pt x="f248" y="f39"/>
                    <a:pt x="f394" y="f35"/>
                    <a:pt x="f241" y="f229"/>
                  </a:cubicBezTo>
                  <a:cubicBezTo>
                    <a:pt x="f141" y="f115"/>
                    <a:pt x="f243" y="f61"/>
                    <a:pt x="f244" y="f30"/>
                  </a:cubicBezTo>
                  <a:cubicBezTo>
                    <a:pt x="f130" y="f195"/>
                    <a:pt x="f220" y="f242"/>
                    <a:pt x="f395" y="f152"/>
                  </a:cubicBezTo>
                  <a:cubicBezTo>
                    <a:pt x="f396" y="f16"/>
                    <a:pt x="f270" y="f8"/>
                    <a:pt x="f397" y="f159"/>
                  </a:cubicBezTo>
                  <a:cubicBezTo>
                    <a:pt x="f398" y="f101"/>
                    <a:pt x="f399" y="f400"/>
                    <a:pt x="f401" y="f95"/>
                  </a:cubicBezTo>
                  <a:lnTo>
                    <a:pt x="f402" y="f95"/>
                  </a:lnTo>
                  <a:cubicBezTo>
                    <a:pt x="f403" y="f302"/>
                    <a:pt x="f404" y="f90"/>
                    <a:pt x="f405" y="f87"/>
                  </a:cubicBezTo>
                  <a:cubicBezTo>
                    <a:pt x="f406" y="f298"/>
                    <a:pt x="f407" y="f296"/>
                    <a:pt x="f408" y="f294"/>
                  </a:cubicBezTo>
                  <a:cubicBezTo>
                    <a:pt x="f409" y="f292"/>
                    <a:pt x="f410" y="f289"/>
                    <a:pt x="f288" y="f289"/>
                  </a:cubicBezTo>
                  <a:close/>
                  <a:moveTo>
                    <a:pt x="f411" y="f405"/>
                  </a:moveTo>
                  <a:cubicBezTo>
                    <a:pt x="f412" y="f405"/>
                    <a:pt x="f413" y="f405"/>
                    <a:pt x="f414" y="f415"/>
                  </a:cubicBezTo>
                  <a:cubicBezTo>
                    <a:pt x="f416" y="f415"/>
                    <a:pt x="f416" y="f417"/>
                    <a:pt x="f418" y="f417"/>
                  </a:cubicBezTo>
                  <a:lnTo>
                    <a:pt x="f416" y="f326"/>
                  </a:lnTo>
                  <a:cubicBezTo>
                    <a:pt x="f419" y="f420"/>
                    <a:pt x="f421" y="f422"/>
                    <a:pt x="f423" y="f387"/>
                  </a:cubicBezTo>
                  <a:cubicBezTo>
                    <a:pt x="f424" y="f425"/>
                    <a:pt x="f423" y="f426"/>
                    <a:pt x="f412" y="f427"/>
                  </a:cubicBezTo>
                  <a:lnTo>
                    <a:pt x="f421" y="f427"/>
                  </a:lnTo>
                  <a:cubicBezTo>
                    <a:pt x="f428" y="f427"/>
                    <a:pt x="f428" y="f427"/>
                    <a:pt x="f413" y="f426"/>
                  </a:cubicBezTo>
                  <a:lnTo>
                    <a:pt x="f418" y="f429"/>
                  </a:lnTo>
                  <a:lnTo>
                    <a:pt x="f430" y="f326"/>
                  </a:lnTo>
                  <a:lnTo>
                    <a:pt x="f431" y="f432"/>
                  </a:lnTo>
                  <a:lnTo>
                    <a:pt x="f433" y="f432"/>
                  </a:lnTo>
                  <a:cubicBezTo>
                    <a:pt x="f434" y="f435"/>
                    <a:pt x="f436" y="f420"/>
                    <a:pt x="f437" y="f438"/>
                  </a:cubicBezTo>
                  <a:lnTo>
                    <a:pt x="f439" y="f440"/>
                  </a:lnTo>
                  <a:cubicBezTo>
                    <a:pt x="f437" y="f441"/>
                    <a:pt x="f436" y="f426"/>
                    <a:pt x="f434" y="f442"/>
                  </a:cubicBezTo>
                  <a:cubicBezTo>
                    <a:pt x="f443" y="f444"/>
                    <a:pt x="f445" y="f446"/>
                    <a:pt x="f433" y="f447"/>
                  </a:cubicBezTo>
                  <a:cubicBezTo>
                    <a:pt x="f431" y="f448"/>
                    <a:pt x="f433" y="f449"/>
                    <a:pt x="f445" y="f449"/>
                  </a:cubicBezTo>
                  <a:cubicBezTo>
                    <a:pt x="f445" y="f328"/>
                    <a:pt x="f443" y="f328"/>
                    <a:pt x="f443" y="f328"/>
                  </a:cubicBezTo>
                  <a:cubicBezTo>
                    <a:pt x="f434" y="f328"/>
                    <a:pt x="f450" y="f449"/>
                    <a:pt x="f451" y="f386"/>
                  </a:cubicBezTo>
                  <a:cubicBezTo>
                    <a:pt x="f437" y="f452"/>
                    <a:pt x="f453" y="f454"/>
                    <a:pt x="f455" y="f362"/>
                  </a:cubicBezTo>
                  <a:cubicBezTo>
                    <a:pt x="f455" y="f456"/>
                    <a:pt x="f457" y="f456"/>
                    <a:pt x="f457" y="f387"/>
                  </a:cubicBezTo>
                  <a:lnTo>
                    <a:pt x="f457" y="f425"/>
                  </a:lnTo>
                  <a:cubicBezTo>
                    <a:pt x="f458" y="f459"/>
                    <a:pt x="f460" y="f442"/>
                    <a:pt x="f461" y="f446"/>
                  </a:cubicBezTo>
                  <a:cubicBezTo>
                    <a:pt x="f462" y="f449"/>
                    <a:pt x="f462" y="f408"/>
                    <a:pt x="f462" y="f463"/>
                  </a:cubicBezTo>
                  <a:cubicBezTo>
                    <a:pt x="f462" y="f464"/>
                    <a:pt x="f461" y="f465"/>
                    <a:pt x="f458" y="f466"/>
                  </a:cubicBezTo>
                  <a:lnTo>
                    <a:pt x="f458" y="f467"/>
                  </a:lnTo>
                  <a:cubicBezTo>
                    <a:pt x="f468" y="f355"/>
                    <a:pt x="f436" y="f469"/>
                    <a:pt x="f470" y="f378"/>
                  </a:cubicBezTo>
                  <a:lnTo>
                    <a:pt x="f430" y="f378"/>
                  </a:lnTo>
                  <a:cubicBezTo>
                    <a:pt x="f423" y="f471"/>
                    <a:pt x="f472" y="f473"/>
                    <a:pt x="f120" y="f299"/>
                  </a:cubicBezTo>
                  <a:cubicBezTo>
                    <a:pt x="f125" y="f474"/>
                    <a:pt x="f33" y="f475"/>
                    <a:pt x="f49" y="f359"/>
                  </a:cubicBezTo>
                  <a:cubicBezTo>
                    <a:pt x="f91" y="f476"/>
                    <a:pt x="f477" y="f478"/>
                    <a:pt x="f312" y="f479"/>
                  </a:cubicBezTo>
                  <a:cubicBezTo>
                    <a:pt x="f480" y="f481"/>
                    <a:pt x="f482" y="f483"/>
                    <a:pt x="f60" y="f343"/>
                  </a:cubicBezTo>
                  <a:cubicBezTo>
                    <a:pt x="f484" y="f485"/>
                    <a:pt x="f62" y="f486"/>
                    <a:pt x="f72" y="f487"/>
                  </a:cubicBezTo>
                  <a:cubicBezTo>
                    <a:pt x="f69" y="f488"/>
                    <a:pt x="f308" y="f489"/>
                    <a:pt x="f490" y="f491"/>
                  </a:cubicBezTo>
                  <a:lnTo>
                    <a:pt x="f164" y="f492"/>
                  </a:lnTo>
                  <a:cubicBezTo>
                    <a:pt x="f493" y="f492"/>
                    <a:pt x="f186" y="f494"/>
                    <a:pt x="f307" y="f494"/>
                  </a:cubicBezTo>
                  <a:cubicBezTo>
                    <a:pt x="f166" y="f487"/>
                    <a:pt x="f167" y="f495"/>
                    <a:pt x="f496" y="f483"/>
                  </a:cubicBezTo>
                  <a:cubicBezTo>
                    <a:pt x="f168" y="f497"/>
                    <a:pt x="f178" y="f497"/>
                    <a:pt x="f498" y="f497"/>
                  </a:cubicBezTo>
                  <a:lnTo>
                    <a:pt x="f176" y="f497"/>
                  </a:lnTo>
                  <a:cubicBezTo>
                    <a:pt x="f169" y="f497"/>
                    <a:pt x="f169" y="f483"/>
                    <a:pt x="f169" y="f499"/>
                  </a:cubicBezTo>
                  <a:cubicBezTo>
                    <a:pt x="f174" y="f499"/>
                    <a:pt x="f174" y="f500"/>
                    <a:pt x="f169" y="f501"/>
                  </a:cubicBezTo>
                  <a:cubicBezTo>
                    <a:pt x="f502" y="f503"/>
                    <a:pt x="f186" y="f504"/>
                    <a:pt x="f161" y="f505"/>
                  </a:cubicBezTo>
                  <a:cubicBezTo>
                    <a:pt x="f69" y="f169"/>
                    <a:pt x="f73" y="f506"/>
                    <a:pt x="f309" y="f186"/>
                  </a:cubicBezTo>
                  <a:cubicBezTo>
                    <a:pt x="f62" y="f308"/>
                    <a:pt x="f79" y="f507"/>
                    <a:pt x="f80" y="f508"/>
                  </a:cubicBezTo>
                  <a:lnTo>
                    <a:pt x="f308" y="f9"/>
                  </a:lnTo>
                  <a:cubicBezTo>
                    <a:pt x="f509" y="f27"/>
                    <a:pt x="f510" y="f511"/>
                    <a:pt x="f365" y="f33"/>
                  </a:cubicBezTo>
                  <a:cubicBezTo>
                    <a:pt x="f300" y="f36"/>
                    <a:pt x="f368" y="f36"/>
                    <a:pt x="f345" y="f149"/>
                  </a:cubicBezTo>
                  <a:lnTo>
                    <a:pt x="f512" y="f513"/>
                  </a:lnTo>
                  <a:cubicBezTo>
                    <a:pt x="f514" y="f515"/>
                    <a:pt x="f516" y="f517"/>
                    <a:pt x="f518" y="f517"/>
                  </a:cubicBezTo>
                  <a:cubicBezTo>
                    <a:pt x="f519" y="f517"/>
                    <a:pt x="f520" y="f521"/>
                    <a:pt x="f522" y="f144"/>
                  </a:cubicBezTo>
                  <a:cubicBezTo>
                    <a:pt x="f318" y="f33"/>
                    <a:pt x="f523" y="f524"/>
                    <a:pt x="f525" y="f526"/>
                  </a:cubicBezTo>
                  <a:cubicBezTo>
                    <a:pt x="f397" y="f527"/>
                    <a:pt x="f397" y="f528"/>
                    <a:pt x="f397" y="f528"/>
                  </a:cubicBezTo>
                  <a:lnTo>
                    <a:pt x="f397" y="f480"/>
                  </a:lnTo>
                  <a:cubicBezTo>
                    <a:pt x="f523" y="f529"/>
                    <a:pt x="f523" y="f530"/>
                    <a:pt x="f372" y="f531"/>
                  </a:cubicBezTo>
                  <a:lnTo>
                    <a:pt x="f372" y="f532"/>
                  </a:lnTo>
                  <a:lnTo>
                    <a:pt x="f372" y="f533"/>
                  </a:lnTo>
                  <a:cubicBezTo>
                    <a:pt x="f534" y="f535"/>
                    <a:pt x="f536" y="f505"/>
                    <a:pt x="f537" y="f503"/>
                  </a:cubicBezTo>
                  <a:lnTo>
                    <a:pt x="f537" y="f492"/>
                  </a:lnTo>
                  <a:cubicBezTo>
                    <a:pt x="f538" y="f491"/>
                    <a:pt x="f538" y="f489"/>
                    <a:pt x="f539" y="f489"/>
                  </a:cubicBezTo>
                  <a:lnTo>
                    <a:pt x="f540" y="f489"/>
                  </a:lnTo>
                  <a:cubicBezTo>
                    <a:pt x="f541" y="f489"/>
                    <a:pt x="f542" y="f491"/>
                    <a:pt x="f542" y="f492"/>
                  </a:cubicBezTo>
                  <a:cubicBezTo>
                    <a:pt x="f543" y="f544"/>
                    <a:pt x="f545" y="f546"/>
                    <a:pt x="f371" y="f547"/>
                  </a:cubicBezTo>
                  <a:cubicBezTo>
                    <a:pt x="f397" y="f548"/>
                    <a:pt x="f549" y="f550"/>
                    <a:pt x="f315" y="f494"/>
                  </a:cubicBezTo>
                  <a:lnTo>
                    <a:pt x="f551" y="f494"/>
                  </a:lnTo>
                  <a:cubicBezTo>
                    <a:pt x="f552" y="f553"/>
                    <a:pt x="f248" y="f554"/>
                    <a:pt x="f192" y="f555"/>
                  </a:cubicBezTo>
                  <a:cubicBezTo>
                    <a:pt x="f26" y="f348"/>
                    <a:pt x="f153" y="f556"/>
                    <a:pt x="f256" y="f557"/>
                  </a:cubicBezTo>
                  <a:cubicBezTo>
                    <a:pt x="f271" y="f558"/>
                    <a:pt x="f559" y="f560"/>
                    <a:pt x="f97" y="f473"/>
                  </a:cubicBezTo>
                  <a:cubicBezTo>
                    <a:pt x="f275" y="f561"/>
                    <a:pt x="f562" y="f338"/>
                    <a:pt x="f182" y="f295"/>
                  </a:cubicBezTo>
                  <a:cubicBezTo>
                    <a:pt x="f563" y="f564"/>
                    <a:pt x="f280" y="f565"/>
                    <a:pt x="f285" y="f566"/>
                  </a:cubicBezTo>
                  <a:cubicBezTo>
                    <a:pt x="f298" y="f567"/>
                    <a:pt x="f294" y="f568"/>
                    <a:pt x="f292" y="f569"/>
                  </a:cubicBezTo>
                  <a:cubicBezTo>
                    <a:pt x="f570" y="f355"/>
                    <a:pt x="f571" y="f383"/>
                    <a:pt x="f571" y="f466"/>
                  </a:cubicBezTo>
                  <a:cubicBezTo>
                    <a:pt x="f571" y="f572"/>
                    <a:pt x="f571" y="f356"/>
                    <a:pt x="f570" y="f573"/>
                  </a:cubicBezTo>
                  <a:cubicBezTo>
                    <a:pt x="f292" y="f572"/>
                    <a:pt x="f574" y="f467"/>
                    <a:pt x="f575" y="f576"/>
                  </a:cubicBezTo>
                  <a:cubicBezTo>
                    <a:pt x="f577" y="f383"/>
                    <a:pt x="f298" y="f578"/>
                    <a:pt x="f87" y="f579"/>
                  </a:cubicBezTo>
                  <a:lnTo>
                    <a:pt x="f89" y="f579"/>
                  </a:lnTo>
                  <a:cubicBezTo>
                    <a:pt x="f285" y="f580"/>
                    <a:pt x="f285" y="f581"/>
                    <a:pt x="f89" y="f582"/>
                  </a:cubicBezTo>
                  <a:cubicBezTo>
                    <a:pt x="f87" y="f332"/>
                    <a:pt x="f583" y="f383"/>
                    <a:pt x="f584" y="f585"/>
                  </a:cubicBezTo>
                  <a:cubicBezTo>
                    <a:pt x="f586" y="f467"/>
                    <a:pt x="f294" y="f587"/>
                    <a:pt x="f570" y="f331"/>
                  </a:cubicBezTo>
                  <a:cubicBezTo>
                    <a:pt x="f292" y="f465"/>
                    <a:pt x="f292" y="f588"/>
                    <a:pt x="f574" y="f589"/>
                  </a:cubicBezTo>
                  <a:cubicBezTo>
                    <a:pt x="f575" y="f590"/>
                    <a:pt x="f294" y="f591"/>
                    <a:pt x="f592" y="f593"/>
                  </a:cubicBezTo>
                  <a:cubicBezTo>
                    <a:pt x="f577" y="f409"/>
                    <a:pt x="f586" y="f594"/>
                    <a:pt x="f595" y="f596"/>
                  </a:cubicBezTo>
                  <a:lnTo>
                    <a:pt x="f584" y="f593"/>
                  </a:lnTo>
                  <a:lnTo>
                    <a:pt x="f87" y="f597"/>
                  </a:lnTo>
                  <a:cubicBezTo>
                    <a:pt x="f285" y="f589"/>
                    <a:pt x="f280" y="f331"/>
                    <a:pt x="f563" y="f410"/>
                  </a:cubicBezTo>
                  <a:cubicBezTo>
                    <a:pt x="f563" y="f587"/>
                    <a:pt x="f598" y="f587"/>
                    <a:pt x="f94" y="f587"/>
                  </a:cubicBezTo>
                  <a:lnTo>
                    <a:pt x="f599" y="f587"/>
                  </a:lnTo>
                  <a:cubicBezTo>
                    <a:pt x="f182" y="f410"/>
                    <a:pt x="f182" y="f410"/>
                    <a:pt x="f562" y="f600"/>
                  </a:cubicBezTo>
                  <a:cubicBezTo>
                    <a:pt x="f562" y="f601"/>
                    <a:pt x="f562" y="f602"/>
                    <a:pt x="f182" y="f602"/>
                  </a:cubicBezTo>
                  <a:cubicBezTo>
                    <a:pt x="f94" y="f588"/>
                    <a:pt x="f279" y="f590"/>
                    <a:pt x="f187" y="f591"/>
                  </a:cubicBezTo>
                  <a:lnTo>
                    <a:pt x="f187" y="f603"/>
                  </a:lnTo>
                  <a:cubicBezTo>
                    <a:pt x="f285" y="f409"/>
                    <a:pt x="f283" y="f604"/>
                    <a:pt x="f583" y="f605"/>
                  </a:cubicBezTo>
                  <a:cubicBezTo>
                    <a:pt x="f283" y="f463"/>
                    <a:pt x="f285" y="f606"/>
                    <a:pt x="f286" y="f607"/>
                  </a:cubicBezTo>
                  <a:cubicBezTo>
                    <a:pt x="f280" y="f608"/>
                    <a:pt x="f563" y="f609"/>
                    <a:pt x="f94" y="f610"/>
                  </a:cubicBezTo>
                  <a:cubicBezTo>
                    <a:pt x="f287" y="f606"/>
                    <a:pt x="f179" y="f330"/>
                    <a:pt x="f272" y="f596"/>
                  </a:cubicBezTo>
                  <a:lnTo>
                    <a:pt x="f611" y="f603"/>
                  </a:lnTo>
                  <a:cubicBezTo>
                    <a:pt x="f269" y="f591"/>
                    <a:pt x="f269" y="f591"/>
                    <a:pt x="f256" y="f591"/>
                  </a:cubicBezTo>
                  <a:cubicBezTo>
                    <a:pt x="f256" y="f591"/>
                    <a:pt x="f173" y="f591"/>
                    <a:pt x="f173" y="f603"/>
                  </a:cubicBezTo>
                  <a:cubicBezTo>
                    <a:pt x="f237" y="f603"/>
                    <a:pt x="f237" y="f593"/>
                    <a:pt x="f173" y="f409"/>
                  </a:cubicBezTo>
                  <a:cubicBezTo>
                    <a:pt x="f271" y="f605"/>
                    <a:pt x="f400" y="f608"/>
                    <a:pt x="f275" y="f612"/>
                  </a:cubicBezTo>
                  <a:lnTo>
                    <a:pt x="f613" y="f612"/>
                  </a:lnTo>
                  <a:cubicBezTo>
                    <a:pt x="f400" y="f612"/>
                    <a:pt x="f99" y="f614"/>
                    <a:pt x="f175" y="f614"/>
                  </a:cubicBezTo>
                  <a:lnTo>
                    <a:pt x="f269" y="f614"/>
                  </a:lnTo>
                  <a:cubicBezTo>
                    <a:pt x="f254" y="f612"/>
                    <a:pt x="f224" y="f612"/>
                    <a:pt x="f219" y="f610"/>
                  </a:cubicBezTo>
                  <a:cubicBezTo>
                    <a:pt x="f253" y="f608"/>
                    <a:pt x="f228" y="f606"/>
                    <a:pt x="f22" y="f330"/>
                  </a:cubicBezTo>
                  <a:cubicBezTo>
                    <a:pt x="f230" y="f604"/>
                    <a:pt x="f111" y="f596"/>
                    <a:pt x="f231" y="f594"/>
                  </a:cubicBezTo>
                  <a:cubicBezTo>
                    <a:pt x="f210" y="f409"/>
                    <a:pt x="f150" y="f593"/>
                    <a:pt x="f191" y="f593"/>
                  </a:cubicBezTo>
                  <a:lnTo>
                    <a:pt x="f26" y="f464"/>
                  </a:lnTo>
                  <a:cubicBezTo>
                    <a:pt x="f615" y="f601"/>
                    <a:pt x="f616" y="f617"/>
                    <a:pt x="f37" y="f618"/>
                  </a:cubicBezTo>
                  <a:cubicBezTo>
                    <a:pt x="f197" y="f379"/>
                    <a:pt x="f246" y="f351"/>
                    <a:pt x="f244" y="f566"/>
                  </a:cubicBezTo>
                  <a:cubicBezTo>
                    <a:pt x="f220" y="f564"/>
                    <a:pt x="f315" y="f473"/>
                    <a:pt x="f373" y="f619"/>
                  </a:cubicBezTo>
                  <a:cubicBezTo>
                    <a:pt x="f620" y="f621"/>
                    <a:pt x="f399" y="f622"/>
                    <a:pt x="f623" y="f624"/>
                  </a:cubicBezTo>
                  <a:cubicBezTo>
                    <a:pt x="f625" y="f626"/>
                    <a:pt x="f447" y="f627"/>
                    <a:pt x="f602" y="f555"/>
                  </a:cubicBezTo>
                  <a:cubicBezTo>
                    <a:pt x="f628" y="f478"/>
                    <a:pt x="f629" y="f478"/>
                    <a:pt x="f630" y="f478"/>
                  </a:cubicBezTo>
                  <a:cubicBezTo>
                    <a:pt x="f516" y="f478"/>
                    <a:pt x="f631" y="f555"/>
                    <a:pt x="f567" y="f632"/>
                  </a:cubicBezTo>
                  <a:cubicBezTo>
                    <a:pt x="f565" y="f627"/>
                    <a:pt x="f633" y="f354"/>
                    <a:pt x="f621" y="f350"/>
                  </a:cubicBezTo>
                  <a:cubicBezTo>
                    <a:pt x="f346" y="f363"/>
                    <a:pt x="f476" y="f347"/>
                    <a:pt x="f510" y="f474"/>
                  </a:cubicBezTo>
                  <a:cubicBezTo>
                    <a:pt x="f634" y="f635"/>
                    <a:pt x="f636" y="f637"/>
                    <a:pt x="f337" y="f560"/>
                  </a:cubicBezTo>
                  <a:cubicBezTo>
                    <a:pt x="f166" y="f638"/>
                    <a:pt x="f69" y="f565"/>
                    <a:pt x="f81" y="f639"/>
                  </a:cubicBezTo>
                  <a:cubicBezTo>
                    <a:pt x="f7" y="f640"/>
                    <a:pt x="f13" y="f333"/>
                    <a:pt x="f17" y="f332"/>
                  </a:cubicBezTo>
                  <a:cubicBezTo>
                    <a:pt x="f49" y="f600"/>
                    <a:pt x="f93" y="f593"/>
                    <a:pt x="f33" y="f612"/>
                  </a:cubicBezTo>
                  <a:cubicBezTo>
                    <a:pt x="f149" y="f641"/>
                    <a:pt x="f96" y="f642"/>
                    <a:pt x="f147" y="f328"/>
                  </a:cubicBezTo>
                  <a:cubicBezTo>
                    <a:pt x="f643" y="f444"/>
                    <a:pt x="f4" y="f327"/>
                    <a:pt x="f110" y="f422"/>
                  </a:cubicBezTo>
                  <a:cubicBezTo>
                    <a:pt x="f644" y="f645"/>
                    <a:pt x="f646" y="f647"/>
                    <a:pt x="f648" y="f649"/>
                  </a:cubicBezTo>
                  <a:cubicBezTo>
                    <a:pt x="f650" y="f326"/>
                    <a:pt x="f651" y="f388"/>
                    <a:pt x="f652" y="f417"/>
                  </a:cubicBezTo>
                  <a:lnTo>
                    <a:pt x="f652" y="f417"/>
                  </a:lnTo>
                  <a:cubicBezTo>
                    <a:pt x="f653" y="f388"/>
                    <a:pt x="f472" y="f326"/>
                    <a:pt x="f654" y="f649"/>
                  </a:cubicBezTo>
                  <a:cubicBezTo>
                    <a:pt x="f651" y="f647"/>
                    <a:pt x="f655" y="f645"/>
                    <a:pt x="f650" y="f429"/>
                  </a:cubicBezTo>
                  <a:cubicBezTo>
                    <a:pt x="f650" y="f656"/>
                    <a:pt x="f650" y="f657"/>
                    <a:pt x="f655" y="f657"/>
                  </a:cubicBezTo>
                  <a:cubicBezTo>
                    <a:pt x="f658" y="f441"/>
                    <a:pt x="f658" y="f441"/>
                    <a:pt x="f651" y="f441"/>
                  </a:cubicBezTo>
                  <a:cubicBezTo>
                    <a:pt x="f654" y="f441"/>
                    <a:pt x="f472" y="f657"/>
                    <a:pt x="f472" y="f656"/>
                  </a:cubicBezTo>
                  <a:cubicBezTo>
                    <a:pt x="f652" y="f438"/>
                    <a:pt x="f659" y="f435"/>
                    <a:pt x="f660" y="f326"/>
                  </a:cubicBezTo>
                  <a:lnTo>
                    <a:pt x="f660" y="f388"/>
                  </a:lnTo>
                  <a:cubicBezTo>
                    <a:pt x="f660" y="f388"/>
                    <a:pt x="f661" y="f388"/>
                    <a:pt x="f661" y="f417"/>
                  </a:cubicBezTo>
                  <a:cubicBezTo>
                    <a:pt x="f662" y="f415"/>
                    <a:pt x="f662" y="f415"/>
                    <a:pt x="f662" y="f405"/>
                  </a:cubicBezTo>
                  <a:close/>
                  <a:moveTo>
                    <a:pt x="f629" y="f2"/>
                  </a:moveTo>
                  <a:cubicBezTo>
                    <a:pt x="f608" y="f663"/>
                    <a:pt x="f429" y="f664"/>
                    <a:pt x="f323" y="f85"/>
                  </a:cubicBezTo>
                  <a:cubicBezTo>
                    <a:pt x="f665" y="f187"/>
                    <a:pt x="f541" y="f182"/>
                    <a:pt x="f666" y="f99"/>
                  </a:cubicBezTo>
                  <a:cubicBezTo>
                    <a:pt x="f667" y="f103"/>
                    <a:pt x="f668" y="f107"/>
                    <a:pt x="f669" y="f66"/>
                  </a:cubicBezTo>
                  <a:cubicBezTo>
                    <a:pt x="f223" y="f250"/>
                    <a:pt x="f130" y="f230"/>
                    <a:pt x="f552" y="f111"/>
                  </a:cubicBezTo>
                  <a:lnTo>
                    <a:pt x="f552" y="f230"/>
                  </a:lnTo>
                  <a:cubicBezTo>
                    <a:pt x="f128" y="f250"/>
                    <a:pt x="f139" y="f20"/>
                    <a:pt x="f140" y="f109"/>
                  </a:cubicBezTo>
                  <a:cubicBezTo>
                    <a:pt x="f243" y="f71"/>
                    <a:pt x="f56" y="f14"/>
                    <a:pt x="f123" y="f10"/>
                  </a:cubicBezTo>
                  <a:cubicBezTo>
                    <a:pt x="f246" y="f158"/>
                    <a:pt x="f119" y="f256"/>
                    <a:pt x="f39" y="f271"/>
                  </a:cubicBezTo>
                  <a:cubicBezTo>
                    <a:pt x="f238" y="f670"/>
                    <a:pt x="f205" y="f177"/>
                    <a:pt x="f616" y="f177"/>
                  </a:cubicBezTo>
                  <a:cubicBezTo>
                    <a:pt x="f61" y="f671"/>
                    <a:pt x="f234" y="f671"/>
                    <a:pt x="f236" y="f671"/>
                  </a:cubicBezTo>
                  <a:lnTo>
                    <a:pt x="f191" y="f671"/>
                  </a:lnTo>
                  <a:cubicBezTo>
                    <a:pt x="f111" y="f671"/>
                    <a:pt x="f263" y="f671"/>
                    <a:pt x="f228" y="f177"/>
                  </a:cubicBezTo>
                  <a:cubicBezTo>
                    <a:pt x="f153" y="f99"/>
                    <a:pt x="f76" y="f271"/>
                    <a:pt x="f154" y="f101"/>
                  </a:cubicBezTo>
                  <a:cubicBezTo>
                    <a:pt x="f254" y="f173"/>
                    <a:pt x="f175" y="f159"/>
                    <a:pt x="f400" y="f154"/>
                  </a:cubicBezTo>
                  <a:cubicBezTo>
                    <a:pt x="f275" y="f76"/>
                    <a:pt x="f94" y="f71"/>
                    <a:pt x="f92" y="f20"/>
                  </a:cubicBezTo>
                  <a:cubicBezTo>
                    <a:pt x="f281" y="f65"/>
                    <a:pt x="f283" y="f26"/>
                    <a:pt x="f583" y="f198"/>
                  </a:cubicBezTo>
                  <a:cubicBezTo>
                    <a:pt x="f298" y="f148"/>
                    <a:pt x="f595" y="f146"/>
                    <a:pt x="f577" y="f39"/>
                  </a:cubicBezTo>
                  <a:cubicBezTo>
                    <a:pt x="f294" y="f121"/>
                    <a:pt x="f592" y="f225"/>
                    <a:pt x="f595" y="f222"/>
                  </a:cubicBezTo>
                  <a:cubicBezTo>
                    <a:pt x="f584" y="f218"/>
                    <a:pt x="f87" y="f209"/>
                    <a:pt x="f285" y="f278"/>
                  </a:cubicBezTo>
                  <a:cubicBezTo>
                    <a:pt x="f187" y="f672"/>
                    <a:pt x="f563" y="f316"/>
                    <a:pt x="f562" y="f270"/>
                  </a:cubicBezTo>
                  <a:cubicBezTo>
                    <a:pt x="f179" y="f265"/>
                    <a:pt x="f175" y="f673"/>
                    <a:pt x="f254" y="f674"/>
                  </a:cubicBezTo>
                  <a:cubicBezTo>
                    <a:pt x="f105" y="f397"/>
                    <a:pt x="f76" y="f397"/>
                    <a:pt x="f71" y="f397"/>
                  </a:cubicBezTo>
                  <a:lnTo>
                    <a:pt x="f20" y="f397"/>
                  </a:lnTo>
                  <a:cubicBezTo>
                    <a:pt x="f109" y="f675"/>
                    <a:pt x="f228" y="f398"/>
                    <a:pt x="f213" y="f676"/>
                  </a:cubicBezTo>
                  <a:cubicBezTo>
                    <a:pt x="f153" y="f677"/>
                    <a:pt x="f153" y="f323"/>
                    <a:pt x="f71" y="f678"/>
                  </a:cubicBezTo>
                  <a:cubicBezTo>
                    <a:pt x="f213" y="f656"/>
                    <a:pt x="f20" y="f446"/>
                    <a:pt x="f251" y="f608"/>
                  </a:cubicBezTo>
                  <a:cubicBezTo>
                    <a:pt x="f251" y="f607"/>
                    <a:pt x="f231" y="f463"/>
                    <a:pt x="f231" y="f385"/>
                  </a:cubicBezTo>
                  <a:cubicBezTo>
                    <a:pt x="f251" y="f463"/>
                    <a:pt x="f230" y="f607"/>
                    <a:pt x="f252" y="f609"/>
                  </a:cubicBezTo>
                  <a:cubicBezTo>
                    <a:pt x="f228" y="f612"/>
                    <a:pt x="f253" y="f641"/>
                    <a:pt x="f219" y="f679"/>
                  </a:cubicBezTo>
                  <a:cubicBezTo>
                    <a:pt x="f156" y="f642"/>
                    <a:pt x="f173" y="f519"/>
                    <a:pt x="f271" y="f519"/>
                  </a:cubicBezTo>
                  <a:lnTo>
                    <a:pt x="f400" y="f519"/>
                  </a:lnTo>
                  <a:cubicBezTo>
                    <a:pt x="f97" y="f642"/>
                    <a:pt x="f287" y="f642"/>
                    <a:pt x="f182" y="f679"/>
                  </a:cubicBezTo>
                  <a:cubicBezTo>
                    <a:pt x="f94" y="f679"/>
                    <a:pt x="f279" y="f680"/>
                    <a:pt x="f280" y="f641"/>
                  </a:cubicBezTo>
                  <a:cubicBezTo>
                    <a:pt x="f87" y="f614"/>
                    <a:pt x="f586" y="f609"/>
                    <a:pt x="f574" y="f605"/>
                  </a:cubicBezTo>
                  <a:cubicBezTo>
                    <a:pt x="f681" y="f594"/>
                    <a:pt x="f682" y="f683"/>
                    <a:pt x="f684" y="f331"/>
                  </a:cubicBezTo>
                  <a:cubicBezTo>
                    <a:pt x="f663" y="f573"/>
                    <a:pt x="f2" y="f585"/>
                    <a:pt x="f663" y="f580"/>
                  </a:cubicBezTo>
                  <a:cubicBezTo>
                    <a:pt x="f684" y="f685"/>
                    <a:pt x="f682" y="f469"/>
                    <a:pt x="f686" y="f687"/>
                  </a:cubicBezTo>
                  <a:cubicBezTo>
                    <a:pt x="f570" y="f688"/>
                    <a:pt x="f575" y="f689"/>
                    <a:pt x="f577" y="f335"/>
                  </a:cubicBezTo>
                  <a:cubicBezTo>
                    <a:pt x="f584" y="f375"/>
                    <a:pt x="f87" y="f336"/>
                    <a:pt x="f281" y="f295"/>
                  </a:cubicBezTo>
                  <a:cubicBezTo>
                    <a:pt x="f187" y="f338"/>
                    <a:pt x="f92" y="f690"/>
                    <a:pt x="f563" y="f691"/>
                  </a:cubicBezTo>
                  <a:cubicBezTo>
                    <a:pt x="f599" y="f560"/>
                    <a:pt x="f287" y="f558"/>
                    <a:pt x="f179" y="f557"/>
                  </a:cubicBezTo>
                  <a:cubicBezTo>
                    <a:pt x="f611" y="f299"/>
                    <a:pt x="f224" y="f692"/>
                    <a:pt x="f215" y="f300"/>
                  </a:cubicBezTo>
                  <a:cubicBezTo>
                    <a:pt x="f251" y="f693"/>
                    <a:pt x="f34" y="f303"/>
                    <a:pt x="f694" y="f500"/>
                  </a:cubicBezTo>
                  <a:cubicBezTo>
                    <a:pt x="f552" y="f503"/>
                    <a:pt x="f695" y="f696"/>
                    <a:pt x="f697" y="f698"/>
                  </a:cubicBezTo>
                  <a:cubicBezTo>
                    <a:pt x="f318" y="f699"/>
                    <a:pt x="f700" y="f701"/>
                    <a:pt x="f702" y="f703"/>
                  </a:cubicBezTo>
                  <a:cubicBezTo>
                    <a:pt x="f534" y="f337"/>
                    <a:pt x="f372" y="f704"/>
                    <a:pt x="f397" y="f705"/>
                  </a:cubicBezTo>
                  <a:cubicBezTo>
                    <a:pt x="f674" y="f706"/>
                    <a:pt x="f707" y="f708"/>
                    <a:pt x="f709" y="f78"/>
                  </a:cubicBezTo>
                  <a:cubicBezTo>
                    <a:pt x="f265" y="f533"/>
                    <a:pt x="f265" y="f710"/>
                    <a:pt x="f265" y="f711"/>
                  </a:cubicBezTo>
                  <a:lnTo>
                    <a:pt x="f267" y="f711"/>
                  </a:lnTo>
                  <a:cubicBezTo>
                    <a:pt x="f267" y="f528"/>
                    <a:pt x="f270" y="f129"/>
                    <a:pt x="f712" y="f713"/>
                  </a:cubicBezTo>
                  <a:cubicBezTo>
                    <a:pt x="f441" y="f104"/>
                    <a:pt x="f519" y="f4"/>
                    <a:pt x="f603" y="f4"/>
                  </a:cubicBezTo>
                  <a:cubicBezTo>
                    <a:pt x="f714" y="f4"/>
                    <a:pt x="f715" y="f716"/>
                    <a:pt x="f717" y="f100"/>
                  </a:cubicBezTo>
                  <a:lnTo>
                    <a:pt x="f718" y="f719"/>
                  </a:lnTo>
                  <a:cubicBezTo>
                    <a:pt x="f720" y="f721"/>
                    <a:pt x="f346" y="f721"/>
                    <a:pt x="f722" y="f98"/>
                  </a:cubicBezTo>
                  <a:cubicBezTo>
                    <a:pt x="f499" y="f147"/>
                    <a:pt x="f306" y="f149"/>
                    <a:pt x="f72" y="f527"/>
                  </a:cubicBezTo>
                  <a:lnTo>
                    <a:pt x="f723" y="f83"/>
                  </a:lnTo>
                  <a:cubicBezTo>
                    <a:pt x="f533" y="f83"/>
                    <a:pt x="f724" y="f724"/>
                    <a:pt x="f724" y="f533"/>
                  </a:cubicBezTo>
                  <a:lnTo>
                    <a:pt x="f83" y="f532"/>
                  </a:lnTo>
                  <a:lnTo>
                    <a:pt x="f83" y="f508"/>
                  </a:lnTo>
                  <a:cubicBezTo>
                    <a:pt x="f533" y="f708"/>
                    <a:pt x="f484" y="f705"/>
                    <a:pt x="f725" y="f505"/>
                  </a:cubicBezTo>
                  <a:cubicBezTo>
                    <a:pt x="f70" y="f726"/>
                    <a:pt x="f161" y="f727"/>
                    <a:pt x="f493" y="f728"/>
                  </a:cubicBezTo>
                  <a:lnTo>
                    <a:pt x="f164" y="f728"/>
                  </a:lnTo>
                  <a:cubicBezTo>
                    <a:pt x="f490" y="f550"/>
                    <a:pt x="f161" y="f550"/>
                    <a:pt x="f64" y="f729"/>
                  </a:cubicBezTo>
                  <a:cubicBezTo>
                    <a:pt x="f70" y="f544"/>
                    <a:pt x="f725" y="f503"/>
                    <a:pt x="f62" y="f492"/>
                  </a:cubicBezTo>
                  <a:cubicBezTo>
                    <a:pt x="f81" y="f489"/>
                    <a:pt x="f533" y="f730"/>
                    <a:pt x="f482" y="f553"/>
                  </a:cubicBezTo>
                  <a:cubicBezTo>
                    <a:pt x="f11" y="f500"/>
                    <a:pt x="f15" y="f731"/>
                    <a:pt x="f138" y="f732"/>
                  </a:cubicBezTo>
                  <a:cubicBezTo>
                    <a:pt x="f149" y="f350"/>
                    <a:pt x="f4" y="f624"/>
                    <a:pt x="f733" y="f299"/>
                  </a:cubicBezTo>
                  <a:cubicBezTo>
                    <a:pt x="f659" y="f560"/>
                    <a:pt x="f421" y="f336"/>
                    <a:pt x="f430" y="f639"/>
                  </a:cubicBezTo>
                  <a:cubicBezTo>
                    <a:pt x="f468" y="f734"/>
                    <a:pt x="f462" y="f579"/>
                    <a:pt x="f735" y="f600"/>
                  </a:cubicBezTo>
                  <a:cubicBezTo>
                    <a:pt x="f736" y="f683"/>
                    <a:pt x="f3" y="f330"/>
                    <a:pt x="f736" y="f614"/>
                  </a:cubicBezTo>
                  <a:cubicBezTo>
                    <a:pt x="f736" y="f519"/>
                    <a:pt x="f737" y="f447"/>
                    <a:pt x="f735" y="f407"/>
                  </a:cubicBezTo>
                  <a:cubicBezTo>
                    <a:pt x="f738" y="f739"/>
                    <a:pt x="f740" y="f327"/>
                    <a:pt x="f741" y="f441"/>
                  </a:cubicBezTo>
                  <a:cubicBezTo>
                    <a:pt x="f742" y="f420"/>
                    <a:pt x="f439" y="f417"/>
                    <a:pt x="f433" y="f743"/>
                  </a:cubicBezTo>
                  <a:cubicBezTo>
                    <a:pt x="f744" y="f745"/>
                    <a:pt x="f413" y="f325"/>
                    <a:pt x="f411" y="f325"/>
                  </a:cubicBezTo>
                  <a:cubicBezTo>
                    <a:pt x="f746" y="f325"/>
                    <a:pt x="f661" y="f325"/>
                    <a:pt x="f747" y="f745"/>
                  </a:cubicBezTo>
                  <a:cubicBezTo>
                    <a:pt x="f654" y="f678"/>
                    <a:pt x="f748" y="f749"/>
                    <a:pt x="f733" y="f388"/>
                  </a:cubicBezTo>
                  <a:cubicBezTo>
                    <a:pt x="f114" y="f649"/>
                    <a:pt x="f120" y="f645"/>
                    <a:pt x="f104" y="f657"/>
                  </a:cubicBezTo>
                  <a:cubicBezTo>
                    <a:pt x="f125" y="f327"/>
                    <a:pt x="f127" y="f750"/>
                    <a:pt x="f129" y="f452"/>
                  </a:cubicBezTo>
                  <a:cubicBezTo>
                    <a:pt x="f751" y="f362"/>
                    <a:pt x="f643" y="f417"/>
                    <a:pt x="f125" y="f389"/>
                  </a:cubicBezTo>
                  <a:cubicBezTo>
                    <a:pt x="f716" y="f752"/>
                    <a:pt x="f643" y="f753"/>
                    <a:pt x="f144" y="f534"/>
                  </a:cubicBezTo>
                  <a:cubicBezTo>
                    <a:pt x="f96" y="f265"/>
                    <a:pt x="f33" y="f276"/>
                    <a:pt x="f93" y="f214"/>
                  </a:cubicBezTo>
                  <a:cubicBezTo>
                    <a:pt x="f143" y="f207"/>
                    <a:pt x="f100" y="f220"/>
                    <a:pt x="f104" y="f754"/>
                  </a:cubicBezTo>
                  <a:cubicBezTo>
                    <a:pt x="f106" y="f137"/>
                    <a:pt x="f120" y="f140"/>
                    <a:pt x="f110" y="f225"/>
                  </a:cubicBezTo>
                  <a:cubicBezTo>
                    <a:pt x="f755" y="f52"/>
                    <a:pt x="f644" y="f255"/>
                    <a:pt x="f756" y="f46"/>
                  </a:cubicBezTo>
                  <a:cubicBezTo>
                    <a:pt x="f757" y="f43"/>
                    <a:pt x="f758" y="f39"/>
                    <a:pt x="f758" y="f189"/>
                  </a:cubicBezTo>
                  <a:cubicBezTo>
                    <a:pt x="f758" y="f30"/>
                    <a:pt x="f759" y="f191"/>
                    <a:pt x="f733" y="f66"/>
                  </a:cubicBezTo>
                  <a:cubicBezTo>
                    <a:pt x="f756" y="f760"/>
                    <a:pt x="f644" y="f153"/>
                    <a:pt x="f755" y="f12"/>
                  </a:cubicBezTo>
                  <a:cubicBezTo>
                    <a:pt x="f112" y="f154"/>
                    <a:pt x="f118" y="f159"/>
                    <a:pt x="f761" y="f256"/>
                  </a:cubicBezTo>
                  <a:cubicBezTo>
                    <a:pt x="f4" y="f99"/>
                    <a:pt x="f716" y="f613"/>
                    <a:pt x="f98" y="f94"/>
                  </a:cubicBezTo>
                  <a:cubicBezTo>
                    <a:pt x="f132" y="f89"/>
                    <a:pt x="f54" y="f595"/>
                    <a:pt x="f527" y="f762"/>
                  </a:cubicBezTo>
                  <a:cubicBezTo>
                    <a:pt x="f763" y="f294"/>
                    <a:pt x="f7" y="f294"/>
                    <a:pt x="f764" y="f294"/>
                  </a:cubicBezTo>
                  <a:cubicBezTo>
                    <a:pt x="f80" y="f294"/>
                    <a:pt x="f72" y="f296"/>
                    <a:pt x="f164" y="f584"/>
                  </a:cubicBezTo>
                  <a:cubicBezTo>
                    <a:pt x="f765" y="f283"/>
                    <a:pt x="f766" y="f90"/>
                    <a:pt x="f178" y="f184"/>
                  </a:cubicBezTo>
                  <a:cubicBezTo>
                    <a:pt x="f172" y="f181"/>
                    <a:pt x="f767" y="f99"/>
                    <a:pt x="f768" y="f103"/>
                  </a:cubicBezTo>
                  <a:cubicBezTo>
                    <a:pt x="f769" y="f159"/>
                    <a:pt x="f769" y="f158"/>
                    <a:pt x="f769" y="f156"/>
                  </a:cubicBezTo>
                  <a:cubicBezTo>
                    <a:pt x="f550" y="f97"/>
                    <a:pt x="f770" y="f90"/>
                    <a:pt x="f300" y="f595"/>
                  </a:cubicBezTo>
                  <a:cubicBezTo>
                    <a:pt x="f771" y="f574"/>
                    <a:pt x="f772" y="f681"/>
                    <a:pt x="f375" y="f682"/>
                  </a:cubicBezTo>
                  <a:cubicBezTo>
                    <a:pt x="f567" y="f663"/>
                    <a:pt x="f353" y="f2"/>
                    <a:pt x="f579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3" name="Google Shape;2469;p48">
              <a:extLst>
                <a:ext uri="{FF2B5EF4-FFF2-40B4-BE49-F238E27FC236}">
                  <a16:creationId xmlns:a16="http://schemas.microsoft.com/office/drawing/2014/main" id="{735F8076-BF93-C88B-B47D-FD6B63B4ADD6}"/>
                </a:ext>
              </a:extLst>
            </p:cNvPr>
            <p:cNvSpPr/>
            <p:nvPr/>
          </p:nvSpPr>
          <p:spPr>
            <a:xfrm>
              <a:off x="5660638" y="2724948"/>
              <a:ext cx="54" cy="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*/ f0 1 1"/>
                <a:gd name="f5" fmla="*/ f1 1 1"/>
                <a:gd name="f6" fmla="val f2"/>
                <a:gd name="f7" fmla="val f3"/>
                <a:gd name="f8" fmla="+- f7 0 f6"/>
                <a:gd name="f9" fmla="val f8"/>
                <a:gd name="f10" fmla="*/ f6 1 f9"/>
                <a:gd name="f11" fmla="*/ f7 1 f9"/>
                <a:gd name="f12" fmla="*/ f10 f4 1"/>
                <a:gd name="f13" fmla="*/ f11 f4 1"/>
                <a:gd name="f14" fmla="*/ f11 f5 1"/>
                <a:gd name="f15" fmla="*/ f10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1" h="1">
                  <a:moveTo>
                    <a:pt x="f3" y="f3"/>
                  </a:moveTo>
                  <a:lnTo>
                    <a:pt x="f3" y="f3"/>
                  </a:ln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54" name="Google Shape;2491;p48">
            <a:extLst>
              <a:ext uri="{FF2B5EF4-FFF2-40B4-BE49-F238E27FC236}">
                <a16:creationId xmlns:a16="http://schemas.microsoft.com/office/drawing/2014/main" id="{3AC9EB69-00B0-489E-129A-3047535FD695}"/>
              </a:ext>
            </a:extLst>
          </p:cNvPr>
          <p:cNvSpPr/>
          <p:nvPr/>
        </p:nvSpPr>
        <p:spPr>
          <a:xfrm>
            <a:off x="2528434" y="489405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5" name="Google Shape;2492;p48">
            <a:extLst>
              <a:ext uri="{FF2B5EF4-FFF2-40B4-BE49-F238E27FC236}">
                <a16:creationId xmlns:a16="http://schemas.microsoft.com/office/drawing/2014/main" id="{0166C71B-2E76-6744-64B5-EADD0B30AE6A}"/>
              </a:ext>
            </a:extLst>
          </p:cNvPr>
          <p:cNvSpPr/>
          <p:nvPr/>
        </p:nvSpPr>
        <p:spPr>
          <a:xfrm rot="10799991">
            <a:off x="6278334" y="489405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6" name="Google Shape;2493;p48">
            <a:extLst>
              <a:ext uri="{FF2B5EF4-FFF2-40B4-BE49-F238E27FC236}">
                <a16:creationId xmlns:a16="http://schemas.microsoft.com/office/drawing/2014/main" id="{7AD7415D-000D-2A13-5E0E-71A343EE6E6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1069473"/>
            <a:ext cx="7704002" cy="314096"/>
          </a:xfrm>
        </p:spPr>
        <p:txBody>
          <a:bodyPr/>
          <a:lstStyle/>
          <a:p>
            <a:pPr lvl="0"/>
            <a:r>
              <a:rPr lang="en-US" sz="1400">
                <a:latin typeface="Bellota Text"/>
              </a:rPr>
              <a:t>Tell your classmates the story of your teddy bear</a:t>
            </a:r>
          </a:p>
        </p:txBody>
      </p:sp>
      <p:sp>
        <p:nvSpPr>
          <p:cNvPr id="157" name="Forma libre: forma 177">
            <a:extLst>
              <a:ext uri="{FF2B5EF4-FFF2-40B4-BE49-F238E27FC236}">
                <a16:creationId xmlns:a16="http://schemas.microsoft.com/office/drawing/2014/main" id="{BDDEA02A-27D5-F496-EBE9-D7444C0D5D70}"/>
              </a:ext>
            </a:extLst>
          </p:cNvPr>
          <p:cNvSpPr/>
          <p:nvPr/>
        </p:nvSpPr>
        <p:spPr>
          <a:xfrm>
            <a:off x="-12353" y="-24716"/>
            <a:ext cx="1532241" cy="14086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8" name="Forma libre: forma 178">
            <a:extLst>
              <a:ext uri="{FF2B5EF4-FFF2-40B4-BE49-F238E27FC236}">
                <a16:creationId xmlns:a16="http://schemas.microsoft.com/office/drawing/2014/main" id="{6D1BF750-6870-1FC6-2E94-F5EB596EC419}"/>
              </a:ext>
            </a:extLst>
          </p:cNvPr>
          <p:cNvSpPr/>
          <p:nvPr/>
        </p:nvSpPr>
        <p:spPr>
          <a:xfrm flipH="1">
            <a:off x="7612462" y="-5376"/>
            <a:ext cx="1531537" cy="12378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9" name="Cerrar llave 179">
            <a:extLst>
              <a:ext uri="{FF2B5EF4-FFF2-40B4-BE49-F238E27FC236}">
                <a16:creationId xmlns:a16="http://schemas.microsoft.com/office/drawing/2014/main" id="{202C0273-996A-46BE-01AB-CAF153CF7FC7}"/>
              </a:ext>
            </a:extLst>
          </p:cNvPr>
          <p:cNvSpPr/>
          <p:nvPr/>
        </p:nvSpPr>
        <p:spPr>
          <a:xfrm rot="5400013">
            <a:off x="4417768" y="622267"/>
            <a:ext cx="308701" cy="8649986"/>
          </a:xfrm>
          <a:custGeom>
            <a:avLst>
              <a:gd name="f12" fmla="val 8333"/>
              <a:gd name="f13" fmla="val 5000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ss"/>
              <a:gd name="f9" fmla="val 0"/>
              <a:gd name="f10" fmla="*/ 5419351 1 1725033"/>
              <a:gd name="f11" fmla="+- 0 0 5400000"/>
              <a:gd name="f12" fmla="val 8333"/>
              <a:gd name="f13" fmla="val 50000"/>
              <a:gd name="f14" fmla="+- 0 0 -180"/>
              <a:gd name="f15" fmla="+- 0 0 -270"/>
              <a:gd name="f16" fmla="+- 0 0 -360"/>
              <a:gd name="f17" fmla="abs f6"/>
              <a:gd name="f18" fmla="abs f7"/>
              <a:gd name="f19" fmla="abs f8"/>
              <a:gd name="f20" fmla="val f9"/>
              <a:gd name="f21" fmla="val f13"/>
              <a:gd name="f22" fmla="val f12"/>
              <a:gd name="f23" fmla="+- 2700000 f3 0"/>
              <a:gd name="f24" fmla="*/ f14 f2 1"/>
              <a:gd name="f25" fmla="*/ f15 f2 1"/>
              <a:gd name="f26" fmla="*/ f16 f2 1"/>
              <a:gd name="f27" fmla="?: f17 f6 1"/>
              <a:gd name="f28" fmla="?: f18 f7 1"/>
              <a:gd name="f29" fmla="?: f19 f8 1"/>
              <a:gd name="f30" fmla="*/ f23 f10 1"/>
              <a:gd name="f31" fmla="*/ f24 1 f5"/>
              <a:gd name="f32" fmla="*/ f25 1 f5"/>
              <a:gd name="f33" fmla="*/ f26 1 f5"/>
              <a:gd name="f34" fmla="*/ f27 1 21600"/>
              <a:gd name="f35" fmla="*/ f28 1 21600"/>
              <a:gd name="f36" fmla="*/ 21600 f27 1"/>
              <a:gd name="f37" fmla="*/ 21600 f28 1"/>
              <a:gd name="f38" fmla="*/ f30 1 f2"/>
              <a:gd name="f39" fmla="+- f31 0 f3"/>
              <a:gd name="f40" fmla="+- f32 0 f3"/>
              <a:gd name="f41" fmla="+- f33 0 f3"/>
              <a:gd name="f42" fmla="min f35 f34"/>
              <a:gd name="f43" fmla="*/ f36 1 f29"/>
              <a:gd name="f44" fmla="*/ f37 1 f29"/>
              <a:gd name="f45" fmla="+- 0 0 f38"/>
              <a:gd name="f46" fmla="val f43"/>
              <a:gd name="f47" fmla="val f44"/>
              <a:gd name="f48" fmla="+- 0 0 f45"/>
              <a:gd name="f49" fmla="*/ f20 f42 1"/>
              <a:gd name="f50" fmla="+- f47 0 f20"/>
              <a:gd name="f51" fmla="+- f46 0 f20"/>
              <a:gd name="f52" fmla="*/ f48 f2 1"/>
              <a:gd name="f53" fmla="*/ f46 f42 1"/>
              <a:gd name="f54" fmla="*/ f47 f42 1"/>
              <a:gd name="f55" fmla="*/ f51 1 2"/>
              <a:gd name="f56" fmla="min f51 f50"/>
              <a:gd name="f57" fmla="*/ f50 f21 1"/>
              <a:gd name="f58" fmla="*/ f52 1 f10"/>
              <a:gd name="f59" fmla="+- f20 f55 0"/>
              <a:gd name="f60" fmla="*/ f56 f22 1"/>
              <a:gd name="f61" fmla="*/ f57 1 100000"/>
              <a:gd name="f62" fmla="+- f58 0 f3"/>
              <a:gd name="f63" fmla="*/ f55 f42 1"/>
              <a:gd name="f64" fmla="*/ f60 1 100000"/>
              <a:gd name="f65" fmla="cos 1 f62"/>
              <a:gd name="f66" fmla="sin 1 f62"/>
              <a:gd name="f67" fmla="*/ f59 f42 1"/>
              <a:gd name="f68" fmla="*/ f61 f42 1"/>
              <a:gd name="f69" fmla="+- f61 0 f64"/>
              <a:gd name="f70" fmla="+- f47 0 f64"/>
              <a:gd name="f71" fmla="+- 0 0 f65"/>
              <a:gd name="f72" fmla="+- 0 0 f66"/>
              <a:gd name="f73" fmla="*/ f64 f42 1"/>
              <a:gd name="f74" fmla="+- 0 0 f71"/>
              <a:gd name="f75" fmla="+- 0 0 f72"/>
              <a:gd name="f76" fmla="*/ f69 f42 1"/>
              <a:gd name="f77" fmla="*/ f70 f42 1"/>
              <a:gd name="f78" fmla="*/ f74 f55 1"/>
              <a:gd name="f79" fmla="*/ f75 f64 1"/>
              <a:gd name="f80" fmla="+- f20 f78 0"/>
              <a:gd name="f81" fmla="+- f64 0 f79"/>
              <a:gd name="f82" fmla="+- f47 f79 0"/>
              <a:gd name="f83" fmla="+- f82 0 f64"/>
              <a:gd name="f84" fmla="*/ f81 f42 1"/>
              <a:gd name="f85" fmla="*/ f80 f42 1"/>
              <a:gd name="f86" fmla="*/ f83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49" y="f49"/>
              </a:cxn>
              <a:cxn ang="f40">
                <a:pos x="f53" y="f68"/>
              </a:cxn>
              <a:cxn ang="f41">
                <a:pos x="f49" y="f54"/>
              </a:cxn>
            </a:cxnLst>
            <a:rect l="f49" t="f84" r="f85" b="f86"/>
            <a:pathLst>
              <a:path stroke="0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  <a:close/>
              </a:path>
              <a:path fill="none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</a:path>
            </a:pathLst>
          </a:custGeom>
          <a:noFill/>
          <a:ln w="9528" cap="flat">
            <a:solidFill>
              <a:srgbClr val="DD3D4C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0" name="Freeform 5">
            <a:extLst>
              <a:ext uri="{FF2B5EF4-FFF2-40B4-BE49-F238E27FC236}">
                <a16:creationId xmlns:a16="http://schemas.microsoft.com/office/drawing/2014/main" id="{C0A88F86-94B8-493D-4A3F-DF0FF19FE03F}"/>
              </a:ext>
            </a:extLst>
          </p:cNvPr>
          <p:cNvSpPr/>
          <p:nvPr/>
        </p:nvSpPr>
        <p:spPr>
          <a:xfrm>
            <a:off x="8310432" y="4355689"/>
            <a:ext cx="458123" cy="4791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22"/>
              <a:gd name="f7" fmla="val 1280"/>
              <a:gd name="f8" fmla="val 397"/>
              <a:gd name="f9" fmla="val 708"/>
              <a:gd name="f10" fmla="val 395"/>
              <a:gd name="f11" fmla="val 709"/>
              <a:gd name="f12" fmla="val 392"/>
              <a:gd name="f13" fmla="val 390"/>
              <a:gd name="f14" fmla="val 710"/>
              <a:gd name="f15" fmla="val 373"/>
              <a:gd name="f16" fmla="val 717"/>
              <a:gd name="f17" fmla="val 358"/>
              <a:gd name="f18" fmla="val 726"/>
              <a:gd name="f19" fmla="val 345"/>
              <a:gd name="f20" fmla="val 739"/>
              <a:gd name="f21" fmla="val 321"/>
              <a:gd name="f22" fmla="val 765"/>
              <a:gd name="f23" fmla="val 291"/>
              <a:gd name="f24" fmla="val 780"/>
              <a:gd name="f25" fmla="val 256"/>
              <a:gd name="f26" fmla="val 787"/>
              <a:gd name="f27" fmla="val 235"/>
              <a:gd name="f28" fmla="val 791"/>
              <a:gd name="f29" fmla="val 213"/>
              <a:gd name="f30" fmla="val 793"/>
              <a:gd name="f31" fmla="val 193"/>
              <a:gd name="f32" fmla="val 786"/>
              <a:gd name="f33" fmla="val 160"/>
              <a:gd name="f34" fmla="val 773"/>
              <a:gd name="f35" fmla="val 132"/>
              <a:gd name="f36" fmla="val 755"/>
              <a:gd name="f37" fmla="val 125"/>
              <a:gd name="f38" fmla="val 715"/>
              <a:gd name="f39" fmla="val 122"/>
              <a:gd name="f40" fmla="val 696"/>
              <a:gd name="f41" fmla="val 128"/>
              <a:gd name="f42" fmla="val 678"/>
              <a:gd name="f43" fmla="val 138"/>
              <a:gd name="f44" fmla="val 663"/>
              <a:gd name="f45" fmla="val 157"/>
              <a:gd name="f46" fmla="val 634"/>
              <a:gd name="f47" fmla="val 609"/>
              <a:gd name="f48" fmla="val 210"/>
              <a:gd name="f49" fmla="val 590"/>
              <a:gd name="f50" fmla="val 242"/>
              <a:gd name="f51" fmla="val 570"/>
              <a:gd name="f52" fmla="val 272"/>
              <a:gd name="f53" fmla="val 548"/>
              <a:gd name="f54" fmla="val 303"/>
              <a:gd name="f55" fmla="val 528"/>
              <a:gd name="f56" fmla="val 341"/>
              <a:gd name="f57" fmla="val 503"/>
              <a:gd name="f58" fmla="val 384"/>
              <a:gd name="f59" fmla="val 490"/>
              <a:gd name="f60" fmla="val 428"/>
              <a:gd name="f61" fmla="val 481"/>
              <a:gd name="f62" fmla="val 445"/>
              <a:gd name="f63" fmla="val 478"/>
              <a:gd name="f64" fmla="val 461"/>
              <a:gd name="f65" fmla="val 473"/>
              <a:gd name="f66" fmla="val 470"/>
              <a:gd name="f67" fmla="val 501"/>
              <a:gd name="f68" fmla="val 466"/>
              <a:gd name="f69" fmla="val 525"/>
              <a:gd name="f70" fmla="val 463"/>
              <a:gd name="f71" fmla="val 459"/>
              <a:gd name="f72" fmla="val 562"/>
              <a:gd name="f73" fmla="val 457"/>
              <a:gd name="f74" fmla="val 564"/>
              <a:gd name="f75" fmla="val 452"/>
              <a:gd name="f76" fmla="val 555"/>
              <a:gd name="f77" fmla="val 442"/>
              <a:gd name="f78" fmla="val 546"/>
              <a:gd name="f79" fmla="val 431"/>
              <a:gd name="f80" fmla="val 536"/>
              <a:gd name="f81" fmla="val 422"/>
              <a:gd name="f82" fmla="val 526"/>
              <a:gd name="f83" fmla="val 412"/>
              <a:gd name="f84" fmla="val 508"/>
              <a:gd name="f85" fmla="val 498"/>
              <a:gd name="f86" fmla="val 369"/>
              <a:gd name="f87" fmla="val 494"/>
              <a:gd name="f88" fmla="val 342"/>
              <a:gd name="f89" fmla="val 492"/>
              <a:gd name="f90" fmla="val 327"/>
              <a:gd name="f91" fmla="val 491"/>
              <a:gd name="f92" fmla="val 312"/>
              <a:gd name="f93" fmla="val 487"/>
              <a:gd name="f94" fmla="val 298"/>
              <a:gd name="f95" fmla="val 485"/>
              <a:gd name="f96" fmla="val 480"/>
              <a:gd name="f97" fmla="val 283"/>
              <a:gd name="f98" fmla="val 475"/>
              <a:gd name="f99" fmla="val 279"/>
              <a:gd name="f100" fmla="val 455"/>
              <a:gd name="f101" fmla="val 265"/>
              <a:gd name="f102" fmla="val 245"/>
              <a:gd name="f103" fmla="val 430"/>
              <a:gd name="f104" fmla="val 225"/>
              <a:gd name="f105" fmla="val 418"/>
              <a:gd name="f106" fmla="val 206"/>
              <a:gd name="f107" fmla="val 414"/>
              <a:gd name="f108" fmla="val 185"/>
              <a:gd name="f109" fmla="val 163"/>
              <a:gd name="f110" fmla="val 130"/>
              <a:gd name="f111" fmla="val 424"/>
              <a:gd name="f112" fmla="val 99"/>
              <a:gd name="f113" fmla="val 447"/>
              <a:gd name="f114" fmla="val 75"/>
              <a:gd name="f115" fmla="val 465"/>
              <a:gd name="f116" fmla="val 56"/>
              <a:gd name="f117" fmla="val 484"/>
              <a:gd name="f118" fmla="val 40"/>
              <a:gd name="f119" fmla="val 504"/>
              <a:gd name="f120" fmla="val 23"/>
              <a:gd name="f121" fmla="val 3"/>
              <a:gd name="f122" fmla="val 573"/>
              <a:gd name="f123" fmla="val 597"/>
              <a:gd name="f124" fmla="val 17"/>
              <a:gd name="f125" fmla="val 605"/>
              <a:gd name="f126" fmla="val 610"/>
              <a:gd name="f127" fmla="val 31"/>
              <a:gd name="f128" fmla="val 616"/>
              <a:gd name="f129" fmla="val 39"/>
              <a:gd name="f130" fmla="val 620"/>
              <a:gd name="f131" fmla="val 45"/>
              <a:gd name="f132" fmla="val 622"/>
              <a:gd name="f133" fmla="val 53"/>
              <a:gd name="f134" fmla="val 625"/>
              <a:gd name="f135" fmla="val 59"/>
              <a:gd name="f136" fmla="val 628"/>
              <a:gd name="f137" fmla="val 65"/>
              <a:gd name="f138" fmla="val 633"/>
              <a:gd name="f139" fmla="val 67"/>
              <a:gd name="f140" fmla="val 639"/>
              <a:gd name="f141" fmla="val 66"/>
              <a:gd name="f142" fmla="val 63"/>
              <a:gd name="f143" fmla="val 688"/>
              <a:gd name="f144" fmla="val 713"/>
              <a:gd name="f145" fmla="val 57"/>
              <a:gd name="f146" fmla="val 758"/>
              <a:gd name="f147" fmla="val 54"/>
              <a:gd name="f148" fmla="val 803"/>
              <a:gd name="f149" fmla="val 50"/>
              <a:gd name="f150" fmla="val 847"/>
              <a:gd name="f151" fmla="val 867"/>
              <a:gd name="f152" fmla="val 68"/>
              <a:gd name="f153" fmla="val 885"/>
              <a:gd name="f154" fmla="val 77"/>
              <a:gd name="f155" fmla="val 904"/>
              <a:gd name="f156" fmla="val 85"/>
              <a:gd name="f157" fmla="val 912"/>
              <a:gd name="f158" fmla="val 88"/>
              <a:gd name="f159" fmla="val 918"/>
              <a:gd name="f160" fmla="val 87"/>
              <a:gd name="f161" fmla="val 924"/>
              <a:gd name="f162" fmla="val 80"/>
              <a:gd name="f163" fmla="val 945"/>
              <a:gd name="f164" fmla="val 58"/>
              <a:gd name="f165" fmla="val 978"/>
              <a:gd name="f166" fmla="val 1006"/>
              <a:gd name="f167" fmla="val 62"/>
              <a:gd name="f168" fmla="val 1061"/>
              <a:gd name="f169" fmla="val 86"/>
              <a:gd name="f170" fmla="val 1094"/>
              <a:gd name="f171" fmla="val 127"/>
              <a:gd name="f172" fmla="val 1104"/>
              <a:gd name="f173" fmla="val 186"/>
              <a:gd name="f174" fmla="val 1108"/>
              <a:gd name="f175" fmla="val 212"/>
              <a:gd name="f176" fmla="val 1110"/>
              <a:gd name="f177" fmla="val 238"/>
              <a:gd name="f178" fmla="val 1103"/>
              <a:gd name="f179" fmla="val 263"/>
              <a:gd name="f180" fmla="val 1093"/>
              <a:gd name="f181" fmla="val 305"/>
              <a:gd name="f182" fmla="val 1063"/>
              <a:gd name="f183" fmla="val 328"/>
              <a:gd name="f184" fmla="val 1024"/>
              <a:gd name="f185" fmla="val 1014"/>
              <a:gd name="f186" fmla="val 350"/>
              <a:gd name="f187" fmla="val 1002"/>
              <a:gd name="f188" fmla="val 361"/>
              <a:gd name="f189" fmla="val 985"/>
              <a:gd name="f190" fmla="val 404"/>
              <a:gd name="f191" fmla="val 954"/>
              <a:gd name="f192" fmla="val 437"/>
              <a:gd name="f193" fmla="val 923"/>
              <a:gd name="f194" fmla="val 917"/>
              <a:gd name="f195" fmla="val 477"/>
              <a:gd name="f196" fmla="val 911"/>
              <a:gd name="f197" fmla="val 906"/>
              <a:gd name="f198" fmla="val 493"/>
              <a:gd name="f199" fmla="val 903"/>
              <a:gd name="f200" fmla="val 497"/>
              <a:gd name="f201" fmla="val 502"/>
              <a:gd name="f202" fmla="val 909"/>
              <a:gd name="f203" fmla="val 939"/>
              <a:gd name="f204" fmla="val 516"/>
              <a:gd name="f205" fmla="val 962"/>
              <a:gd name="f206" fmla="val 539"/>
              <a:gd name="f207" fmla="val 987"/>
              <a:gd name="f208" fmla="val 558"/>
              <a:gd name="f209" fmla="val 1013"/>
              <a:gd name="f210" fmla="val 578"/>
              <a:gd name="f211" fmla="val 1039"/>
              <a:gd name="f212" fmla="val 598"/>
              <a:gd name="f213" fmla="val 1064"/>
              <a:gd name="f214" fmla="val 619"/>
              <a:gd name="f215" fmla="val 1096"/>
              <a:gd name="f216" fmla="val 644"/>
              <a:gd name="f217" fmla="val 1122"/>
              <a:gd name="f218" fmla="val 675"/>
              <a:gd name="f219" fmla="val 1143"/>
              <a:gd name="f220" fmla="val 1170"/>
              <a:gd name="f221" fmla="val 754"/>
              <a:gd name="f222" fmla="val 1197"/>
              <a:gd name="f223" fmla="val 799"/>
              <a:gd name="f224" fmla="val 1213"/>
              <a:gd name="f225" fmla="val 849"/>
              <a:gd name="f226" fmla="val 1218"/>
              <a:gd name="f227" fmla="val 866"/>
              <a:gd name="f228" fmla="val 884"/>
              <a:gd name="f229" fmla="val 1219"/>
              <a:gd name="f230" fmla="val 902"/>
              <a:gd name="f231" fmla="val 1215"/>
              <a:gd name="f232" fmla="val 928"/>
              <a:gd name="f233" fmla="val 1199"/>
              <a:gd name="f234" fmla="val 946"/>
              <a:gd name="f235" fmla="val 1173"/>
              <a:gd name="f236" fmla="val 955"/>
              <a:gd name="f237" fmla="val 1154"/>
              <a:gd name="f238" fmla="val 1156"/>
              <a:gd name="f239" fmla="val 963"/>
              <a:gd name="f240" fmla="val 1165"/>
              <a:gd name="f241" fmla="val 986"/>
              <a:gd name="f242" fmla="val 1171"/>
              <a:gd name="f243" fmla="val 996"/>
              <a:gd name="f244" fmla="val 1174"/>
              <a:gd name="f245" fmla="val 1005"/>
              <a:gd name="f246" fmla="val 1176"/>
              <a:gd name="f247" fmla="val 1178"/>
              <a:gd name="f248" fmla="val 1023"/>
              <a:gd name="f249" fmla="val 1181"/>
              <a:gd name="f250" fmla="val 1032"/>
              <a:gd name="f251" fmla="val 1190"/>
              <a:gd name="f252" fmla="val 1053"/>
              <a:gd name="f253" fmla="val 1195"/>
              <a:gd name="f254" fmla="val 1076"/>
              <a:gd name="f255" fmla="val 1194"/>
              <a:gd name="f256" fmla="val 1099"/>
              <a:gd name="f257" fmla="val 1193"/>
              <a:gd name="f258" fmla="val 1107"/>
              <a:gd name="f259" fmla="val 1116"/>
              <a:gd name="f260" fmla="val 1186"/>
              <a:gd name="f261" fmla="val 1124"/>
              <a:gd name="f262" fmla="val 1144"/>
              <a:gd name="f263" fmla="val 1164"/>
              <a:gd name="f264" fmla="val 1155"/>
              <a:gd name="f265" fmla="val 1185"/>
              <a:gd name="f266" fmla="val 1136"/>
              <a:gd name="f267" fmla="val 1221"/>
              <a:gd name="f268" fmla="val 1247"/>
              <a:gd name="f269" fmla="val 1069"/>
              <a:gd name="f270" fmla="val 1260"/>
              <a:gd name="f271" fmla="val 1040"/>
              <a:gd name="f272" fmla="val 1269"/>
              <a:gd name="f273" fmla="val 1011"/>
              <a:gd name="f274" fmla="val 981"/>
              <a:gd name="f275" fmla="val 1277"/>
              <a:gd name="f276" fmla="val 964"/>
              <a:gd name="f277" fmla="val 1276"/>
              <a:gd name="f278" fmla="val 947"/>
              <a:gd name="f279" fmla="val 1274"/>
              <a:gd name="f280" fmla="val 931"/>
              <a:gd name="f281" fmla="val 1270"/>
              <a:gd name="f282" fmla="val 1263"/>
              <a:gd name="f283" fmla="val 876"/>
              <a:gd name="f284" fmla="val 1253"/>
              <a:gd name="f285" fmla="val 851"/>
              <a:gd name="f286" fmla="val 1237"/>
              <a:gd name="f287" fmla="val 843"/>
              <a:gd name="f288" fmla="val 1231"/>
              <a:gd name="f289" fmla="val 833"/>
              <a:gd name="f290" fmla="val 1224"/>
              <a:gd name="f291" fmla="val 828"/>
              <a:gd name="f292" fmla="val 818"/>
              <a:gd name="f293" fmla="val 1200"/>
              <a:gd name="f294" fmla="val 811"/>
              <a:gd name="f295" fmla="val 1183"/>
              <a:gd name="f296" fmla="val 804"/>
              <a:gd name="f297" fmla="val 1166"/>
              <a:gd name="f298" fmla="val 1152"/>
              <a:gd name="f299" fmla="val 790"/>
              <a:gd name="f300" fmla="val 775"/>
              <a:gd name="f301" fmla="val 1140"/>
              <a:gd name="f302" fmla="val 729"/>
              <a:gd name="f303" fmla="val 1130"/>
              <a:gd name="f304" fmla="val 684"/>
              <a:gd name="f305" fmla="val 1118"/>
              <a:gd name="f306" fmla="val 638"/>
              <a:gd name="f307" fmla="val 593"/>
              <a:gd name="f308" fmla="val 1102"/>
              <a:gd name="f309" fmla="val 534"/>
              <a:gd name="f310" fmla="val 1088"/>
              <a:gd name="f311" fmla="val 462"/>
              <a:gd name="f312" fmla="val 1083"/>
              <a:gd name="f313" fmla="val 448"/>
              <a:gd name="f314" fmla="val 1080"/>
              <a:gd name="f315" fmla="val 426"/>
              <a:gd name="f316" fmla="val 391"/>
              <a:gd name="f317" fmla="val 1126"/>
              <a:gd name="f318" fmla="val 356"/>
              <a:gd name="f319" fmla="val 1158"/>
              <a:gd name="f320" fmla="val 320"/>
              <a:gd name="f321" fmla="val 306"/>
              <a:gd name="f322" fmla="val 1203"/>
              <a:gd name="f323" fmla="val 289"/>
              <a:gd name="f324" fmla="val 1208"/>
              <a:gd name="f325" fmla="val 270"/>
              <a:gd name="f326" fmla="val 1210"/>
              <a:gd name="f327" fmla="val 1198"/>
              <a:gd name="f328" fmla="val 112"/>
              <a:gd name="f329" fmla="val 18"/>
              <a:gd name="f330" fmla="val 6"/>
              <a:gd name="f331" fmla="val 1030"/>
              <a:gd name="f332" fmla="val 997"/>
              <a:gd name="f333" fmla="val 7"/>
              <a:gd name="f334" fmla="val 967"/>
              <a:gd name="f335" fmla="val 938"/>
              <a:gd name="f336" fmla="val 43"/>
              <a:gd name="f337" fmla="val 69"/>
              <a:gd name="f338" fmla="val 875"/>
              <a:gd name="f339" fmla="val 852"/>
              <a:gd name="f340" fmla="val 121"/>
              <a:gd name="f341" fmla="val 835"/>
              <a:gd name="f342" fmla="val 146"/>
              <a:gd name="f343" fmla="val 823"/>
              <a:gd name="f344" fmla="val 176"/>
              <a:gd name="f345" fmla="val 829"/>
              <a:gd name="f346" fmla="val 184"/>
              <a:gd name="f347" fmla="val 831"/>
              <a:gd name="f348" fmla="val 192"/>
              <a:gd name="f349" fmla="val 834"/>
              <a:gd name="f350" fmla="val 199"/>
              <a:gd name="f351" fmla="val 839"/>
              <a:gd name="f352" fmla="val 215"/>
              <a:gd name="f353" fmla="val 230"/>
              <a:gd name="f354" fmla="val 864"/>
              <a:gd name="f355" fmla="val 246"/>
              <a:gd name="f356" fmla="val 877"/>
              <a:gd name="f357" fmla="val 250"/>
              <a:gd name="f358" fmla="val 881"/>
              <a:gd name="f359" fmla="val 254"/>
              <a:gd name="f360" fmla="val 883"/>
              <a:gd name="f361" fmla="val 258"/>
              <a:gd name="f362" fmla="val 879"/>
              <a:gd name="f363" fmla="val 286"/>
              <a:gd name="f364" fmla="val 857"/>
              <a:gd name="f365" fmla="val 316"/>
              <a:gd name="f366" fmla="val 837"/>
              <a:gd name="f367" fmla="val 333"/>
              <a:gd name="f368" fmla="val 778"/>
              <a:gd name="f369" fmla="val 359"/>
              <a:gd name="f370" fmla="val 378"/>
              <a:gd name="f371" fmla="val 732"/>
              <a:gd name="f372" fmla="val 382"/>
              <a:gd name="f373" fmla="val 388"/>
              <a:gd name="f374" fmla="val 721"/>
              <a:gd name="f375" fmla="val 393"/>
              <a:gd name="f376" fmla="val 716"/>
              <a:gd name="f377" fmla="val 714"/>
              <a:gd name="f378" fmla="val 396"/>
              <a:gd name="f379" fmla="val 712"/>
              <a:gd name="f380" fmla="val 398"/>
              <a:gd name="f381" fmla="val 1001"/>
              <a:gd name="f382" fmla="val 880"/>
              <a:gd name="f383" fmla="val 1000"/>
              <a:gd name="f384" fmla="val 999"/>
              <a:gd name="f385" fmla="val 998"/>
              <a:gd name="f386" fmla="val 887"/>
              <a:gd name="f387" fmla="val 890"/>
              <a:gd name="f388" fmla="val 914"/>
              <a:gd name="f389" fmla="val 927"/>
              <a:gd name="f390" fmla="val 932"/>
              <a:gd name="f391" fmla="val 937"/>
              <a:gd name="f392" fmla="val 941"/>
              <a:gd name="f393" fmla="val 1004"/>
              <a:gd name="f394" fmla="val 948"/>
              <a:gd name="f395" fmla="val 1009"/>
              <a:gd name="f396" fmla="val 943"/>
              <a:gd name="f397" fmla="val 1056"/>
              <a:gd name="f398" fmla="val 1058"/>
              <a:gd name="f399" fmla="val 1060"/>
              <a:gd name="f400" fmla="val 936"/>
              <a:gd name="f401" fmla="val 934"/>
              <a:gd name="f402" fmla="val 930"/>
              <a:gd name="f403" fmla="val 1057"/>
              <a:gd name="f404" fmla="val 1055"/>
              <a:gd name="f405" fmla="val 1034"/>
              <a:gd name="f406" fmla="val 1020"/>
              <a:gd name="f407" fmla="val 888"/>
              <a:gd name="f408" fmla="val 1007"/>
              <a:gd name="f409" fmla="val 1003"/>
              <a:gd name="f410" fmla="+- 0 0 -90"/>
              <a:gd name="f411" fmla="*/ f3 1 1222"/>
              <a:gd name="f412" fmla="*/ f4 1 1280"/>
              <a:gd name="f413" fmla="val f5"/>
              <a:gd name="f414" fmla="val f6"/>
              <a:gd name="f415" fmla="val f7"/>
              <a:gd name="f416" fmla="*/ f410 f0 1"/>
              <a:gd name="f417" fmla="+- f415 0 f413"/>
              <a:gd name="f418" fmla="+- f414 0 f413"/>
              <a:gd name="f419" fmla="*/ f416 1 f2"/>
              <a:gd name="f420" fmla="*/ f418 1 1222"/>
              <a:gd name="f421" fmla="*/ f417 1 1280"/>
              <a:gd name="f422" fmla="*/ 390 f418 1"/>
              <a:gd name="f423" fmla="*/ 710 f417 1"/>
              <a:gd name="f424" fmla="*/ 256 f418 1"/>
              <a:gd name="f425" fmla="*/ 787 f417 1"/>
              <a:gd name="f426" fmla="*/ 125 f418 1"/>
              <a:gd name="f427" fmla="*/ 715 f417 1"/>
              <a:gd name="f428" fmla="*/ 210 f418 1"/>
              <a:gd name="f429" fmla="*/ 590 f417 1"/>
              <a:gd name="f430" fmla="*/ 428 f418 1"/>
              <a:gd name="f431" fmla="*/ 481 f417 1"/>
              <a:gd name="f432" fmla="*/ 548 f418 1"/>
              <a:gd name="f433" fmla="*/ 459 f417 1"/>
              <a:gd name="f434" fmla="*/ 526 f418 1"/>
              <a:gd name="f435" fmla="*/ 412 f417 1"/>
              <a:gd name="f436" fmla="*/ 487 f418 1"/>
              <a:gd name="f437" fmla="*/ 298 f417 1"/>
              <a:gd name="f438" fmla="*/ 430 f418 1"/>
              <a:gd name="f439" fmla="*/ 225 f417 1"/>
              <a:gd name="f440" fmla="*/ 447 f418 1"/>
              <a:gd name="f441" fmla="*/ 75 f417 1"/>
              <a:gd name="f442" fmla="*/ 597 f418 1"/>
              <a:gd name="f443" fmla="*/ 17 f417 1"/>
              <a:gd name="f444" fmla="*/ 625 f418 1"/>
              <a:gd name="f445" fmla="*/ 59 f417 1"/>
              <a:gd name="f446" fmla="*/ 713 f418 1"/>
              <a:gd name="f447" fmla="*/ 57 f417 1"/>
              <a:gd name="f448" fmla="*/ 904 f418 1"/>
              <a:gd name="f449" fmla="*/ 85 f417 1"/>
              <a:gd name="f450" fmla="*/ 1006 f418 1"/>
              <a:gd name="f451" fmla="*/ 62 f417 1"/>
              <a:gd name="f452" fmla="*/ 1103 f418 1"/>
              <a:gd name="f453" fmla="*/ 263 f417 1"/>
              <a:gd name="f454" fmla="*/ 1002 f418 1"/>
              <a:gd name="f455" fmla="*/ 361 f417 1"/>
              <a:gd name="f456" fmla="*/ 906 f418 1"/>
              <a:gd name="f457" fmla="*/ 493 f417 1"/>
              <a:gd name="f458" fmla="*/ 987 f418 1"/>
              <a:gd name="f459" fmla="*/ 558 f417 1"/>
              <a:gd name="f460" fmla="*/ 1143 f418 1"/>
              <a:gd name="f461" fmla="*/ 1219 f418 1"/>
              <a:gd name="f462" fmla="*/ 902 f417 1"/>
              <a:gd name="f463" fmla="*/ 1165 f418 1"/>
              <a:gd name="f464" fmla="*/ 978 f417 1"/>
              <a:gd name="f465" fmla="*/ 1181 f418 1"/>
              <a:gd name="f466" fmla="*/ 1032 f417 1"/>
              <a:gd name="f467" fmla="*/ 1186 f418 1"/>
              <a:gd name="f468" fmla="*/ 1124 f417 1"/>
              <a:gd name="f469" fmla="*/ 1069 f418 1"/>
              <a:gd name="f470" fmla="*/ 1260 f417 1"/>
              <a:gd name="f471" fmla="*/ 931 f418 1"/>
              <a:gd name="f472" fmla="*/ 1270 f417 1"/>
              <a:gd name="f473" fmla="*/ 828 f418 1"/>
              <a:gd name="f474" fmla="*/ 1215 f417 1"/>
              <a:gd name="f475" fmla="*/ 775 f418 1"/>
              <a:gd name="f476" fmla="*/ 1140 f417 1"/>
              <a:gd name="f477" fmla="*/ 570 f418 1"/>
              <a:gd name="f478" fmla="*/ 1099 f417 1"/>
              <a:gd name="f479" fmla="*/ 426 f418 1"/>
              <a:gd name="f480" fmla="*/ 1093 f417 1"/>
              <a:gd name="f481" fmla="*/ 270 f418 1"/>
              <a:gd name="f482" fmla="*/ 1210 f417 1"/>
              <a:gd name="f483" fmla="*/ 6 f418 1"/>
              <a:gd name="f484" fmla="*/ 1030 f417 1"/>
              <a:gd name="f485" fmla="*/ 99 f418 1"/>
              <a:gd name="f486" fmla="*/ 852 f417 1"/>
              <a:gd name="f487" fmla="*/ 199 f418 1"/>
              <a:gd name="f488" fmla="*/ 839 f417 1"/>
              <a:gd name="f489" fmla="*/ 258 f418 1"/>
              <a:gd name="f490" fmla="*/ 879 f417 1"/>
              <a:gd name="f491" fmla="*/ 378 f418 1"/>
              <a:gd name="f492" fmla="*/ 732 f417 1"/>
              <a:gd name="f493" fmla="*/ 398 f418 1"/>
              <a:gd name="f494" fmla="*/ 1001 f418 1"/>
              <a:gd name="f495" fmla="*/ 880 f417 1"/>
              <a:gd name="f496" fmla="*/ 997 f418 1"/>
              <a:gd name="f497" fmla="*/ 890 f417 1"/>
              <a:gd name="f498" fmla="*/ 941 f417 1"/>
              <a:gd name="f499" fmla="*/ 1056 f418 1"/>
              <a:gd name="f500" fmla="*/ 1058 f418 1"/>
              <a:gd name="f501" fmla="*/ 930 f417 1"/>
              <a:gd name="f502" fmla="*/ 1009 f418 1"/>
              <a:gd name="f503" fmla="*/ 888 f417 1"/>
              <a:gd name="f504" fmla="+- f419 0 f1"/>
              <a:gd name="f505" fmla="*/ f422 1 1222"/>
              <a:gd name="f506" fmla="*/ f423 1 1280"/>
              <a:gd name="f507" fmla="*/ f424 1 1222"/>
              <a:gd name="f508" fmla="*/ f425 1 1280"/>
              <a:gd name="f509" fmla="*/ f426 1 1222"/>
              <a:gd name="f510" fmla="*/ f427 1 1280"/>
              <a:gd name="f511" fmla="*/ f428 1 1222"/>
              <a:gd name="f512" fmla="*/ f429 1 1280"/>
              <a:gd name="f513" fmla="*/ f430 1 1222"/>
              <a:gd name="f514" fmla="*/ f431 1 1280"/>
              <a:gd name="f515" fmla="*/ f432 1 1222"/>
              <a:gd name="f516" fmla="*/ f433 1 1280"/>
              <a:gd name="f517" fmla="*/ f434 1 1222"/>
              <a:gd name="f518" fmla="*/ f435 1 1280"/>
              <a:gd name="f519" fmla="*/ f436 1 1222"/>
              <a:gd name="f520" fmla="*/ f437 1 1280"/>
              <a:gd name="f521" fmla="*/ f438 1 1222"/>
              <a:gd name="f522" fmla="*/ f439 1 1280"/>
              <a:gd name="f523" fmla="*/ f440 1 1222"/>
              <a:gd name="f524" fmla="*/ f441 1 1280"/>
              <a:gd name="f525" fmla="*/ f442 1 1222"/>
              <a:gd name="f526" fmla="*/ f443 1 1280"/>
              <a:gd name="f527" fmla="*/ f444 1 1222"/>
              <a:gd name="f528" fmla="*/ f445 1 1280"/>
              <a:gd name="f529" fmla="*/ f446 1 1222"/>
              <a:gd name="f530" fmla="*/ f447 1 1280"/>
              <a:gd name="f531" fmla="*/ f448 1 1222"/>
              <a:gd name="f532" fmla="*/ f449 1 1280"/>
              <a:gd name="f533" fmla="*/ f450 1 1222"/>
              <a:gd name="f534" fmla="*/ f451 1 1280"/>
              <a:gd name="f535" fmla="*/ f452 1 1222"/>
              <a:gd name="f536" fmla="*/ f453 1 1280"/>
              <a:gd name="f537" fmla="*/ f454 1 1222"/>
              <a:gd name="f538" fmla="*/ f455 1 1280"/>
              <a:gd name="f539" fmla="*/ f456 1 1222"/>
              <a:gd name="f540" fmla="*/ f457 1 1280"/>
              <a:gd name="f541" fmla="*/ f458 1 1222"/>
              <a:gd name="f542" fmla="*/ f459 1 1280"/>
              <a:gd name="f543" fmla="*/ f460 1 1222"/>
              <a:gd name="f544" fmla="*/ f461 1 1222"/>
              <a:gd name="f545" fmla="*/ f462 1 1280"/>
              <a:gd name="f546" fmla="*/ f463 1 1222"/>
              <a:gd name="f547" fmla="*/ f464 1 1280"/>
              <a:gd name="f548" fmla="*/ f465 1 1222"/>
              <a:gd name="f549" fmla="*/ f466 1 1280"/>
              <a:gd name="f550" fmla="*/ f467 1 1222"/>
              <a:gd name="f551" fmla="*/ f468 1 1280"/>
              <a:gd name="f552" fmla="*/ f469 1 1222"/>
              <a:gd name="f553" fmla="*/ f470 1 1280"/>
              <a:gd name="f554" fmla="*/ f471 1 1222"/>
              <a:gd name="f555" fmla="*/ f472 1 1280"/>
              <a:gd name="f556" fmla="*/ f473 1 1222"/>
              <a:gd name="f557" fmla="*/ f474 1 1280"/>
              <a:gd name="f558" fmla="*/ f475 1 1222"/>
              <a:gd name="f559" fmla="*/ f476 1 1280"/>
              <a:gd name="f560" fmla="*/ f477 1 1222"/>
              <a:gd name="f561" fmla="*/ f478 1 1280"/>
              <a:gd name="f562" fmla="*/ f479 1 1222"/>
              <a:gd name="f563" fmla="*/ f480 1 1280"/>
              <a:gd name="f564" fmla="*/ f481 1 1222"/>
              <a:gd name="f565" fmla="*/ f482 1 1280"/>
              <a:gd name="f566" fmla="*/ f483 1 1222"/>
              <a:gd name="f567" fmla="*/ f484 1 1280"/>
              <a:gd name="f568" fmla="*/ f485 1 1222"/>
              <a:gd name="f569" fmla="*/ f486 1 1280"/>
              <a:gd name="f570" fmla="*/ f487 1 1222"/>
              <a:gd name="f571" fmla="*/ f488 1 1280"/>
              <a:gd name="f572" fmla="*/ f489 1 1222"/>
              <a:gd name="f573" fmla="*/ f490 1 1280"/>
              <a:gd name="f574" fmla="*/ f491 1 1222"/>
              <a:gd name="f575" fmla="*/ f492 1 1280"/>
              <a:gd name="f576" fmla="*/ f493 1 1222"/>
              <a:gd name="f577" fmla="*/ f494 1 1222"/>
              <a:gd name="f578" fmla="*/ f495 1 1280"/>
              <a:gd name="f579" fmla="*/ f496 1 1222"/>
              <a:gd name="f580" fmla="*/ f497 1 1280"/>
              <a:gd name="f581" fmla="*/ f498 1 1280"/>
              <a:gd name="f582" fmla="*/ f499 1 1222"/>
              <a:gd name="f583" fmla="*/ f500 1 1222"/>
              <a:gd name="f584" fmla="*/ f501 1 1280"/>
              <a:gd name="f585" fmla="*/ f502 1 1222"/>
              <a:gd name="f586" fmla="*/ f503 1 1280"/>
              <a:gd name="f587" fmla="*/ 0 1 f420"/>
              <a:gd name="f588" fmla="*/ f414 1 f420"/>
              <a:gd name="f589" fmla="*/ 0 1 f421"/>
              <a:gd name="f590" fmla="*/ f415 1 f421"/>
              <a:gd name="f591" fmla="*/ f505 1 f420"/>
              <a:gd name="f592" fmla="*/ f506 1 f421"/>
              <a:gd name="f593" fmla="*/ f507 1 f420"/>
              <a:gd name="f594" fmla="*/ f508 1 f421"/>
              <a:gd name="f595" fmla="*/ f509 1 f420"/>
              <a:gd name="f596" fmla="*/ f510 1 f421"/>
              <a:gd name="f597" fmla="*/ f511 1 f420"/>
              <a:gd name="f598" fmla="*/ f512 1 f421"/>
              <a:gd name="f599" fmla="*/ f513 1 f420"/>
              <a:gd name="f600" fmla="*/ f514 1 f421"/>
              <a:gd name="f601" fmla="*/ f515 1 f420"/>
              <a:gd name="f602" fmla="*/ f516 1 f421"/>
              <a:gd name="f603" fmla="*/ f517 1 f420"/>
              <a:gd name="f604" fmla="*/ f518 1 f421"/>
              <a:gd name="f605" fmla="*/ f519 1 f420"/>
              <a:gd name="f606" fmla="*/ f520 1 f421"/>
              <a:gd name="f607" fmla="*/ f521 1 f420"/>
              <a:gd name="f608" fmla="*/ f522 1 f421"/>
              <a:gd name="f609" fmla="*/ f523 1 f420"/>
              <a:gd name="f610" fmla="*/ f524 1 f421"/>
              <a:gd name="f611" fmla="*/ f525 1 f420"/>
              <a:gd name="f612" fmla="*/ f526 1 f421"/>
              <a:gd name="f613" fmla="*/ f527 1 f420"/>
              <a:gd name="f614" fmla="*/ f528 1 f421"/>
              <a:gd name="f615" fmla="*/ f529 1 f420"/>
              <a:gd name="f616" fmla="*/ f530 1 f421"/>
              <a:gd name="f617" fmla="*/ f531 1 f420"/>
              <a:gd name="f618" fmla="*/ f532 1 f421"/>
              <a:gd name="f619" fmla="*/ f533 1 f420"/>
              <a:gd name="f620" fmla="*/ f534 1 f421"/>
              <a:gd name="f621" fmla="*/ f535 1 f420"/>
              <a:gd name="f622" fmla="*/ f536 1 f421"/>
              <a:gd name="f623" fmla="*/ f537 1 f420"/>
              <a:gd name="f624" fmla="*/ f538 1 f421"/>
              <a:gd name="f625" fmla="*/ f539 1 f420"/>
              <a:gd name="f626" fmla="*/ f540 1 f421"/>
              <a:gd name="f627" fmla="*/ f541 1 f420"/>
              <a:gd name="f628" fmla="*/ f542 1 f421"/>
              <a:gd name="f629" fmla="*/ f543 1 f420"/>
              <a:gd name="f630" fmla="*/ f544 1 f420"/>
              <a:gd name="f631" fmla="*/ f545 1 f421"/>
              <a:gd name="f632" fmla="*/ f546 1 f420"/>
              <a:gd name="f633" fmla="*/ f547 1 f421"/>
              <a:gd name="f634" fmla="*/ f548 1 f420"/>
              <a:gd name="f635" fmla="*/ f549 1 f421"/>
              <a:gd name="f636" fmla="*/ f550 1 f420"/>
              <a:gd name="f637" fmla="*/ f551 1 f421"/>
              <a:gd name="f638" fmla="*/ f552 1 f420"/>
              <a:gd name="f639" fmla="*/ f553 1 f421"/>
              <a:gd name="f640" fmla="*/ f554 1 f420"/>
              <a:gd name="f641" fmla="*/ f555 1 f421"/>
              <a:gd name="f642" fmla="*/ f556 1 f420"/>
              <a:gd name="f643" fmla="*/ f557 1 f421"/>
              <a:gd name="f644" fmla="*/ f558 1 f420"/>
              <a:gd name="f645" fmla="*/ f559 1 f421"/>
              <a:gd name="f646" fmla="*/ f560 1 f420"/>
              <a:gd name="f647" fmla="*/ f561 1 f421"/>
              <a:gd name="f648" fmla="*/ f562 1 f420"/>
              <a:gd name="f649" fmla="*/ f563 1 f421"/>
              <a:gd name="f650" fmla="*/ f564 1 f420"/>
              <a:gd name="f651" fmla="*/ f565 1 f421"/>
              <a:gd name="f652" fmla="*/ f566 1 f420"/>
              <a:gd name="f653" fmla="*/ f567 1 f421"/>
              <a:gd name="f654" fmla="*/ f568 1 f420"/>
              <a:gd name="f655" fmla="*/ f569 1 f421"/>
              <a:gd name="f656" fmla="*/ f570 1 f420"/>
              <a:gd name="f657" fmla="*/ f571 1 f421"/>
              <a:gd name="f658" fmla="*/ f572 1 f420"/>
              <a:gd name="f659" fmla="*/ f573 1 f421"/>
              <a:gd name="f660" fmla="*/ f574 1 f420"/>
              <a:gd name="f661" fmla="*/ f575 1 f421"/>
              <a:gd name="f662" fmla="*/ f576 1 f420"/>
              <a:gd name="f663" fmla="*/ f577 1 f420"/>
              <a:gd name="f664" fmla="*/ f578 1 f421"/>
              <a:gd name="f665" fmla="*/ f579 1 f420"/>
              <a:gd name="f666" fmla="*/ f580 1 f421"/>
              <a:gd name="f667" fmla="*/ f581 1 f421"/>
              <a:gd name="f668" fmla="*/ f582 1 f420"/>
              <a:gd name="f669" fmla="*/ f583 1 f420"/>
              <a:gd name="f670" fmla="*/ f584 1 f421"/>
              <a:gd name="f671" fmla="*/ f585 1 f420"/>
              <a:gd name="f672" fmla="*/ f586 1 f421"/>
              <a:gd name="f673" fmla="*/ f587 f411 1"/>
              <a:gd name="f674" fmla="*/ f588 f411 1"/>
              <a:gd name="f675" fmla="*/ f590 f412 1"/>
              <a:gd name="f676" fmla="*/ f589 f412 1"/>
              <a:gd name="f677" fmla="*/ f591 f411 1"/>
              <a:gd name="f678" fmla="*/ f592 f412 1"/>
              <a:gd name="f679" fmla="*/ f593 f411 1"/>
              <a:gd name="f680" fmla="*/ f594 f412 1"/>
              <a:gd name="f681" fmla="*/ f595 f411 1"/>
              <a:gd name="f682" fmla="*/ f596 f412 1"/>
              <a:gd name="f683" fmla="*/ f597 f411 1"/>
              <a:gd name="f684" fmla="*/ f598 f412 1"/>
              <a:gd name="f685" fmla="*/ f599 f411 1"/>
              <a:gd name="f686" fmla="*/ f600 f412 1"/>
              <a:gd name="f687" fmla="*/ f601 f411 1"/>
              <a:gd name="f688" fmla="*/ f602 f412 1"/>
              <a:gd name="f689" fmla="*/ f603 f411 1"/>
              <a:gd name="f690" fmla="*/ f604 f412 1"/>
              <a:gd name="f691" fmla="*/ f605 f411 1"/>
              <a:gd name="f692" fmla="*/ f606 f412 1"/>
              <a:gd name="f693" fmla="*/ f607 f411 1"/>
              <a:gd name="f694" fmla="*/ f608 f412 1"/>
              <a:gd name="f695" fmla="*/ f609 f411 1"/>
              <a:gd name="f696" fmla="*/ f610 f412 1"/>
              <a:gd name="f697" fmla="*/ f611 f411 1"/>
              <a:gd name="f698" fmla="*/ f612 f412 1"/>
              <a:gd name="f699" fmla="*/ f613 f411 1"/>
              <a:gd name="f700" fmla="*/ f614 f412 1"/>
              <a:gd name="f701" fmla="*/ f615 f411 1"/>
              <a:gd name="f702" fmla="*/ f616 f412 1"/>
              <a:gd name="f703" fmla="*/ f617 f411 1"/>
              <a:gd name="f704" fmla="*/ f618 f412 1"/>
              <a:gd name="f705" fmla="*/ f619 f411 1"/>
              <a:gd name="f706" fmla="*/ f620 f412 1"/>
              <a:gd name="f707" fmla="*/ f621 f411 1"/>
              <a:gd name="f708" fmla="*/ f622 f412 1"/>
              <a:gd name="f709" fmla="*/ f623 f411 1"/>
              <a:gd name="f710" fmla="*/ f624 f412 1"/>
              <a:gd name="f711" fmla="*/ f625 f411 1"/>
              <a:gd name="f712" fmla="*/ f626 f412 1"/>
              <a:gd name="f713" fmla="*/ f627 f411 1"/>
              <a:gd name="f714" fmla="*/ f628 f412 1"/>
              <a:gd name="f715" fmla="*/ f629 f411 1"/>
              <a:gd name="f716" fmla="*/ f630 f411 1"/>
              <a:gd name="f717" fmla="*/ f631 f412 1"/>
              <a:gd name="f718" fmla="*/ f632 f411 1"/>
              <a:gd name="f719" fmla="*/ f633 f412 1"/>
              <a:gd name="f720" fmla="*/ f634 f411 1"/>
              <a:gd name="f721" fmla="*/ f635 f412 1"/>
              <a:gd name="f722" fmla="*/ f636 f411 1"/>
              <a:gd name="f723" fmla="*/ f637 f412 1"/>
              <a:gd name="f724" fmla="*/ f638 f411 1"/>
              <a:gd name="f725" fmla="*/ f639 f412 1"/>
              <a:gd name="f726" fmla="*/ f640 f411 1"/>
              <a:gd name="f727" fmla="*/ f641 f412 1"/>
              <a:gd name="f728" fmla="*/ f642 f411 1"/>
              <a:gd name="f729" fmla="*/ f643 f412 1"/>
              <a:gd name="f730" fmla="*/ f644 f411 1"/>
              <a:gd name="f731" fmla="*/ f645 f412 1"/>
              <a:gd name="f732" fmla="*/ f646 f411 1"/>
              <a:gd name="f733" fmla="*/ f647 f412 1"/>
              <a:gd name="f734" fmla="*/ f648 f411 1"/>
              <a:gd name="f735" fmla="*/ f649 f412 1"/>
              <a:gd name="f736" fmla="*/ f650 f411 1"/>
              <a:gd name="f737" fmla="*/ f651 f412 1"/>
              <a:gd name="f738" fmla="*/ f652 f411 1"/>
              <a:gd name="f739" fmla="*/ f653 f412 1"/>
              <a:gd name="f740" fmla="*/ f654 f411 1"/>
              <a:gd name="f741" fmla="*/ f655 f412 1"/>
              <a:gd name="f742" fmla="*/ f656 f411 1"/>
              <a:gd name="f743" fmla="*/ f657 f412 1"/>
              <a:gd name="f744" fmla="*/ f658 f411 1"/>
              <a:gd name="f745" fmla="*/ f659 f412 1"/>
              <a:gd name="f746" fmla="*/ f660 f411 1"/>
              <a:gd name="f747" fmla="*/ f661 f412 1"/>
              <a:gd name="f748" fmla="*/ f662 f411 1"/>
              <a:gd name="f749" fmla="*/ f663 f411 1"/>
              <a:gd name="f750" fmla="*/ f664 f412 1"/>
              <a:gd name="f751" fmla="*/ f665 f411 1"/>
              <a:gd name="f752" fmla="*/ f666 f412 1"/>
              <a:gd name="f753" fmla="*/ f667 f412 1"/>
              <a:gd name="f754" fmla="*/ f668 f411 1"/>
              <a:gd name="f755" fmla="*/ f669 f411 1"/>
              <a:gd name="f756" fmla="*/ f670 f412 1"/>
              <a:gd name="f757" fmla="*/ f671 f411 1"/>
              <a:gd name="f758" fmla="*/ f672 f4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4">
                <a:pos x="f677" y="f678"/>
              </a:cxn>
              <a:cxn ang="f504">
                <a:pos x="f679" y="f680"/>
              </a:cxn>
              <a:cxn ang="f504">
                <a:pos x="f681" y="f682"/>
              </a:cxn>
              <a:cxn ang="f504">
                <a:pos x="f683" y="f684"/>
              </a:cxn>
              <a:cxn ang="f504">
                <a:pos x="f685" y="f686"/>
              </a:cxn>
              <a:cxn ang="f504">
                <a:pos x="f687" y="f688"/>
              </a:cxn>
              <a:cxn ang="f504">
                <a:pos x="f689" y="f690"/>
              </a:cxn>
              <a:cxn ang="f504">
                <a:pos x="f691" y="f692"/>
              </a:cxn>
              <a:cxn ang="f504">
                <a:pos x="f693" y="f694"/>
              </a:cxn>
              <a:cxn ang="f504">
                <a:pos x="f695" y="f696"/>
              </a:cxn>
              <a:cxn ang="f504">
                <a:pos x="f697" y="f698"/>
              </a:cxn>
              <a:cxn ang="f504">
                <a:pos x="f699" y="f700"/>
              </a:cxn>
              <a:cxn ang="f504">
                <a:pos x="f701" y="f702"/>
              </a:cxn>
              <a:cxn ang="f504">
                <a:pos x="f703" y="f704"/>
              </a:cxn>
              <a:cxn ang="f504">
                <a:pos x="f705" y="f706"/>
              </a:cxn>
              <a:cxn ang="f504">
                <a:pos x="f707" y="f708"/>
              </a:cxn>
              <a:cxn ang="f504">
                <a:pos x="f709" y="f710"/>
              </a:cxn>
              <a:cxn ang="f504">
                <a:pos x="f711" y="f712"/>
              </a:cxn>
              <a:cxn ang="f504">
                <a:pos x="f713" y="f714"/>
              </a:cxn>
              <a:cxn ang="f504">
                <a:pos x="f715" y="f678"/>
              </a:cxn>
              <a:cxn ang="f504">
                <a:pos x="f716" y="f717"/>
              </a:cxn>
              <a:cxn ang="f504">
                <a:pos x="f718" y="f719"/>
              </a:cxn>
              <a:cxn ang="f504">
                <a:pos x="f720" y="f721"/>
              </a:cxn>
              <a:cxn ang="f504">
                <a:pos x="f722" y="f723"/>
              </a:cxn>
              <a:cxn ang="f504">
                <a:pos x="f724" y="f725"/>
              </a:cxn>
              <a:cxn ang="f504">
                <a:pos x="f726" y="f727"/>
              </a:cxn>
              <a:cxn ang="f504">
                <a:pos x="f728" y="f729"/>
              </a:cxn>
              <a:cxn ang="f504">
                <a:pos x="f730" y="f731"/>
              </a:cxn>
              <a:cxn ang="f504">
                <a:pos x="f732" y="f733"/>
              </a:cxn>
              <a:cxn ang="f504">
                <a:pos x="f734" y="f735"/>
              </a:cxn>
              <a:cxn ang="f504">
                <a:pos x="f736" y="f737"/>
              </a:cxn>
              <a:cxn ang="f504">
                <a:pos x="f738" y="f739"/>
              </a:cxn>
              <a:cxn ang="f504">
                <a:pos x="f740" y="f741"/>
              </a:cxn>
              <a:cxn ang="f504">
                <a:pos x="f742" y="f743"/>
              </a:cxn>
              <a:cxn ang="f504">
                <a:pos x="f744" y="f745"/>
              </a:cxn>
              <a:cxn ang="f504">
                <a:pos x="f746" y="f747"/>
              </a:cxn>
              <a:cxn ang="f504">
                <a:pos x="f748" y="f678"/>
              </a:cxn>
              <a:cxn ang="f504">
                <a:pos x="f749" y="f750"/>
              </a:cxn>
              <a:cxn ang="f504">
                <a:pos x="f751" y="f752"/>
              </a:cxn>
              <a:cxn ang="f504">
                <a:pos x="f749" y="f753"/>
              </a:cxn>
              <a:cxn ang="f504">
                <a:pos x="f754" y="f753"/>
              </a:cxn>
              <a:cxn ang="f504">
                <a:pos x="f755" y="f756"/>
              </a:cxn>
              <a:cxn ang="f504">
                <a:pos x="f757" y="f758"/>
              </a:cxn>
            </a:cxnLst>
            <a:rect l="f673" t="f676" r="f674" b="f675"/>
            <a:pathLst>
              <a:path w="1222" h="1280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2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3" y="f66"/>
                </a:cubicBezTo>
                <a:cubicBezTo>
                  <a:pt x="f67" y="f68"/>
                  <a:pt x="f69" y="f70"/>
                  <a:pt x="f53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12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23"/>
                  <a:pt x="f96" y="f97"/>
                  <a:pt x="f98" y="f99"/>
                </a:cubicBezTo>
                <a:cubicBezTo>
                  <a:pt x="f100" y="f101"/>
                  <a:pt x="f77" y="f102"/>
                  <a:pt x="f103" y="f104"/>
                </a:cubicBezTo>
                <a:cubicBezTo>
                  <a:pt x="f105" y="f106"/>
                  <a:pt x="f107" y="f108"/>
                  <a:pt x="f107" y="f109"/>
                </a:cubicBezTo>
                <a:cubicBezTo>
                  <a:pt x="f107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82" y="f121"/>
                  <a:pt x="f122" y="f5"/>
                  <a:pt x="f123" y="f124"/>
                </a:cubicBezTo>
                <a:cubicBezTo>
                  <a:pt x="f125" y="f120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44" y="f142"/>
                  <a:pt x="f143" y="f135"/>
                  <a:pt x="f144" y="f145"/>
                </a:cubicBezTo>
                <a:cubicBezTo>
                  <a:pt x="f146" y="f147"/>
                  <a:pt x="f148" y="f149"/>
                  <a:pt x="f150" y="f142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49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82" y="f183"/>
                  <a:pt x="f184" y="f88"/>
                </a:cubicBezTo>
                <a:cubicBezTo>
                  <a:pt x="f185" y="f19"/>
                  <a:pt x="f166" y="f186"/>
                  <a:pt x="f187" y="f188"/>
                </a:cubicBezTo>
                <a:cubicBezTo>
                  <a:pt x="f189" y="f190"/>
                  <a:pt x="f191" y="f192"/>
                  <a:pt x="f193" y="f66"/>
                </a:cubicBezTo>
                <a:cubicBezTo>
                  <a:pt x="f194" y="f195"/>
                  <a:pt x="f196" y="f95"/>
                  <a:pt x="f197" y="f198"/>
                </a:cubicBezTo>
                <a:cubicBezTo>
                  <a:pt x="f199" y="f200"/>
                  <a:pt x="f199" y="f201"/>
                  <a:pt x="f202" y="f119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19" y="f14"/>
                </a:cubicBezTo>
                <a:cubicBezTo>
                  <a:pt x="f220" y="f221"/>
                  <a:pt x="f222" y="f223"/>
                  <a:pt x="f224" y="f225"/>
                </a:cubicBezTo>
                <a:cubicBezTo>
                  <a:pt x="f226" y="f227"/>
                  <a:pt x="f6" y="f228"/>
                  <a:pt x="f229" y="f230"/>
                </a:cubicBezTo>
                <a:cubicBezTo>
                  <a:pt x="f231" y="f232"/>
                  <a:pt x="f233" y="f234"/>
                  <a:pt x="f235" y="f236"/>
                </a:cubicBezTo>
                <a:cubicBezTo>
                  <a:pt x="f237" y="f205"/>
                  <a:pt x="f238" y="f239"/>
                  <a:pt x="f240" y="f165"/>
                </a:cubicBezTo>
                <a:cubicBezTo>
                  <a:pt x="f220" y="f241"/>
                  <a:pt x="f242" y="f243"/>
                  <a:pt x="f244" y="f245"/>
                </a:cubicBezTo>
                <a:cubicBezTo>
                  <a:pt x="f246" y="f185"/>
                  <a:pt x="f247" y="f248"/>
                  <a:pt x="f249" y="f250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1" y="f259"/>
                  <a:pt x="f260" y="f261"/>
                </a:cubicBezTo>
                <a:cubicBezTo>
                  <a:pt x="f246" y="f262"/>
                  <a:pt x="f240" y="f263"/>
                  <a:pt x="f264" y="f265"/>
                </a:cubicBezTo>
                <a:cubicBezTo>
                  <a:pt x="f266" y="f267"/>
                  <a:pt x="f174" y="f268"/>
                  <a:pt x="f269" y="f270"/>
                </a:cubicBezTo>
                <a:cubicBezTo>
                  <a:pt x="f271" y="f272"/>
                  <a:pt x="f273" y="f7"/>
                  <a:pt x="f274" y="f275"/>
                </a:cubicBezTo>
                <a:cubicBezTo>
                  <a:pt x="f276" y="f277"/>
                  <a:pt x="f278" y="f279"/>
                  <a:pt x="f280" y="f281"/>
                </a:cubicBezTo>
                <a:cubicBezTo>
                  <a:pt x="f199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91" y="f231"/>
                </a:cubicBezTo>
                <a:cubicBezTo>
                  <a:pt x="f292" y="f293"/>
                  <a:pt x="f294" y="f295"/>
                  <a:pt x="f296" y="f297"/>
                </a:cubicBezTo>
                <a:cubicBezTo>
                  <a:pt x="f223" y="f298"/>
                  <a:pt x="f299" y="f219"/>
                  <a:pt x="f300" y="f301"/>
                </a:cubicBezTo>
                <a:cubicBezTo>
                  <a:pt x="f302" y="f303"/>
                  <a:pt x="f304" y="f305"/>
                  <a:pt x="f306" y="f174"/>
                </a:cubicBezTo>
                <a:cubicBezTo>
                  <a:pt x="f128" y="f178"/>
                  <a:pt x="f307" y="f308"/>
                  <a:pt x="f51" y="f256"/>
                </a:cubicBezTo>
                <a:cubicBezTo>
                  <a:pt x="f309" y="f170"/>
                  <a:pt x="f85" y="f310"/>
                  <a:pt x="f311" y="f312"/>
                </a:cubicBezTo>
                <a:cubicBezTo>
                  <a:pt x="f313" y="f314"/>
                  <a:pt x="f192" y="f312"/>
                  <a:pt x="f315" y="f180"/>
                </a:cubicBezTo>
                <a:cubicBezTo>
                  <a:pt x="f316" y="f317"/>
                  <a:pt x="f318" y="f319"/>
                  <a:pt x="f320" y="f251"/>
                </a:cubicBezTo>
                <a:cubicBezTo>
                  <a:pt x="f321" y="f322"/>
                  <a:pt x="f323" y="f324"/>
                  <a:pt x="f325" y="f326"/>
                </a:cubicBezTo>
                <a:cubicBezTo>
                  <a:pt x="f29" y="f231"/>
                  <a:pt x="f33" y="f327"/>
                  <a:pt x="f328" y="f242"/>
                </a:cubicBezTo>
                <a:cubicBezTo>
                  <a:pt x="f116" y="f301"/>
                  <a:pt x="f329" y="f170"/>
                  <a:pt x="f330" y="f331"/>
                </a:cubicBezTo>
                <a:cubicBezTo>
                  <a:pt x="f5" y="f332"/>
                  <a:pt x="f333" y="f334"/>
                  <a:pt x="f120" y="f335"/>
                </a:cubicBezTo>
                <a:cubicBezTo>
                  <a:pt x="f336" y="f199"/>
                  <a:pt x="f337" y="f338"/>
                  <a:pt x="f112" y="f339"/>
                </a:cubicBezTo>
                <a:cubicBezTo>
                  <a:pt x="f340" y="f341"/>
                  <a:pt x="f342" y="f343"/>
                  <a:pt x="f344" y="f345"/>
                </a:cubicBezTo>
                <a:cubicBezTo>
                  <a:pt x="f346" y="f347"/>
                  <a:pt x="f348" y="f349"/>
                  <a:pt x="f350" y="f351"/>
                </a:cubicBezTo>
                <a:cubicBezTo>
                  <a:pt x="f352" y="f285"/>
                  <a:pt x="f353" y="f354"/>
                  <a:pt x="f355" y="f356"/>
                </a:cubicBezTo>
                <a:cubicBezTo>
                  <a:pt x="f357" y="f358"/>
                  <a:pt x="f359" y="f360"/>
                  <a:pt x="f361" y="f362"/>
                </a:cubicBezTo>
                <a:cubicBezTo>
                  <a:pt x="f363" y="f364"/>
                  <a:pt x="f365" y="f366"/>
                  <a:pt x="f367" y="f148"/>
                </a:cubicBezTo>
                <a:cubicBezTo>
                  <a:pt x="f19" y="f368"/>
                  <a:pt x="f369" y="f221"/>
                  <a:pt x="f370" y="f371"/>
                </a:cubicBezTo>
                <a:cubicBezTo>
                  <a:pt x="f372" y="f18"/>
                  <a:pt x="f373" y="f374"/>
                  <a:pt x="f375" y="f376"/>
                </a:cubicBezTo>
                <a:cubicBezTo>
                  <a:pt x="f10" y="f377"/>
                  <a:pt x="f378" y="f379"/>
                  <a:pt x="f380" y="f14"/>
                </a:cubicBezTo>
                <a:cubicBezTo>
                  <a:pt x="f380" y="f11"/>
                  <a:pt x="f8" y="f9"/>
                  <a:pt x="f8" y="f9"/>
                </a:cubicBezTo>
                <a:close/>
                <a:moveTo>
                  <a:pt x="f381" y="f382"/>
                </a:moveTo>
                <a:cubicBezTo>
                  <a:pt x="f383" y="f382"/>
                  <a:pt x="f384" y="f382"/>
                  <a:pt x="f385" y="f358"/>
                </a:cubicBezTo>
                <a:cubicBezTo>
                  <a:pt x="f385" y="f228"/>
                  <a:pt x="f332" y="f386"/>
                  <a:pt x="f332" y="f387"/>
                </a:cubicBezTo>
                <a:cubicBezTo>
                  <a:pt x="f385" y="f230"/>
                  <a:pt x="f384" y="f388"/>
                  <a:pt x="f383" y="f389"/>
                </a:cubicBezTo>
                <a:cubicBezTo>
                  <a:pt x="f383" y="f390"/>
                  <a:pt x="f381" y="f391"/>
                  <a:pt x="f381" y="f392"/>
                </a:cubicBezTo>
                <a:cubicBezTo>
                  <a:pt x="f187" y="f234"/>
                  <a:pt x="f393" y="f394"/>
                  <a:pt x="f395" y="f394"/>
                </a:cubicBezTo>
                <a:cubicBezTo>
                  <a:pt x="f184" y="f163"/>
                  <a:pt x="f271" y="f396"/>
                  <a:pt x="f397" y="f392"/>
                </a:cubicBezTo>
                <a:cubicBezTo>
                  <a:pt x="f398" y="f392"/>
                  <a:pt x="f399" y="f335"/>
                  <a:pt x="f168" y="f400"/>
                </a:cubicBezTo>
                <a:cubicBezTo>
                  <a:pt x="f168" y="f401"/>
                  <a:pt x="f399" y="f390"/>
                  <a:pt x="f398" y="f402"/>
                </a:cubicBezTo>
                <a:cubicBezTo>
                  <a:pt x="f403" y="f232"/>
                  <a:pt x="f404" y="f389"/>
                  <a:pt x="f252" y="f389"/>
                </a:cubicBezTo>
                <a:cubicBezTo>
                  <a:pt x="f405" y="f159"/>
                  <a:pt x="f406" y="f197"/>
                  <a:pt x="f395" y="f407"/>
                </a:cubicBezTo>
                <a:cubicBezTo>
                  <a:pt x="f408" y="f153"/>
                  <a:pt x="f409" y="f360"/>
                  <a:pt x="f381" y="f38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98;p49">
            <a:extLst>
              <a:ext uri="{FF2B5EF4-FFF2-40B4-BE49-F238E27FC236}">
                <a16:creationId xmlns:a16="http://schemas.microsoft.com/office/drawing/2014/main" id="{4CA7A866-98A6-6DC2-654D-E1A493412A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6321" y="1057183"/>
            <a:ext cx="4482297" cy="1139699"/>
          </a:xfrm>
        </p:spPr>
        <p:txBody>
          <a:bodyPr/>
          <a:lstStyle/>
          <a:p>
            <a:pPr lvl="0" algn="l"/>
            <a:r>
              <a:rPr lang="en-US">
                <a:solidFill>
                  <a:srgbClr val="DE4351"/>
                </a:solidFill>
              </a:rPr>
              <a:t>A picture always reinforces the concept</a:t>
            </a:r>
          </a:p>
        </p:txBody>
      </p:sp>
      <p:sp>
        <p:nvSpPr>
          <p:cNvPr id="3" name="Google Shape;2499;p49">
            <a:extLst>
              <a:ext uri="{FF2B5EF4-FFF2-40B4-BE49-F238E27FC236}">
                <a16:creationId xmlns:a16="http://schemas.microsoft.com/office/drawing/2014/main" id="{4B52DF25-B721-C015-3CD9-3FD4310EF4F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16321" y="2463229"/>
            <a:ext cx="4162202" cy="746397"/>
          </a:xfrm>
        </p:spPr>
        <p:txBody>
          <a:bodyPr/>
          <a:lstStyle/>
          <a:p>
            <a:pPr marL="0" lvl="0" indent="0">
              <a:buNone/>
            </a:pPr>
            <a:r>
              <a:rPr lang="en-US"/>
              <a:t>Images reveal large amounts of data, so remember: use an image instead of a long text. Your audience will appreciate it for sure</a:t>
            </a:r>
          </a:p>
        </p:txBody>
      </p:sp>
      <p:pic>
        <p:nvPicPr>
          <p:cNvPr id="4" name="Google Shape;2500;p49">
            <a:extLst>
              <a:ext uri="{FF2B5EF4-FFF2-40B4-BE49-F238E27FC236}">
                <a16:creationId xmlns:a16="http://schemas.microsoft.com/office/drawing/2014/main" id="{A89F53F4-B855-FF84-D8B7-E91D9242D9F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4923" y="1057183"/>
            <a:ext cx="3029078" cy="302910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Google Shape;2499;p49">
            <a:extLst>
              <a:ext uri="{FF2B5EF4-FFF2-40B4-BE49-F238E27FC236}">
                <a16:creationId xmlns:a16="http://schemas.microsoft.com/office/drawing/2014/main" id="{D23FADCD-0C4B-5D41-773D-01F12E628B92}"/>
              </a:ext>
            </a:extLst>
          </p:cNvPr>
          <p:cNvSpPr txBox="1"/>
          <p:nvPr/>
        </p:nvSpPr>
        <p:spPr>
          <a:xfrm>
            <a:off x="816321" y="3403360"/>
            <a:ext cx="4162202" cy="7463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442F11"/>
                </a:solidFill>
                <a:uFillTx/>
                <a:latin typeface="Bellota Text"/>
                <a:ea typeface="Bellota Text"/>
                <a:cs typeface="Bellota Text"/>
              </a:rPr>
              <a:t>Images reveal large amounts of data, so remember: use an image instead of a long text. Your audience will appreciate it for sure</a:t>
            </a:r>
          </a:p>
        </p:txBody>
      </p:sp>
      <p:sp>
        <p:nvSpPr>
          <p:cNvPr id="6" name="Forma libre: forma 236">
            <a:extLst>
              <a:ext uri="{FF2B5EF4-FFF2-40B4-BE49-F238E27FC236}">
                <a16:creationId xmlns:a16="http://schemas.microsoft.com/office/drawing/2014/main" id="{1A9C478D-9F15-2B52-9D98-EB507696C2FF}"/>
              </a:ext>
            </a:extLst>
          </p:cNvPr>
          <p:cNvSpPr/>
          <p:nvPr/>
        </p:nvSpPr>
        <p:spPr>
          <a:xfrm flipH="1">
            <a:off x="6312999" y="3952658"/>
            <a:ext cx="2831000" cy="11908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Forma libre: forma 237">
            <a:extLst>
              <a:ext uri="{FF2B5EF4-FFF2-40B4-BE49-F238E27FC236}">
                <a16:creationId xmlns:a16="http://schemas.microsoft.com/office/drawing/2014/main" id="{063A1B86-340B-241F-F470-BE47E6057025}"/>
              </a:ext>
            </a:extLst>
          </p:cNvPr>
          <p:cNvSpPr/>
          <p:nvPr/>
        </p:nvSpPr>
        <p:spPr>
          <a:xfrm>
            <a:off x="8284" y="3966520"/>
            <a:ext cx="2978008" cy="11862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1">
            <a:extLst>
              <a:ext uri="{FF2B5EF4-FFF2-40B4-BE49-F238E27FC236}">
                <a16:creationId xmlns:a16="http://schemas.microsoft.com/office/drawing/2014/main" id="{7517B15D-7E57-DE9A-CC2A-C3C78E5B1CA9}"/>
              </a:ext>
            </a:extLst>
          </p:cNvPr>
          <p:cNvSpPr/>
          <p:nvPr/>
        </p:nvSpPr>
        <p:spPr>
          <a:xfrm>
            <a:off x="5758936" y="4338946"/>
            <a:ext cx="3202183" cy="6348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2736;p50">
            <a:extLst>
              <a:ext uri="{FF2B5EF4-FFF2-40B4-BE49-F238E27FC236}">
                <a16:creationId xmlns:a16="http://schemas.microsoft.com/office/drawing/2014/main" id="{FED714CF-DE3C-2423-2C92-24F6ED83402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New words that </a:t>
            </a:r>
            <a:r>
              <a:rPr lang="en-US">
                <a:solidFill>
                  <a:srgbClr val="DE4351"/>
                </a:solidFill>
              </a:rPr>
              <a:t>we</a:t>
            </a:r>
            <a:r>
              <a:rPr lang="en-US"/>
              <a:t> </a:t>
            </a:r>
            <a:r>
              <a:rPr lang="en-US">
                <a:solidFill>
                  <a:srgbClr val="DE4351"/>
                </a:solidFill>
              </a:rPr>
              <a:t>are going to learn</a:t>
            </a:r>
          </a:p>
        </p:txBody>
      </p:sp>
      <p:sp>
        <p:nvSpPr>
          <p:cNvPr id="4" name="Google Shape;2737;p50">
            <a:extLst>
              <a:ext uri="{FF2B5EF4-FFF2-40B4-BE49-F238E27FC236}">
                <a16:creationId xmlns:a16="http://schemas.microsoft.com/office/drawing/2014/main" id="{34AB79A6-B7DB-249F-99D8-F4C5CD463E1F}"/>
              </a:ext>
            </a:extLst>
          </p:cNvPr>
          <p:cNvSpPr/>
          <p:nvPr/>
        </p:nvSpPr>
        <p:spPr>
          <a:xfrm>
            <a:off x="952265" y="1998613"/>
            <a:ext cx="185973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2738;p50">
            <a:extLst>
              <a:ext uri="{FF2B5EF4-FFF2-40B4-BE49-F238E27FC236}">
                <a16:creationId xmlns:a16="http://schemas.microsoft.com/office/drawing/2014/main" id="{3EDC6118-5B00-2D91-81A5-3E982D46A2A3}"/>
              </a:ext>
            </a:extLst>
          </p:cNvPr>
          <p:cNvSpPr/>
          <p:nvPr/>
        </p:nvSpPr>
        <p:spPr>
          <a:xfrm>
            <a:off x="3642137" y="1998613"/>
            <a:ext cx="185973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2740;p50">
            <a:extLst>
              <a:ext uri="{FF2B5EF4-FFF2-40B4-BE49-F238E27FC236}">
                <a16:creationId xmlns:a16="http://schemas.microsoft.com/office/drawing/2014/main" id="{514839E8-28FF-B524-8F46-A034EF28E7CE}"/>
              </a:ext>
            </a:extLst>
          </p:cNvPr>
          <p:cNvSpPr/>
          <p:nvPr/>
        </p:nvSpPr>
        <p:spPr>
          <a:xfrm>
            <a:off x="952265" y="3574709"/>
            <a:ext cx="185973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2741;p50">
            <a:extLst>
              <a:ext uri="{FF2B5EF4-FFF2-40B4-BE49-F238E27FC236}">
                <a16:creationId xmlns:a16="http://schemas.microsoft.com/office/drawing/2014/main" id="{4BF5F589-5403-FB05-7AF5-392CE9BF8C7B}"/>
              </a:ext>
            </a:extLst>
          </p:cNvPr>
          <p:cNvSpPr/>
          <p:nvPr/>
        </p:nvSpPr>
        <p:spPr>
          <a:xfrm>
            <a:off x="3642137" y="3574709"/>
            <a:ext cx="185973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2743;p50">
            <a:extLst>
              <a:ext uri="{FF2B5EF4-FFF2-40B4-BE49-F238E27FC236}">
                <a16:creationId xmlns:a16="http://schemas.microsoft.com/office/drawing/2014/main" id="{1985325D-C9F6-81D0-163B-0E18B38D5DE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23746" y="2384352"/>
            <a:ext cx="2116799" cy="506403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/>
              <a:t>Mercury is the closest planet to the Sun</a:t>
            </a:r>
          </a:p>
        </p:txBody>
      </p:sp>
      <p:sp>
        <p:nvSpPr>
          <p:cNvPr id="9" name="Google Shape;2744;p50">
            <a:extLst>
              <a:ext uri="{FF2B5EF4-FFF2-40B4-BE49-F238E27FC236}">
                <a16:creationId xmlns:a16="http://schemas.microsoft.com/office/drawing/2014/main" id="{7D3594AC-BDEB-43E6-A287-D81869ED29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746" y="1883627"/>
            <a:ext cx="2116799" cy="448202"/>
          </a:xfrm>
        </p:spPr>
        <p:txBody>
          <a:bodyPr/>
          <a:lstStyle/>
          <a:p>
            <a:pPr lvl="0"/>
            <a:r>
              <a:rPr lang="en-US" sz="2400"/>
              <a:t>Mercury</a:t>
            </a:r>
          </a:p>
        </p:txBody>
      </p:sp>
      <p:sp>
        <p:nvSpPr>
          <p:cNvPr id="10" name="Google Shape;2745;p50">
            <a:extLst>
              <a:ext uri="{FF2B5EF4-FFF2-40B4-BE49-F238E27FC236}">
                <a16:creationId xmlns:a16="http://schemas.microsoft.com/office/drawing/2014/main" id="{5D4BA3CC-559A-3174-625E-7619AE01164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513609" y="2384352"/>
            <a:ext cx="2116799" cy="506403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/>
              <a:t>Venus is the second planet from the Sun</a:t>
            </a:r>
          </a:p>
        </p:txBody>
      </p:sp>
      <p:sp>
        <p:nvSpPr>
          <p:cNvPr id="11" name="Google Shape;2746;p50">
            <a:extLst>
              <a:ext uri="{FF2B5EF4-FFF2-40B4-BE49-F238E27FC236}">
                <a16:creationId xmlns:a16="http://schemas.microsoft.com/office/drawing/2014/main" id="{83DAE323-B19E-64DB-F006-64F943D16BA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513600" y="1883627"/>
            <a:ext cx="2116799" cy="448202"/>
          </a:xfrm>
        </p:spPr>
        <p:txBody>
          <a:bodyPr/>
          <a:lstStyle/>
          <a:p>
            <a:pPr lvl="0"/>
            <a:r>
              <a:rPr lang="en-US" sz="2400"/>
              <a:t>Venus</a:t>
            </a:r>
          </a:p>
        </p:txBody>
      </p:sp>
      <p:sp>
        <p:nvSpPr>
          <p:cNvPr id="12" name="Google Shape;2749;p50">
            <a:extLst>
              <a:ext uri="{FF2B5EF4-FFF2-40B4-BE49-F238E27FC236}">
                <a16:creationId xmlns:a16="http://schemas.microsoft.com/office/drawing/2014/main" id="{4EBE9B7A-041A-BF18-9606-42F32BFF70B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23746" y="3960952"/>
            <a:ext cx="2116799" cy="506403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/>
              <a:t>It’s the biggest planet in the Solar System</a:t>
            </a:r>
          </a:p>
        </p:txBody>
      </p:sp>
      <p:sp>
        <p:nvSpPr>
          <p:cNvPr id="13" name="Google Shape;2750;p50">
            <a:extLst>
              <a:ext uri="{FF2B5EF4-FFF2-40B4-BE49-F238E27FC236}">
                <a16:creationId xmlns:a16="http://schemas.microsoft.com/office/drawing/2014/main" id="{456C08E9-C323-8174-800E-B866D9E8108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746" y="3460226"/>
            <a:ext cx="2116799" cy="448202"/>
          </a:xfrm>
        </p:spPr>
        <p:txBody>
          <a:bodyPr/>
          <a:lstStyle/>
          <a:p>
            <a:pPr lvl="0"/>
            <a:r>
              <a:rPr lang="en-US" sz="2400"/>
              <a:t>Jupiter</a:t>
            </a:r>
          </a:p>
        </p:txBody>
      </p:sp>
      <p:sp>
        <p:nvSpPr>
          <p:cNvPr id="14" name="Google Shape;2751;p50">
            <a:extLst>
              <a:ext uri="{FF2B5EF4-FFF2-40B4-BE49-F238E27FC236}">
                <a16:creationId xmlns:a16="http://schemas.microsoft.com/office/drawing/2014/main" id="{D757632B-230D-C391-1AEE-0276576D1F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513600" y="3960952"/>
            <a:ext cx="2116799" cy="506403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/>
              <a:t>Saturn is a gas giant and has several rings</a:t>
            </a:r>
          </a:p>
        </p:txBody>
      </p:sp>
      <p:sp>
        <p:nvSpPr>
          <p:cNvPr id="15" name="Google Shape;2752;p50">
            <a:extLst>
              <a:ext uri="{FF2B5EF4-FFF2-40B4-BE49-F238E27FC236}">
                <a16:creationId xmlns:a16="http://schemas.microsoft.com/office/drawing/2014/main" id="{3BCDBDDE-4F98-E5FF-6A79-E18C7422810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513600" y="3460226"/>
            <a:ext cx="2116799" cy="448202"/>
          </a:xfrm>
        </p:spPr>
        <p:txBody>
          <a:bodyPr/>
          <a:lstStyle/>
          <a:p>
            <a:pPr lvl="0"/>
            <a:r>
              <a:rPr lang="en-US" sz="2400"/>
              <a:t>Saturn</a:t>
            </a:r>
          </a:p>
        </p:txBody>
      </p:sp>
      <p:sp>
        <p:nvSpPr>
          <p:cNvPr id="16" name="Google Shape;2816;p50">
            <a:extLst>
              <a:ext uri="{FF2B5EF4-FFF2-40B4-BE49-F238E27FC236}">
                <a16:creationId xmlns:a16="http://schemas.microsoft.com/office/drawing/2014/main" id="{2A68B5FE-B631-9B34-5ADE-20641F1F8CA7}"/>
              </a:ext>
            </a:extLst>
          </p:cNvPr>
          <p:cNvSpPr/>
          <p:nvPr/>
        </p:nvSpPr>
        <p:spPr>
          <a:xfrm>
            <a:off x="747393" y="489405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817;p50">
            <a:extLst>
              <a:ext uri="{FF2B5EF4-FFF2-40B4-BE49-F238E27FC236}">
                <a16:creationId xmlns:a16="http://schemas.microsoft.com/office/drawing/2014/main" id="{AEEC2D9C-7F17-5574-3F6C-F494A6A63B18}"/>
              </a:ext>
            </a:extLst>
          </p:cNvPr>
          <p:cNvSpPr/>
          <p:nvPr/>
        </p:nvSpPr>
        <p:spPr>
          <a:xfrm rot="10799991">
            <a:off x="8038819" y="489405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8" name="Imagen 10">
            <a:extLst>
              <a:ext uri="{FF2B5EF4-FFF2-40B4-BE49-F238E27FC236}">
                <a16:creationId xmlns:a16="http://schemas.microsoft.com/office/drawing/2014/main" id="{E1231BFD-AD60-C591-425B-8E42AD6D1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454" y="1635029"/>
            <a:ext cx="2482568" cy="32746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9" name="Forma libre: forma 94">
            <a:extLst>
              <a:ext uri="{FF2B5EF4-FFF2-40B4-BE49-F238E27FC236}">
                <a16:creationId xmlns:a16="http://schemas.microsoft.com/office/drawing/2014/main" id="{E4E545BB-74FF-7A8A-9CB5-A928661DC493}"/>
              </a:ext>
            </a:extLst>
          </p:cNvPr>
          <p:cNvSpPr/>
          <p:nvPr/>
        </p:nvSpPr>
        <p:spPr>
          <a:xfrm>
            <a:off x="-12353" y="-24716"/>
            <a:ext cx="1532241" cy="14086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Forma libre: forma 95">
            <a:extLst>
              <a:ext uri="{FF2B5EF4-FFF2-40B4-BE49-F238E27FC236}">
                <a16:creationId xmlns:a16="http://schemas.microsoft.com/office/drawing/2014/main" id="{03276A3D-473E-E137-E6D3-7CF1286E3B21}"/>
              </a:ext>
            </a:extLst>
          </p:cNvPr>
          <p:cNvSpPr/>
          <p:nvPr/>
        </p:nvSpPr>
        <p:spPr>
          <a:xfrm flipH="1">
            <a:off x="7612462" y="-5376"/>
            <a:ext cx="1531537" cy="12378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22;p51">
            <a:extLst>
              <a:ext uri="{FF2B5EF4-FFF2-40B4-BE49-F238E27FC236}">
                <a16:creationId xmlns:a16="http://schemas.microsoft.com/office/drawing/2014/main" id="{7CEA4CBC-E79E-933D-F231-64E2D9FBCE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5316" y="708842"/>
            <a:ext cx="4513496" cy="1040102"/>
          </a:xfrm>
        </p:spPr>
        <p:txBody>
          <a:bodyPr/>
          <a:lstStyle/>
          <a:p>
            <a:pPr lvl="0"/>
            <a:r>
              <a:rPr lang="en-US">
                <a:solidFill>
                  <a:srgbClr val="FFC000"/>
                </a:solidFill>
              </a:rPr>
              <a:t>333,000.00</a:t>
            </a:r>
          </a:p>
        </p:txBody>
      </p:sp>
      <p:sp>
        <p:nvSpPr>
          <p:cNvPr id="3" name="Google Shape;2823;p51">
            <a:extLst>
              <a:ext uri="{FF2B5EF4-FFF2-40B4-BE49-F238E27FC236}">
                <a16:creationId xmlns:a16="http://schemas.microsoft.com/office/drawing/2014/main" id="{9AA6F308-5A00-0378-01CB-C349E26C627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85261" y="1593296"/>
            <a:ext cx="4513496" cy="432904"/>
          </a:xfrm>
        </p:spPr>
        <p:txBody>
          <a:bodyPr anchorCtr="1"/>
          <a:lstStyle/>
          <a:p>
            <a:pPr marL="0" lvl="0" indent="-89995" algn="ctr">
              <a:buNone/>
            </a:pPr>
            <a:r>
              <a:rPr lang="en-US" sz="1600"/>
              <a:t>The Sun’s mass compared to Earth’s</a:t>
            </a:r>
          </a:p>
        </p:txBody>
      </p:sp>
      <p:sp>
        <p:nvSpPr>
          <p:cNvPr id="4" name="Google Shape;2824;p51">
            <a:extLst>
              <a:ext uri="{FF2B5EF4-FFF2-40B4-BE49-F238E27FC236}">
                <a16:creationId xmlns:a16="http://schemas.microsoft.com/office/drawing/2014/main" id="{A2B87D37-782D-9663-8E8B-4531E47525E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85371" y="1974857"/>
            <a:ext cx="4513496" cy="1040102"/>
          </a:xfrm>
        </p:spPr>
        <p:txBody>
          <a:bodyPr/>
          <a:lstStyle/>
          <a:p>
            <a:pPr lvl="0"/>
            <a:r>
              <a:rPr lang="en-US" sz="6000">
                <a:solidFill>
                  <a:srgbClr val="FFC000"/>
                </a:solidFill>
              </a:rPr>
              <a:t>9h 55m 23s</a:t>
            </a:r>
          </a:p>
        </p:txBody>
      </p:sp>
      <p:sp>
        <p:nvSpPr>
          <p:cNvPr id="5" name="Google Shape;2825;p51">
            <a:extLst>
              <a:ext uri="{FF2B5EF4-FFF2-40B4-BE49-F238E27FC236}">
                <a16:creationId xmlns:a16="http://schemas.microsoft.com/office/drawing/2014/main" id="{3362A90A-3188-81F0-531B-53AFFF15D0C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85243" y="2859310"/>
            <a:ext cx="4513496" cy="432904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600"/>
              <a:t>Jupiter’s rotation period</a:t>
            </a:r>
          </a:p>
        </p:txBody>
      </p:sp>
      <p:sp>
        <p:nvSpPr>
          <p:cNvPr id="6" name="Google Shape;2826;p51">
            <a:extLst>
              <a:ext uri="{FF2B5EF4-FFF2-40B4-BE49-F238E27FC236}">
                <a16:creationId xmlns:a16="http://schemas.microsoft.com/office/drawing/2014/main" id="{35BC2E93-D04D-9F97-0807-BA35E3F3606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85371" y="3240871"/>
            <a:ext cx="4513496" cy="1040102"/>
          </a:xfrm>
        </p:spPr>
        <p:txBody>
          <a:bodyPr/>
          <a:lstStyle/>
          <a:p>
            <a:pPr lvl="0"/>
            <a:r>
              <a:rPr lang="en-US" sz="6000">
                <a:solidFill>
                  <a:srgbClr val="FFC000"/>
                </a:solidFill>
              </a:rPr>
              <a:t>386,000 km</a:t>
            </a:r>
          </a:p>
        </p:txBody>
      </p:sp>
      <p:sp>
        <p:nvSpPr>
          <p:cNvPr id="7" name="Google Shape;2827;p51">
            <a:extLst>
              <a:ext uri="{FF2B5EF4-FFF2-40B4-BE49-F238E27FC236}">
                <a16:creationId xmlns:a16="http://schemas.microsoft.com/office/drawing/2014/main" id="{D9D97F52-6BFE-76D8-C359-1F081628999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85261" y="4125315"/>
            <a:ext cx="4513496" cy="432904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600"/>
              <a:t>Distance between Earth and the Moon</a:t>
            </a:r>
          </a:p>
        </p:txBody>
      </p:sp>
      <p:grpSp>
        <p:nvGrpSpPr>
          <p:cNvPr id="8" name="Grupo 8">
            <a:extLst>
              <a:ext uri="{FF2B5EF4-FFF2-40B4-BE49-F238E27FC236}">
                <a16:creationId xmlns:a16="http://schemas.microsoft.com/office/drawing/2014/main" id="{E4863232-4B29-1B7D-8D69-861D72A59A54}"/>
              </a:ext>
            </a:extLst>
          </p:cNvPr>
          <p:cNvGrpSpPr/>
          <p:nvPr/>
        </p:nvGrpSpPr>
        <p:grpSpPr>
          <a:xfrm>
            <a:off x="5304251" y="618829"/>
            <a:ext cx="3121194" cy="4269809"/>
            <a:chOff x="5304251" y="618829"/>
            <a:chExt cx="3121194" cy="4269809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6DB5BCB2-5322-CED5-A2FD-0FB11A19F45B}"/>
                </a:ext>
              </a:extLst>
            </p:cNvPr>
            <p:cNvSpPr/>
            <p:nvPr/>
          </p:nvSpPr>
          <p:spPr>
            <a:xfrm>
              <a:off x="5304251" y="618829"/>
              <a:ext cx="3121194" cy="426980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66"/>
                <a:gd name="f7" fmla="val 1049"/>
                <a:gd name="f8" fmla="val 611"/>
                <a:gd name="f9" fmla="val 864"/>
                <a:gd name="f10" fmla="val 622"/>
                <a:gd name="f11" fmla="val 874"/>
                <a:gd name="f12" fmla="val 631"/>
                <a:gd name="f13" fmla="val 882"/>
                <a:gd name="f14" fmla="val 640"/>
                <a:gd name="f15" fmla="val 891"/>
                <a:gd name="f16" fmla="val 677"/>
                <a:gd name="f17" fmla="val 928"/>
                <a:gd name="f18" fmla="val 673"/>
                <a:gd name="f19" fmla="val 979"/>
                <a:gd name="f20" fmla="val 1011"/>
                <a:gd name="f21" fmla="val 581"/>
                <a:gd name="f22" fmla="val 507"/>
                <a:gd name="f23" fmla="val 1035"/>
                <a:gd name="f24" fmla="val 470"/>
                <a:gd name="f25" fmla="val 456"/>
                <a:gd name="f26" fmla="val 959"/>
                <a:gd name="f27" fmla="val 447"/>
                <a:gd name="f28" fmla="val 936"/>
                <a:gd name="f29" fmla="val 438"/>
                <a:gd name="f30" fmla="val 913"/>
                <a:gd name="f31" fmla="val 433"/>
                <a:gd name="f32" fmla="val 903"/>
                <a:gd name="f33" fmla="val 429"/>
                <a:gd name="f34" fmla="val 897"/>
                <a:gd name="f35" fmla="val 416"/>
                <a:gd name="f36" fmla="val 899"/>
                <a:gd name="f37" fmla="val 398"/>
                <a:gd name="f38" fmla="val 900"/>
                <a:gd name="f39" fmla="val 380"/>
                <a:gd name="f40" fmla="val 362"/>
                <a:gd name="f41" fmla="val 351"/>
                <a:gd name="f42" fmla="val 898"/>
                <a:gd name="f43" fmla="val 346"/>
                <a:gd name="f44" fmla="val 342"/>
                <a:gd name="f45" fmla="val 332"/>
                <a:gd name="f46" fmla="val 937"/>
                <a:gd name="f47" fmla="val 322"/>
                <a:gd name="f48" fmla="val 961"/>
                <a:gd name="f49" fmla="val 308"/>
                <a:gd name="f50" fmla="val 982"/>
                <a:gd name="f51" fmla="val 276"/>
                <a:gd name="f52" fmla="val 1028"/>
                <a:gd name="f53" fmla="val 218"/>
                <a:gd name="f54" fmla="val 1044"/>
                <a:gd name="f55" fmla="val 170"/>
                <a:gd name="f56" fmla="val 1024"/>
                <a:gd name="f57" fmla="val 137"/>
                <a:gd name="f58" fmla="val 1010"/>
                <a:gd name="f59" fmla="val 119"/>
                <a:gd name="f60" fmla="val 984"/>
                <a:gd name="f61" fmla="val 113"/>
                <a:gd name="f62" fmla="val 949"/>
                <a:gd name="f63" fmla="val 110"/>
                <a:gd name="f64" fmla="val 929"/>
                <a:gd name="f65" fmla="val 132"/>
                <a:gd name="f66" fmla="val 144"/>
                <a:gd name="f67" fmla="val 887"/>
                <a:gd name="f68" fmla="val 156"/>
                <a:gd name="f69" fmla="val 875"/>
                <a:gd name="f70" fmla="val 168"/>
                <a:gd name="f71" fmla="val 863"/>
                <a:gd name="f72" fmla="val 163"/>
                <a:gd name="f73" fmla="val 855"/>
                <a:gd name="f74" fmla="val 159"/>
                <a:gd name="f75" fmla="val 847"/>
                <a:gd name="f76" fmla="val 154"/>
                <a:gd name="f77" fmla="val 839"/>
                <a:gd name="f78" fmla="val 131"/>
                <a:gd name="f79" fmla="val 804"/>
                <a:gd name="f80" fmla="val 121"/>
                <a:gd name="f81" fmla="val 767"/>
                <a:gd name="f82" fmla="val 135"/>
                <a:gd name="f83" fmla="val 725"/>
                <a:gd name="f84" fmla="val 138"/>
                <a:gd name="f85" fmla="val 714"/>
                <a:gd name="f86" fmla="val 701"/>
                <a:gd name="f87" fmla="val 687"/>
                <a:gd name="f88" fmla="val 116"/>
                <a:gd name="f89" fmla="val 100"/>
                <a:gd name="f90" fmla="val 689"/>
                <a:gd name="f91" fmla="val 84"/>
                <a:gd name="f92" fmla="val 30"/>
                <a:gd name="f93" fmla="val 680"/>
                <a:gd name="f94" fmla="val 633"/>
                <a:gd name="f95" fmla="val 15"/>
                <a:gd name="f96" fmla="val 580"/>
                <a:gd name="f97" fmla="val 29"/>
                <a:gd name="f98" fmla="val 531"/>
                <a:gd name="f99" fmla="val 60"/>
                <a:gd name="f100" fmla="val 494"/>
                <a:gd name="f101" fmla="val 101"/>
                <a:gd name="f102" fmla="val 464"/>
                <a:gd name="f103" fmla="val 140"/>
                <a:gd name="f104" fmla="val 435"/>
                <a:gd name="f105" fmla="val 184"/>
                <a:gd name="f106" fmla="val 415"/>
                <a:gd name="f107" fmla="val 233"/>
                <a:gd name="f108" fmla="val 402"/>
                <a:gd name="f109" fmla="val 201"/>
                <a:gd name="f110" fmla="val 370"/>
                <a:gd name="f111" fmla="val 176"/>
                <a:gd name="f112" fmla="val 335"/>
                <a:gd name="f113" fmla="val 292"/>
                <a:gd name="f114" fmla="val 262"/>
                <a:gd name="f115" fmla="val 164"/>
                <a:gd name="f116" fmla="val 231"/>
                <a:gd name="f117" fmla="val 162"/>
                <a:gd name="f118" fmla="val 161"/>
                <a:gd name="f119" fmla="val 194"/>
                <a:gd name="f120" fmla="val 186"/>
                <a:gd name="f121" fmla="val 155"/>
                <a:gd name="f122" fmla="val 181"/>
                <a:gd name="f123" fmla="val 117"/>
                <a:gd name="f124" fmla="val 143"/>
                <a:gd name="f125" fmla="val 90"/>
                <a:gd name="f126" fmla="val 49"/>
                <a:gd name="f127" fmla="val 174"/>
                <a:gd name="f128" fmla="val 9"/>
                <a:gd name="f129" fmla="val 228"/>
                <a:gd name="f130" fmla="val 273"/>
                <a:gd name="f131" fmla="val 25"/>
                <a:gd name="f132" fmla="val 280"/>
                <a:gd name="f133" fmla="val 28"/>
                <a:gd name="f134" fmla="val 291"/>
                <a:gd name="f135" fmla="val 298"/>
                <a:gd name="f136" fmla="val 27"/>
                <a:gd name="f137" fmla="val 356"/>
                <a:gd name="f138" fmla="val 5"/>
                <a:gd name="f139" fmla="val 413"/>
                <a:gd name="f140" fmla="val 471"/>
                <a:gd name="f141" fmla="val 478"/>
                <a:gd name="f142" fmla="val 488"/>
                <a:gd name="f143" fmla="val 495"/>
                <a:gd name="f144" fmla="val 540"/>
                <a:gd name="f145" fmla="val 594"/>
                <a:gd name="f146" fmla="val 624"/>
                <a:gd name="f147" fmla="val 48"/>
                <a:gd name="f148" fmla="val 656"/>
                <a:gd name="f149" fmla="val 89"/>
                <a:gd name="f150" fmla="val 652"/>
                <a:gd name="f151" fmla="val 613"/>
                <a:gd name="f152" fmla="val 609"/>
                <a:gd name="f153" fmla="val 185"/>
                <a:gd name="f154" fmla="val 605"/>
                <a:gd name="f155" fmla="val 191"/>
                <a:gd name="f156" fmla="val 606"/>
                <a:gd name="f157" fmla="val 196"/>
                <a:gd name="f158" fmla="val 618"/>
                <a:gd name="f159" fmla="val 275"/>
                <a:gd name="f160" fmla="val 343"/>
                <a:gd name="f161" fmla="val 536"/>
                <a:gd name="f162" fmla="val 401"/>
                <a:gd name="f163" fmla="val 555"/>
                <a:gd name="f164" fmla="val 407"/>
                <a:gd name="f165" fmla="val 572"/>
                <a:gd name="f166" fmla="val 412"/>
                <a:gd name="f167" fmla="val 589"/>
                <a:gd name="f168" fmla="val 420"/>
                <a:gd name="f169" fmla="val 709"/>
                <a:gd name="f170" fmla="val 483"/>
                <a:gd name="f171" fmla="val 741"/>
                <a:gd name="f172" fmla="val 548"/>
                <a:gd name="f173" fmla="val 748"/>
                <a:gd name="f174" fmla="val 561"/>
                <a:gd name="f175" fmla="val 753"/>
                <a:gd name="f176" fmla="val 575"/>
                <a:gd name="f177" fmla="val 756"/>
                <a:gd name="f178" fmla="val 649"/>
                <a:gd name="f179" fmla="val 721"/>
                <a:gd name="f180" fmla="val 695"/>
                <a:gd name="f181" fmla="val 658"/>
                <a:gd name="f182" fmla="val 651"/>
                <a:gd name="f183" fmla="val 688"/>
                <a:gd name="f184" fmla="val 645"/>
                <a:gd name="f185" fmla="val 635"/>
                <a:gd name="f186" fmla="val 686"/>
                <a:gd name="f187" fmla="val 636"/>
                <a:gd name="f188" fmla="val 704"/>
                <a:gd name="f189" fmla="val 638"/>
                <a:gd name="f190" fmla="val 710"/>
                <a:gd name="f191" fmla="val 662"/>
                <a:gd name="f192" fmla="val 757"/>
                <a:gd name="f193" fmla="val 800"/>
                <a:gd name="f194" fmla="val 842"/>
                <a:gd name="f195" fmla="val 620"/>
                <a:gd name="f196" fmla="val 848"/>
                <a:gd name="f197" fmla="val 616"/>
                <a:gd name="f198" fmla="val 382"/>
                <a:gd name="f199" fmla="val 833"/>
                <a:gd name="f200" fmla="val 383"/>
                <a:gd name="f201" fmla="val 832"/>
                <a:gd name="f202" fmla="val 830"/>
                <a:gd name="f203" fmla="val 384"/>
                <a:gd name="f204" fmla="val 829"/>
                <a:gd name="f205" fmla="val 827"/>
                <a:gd name="f206" fmla="val 419"/>
                <a:gd name="f207" fmla="val 826"/>
                <a:gd name="f208" fmla="val 437"/>
                <a:gd name="f209" fmla="val 823"/>
                <a:gd name="f210" fmla="val 535"/>
                <a:gd name="f211" fmla="val 808"/>
                <a:gd name="f212" fmla="val 585"/>
                <a:gd name="f213" fmla="val 734"/>
                <a:gd name="f214" fmla="val 560"/>
                <a:gd name="f215" fmla="val 539"/>
                <a:gd name="f216" fmla="val 567"/>
                <a:gd name="f217" fmla="val 504"/>
                <a:gd name="f218" fmla="val 391"/>
                <a:gd name="f219" fmla="val 503"/>
                <a:gd name="f220" fmla="val 302"/>
                <a:gd name="f221" fmla="val 501"/>
                <a:gd name="f222" fmla="val 217"/>
                <a:gd name="f223" fmla="val 573"/>
                <a:gd name="f224" fmla="val 204"/>
                <a:gd name="f225" fmla="val 731"/>
                <a:gd name="f226" fmla="val 222"/>
                <a:gd name="f227" fmla="val 784"/>
                <a:gd name="f228" fmla="val 287"/>
                <a:gd name="f229" fmla="val 809"/>
                <a:gd name="f230" fmla="val 317"/>
                <a:gd name="f231" fmla="val 821"/>
                <a:gd name="f232" fmla="val 350"/>
                <a:gd name="f233" fmla="val 825"/>
                <a:gd name="f234" fmla="val 385"/>
                <a:gd name="f235" fmla="val 396"/>
                <a:gd name="f236" fmla="val 425"/>
                <a:gd name="f237" fmla="val 397"/>
                <a:gd name="f238" fmla="val 463"/>
                <a:gd name="f239" fmla="val 387"/>
                <a:gd name="f240" fmla="val 534"/>
                <a:gd name="f241" fmla="val 330"/>
                <a:gd name="f242" fmla="val 284"/>
                <a:gd name="f243" fmla="val 498"/>
                <a:gd name="f244" fmla="val 250"/>
                <a:gd name="f245" fmla="val 444"/>
                <a:gd name="f246" fmla="val 199"/>
                <a:gd name="f247" fmla="val 327"/>
                <a:gd name="f248" fmla="val 198"/>
                <a:gd name="f249" fmla="val 271"/>
                <a:gd name="f250" fmla="val 249"/>
                <a:gd name="f251" fmla="val 234"/>
                <a:gd name="f252" fmla="val 307"/>
                <a:gd name="f253" fmla="val 388"/>
                <a:gd name="f254" fmla="val 344"/>
                <a:gd name="f255" fmla="val 461"/>
                <a:gd name="f256" fmla="val 449"/>
                <a:gd name="f257" fmla="val 499"/>
                <a:gd name="f258" fmla="val 497"/>
                <a:gd name="f259" fmla="val 410"/>
                <a:gd name="f260" fmla="val 405"/>
                <a:gd name="f261" fmla="val 475"/>
                <a:gd name="f262" fmla="val 459"/>
                <a:gd name="f263" fmla="val 417"/>
                <a:gd name="f264" fmla="val 424"/>
                <a:gd name="f265" fmla="val 430"/>
                <a:gd name="f266" fmla="val 431"/>
                <a:gd name="f267" fmla="val 440"/>
                <a:gd name="f268" fmla="val 480"/>
                <a:gd name="f269" fmla="val 445"/>
                <a:gd name="f270" fmla="val 496"/>
                <a:gd name="f271" fmla="val 474"/>
                <a:gd name="f272" fmla="val 509"/>
                <a:gd name="f273" fmla="val 514"/>
                <a:gd name="f274" fmla="val 508"/>
                <a:gd name="f275" fmla="val 493"/>
                <a:gd name="f276" fmla="val 482"/>
                <a:gd name="f277" fmla="val 472"/>
                <a:gd name="f278" fmla="val 270"/>
                <a:gd name="f279" fmla="val 469"/>
                <a:gd name="f280" fmla="val 479"/>
                <a:gd name="f281" fmla="val 489"/>
                <a:gd name="f282" fmla="val 491"/>
                <a:gd name="f283" fmla="val 492"/>
                <a:gd name="f284" fmla="val 272"/>
                <a:gd name="f285" fmla="val 515"/>
                <a:gd name="f286" fmla="val 295"/>
                <a:gd name="f287" fmla="val 310"/>
                <a:gd name="f288" fmla="val 502"/>
                <a:gd name="f289" fmla="val 324"/>
                <a:gd name="f290" fmla="val 338"/>
                <a:gd name="f291" fmla="val 353"/>
                <a:gd name="f292" fmla="val 354"/>
                <a:gd name="f293" fmla="val 339"/>
                <a:gd name="f294" fmla="val 325"/>
                <a:gd name="f295" fmla="val 296"/>
                <a:gd name="f296" fmla="val 411"/>
                <a:gd name="f297" fmla="val 281"/>
                <a:gd name="f298" fmla="val 428"/>
                <a:gd name="f299" fmla="val 178"/>
                <a:gd name="f300" fmla="val 202"/>
                <a:gd name="f301" fmla="val 107"/>
                <a:gd name="f302" fmla="val 225"/>
                <a:gd name="f303" fmla="val 79"/>
                <a:gd name="f304" fmla="val 247"/>
                <a:gd name="f305" fmla="val 52"/>
                <a:gd name="f306" fmla="val 44"/>
                <a:gd name="f307" fmla="val 50"/>
                <a:gd name="f308" fmla="val 69"/>
                <a:gd name="f309" fmla="val 88"/>
                <a:gd name="f310" fmla="val 166"/>
                <a:gd name="f311" fmla="val 522"/>
                <a:gd name="f312" fmla="val 545"/>
                <a:gd name="f313" fmla="val 80"/>
                <a:gd name="f314" fmla="val 568"/>
                <a:gd name="f315" fmla="val 108"/>
                <a:gd name="f316" fmla="val 591"/>
                <a:gd name="f317" fmla="val 603"/>
                <a:gd name="f318" fmla="val 111"/>
                <a:gd name="f319" fmla="val 600"/>
                <a:gd name="f320" fmla="val 86"/>
                <a:gd name="f321" fmla="val 583"/>
                <a:gd name="f322" fmla="val 67"/>
                <a:gd name="f323" fmla="val 566"/>
                <a:gd name="f324" fmla="val 542"/>
                <a:gd name="f325" fmla="val 386"/>
                <a:gd name="f326" fmla="val 484"/>
                <a:gd name="f327" fmla="val 486"/>
                <a:gd name="f328" fmla="val 359"/>
                <a:gd name="f329" fmla="val 357"/>
                <a:gd name="f330" fmla="val 312"/>
                <a:gd name="f331" fmla="val 169"/>
                <a:gd name="f332" fmla="val 305"/>
                <a:gd name="f333" fmla="val 179"/>
                <a:gd name="f334" fmla="val 297"/>
                <a:gd name="f335" fmla="val 190"/>
                <a:gd name="f336" fmla="val 207"/>
                <a:gd name="f337" fmla="val 197"/>
                <a:gd name="f338" fmla="val 326"/>
                <a:gd name="f339" fmla="val 319"/>
                <a:gd name="f340" fmla="val 458"/>
                <a:gd name="f341" fmla="val 451"/>
                <a:gd name="f342" fmla="val 442"/>
                <a:gd name="f343" fmla="val 443"/>
                <a:gd name="f344" fmla="val 195"/>
                <a:gd name="f345" fmla="val 455"/>
                <a:gd name="f346" fmla="val 473"/>
                <a:gd name="f347" fmla="val 465"/>
                <a:gd name="f348" fmla="+- 0 0 -90"/>
                <a:gd name="f349" fmla="*/ f3 1 766"/>
                <a:gd name="f350" fmla="*/ f4 1 1049"/>
                <a:gd name="f351" fmla="val f5"/>
                <a:gd name="f352" fmla="val f6"/>
                <a:gd name="f353" fmla="val f7"/>
                <a:gd name="f354" fmla="*/ f348 f0 1"/>
                <a:gd name="f355" fmla="+- f353 0 f351"/>
                <a:gd name="f356" fmla="+- f352 0 f351"/>
                <a:gd name="f357" fmla="*/ f354 1 f2"/>
                <a:gd name="f358" fmla="*/ f356 1 766"/>
                <a:gd name="f359" fmla="*/ f355 1 1049"/>
                <a:gd name="f360" fmla="*/ 640 f356 1"/>
                <a:gd name="f361" fmla="*/ 891 f355 1"/>
                <a:gd name="f362" fmla="*/ 470 f356 1"/>
                <a:gd name="f363" fmla="*/ 979 f355 1"/>
                <a:gd name="f364" fmla="*/ 416 f356 1"/>
                <a:gd name="f365" fmla="*/ 899 f355 1"/>
                <a:gd name="f366" fmla="*/ 342 f356 1"/>
                <a:gd name="f367" fmla="*/ 913 f355 1"/>
                <a:gd name="f368" fmla="*/ 170 f356 1"/>
                <a:gd name="f369" fmla="*/ 1024 f355 1"/>
                <a:gd name="f370" fmla="*/ 132 f356 1"/>
                <a:gd name="f371" fmla="*/ 154 f356 1"/>
                <a:gd name="f372" fmla="*/ 839 f355 1"/>
                <a:gd name="f373" fmla="*/ 135 f356 1"/>
                <a:gd name="f374" fmla="*/ 687 f355 1"/>
                <a:gd name="f375" fmla="*/ 15 f356 1"/>
                <a:gd name="f376" fmla="*/ 580 f355 1"/>
                <a:gd name="f377" fmla="*/ 233 f356 1"/>
                <a:gd name="f378" fmla="*/ 402 f355 1"/>
                <a:gd name="f379" fmla="*/ 162 f356 1"/>
                <a:gd name="f380" fmla="*/ 201 f355 1"/>
                <a:gd name="f381" fmla="*/ 144 f356 1"/>
                <a:gd name="f382" fmla="*/ 49 f355 1"/>
                <a:gd name="f383" fmla="*/ 298 f356 1"/>
                <a:gd name="f384" fmla="*/ 27 f355 1"/>
                <a:gd name="f385" fmla="*/ 495 f356 1"/>
                <a:gd name="f386" fmla="*/ 25 f355 1"/>
                <a:gd name="f387" fmla="*/ 613 f356 1"/>
                <a:gd name="f388" fmla="*/ 181 f355 1"/>
                <a:gd name="f389" fmla="*/ 536 f356 1"/>
                <a:gd name="f390" fmla="*/ 401 f355 1"/>
                <a:gd name="f391" fmla="*/ 741 f356 1"/>
                <a:gd name="f392" fmla="*/ 548 f355 1"/>
                <a:gd name="f393" fmla="*/ 658 f356 1"/>
                <a:gd name="f394" fmla="*/ 689 f355 1"/>
                <a:gd name="f395" fmla="*/ 638 f356 1"/>
                <a:gd name="f396" fmla="*/ 710 f355 1"/>
                <a:gd name="f397" fmla="*/ 611 f356 1"/>
                <a:gd name="f398" fmla="*/ 864 f355 1"/>
                <a:gd name="f399" fmla="*/ 384 f356 1"/>
                <a:gd name="f400" fmla="*/ 829 f355 1"/>
                <a:gd name="f401" fmla="*/ 560 f356 1"/>
                <a:gd name="f402" fmla="*/ 645 f355 1"/>
                <a:gd name="f403" fmla="*/ 204 f356 1"/>
                <a:gd name="f404" fmla="*/ 662 f355 1"/>
                <a:gd name="f405" fmla="*/ 382 f356 1"/>
                <a:gd name="f406" fmla="*/ 833 f355 1"/>
                <a:gd name="f407" fmla="*/ 494 f356 1"/>
                <a:gd name="f408" fmla="*/ 362 f355 1"/>
                <a:gd name="f409" fmla="*/ 271 f356 1"/>
                <a:gd name="f410" fmla="*/ 249 f355 1"/>
                <a:gd name="f411" fmla="*/ 385 f356 1"/>
                <a:gd name="f412" fmla="*/ 396 f355 1"/>
                <a:gd name="f413" fmla="*/ 498 f356 1"/>
                <a:gd name="f414" fmla="*/ 425 f355 1"/>
                <a:gd name="f415" fmla="*/ 430 f356 1"/>
                <a:gd name="f416" fmla="*/ 431 f355 1"/>
                <a:gd name="f417" fmla="*/ 474 f356 1"/>
                <a:gd name="f418" fmla="*/ 509 f355 1"/>
                <a:gd name="f419" fmla="*/ 461 f355 1"/>
                <a:gd name="f420" fmla="*/ 270 f356 1"/>
                <a:gd name="f421" fmla="*/ 459 f355 1"/>
                <a:gd name="f422" fmla="*/ 493 f355 1"/>
                <a:gd name="f423" fmla="*/ 338 f356 1"/>
                <a:gd name="f424" fmla="*/ 488 f355 1"/>
                <a:gd name="f425" fmla="*/ 296 f356 1"/>
                <a:gd name="f426" fmla="*/ 411 f355 1"/>
                <a:gd name="f427" fmla="*/ 247 f356 1"/>
                <a:gd name="f428" fmla="*/ 52 f355 1"/>
                <a:gd name="f429" fmla="*/ 178 f356 1"/>
                <a:gd name="f430" fmla="*/ 135 f355 1"/>
                <a:gd name="f431" fmla="*/ 591 f356 1"/>
                <a:gd name="f432" fmla="*/ 522 f356 1"/>
                <a:gd name="f433" fmla="*/ 412 f356 1"/>
                <a:gd name="f434" fmla="*/ 357 f356 1"/>
                <a:gd name="f435" fmla="*/ 312 f356 1"/>
                <a:gd name="f436" fmla="*/ 169 f355 1"/>
                <a:gd name="f437" fmla="*/ 207 f355 1"/>
                <a:gd name="f438" fmla="*/ 443 f356 1"/>
                <a:gd name="f439" fmla="*/ 190 f355 1"/>
                <a:gd name="f440" fmla="*/ 472 f356 1"/>
                <a:gd name="f441" fmla="*/ 191 f355 1"/>
                <a:gd name="f442" fmla="+- f357 0 f1"/>
                <a:gd name="f443" fmla="*/ f360 1 766"/>
                <a:gd name="f444" fmla="*/ f361 1 1049"/>
                <a:gd name="f445" fmla="*/ f362 1 766"/>
                <a:gd name="f446" fmla="*/ f363 1 1049"/>
                <a:gd name="f447" fmla="*/ f364 1 766"/>
                <a:gd name="f448" fmla="*/ f365 1 1049"/>
                <a:gd name="f449" fmla="*/ f366 1 766"/>
                <a:gd name="f450" fmla="*/ f367 1 1049"/>
                <a:gd name="f451" fmla="*/ f368 1 766"/>
                <a:gd name="f452" fmla="*/ f369 1 1049"/>
                <a:gd name="f453" fmla="*/ f370 1 766"/>
                <a:gd name="f454" fmla="*/ f371 1 766"/>
                <a:gd name="f455" fmla="*/ f372 1 1049"/>
                <a:gd name="f456" fmla="*/ f373 1 766"/>
                <a:gd name="f457" fmla="*/ f374 1 1049"/>
                <a:gd name="f458" fmla="*/ f375 1 766"/>
                <a:gd name="f459" fmla="*/ f376 1 1049"/>
                <a:gd name="f460" fmla="*/ f377 1 766"/>
                <a:gd name="f461" fmla="*/ f378 1 1049"/>
                <a:gd name="f462" fmla="*/ f379 1 766"/>
                <a:gd name="f463" fmla="*/ f380 1 1049"/>
                <a:gd name="f464" fmla="*/ f381 1 766"/>
                <a:gd name="f465" fmla="*/ f382 1 1049"/>
                <a:gd name="f466" fmla="*/ f383 1 766"/>
                <a:gd name="f467" fmla="*/ f384 1 1049"/>
                <a:gd name="f468" fmla="*/ f385 1 766"/>
                <a:gd name="f469" fmla="*/ f386 1 1049"/>
                <a:gd name="f470" fmla="*/ f387 1 766"/>
                <a:gd name="f471" fmla="*/ f388 1 1049"/>
                <a:gd name="f472" fmla="*/ f389 1 766"/>
                <a:gd name="f473" fmla="*/ f390 1 1049"/>
                <a:gd name="f474" fmla="*/ f391 1 766"/>
                <a:gd name="f475" fmla="*/ f392 1 1049"/>
                <a:gd name="f476" fmla="*/ f393 1 766"/>
                <a:gd name="f477" fmla="*/ f394 1 1049"/>
                <a:gd name="f478" fmla="*/ f395 1 766"/>
                <a:gd name="f479" fmla="*/ f396 1 1049"/>
                <a:gd name="f480" fmla="*/ f397 1 766"/>
                <a:gd name="f481" fmla="*/ f398 1 1049"/>
                <a:gd name="f482" fmla="*/ f399 1 766"/>
                <a:gd name="f483" fmla="*/ f400 1 1049"/>
                <a:gd name="f484" fmla="*/ f401 1 766"/>
                <a:gd name="f485" fmla="*/ f402 1 1049"/>
                <a:gd name="f486" fmla="*/ f403 1 766"/>
                <a:gd name="f487" fmla="*/ f404 1 1049"/>
                <a:gd name="f488" fmla="*/ f405 1 766"/>
                <a:gd name="f489" fmla="*/ f406 1 1049"/>
                <a:gd name="f490" fmla="*/ f407 1 766"/>
                <a:gd name="f491" fmla="*/ f408 1 1049"/>
                <a:gd name="f492" fmla="*/ f409 1 766"/>
                <a:gd name="f493" fmla="*/ f410 1 1049"/>
                <a:gd name="f494" fmla="*/ f411 1 766"/>
                <a:gd name="f495" fmla="*/ f412 1 1049"/>
                <a:gd name="f496" fmla="*/ f413 1 766"/>
                <a:gd name="f497" fmla="*/ f414 1 1049"/>
                <a:gd name="f498" fmla="*/ f415 1 766"/>
                <a:gd name="f499" fmla="*/ f416 1 1049"/>
                <a:gd name="f500" fmla="*/ f417 1 766"/>
                <a:gd name="f501" fmla="*/ f418 1 1049"/>
                <a:gd name="f502" fmla="*/ f419 1 1049"/>
                <a:gd name="f503" fmla="*/ f420 1 766"/>
                <a:gd name="f504" fmla="*/ f421 1 1049"/>
                <a:gd name="f505" fmla="*/ f422 1 1049"/>
                <a:gd name="f506" fmla="*/ f423 1 766"/>
                <a:gd name="f507" fmla="*/ f424 1 1049"/>
                <a:gd name="f508" fmla="*/ f425 1 766"/>
                <a:gd name="f509" fmla="*/ f426 1 1049"/>
                <a:gd name="f510" fmla="*/ f427 1 766"/>
                <a:gd name="f511" fmla="*/ f428 1 1049"/>
                <a:gd name="f512" fmla="*/ f429 1 766"/>
                <a:gd name="f513" fmla="*/ f430 1 1049"/>
                <a:gd name="f514" fmla="*/ f431 1 766"/>
                <a:gd name="f515" fmla="*/ f432 1 766"/>
                <a:gd name="f516" fmla="*/ f433 1 766"/>
                <a:gd name="f517" fmla="*/ f434 1 766"/>
                <a:gd name="f518" fmla="*/ f435 1 766"/>
                <a:gd name="f519" fmla="*/ f436 1 1049"/>
                <a:gd name="f520" fmla="*/ f437 1 1049"/>
                <a:gd name="f521" fmla="*/ f438 1 766"/>
                <a:gd name="f522" fmla="*/ f439 1 1049"/>
                <a:gd name="f523" fmla="*/ f440 1 766"/>
                <a:gd name="f524" fmla="*/ f441 1 1049"/>
                <a:gd name="f525" fmla="*/ 0 1 f358"/>
                <a:gd name="f526" fmla="*/ f352 1 f358"/>
                <a:gd name="f527" fmla="*/ 0 1 f359"/>
                <a:gd name="f528" fmla="*/ f353 1 f359"/>
                <a:gd name="f529" fmla="*/ f443 1 f358"/>
                <a:gd name="f530" fmla="*/ f444 1 f359"/>
                <a:gd name="f531" fmla="*/ f445 1 f358"/>
                <a:gd name="f532" fmla="*/ f446 1 f359"/>
                <a:gd name="f533" fmla="*/ f447 1 f358"/>
                <a:gd name="f534" fmla="*/ f448 1 f359"/>
                <a:gd name="f535" fmla="*/ f449 1 f358"/>
                <a:gd name="f536" fmla="*/ f450 1 f359"/>
                <a:gd name="f537" fmla="*/ f451 1 f358"/>
                <a:gd name="f538" fmla="*/ f452 1 f359"/>
                <a:gd name="f539" fmla="*/ f453 1 f358"/>
                <a:gd name="f540" fmla="*/ f454 1 f358"/>
                <a:gd name="f541" fmla="*/ f455 1 f359"/>
                <a:gd name="f542" fmla="*/ f456 1 f358"/>
                <a:gd name="f543" fmla="*/ f457 1 f359"/>
                <a:gd name="f544" fmla="*/ f458 1 f358"/>
                <a:gd name="f545" fmla="*/ f459 1 f359"/>
                <a:gd name="f546" fmla="*/ f460 1 f358"/>
                <a:gd name="f547" fmla="*/ f461 1 f359"/>
                <a:gd name="f548" fmla="*/ f462 1 f358"/>
                <a:gd name="f549" fmla="*/ f463 1 f359"/>
                <a:gd name="f550" fmla="*/ f464 1 f358"/>
                <a:gd name="f551" fmla="*/ f465 1 f359"/>
                <a:gd name="f552" fmla="*/ f466 1 f358"/>
                <a:gd name="f553" fmla="*/ f467 1 f359"/>
                <a:gd name="f554" fmla="*/ f468 1 f358"/>
                <a:gd name="f555" fmla="*/ f469 1 f359"/>
                <a:gd name="f556" fmla="*/ f470 1 f358"/>
                <a:gd name="f557" fmla="*/ f471 1 f359"/>
                <a:gd name="f558" fmla="*/ f472 1 f358"/>
                <a:gd name="f559" fmla="*/ f473 1 f359"/>
                <a:gd name="f560" fmla="*/ f474 1 f358"/>
                <a:gd name="f561" fmla="*/ f475 1 f359"/>
                <a:gd name="f562" fmla="*/ f476 1 f358"/>
                <a:gd name="f563" fmla="*/ f477 1 f359"/>
                <a:gd name="f564" fmla="*/ f478 1 f358"/>
                <a:gd name="f565" fmla="*/ f479 1 f359"/>
                <a:gd name="f566" fmla="*/ f480 1 f358"/>
                <a:gd name="f567" fmla="*/ f481 1 f359"/>
                <a:gd name="f568" fmla="*/ f482 1 f358"/>
                <a:gd name="f569" fmla="*/ f483 1 f359"/>
                <a:gd name="f570" fmla="*/ f484 1 f358"/>
                <a:gd name="f571" fmla="*/ f485 1 f359"/>
                <a:gd name="f572" fmla="*/ f486 1 f358"/>
                <a:gd name="f573" fmla="*/ f487 1 f359"/>
                <a:gd name="f574" fmla="*/ f488 1 f358"/>
                <a:gd name="f575" fmla="*/ f489 1 f359"/>
                <a:gd name="f576" fmla="*/ f490 1 f358"/>
                <a:gd name="f577" fmla="*/ f491 1 f359"/>
                <a:gd name="f578" fmla="*/ f492 1 f358"/>
                <a:gd name="f579" fmla="*/ f493 1 f359"/>
                <a:gd name="f580" fmla="*/ f494 1 f358"/>
                <a:gd name="f581" fmla="*/ f495 1 f359"/>
                <a:gd name="f582" fmla="*/ f496 1 f358"/>
                <a:gd name="f583" fmla="*/ f497 1 f359"/>
                <a:gd name="f584" fmla="*/ f498 1 f358"/>
                <a:gd name="f585" fmla="*/ f499 1 f359"/>
                <a:gd name="f586" fmla="*/ f500 1 f358"/>
                <a:gd name="f587" fmla="*/ f501 1 f359"/>
                <a:gd name="f588" fmla="*/ f502 1 f359"/>
                <a:gd name="f589" fmla="*/ f503 1 f358"/>
                <a:gd name="f590" fmla="*/ f504 1 f359"/>
                <a:gd name="f591" fmla="*/ f505 1 f359"/>
                <a:gd name="f592" fmla="*/ f506 1 f358"/>
                <a:gd name="f593" fmla="*/ f507 1 f359"/>
                <a:gd name="f594" fmla="*/ f508 1 f358"/>
                <a:gd name="f595" fmla="*/ f509 1 f359"/>
                <a:gd name="f596" fmla="*/ f510 1 f358"/>
                <a:gd name="f597" fmla="*/ f511 1 f359"/>
                <a:gd name="f598" fmla="*/ f512 1 f358"/>
                <a:gd name="f599" fmla="*/ f513 1 f359"/>
                <a:gd name="f600" fmla="*/ f514 1 f358"/>
                <a:gd name="f601" fmla="*/ f515 1 f358"/>
                <a:gd name="f602" fmla="*/ f516 1 f358"/>
                <a:gd name="f603" fmla="*/ f517 1 f358"/>
                <a:gd name="f604" fmla="*/ f518 1 f358"/>
                <a:gd name="f605" fmla="*/ f519 1 f359"/>
                <a:gd name="f606" fmla="*/ f520 1 f359"/>
                <a:gd name="f607" fmla="*/ f521 1 f358"/>
                <a:gd name="f608" fmla="*/ f522 1 f359"/>
                <a:gd name="f609" fmla="*/ f523 1 f358"/>
                <a:gd name="f610" fmla="*/ f524 1 f359"/>
                <a:gd name="f611" fmla="*/ f525 f349 1"/>
                <a:gd name="f612" fmla="*/ f526 f349 1"/>
                <a:gd name="f613" fmla="*/ f528 f350 1"/>
                <a:gd name="f614" fmla="*/ f527 f350 1"/>
                <a:gd name="f615" fmla="*/ f529 f349 1"/>
                <a:gd name="f616" fmla="*/ f530 f350 1"/>
                <a:gd name="f617" fmla="*/ f531 f349 1"/>
                <a:gd name="f618" fmla="*/ f532 f350 1"/>
                <a:gd name="f619" fmla="*/ f533 f349 1"/>
                <a:gd name="f620" fmla="*/ f534 f350 1"/>
                <a:gd name="f621" fmla="*/ f535 f349 1"/>
                <a:gd name="f622" fmla="*/ f536 f350 1"/>
                <a:gd name="f623" fmla="*/ f537 f349 1"/>
                <a:gd name="f624" fmla="*/ f538 f350 1"/>
                <a:gd name="f625" fmla="*/ f539 f349 1"/>
                <a:gd name="f626" fmla="*/ f540 f349 1"/>
                <a:gd name="f627" fmla="*/ f541 f350 1"/>
                <a:gd name="f628" fmla="*/ f542 f349 1"/>
                <a:gd name="f629" fmla="*/ f543 f350 1"/>
                <a:gd name="f630" fmla="*/ f544 f349 1"/>
                <a:gd name="f631" fmla="*/ f545 f350 1"/>
                <a:gd name="f632" fmla="*/ f546 f349 1"/>
                <a:gd name="f633" fmla="*/ f547 f350 1"/>
                <a:gd name="f634" fmla="*/ f548 f349 1"/>
                <a:gd name="f635" fmla="*/ f549 f350 1"/>
                <a:gd name="f636" fmla="*/ f550 f349 1"/>
                <a:gd name="f637" fmla="*/ f551 f350 1"/>
                <a:gd name="f638" fmla="*/ f552 f349 1"/>
                <a:gd name="f639" fmla="*/ f553 f350 1"/>
                <a:gd name="f640" fmla="*/ f554 f349 1"/>
                <a:gd name="f641" fmla="*/ f555 f350 1"/>
                <a:gd name="f642" fmla="*/ f556 f349 1"/>
                <a:gd name="f643" fmla="*/ f557 f350 1"/>
                <a:gd name="f644" fmla="*/ f558 f349 1"/>
                <a:gd name="f645" fmla="*/ f559 f350 1"/>
                <a:gd name="f646" fmla="*/ f560 f349 1"/>
                <a:gd name="f647" fmla="*/ f561 f350 1"/>
                <a:gd name="f648" fmla="*/ f562 f349 1"/>
                <a:gd name="f649" fmla="*/ f563 f350 1"/>
                <a:gd name="f650" fmla="*/ f564 f349 1"/>
                <a:gd name="f651" fmla="*/ f565 f350 1"/>
                <a:gd name="f652" fmla="*/ f566 f349 1"/>
                <a:gd name="f653" fmla="*/ f567 f350 1"/>
                <a:gd name="f654" fmla="*/ f568 f349 1"/>
                <a:gd name="f655" fmla="*/ f569 f350 1"/>
                <a:gd name="f656" fmla="*/ f570 f349 1"/>
                <a:gd name="f657" fmla="*/ f571 f350 1"/>
                <a:gd name="f658" fmla="*/ f572 f349 1"/>
                <a:gd name="f659" fmla="*/ f573 f350 1"/>
                <a:gd name="f660" fmla="*/ f574 f349 1"/>
                <a:gd name="f661" fmla="*/ f575 f350 1"/>
                <a:gd name="f662" fmla="*/ f576 f349 1"/>
                <a:gd name="f663" fmla="*/ f577 f350 1"/>
                <a:gd name="f664" fmla="*/ f578 f349 1"/>
                <a:gd name="f665" fmla="*/ f579 f350 1"/>
                <a:gd name="f666" fmla="*/ f580 f349 1"/>
                <a:gd name="f667" fmla="*/ f581 f350 1"/>
                <a:gd name="f668" fmla="*/ f582 f349 1"/>
                <a:gd name="f669" fmla="*/ f583 f350 1"/>
                <a:gd name="f670" fmla="*/ f584 f349 1"/>
                <a:gd name="f671" fmla="*/ f585 f350 1"/>
                <a:gd name="f672" fmla="*/ f586 f349 1"/>
                <a:gd name="f673" fmla="*/ f587 f350 1"/>
                <a:gd name="f674" fmla="*/ f588 f350 1"/>
                <a:gd name="f675" fmla="*/ f589 f349 1"/>
                <a:gd name="f676" fmla="*/ f590 f350 1"/>
                <a:gd name="f677" fmla="*/ f591 f350 1"/>
                <a:gd name="f678" fmla="*/ f592 f349 1"/>
                <a:gd name="f679" fmla="*/ f593 f350 1"/>
                <a:gd name="f680" fmla="*/ f594 f349 1"/>
                <a:gd name="f681" fmla="*/ f595 f350 1"/>
                <a:gd name="f682" fmla="*/ f596 f349 1"/>
                <a:gd name="f683" fmla="*/ f597 f350 1"/>
                <a:gd name="f684" fmla="*/ f598 f349 1"/>
                <a:gd name="f685" fmla="*/ f599 f350 1"/>
                <a:gd name="f686" fmla="*/ f600 f349 1"/>
                <a:gd name="f687" fmla="*/ f601 f349 1"/>
                <a:gd name="f688" fmla="*/ f602 f349 1"/>
                <a:gd name="f689" fmla="*/ f603 f349 1"/>
                <a:gd name="f690" fmla="*/ f604 f349 1"/>
                <a:gd name="f691" fmla="*/ f605 f350 1"/>
                <a:gd name="f692" fmla="*/ f606 f350 1"/>
                <a:gd name="f693" fmla="*/ f607 f349 1"/>
                <a:gd name="f694" fmla="*/ f608 f350 1"/>
                <a:gd name="f695" fmla="*/ f609 f349 1"/>
                <a:gd name="f696" fmla="*/ f610 f3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2">
                  <a:pos x="f615" y="f616"/>
                </a:cxn>
                <a:cxn ang="f442">
                  <a:pos x="f617" y="f618"/>
                </a:cxn>
                <a:cxn ang="f442">
                  <a:pos x="f619" y="f620"/>
                </a:cxn>
                <a:cxn ang="f442">
                  <a:pos x="f621" y="f622"/>
                </a:cxn>
                <a:cxn ang="f442">
                  <a:pos x="f623" y="f624"/>
                </a:cxn>
                <a:cxn ang="f442">
                  <a:pos x="f625" y="f620"/>
                </a:cxn>
                <a:cxn ang="f442">
                  <a:pos x="f626" y="f627"/>
                </a:cxn>
                <a:cxn ang="f442">
                  <a:pos x="f628" y="f629"/>
                </a:cxn>
                <a:cxn ang="f442">
                  <a:pos x="f630" y="f631"/>
                </a:cxn>
                <a:cxn ang="f442">
                  <a:pos x="f632" y="f633"/>
                </a:cxn>
                <a:cxn ang="f442">
                  <a:pos x="f634" y="f635"/>
                </a:cxn>
                <a:cxn ang="f442">
                  <a:pos x="f636" y="f637"/>
                </a:cxn>
                <a:cxn ang="f442">
                  <a:pos x="f638" y="f639"/>
                </a:cxn>
                <a:cxn ang="f442">
                  <a:pos x="f640" y="f641"/>
                </a:cxn>
                <a:cxn ang="f442">
                  <a:pos x="f642" y="f643"/>
                </a:cxn>
                <a:cxn ang="f442">
                  <a:pos x="f644" y="f645"/>
                </a:cxn>
                <a:cxn ang="f442">
                  <a:pos x="f646" y="f647"/>
                </a:cxn>
                <a:cxn ang="f442">
                  <a:pos x="f648" y="f649"/>
                </a:cxn>
                <a:cxn ang="f442">
                  <a:pos x="f650" y="f651"/>
                </a:cxn>
                <a:cxn ang="f442">
                  <a:pos x="f652" y="f653"/>
                </a:cxn>
                <a:cxn ang="f442">
                  <a:pos x="f654" y="f655"/>
                </a:cxn>
                <a:cxn ang="f442">
                  <a:pos x="f656" y="f657"/>
                </a:cxn>
                <a:cxn ang="f442">
                  <a:pos x="f658" y="f659"/>
                </a:cxn>
                <a:cxn ang="f442">
                  <a:pos x="f660" y="f661"/>
                </a:cxn>
                <a:cxn ang="f442">
                  <a:pos x="f662" y="f663"/>
                </a:cxn>
                <a:cxn ang="f442">
                  <a:pos x="f664" y="f665"/>
                </a:cxn>
                <a:cxn ang="f442">
                  <a:pos x="f666" y="f667"/>
                </a:cxn>
                <a:cxn ang="f442">
                  <a:pos x="f668" y="f669"/>
                </a:cxn>
                <a:cxn ang="f442">
                  <a:pos x="f670" y="f671"/>
                </a:cxn>
                <a:cxn ang="f442">
                  <a:pos x="f672" y="f673"/>
                </a:cxn>
                <a:cxn ang="f442">
                  <a:pos x="f668" y="f674"/>
                </a:cxn>
                <a:cxn ang="f442">
                  <a:pos x="f675" y="f676"/>
                </a:cxn>
                <a:cxn ang="f442">
                  <a:pos x="f664" y="f677"/>
                </a:cxn>
                <a:cxn ang="f442">
                  <a:pos x="f678" y="f679"/>
                </a:cxn>
                <a:cxn ang="f442">
                  <a:pos x="f680" y="f681"/>
                </a:cxn>
                <a:cxn ang="f442">
                  <a:pos x="f675" y="f676"/>
                </a:cxn>
                <a:cxn ang="f442">
                  <a:pos x="f682" y="f683"/>
                </a:cxn>
                <a:cxn ang="f442">
                  <a:pos x="f684" y="f685"/>
                </a:cxn>
                <a:cxn ang="f442">
                  <a:pos x="f686" y="f685"/>
                </a:cxn>
                <a:cxn ang="f442">
                  <a:pos x="f687" y="f683"/>
                </a:cxn>
                <a:cxn ang="f442">
                  <a:pos x="f688" y="f674"/>
                </a:cxn>
                <a:cxn ang="f442">
                  <a:pos x="f689" y="f676"/>
                </a:cxn>
                <a:cxn ang="f442">
                  <a:pos x="f690" y="f691"/>
                </a:cxn>
                <a:cxn ang="f442">
                  <a:pos x="f690" y="f692"/>
                </a:cxn>
                <a:cxn ang="f442">
                  <a:pos x="f690" y="f691"/>
                </a:cxn>
                <a:cxn ang="f442">
                  <a:pos x="f693" y="f694"/>
                </a:cxn>
                <a:cxn ang="f442">
                  <a:pos x="f695" y="f696"/>
                </a:cxn>
              </a:cxnLst>
              <a:rect l="f611" t="f614" r="f612" b="f613"/>
              <a:pathLst>
                <a:path w="766" h="104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2" y="f20"/>
                  </a:cubicBezTo>
                  <a:cubicBezTo>
                    <a:pt x="f21" y="f7"/>
                    <a:pt x="f22" y="f23"/>
                    <a:pt x="f24" y="f19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38"/>
                    <a:pt x="f40" y="f36"/>
                  </a:cubicBezTo>
                  <a:cubicBezTo>
                    <a:pt x="f41" y="f42"/>
                    <a:pt x="f43" y="f32"/>
                    <a:pt x="f44" y="f30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59" y="f30"/>
                    <a:pt x="f65" y="f36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82" y="f86"/>
                    <a:pt x="f82" y="f87"/>
                  </a:cubicBezTo>
                  <a:cubicBezTo>
                    <a:pt x="f88" y="f87"/>
                    <a:pt x="f89" y="f90"/>
                    <a:pt x="f91" y="f87"/>
                  </a:cubicBezTo>
                  <a:cubicBezTo>
                    <a:pt x="f92" y="f93"/>
                    <a:pt x="f5" y="f94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cubicBezTo>
                    <a:pt x="f109" y="f110"/>
                    <a:pt x="f111" y="f112"/>
                    <a:pt x="f70" y="f113"/>
                  </a:cubicBezTo>
                  <a:cubicBezTo>
                    <a:pt x="f72" y="f114"/>
                    <a:pt x="f115" y="f116"/>
                    <a:pt x="f117" y="f109"/>
                  </a:cubicBezTo>
                  <a:cubicBezTo>
                    <a:pt x="f118" y="f119"/>
                    <a:pt x="f74" y="f120"/>
                    <a:pt x="f121" y="f122"/>
                  </a:cubicBezTo>
                  <a:cubicBezTo>
                    <a:pt x="f123" y="f124"/>
                    <a:pt x="f61" y="f125"/>
                    <a:pt x="f66" y="f126"/>
                  </a:cubicBezTo>
                  <a:cubicBezTo>
                    <a:pt x="f127" y="f128"/>
                    <a:pt x="f129" y="f5"/>
                    <a:pt x="f130" y="f131"/>
                  </a:cubicBezTo>
                  <a:cubicBezTo>
                    <a:pt x="f132" y="f133"/>
                    <a:pt x="f134" y="f92"/>
                    <a:pt x="f135" y="f136"/>
                  </a:cubicBezTo>
                  <a:cubicBezTo>
                    <a:pt x="f137" y="f138"/>
                    <a:pt x="f139" y="f138"/>
                    <a:pt x="f140" y="f136"/>
                  </a:cubicBezTo>
                  <a:cubicBezTo>
                    <a:pt x="f141" y="f92"/>
                    <a:pt x="f142" y="f97"/>
                    <a:pt x="f143" y="f131"/>
                  </a:cubicBezTo>
                  <a:cubicBezTo>
                    <a:pt x="f144" y="f5"/>
                    <a:pt x="f145" y="f128"/>
                    <a:pt x="f146" y="f147"/>
                  </a:cubicBezTo>
                  <a:cubicBezTo>
                    <a:pt x="f148" y="f149"/>
                    <a:pt x="f150" y="f124"/>
                    <a:pt x="f151" y="f122"/>
                  </a:cubicBezTo>
                  <a:cubicBezTo>
                    <a:pt x="f152" y="f153"/>
                    <a:pt x="f154" y="f155"/>
                    <a:pt x="f156" y="f157"/>
                  </a:cubicBezTo>
                  <a:cubicBezTo>
                    <a:pt x="f158" y="f159"/>
                    <a:pt x="f145" y="f160"/>
                    <a:pt x="f161" y="f162"/>
                  </a:cubicBezTo>
                  <a:cubicBezTo>
                    <a:pt x="f163" y="f164"/>
                    <a:pt x="f165" y="f166"/>
                    <a:pt x="f167" y="f168"/>
                  </a:cubicBezTo>
                  <a:cubicBezTo>
                    <a:pt x="f150" y="f27"/>
                    <a:pt x="f169" y="f170"/>
                    <a:pt x="f171" y="f172"/>
                  </a:cubicBezTo>
                  <a:cubicBezTo>
                    <a:pt x="f173" y="f174"/>
                    <a:pt x="f175" y="f176"/>
                    <a:pt x="f177" y="f167"/>
                  </a:cubicBezTo>
                  <a:cubicBezTo>
                    <a:pt x="f6" y="f178"/>
                    <a:pt x="f179" y="f180"/>
                    <a:pt x="f181" y="f90"/>
                  </a:cubicBezTo>
                  <a:cubicBezTo>
                    <a:pt x="f182" y="f183"/>
                    <a:pt x="f184" y="f87"/>
                    <a:pt x="f185" y="f186"/>
                  </a:cubicBezTo>
                  <a:cubicBezTo>
                    <a:pt x="f187" y="f180"/>
                    <a:pt x="f185" y="f188"/>
                    <a:pt x="f189" y="f190"/>
                  </a:cubicBezTo>
                  <a:cubicBezTo>
                    <a:pt x="f191" y="f192"/>
                    <a:pt x="f150" y="f193"/>
                    <a:pt x="f146" y="f194"/>
                  </a:cubicBezTo>
                  <a:cubicBezTo>
                    <a:pt x="f195" y="f196"/>
                    <a:pt x="f197" y="f73"/>
                    <a:pt x="f8" y="f9"/>
                  </a:cubicBezTo>
                  <a:close/>
                  <a:moveTo>
                    <a:pt x="f198" y="f199"/>
                  </a:moveTo>
                  <a:cubicBezTo>
                    <a:pt x="f200" y="f201"/>
                    <a:pt x="f200" y="f202"/>
                    <a:pt x="f203" y="f204"/>
                  </a:cubicBezTo>
                  <a:cubicBezTo>
                    <a:pt x="f162" y="f205"/>
                    <a:pt x="f206" y="f207"/>
                    <a:pt x="f208" y="f209"/>
                  </a:cubicBezTo>
                  <a:cubicBezTo>
                    <a:pt x="f210" y="f211"/>
                    <a:pt x="f212" y="f213"/>
                    <a:pt x="f214" y="f184"/>
                  </a:cubicBezTo>
                  <a:cubicBezTo>
                    <a:pt x="f215" y="f216"/>
                    <a:pt x="f102" y="f217"/>
                    <a:pt x="f218" y="f219"/>
                  </a:cubicBezTo>
                  <a:cubicBezTo>
                    <a:pt x="f220" y="f221"/>
                    <a:pt x="f222" y="f223"/>
                    <a:pt x="f224" y="f191"/>
                  </a:cubicBezTo>
                  <a:cubicBezTo>
                    <a:pt x="f119" y="f225"/>
                    <a:pt x="f226" y="f227"/>
                    <a:pt x="f228" y="f229"/>
                  </a:cubicBezTo>
                  <a:cubicBezTo>
                    <a:pt x="f230" y="f231"/>
                    <a:pt x="f232" y="f233"/>
                    <a:pt x="f198" y="f199"/>
                  </a:cubicBezTo>
                  <a:close/>
                  <a:moveTo>
                    <a:pt x="f234" y="f235"/>
                  </a:moveTo>
                  <a:cubicBezTo>
                    <a:pt x="f236" y="f237"/>
                    <a:pt x="f238" y="f239"/>
                    <a:pt x="f100" y="f40"/>
                  </a:cubicBezTo>
                  <a:cubicBezTo>
                    <a:pt x="f240" y="f241"/>
                    <a:pt x="f210" y="f242"/>
                    <a:pt x="f243" y="f244"/>
                  </a:cubicBezTo>
                  <a:cubicBezTo>
                    <a:pt x="f245" y="f246"/>
                    <a:pt x="f247" y="f248"/>
                    <a:pt x="f249" y="f250"/>
                  </a:cubicBezTo>
                  <a:cubicBezTo>
                    <a:pt x="f107" y="f242"/>
                    <a:pt x="f251" y="f241"/>
                    <a:pt x="f159" y="f40"/>
                  </a:cubicBezTo>
                  <a:cubicBezTo>
                    <a:pt x="f252" y="f253"/>
                    <a:pt x="f254" y="f237"/>
                    <a:pt x="f234" y="f235"/>
                  </a:cubicBezTo>
                  <a:close/>
                  <a:moveTo>
                    <a:pt x="f243" y="f255"/>
                  </a:moveTo>
                  <a:cubicBezTo>
                    <a:pt x="f243" y="f256"/>
                    <a:pt x="f257" y="f208"/>
                    <a:pt x="f243" y="f236"/>
                  </a:cubicBezTo>
                  <a:cubicBezTo>
                    <a:pt x="f258" y="f259"/>
                    <a:pt x="f142" y="f260"/>
                    <a:pt x="f261" y="f259"/>
                  </a:cubicBezTo>
                  <a:cubicBezTo>
                    <a:pt x="f262" y="f263"/>
                    <a:pt x="f245" y="f264"/>
                    <a:pt x="f265" y="f266"/>
                  </a:cubicBezTo>
                  <a:cubicBezTo>
                    <a:pt x="f106" y="f267"/>
                    <a:pt x="f106" y="f268"/>
                    <a:pt x="f265" y="f142"/>
                  </a:cubicBezTo>
                  <a:cubicBezTo>
                    <a:pt x="f269" y="f270"/>
                    <a:pt x="f262" y="f219"/>
                    <a:pt x="f271" y="f272"/>
                  </a:cubicBezTo>
                  <a:cubicBezTo>
                    <a:pt x="f142" y="f273"/>
                    <a:pt x="f258" y="f274"/>
                    <a:pt x="f243" y="f275"/>
                  </a:cubicBezTo>
                  <a:cubicBezTo>
                    <a:pt x="f257" y="f276"/>
                    <a:pt x="f243" y="f277"/>
                    <a:pt x="f243" y="f255"/>
                  </a:cubicBezTo>
                  <a:close/>
                  <a:moveTo>
                    <a:pt x="f278" y="f262"/>
                  </a:moveTo>
                  <a:cubicBezTo>
                    <a:pt x="f278" y="f262"/>
                    <a:pt x="f278" y="f262"/>
                    <a:pt x="f278" y="f262"/>
                  </a:cubicBezTo>
                  <a:cubicBezTo>
                    <a:pt x="f278" y="f279"/>
                    <a:pt x="f278" y="f280"/>
                    <a:pt x="f278" y="f281"/>
                  </a:cubicBezTo>
                  <a:cubicBezTo>
                    <a:pt x="f278" y="f282"/>
                    <a:pt x="f278" y="f283"/>
                    <a:pt x="f249" y="f275"/>
                  </a:cubicBezTo>
                  <a:cubicBezTo>
                    <a:pt x="f284" y="f272"/>
                    <a:pt x="f132" y="f285"/>
                    <a:pt x="f286" y="f274"/>
                  </a:cubicBezTo>
                  <a:cubicBezTo>
                    <a:pt x="f287" y="f288"/>
                    <a:pt x="f289" y="f143"/>
                    <a:pt x="f290" y="f142"/>
                  </a:cubicBezTo>
                  <a:cubicBezTo>
                    <a:pt x="f291" y="f268"/>
                    <a:pt x="f292" y="f267"/>
                    <a:pt x="f293" y="f266"/>
                  </a:cubicBezTo>
                  <a:cubicBezTo>
                    <a:pt x="f294" y="f264"/>
                    <a:pt x="f287" y="f263"/>
                    <a:pt x="f295" y="f296"/>
                  </a:cubicBezTo>
                  <a:cubicBezTo>
                    <a:pt x="f297" y="f260"/>
                    <a:pt x="f284" y="f296"/>
                    <a:pt x="f249" y="f298"/>
                  </a:cubicBezTo>
                  <a:cubicBezTo>
                    <a:pt x="f278" y="f29"/>
                    <a:pt x="f278" y="f256"/>
                    <a:pt x="f278" y="f262"/>
                  </a:cubicBezTo>
                  <a:close/>
                  <a:moveTo>
                    <a:pt x="f299" y="f82"/>
                  </a:moveTo>
                  <a:cubicBezTo>
                    <a:pt x="f300" y="f301"/>
                    <a:pt x="f302" y="f303"/>
                    <a:pt x="f304" y="f305"/>
                  </a:cubicBezTo>
                  <a:cubicBezTo>
                    <a:pt x="f302" y="f306"/>
                    <a:pt x="f109" y="f307"/>
                    <a:pt x="f105" y="f308"/>
                  </a:cubicBezTo>
                  <a:cubicBezTo>
                    <a:pt x="f70" y="f309"/>
                    <a:pt x="f310" y="f61"/>
                    <a:pt x="f299" y="f82"/>
                  </a:cubicBezTo>
                  <a:close/>
                  <a:moveTo>
                    <a:pt x="f311" y="f305"/>
                  </a:moveTo>
                  <a:cubicBezTo>
                    <a:pt x="f312" y="f313"/>
                    <a:pt x="f314" y="f315"/>
                    <a:pt x="f316" y="f82"/>
                  </a:cubicBezTo>
                  <a:cubicBezTo>
                    <a:pt x="f317" y="f318"/>
                    <a:pt x="f319" y="f320"/>
                    <a:pt x="f321" y="f322"/>
                  </a:cubicBezTo>
                  <a:cubicBezTo>
                    <a:pt x="f323" y="f126"/>
                    <a:pt x="f324" y="f306"/>
                    <a:pt x="f311" y="f305"/>
                  </a:cubicBezTo>
                  <a:close/>
                  <a:moveTo>
                    <a:pt x="f325" y="f326"/>
                  </a:moveTo>
                  <a:cubicBezTo>
                    <a:pt x="f162" y="f327"/>
                    <a:pt x="f139" y="f170"/>
                    <a:pt x="f166" y="f255"/>
                  </a:cubicBezTo>
                  <a:cubicBezTo>
                    <a:pt x="f296" y="f208"/>
                    <a:pt x="f259" y="f104"/>
                    <a:pt x="f234" y="f104"/>
                  </a:cubicBezTo>
                  <a:cubicBezTo>
                    <a:pt x="f328" y="f104"/>
                    <a:pt x="f329" y="f208"/>
                    <a:pt x="f329" y="f262"/>
                  </a:cubicBezTo>
                  <a:cubicBezTo>
                    <a:pt x="f329" y="f276"/>
                    <a:pt x="f328" y="f326"/>
                    <a:pt x="f325" y="f326"/>
                  </a:cubicBezTo>
                  <a:close/>
                  <a:moveTo>
                    <a:pt x="f330" y="f331"/>
                  </a:moveTo>
                  <a:cubicBezTo>
                    <a:pt x="f332" y="f333"/>
                    <a:pt x="f295" y="f153"/>
                    <a:pt x="f334" y="f335"/>
                  </a:cubicBezTo>
                  <a:cubicBezTo>
                    <a:pt x="f135" y="f157"/>
                    <a:pt x="f252" y="f109"/>
                    <a:pt x="f330" y="f336"/>
                  </a:cubicBezTo>
                  <a:cubicBezTo>
                    <a:pt x="f230" y="f300"/>
                    <a:pt x="f294" y="f337"/>
                    <a:pt x="f338" y="f155"/>
                  </a:cubicBezTo>
                  <a:cubicBezTo>
                    <a:pt x="f247" y="f120"/>
                    <a:pt x="f339" y="f333"/>
                    <a:pt x="f330" y="f331"/>
                  </a:cubicBezTo>
                  <a:close/>
                  <a:moveTo>
                    <a:pt x="f340" y="f331"/>
                  </a:moveTo>
                  <a:cubicBezTo>
                    <a:pt x="f341" y="f333"/>
                    <a:pt x="f342" y="f105"/>
                    <a:pt x="f343" y="f335"/>
                  </a:cubicBezTo>
                  <a:cubicBezTo>
                    <a:pt x="f343" y="f344"/>
                    <a:pt x="f341" y="f109"/>
                    <a:pt x="f345" y="f336"/>
                  </a:cubicBezTo>
                  <a:cubicBezTo>
                    <a:pt x="f255" y="f300"/>
                    <a:pt x="f24" y="f337"/>
                    <a:pt x="f277" y="f155"/>
                  </a:cubicBezTo>
                  <a:cubicBezTo>
                    <a:pt x="f346" y="f120"/>
                    <a:pt x="f347" y="f333"/>
                    <a:pt x="f340" y="f331"/>
                  </a:cubicBezTo>
                  <a:close/>
                </a:path>
              </a:pathLst>
            </a:custGeom>
            <a:solidFill>
              <a:srgbClr val="FFC14C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6130EF3C-9D7A-165A-73A6-CEB6C3E8B6CC}"/>
                </a:ext>
              </a:extLst>
            </p:cNvPr>
            <p:cNvSpPr/>
            <p:nvPr/>
          </p:nvSpPr>
          <p:spPr>
            <a:xfrm>
              <a:off x="6660059" y="1487829"/>
              <a:ext cx="409578" cy="5857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132"/>
                <a:gd name="f8" fmla="val 85"/>
                <a:gd name="f9" fmla="val 107"/>
                <a:gd name="f10" fmla="val 63"/>
                <a:gd name="f11" fmla="val 28"/>
                <a:gd name="f12" fmla="val 130"/>
                <a:gd name="f13" fmla="val 13"/>
                <a:gd name="f14" fmla="val 106"/>
                <a:gd name="f15" fmla="val 24"/>
                <a:gd name="f16" fmla="val 110"/>
                <a:gd name="f17" fmla="val 33"/>
                <a:gd name="f18" fmla="val 113"/>
                <a:gd name="f19" fmla="val 43"/>
                <a:gd name="f20" fmla="val 116"/>
                <a:gd name="f21" fmla="val 49"/>
                <a:gd name="f22" fmla="val 45"/>
                <a:gd name="f23" fmla="val 75"/>
                <a:gd name="f24" fmla="val 59"/>
                <a:gd name="f25" fmla="val 18"/>
                <a:gd name="f26" fmla="val 38"/>
                <a:gd name="f27" fmla="val 9"/>
                <a:gd name="f28" fmla="val 19"/>
                <a:gd name="f29" fmla="val 37"/>
                <a:gd name="f30" fmla="val 52"/>
                <a:gd name="f31" fmla="val 7"/>
                <a:gd name="f32" fmla="val 58"/>
                <a:gd name="f33" fmla="val 6"/>
                <a:gd name="f34" fmla="val 64"/>
                <a:gd name="f35" fmla="val 5"/>
                <a:gd name="f36" fmla="val 69"/>
                <a:gd name="f37" fmla="val 77"/>
                <a:gd name="f38" fmla="val 10"/>
                <a:gd name="f39" fmla="val 87"/>
                <a:gd name="f40" fmla="val 14"/>
                <a:gd name="f41" fmla="val 90"/>
                <a:gd name="f42" fmla="val 20"/>
                <a:gd name="f43" fmla="val 26"/>
                <a:gd name="f44" fmla="val 88"/>
                <a:gd name="f45" fmla="val 36"/>
                <a:gd name="f46" fmla="val 81"/>
                <a:gd name="f47" fmla="val 50"/>
                <a:gd name="f48" fmla="val 68"/>
                <a:gd name="f49" fmla="val 53"/>
                <a:gd name="f50" fmla="val 95"/>
                <a:gd name="f51" fmla="val 55"/>
                <a:gd name="f52" fmla="val 66"/>
                <a:gd name="f53" fmla="+- 0 0 -90"/>
                <a:gd name="f54" fmla="*/ f3 1 92"/>
                <a:gd name="f55" fmla="*/ f4 1 132"/>
                <a:gd name="f56" fmla="val f5"/>
                <a:gd name="f57" fmla="val f6"/>
                <a:gd name="f58" fmla="val f7"/>
                <a:gd name="f59" fmla="*/ f53 f0 1"/>
                <a:gd name="f60" fmla="+- f58 0 f56"/>
                <a:gd name="f61" fmla="+- f57 0 f56"/>
                <a:gd name="f62" fmla="*/ f59 1 f2"/>
                <a:gd name="f63" fmla="*/ f61 1 92"/>
                <a:gd name="f64" fmla="*/ f60 1 132"/>
                <a:gd name="f65" fmla="*/ 85 f61 1"/>
                <a:gd name="f66" fmla="*/ 107 f60 1"/>
                <a:gd name="f67" fmla="*/ 13 f61 1"/>
                <a:gd name="f68" fmla="*/ 106 f60 1"/>
                <a:gd name="f69" fmla="*/ 43 f61 1"/>
                <a:gd name="f70" fmla="*/ 116 f60 1"/>
                <a:gd name="f71" fmla="*/ 28 f61 1"/>
                <a:gd name="f72" fmla="*/ 59 f60 1"/>
                <a:gd name="f73" fmla="*/ 9 f61 1"/>
                <a:gd name="f74" fmla="*/ 19 f60 1"/>
                <a:gd name="f75" fmla="*/ 52 f61 1"/>
                <a:gd name="f76" fmla="*/ 7 f60 1"/>
                <a:gd name="f77" fmla="*/ 69 f61 1"/>
                <a:gd name="f78" fmla="*/ 90 f61 1"/>
                <a:gd name="f79" fmla="*/ 20 f60 1"/>
                <a:gd name="f80" fmla="*/ 43 f60 1"/>
                <a:gd name="f81" fmla="*/ 68 f61 1"/>
                <a:gd name="f82" fmla="*/ 63 f60 1"/>
                <a:gd name="f83" fmla="*/ 55 f61 1"/>
                <a:gd name="f84" fmla="+- f62 0 f1"/>
                <a:gd name="f85" fmla="*/ f65 1 92"/>
                <a:gd name="f86" fmla="*/ f66 1 132"/>
                <a:gd name="f87" fmla="*/ f67 1 92"/>
                <a:gd name="f88" fmla="*/ f68 1 132"/>
                <a:gd name="f89" fmla="*/ f69 1 92"/>
                <a:gd name="f90" fmla="*/ f70 1 132"/>
                <a:gd name="f91" fmla="*/ f71 1 92"/>
                <a:gd name="f92" fmla="*/ f72 1 132"/>
                <a:gd name="f93" fmla="*/ f73 1 92"/>
                <a:gd name="f94" fmla="*/ f74 1 132"/>
                <a:gd name="f95" fmla="*/ f75 1 92"/>
                <a:gd name="f96" fmla="*/ f76 1 132"/>
                <a:gd name="f97" fmla="*/ f77 1 92"/>
                <a:gd name="f98" fmla="*/ f78 1 92"/>
                <a:gd name="f99" fmla="*/ f79 1 132"/>
                <a:gd name="f100" fmla="*/ f80 1 132"/>
                <a:gd name="f101" fmla="*/ f81 1 92"/>
                <a:gd name="f102" fmla="*/ f82 1 132"/>
                <a:gd name="f103" fmla="*/ f83 1 92"/>
                <a:gd name="f104" fmla="*/ 0 1 f63"/>
                <a:gd name="f105" fmla="*/ f57 1 f63"/>
                <a:gd name="f106" fmla="*/ 0 1 f64"/>
                <a:gd name="f107" fmla="*/ f58 1 f64"/>
                <a:gd name="f108" fmla="*/ f85 1 f63"/>
                <a:gd name="f109" fmla="*/ f86 1 f64"/>
                <a:gd name="f110" fmla="*/ f87 1 f63"/>
                <a:gd name="f111" fmla="*/ f88 1 f64"/>
                <a:gd name="f112" fmla="*/ f89 1 f63"/>
                <a:gd name="f113" fmla="*/ f90 1 f64"/>
                <a:gd name="f114" fmla="*/ f91 1 f63"/>
                <a:gd name="f115" fmla="*/ f92 1 f64"/>
                <a:gd name="f116" fmla="*/ f93 1 f63"/>
                <a:gd name="f117" fmla="*/ f94 1 f64"/>
                <a:gd name="f118" fmla="*/ f95 1 f63"/>
                <a:gd name="f119" fmla="*/ f96 1 f64"/>
                <a:gd name="f120" fmla="*/ f97 1 f63"/>
                <a:gd name="f121" fmla="*/ f98 1 f63"/>
                <a:gd name="f122" fmla="*/ f99 1 f64"/>
                <a:gd name="f123" fmla="*/ f100 1 f64"/>
                <a:gd name="f124" fmla="*/ f101 1 f63"/>
                <a:gd name="f125" fmla="*/ f102 1 f64"/>
                <a:gd name="f126" fmla="*/ f103 1 f63"/>
                <a:gd name="f127" fmla="*/ f104 f54 1"/>
                <a:gd name="f128" fmla="*/ f105 f54 1"/>
                <a:gd name="f129" fmla="*/ f107 f55 1"/>
                <a:gd name="f130" fmla="*/ f106 f55 1"/>
                <a:gd name="f131" fmla="*/ f108 f54 1"/>
                <a:gd name="f132" fmla="*/ f109 f55 1"/>
                <a:gd name="f133" fmla="*/ f110 f54 1"/>
                <a:gd name="f134" fmla="*/ f111 f55 1"/>
                <a:gd name="f135" fmla="*/ f112 f54 1"/>
                <a:gd name="f136" fmla="*/ f113 f55 1"/>
                <a:gd name="f137" fmla="*/ f114 f54 1"/>
                <a:gd name="f138" fmla="*/ f115 f55 1"/>
                <a:gd name="f139" fmla="*/ f116 f54 1"/>
                <a:gd name="f140" fmla="*/ f117 f55 1"/>
                <a:gd name="f141" fmla="*/ f118 f54 1"/>
                <a:gd name="f142" fmla="*/ f119 f55 1"/>
                <a:gd name="f143" fmla="*/ f120 f54 1"/>
                <a:gd name="f144" fmla="*/ f121 f54 1"/>
                <a:gd name="f145" fmla="*/ f122 f55 1"/>
                <a:gd name="f146" fmla="*/ f123 f55 1"/>
                <a:gd name="f147" fmla="*/ f124 f54 1"/>
                <a:gd name="f148" fmla="*/ f125 f55 1"/>
                <a:gd name="f149" fmla="*/ f126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4">
                  <a:pos x="f131" y="f132"/>
                </a:cxn>
                <a:cxn ang="f84">
                  <a:pos x="f133" y="f134"/>
                </a:cxn>
                <a:cxn ang="f84">
                  <a:pos x="f135" y="f136"/>
                </a:cxn>
                <a:cxn ang="f84">
                  <a:pos x="f137" y="f138"/>
                </a:cxn>
                <a:cxn ang="f84">
                  <a:pos x="f139" y="f140"/>
                </a:cxn>
                <a:cxn ang="f84">
                  <a:pos x="f141" y="f142"/>
                </a:cxn>
                <a:cxn ang="f84">
                  <a:pos x="f143" y="f142"/>
                </a:cxn>
                <a:cxn ang="f84">
                  <a:pos x="f144" y="f145"/>
                </a:cxn>
                <a:cxn ang="f84">
                  <a:pos x="f131" y="f146"/>
                </a:cxn>
                <a:cxn ang="f84">
                  <a:pos x="f147" y="f148"/>
                </a:cxn>
                <a:cxn ang="f84">
                  <a:pos x="f149" y="f136"/>
                </a:cxn>
                <a:cxn ang="f84">
                  <a:pos x="f131" y="f132"/>
                </a:cxn>
              </a:cxnLst>
              <a:rect l="f127" t="f130" r="f128" b="f129"/>
              <a:pathLst>
                <a:path w="92" h="132">
                  <a:moveTo>
                    <a:pt x="f8" y="f9"/>
                  </a:moveTo>
                  <a:cubicBezTo>
                    <a:pt x="f10" y="f7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6"/>
                    <a:pt x="f22" y="f23"/>
                    <a:pt x="f11" y="f24"/>
                  </a:cubicBezTo>
                  <a:cubicBezTo>
                    <a:pt x="f25" y="f21"/>
                    <a:pt x="f5" y="f26"/>
                    <a:pt x="f27" y="f28"/>
                  </a:cubicBezTo>
                  <a:cubicBezTo>
                    <a:pt x="f25" y="f5"/>
                    <a:pt x="f29" y="f27"/>
                    <a:pt x="f30" y="f31"/>
                  </a:cubicBezTo>
                  <a:cubicBezTo>
                    <a:pt x="f32" y="f33"/>
                    <a:pt x="f34" y="f35"/>
                    <a:pt x="f36" y="f31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45"/>
                    <a:pt x="f8" y="f19"/>
                  </a:cubicBezTo>
                  <a:cubicBezTo>
                    <a:pt x="f46" y="f47"/>
                    <a:pt x="f23" y="f32"/>
                    <a:pt x="f48" y="f10"/>
                  </a:cubicBezTo>
                  <a:cubicBezTo>
                    <a:pt x="f21" y="f37"/>
                    <a:pt x="f49" y="f50"/>
                    <a:pt x="f51" y="f20"/>
                  </a:cubicBezTo>
                  <a:cubicBezTo>
                    <a:pt x="f52" y="f18"/>
                    <a:pt x="f23" y="f16"/>
                    <a:pt x="f8" y="f9"/>
                  </a:cubicBezTo>
                  <a:close/>
                </a:path>
              </a:pathLst>
            </a:custGeom>
            <a:solidFill>
              <a:srgbClr val="FFC14C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1" name="Forma libre: forma 213">
            <a:extLst>
              <a:ext uri="{FF2B5EF4-FFF2-40B4-BE49-F238E27FC236}">
                <a16:creationId xmlns:a16="http://schemas.microsoft.com/office/drawing/2014/main" id="{66D5F955-5336-419C-DA6C-1709758F4FC0}"/>
              </a:ext>
            </a:extLst>
          </p:cNvPr>
          <p:cNvSpPr/>
          <p:nvPr/>
        </p:nvSpPr>
        <p:spPr>
          <a:xfrm flipH="1">
            <a:off x="6312999" y="3952658"/>
            <a:ext cx="2831000" cy="11908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Forma libre: forma 214">
            <a:extLst>
              <a:ext uri="{FF2B5EF4-FFF2-40B4-BE49-F238E27FC236}">
                <a16:creationId xmlns:a16="http://schemas.microsoft.com/office/drawing/2014/main" id="{31E75170-3677-5BB1-64CC-C60CCD62468E}"/>
              </a:ext>
            </a:extLst>
          </p:cNvPr>
          <p:cNvSpPr/>
          <p:nvPr/>
        </p:nvSpPr>
        <p:spPr>
          <a:xfrm>
            <a:off x="8284" y="3966520"/>
            <a:ext cx="2978008" cy="11862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42481734-F2F4-B6D3-3F79-EE07578BD5DD}"/>
              </a:ext>
            </a:extLst>
          </p:cNvPr>
          <p:cNvSpPr/>
          <p:nvPr/>
        </p:nvSpPr>
        <p:spPr>
          <a:xfrm>
            <a:off x="8421642" y="92592"/>
            <a:ext cx="458123" cy="4791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22"/>
              <a:gd name="f7" fmla="val 1280"/>
              <a:gd name="f8" fmla="val 397"/>
              <a:gd name="f9" fmla="val 708"/>
              <a:gd name="f10" fmla="val 395"/>
              <a:gd name="f11" fmla="val 709"/>
              <a:gd name="f12" fmla="val 392"/>
              <a:gd name="f13" fmla="val 390"/>
              <a:gd name="f14" fmla="val 710"/>
              <a:gd name="f15" fmla="val 373"/>
              <a:gd name="f16" fmla="val 717"/>
              <a:gd name="f17" fmla="val 358"/>
              <a:gd name="f18" fmla="val 726"/>
              <a:gd name="f19" fmla="val 345"/>
              <a:gd name="f20" fmla="val 739"/>
              <a:gd name="f21" fmla="val 321"/>
              <a:gd name="f22" fmla="val 765"/>
              <a:gd name="f23" fmla="val 291"/>
              <a:gd name="f24" fmla="val 780"/>
              <a:gd name="f25" fmla="val 256"/>
              <a:gd name="f26" fmla="val 787"/>
              <a:gd name="f27" fmla="val 235"/>
              <a:gd name="f28" fmla="val 791"/>
              <a:gd name="f29" fmla="val 213"/>
              <a:gd name="f30" fmla="val 793"/>
              <a:gd name="f31" fmla="val 193"/>
              <a:gd name="f32" fmla="val 786"/>
              <a:gd name="f33" fmla="val 160"/>
              <a:gd name="f34" fmla="val 773"/>
              <a:gd name="f35" fmla="val 132"/>
              <a:gd name="f36" fmla="val 755"/>
              <a:gd name="f37" fmla="val 125"/>
              <a:gd name="f38" fmla="val 715"/>
              <a:gd name="f39" fmla="val 122"/>
              <a:gd name="f40" fmla="val 696"/>
              <a:gd name="f41" fmla="val 128"/>
              <a:gd name="f42" fmla="val 678"/>
              <a:gd name="f43" fmla="val 138"/>
              <a:gd name="f44" fmla="val 663"/>
              <a:gd name="f45" fmla="val 157"/>
              <a:gd name="f46" fmla="val 634"/>
              <a:gd name="f47" fmla="val 609"/>
              <a:gd name="f48" fmla="val 210"/>
              <a:gd name="f49" fmla="val 590"/>
              <a:gd name="f50" fmla="val 242"/>
              <a:gd name="f51" fmla="val 570"/>
              <a:gd name="f52" fmla="val 272"/>
              <a:gd name="f53" fmla="val 548"/>
              <a:gd name="f54" fmla="val 303"/>
              <a:gd name="f55" fmla="val 528"/>
              <a:gd name="f56" fmla="val 341"/>
              <a:gd name="f57" fmla="val 503"/>
              <a:gd name="f58" fmla="val 384"/>
              <a:gd name="f59" fmla="val 490"/>
              <a:gd name="f60" fmla="val 428"/>
              <a:gd name="f61" fmla="val 481"/>
              <a:gd name="f62" fmla="val 445"/>
              <a:gd name="f63" fmla="val 478"/>
              <a:gd name="f64" fmla="val 461"/>
              <a:gd name="f65" fmla="val 473"/>
              <a:gd name="f66" fmla="val 470"/>
              <a:gd name="f67" fmla="val 501"/>
              <a:gd name="f68" fmla="val 466"/>
              <a:gd name="f69" fmla="val 525"/>
              <a:gd name="f70" fmla="val 463"/>
              <a:gd name="f71" fmla="val 459"/>
              <a:gd name="f72" fmla="val 562"/>
              <a:gd name="f73" fmla="val 457"/>
              <a:gd name="f74" fmla="val 564"/>
              <a:gd name="f75" fmla="val 452"/>
              <a:gd name="f76" fmla="val 555"/>
              <a:gd name="f77" fmla="val 442"/>
              <a:gd name="f78" fmla="val 546"/>
              <a:gd name="f79" fmla="val 431"/>
              <a:gd name="f80" fmla="val 536"/>
              <a:gd name="f81" fmla="val 422"/>
              <a:gd name="f82" fmla="val 526"/>
              <a:gd name="f83" fmla="val 412"/>
              <a:gd name="f84" fmla="val 508"/>
              <a:gd name="f85" fmla="val 498"/>
              <a:gd name="f86" fmla="val 369"/>
              <a:gd name="f87" fmla="val 494"/>
              <a:gd name="f88" fmla="val 342"/>
              <a:gd name="f89" fmla="val 492"/>
              <a:gd name="f90" fmla="val 327"/>
              <a:gd name="f91" fmla="val 491"/>
              <a:gd name="f92" fmla="val 312"/>
              <a:gd name="f93" fmla="val 487"/>
              <a:gd name="f94" fmla="val 298"/>
              <a:gd name="f95" fmla="val 485"/>
              <a:gd name="f96" fmla="val 480"/>
              <a:gd name="f97" fmla="val 283"/>
              <a:gd name="f98" fmla="val 475"/>
              <a:gd name="f99" fmla="val 279"/>
              <a:gd name="f100" fmla="val 455"/>
              <a:gd name="f101" fmla="val 265"/>
              <a:gd name="f102" fmla="val 245"/>
              <a:gd name="f103" fmla="val 430"/>
              <a:gd name="f104" fmla="val 225"/>
              <a:gd name="f105" fmla="val 418"/>
              <a:gd name="f106" fmla="val 206"/>
              <a:gd name="f107" fmla="val 414"/>
              <a:gd name="f108" fmla="val 185"/>
              <a:gd name="f109" fmla="val 163"/>
              <a:gd name="f110" fmla="val 130"/>
              <a:gd name="f111" fmla="val 424"/>
              <a:gd name="f112" fmla="val 99"/>
              <a:gd name="f113" fmla="val 447"/>
              <a:gd name="f114" fmla="val 75"/>
              <a:gd name="f115" fmla="val 465"/>
              <a:gd name="f116" fmla="val 56"/>
              <a:gd name="f117" fmla="val 484"/>
              <a:gd name="f118" fmla="val 40"/>
              <a:gd name="f119" fmla="val 504"/>
              <a:gd name="f120" fmla="val 23"/>
              <a:gd name="f121" fmla="val 3"/>
              <a:gd name="f122" fmla="val 573"/>
              <a:gd name="f123" fmla="val 597"/>
              <a:gd name="f124" fmla="val 17"/>
              <a:gd name="f125" fmla="val 605"/>
              <a:gd name="f126" fmla="val 610"/>
              <a:gd name="f127" fmla="val 31"/>
              <a:gd name="f128" fmla="val 616"/>
              <a:gd name="f129" fmla="val 39"/>
              <a:gd name="f130" fmla="val 620"/>
              <a:gd name="f131" fmla="val 45"/>
              <a:gd name="f132" fmla="val 622"/>
              <a:gd name="f133" fmla="val 53"/>
              <a:gd name="f134" fmla="val 625"/>
              <a:gd name="f135" fmla="val 59"/>
              <a:gd name="f136" fmla="val 628"/>
              <a:gd name="f137" fmla="val 65"/>
              <a:gd name="f138" fmla="val 633"/>
              <a:gd name="f139" fmla="val 67"/>
              <a:gd name="f140" fmla="val 639"/>
              <a:gd name="f141" fmla="val 66"/>
              <a:gd name="f142" fmla="val 63"/>
              <a:gd name="f143" fmla="val 688"/>
              <a:gd name="f144" fmla="val 713"/>
              <a:gd name="f145" fmla="val 57"/>
              <a:gd name="f146" fmla="val 758"/>
              <a:gd name="f147" fmla="val 54"/>
              <a:gd name="f148" fmla="val 803"/>
              <a:gd name="f149" fmla="val 50"/>
              <a:gd name="f150" fmla="val 847"/>
              <a:gd name="f151" fmla="val 867"/>
              <a:gd name="f152" fmla="val 68"/>
              <a:gd name="f153" fmla="val 885"/>
              <a:gd name="f154" fmla="val 77"/>
              <a:gd name="f155" fmla="val 904"/>
              <a:gd name="f156" fmla="val 85"/>
              <a:gd name="f157" fmla="val 912"/>
              <a:gd name="f158" fmla="val 88"/>
              <a:gd name="f159" fmla="val 918"/>
              <a:gd name="f160" fmla="val 87"/>
              <a:gd name="f161" fmla="val 924"/>
              <a:gd name="f162" fmla="val 80"/>
              <a:gd name="f163" fmla="val 945"/>
              <a:gd name="f164" fmla="val 58"/>
              <a:gd name="f165" fmla="val 978"/>
              <a:gd name="f166" fmla="val 1006"/>
              <a:gd name="f167" fmla="val 62"/>
              <a:gd name="f168" fmla="val 1061"/>
              <a:gd name="f169" fmla="val 86"/>
              <a:gd name="f170" fmla="val 1094"/>
              <a:gd name="f171" fmla="val 127"/>
              <a:gd name="f172" fmla="val 1104"/>
              <a:gd name="f173" fmla="val 186"/>
              <a:gd name="f174" fmla="val 1108"/>
              <a:gd name="f175" fmla="val 212"/>
              <a:gd name="f176" fmla="val 1110"/>
              <a:gd name="f177" fmla="val 238"/>
              <a:gd name="f178" fmla="val 1103"/>
              <a:gd name="f179" fmla="val 263"/>
              <a:gd name="f180" fmla="val 1093"/>
              <a:gd name="f181" fmla="val 305"/>
              <a:gd name="f182" fmla="val 1063"/>
              <a:gd name="f183" fmla="val 328"/>
              <a:gd name="f184" fmla="val 1024"/>
              <a:gd name="f185" fmla="val 1014"/>
              <a:gd name="f186" fmla="val 350"/>
              <a:gd name="f187" fmla="val 1002"/>
              <a:gd name="f188" fmla="val 361"/>
              <a:gd name="f189" fmla="val 985"/>
              <a:gd name="f190" fmla="val 404"/>
              <a:gd name="f191" fmla="val 954"/>
              <a:gd name="f192" fmla="val 437"/>
              <a:gd name="f193" fmla="val 923"/>
              <a:gd name="f194" fmla="val 917"/>
              <a:gd name="f195" fmla="val 477"/>
              <a:gd name="f196" fmla="val 911"/>
              <a:gd name="f197" fmla="val 906"/>
              <a:gd name="f198" fmla="val 493"/>
              <a:gd name="f199" fmla="val 903"/>
              <a:gd name="f200" fmla="val 497"/>
              <a:gd name="f201" fmla="val 502"/>
              <a:gd name="f202" fmla="val 909"/>
              <a:gd name="f203" fmla="val 939"/>
              <a:gd name="f204" fmla="val 516"/>
              <a:gd name="f205" fmla="val 962"/>
              <a:gd name="f206" fmla="val 539"/>
              <a:gd name="f207" fmla="val 987"/>
              <a:gd name="f208" fmla="val 558"/>
              <a:gd name="f209" fmla="val 1013"/>
              <a:gd name="f210" fmla="val 578"/>
              <a:gd name="f211" fmla="val 1039"/>
              <a:gd name="f212" fmla="val 598"/>
              <a:gd name="f213" fmla="val 1064"/>
              <a:gd name="f214" fmla="val 619"/>
              <a:gd name="f215" fmla="val 1096"/>
              <a:gd name="f216" fmla="val 644"/>
              <a:gd name="f217" fmla="val 1122"/>
              <a:gd name="f218" fmla="val 675"/>
              <a:gd name="f219" fmla="val 1143"/>
              <a:gd name="f220" fmla="val 1170"/>
              <a:gd name="f221" fmla="val 754"/>
              <a:gd name="f222" fmla="val 1197"/>
              <a:gd name="f223" fmla="val 799"/>
              <a:gd name="f224" fmla="val 1213"/>
              <a:gd name="f225" fmla="val 849"/>
              <a:gd name="f226" fmla="val 1218"/>
              <a:gd name="f227" fmla="val 866"/>
              <a:gd name="f228" fmla="val 884"/>
              <a:gd name="f229" fmla="val 1219"/>
              <a:gd name="f230" fmla="val 902"/>
              <a:gd name="f231" fmla="val 1215"/>
              <a:gd name="f232" fmla="val 928"/>
              <a:gd name="f233" fmla="val 1199"/>
              <a:gd name="f234" fmla="val 946"/>
              <a:gd name="f235" fmla="val 1173"/>
              <a:gd name="f236" fmla="val 955"/>
              <a:gd name="f237" fmla="val 1154"/>
              <a:gd name="f238" fmla="val 1156"/>
              <a:gd name="f239" fmla="val 963"/>
              <a:gd name="f240" fmla="val 1165"/>
              <a:gd name="f241" fmla="val 986"/>
              <a:gd name="f242" fmla="val 1171"/>
              <a:gd name="f243" fmla="val 996"/>
              <a:gd name="f244" fmla="val 1174"/>
              <a:gd name="f245" fmla="val 1005"/>
              <a:gd name="f246" fmla="val 1176"/>
              <a:gd name="f247" fmla="val 1178"/>
              <a:gd name="f248" fmla="val 1023"/>
              <a:gd name="f249" fmla="val 1181"/>
              <a:gd name="f250" fmla="val 1032"/>
              <a:gd name="f251" fmla="val 1190"/>
              <a:gd name="f252" fmla="val 1053"/>
              <a:gd name="f253" fmla="val 1195"/>
              <a:gd name="f254" fmla="val 1076"/>
              <a:gd name="f255" fmla="val 1194"/>
              <a:gd name="f256" fmla="val 1099"/>
              <a:gd name="f257" fmla="val 1193"/>
              <a:gd name="f258" fmla="val 1107"/>
              <a:gd name="f259" fmla="val 1116"/>
              <a:gd name="f260" fmla="val 1186"/>
              <a:gd name="f261" fmla="val 1124"/>
              <a:gd name="f262" fmla="val 1144"/>
              <a:gd name="f263" fmla="val 1164"/>
              <a:gd name="f264" fmla="val 1155"/>
              <a:gd name="f265" fmla="val 1185"/>
              <a:gd name="f266" fmla="val 1136"/>
              <a:gd name="f267" fmla="val 1221"/>
              <a:gd name="f268" fmla="val 1247"/>
              <a:gd name="f269" fmla="val 1069"/>
              <a:gd name="f270" fmla="val 1260"/>
              <a:gd name="f271" fmla="val 1040"/>
              <a:gd name="f272" fmla="val 1269"/>
              <a:gd name="f273" fmla="val 1011"/>
              <a:gd name="f274" fmla="val 981"/>
              <a:gd name="f275" fmla="val 1277"/>
              <a:gd name="f276" fmla="val 964"/>
              <a:gd name="f277" fmla="val 1276"/>
              <a:gd name="f278" fmla="val 947"/>
              <a:gd name="f279" fmla="val 1274"/>
              <a:gd name="f280" fmla="val 931"/>
              <a:gd name="f281" fmla="val 1270"/>
              <a:gd name="f282" fmla="val 1263"/>
              <a:gd name="f283" fmla="val 876"/>
              <a:gd name="f284" fmla="val 1253"/>
              <a:gd name="f285" fmla="val 851"/>
              <a:gd name="f286" fmla="val 1237"/>
              <a:gd name="f287" fmla="val 843"/>
              <a:gd name="f288" fmla="val 1231"/>
              <a:gd name="f289" fmla="val 833"/>
              <a:gd name="f290" fmla="val 1224"/>
              <a:gd name="f291" fmla="val 828"/>
              <a:gd name="f292" fmla="val 818"/>
              <a:gd name="f293" fmla="val 1200"/>
              <a:gd name="f294" fmla="val 811"/>
              <a:gd name="f295" fmla="val 1183"/>
              <a:gd name="f296" fmla="val 804"/>
              <a:gd name="f297" fmla="val 1166"/>
              <a:gd name="f298" fmla="val 1152"/>
              <a:gd name="f299" fmla="val 790"/>
              <a:gd name="f300" fmla="val 775"/>
              <a:gd name="f301" fmla="val 1140"/>
              <a:gd name="f302" fmla="val 729"/>
              <a:gd name="f303" fmla="val 1130"/>
              <a:gd name="f304" fmla="val 684"/>
              <a:gd name="f305" fmla="val 1118"/>
              <a:gd name="f306" fmla="val 638"/>
              <a:gd name="f307" fmla="val 593"/>
              <a:gd name="f308" fmla="val 1102"/>
              <a:gd name="f309" fmla="val 534"/>
              <a:gd name="f310" fmla="val 1088"/>
              <a:gd name="f311" fmla="val 462"/>
              <a:gd name="f312" fmla="val 1083"/>
              <a:gd name="f313" fmla="val 448"/>
              <a:gd name="f314" fmla="val 1080"/>
              <a:gd name="f315" fmla="val 426"/>
              <a:gd name="f316" fmla="val 391"/>
              <a:gd name="f317" fmla="val 1126"/>
              <a:gd name="f318" fmla="val 356"/>
              <a:gd name="f319" fmla="val 1158"/>
              <a:gd name="f320" fmla="val 320"/>
              <a:gd name="f321" fmla="val 306"/>
              <a:gd name="f322" fmla="val 1203"/>
              <a:gd name="f323" fmla="val 289"/>
              <a:gd name="f324" fmla="val 1208"/>
              <a:gd name="f325" fmla="val 270"/>
              <a:gd name="f326" fmla="val 1210"/>
              <a:gd name="f327" fmla="val 1198"/>
              <a:gd name="f328" fmla="val 112"/>
              <a:gd name="f329" fmla="val 18"/>
              <a:gd name="f330" fmla="val 6"/>
              <a:gd name="f331" fmla="val 1030"/>
              <a:gd name="f332" fmla="val 997"/>
              <a:gd name="f333" fmla="val 7"/>
              <a:gd name="f334" fmla="val 967"/>
              <a:gd name="f335" fmla="val 938"/>
              <a:gd name="f336" fmla="val 43"/>
              <a:gd name="f337" fmla="val 69"/>
              <a:gd name="f338" fmla="val 875"/>
              <a:gd name="f339" fmla="val 852"/>
              <a:gd name="f340" fmla="val 121"/>
              <a:gd name="f341" fmla="val 835"/>
              <a:gd name="f342" fmla="val 146"/>
              <a:gd name="f343" fmla="val 823"/>
              <a:gd name="f344" fmla="val 176"/>
              <a:gd name="f345" fmla="val 829"/>
              <a:gd name="f346" fmla="val 184"/>
              <a:gd name="f347" fmla="val 831"/>
              <a:gd name="f348" fmla="val 192"/>
              <a:gd name="f349" fmla="val 834"/>
              <a:gd name="f350" fmla="val 199"/>
              <a:gd name="f351" fmla="val 839"/>
              <a:gd name="f352" fmla="val 215"/>
              <a:gd name="f353" fmla="val 230"/>
              <a:gd name="f354" fmla="val 864"/>
              <a:gd name="f355" fmla="val 246"/>
              <a:gd name="f356" fmla="val 877"/>
              <a:gd name="f357" fmla="val 250"/>
              <a:gd name="f358" fmla="val 881"/>
              <a:gd name="f359" fmla="val 254"/>
              <a:gd name="f360" fmla="val 883"/>
              <a:gd name="f361" fmla="val 258"/>
              <a:gd name="f362" fmla="val 879"/>
              <a:gd name="f363" fmla="val 286"/>
              <a:gd name="f364" fmla="val 857"/>
              <a:gd name="f365" fmla="val 316"/>
              <a:gd name="f366" fmla="val 837"/>
              <a:gd name="f367" fmla="val 333"/>
              <a:gd name="f368" fmla="val 778"/>
              <a:gd name="f369" fmla="val 359"/>
              <a:gd name="f370" fmla="val 378"/>
              <a:gd name="f371" fmla="val 732"/>
              <a:gd name="f372" fmla="val 382"/>
              <a:gd name="f373" fmla="val 388"/>
              <a:gd name="f374" fmla="val 721"/>
              <a:gd name="f375" fmla="val 393"/>
              <a:gd name="f376" fmla="val 716"/>
              <a:gd name="f377" fmla="val 714"/>
              <a:gd name="f378" fmla="val 396"/>
              <a:gd name="f379" fmla="val 712"/>
              <a:gd name="f380" fmla="val 398"/>
              <a:gd name="f381" fmla="val 1001"/>
              <a:gd name="f382" fmla="val 880"/>
              <a:gd name="f383" fmla="val 1000"/>
              <a:gd name="f384" fmla="val 999"/>
              <a:gd name="f385" fmla="val 998"/>
              <a:gd name="f386" fmla="val 887"/>
              <a:gd name="f387" fmla="val 890"/>
              <a:gd name="f388" fmla="val 914"/>
              <a:gd name="f389" fmla="val 927"/>
              <a:gd name="f390" fmla="val 932"/>
              <a:gd name="f391" fmla="val 937"/>
              <a:gd name="f392" fmla="val 941"/>
              <a:gd name="f393" fmla="val 1004"/>
              <a:gd name="f394" fmla="val 948"/>
              <a:gd name="f395" fmla="val 1009"/>
              <a:gd name="f396" fmla="val 943"/>
              <a:gd name="f397" fmla="val 1056"/>
              <a:gd name="f398" fmla="val 1058"/>
              <a:gd name="f399" fmla="val 1060"/>
              <a:gd name="f400" fmla="val 936"/>
              <a:gd name="f401" fmla="val 934"/>
              <a:gd name="f402" fmla="val 930"/>
              <a:gd name="f403" fmla="val 1057"/>
              <a:gd name="f404" fmla="val 1055"/>
              <a:gd name="f405" fmla="val 1034"/>
              <a:gd name="f406" fmla="val 1020"/>
              <a:gd name="f407" fmla="val 888"/>
              <a:gd name="f408" fmla="val 1007"/>
              <a:gd name="f409" fmla="val 1003"/>
              <a:gd name="f410" fmla="+- 0 0 -90"/>
              <a:gd name="f411" fmla="*/ f3 1 1222"/>
              <a:gd name="f412" fmla="*/ f4 1 1280"/>
              <a:gd name="f413" fmla="val f5"/>
              <a:gd name="f414" fmla="val f6"/>
              <a:gd name="f415" fmla="val f7"/>
              <a:gd name="f416" fmla="*/ f410 f0 1"/>
              <a:gd name="f417" fmla="+- f415 0 f413"/>
              <a:gd name="f418" fmla="+- f414 0 f413"/>
              <a:gd name="f419" fmla="*/ f416 1 f2"/>
              <a:gd name="f420" fmla="*/ f418 1 1222"/>
              <a:gd name="f421" fmla="*/ f417 1 1280"/>
              <a:gd name="f422" fmla="*/ 390 f418 1"/>
              <a:gd name="f423" fmla="*/ 710 f417 1"/>
              <a:gd name="f424" fmla="*/ 256 f418 1"/>
              <a:gd name="f425" fmla="*/ 787 f417 1"/>
              <a:gd name="f426" fmla="*/ 125 f418 1"/>
              <a:gd name="f427" fmla="*/ 715 f417 1"/>
              <a:gd name="f428" fmla="*/ 210 f418 1"/>
              <a:gd name="f429" fmla="*/ 590 f417 1"/>
              <a:gd name="f430" fmla="*/ 428 f418 1"/>
              <a:gd name="f431" fmla="*/ 481 f417 1"/>
              <a:gd name="f432" fmla="*/ 548 f418 1"/>
              <a:gd name="f433" fmla="*/ 459 f417 1"/>
              <a:gd name="f434" fmla="*/ 526 f418 1"/>
              <a:gd name="f435" fmla="*/ 412 f417 1"/>
              <a:gd name="f436" fmla="*/ 487 f418 1"/>
              <a:gd name="f437" fmla="*/ 298 f417 1"/>
              <a:gd name="f438" fmla="*/ 430 f418 1"/>
              <a:gd name="f439" fmla="*/ 225 f417 1"/>
              <a:gd name="f440" fmla="*/ 447 f418 1"/>
              <a:gd name="f441" fmla="*/ 75 f417 1"/>
              <a:gd name="f442" fmla="*/ 597 f418 1"/>
              <a:gd name="f443" fmla="*/ 17 f417 1"/>
              <a:gd name="f444" fmla="*/ 625 f418 1"/>
              <a:gd name="f445" fmla="*/ 59 f417 1"/>
              <a:gd name="f446" fmla="*/ 713 f418 1"/>
              <a:gd name="f447" fmla="*/ 57 f417 1"/>
              <a:gd name="f448" fmla="*/ 904 f418 1"/>
              <a:gd name="f449" fmla="*/ 85 f417 1"/>
              <a:gd name="f450" fmla="*/ 1006 f418 1"/>
              <a:gd name="f451" fmla="*/ 62 f417 1"/>
              <a:gd name="f452" fmla="*/ 1103 f418 1"/>
              <a:gd name="f453" fmla="*/ 263 f417 1"/>
              <a:gd name="f454" fmla="*/ 1002 f418 1"/>
              <a:gd name="f455" fmla="*/ 361 f417 1"/>
              <a:gd name="f456" fmla="*/ 906 f418 1"/>
              <a:gd name="f457" fmla="*/ 493 f417 1"/>
              <a:gd name="f458" fmla="*/ 987 f418 1"/>
              <a:gd name="f459" fmla="*/ 558 f417 1"/>
              <a:gd name="f460" fmla="*/ 1143 f418 1"/>
              <a:gd name="f461" fmla="*/ 1219 f418 1"/>
              <a:gd name="f462" fmla="*/ 902 f417 1"/>
              <a:gd name="f463" fmla="*/ 1165 f418 1"/>
              <a:gd name="f464" fmla="*/ 978 f417 1"/>
              <a:gd name="f465" fmla="*/ 1181 f418 1"/>
              <a:gd name="f466" fmla="*/ 1032 f417 1"/>
              <a:gd name="f467" fmla="*/ 1186 f418 1"/>
              <a:gd name="f468" fmla="*/ 1124 f417 1"/>
              <a:gd name="f469" fmla="*/ 1069 f418 1"/>
              <a:gd name="f470" fmla="*/ 1260 f417 1"/>
              <a:gd name="f471" fmla="*/ 931 f418 1"/>
              <a:gd name="f472" fmla="*/ 1270 f417 1"/>
              <a:gd name="f473" fmla="*/ 828 f418 1"/>
              <a:gd name="f474" fmla="*/ 1215 f417 1"/>
              <a:gd name="f475" fmla="*/ 775 f418 1"/>
              <a:gd name="f476" fmla="*/ 1140 f417 1"/>
              <a:gd name="f477" fmla="*/ 570 f418 1"/>
              <a:gd name="f478" fmla="*/ 1099 f417 1"/>
              <a:gd name="f479" fmla="*/ 426 f418 1"/>
              <a:gd name="f480" fmla="*/ 1093 f417 1"/>
              <a:gd name="f481" fmla="*/ 270 f418 1"/>
              <a:gd name="f482" fmla="*/ 1210 f417 1"/>
              <a:gd name="f483" fmla="*/ 6 f418 1"/>
              <a:gd name="f484" fmla="*/ 1030 f417 1"/>
              <a:gd name="f485" fmla="*/ 99 f418 1"/>
              <a:gd name="f486" fmla="*/ 852 f417 1"/>
              <a:gd name="f487" fmla="*/ 199 f418 1"/>
              <a:gd name="f488" fmla="*/ 839 f417 1"/>
              <a:gd name="f489" fmla="*/ 258 f418 1"/>
              <a:gd name="f490" fmla="*/ 879 f417 1"/>
              <a:gd name="f491" fmla="*/ 378 f418 1"/>
              <a:gd name="f492" fmla="*/ 732 f417 1"/>
              <a:gd name="f493" fmla="*/ 398 f418 1"/>
              <a:gd name="f494" fmla="*/ 1001 f418 1"/>
              <a:gd name="f495" fmla="*/ 880 f417 1"/>
              <a:gd name="f496" fmla="*/ 997 f418 1"/>
              <a:gd name="f497" fmla="*/ 890 f417 1"/>
              <a:gd name="f498" fmla="*/ 941 f417 1"/>
              <a:gd name="f499" fmla="*/ 1056 f418 1"/>
              <a:gd name="f500" fmla="*/ 1058 f418 1"/>
              <a:gd name="f501" fmla="*/ 930 f417 1"/>
              <a:gd name="f502" fmla="*/ 1009 f418 1"/>
              <a:gd name="f503" fmla="*/ 888 f417 1"/>
              <a:gd name="f504" fmla="+- f419 0 f1"/>
              <a:gd name="f505" fmla="*/ f422 1 1222"/>
              <a:gd name="f506" fmla="*/ f423 1 1280"/>
              <a:gd name="f507" fmla="*/ f424 1 1222"/>
              <a:gd name="f508" fmla="*/ f425 1 1280"/>
              <a:gd name="f509" fmla="*/ f426 1 1222"/>
              <a:gd name="f510" fmla="*/ f427 1 1280"/>
              <a:gd name="f511" fmla="*/ f428 1 1222"/>
              <a:gd name="f512" fmla="*/ f429 1 1280"/>
              <a:gd name="f513" fmla="*/ f430 1 1222"/>
              <a:gd name="f514" fmla="*/ f431 1 1280"/>
              <a:gd name="f515" fmla="*/ f432 1 1222"/>
              <a:gd name="f516" fmla="*/ f433 1 1280"/>
              <a:gd name="f517" fmla="*/ f434 1 1222"/>
              <a:gd name="f518" fmla="*/ f435 1 1280"/>
              <a:gd name="f519" fmla="*/ f436 1 1222"/>
              <a:gd name="f520" fmla="*/ f437 1 1280"/>
              <a:gd name="f521" fmla="*/ f438 1 1222"/>
              <a:gd name="f522" fmla="*/ f439 1 1280"/>
              <a:gd name="f523" fmla="*/ f440 1 1222"/>
              <a:gd name="f524" fmla="*/ f441 1 1280"/>
              <a:gd name="f525" fmla="*/ f442 1 1222"/>
              <a:gd name="f526" fmla="*/ f443 1 1280"/>
              <a:gd name="f527" fmla="*/ f444 1 1222"/>
              <a:gd name="f528" fmla="*/ f445 1 1280"/>
              <a:gd name="f529" fmla="*/ f446 1 1222"/>
              <a:gd name="f530" fmla="*/ f447 1 1280"/>
              <a:gd name="f531" fmla="*/ f448 1 1222"/>
              <a:gd name="f532" fmla="*/ f449 1 1280"/>
              <a:gd name="f533" fmla="*/ f450 1 1222"/>
              <a:gd name="f534" fmla="*/ f451 1 1280"/>
              <a:gd name="f535" fmla="*/ f452 1 1222"/>
              <a:gd name="f536" fmla="*/ f453 1 1280"/>
              <a:gd name="f537" fmla="*/ f454 1 1222"/>
              <a:gd name="f538" fmla="*/ f455 1 1280"/>
              <a:gd name="f539" fmla="*/ f456 1 1222"/>
              <a:gd name="f540" fmla="*/ f457 1 1280"/>
              <a:gd name="f541" fmla="*/ f458 1 1222"/>
              <a:gd name="f542" fmla="*/ f459 1 1280"/>
              <a:gd name="f543" fmla="*/ f460 1 1222"/>
              <a:gd name="f544" fmla="*/ f461 1 1222"/>
              <a:gd name="f545" fmla="*/ f462 1 1280"/>
              <a:gd name="f546" fmla="*/ f463 1 1222"/>
              <a:gd name="f547" fmla="*/ f464 1 1280"/>
              <a:gd name="f548" fmla="*/ f465 1 1222"/>
              <a:gd name="f549" fmla="*/ f466 1 1280"/>
              <a:gd name="f550" fmla="*/ f467 1 1222"/>
              <a:gd name="f551" fmla="*/ f468 1 1280"/>
              <a:gd name="f552" fmla="*/ f469 1 1222"/>
              <a:gd name="f553" fmla="*/ f470 1 1280"/>
              <a:gd name="f554" fmla="*/ f471 1 1222"/>
              <a:gd name="f555" fmla="*/ f472 1 1280"/>
              <a:gd name="f556" fmla="*/ f473 1 1222"/>
              <a:gd name="f557" fmla="*/ f474 1 1280"/>
              <a:gd name="f558" fmla="*/ f475 1 1222"/>
              <a:gd name="f559" fmla="*/ f476 1 1280"/>
              <a:gd name="f560" fmla="*/ f477 1 1222"/>
              <a:gd name="f561" fmla="*/ f478 1 1280"/>
              <a:gd name="f562" fmla="*/ f479 1 1222"/>
              <a:gd name="f563" fmla="*/ f480 1 1280"/>
              <a:gd name="f564" fmla="*/ f481 1 1222"/>
              <a:gd name="f565" fmla="*/ f482 1 1280"/>
              <a:gd name="f566" fmla="*/ f483 1 1222"/>
              <a:gd name="f567" fmla="*/ f484 1 1280"/>
              <a:gd name="f568" fmla="*/ f485 1 1222"/>
              <a:gd name="f569" fmla="*/ f486 1 1280"/>
              <a:gd name="f570" fmla="*/ f487 1 1222"/>
              <a:gd name="f571" fmla="*/ f488 1 1280"/>
              <a:gd name="f572" fmla="*/ f489 1 1222"/>
              <a:gd name="f573" fmla="*/ f490 1 1280"/>
              <a:gd name="f574" fmla="*/ f491 1 1222"/>
              <a:gd name="f575" fmla="*/ f492 1 1280"/>
              <a:gd name="f576" fmla="*/ f493 1 1222"/>
              <a:gd name="f577" fmla="*/ f494 1 1222"/>
              <a:gd name="f578" fmla="*/ f495 1 1280"/>
              <a:gd name="f579" fmla="*/ f496 1 1222"/>
              <a:gd name="f580" fmla="*/ f497 1 1280"/>
              <a:gd name="f581" fmla="*/ f498 1 1280"/>
              <a:gd name="f582" fmla="*/ f499 1 1222"/>
              <a:gd name="f583" fmla="*/ f500 1 1222"/>
              <a:gd name="f584" fmla="*/ f501 1 1280"/>
              <a:gd name="f585" fmla="*/ f502 1 1222"/>
              <a:gd name="f586" fmla="*/ f503 1 1280"/>
              <a:gd name="f587" fmla="*/ 0 1 f420"/>
              <a:gd name="f588" fmla="*/ f414 1 f420"/>
              <a:gd name="f589" fmla="*/ 0 1 f421"/>
              <a:gd name="f590" fmla="*/ f415 1 f421"/>
              <a:gd name="f591" fmla="*/ f505 1 f420"/>
              <a:gd name="f592" fmla="*/ f506 1 f421"/>
              <a:gd name="f593" fmla="*/ f507 1 f420"/>
              <a:gd name="f594" fmla="*/ f508 1 f421"/>
              <a:gd name="f595" fmla="*/ f509 1 f420"/>
              <a:gd name="f596" fmla="*/ f510 1 f421"/>
              <a:gd name="f597" fmla="*/ f511 1 f420"/>
              <a:gd name="f598" fmla="*/ f512 1 f421"/>
              <a:gd name="f599" fmla="*/ f513 1 f420"/>
              <a:gd name="f600" fmla="*/ f514 1 f421"/>
              <a:gd name="f601" fmla="*/ f515 1 f420"/>
              <a:gd name="f602" fmla="*/ f516 1 f421"/>
              <a:gd name="f603" fmla="*/ f517 1 f420"/>
              <a:gd name="f604" fmla="*/ f518 1 f421"/>
              <a:gd name="f605" fmla="*/ f519 1 f420"/>
              <a:gd name="f606" fmla="*/ f520 1 f421"/>
              <a:gd name="f607" fmla="*/ f521 1 f420"/>
              <a:gd name="f608" fmla="*/ f522 1 f421"/>
              <a:gd name="f609" fmla="*/ f523 1 f420"/>
              <a:gd name="f610" fmla="*/ f524 1 f421"/>
              <a:gd name="f611" fmla="*/ f525 1 f420"/>
              <a:gd name="f612" fmla="*/ f526 1 f421"/>
              <a:gd name="f613" fmla="*/ f527 1 f420"/>
              <a:gd name="f614" fmla="*/ f528 1 f421"/>
              <a:gd name="f615" fmla="*/ f529 1 f420"/>
              <a:gd name="f616" fmla="*/ f530 1 f421"/>
              <a:gd name="f617" fmla="*/ f531 1 f420"/>
              <a:gd name="f618" fmla="*/ f532 1 f421"/>
              <a:gd name="f619" fmla="*/ f533 1 f420"/>
              <a:gd name="f620" fmla="*/ f534 1 f421"/>
              <a:gd name="f621" fmla="*/ f535 1 f420"/>
              <a:gd name="f622" fmla="*/ f536 1 f421"/>
              <a:gd name="f623" fmla="*/ f537 1 f420"/>
              <a:gd name="f624" fmla="*/ f538 1 f421"/>
              <a:gd name="f625" fmla="*/ f539 1 f420"/>
              <a:gd name="f626" fmla="*/ f540 1 f421"/>
              <a:gd name="f627" fmla="*/ f541 1 f420"/>
              <a:gd name="f628" fmla="*/ f542 1 f421"/>
              <a:gd name="f629" fmla="*/ f543 1 f420"/>
              <a:gd name="f630" fmla="*/ f544 1 f420"/>
              <a:gd name="f631" fmla="*/ f545 1 f421"/>
              <a:gd name="f632" fmla="*/ f546 1 f420"/>
              <a:gd name="f633" fmla="*/ f547 1 f421"/>
              <a:gd name="f634" fmla="*/ f548 1 f420"/>
              <a:gd name="f635" fmla="*/ f549 1 f421"/>
              <a:gd name="f636" fmla="*/ f550 1 f420"/>
              <a:gd name="f637" fmla="*/ f551 1 f421"/>
              <a:gd name="f638" fmla="*/ f552 1 f420"/>
              <a:gd name="f639" fmla="*/ f553 1 f421"/>
              <a:gd name="f640" fmla="*/ f554 1 f420"/>
              <a:gd name="f641" fmla="*/ f555 1 f421"/>
              <a:gd name="f642" fmla="*/ f556 1 f420"/>
              <a:gd name="f643" fmla="*/ f557 1 f421"/>
              <a:gd name="f644" fmla="*/ f558 1 f420"/>
              <a:gd name="f645" fmla="*/ f559 1 f421"/>
              <a:gd name="f646" fmla="*/ f560 1 f420"/>
              <a:gd name="f647" fmla="*/ f561 1 f421"/>
              <a:gd name="f648" fmla="*/ f562 1 f420"/>
              <a:gd name="f649" fmla="*/ f563 1 f421"/>
              <a:gd name="f650" fmla="*/ f564 1 f420"/>
              <a:gd name="f651" fmla="*/ f565 1 f421"/>
              <a:gd name="f652" fmla="*/ f566 1 f420"/>
              <a:gd name="f653" fmla="*/ f567 1 f421"/>
              <a:gd name="f654" fmla="*/ f568 1 f420"/>
              <a:gd name="f655" fmla="*/ f569 1 f421"/>
              <a:gd name="f656" fmla="*/ f570 1 f420"/>
              <a:gd name="f657" fmla="*/ f571 1 f421"/>
              <a:gd name="f658" fmla="*/ f572 1 f420"/>
              <a:gd name="f659" fmla="*/ f573 1 f421"/>
              <a:gd name="f660" fmla="*/ f574 1 f420"/>
              <a:gd name="f661" fmla="*/ f575 1 f421"/>
              <a:gd name="f662" fmla="*/ f576 1 f420"/>
              <a:gd name="f663" fmla="*/ f577 1 f420"/>
              <a:gd name="f664" fmla="*/ f578 1 f421"/>
              <a:gd name="f665" fmla="*/ f579 1 f420"/>
              <a:gd name="f666" fmla="*/ f580 1 f421"/>
              <a:gd name="f667" fmla="*/ f581 1 f421"/>
              <a:gd name="f668" fmla="*/ f582 1 f420"/>
              <a:gd name="f669" fmla="*/ f583 1 f420"/>
              <a:gd name="f670" fmla="*/ f584 1 f421"/>
              <a:gd name="f671" fmla="*/ f585 1 f420"/>
              <a:gd name="f672" fmla="*/ f586 1 f421"/>
              <a:gd name="f673" fmla="*/ f587 f411 1"/>
              <a:gd name="f674" fmla="*/ f588 f411 1"/>
              <a:gd name="f675" fmla="*/ f590 f412 1"/>
              <a:gd name="f676" fmla="*/ f589 f412 1"/>
              <a:gd name="f677" fmla="*/ f591 f411 1"/>
              <a:gd name="f678" fmla="*/ f592 f412 1"/>
              <a:gd name="f679" fmla="*/ f593 f411 1"/>
              <a:gd name="f680" fmla="*/ f594 f412 1"/>
              <a:gd name="f681" fmla="*/ f595 f411 1"/>
              <a:gd name="f682" fmla="*/ f596 f412 1"/>
              <a:gd name="f683" fmla="*/ f597 f411 1"/>
              <a:gd name="f684" fmla="*/ f598 f412 1"/>
              <a:gd name="f685" fmla="*/ f599 f411 1"/>
              <a:gd name="f686" fmla="*/ f600 f412 1"/>
              <a:gd name="f687" fmla="*/ f601 f411 1"/>
              <a:gd name="f688" fmla="*/ f602 f412 1"/>
              <a:gd name="f689" fmla="*/ f603 f411 1"/>
              <a:gd name="f690" fmla="*/ f604 f412 1"/>
              <a:gd name="f691" fmla="*/ f605 f411 1"/>
              <a:gd name="f692" fmla="*/ f606 f412 1"/>
              <a:gd name="f693" fmla="*/ f607 f411 1"/>
              <a:gd name="f694" fmla="*/ f608 f412 1"/>
              <a:gd name="f695" fmla="*/ f609 f411 1"/>
              <a:gd name="f696" fmla="*/ f610 f412 1"/>
              <a:gd name="f697" fmla="*/ f611 f411 1"/>
              <a:gd name="f698" fmla="*/ f612 f412 1"/>
              <a:gd name="f699" fmla="*/ f613 f411 1"/>
              <a:gd name="f700" fmla="*/ f614 f412 1"/>
              <a:gd name="f701" fmla="*/ f615 f411 1"/>
              <a:gd name="f702" fmla="*/ f616 f412 1"/>
              <a:gd name="f703" fmla="*/ f617 f411 1"/>
              <a:gd name="f704" fmla="*/ f618 f412 1"/>
              <a:gd name="f705" fmla="*/ f619 f411 1"/>
              <a:gd name="f706" fmla="*/ f620 f412 1"/>
              <a:gd name="f707" fmla="*/ f621 f411 1"/>
              <a:gd name="f708" fmla="*/ f622 f412 1"/>
              <a:gd name="f709" fmla="*/ f623 f411 1"/>
              <a:gd name="f710" fmla="*/ f624 f412 1"/>
              <a:gd name="f711" fmla="*/ f625 f411 1"/>
              <a:gd name="f712" fmla="*/ f626 f412 1"/>
              <a:gd name="f713" fmla="*/ f627 f411 1"/>
              <a:gd name="f714" fmla="*/ f628 f412 1"/>
              <a:gd name="f715" fmla="*/ f629 f411 1"/>
              <a:gd name="f716" fmla="*/ f630 f411 1"/>
              <a:gd name="f717" fmla="*/ f631 f412 1"/>
              <a:gd name="f718" fmla="*/ f632 f411 1"/>
              <a:gd name="f719" fmla="*/ f633 f412 1"/>
              <a:gd name="f720" fmla="*/ f634 f411 1"/>
              <a:gd name="f721" fmla="*/ f635 f412 1"/>
              <a:gd name="f722" fmla="*/ f636 f411 1"/>
              <a:gd name="f723" fmla="*/ f637 f412 1"/>
              <a:gd name="f724" fmla="*/ f638 f411 1"/>
              <a:gd name="f725" fmla="*/ f639 f412 1"/>
              <a:gd name="f726" fmla="*/ f640 f411 1"/>
              <a:gd name="f727" fmla="*/ f641 f412 1"/>
              <a:gd name="f728" fmla="*/ f642 f411 1"/>
              <a:gd name="f729" fmla="*/ f643 f412 1"/>
              <a:gd name="f730" fmla="*/ f644 f411 1"/>
              <a:gd name="f731" fmla="*/ f645 f412 1"/>
              <a:gd name="f732" fmla="*/ f646 f411 1"/>
              <a:gd name="f733" fmla="*/ f647 f412 1"/>
              <a:gd name="f734" fmla="*/ f648 f411 1"/>
              <a:gd name="f735" fmla="*/ f649 f412 1"/>
              <a:gd name="f736" fmla="*/ f650 f411 1"/>
              <a:gd name="f737" fmla="*/ f651 f412 1"/>
              <a:gd name="f738" fmla="*/ f652 f411 1"/>
              <a:gd name="f739" fmla="*/ f653 f412 1"/>
              <a:gd name="f740" fmla="*/ f654 f411 1"/>
              <a:gd name="f741" fmla="*/ f655 f412 1"/>
              <a:gd name="f742" fmla="*/ f656 f411 1"/>
              <a:gd name="f743" fmla="*/ f657 f412 1"/>
              <a:gd name="f744" fmla="*/ f658 f411 1"/>
              <a:gd name="f745" fmla="*/ f659 f412 1"/>
              <a:gd name="f746" fmla="*/ f660 f411 1"/>
              <a:gd name="f747" fmla="*/ f661 f412 1"/>
              <a:gd name="f748" fmla="*/ f662 f411 1"/>
              <a:gd name="f749" fmla="*/ f663 f411 1"/>
              <a:gd name="f750" fmla="*/ f664 f412 1"/>
              <a:gd name="f751" fmla="*/ f665 f411 1"/>
              <a:gd name="f752" fmla="*/ f666 f412 1"/>
              <a:gd name="f753" fmla="*/ f667 f412 1"/>
              <a:gd name="f754" fmla="*/ f668 f411 1"/>
              <a:gd name="f755" fmla="*/ f669 f411 1"/>
              <a:gd name="f756" fmla="*/ f670 f412 1"/>
              <a:gd name="f757" fmla="*/ f671 f411 1"/>
              <a:gd name="f758" fmla="*/ f672 f4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4">
                <a:pos x="f677" y="f678"/>
              </a:cxn>
              <a:cxn ang="f504">
                <a:pos x="f679" y="f680"/>
              </a:cxn>
              <a:cxn ang="f504">
                <a:pos x="f681" y="f682"/>
              </a:cxn>
              <a:cxn ang="f504">
                <a:pos x="f683" y="f684"/>
              </a:cxn>
              <a:cxn ang="f504">
                <a:pos x="f685" y="f686"/>
              </a:cxn>
              <a:cxn ang="f504">
                <a:pos x="f687" y="f688"/>
              </a:cxn>
              <a:cxn ang="f504">
                <a:pos x="f689" y="f690"/>
              </a:cxn>
              <a:cxn ang="f504">
                <a:pos x="f691" y="f692"/>
              </a:cxn>
              <a:cxn ang="f504">
                <a:pos x="f693" y="f694"/>
              </a:cxn>
              <a:cxn ang="f504">
                <a:pos x="f695" y="f696"/>
              </a:cxn>
              <a:cxn ang="f504">
                <a:pos x="f697" y="f698"/>
              </a:cxn>
              <a:cxn ang="f504">
                <a:pos x="f699" y="f700"/>
              </a:cxn>
              <a:cxn ang="f504">
                <a:pos x="f701" y="f702"/>
              </a:cxn>
              <a:cxn ang="f504">
                <a:pos x="f703" y="f704"/>
              </a:cxn>
              <a:cxn ang="f504">
                <a:pos x="f705" y="f706"/>
              </a:cxn>
              <a:cxn ang="f504">
                <a:pos x="f707" y="f708"/>
              </a:cxn>
              <a:cxn ang="f504">
                <a:pos x="f709" y="f710"/>
              </a:cxn>
              <a:cxn ang="f504">
                <a:pos x="f711" y="f712"/>
              </a:cxn>
              <a:cxn ang="f504">
                <a:pos x="f713" y="f714"/>
              </a:cxn>
              <a:cxn ang="f504">
                <a:pos x="f715" y="f678"/>
              </a:cxn>
              <a:cxn ang="f504">
                <a:pos x="f716" y="f717"/>
              </a:cxn>
              <a:cxn ang="f504">
                <a:pos x="f718" y="f719"/>
              </a:cxn>
              <a:cxn ang="f504">
                <a:pos x="f720" y="f721"/>
              </a:cxn>
              <a:cxn ang="f504">
                <a:pos x="f722" y="f723"/>
              </a:cxn>
              <a:cxn ang="f504">
                <a:pos x="f724" y="f725"/>
              </a:cxn>
              <a:cxn ang="f504">
                <a:pos x="f726" y="f727"/>
              </a:cxn>
              <a:cxn ang="f504">
                <a:pos x="f728" y="f729"/>
              </a:cxn>
              <a:cxn ang="f504">
                <a:pos x="f730" y="f731"/>
              </a:cxn>
              <a:cxn ang="f504">
                <a:pos x="f732" y="f733"/>
              </a:cxn>
              <a:cxn ang="f504">
                <a:pos x="f734" y="f735"/>
              </a:cxn>
              <a:cxn ang="f504">
                <a:pos x="f736" y="f737"/>
              </a:cxn>
              <a:cxn ang="f504">
                <a:pos x="f738" y="f739"/>
              </a:cxn>
              <a:cxn ang="f504">
                <a:pos x="f740" y="f741"/>
              </a:cxn>
              <a:cxn ang="f504">
                <a:pos x="f742" y="f743"/>
              </a:cxn>
              <a:cxn ang="f504">
                <a:pos x="f744" y="f745"/>
              </a:cxn>
              <a:cxn ang="f504">
                <a:pos x="f746" y="f747"/>
              </a:cxn>
              <a:cxn ang="f504">
                <a:pos x="f748" y="f678"/>
              </a:cxn>
              <a:cxn ang="f504">
                <a:pos x="f749" y="f750"/>
              </a:cxn>
              <a:cxn ang="f504">
                <a:pos x="f751" y="f752"/>
              </a:cxn>
              <a:cxn ang="f504">
                <a:pos x="f749" y="f753"/>
              </a:cxn>
              <a:cxn ang="f504">
                <a:pos x="f754" y="f753"/>
              </a:cxn>
              <a:cxn ang="f504">
                <a:pos x="f755" y="f756"/>
              </a:cxn>
              <a:cxn ang="f504">
                <a:pos x="f757" y="f758"/>
              </a:cxn>
            </a:cxnLst>
            <a:rect l="f673" t="f676" r="f674" b="f675"/>
            <a:pathLst>
              <a:path w="1222" h="1280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2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3" y="f66"/>
                </a:cubicBezTo>
                <a:cubicBezTo>
                  <a:pt x="f67" y="f68"/>
                  <a:pt x="f69" y="f70"/>
                  <a:pt x="f53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12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23"/>
                  <a:pt x="f96" y="f97"/>
                  <a:pt x="f98" y="f99"/>
                </a:cubicBezTo>
                <a:cubicBezTo>
                  <a:pt x="f100" y="f101"/>
                  <a:pt x="f77" y="f102"/>
                  <a:pt x="f103" y="f104"/>
                </a:cubicBezTo>
                <a:cubicBezTo>
                  <a:pt x="f105" y="f106"/>
                  <a:pt x="f107" y="f108"/>
                  <a:pt x="f107" y="f109"/>
                </a:cubicBezTo>
                <a:cubicBezTo>
                  <a:pt x="f107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82" y="f121"/>
                  <a:pt x="f122" y="f5"/>
                  <a:pt x="f123" y="f124"/>
                </a:cubicBezTo>
                <a:cubicBezTo>
                  <a:pt x="f125" y="f120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44" y="f142"/>
                  <a:pt x="f143" y="f135"/>
                  <a:pt x="f144" y="f145"/>
                </a:cubicBezTo>
                <a:cubicBezTo>
                  <a:pt x="f146" y="f147"/>
                  <a:pt x="f148" y="f149"/>
                  <a:pt x="f150" y="f142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49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82" y="f183"/>
                  <a:pt x="f184" y="f88"/>
                </a:cubicBezTo>
                <a:cubicBezTo>
                  <a:pt x="f185" y="f19"/>
                  <a:pt x="f166" y="f186"/>
                  <a:pt x="f187" y="f188"/>
                </a:cubicBezTo>
                <a:cubicBezTo>
                  <a:pt x="f189" y="f190"/>
                  <a:pt x="f191" y="f192"/>
                  <a:pt x="f193" y="f66"/>
                </a:cubicBezTo>
                <a:cubicBezTo>
                  <a:pt x="f194" y="f195"/>
                  <a:pt x="f196" y="f95"/>
                  <a:pt x="f197" y="f198"/>
                </a:cubicBezTo>
                <a:cubicBezTo>
                  <a:pt x="f199" y="f200"/>
                  <a:pt x="f199" y="f201"/>
                  <a:pt x="f202" y="f119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19" y="f14"/>
                </a:cubicBezTo>
                <a:cubicBezTo>
                  <a:pt x="f220" y="f221"/>
                  <a:pt x="f222" y="f223"/>
                  <a:pt x="f224" y="f225"/>
                </a:cubicBezTo>
                <a:cubicBezTo>
                  <a:pt x="f226" y="f227"/>
                  <a:pt x="f6" y="f228"/>
                  <a:pt x="f229" y="f230"/>
                </a:cubicBezTo>
                <a:cubicBezTo>
                  <a:pt x="f231" y="f232"/>
                  <a:pt x="f233" y="f234"/>
                  <a:pt x="f235" y="f236"/>
                </a:cubicBezTo>
                <a:cubicBezTo>
                  <a:pt x="f237" y="f205"/>
                  <a:pt x="f238" y="f239"/>
                  <a:pt x="f240" y="f165"/>
                </a:cubicBezTo>
                <a:cubicBezTo>
                  <a:pt x="f220" y="f241"/>
                  <a:pt x="f242" y="f243"/>
                  <a:pt x="f244" y="f245"/>
                </a:cubicBezTo>
                <a:cubicBezTo>
                  <a:pt x="f246" y="f185"/>
                  <a:pt x="f247" y="f248"/>
                  <a:pt x="f249" y="f250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1" y="f259"/>
                  <a:pt x="f260" y="f261"/>
                </a:cubicBezTo>
                <a:cubicBezTo>
                  <a:pt x="f246" y="f262"/>
                  <a:pt x="f240" y="f263"/>
                  <a:pt x="f264" y="f265"/>
                </a:cubicBezTo>
                <a:cubicBezTo>
                  <a:pt x="f266" y="f267"/>
                  <a:pt x="f174" y="f268"/>
                  <a:pt x="f269" y="f270"/>
                </a:cubicBezTo>
                <a:cubicBezTo>
                  <a:pt x="f271" y="f272"/>
                  <a:pt x="f273" y="f7"/>
                  <a:pt x="f274" y="f275"/>
                </a:cubicBezTo>
                <a:cubicBezTo>
                  <a:pt x="f276" y="f277"/>
                  <a:pt x="f278" y="f279"/>
                  <a:pt x="f280" y="f281"/>
                </a:cubicBezTo>
                <a:cubicBezTo>
                  <a:pt x="f199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91" y="f231"/>
                </a:cubicBezTo>
                <a:cubicBezTo>
                  <a:pt x="f292" y="f293"/>
                  <a:pt x="f294" y="f295"/>
                  <a:pt x="f296" y="f297"/>
                </a:cubicBezTo>
                <a:cubicBezTo>
                  <a:pt x="f223" y="f298"/>
                  <a:pt x="f299" y="f219"/>
                  <a:pt x="f300" y="f301"/>
                </a:cubicBezTo>
                <a:cubicBezTo>
                  <a:pt x="f302" y="f303"/>
                  <a:pt x="f304" y="f305"/>
                  <a:pt x="f306" y="f174"/>
                </a:cubicBezTo>
                <a:cubicBezTo>
                  <a:pt x="f128" y="f178"/>
                  <a:pt x="f307" y="f308"/>
                  <a:pt x="f51" y="f256"/>
                </a:cubicBezTo>
                <a:cubicBezTo>
                  <a:pt x="f309" y="f170"/>
                  <a:pt x="f85" y="f310"/>
                  <a:pt x="f311" y="f312"/>
                </a:cubicBezTo>
                <a:cubicBezTo>
                  <a:pt x="f313" y="f314"/>
                  <a:pt x="f192" y="f312"/>
                  <a:pt x="f315" y="f180"/>
                </a:cubicBezTo>
                <a:cubicBezTo>
                  <a:pt x="f316" y="f317"/>
                  <a:pt x="f318" y="f319"/>
                  <a:pt x="f320" y="f251"/>
                </a:cubicBezTo>
                <a:cubicBezTo>
                  <a:pt x="f321" y="f322"/>
                  <a:pt x="f323" y="f324"/>
                  <a:pt x="f325" y="f326"/>
                </a:cubicBezTo>
                <a:cubicBezTo>
                  <a:pt x="f29" y="f231"/>
                  <a:pt x="f33" y="f327"/>
                  <a:pt x="f328" y="f242"/>
                </a:cubicBezTo>
                <a:cubicBezTo>
                  <a:pt x="f116" y="f301"/>
                  <a:pt x="f329" y="f170"/>
                  <a:pt x="f330" y="f331"/>
                </a:cubicBezTo>
                <a:cubicBezTo>
                  <a:pt x="f5" y="f332"/>
                  <a:pt x="f333" y="f334"/>
                  <a:pt x="f120" y="f335"/>
                </a:cubicBezTo>
                <a:cubicBezTo>
                  <a:pt x="f336" y="f199"/>
                  <a:pt x="f337" y="f338"/>
                  <a:pt x="f112" y="f339"/>
                </a:cubicBezTo>
                <a:cubicBezTo>
                  <a:pt x="f340" y="f341"/>
                  <a:pt x="f342" y="f343"/>
                  <a:pt x="f344" y="f345"/>
                </a:cubicBezTo>
                <a:cubicBezTo>
                  <a:pt x="f346" y="f347"/>
                  <a:pt x="f348" y="f349"/>
                  <a:pt x="f350" y="f351"/>
                </a:cubicBezTo>
                <a:cubicBezTo>
                  <a:pt x="f352" y="f285"/>
                  <a:pt x="f353" y="f354"/>
                  <a:pt x="f355" y="f356"/>
                </a:cubicBezTo>
                <a:cubicBezTo>
                  <a:pt x="f357" y="f358"/>
                  <a:pt x="f359" y="f360"/>
                  <a:pt x="f361" y="f362"/>
                </a:cubicBezTo>
                <a:cubicBezTo>
                  <a:pt x="f363" y="f364"/>
                  <a:pt x="f365" y="f366"/>
                  <a:pt x="f367" y="f148"/>
                </a:cubicBezTo>
                <a:cubicBezTo>
                  <a:pt x="f19" y="f368"/>
                  <a:pt x="f369" y="f221"/>
                  <a:pt x="f370" y="f371"/>
                </a:cubicBezTo>
                <a:cubicBezTo>
                  <a:pt x="f372" y="f18"/>
                  <a:pt x="f373" y="f374"/>
                  <a:pt x="f375" y="f376"/>
                </a:cubicBezTo>
                <a:cubicBezTo>
                  <a:pt x="f10" y="f377"/>
                  <a:pt x="f378" y="f379"/>
                  <a:pt x="f380" y="f14"/>
                </a:cubicBezTo>
                <a:cubicBezTo>
                  <a:pt x="f380" y="f11"/>
                  <a:pt x="f8" y="f9"/>
                  <a:pt x="f8" y="f9"/>
                </a:cubicBezTo>
                <a:close/>
                <a:moveTo>
                  <a:pt x="f381" y="f382"/>
                </a:moveTo>
                <a:cubicBezTo>
                  <a:pt x="f383" y="f382"/>
                  <a:pt x="f384" y="f382"/>
                  <a:pt x="f385" y="f358"/>
                </a:cubicBezTo>
                <a:cubicBezTo>
                  <a:pt x="f385" y="f228"/>
                  <a:pt x="f332" y="f386"/>
                  <a:pt x="f332" y="f387"/>
                </a:cubicBezTo>
                <a:cubicBezTo>
                  <a:pt x="f385" y="f230"/>
                  <a:pt x="f384" y="f388"/>
                  <a:pt x="f383" y="f389"/>
                </a:cubicBezTo>
                <a:cubicBezTo>
                  <a:pt x="f383" y="f390"/>
                  <a:pt x="f381" y="f391"/>
                  <a:pt x="f381" y="f392"/>
                </a:cubicBezTo>
                <a:cubicBezTo>
                  <a:pt x="f187" y="f234"/>
                  <a:pt x="f393" y="f394"/>
                  <a:pt x="f395" y="f394"/>
                </a:cubicBezTo>
                <a:cubicBezTo>
                  <a:pt x="f184" y="f163"/>
                  <a:pt x="f271" y="f396"/>
                  <a:pt x="f397" y="f392"/>
                </a:cubicBezTo>
                <a:cubicBezTo>
                  <a:pt x="f398" y="f392"/>
                  <a:pt x="f399" y="f335"/>
                  <a:pt x="f168" y="f400"/>
                </a:cubicBezTo>
                <a:cubicBezTo>
                  <a:pt x="f168" y="f401"/>
                  <a:pt x="f399" y="f390"/>
                  <a:pt x="f398" y="f402"/>
                </a:cubicBezTo>
                <a:cubicBezTo>
                  <a:pt x="f403" y="f232"/>
                  <a:pt x="f404" y="f389"/>
                  <a:pt x="f252" y="f389"/>
                </a:cubicBezTo>
                <a:cubicBezTo>
                  <a:pt x="f405" y="f159"/>
                  <a:pt x="f406" y="f197"/>
                  <a:pt x="f395" y="f407"/>
                </a:cubicBezTo>
                <a:cubicBezTo>
                  <a:pt x="f408" y="f153"/>
                  <a:pt x="f409" y="f360"/>
                  <a:pt x="f381" y="f38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Cerrar llave 217">
            <a:extLst>
              <a:ext uri="{FF2B5EF4-FFF2-40B4-BE49-F238E27FC236}">
                <a16:creationId xmlns:a16="http://schemas.microsoft.com/office/drawing/2014/main" id="{EC49B213-1DDB-6BE6-546B-4C437E94FE3F}"/>
              </a:ext>
            </a:extLst>
          </p:cNvPr>
          <p:cNvSpPr/>
          <p:nvPr/>
        </p:nvSpPr>
        <p:spPr>
          <a:xfrm rot="5400013">
            <a:off x="4528987" y="-3640821"/>
            <a:ext cx="308701" cy="8649986"/>
          </a:xfrm>
          <a:custGeom>
            <a:avLst>
              <a:gd name="f12" fmla="val 8333"/>
              <a:gd name="f13" fmla="val 5000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ss"/>
              <a:gd name="f9" fmla="val 0"/>
              <a:gd name="f10" fmla="*/ 5419351 1 1725033"/>
              <a:gd name="f11" fmla="+- 0 0 5400000"/>
              <a:gd name="f12" fmla="val 8333"/>
              <a:gd name="f13" fmla="val 50000"/>
              <a:gd name="f14" fmla="+- 0 0 -180"/>
              <a:gd name="f15" fmla="+- 0 0 -270"/>
              <a:gd name="f16" fmla="+- 0 0 -360"/>
              <a:gd name="f17" fmla="abs f6"/>
              <a:gd name="f18" fmla="abs f7"/>
              <a:gd name="f19" fmla="abs f8"/>
              <a:gd name="f20" fmla="val f9"/>
              <a:gd name="f21" fmla="val f13"/>
              <a:gd name="f22" fmla="val f12"/>
              <a:gd name="f23" fmla="+- 2700000 f3 0"/>
              <a:gd name="f24" fmla="*/ f14 f2 1"/>
              <a:gd name="f25" fmla="*/ f15 f2 1"/>
              <a:gd name="f26" fmla="*/ f16 f2 1"/>
              <a:gd name="f27" fmla="?: f17 f6 1"/>
              <a:gd name="f28" fmla="?: f18 f7 1"/>
              <a:gd name="f29" fmla="?: f19 f8 1"/>
              <a:gd name="f30" fmla="*/ f23 f10 1"/>
              <a:gd name="f31" fmla="*/ f24 1 f5"/>
              <a:gd name="f32" fmla="*/ f25 1 f5"/>
              <a:gd name="f33" fmla="*/ f26 1 f5"/>
              <a:gd name="f34" fmla="*/ f27 1 21600"/>
              <a:gd name="f35" fmla="*/ f28 1 21600"/>
              <a:gd name="f36" fmla="*/ 21600 f27 1"/>
              <a:gd name="f37" fmla="*/ 21600 f28 1"/>
              <a:gd name="f38" fmla="*/ f30 1 f2"/>
              <a:gd name="f39" fmla="+- f31 0 f3"/>
              <a:gd name="f40" fmla="+- f32 0 f3"/>
              <a:gd name="f41" fmla="+- f33 0 f3"/>
              <a:gd name="f42" fmla="min f35 f34"/>
              <a:gd name="f43" fmla="*/ f36 1 f29"/>
              <a:gd name="f44" fmla="*/ f37 1 f29"/>
              <a:gd name="f45" fmla="+- 0 0 f38"/>
              <a:gd name="f46" fmla="val f43"/>
              <a:gd name="f47" fmla="val f44"/>
              <a:gd name="f48" fmla="+- 0 0 f45"/>
              <a:gd name="f49" fmla="*/ f20 f42 1"/>
              <a:gd name="f50" fmla="+- f47 0 f20"/>
              <a:gd name="f51" fmla="+- f46 0 f20"/>
              <a:gd name="f52" fmla="*/ f48 f2 1"/>
              <a:gd name="f53" fmla="*/ f46 f42 1"/>
              <a:gd name="f54" fmla="*/ f47 f42 1"/>
              <a:gd name="f55" fmla="*/ f51 1 2"/>
              <a:gd name="f56" fmla="min f51 f50"/>
              <a:gd name="f57" fmla="*/ f50 f21 1"/>
              <a:gd name="f58" fmla="*/ f52 1 f10"/>
              <a:gd name="f59" fmla="+- f20 f55 0"/>
              <a:gd name="f60" fmla="*/ f56 f22 1"/>
              <a:gd name="f61" fmla="*/ f57 1 100000"/>
              <a:gd name="f62" fmla="+- f58 0 f3"/>
              <a:gd name="f63" fmla="*/ f55 f42 1"/>
              <a:gd name="f64" fmla="*/ f60 1 100000"/>
              <a:gd name="f65" fmla="cos 1 f62"/>
              <a:gd name="f66" fmla="sin 1 f62"/>
              <a:gd name="f67" fmla="*/ f59 f42 1"/>
              <a:gd name="f68" fmla="*/ f61 f42 1"/>
              <a:gd name="f69" fmla="+- f61 0 f64"/>
              <a:gd name="f70" fmla="+- f47 0 f64"/>
              <a:gd name="f71" fmla="+- 0 0 f65"/>
              <a:gd name="f72" fmla="+- 0 0 f66"/>
              <a:gd name="f73" fmla="*/ f64 f42 1"/>
              <a:gd name="f74" fmla="+- 0 0 f71"/>
              <a:gd name="f75" fmla="+- 0 0 f72"/>
              <a:gd name="f76" fmla="*/ f69 f42 1"/>
              <a:gd name="f77" fmla="*/ f70 f42 1"/>
              <a:gd name="f78" fmla="*/ f74 f55 1"/>
              <a:gd name="f79" fmla="*/ f75 f64 1"/>
              <a:gd name="f80" fmla="+- f20 f78 0"/>
              <a:gd name="f81" fmla="+- f64 0 f79"/>
              <a:gd name="f82" fmla="+- f47 f79 0"/>
              <a:gd name="f83" fmla="+- f82 0 f64"/>
              <a:gd name="f84" fmla="*/ f81 f42 1"/>
              <a:gd name="f85" fmla="*/ f80 f42 1"/>
              <a:gd name="f86" fmla="*/ f83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49" y="f49"/>
              </a:cxn>
              <a:cxn ang="f40">
                <a:pos x="f53" y="f68"/>
              </a:cxn>
              <a:cxn ang="f41">
                <a:pos x="f49" y="f54"/>
              </a:cxn>
            </a:cxnLst>
            <a:rect l="f49" t="f84" r="f85" b="f86"/>
            <a:pathLst>
              <a:path stroke="0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  <a:close/>
              </a:path>
              <a:path fill="none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</a:path>
            </a:pathLst>
          </a:custGeom>
          <a:noFill/>
          <a:ln w="9528" cap="flat">
            <a:solidFill>
              <a:srgbClr val="DD3D4C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618;p54">
            <a:extLst>
              <a:ext uri="{FF2B5EF4-FFF2-40B4-BE49-F238E27FC236}">
                <a16:creationId xmlns:a16="http://schemas.microsoft.com/office/drawing/2014/main" id="{F0E126DD-63C6-62B8-12D7-8DAD6CD21F6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A picture is worth a thousand words</a:t>
            </a:r>
          </a:p>
        </p:txBody>
      </p:sp>
      <p:grpSp>
        <p:nvGrpSpPr>
          <p:cNvPr id="3" name="Google Shape;3619;p54">
            <a:extLst>
              <a:ext uri="{FF2B5EF4-FFF2-40B4-BE49-F238E27FC236}">
                <a16:creationId xmlns:a16="http://schemas.microsoft.com/office/drawing/2014/main" id="{89E978A3-C2F0-7698-7691-530A1ECE483F}"/>
              </a:ext>
            </a:extLst>
          </p:cNvPr>
          <p:cNvGrpSpPr/>
          <p:nvPr/>
        </p:nvGrpSpPr>
        <p:grpSpPr>
          <a:xfrm>
            <a:off x="7821146" y="1017571"/>
            <a:ext cx="458562" cy="452426"/>
            <a:chOff x="7821146" y="1017571"/>
            <a:chExt cx="458562" cy="452426"/>
          </a:xfrm>
        </p:grpSpPr>
        <p:sp>
          <p:nvSpPr>
            <p:cNvPr id="4" name="Google Shape;3620;p54">
              <a:extLst>
                <a:ext uri="{FF2B5EF4-FFF2-40B4-BE49-F238E27FC236}">
                  <a16:creationId xmlns:a16="http://schemas.microsoft.com/office/drawing/2014/main" id="{A185FA3C-DA56-C438-F8ED-97676B6A34D3}"/>
                </a:ext>
              </a:extLst>
            </p:cNvPr>
            <p:cNvSpPr/>
            <p:nvPr/>
          </p:nvSpPr>
          <p:spPr>
            <a:xfrm>
              <a:off x="7821146" y="1017571"/>
              <a:ext cx="458562" cy="4524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385"/>
                <a:gd name="f4" fmla="val 9259"/>
                <a:gd name="f5" fmla="val 4725"/>
                <a:gd name="f6" fmla="val 4515"/>
                <a:gd name="f7" fmla="val 4304"/>
                <a:gd name="f8" fmla="val 65"/>
                <a:gd name="f9" fmla="val 4138"/>
                <a:gd name="f10" fmla="val 171"/>
                <a:gd name="f11" fmla="val 3973"/>
                <a:gd name="f12" fmla="val 271"/>
                <a:gd name="f13" fmla="val 3822"/>
                <a:gd name="f14" fmla="val 422"/>
                <a:gd name="f15" fmla="val 3657"/>
                <a:gd name="f16" fmla="val 627"/>
                <a:gd name="f17" fmla="val 3532"/>
                <a:gd name="f18" fmla="val 798"/>
                <a:gd name="f19" fmla="val 3406"/>
                <a:gd name="f20" fmla="val 983"/>
                <a:gd name="f21" fmla="val 3301"/>
                <a:gd name="f22" fmla="val 1194"/>
                <a:gd name="f23" fmla="val 3196"/>
                <a:gd name="f24" fmla="val 1379"/>
                <a:gd name="f25" fmla="val 3115"/>
                <a:gd name="f26" fmla="val 1590"/>
                <a:gd name="f27" fmla="val 3010"/>
                <a:gd name="f28" fmla="val 1841"/>
                <a:gd name="f29" fmla="val 2905"/>
                <a:gd name="f30" fmla="val 2092"/>
                <a:gd name="f31" fmla="val 2819"/>
                <a:gd name="f32" fmla="val 2342"/>
                <a:gd name="f33" fmla="val 2739"/>
                <a:gd name="f34" fmla="val 2593"/>
                <a:gd name="f35" fmla="val 2674"/>
                <a:gd name="f36" fmla="val 2549"/>
                <a:gd name="f37" fmla="val 2443"/>
                <a:gd name="f38" fmla="val 2318"/>
                <a:gd name="f39" fmla="val 2613"/>
                <a:gd name="f40" fmla="val 2027"/>
                <a:gd name="f41" fmla="val 1756"/>
                <a:gd name="f42" fmla="val 2653"/>
                <a:gd name="f43" fmla="val 1505"/>
                <a:gd name="f44" fmla="val 2719"/>
                <a:gd name="f45" fmla="val 1215"/>
                <a:gd name="f46" fmla="val 2779"/>
                <a:gd name="f47" fmla="val 964"/>
                <a:gd name="f48" fmla="val 2884"/>
                <a:gd name="f49" fmla="val 753"/>
                <a:gd name="f50" fmla="val 3029"/>
                <a:gd name="f51" fmla="val 628"/>
                <a:gd name="f52" fmla="val 543"/>
                <a:gd name="f53" fmla="val 3220"/>
                <a:gd name="f54" fmla="val 462"/>
                <a:gd name="f55" fmla="val 3305"/>
                <a:gd name="f56" fmla="val 357"/>
                <a:gd name="f57" fmla="val 292"/>
                <a:gd name="f58" fmla="val 3511"/>
                <a:gd name="f59" fmla="val 252"/>
                <a:gd name="f60" fmla="val 3636"/>
                <a:gd name="f61" fmla="val 1"/>
                <a:gd name="f62" fmla="val 4118"/>
                <a:gd name="f63" fmla="val 21"/>
                <a:gd name="f64" fmla="val 4870"/>
                <a:gd name="f65" fmla="val 1440"/>
                <a:gd name="f66" fmla="val 5602"/>
                <a:gd name="f67" fmla="val 1671"/>
                <a:gd name="f68" fmla="val 5728"/>
                <a:gd name="f69" fmla="val 1882"/>
                <a:gd name="f70" fmla="val 5813"/>
                <a:gd name="f71" fmla="val 5893"/>
                <a:gd name="f72" fmla="val 1987"/>
                <a:gd name="f73" fmla="val 6124"/>
                <a:gd name="f74" fmla="val 6355"/>
                <a:gd name="f75" fmla="val 1816"/>
                <a:gd name="f76" fmla="val 6605"/>
                <a:gd name="f77" fmla="val 1736"/>
                <a:gd name="f78" fmla="val 6856"/>
                <a:gd name="f79" fmla="val 7107"/>
                <a:gd name="f80" fmla="val 1651"/>
                <a:gd name="f81" fmla="val 7378"/>
                <a:gd name="f82" fmla="val 1611"/>
                <a:gd name="f83" fmla="val 7648"/>
                <a:gd name="f84" fmla="val 1631"/>
                <a:gd name="f85" fmla="val 7919"/>
                <a:gd name="f86" fmla="val 1716"/>
                <a:gd name="f87" fmla="val 8150"/>
                <a:gd name="f88" fmla="val 8275"/>
                <a:gd name="f89" fmla="val 8401"/>
                <a:gd name="f90" fmla="val 8486"/>
                <a:gd name="f91" fmla="val 1922"/>
                <a:gd name="f92" fmla="val 8546"/>
                <a:gd name="f93" fmla="val 1967"/>
                <a:gd name="f94" fmla="val 8611"/>
                <a:gd name="f95" fmla="val 2007"/>
                <a:gd name="f96" fmla="val 8651"/>
                <a:gd name="f97" fmla="val 2067"/>
                <a:gd name="f98" fmla="val 8717"/>
                <a:gd name="f99" fmla="val 2132"/>
                <a:gd name="f100" fmla="val 8777"/>
                <a:gd name="f101" fmla="val 2172"/>
                <a:gd name="f102" fmla="val 8822"/>
                <a:gd name="f103" fmla="val 2278"/>
                <a:gd name="f104" fmla="val 8882"/>
                <a:gd name="f105" fmla="val 2383"/>
                <a:gd name="f106" fmla="val 8947"/>
                <a:gd name="f107" fmla="val 2529"/>
                <a:gd name="f108" fmla="val 8967"/>
                <a:gd name="f109" fmla="val 2614"/>
                <a:gd name="f110" fmla="val 9008"/>
                <a:gd name="f111" fmla="val 2844"/>
                <a:gd name="f112" fmla="val 3446"/>
                <a:gd name="f113" fmla="val 8902"/>
                <a:gd name="f114" fmla="val 3617"/>
                <a:gd name="f115" fmla="val 3848"/>
                <a:gd name="f116" fmla="val 8697"/>
                <a:gd name="f117" fmla="val 4053"/>
                <a:gd name="f118" fmla="val 4224"/>
                <a:gd name="f119" fmla="val 8421"/>
                <a:gd name="f120" fmla="val 4369"/>
                <a:gd name="f121" fmla="val 8295"/>
                <a:gd name="f122" fmla="val 4535"/>
                <a:gd name="f123" fmla="val 4700"/>
                <a:gd name="f124" fmla="val 7984"/>
                <a:gd name="f125" fmla="val 7964"/>
                <a:gd name="f126" fmla="val 4871"/>
                <a:gd name="f127" fmla="val 8110"/>
                <a:gd name="f128" fmla="val 4996"/>
                <a:gd name="f129" fmla="val 8255"/>
                <a:gd name="f130" fmla="val 5141"/>
                <a:gd name="f131" fmla="val 5307"/>
                <a:gd name="f132" fmla="val 8591"/>
                <a:gd name="f133" fmla="val 5477"/>
                <a:gd name="f134" fmla="val 8737"/>
                <a:gd name="f135" fmla="val 5663"/>
                <a:gd name="f136" fmla="val 5874"/>
                <a:gd name="f137" fmla="val 9028"/>
                <a:gd name="f138" fmla="val 6079"/>
                <a:gd name="f139" fmla="val 9153"/>
                <a:gd name="f140" fmla="val 6290"/>
                <a:gd name="f141" fmla="val 9218"/>
                <a:gd name="f142" fmla="val 6415"/>
                <a:gd name="f143" fmla="val 9238"/>
                <a:gd name="f144" fmla="val 6541"/>
                <a:gd name="f145" fmla="val 9258"/>
                <a:gd name="f146" fmla="val 6666"/>
                <a:gd name="f147" fmla="val 6791"/>
                <a:gd name="f148" fmla="val 6937"/>
                <a:gd name="f149" fmla="val 7042"/>
                <a:gd name="f150" fmla="val 9198"/>
                <a:gd name="f151" fmla="val 7188"/>
                <a:gd name="f152" fmla="val 7293"/>
                <a:gd name="f153" fmla="val 9093"/>
                <a:gd name="f154" fmla="val 7418"/>
                <a:gd name="f155" fmla="val 7504"/>
                <a:gd name="f156" fmla="val 8922"/>
                <a:gd name="f157" fmla="val 7584"/>
                <a:gd name="f158" fmla="val 8842"/>
                <a:gd name="f159" fmla="val 7669"/>
                <a:gd name="f160" fmla="val 7815"/>
                <a:gd name="f161" fmla="val 7860"/>
                <a:gd name="f162" fmla="val 8235"/>
                <a:gd name="f163" fmla="val 7880"/>
                <a:gd name="f164" fmla="val 8045"/>
                <a:gd name="f165" fmla="val 7920"/>
                <a:gd name="f166" fmla="val 7794"/>
                <a:gd name="f167" fmla="val 7900"/>
                <a:gd name="f168" fmla="val 7568"/>
                <a:gd name="f169" fmla="val 7337"/>
                <a:gd name="f170" fmla="val 6961"/>
                <a:gd name="f171" fmla="val 7689"/>
                <a:gd name="f172" fmla="val 6585"/>
                <a:gd name="f173" fmla="val 7564"/>
                <a:gd name="f174" fmla="val 6269"/>
                <a:gd name="f175" fmla="val 7524"/>
                <a:gd name="f176" fmla="val 6144"/>
                <a:gd name="f177" fmla="val 7458"/>
                <a:gd name="f178" fmla="val 5978"/>
                <a:gd name="f179" fmla="val 7398"/>
                <a:gd name="f180" fmla="val 5833"/>
                <a:gd name="f181" fmla="val 5748"/>
                <a:gd name="f182" fmla="val 7734"/>
                <a:gd name="f183" fmla="val 5687"/>
                <a:gd name="f184" fmla="val 8065"/>
                <a:gd name="f185" fmla="val 5517"/>
                <a:gd name="f186" fmla="val 8256"/>
                <a:gd name="f187" fmla="val 5412"/>
                <a:gd name="f188" fmla="val 5311"/>
                <a:gd name="f189" fmla="val 8612"/>
                <a:gd name="f190" fmla="val 5186"/>
                <a:gd name="f191" fmla="val 5061"/>
                <a:gd name="f192" fmla="val 8923"/>
                <a:gd name="f193" fmla="val 4935"/>
                <a:gd name="f194" fmla="val 9068"/>
                <a:gd name="f195" fmla="val 4785"/>
                <a:gd name="f196" fmla="val 9194"/>
                <a:gd name="f197" fmla="val 4619"/>
                <a:gd name="f198" fmla="val 9279"/>
                <a:gd name="f199" fmla="val 4434"/>
                <a:gd name="f200" fmla="val 9319"/>
                <a:gd name="f201" fmla="val 4348"/>
                <a:gd name="f202" fmla="val 9339"/>
                <a:gd name="f203" fmla="val 4243"/>
                <a:gd name="f204" fmla="val 9364"/>
                <a:gd name="f205" fmla="val 9384"/>
                <a:gd name="f206" fmla="val 4032"/>
                <a:gd name="f207" fmla="val 3907"/>
                <a:gd name="f208" fmla="val 3782"/>
                <a:gd name="f209" fmla="val 3681"/>
                <a:gd name="f210" fmla="val 9299"/>
                <a:gd name="f211" fmla="val 3596"/>
                <a:gd name="f212" fmla="val 9239"/>
                <a:gd name="f213" fmla="val 3471"/>
                <a:gd name="f214" fmla="val 9174"/>
                <a:gd name="f215" fmla="val 3365"/>
                <a:gd name="f216" fmla="val 9088"/>
                <a:gd name="f217" fmla="val 3260"/>
                <a:gd name="f218" fmla="val 8988"/>
                <a:gd name="f219" fmla="val 3155"/>
                <a:gd name="f220" fmla="val 8818"/>
                <a:gd name="f221" fmla="val 2989"/>
                <a:gd name="f222" fmla="val 2864"/>
                <a:gd name="f223" fmla="val 8316"/>
                <a:gd name="f224" fmla="val 2633"/>
                <a:gd name="f225" fmla="val 7709"/>
                <a:gd name="f226" fmla="val 2573"/>
                <a:gd name="f227" fmla="val 7273"/>
                <a:gd name="f228" fmla="val 2528"/>
                <a:gd name="f229" fmla="val 6771"/>
                <a:gd name="f230" fmla="val 6751"/>
                <a:gd name="f231" fmla="val 2488"/>
                <a:gd name="f232" fmla="val 2468"/>
                <a:gd name="f233" fmla="val 6731"/>
                <a:gd name="f234" fmla="val 2428"/>
                <a:gd name="f235" fmla="val 2237"/>
                <a:gd name="f236" fmla="val 6606"/>
                <a:gd name="f237" fmla="val 2051"/>
                <a:gd name="f238" fmla="val 6521"/>
                <a:gd name="f239" fmla="val 1861"/>
                <a:gd name="f240" fmla="val 6395"/>
                <a:gd name="f241" fmla="val 1525"/>
                <a:gd name="f242" fmla="val 6205"/>
                <a:gd name="f243" fmla="val 1089"/>
                <a:gd name="f244" fmla="val 5914"/>
                <a:gd name="f245" fmla="val 712"/>
                <a:gd name="f246" fmla="val 5829"/>
                <a:gd name="f247" fmla="val 607"/>
                <a:gd name="f248" fmla="val 5768"/>
                <a:gd name="f249" fmla="val 522"/>
                <a:gd name="f250" fmla="val 5703"/>
                <a:gd name="f251" fmla="val 5623"/>
                <a:gd name="f252" fmla="val 376"/>
                <a:gd name="f253" fmla="val 5538"/>
                <a:gd name="f254" fmla="val 316"/>
                <a:gd name="f255" fmla="val 5432"/>
                <a:gd name="f256" fmla="val 231"/>
                <a:gd name="f257" fmla="val 5327"/>
                <a:gd name="f258" fmla="val 5227"/>
                <a:gd name="f259" fmla="val 126"/>
                <a:gd name="f260" fmla="val 86"/>
                <a:gd name="f261" fmla="val 5056"/>
                <a:gd name="f262" fmla="val 45"/>
                <a:gd name="f263" fmla="val 4931"/>
                <a:gd name="f264" fmla="val 20"/>
                <a:gd name="f265" fmla="val 4805"/>
                <a:gd name="f266" fmla="*/ f0 1 9385"/>
                <a:gd name="f267" fmla="*/ f1 1 9259"/>
                <a:gd name="f268" fmla="val f2"/>
                <a:gd name="f269" fmla="val f3"/>
                <a:gd name="f270" fmla="val f4"/>
                <a:gd name="f271" fmla="+- f270 0 f268"/>
                <a:gd name="f272" fmla="+- f269 0 f268"/>
                <a:gd name="f273" fmla="*/ f272 1 9385"/>
                <a:gd name="f274" fmla="*/ f271 1 9259"/>
                <a:gd name="f275" fmla="*/ f268 1 f273"/>
                <a:gd name="f276" fmla="*/ f269 1 f273"/>
                <a:gd name="f277" fmla="*/ f268 1 f274"/>
                <a:gd name="f278" fmla="*/ f270 1 f274"/>
                <a:gd name="f279" fmla="*/ f275 f266 1"/>
                <a:gd name="f280" fmla="*/ f276 f266 1"/>
                <a:gd name="f281" fmla="*/ f278 f267 1"/>
                <a:gd name="f282" fmla="*/ f277 f2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9" t="f282" r="f280" b="f281"/>
              <a:pathLst>
                <a:path w="9385" h="925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5" y="f34"/>
                  </a:lnTo>
                  <a:cubicBezTo>
                    <a:pt x="f36" y="f34"/>
                    <a:pt x="f37" y="f34"/>
                    <a:pt x="f38" y="f39"/>
                  </a:cubicBezTo>
                  <a:cubicBezTo>
                    <a:pt x="f40" y="f39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25"/>
                    <a:pt x="f52" y="f53"/>
                    <a:pt x="f54" y="f55"/>
                  </a:cubicBezTo>
                  <a:cubicBezTo>
                    <a:pt x="f56" y="f19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30" y="f71"/>
                  </a:cubicBezTo>
                  <a:cubicBezTo>
                    <a:pt x="f72" y="f73"/>
                    <a:pt x="f69" y="f74"/>
                    <a:pt x="f75" y="f76"/>
                  </a:cubicBezTo>
                  <a:cubicBezTo>
                    <a:pt x="f77" y="f78"/>
                    <a:pt x="f67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41" y="f88"/>
                    <a:pt x="f75" y="f89"/>
                    <a:pt x="f69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cubicBezTo>
                    <a:pt x="f109" y="f110"/>
                    <a:pt x="f44" y="f110"/>
                    <a:pt x="f111" y="f110"/>
                  </a:cubicBezTo>
                  <a:lnTo>
                    <a:pt x="f29" y="f110"/>
                  </a:lnTo>
                  <a:cubicBezTo>
                    <a:pt x="f23" y="f110"/>
                    <a:pt x="f112" y="f113"/>
                    <a:pt x="f114" y="f102"/>
                  </a:cubicBezTo>
                  <a:cubicBezTo>
                    <a:pt x="f115" y="f116"/>
                    <a:pt x="f117" y="f92"/>
                    <a:pt x="f118" y="f119"/>
                  </a:cubicBezTo>
                  <a:cubicBezTo>
                    <a:pt x="f120" y="f121"/>
                    <a:pt x="f122" y="f87"/>
                    <a:pt x="f123" y="f124"/>
                  </a:cubicBezTo>
                  <a:lnTo>
                    <a:pt x="f5" y="f125"/>
                  </a:lnTo>
                  <a:cubicBezTo>
                    <a:pt x="f126" y="f127"/>
                    <a:pt x="f128" y="f129"/>
                    <a:pt x="f130" y="f89"/>
                  </a:cubicBezTo>
                  <a:cubicBezTo>
                    <a:pt x="f131" y="f132"/>
                    <a:pt x="f133" y="f134"/>
                    <a:pt x="f135" y="f104"/>
                  </a:cubicBezTo>
                  <a:cubicBezTo>
                    <a:pt x="f136" y="f137"/>
                    <a:pt x="f138" y="f139"/>
                    <a:pt x="f140" y="f141"/>
                  </a:cubicBezTo>
                  <a:cubicBezTo>
                    <a:pt x="f142" y="f143"/>
                    <a:pt x="f144" y="f145"/>
                    <a:pt x="f146" y="f145"/>
                  </a:cubicBezTo>
                  <a:cubicBezTo>
                    <a:pt x="f147" y="f145"/>
                    <a:pt x="f148" y="f143"/>
                    <a:pt x="f149" y="f150"/>
                  </a:cubicBezTo>
                  <a:cubicBezTo>
                    <a:pt x="f151" y="f139"/>
                    <a:pt x="f152" y="f153"/>
                    <a:pt x="f154" y="f110"/>
                  </a:cubicBezTo>
                  <a:cubicBezTo>
                    <a:pt x="f155" y="f156"/>
                    <a:pt x="f157" y="f158"/>
                    <a:pt x="f159" y="f98"/>
                  </a:cubicBezTo>
                  <a:cubicBezTo>
                    <a:pt x="f160" y="f90"/>
                    <a:pt x="f161" y="f162"/>
                    <a:pt x="f163" y="f164"/>
                  </a:cubicBezTo>
                  <a:cubicBezTo>
                    <a:pt x="f165" y="f166"/>
                    <a:pt x="f167" y="f168"/>
                    <a:pt x="f161" y="f169"/>
                  </a:cubicBezTo>
                  <a:cubicBezTo>
                    <a:pt x="f166" y="f170"/>
                    <a:pt x="f171" y="f172"/>
                    <a:pt x="f173" y="f174"/>
                  </a:cubicBezTo>
                  <a:cubicBezTo>
                    <a:pt x="f175" y="f176"/>
                    <a:pt x="f177" y="f178"/>
                    <a:pt x="f179" y="f180"/>
                  </a:cubicBezTo>
                  <a:cubicBezTo>
                    <a:pt x="f173" y="f181"/>
                    <a:pt x="f182" y="f183"/>
                    <a:pt x="f163" y="f66"/>
                  </a:cubicBezTo>
                  <a:cubicBezTo>
                    <a:pt x="f184" y="f185"/>
                    <a:pt x="f186" y="f187"/>
                    <a:pt x="f119" y="f188"/>
                  </a:cubicBezTo>
                  <a:cubicBezTo>
                    <a:pt x="f189" y="f190"/>
                    <a:pt x="f100" y="f191"/>
                    <a:pt x="f192" y="f193"/>
                  </a:cubicBezTo>
                  <a:cubicBezTo>
                    <a:pt x="f194" y="f195"/>
                    <a:pt x="f196" y="f197"/>
                    <a:pt x="f198" y="f199"/>
                  </a:cubicBezTo>
                  <a:cubicBezTo>
                    <a:pt x="f200" y="f201"/>
                    <a:pt x="f202" y="f203"/>
                    <a:pt x="f204" y="f9"/>
                  </a:cubicBezTo>
                  <a:cubicBezTo>
                    <a:pt x="f205" y="f206"/>
                    <a:pt x="f205" y="f207"/>
                    <a:pt x="f202" y="f208"/>
                  </a:cubicBezTo>
                  <a:cubicBezTo>
                    <a:pt x="f200" y="f209"/>
                    <a:pt x="f210" y="f211"/>
                    <a:pt x="f212" y="f213"/>
                  </a:cubicBezTo>
                  <a:cubicBezTo>
                    <a:pt x="f214" y="f215"/>
                    <a:pt x="f216" y="f217"/>
                    <a:pt x="f218" y="f219"/>
                  </a:cubicBezTo>
                  <a:cubicBezTo>
                    <a:pt x="f220" y="f221"/>
                    <a:pt x="f189" y="f222"/>
                    <a:pt x="f223" y="f33"/>
                  </a:cubicBezTo>
                  <a:cubicBezTo>
                    <a:pt x="f164" y="f224"/>
                    <a:pt x="f225" y="f226"/>
                    <a:pt x="f227" y="f228"/>
                  </a:cubicBezTo>
                  <a:lnTo>
                    <a:pt x="f229" y="f228"/>
                  </a:lnTo>
                  <a:cubicBezTo>
                    <a:pt x="f230" y="f231"/>
                    <a:pt x="f230" y="f232"/>
                    <a:pt x="f233" y="f234"/>
                  </a:cubicBezTo>
                  <a:cubicBezTo>
                    <a:pt x="f146" y="f235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54"/>
                  </a:cubicBezTo>
                  <a:cubicBezTo>
                    <a:pt x="f251" y="f252"/>
                    <a:pt x="f253" y="f254"/>
                    <a:pt x="f255" y="f256"/>
                  </a:cubicBezTo>
                  <a:cubicBezTo>
                    <a:pt x="f257" y="f10"/>
                    <a:pt x="f258" y="f259"/>
                    <a:pt x="f130" y="f260"/>
                  </a:cubicBezTo>
                  <a:cubicBezTo>
                    <a:pt x="f261" y="f262"/>
                    <a:pt x="f263" y="f264"/>
                    <a:pt x="f26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  <a:effectLst>
              <a:outerShdw dist="19046" dir="5400000" algn="tl">
                <a:srgbClr val="000000">
                  <a:alpha val="50000"/>
                </a:srgbClr>
              </a:outerShdw>
            </a:effectLst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3621;p54">
              <a:extLst>
                <a:ext uri="{FF2B5EF4-FFF2-40B4-BE49-F238E27FC236}">
                  <a16:creationId xmlns:a16="http://schemas.microsoft.com/office/drawing/2014/main" id="{25005FAE-D053-3AEC-9A5F-AE089B175BEB}"/>
                </a:ext>
              </a:extLst>
            </p:cNvPr>
            <p:cNvSpPr/>
            <p:nvPr/>
          </p:nvSpPr>
          <p:spPr>
            <a:xfrm>
              <a:off x="7852757" y="1045278"/>
              <a:ext cx="402418" cy="4021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36"/>
                <a:gd name="f4" fmla="val 8230"/>
                <a:gd name="f5" fmla="val 4078"/>
                <a:gd name="f6" fmla="val 1545"/>
                <a:gd name="f7" fmla="val 4098"/>
                <a:gd name="f8" fmla="val 4118"/>
                <a:gd name="f9" fmla="val 1565"/>
                <a:gd name="f10" fmla="val 4138"/>
                <a:gd name="f11" fmla="val 1585"/>
                <a:gd name="f12" fmla="val 4178"/>
                <a:gd name="f13" fmla="val 4204"/>
                <a:gd name="f14" fmla="val 4224"/>
                <a:gd name="f15" fmla="val 1610"/>
                <a:gd name="f16" fmla="val 4264"/>
                <a:gd name="f17" fmla="val 1630"/>
                <a:gd name="f18" fmla="val 4304"/>
                <a:gd name="f19" fmla="val 1650"/>
                <a:gd name="f20" fmla="val 4349"/>
                <a:gd name="f21" fmla="val 1670"/>
                <a:gd name="f22" fmla="val 4409"/>
                <a:gd name="f23" fmla="val 1710"/>
                <a:gd name="f24" fmla="val 4474"/>
                <a:gd name="f25" fmla="val 1755"/>
                <a:gd name="f26" fmla="val 4535"/>
                <a:gd name="f27" fmla="val 1815"/>
                <a:gd name="f28" fmla="val 4600"/>
                <a:gd name="f29" fmla="val 1901"/>
                <a:gd name="f30" fmla="val 4660"/>
                <a:gd name="f31" fmla="val 2006"/>
                <a:gd name="f32" fmla="val 4705"/>
                <a:gd name="f33" fmla="val 2086"/>
                <a:gd name="f34" fmla="val 4745"/>
                <a:gd name="f35" fmla="val 2152"/>
                <a:gd name="f36" fmla="val 4785"/>
                <a:gd name="f37" fmla="val 2212"/>
                <a:gd name="f38" fmla="val 4830"/>
                <a:gd name="f39" fmla="val 2297"/>
                <a:gd name="f40" fmla="val 4871"/>
                <a:gd name="f41" fmla="val 2382"/>
                <a:gd name="f42" fmla="val 4911"/>
                <a:gd name="f43" fmla="val 2442"/>
                <a:gd name="f44" fmla="val 4931"/>
                <a:gd name="f45" fmla="val 2528"/>
                <a:gd name="f46" fmla="val 4976"/>
                <a:gd name="f47" fmla="val 2613"/>
                <a:gd name="f48" fmla="val 5016"/>
                <a:gd name="f49" fmla="val 2713"/>
                <a:gd name="f50" fmla="val 5036"/>
                <a:gd name="f51" fmla="val 2819"/>
                <a:gd name="f52" fmla="val 5081"/>
                <a:gd name="f53" fmla="val 2904"/>
                <a:gd name="f54" fmla="val 5101"/>
                <a:gd name="f55" fmla="val 2989"/>
                <a:gd name="f56" fmla="val 5121"/>
                <a:gd name="f57" fmla="val 3069"/>
                <a:gd name="f58" fmla="val 5141"/>
                <a:gd name="f59" fmla="val 3134"/>
                <a:gd name="f60" fmla="val 5161"/>
                <a:gd name="f61" fmla="val 3155"/>
                <a:gd name="f62" fmla="val 3195"/>
                <a:gd name="f63" fmla="val 5182"/>
                <a:gd name="f64" fmla="val 3215"/>
                <a:gd name="f65" fmla="val 5227"/>
                <a:gd name="f66" fmla="val 5247"/>
                <a:gd name="f67" fmla="val 5287"/>
                <a:gd name="f68" fmla="val 5307"/>
                <a:gd name="f69" fmla="val 5412"/>
                <a:gd name="f70" fmla="val 3175"/>
                <a:gd name="f71" fmla="val 5518"/>
                <a:gd name="f72" fmla="val 5643"/>
                <a:gd name="f73" fmla="val 5748"/>
                <a:gd name="f74" fmla="val 5768"/>
                <a:gd name="f75" fmla="val 5914"/>
                <a:gd name="f76" fmla="val 5934"/>
                <a:gd name="f77" fmla="val 6019"/>
                <a:gd name="f78" fmla="val 6104"/>
                <a:gd name="f79" fmla="val 6164"/>
                <a:gd name="f80" fmla="val 6230"/>
                <a:gd name="f81" fmla="val 3260"/>
                <a:gd name="f82" fmla="val 6290"/>
                <a:gd name="f83" fmla="val 3280"/>
                <a:gd name="f84" fmla="val 6355"/>
                <a:gd name="f85" fmla="val 3300"/>
                <a:gd name="f86" fmla="val 6435"/>
                <a:gd name="f87" fmla="val 3365"/>
                <a:gd name="f88" fmla="val 6460"/>
                <a:gd name="f89" fmla="val 3385"/>
                <a:gd name="f90" fmla="val 6501"/>
                <a:gd name="f91" fmla="val 3405"/>
                <a:gd name="f92" fmla="val 6541"/>
                <a:gd name="f93" fmla="val 6586"/>
                <a:gd name="f94" fmla="val 3445"/>
                <a:gd name="f95" fmla="val 6626"/>
                <a:gd name="f96" fmla="val 3465"/>
                <a:gd name="f97" fmla="val 6646"/>
                <a:gd name="f98" fmla="val 3511"/>
                <a:gd name="f99" fmla="val 6666"/>
                <a:gd name="f100" fmla="val 6686"/>
                <a:gd name="f101" fmla="val 3531"/>
                <a:gd name="f102" fmla="val 6711"/>
                <a:gd name="f103" fmla="val 3551"/>
                <a:gd name="f104" fmla="val 6771"/>
                <a:gd name="f105" fmla="val 3616"/>
                <a:gd name="f106" fmla="val 6811"/>
                <a:gd name="f107" fmla="val 3716"/>
                <a:gd name="f108" fmla="val 3822"/>
                <a:gd name="f109" fmla="val 3867"/>
                <a:gd name="f110" fmla="val 6791"/>
                <a:gd name="f111" fmla="val 3927"/>
                <a:gd name="f112" fmla="val 3967"/>
                <a:gd name="f113" fmla="val 6751"/>
                <a:gd name="f114" fmla="val 4032"/>
                <a:gd name="f115" fmla="val 4092"/>
                <a:gd name="f116" fmla="val 4198"/>
                <a:gd name="f117" fmla="val 4218"/>
                <a:gd name="f118" fmla="val 4243"/>
                <a:gd name="f119" fmla="val 6521"/>
                <a:gd name="f120" fmla="val 4303"/>
                <a:gd name="f121" fmla="val 4343"/>
                <a:gd name="f122" fmla="val 6415"/>
                <a:gd name="f123" fmla="val 4368"/>
                <a:gd name="f124" fmla="val 6375"/>
                <a:gd name="f125" fmla="val 4388"/>
                <a:gd name="f126" fmla="val 4408"/>
                <a:gd name="f127" fmla="val 6335"/>
                <a:gd name="f128" fmla="val 4428"/>
                <a:gd name="f129" fmla="val 4448"/>
                <a:gd name="f130" fmla="val 6270"/>
                <a:gd name="f131" fmla="val 4494"/>
                <a:gd name="f132" fmla="val 6250"/>
                <a:gd name="f133" fmla="val 4514"/>
                <a:gd name="f134" fmla="val 6185"/>
                <a:gd name="f135" fmla="val 4534"/>
                <a:gd name="f136" fmla="val 6144"/>
                <a:gd name="f137" fmla="val 4554"/>
                <a:gd name="f138" fmla="val 6084"/>
                <a:gd name="f139" fmla="val 4574"/>
                <a:gd name="f140" fmla="val 6039"/>
                <a:gd name="f141" fmla="val 4594"/>
                <a:gd name="f142" fmla="val 5999"/>
                <a:gd name="f143" fmla="val 5959"/>
                <a:gd name="f144" fmla="val 4619"/>
                <a:gd name="f145" fmla="val 5874"/>
                <a:gd name="f146" fmla="val 4639"/>
                <a:gd name="f147" fmla="val 5833"/>
                <a:gd name="f148" fmla="val 4659"/>
                <a:gd name="f149" fmla="val 5728"/>
                <a:gd name="f150" fmla="val 4679"/>
                <a:gd name="f151" fmla="val 5708"/>
                <a:gd name="f152" fmla="val 5683"/>
                <a:gd name="f153" fmla="val 4699"/>
                <a:gd name="f154" fmla="val 5623"/>
                <a:gd name="f155" fmla="val 4719"/>
                <a:gd name="f156" fmla="val 5603"/>
                <a:gd name="f157" fmla="val 5583"/>
                <a:gd name="f158" fmla="val 5558"/>
                <a:gd name="f159" fmla="val 4744"/>
                <a:gd name="f160" fmla="val 5538"/>
                <a:gd name="f161" fmla="val 4764"/>
                <a:gd name="f162" fmla="val 5497"/>
                <a:gd name="f163" fmla="val 5477"/>
                <a:gd name="f164" fmla="val 4784"/>
                <a:gd name="f165" fmla="val 5457"/>
                <a:gd name="f166" fmla="val 5432"/>
                <a:gd name="f167" fmla="val 4805"/>
                <a:gd name="f168" fmla="val 4825"/>
                <a:gd name="f169" fmla="val 4890"/>
                <a:gd name="f170" fmla="val 4970"/>
                <a:gd name="f171" fmla="val 5035"/>
                <a:gd name="f172" fmla="val 5075"/>
                <a:gd name="f173" fmla="val 5120"/>
                <a:gd name="f174" fmla="val 5181"/>
                <a:gd name="f175" fmla="val 5286"/>
                <a:gd name="f176" fmla="val 5391"/>
                <a:gd name="f177" fmla="val 5517"/>
                <a:gd name="f178" fmla="val 5622"/>
                <a:gd name="f179" fmla="val 5722"/>
                <a:gd name="f180" fmla="val 5828"/>
                <a:gd name="f181" fmla="val 5873"/>
                <a:gd name="f182" fmla="val 5913"/>
                <a:gd name="f183" fmla="val 5998"/>
                <a:gd name="f184" fmla="val 5788"/>
                <a:gd name="f185" fmla="val 6058"/>
                <a:gd name="f186" fmla="val 5808"/>
                <a:gd name="f187" fmla="val 6204"/>
                <a:gd name="f188" fmla="val 6249"/>
                <a:gd name="f189" fmla="val 6309"/>
                <a:gd name="f190" fmla="val 6349"/>
                <a:gd name="f191" fmla="val 6414"/>
                <a:gd name="f192" fmla="val 6455"/>
                <a:gd name="f193" fmla="val 6500"/>
                <a:gd name="f194" fmla="val 6520"/>
                <a:gd name="f195" fmla="val 6540"/>
                <a:gd name="f196" fmla="val 6580"/>
                <a:gd name="f197" fmla="val 6625"/>
                <a:gd name="f198" fmla="val 6645"/>
                <a:gd name="f199" fmla="val 6685"/>
                <a:gd name="f200" fmla="val 6705"/>
                <a:gd name="f201" fmla="val 6750"/>
                <a:gd name="f202" fmla="val 5663"/>
                <a:gd name="f203" fmla="val 6851"/>
                <a:gd name="f204" fmla="val 6876"/>
                <a:gd name="f205" fmla="val 6896"/>
                <a:gd name="f206" fmla="val 6916"/>
                <a:gd name="f207" fmla="val 6936"/>
                <a:gd name="f208" fmla="val 5372"/>
                <a:gd name="f209" fmla="val 5267"/>
                <a:gd name="f210" fmla="val 5207"/>
                <a:gd name="f211" fmla="val 6831"/>
                <a:gd name="f212" fmla="val 4996"/>
                <a:gd name="f213" fmla="val 6770"/>
                <a:gd name="f214" fmla="val 4891"/>
                <a:gd name="f215" fmla="val 4765"/>
                <a:gd name="f216" fmla="val 4640"/>
                <a:gd name="f217" fmla="val 6600"/>
                <a:gd name="f218" fmla="val 6560"/>
                <a:gd name="f219" fmla="val 4555"/>
                <a:gd name="f220" fmla="val 6394"/>
                <a:gd name="f221" fmla="val 6329"/>
                <a:gd name="f222" fmla="val 6269"/>
                <a:gd name="f223" fmla="val 6124"/>
                <a:gd name="f224" fmla="val 6078"/>
                <a:gd name="f225" fmla="val 6038"/>
                <a:gd name="f226" fmla="val 5973"/>
                <a:gd name="f227" fmla="val 5933"/>
                <a:gd name="f228" fmla="val 4053"/>
                <a:gd name="f229" fmla="val 5953"/>
                <a:gd name="f230" fmla="val 3993"/>
                <a:gd name="f231" fmla="val 6018"/>
                <a:gd name="f232" fmla="val 3973"/>
                <a:gd name="f233" fmla="val 3953"/>
                <a:gd name="f234" fmla="val 3928"/>
                <a:gd name="f235" fmla="val 6098"/>
                <a:gd name="f236" fmla="val 3888"/>
                <a:gd name="f237" fmla="val 3827"/>
                <a:gd name="f238" fmla="val 6184"/>
                <a:gd name="f239" fmla="val 3762"/>
                <a:gd name="f240" fmla="val 3677"/>
                <a:gd name="f241" fmla="val 3597"/>
                <a:gd name="f242" fmla="val 6374"/>
                <a:gd name="f243" fmla="val 6434"/>
                <a:gd name="f244" fmla="val 3471"/>
                <a:gd name="f245" fmla="val 3451"/>
                <a:gd name="f246" fmla="val 6475"/>
                <a:gd name="f247" fmla="val 3406"/>
                <a:gd name="f248" fmla="val 3366"/>
                <a:gd name="f249" fmla="val 3326"/>
                <a:gd name="f250" fmla="val 3281"/>
                <a:gd name="f251" fmla="val 3221"/>
                <a:gd name="f252" fmla="val 3135"/>
                <a:gd name="f253" fmla="val 3095"/>
                <a:gd name="f254" fmla="val 6665"/>
                <a:gd name="f255" fmla="val 3050"/>
                <a:gd name="f256" fmla="val 3010"/>
                <a:gd name="f257" fmla="val 2970"/>
                <a:gd name="f258" fmla="val 2905"/>
                <a:gd name="f259" fmla="val 6725"/>
                <a:gd name="f260" fmla="val 2844"/>
                <a:gd name="f261" fmla="val 2759"/>
                <a:gd name="f262" fmla="val 2699"/>
                <a:gd name="f263" fmla="val 2634"/>
                <a:gd name="f264" fmla="val 2594"/>
                <a:gd name="f265" fmla="val 2549"/>
                <a:gd name="f266" fmla="val 2508"/>
                <a:gd name="f267" fmla="val 2468"/>
                <a:gd name="f268" fmla="val 2448"/>
                <a:gd name="f269" fmla="val 2423"/>
                <a:gd name="f270" fmla="val 2403"/>
                <a:gd name="f271" fmla="val 5662"/>
                <a:gd name="f272" fmla="val 5597"/>
                <a:gd name="f273" fmla="val 2488"/>
                <a:gd name="f274" fmla="val 5557"/>
                <a:gd name="f275" fmla="val 5431"/>
                <a:gd name="f276" fmla="val 5346"/>
                <a:gd name="f277" fmla="val 2574"/>
                <a:gd name="f278" fmla="val 5326"/>
                <a:gd name="f279" fmla="val 5266"/>
                <a:gd name="f280" fmla="val 2614"/>
                <a:gd name="f281" fmla="val 5221"/>
                <a:gd name="f282" fmla="val 2654"/>
                <a:gd name="f283" fmla="val 5095"/>
                <a:gd name="f284" fmla="val 2674"/>
                <a:gd name="f285" fmla="val 2719"/>
                <a:gd name="f286" fmla="val 4950"/>
                <a:gd name="f287" fmla="val 4930"/>
                <a:gd name="f288" fmla="val 2739"/>
                <a:gd name="f289" fmla="val 4870"/>
                <a:gd name="f290" fmla="val 4845"/>
                <a:gd name="f291" fmla="val 2363"/>
                <a:gd name="f292" fmla="val 2298"/>
                <a:gd name="f293" fmla="val 2218"/>
                <a:gd name="f294" fmla="val 2092"/>
                <a:gd name="f295" fmla="val 2027"/>
                <a:gd name="f296" fmla="val 1987"/>
                <a:gd name="f297" fmla="val 1947"/>
                <a:gd name="f298" fmla="val 4469"/>
                <a:gd name="f299" fmla="val 1861"/>
                <a:gd name="f300" fmla="val 1796"/>
                <a:gd name="f301" fmla="val 1756"/>
                <a:gd name="f302" fmla="val 1631"/>
                <a:gd name="f303" fmla="val 4263"/>
                <a:gd name="f304" fmla="val 1525"/>
                <a:gd name="f305" fmla="val 1485"/>
                <a:gd name="f306" fmla="val 4012"/>
                <a:gd name="f307" fmla="val 1465"/>
                <a:gd name="f308" fmla="val 3907"/>
                <a:gd name="f309" fmla="val 3802"/>
                <a:gd name="f310" fmla="val 1505"/>
                <a:gd name="f311" fmla="val 3696"/>
                <a:gd name="f312" fmla="val 3636"/>
                <a:gd name="f313" fmla="val 1571"/>
                <a:gd name="f314" fmla="val 3591"/>
                <a:gd name="f315" fmla="val 1591"/>
                <a:gd name="f316" fmla="val 1611"/>
                <a:gd name="f317" fmla="val 1651"/>
                <a:gd name="f318" fmla="val 1671"/>
                <a:gd name="f319" fmla="val 3491"/>
                <a:gd name="f320" fmla="val 1716"/>
                <a:gd name="f321" fmla="val 3425"/>
                <a:gd name="f322" fmla="val 1776"/>
                <a:gd name="f323" fmla="val 1821"/>
                <a:gd name="f324" fmla="val 1902"/>
                <a:gd name="f325" fmla="val 3340"/>
                <a:gd name="f326" fmla="val 2007"/>
                <a:gd name="f327" fmla="val 3320"/>
                <a:gd name="f328" fmla="val 2047"/>
                <a:gd name="f329" fmla="val 2132"/>
                <a:gd name="f330" fmla="val 2323"/>
                <a:gd name="f331" fmla="val 3240"/>
                <a:gd name="f332" fmla="val 2885"/>
                <a:gd name="f333" fmla="val 2950"/>
                <a:gd name="f334" fmla="val 3030"/>
                <a:gd name="f335" fmla="val 3089"/>
                <a:gd name="f336" fmla="val 3029"/>
                <a:gd name="f337" fmla="val 3075"/>
                <a:gd name="f338" fmla="val 2738"/>
                <a:gd name="f339" fmla="val 2653"/>
                <a:gd name="f340" fmla="val 2588"/>
                <a:gd name="f341" fmla="val 3201"/>
                <a:gd name="f342" fmla="val 3261"/>
                <a:gd name="f343" fmla="val 2402"/>
                <a:gd name="f344" fmla="val 3301"/>
                <a:gd name="f345" fmla="val 2317"/>
                <a:gd name="f346" fmla="val 3346"/>
                <a:gd name="f347" fmla="val 2237"/>
                <a:gd name="f348" fmla="val 3386"/>
                <a:gd name="f349" fmla="val 2131"/>
                <a:gd name="f350" fmla="val 3426"/>
                <a:gd name="f351" fmla="val 2066"/>
                <a:gd name="f352" fmla="val 3532"/>
                <a:gd name="f353" fmla="val 1941"/>
                <a:gd name="f354" fmla="val 3657"/>
                <a:gd name="f355" fmla="val 1795"/>
                <a:gd name="f356" fmla="val 3782"/>
                <a:gd name="f357" fmla="val 3847"/>
                <a:gd name="f358" fmla="val 3868"/>
                <a:gd name="f359" fmla="val 3908"/>
                <a:gd name="f360" fmla="val 4013"/>
                <a:gd name="f361" fmla="val 4033"/>
                <a:gd name="f362" fmla="val 20"/>
                <a:gd name="f363" fmla="val 3742"/>
                <a:gd name="f364" fmla="val 40"/>
                <a:gd name="f365" fmla="val 60"/>
                <a:gd name="f366" fmla="val 3617"/>
                <a:gd name="f367" fmla="val 80"/>
                <a:gd name="f368" fmla="val 3577"/>
                <a:gd name="f369" fmla="val 125"/>
                <a:gd name="f370" fmla="val 166"/>
                <a:gd name="f371" fmla="val 186"/>
                <a:gd name="f372" fmla="val 231"/>
                <a:gd name="f373" fmla="val 271"/>
                <a:gd name="f374" fmla="val 331"/>
                <a:gd name="f375" fmla="val 416"/>
                <a:gd name="f376" fmla="val 502"/>
                <a:gd name="f377" fmla="val 582"/>
                <a:gd name="f378" fmla="val 647"/>
                <a:gd name="f379" fmla="val 732"/>
                <a:gd name="f380" fmla="val 833"/>
                <a:gd name="f381" fmla="val 938"/>
                <a:gd name="f382" fmla="val 2925"/>
                <a:gd name="f383" fmla="val 1043"/>
                <a:gd name="f384" fmla="val 1148"/>
                <a:gd name="f385" fmla="val 2824"/>
                <a:gd name="f386" fmla="val 1294"/>
                <a:gd name="f387" fmla="val 2779"/>
                <a:gd name="f388" fmla="val 1439"/>
                <a:gd name="f389" fmla="val 1775"/>
                <a:gd name="f390" fmla="val 2026"/>
                <a:gd name="f391" fmla="val 2111"/>
                <a:gd name="f392" fmla="val 2422"/>
                <a:gd name="f393" fmla="val 2278"/>
                <a:gd name="f394" fmla="val 2238"/>
                <a:gd name="f395" fmla="val 2197"/>
                <a:gd name="f396" fmla="val 2548"/>
                <a:gd name="f397" fmla="val 2172"/>
                <a:gd name="f398" fmla="val 2112"/>
                <a:gd name="f399" fmla="val 2568"/>
                <a:gd name="f400" fmla="val 1736"/>
                <a:gd name="f401" fmla="val 1380"/>
                <a:gd name="f402" fmla="val 1320"/>
                <a:gd name="f403" fmla="val 2633"/>
                <a:gd name="f404" fmla="val 1255"/>
                <a:gd name="f405" fmla="val 1169"/>
                <a:gd name="f406" fmla="val 1149"/>
                <a:gd name="f407" fmla="val 1069"/>
                <a:gd name="f408" fmla="val 2673"/>
                <a:gd name="f409" fmla="val 984"/>
                <a:gd name="f410" fmla="val 2693"/>
                <a:gd name="f411" fmla="val 944"/>
                <a:gd name="f412" fmla="val 899"/>
                <a:gd name="f413" fmla="val 858"/>
                <a:gd name="f414" fmla="val 2758"/>
                <a:gd name="f415" fmla="val 818"/>
                <a:gd name="f416" fmla="val 773"/>
                <a:gd name="f417" fmla="val 2778"/>
                <a:gd name="f418" fmla="val 713"/>
                <a:gd name="f419" fmla="val 2798"/>
                <a:gd name="f420" fmla="val 668"/>
                <a:gd name="f421" fmla="val 628"/>
                <a:gd name="f422" fmla="val 588"/>
                <a:gd name="f423" fmla="val 568"/>
                <a:gd name="f424" fmla="val 2839"/>
                <a:gd name="f425" fmla="val 522"/>
                <a:gd name="f426" fmla="val 2864"/>
                <a:gd name="f427" fmla="val 2884"/>
                <a:gd name="f428" fmla="val 482"/>
                <a:gd name="f429" fmla="val 442"/>
                <a:gd name="f430" fmla="val 397"/>
                <a:gd name="f431" fmla="val 377"/>
                <a:gd name="f432" fmla="val 357"/>
                <a:gd name="f433" fmla="val 292"/>
                <a:gd name="f434" fmla="val 211"/>
                <a:gd name="f435" fmla="val 3049"/>
                <a:gd name="f436" fmla="val 3114"/>
                <a:gd name="f437" fmla="val 106"/>
                <a:gd name="f438" fmla="val 66"/>
                <a:gd name="f439" fmla="val 41"/>
                <a:gd name="f440" fmla="val 21"/>
                <a:gd name="f441" fmla="val 1"/>
                <a:gd name="f442" fmla="val 3656"/>
                <a:gd name="f443" fmla="val 86"/>
                <a:gd name="f444" fmla="val 3887"/>
                <a:gd name="f445" fmla="val 146"/>
                <a:gd name="f446" fmla="val 3992"/>
                <a:gd name="f447" fmla="val 232"/>
                <a:gd name="f448" fmla="val 4072"/>
                <a:gd name="f449" fmla="val 4283"/>
                <a:gd name="f450" fmla="val 648"/>
                <a:gd name="f451" fmla="val 753"/>
                <a:gd name="f452" fmla="val 878"/>
                <a:gd name="f453" fmla="val 1024"/>
                <a:gd name="f454" fmla="val 1109"/>
                <a:gd name="f455" fmla="val 1235"/>
                <a:gd name="f456" fmla="val 1295"/>
                <a:gd name="f457" fmla="val 1400"/>
                <a:gd name="f458" fmla="val 1546"/>
                <a:gd name="f459" fmla="val 1841"/>
                <a:gd name="f460" fmla="val 1922"/>
                <a:gd name="f461" fmla="val 4995"/>
                <a:gd name="f462" fmla="val 5015"/>
                <a:gd name="f463" fmla="val 2072"/>
                <a:gd name="f464" fmla="val 5055"/>
                <a:gd name="f465" fmla="val 5246"/>
                <a:gd name="f466" fmla="val 5306"/>
                <a:gd name="f467" fmla="val 1882"/>
                <a:gd name="f468" fmla="val 5451"/>
                <a:gd name="f469" fmla="val 5537"/>
                <a:gd name="f470" fmla="val 5642"/>
                <a:gd name="f471" fmla="val 5747"/>
                <a:gd name="f472" fmla="val 6224"/>
                <a:gd name="f473" fmla="val 7021"/>
                <a:gd name="f474" fmla="val 7272"/>
                <a:gd name="f475" fmla="val 7377"/>
                <a:gd name="f476" fmla="val 7478"/>
                <a:gd name="f477" fmla="val 7563"/>
                <a:gd name="f478" fmla="val 7628"/>
                <a:gd name="f479" fmla="val 7688"/>
                <a:gd name="f480" fmla="val 7753"/>
                <a:gd name="f481" fmla="val 7814"/>
                <a:gd name="f482" fmla="val 7854"/>
                <a:gd name="f483" fmla="val 1967"/>
                <a:gd name="f484" fmla="val 7879"/>
                <a:gd name="f485" fmla="val 7899"/>
                <a:gd name="f486" fmla="val 7919"/>
                <a:gd name="f487" fmla="val 7939"/>
                <a:gd name="f488" fmla="val 7648"/>
                <a:gd name="f489" fmla="val 7543"/>
                <a:gd name="f490" fmla="val 7417"/>
                <a:gd name="f491" fmla="val 7252"/>
                <a:gd name="f492" fmla="val 7187"/>
                <a:gd name="f493" fmla="val 3637"/>
                <a:gd name="f494" fmla="val 7147"/>
                <a:gd name="f495" fmla="val 7101"/>
                <a:gd name="f496" fmla="val 3722"/>
                <a:gd name="f497" fmla="val 7061"/>
                <a:gd name="f498" fmla="val 7001"/>
                <a:gd name="f499" fmla="val 6956"/>
                <a:gd name="f500" fmla="val 4284"/>
                <a:gd name="f501" fmla="val 4369"/>
                <a:gd name="f502" fmla="val 7041"/>
                <a:gd name="f503" fmla="val 7081"/>
                <a:gd name="f504" fmla="val 7227"/>
                <a:gd name="f505" fmla="val 7292"/>
                <a:gd name="f506" fmla="val 4680"/>
                <a:gd name="f507" fmla="val 7332"/>
                <a:gd name="f508" fmla="val 4725"/>
                <a:gd name="f509" fmla="val 7397"/>
                <a:gd name="f510" fmla="val 7708"/>
                <a:gd name="f511" fmla="val 7834"/>
                <a:gd name="f512" fmla="val 7959"/>
                <a:gd name="f513" fmla="val 8044"/>
                <a:gd name="f514" fmla="val 8130"/>
                <a:gd name="f515" fmla="val 5854"/>
                <a:gd name="f516" fmla="val 8190"/>
                <a:gd name="f517" fmla="val 6059"/>
                <a:gd name="f518" fmla="val 8150"/>
                <a:gd name="f519" fmla="val 8064"/>
                <a:gd name="f520" fmla="val 6606"/>
                <a:gd name="f521" fmla="val 7438"/>
                <a:gd name="f522" fmla="val 7207"/>
                <a:gd name="f523" fmla="val 6480"/>
                <a:gd name="f524" fmla="val 5848"/>
                <a:gd name="f525" fmla="val 6395"/>
                <a:gd name="f526" fmla="val 6310"/>
                <a:gd name="f527" fmla="val 6210"/>
                <a:gd name="f528" fmla="val 6731"/>
                <a:gd name="f529" fmla="val 6837"/>
                <a:gd name="f530" fmla="val 6917"/>
                <a:gd name="f531" fmla="val 7022"/>
                <a:gd name="f532" fmla="val 7087"/>
                <a:gd name="f533" fmla="val 7233"/>
                <a:gd name="f534" fmla="val 7273"/>
                <a:gd name="f535" fmla="val 7313"/>
                <a:gd name="f536" fmla="val 7338"/>
                <a:gd name="f537" fmla="val 7378"/>
                <a:gd name="f538" fmla="val 7483"/>
                <a:gd name="f539" fmla="val 7504"/>
                <a:gd name="f540" fmla="val 4323"/>
                <a:gd name="f541" fmla="val 7544"/>
                <a:gd name="f542" fmla="val 7589"/>
                <a:gd name="f543" fmla="val 7629"/>
                <a:gd name="f544" fmla="val 7649"/>
                <a:gd name="f545" fmla="val 7689"/>
                <a:gd name="f546" fmla="val 7774"/>
                <a:gd name="f547" fmla="val 7860"/>
                <a:gd name="f548" fmla="val 7920"/>
                <a:gd name="f549" fmla="val 8005"/>
                <a:gd name="f550" fmla="val 8065"/>
                <a:gd name="f551" fmla="val 8110"/>
                <a:gd name="f552" fmla="val 8191"/>
                <a:gd name="f553" fmla="val 8216"/>
                <a:gd name="f554" fmla="val 8171"/>
                <a:gd name="f555" fmla="val 8045"/>
                <a:gd name="f556" fmla="val 7985"/>
                <a:gd name="f557" fmla="val 7940"/>
                <a:gd name="f558" fmla="val 2944"/>
                <a:gd name="f559" fmla="val 7900"/>
                <a:gd name="f560" fmla="val 2924"/>
                <a:gd name="f561" fmla="val 7754"/>
                <a:gd name="f562" fmla="val 7609"/>
                <a:gd name="f563" fmla="val 7524"/>
                <a:gd name="f564" fmla="val 7398"/>
                <a:gd name="f565" fmla="val 7358"/>
                <a:gd name="f566" fmla="val 7293"/>
                <a:gd name="f567" fmla="val 7253"/>
                <a:gd name="f568" fmla="val 7213"/>
                <a:gd name="f569" fmla="val 7168"/>
                <a:gd name="f570" fmla="val 6962"/>
                <a:gd name="f571" fmla="val 6897"/>
                <a:gd name="f572" fmla="val 6561"/>
                <a:gd name="f573" fmla="val 2462"/>
                <a:gd name="f574" fmla="val 2362"/>
                <a:gd name="f575" fmla="val 2277"/>
                <a:gd name="f576" fmla="val 2192"/>
                <a:gd name="f577" fmla="val 1961"/>
                <a:gd name="f578" fmla="val 5392"/>
                <a:gd name="f579" fmla="val 1254"/>
                <a:gd name="f580" fmla="val 1083"/>
                <a:gd name="f581" fmla="val 1023"/>
                <a:gd name="f582" fmla="val 958"/>
                <a:gd name="f583" fmla="val 898"/>
                <a:gd name="f584" fmla="val 4956"/>
                <a:gd name="f585" fmla="val 772"/>
                <a:gd name="f586" fmla="val 687"/>
                <a:gd name="f587" fmla="val 4851"/>
                <a:gd name="f588" fmla="val 627"/>
                <a:gd name="f589" fmla="val 607"/>
                <a:gd name="f590" fmla="val 562"/>
                <a:gd name="f591" fmla="val 542"/>
                <a:gd name="f592" fmla="val 456"/>
                <a:gd name="f593" fmla="val 206"/>
                <a:gd name="f594" fmla="val 4429"/>
                <a:gd name="f595" fmla="val 145"/>
                <a:gd name="f596" fmla="val 105"/>
                <a:gd name="f597" fmla="val 4244"/>
                <a:gd name="f598" fmla="val 4158"/>
                <a:gd name="f599" fmla="*/ f0 1 8236"/>
                <a:gd name="f600" fmla="*/ f1 1 8230"/>
                <a:gd name="f601" fmla="val f2"/>
                <a:gd name="f602" fmla="val f3"/>
                <a:gd name="f603" fmla="val f4"/>
                <a:gd name="f604" fmla="+- f603 0 f601"/>
                <a:gd name="f605" fmla="+- f602 0 f601"/>
                <a:gd name="f606" fmla="*/ f605 1 8236"/>
                <a:gd name="f607" fmla="*/ f604 1 8230"/>
                <a:gd name="f608" fmla="*/ f601 1 f606"/>
                <a:gd name="f609" fmla="*/ f602 1 f606"/>
                <a:gd name="f610" fmla="*/ f601 1 f607"/>
                <a:gd name="f611" fmla="*/ f603 1 f607"/>
                <a:gd name="f612" fmla="*/ f608 f599 1"/>
                <a:gd name="f613" fmla="*/ f609 f599 1"/>
                <a:gd name="f614" fmla="*/ f611 f600 1"/>
                <a:gd name="f615" fmla="*/ f610 f6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2" t="f615" r="f613" b="f614"/>
              <a:pathLst>
                <a:path w="8236" h="823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1"/>
                    <a:pt x="f13" y="f11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lnTo>
                    <a:pt x="f58" y="f59"/>
                  </a:lnTo>
                  <a:cubicBezTo>
                    <a:pt x="f60" y="f61"/>
                    <a:pt x="f60" y="f62"/>
                    <a:pt x="f63" y="f64"/>
                  </a:cubicBezTo>
                  <a:lnTo>
                    <a:pt x="f65" y="f64"/>
                  </a:lnTo>
                  <a:cubicBezTo>
                    <a:pt x="f66" y="f62"/>
                    <a:pt x="f67" y="f62"/>
                    <a:pt x="f68" y="f62"/>
                  </a:cubicBezTo>
                  <a:cubicBezTo>
                    <a:pt x="f69" y="f70"/>
                    <a:pt x="f71" y="f70"/>
                    <a:pt x="f72" y="f70"/>
                  </a:cubicBezTo>
                  <a:lnTo>
                    <a:pt x="f73" y="f70"/>
                  </a:lnTo>
                  <a:lnTo>
                    <a:pt x="f74" y="f61"/>
                  </a:lnTo>
                  <a:lnTo>
                    <a:pt x="f75" y="f61"/>
                  </a:lnTo>
                  <a:lnTo>
                    <a:pt x="f76" y="f70"/>
                  </a:lnTo>
                  <a:lnTo>
                    <a:pt x="f77" y="f70"/>
                  </a:lnTo>
                  <a:cubicBezTo>
                    <a:pt x="f78" y="f62"/>
                    <a:pt x="f79" y="f64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1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98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6" y="f108"/>
                  </a:cubicBezTo>
                  <a:cubicBezTo>
                    <a:pt x="f106" y="f109"/>
                    <a:pt x="f110" y="f111"/>
                    <a:pt x="f104" y="f112"/>
                  </a:cubicBezTo>
                  <a:cubicBezTo>
                    <a:pt x="f113" y="f114"/>
                    <a:pt x="f102" y="f115"/>
                    <a:pt x="f99" y="f10"/>
                  </a:cubicBezTo>
                  <a:lnTo>
                    <a:pt x="f99" y="f12"/>
                  </a:lnTo>
                  <a:cubicBezTo>
                    <a:pt x="f97" y="f116"/>
                    <a:pt x="f95" y="f117"/>
                    <a:pt x="f93" y="f118"/>
                  </a:cubicBezTo>
                  <a:lnTo>
                    <a:pt x="f119" y="f120"/>
                  </a:lnTo>
                  <a:lnTo>
                    <a:pt x="f86" y="f121"/>
                  </a:lnTo>
                  <a:cubicBezTo>
                    <a:pt x="f122" y="f123"/>
                    <a:pt x="f124" y="f125"/>
                    <a:pt x="f84" y="f126"/>
                  </a:cubicBezTo>
                  <a:lnTo>
                    <a:pt x="f127" y="f128"/>
                  </a:lnTo>
                  <a:cubicBezTo>
                    <a:pt x="f82" y="f129"/>
                    <a:pt x="f130" y="f131"/>
                    <a:pt x="f132" y="f133"/>
                  </a:cubicBezTo>
                  <a:cubicBezTo>
                    <a:pt x="f134" y="f135"/>
                    <a:pt x="f136" y="f137"/>
                    <a:pt x="f138" y="f139"/>
                  </a:cubicBezTo>
                  <a:cubicBezTo>
                    <a:pt x="f140" y="f141"/>
                    <a:pt x="f142" y="f141"/>
                    <a:pt x="f143" y="f144"/>
                  </a:cubicBezTo>
                  <a:cubicBezTo>
                    <a:pt x="f75" y="f144"/>
                    <a:pt x="f145" y="f146"/>
                    <a:pt x="f147" y="f146"/>
                  </a:cubicBezTo>
                  <a:lnTo>
                    <a:pt x="f74" y="f148"/>
                  </a:lnTo>
                  <a:cubicBezTo>
                    <a:pt x="f149" y="f150"/>
                    <a:pt x="f151" y="f150"/>
                    <a:pt x="f152" y="f153"/>
                  </a:cubicBezTo>
                  <a:lnTo>
                    <a:pt x="f154" y="f155"/>
                  </a:lnTo>
                  <a:cubicBezTo>
                    <a:pt x="f156" y="f155"/>
                    <a:pt x="f157" y="f155"/>
                    <a:pt x="f158" y="f159"/>
                  </a:cubicBezTo>
                  <a:cubicBezTo>
                    <a:pt x="f160" y="f159"/>
                    <a:pt x="f71" y="f161"/>
                    <a:pt x="f162" y="f161"/>
                  </a:cubicBezTo>
                  <a:cubicBezTo>
                    <a:pt x="f163" y="f164"/>
                    <a:pt x="f165" y="f164"/>
                    <a:pt x="f166" y="f167"/>
                  </a:cubicBezTo>
                  <a:lnTo>
                    <a:pt x="f166" y="f168"/>
                  </a:lnTo>
                  <a:cubicBezTo>
                    <a:pt x="f165" y="f169"/>
                    <a:pt x="f163" y="f170"/>
                    <a:pt x="f162" y="f171"/>
                  </a:cubicBezTo>
                  <a:cubicBezTo>
                    <a:pt x="f162" y="f172"/>
                    <a:pt x="f71" y="f173"/>
                    <a:pt x="f160" y="f174"/>
                  </a:cubicBezTo>
                  <a:cubicBezTo>
                    <a:pt x="f158" y="f175"/>
                    <a:pt x="f156" y="f176"/>
                    <a:pt x="f154" y="f177"/>
                  </a:cubicBezTo>
                  <a:cubicBezTo>
                    <a:pt x="f72" y="f178"/>
                    <a:pt x="f152" y="f179"/>
                    <a:pt x="f151" y="f180"/>
                  </a:cubicBezTo>
                  <a:lnTo>
                    <a:pt x="f149" y="f181"/>
                  </a:lnTo>
                  <a:lnTo>
                    <a:pt x="f73" y="f182"/>
                  </a:lnTo>
                  <a:cubicBezTo>
                    <a:pt x="f74" y="f183"/>
                    <a:pt x="f184" y="f185"/>
                    <a:pt x="f186" y="f136"/>
                  </a:cubicBezTo>
                  <a:cubicBezTo>
                    <a:pt x="f186" y="f187"/>
                    <a:pt x="f147" y="f188"/>
                    <a:pt x="f147" y="f189"/>
                  </a:cubicBezTo>
                  <a:cubicBezTo>
                    <a:pt x="f147" y="f190"/>
                    <a:pt x="f147" y="f191"/>
                    <a:pt x="f186" y="f192"/>
                  </a:cubicBezTo>
                  <a:cubicBezTo>
                    <a:pt x="f186" y="f193"/>
                    <a:pt x="f186" y="f194"/>
                    <a:pt x="f184" y="f195"/>
                  </a:cubicBezTo>
                  <a:cubicBezTo>
                    <a:pt x="f184" y="f196"/>
                    <a:pt x="f74" y="f197"/>
                    <a:pt x="f73" y="f198"/>
                  </a:cubicBezTo>
                  <a:cubicBezTo>
                    <a:pt x="f149" y="f199"/>
                    <a:pt x="f151" y="f200"/>
                    <a:pt x="f152" y="f201"/>
                  </a:cubicBezTo>
                  <a:cubicBezTo>
                    <a:pt x="f202" y="f110"/>
                    <a:pt x="f154" y="f106"/>
                    <a:pt x="f156" y="f203"/>
                  </a:cubicBezTo>
                  <a:cubicBezTo>
                    <a:pt x="f157" y="f204"/>
                    <a:pt x="f158" y="f204"/>
                    <a:pt x="f71" y="f205"/>
                  </a:cubicBezTo>
                  <a:lnTo>
                    <a:pt x="f162" y="f206"/>
                  </a:lnTo>
                  <a:lnTo>
                    <a:pt x="f165" y="f206"/>
                  </a:lnTo>
                  <a:cubicBezTo>
                    <a:pt x="f166" y="f207"/>
                    <a:pt x="f69" y="f207"/>
                    <a:pt x="f208" y="f207"/>
                  </a:cubicBezTo>
                  <a:lnTo>
                    <a:pt x="f67" y="f207"/>
                  </a:lnTo>
                  <a:cubicBezTo>
                    <a:pt x="f209" y="f207"/>
                    <a:pt x="f66" y="f207"/>
                    <a:pt x="f210" y="f206"/>
                  </a:cubicBezTo>
                  <a:cubicBezTo>
                    <a:pt x="f58" y="f205"/>
                    <a:pt x="f52" y="f204"/>
                    <a:pt x="f50" y="f211"/>
                  </a:cubicBezTo>
                  <a:cubicBezTo>
                    <a:pt x="f48" y="f106"/>
                    <a:pt x="f212" y="f110"/>
                    <a:pt x="f212" y="f213"/>
                  </a:cubicBezTo>
                  <a:lnTo>
                    <a:pt x="f214" y="f213"/>
                  </a:lnTo>
                  <a:cubicBezTo>
                    <a:pt x="f167" y="f201"/>
                    <a:pt x="f215" y="f199"/>
                    <a:pt x="f32" y="f198"/>
                  </a:cubicBezTo>
                  <a:cubicBezTo>
                    <a:pt x="f216" y="f217"/>
                    <a:pt x="f28" y="f218"/>
                    <a:pt x="f219" y="f194"/>
                  </a:cubicBezTo>
                  <a:lnTo>
                    <a:pt x="f133" y="f192"/>
                  </a:lnTo>
                  <a:cubicBezTo>
                    <a:pt x="f24" y="f220"/>
                    <a:pt x="f22" y="f221"/>
                    <a:pt x="f20" y="f222"/>
                  </a:cubicBezTo>
                  <a:lnTo>
                    <a:pt x="f14" y="f223"/>
                  </a:lnTo>
                  <a:cubicBezTo>
                    <a:pt x="f12" y="f224"/>
                    <a:pt x="f10" y="f225"/>
                    <a:pt x="f8" y="f183"/>
                  </a:cubicBezTo>
                  <a:cubicBezTo>
                    <a:pt x="f7" y="f226"/>
                    <a:pt x="f7" y="f227"/>
                    <a:pt x="f5" y="f182"/>
                  </a:cubicBezTo>
                  <a:lnTo>
                    <a:pt x="f228" y="f229"/>
                  </a:lnTo>
                  <a:lnTo>
                    <a:pt x="f230" y="f231"/>
                  </a:lnTo>
                  <a:cubicBezTo>
                    <a:pt x="f232" y="f225"/>
                    <a:pt x="f233" y="f224"/>
                    <a:pt x="f234" y="f235"/>
                  </a:cubicBezTo>
                  <a:cubicBezTo>
                    <a:pt x="f236" y="f136"/>
                    <a:pt x="f237" y="f238"/>
                    <a:pt x="f239" y="f188"/>
                  </a:cubicBezTo>
                  <a:cubicBezTo>
                    <a:pt x="f240" y="f189"/>
                    <a:pt x="f241" y="f242"/>
                    <a:pt x="f98" y="f243"/>
                  </a:cubicBezTo>
                  <a:cubicBezTo>
                    <a:pt x="f244" y="f192"/>
                    <a:pt x="f245" y="f246"/>
                    <a:pt x="f247" y="f193"/>
                  </a:cubicBezTo>
                  <a:lnTo>
                    <a:pt x="f248" y="f194"/>
                  </a:lnTo>
                  <a:lnTo>
                    <a:pt x="f249" y="f195"/>
                  </a:lnTo>
                  <a:cubicBezTo>
                    <a:pt x="f250" y="f218"/>
                    <a:pt x="f251" y="f196"/>
                    <a:pt x="f70" y="f197"/>
                  </a:cubicBezTo>
                  <a:lnTo>
                    <a:pt x="f252" y="f198"/>
                  </a:lnTo>
                  <a:cubicBezTo>
                    <a:pt x="f253" y="f254"/>
                    <a:pt x="f255" y="f254"/>
                    <a:pt x="f256" y="f199"/>
                  </a:cubicBezTo>
                  <a:cubicBezTo>
                    <a:pt x="f257" y="f200"/>
                    <a:pt x="f258" y="f259"/>
                    <a:pt x="f260" y="f259"/>
                  </a:cubicBezTo>
                  <a:cubicBezTo>
                    <a:pt x="f261" y="f259"/>
                    <a:pt x="f262" y="f200"/>
                    <a:pt x="f263" y="f199"/>
                  </a:cubicBezTo>
                  <a:cubicBezTo>
                    <a:pt x="f264" y="f198"/>
                    <a:pt x="f265" y="f197"/>
                    <a:pt x="f266" y="f218"/>
                  </a:cubicBezTo>
                  <a:cubicBezTo>
                    <a:pt x="f267" y="f193"/>
                    <a:pt x="f268" y="f191"/>
                    <a:pt x="f269" y="f189"/>
                  </a:cubicBezTo>
                  <a:cubicBezTo>
                    <a:pt x="f270" y="f187"/>
                    <a:pt x="f270" y="f224"/>
                    <a:pt x="f269" y="f229"/>
                  </a:cubicBezTo>
                  <a:cubicBezTo>
                    <a:pt x="f269" y="f181"/>
                    <a:pt x="f268" y="f184"/>
                    <a:pt x="f268" y="f179"/>
                  </a:cubicBezTo>
                  <a:lnTo>
                    <a:pt x="f267" y="f271"/>
                  </a:lnTo>
                  <a:cubicBezTo>
                    <a:pt x="f267" y="f272"/>
                    <a:pt x="f273" y="f274"/>
                    <a:pt x="f266" y="f162"/>
                  </a:cubicBezTo>
                  <a:lnTo>
                    <a:pt x="f45" y="f275"/>
                  </a:lnTo>
                  <a:cubicBezTo>
                    <a:pt x="f265" y="f176"/>
                    <a:pt x="f265" y="f276"/>
                    <a:pt x="f277" y="f278"/>
                  </a:cubicBezTo>
                  <a:cubicBezTo>
                    <a:pt x="f264" y="f279"/>
                    <a:pt x="f280" y="f281"/>
                    <a:pt x="f263" y="f60"/>
                  </a:cubicBezTo>
                  <a:lnTo>
                    <a:pt x="f282" y="f283"/>
                  </a:lnTo>
                  <a:lnTo>
                    <a:pt x="f284" y="f171"/>
                  </a:lnTo>
                  <a:lnTo>
                    <a:pt x="f285" y="f286"/>
                  </a:lnTo>
                  <a:cubicBezTo>
                    <a:pt x="f285" y="f287"/>
                    <a:pt x="f288" y="f169"/>
                    <a:pt x="f288" y="f289"/>
                  </a:cubicBezTo>
                  <a:cubicBezTo>
                    <a:pt x="f285" y="f290"/>
                    <a:pt x="f262" y="f168"/>
                    <a:pt x="f282" y="f168"/>
                  </a:cubicBezTo>
                  <a:cubicBezTo>
                    <a:pt x="f263" y="f167"/>
                    <a:pt x="f264" y="f164"/>
                    <a:pt x="f265" y="f161"/>
                  </a:cubicBezTo>
                  <a:lnTo>
                    <a:pt x="f266" y="f159"/>
                  </a:lnTo>
                  <a:cubicBezTo>
                    <a:pt x="f267" y="f155"/>
                    <a:pt x="f270" y="f153"/>
                    <a:pt x="f291" y="f148"/>
                  </a:cubicBezTo>
                  <a:cubicBezTo>
                    <a:pt x="f292" y="f144"/>
                    <a:pt x="f293" y="f139"/>
                    <a:pt x="f35" y="f137"/>
                  </a:cubicBezTo>
                  <a:lnTo>
                    <a:pt x="f294" y="f135"/>
                  </a:lnTo>
                  <a:cubicBezTo>
                    <a:pt x="f295" y="f133"/>
                    <a:pt x="f296" y="f131"/>
                    <a:pt x="f297" y="f298"/>
                  </a:cubicBezTo>
                  <a:cubicBezTo>
                    <a:pt x="f299" y="f128"/>
                    <a:pt x="f300" y="f125"/>
                    <a:pt x="f301" y="f121"/>
                  </a:cubicBezTo>
                  <a:cubicBezTo>
                    <a:pt x="f302" y="f303"/>
                    <a:pt x="f304" y="f10"/>
                    <a:pt x="f305" y="f306"/>
                  </a:cubicBezTo>
                  <a:cubicBezTo>
                    <a:pt x="f307" y="f308"/>
                    <a:pt x="f307" y="f309"/>
                    <a:pt x="f310" y="f311"/>
                  </a:cubicBezTo>
                  <a:cubicBezTo>
                    <a:pt x="f304" y="f312"/>
                    <a:pt x="f313" y="f314"/>
                    <a:pt x="f315" y="f103"/>
                  </a:cubicBezTo>
                  <a:cubicBezTo>
                    <a:pt x="f316" y="f101"/>
                    <a:pt x="f317" y="f98"/>
                    <a:pt x="f318" y="f319"/>
                  </a:cubicBezTo>
                  <a:cubicBezTo>
                    <a:pt x="f320" y="f94"/>
                    <a:pt x="f301" y="f321"/>
                    <a:pt x="f322" y="f91"/>
                  </a:cubicBezTo>
                  <a:lnTo>
                    <a:pt x="f323" y="f89"/>
                  </a:lnTo>
                  <a:lnTo>
                    <a:pt x="f299" y="f89"/>
                  </a:lnTo>
                  <a:cubicBezTo>
                    <a:pt x="f324" y="f87"/>
                    <a:pt x="f297" y="f325"/>
                    <a:pt x="f296" y="f325"/>
                  </a:cubicBezTo>
                  <a:lnTo>
                    <a:pt x="f326" y="f327"/>
                  </a:lnTo>
                  <a:cubicBezTo>
                    <a:pt x="f328" y="f327"/>
                    <a:pt x="f294" y="f85"/>
                    <a:pt x="f329" y="f83"/>
                  </a:cubicBezTo>
                  <a:cubicBezTo>
                    <a:pt x="f293" y="f81"/>
                    <a:pt x="f330" y="f81"/>
                    <a:pt x="f269" y="f331"/>
                  </a:cubicBezTo>
                  <a:lnTo>
                    <a:pt x="f266" y="f331"/>
                  </a:lnTo>
                  <a:cubicBezTo>
                    <a:pt x="f264" y="f64"/>
                    <a:pt x="f284" y="f64"/>
                    <a:pt x="f288" y="f62"/>
                  </a:cubicBezTo>
                  <a:lnTo>
                    <a:pt x="f260" y="f70"/>
                  </a:lnTo>
                  <a:cubicBezTo>
                    <a:pt x="f332" y="f70"/>
                    <a:pt x="f333" y="f61"/>
                    <a:pt x="f256" y="f61"/>
                  </a:cubicBezTo>
                  <a:cubicBezTo>
                    <a:pt x="f334" y="f335"/>
                    <a:pt x="f334" y="f336"/>
                    <a:pt x="f255" y="f55"/>
                  </a:cubicBezTo>
                  <a:cubicBezTo>
                    <a:pt x="f337" y="f53"/>
                    <a:pt x="f253" y="f51"/>
                    <a:pt x="f252" y="f338"/>
                  </a:cubicBezTo>
                  <a:lnTo>
                    <a:pt x="f61" y="f339"/>
                  </a:lnTo>
                  <a:cubicBezTo>
                    <a:pt x="f70" y="f340"/>
                    <a:pt x="f341" y="f45"/>
                    <a:pt x="f251" y="f273"/>
                  </a:cubicBezTo>
                  <a:cubicBezTo>
                    <a:pt x="f342" y="f343"/>
                    <a:pt x="f344" y="f345"/>
                    <a:pt x="f346" y="f347"/>
                  </a:cubicBezTo>
                  <a:lnTo>
                    <a:pt x="f346" y="f37"/>
                  </a:lnTo>
                  <a:cubicBezTo>
                    <a:pt x="f348" y="f349"/>
                    <a:pt x="f350" y="f351"/>
                    <a:pt x="f319" y="f31"/>
                  </a:cubicBezTo>
                  <a:cubicBezTo>
                    <a:pt x="f352" y="f353"/>
                    <a:pt x="f241" y="f299"/>
                    <a:pt x="f354" y="f355"/>
                  </a:cubicBezTo>
                  <a:lnTo>
                    <a:pt x="f240" y="f25"/>
                  </a:lnTo>
                  <a:lnTo>
                    <a:pt x="f356" y="f19"/>
                  </a:lnTo>
                  <a:cubicBezTo>
                    <a:pt x="f309" y="f17"/>
                    <a:pt x="f357" y="f15"/>
                    <a:pt x="f358" y="f15"/>
                  </a:cubicBezTo>
                  <a:cubicBezTo>
                    <a:pt x="f236" y="f11"/>
                    <a:pt x="f359" y="f11"/>
                    <a:pt x="f234" y="f9"/>
                  </a:cubicBezTo>
                  <a:cubicBezTo>
                    <a:pt x="f232" y="f9"/>
                    <a:pt x="f360" y="f6"/>
                    <a:pt x="f361" y="f6"/>
                  </a:cubicBezTo>
                  <a:close/>
                  <a:moveTo>
                    <a:pt x="f358" y="f2"/>
                  </a:moveTo>
                  <a:cubicBezTo>
                    <a:pt x="f309" y="f362"/>
                    <a:pt x="f363" y="f364"/>
                    <a:pt x="f240" y="f365"/>
                  </a:cubicBezTo>
                  <a:cubicBezTo>
                    <a:pt x="f366" y="f367"/>
                    <a:pt x="f368" y="f369"/>
                    <a:pt x="f352" y="f370"/>
                  </a:cubicBezTo>
                  <a:cubicBezTo>
                    <a:pt x="f319" y="f371"/>
                    <a:pt x="f245" y="f372"/>
                    <a:pt x="f350" y="f373"/>
                  </a:cubicBezTo>
                  <a:cubicBezTo>
                    <a:pt x="f346" y="f374"/>
                    <a:pt x="f250" y="f375"/>
                    <a:pt x="f251" y="f376"/>
                  </a:cubicBezTo>
                  <a:cubicBezTo>
                    <a:pt x="f70" y="f377"/>
                    <a:pt x="f252" y="f378"/>
                    <a:pt x="f253" y="f379"/>
                  </a:cubicBezTo>
                  <a:cubicBezTo>
                    <a:pt x="f334" y="f380"/>
                    <a:pt x="f257" y="f381"/>
                    <a:pt x="f382" y="f383"/>
                  </a:cubicBezTo>
                  <a:lnTo>
                    <a:pt x="f332" y="f384"/>
                  </a:lnTo>
                  <a:cubicBezTo>
                    <a:pt x="f385" y="f386"/>
                    <a:pt x="f387" y="f388"/>
                    <a:pt x="f285" y="f11"/>
                  </a:cubicBezTo>
                  <a:lnTo>
                    <a:pt x="f262" y="f17"/>
                  </a:lnTo>
                  <a:lnTo>
                    <a:pt x="f284" y="f23"/>
                  </a:lnTo>
                  <a:cubicBezTo>
                    <a:pt x="f282" y="f389"/>
                    <a:pt x="f263" y="f27"/>
                    <a:pt x="f280" y="f299"/>
                  </a:cubicBezTo>
                  <a:cubicBezTo>
                    <a:pt x="f277" y="f353"/>
                    <a:pt x="f265" y="f390"/>
                    <a:pt x="f45" y="f391"/>
                  </a:cubicBezTo>
                  <a:lnTo>
                    <a:pt x="f273" y="f347"/>
                  </a:lnTo>
                  <a:lnTo>
                    <a:pt x="f267" y="f345"/>
                  </a:lnTo>
                  <a:lnTo>
                    <a:pt x="f268" y="f41"/>
                  </a:lnTo>
                  <a:cubicBezTo>
                    <a:pt x="f269" y="f392"/>
                    <a:pt x="f269" y="f43"/>
                    <a:pt x="f270" y="f273"/>
                  </a:cubicBezTo>
                  <a:lnTo>
                    <a:pt x="f270" y="f266"/>
                  </a:lnTo>
                  <a:cubicBezTo>
                    <a:pt x="f291" y="f266"/>
                    <a:pt x="f330" y="f45"/>
                    <a:pt x="f393" y="f45"/>
                  </a:cubicBezTo>
                  <a:cubicBezTo>
                    <a:pt x="f394" y="f45"/>
                    <a:pt x="f395" y="f396"/>
                    <a:pt x="f397" y="f396"/>
                  </a:cubicBezTo>
                  <a:cubicBezTo>
                    <a:pt x="f329" y="f396"/>
                    <a:pt x="f398" y="f399"/>
                    <a:pt x="f294" y="f399"/>
                  </a:cubicBezTo>
                  <a:lnTo>
                    <a:pt x="f299" y="f399"/>
                  </a:lnTo>
                  <a:cubicBezTo>
                    <a:pt x="f300" y="f399"/>
                    <a:pt x="f400" y="f399"/>
                    <a:pt x="f318" y="f340"/>
                  </a:cubicBezTo>
                  <a:cubicBezTo>
                    <a:pt x="f313" y="f340"/>
                    <a:pt x="f305" y="f47"/>
                    <a:pt x="f401" y="f47"/>
                  </a:cubicBezTo>
                  <a:cubicBezTo>
                    <a:pt x="f402" y="f403"/>
                    <a:pt x="f404" y="f403"/>
                    <a:pt x="f405" y="f339"/>
                  </a:cubicBezTo>
                  <a:lnTo>
                    <a:pt x="f406" y="f339"/>
                  </a:lnTo>
                  <a:cubicBezTo>
                    <a:pt x="f407" y="f408"/>
                    <a:pt x="f409" y="f410"/>
                    <a:pt x="f411" y="f49"/>
                  </a:cubicBezTo>
                  <a:lnTo>
                    <a:pt x="f412" y="f338"/>
                  </a:lnTo>
                  <a:cubicBezTo>
                    <a:pt x="f413" y="f414"/>
                    <a:pt x="f415" y="f414"/>
                    <a:pt x="f416" y="f417"/>
                  </a:cubicBezTo>
                  <a:cubicBezTo>
                    <a:pt x="f418" y="f419"/>
                    <a:pt x="f420" y="f419"/>
                    <a:pt x="f421" y="f51"/>
                  </a:cubicBezTo>
                  <a:cubicBezTo>
                    <a:pt x="f422" y="f51"/>
                    <a:pt x="f423" y="f424"/>
                    <a:pt x="f425" y="f426"/>
                  </a:cubicBezTo>
                  <a:cubicBezTo>
                    <a:pt x="f376" y="f427"/>
                    <a:pt x="f428" y="f427"/>
                    <a:pt x="f428" y="f427"/>
                  </a:cubicBezTo>
                  <a:lnTo>
                    <a:pt x="f429" y="f427"/>
                  </a:lnTo>
                  <a:cubicBezTo>
                    <a:pt x="f430" y="f427"/>
                    <a:pt x="f431" y="f427"/>
                    <a:pt x="f432" y="f53"/>
                  </a:cubicBezTo>
                  <a:cubicBezTo>
                    <a:pt x="f433" y="f55"/>
                    <a:pt x="f434" y="f435"/>
                    <a:pt x="f370" y="f436"/>
                  </a:cubicBezTo>
                  <a:cubicBezTo>
                    <a:pt x="f437" y="f62"/>
                    <a:pt x="f438" y="f83"/>
                    <a:pt x="f439" y="f91"/>
                  </a:cubicBezTo>
                  <a:cubicBezTo>
                    <a:pt x="f440" y="f98"/>
                    <a:pt x="f441" y="f442"/>
                    <a:pt x="f438" y="f309"/>
                  </a:cubicBezTo>
                  <a:cubicBezTo>
                    <a:pt x="f443" y="f444"/>
                    <a:pt x="f445" y="f446"/>
                    <a:pt x="f447" y="f448"/>
                  </a:cubicBezTo>
                  <a:cubicBezTo>
                    <a:pt x="f432" y="f116"/>
                    <a:pt x="f376" y="f449"/>
                    <a:pt x="f450" y="f125"/>
                  </a:cubicBezTo>
                  <a:lnTo>
                    <a:pt x="f451" y="f129"/>
                  </a:lnTo>
                  <a:cubicBezTo>
                    <a:pt x="f415" y="f298"/>
                    <a:pt x="f452" y="f133"/>
                    <a:pt x="f411" y="f137"/>
                  </a:cubicBezTo>
                  <a:lnTo>
                    <a:pt x="f453" y="f144"/>
                  </a:lnTo>
                  <a:cubicBezTo>
                    <a:pt x="f407" y="f146"/>
                    <a:pt x="f454" y="f150"/>
                    <a:pt x="f405" y="f153"/>
                  </a:cubicBezTo>
                  <a:cubicBezTo>
                    <a:pt x="f455" y="f159"/>
                    <a:pt x="f456" y="f164"/>
                    <a:pt x="f401" y="f167"/>
                  </a:cubicBezTo>
                  <a:lnTo>
                    <a:pt x="f457" y="f168"/>
                  </a:lnTo>
                  <a:cubicBezTo>
                    <a:pt x="f307" y="f289"/>
                    <a:pt x="f458" y="f169"/>
                    <a:pt x="f302" y="f287"/>
                  </a:cubicBezTo>
                  <a:cubicBezTo>
                    <a:pt x="f318" y="f287"/>
                    <a:pt x="f400" y="f286"/>
                    <a:pt x="f322" y="f286"/>
                  </a:cubicBezTo>
                  <a:cubicBezTo>
                    <a:pt x="f300" y="f286"/>
                    <a:pt x="f459" y="f170"/>
                    <a:pt x="f299" y="f170"/>
                  </a:cubicBezTo>
                  <a:cubicBezTo>
                    <a:pt x="f460" y="f461"/>
                    <a:pt x="f296" y="f462"/>
                    <a:pt x="f328" y="f171"/>
                  </a:cubicBezTo>
                  <a:cubicBezTo>
                    <a:pt x="f463" y="f171"/>
                    <a:pt x="f463" y="f464"/>
                    <a:pt x="f294" y="f464"/>
                  </a:cubicBezTo>
                  <a:lnTo>
                    <a:pt x="f398" y="f283"/>
                  </a:lnTo>
                  <a:lnTo>
                    <a:pt x="f328" y="f281"/>
                  </a:lnTo>
                  <a:lnTo>
                    <a:pt x="f328" y="f465"/>
                  </a:lnTo>
                  <a:cubicBezTo>
                    <a:pt x="f295" y="f279"/>
                    <a:pt x="f295" y="f175"/>
                    <a:pt x="f326" y="f466"/>
                  </a:cubicBezTo>
                  <a:cubicBezTo>
                    <a:pt x="f297" y="f176"/>
                    <a:pt x="f467" y="f468"/>
                    <a:pt x="f459" y="f469"/>
                  </a:cubicBezTo>
                  <a:cubicBezTo>
                    <a:pt x="f300" y="f470"/>
                    <a:pt x="f301" y="f471"/>
                    <a:pt x="f320" y="f180"/>
                  </a:cubicBezTo>
                  <a:cubicBezTo>
                    <a:pt x="f318" y="f227"/>
                    <a:pt x="f302" y="f225"/>
                    <a:pt x="f316" y="f223"/>
                  </a:cubicBezTo>
                  <a:cubicBezTo>
                    <a:pt x="f315" y="f472"/>
                    <a:pt x="f313" y="f189"/>
                    <a:pt x="f458" y="f243"/>
                  </a:cubicBezTo>
                  <a:cubicBezTo>
                    <a:pt x="f304" y="f217"/>
                    <a:pt x="f310" y="f106"/>
                    <a:pt x="f310" y="f473"/>
                  </a:cubicBezTo>
                  <a:lnTo>
                    <a:pt x="f310" y="f474"/>
                  </a:lnTo>
                  <a:cubicBezTo>
                    <a:pt x="f304" y="f475"/>
                    <a:pt x="f315" y="f476"/>
                    <a:pt x="f302" y="f477"/>
                  </a:cubicBezTo>
                  <a:cubicBezTo>
                    <a:pt x="f317" y="f478"/>
                    <a:pt x="f320" y="f479"/>
                    <a:pt x="f322" y="f480"/>
                  </a:cubicBezTo>
                  <a:cubicBezTo>
                    <a:pt x="f459" y="f481"/>
                    <a:pt x="f324" y="f482"/>
                    <a:pt x="f483" y="f484"/>
                  </a:cubicBezTo>
                  <a:cubicBezTo>
                    <a:pt x="f296" y="f485"/>
                    <a:pt x="f295" y="f486"/>
                    <a:pt x="f328" y="f486"/>
                  </a:cubicBezTo>
                  <a:cubicBezTo>
                    <a:pt x="f398" y="f487"/>
                    <a:pt x="f35" y="f487"/>
                    <a:pt x="f395" y="f487"/>
                  </a:cubicBezTo>
                  <a:lnTo>
                    <a:pt x="f269" y="f487"/>
                  </a:lnTo>
                  <a:lnTo>
                    <a:pt x="f268" y="f486"/>
                  </a:lnTo>
                  <a:cubicBezTo>
                    <a:pt x="f277" y="f486"/>
                    <a:pt x="f262" y="f482"/>
                    <a:pt x="f387" y="f481"/>
                  </a:cubicBezTo>
                  <a:cubicBezTo>
                    <a:pt x="f426" y="f480"/>
                    <a:pt x="f333" y="f479"/>
                    <a:pt x="f334" y="f488"/>
                  </a:cubicBezTo>
                  <a:cubicBezTo>
                    <a:pt x="f70" y="f489"/>
                    <a:pt x="f346" y="f490"/>
                    <a:pt x="f352" y="f491"/>
                  </a:cubicBezTo>
                  <a:lnTo>
                    <a:pt x="f241" y="f492"/>
                  </a:lnTo>
                  <a:cubicBezTo>
                    <a:pt x="f493" y="f494"/>
                    <a:pt x="f240" y="f495"/>
                    <a:pt x="f496" y="f497"/>
                  </a:cubicBezTo>
                  <a:cubicBezTo>
                    <a:pt x="f239" y="f498"/>
                    <a:pt x="f237" y="f499"/>
                    <a:pt x="f236" y="f205"/>
                  </a:cubicBezTo>
                  <a:lnTo>
                    <a:pt x="f234" y="f204"/>
                  </a:lnTo>
                  <a:cubicBezTo>
                    <a:pt x="f232" y="f211"/>
                    <a:pt x="f360" y="f110"/>
                    <a:pt x="f228" y="f201"/>
                  </a:cubicBezTo>
                  <a:lnTo>
                    <a:pt x="f7" y="f259"/>
                  </a:lnTo>
                  <a:cubicBezTo>
                    <a:pt x="f8" y="f201"/>
                    <a:pt x="f10" y="f110"/>
                    <a:pt x="f12" y="f211"/>
                  </a:cubicBezTo>
                  <a:cubicBezTo>
                    <a:pt x="f14" y="f205"/>
                    <a:pt x="f500" y="f499"/>
                    <a:pt x="f501" y="f502"/>
                  </a:cubicBezTo>
                  <a:cubicBezTo>
                    <a:pt x="f22" y="f503"/>
                    <a:pt x="f24" y="f494"/>
                    <a:pt x="f26" y="f492"/>
                  </a:cubicBezTo>
                  <a:lnTo>
                    <a:pt x="f219" y="f504"/>
                  </a:lnTo>
                  <a:cubicBezTo>
                    <a:pt x="f28" y="f491"/>
                    <a:pt x="f216" y="f505"/>
                    <a:pt x="f506" y="f507"/>
                  </a:cubicBezTo>
                  <a:cubicBezTo>
                    <a:pt x="f508" y="f475"/>
                    <a:pt x="f34" y="f509"/>
                    <a:pt x="f36" y="f490"/>
                  </a:cubicBezTo>
                  <a:cubicBezTo>
                    <a:pt x="f44" y="f477"/>
                    <a:pt x="f52" y="f510"/>
                    <a:pt x="f209" y="f511"/>
                  </a:cubicBezTo>
                  <a:cubicBezTo>
                    <a:pt x="f69" y="f512"/>
                    <a:pt x="f157" y="f513"/>
                    <a:pt x="f149" y="f514"/>
                  </a:cubicBezTo>
                  <a:cubicBezTo>
                    <a:pt x="f515" y="f516"/>
                    <a:pt x="f143" y="f4"/>
                    <a:pt x="f517" y="f4"/>
                  </a:cubicBezTo>
                  <a:lnTo>
                    <a:pt x="f138" y="f4"/>
                  </a:lnTo>
                  <a:cubicBezTo>
                    <a:pt x="f80" y="f4"/>
                    <a:pt x="f84" y="f518"/>
                    <a:pt x="f86" y="f519"/>
                  </a:cubicBezTo>
                  <a:cubicBezTo>
                    <a:pt x="f119" y="f512"/>
                    <a:pt x="f93" y="f511"/>
                    <a:pt x="f520" y="f480"/>
                  </a:cubicBezTo>
                  <a:cubicBezTo>
                    <a:pt x="f97" y="f488"/>
                    <a:pt x="f99" y="f489"/>
                    <a:pt x="f99" y="f521"/>
                  </a:cubicBezTo>
                  <a:cubicBezTo>
                    <a:pt x="f100" y="f507"/>
                    <a:pt x="f99" y="f522"/>
                    <a:pt x="f99" y="f495"/>
                  </a:cubicBezTo>
                  <a:cubicBezTo>
                    <a:pt x="f99" y="f498"/>
                    <a:pt x="f97" y="f205"/>
                    <a:pt x="f95" y="f213"/>
                  </a:cubicBezTo>
                  <a:cubicBezTo>
                    <a:pt x="f520" y="f196"/>
                    <a:pt x="f92" y="f242"/>
                    <a:pt x="f90" y="f238"/>
                  </a:cubicBezTo>
                  <a:cubicBezTo>
                    <a:pt x="f523" y="f223"/>
                    <a:pt x="f88" y="f225"/>
                    <a:pt x="f86" y="f226"/>
                  </a:cubicBezTo>
                  <a:lnTo>
                    <a:pt x="f122" y="f524"/>
                  </a:lnTo>
                  <a:cubicBezTo>
                    <a:pt x="f525" y="f471"/>
                    <a:pt x="f84" y="f271"/>
                    <a:pt x="f127" y="f274"/>
                  </a:cubicBezTo>
                  <a:lnTo>
                    <a:pt x="f526" y="f177"/>
                  </a:lnTo>
                  <a:cubicBezTo>
                    <a:pt x="f132" y="f276"/>
                    <a:pt x="f80" y="f60"/>
                    <a:pt x="f527" y="f462"/>
                  </a:cubicBezTo>
                  <a:cubicBezTo>
                    <a:pt x="f82" y="f461"/>
                    <a:pt x="f84" y="f461"/>
                    <a:pt x="f86" y="f170"/>
                  </a:cubicBezTo>
                  <a:cubicBezTo>
                    <a:pt x="f92" y="f287"/>
                    <a:pt x="f97" y="f289"/>
                    <a:pt x="f528" y="f167"/>
                  </a:cubicBezTo>
                  <a:cubicBezTo>
                    <a:pt x="f529" y="f161"/>
                    <a:pt x="f530" y="f153"/>
                    <a:pt x="f531" y="f146"/>
                  </a:cubicBezTo>
                  <a:cubicBezTo>
                    <a:pt x="f532" y="f139"/>
                    <a:pt x="f494" y="f135"/>
                    <a:pt x="f533" y="f131"/>
                  </a:cubicBezTo>
                  <a:cubicBezTo>
                    <a:pt x="f534" y="f298"/>
                    <a:pt x="f535" y="f129"/>
                    <a:pt x="f536" y="f128"/>
                  </a:cubicBezTo>
                  <a:cubicBezTo>
                    <a:pt x="f537" y="f125"/>
                    <a:pt x="f521" y="f123"/>
                    <a:pt x="f538" y="f121"/>
                  </a:cubicBezTo>
                  <a:cubicBezTo>
                    <a:pt x="f539" y="f540"/>
                    <a:pt x="f541" y="f449"/>
                    <a:pt x="f542" y="f303"/>
                  </a:cubicBezTo>
                  <a:cubicBezTo>
                    <a:pt x="f543" y="f118"/>
                    <a:pt x="f544" y="f117"/>
                    <a:pt x="f545" y="f116"/>
                  </a:cubicBezTo>
                  <a:cubicBezTo>
                    <a:pt x="f546" y="f10"/>
                    <a:pt x="f547" y="f115"/>
                    <a:pt x="f548" y="f306"/>
                  </a:cubicBezTo>
                  <a:cubicBezTo>
                    <a:pt x="f549" y="f112"/>
                    <a:pt x="f550" y="f444"/>
                    <a:pt x="f551" y="f309"/>
                  </a:cubicBezTo>
                  <a:cubicBezTo>
                    <a:pt x="f552" y="f311"/>
                    <a:pt x="f3" y="f103"/>
                    <a:pt x="f553" y="f321"/>
                  </a:cubicBezTo>
                  <a:cubicBezTo>
                    <a:pt x="f552" y="f327"/>
                    <a:pt x="f554" y="f331"/>
                    <a:pt x="f514" y="f61"/>
                  </a:cubicBezTo>
                  <a:cubicBezTo>
                    <a:pt x="f551" y="f335"/>
                    <a:pt x="f555" y="f435"/>
                    <a:pt x="f556" y="f55"/>
                  </a:cubicBezTo>
                  <a:cubicBezTo>
                    <a:pt x="f557" y="f558"/>
                    <a:pt x="f559" y="f560"/>
                    <a:pt x="f547" y="f427"/>
                  </a:cubicBezTo>
                  <a:cubicBezTo>
                    <a:pt x="f481" y="f424"/>
                    <a:pt x="f561" y="f51"/>
                    <a:pt x="f545" y="f419"/>
                  </a:cubicBezTo>
                  <a:cubicBezTo>
                    <a:pt x="f562" y="f414"/>
                    <a:pt x="f563" y="f338"/>
                    <a:pt x="f521" y="f410"/>
                  </a:cubicBezTo>
                  <a:cubicBezTo>
                    <a:pt x="f564" y="f410"/>
                    <a:pt x="f565" y="f408"/>
                    <a:pt x="f566" y="f339"/>
                  </a:cubicBezTo>
                  <a:cubicBezTo>
                    <a:pt x="f567" y="f339"/>
                    <a:pt x="f568" y="f403"/>
                    <a:pt x="f569" y="f403"/>
                  </a:cubicBezTo>
                  <a:lnTo>
                    <a:pt x="f532" y="f47"/>
                  </a:lnTo>
                  <a:cubicBezTo>
                    <a:pt x="f531" y="f340"/>
                    <a:pt x="f570" y="f399"/>
                    <a:pt x="f571" y="f396"/>
                  </a:cubicBezTo>
                  <a:cubicBezTo>
                    <a:pt x="f528" y="f266"/>
                    <a:pt x="f572" y="f273"/>
                    <a:pt x="f127" y="f273"/>
                  </a:cubicBezTo>
                  <a:lnTo>
                    <a:pt x="f527" y="f273"/>
                  </a:lnTo>
                  <a:cubicBezTo>
                    <a:pt x="f517" y="f273"/>
                    <a:pt x="f75" y="f273"/>
                    <a:pt x="f184" y="f45"/>
                  </a:cubicBezTo>
                  <a:lnTo>
                    <a:pt x="f149" y="f45"/>
                  </a:lnTo>
                  <a:lnTo>
                    <a:pt x="f151" y="f266"/>
                  </a:lnTo>
                  <a:cubicBezTo>
                    <a:pt x="f152" y="f573"/>
                    <a:pt x="f202" y="f392"/>
                    <a:pt x="f202" y="f41"/>
                  </a:cubicBezTo>
                  <a:lnTo>
                    <a:pt x="f202" y="f574"/>
                  </a:lnTo>
                  <a:cubicBezTo>
                    <a:pt x="f154" y="f575"/>
                    <a:pt x="f156" y="f576"/>
                    <a:pt x="f158" y="f391"/>
                  </a:cubicBezTo>
                  <a:cubicBezTo>
                    <a:pt x="f160" y="f390"/>
                    <a:pt x="f71" y="f577"/>
                    <a:pt x="f162" y="f29"/>
                  </a:cubicBezTo>
                  <a:lnTo>
                    <a:pt x="f163" y="f299"/>
                  </a:lnTo>
                  <a:lnTo>
                    <a:pt x="f166" y="f25"/>
                  </a:lnTo>
                  <a:cubicBezTo>
                    <a:pt x="f69" y="f23"/>
                    <a:pt x="f578" y="f19"/>
                    <a:pt x="f208" y="f11"/>
                  </a:cubicBezTo>
                  <a:cubicBezTo>
                    <a:pt x="f68" y="f388"/>
                    <a:pt x="f66" y="f579"/>
                    <a:pt x="f58" y="f580"/>
                  </a:cubicBezTo>
                  <a:cubicBezTo>
                    <a:pt x="f56" y="f581"/>
                    <a:pt x="f52" y="f582"/>
                    <a:pt x="f50" y="f583"/>
                  </a:cubicBezTo>
                  <a:lnTo>
                    <a:pt x="f212" y="f413"/>
                  </a:lnTo>
                  <a:cubicBezTo>
                    <a:pt x="f584" y="f585"/>
                    <a:pt x="f214" y="f586"/>
                    <a:pt x="f587" y="f588"/>
                  </a:cubicBezTo>
                  <a:cubicBezTo>
                    <a:pt x="f38" y="f589"/>
                    <a:pt x="f167" y="f590"/>
                    <a:pt x="f36" y="f591"/>
                  </a:cubicBezTo>
                  <a:cubicBezTo>
                    <a:pt x="f34" y="f376"/>
                    <a:pt x="f508" y="f592"/>
                    <a:pt x="f506" y="f375"/>
                  </a:cubicBezTo>
                  <a:cubicBezTo>
                    <a:pt x="f216" y="f374"/>
                    <a:pt x="f219" y="f373"/>
                    <a:pt x="f131" y="f593"/>
                  </a:cubicBezTo>
                  <a:cubicBezTo>
                    <a:pt x="f594" y="f595"/>
                    <a:pt x="f501" y="f596"/>
                    <a:pt x="f18" y="f367"/>
                  </a:cubicBezTo>
                  <a:cubicBezTo>
                    <a:pt x="f597" y="f364"/>
                    <a:pt x="f598" y="f362"/>
                    <a:pt x="f5" y="f2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3622;p54">
              <a:extLst>
                <a:ext uri="{FF2B5EF4-FFF2-40B4-BE49-F238E27FC236}">
                  <a16:creationId xmlns:a16="http://schemas.microsoft.com/office/drawing/2014/main" id="{BE407DD5-84E1-2E4F-F170-BE4CCF534560}"/>
                </a:ext>
              </a:extLst>
            </p:cNvPr>
            <p:cNvSpPr/>
            <p:nvPr/>
          </p:nvSpPr>
          <p:spPr>
            <a:xfrm>
              <a:off x="7924336" y="1120725"/>
              <a:ext cx="261262" cy="2634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347"/>
                <a:gd name="f4" fmla="val 5392"/>
                <a:gd name="f5" fmla="val 2568"/>
                <a:gd name="f6" fmla="val 1"/>
                <a:gd name="f7" fmla="val 2548"/>
                <a:gd name="f8" fmla="val 2508"/>
                <a:gd name="f9" fmla="val 21"/>
                <a:gd name="f10" fmla="val 2463"/>
                <a:gd name="f11" fmla="val 2443"/>
                <a:gd name="f12" fmla="val 41"/>
                <a:gd name="f13" fmla="val 2423"/>
                <a:gd name="f14" fmla="val 2403"/>
                <a:gd name="f15" fmla="val 66"/>
                <a:gd name="f16" fmla="val 2382"/>
                <a:gd name="f17" fmla="val 2337"/>
                <a:gd name="f18" fmla="val 86"/>
                <a:gd name="f19" fmla="val 2317"/>
                <a:gd name="f20" fmla="val 106"/>
                <a:gd name="f21" fmla="val 2212"/>
                <a:gd name="f22" fmla="val 211"/>
                <a:gd name="f23" fmla="val 2192"/>
                <a:gd name="f24" fmla="val 251"/>
                <a:gd name="f25" fmla="val 2132"/>
                <a:gd name="f26" fmla="val 317"/>
                <a:gd name="f27" fmla="val 2067"/>
                <a:gd name="f28" fmla="val 397"/>
                <a:gd name="f29" fmla="val 2026"/>
                <a:gd name="f30" fmla="val 462"/>
                <a:gd name="f31" fmla="val 1961"/>
                <a:gd name="f32" fmla="val 522"/>
                <a:gd name="f33" fmla="val 1921"/>
                <a:gd name="f34" fmla="val 587"/>
                <a:gd name="f35" fmla="val 1881"/>
                <a:gd name="f36" fmla="val 668"/>
                <a:gd name="f37" fmla="val 693"/>
                <a:gd name="f38" fmla="val 1836"/>
                <a:gd name="f39" fmla="val 773"/>
                <a:gd name="f40" fmla="val 1796"/>
                <a:gd name="f41" fmla="val 858"/>
                <a:gd name="f42" fmla="val 1756"/>
                <a:gd name="f43" fmla="val 944"/>
                <a:gd name="f44" fmla="val 1736"/>
                <a:gd name="f45" fmla="val 984"/>
                <a:gd name="f46" fmla="val 1710"/>
                <a:gd name="f47" fmla="val 1044"/>
                <a:gd name="f48" fmla="val 1690"/>
                <a:gd name="f49" fmla="val 1109"/>
                <a:gd name="f50" fmla="val 1670"/>
                <a:gd name="f51" fmla="val 1194"/>
                <a:gd name="f52" fmla="val 1630"/>
                <a:gd name="f53" fmla="val 1275"/>
                <a:gd name="f54" fmla="val 1610"/>
                <a:gd name="f55" fmla="val 1360"/>
                <a:gd name="f56" fmla="val 1585"/>
                <a:gd name="f57" fmla="val 1445"/>
                <a:gd name="f58" fmla="val 1565"/>
                <a:gd name="f59" fmla="val 1485"/>
                <a:gd name="f60" fmla="val 1545"/>
                <a:gd name="f61" fmla="val 1611"/>
                <a:gd name="f62" fmla="val 1420"/>
                <a:gd name="f63" fmla="val 1631"/>
                <a:gd name="f64" fmla="val 1379"/>
                <a:gd name="f65" fmla="val 1274"/>
                <a:gd name="f66" fmla="val 1651"/>
                <a:gd name="f67" fmla="val 1209"/>
                <a:gd name="f68" fmla="val 1671"/>
                <a:gd name="f69" fmla="val 1129"/>
                <a:gd name="f70" fmla="val 1043"/>
                <a:gd name="f71" fmla="val 1696"/>
                <a:gd name="f72" fmla="val 958"/>
                <a:gd name="f73" fmla="val 1716"/>
                <a:gd name="f74" fmla="val 753"/>
                <a:gd name="f75" fmla="val 667"/>
                <a:gd name="f76" fmla="val 627"/>
                <a:gd name="f77" fmla="val 582"/>
                <a:gd name="f78" fmla="val 1776"/>
                <a:gd name="f79" fmla="val 542"/>
                <a:gd name="f80" fmla="val 482"/>
                <a:gd name="f81" fmla="val 437"/>
                <a:gd name="f82" fmla="val 1821"/>
                <a:gd name="f83" fmla="val 396"/>
                <a:gd name="f84" fmla="val 1841"/>
                <a:gd name="f85" fmla="val 356"/>
                <a:gd name="f86" fmla="val 311"/>
                <a:gd name="f87" fmla="val 1861"/>
                <a:gd name="f88" fmla="val 291"/>
                <a:gd name="f89" fmla="val 1901"/>
                <a:gd name="f90" fmla="val 206"/>
                <a:gd name="f91" fmla="val 1947"/>
                <a:gd name="f92" fmla="val 186"/>
                <a:gd name="f93" fmla="val 1967"/>
                <a:gd name="f94" fmla="val 146"/>
                <a:gd name="f95" fmla="val 1987"/>
                <a:gd name="f96" fmla="val 126"/>
                <a:gd name="f97" fmla="val 2007"/>
                <a:gd name="f98" fmla="val 2047"/>
                <a:gd name="f99" fmla="val 60"/>
                <a:gd name="f100" fmla="val 2092"/>
                <a:gd name="f101" fmla="val 40"/>
                <a:gd name="f102" fmla="val 2152"/>
                <a:gd name="f103" fmla="val 2258"/>
                <a:gd name="f104" fmla="val 2363"/>
                <a:gd name="f105" fmla="val 20"/>
                <a:gd name="f106" fmla="val 2468"/>
                <a:gd name="f107" fmla="val 2594"/>
                <a:gd name="f108" fmla="val 166"/>
                <a:gd name="f109" fmla="val 2719"/>
                <a:gd name="f110" fmla="val 2799"/>
                <a:gd name="f111" fmla="val 331"/>
                <a:gd name="f112" fmla="val 2844"/>
                <a:gd name="f113" fmla="val 2884"/>
                <a:gd name="f114" fmla="val 2925"/>
                <a:gd name="f115" fmla="val 2950"/>
                <a:gd name="f116" fmla="val 562"/>
                <a:gd name="f117" fmla="val 2970"/>
                <a:gd name="f118" fmla="val 2990"/>
                <a:gd name="f119" fmla="val 687"/>
                <a:gd name="f120" fmla="val 3010"/>
                <a:gd name="f121" fmla="val 3030"/>
                <a:gd name="f122" fmla="val 833"/>
                <a:gd name="f123" fmla="val 3075"/>
                <a:gd name="f124" fmla="val 898"/>
                <a:gd name="f125" fmla="val 3115"/>
                <a:gd name="f126" fmla="val 938"/>
                <a:gd name="f127" fmla="val 3155"/>
                <a:gd name="f128" fmla="val 1003"/>
                <a:gd name="f129" fmla="val 3175"/>
                <a:gd name="f130" fmla="val 3200"/>
                <a:gd name="f131" fmla="val 1084"/>
                <a:gd name="f132" fmla="val 3220"/>
                <a:gd name="f133" fmla="val 3240"/>
                <a:gd name="f134" fmla="val 1149"/>
                <a:gd name="f135" fmla="val 3261"/>
                <a:gd name="f136" fmla="val 1189"/>
                <a:gd name="f137" fmla="val 3281"/>
                <a:gd name="f138" fmla="val 1234"/>
                <a:gd name="f139" fmla="val 1254"/>
                <a:gd name="f140" fmla="val 3301"/>
                <a:gd name="f141" fmla="val 3326"/>
                <a:gd name="f142" fmla="val 3346"/>
                <a:gd name="f143" fmla="val 3386"/>
                <a:gd name="f144" fmla="val 3406"/>
                <a:gd name="f145" fmla="val 3491"/>
                <a:gd name="f146" fmla="val 3551"/>
                <a:gd name="f147" fmla="val 1169"/>
                <a:gd name="f148" fmla="val 3617"/>
                <a:gd name="f149" fmla="val 3677"/>
                <a:gd name="f150" fmla="val 3722"/>
                <a:gd name="f151" fmla="val 3782"/>
                <a:gd name="f152" fmla="val 3802"/>
                <a:gd name="f153" fmla="val 3847"/>
                <a:gd name="f154" fmla="val 1063"/>
                <a:gd name="f155" fmla="val 3887"/>
                <a:gd name="f156" fmla="val 3953"/>
                <a:gd name="f157" fmla="val 1023"/>
                <a:gd name="f158" fmla="val 4013"/>
                <a:gd name="f159" fmla="val 4053"/>
                <a:gd name="f160" fmla="val 4118"/>
                <a:gd name="f161" fmla="val 983"/>
                <a:gd name="f162" fmla="val 4178"/>
                <a:gd name="f163" fmla="val 4244"/>
                <a:gd name="f164" fmla="val 4329"/>
                <a:gd name="f165" fmla="val 4409"/>
                <a:gd name="f166" fmla="val 4534"/>
                <a:gd name="f167" fmla="val 4660"/>
                <a:gd name="f168" fmla="val 4765"/>
                <a:gd name="f169" fmla="val 4870"/>
                <a:gd name="f170" fmla="val 4956"/>
                <a:gd name="f171" fmla="val 5016"/>
                <a:gd name="f172" fmla="val 5081"/>
                <a:gd name="f173" fmla="val 5101"/>
                <a:gd name="f174" fmla="val 5141"/>
                <a:gd name="f175" fmla="val 5161"/>
                <a:gd name="f176" fmla="val 1294"/>
                <a:gd name="f177" fmla="val 5181"/>
                <a:gd name="f178" fmla="val 1440"/>
                <a:gd name="f179" fmla="val 1505"/>
                <a:gd name="f180" fmla="val 5121"/>
                <a:gd name="f181" fmla="val 5036"/>
                <a:gd name="f182" fmla="val 1816"/>
                <a:gd name="f183" fmla="val 4996"/>
                <a:gd name="f184" fmla="val 4976"/>
                <a:gd name="f185" fmla="val 1941"/>
                <a:gd name="f186" fmla="val 1986"/>
                <a:gd name="f187" fmla="val 4931"/>
                <a:gd name="f188" fmla="val 2006"/>
                <a:gd name="f189" fmla="val 4911"/>
                <a:gd name="f190" fmla="val 2046"/>
                <a:gd name="f191" fmla="val 4890"/>
                <a:gd name="f192" fmla="val 4830"/>
                <a:gd name="f193" fmla="val 2297"/>
                <a:gd name="f194" fmla="val 4705"/>
                <a:gd name="f195" fmla="val 2362"/>
                <a:gd name="f196" fmla="val 4640"/>
                <a:gd name="f197" fmla="val 4600"/>
                <a:gd name="f198" fmla="val 4554"/>
                <a:gd name="f199" fmla="val 2488"/>
                <a:gd name="f200" fmla="val 4494"/>
                <a:gd name="f201" fmla="val 2528"/>
                <a:gd name="f202" fmla="val 4474"/>
                <a:gd name="f203" fmla="val 2588"/>
                <a:gd name="f204" fmla="val 2613"/>
                <a:gd name="f205" fmla="val 4369"/>
                <a:gd name="f206" fmla="val 4389"/>
                <a:gd name="f207" fmla="val 2633"/>
                <a:gd name="f208" fmla="val 4429"/>
                <a:gd name="f209" fmla="val 2653"/>
                <a:gd name="f210" fmla="val 4454"/>
                <a:gd name="f211" fmla="val 2673"/>
                <a:gd name="f212" fmla="val 2713"/>
                <a:gd name="f213" fmla="val 2759"/>
                <a:gd name="f214" fmla="val 4580"/>
                <a:gd name="f215" fmla="val 4725"/>
                <a:gd name="f216" fmla="val 2944"/>
                <a:gd name="f217" fmla="val 4785"/>
                <a:gd name="f218" fmla="val 3009"/>
                <a:gd name="f219" fmla="val 4850"/>
                <a:gd name="f220" fmla="val 3049"/>
                <a:gd name="f221" fmla="val 3090"/>
                <a:gd name="f222" fmla="val 3135"/>
                <a:gd name="f223" fmla="val 5056"/>
                <a:gd name="f224" fmla="val 3300"/>
                <a:gd name="f225" fmla="val 3340"/>
                <a:gd name="f226" fmla="val 5206"/>
                <a:gd name="f227" fmla="val 3426"/>
                <a:gd name="f228" fmla="val 5226"/>
                <a:gd name="f229" fmla="val 3531"/>
                <a:gd name="f230" fmla="val 5247"/>
                <a:gd name="f231" fmla="val 5267"/>
                <a:gd name="f232" fmla="val 3571"/>
                <a:gd name="f233" fmla="val 5287"/>
                <a:gd name="f234" fmla="val 3616"/>
                <a:gd name="f235" fmla="val 5332"/>
                <a:gd name="f236" fmla="val 3676"/>
                <a:gd name="f237" fmla="val 5352"/>
                <a:gd name="f238" fmla="val 3742"/>
                <a:gd name="f239" fmla="val 5372"/>
                <a:gd name="f240" fmla="val 3822"/>
                <a:gd name="f241" fmla="val 3907"/>
                <a:gd name="f242" fmla="val 3947"/>
                <a:gd name="f243" fmla="val 3967"/>
                <a:gd name="f244" fmla="val 3992"/>
                <a:gd name="f245" fmla="val 4032"/>
                <a:gd name="f246" fmla="val 4093"/>
                <a:gd name="f247" fmla="val 4138"/>
                <a:gd name="f248" fmla="val 5307"/>
                <a:gd name="f249" fmla="val 4158"/>
                <a:gd name="f250" fmla="val 4198"/>
                <a:gd name="f251" fmla="val 4218"/>
                <a:gd name="f252" fmla="val 4243"/>
                <a:gd name="f253" fmla="val 4263"/>
                <a:gd name="f254" fmla="val 4283"/>
                <a:gd name="f255" fmla="val 4303"/>
                <a:gd name="f256" fmla="val 4323"/>
                <a:gd name="f257" fmla="val 4343"/>
                <a:gd name="f258" fmla="val 4368"/>
                <a:gd name="f259" fmla="val 4805"/>
                <a:gd name="f260" fmla="val 4514"/>
                <a:gd name="f261" fmla="val 4284"/>
                <a:gd name="f262" fmla="val 4078"/>
                <a:gd name="f263" fmla="val 3973"/>
                <a:gd name="f264" fmla="val 4073"/>
                <a:gd name="f265" fmla="val 3637"/>
                <a:gd name="f266" fmla="val 3576"/>
                <a:gd name="f267" fmla="val 4012"/>
                <a:gd name="f268" fmla="val 3095"/>
                <a:gd name="f269" fmla="val 4449"/>
                <a:gd name="f270" fmla="val 3050"/>
                <a:gd name="f271" fmla="val 4574"/>
                <a:gd name="f272" fmla="val 4619"/>
                <a:gd name="f273" fmla="val 4679"/>
                <a:gd name="f274" fmla="val 4720"/>
                <a:gd name="f275" fmla="val 4825"/>
                <a:gd name="f276" fmla="val 2904"/>
                <a:gd name="f277" fmla="val 2864"/>
                <a:gd name="f278" fmla="val 4910"/>
                <a:gd name="f279" fmla="val 4950"/>
                <a:gd name="f280" fmla="val 2824"/>
                <a:gd name="f281" fmla="val 4970"/>
                <a:gd name="f282" fmla="val 5015"/>
                <a:gd name="f283" fmla="val 2779"/>
                <a:gd name="f284" fmla="val 2699"/>
                <a:gd name="f285" fmla="val 2674"/>
                <a:gd name="f286" fmla="val 2654"/>
                <a:gd name="f287" fmla="val 5201"/>
                <a:gd name="f288" fmla="val 2634"/>
                <a:gd name="f289" fmla="val 5246"/>
                <a:gd name="f290" fmla="val 5286"/>
                <a:gd name="f291" fmla="val 5306"/>
                <a:gd name="f292" fmla="val 5326"/>
                <a:gd name="f293" fmla="val 2383"/>
                <a:gd name="f294" fmla="val 5346"/>
                <a:gd name="f295" fmla="val 2323"/>
                <a:gd name="f296" fmla="val 2278"/>
                <a:gd name="f297" fmla="val 2172"/>
                <a:gd name="f298" fmla="val 2072"/>
                <a:gd name="f299" fmla="val 5221"/>
                <a:gd name="f300" fmla="val 5076"/>
                <a:gd name="f301" fmla="val 4995"/>
                <a:gd name="f302" fmla="val 4699"/>
                <a:gd name="f303" fmla="val 4639"/>
                <a:gd name="f304" fmla="val 4469"/>
                <a:gd name="f305" fmla="val 3842"/>
                <a:gd name="f306" fmla="val 3762"/>
                <a:gd name="f307" fmla="val 3717"/>
                <a:gd name="f308" fmla="val 3696"/>
                <a:gd name="f309" fmla="val 1590"/>
                <a:gd name="f310" fmla="val 1525"/>
                <a:gd name="f311" fmla="val 3636"/>
                <a:gd name="f312" fmla="val 3511"/>
                <a:gd name="f313" fmla="val 1069"/>
                <a:gd name="f314" fmla="val 3466"/>
                <a:gd name="f315" fmla="val 3446"/>
                <a:gd name="f316" fmla="val 838"/>
                <a:gd name="f317" fmla="val 3365"/>
                <a:gd name="f318" fmla="val 3320"/>
                <a:gd name="f319" fmla="val 3280"/>
                <a:gd name="f320" fmla="val 608"/>
                <a:gd name="f321" fmla="val 3195"/>
                <a:gd name="f322" fmla="val 357"/>
                <a:gd name="f323" fmla="val 3070"/>
                <a:gd name="f324" fmla="val 271"/>
                <a:gd name="f325" fmla="val 2839"/>
                <a:gd name="f326" fmla="val 2739"/>
                <a:gd name="f327" fmla="*/ f0 1 5347"/>
                <a:gd name="f328" fmla="*/ f1 1 5392"/>
                <a:gd name="f329" fmla="val f2"/>
                <a:gd name="f330" fmla="val f3"/>
                <a:gd name="f331" fmla="val f4"/>
                <a:gd name="f332" fmla="+- f331 0 f329"/>
                <a:gd name="f333" fmla="+- f330 0 f329"/>
                <a:gd name="f334" fmla="*/ f333 1 5347"/>
                <a:gd name="f335" fmla="*/ f332 1 5392"/>
                <a:gd name="f336" fmla="*/ f329 1 f334"/>
                <a:gd name="f337" fmla="*/ f330 1 f334"/>
                <a:gd name="f338" fmla="*/ f329 1 f335"/>
                <a:gd name="f339" fmla="*/ f331 1 f335"/>
                <a:gd name="f340" fmla="*/ f336 f327 1"/>
                <a:gd name="f341" fmla="*/ f337 f327 1"/>
                <a:gd name="f342" fmla="*/ f339 f328 1"/>
                <a:gd name="f343" fmla="*/ f338 f3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0" t="f343" r="f341" b="f342"/>
              <a:pathLst>
                <a:path w="5347" h="5392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cubicBezTo>
                    <a:pt x="f11" y="f12"/>
                    <a:pt x="f13" y="f12"/>
                    <a:pt x="f14" y="f15"/>
                  </a:cubicBezTo>
                  <a:cubicBezTo>
                    <a:pt x="f16" y="f15"/>
                    <a:pt x="f17" y="f18"/>
                    <a:pt x="f19" y="f20"/>
                  </a:cubicBezTo>
                  <a:lnTo>
                    <a:pt x="f21" y="f22"/>
                  </a:lnTo>
                  <a:lnTo>
                    <a:pt x="f23" y="f24"/>
                  </a:ln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lnTo>
                    <a:pt x="f35" y="f37"/>
                  </a:ln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lnTo>
                    <a:pt x="f50" y="f51"/>
                  </a:ln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58" y="f60"/>
                    <a:pt x="f60" y="f61"/>
                  </a:cubicBezTo>
                  <a:cubicBezTo>
                    <a:pt x="f59" y="f61"/>
                    <a:pt x="f62" y="f63"/>
                    <a:pt x="f64" y="f63"/>
                  </a:cubicBezTo>
                  <a:lnTo>
                    <a:pt x="f65" y="f66"/>
                  </a:lnTo>
                  <a:cubicBezTo>
                    <a:pt x="f67" y="f68"/>
                    <a:pt x="f69" y="f68"/>
                    <a:pt x="f70" y="f71"/>
                  </a:cubicBezTo>
                  <a:lnTo>
                    <a:pt x="f72" y="f71"/>
                  </a:lnTo>
                  <a:cubicBezTo>
                    <a:pt x="f41" y="f73"/>
                    <a:pt x="f74" y="f73"/>
                    <a:pt x="f75" y="f44"/>
                  </a:cubicBezTo>
                  <a:cubicBezTo>
                    <a:pt x="f76" y="f42"/>
                    <a:pt x="f77" y="f78"/>
                    <a:pt x="f79" y="f78"/>
                  </a:cubicBezTo>
                  <a:lnTo>
                    <a:pt x="f32" y="f40"/>
                  </a:lnTo>
                  <a:cubicBezTo>
                    <a:pt x="f80" y="f40"/>
                    <a:pt x="f81" y="f82"/>
                    <a:pt x="f83" y="f84"/>
                  </a:cubicBezTo>
                  <a:lnTo>
                    <a:pt x="f85" y="f84"/>
                  </a:lnTo>
                  <a:lnTo>
                    <a:pt x="f86" y="f87"/>
                  </a:lnTo>
                  <a:cubicBezTo>
                    <a:pt x="f88" y="f35"/>
                    <a:pt x="f24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20" y="f98"/>
                    <a:pt x="f99" y="f100"/>
                    <a:pt x="f101" y="f102"/>
                  </a:cubicBezTo>
                  <a:cubicBezTo>
                    <a:pt x="f2" y="f103"/>
                    <a:pt x="f2" y="f104"/>
                    <a:pt x="f105" y="f106"/>
                  </a:cubicBezTo>
                  <a:cubicBezTo>
                    <a:pt x="f99" y="f107"/>
                    <a:pt x="f108" y="f109"/>
                    <a:pt x="f88" y="f110"/>
                  </a:cubicBezTo>
                  <a:cubicBezTo>
                    <a:pt x="f111" y="f112"/>
                    <a:pt x="f83" y="f113"/>
                    <a:pt x="f80" y="f114"/>
                  </a:cubicBezTo>
                  <a:cubicBezTo>
                    <a:pt x="f32" y="f115"/>
                    <a:pt x="f116" y="f117"/>
                    <a:pt x="f76" y="f118"/>
                  </a:cubicBezTo>
                  <a:lnTo>
                    <a:pt x="f119" y="f120"/>
                  </a:lnTo>
                  <a:cubicBezTo>
                    <a:pt x="f74" y="f121"/>
                    <a:pt x="f122" y="f123"/>
                    <a:pt x="f124" y="f125"/>
                  </a:cubicBezTo>
                  <a:cubicBezTo>
                    <a:pt x="f126" y="f127"/>
                    <a:pt x="f128" y="f129"/>
                    <a:pt x="f70" y="f130"/>
                  </a:cubicBezTo>
                  <a:lnTo>
                    <a:pt x="f131" y="f132"/>
                  </a:lnTo>
                  <a:cubicBezTo>
                    <a:pt x="f69" y="f133"/>
                    <a:pt x="f134" y="f135"/>
                    <a:pt x="f136" y="f137"/>
                  </a:cubicBezTo>
                  <a:cubicBezTo>
                    <a:pt x="f138" y="f137"/>
                    <a:pt x="f139" y="f140"/>
                    <a:pt x="f65" y="f141"/>
                  </a:cubicBezTo>
                  <a:cubicBezTo>
                    <a:pt x="f65" y="f142"/>
                    <a:pt x="f139" y="f143"/>
                    <a:pt x="f139" y="f144"/>
                  </a:cubicBezTo>
                  <a:lnTo>
                    <a:pt x="f67" y="f145"/>
                  </a:lnTo>
                  <a:lnTo>
                    <a:pt x="f136" y="f146"/>
                  </a:lnTo>
                  <a:lnTo>
                    <a:pt x="f147" y="f148"/>
                  </a:lnTo>
                  <a:cubicBezTo>
                    <a:pt x="f134" y="f149"/>
                    <a:pt x="f69" y="f150"/>
                    <a:pt x="f49" y="f151"/>
                  </a:cubicBezTo>
                  <a:cubicBezTo>
                    <a:pt x="f131" y="f152"/>
                    <a:pt x="f131" y="f153"/>
                    <a:pt x="f154" y="f155"/>
                  </a:cubicBezTo>
                  <a:lnTo>
                    <a:pt x="f70" y="f156"/>
                  </a:lnTo>
                  <a:cubicBezTo>
                    <a:pt x="f157" y="f158"/>
                    <a:pt x="f128" y="f159"/>
                    <a:pt x="f128" y="f160"/>
                  </a:cubicBezTo>
                  <a:lnTo>
                    <a:pt x="f161" y="f162"/>
                  </a:lnTo>
                  <a:cubicBezTo>
                    <a:pt x="f161" y="f163"/>
                    <a:pt x="f72" y="f164"/>
                    <a:pt x="f72" y="f165"/>
                  </a:cubicBezTo>
                  <a:cubicBezTo>
                    <a:pt x="f126" y="f166"/>
                    <a:pt x="f126" y="f167"/>
                    <a:pt x="f72" y="f168"/>
                  </a:cubicBezTo>
                  <a:cubicBezTo>
                    <a:pt x="f161" y="f169"/>
                    <a:pt x="f128" y="f170"/>
                    <a:pt x="f70" y="f171"/>
                  </a:cubicBezTo>
                  <a:cubicBezTo>
                    <a:pt x="f131" y="f172"/>
                    <a:pt x="f69" y="f173"/>
                    <a:pt x="f147" y="f174"/>
                  </a:cubicBezTo>
                  <a:cubicBezTo>
                    <a:pt x="f138" y="f175"/>
                    <a:pt x="f176" y="f177"/>
                    <a:pt x="f64" y="f177"/>
                  </a:cubicBezTo>
                  <a:cubicBezTo>
                    <a:pt x="f178" y="f177"/>
                    <a:pt x="f179" y="f175"/>
                    <a:pt x="f60" y="f174"/>
                  </a:cubicBezTo>
                  <a:cubicBezTo>
                    <a:pt x="f56" y="f174"/>
                    <a:pt x="f52" y="f180"/>
                    <a:pt x="f50" y="f173"/>
                  </a:cubicBezTo>
                  <a:lnTo>
                    <a:pt x="f46" y="f172"/>
                  </a:lnTo>
                  <a:cubicBezTo>
                    <a:pt x="f42" y="f181"/>
                    <a:pt x="f182" y="f171"/>
                    <a:pt x="f87" y="f183"/>
                  </a:cubicBezTo>
                  <a:lnTo>
                    <a:pt x="f89" y="f184"/>
                  </a:lnTo>
                  <a:lnTo>
                    <a:pt x="f185" y="f170"/>
                  </a:lnTo>
                  <a:cubicBezTo>
                    <a:pt x="f186" y="f187"/>
                    <a:pt x="f188" y="f189"/>
                    <a:pt x="f190" y="f191"/>
                  </a:cubicBezTo>
                  <a:cubicBezTo>
                    <a:pt x="f25" y="f192"/>
                    <a:pt x="f21" y="f168"/>
                    <a:pt x="f193" y="f194"/>
                  </a:cubicBezTo>
                  <a:cubicBezTo>
                    <a:pt x="f195" y="f196"/>
                    <a:pt x="f13" y="f197"/>
                    <a:pt x="f10" y="f198"/>
                  </a:cubicBezTo>
                  <a:cubicBezTo>
                    <a:pt x="f199" y="f166"/>
                    <a:pt x="f8" y="f200"/>
                    <a:pt x="f201" y="f202"/>
                  </a:cubicBezTo>
                  <a:lnTo>
                    <a:pt x="f203" y="f165"/>
                  </a:lnTo>
                  <a:lnTo>
                    <a:pt x="f204" y="f205"/>
                  </a:lnTo>
                  <a:cubicBezTo>
                    <a:pt x="f204" y="f206"/>
                    <a:pt x="f207" y="f208"/>
                    <a:pt x="f209" y="f210"/>
                  </a:cubicBezTo>
                  <a:cubicBezTo>
                    <a:pt x="f211" y="f200"/>
                    <a:pt x="f212" y="f166"/>
                    <a:pt x="f213" y="f214"/>
                  </a:cubicBezTo>
                  <a:lnTo>
                    <a:pt x="f113" y="f215"/>
                  </a:lnTo>
                  <a:cubicBezTo>
                    <a:pt x="f216" y="f217"/>
                    <a:pt x="f218" y="f219"/>
                    <a:pt x="f220" y="f189"/>
                  </a:cubicBezTo>
                  <a:lnTo>
                    <a:pt x="f221" y="f184"/>
                  </a:lnTo>
                  <a:cubicBezTo>
                    <a:pt x="f222" y="f171"/>
                    <a:pt x="f129" y="f223"/>
                    <a:pt x="f133" y="f173"/>
                  </a:cubicBezTo>
                  <a:cubicBezTo>
                    <a:pt x="f224" y="f174"/>
                    <a:pt x="f225" y="f226"/>
                    <a:pt x="f227" y="f228"/>
                  </a:cubicBezTo>
                  <a:lnTo>
                    <a:pt x="f229" y="f228"/>
                  </a:lnTo>
                  <a:cubicBezTo>
                    <a:pt x="f229" y="f230"/>
                    <a:pt x="f146" y="f231"/>
                    <a:pt x="f232" y="f233"/>
                  </a:cubicBezTo>
                  <a:cubicBezTo>
                    <a:pt x="f234" y="f235"/>
                    <a:pt x="f236" y="f237"/>
                    <a:pt x="f238" y="f239"/>
                  </a:cubicBezTo>
                  <a:cubicBezTo>
                    <a:pt x="f151" y="f4"/>
                    <a:pt x="f152" y="f4"/>
                    <a:pt x="f240" y="f4"/>
                  </a:cubicBezTo>
                  <a:lnTo>
                    <a:pt x="f241" y="f4"/>
                  </a:lnTo>
                  <a:cubicBezTo>
                    <a:pt x="f242" y="f4"/>
                    <a:pt x="f243" y="f4"/>
                    <a:pt x="f244" y="f239"/>
                  </a:cubicBezTo>
                  <a:lnTo>
                    <a:pt x="f245" y="f239"/>
                  </a:lnTo>
                  <a:lnTo>
                    <a:pt x="f159" y="f237"/>
                  </a:lnTo>
                  <a:cubicBezTo>
                    <a:pt x="f246" y="f235"/>
                    <a:pt x="f160" y="f235"/>
                    <a:pt x="f247" y="f248"/>
                  </a:cubicBezTo>
                  <a:cubicBezTo>
                    <a:pt x="f249" y="f231"/>
                    <a:pt x="f250" y="f230"/>
                    <a:pt x="f251" y="f226"/>
                  </a:cubicBezTo>
                  <a:cubicBezTo>
                    <a:pt x="f252" y="f175"/>
                    <a:pt x="f253" y="f174"/>
                    <a:pt x="f254" y="f173"/>
                  </a:cubicBezTo>
                  <a:cubicBezTo>
                    <a:pt x="f255" y="f172"/>
                    <a:pt x="f256" y="f181"/>
                    <a:pt x="f256" y="f183"/>
                  </a:cubicBezTo>
                  <a:cubicBezTo>
                    <a:pt x="f257" y="f184"/>
                    <a:pt x="f257" y="f170"/>
                    <a:pt x="f257" y="f189"/>
                  </a:cubicBezTo>
                  <a:cubicBezTo>
                    <a:pt x="f258" y="f169"/>
                    <a:pt x="f258" y="f259"/>
                    <a:pt x="f258" y="f168"/>
                  </a:cubicBezTo>
                  <a:cubicBezTo>
                    <a:pt x="f258" y="f194"/>
                    <a:pt x="f257" y="f167"/>
                    <a:pt x="f257" y="f197"/>
                  </a:cubicBezTo>
                  <a:cubicBezTo>
                    <a:pt x="f256" y="f260"/>
                    <a:pt x="f255" y="f210"/>
                    <a:pt x="f254" y="f205"/>
                  </a:cubicBezTo>
                  <a:lnTo>
                    <a:pt x="f253" y="f164"/>
                  </a:lnTo>
                  <a:lnTo>
                    <a:pt x="f252" y="f261"/>
                  </a:lnTo>
                  <a:cubicBezTo>
                    <a:pt x="f251" y="f162"/>
                    <a:pt x="f162" y="f262"/>
                    <a:pt x="f249" y="f263"/>
                  </a:cubicBezTo>
                  <a:cubicBezTo>
                    <a:pt x="f247" y="f153"/>
                    <a:pt x="f246" y="f238"/>
                    <a:pt x="f264" y="f265"/>
                  </a:cubicBezTo>
                  <a:cubicBezTo>
                    <a:pt x="f159" y="f266"/>
                    <a:pt x="f245" y="f229"/>
                    <a:pt x="f245" y="f145"/>
                  </a:cubicBezTo>
                  <a:cubicBezTo>
                    <a:pt x="f267" y="f227"/>
                    <a:pt x="f244" y="f142"/>
                    <a:pt x="f243" y="f137"/>
                  </a:cubicBezTo>
                  <a:lnTo>
                    <a:pt x="f243" y="f135"/>
                  </a:lnTo>
                  <a:cubicBezTo>
                    <a:pt x="f244" y="f133"/>
                    <a:pt x="f267" y="f133"/>
                    <a:pt x="f245" y="f132"/>
                  </a:cubicBezTo>
                  <a:cubicBezTo>
                    <a:pt x="f159" y="f132"/>
                    <a:pt x="f264" y="f130"/>
                    <a:pt x="f246" y="f130"/>
                  </a:cubicBezTo>
                  <a:cubicBezTo>
                    <a:pt x="f160" y="f129"/>
                    <a:pt x="f247" y="f129"/>
                    <a:pt x="f249" y="f129"/>
                  </a:cubicBezTo>
                  <a:lnTo>
                    <a:pt x="f251" y="f127"/>
                  </a:lnTo>
                  <a:cubicBezTo>
                    <a:pt x="f252" y="f222"/>
                    <a:pt x="f253" y="f222"/>
                    <a:pt x="f255" y="f125"/>
                  </a:cubicBezTo>
                  <a:lnTo>
                    <a:pt x="f258" y="f268"/>
                  </a:lnTo>
                  <a:cubicBezTo>
                    <a:pt x="f165" y="f268"/>
                    <a:pt x="f269" y="f123"/>
                    <a:pt x="f200" y="f123"/>
                  </a:cubicBezTo>
                  <a:cubicBezTo>
                    <a:pt x="f166" y="f270"/>
                    <a:pt x="f271" y="f270"/>
                    <a:pt x="f272" y="f121"/>
                  </a:cubicBezTo>
                  <a:cubicBezTo>
                    <a:pt x="f273" y="f120"/>
                    <a:pt x="f274" y="f118"/>
                    <a:pt x="f217" y="f117"/>
                  </a:cubicBezTo>
                  <a:cubicBezTo>
                    <a:pt x="f259" y="f115"/>
                    <a:pt x="f275" y="f276"/>
                    <a:pt x="f169" y="f113"/>
                  </a:cubicBezTo>
                  <a:lnTo>
                    <a:pt x="f191" y="f277"/>
                  </a:lnTo>
                  <a:cubicBezTo>
                    <a:pt x="f278" y="f112"/>
                    <a:pt x="f279" y="f280"/>
                    <a:pt x="f281" y="f110"/>
                  </a:cubicBezTo>
                  <a:lnTo>
                    <a:pt x="f181" y="f213"/>
                  </a:lnTo>
                  <a:lnTo>
                    <a:pt x="f282" y="f283"/>
                  </a:lnTo>
                  <a:lnTo>
                    <a:pt x="f223" y="f213"/>
                  </a:lnTo>
                  <a:lnTo>
                    <a:pt x="f180" y="f284"/>
                  </a:lnTo>
                  <a:cubicBezTo>
                    <a:pt x="f175" y="f285"/>
                    <a:pt x="f177" y="f286"/>
                    <a:pt x="f287" y="f288"/>
                  </a:cubicBezTo>
                  <a:lnTo>
                    <a:pt x="f287" y="f107"/>
                  </a:lnTo>
                  <a:cubicBezTo>
                    <a:pt x="f289" y="f7"/>
                    <a:pt x="f290" y="f199"/>
                    <a:pt x="f291" y="f13"/>
                  </a:cubicBezTo>
                  <a:cubicBezTo>
                    <a:pt x="f292" y="f293"/>
                    <a:pt x="f294" y="f295"/>
                    <a:pt x="f294" y="f296"/>
                  </a:cubicBezTo>
                  <a:cubicBezTo>
                    <a:pt x="f294" y="f297"/>
                    <a:pt x="f291" y="f298"/>
                    <a:pt x="f289" y="f97"/>
                  </a:cubicBezTo>
                  <a:cubicBezTo>
                    <a:pt x="f299" y="f95"/>
                    <a:pt x="f287" y="f93"/>
                    <a:pt x="f177" y="f93"/>
                  </a:cubicBezTo>
                  <a:cubicBezTo>
                    <a:pt x="f175" y="f33"/>
                    <a:pt x="f180" y="f89"/>
                    <a:pt x="f300" y="f87"/>
                  </a:cubicBezTo>
                  <a:cubicBezTo>
                    <a:pt x="f181" y="f84"/>
                    <a:pt x="f301" y="f82"/>
                    <a:pt x="f281" y="f82"/>
                  </a:cubicBezTo>
                  <a:cubicBezTo>
                    <a:pt x="f191" y="f42"/>
                    <a:pt x="f275" y="f44"/>
                    <a:pt x="f168" y="f73"/>
                  </a:cubicBezTo>
                  <a:cubicBezTo>
                    <a:pt x="f302" y="f68"/>
                    <a:pt x="f303" y="f66"/>
                    <a:pt x="f198" y="f63"/>
                  </a:cubicBezTo>
                  <a:lnTo>
                    <a:pt x="f304" y="f63"/>
                  </a:lnTo>
                  <a:lnTo>
                    <a:pt x="f269" y="f61"/>
                  </a:lnTo>
                  <a:lnTo>
                    <a:pt x="f255" y="f61"/>
                  </a:lnTo>
                  <a:lnTo>
                    <a:pt x="f254" y="f63"/>
                  </a:lnTo>
                  <a:lnTo>
                    <a:pt x="f162" y="f63"/>
                  </a:lnTo>
                  <a:cubicBezTo>
                    <a:pt x="f159" y="f63"/>
                    <a:pt x="f242" y="f63"/>
                    <a:pt x="f305" y="f66"/>
                  </a:cubicBezTo>
                  <a:cubicBezTo>
                    <a:pt x="f240" y="f66"/>
                    <a:pt x="f151" y="f66"/>
                    <a:pt x="f306" y="f68"/>
                  </a:cubicBezTo>
                  <a:lnTo>
                    <a:pt x="f307" y="f68"/>
                  </a:lnTo>
                  <a:cubicBezTo>
                    <a:pt x="f308" y="f66"/>
                    <a:pt x="f308" y="f61"/>
                    <a:pt x="f236" y="f309"/>
                  </a:cubicBezTo>
                  <a:lnTo>
                    <a:pt x="f236" y="f310"/>
                  </a:lnTo>
                  <a:cubicBezTo>
                    <a:pt x="f311" y="f57"/>
                    <a:pt x="f234" y="f55"/>
                    <a:pt x="f232" y="f53"/>
                  </a:cubicBezTo>
                  <a:cubicBezTo>
                    <a:pt x="f146" y="f147"/>
                    <a:pt x="f312" y="f313"/>
                    <a:pt x="f314" y="f45"/>
                  </a:cubicBezTo>
                  <a:cubicBezTo>
                    <a:pt x="f315" y="f124"/>
                    <a:pt x="f144" y="f316"/>
                    <a:pt x="f317" y="f74"/>
                  </a:cubicBezTo>
                  <a:cubicBezTo>
                    <a:pt x="f318" y="f36"/>
                    <a:pt x="f319" y="f320"/>
                    <a:pt x="f133" y="f79"/>
                  </a:cubicBezTo>
                  <a:cubicBezTo>
                    <a:pt x="f321" y="f30"/>
                    <a:pt x="f222" y="f322"/>
                    <a:pt x="f323" y="f324"/>
                  </a:cubicBezTo>
                  <a:cubicBezTo>
                    <a:pt x="f218" y="f22"/>
                    <a:pt x="f216" y="f108"/>
                    <a:pt x="f113" y="f96"/>
                  </a:cubicBezTo>
                  <a:cubicBezTo>
                    <a:pt x="f325" y="f20"/>
                    <a:pt x="f110" y="f18"/>
                    <a:pt x="f213" y="f15"/>
                  </a:cubicBezTo>
                  <a:cubicBezTo>
                    <a:pt x="f326" y="f12"/>
                    <a:pt x="f212" y="f12"/>
                    <a:pt x="f211" y="f12"/>
                  </a:cubicBezTo>
                  <a:cubicBezTo>
                    <a:pt x="f209" y="f9"/>
                    <a:pt x="f207" y="f6"/>
                    <a:pt x="f204" y="f6"/>
                  </a:cubicBezTo>
                  <a:close/>
                </a:path>
              </a:pathLst>
            </a:custGeom>
            <a:solidFill>
              <a:srgbClr val="FFC14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3623;p54">
              <a:extLst>
                <a:ext uri="{FF2B5EF4-FFF2-40B4-BE49-F238E27FC236}">
                  <a16:creationId xmlns:a16="http://schemas.microsoft.com/office/drawing/2014/main" id="{0734CF68-0F6E-28A1-DB74-4948EE9EA496}"/>
                </a:ext>
              </a:extLst>
            </p:cNvPr>
            <p:cNvSpPr/>
            <p:nvPr/>
          </p:nvSpPr>
          <p:spPr>
            <a:xfrm>
              <a:off x="7835365" y="1036920"/>
              <a:ext cx="427920" cy="4198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758"/>
                <a:gd name="f4" fmla="val 8592"/>
                <a:gd name="f5" fmla="val 4454"/>
                <a:gd name="f6" fmla="val 316"/>
                <a:gd name="f7" fmla="val 4514"/>
                <a:gd name="f8" fmla="val 337"/>
                <a:gd name="f9" fmla="val 4560"/>
                <a:gd name="f10" fmla="val 4600"/>
                <a:gd name="f11" fmla="val 357"/>
                <a:gd name="f12" fmla="val 4660"/>
                <a:gd name="f13" fmla="val 377"/>
                <a:gd name="f14" fmla="val 4705"/>
                <a:gd name="f15" fmla="val 422"/>
                <a:gd name="f16" fmla="val 4765"/>
                <a:gd name="f17" fmla="val 462"/>
                <a:gd name="f18" fmla="val 4870"/>
                <a:gd name="f19" fmla="val 527"/>
                <a:gd name="f20" fmla="val 4956"/>
                <a:gd name="f21" fmla="val 607"/>
                <a:gd name="f22" fmla="val 5036"/>
                <a:gd name="f23" fmla="val 713"/>
                <a:gd name="f24" fmla="val 5312"/>
                <a:gd name="f25" fmla="val 1069"/>
                <a:gd name="f26" fmla="val 5477"/>
                <a:gd name="f27" fmla="val 1485"/>
                <a:gd name="f28" fmla="val 5643"/>
                <a:gd name="f29" fmla="val 1861"/>
                <a:gd name="f30" fmla="val 5688"/>
                <a:gd name="f31" fmla="val 1926"/>
                <a:gd name="f32" fmla="val 5768"/>
                <a:gd name="f33" fmla="val 2157"/>
                <a:gd name="f34" fmla="val 5813"/>
                <a:gd name="f35" fmla="val 2282"/>
                <a:gd name="f36" fmla="val 5833"/>
                <a:gd name="f37" fmla="val 2323"/>
                <a:gd name="f38" fmla="val 5874"/>
                <a:gd name="f39" fmla="val 2448"/>
                <a:gd name="f40" fmla="val 5939"/>
                <a:gd name="f41" fmla="val 2553"/>
                <a:gd name="f42" fmla="val 5979"/>
                <a:gd name="f43" fmla="val 2659"/>
                <a:gd name="f44" fmla="val 2699"/>
                <a:gd name="f45" fmla="val 2739"/>
                <a:gd name="f46" fmla="val 5999"/>
                <a:gd name="f47" fmla="val 2759"/>
                <a:gd name="f48" fmla="val 6039"/>
                <a:gd name="f49" fmla="val 2784"/>
                <a:gd name="f50" fmla="val 6064"/>
                <a:gd name="f51" fmla="val 6084"/>
                <a:gd name="f52" fmla="val 6104"/>
                <a:gd name="f53" fmla="val 2804"/>
                <a:gd name="f54" fmla="val 6124"/>
                <a:gd name="f55" fmla="val 6144"/>
                <a:gd name="f56" fmla="val 6164"/>
                <a:gd name="f57" fmla="val 6189"/>
                <a:gd name="f58" fmla="val 6315"/>
                <a:gd name="f59" fmla="val 6440"/>
                <a:gd name="f60" fmla="val 6586"/>
                <a:gd name="f61" fmla="val 6711"/>
                <a:gd name="f62" fmla="val 6897"/>
                <a:gd name="f63" fmla="val 7067"/>
                <a:gd name="f64" fmla="val 7253"/>
                <a:gd name="f65" fmla="val 7483"/>
                <a:gd name="f66" fmla="val 7694"/>
                <a:gd name="f67" fmla="val 2864"/>
                <a:gd name="f68" fmla="val 7880"/>
                <a:gd name="f69" fmla="val 2929"/>
                <a:gd name="f70" fmla="val 8005"/>
                <a:gd name="f71" fmla="val 2990"/>
                <a:gd name="f72" fmla="val 8110"/>
                <a:gd name="f73" fmla="val 3055"/>
                <a:gd name="f74" fmla="val 8196"/>
                <a:gd name="f75" fmla="val 3115"/>
                <a:gd name="f76" fmla="val 8276"/>
                <a:gd name="f77" fmla="val 3180"/>
                <a:gd name="f78" fmla="val 8341"/>
                <a:gd name="f79" fmla="val 3240"/>
                <a:gd name="f80" fmla="val 8381"/>
                <a:gd name="f81" fmla="val 3326"/>
                <a:gd name="f82" fmla="val 8421"/>
                <a:gd name="f83" fmla="val 3366"/>
                <a:gd name="f84" fmla="val 8466"/>
                <a:gd name="f85" fmla="val 3431"/>
                <a:gd name="f86" fmla="val 8486"/>
                <a:gd name="f87" fmla="val 3491"/>
                <a:gd name="f88" fmla="val 8506"/>
                <a:gd name="f89" fmla="val 3536"/>
                <a:gd name="f90" fmla="val 3576"/>
                <a:gd name="f91" fmla="val 3596"/>
                <a:gd name="f92" fmla="val 3722"/>
                <a:gd name="f93" fmla="val 3762"/>
                <a:gd name="f94" fmla="val 3827"/>
                <a:gd name="f95" fmla="val 3867"/>
                <a:gd name="f96" fmla="val 8446"/>
                <a:gd name="f97" fmla="val 3932"/>
                <a:gd name="f98" fmla="val 8401"/>
                <a:gd name="f99" fmla="val 3973"/>
                <a:gd name="f100" fmla="val 4038"/>
                <a:gd name="f101" fmla="val 8361"/>
                <a:gd name="f102" fmla="val 4058"/>
                <a:gd name="f103" fmla="val 4138"/>
                <a:gd name="f104" fmla="val 8170"/>
                <a:gd name="f105" fmla="val 4223"/>
                <a:gd name="f106" fmla="val 8045"/>
                <a:gd name="f107" fmla="val 4329"/>
                <a:gd name="f108" fmla="val 7669"/>
                <a:gd name="f109" fmla="val 4579"/>
                <a:gd name="f110" fmla="val 7398"/>
                <a:gd name="f111" fmla="val 7213"/>
                <a:gd name="f112" fmla="val 4790"/>
                <a:gd name="f113" fmla="val 7022"/>
                <a:gd name="f114" fmla="val 4890"/>
                <a:gd name="f115" fmla="val 6751"/>
                <a:gd name="f116" fmla="val 4976"/>
                <a:gd name="f117" fmla="val 6646"/>
                <a:gd name="f118" fmla="val 5041"/>
                <a:gd name="f119" fmla="val 6500"/>
                <a:gd name="f120" fmla="val 5081"/>
                <a:gd name="f121" fmla="val 6480"/>
                <a:gd name="f122" fmla="val 5101"/>
                <a:gd name="f123" fmla="val 6460"/>
                <a:gd name="f124" fmla="val 5121"/>
                <a:gd name="f125" fmla="val 6415"/>
                <a:gd name="f126" fmla="val 5141"/>
                <a:gd name="f127" fmla="val 6375"/>
                <a:gd name="f128" fmla="val 5166"/>
                <a:gd name="f129" fmla="val 5206"/>
                <a:gd name="f130" fmla="val 6355"/>
                <a:gd name="f131" fmla="val 5226"/>
                <a:gd name="f132" fmla="val 5246"/>
                <a:gd name="f133" fmla="val 5266"/>
                <a:gd name="f134" fmla="val 6395"/>
                <a:gd name="f135" fmla="val 5372"/>
                <a:gd name="f136" fmla="val 5457"/>
                <a:gd name="f137" fmla="val 5542"/>
                <a:gd name="f138" fmla="val 5622"/>
                <a:gd name="f139" fmla="val 6541"/>
                <a:gd name="f140" fmla="val 5793"/>
                <a:gd name="f141" fmla="val 6606"/>
                <a:gd name="f142" fmla="val 5938"/>
                <a:gd name="f143" fmla="val 6791"/>
                <a:gd name="f144" fmla="val 6877"/>
                <a:gd name="f145" fmla="val 6836"/>
                <a:gd name="f146" fmla="val 6917"/>
                <a:gd name="f147" fmla="val 7147"/>
                <a:gd name="f148" fmla="val 6942"/>
                <a:gd name="f149" fmla="val 7358"/>
                <a:gd name="f150" fmla="val 7523"/>
                <a:gd name="f151" fmla="val 7774"/>
                <a:gd name="f152" fmla="val 7859"/>
                <a:gd name="f153" fmla="val 6857"/>
                <a:gd name="f154" fmla="val 7945"/>
                <a:gd name="f155" fmla="val 7985"/>
                <a:gd name="f156" fmla="val 6816"/>
                <a:gd name="f157" fmla="val 8025"/>
                <a:gd name="f158" fmla="val 6771"/>
                <a:gd name="f159" fmla="val 8070"/>
                <a:gd name="f160" fmla="val 8150"/>
                <a:gd name="f161" fmla="val 6691"/>
                <a:gd name="f162" fmla="val 8175"/>
                <a:gd name="f163" fmla="val 8195"/>
                <a:gd name="f164" fmla="val 8235"/>
                <a:gd name="f165" fmla="val 8255"/>
                <a:gd name="f166" fmla="val 6270"/>
                <a:gd name="f167" fmla="val 6210"/>
                <a:gd name="f168" fmla="val 8215"/>
                <a:gd name="f169" fmla="val 5914"/>
                <a:gd name="f170" fmla="val 5788"/>
                <a:gd name="f171" fmla="val 8090"/>
                <a:gd name="f172" fmla="val 5663"/>
                <a:gd name="f173" fmla="val 5412"/>
                <a:gd name="f174" fmla="val 5207"/>
                <a:gd name="f175" fmla="val 7568"/>
                <a:gd name="f176" fmla="val 5016"/>
                <a:gd name="f177" fmla="val 7318"/>
                <a:gd name="f178" fmla="val 4911"/>
                <a:gd name="f179" fmla="val 7252"/>
                <a:gd name="f180" fmla="val 7192"/>
                <a:gd name="f181" fmla="val 7087"/>
                <a:gd name="f182" fmla="val 4640"/>
                <a:gd name="f183" fmla="val 6941"/>
                <a:gd name="f184" fmla="val 4494"/>
                <a:gd name="f185" fmla="val 4474"/>
                <a:gd name="f186" fmla="val 6796"/>
                <a:gd name="f187" fmla="val 4434"/>
                <a:gd name="f188" fmla="val 4389"/>
                <a:gd name="f189" fmla="val 4369"/>
                <a:gd name="f190" fmla="val 4309"/>
                <a:gd name="f191" fmla="val 4284"/>
                <a:gd name="f192" fmla="val 4244"/>
                <a:gd name="f193" fmla="val 6876"/>
                <a:gd name="f194" fmla="val 4203"/>
                <a:gd name="f195" fmla="val 6921"/>
                <a:gd name="f196" fmla="val 4158"/>
                <a:gd name="f197" fmla="val 6962"/>
                <a:gd name="f198" fmla="val 6982"/>
                <a:gd name="f199" fmla="val 4078"/>
                <a:gd name="f200" fmla="val 4013"/>
                <a:gd name="f201" fmla="val 7127"/>
                <a:gd name="f202" fmla="val 3933"/>
                <a:gd name="f203" fmla="val 3617"/>
                <a:gd name="f204" fmla="val 7503"/>
                <a:gd name="f205" fmla="val 3471"/>
                <a:gd name="f206" fmla="val 7609"/>
                <a:gd name="f207" fmla="val 7588"/>
                <a:gd name="f208" fmla="val 3281"/>
                <a:gd name="f209" fmla="val 7754"/>
                <a:gd name="f210" fmla="val 3095"/>
                <a:gd name="f211" fmla="val 2930"/>
                <a:gd name="f212" fmla="val 2824"/>
                <a:gd name="f213" fmla="val 2719"/>
                <a:gd name="f214" fmla="val 2634"/>
                <a:gd name="f215" fmla="val 2468"/>
                <a:gd name="f216" fmla="val 2428"/>
                <a:gd name="f217" fmla="val 2383"/>
                <a:gd name="f218" fmla="val 2343"/>
                <a:gd name="f219" fmla="val 2303"/>
                <a:gd name="f220" fmla="val 2258"/>
                <a:gd name="f221" fmla="val 7965"/>
                <a:gd name="f222" fmla="val 2238"/>
                <a:gd name="f223" fmla="val 7924"/>
                <a:gd name="f224" fmla="val 2197"/>
                <a:gd name="f225" fmla="val 7899"/>
                <a:gd name="f226" fmla="val 2152"/>
                <a:gd name="f227" fmla="val 2112"/>
                <a:gd name="f228" fmla="val 7819"/>
                <a:gd name="f229" fmla="val 2072"/>
                <a:gd name="f230" fmla="val 2052"/>
                <a:gd name="f231" fmla="val 7714"/>
                <a:gd name="f232" fmla="val 2027"/>
                <a:gd name="f233" fmla="val 7649"/>
                <a:gd name="f234" fmla="val 1987"/>
                <a:gd name="f235" fmla="val 1967"/>
                <a:gd name="f236" fmla="val 1947"/>
                <a:gd name="f237" fmla="val 7378"/>
                <a:gd name="f238" fmla="val 7107"/>
                <a:gd name="f239" fmla="val 2007"/>
                <a:gd name="f240" fmla="val 6605"/>
                <a:gd name="f241" fmla="val 2092"/>
                <a:gd name="f242" fmla="val 6295"/>
                <a:gd name="f243" fmla="val 5959"/>
                <a:gd name="f244" fmla="val 5708"/>
                <a:gd name="f245" fmla="val 5497"/>
                <a:gd name="f246" fmla="val 2574"/>
                <a:gd name="f247" fmla="val 2594"/>
                <a:gd name="f248" fmla="val 5291"/>
                <a:gd name="f249" fmla="val 2528"/>
                <a:gd name="f250" fmla="val 2508"/>
                <a:gd name="f251" fmla="val 2488"/>
                <a:gd name="f252" fmla="val 2363"/>
                <a:gd name="f253" fmla="val 5061"/>
                <a:gd name="f254" fmla="val 2177"/>
                <a:gd name="f255" fmla="val 4955"/>
                <a:gd name="f256" fmla="val 4935"/>
                <a:gd name="f257" fmla="val 4915"/>
                <a:gd name="f258" fmla="val 1591"/>
                <a:gd name="f259" fmla="val 1194"/>
                <a:gd name="f260" fmla="val 858"/>
                <a:gd name="f261" fmla="val 753"/>
                <a:gd name="f262" fmla="val 4243"/>
                <a:gd name="f263" fmla="val 673"/>
                <a:gd name="f264" fmla="val 4163"/>
                <a:gd name="f265" fmla="val 608"/>
                <a:gd name="f266" fmla="val 567"/>
                <a:gd name="f267" fmla="val 547"/>
                <a:gd name="f268" fmla="val 522"/>
                <a:gd name="f269" fmla="val 3912"/>
                <a:gd name="f270" fmla="val 502"/>
                <a:gd name="f271" fmla="val 3847"/>
                <a:gd name="f272" fmla="val 482"/>
                <a:gd name="f273" fmla="val 3807"/>
                <a:gd name="f274" fmla="val 3682"/>
                <a:gd name="f275" fmla="val 3662"/>
                <a:gd name="f276" fmla="val 3616"/>
                <a:gd name="f277" fmla="val 3511"/>
                <a:gd name="f278" fmla="val 588"/>
                <a:gd name="f279" fmla="val 3451"/>
                <a:gd name="f280" fmla="val 628"/>
                <a:gd name="f281" fmla="val 3386"/>
                <a:gd name="f282" fmla="val 693"/>
                <a:gd name="f283" fmla="val 3260"/>
                <a:gd name="f284" fmla="val 838"/>
                <a:gd name="f285" fmla="val 3220"/>
                <a:gd name="f286" fmla="val 924"/>
                <a:gd name="f287" fmla="val 3160"/>
                <a:gd name="f288" fmla="val 1024"/>
                <a:gd name="f289" fmla="val 1149"/>
                <a:gd name="f290" fmla="val 1380"/>
                <a:gd name="f291" fmla="val 2969"/>
                <a:gd name="f292" fmla="val 1631"/>
                <a:gd name="f293" fmla="val 2909"/>
                <a:gd name="f294" fmla="val 2844"/>
                <a:gd name="f295" fmla="val 2779"/>
                <a:gd name="f296" fmla="val 2950"/>
                <a:gd name="f297" fmla="val 3155"/>
                <a:gd name="f298" fmla="val 1801"/>
                <a:gd name="f299" fmla="val 1360"/>
                <a:gd name="f300" fmla="val 3557"/>
                <a:gd name="f301" fmla="val 1029"/>
                <a:gd name="f302" fmla="val 733"/>
                <a:gd name="f303" fmla="val 3953"/>
                <a:gd name="f304" fmla="val 4033"/>
                <a:gd name="f305" fmla="val 4098"/>
                <a:gd name="f306" fmla="val 46"/>
                <a:gd name="f307" fmla="val 126"/>
                <a:gd name="f308" fmla="val 3888"/>
                <a:gd name="f309" fmla="val 211"/>
                <a:gd name="f310" fmla="val 652"/>
                <a:gd name="f311" fmla="val 3406"/>
                <a:gd name="f312" fmla="val 818"/>
                <a:gd name="f313" fmla="val 3306"/>
                <a:gd name="f314" fmla="val 3135"/>
                <a:gd name="f315" fmla="val 3030"/>
                <a:gd name="f316" fmla="val 1630"/>
                <a:gd name="f317" fmla="val 1881"/>
                <a:gd name="f318" fmla="val 2408"/>
                <a:gd name="f319" fmla="val 2679"/>
                <a:gd name="f320" fmla="val 2613"/>
                <a:gd name="f321" fmla="val 2593"/>
                <a:gd name="f322" fmla="val 2403"/>
                <a:gd name="f323" fmla="val 1756"/>
                <a:gd name="f324" fmla="val 1525"/>
                <a:gd name="f325" fmla="val 1300"/>
                <a:gd name="f326" fmla="val 1049"/>
                <a:gd name="f327" fmla="val 648"/>
                <a:gd name="f328" fmla="val 3200"/>
                <a:gd name="f329" fmla="val 3285"/>
                <a:gd name="f330" fmla="val 297"/>
                <a:gd name="f331" fmla="val 252"/>
                <a:gd name="f332" fmla="val 1"/>
                <a:gd name="f333" fmla="val 1320"/>
                <a:gd name="f334" fmla="val 1571"/>
                <a:gd name="f335" fmla="val 1841"/>
                <a:gd name="f336" fmla="val 5332"/>
                <a:gd name="f337" fmla="val 2278"/>
                <a:gd name="f338" fmla="val 5417"/>
                <a:gd name="f339" fmla="val 6019"/>
                <a:gd name="f340" fmla="val 1716"/>
                <a:gd name="f341" fmla="val 1676"/>
                <a:gd name="f342" fmla="val 1651"/>
                <a:gd name="f343" fmla="val 1736"/>
                <a:gd name="f344" fmla="val 1776"/>
                <a:gd name="f345" fmla="val 1821"/>
                <a:gd name="f346" fmla="val 1902"/>
                <a:gd name="f347" fmla="val 1927"/>
                <a:gd name="f348" fmla="val 8301"/>
                <a:gd name="f349" fmla="val 8321"/>
                <a:gd name="f350" fmla="val 2614"/>
                <a:gd name="f351" fmla="val 7839"/>
                <a:gd name="f352" fmla="val 7423"/>
                <a:gd name="f353" fmla="val 4349"/>
                <a:gd name="f354" fmla="val 7232"/>
                <a:gd name="f355" fmla="val 4409"/>
                <a:gd name="f356" fmla="val 4620"/>
                <a:gd name="f357" fmla="val 7338"/>
                <a:gd name="f358" fmla="val 4810"/>
                <a:gd name="f359" fmla="val 4936"/>
                <a:gd name="f360" fmla="val 5247"/>
                <a:gd name="f361" fmla="val 5583"/>
                <a:gd name="f362" fmla="val 5748"/>
                <a:gd name="f363" fmla="val 8571"/>
                <a:gd name="f364" fmla="val 8591"/>
                <a:gd name="f365" fmla="val 6566"/>
                <a:gd name="f366" fmla="val 8551"/>
                <a:gd name="f367" fmla="val 8526"/>
                <a:gd name="f368" fmla="val 7042"/>
                <a:gd name="f369" fmla="val 7674"/>
                <a:gd name="f370" fmla="val 7293"/>
                <a:gd name="f371" fmla="val 7463"/>
                <a:gd name="f372" fmla="val 7273"/>
                <a:gd name="f373" fmla="val 7233"/>
                <a:gd name="f374" fmla="val 7193"/>
                <a:gd name="f375" fmla="val 5602"/>
                <a:gd name="f376" fmla="val 7167"/>
                <a:gd name="f377" fmla="val 7443"/>
                <a:gd name="f378" fmla="val 7629"/>
                <a:gd name="f379" fmla="val 7794"/>
                <a:gd name="f380" fmla="val 8130"/>
                <a:gd name="f381" fmla="val 4599"/>
                <a:gd name="f382" fmla="val 8527"/>
                <a:gd name="f383" fmla="val 8612"/>
                <a:gd name="f384" fmla="val 8672"/>
                <a:gd name="f385" fmla="val 8717"/>
                <a:gd name="f386" fmla="val 8737"/>
                <a:gd name="f387" fmla="val 8757"/>
                <a:gd name="f388" fmla="val 8697"/>
                <a:gd name="f389" fmla="val 8652"/>
                <a:gd name="f390" fmla="val 3305"/>
                <a:gd name="f391" fmla="val 8547"/>
                <a:gd name="f392" fmla="val 7900"/>
                <a:gd name="f393" fmla="val 2533"/>
                <a:gd name="f394" fmla="val 6230"/>
                <a:gd name="f395" fmla="val 1340"/>
                <a:gd name="f396" fmla="val 5623"/>
                <a:gd name="f397" fmla="val 923"/>
                <a:gd name="f398" fmla="val 5352"/>
                <a:gd name="f399" fmla="val 587"/>
                <a:gd name="f400" fmla="val 5287"/>
                <a:gd name="f401" fmla="val 5227"/>
                <a:gd name="f402" fmla="val 5161"/>
                <a:gd name="f403" fmla="val 296"/>
                <a:gd name="f404" fmla="val 231"/>
                <a:gd name="f405" fmla="val 171"/>
                <a:gd name="f406" fmla="val 4785"/>
                <a:gd name="f407" fmla="val 86"/>
                <a:gd name="f408" fmla="val 4725"/>
                <a:gd name="f409" fmla="val 66"/>
                <a:gd name="f410" fmla="val 4580"/>
                <a:gd name="f411" fmla="val 26"/>
                <a:gd name="f412" fmla="*/ f0 1 8758"/>
                <a:gd name="f413" fmla="*/ f1 1 8592"/>
                <a:gd name="f414" fmla="val f2"/>
                <a:gd name="f415" fmla="val f3"/>
                <a:gd name="f416" fmla="val f4"/>
                <a:gd name="f417" fmla="+- f416 0 f414"/>
                <a:gd name="f418" fmla="+- f415 0 f414"/>
                <a:gd name="f419" fmla="*/ f418 1 8758"/>
                <a:gd name="f420" fmla="*/ f417 1 8592"/>
                <a:gd name="f421" fmla="*/ f414 1 f419"/>
                <a:gd name="f422" fmla="*/ f415 1 f419"/>
                <a:gd name="f423" fmla="*/ f414 1 f420"/>
                <a:gd name="f424" fmla="*/ f416 1 f420"/>
                <a:gd name="f425" fmla="*/ f421 f412 1"/>
                <a:gd name="f426" fmla="*/ f422 f412 1"/>
                <a:gd name="f427" fmla="*/ f424 f413 1"/>
                <a:gd name="f428" fmla="*/ f423 f4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5" t="f428" r="f426" b="f427"/>
              <a:pathLst>
                <a:path w="8758" h="8592">
                  <a:moveTo>
                    <a:pt x="f5" y="f6"/>
                  </a:moveTo>
                  <a:cubicBezTo>
                    <a:pt x="f7" y="f8"/>
                    <a:pt x="f9" y="f8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cubicBezTo>
                    <a:pt x="f38" y="f39"/>
                    <a:pt x="f40" y="f41"/>
                    <a:pt x="f42" y="f43"/>
                  </a:cubicBezTo>
                  <a:lnTo>
                    <a:pt x="f42" y="f44"/>
                  </a:lnTo>
                  <a:cubicBezTo>
                    <a:pt x="f42" y="f45"/>
                    <a:pt x="f46" y="f47"/>
                    <a:pt x="f48" y="f47"/>
                  </a:cubicBezTo>
                  <a:cubicBezTo>
                    <a:pt x="f48" y="f49"/>
                    <a:pt x="f50" y="f49"/>
                    <a:pt x="f51" y="f49"/>
                  </a:cubicBezTo>
                  <a:cubicBezTo>
                    <a:pt x="f51" y="f49"/>
                    <a:pt x="f52" y="f53"/>
                    <a:pt x="f54" y="f53"/>
                  </a:cubicBezTo>
                  <a:cubicBezTo>
                    <a:pt x="f54" y="f53"/>
                    <a:pt x="f55" y="f49"/>
                    <a:pt x="f56" y="f49"/>
                  </a:cubicBezTo>
                  <a:cubicBezTo>
                    <a:pt x="f56" y="f49"/>
                    <a:pt x="f57" y="f49"/>
                    <a:pt x="f57" y="f47"/>
                  </a:cubicBezTo>
                  <a:lnTo>
                    <a:pt x="f58" y="f47"/>
                  </a:lnTo>
                  <a:cubicBezTo>
                    <a:pt x="f59" y="f45"/>
                    <a:pt x="f60" y="f45"/>
                    <a:pt x="f61" y="f45"/>
                  </a:cubicBezTo>
                  <a:cubicBezTo>
                    <a:pt x="f62" y="f45"/>
                    <a:pt x="f63" y="f45"/>
                    <a:pt x="f64" y="f47"/>
                  </a:cubicBezTo>
                  <a:cubicBezTo>
                    <a:pt x="f65" y="f53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88" y="f90"/>
                    <a:pt x="f88" y="f91"/>
                  </a:cubicBezTo>
                  <a:lnTo>
                    <a:pt x="f88" y="f92"/>
                  </a:lnTo>
                  <a:cubicBezTo>
                    <a:pt x="f88" y="f93"/>
                    <a:pt x="f86" y="f94"/>
                    <a:pt x="f84" y="f95"/>
                  </a:cubicBezTo>
                  <a:cubicBezTo>
                    <a:pt x="f96" y="f97"/>
                    <a:pt x="f98" y="f99"/>
                    <a:pt x="f80" y="f100"/>
                  </a:cubicBezTo>
                  <a:lnTo>
                    <a:pt x="f101" y="f102"/>
                  </a:lnTo>
                  <a:cubicBezTo>
                    <a:pt x="f76" y="f103"/>
                    <a:pt x="f104" y="f105"/>
                    <a:pt x="f106" y="f107"/>
                  </a:cubicBezTo>
                  <a:cubicBezTo>
                    <a:pt x="f68" y="f5"/>
                    <a:pt x="f108" y="f109"/>
                    <a:pt x="f110" y="f14"/>
                  </a:cubicBezTo>
                  <a:cubicBezTo>
                    <a:pt x="f111" y="f112"/>
                    <a:pt x="f113" y="f114"/>
                    <a:pt x="f115" y="f116"/>
                  </a:cubicBezTo>
                  <a:lnTo>
                    <a:pt x="f117" y="f118"/>
                  </a:lnTo>
                  <a:lnTo>
                    <a:pt x="f119" y="f120"/>
                  </a:lnTo>
                  <a:cubicBezTo>
                    <a:pt x="f121" y="f122"/>
                    <a:pt x="f123" y="f122"/>
                    <a:pt x="f59" y="f124"/>
                  </a:cubicBezTo>
                  <a:cubicBezTo>
                    <a:pt x="f125" y="f126"/>
                    <a:pt x="f127" y="f128"/>
                    <a:pt x="f127" y="f129"/>
                  </a:cubicBezTo>
                  <a:cubicBezTo>
                    <a:pt x="f130" y="f131"/>
                    <a:pt x="f130" y="f132"/>
                    <a:pt x="f130" y="f133"/>
                  </a:cubicBezTo>
                  <a:cubicBezTo>
                    <a:pt x="f134" y="f135"/>
                    <a:pt x="f59" y="f136"/>
                    <a:pt x="f123" y="f137"/>
                  </a:cubicBezTo>
                  <a:lnTo>
                    <a:pt x="f119" y="f138"/>
                  </a:lnTo>
                  <a:cubicBezTo>
                    <a:pt x="f139" y="f140"/>
                    <a:pt x="f141" y="f142"/>
                    <a:pt x="f117" y="f51"/>
                  </a:cubicBezTo>
                  <a:cubicBezTo>
                    <a:pt x="f143" y="f119"/>
                    <a:pt x="f144" y="f145"/>
                    <a:pt x="f146" y="f147"/>
                  </a:cubicBezTo>
                  <a:cubicBezTo>
                    <a:pt x="f148" y="f149"/>
                    <a:pt x="f148" y="f150"/>
                    <a:pt x="f146" y="f66"/>
                  </a:cubicBezTo>
                  <a:cubicBezTo>
                    <a:pt x="f146" y="f151"/>
                    <a:pt x="f62" y="f152"/>
                    <a:pt x="f153" y="f154"/>
                  </a:cubicBezTo>
                  <a:cubicBezTo>
                    <a:pt x="f145" y="f155"/>
                    <a:pt x="f156" y="f157"/>
                    <a:pt x="f158" y="f159"/>
                  </a:cubicBezTo>
                  <a:cubicBezTo>
                    <a:pt x="f115" y="f72"/>
                    <a:pt x="f61" y="f160"/>
                    <a:pt x="f161" y="f162"/>
                  </a:cubicBezTo>
                  <a:cubicBezTo>
                    <a:pt x="f117" y="f163"/>
                    <a:pt x="f141" y="f164"/>
                    <a:pt x="f139" y="f165"/>
                  </a:cubicBezTo>
                  <a:cubicBezTo>
                    <a:pt x="f119" y="f165"/>
                    <a:pt x="f123" y="f76"/>
                    <a:pt x="f125" y="f76"/>
                  </a:cubicBezTo>
                  <a:lnTo>
                    <a:pt x="f166" y="f76"/>
                  </a:lnTo>
                  <a:cubicBezTo>
                    <a:pt x="f167" y="f76"/>
                    <a:pt x="f54" y="f165"/>
                    <a:pt x="f50" y="f168"/>
                  </a:cubicBezTo>
                  <a:cubicBezTo>
                    <a:pt x="f169" y="f160"/>
                    <a:pt x="f170" y="f171"/>
                    <a:pt x="f172" y="f155"/>
                  </a:cubicBezTo>
                  <a:cubicBezTo>
                    <a:pt x="f173" y="f151"/>
                    <a:pt x="f174" y="f175"/>
                    <a:pt x="f176" y="f149"/>
                  </a:cubicBezTo>
                  <a:cubicBezTo>
                    <a:pt x="f116" y="f177"/>
                    <a:pt x="f178" y="f179"/>
                    <a:pt x="f18" y="f180"/>
                  </a:cubicBezTo>
                  <a:cubicBezTo>
                    <a:pt x="f16" y="f181"/>
                    <a:pt x="f182" y="f183"/>
                    <a:pt x="f7" y="f145"/>
                  </a:cubicBezTo>
                  <a:cubicBezTo>
                    <a:pt x="f184" y="f156"/>
                    <a:pt x="f185" y="f186"/>
                    <a:pt x="f187" y="f186"/>
                  </a:cubicBezTo>
                  <a:lnTo>
                    <a:pt x="f188" y="f186"/>
                  </a:lnTo>
                  <a:cubicBezTo>
                    <a:pt x="f189" y="f186"/>
                    <a:pt x="f190" y="f186"/>
                    <a:pt x="f191" y="f145"/>
                  </a:cubicBezTo>
                  <a:cubicBezTo>
                    <a:pt x="f192" y="f193"/>
                    <a:pt x="f194" y="f195"/>
                    <a:pt x="f196" y="f197"/>
                  </a:cubicBezTo>
                  <a:lnTo>
                    <a:pt x="f103" y="f198"/>
                  </a:lnTo>
                  <a:cubicBezTo>
                    <a:pt x="f199" y="f63"/>
                    <a:pt x="f200" y="f201"/>
                    <a:pt x="f202" y="f180"/>
                  </a:cubicBezTo>
                  <a:cubicBezTo>
                    <a:pt x="f93" y="f149"/>
                    <a:pt x="f203" y="f204"/>
                    <a:pt x="f205" y="f206"/>
                  </a:cubicBezTo>
                  <a:lnTo>
                    <a:pt x="f87" y="f207"/>
                  </a:lnTo>
                  <a:lnTo>
                    <a:pt x="f87" y="f207"/>
                  </a:lnTo>
                  <a:cubicBezTo>
                    <a:pt x="f208" y="f209"/>
                    <a:pt x="f210" y="f152"/>
                    <a:pt x="f211" y="f154"/>
                  </a:cubicBezTo>
                  <a:cubicBezTo>
                    <a:pt x="f212" y="f155"/>
                    <a:pt x="f213" y="f70"/>
                    <a:pt x="f214" y="f157"/>
                  </a:cubicBezTo>
                  <a:lnTo>
                    <a:pt x="f215" y="f157"/>
                  </a:lnTo>
                  <a:cubicBezTo>
                    <a:pt x="f216" y="f157"/>
                    <a:pt x="f217" y="f70"/>
                    <a:pt x="f218" y="f70"/>
                  </a:cubicBezTo>
                  <a:cubicBezTo>
                    <a:pt x="f219" y="f155"/>
                    <a:pt x="f220" y="f221"/>
                    <a:pt x="f222" y="f223"/>
                  </a:cubicBezTo>
                  <a:cubicBezTo>
                    <a:pt x="f224" y="f225"/>
                    <a:pt x="f226" y="f152"/>
                    <a:pt x="f227" y="f228"/>
                  </a:cubicBezTo>
                  <a:cubicBezTo>
                    <a:pt x="f229" y="f151"/>
                    <a:pt x="f230" y="f231"/>
                    <a:pt x="f232" y="f233"/>
                  </a:cubicBezTo>
                  <a:cubicBezTo>
                    <a:pt x="f234" y="f175"/>
                    <a:pt x="f235" y="f65"/>
                    <a:pt x="f236" y="f237"/>
                  </a:cubicBezTo>
                  <a:cubicBezTo>
                    <a:pt x="f236" y="f179"/>
                    <a:pt x="f236" y="f238"/>
                    <a:pt x="f235" y="f183"/>
                  </a:cubicBezTo>
                  <a:lnTo>
                    <a:pt x="f236" y="f195"/>
                  </a:lnTo>
                  <a:lnTo>
                    <a:pt x="f235" y="f195"/>
                  </a:lnTo>
                  <a:cubicBezTo>
                    <a:pt x="f239" y="f240"/>
                    <a:pt x="f241" y="f242"/>
                    <a:pt x="f222" y="f243"/>
                  </a:cubicBezTo>
                  <a:cubicBezTo>
                    <a:pt x="f218" y="f244"/>
                    <a:pt x="f215" y="f245"/>
                    <a:pt x="f246" y="f24"/>
                  </a:cubicBezTo>
                  <a:cubicBezTo>
                    <a:pt x="f247" y="f248"/>
                    <a:pt x="f247" y="f132"/>
                    <a:pt x="f247" y="f131"/>
                  </a:cubicBezTo>
                  <a:cubicBezTo>
                    <a:pt x="f246" y="f129"/>
                    <a:pt x="f41" y="f128"/>
                    <a:pt x="f249" y="f128"/>
                  </a:cubicBezTo>
                  <a:cubicBezTo>
                    <a:pt x="f249" y="f126"/>
                    <a:pt x="f250" y="f126"/>
                    <a:pt x="f251" y="f126"/>
                  </a:cubicBezTo>
                  <a:cubicBezTo>
                    <a:pt x="f215" y="f126"/>
                    <a:pt x="f39" y="f124"/>
                    <a:pt x="f216" y="f124"/>
                  </a:cubicBezTo>
                  <a:cubicBezTo>
                    <a:pt x="f252" y="f120"/>
                    <a:pt x="f219" y="f253"/>
                    <a:pt x="f222" y="f118"/>
                  </a:cubicBezTo>
                  <a:lnTo>
                    <a:pt x="f254" y="f176"/>
                  </a:lnTo>
                  <a:cubicBezTo>
                    <a:pt x="f227" y="f116"/>
                    <a:pt x="f232" y="f255"/>
                    <a:pt x="f235" y="f256"/>
                  </a:cubicBezTo>
                  <a:lnTo>
                    <a:pt x="f236" y="f257"/>
                  </a:lnTo>
                  <a:cubicBezTo>
                    <a:pt x="f258" y="f16"/>
                    <a:pt x="f259" y="f109"/>
                    <a:pt x="f260" y="f107"/>
                  </a:cubicBezTo>
                  <a:cubicBezTo>
                    <a:pt x="f261" y="f262"/>
                    <a:pt x="f263" y="f264"/>
                    <a:pt x="f265" y="f102"/>
                  </a:cubicBezTo>
                  <a:cubicBezTo>
                    <a:pt x="f266" y="f200"/>
                    <a:pt x="f267" y="f99"/>
                    <a:pt x="f268" y="f269"/>
                  </a:cubicBezTo>
                  <a:cubicBezTo>
                    <a:pt x="f270" y="f95"/>
                    <a:pt x="f270" y="f271"/>
                    <a:pt x="f272" y="f273"/>
                  </a:cubicBezTo>
                  <a:cubicBezTo>
                    <a:pt x="f272" y="f93"/>
                    <a:pt x="f272" y="f92"/>
                    <a:pt x="f270" y="f274"/>
                  </a:cubicBezTo>
                  <a:cubicBezTo>
                    <a:pt x="f270" y="f275"/>
                    <a:pt x="f270" y="f276"/>
                    <a:pt x="f268" y="f90"/>
                  </a:cubicBezTo>
                  <a:cubicBezTo>
                    <a:pt x="f267" y="f277"/>
                    <a:pt x="f278" y="f279"/>
                    <a:pt x="f280" y="f281"/>
                  </a:cubicBezTo>
                  <a:cubicBezTo>
                    <a:pt x="f282" y="f81"/>
                    <a:pt x="f261" y="f283"/>
                    <a:pt x="f284" y="f285"/>
                  </a:cubicBezTo>
                  <a:cubicBezTo>
                    <a:pt x="f286" y="f287"/>
                    <a:pt x="f288" y="f210"/>
                    <a:pt x="f289" y="f73"/>
                  </a:cubicBezTo>
                  <a:cubicBezTo>
                    <a:pt x="f290" y="f291"/>
                    <a:pt x="f292" y="f293"/>
                    <a:pt x="f236" y="f67"/>
                  </a:cubicBezTo>
                  <a:cubicBezTo>
                    <a:pt x="f229" y="f294"/>
                    <a:pt x="f224" y="f294"/>
                    <a:pt x="f37" y="f294"/>
                  </a:cubicBezTo>
                  <a:lnTo>
                    <a:pt x="f216" y="f212"/>
                  </a:lnTo>
                  <a:cubicBezTo>
                    <a:pt x="f249" y="f212"/>
                    <a:pt x="f214" y="f53"/>
                    <a:pt x="f213" y="f53"/>
                  </a:cubicBezTo>
                  <a:cubicBezTo>
                    <a:pt x="f295" y="f53"/>
                    <a:pt x="f212" y="f47"/>
                    <a:pt x="f212" y="f213"/>
                  </a:cubicBezTo>
                  <a:cubicBezTo>
                    <a:pt x="f296" y="f218"/>
                    <a:pt x="f73" y="f229"/>
                    <a:pt x="f297" y="f298"/>
                  </a:cubicBezTo>
                  <a:cubicBezTo>
                    <a:pt x="f83" y="f299"/>
                    <a:pt x="f300" y="f301"/>
                    <a:pt x="f93" y="f302"/>
                  </a:cubicBezTo>
                  <a:cubicBezTo>
                    <a:pt x="f95" y="f21"/>
                    <a:pt x="f303" y="f19"/>
                    <a:pt x="f304" y="f17"/>
                  </a:cubicBezTo>
                  <a:cubicBezTo>
                    <a:pt x="f305" y="f15"/>
                    <a:pt x="f196" y="f13"/>
                    <a:pt x="f194" y="f11"/>
                  </a:cubicBezTo>
                  <a:cubicBezTo>
                    <a:pt x="f192" y="f8"/>
                    <a:pt x="f191" y="f8"/>
                    <a:pt x="f107" y="f6"/>
                  </a:cubicBezTo>
                  <a:close/>
                  <a:moveTo>
                    <a:pt x="f187" y="f2"/>
                  </a:moveTo>
                  <a:cubicBezTo>
                    <a:pt x="f191" y="f2"/>
                    <a:pt x="f103" y="f306"/>
                    <a:pt x="f200" y="f307"/>
                  </a:cubicBezTo>
                  <a:cubicBezTo>
                    <a:pt x="f308" y="f309"/>
                    <a:pt x="f93" y="f8"/>
                    <a:pt x="f203" y="f270"/>
                  </a:cubicBezTo>
                  <a:cubicBezTo>
                    <a:pt x="f277" y="f310"/>
                    <a:pt x="f311" y="f312"/>
                    <a:pt x="f313" y="f301"/>
                  </a:cubicBezTo>
                  <a:cubicBezTo>
                    <a:pt x="f285" y="f259"/>
                    <a:pt x="f314" y="f290"/>
                    <a:pt x="f315" y="f316"/>
                  </a:cubicBezTo>
                  <a:cubicBezTo>
                    <a:pt x="f211" y="f317"/>
                    <a:pt x="f294" y="f33"/>
                    <a:pt x="f47" y="f318"/>
                  </a:cubicBezTo>
                  <a:lnTo>
                    <a:pt x="f45" y="f216"/>
                  </a:lnTo>
                  <a:lnTo>
                    <a:pt x="f319" y="f320"/>
                  </a:lnTo>
                  <a:lnTo>
                    <a:pt x="f247" y="f320"/>
                  </a:lnTo>
                  <a:cubicBezTo>
                    <a:pt x="f249" y="f320"/>
                    <a:pt x="f215" y="f321"/>
                    <a:pt x="f322" y="f321"/>
                  </a:cubicBezTo>
                  <a:lnTo>
                    <a:pt x="f217" y="f321"/>
                  </a:lnTo>
                  <a:cubicBezTo>
                    <a:pt x="f220" y="f321"/>
                    <a:pt x="f226" y="f321"/>
                    <a:pt x="f230" y="f320"/>
                  </a:cubicBezTo>
                  <a:cubicBezTo>
                    <a:pt x="f323" y="f320"/>
                    <a:pt x="f324" y="f43"/>
                    <a:pt x="f325" y="f213"/>
                  </a:cubicBezTo>
                  <a:cubicBezTo>
                    <a:pt x="f326" y="f47"/>
                    <a:pt x="f284" y="f67"/>
                    <a:pt x="f327" y="f71"/>
                  </a:cubicBezTo>
                  <a:cubicBezTo>
                    <a:pt x="f266" y="f73"/>
                    <a:pt x="f272" y="f75"/>
                    <a:pt x="f15" y="f328"/>
                  </a:cubicBezTo>
                  <a:cubicBezTo>
                    <a:pt x="f8" y="f329"/>
                    <a:pt x="f330" y="f83"/>
                    <a:pt x="f331" y="f279"/>
                  </a:cubicBezTo>
                  <a:cubicBezTo>
                    <a:pt x="f332" y="f99"/>
                    <a:pt x="f11" y="f184"/>
                    <a:pt x="f333" y="f116"/>
                  </a:cubicBezTo>
                  <a:cubicBezTo>
                    <a:pt x="f334" y="f122"/>
                    <a:pt x="f335" y="f131"/>
                    <a:pt x="f241" y="f336"/>
                  </a:cubicBezTo>
                  <a:lnTo>
                    <a:pt x="f337" y="f338"/>
                  </a:lnTo>
                  <a:cubicBezTo>
                    <a:pt x="f241" y="f244"/>
                    <a:pt x="f236" y="f339"/>
                    <a:pt x="f335" y="f127"/>
                  </a:cubicBezTo>
                  <a:cubicBezTo>
                    <a:pt x="f323" y="f240"/>
                    <a:pt x="f340" y="f145"/>
                    <a:pt x="f341" y="f181"/>
                  </a:cubicBezTo>
                  <a:cubicBezTo>
                    <a:pt x="f342" y="f177"/>
                    <a:pt x="f341" y="f150"/>
                    <a:pt x="f343" y="f231"/>
                  </a:cubicBezTo>
                  <a:cubicBezTo>
                    <a:pt x="f344" y="f228"/>
                    <a:pt x="f345" y="f225"/>
                    <a:pt x="f29" y="f155"/>
                  </a:cubicBezTo>
                  <a:cubicBezTo>
                    <a:pt x="f346" y="f157"/>
                    <a:pt x="f347" y="f159"/>
                    <a:pt x="f235" y="f72"/>
                  </a:cubicBezTo>
                  <a:cubicBezTo>
                    <a:pt x="f239" y="f160"/>
                    <a:pt x="f230" y="f162"/>
                    <a:pt x="f241" y="f168"/>
                  </a:cubicBezTo>
                  <a:cubicBezTo>
                    <a:pt x="f226" y="f165"/>
                    <a:pt x="f222" y="f348"/>
                    <a:pt x="f37" y="f349"/>
                  </a:cubicBezTo>
                  <a:cubicBezTo>
                    <a:pt x="f217" y="f78"/>
                    <a:pt x="f215" y="f101"/>
                    <a:pt x="f41" y="f101"/>
                  </a:cubicBezTo>
                  <a:lnTo>
                    <a:pt x="f350" y="f101"/>
                  </a:lnTo>
                  <a:cubicBezTo>
                    <a:pt x="f212" y="f78"/>
                    <a:pt x="f315" y="f165"/>
                    <a:pt x="f77" y="f163"/>
                  </a:cubicBezTo>
                  <a:cubicBezTo>
                    <a:pt x="f281" y="f171"/>
                    <a:pt x="f300" y="f221"/>
                    <a:pt x="f92" y="f351"/>
                  </a:cubicBezTo>
                  <a:cubicBezTo>
                    <a:pt x="f95" y="f231"/>
                    <a:pt x="f200" y="f207"/>
                    <a:pt x="f196" y="f352"/>
                  </a:cubicBezTo>
                  <a:lnTo>
                    <a:pt x="f353" y="f354"/>
                  </a:lnTo>
                  <a:cubicBezTo>
                    <a:pt x="f189" y="f180"/>
                    <a:pt x="f355" y="f147"/>
                    <a:pt x="f187" y="f238"/>
                  </a:cubicBezTo>
                  <a:cubicBezTo>
                    <a:pt x="f184" y="f180"/>
                    <a:pt x="f9" y="f179"/>
                    <a:pt x="f356" y="f357"/>
                  </a:cubicBezTo>
                  <a:lnTo>
                    <a:pt x="f12" y="f237"/>
                  </a:lnTo>
                  <a:cubicBezTo>
                    <a:pt x="f358" y="f150"/>
                    <a:pt x="f359" y="f66"/>
                    <a:pt x="f120" y="f351"/>
                  </a:cubicBezTo>
                  <a:cubicBezTo>
                    <a:pt x="f360" y="f70"/>
                    <a:pt x="f173" y="f160"/>
                    <a:pt x="f361" y="f76"/>
                  </a:cubicBezTo>
                  <a:cubicBezTo>
                    <a:pt x="f362" y="f98"/>
                    <a:pt x="f40" y="f88"/>
                    <a:pt x="f52" y="f363"/>
                  </a:cubicBezTo>
                  <a:cubicBezTo>
                    <a:pt x="f57" y="f364"/>
                    <a:pt x="f166" y="f364"/>
                    <a:pt x="f127" y="f364"/>
                  </a:cubicBezTo>
                  <a:cubicBezTo>
                    <a:pt x="f121" y="f364"/>
                    <a:pt x="f365" y="f364"/>
                    <a:pt x="f117" y="f366"/>
                  </a:cubicBezTo>
                  <a:cubicBezTo>
                    <a:pt x="f115" y="f367"/>
                    <a:pt x="f145" y="f84"/>
                    <a:pt x="f146" y="f98"/>
                  </a:cubicBezTo>
                  <a:cubicBezTo>
                    <a:pt x="f198" y="f101"/>
                    <a:pt x="f368" y="f348"/>
                    <a:pt x="f181" y="f168"/>
                  </a:cubicBezTo>
                  <a:cubicBezTo>
                    <a:pt x="f111" y="f157"/>
                    <a:pt x="f64" y="f351"/>
                    <a:pt x="f64" y="f369"/>
                  </a:cubicBezTo>
                  <a:cubicBezTo>
                    <a:pt x="f370" y="f371"/>
                    <a:pt x="f372" y="f179"/>
                    <a:pt x="f373" y="f63"/>
                  </a:cubicBezTo>
                  <a:cubicBezTo>
                    <a:pt x="f374" y="f161"/>
                    <a:pt x="f63" y="f130"/>
                    <a:pt x="f197" y="f50"/>
                  </a:cubicBezTo>
                  <a:cubicBezTo>
                    <a:pt x="f62" y="f36"/>
                    <a:pt x="f143" y="f375"/>
                    <a:pt x="f117" y="f24"/>
                  </a:cubicBezTo>
                  <a:cubicBezTo>
                    <a:pt x="f62" y="f131"/>
                    <a:pt x="f376" y="f122"/>
                    <a:pt x="f377" y="f116"/>
                  </a:cubicBezTo>
                  <a:cubicBezTo>
                    <a:pt x="f378" y="f114"/>
                    <a:pt x="f379" y="f112"/>
                    <a:pt x="f154" y="f14"/>
                  </a:cubicBezTo>
                  <a:cubicBezTo>
                    <a:pt x="f380" y="f381"/>
                    <a:pt x="f76" y="f185"/>
                    <a:pt x="f98" y="f189"/>
                  </a:cubicBezTo>
                  <a:cubicBezTo>
                    <a:pt x="f382" y="f262"/>
                    <a:pt x="f383" y="f305"/>
                    <a:pt x="f384" y="f99"/>
                  </a:cubicBezTo>
                  <a:cubicBezTo>
                    <a:pt x="f385" y="f269"/>
                    <a:pt x="f386" y="f94"/>
                    <a:pt x="f386" y="f93"/>
                  </a:cubicBezTo>
                  <a:cubicBezTo>
                    <a:pt x="f387" y="f274"/>
                    <a:pt x="f387" y="f276"/>
                    <a:pt x="f386" y="f89"/>
                  </a:cubicBezTo>
                  <a:cubicBezTo>
                    <a:pt x="f385" y="f279"/>
                    <a:pt x="f388" y="f281"/>
                    <a:pt x="f389" y="f390"/>
                  </a:cubicBezTo>
                  <a:cubicBezTo>
                    <a:pt x="f383" y="f285"/>
                    <a:pt x="f391" y="f314"/>
                    <a:pt x="f84" y="f73"/>
                  </a:cubicBezTo>
                  <a:cubicBezTo>
                    <a:pt x="f349" y="f69"/>
                    <a:pt x="f160" y="f212"/>
                    <a:pt x="f392" y="f213"/>
                  </a:cubicBezTo>
                  <a:cubicBezTo>
                    <a:pt x="f233" y="f320"/>
                    <a:pt x="f149" y="f41"/>
                    <a:pt x="f197" y="f393"/>
                  </a:cubicBezTo>
                  <a:lnTo>
                    <a:pt x="f121" y="f393"/>
                  </a:lnTo>
                  <a:cubicBezTo>
                    <a:pt x="f134" y="f393"/>
                    <a:pt x="f58" y="f41"/>
                    <a:pt x="f394" y="f41"/>
                  </a:cubicBezTo>
                  <a:lnTo>
                    <a:pt x="f167" y="f251"/>
                  </a:lnTo>
                  <a:lnTo>
                    <a:pt x="f57" y="f39"/>
                  </a:lnTo>
                  <a:cubicBezTo>
                    <a:pt x="f56" y="f252"/>
                    <a:pt x="f55" y="f35"/>
                    <a:pt x="f54" y="f224"/>
                  </a:cubicBezTo>
                  <a:cubicBezTo>
                    <a:pt x="f50" y="f239"/>
                    <a:pt x="f46" y="f335"/>
                    <a:pt x="f40" y="f341"/>
                  </a:cubicBezTo>
                  <a:cubicBezTo>
                    <a:pt x="f34" y="f395"/>
                    <a:pt x="f396" y="f397"/>
                    <a:pt x="f398" y="f399"/>
                  </a:cubicBezTo>
                  <a:cubicBezTo>
                    <a:pt x="f400" y="f272"/>
                    <a:pt x="f401" y="f15"/>
                    <a:pt x="f402" y="f11"/>
                  </a:cubicBezTo>
                  <a:cubicBezTo>
                    <a:pt x="f122" y="f403"/>
                    <a:pt x="f22" y="f404"/>
                    <a:pt x="f20" y="f405"/>
                  </a:cubicBezTo>
                  <a:cubicBezTo>
                    <a:pt x="f18" y="f307"/>
                    <a:pt x="f406" y="f407"/>
                    <a:pt x="f408" y="f409"/>
                  </a:cubicBezTo>
                  <a:cubicBezTo>
                    <a:pt x="f12" y="f306"/>
                    <a:pt x="f410" y="f411"/>
                    <a:pt x="f185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3624;p54">
              <a:extLst>
                <a:ext uri="{FF2B5EF4-FFF2-40B4-BE49-F238E27FC236}">
                  <a16:creationId xmlns:a16="http://schemas.microsoft.com/office/drawing/2014/main" id="{8C29A52F-9505-9515-906F-F4D9DE5000E6}"/>
                </a:ext>
              </a:extLst>
            </p:cNvPr>
            <p:cNvSpPr/>
            <p:nvPr/>
          </p:nvSpPr>
          <p:spPr>
            <a:xfrm>
              <a:off x="7911096" y="1114617"/>
              <a:ext cx="278654" cy="2737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03"/>
                <a:gd name="f4" fmla="val 5603"/>
                <a:gd name="f5" fmla="val 2904"/>
                <a:gd name="f6" fmla="val 211"/>
                <a:gd name="f7" fmla="val 2924"/>
                <a:gd name="f8" fmla="val 2964"/>
                <a:gd name="f9" fmla="val 231"/>
                <a:gd name="f10" fmla="val 2984"/>
                <a:gd name="f11" fmla="val 3030"/>
                <a:gd name="f12" fmla="val 251"/>
                <a:gd name="f13" fmla="val 3070"/>
                <a:gd name="f14" fmla="val 271"/>
                <a:gd name="f15" fmla="val 3110"/>
                <a:gd name="f16" fmla="val 291"/>
                <a:gd name="f17" fmla="val 3280"/>
                <a:gd name="f18" fmla="val 462"/>
                <a:gd name="f19" fmla="val 3446"/>
                <a:gd name="f20" fmla="val 692"/>
                <a:gd name="f21" fmla="val 3551"/>
                <a:gd name="f22" fmla="val 943"/>
                <a:gd name="f23" fmla="val 3657"/>
                <a:gd name="f24" fmla="val 1194"/>
                <a:gd name="f25" fmla="val 3677"/>
                <a:gd name="f26" fmla="val 1214"/>
                <a:gd name="f27" fmla="val 3782"/>
                <a:gd name="f28" fmla="val 1485"/>
                <a:gd name="f29" fmla="val 3802"/>
                <a:gd name="f30" fmla="val 1525"/>
                <a:gd name="f31" fmla="val 3842"/>
                <a:gd name="f32" fmla="val 1610"/>
                <a:gd name="f33" fmla="val 3862"/>
                <a:gd name="f34" fmla="val 1670"/>
                <a:gd name="f35" fmla="val 3887"/>
                <a:gd name="f36" fmla="val 1736"/>
                <a:gd name="f37" fmla="val 1756"/>
                <a:gd name="f38" fmla="val 1776"/>
                <a:gd name="f39" fmla="val 3907"/>
                <a:gd name="f40" fmla="val 1796"/>
                <a:gd name="f41" fmla="val 3927"/>
                <a:gd name="f42" fmla="val 1821"/>
                <a:gd name="f43" fmla="val 3947"/>
                <a:gd name="f44" fmla="val 4013"/>
                <a:gd name="f45" fmla="val 4033"/>
                <a:gd name="f46" fmla="val 4093"/>
                <a:gd name="f47" fmla="val 4178"/>
                <a:gd name="f48" fmla="val 4283"/>
                <a:gd name="f49" fmla="val 4364"/>
                <a:gd name="f50" fmla="val 4489"/>
                <a:gd name="f51" fmla="val 4594"/>
                <a:gd name="f52" fmla="val 4700"/>
                <a:gd name="f53" fmla="val 4865"/>
                <a:gd name="f54" fmla="val 5016"/>
                <a:gd name="f55" fmla="val 1861"/>
                <a:gd name="f56" fmla="val 5141"/>
                <a:gd name="f57" fmla="val 1921"/>
                <a:gd name="f58" fmla="val 5221"/>
                <a:gd name="f59" fmla="val 1946"/>
                <a:gd name="f60" fmla="val 5286"/>
                <a:gd name="f61" fmla="val 1986"/>
                <a:gd name="f62" fmla="val 5347"/>
                <a:gd name="f63" fmla="val 2026"/>
                <a:gd name="f64" fmla="val 5392"/>
                <a:gd name="f65" fmla="val 2072"/>
                <a:gd name="f66" fmla="val 5432"/>
                <a:gd name="f67" fmla="val 2112"/>
                <a:gd name="f68" fmla="val 5452"/>
                <a:gd name="f69" fmla="val 2152"/>
                <a:gd name="f70" fmla="val 5492"/>
                <a:gd name="f71" fmla="val 2197"/>
                <a:gd name="f72" fmla="val 5517"/>
                <a:gd name="f73" fmla="val 2237"/>
                <a:gd name="f74" fmla="val 2277"/>
                <a:gd name="f75" fmla="val 5537"/>
                <a:gd name="f76" fmla="val 2297"/>
                <a:gd name="f77" fmla="val 2322"/>
                <a:gd name="f78" fmla="val 2342"/>
                <a:gd name="f79" fmla="val 2423"/>
                <a:gd name="f80" fmla="val 2468"/>
                <a:gd name="f81" fmla="val 2488"/>
                <a:gd name="f82" fmla="val 2508"/>
                <a:gd name="f83" fmla="val 2548"/>
                <a:gd name="f84" fmla="val 5472"/>
                <a:gd name="f85" fmla="val 2593"/>
                <a:gd name="f86" fmla="val 2633"/>
                <a:gd name="f87" fmla="val 2698"/>
                <a:gd name="f88" fmla="val 5327"/>
                <a:gd name="f89" fmla="val 2759"/>
                <a:gd name="f90" fmla="val 5241"/>
                <a:gd name="f91" fmla="val 2824"/>
                <a:gd name="f92" fmla="val 4991"/>
                <a:gd name="f93" fmla="val 2989"/>
                <a:gd name="f94" fmla="val 4825"/>
                <a:gd name="f95" fmla="val 3075"/>
                <a:gd name="f96" fmla="val 3115"/>
                <a:gd name="f97" fmla="val 4574"/>
                <a:gd name="f98" fmla="val 3175"/>
                <a:gd name="f99" fmla="val 4409"/>
                <a:gd name="f100" fmla="val 3240"/>
                <a:gd name="f101" fmla="val 4344"/>
                <a:gd name="f102" fmla="val 4238"/>
                <a:gd name="f103" fmla="val 3300"/>
                <a:gd name="f104" fmla="val 4218"/>
                <a:gd name="f105" fmla="val 3325"/>
                <a:gd name="f106" fmla="val 4198"/>
                <a:gd name="f107" fmla="val 3345"/>
                <a:gd name="f108" fmla="val 4158"/>
                <a:gd name="f109" fmla="val 3365"/>
                <a:gd name="f110" fmla="val 4138"/>
                <a:gd name="f111" fmla="val 3386"/>
                <a:gd name="f112" fmla="val 3451"/>
                <a:gd name="f113" fmla="val 3491"/>
                <a:gd name="f114" fmla="val 3616"/>
                <a:gd name="f115" fmla="val 3636"/>
                <a:gd name="f116" fmla="val 3676"/>
                <a:gd name="f117" fmla="val 4263"/>
                <a:gd name="f118" fmla="val 3762"/>
                <a:gd name="f119" fmla="val 4303"/>
                <a:gd name="f120" fmla="val 3867"/>
                <a:gd name="f121" fmla="val 4324"/>
                <a:gd name="f122" fmla="val 3972"/>
                <a:gd name="f123" fmla="val 4243"/>
                <a:gd name="f124" fmla="val 4469"/>
                <a:gd name="f125" fmla="val 4454"/>
                <a:gd name="f126" fmla="val 4659"/>
                <a:gd name="f127" fmla="val 4514"/>
                <a:gd name="f128" fmla="val 4805"/>
                <a:gd name="f129" fmla="val 4910"/>
                <a:gd name="f130" fmla="val 5015"/>
                <a:gd name="f131" fmla="val 5081"/>
                <a:gd name="f132" fmla="val 5121"/>
                <a:gd name="f133" fmla="val 5181"/>
                <a:gd name="f134" fmla="val 4449"/>
                <a:gd name="f135" fmla="val 5206"/>
                <a:gd name="f136" fmla="val 4429"/>
                <a:gd name="f137" fmla="val 5226"/>
                <a:gd name="f138" fmla="val 5266"/>
                <a:gd name="f139" fmla="val 4389"/>
                <a:gd name="f140" fmla="val 5306"/>
                <a:gd name="f141" fmla="val 5331"/>
                <a:gd name="f142" fmla="val 5351"/>
                <a:gd name="f143" fmla="val 5372"/>
                <a:gd name="f144" fmla="val 3988"/>
                <a:gd name="f145" fmla="val 3531"/>
                <a:gd name="f146" fmla="val 4930"/>
                <a:gd name="f147" fmla="val 3260"/>
                <a:gd name="f148" fmla="val 3195"/>
                <a:gd name="f149" fmla="val 4725"/>
                <a:gd name="f150" fmla="val 4705"/>
                <a:gd name="f151" fmla="val 3090"/>
                <a:gd name="f152" fmla="val 4619"/>
                <a:gd name="f153" fmla="val 3010"/>
                <a:gd name="f154" fmla="val 4534"/>
                <a:gd name="f155" fmla="val 2944"/>
                <a:gd name="f156" fmla="val 2884"/>
                <a:gd name="f157" fmla="val 2859"/>
                <a:gd name="f158" fmla="val 2839"/>
                <a:gd name="f159" fmla="val 2799"/>
                <a:gd name="f160" fmla="val 2779"/>
                <a:gd name="f161" fmla="val 4474"/>
                <a:gd name="f162" fmla="val 2734"/>
                <a:gd name="f163" fmla="val 2714"/>
                <a:gd name="f164" fmla="val 2694"/>
                <a:gd name="f165" fmla="val 4554"/>
                <a:gd name="f166" fmla="val 2653"/>
                <a:gd name="f167" fmla="val 4599"/>
                <a:gd name="f168" fmla="val 2608"/>
                <a:gd name="f169" fmla="val 4639"/>
                <a:gd name="f170" fmla="val 4679"/>
                <a:gd name="f171" fmla="val 2443"/>
                <a:gd name="f172" fmla="val 4785"/>
                <a:gd name="f173" fmla="val 2358"/>
                <a:gd name="f174" fmla="val 4890"/>
                <a:gd name="f175" fmla="val 2257"/>
                <a:gd name="f176" fmla="val 4955"/>
                <a:gd name="f177" fmla="val 2132"/>
                <a:gd name="f178" fmla="val 5056"/>
                <a:gd name="f179" fmla="val 2027"/>
                <a:gd name="f180" fmla="val 1901"/>
                <a:gd name="f181" fmla="val 1836"/>
                <a:gd name="f182" fmla="val 1711"/>
                <a:gd name="f183" fmla="val 1691"/>
                <a:gd name="f184" fmla="val 5246"/>
                <a:gd name="f185" fmla="val 1650"/>
                <a:gd name="f186" fmla="val 1630"/>
                <a:gd name="f187" fmla="val 1605"/>
                <a:gd name="f188" fmla="val 1565"/>
                <a:gd name="f189" fmla="val 1545"/>
                <a:gd name="f190" fmla="val 1505"/>
                <a:gd name="f191" fmla="val 1460"/>
                <a:gd name="f192" fmla="val 1440"/>
                <a:gd name="f193" fmla="val 5161"/>
                <a:gd name="f194" fmla="val 1420"/>
                <a:gd name="f195" fmla="val 1400"/>
                <a:gd name="f196" fmla="val 1380"/>
                <a:gd name="f197" fmla="val 5101"/>
                <a:gd name="f198" fmla="val 1355"/>
                <a:gd name="f199" fmla="val 1334"/>
                <a:gd name="f200" fmla="val 5036"/>
                <a:gd name="f201" fmla="val 1314"/>
                <a:gd name="f202" fmla="val 4995"/>
                <a:gd name="f203" fmla="val 1294"/>
                <a:gd name="f204" fmla="val 1274"/>
                <a:gd name="f205" fmla="val 4870"/>
                <a:gd name="f206" fmla="val 1254"/>
                <a:gd name="f207" fmla="val 4328"/>
                <a:gd name="f208" fmla="val 4118"/>
                <a:gd name="f209" fmla="val 3722"/>
                <a:gd name="f210" fmla="val 3576"/>
                <a:gd name="f211" fmla="val 3471"/>
                <a:gd name="f212" fmla="val 3426"/>
                <a:gd name="f213" fmla="val 3406"/>
                <a:gd name="f214" fmla="val 1585"/>
                <a:gd name="f215" fmla="val 1480"/>
                <a:gd name="f216" fmla="val 3220"/>
                <a:gd name="f217" fmla="val 1044"/>
                <a:gd name="f218" fmla="val 773"/>
                <a:gd name="f219" fmla="val 542"/>
                <a:gd name="f220" fmla="val 477"/>
                <a:gd name="f221" fmla="val 437"/>
                <a:gd name="f222" fmla="val 397"/>
                <a:gd name="f223" fmla="val 377"/>
                <a:gd name="f224" fmla="val 2613"/>
                <a:gd name="f225" fmla="val 352"/>
                <a:gd name="f226" fmla="val 331"/>
                <a:gd name="f227" fmla="val 2528"/>
                <a:gd name="f228" fmla="val 311"/>
                <a:gd name="f229" fmla="val 2403"/>
                <a:gd name="f230" fmla="val 2383"/>
                <a:gd name="f231" fmla="val 2362"/>
                <a:gd name="f232" fmla="val 417"/>
                <a:gd name="f233" fmla="val 2217"/>
                <a:gd name="f234" fmla="val 2172"/>
                <a:gd name="f235" fmla="val 2092"/>
                <a:gd name="f236" fmla="val 602"/>
                <a:gd name="f237" fmla="val 2046"/>
                <a:gd name="f238" fmla="val 667"/>
                <a:gd name="f239" fmla="val 753"/>
                <a:gd name="f240" fmla="val 878"/>
                <a:gd name="f241" fmla="val 1841"/>
                <a:gd name="f242" fmla="val 1816"/>
                <a:gd name="f243" fmla="val 1981"/>
                <a:gd name="f244" fmla="val 1359"/>
                <a:gd name="f245" fmla="val 2067"/>
                <a:gd name="f246" fmla="val 1169"/>
                <a:gd name="f247" fmla="val 983"/>
                <a:gd name="f248" fmla="val 712"/>
                <a:gd name="f249" fmla="val 482"/>
                <a:gd name="f250" fmla="val 396"/>
                <a:gd name="f251" fmla="val 2568"/>
                <a:gd name="f252" fmla="val 356"/>
                <a:gd name="f253" fmla="val 2819"/>
                <a:gd name="f254" fmla="val 20"/>
                <a:gd name="f255" fmla="val 86"/>
                <a:gd name="f256" fmla="val 126"/>
                <a:gd name="f257" fmla="val 336"/>
                <a:gd name="f258" fmla="val 2212"/>
                <a:gd name="f259" fmla="val 522"/>
                <a:gd name="f260" fmla="val 2087"/>
                <a:gd name="f261" fmla="val 918"/>
                <a:gd name="f262" fmla="val 1961"/>
                <a:gd name="f263" fmla="val 1069"/>
                <a:gd name="f264" fmla="val 1234"/>
                <a:gd name="f265" fmla="val 1379"/>
                <a:gd name="f266" fmla="val 1570"/>
                <a:gd name="f267" fmla="val 1731"/>
                <a:gd name="f268" fmla="val 1695"/>
                <a:gd name="f269" fmla="val 1149"/>
                <a:gd name="f270" fmla="val 1715"/>
                <a:gd name="f271" fmla="val 978"/>
                <a:gd name="f272" fmla="val 833"/>
                <a:gd name="f273" fmla="val 206"/>
                <a:gd name="f274" fmla="val 186"/>
                <a:gd name="f275" fmla="val 166"/>
                <a:gd name="f276" fmla="val 226"/>
                <a:gd name="f277" fmla="val 853"/>
                <a:gd name="f278" fmla="val 1003"/>
                <a:gd name="f279" fmla="val 1189"/>
                <a:gd name="f280" fmla="val 1129"/>
                <a:gd name="f281" fmla="val 1104"/>
                <a:gd name="f282" fmla="val 1084"/>
                <a:gd name="f283" fmla="val 1064"/>
                <a:gd name="f284" fmla="val 4765"/>
                <a:gd name="f285" fmla="val 1209"/>
                <a:gd name="f286" fmla="val 1229"/>
                <a:gd name="f287" fmla="val 5412"/>
                <a:gd name="f288" fmla="val 5457"/>
                <a:gd name="f289" fmla="val 2192"/>
                <a:gd name="f290" fmla="val 2317"/>
                <a:gd name="f291" fmla="val 4850"/>
                <a:gd name="f292" fmla="val 3215"/>
                <a:gd name="f293" fmla="val 3511"/>
                <a:gd name="f294" fmla="val 3737"/>
                <a:gd name="f295" fmla="val 5497"/>
                <a:gd name="f296" fmla="val 3967"/>
                <a:gd name="f297" fmla="val 5582"/>
                <a:gd name="f298" fmla="val 5602"/>
                <a:gd name="f299" fmla="val 5557"/>
                <a:gd name="f300" fmla="val 5477"/>
                <a:gd name="f301" fmla="val 4614"/>
                <a:gd name="f302" fmla="val 4720"/>
                <a:gd name="f303" fmla="val 4740"/>
                <a:gd name="f304" fmla="val 4680"/>
                <a:gd name="f305" fmla="val 4348"/>
                <a:gd name="f306" fmla="val 3952"/>
                <a:gd name="f307" fmla="val 4845"/>
                <a:gd name="f308" fmla="val 4970"/>
                <a:gd name="f309" fmla="val 5076"/>
                <a:gd name="f310" fmla="val 3135"/>
                <a:gd name="f311" fmla="val 2844"/>
                <a:gd name="f312" fmla="val 5617"/>
                <a:gd name="f313" fmla="val 2673"/>
                <a:gd name="f314" fmla="val 5663"/>
                <a:gd name="f315" fmla="val 5683"/>
                <a:gd name="f316" fmla="val 2448"/>
                <a:gd name="f317" fmla="val 5643"/>
                <a:gd name="f318" fmla="val 5597"/>
                <a:gd name="f319" fmla="val 5307"/>
                <a:gd name="f320" fmla="val 4053"/>
                <a:gd name="f321" fmla="val 1590"/>
                <a:gd name="f322" fmla="val 1319"/>
                <a:gd name="f323" fmla="val 1089"/>
                <a:gd name="f324" fmla="val 607"/>
                <a:gd name="f325" fmla="val 3486"/>
                <a:gd name="f326" fmla="val 376"/>
                <a:gd name="f327" fmla="val 3361"/>
                <a:gd name="f328" fmla="val 3320"/>
                <a:gd name="f329" fmla="val 191"/>
                <a:gd name="f330" fmla="val 106"/>
                <a:gd name="f331" fmla="val 65"/>
                <a:gd name="f332" fmla="val 40"/>
                <a:gd name="f333" fmla="*/ f0 1 5703"/>
                <a:gd name="f334" fmla="*/ f1 1 5603"/>
                <a:gd name="f335" fmla="val f2"/>
                <a:gd name="f336" fmla="val f3"/>
                <a:gd name="f337" fmla="val f4"/>
                <a:gd name="f338" fmla="+- f337 0 f335"/>
                <a:gd name="f339" fmla="+- f336 0 f335"/>
                <a:gd name="f340" fmla="*/ f339 1 5703"/>
                <a:gd name="f341" fmla="*/ f338 1 5603"/>
                <a:gd name="f342" fmla="*/ f335 1 f340"/>
                <a:gd name="f343" fmla="*/ f336 1 f340"/>
                <a:gd name="f344" fmla="*/ f335 1 f341"/>
                <a:gd name="f345" fmla="*/ f337 1 f341"/>
                <a:gd name="f346" fmla="*/ f342 f333 1"/>
                <a:gd name="f347" fmla="*/ f343 f333 1"/>
                <a:gd name="f348" fmla="*/ f345 f334 1"/>
                <a:gd name="f349" fmla="*/ f344 f3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6" t="f349" r="f347" b="f348"/>
              <a:pathLst>
                <a:path w="5703" h="5603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4"/>
                  </a:cubicBez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36"/>
                  </a:cubicBezTo>
                  <a:lnTo>
                    <a:pt x="f35" y="f37"/>
                  </a:lnTo>
                  <a:cubicBezTo>
                    <a:pt x="f35" y="f38"/>
                    <a:pt x="f39" y="f40"/>
                    <a:pt x="f41" y="f40"/>
                  </a:cubicBezTo>
                  <a:cubicBezTo>
                    <a:pt x="f41" y="f42"/>
                    <a:pt x="f43" y="f42"/>
                    <a:pt x="f43" y="f42"/>
                  </a:cubicBezTo>
                  <a:lnTo>
                    <a:pt x="f44" y="f42"/>
                  </a:lnTo>
                  <a:cubicBezTo>
                    <a:pt x="f44" y="f42"/>
                    <a:pt x="f45" y="f42"/>
                    <a:pt x="f45" y="f40"/>
                  </a:cubicBezTo>
                  <a:lnTo>
                    <a:pt x="f46" y="f40"/>
                  </a:lnTo>
                  <a:cubicBezTo>
                    <a:pt x="f47" y="f40"/>
                    <a:pt x="f48" y="f38"/>
                    <a:pt x="f49" y="f38"/>
                  </a:cubicBezTo>
                  <a:cubicBezTo>
                    <a:pt x="f50" y="f38"/>
                    <a:pt x="f51" y="f40"/>
                    <a:pt x="f52" y="f40"/>
                  </a:cubicBezTo>
                  <a:cubicBezTo>
                    <a:pt x="f53" y="f42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2" y="f74"/>
                  </a:cubicBezTo>
                  <a:cubicBezTo>
                    <a:pt x="f75" y="f76"/>
                    <a:pt x="f75" y="f77"/>
                    <a:pt x="f75" y="f78"/>
                  </a:cubicBezTo>
                  <a:lnTo>
                    <a:pt x="f75" y="f79"/>
                  </a:lnTo>
                  <a:cubicBezTo>
                    <a:pt x="f75" y="f80"/>
                    <a:pt x="f75" y="f81"/>
                    <a:pt x="f72" y="f82"/>
                  </a:cubicBezTo>
                  <a:cubicBezTo>
                    <a:pt x="f70" y="f83"/>
                    <a:pt x="f84" y="f85"/>
                    <a:pt x="f68" y="f86"/>
                  </a:cubicBezTo>
                  <a:cubicBezTo>
                    <a:pt x="f64" y="f87"/>
                    <a:pt x="f88" y="f89"/>
                    <a:pt x="f90" y="f91"/>
                  </a:cubicBezTo>
                  <a:cubicBezTo>
                    <a:pt x="f56" y="f5"/>
                    <a:pt x="f92" y="f93"/>
                    <a:pt x="f94" y="f95"/>
                  </a:cubicBezTo>
                  <a:cubicBezTo>
                    <a:pt x="f52" y="f96"/>
                    <a:pt x="f97" y="f98"/>
                    <a:pt x="f99" y="f100"/>
                  </a:cubicBezTo>
                  <a:lnTo>
                    <a:pt x="f101" y="f17"/>
                  </a:lnTo>
                  <a:lnTo>
                    <a:pt x="f102" y="f103"/>
                  </a:lnTo>
                  <a:cubicBezTo>
                    <a:pt x="f104" y="f105"/>
                    <a:pt x="f106" y="f105"/>
                    <a:pt x="f106" y="f107"/>
                  </a:cubicBezTo>
                  <a:cubicBezTo>
                    <a:pt x="f47" y="f107"/>
                    <a:pt x="f108" y="f109"/>
                    <a:pt x="f110" y="f111"/>
                  </a:cubicBezTo>
                  <a:lnTo>
                    <a:pt x="f110" y="f112"/>
                  </a:lnTo>
                  <a:cubicBezTo>
                    <a:pt x="f108" y="f113"/>
                    <a:pt x="f47" y="f21"/>
                    <a:pt x="f106" y="f114"/>
                  </a:cubicBezTo>
                  <a:lnTo>
                    <a:pt x="f104" y="f115"/>
                  </a:lnTo>
                  <a:lnTo>
                    <a:pt x="f104" y="f116"/>
                  </a:lnTo>
                  <a:cubicBezTo>
                    <a:pt x="f117" y="f118"/>
                    <a:pt x="f119" y="f120"/>
                    <a:pt x="f121" y="f122"/>
                  </a:cubicBezTo>
                  <a:cubicBezTo>
                    <a:pt x="f99" y="f123"/>
                    <a:pt x="f124" y="f125"/>
                    <a:pt x="f50" y="f126"/>
                  </a:cubicBezTo>
                  <a:cubicBezTo>
                    <a:pt x="f127" y="f128"/>
                    <a:pt x="f127" y="f129"/>
                    <a:pt x="f127" y="f130"/>
                  </a:cubicBezTo>
                  <a:cubicBezTo>
                    <a:pt x="f50" y="f131"/>
                    <a:pt x="f50" y="f132"/>
                    <a:pt x="f124" y="f133"/>
                  </a:cubicBezTo>
                  <a:cubicBezTo>
                    <a:pt x="f134" y="f135"/>
                    <a:pt x="f136" y="f137"/>
                    <a:pt x="f99" y="f138"/>
                  </a:cubicBezTo>
                  <a:cubicBezTo>
                    <a:pt x="f139" y="f60"/>
                    <a:pt x="f49" y="f140"/>
                    <a:pt x="f101" y="f141"/>
                  </a:cubicBezTo>
                  <a:cubicBezTo>
                    <a:pt x="f121" y="f142"/>
                    <a:pt x="f119" y="f143"/>
                    <a:pt x="f117" y="f143"/>
                  </a:cubicBezTo>
                  <a:cubicBezTo>
                    <a:pt x="f102" y="f64"/>
                    <a:pt x="f106" y="f64"/>
                    <a:pt x="f47" y="f64"/>
                  </a:cubicBezTo>
                  <a:lnTo>
                    <a:pt x="f46" y="f64"/>
                  </a:lnTo>
                  <a:cubicBezTo>
                    <a:pt x="f45" y="f64"/>
                    <a:pt x="f144" y="f143"/>
                    <a:pt x="f43" y="f142"/>
                  </a:cubicBezTo>
                  <a:cubicBezTo>
                    <a:pt x="f33" y="f141"/>
                    <a:pt x="f27" y="f138"/>
                    <a:pt x="f25" y="f135"/>
                  </a:cubicBezTo>
                  <a:cubicBezTo>
                    <a:pt x="f145" y="f131"/>
                    <a:pt x="f111" y="f146"/>
                    <a:pt x="f147" y="f128"/>
                  </a:cubicBezTo>
                  <a:lnTo>
                    <a:pt x="f148" y="f149"/>
                  </a:lnTo>
                  <a:lnTo>
                    <a:pt x="f98" y="f150"/>
                  </a:lnTo>
                  <a:cubicBezTo>
                    <a:pt x="f151" y="f152"/>
                    <a:pt x="f153" y="f154"/>
                    <a:pt x="f155" y="f125"/>
                  </a:cubicBezTo>
                  <a:cubicBezTo>
                    <a:pt x="f7" y="f136"/>
                    <a:pt x="f5" y="f136"/>
                    <a:pt x="f156" y="f136"/>
                  </a:cubicBezTo>
                  <a:lnTo>
                    <a:pt x="f157" y="f136"/>
                  </a:lnTo>
                  <a:cubicBezTo>
                    <a:pt x="f158" y="f136"/>
                    <a:pt x="f159" y="f136"/>
                    <a:pt x="f160" y="f125"/>
                  </a:cubicBezTo>
                  <a:cubicBezTo>
                    <a:pt x="f89" y="f161"/>
                    <a:pt x="f162" y="f127"/>
                    <a:pt x="f163" y="f154"/>
                  </a:cubicBezTo>
                  <a:lnTo>
                    <a:pt x="f164" y="f165"/>
                  </a:lnTo>
                  <a:cubicBezTo>
                    <a:pt x="f166" y="f167"/>
                    <a:pt x="f168" y="f169"/>
                    <a:pt x="f83" y="f170"/>
                  </a:cubicBezTo>
                  <a:cubicBezTo>
                    <a:pt x="f171" y="f172"/>
                    <a:pt x="f173" y="f174"/>
                    <a:pt x="f175" y="f176"/>
                  </a:cubicBezTo>
                  <a:lnTo>
                    <a:pt x="f74" y="f176"/>
                  </a:lnTo>
                  <a:cubicBezTo>
                    <a:pt x="f177" y="f178"/>
                    <a:pt x="f179" y="f132"/>
                    <a:pt x="f180" y="f133"/>
                  </a:cubicBezTo>
                  <a:cubicBezTo>
                    <a:pt x="f181" y="f135"/>
                    <a:pt x="f38" y="f137"/>
                    <a:pt x="f182" y="f137"/>
                  </a:cubicBezTo>
                  <a:cubicBezTo>
                    <a:pt x="f183" y="f137"/>
                    <a:pt x="f34" y="f184"/>
                    <a:pt x="f185" y="f184"/>
                  </a:cubicBezTo>
                  <a:cubicBezTo>
                    <a:pt x="f186" y="f184"/>
                    <a:pt x="f187" y="f184"/>
                    <a:pt x="f187" y="f137"/>
                  </a:cubicBezTo>
                  <a:cubicBezTo>
                    <a:pt x="f188" y="f137"/>
                    <a:pt x="f189" y="f137"/>
                    <a:pt x="f30" y="f135"/>
                  </a:cubicBezTo>
                  <a:cubicBezTo>
                    <a:pt x="f190" y="f135"/>
                    <a:pt x="f191" y="f133"/>
                    <a:pt x="f192" y="f193"/>
                  </a:cubicBezTo>
                  <a:cubicBezTo>
                    <a:pt x="f194" y="f56"/>
                    <a:pt x="f195" y="f132"/>
                    <a:pt x="f196" y="f197"/>
                  </a:cubicBezTo>
                  <a:cubicBezTo>
                    <a:pt x="f198" y="f178"/>
                    <a:pt x="f199" y="f200"/>
                    <a:pt x="f201" y="f202"/>
                  </a:cubicBezTo>
                  <a:cubicBezTo>
                    <a:pt x="f203" y="f146"/>
                    <a:pt x="f204" y="f205"/>
                    <a:pt x="f204" y="f128"/>
                  </a:cubicBezTo>
                  <a:cubicBezTo>
                    <a:pt x="f206" y="f149"/>
                    <a:pt x="f206" y="f152"/>
                    <a:pt x="f204" y="f127"/>
                  </a:cubicBezTo>
                  <a:cubicBezTo>
                    <a:pt x="f203" y="f207"/>
                    <a:pt x="f198" y="f208"/>
                    <a:pt x="f191" y="f35"/>
                  </a:cubicBezTo>
                  <a:cubicBezTo>
                    <a:pt x="f30" y="f209"/>
                    <a:pt x="f187" y="f210"/>
                    <a:pt x="f34" y="f211"/>
                  </a:cubicBezTo>
                  <a:cubicBezTo>
                    <a:pt x="f183" y="f112"/>
                    <a:pt x="f183" y="f212"/>
                    <a:pt x="f183" y="f213"/>
                  </a:cubicBezTo>
                  <a:cubicBezTo>
                    <a:pt x="f34" y="f111"/>
                    <a:pt x="f34" y="f109"/>
                    <a:pt x="f185" y="f109"/>
                  </a:cubicBezTo>
                  <a:cubicBezTo>
                    <a:pt x="f186" y="f109"/>
                    <a:pt x="f186" y="f107"/>
                    <a:pt x="f187" y="f107"/>
                  </a:cubicBezTo>
                  <a:lnTo>
                    <a:pt x="f214" y="f107"/>
                  </a:lnTo>
                  <a:cubicBezTo>
                    <a:pt x="f30" y="f105"/>
                    <a:pt x="f215" y="f103"/>
                    <a:pt x="f194" y="f17"/>
                  </a:cubicBezTo>
                  <a:cubicBezTo>
                    <a:pt x="f196" y="f147"/>
                    <a:pt x="f199" y="f100"/>
                    <a:pt x="f204" y="f216"/>
                  </a:cubicBezTo>
                  <a:cubicBezTo>
                    <a:pt x="f217" y="f96"/>
                    <a:pt x="f218" y="f93"/>
                    <a:pt x="f219" y="f159"/>
                  </a:cubicBezTo>
                  <a:cubicBezTo>
                    <a:pt x="f220" y="f89"/>
                    <a:pt x="f221" y="f87"/>
                    <a:pt x="f222" y="f166"/>
                  </a:cubicBezTo>
                  <a:cubicBezTo>
                    <a:pt x="f223" y="f224"/>
                    <a:pt x="f225" y="f85"/>
                    <a:pt x="f226" y="f83"/>
                  </a:cubicBezTo>
                  <a:cubicBezTo>
                    <a:pt x="f226" y="f227"/>
                    <a:pt x="f228" y="f82"/>
                    <a:pt x="f228" y="f81"/>
                  </a:cubicBezTo>
                  <a:lnTo>
                    <a:pt x="f228" y="f229"/>
                  </a:lnTo>
                  <a:cubicBezTo>
                    <a:pt x="f228" y="f230"/>
                    <a:pt x="f226" y="f231"/>
                    <a:pt x="f226" y="f78"/>
                  </a:cubicBezTo>
                  <a:cubicBezTo>
                    <a:pt x="f225" y="f74"/>
                    <a:pt x="f223" y="f175"/>
                    <a:pt x="f232" y="f233"/>
                  </a:cubicBezTo>
                  <a:cubicBezTo>
                    <a:pt x="f221" y="f234"/>
                    <a:pt x="f220" y="f177"/>
                    <a:pt x="f219" y="f235"/>
                  </a:cubicBezTo>
                  <a:cubicBezTo>
                    <a:pt x="f236" y="f237"/>
                    <a:pt x="f238" y="f63"/>
                    <a:pt x="f239" y="f61"/>
                  </a:cubicBezTo>
                  <a:cubicBezTo>
                    <a:pt x="f240" y="f59"/>
                    <a:pt x="f217" y="f180"/>
                    <a:pt x="f206" y="f55"/>
                  </a:cubicBezTo>
                  <a:cubicBezTo>
                    <a:pt x="f199" y="f55"/>
                    <a:pt x="f194" y="f55"/>
                    <a:pt x="f190" y="f241"/>
                  </a:cubicBezTo>
                  <a:lnTo>
                    <a:pt x="f38" y="f241"/>
                  </a:lnTo>
                  <a:cubicBezTo>
                    <a:pt x="f242" y="f42"/>
                    <a:pt x="f181" y="f40"/>
                    <a:pt x="f181" y="f37"/>
                  </a:cubicBezTo>
                  <a:cubicBezTo>
                    <a:pt x="f57" y="f189"/>
                    <a:pt x="f243" y="f244"/>
                    <a:pt x="f245" y="f246"/>
                  </a:cubicBezTo>
                  <a:cubicBezTo>
                    <a:pt x="f69" y="f247"/>
                    <a:pt x="f74" y="f248"/>
                    <a:pt x="f171" y="f249"/>
                  </a:cubicBezTo>
                  <a:cubicBezTo>
                    <a:pt x="f82" y="f250"/>
                    <a:pt x="f251" y="f252"/>
                    <a:pt x="f86" y="f16"/>
                  </a:cubicBezTo>
                  <a:cubicBezTo>
                    <a:pt x="f166" y="f14"/>
                    <a:pt x="f164" y="f12"/>
                    <a:pt x="f162" y="f9"/>
                  </a:cubicBezTo>
                  <a:cubicBezTo>
                    <a:pt x="f89" y="f6"/>
                    <a:pt x="f159" y="f6"/>
                    <a:pt x="f253" y="f6"/>
                  </a:cubicBezTo>
                  <a:close/>
                  <a:moveTo>
                    <a:pt x="f156" y="f2"/>
                  </a:moveTo>
                  <a:cubicBezTo>
                    <a:pt x="f159" y="f2"/>
                    <a:pt x="f164" y="f254"/>
                    <a:pt x="f168" y="f255"/>
                  </a:cubicBezTo>
                  <a:cubicBezTo>
                    <a:pt x="f227" y="f256"/>
                    <a:pt x="f171" y="f6"/>
                    <a:pt x="f173" y="f257"/>
                  </a:cubicBezTo>
                  <a:cubicBezTo>
                    <a:pt x="f74" y="f232"/>
                    <a:pt x="f258" y="f259"/>
                    <a:pt x="f69" y="f238"/>
                  </a:cubicBezTo>
                  <a:cubicBezTo>
                    <a:pt x="f260" y="f218"/>
                    <a:pt x="f179" y="f261"/>
                    <a:pt x="f262" y="f263"/>
                  </a:cubicBezTo>
                  <a:cubicBezTo>
                    <a:pt x="f180" y="f264"/>
                    <a:pt x="f181" y="f265"/>
                    <a:pt x="f40" y="f189"/>
                  </a:cubicBezTo>
                  <a:lnTo>
                    <a:pt x="f38" y="f266"/>
                  </a:lnTo>
                  <a:lnTo>
                    <a:pt x="f267" y="f268"/>
                  </a:lnTo>
                  <a:lnTo>
                    <a:pt x="f201" y="f268"/>
                  </a:lnTo>
                  <a:cubicBezTo>
                    <a:pt x="f269" y="f270"/>
                    <a:pt x="f271" y="f36"/>
                    <a:pt x="f272" y="f37"/>
                  </a:cubicBezTo>
                  <a:cubicBezTo>
                    <a:pt x="f238" y="f40"/>
                    <a:pt x="f219" y="f55"/>
                    <a:pt x="f232" y="f59"/>
                  </a:cubicBezTo>
                  <a:cubicBezTo>
                    <a:pt x="f225" y="f61"/>
                    <a:pt x="f228" y="f63"/>
                    <a:pt x="f14" y="f235"/>
                  </a:cubicBezTo>
                  <a:cubicBezTo>
                    <a:pt x="f273" y="f177"/>
                    <a:pt x="f274" y="f71"/>
                    <a:pt x="f275" y="f73"/>
                  </a:cubicBezTo>
                  <a:cubicBezTo>
                    <a:pt x="f2" y="f85"/>
                    <a:pt x="f276" y="f7"/>
                    <a:pt x="f277" y="f100"/>
                  </a:cubicBezTo>
                  <a:cubicBezTo>
                    <a:pt x="f278" y="f105"/>
                    <a:pt x="f246" y="f213"/>
                    <a:pt x="f199" y="f211"/>
                  </a:cubicBezTo>
                  <a:lnTo>
                    <a:pt x="f198" y="f211"/>
                  </a:lnTo>
                  <a:lnTo>
                    <a:pt x="f215" y="f145"/>
                  </a:lnTo>
                  <a:cubicBezTo>
                    <a:pt x="f198" y="f209"/>
                    <a:pt x="f204" y="f41"/>
                    <a:pt x="f279" y="f108"/>
                  </a:cubicBezTo>
                  <a:cubicBezTo>
                    <a:pt x="f280" y="f119"/>
                    <a:pt x="f281" y="f161"/>
                    <a:pt x="f282" y="f152"/>
                  </a:cubicBezTo>
                  <a:cubicBezTo>
                    <a:pt x="f283" y="f284"/>
                    <a:pt x="f282" y="f129"/>
                    <a:pt x="f280" y="f200"/>
                  </a:cubicBezTo>
                  <a:cubicBezTo>
                    <a:pt x="f269" y="f197"/>
                    <a:pt x="f246" y="f56"/>
                    <a:pt x="f285" y="f135"/>
                  </a:cubicBezTo>
                  <a:cubicBezTo>
                    <a:pt x="f286" y="f137"/>
                    <a:pt x="f206" y="f138"/>
                    <a:pt x="f204" y="f60"/>
                  </a:cubicBezTo>
                  <a:cubicBezTo>
                    <a:pt x="f203" y="f140"/>
                    <a:pt x="f201" y="f141"/>
                    <a:pt x="f198" y="f142"/>
                  </a:cubicBezTo>
                  <a:cubicBezTo>
                    <a:pt x="f195" y="f64"/>
                    <a:pt x="f192" y="f287"/>
                    <a:pt x="f190" y="f66"/>
                  </a:cubicBezTo>
                  <a:cubicBezTo>
                    <a:pt x="f189" y="f66"/>
                    <a:pt x="f187" y="f288"/>
                    <a:pt x="f185" y="f288"/>
                  </a:cubicBezTo>
                  <a:lnTo>
                    <a:pt x="f183" y="f288"/>
                  </a:lnTo>
                  <a:cubicBezTo>
                    <a:pt x="f181" y="f66"/>
                    <a:pt x="f262" y="f64"/>
                    <a:pt x="f245" y="f141"/>
                  </a:cubicBezTo>
                  <a:cubicBezTo>
                    <a:pt x="f289" y="f138"/>
                    <a:pt x="f290" y="f133"/>
                    <a:pt x="f79" y="f197"/>
                  </a:cubicBezTo>
                  <a:cubicBezTo>
                    <a:pt x="f82" y="f200"/>
                    <a:pt x="f168" y="f176"/>
                    <a:pt x="f163" y="f291"/>
                  </a:cubicBezTo>
                  <a:cubicBezTo>
                    <a:pt x="f89" y="f128"/>
                    <a:pt x="f159" y="f284"/>
                    <a:pt x="f253" y="f150"/>
                  </a:cubicBezTo>
                  <a:lnTo>
                    <a:pt x="f156" y="f169"/>
                  </a:lnTo>
                  <a:lnTo>
                    <a:pt x="f153" y="f172"/>
                  </a:lnTo>
                  <a:lnTo>
                    <a:pt x="f11" y="f128"/>
                  </a:lnTo>
                  <a:cubicBezTo>
                    <a:pt x="f15" y="f129"/>
                    <a:pt x="f292" y="f130"/>
                    <a:pt x="f103" y="f132"/>
                  </a:cubicBezTo>
                  <a:cubicBezTo>
                    <a:pt x="f213" y="f137"/>
                    <a:pt x="f293" y="f140"/>
                    <a:pt x="f115" y="f64"/>
                  </a:cubicBezTo>
                  <a:cubicBezTo>
                    <a:pt x="f294" y="f295"/>
                    <a:pt x="f33" y="f75"/>
                    <a:pt x="f296" y="f297"/>
                  </a:cubicBezTo>
                  <a:cubicBezTo>
                    <a:pt x="f45" y="f298"/>
                    <a:pt x="f46" y="f298"/>
                    <a:pt x="f108" y="f298"/>
                  </a:cubicBezTo>
                  <a:cubicBezTo>
                    <a:pt x="f104" y="f298"/>
                    <a:pt x="f48" y="f298"/>
                    <a:pt x="f121" y="f297"/>
                  </a:cubicBezTo>
                  <a:cubicBezTo>
                    <a:pt x="f139" y="f299"/>
                    <a:pt x="f134" y="f72"/>
                    <a:pt x="f50" y="f300"/>
                  </a:cubicBezTo>
                  <a:cubicBezTo>
                    <a:pt x="f154" y="f288"/>
                    <a:pt x="f97" y="f287"/>
                    <a:pt x="f301" y="f142"/>
                  </a:cubicBezTo>
                  <a:cubicBezTo>
                    <a:pt x="f52" y="f184"/>
                    <a:pt x="f302" y="f197"/>
                    <a:pt x="f302" y="f202"/>
                  </a:cubicBezTo>
                  <a:cubicBezTo>
                    <a:pt x="f303" y="f205"/>
                    <a:pt x="f302" y="f149"/>
                    <a:pt x="f302" y="f167"/>
                  </a:cubicBezTo>
                  <a:cubicBezTo>
                    <a:pt x="f304" y="f305"/>
                    <a:pt x="f51" y="f208"/>
                    <a:pt x="f154" y="f306"/>
                  </a:cubicBezTo>
                  <a:cubicBezTo>
                    <a:pt x="f50" y="f29"/>
                    <a:pt x="f136" y="f115"/>
                    <a:pt x="f121" y="f211"/>
                  </a:cubicBezTo>
                  <a:cubicBezTo>
                    <a:pt x="f154" y="f111"/>
                    <a:pt x="f52" y="f105"/>
                    <a:pt x="f307" y="f100"/>
                  </a:cubicBezTo>
                  <a:cubicBezTo>
                    <a:pt x="f308" y="f98"/>
                    <a:pt x="f309" y="f310"/>
                    <a:pt x="f133" y="f95"/>
                  </a:cubicBezTo>
                  <a:cubicBezTo>
                    <a:pt x="f60" y="f93"/>
                    <a:pt x="f64" y="f7"/>
                    <a:pt x="f84" y="f311"/>
                  </a:cubicBezTo>
                  <a:cubicBezTo>
                    <a:pt x="f299" y="f89"/>
                    <a:pt x="f312" y="f313"/>
                    <a:pt x="f314" y="f85"/>
                  </a:cubicBezTo>
                  <a:cubicBezTo>
                    <a:pt x="f315" y="f83"/>
                    <a:pt x="f315" y="f81"/>
                    <a:pt x="f3" y="f316"/>
                  </a:cubicBezTo>
                  <a:cubicBezTo>
                    <a:pt x="f3" y="f229"/>
                    <a:pt x="f3" y="f231"/>
                    <a:pt x="f315" y="f76"/>
                  </a:cubicBezTo>
                  <a:cubicBezTo>
                    <a:pt x="f315" y="f175"/>
                    <a:pt x="f314" y="f71"/>
                    <a:pt x="f317" y="f69"/>
                  </a:cubicBezTo>
                  <a:cubicBezTo>
                    <a:pt x="f318" y="f67"/>
                    <a:pt x="f299" y="f237"/>
                    <a:pt x="f72" y="f61"/>
                  </a:cubicBezTo>
                  <a:cubicBezTo>
                    <a:pt x="f66" y="f180"/>
                    <a:pt x="f319" y="f241"/>
                    <a:pt x="f56" y="f38"/>
                  </a:cubicBezTo>
                  <a:cubicBezTo>
                    <a:pt x="f92" y="f270"/>
                    <a:pt x="f172" y="f34"/>
                    <a:pt x="f154" y="f185"/>
                  </a:cubicBezTo>
                  <a:lnTo>
                    <a:pt x="f320" y="f185"/>
                  </a:lnTo>
                  <a:lnTo>
                    <a:pt x="f45" y="f32"/>
                  </a:lnTo>
                  <a:lnTo>
                    <a:pt x="f45" y="f321"/>
                  </a:lnTo>
                  <a:cubicBezTo>
                    <a:pt x="f44" y="f30"/>
                    <a:pt x="f44" y="f28"/>
                    <a:pt x="f144" y="f194"/>
                  </a:cubicBezTo>
                  <a:cubicBezTo>
                    <a:pt x="f43" y="f322"/>
                    <a:pt x="f39" y="f24"/>
                    <a:pt x="f33" y="f323"/>
                  </a:cubicBezTo>
                  <a:cubicBezTo>
                    <a:pt x="f27" y="f240"/>
                    <a:pt x="f23" y="f324"/>
                    <a:pt x="f325" y="f326"/>
                  </a:cubicBezTo>
                  <a:cubicBezTo>
                    <a:pt x="f19" y="f257"/>
                    <a:pt x="f213" y="f14"/>
                    <a:pt x="f327" y="f9"/>
                  </a:cubicBezTo>
                  <a:cubicBezTo>
                    <a:pt x="f328" y="f329"/>
                    <a:pt x="f17" y="f275"/>
                    <a:pt x="f292" y="f330"/>
                  </a:cubicBezTo>
                  <a:cubicBezTo>
                    <a:pt x="f98" y="f255"/>
                    <a:pt x="f310" y="f331"/>
                    <a:pt x="f13" y="f332"/>
                  </a:cubicBezTo>
                  <a:cubicBezTo>
                    <a:pt x="f11" y="f254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" name="Google Shape;3625;p54">
            <a:extLst>
              <a:ext uri="{FF2B5EF4-FFF2-40B4-BE49-F238E27FC236}">
                <a16:creationId xmlns:a16="http://schemas.microsoft.com/office/drawing/2014/main" id="{3D144B05-3635-5963-A2DB-7766A38C8378}"/>
              </a:ext>
            </a:extLst>
          </p:cNvPr>
          <p:cNvGrpSpPr/>
          <p:nvPr/>
        </p:nvGrpSpPr>
        <p:grpSpPr>
          <a:xfrm>
            <a:off x="7737671" y="485235"/>
            <a:ext cx="625495" cy="434879"/>
            <a:chOff x="7737671" y="485235"/>
            <a:chExt cx="625495" cy="434879"/>
          </a:xfrm>
        </p:grpSpPr>
        <p:sp>
          <p:nvSpPr>
            <p:cNvPr id="10" name="Google Shape;3626;p54">
              <a:extLst>
                <a:ext uri="{FF2B5EF4-FFF2-40B4-BE49-F238E27FC236}">
                  <a16:creationId xmlns:a16="http://schemas.microsoft.com/office/drawing/2014/main" id="{5A15C8E8-8290-DBF3-9C2E-E29A41E2C989}"/>
                </a:ext>
              </a:extLst>
            </p:cNvPr>
            <p:cNvSpPr/>
            <p:nvPr/>
          </p:nvSpPr>
          <p:spPr>
            <a:xfrm>
              <a:off x="7737671" y="485235"/>
              <a:ext cx="625495" cy="4348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89"/>
                <a:gd name="f4" fmla="val 8544"/>
                <a:gd name="f5" fmla="val 2387"/>
                <a:gd name="f6" fmla="val 1"/>
                <a:gd name="f7" fmla="val 2130"/>
                <a:gd name="f8" fmla="val 1882"/>
                <a:gd name="f9" fmla="val 122"/>
                <a:gd name="f10" fmla="val 1676"/>
                <a:gd name="f11" fmla="val 329"/>
                <a:gd name="f12" fmla="val 1591"/>
                <a:gd name="f13" fmla="val 434"/>
                <a:gd name="f14" fmla="val 1505"/>
                <a:gd name="f15" fmla="val 539"/>
                <a:gd name="f16" fmla="val 1465"/>
                <a:gd name="f17" fmla="val 645"/>
                <a:gd name="f18" fmla="val 1360"/>
                <a:gd name="f19" fmla="val 1049"/>
                <a:gd name="f20" fmla="val 733"/>
                <a:gd name="f21" fmla="val 790"/>
                <a:gd name="f22" fmla="val 548"/>
                <a:gd name="f23" fmla="val 1041"/>
                <a:gd name="f24" fmla="val 377"/>
                <a:gd name="f25" fmla="val 1251"/>
                <a:gd name="f26" fmla="val 297"/>
                <a:gd name="f27" fmla="val 1522"/>
                <a:gd name="f28" fmla="val 337"/>
                <a:gd name="f29" fmla="val 1793"/>
                <a:gd name="f30" fmla="val 1878"/>
                <a:gd name="f31" fmla="val 357"/>
                <a:gd name="f32" fmla="val 1938"/>
                <a:gd name="f33" fmla="val 402"/>
                <a:gd name="f34" fmla="val 2024"/>
                <a:gd name="f35" fmla="val 277"/>
                <a:gd name="f36" fmla="val 2129"/>
                <a:gd name="f37" fmla="val 191"/>
                <a:gd name="f38" fmla="val 2254"/>
                <a:gd name="f39" fmla="val 126"/>
                <a:gd name="f40" fmla="val 2420"/>
                <a:gd name="f41" fmla="val 2756"/>
                <a:gd name="f42" fmla="val 106"/>
                <a:gd name="f43" fmla="val 3132"/>
                <a:gd name="f44" fmla="val 3383"/>
                <a:gd name="f45" fmla="val 628"/>
                <a:gd name="f46" fmla="val 3609"/>
                <a:gd name="f47" fmla="val 1029"/>
                <a:gd name="f48" fmla="val 3734"/>
                <a:gd name="f49" fmla="val 1485"/>
                <a:gd name="f50" fmla="val 1696"/>
                <a:gd name="f51" fmla="val 1907"/>
                <a:gd name="f52" fmla="val 3714"/>
                <a:gd name="f53" fmla="val 2112"/>
                <a:gd name="f54" fmla="val 3674"/>
                <a:gd name="f55" fmla="val 4386"/>
                <a:gd name="f56" fmla="val 2383"/>
                <a:gd name="f57" fmla="val 5113"/>
                <a:gd name="f58" fmla="val 2865"/>
                <a:gd name="f59" fmla="val 5680"/>
                <a:gd name="f60" fmla="val 3807"/>
                <a:gd name="f61" fmla="val 6808"/>
                <a:gd name="f62" fmla="val 5603"/>
                <a:gd name="f63" fmla="val 7621"/>
                <a:gd name="f64" fmla="val 7127"/>
                <a:gd name="f65" fmla="val 7233"/>
                <a:gd name="f66" fmla="val 7754"/>
                <a:gd name="f67" fmla="val 7601"/>
                <a:gd name="f68" fmla="val 8276"/>
                <a:gd name="f69" fmla="val 7455"/>
                <a:gd name="f70" fmla="val 8717"/>
                <a:gd name="f71" fmla="val 7224"/>
                <a:gd name="f72" fmla="val 8903"/>
                <a:gd name="f73" fmla="val 7811"/>
                <a:gd name="f74" fmla="val 9384"/>
                <a:gd name="f75" fmla="val 8333"/>
                <a:gd name="f76" fmla="val 9951"/>
                <a:gd name="f77" fmla="val 8498"/>
                <a:gd name="f78" fmla="val 10056"/>
                <a:gd name="f79" fmla="val 8523"/>
                <a:gd name="f80" fmla="val 10157"/>
                <a:gd name="f81" fmla="val 8543"/>
                <a:gd name="f82" fmla="val 10262"/>
                <a:gd name="f83" fmla="val 10578"/>
                <a:gd name="f84" fmla="val 10849"/>
                <a:gd name="f85" fmla="val 8418"/>
                <a:gd name="f86" fmla="val 11014"/>
                <a:gd name="f87" fmla="val 8187"/>
                <a:gd name="f88" fmla="val 11059"/>
                <a:gd name="f89" fmla="val 8102"/>
                <a:gd name="f90" fmla="val 11099"/>
                <a:gd name="f91" fmla="val 8022"/>
                <a:gd name="f92" fmla="val 11140"/>
                <a:gd name="f93" fmla="val 7917"/>
                <a:gd name="f94" fmla="val 11496"/>
                <a:gd name="f95" fmla="val 7871"/>
                <a:gd name="f96" fmla="val 11787"/>
                <a:gd name="f97" fmla="val 7686"/>
                <a:gd name="f98" fmla="val 11912"/>
                <a:gd name="f99" fmla="val 7350"/>
                <a:gd name="f100" fmla="val 12037"/>
                <a:gd name="f101" fmla="val 7059"/>
                <a:gd name="f102" fmla="val 12017"/>
                <a:gd name="f103" fmla="val 6723"/>
                <a:gd name="f104" fmla="val 11852"/>
                <a:gd name="f105" fmla="val 6452"/>
                <a:gd name="f106" fmla="val 12062"/>
                <a:gd name="f107" fmla="val 6307"/>
                <a:gd name="f108" fmla="val 12208"/>
                <a:gd name="f109" fmla="val 6096"/>
                <a:gd name="f110" fmla="val 12268"/>
                <a:gd name="f111" fmla="val 5845"/>
                <a:gd name="f112" fmla="val 12288"/>
                <a:gd name="f113" fmla="val 5700"/>
                <a:gd name="f114" fmla="val 5389"/>
                <a:gd name="f115" fmla="val 11957"/>
                <a:gd name="f116" fmla="val 5093"/>
                <a:gd name="f117" fmla="val 11706"/>
                <a:gd name="f118" fmla="val 4887"/>
                <a:gd name="f119" fmla="val 11370"/>
                <a:gd name="f120" fmla="val 4782"/>
                <a:gd name="f121" fmla="val 10954"/>
                <a:gd name="f122" fmla="val 10618"/>
                <a:gd name="f123" fmla="val 10282"/>
                <a:gd name="f124" fmla="val 4862"/>
                <a:gd name="f125" fmla="val 10031"/>
                <a:gd name="f126" fmla="val 4928"/>
                <a:gd name="f127" fmla="val 9906"/>
                <a:gd name="f128" fmla="val 3338"/>
                <a:gd name="f129" fmla="val 8507"/>
                <a:gd name="f130" fmla="val 2084"/>
                <a:gd name="f131" fmla="val 7318"/>
                <a:gd name="f132" fmla="val 1477"/>
                <a:gd name="f133" fmla="val 6691"/>
                <a:gd name="f134" fmla="val 1146"/>
                <a:gd name="f135" fmla="val 5999"/>
                <a:gd name="f136" fmla="val 976"/>
                <a:gd name="f137" fmla="val 5292"/>
                <a:gd name="f138" fmla="val 4685"/>
                <a:gd name="f139" fmla="val 4118"/>
                <a:gd name="f140" fmla="val 1101"/>
                <a:gd name="f141" fmla="val 3617"/>
                <a:gd name="f142" fmla="val 1352"/>
                <a:gd name="f143" fmla="val 3471"/>
                <a:gd name="f144" fmla="val 1186"/>
                <a:gd name="f145" fmla="val 3346"/>
                <a:gd name="f146" fmla="val 665"/>
                <a:gd name="f147" fmla="val 3115"/>
                <a:gd name="f148" fmla="val 143"/>
                <a:gd name="f149" fmla="val 2554"/>
                <a:gd name="f150" fmla="val 18"/>
                <a:gd name="f151" fmla="val 2498"/>
                <a:gd name="f152" fmla="val 6"/>
                <a:gd name="f153" fmla="val 2442"/>
                <a:gd name="f154" fmla="*/ f0 1 12289"/>
                <a:gd name="f155" fmla="*/ f1 1 8544"/>
                <a:gd name="f156" fmla="val f2"/>
                <a:gd name="f157" fmla="val f3"/>
                <a:gd name="f158" fmla="val f4"/>
                <a:gd name="f159" fmla="+- f158 0 f156"/>
                <a:gd name="f160" fmla="+- f157 0 f156"/>
                <a:gd name="f161" fmla="*/ f160 1 12289"/>
                <a:gd name="f162" fmla="*/ f159 1 8544"/>
                <a:gd name="f163" fmla="*/ f156 1 f161"/>
                <a:gd name="f164" fmla="*/ f157 1 f161"/>
                <a:gd name="f165" fmla="*/ f156 1 f162"/>
                <a:gd name="f166" fmla="*/ f158 1 f162"/>
                <a:gd name="f167" fmla="*/ f163 f154 1"/>
                <a:gd name="f168" fmla="*/ f164 f154 1"/>
                <a:gd name="f169" fmla="*/ f166 f155 1"/>
                <a:gd name="f170" fmla="*/ f165 f1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7" t="f170" r="f168" b="f169"/>
              <a:pathLst>
                <a:path w="12289" h="854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lnTo>
                    <a:pt x="f18" y="f17"/>
                  </a:lnTo>
                  <a:cubicBezTo>
                    <a:pt x="f19" y="f17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28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6" y="f41"/>
                    <a:pt x="f42" y="f43"/>
                    <a:pt x="f31" y="f4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0" y="f48"/>
                    <a:pt x="f51" y="f52"/>
                    <a:pt x="f53" y="f54"/>
                  </a:cubicBezTo>
                  <a:cubicBezTo>
                    <a:pt x="f53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3"/>
                  </a:cubicBezTo>
                  <a:lnTo>
                    <a:pt x="f65" y="f63"/>
                  </a:ln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81"/>
                    <a:pt x="f82" y="f81"/>
                  </a:cubicBezTo>
                  <a:cubicBezTo>
                    <a:pt x="f83" y="f81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2" y="f114"/>
                    <a:pt x="f115" y="f116"/>
                  </a:cubicBezTo>
                  <a:cubicBezTo>
                    <a:pt x="f117" y="f118"/>
                    <a:pt x="f119" y="f120"/>
                    <a:pt x="f121" y="f120"/>
                  </a:cubicBezTo>
                  <a:cubicBezTo>
                    <a:pt x="f122" y="f120"/>
                    <a:pt x="f123" y="f124"/>
                    <a:pt x="f125" y="f126"/>
                  </a:cubicBezTo>
                  <a:cubicBezTo>
                    <a:pt x="f127" y="f128"/>
                    <a:pt x="f129" y="f130"/>
                    <a:pt x="f131" y="f132"/>
                  </a:cubicBezTo>
                  <a:cubicBezTo>
                    <a:pt x="f133" y="f134"/>
                    <a:pt x="f135" y="f136"/>
                    <a:pt x="f137" y="f136"/>
                  </a:cubicBezTo>
                  <a:cubicBezTo>
                    <a:pt x="f138" y="f136"/>
                    <a:pt x="f139" y="f140"/>
                    <a:pt x="f141" y="f142"/>
                  </a:cubicBezTo>
                  <a:lnTo>
                    <a:pt x="f143" y="f144"/>
                  </a:lnTo>
                  <a:cubicBezTo>
                    <a:pt x="f145" y="f146"/>
                    <a:pt x="f147" y="f148"/>
                    <a:pt x="f149" y="f150"/>
                  </a:cubicBezTo>
                  <a:cubicBezTo>
                    <a:pt x="f151" y="f152"/>
                    <a:pt x="f153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  <a:effectLst>
              <a:outerShdw dist="19046" dir="5400000" algn="tl">
                <a:srgbClr val="000000">
                  <a:alpha val="50000"/>
                </a:srgbClr>
              </a:outerShdw>
            </a:effectLst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3627;p54">
              <a:extLst>
                <a:ext uri="{FF2B5EF4-FFF2-40B4-BE49-F238E27FC236}">
                  <a16:creationId xmlns:a16="http://schemas.microsoft.com/office/drawing/2014/main" id="{7346215A-EF35-1FDD-26FE-7C81C76222CD}"/>
                </a:ext>
              </a:extLst>
            </p:cNvPr>
            <p:cNvSpPr/>
            <p:nvPr/>
          </p:nvSpPr>
          <p:spPr>
            <a:xfrm>
              <a:off x="7759150" y="515163"/>
              <a:ext cx="145773" cy="1369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64"/>
                <a:gd name="f4" fmla="val 2690"/>
                <a:gd name="f5" fmla="val 1980"/>
                <a:gd name="f6" fmla="val 1"/>
                <a:gd name="f7" fmla="val 1929"/>
                <a:gd name="f8" fmla="val 1874"/>
                <a:gd name="f9" fmla="val 12"/>
                <a:gd name="f10" fmla="val 1816"/>
                <a:gd name="f11" fmla="val 37"/>
                <a:gd name="f12" fmla="val 1585"/>
                <a:gd name="f13" fmla="val 137"/>
                <a:gd name="f14" fmla="val 1399"/>
                <a:gd name="f15" fmla="val 388"/>
                <a:gd name="f16" fmla="val 1440"/>
                <a:gd name="f17" fmla="val 638"/>
                <a:gd name="f18" fmla="val 1460"/>
                <a:gd name="f19" fmla="val 683"/>
                <a:gd name="f20" fmla="val 1505"/>
                <a:gd name="f21" fmla="val 704"/>
                <a:gd name="f22" fmla="val 1525"/>
                <a:gd name="f23" fmla="val 744"/>
                <a:gd name="f24" fmla="val 1556"/>
                <a:gd name="f25" fmla="val 794"/>
                <a:gd name="f26" fmla="val 1499"/>
                <a:gd name="f27" fmla="val 842"/>
                <a:gd name="f28" fmla="val 1454"/>
                <a:gd name="f29" fmla="val 1441"/>
                <a:gd name="f30" fmla="val 1428"/>
                <a:gd name="f31" fmla="val 838"/>
                <a:gd name="f32" fmla="val 1419"/>
                <a:gd name="f33" fmla="val 829"/>
                <a:gd name="f34" fmla="val 1279"/>
                <a:gd name="f35" fmla="val 709"/>
                <a:gd name="f36" fmla="val 1105"/>
                <a:gd name="f37" fmla="val 636"/>
                <a:gd name="f38" fmla="val 938"/>
                <a:gd name="f39" fmla="val 782"/>
                <a:gd name="f40" fmla="val 633"/>
                <a:gd name="f41" fmla="val 699"/>
                <a:gd name="f42" fmla="val 522"/>
                <a:gd name="f43" fmla="val 849"/>
                <a:gd name="f44" fmla="val 291"/>
                <a:gd name="f45" fmla="val 1120"/>
                <a:gd name="f46" fmla="val 436"/>
                <a:gd name="f47" fmla="val 1436"/>
                <a:gd name="f48" fmla="val 687"/>
                <a:gd name="f49" fmla="val 1621"/>
                <a:gd name="f50" fmla="val 707"/>
                <a:gd name="f51" fmla="val 1641"/>
                <a:gd name="f52" fmla="val 1666"/>
                <a:gd name="f53" fmla="val 1687"/>
                <a:gd name="f54" fmla="val 1707"/>
                <a:gd name="f55" fmla="val 1747"/>
                <a:gd name="f56" fmla="val 667"/>
                <a:gd name="f57" fmla="val 627"/>
                <a:gd name="f58" fmla="val 581"/>
                <a:gd name="f59" fmla="val 1744"/>
                <a:gd name="f60" fmla="val 536"/>
                <a:gd name="f61" fmla="val 463"/>
                <a:gd name="f62" fmla="val 393"/>
                <a:gd name="f63" fmla="val 1751"/>
                <a:gd name="f64" fmla="val 356"/>
                <a:gd name="f65" fmla="val 1792"/>
                <a:gd name="f66" fmla="val 2143"/>
                <a:gd name="f67" fmla="val 206"/>
                <a:gd name="f68" fmla="val 2519"/>
                <a:gd name="f69" fmla="val 542"/>
                <a:gd name="f70" fmla="val 2604"/>
                <a:gd name="f71" fmla="val 2669"/>
                <a:gd name="f72" fmla="val 878"/>
                <a:gd name="f73" fmla="val 1063"/>
                <a:gd name="f74" fmla="val 1334"/>
                <a:gd name="f75" fmla="val 1610"/>
                <a:gd name="f76" fmla="val 2644"/>
                <a:gd name="f77" fmla="val 1861"/>
                <a:gd name="f78" fmla="val 2584"/>
                <a:gd name="f79" fmla="val 2627"/>
                <a:gd name="f80" fmla="val 1912"/>
                <a:gd name="f81" fmla="val 2663"/>
                <a:gd name="f82" fmla="val 1958"/>
                <a:gd name="f83" fmla="val 1976"/>
                <a:gd name="f84" fmla="val 1993"/>
                <a:gd name="f85" fmla="val 2657"/>
                <a:gd name="f86" fmla="val 2006"/>
                <a:gd name="f87" fmla="val 2046"/>
                <a:gd name="f88" fmla="val 2066"/>
                <a:gd name="f89" fmla="val 2564"/>
                <a:gd name="f90" fmla="val 2112"/>
                <a:gd name="f91" fmla="val 2499"/>
                <a:gd name="f92" fmla="val 2132"/>
                <a:gd name="f93" fmla="val 2152"/>
                <a:gd name="f94" fmla="val 2479"/>
                <a:gd name="f95" fmla="val 2439"/>
                <a:gd name="f96" fmla="val 2172"/>
                <a:gd name="f97" fmla="val 2419"/>
                <a:gd name="f98" fmla="val 2237"/>
                <a:gd name="f99" fmla="val 2293"/>
                <a:gd name="f100" fmla="val 2317"/>
                <a:gd name="f101" fmla="val 2188"/>
                <a:gd name="f102" fmla="val 2402"/>
                <a:gd name="f103" fmla="val 2083"/>
                <a:gd name="f104" fmla="val 2548"/>
                <a:gd name="f105" fmla="val 1917"/>
                <a:gd name="f106" fmla="val 2588"/>
                <a:gd name="f107" fmla="val 1832"/>
                <a:gd name="f108" fmla="val 2758"/>
                <a:gd name="f109" fmla="val 1561"/>
                <a:gd name="f110" fmla="val 2819"/>
                <a:gd name="f111" fmla="val 2713"/>
                <a:gd name="f112" fmla="val 1476"/>
                <a:gd name="f113" fmla="val 1456"/>
                <a:gd name="f114" fmla="val 2693"/>
                <a:gd name="f115" fmla="val 1416"/>
                <a:gd name="f116" fmla="val 2653"/>
                <a:gd name="f117" fmla="val 2613"/>
                <a:gd name="f118" fmla="val 2568"/>
                <a:gd name="f119" fmla="val 2488"/>
                <a:gd name="f120" fmla="val 538"/>
                <a:gd name="f121" fmla="val 2416"/>
                <a:gd name="f122" fmla="val 2243"/>
                <a:gd name="f123" fmla="*/ f0 1 2864"/>
                <a:gd name="f124" fmla="*/ f1 1 2690"/>
                <a:gd name="f125" fmla="val f2"/>
                <a:gd name="f126" fmla="val f3"/>
                <a:gd name="f127" fmla="val f4"/>
                <a:gd name="f128" fmla="+- f127 0 f125"/>
                <a:gd name="f129" fmla="+- f126 0 f125"/>
                <a:gd name="f130" fmla="*/ f129 1 2864"/>
                <a:gd name="f131" fmla="*/ f128 1 2690"/>
                <a:gd name="f132" fmla="*/ f125 1 f130"/>
                <a:gd name="f133" fmla="*/ f126 1 f130"/>
                <a:gd name="f134" fmla="*/ f125 1 f131"/>
                <a:gd name="f135" fmla="*/ f127 1 f131"/>
                <a:gd name="f136" fmla="*/ f132 f123 1"/>
                <a:gd name="f137" fmla="*/ f133 f123 1"/>
                <a:gd name="f138" fmla="*/ f135 f124 1"/>
                <a:gd name="f139" fmla="*/ f134 f1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6" t="f139" r="f137" b="f138"/>
              <a:pathLst>
                <a:path w="2864" h="269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0" y="f52"/>
                    <a:pt x="f50" y="f53"/>
                  </a:cubicBezTo>
                  <a:cubicBezTo>
                    <a:pt x="f50" y="f54"/>
                    <a:pt x="f48" y="f55"/>
                    <a:pt x="f56" y="f55"/>
                  </a:cubicBezTo>
                  <a:cubicBezTo>
                    <a:pt x="f57" y="f55"/>
                    <a:pt x="f58" y="f59"/>
                    <a:pt x="f60" y="f59"/>
                  </a:cubicBezTo>
                  <a:cubicBezTo>
                    <a:pt x="f61" y="f59"/>
                    <a:pt x="f62" y="f63"/>
                    <a:pt x="f64" y="f65"/>
                  </a:cubicBezTo>
                  <a:cubicBezTo>
                    <a:pt x="f2" y="f66"/>
                    <a:pt x="f67" y="f68"/>
                    <a:pt x="f69" y="f70"/>
                  </a:cubicBezTo>
                  <a:cubicBezTo>
                    <a:pt x="f50" y="f71"/>
                    <a:pt x="f72" y="f4"/>
                    <a:pt x="f73" y="f4"/>
                  </a:cubicBezTo>
                  <a:cubicBezTo>
                    <a:pt x="f74" y="f4"/>
                    <a:pt x="f75" y="f76"/>
                    <a:pt x="f77" y="f78"/>
                  </a:cubicBezTo>
                  <a:cubicBezTo>
                    <a:pt x="f77" y="f79"/>
                    <a:pt x="f80" y="f81"/>
                    <a:pt x="f82" y="f81"/>
                  </a:cubicBezTo>
                  <a:cubicBezTo>
                    <a:pt x="f83" y="f81"/>
                    <a:pt x="f84" y="f85"/>
                    <a:pt x="f86" y="f76"/>
                  </a:cubicBezTo>
                  <a:cubicBezTo>
                    <a:pt x="f87" y="f70"/>
                    <a:pt x="f88" y="f89"/>
                    <a:pt x="f90" y="f68"/>
                  </a:cubicBezTo>
                  <a:cubicBezTo>
                    <a:pt x="f90" y="f91"/>
                    <a:pt x="f92" y="f91"/>
                    <a:pt x="f92" y="f91"/>
                  </a:cubicBezTo>
                  <a:cubicBezTo>
                    <a:pt x="f93" y="f94"/>
                    <a:pt x="f93" y="f95"/>
                    <a:pt x="f96" y="f97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52"/>
                  </a:cubicBezTo>
                  <a:cubicBezTo>
                    <a:pt x="f3" y="f109"/>
                    <a:pt x="f110" y="f51"/>
                    <a:pt x="f111" y="f112"/>
                  </a:cubicBezTo>
                  <a:cubicBezTo>
                    <a:pt x="f111" y="f113"/>
                    <a:pt x="f114" y="f115"/>
                    <a:pt x="f116" y="f115"/>
                  </a:cubicBezTo>
                  <a:cubicBezTo>
                    <a:pt x="f117" y="f45"/>
                    <a:pt x="f118" y="f33"/>
                    <a:pt x="f119" y="f120"/>
                  </a:cubicBezTo>
                  <a:cubicBezTo>
                    <a:pt x="f121" y="f44"/>
                    <a:pt x="f122" y="f6"/>
                    <a:pt x="f5" y="f6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3628;p54">
              <a:extLst>
                <a:ext uri="{FF2B5EF4-FFF2-40B4-BE49-F238E27FC236}">
                  <a16:creationId xmlns:a16="http://schemas.microsoft.com/office/drawing/2014/main" id="{1F5E96DC-FC5C-C39B-F132-5E1EC71F51DF}"/>
                </a:ext>
              </a:extLst>
            </p:cNvPr>
            <p:cNvSpPr/>
            <p:nvPr/>
          </p:nvSpPr>
          <p:spPr>
            <a:xfrm>
              <a:off x="8188479" y="761567"/>
              <a:ext cx="147099" cy="1361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90"/>
                <a:gd name="f4" fmla="val 2674"/>
                <a:gd name="f5" fmla="val 1992"/>
                <a:gd name="f6" fmla="val 1636"/>
                <a:gd name="f7" fmla="val 1300"/>
                <a:gd name="f8" fmla="val 60"/>
                <a:gd name="f9" fmla="val 969"/>
                <a:gd name="f10" fmla="val 166"/>
                <a:gd name="f11" fmla="val 937"/>
                <a:gd name="f12" fmla="val 105"/>
                <a:gd name="f13" fmla="val 874"/>
                <a:gd name="f14" fmla="val 69"/>
                <a:gd name="f15" fmla="val 811"/>
                <a:gd name="f16" fmla="val 743"/>
                <a:gd name="f17" fmla="val 676"/>
                <a:gd name="f18" fmla="val 112"/>
                <a:gd name="f19" fmla="val 653"/>
                <a:gd name="f20" fmla="val 211"/>
                <a:gd name="f21" fmla="val 592"/>
                <a:gd name="f22" fmla="val 587"/>
                <a:gd name="f23" fmla="val 382"/>
                <a:gd name="f24" fmla="val 918"/>
                <a:gd name="f25" fmla="val 111"/>
                <a:gd name="f26" fmla="val 1169"/>
                <a:gd name="f27" fmla="val 1262"/>
                <a:gd name="f28" fmla="val 85"/>
                <a:gd name="f29" fmla="val 1386"/>
                <a:gd name="f30" fmla="val 193"/>
                <a:gd name="f31" fmla="val 207"/>
                <a:gd name="f32" fmla="val 222"/>
                <a:gd name="f33" fmla="val 1384"/>
                <a:gd name="f34" fmla="val 236"/>
                <a:gd name="f35" fmla="val 1379"/>
                <a:gd name="f36" fmla="val 322"/>
                <a:gd name="f37" fmla="val 1690"/>
                <a:gd name="f38" fmla="val 422"/>
                <a:gd name="f39" fmla="val 1966"/>
                <a:gd name="f40" fmla="val 633"/>
                <a:gd name="f41" fmla="val 2217"/>
                <a:gd name="f42" fmla="val 778"/>
                <a:gd name="f43" fmla="val 2362"/>
                <a:gd name="f44" fmla="val 923"/>
                <a:gd name="f45" fmla="val 2508"/>
                <a:gd name="f46" fmla="val 1114"/>
                <a:gd name="f47" fmla="val 2593"/>
                <a:gd name="f48" fmla="val 1196"/>
                <a:gd name="f49" fmla="val 2632"/>
                <a:gd name="f50" fmla="val 1315"/>
                <a:gd name="f51" fmla="val 1422"/>
                <a:gd name="f52" fmla="val 1479"/>
                <a:gd name="f53" fmla="val 1532"/>
                <a:gd name="f54" fmla="val 2662"/>
                <a:gd name="f55" fmla="val 1575"/>
                <a:gd name="f56" fmla="val 2633"/>
                <a:gd name="f57" fmla="val 1676"/>
                <a:gd name="f58" fmla="val 2548"/>
                <a:gd name="f59" fmla="val 1781"/>
                <a:gd name="f60" fmla="val 2277"/>
                <a:gd name="f61" fmla="val 1701"/>
                <a:gd name="f62" fmla="val 2152"/>
                <a:gd name="f63" fmla="val 2132"/>
                <a:gd name="f64" fmla="val 1682"/>
                <a:gd name="f65" fmla="val 2083"/>
                <a:gd name="f66" fmla="val 1714"/>
                <a:gd name="f67" fmla="val 2025"/>
                <a:gd name="f68" fmla="val 1757"/>
                <a:gd name="f69" fmla="val 1771"/>
                <a:gd name="f70" fmla="val 1786"/>
                <a:gd name="f71" fmla="val 2031"/>
                <a:gd name="f72" fmla="val 1801"/>
                <a:gd name="f73" fmla="val 2046"/>
                <a:gd name="f74" fmla="val 1894"/>
                <a:gd name="f75" fmla="val 2060"/>
                <a:gd name="f76" fmla="val 2071"/>
                <a:gd name="f77" fmla="val 2087"/>
                <a:gd name="f78" fmla="val 2315"/>
                <a:gd name="f79" fmla="val 2524"/>
                <a:gd name="f80" fmla="val 2007"/>
                <a:gd name="f81" fmla="val 2599"/>
                <a:gd name="f82" fmla="val 1755"/>
                <a:gd name="f83" fmla="val 2679"/>
                <a:gd name="f84" fmla="val 1464"/>
                <a:gd name="f85" fmla="val 2513"/>
                <a:gd name="f86" fmla="val 1214"/>
                <a:gd name="f87" fmla="val 2263"/>
                <a:gd name="f88" fmla="val 1088"/>
                <a:gd name="f89" fmla="val 2222"/>
                <a:gd name="f90" fmla="val 1063"/>
                <a:gd name="f91" fmla="val 1023"/>
                <a:gd name="f92" fmla="val 983"/>
                <a:gd name="f93" fmla="val 938"/>
                <a:gd name="f94" fmla="val 898"/>
                <a:gd name="f95" fmla="val 2453"/>
                <a:gd name="f96" fmla="val 878"/>
                <a:gd name="f97" fmla="val 792"/>
                <a:gd name="f98" fmla="val 2744"/>
                <a:gd name="f99" fmla="val 687"/>
                <a:gd name="f100" fmla="val 2889"/>
                <a:gd name="f101" fmla="val 291"/>
                <a:gd name="f102" fmla="val 2804"/>
                <a:gd name="f103" fmla="val 2493"/>
                <a:gd name="f104" fmla="val 20"/>
                <a:gd name="f105" fmla="val 2348"/>
                <a:gd name="f106" fmla="val 2157"/>
                <a:gd name="f107" fmla="*/ f0 1 2890"/>
                <a:gd name="f108" fmla="*/ f1 1 2674"/>
                <a:gd name="f109" fmla="val f2"/>
                <a:gd name="f110" fmla="val f3"/>
                <a:gd name="f111" fmla="val f4"/>
                <a:gd name="f112" fmla="+- f111 0 f109"/>
                <a:gd name="f113" fmla="+- f110 0 f109"/>
                <a:gd name="f114" fmla="*/ f113 1 2890"/>
                <a:gd name="f115" fmla="*/ f112 1 2674"/>
                <a:gd name="f116" fmla="*/ f109 1 f114"/>
                <a:gd name="f117" fmla="*/ f110 1 f114"/>
                <a:gd name="f118" fmla="*/ f109 1 f115"/>
                <a:gd name="f119" fmla="*/ f111 1 f115"/>
                <a:gd name="f120" fmla="*/ f116 f107 1"/>
                <a:gd name="f121" fmla="*/ f117 f107 1"/>
                <a:gd name="f122" fmla="*/ f119 f108 1"/>
                <a:gd name="f123" fmla="*/ f118 f10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0" t="f123" r="f121" b="f122"/>
              <a:pathLst>
                <a:path w="2890" h="267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"/>
                    <a:pt x="f51" y="f4"/>
                  </a:cubicBezTo>
                  <a:cubicBezTo>
                    <a:pt x="f52" y="f4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lnTo>
                    <a:pt x="f61" y="f63"/>
                  </a:ln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2" y="f73"/>
                  </a:cubicBezTo>
                  <a:cubicBezTo>
                    <a:pt x="f74" y="f75"/>
                    <a:pt x="f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89" y="f90"/>
                    <a:pt x="f89" y="f91"/>
                    <a:pt x="f89" y="f92"/>
                  </a:cubicBezTo>
                  <a:cubicBezTo>
                    <a:pt x="f89" y="f93"/>
                    <a:pt x="f89" y="f24"/>
                    <a:pt x="f87" y="f94"/>
                  </a:cubicBezTo>
                  <a:cubicBezTo>
                    <a:pt x="f95" y="f96"/>
                    <a:pt x="f81" y="f97"/>
                    <a:pt x="f98" y="f99"/>
                  </a:cubicBezTo>
                  <a:cubicBezTo>
                    <a:pt x="f100" y="f101"/>
                    <a:pt x="f102" y="f28"/>
                    <a:pt x="f103" y="f104"/>
                  </a:cubicBezTo>
                  <a:cubicBezTo>
                    <a:pt x="f105" y="f2"/>
                    <a:pt x="f106" y="f2"/>
                    <a:pt x="f5" y="f2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3629;p54">
              <a:extLst>
                <a:ext uri="{FF2B5EF4-FFF2-40B4-BE49-F238E27FC236}">
                  <a16:creationId xmlns:a16="http://schemas.microsoft.com/office/drawing/2014/main" id="{CC59F270-0026-530C-CDD1-A9D63FD45513}"/>
                </a:ext>
              </a:extLst>
            </p:cNvPr>
            <p:cNvSpPr/>
            <p:nvPr/>
          </p:nvSpPr>
          <p:spPr>
            <a:xfrm>
              <a:off x="7749430" y="505699"/>
              <a:ext cx="609621" cy="4004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77"/>
                <a:gd name="f4" fmla="val 7867"/>
                <a:gd name="f5" fmla="val 2171"/>
                <a:gd name="f6" fmla="val 187"/>
                <a:gd name="f7" fmla="val 2434"/>
                <a:gd name="f8" fmla="val 2607"/>
                <a:gd name="f9" fmla="val 477"/>
                <a:gd name="f10" fmla="val 2679"/>
                <a:gd name="f11" fmla="val 724"/>
                <a:gd name="f12" fmla="val 2759"/>
                <a:gd name="f13" fmla="val 1075"/>
                <a:gd name="f14" fmla="val 2804"/>
                <a:gd name="f15" fmla="val 1431"/>
                <a:gd name="f16" fmla="val 2884"/>
                <a:gd name="f17" fmla="val 1767"/>
                <a:gd name="f18" fmla="val 2824"/>
                <a:gd name="f19" fmla="val 1827"/>
                <a:gd name="f20" fmla="val 2634"/>
                <a:gd name="f21" fmla="val 2038"/>
                <a:gd name="f22" fmla="val 2613"/>
                <a:gd name="f23" fmla="val 2078"/>
                <a:gd name="f24" fmla="val 2488"/>
                <a:gd name="f25" fmla="val 2329"/>
                <a:gd name="f26" fmla="val 2403"/>
                <a:gd name="f27" fmla="val 2454"/>
                <a:gd name="f28" fmla="val 2323"/>
                <a:gd name="f29" fmla="val 2685"/>
                <a:gd name="f30" fmla="val 1967"/>
                <a:gd name="f31" fmla="val 2790"/>
                <a:gd name="f32" fmla="val 1631"/>
                <a:gd name="f33" fmla="val 2876"/>
                <a:gd name="f34" fmla="val 1254"/>
                <a:gd name="f35" fmla="val 1069"/>
                <a:gd name="f36" fmla="val 898"/>
                <a:gd name="f37" fmla="val 2855"/>
                <a:gd name="f38" fmla="val 733"/>
                <a:gd name="f39" fmla="val 397"/>
                <a:gd name="f40" fmla="val 2705"/>
                <a:gd name="f41" fmla="val 211"/>
                <a:gd name="f42" fmla="val 2354"/>
                <a:gd name="f43" fmla="val 547"/>
                <a:gd name="f44" fmla="val 2018"/>
                <a:gd name="f45" fmla="val 627"/>
                <a:gd name="f46" fmla="val 1933"/>
                <a:gd name="f47" fmla="val 753"/>
                <a:gd name="f48" fmla="val 858"/>
                <a:gd name="f49" fmla="val 878"/>
                <a:gd name="f50" fmla="val 1893"/>
                <a:gd name="f51" fmla="val 1873"/>
                <a:gd name="f52" fmla="val 1852"/>
                <a:gd name="f53" fmla="val 1807"/>
                <a:gd name="f54" fmla="val 1622"/>
                <a:gd name="f55" fmla="val 482"/>
                <a:gd name="f56" fmla="val 1306"/>
                <a:gd name="f57" fmla="val 713"/>
                <a:gd name="f58" fmla="val 1035"/>
                <a:gd name="f59" fmla="val 824"/>
                <a:gd name="f60" fmla="val 885"/>
                <a:gd name="f61" fmla="val 973"/>
                <a:gd name="f62" fmla="val 822"/>
                <a:gd name="f63" fmla="val 1129"/>
                <a:gd name="f64" fmla="val 1296"/>
                <a:gd name="f65" fmla="val 1470"/>
                <a:gd name="f66" fmla="val 895"/>
                <a:gd name="f67" fmla="val 1610"/>
                <a:gd name="f68" fmla="val 1015"/>
                <a:gd name="f69" fmla="val 1619"/>
                <a:gd name="f70" fmla="val 1024"/>
                <a:gd name="f71" fmla="val 1632"/>
                <a:gd name="f72" fmla="val 1028"/>
                <a:gd name="f73" fmla="val 1645"/>
                <a:gd name="f74" fmla="val 1690"/>
                <a:gd name="f75" fmla="val 1747"/>
                <a:gd name="f76" fmla="val 980"/>
                <a:gd name="f77" fmla="val 1716"/>
                <a:gd name="f78" fmla="val 930"/>
                <a:gd name="f79" fmla="val 1696"/>
                <a:gd name="f80" fmla="val 890"/>
                <a:gd name="f81" fmla="val 1651"/>
                <a:gd name="f82" fmla="val 869"/>
                <a:gd name="f83" fmla="val 1590"/>
                <a:gd name="f84" fmla="val 574"/>
                <a:gd name="f85" fmla="val 1776"/>
                <a:gd name="f86" fmla="val 323"/>
                <a:gd name="f87" fmla="val 2007"/>
                <a:gd name="f88" fmla="val 223"/>
                <a:gd name="f89" fmla="val 2065"/>
                <a:gd name="f90" fmla="val 198"/>
                <a:gd name="f91" fmla="val 2120"/>
                <a:gd name="f92" fmla="val 5051"/>
                <a:gd name="f93" fmla="val 1183"/>
                <a:gd name="f94" fmla="val 5764"/>
                <a:gd name="f95" fmla="val 6490"/>
                <a:gd name="f96" fmla="val 1401"/>
                <a:gd name="f97" fmla="val 7127"/>
                <a:gd name="f98" fmla="val 1787"/>
                <a:gd name="f99" fmla="val 8401"/>
                <a:gd name="f100" fmla="val 2540"/>
                <a:gd name="f101" fmla="val 10136"/>
                <a:gd name="f102" fmla="val 4505"/>
                <a:gd name="f103" fmla="val 8797"/>
                <a:gd name="f104" fmla="val 5990"/>
                <a:gd name="f105" fmla="val 8291"/>
                <a:gd name="f106" fmla="val 6550"/>
                <a:gd name="f107" fmla="val 7621"/>
                <a:gd name="f108" fmla="val 6761"/>
                <a:gd name="f109" fmla="val 6916"/>
                <a:gd name="f110" fmla="val 5965"/>
                <a:gd name="f111" fmla="val 4949"/>
                <a:gd name="f112" fmla="val 6377"/>
                <a:gd name="f113" fmla="val 4183"/>
                <a:gd name="f114" fmla="val 5945"/>
                <a:gd name="f115" fmla="val 5173"/>
                <a:gd name="f116" fmla="val 1736"/>
                <a:gd name="f117" fmla="val 3502"/>
                <a:gd name="f118" fmla="val 2058"/>
                <a:gd name="f119" fmla="val 3499"/>
                <a:gd name="f120" fmla="val 1447"/>
                <a:gd name="f121" fmla="val 4267"/>
                <a:gd name="f122" fmla="val 10618"/>
                <a:gd name="f123" fmla="val 5027"/>
                <a:gd name="f124" fmla="val 10783"/>
                <a:gd name="f125" fmla="val 10974"/>
                <a:gd name="f126" fmla="val 11119"/>
                <a:gd name="f127" fmla="val 5047"/>
                <a:gd name="f128" fmla="val 11430"/>
                <a:gd name="f129" fmla="val 5112"/>
                <a:gd name="f130" fmla="val 11515"/>
                <a:gd name="f131" fmla="val 5318"/>
                <a:gd name="f132" fmla="val 11370"/>
                <a:gd name="f133" fmla="val 5714"/>
                <a:gd name="f134" fmla="val 11225"/>
                <a:gd name="f135" fmla="val 5819"/>
                <a:gd name="f136" fmla="val 11079"/>
                <a:gd name="f137" fmla="val 5905"/>
                <a:gd name="f138" fmla="val 10889"/>
                <a:gd name="f139" fmla="val 5925"/>
                <a:gd name="f140" fmla="val 10848"/>
                <a:gd name="f141" fmla="val 6010"/>
                <a:gd name="f142" fmla="val 6050"/>
                <a:gd name="f143" fmla="val 6090"/>
                <a:gd name="f144" fmla="val 6115"/>
                <a:gd name="f145" fmla="val 11139"/>
                <a:gd name="f146" fmla="val 6241"/>
                <a:gd name="f147" fmla="val 11305"/>
                <a:gd name="f148" fmla="val 6491"/>
                <a:gd name="f149" fmla="val 6782"/>
                <a:gd name="f150" fmla="val 11150"/>
                <a:gd name="f151" fmla="val 7034"/>
                <a:gd name="f152" fmla="val 10941"/>
                <a:gd name="f153" fmla="val 7098"/>
                <a:gd name="f154" fmla="val 10713"/>
                <a:gd name="f155" fmla="val 10520"/>
                <a:gd name="f156" fmla="val 7087"/>
                <a:gd name="f157" fmla="val 10427"/>
                <a:gd name="f158" fmla="val 7073"/>
                <a:gd name="f159" fmla="val 10412"/>
                <a:gd name="f160" fmla="val 7058"/>
                <a:gd name="f161" fmla="val 10397"/>
                <a:gd name="f162" fmla="val 7052"/>
                <a:gd name="f163" fmla="val 10383"/>
                <a:gd name="f164" fmla="val 10340"/>
                <a:gd name="f165" fmla="val 10308"/>
                <a:gd name="f166" fmla="val 7110"/>
                <a:gd name="f167" fmla="val 10327"/>
                <a:gd name="f168" fmla="val 7159"/>
                <a:gd name="f169" fmla="val 7179"/>
                <a:gd name="f170" fmla="val 10407"/>
                <a:gd name="f171" fmla="val 7304"/>
                <a:gd name="f172" fmla="val 10302"/>
                <a:gd name="f173" fmla="val 7575"/>
                <a:gd name="f174" fmla="val 10201"/>
                <a:gd name="f175" fmla="val 7660"/>
                <a:gd name="f176" fmla="val 10158"/>
                <a:gd name="f177" fmla="val 7689"/>
                <a:gd name="f178" fmla="val 10105"/>
                <a:gd name="f179" fmla="val 7701"/>
                <a:gd name="f180" fmla="val 10048"/>
                <a:gd name="f181" fmla="val 9941"/>
                <a:gd name="f182" fmla="val 9822"/>
                <a:gd name="f183" fmla="val 7659"/>
                <a:gd name="f184" fmla="val 9740"/>
                <a:gd name="f185" fmla="val 7620"/>
                <a:gd name="f186" fmla="val 9549"/>
                <a:gd name="f187" fmla="val 7535"/>
                <a:gd name="f188" fmla="val 9404"/>
                <a:gd name="f189" fmla="val 7389"/>
                <a:gd name="f190" fmla="val 9259"/>
                <a:gd name="f191" fmla="val 7244"/>
                <a:gd name="f192" fmla="val 9008"/>
                <a:gd name="f193" fmla="val 6948"/>
                <a:gd name="f194" fmla="val 8903"/>
                <a:gd name="f195" fmla="val 6592"/>
                <a:gd name="f196" fmla="val 8822"/>
                <a:gd name="f197" fmla="val 9113"/>
                <a:gd name="f198" fmla="val 9324"/>
                <a:gd name="f199" fmla="val 5634"/>
                <a:gd name="f200" fmla="val 5238"/>
                <a:gd name="f201" fmla="val 9424"/>
                <a:gd name="f202" fmla="val 9825"/>
                <a:gd name="f203" fmla="val 5132"/>
                <a:gd name="f204" fmla="val 2153"/>
                <a:gd name="f205" fmla="val 1"/>
                <a:gd name="f206" fmla="val 1794"/>
                <a:gd name="f207" fmla="val 1467"/>
                <a:gd name="f208" fmla="val 381"/>
                <a:gd name="f209" fmla="val 1485"/>
                <a:gd name="f210" fmla="val 1383"/>
                <a:gd name="f211" fmla="val 671"/>
                <a:gd name="f212" fmla="val 1267"/>
                <a:gd name="f213" fmla="val 645"/>
                <a:gd name="f214" fmla="val 1151"/>
                <a:gd name="f215" fmla="val 936"/>
                <a:gd name="f216" fmla="val 717"/>
                <a:gd name="f217" fmla="val 734"/>
                <a:gd name="f218" fmla="val 567"/>
                <a:gd name="f219" fmla="val 910"/>
                <a:gd name="f220" fmla="val 357"/>
                <a:gd name="f221" fmla="val 1180"/>
                <a:gd name="f222" fmla="val 648"/>
                <a:gd name="f223" fmla="val 231"/>
                <a:gd name="f224" fmla="val 588"/>
                <a:gd name="f225" fmla="val 2999"/>
                <a:gd name="f226" fmla="val 925"/>
                <a:gd name="f227" fmla="val 3078"/>
                <a:gd name="f228" fmla="val 1276"/>
                <a:gd name="f229" fmla="val 1625"/>
                <a:gd name="f230" fmla="val 1988"/>
                <a:gd name="f231" fmla="val 3001"/>
                <a:gd name="f232" fmla="val 2277"/>
                <a:gd name="f233" fmla="val 2896"/>
                <a:gd name="f234" fmla="val 2092"/>
                <a:gd name="f235" fmla="val 3648"/>
                <a:gd name="f236" fmla="val 2383"/>
                <a:gd name="f237" fmla="val 4546"/>
                <a:gd name="f238" fmla="val 3795"/>
                <a:gd name="f239" fmla="val 6226"/>
                <a:gd name="f240" fmla="val 5535"/>
                <a:gd name="f241" fmla="val 6944"/>
                <a:gd name="f242" fmla="val 6963"/>
                <a:gd name="f243" fmla="val 6983"/>
                <a:gd name="f244" fmla="val 7002"/>
                <a:gd name="f245" fmla="val 7609"/>
                <a:gd name="f246" fmla="val 6928"/>
                <a:gd name="f247" fmla="val 8235"/>
                <a:gd name="f248" fmla="val 6697"/>
                <a:gd name="f249" fmla="val 8717"/>
                <a:gd name="f250" fmla="val 6321"/>
                <a:gd name="f251" fmla="val 8737"/>
                <a:gd name="f252" fmla="val 9198"/>
                <a:gd name="f253" fmla="val 9800"/>
                <a:gd name="f254" fmla="val 7826"/>
                <a:gd name="f255" fmla="val 9879"/>
                <a:gd name="f256" fmla="val 7852"/>
                <a:gd name="f257" fmla="val 9962"/>
                <a:gd name="f258" fmla="val 10045"/>
                <a:gd name="f259" fmla="val 10224"/>
                <a:gd name="f260" fmla="val 10399"/>
                <a:gd name="f261" fmla="val 7798"/>
                <a:gd name="f262" fmla="val 10512"/>
                <a:gd name="f263" fmla="val 7640"/>
                <a:gd name="f264" fmla="val 10598"/>
                <a:gd name="f265" fmla="val 7515"/>
                <a:gd name="f266" fmla="val 7369"/>
                <a:gd name="f267" fmla="val 10553"/>
                <a:gd name="f268" fmla="val 7252"/>
                <a:gd name="f269" fmla="val 10683"/>
                <a:gd name="f270" fmla="val 7256"/>
                <a:gd name="f271" fmla="val 10747"/>
                <a:gd name="f272" fmla="val 11012"/>
                <a:gd name="f273" fmla="val 11253"/>
                <a:gd name="f274" fmla="val 7175"/>
                <a:gd name="f275" fmla="val 6888"/>
                <a:gd name="f276" fmla="val 6552"/>
                <a:gd name="f277" fmla="val 6216"/>
                <a:gd name="f278" fmla="val 11099"/>
                <a:gd name="f279" fmla="val 11535"/>
                <a:gd name="f280" fmla="val 5865"/>
                <a:gd name="f281" fmla="val 5423"/>
                <a:gd name="f282" fmla="val 4853"/>
                <a:gd name="f283" fmla="val 11007"/>
                <a:gd name="f284" fmla="val 4787"/>
                <a:gd name="f285" fmla="val 10691"/>
                <a:gd name="f286" fmla="val 10251"/>
                <a:gd name="f287" fmla="val 9776"/>
                <a:gd name="f288" fmla="val 4913"/>
                <a:gd name="f289" fmla="val 9449"/>
                <a:gd name="f290" fmla="val 9469"/>
                <a:gd name="f291" fmla="val 4942"/>
                <a:gd name="f292" fmla="val 4836"/>
                <a:gd name="f293" fmla="val 4711"/>
                <a:gd name="f294" fmla="val 3292"/>
                <a:gd name="f295" fmla="val 8130"/>
                <a:gd name="f296" fmla="val 6942"/>
                <a:gd name="f297" fmla="val 6363"/>
                <a:gd name="f298" fmla="val 1128"/>
                <a:gd name="f299" fmla="val 5712"/>
                <a:gd name="f300" fmla="val 963"/>
                <a:gd name="f301" fmla="val 5068"/>
                <a:gd name="f302" fmla="val 4338"/>
                <a:gd name="f303" fmla="val 3619"/>
                <a:gd name="f304" fmla="val 1175"/>
                <a:gd name="f305" fmla="val 3030"/>
                <a:gd name="f306" fmla="val 1642"/>
                <a:gd name="f307" fmla="val 2949"/>
                <a:gd name="f308" fmla="val 2864"/>
                <a:gd name="f309" fmla="val 137"/>
                <a:gd name="f310" fmla="val 2257"/>
                <a:gd name="f311" fmla="val 12"/>
                <a:gd name="f312" fmla="val 2222"/>
                <a:gd name="f313" fmla="val 4"/>
                <a:gd name="f314" fmla="val 2187"/>
                <a:gd name="f315" fmla="*/ f0 1 11977"/>
                <a:gd name="f316" fmla="*/ f1 1 7867"/>
                <a:gd name="f317" fmla="val f2"/>
                <a:gd name="f318" fmla="val f3"/>
                <a:gd name="f319" fmla="val f4"/>
                <a:gd name="f320" fmla="+- f319 0 f317"/>
                <a:gd name="f321" fmla="+- f318 0 f317"/>
                <a:gd name="f322" fmla="*/ f321 1 11977"/>
                <a:gd name="f323" fmla="*/ f320 1 7867"/>
                <a:gd name="f324" fmla="*/ f317 1 f322"/>
                <a:gd name="f325" fmla="*/ f318 1 f322"/>
                <a:gd name="f326" fmla="*/ f317 1 f323"/>
                <a:gd name="f327" fmla="*/ f319 1 f323"/>
                <a:gd name="f328" fmla="*/ f324 f315 1"/>
                <a:gd name="f329" fmla="*/ f325 f315 1"/>
                <a:gd name="f330" fmla="*/ f327 f316 1"/>
                <a:gd name="f331" fmla="*/ f326 f3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8" t="f331" r="f329" b="f330"/>
              <a:pathLst>
                <a:path w="11977" h="786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31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6"/>
                    <a:pt x="f48" y="f46"/>
                  </a:cubicBezTo>
                  <a:cubicBezTo>
                    <a:pt x="f49" y="f46"/>
                    <a:pt x="f36" y="f50"/>
                    <a:pt x="f36" y="f51"/>
                  </a:cubicBezTo>
                  <a:cubicBezTo>
                    <a:pt x="f36" y="f52"/>
                    <a:pt x="f36" y="f19"/>
                    <a:pt x="f49" y="f53"/>
                  </a:cubicBezTo>
                  <a:cubicBezTo>
                    <a:pt x="f45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2"/>
                  </a:cubicBezTo>
                  <a:cubicBezTo>
                    <a:pt x="f64" y="f62"/>
                    <a:pt x="f65" y="f66"/>
                    <a:pt x="f67" y="f68"/>
                  </a:cubicBezTo>
                  <a:cubicBezTo>
                    <a:pt x="f69" y="f70"/>
                    <a:pt x="f71" y="f72"/>
                    <a:pt x="f73" y="f72"/>
                  </a:cubicBezTo>
                  <a:cubicBezTo>
                    <a:pt x="f74" y="f72"/>
                    <a:pt x="f75" y="f76"/>
                    <a:pt x="f77" y="f78"/>
                  </a:cubicBezTo>
                  <a:cubicBezTo>
                    <a:pt x="f79" y="f80"/>
                    <a:pt x="f81" y="f82"/>
                    <a:pt x="f32" y="f59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89" y="f90"/>
                    <a:pt x="f91" y="f6"/>
                    <a:pt x="f5" y="f6"/>
                  </a:cubicBezTo>
                  <a:close/>
                  <a:moveTo>
                    <a:pt x="f92" y="f93"/>
                  </a:moveTo>
                  <a:cubicBezTo>
                    <a:pt x="f94" y="f93"/>
                    <a:pt x="f95" y="f96"/>
                    <a:pt x="f97" y="f98"/>
                  </a:cubicBezTo>
                  <a:cubicBezTo>
                    <a:pt x="f99" y="f100"/>
                    <a:pt x="f101" y="f102"/>
                    <a:pt x="f103" y="f104"/>
                  </a:cubicBezTo>
                  <a:cubicBezTo>
                    <a:pt x="f105" y="f106"/>
                    <a:pt x="f107" y="f108"/>
                    <a:pt x="f109" y="f108"/>
                  </a:cubicBezTo>
                  <a:cubicBezTo>
                    <a:pt x="f110" y="f108"/>
                    <a:pt x="f111" y="f112"/>
                    <a:pt x="f113" y="f114"/>
                  </a:cubicBezTo>
                  <a:cubicBezTo>
                    <a:pt x="f14" y="f115"/>
                    <a:pt x="f116" y="f117"/>
                    <a:pt x="f16" y="f118"/>
                  </a:cubicBezTo>
                  <a:lnTo>
                    <a:pt x="f16" y="f21"/>
                  </a:lnTo>
                  <a:cubicBezTo>
                    <a:pt x="f119" y="f120"/>
                    <a:pt x="f121" y="f93"/>
                    <a:pt x="f92" y="f93"/>
                  </a:cubicBezTo>
                  <a:close/>
                  <a:moveTo>
                    <a:pt x="f122" y="f123"/>
                  </a:moveTo>
                  <a:cubicBezTo>
                    <a:pt x="f124" y="f123"/>
                    <a:pt x="f125" y="f123"/>
                    <a:pt x="f126" y="f127"/>
                  </a:cubicBezTo>
                  <a:cubicBezTo>
                    <a:pt x="f128" y="f129"/>
                    <a:pt x="f130" y="f131"/>
                    <a:pt x="f132" y="f133"/>
                  </a:cubicBezTo>
                  <a:cubicBezTo>
                    <a:pt x="f134" y="f135"/>
                    <a:pt x="f136" y="f137"/>
                    <a:pt x="f138" y="f139"/>
                  </a:cubicBezTo>
                  <a:cubicBezTo>
                    <a:pt x="f140" y="f114"/>
                    <a:pt x="f140" y="f110"/>
                    <a:pt x="f140" y="f141"/>
                  </a:cubicBezTo>
                  <a:cubicBezTo>
                    <a:pt x="f140" y="f142"/>
                    <a:pt x="f140" y="f143"/>
                    <a:pt x="f138" y="f144"/>
                  </a:cubicBezTo>
                  <a:cubicBezTo>
                    <a:pt x="f145" y="f146"/>
                    <a:pt x="f147" y="f148"/>
                    <a:pt x="f134" y="f149"/>
                  </a:cubicBezTo>
                  <a:cubicBezTo>
                    <a:pt x="f150" y="f151"/>
                    <a:pt x="f152" y="f153"/>
                    <a:pt x="f154" y="f153"/>
                  </a:cubicBezTo>
                  <a:cubicBezTo>
                    <a:pt x="f122" y="f153"/>
                    <a:pt x="f155" y="f156"/>
                    <a:pt x="f157" y="f158"/>
                  </a:cubicBezTo>
                  <a:cubicBezTo>
                    <a:pt x="f159" y="f160"/>
                    <a:pt x="f161" y="f162"/>
                    <a:pt x="f163" y="f162"/>
                  </a:cubicBezTo>
                  <a:cubicBezTo>
                    <a:pt x="f164" y="f162"/>
                    <a:pt x="f165" y="f166"/>
                    <a:pt x="f167" y="f168"/>
                  </a:cubicBezTo>
                  <a:lnTo>
                    <a:pt x="f167" y="f169"/>
                  </a:lnTo>
                  <a:cubicBezTo>
                    <a:pt x="f170" y="f171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79"/>
                  </a:cubicBezTo>
                  <a:cubicBezTo>
                    <a:pt x="f181" y="f179"/>
                    <a:pt x="f182" y="f183"/>
                    <a:pt x="f184" y="f185"/>
                  </a:cubicBezTo>
                  <a:cubicBezTo>
                    <a:pt x="f186" y="f187"/>
                    <a:pt x="f188" y="f189"/>
                    <a:pt x="f190" y="f191"/>
                  </a:cubicBezTo>
                  <a:cubicBezTo>
                    <a:pt x="f192" y="f193"/>
                    <a:pt x="f194" y="f195"/>
                    <a:pt x="f196" y="f146"/>
                  </a:cubicBezTo>
                  <a:cubicBezTo>
                    <a:pt x="f197" y="f110"/>
                    <a:pt x="f198" y="f199"/>
                    <a:pt x="f188" y="f200"/>
                  </a:cubicBezTo>
                  <a:lnTo>
                    <a:pt x="f201" y="f200"/>
                  </a:lnTo>
                  <a:cubicBezTo>
                    <a:pt x="f202" y="f203"/>
                    <a:pt x="f174" y="f123"/>
                    <a:pt x="f122" y="f123"/>
                  </a:cubicBezTo>
                  <a:close/>
                  <a:moveTo>
                    <a:pt x="f204" y="f205"/>
                  </a:moveTo>
                  <a:cubicBezTo>
                    <a:pt x="f206" y="f205"/>
                    <a:pt x="f207" y="f208"/>
                    <a:pt x="f209" y="f11"/>
                  </a:cubicBezTo>
                  <a:cubicBezTo>
                    <a:pt x="f210" y="f211"/>
                    <a:pt x="f212" y="f213"/>
                    <a:pt x="f214" y="f213"/>
                  </a:cubicBezTo>
                  <a:cubicBezTo>
                    <a:pt x="f215" y="f213"/>
                    <a:pt x="f216" y="f217"/>
                    <a:pt x="f218" y="f219"/>
                  </a:cubicBezTo>
                  <a:cubicBezTo>
                    <a:pt x="f220" y="f221"/>
                    <a:pt x="f39" y="f54"/>
                    <a:pt x="f222" y="f53"/>
                  </a:cubicBezTo>
                  <a:cubicBezTo>
                    <a:pt x="f223" y="f52"/>
                    <a:pt x="f205" y="f27"/>
                    <a:pt x="f220" y="f31"/>
                  </a:cubicBezTo>
                  <a:cubicBezTo>
                    <a:pt x="f224" y="f225"/>
                    <a:pt x="f226" y="f227"/>
                    <a:pt x="f228" y="f227"/>
                  </a:cubicBezTo>
                  <a:cubicBezTo>
                    <a:pt x="f229" y="f227"/>
                    <a:pt x="f230" y="f231"/>
                    <a:pt x="f232" y="f233"/>
                  </a:cubicBezTo>
                  <a:lnTo>
                    <a:pt x="f232" y="f233"/>
                  </a:lnTo>
                  <a:cubicBezTo>
                    <a:pt x="f234" y="f235"/>
                    <a:pt x="f236" y="f237"/>
                    <a:pt x="f16" y="f203"/>
                  </a:cubicBezTo>
                  <a:cubicBezTo>
                    <a:pt x="f238" y="f239"/>
                    <a:pt x="f240" y="f193"/>
                    <a:pt x="f241" y="f193"/>
                  </a:cubicBezTo>
                  <a:cubicBezTo>
                    <a:pt x="f242" y="f193"/>
                    <a:pt x="f243" y="f193"/>
                    <a:pt x="f244" y="f193"/>
                  </a:cubicBezTo>
                  <a:cubicBezTo>
                    <a:pt x="f245" y="f246"/>
                    <a:pt x="f247" y="f248"/>
                    <a:pt x="f249" y="f250"/>
                  </a:cubicBezTo>
                  <a:cubicBezTo>
                    <a:pt x="f251" y="f193"/>
                    <a:pt x="f252" y="f175"/>
                    <a:pt x="f253" y="f254"/>
                  </a:cubicBezTo>
                  <a:cubicBezTo>
                    <a:pt x="f255" y="f256"/>
                    <a:pt x="f257" y="f4"/>
                    <a:pt x="f258" y="f4"/>
                  </a:cubicBezTo>
                  <a:cubicBezTo>
                    <a:pt x="f259" y="f4"/>
                    <a:pt x="f260" y="f261"/>
                    <a:pt x="f262" y="f263"/>
                  </a:cubicBezTo>
                  <a:cubicBezTo>
                    <a:pt x="f264" y="f265"/>
                    <a:pt x="f122" y="f266"/>
                    <a:pt x="f267" y="f191"/>
                  </a:cubicBezTo>
                  <a:lnTo>
                    <a:pt x="f267" y="f191"/>
                  </a:lnTo>
                  <a:cubicBezTo>
                    <a:pt x="f122" y="f268"/>
                    <a:pt x="f269" y="f270"/>
                    <a:pt x="f271" y="f270"/>
                  </a:cubicBezTo>
                  <a:cubicBezTo>
                    <a:pt x="f272" y="f270"/>
                    <a:pt x="f273" y="f274"/>
                    <a:pt x="f132" y="f275"/>
                  </a:cubicBezTo>
                  <a:cubicBezTo>
                    <a:pt x="f130" y="f276"/>
                    <a:pt x="f132" y="f277"/>
                    <a:pt x="f278" y="f141"/>
                  </a:cubicBezTo>
                  <a:cubicBezTo>
                    <a:pt x="f279" y="f280"/>
                    <a:pt x="f3" y="f281"/>
                    <a:pt x="f130" y="f123"/>
                  </a:cubicBezTo>
                  <a:cubicBezTo>
                    <a:pt x="f147" y="f282"/>
                    <a:pt x="f283" y="f284"/>
                    <a:pt x="f285" y="f284"/>
                  </a:cubicBezTo>
                  <a:cubicBezTo>
                    <a:pt x="f286" y="f284"/>
                    <a:pt x="f287" y="f288"/>
                    <a:pt x="f289" y="f127"/>
                  </a:cubicBezTo>
                  <a:cubicBezTo>
                    <a:pt x="f290" y="f291"/>
                    <a:pt x="f290" y="f292"/>
                    <a:pt x="f290" y="f293"/>
                  </a:cubicBezTo>
                  <a:cubicBezTo>
                    <a:pt x="f201" y="f294"/>
                    <a:pt x="f295" y="f21"/>
                    <a:pt x="f296" y="f15"/>
                  </a:cubicBezTo>
                  <a:cubicBezTo>
                    <a:pt x="f297" y="f298"/>
                    <a:pt x="f299" y="f300"/>
                    <a:pt x="f301" y="f300"/>
                  </a:cubicBezTo>
                  <a:cubicBezTo>
                    <a:pt x="f302" y="f300"/>
                    <a:pt x="f303" y="f304"/>
                    <a:pt x="f305" y="f306"/>
                  </a:cubicBezTo>
                  <a:cubicBezTo>
                    <a:pt x="f307" y="f13"/>
                    <a:pt x="f308" y="f309"/>
                    <a:pt x="f310" y="f311"/>
                  </a:cubicBezTo>
                  <a:cubicBezTo>
                    <a:pt x="f312" y="f313"/>
                    <a:pt x="f314" y="f205"/>
                    <a:pt x="f204" y="f205"/>
                  </a:cubicBezTo>
                  <a:close/>
                </a:path>
              </a:pathLst>
            </a:custGeom>
            <a:solidFill>
              <a:srgbClr val="1C1C1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3630;p54">
              <a:extLst>
                <a:ext uri="{FF2B5EF4-FFF2-40B4-BE49-F238E27FC236}">
                  <a16:creationId xmlns:a16="http://schemas.microsoft.com/office/drawing/2014/main" id="{7B86FDFB-1CC2-BFF0-F6AD-0C8B10EC0A22}"/>
                </a:ext>
              </a:extLst>
            </p:cNvPr>
            <p:cNvSpPr/>
            <p:nvPr/>
          </p:nvSpPr>
          <p:spPr>
            <a:xfrm>
              <a:off x="7837743" y="565913"/>
              <a:ext cx="427655" cy="2839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02"/>
                <a:gd name="f4" fmla="val 5578"/>
                <a:gd name="f5" fmla="val 3316"/>
                <a:gd name="f6" fmla="val 2532"/>
                <a:gd name="f7" fmla="val 1764"/>
                <a:gd name="f8" fmla="val 264"/>
                <a:gd name="f9" fmla="val 1149"/>
                <a:gd name="f10" fmla="val 855"/>
                <a:gd name="f11" fmla="val 875"/>
                <a:gd name="f12" fmla="val 1"/>
                <a:gd name="f13" fmla="val 2319"/>
                <a:gd name="f14" fmla="val 1069"/>
                <a:gd name="f15" fmla="val 3990"/>
                <a:gd name="f16" fmla="val 2448"/>
                <a:gd name="f17" fmla="val 4762"/>
                <a:gd name="f18" fmla="val 3214"/>
                <a:gd name="f19" fmla="val 5194"/>
                <a:gd name="f20" fmla="val 4230"/>
                <a:gd name="f21" fmla="val 5181"/>
                <a:gd name="f22" fmla="val 5886"/>
                <a:gd name="f23" fmla="val 6556"/>
                <a:gd name="f24" fmla="val 5367"/>
                <a:gd name="f25" fmla="val 7062"/>
                <a:gd name="f26" fmla="val 4807"/>
                <a:gd name="f27" fmla="val 8401"/>
                <a:gd name="f28" fmla="val 3322"/>
                <a:gd name="f29" fmla="val 6666"/>
                <a:gd name="f30" fmla="val 1357"/>
                <a:gd name="f31" fmla="val 5392"/>
                <a:gd name="f32" fmla="val 604"/>
                <a:gd name="f33" fmla="val 4755"/>
                <a:gd name="f34" fmla="val 218"/>
                <a:gd name="f35" fmla="val 4029"/>
                <a:gd name="f36" fmla="*/ f0 1 8402"/>
                <a:gd name="f37" fmla="*/ f1 1 5578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8402"/>
                <a:gd name="f44" fmla="*/ f41 1 5578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8402" h="557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2"/>
                    <a:pt x="f5" y="f2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" name="Google Shape;3631;p54">
            <a:extLst>
              <a:ext uri="{FF2B5EF4-FFF2-40B4-BE49-F238E27FC236}">
                <a16:creationId xmlns:a16="http://schemas.microsoft.com/office/drawing/2014/main" id="{6096FFC2-5E2F-AD42-B69B-351B2C337A75}"/>
              </a:ext>
            </a:extLst>
          </p:cNvPr>
          <p:cNvGrpSpPr/>
          <p:nvPr/>
        </p:nvGrpSpPr>
        <p:grpSpPr>
          <a:xfrm>
            <a:off x="757726" y="3217599"/>
            <a:ext cx="1527020" cy="1385672"/>
            <a:chOff x="757726" y="3217599"/>
            <a:chExt cx="1527020" cy="1385672"/>
          </a:xfrm>
        </p:grpSpPr>
        <p:sp>
          <p:nvSpPr>
            <p:cNvPr id="16" name="Google Shape;3632;p54">
              <a:extLst>
                <a:ext uri="{FF2B5EF4-FFF2-40B4-BE49-F238E27FC236}">
                  <a16:creationId xmlns:a16="http://schemas.microsoft.com/office/drawing/2014/main" id="{57F0402A-CF58-9FDE-1DE2-89C35A78F568}"/>
                </a:ext>
              </a:extLst>
            </p:cNvPr>
            <p:cNvSpPr/>
            <p:nvPr/>
          </p:nvSpPr>
          <p:spPr>
            <a:xfrm>
              <a:off x="757726" y="3217599"/>
              <a:ext cx="1527020" cy="13856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671"/>
                <a:gd name="f4" fmla="val 19665"/>
                <a:gd name="f5" fmla="val 8962"/>
                <a:gd name="f6" fmla="val 8922"/>
                <a:gd name="f7" fmla="val 8902"/>
                <a:gd name="f8" fmla="val 8862"/>
                <a:gd name="f9" fmla="val 25"/>
                <a:gd name="f10" fmla="val 8777"/>
                <a:gd name="f11" fmla="val 8671"/>
                <a:gd name="f12" fmla="val 8586"/>
                <a:gd name="f13" fmla="val 45"/>
                <a:gd name="f14" fmla="val 8401"/>
                <a:gd name="f15" fmla="val 105"/>
                <a:gd name="f16" fmla="val 8210"/>
                <a:gd name="f17" fmla="val 191"/>
                <a:gd name="f18" fmla="val 8065"/>
                <a:gd name="f19" fmla="val 296"/>
                <a:gd name="f20" fmla="val 7959"/>
                <a:gd name="f21" fmla="val 401"/>
                <a:gd name="f22" fmla="val 7859"/>
                <a:gd name="f23" fmla="val 527"/>
                <a:gd name="f24" fmla="val 7794"/>
                <a:gd name="f25" fmla="val 652"/>
                <a:gd name="f26" fmla="val 7774"/>
                <a:gd name="f27" fmla="val 692"/>
                <a:gd name="f28" fmla="val 7754"/>
                <a:gd name="f29" fmla="val 712"/>
                <a:gd name="f30" fmla="val 752"/>
                <a:gd name="f31" fmla="val 7418"/>
                <a:gd name="f32" fmla="val 7062"/>
                <a:gd name="f33" fmla="val 607"/>
                <a:gd name="f34" fmla="val 6706"/>
                <a:gd name="f35" fmla="val 567"/>
                <a:gd name="f36" fmla="val 6354"/>
                <a:gd name="f37" fmla="val 6184"/>
                <a:gd name="f38" fmla="val 5998"/>
                <a:gd name="f39" fmla="val 5808"/>
                <a:gd name="f40" fmla="val 587"/>
                <a:gd name="f41" fmla="val 5537"/>
                <a:gd name="f42" fmla="val 5266"/>
                <a:gd name="f43" fmla="val 672"/>
                <a:gd name="f44" fmla="val 5015"/>
                <a:gd name="f45" fmla="val 732"/>
                <a:gd name="f46" fmla="val 4930"/>
                <a:gd name="f47" fmla="val 4323"/>
                <a:gd name="f48" fmla="val 903"/>
                <a:gd name="f49" fmla="val 3782"/>
                <a:gd name="f50" fmla="val 1129"/>
                <a:gd name="f51" fmla="val 3280"/>
                <a:gd name="f52" fmla="val 1465"/>
                <a:gd name="f53" fmla="val 3029"/>
                <a:gd name="f54" fmla="val 1610"/>
                <a:gd name="f55" fmla="val 2779"/>
                <a:gd name="f56" fmla="val 1801"/>
                <a:gd name="f57" fmla="val 2548"/>
                <a:gd name="f58" fmla="val 2006"/>
                <a:gd name="f59" fmla="val 2402"/>
                <a:gd name="f60" fmla="val 2132"/>
                <a:gd name="f61" fmla="val 2257"/>
                <a:gd name="f62" fmla="val 2302"/>
                <a:gd name="f63" fmla="val 2448"/>
                <a:gd name="f64" fmla="val 2112"/>
                <a:gd name="f65" fmla="val 2092"/>
                <a:gd name="f66" fmla="val 2428"/>
                <a:gd name="f67" fmla="val 1941"/>
                <a:gd name="f68" fmla="val 2342"/>
                <a:gd name="f69" fmla="val 1756"/>
                <a:gd name="f70" fmla="val 2282"/>
                <a:gd name="f71" fmla="val 1545"/>
                <a:gd name="f72" fmla="val 1505"/>
                <a:gd name="f73" fmla="val 2247"/>
                <a:gd name="f74" fmla="val 1463"/>
                <a:gd name="f75" fmla="val 2242"/>
                <a:gd name="f76" fmla="val 1421"/>
                <a:gd name="f77" fmla="val 1379"/>
                <a:gd name="f78" fmla="val 1337"/>
                <a:gd name="f79" fmla="val 1294"/>
                <a:gd name="f80" fmla="val 1214"/>
                <a:gd name="f81" fmla="val 1043"/>
                <a:gd name="f82" fmla="val 1023"/>
                <a:gd name="f83" fmla="val 938"/>
                <a:gd name="f84" fmla="val 2322"/>
                <a:gd name="f85" fmla="val 858"/>
                <a:gd name="f86" fmla="val 2382"/>
                <a:gd name="f87" fmla="val 687"/>
                <a:gd name="f88" fmla="val 2468"/>
                <a:gd name="f89" fmla="val 522"/>
                <a:gd name="f90" fmla="val 2533"/>
                <a:gd name="f91" fmla="val 416"/>
                <a:gd name="f92" fmla="val 2613"/>
                <a:gd name="f93" fmla="val 336"/>
                <a:gd name="f94" fmla="val 2698"/>
                <a:gd name="f95" fmla="val 251"/>
                <a:gd name="f96" fmla="val 2824"/>
                <a:gd name="f97" fmla="val 186"/>
                <a:gd name="f98" fmla="val 2929"/>
                <a:gd name="f99" fmla="val 126"/>
                <a:gd name="f100" fmla="val 3034"/>
                <a:gd name="f101" fmla="val 85"/>
                <a:gd name="f102" fmla="val 3180"/>
                <a:gd name="f103" fmla="val 40"/>
                <a:gd name="f104" fmla="val 3285"/>
                <a:gd name="f105" fmla="val 20"/>
                <a:gd name="f106" fmla="val 3410"/>
                <a:gd name="f107" fmla="val 3556"/>
                <a:gd name="f108" fmla="val 3932"/>
                <a:gd name="f109" fmla="val 4183"/>
                <a:gd name="f110" fmla="val 106"/>
                <a:gd name="f111" fmla="val 4434"/>
                <a:gd name="f112" fmla="val 211"/>
                <a:gd name="f113" fmla="val 4639"/>
                <a:gd name="f114" fmla="val 271"/>
                <a:gd name="f115" fmla="val 4745"/>
                <a:gd name="f116" fmla="val 4850"/>
                <a:gd name="f117" fmla="val 4955"/>
                <a:gd name="f118" fmla="val 5040"/>
                <a:gd name="f119" fmla="val 627"/>
                <a:gd name="f120" fmla="val 5121"/>
                <a:gd name="f121" fmla="val 5186"/>
                <a:gd name="f122" fmla="val 5246"/>
                <a:gd name="f123" fmla="val 1003"/>
                <a:gd name="f124" fmla="val 5291"/>
                <a:gd name="f125" fmla="val 1149"/>
                <a:gd name="f126" fmla="val 5311"/>
                <a:gd name="f127" fmla="val 1189"/>
                <a:gd name="f128" fmla="val 5582"/>
                <a:gd name="f129" fmla="val 1254"/>
                <a:gd name="f130" fmla="val 5853"/>
                <a:gd name="f131" fmla="val 1339"/>
                <a:gd name="f132" fmla="val 6104"/>
                <a:gd name="f133" fmla="val 1440"/>
                <a:gd name="f134" fmla="val 6395"/>
                <a:gd name="f135" fmla="val 1565"/>
                <a:gd name="f136" fmla="val 6670"/>
                <a:gd name="f137" fmla="val 6921"/>
                <a:gd name="f138" fmla="val 6941"/>
                <a:gd name="f139" fmla="val 1776"/>
                <a:gd name="f140" fmla="val 6961"/>
                <a:gd name="f141" fmla="val 6981"/>
                <a:gd name="f142" fmla="val 1796"/>
                <a:gd name="f143" fmla="val 7001"/>
                <a:gd name="f144" fmla="val 1816"/>
                <a:gd name="f145" fmla="val 7046"/>
                <a:gd name="f146" fmla="val 1841"/>
                <a:gd name="f147" fmla="val 7067"/>
                <a:gd name="f148" fmla="val 1881"/>
                <a:gd name="f149" fmla="val 7107"/>
                <a:gd name="f150" fmla="val 2026"/>
                <a:gd name="f151" fmla="val 7297"/>
                <a:gd name="f152" fmla="val 2192"/>
                <a:gd name="f153" fmla="val 7463"/>
                <a:gd name="f154" fmla="val 2362"/>
                <a:gd name="f155" fmla="val 7608"/>
                <a:gd name="f156" fmla="val 2568"/>
                <a:gd name="f157" fmla="val 7799"/>
                <a:gd name="f158" fmla="val 2819"/>
                <a:gd name="f159" fmla="val 7984"/>
                <a:gd name="f160" fmla="val 3095"/>
                <a:gd name="f161" fmla="val 8130"/>
                <a:gd name="f162" fmla="val 3240"/>
                <a:gd name="f163" fmla="val 8215"/>
                <a:gd name="f164" fmla="val 3385"/>
                <a:gd name="f165" fmla="val 8275"/>
                <a:gd name="f166" fmla="val 3551"/>
                <a:gd name="f167" fmla="val 8360"/>
                <a:gd name="f168" fmla="val 8526"/>
                <a:gd name="f169" fmla="val 3260"/>
                <a:gd name="f170" fmla="val 8717"/>
                <a:gd name="f171" fmla="val 3135"/>
                <a:gd name="f172" fmla="val 2864"/>
                <a:gd name="f173" fmla="val 9343"/>
                <a:gd name="f174" fmla="val 2673"/>
                <a:gd name="f175" fmla="val 9845"/>
                <a:gd name="f176" fmla="val 10326"/>
                <a:gd name="f177" fmla="val 10637"/>
                <a:gd name="f178" fmla="val 10933"/>
                <a:gd name="f179" fmla="val 2593"/>
                <a:gd name="f180" fmla="val 11224"/>
                <a:gd name="f181" fmla="val 11370"/>
                <a:gd name="f182" fmla="val 2633"/>
                <a:gd name="f183" fmla="val 11495"/>
                <a:gd name="f184" fmla="val 11620"/>
                <a:gd name="f185" fmla="val 2718"/>
                <a:gd name="f186" fmla="val 11746"/>
                <a:gd name="f187" fmla="val 2759"/>
                <a:gd name="f188" fmla="val 11871"/>
                <a:gd name="f189" fmla="val 2799"/>
                <a:gd name="f190" fmla="val 11996"/>
                <a:gd name="f191" fmla="val 2924"/>
                <a:gd name="f192" fmla="val 12247"/>
                <a:gd name="f193" fmla="val 3049"/>
                <a:gd name="f194" fmla="val 12498"/>
                <a:gd name="f195" fmla="val 12709"/>
                <a:gd name="f196" fmla="val 3406"/>
                <a:gd name="f197" fmla="val 12959"/>
                <a:gd name="f198" fmla="val 3616"/>
                <a:gd name="f199" fmla="val 13145"/>
                <a:gd name="f200" fmla="val 3822"/>
                <a:gd name="f201" fmla="val 13315"/>
                <a:gd name="f202" fmla="val 3907"/>
                <a:gd name="f203" fmla="val 13376"/>
                <a:gd name="f204" fmla="val 3992"/>
                <a:gd name="f205" fmla="val 13441"/>
                <a:gd name="f206" fmla="val 4073"/>
                <a:gd name="f207" fmla="val 13501"/>
                <a:gd name="f208" fmla="val 4263"/>
                <a:gd name="f209" fmla="val 13877"/>
                <a:gd name="f210" fmla="val 4514"/>
                <a:gd name="f211" fmla="val 14379"/>
                <a:gd name="f212" fmla="val 4825"/>
                <a:gd name="f213" fmla="val 14880"/>
                <a:gd name="f214" fmla="val 5201"/>
                <a:gd name="f215" fmla="val 15382"/>
                <a:gd name="f216" fmla="val 15843"/>
                <a:gd name="f217" fmla="val 5913"/>
                <a:gd name="f218" fmla="val 16279"/>
                <a:gd name="f219" fmla="val 6309"/>
                <a:gd name="f220" fmla="val 16676"/>
                <a:gd name="f221" fmla="val 6500"/>
                <a:gd name="f222" fmla="val 16886"/>
                <a:gd name="f223" fmla="val 17077"/>
                <a:gd name="f224" fmla="val 17303"/>
                <a:gd name="f225" fmla="val 7252"/>
                <a:gd name="f226" fmla="val 17533"/>
                <a:gd name="f227" fmla="val 7543"/>
                <a:gd name="f228" fmla="val 17784"/>
                <a:gd name="f229" fmla="val 7834"/>
                <a:gd name="f230" fmla="val 18015"/>
                <a:gd name="f231" fmla="val 8315"/>
                <a:gd name="f232" fmla="val 18371"/>
                <a:gd name="f233" fmla="val 8797"/>
                <a:gd name="f234" fmla="val 18682"/>
                <a:gd name="f235" fmla="val 9278"/>
                <a:gd name="f236" fmla="val 18958"/>
                <a:gd name="f237" fmla="val 9529"/>
                <a:gd name="f238" fmla="val 19103"/>
                <a:gd name="f239" fmla="val 9780"/>
                <a:gd name="f240" fmla="val 19228"/>
                <a:gd name="f241" fmla="val 10031"/>
                <a:gd name="f242" fmla="val 19334"/>
                <a:gd name="f243" fmla="val 10321"/>
                <a:gd name="f244" fmla="val 19479"/>
                <a:gd name="f245" fmla="val 10572"/>
                <a:gd name="f246" fmla="val 19559"/>
                <a:gd name="f247" fmla="val 10823"/>
                <a:gd name="f248" fmla="val 19645"/>
                <a:gd name="f249" fmla="val 10928"/>
                <a:gd name="f250" fmla="val 11014"/>
                <a:gd name="f251" fmla="val 11139"/>
                <a:gd name="f252" fmla="val 19625"/>
                <a:gd name="f253" fmla="val 19539"/>
                <a:gd name="f254" fmla="val 19459"/>
                <a:gd name="f255" fmla="val 11891"/>
                <a:gd name="f256" fmla="val 12142"/>
                <a:gd name="f257" fmla="val 19208"/>
                <a:gd name="f258" fmla="val 12393"/>
                <a:gd name="f259" fmla="val 19083"/>
                <a:gd name="f260" fmla="val 12643"/>
                <a:gd name="f261" fmla="val 18932"/>
                <a:gd name="f262" fmla="val 13125"/>
                <a:gd name="f263" fmla="val 18662"/>
                <a:gd name="f264" fmla="val 13601"/>
                <a:gd name="f265" fmla="val 18351"/>
                <a:gd name="f266" fmla="val 14083"/>
                <a:gd name="f267" fmla="val 17995"/>
                <a:gd name="f268" fmla="val 17764"/>
                <a:gd name="f269" fmla="val 14670"/>
                <a:gd name="f270" fmla="val 14940"/>
                <a:gd name="f271" fmla="val 17282"/>
                <a:gd name="f272" fmla="val 15211"/>
                <a:gd name="f273" fmla="val 15422"/>
                <a:gd name="f274" fmla="val 16866"/>
                <a:gd name="f275" fmla="val 15607"/>
                <a:gd name="f276" fmla="val 16009"/>
                <a:gd name="f277" fmla="val 16385"/>
                <a:gd name="f278" fmla="val 16716"/>
                <a:gd name="f279" fmla="val 17092"/>
                <a:gd name="f280" fmla="val 17408"/>
                <a:gd name="f281" fmla="val 14359"/>
                <a:gd name="f282" fmla="val 17659"/>
                <a:gd name="f283" fmla="val 13857"/>
                <a:gd name="f284" fmla="val 17824"/>
                <a:gd name="f285" fmla="val 13566"/>
                <a:gd name="f286" fmla="val 17950"/>
                <a:gd name="f287" fmla="val 13270"/>
                <a:gd name="f288" fmla="val 18055"/>
                <a:gd name="f289" fmla="val 12979"/>
                <a:gd name="f290" fmla="val 18200"/>
                <a:gd name="f291" fmla="val 12854"/>
                <a:gd name="f292" fmla="val 18366"/>
                <a:gd name="f293" fmla="val 12689"/>
                <a:gd name="f294" fmla="val 18516"/>
                <a:gd name="f295" fmla="val 12267"/>
                <a:gd name="f296" fmla="val 18827"/>
                <a:gd name="f297" fmla="val 12017"/>
                <a:gd name="f298" fmla="val 18933"/>
                <a:gd name="f299" fmla="val 11766"/>
                <a:gd name="f300" fmla="val 18993"/>
                <a:gd name="f301" fmla="val 11640"/>
                <a:gd name="f302" fmla="val 19038"/>
                <a:gd name="f303" fmla="val 11515"/>
                <a:gd name="f304" fmla="val 19078"/>
                <a:gd name="f305" fmla="val 11390"/>
                <a:gd name="f306" fmla="val 19098"/>
                <a:gd name="f307" fmla="val 11264"/>
                <a:gd name="f308" fmla="val 19118"/>
                <a:gd name="f309" fmla="val 19143"/>
                <a:gd name="f310" fmla="val 10993"/>
                <a:gd name="f311" fmla="val 19183"/>
                <a:gd name="f312" fmla="val 10723"/>
                <a:gd name="f313" fmla="val 19163"/>
                <a:gd name="f314" fmla="val 10407"/>
                <a:gd name="f315" fmla="val 10096"/>
                <a:gd name="f316" fmla="val 19058"/>
                <a:gd name="f317" fmla="val 9614"/>
                <a:gd name="f318" fmla="val 18867"/>
                <a:gd name="f319" fmla="val 9113"/>
                <a:gd name="f320" fmla="val 18596"/>
                <a:gd name="f321" fmla="val 8676"/>
                <a:gd name="f322" fmla="val 8506"/>
                <a:gd name="f323" fmla="val 18391"/>
                <a:gd name="f324" fmla="val 18265"/>
                <a:gd name="f325" fmla="val 18471"/>
                <a:gd name="f326" fmla="val 8110"/>
                <a:gd name="f327" fmla="val 8004"/>
                <a:gd name="f328" fmla="val 7899"/>
                <a:gd name="f329" fmla="val 7734"/>
                <a:gd name="f330" fmla="val 19329"/>
                <a:gd name="f331" fmla="val 7548"/>
                <a:gd name="f332" fmla="val 7317"/>
                <a:gd name="f333" fmla="val 19705"/>
                <a:gd name="f334" fmla="val 7147"/>
                <a:gd name="f335" fmla="val 19850"/>
                <a:gd name="f336" fmla="val 19996"/>
                <a:gd name="f337" fmla="val 6796"/>
                <a:gd name="f338" fmla="val 20021"/>
                <a:gd name="f339" fmla="val 6751"/>
                <a:gd name="f340" fmla="val 20041"/>
                <a:gd name="f341" fmla="val 6710"/>
                <a:gd name="f342" fmla="val 20081"/>
                <a:gd name="f343" fmla="val 20101"/>
                <a:gd name="f344" fmla="val 6605"/>
                <a:gd name="f345" fmla="val 20272"/>
                <a:gd name="f346" fmla="val 6334"/>
                <a:gd name="f347" fmla="val 20397"/>
                <a:gd name="f348" fmla="val 6043"/>
                <a:gd name="f349" fmla="val 20477"/>
                <a:gd name="f350" fmla="val 5748"/>
                <a:gd name="f351" fmla="val 20542"/>
                <a:gd name="f352" fmla="val 5477"/>
                <a:gd name="f353" fmla="val 20583"/>
                <a:gd name="f354" fmla="val 5206"/>
                <a:gd name="f355" fmla="val 20603"/>
                <a:gd name="f356" fmla="val 4935"/>
                <a:gd name="f357" fmla="val 20748"/>
                <a:gd name="f358" fmla="val 4915"/>
                <a:gd name="f359" fmla="val 20898"/>
                <a:gd name="f360" fmla="val 21024"/>
                <a:gd name="f361" fmla="val 4790"/>
                <a:gd name="f362" fmla="val 21124"/>
                <a:gd name="f363" fmla="val 4704"/>
                <a:gd name="f364" fmla="val 21229"/>
                <a:gd name="f365" fmla="val 4619"/>
                <a:gd name="f366" fmla="val 21315"/>
                <a:gd name="f367" fmla="val 21400"/>
                <a:gd name="f368" fmla="val 21460"/>
                <a:gd name="f369" fmla="val 4328"/>
                <a:gd name="f370" fmla="val 21500"/>
                <a:gd name="f371" fmla="val 4203"/>
                <a:gd name="f372" fmla="val 21606"/>
                <a:gd name="f373" fmla="val 3972"/>
                <a:gd name="f374" fmla="val 3721"/>
                <a:gd name="f375" fmla="val 3471"/>
                <a:gd name="f376" fmla="val 3345"/>
                <a:gd name="f377" fmla="val 3220"/>
                <a:gd name="f378" fmla="val 21651"/>
                <a:gd name="f379" fmla="val 21626"/>
                <a:gd name="f380" fmla="val 2949"/>
                <a:gd name="f381" fmla="val 21586"/>
                <a:gd name="f382" fmla="val 21545"/>
                <a:gd name="f383" fmla="val 21480"/>
                <a:gd name="f384" fmla="val 21420"/>
                <a:gd name="f385" fmla="val 21355"/>
                <a:gd name="f386" fmla="val 21275"/>
                <a:gd name="f387" fmla="val 21169"/>
                <a:gd name="f388" fmla="val 2177"/>
                <a:gd name="f389" fmla="val 21064"/>
                <a:gd name="f390" fmla="val 2091"/>
                <a:gd name="f391" fmla="val 20979"/>
                <a:gd name="f392" fmla="val 2051"/>
                <a:gd name="f393" fmla="val 20833"/>
                <a:gd name="f394" fmla="val 1986"/>
                <a:gd name="f395" fmla="val 20813"/>
                <a:gd name="f396" fmla="val 20793"/>
                <a:gd name="f397" fmla="val 1735"/>
                <a:gd name="f398" fmla="val 20773"/>
                <a:gd name="f399" fmla="val 1630"/>
                <a:gd name="f400" fmla="val 20728"/>
                <a:gd name="f401" fmla="val 1530"/>
                <a:gd name="f402" fmla="val 20648"/>
                <a:gd name="f403" fmla="val 1445"/>
                <a:gd name="f404" fmla="val 1359"/>
                <a:gd name="f405" fmla="val 20497"/>
                <a:gd name="f406" fmla="val 1299"/>
                <a:gd name="f407" fmla="val 20417"/>
                <a:gd name="f408" fmla="val 20332"/>
                <a:gd name="f409" fmla="val 20246"/>
                <a:gd name="f410" fmla="val 1194"/>
                <a:gd name="f411" fmla="val 20146"/>
                <a:gd name="f412" fmla="val 19956"/>
                <a:gd name="f413" fmla="val 19870"/>
                <a:gd name="f414" fmla="val 19810"/>
                <a:gd name="f415" fmla="val 19745"/>
                <a:gd name="f416" fmla="val 1234"/>
                <a:gd name="f417" fmla="val 19620"/>
                <a:gd name="f418" fmla="val 1279"/>
                <a:gd name="f419" fmla="val 19474"/>
                <a:gd name="f420" fmla="val 1319"/>
                <a:gd name="f421" fmla="val 19394"/>
                <a:gd name="f422" fmla="val 19289"/>
                <a:gd name="f423" fmla="val 1404"/>
                <a:gd name="f424" fmla="val 1550"/>
                <a:gd name="f425" fmla="val 1570"/>
                <a:gd name="f426" fmla="val 18973"/>
                <a:gd name="f427" fmla="val 1590"/>
                <a:gd name="f428" fmla="val 18912"/>
                <a:gd name="f429" fmla="val 18847"/>
                <a:gd name="f430" fmla="val 18807"/>
                <a:gd name="f431" fmla="val 18702"/>
                <a:gd name="f432" fmla="val 1485"/>
                <a:gd name="f433" fmla="val 1424"/>
                <a:gd name="f434" fmla="val 18491"/>
                <a:gd name="f435" fmla="val 1154"/>
                <a:gd name="f436" fmla="val 18286"/>
                <a:gd name="f437" fmla="val 983"/>
                <a:gd name="f438" fmla="val 18160"/>
                <a:gd name="f439" fmla="val 17970"/>
                <a:gd name="f440" fmla="val 17593"/>
                <a:gd name="f441" fmla="val 547"/>
                <a:gd name="f442" fmla="val 17573"/>
                <a:gd name="f443" fmla="val 17488"/>
                <a:gd name="f444" fmla="val 17388"/>
                <a:gd name="f445" fmla="val 17283"/>
                <a:gd name="f446" fmla="val 17237"/>
                <a:gd name="f447" fmla="val 17157"/>
                <a:gd name="f448" fmla="val 17112"/>
                <a:gd name="f449" fmla="val 17072"/>
                <a:gd name="f450" fmla="val 17052"/>
                <a:gd name="f451" fmla="val 17032"/>
                <a:gd name="f452" fmla="val 16861"/>
                <a:gd name="f453" fmla="val 16696"/>
                <a:gd name="f454" fmla="val 16510"/>
                <a:gd name="f455" fmla="val 16485"/>
                <a:gd name="f456" fmla="val 16465"/>
                <a:gd name="f457" fmla="val 16425"/>
                <a:gd name="f458" fmla="val 16154"/>
                <a:gd name="f459" fmla="val 15883"/>
                <a:gd name="f460" fmla="val 502"/>
                <a:gd name="f461" fmla="val 15633"/>
                <a:gd name="f462" fmla="val 482"/>
                <a:gd name="f463" fmla="val 15317"/>
                <a:gd name="f464" fmla="val 15006"/>
                <a:gd name="f465" fmla="val 14710"/>
                <a:gd name="f466" fmla="val 14399"/>
                <a:gd name="f467" fmla="val 13812"/>
                <a:gd name="f468" fmla="val 13772"/>
                <a:gd name="f469" fmla="val 13727"/>
                <a:gd name="f470" fmla="val 13667"/>
                <a:gd name="f471" fmla="val 778"/>
                <a:gd name="f472" fmla="val 13647"/>
                <a:gd name="f473" fmla="val 13626"/>
                <a:gd name="f474" fmla="val 13561"/>
                <a:gd name="f475" fmla="val 13456"/>
                <a:gd name="f476" fmla="val 441"/>
                <a:gd name="f477" fmla="val 13331"/>
                <a:gd name="f478" fmla="val 13165"/>
                <a:gd name="f479" fmla="val 231"/>
                <a:gd name="f480" fmla="val 13000"/>
                <a:gd name="f481" fmla="val 171"/>
                <a:gd name="f482" fmla="val 12789"/>
                <a:gd name="f483" fmla="val 12704"/>
                <a:gd name="f484" fmla="val 12598"/>
                <a:gd name="f485" fmla="val 12518"/>
                <a:gd name="f486" fmla="val 12222"/>
                <a:gd name="f487" fmla="val 11931"/>
                <a:gd name="f488" fmla="val 11701"/>
                <a:gd name="f489" fmla="val 11555"/>
                <a:gd name="f490" fmla="val 11450"/>
                <a:gd name="f491" fmla="val 11345"/>
                <a:gd name="f492" fmla="val 11304"/>
                <a:gd name="f493" fmla="val 11244"/>
                <a:gd name="f494" fmla="val 11199"/>
                <a:gd name="f495" fmla="val 818"/>
                <a:gd name="f496" fmla="val 11159"/>
                <a:gd name="f497" fmla="val 878"/>
                <a:gd name="f498" fmla="val 11119"/>
                <a:gd name="f499" fmla="val 963"/>
                <a:gd name="f500" fmla="val 11074"/>
                <a:gd name="f501" fmla="val 1028"/>
                <a:gd name="f502" fmla="val 10948"/>
                <a:gd name="f503" fmla="val 10908"/>
                <a:gd name="f504" fmla="val 1715"/>
                <a:gd name="f505" fmla="val 2157"/>
                <a:gd name="f506" fmla="val 2237"/>
                <a:gd name="f507" fmla="val 11054"/>
                <a:gd name="f508" fmla="val 11094"/>
                <a:gd name="f509" fmla="val 2553"/>
                <a:gd name="f510" fmla="val 2658"/>
                <a:gd name="f511" fmla="val 11284"/>
                <a:gd name="f512" fmla="val 11219"/>
                <a:gd name="f513" fmla="val 2804"/>
                <a:gd name="f514" fmla="val 11179"/>
                <a:gd name="f515" fmla="val 2909"/>
                <a:gd name="f516" fmla="val 3009"/>
                <a:gd name="f517" fmla="val 3305"/>
                <a:gd name="f518" fmla="val 3596"/>
                <a:gd name="f519" fmla="val 10888"/>
                <a:gd name="f520" fmla="val 3912"/>
                <a:gd name="f521" fmla="val 10843"/>
                <a:gd name="f522" fmla="val 4454"/>
                <a:gd name="f523" fmla="val 10868"/>
                <a:gd name="f524" fmla="val 4724"/>
                <a:gd name="f525" fmla="val 4765"/>
                <a:gd name="f526" fmla="val 4890"/>
                <a:gd name="f527" fmla="val 4975"/>
                <a:gd name="f528" fmla="val 4995"/>
                <a:gd name="f529" fmla="val 10968"/>
                <a:gd name="f530" fmla="val 11034"/>
                <a:gd name="f531" fmla="val 5497"/>
                <a:gd name="f532" fmla="val 5727"/>
                <a:gd name="f533" fmla="val 6018"/>
                <a:gd name="f534" fmla="val 6294"/>
                <a:gd name="f535" fmla="val 11575"/>
                <a:gd name="f536" fmla="val 6545"/>
                <a:gd name="f537" fmla="val 6771"/>
                <a:gd name="f538" fmla="val 7192"/>
                <a:gd name="f539" fmla="val 7357"/>
                <a:gd name="f540" fmla="val 11410"/>
                <a:gd name="f541" fmla="val 7588"/>
                <a:gd name="f542" fmla="val 8050"/>
                <a:gd name="f543" fmla="val 7944"/>
                <a:gd name="f544" fmla="val 10783"/>
                <a:gd name="f545" fmla="val 7879"/>
                <a:gd name="f546" fmla="val 10467"/>
                <a:gd name="f547" fmla="val 10051"/>
                <a:gd name="f548" fmla="val 9569"/>
                <a:gd name="f549" fmla="val 7087"/>
                <a:gd name="f550" fmla="val 9634"/>
                <a:gd name="f551" fmla="val 9654"/>
                <a:gd name="f552" fmla="val 7021"/>
                <a:gd name="f553" fmla="val 9865"/>
                <a:gd name="f554" fmla="val 6816"/>
                <a:gd name="f555" fmla="val 6565"/>
                <a:gd name="f556" fmla="val 10196"/>
                <a:gd name="f557" fmla="val 6314"/>
                <a:gd name="f558" fmla="val 10367"/>
                <a:gd name="f559" fmla="val 6064"/>
                <a:gd name="f560" fmla="val 10492"/>
                <a:gd name="f561" fmla="val 5793"/>
                <a:gd name="f562" fmla="val 10592"/>
                <a:gd name="f563" fmla="val 10657"/>
                <a:gd name="f564" fmla="val 10718"/>
                <a:gd name="f565" fmla="val 10763"/>
                <a:gd name="f566" fmla="val 4599"/>
                <a:gd name="f567" fmla="val 4539"/>
                <a:gd name="f568" fmla="val 4494"/>
                <a:gd name="f569" fmla="val 4223"/>
                <a:gd name="f570" fmla="val 3952"/>
                <a:gd name="f571" fmla="val 3681"/>
                <a:gd name="f572" fmla="val 10552"/>
                <a:gd name="f573" fmla="val 3074"/>
                <a:gd name="f574" fmla="val 10301"/>
                <a:gd name="f575" fmla="val 10241"/>
                <a:gd name="f576" fmla="val 2488"/>
                <a:gd name="f577" fmla="val 10281"/>
                <a:gd name="f578" fmla="val 2407"/>
                <a:gd name="f579" fmla="val 10447"/>
                <a:gd name="f580" fmla="val 10512"/>
                <a:gd name="f581" fmla="val 2031"/>
                <a:gd name="f582" fmla="val 10532"/>
                <a:gd name="f583" fmla="val 1946"/>
                <a:gd name="f584" fmla="val 1675"/>
                <a:gd name="f585" fmla="val 10427"/>
                <a:gd name="f586" fmla="val 10342"/>
                <a:gd name="f587" fmla="val 838"/>
                <a:gd name="f588" fmla="val 10261"/>
                <a:gd name="f589" fmla="val 10156"/>
                <a:gd name="f590" fmla="val 10091"/>
                <a:gd name="f591" fmla="val 9945"/>
                <a:gd name="f592" fmla="val 9820"/>
                <a:gd name="f593" fmla="val 9674"/>
                <a:gd name="f594" fmla="val 9464"/>
                <a:gd name="f595" fmla="val 65"/>
                <a:gd name="f596" fmla="val 9213"/>
                <a:gd name="f597" fmla="*/ f0 1 21671"/>
                <a:gd name="f598" fmla="*/ f1 1 19665"/>
                <a:gd name="f599" fmla="val f2"/>
                <a:gd name="f600" fmla="val f3"/>
                <a:gd name="f601" fmla="val f4"/>
                <a:gd name="f602" fmla="+- f601 0 f599"/>
                <a:gd name="f603" fmla="+- f600 0 f599"/>
                <a:gd name="f604" fmla="*/ f603 1 21671"/>
                <a:gd name="f605" fmla="*/ f602 1 19665"/>
                <a:gd name="f606" fmla="*/ f599 1 f604"/>
                <a:gd name="f607" fmla="*/ f600 1 f604"/>
                <a:gd name="f608" fmla="*/ f599 1 f605"/>
                <a:gd name="f609" fmla="*/ f601 1 f605"/>
                <a:gd name="f610" fmla="*/ f606 f597 1"/>
                <a:gd name="f611" fmla="*/ f607 f597 1"/>
                <a:gd name="f612" fmla="*/ f609 f598 1"/>
                <a:gd name="f613" fmla="*/ f608 f5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0" t="f613" r="f611" b="f612"/>
              <a:pathLst>
                <a:path w="21671" h="19665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10" y="f9"/>
                    <a:pt x="f11" y="f9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25"/>
                    <a:pt x="f32" y="f33"/>
                    <a:pt x="f34" y="f35"/>
                  </a:cubicBezTo>
                  <a:lnTo>
                    <a:pt x="f36" y="f35"/>
                  </a:lnTo>
                  <a:cubicBezTo>
                    <a:pt x="f37" y="f35"/>
                    <a:pt x="f38" y="f35"/>
                    <a:pt x="f39" y="f40"/>
                  </a:cubicBezTo>
                  <a:cubicBezTo>
                    <a:pt x="f41" y="f33"/>
                    <a:pt x="f42" y="f43"/>
                    <a:pt x="f44" y="f45"/>
                  </a:cubicBezTo>
                  <a:lnTo>
                    <a:pt x="f46" y="f45"/>
                  </a:ln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0" y="f63"/>
                  </a:cubicBezTo>
                  <a:cubicBezTo>
                    <a:pt x="f64" y="f63"/>
                    <a:pt x="f64" y="f63"/>
                    <a:pt x="f65" y="f66"/>
                  </a:cubicBezTo>
                  <a:cubicBezTo>
                    <a:pt x="f67" y="f68"/>
                    <a:pt x="f69" y="f70"/>
                    <a:pt x="f71" y="f61"/>
                  </a:cubicBez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3"/>
                    <a:pt x="f79" y="f61"/>
                  </a:cubicBezTo>
                  <a:cubicBezTo>
                    <a:pt x="f80" y="f61"/>
                    <a:pt x="f50" y="f61"/>
                    <a:pt x="f81" y="f70"/>
                  </a:cubicBezTo>
                  <a:lnTo>
                    <a:pt x="f82" y="f62"/>
                  </a:lnTo>
                  <a:cubicBezTo>
                    <a:pt x="f83" y="f84"/>
                    <a:pt x="f85" y="f68"/>
                    <a:pt x="f30" y="f86"/>
                  </a:cubicBezTo>
                  <a:cubicBezTo>
                    <a:pt x="f87" y="f66"/>
                    <a:pt x="f33" y="f88"/>
                    <a:pt x="f89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2" y="f107"/>
                  </a:cubicBezTo>
                  <a:lnTo>
                    <a:pt x="f2" y="f108"/>
                  </a:lnTo>
                  <a:cubicBezTo>
                    <a:pt x="f103" y="f109"/>
                    <a:pt x="f110" y="f111"/>
                    <a:pt x="f112" y="f113"/>
                  </a:cubicBezTo>
                  <a:cubicBezTo>
                    <a:pt x="f114" y="f115"/>
                    <a:pt x="f93" y="f116"/>
                    <a:pt x="f91" y="f117"/>
                  </a:cubicBezTo>
                  <a:cubicBezTo>
                    <a:pt x="f89" y="f118"/>
                    <a:pt x="f119" y="f120"/>
                    <a:pt x="f45" y="f121"/>
                  </a:cubicBezTo>
                  <a:cubicBezTo>
                    <a:pt x="f85" y="f122"/>
                    <a:pt x="f123" y="f124"/>
                    <a:pt x="f125" y="f126"/>
                  </a:cubicBezTo>
                  <a:cubicBezTo>
                    <a:pt x="f127" y="f128"/>
                    <a:pt x="f129" y="f130"/>
                    <a:pt x="f131" y="f132"/>
                  </a:cubicBezTo>
                  <a:cubicBezTo>
                    <a:pt x="f133" y="f134"/>
                    <a:pt x="f135" y="f136"/>
                    <a:pt x="f69" y="f137"/>
                  </a:cubicBezTo>
                  <a:cubicBezTo>
                    <a:pt x="f69" y="f138"/>
                    <a:pt x="f139" y="f140"/>
                    <a:pt x="f139" y="f141"/>
                  </a:cubicBezTo>
                  <a:lnTo>
                    <a:pt x="f142" y="f143"/>
                  </a:lnTo>
                  <a:cubicBezTo>
                    <a:pt x="f144" y="f145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55"/>
                  </a:cubicBezTo>
                  <a:cubicBezTo>
                    <a:pt x="f156" y="f157"/>
                    <a:pt x="f158" y="f159"/>
                    <a:pt x="f160" y="f161"/>
                  </a:cubicBezTo>
                  <a:cubicBezTo>
                    <a:pt x="f162" y="f163"/>
                    <a:pt x="f164" y="f165"/>
                    <a:pt x="f166" y="f167"/>
                  </a:cubicBezTo>
                  <a:cubicBezTo>
                    <a:pt x="f164" y="f168"/>
                    <a:pt x="f169" y="f170"/>
                    <a:pt x="f171" y="f7"/>
                  </a:cubicBezTo>
                  <a:cubicBezTo>
                    <a:pt x="f172" y="f173"/>
                    <a:pt x="f174" y="f175"/>
                    <a:pt x="f92" y="f176"/>
                  </a:cubicBezTo>
                  <a:cubicBezTo>
                    <a:pt x="f156" y="f177"/>
                    <a:pt x="f156" y="f178"/>
                    <a:pt x="f179" y="f180"/>
                  </a:cubicBezTo>
                  <a:cubicBezTo>
                    <a:pt x="f92" y="f181"/>
                    <a:pt x="f182" y="f183"/>
                    <a:pt x="f174" y="f184"/>
                  </a:cubicBezTo>
                  <a:cubicBezTo>
                    <a:pt x="f185" y="f186"/>
                    <a:pt x="f187" y="f188"/>
                    <a:pt x="f189" y="f190"/>
                  </a:cubicBezTo>
                  <a:cubicBezTo>
                    <a:pt x="f191" y="f192"/>
                    <a:pt x="f193" y="f194"/>
                    <a:pt x="f162" y="f195"/>
                  </a:cubicBezTo>
                  <a:cubicBezTo>
                    <a:pt x="f196" y="f197"/>
                    <a:pt x="f198" y="f199"/>
                    <a:pt x="f200" y="f201"/>
                  </a:cubicBezTo>
                  <a:cubicBezTo>
                    <a:pt x="f202" y="f203"/>
                    <a:pt x="f204" y="f205"/>
                    <a:pt x="f206" y="f207"/>
                  </a:cubicBezTo>
                  <a:lnTo>
                    <a:pt x="f208" y="f209"/>
                  </a:lnTo>
                  <a:cubicBezTo>
                    <a:pt x="f210" y="f211"/>
                    <a:pt x="f212" y="f213"/>
                    <a:pt x="f214" y="f215"/>
                  </a:cubicBezTo>
                  <a:cubicBezTo>
                    <a:pt x="f41" y="f216"/>
                    <a:pt x="f217" y="f218"/>
                    <a:pt x="f219" y="f220"/>
                  </a:cubicBezTo>
                  <a:cubicBezTo>
                    <a:pt x="f221" y="f222"/>
                    <a:pt x="f34" y="f223"/>
                    <a:pt x="f141" y="f224"/>
                  </a:cubicBezTo>
                  <a:cubicBezTo>
                    <a:pt x="f225" y="f226"/>
                    <a:pt x="f227" y="f228"/>
                    <a:pt x="f229" y="f230"/>
                  </a:cubicBezTo>
                  <a:cubicBezTo>
                    <a:pt x="f231" y="f232"/>
                    <a:pt x="f233" y="f234"/>
                    <a:pt x="f235" y="f236"/>
                  </a:cubicBezTo>
                  <a:cubicBezTo>
                    <a:pt x="f237" y="f238"/>
                    <a:pt x="f239" y="f240"/>
                    <a:pt x="f241" y="f242"/>
                  </a:cubicBezTo>
                  <a:cubicBezTo>
                    <a:pt x="f243" y="f244"/>
                    <a:pt x="f245" y="f246"/>
                    <a:pt x="f247" y="f248"/>
                  </a:cubicBezTo>
                  <a:lnTo>
                    <a:pt x="f249" y="f4"/>
                  </a:lnTo>
                  <a:lnTo>
                    <a:pt x="f250" y="f248"/>
                  </a:lnTo>
                  <a:lnTo>
                    <a:pt x="f251" y="f252"/>
                  </a:lnTo>
                  <a:cubicBezTo>
                    <a:pt x="f181" y="f253"/>
                    <a:pt x="f184" y="f254"/>
                    <a:pt x="f255" y="f242"/>
                  </a:cubicBezTo>
                  <a:cubicBezTo>
                    <a:pt x="f256" y="f257"/>
                    <a:pt x="f258" y="f259"/>
                    <a:pt x="f260" y="f261"/>
                  </a:cubicBezTo>
                  <a:cubicBezTo>
                    <a:pt x="f262" y="f263"/>
                    <a:pt x="f264" y="f265"/>
                    <a:pt x="f266" y="f267"/>
                  </a:cubicBezTo>
                  <a:cubicBezTo>
                    <a:pt x="f211" y="f268"/>
                    <a:pt x="f269" y="f226"/>
                    <a:pt x="f270" y="f271"/>
                  </a:cubicBezTo>
                  <a:cubicBezTo>
                    <a:pt x="f272" y="f223"/>
                    <a:pt x="f273" y="f274"/>
                    <a:pt x="f275" y="f220"/>
                  </a:cubicBezTo>
                  <a:cubicBezTo>
                    <a:pt x="f276" y="f218"/>
                    <a:pt x="f277" y="f216"/>
                    <a:pt x="f278" y="f215"/>
                  </a:cubicBezTo>
                  <a:cubicBezTo>
                    <a:pt x="f279" y="f213"/>
                    <a:pt x="f280" y="f281"/>
                    <a:pt x="f282" y="f283"/>
                  </a:cubicBezTo>
                  <a:cubicBezTo>
                    <a:pt x="f284" y="f285"/>
                    <a:pt x="f286" y="f287"/>
                    <a:pt x="f288" y="f289"/>
                  </a:cubicBezTo>
                  <a:cubicBezTo>
                    <a:pt x="f290" y="f291"/>
                    <a:pt x="f292" y="f293"/>
                    <a:pt x="f294" y="f194"/>
                  </a:cubicBezTo>
                  <a:cubicBezTo>
                    <a:pt x="f234" y="f295"/>
                    <a:pt x="f296" y="f297"/>
                    <a:pt x="f298" y="f299"/>
                  </a:cubicBezTo>
                  <a:cubicBezTo>
                    <a:pt x="f300" y="f301"/>
                    <a:pt x="f302" y="f303"/>
                    <a:pt x="f304" y="f305"/>
                  </a:cubicBezTo>
                  <a:cubicBezTo>
                    <a:pt x="f306" y="f307"/>
                    <a:pt x="f308" y="f251"/>
                    <a:pt x="f309" y="f310"/>
                  </a:cubicBezTo>
                  <a:cubicBezTo>
                    <a:pt x="f311" y="f312"/>
                    <a:pt x="f313" y="f314"/>
                    <a:pt x="f308" y="f315"/>
                  </a:cubicBezTo>
                  <a:cubicBezTo>
                    <a:pt x="f316" y="f317"/>
                    <a:pt x="f318" y="f319"/>
                    <a:pt x="f320" y="f321"/>
                  </a:cubicBezTo>
                  <a:cubicBezTo>
                    <a:pt x="f294" y="f322"/>
                    <a:pt x="f323" y="f167"/>
                    <a:pt x="f324" y="f163"/>
                  </a:cubicBezTo>
                  <a:cubicBezTo>
                    <a:pt x="f325" y="f326"/>
                    <a:pt x="f263" y="f327"/>
                    <a:pt x="f296" y="f328"/>
                  </a:cubicBezTo>
                  <a:cubicBezTo>
                    <a:pt x="f306" y="f329"/>
                    <a:pt x="f330" y="f331"/>
                    <a:pt x="f253" y="f332"/>
                  </a:cubicBezTo>
                  <a:cubicBezTo>
                    <a:pt x="f333" y="f334"/>
                    <a:pt x="f335" y="f141"/>
                    <a:pt x="f336" y="f337"/>
                  </a:cubicBezTo>
                  <a:cubicBezTo>
                    <a:pt x="f338" y="f339"/>
                    <a:pt x="f340" y="f341"/>
                    <a:pt x="f342" y="f136"/>
                  </a:cubicBezTo>
                  <a:lnTo>
                    <a:pt x="f343" y="f344"/>
                  </a:lnTo>
                  <a:cubicBezTo>
                    <a:pt x="f345" y="f346"/>
                    <a:pt x="f347" y="f348"/>
                    <a:pt x="f349" y="f350"/>
                  </a:cubicBezTo>
                  <a:cubicBezTo>
                    <a:pt x="f351" y="f352"/>
                    <a:pt x="f353" y="f354"/>
                    <a:pt x="f355" y="f356"/>
                  </a:cubicBezTo>
                  <a:cubicBezTo>
                    <a:pt x="f357" y="f358"/>
                    <a:pt x="f359" y="f116"/>
                    <a:pt x="f360" y="f361"/>
                  </a:cubicBezTo>
                  <a:cubicBezTo>
                    <a:pt x="f362" y="f363"/>
                    <a:pt x="f364" y="f365"/>
                    <a:pt x="f366" y="f210"/>
                  </a:cubicBezTo>
                  <a:cubicBezTo>
                    <a:pt x="f367" y="f111"/>
                    <a:pt x="f368" y="f369"/>
                    <a:pt x="f370" y="f371"/>
                  </a:cubicBezTo>
                  <a:cubicBezTo>
                    <a:pt x="f372" y="f373"/>
                    <a:pt x="f3" y="f374"/>
                    <a:pt x="f3" y="f375"/>
                  </a:cubicBezTo>
                  <a:cubicBezTo>
                    <a:pt x="f3" y="f376"/>
                    <a:pt x="f3" y="f377"/>
                    <a:pt x="f378" y="f160"/>
                  </a:cubicBezTo>
                  <a:cubicBezTo>
                    <a:pt x="f379" y="f380"/>
                    <a:pt x="f381" y="f96"/>
                    <a:pt x="f382" y="f185"/>
                  </a:cubicBezTo>
                  <a:cubicBezTo>
                    <a:pt x="f383" y="f179"/>
                    <a:pt x="f384" y="f88"/>
                    <a:pt x="f385" y="f86"/>
                  </a:cubicBezTo>
                  <a:cubicBezTo>
                    <a:pt x="f386" y="f61"/>
                    <a:pt x="f387" y="f388"/>
                    <a:pt x="f389" y="f390"/>
                  </a:cubicBezTo>
                  <a:cubicBezTo>
                    <a:pt x="f391" y="f392"/>
                    <a:pt x="f359" y="f58"/>
                    <a:pt x="f393" y="f394"/>
                  </a:cubicBezTo>
                  <a:cubicBezTo>
                    <a:pt x="f393" y="f148"/>
                    <a:pt x="f395" y="f56"/>
                    <a:pt x="f396" y="f397"/>
                  </a:cubicBezTo>
                  <a:cubicBezTo>
                    <a:pt x="f398" y="f399"/>
                    <a:pt x="f400" y="f401"/>
                    <a:pt x="f402" y="f403"/>
                  </a:cubicBezTo>
                  <a:cubicBezTo>
                    <a:pt x="f353" y="f404"/>
                    <a:pt x="f405" y="f406"/>
                    <a:pt x="f407" y="f129"/>
                  </a:cubicBezTo>
                  <a:cubicBezTo>
                    <a:pt x="f408" y="f80"/>
                    <a:pt x="f409" y="f410"/>
                    <a:pt x="f411" y="f410"/>
                  </a:cubicBezTo>
                  <a:lnTo>
                    <a:pt x="f343" y="f410"/>
                  </a:lnTo>
                  <a:cubicBezTo>
                    <a:pt x="f340" y="f410"/>
                    <a:pt x="f412" y="f410"/>
                    <a:pt x="f413" y="f80"/>
                  </a:cubicBezTo>
                  <a:cubicBezTo>
                    <a:pt x="f414" y="f80"/>
                    <a:pt x="f415" y="f416"/>
                    <a:pt x="f4" y="f129"/>
                  </a:cubicBezTo>
                  <a:cubicBezTo>
                    <a:pt x="f248" y="f129"/>
                    <a:pt x="f248" y="f129"/>
                    <a:pt x="f417" y="f418"/>
                  </a:cubicBezTo>
                  <a:cubicBezTo>
                    <a:pt x="f246" y="f406"/>
                    <a:pt x="f419" y="f420"/>
                    <a:pt x="f421" y="f404"/>
                  </a:cubicBezTo>
                  <a:cubicBezTo>
                    <a:pt x="f422" y="f423"/>
                    <a:pt x="f313" y="f52"/>
                    <a:pt x="f302" y="f424"/>
                  </a:cubicBezTo>
                  <a:cubicBezTo>
                    <a:pt x="f300" y="f425"/>
                    <a:pt x="f426" y="f427"/>
                    <a:pt x="f298" y="f54"/>
                  </a:cubicBezTo>
                  <a:cubicBezTo>
                    <a:pt x="f428" y="f427"/>
                    <a:pt x="f318" y="f425"/>
                    <a:pt x="f429" y="f425"/>
                  </a:cubicBezTo>
                  <a:lnTo>
                    <a:pt x="f430" y="f425"/>
                  </a:lnTo>
                  <a:cubicBezTo>
                    <a:pt x="f431" y="f432"/>
                    <a:pt x="f320" y="f433"/>
                    <a:pt x="f434" y="f404"/>
                  </a:cubicBezTo>
                  <a:lnTo>
                    <a:pt x="f434" y="f131"/>
                  </a:lnTo>
                  <a:cubicBezTo>
                    <a:pt x="f323" y="f435"/>
                    <a:pt x="f436" y="f437"/>
                    <a:pt x="f438" y="f85"/>
                  </a:cubicBezTo>
                  <a:cubicBezTo>
                    <a:pt x="f439" y="f43"/>
                    <a:pt x="f228" y="f35"/>
                    <a:pt x="f440" y="f441"/>
                  </a:cubicBezTo>
                  <a:lnTo>
                    <a:pt x="f442" y="f441"/>
                  </a:lnTo>
                  <a:cubicBezTo>
                    <a:pt x="f443" y="f441"/>
                    <a:pt x="f444" y="f441"/>
                    <a:pt x="f445" y="f40"/>
                  </a:cubicBezTo>
                  <a:lnTo>
                    <a:pt x="f446" y="f33"/>
                  </a:lnTo>
                  <a:cubicBezTo>
                    <a:pt x="f447" y="f119"/>
                    <a:pt x="f448" y="f43"/>
                    <a:pt x="f449" y="f27"/>
                  </a:cubicBezTo>
                  <a:cubicBezTo>
                    <a:pt x="f449" y="f27"/>
                    <a:pt x="f450" y="f27"/>
                    <a:pt x="f451" y="f29"/>
                  </a:cubicBezTo>
                  <a:cubicBezTo>
                    <a:pt x="f452" y="f43"/>
                    <a:pt x="f453" y="f119"/>
                    <a:pt x="f454" y="f40"/>
                  </a:cubicBezTo>
                  <a:cubicBezTo>
                    <a:pt x="f455" y="f40"/>
                    <a:pt x="f456" y="f40"/>
                    <a:pt x="f457" y="f35"/>
                  </a:cubicBezTo>
                  <a:cubicBezTo>
                    <a:pt x="f458" y="f23"/>
                    <a:pt x="f459" y="f460"/>
                    <a:pt x="f461" y="f462"/>
                  </a:cubicBezTo>
                  <a:cubicBezTo>
                    <a:pt x="f463" y="f462"/>
                    <a:pt x="f464" y="f460"/>
                    <a:pt x="f465" y="f23"/>
                  </a:cubicBezTo>
                  <a:cubicBezTo>
                    <a:pt x="f466" y="f35"/>
                    <a:pt x="f266" y="f25"/>
                    <a:pt x="f467" y="f45"/>
                  </a:cubicBezTo>
                  <a:cubicBezTo>
                    <a:pt x="f468" y="f30"/>
                    <a:pt x="f469" y="f30"/>
                    <a:pt x="f470" y="f471"/>
                  </a:cubicBezTo>
                  <a:cubicBezTo>
                    <a:pt x="f470" y="f45"/>
                    <a:pt x="f472" y="f29"/>
                    <a:pt x="f473" y="f43"/>
                  </a:cubicBezTo>
                  <a:cubicBezTo>
                    <a:pt x="f474" y="f441"/>
                    <a:pt x="f475" y="f476"/>
                    <a:pt x="f477" y="f93"/>
                  </a:cubicBezTo>
                  <a:cubicBezTo>
                    <a:pt x="f478" y="f479"/>
                    <a:pt x="f480" y="f481"/>
                    <a:pt x="f482" y="f99"/>
                  </a:cubicBezTo>
                  <a:cubicBezTo>
                    <a:pt x="f483" y="f15"/>
                    <a:pt x="f484" y="f15"/>
                    <a:pt x="f485" y="f15"/>
                  </a:cubicBezTo>
                  <a:cubicBezTo>
                    <a:pt x="f486" y="f15"/>
                    <a:pt x="f487" y="f17"/>
                    <a:pt x="f488" y="f93"/>
                  </a:cubicBezTo>
                  <a:cubicBezTo>
                    <a:pt x="f489" y="f21"/>
                    <a:pt x="f490" y="f460"/>
                    <a:pt x="f491" y="f33"/>
                  </a:cubicBezTo>
                  <a:cubicBezTo>
                    <a:pt x="f492" y="f43"/>
                    <a:pt x="f493" y="f45"/>
                    <a:pt x="f494" y="f495"/>
                  </a:cubicBezTo>
                  <a:cubicBezTo>
                    <a:pt x="f496" y="f497"/>
                    <a:pt x="f498" y="f499"/>
                    <a:pt x="f500" y="f501"/>
                  </a:cubicBezTo>
                  <a:cubicBezTo>
                    <a:pt x="f310" y="f410"/>
                    <a:pt x="f502" y="f404"/>
                    <a:pt x="f249" y="f401"/>
                  </a:cubicBezTo>
                  <a:cubicBezTo>
                    <a:pt x="f503" y="f504"/>
                    <a:pt x="f503" y="f148"/>
                    <a:pt x="f249" y="f392"/>
                  </a:cubicBezTo>
                  <a:cubicBezTo>
                    <a:pt x="f502" y="f505"/>
                    <a:pt x="f310" y="f506"/>
                    <a:pt x="f250" y="f62"/>
                  </a:cubicBezTo>
                  <a:cubicBezTo>
                    <a:pt x="f507" y="f86"/>
                    <a:pt x="f508" y="f88"/>
                    <a:pt x="f496" y="f509"/>
                  </a:cubicBezTo>
                  <a:cubicBezTo>
                    <a:pt x="f494" y="f179"/>
                    <a:pt x="f493" y="f510"/>
                    <a:pt x="f511" y="f94"/>
                  </a:cubicBezTo>
                  <a:cubicBezTo>
                    <a:pt x="f512" y="f513"/>
                    <a:pt x="f514" y="f515"/>
                    <a:pt x="f251" y="f516"/>
                  </a:cubicBezTo>
                  <a:cubicBezTo>
                    <a:pt x="f250" y="f517"/>
                    <a:pt x="f249" y="f518"/>
                    <a:pt x="f519" y="f520"/>
                  </a:cubicBezTo>
                  <a:cubicBezTo>
                    <a:pt x="f521" y="f109"/>
                    <a:pt x="f521" y="f522"/>
                    <a:pt x="f523" y="f524"/>
                  </a:cubicBezTo>
                  <a:lnTo>
                    <a:pt x="f519" y="f525"/>
                  </a:lnTo>
                  <a:lnTo>
                    <a:pt x="f519" y="f526"/>
                  </a:lnTo>
                  <a:lnTo>
                    <a:pt x="f503" y="f527"/>
                  </a:lnTo>
                  <a:lnTo>
                    <a:pt x="f503" y="f528"/>
                  </a:lnTo>
                  <a:cubicBezTo>
                    <a:pt x="f529" y="f122"/>
                    <a:pt x="f530" y="f531"/>
                    <a:pt x="f251" y="f532"/>
                  </a:cubicBezTo>
                  <a:cubicBezTo>
                    <a:pt x="f493" y="f533"/>
                    <a:pt x="f305" y="f534"/>
                    <a:pt x="f535" y="f536"/>
                  </a:cubicBezTo>
                  <a:cubicBezTo>
                    <a:pt x="f186" y="f537"/>
                    <a:pt x="f487" y="f141"/>
                    <a:pt x="f256" y="f538"/>
                  </a:cubicBezTo>
                  <a:cubicBezTo>
                    <a:pt x="f186" y="f539"/>
                    <a:pt x="f540" y="f541"/>
                    <a:pt x="f251" y="f22"/>
                  </a:cubicBezTo>
                  <a:lnTo>
                    <a:pt x="f502" y="f542"/>
                  </a:lnTo>
                  <a:cubicBezTo>
                    <a:pt x="f503" y="f159"/>
                    <a:pt x="f521" y="f543"/>
                    <a:pt x="f544" y="f545"/>
                  </a:cubicBezTo>
                  <a:cubicBezTo>
                    <a:pt x="f546" y="f331"/>
                    <a:pt x="f547" y="f151"/>
                    <a:pt x="f548" y="f149"/>
                  </a:cubicBezTo>
                  <a:cubicBezTo>
                    <a:pt x="f317" y="f549"/>
                    <a:pt x="f550" y="f147"/>
                    <a:pt x="f551" y="f552"/>
                  </a:cubicBezTo>
                  <a:cubicBezTo>
                    <a:pt x="f553" y="f554"/>
                    <a:pt x="f547" y="f555"/>
                    <a:pt x="f556" y="f557"/>
                  </a:cubicBezTo>
                  <a:cubicBezTo>
                    <a:pt x="f558" y="f559"/>
                    <a:pt x="f560" y="f561"/>
                    <a:pt x="f562" y="f531"/>
                  </a:cubicBezTo>
                  <a:cubicBezTo>
                    <a:pt x="f563" y="f42"/>
                    <a:pt x="f564" y="f44"/>
                    <a:pt x="f565" y="f525"/>
                  </a:cubicBezTo>
                  <a:lnTo>
                    <a:pt x="f565" y="f115"/>
                  </a:lnTo>
                  <a:lnTo>
                    <a:pt x="f565" y="f113"/>
                  </a:lnTo>
                  <a:cubicBezTo>
                    <a:pt x="f565" y="f566"/>
                    <a:pt x="f544" y="f567"/>
                    <a:pt x="f544" y="f568"/>
                  </a:cubicBezTo>
                  <a:cubicBezTo>
                    <a:pt x="f544" y="f569"/>
                    <a:pt x="f565" y="f570"/>
                    <a:pt x="f564" y="f571"/>
                  </a:cubicBezTo>
                  <a:cubicBezTo>
                    <a:pt x="f563" y="f164"/>
                    <a:pt x="f572" y="f573"/>
                    <a:pt x="f314" y="f513"/>
                  </a:cubicBezTo>
                  <a:cubicBezTo>
                    <a:pt x="f558" y="f94"/>
                    <a:pt x="f574" y="f179"/>
                    <a:pt x="f575" y="f576"/>
                  </a:cubicBezTo>
                  <a:cubicBezTo>
                    <a:pt x="f577" y="f63"/>
                    <a:pt x="f243" y="f578"/>
                    <a:pt x="f558" y="f68"/>
                  </a:cubicBezTo>
                  <a:cubicBezTo>
                    <a:pt x="f314" y="f70"/>
                    <a:pt x="f579" y="f388"/>
                    <a:pt x="f560" y="f390"/>
                  </a:cubicBezTo>
                  <a:cubicBezTo>
                    <a:pt x="f580" y="f581"/>
                    <a:pt x="f582" y="f583"/>
                    <a:pt x="f572" y="f146"/>
                  </a:cubicBezTo>
                  <a:cubicBezTo>
                    <a:pt x="f245" y="f584"/>
                    <a:pt x="f572" y="f72"/>
                    <a:pt x="f582" y="f420"/>
                  </a:cubicBezTo>
                  <a:cubicBezTo>
                    <a:pt x="f560" y="f435"/>
                    <a:pt x="f585" y="f123"/>
                    <a:pt x="f586" y="f587"/>
                  </a:cubicBezTo>
                  <a:cubicBezTo>
                    <a:pt x="f574" y="f471"/>
                    <a:pt x="f588" y="f27"/>
                    <a:pt x="f556" y="f119"/>
                  </a:cubicBezTo>
                  <a:cubicBezTo>
                    <a:pt x="f589" y="f441"/>
                    <a:pt x="f590" y="f462"/>
                    <a:pt x="f241" y="f476"/>
                  </a:cubicBezTo>
                  <a:cubicBezTo>
                    <a:pt x="f591" y="f93"/>
                    <a:pt x="f592" y="f95"/>
                    <a:pt x="f593" y="f481"/>
                  </a:cubicBezTo>
                  <a:cubicBezTo>
                    <a:pt x="f594" y="f595"/>
                    <a:pt x="f596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  <a:effectLst>
              <a:outerShdw dist="19046" dir="5400000" algn="tl">
                <a:srgbClr val="000000">
                  <a:alpha val="50000"/>
                </a:srgbClr>
              </a:outerShdw>
            </a:effectLst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3633;p54">
              <a:extLst>
                <a:ext uri="{FF2B5EF4-FFF2-40B4-BE49-F238E27FC236}">
                  <a16:creationId xmlns:a16="http://schemas.microsoft.com/office/drawing/2014/main" id="{329E74D8-0469-7AD2-EC23-BE0BC489E95C}"/>
                </a:ext>
              </a:extLst>
            </p:cNvPr>
            <p:cNvSpPr/>
            <p:nvPr/>
          </p:nvSpPr>
          <p:spPr>
            <a:xfrm>
              <a:off x="1049237" y="3730011"/>
              <a:ext cx="955630" cy="8499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62"/>
                <a:gd name="f4" fmla="val 12062"/>
                <a:gd name="f5" fmla="val 3742"/>
                <a:gd name="f6" fmla="val 3657"/>
                <a:gd name="f7" fmla="val 25"/>
                <a:gd name="f8" fmla="val 3597"/>
                <a:gd name="f9" fmla="val 3531"/>
                <a:gd name="f10" fmla="val 3426"/>
                <a:gd name="f11" fmla="val 45"/>
                <a:gd name="f12" fmla="val 3321"/>
                <a:gd name="f13" fmla="val 65"/>
                <a:gd name="f14" fmla="val 3195"/>
                <a:gd name="f15" fmla="val 3095"/>
                <a:gd name="f16" fmla="val 85"/>
                <a:gd name="f17" fmla="val 3050"/>
                <a:gd name="f18" fmla="val 2990"/>
                <a:gd name="f19" fmla="val 105"/>
                <a:gd name="f20" fmla="val 2925"/>
                <a:gd name="f21" fmla="val 2884"/>
                <a:gd name="f22" fmla="val 126"/>
                <a:gd name="f23" fmla="val 2844"/>
                <a:gd name="f24" fmla="val 2779"/>
                <a:gd name="f25" fmla="val 151"/>
                <a:gd name="f26" fmla="val 2694"/>
                <a:gd name="f27" fmla="val 171"/>
                <a:gd name="f28" fmla="val 2614"/>
                <a:gd name="f29" fmla="val 191"/>
                <a:gd name="f30" fmla="val 2488"/>
                <a:gd name="f31" fmla="val 231"/>
                <a:gd name="f32" fmla="val 2443"/>
                <a:gd name="f33" fmla="val 251"/>
                <a:gd name="f34" fmla="val 2383"/>
                <a:gd name="f35" fmla="val 276"/>
                <a:gd name="f36" fmla="val 2343"/>
                <a:gd name="f37" fmla="val 2192"/>
                <a:gd name="f38" fmla="val 316"/>
                <a:gd name="f39" fmla="val 2172"/>
                <a:gd name="f40" fmla="val 336"/>
                <a:gd name="f41" fmla="val 2132"/>
                <a:gd name="f42" fmla="val 356"/>
                <a:gd name="f43" fmla="val 2092"/>
                <a:gd name="f44" fmla="val 2067"/>
                <a:gd name="f45" fmla="val 2047"/>
                <a:gd name="f46" fmla="val 376"/>
                <a:gd name="f47" fmla="val 2027"/>
                <a:gd name="f48" fmla="val 2007"/>
                <a:gd name="f49" fmla="val 401"/>
                <a:gd name="f50" fmla="val 1967"/>
                <a:gd name="f51" fmla="val 421"/>
                <a:gd name="f52" fmla="val 1922"/>
                <a:gd name="f53" fmla="val 1881"/>
                <a:gd name="f54" fmla="val 441"/>
                <a:gd name="f55" fmla="val 1691"/>
                <a:gd name="f56" fmla="val 527"/>
                <a:gd name="f57" fmla="val 1525"/>
                <a:gd name="f58" fmla="val 627"/>
                <a:gd name="f59" fmla="val 1360"/>
                <a:gd name="f60" fmla="val 732"/>
                <a:gd name="f61" fmla="val 1295"/>
                <a:gd name="f62" fmla="val 778"/>
                <a:gd name="f63" fmla="val 1255"/>
                <a:gd name="f64" fmla="val 818"/>
                <a:gd name="f65" fmla="val 1189"/>
                <a:gd name="f66" fmla="val 858"/>
                <a:gd name="f67" fmla="val 1129"/>
                <a:gd name="f68" fmla="val 923"/>
                <a:gd name="f69" fmla="val 1064"/>
                <a:gd name="f70" fmla="val 983"/>
                <a:gd name="f71" fmla="val 1004"/>
                <a:gd name="f72" fmla="val 1028"/>
                <a:gd name="f73" fmla="val 964"/>
                <a:gd name="f74" fmla="val 1068"/>
                <a:gd name="f75" fmla="val 919"/>
                <a:gd name="f76" fmla="val 1109"/>
                <a:gd name="f77" fmla="val 878"/>
                <a:gd name="f78" fmla="val 1154"/>
                <a:gd name="f79" fmla="val 838"/>
                <a:gd name="f80" fmla="val 1194"/>
                <a:gd name="f81" fmla="val 793"/>
                <a:gd name="f82" fmla="val 1234"/>
                <a:gd name="f83" fmla="val 753"/>
                <a:gd name="f84" fmla="val 1299"/>
                <a:gd name="f85" fmla="val 713"/>
                <a:gd name="f86" fmla="val 1359"/>
                <a:gd name="f87" fmla="val 668"/>
                <a:gd name="f88" fmla="val 1404"/>
                <a:gd name="f89" fmla="val 688"/>
                <a:gd name="f90" fmla="val 1379"/>
                <a:gd name="f91" fmla="val 648"/>
                <a:gd name="f92" fmla="val 1424"/>
                <a:gd name="f93" fmla="val 1445"/>
                <a:gd name="f94" fmla="val 628"/>
                <a:gd name="f95" fmla="val 1465"/>
                <a:gd name="f96" fmla="val 1485"/>
                <a:gd name="f97" fmla="val 588"/>
                <a:gd name="f98" fmla="val 1530"/>
                <a:gd name="f99" fmla="val 542"/>
                <a:gd name="f100" fmla="val 1570"/>
                <a:gd name="f101" fmla="val 502"/>
                <a:gd name="f102" fmla="val 1630"/>
                <a:gd name="f103" fmla="val 482"/>
                <a:gd name="f104" fmla="val 1675"/>
                <a:gd name="f105" fmla="val 437"/>
                <a:gd name="f106" fmla="val 1715"/>
                <a:gd name="f107" fmla="val 417"/>
                <a:gd name="f108" fmla="val 1755"/>
                <a:gd name="f109" fmla="val 397"/>
                <a:gd name="f110" fmla="val 1781"/>
                <a:gd name="f111" fmla="val 377"/>
                <a:gd name="f112" fmla="val 1821"/>
                <a:gd name="f113" fmla="val 357"/>
                <a:gd name="f114" fmla="val 1841"/>
                <a:gd name="f115" fmla="val 337"/>
                <a:gd name="f116" fmla="val 292"/>
                <a:gd name="f117" fmla="val 1946"/>
                <a:gd name="f118" fmla="val 272"/>
                <a:gd name="f119" fmla="val 1986"/>
                <a:gd name="f120" fmla="val 2051"/>
                <a:gd name="f121" fmla="val 166"/>
                <a:gd name="f122" fmla="val 146"/>
                <a:gd name="f123" fmla="val 2177"/>
                <a:gd name="f124" fmla="val 2217"/>
                <a:gd name="f125" fmla="val 106"/>
                <a:gd name="f126" fmla="val 2257"/>
                <a:gd name="f127" fmla="val 86"/>
                <a:gd name="f128" fmla="val 2322"/>
                <a:gd name="f129" fmla="val 41"/>
                <a:gd name="f130" fmla="val 2362"/>
                <a:gd name="f131" fmla="val 21"/>
                <a:gd name="f132" fmla="val 2407"/>
                <a:gd name="f133" fmla="val 2428"/>
                <a:gd name="f134" fmla="val 1"/>
                <a:gd name="f135" fmla="val 2468"/>
                <a:gd name="f136" fmla="val 2508"/>
                <a:gd name="f137" fmla="val 2533"/>
                <a:gd name="f138" fmla="val 2573"/>
                <a:gd name="f139" fmla="val 2593"/>
                <a:gd name="f140" fmla="val 2613"/>
                <a:gd name="f141" fmla="val 61"/>
                <a:gd name="f142" fmla="val 2633"/>
                <a:gd name="f143" fmla="val 2658"/>
                <a:gd name="f144" fmla="val 2678"/>
                <a:gd name="f145" fmla="val 2718"/>
                <a:gd name="f146" fmla="val 2738"/>
                <a:gd name="f147" fmla="val 2784"/>
                <a:gd name="f148" fmla="val 2824"/>
                <a:gd name="f149" fmla="val 2929"/>
                <a:gd name="f150" fmla="val 211"/>
                <a:gd name="f151" fmla="val 2969"/>
                <a:gd name="f152" fmla="val 3034"/>
                <a:gd name="f153" fmla="val 3074"/>
                <a:gd name="f154" fmla="val 312"/>
                <a:gd name="f155" fmla="val 3160"/>
                <a:gd name="f156" fmla="val 3260"/>
                <a:gd name="f157" fmla="val 3345"/>
                <a:gd name="f158" fmla="val 3385"/>
                <a:gd name="f159" fmla="val 3431"/>
                <a:gd name="f160" fmla="val 522"/>
                <a:gd name="f161" fmla="val 3451"/>
                <a:gd name="f162" fmla="val 562"/>
                <a:gd name="f163" fmla="val 3491"/>
                <a:gd name="f164" fmla="val 3536"/>
                <a:gd name="f165" fmla="val 608"/>
                <a:gd name="f166" fmla="val 3556"/>
                <a:gd name="f167" fmla="val 3636"/>
                <a:gd name="f168" fmla="val 3701"/>
                <a:gd name="f169" fmla="val 3762"/>
                <a:gd name="f170" fmla="val 898"/>
                <a:gd name="f171" fmla="val 3807"/>
                <a:gd name="f172" fmla="val 3867"/>
                <a:gd name="f173" fmla="val 1024"/>
                <a:gd name="f174" fmla="val 3912"/>
                <a:gd name="f175" fmla="val 1044"/>
                <a:gd name="f176" fmla="val 3932"/>
                <a:gd name="f177" fmla="val 1169"/>
                <a:gd name="f178" fmla="val 4037"/>
                <a:gd name="f179" fmla="val 4098"/>
                <a:gd name="f180" fmla="val 1315"/>
                <a:gd name="f181" fmla="val 4163"/>
                <a:gd name="f182" fmla="val 1380"/>
                <a:gd name="f183" fmla="val 4223"/>
                <a:gd name="f184" fmla="val 1400"/>
                <a:gd name="f185" fmla="val 4243"/>
                <a:gd name="f186" fmla="val 1440"/>
                <a:gd name="f187" fmla="val 4263"/>
                <a:gd name="f188" fmla="val 4288"/>
                <a:gd name="f189" fmla="val 4308"/>
                <a:gd name="f190" fmla="val 4348"/>
                <a:gd name="f191" fmla="val 1505"/>
                <a:gd name="f192" fmla="val 4388"/>
                <a:gd name="f193" fmla="val 1545"/>
                <a:gd name="f194" fmla="val 4434"/>
                <a:gd name="f195" fmla="val 1565"/>
                <a:gd name="f196" fmla="val 4474"/>
                <a:gd name="f197" fmla="val 1591"/>
                <a:gd name="f198" fmla="val 4514"/>
                <a:gd name="f199" fmla="val 1631"/>
                <a:gd name="f200" fmla="val 1671"/>
                <a:gd name="f201" fmla="val 4539"/>
                <a:gd name="f202" fmla="val 1716"/>
                <a:gd name="f203" fmla="val 4559"/>
                <a:gd name="f204" fmla="val 1736"/>
                <a:gd name="f205" fmla="val 4599"/>
                <a:gd name="f206" fmla="val 1756"/>
                <a:gd name="f207" fmla="val 4619"/>
                <a:gd name="f208" fmla="val 1776"/>
                <a:gd name="f209" fmla="val 4639"/>
                <a:gd name="f210" fmla="val 1796"/>
                <a:gd name="f211" fmla="val 4664"/>
                <a:gd name="f212" fmla="val 1816"/>
                <a:gd name="f213" fmla="val 4684"/>
                <a:gd name="f214" fmla="val 4704"/>
                <a:gd name="f215" fmla="val 1861"/>
                <a:gd name="f216" fmla="val 4724"/>
                <a:gd name="f217" fmla="val 4765"/>
                <a:gd name="f218" fmla="val 4810"/>
                <a:gd name="f219" fmla="val 1942"/>
                <a:gd name="f220" fmla="val 4870"/>
                <a:gd name="f221" fmla="val 1987"/>
                <a:gd name="f222" fmla="val 4935"/>
                <a:gd name="f223" fmla="val 4995"/>
                <a:gd name="f224" fmla="val 5060"/>
                <a:gd name="f225" fmla="val 5141"/>
                <a:gd name="f226" fmla="val 5226"/>
                <a:gd name="f227" fmla="val 5331"/>
                <a:gd name="f228" fmla="val 5391"/>
                <a:gd name="f229" fmla="val 5457"/>
                <a:gd name="f230" fmla="val 5517"/>
                <a:gd name="f231" fmla="val 5582"/>
                <a:gd name="f232" fmla="val 5642"/>
                <a:gd name="f233" fmla="val 5707"/>
                <a:gd name="f234" fmla="val 5748"/>
                <a:gd name="f235" fmla="val 5793"/>
                <a:gd name="f236" fmla="val 5833"/>
                <a:gd name="f237" fmla="val 5853"/>
                <a:gd name="f238" fmla="val 5873"/>
                <a:gd name="f239" fmla="val 5893"/>
                <a:gd name="f240" fmla="val 5918"/>
                <a:gd name="f241" fmla="val 1901"/>
                <a:gd name="f242" fmla="val 5938"/>
                <a:gd name="f243" fmla="val 5978"/>
                <a:gd name="f244" fmla="val 5998"/>
                <a:gd name="f245" fmla="val 6018"/>
                <a:gd name="f246" fmla="val 6043"/>
                <a:gd name="f247" fmla="val 6064"/>
                <a:gd name="f248" fmla="val 6104"/>
                <a:gd name="f249" fmla="val 6124"/>
                <a:gd name="f250" fmla="val 6144"/>
                <a:gd name="f251" fmla="val 6169"/>
                <a:gd name="f252" fmla="val 6189"/>
                <a:gd name="f253" fmla="val 6209"/>
                <a:gd name="f254" fmla="val 6229"/>
                <a:gd name="f255" fmla="val 1420"/>
                <a:gd name="f256" fmla="val 6249"/>
                <a:gd name="f257" fmla="val 6269"/>
                <a:gd name="f258" fmla="val 1214"/>
                <a:gd name="f259" fmla="val 1149"/>
                <a:gd name="f260" fmla="val 1089"/>
                <a:gd name="f261" fmla="val 984"/>
                <a:gd name="f262" fmla="val 733"/>
                <a:gd name="f263" fmla="val 6084"/>
                <a:gd name="f264" fmla="val 6374"/>
                <a:gd name="f265" fmla="val 6420"/>
                <a:gd name="f266" fmla="val 462"/>
                <a:gd name="f267" fmla="val 6480"/>
                <a:gd name="f268" fmla="val 6545"/>
                <a:gd name="f269" fmla="val 6625"/>
                <a:gd name="f270" fmla="val 6690"/>
                <a:gd name="f271" fmla="val 6751"/>
                <a:gd name="f272" fmla="val 6816"/>
                <a:gd name="f273" fmla="val 6876"/>
                <a:gd name="f274" fmla="val 6941"/>
                <a:gd name="f275" fmla="val 7001"/>
                <a:gd name="f276" fmla="val 773"/>
                <a:gd name="f277" fmla="val 7021"/>
                <a:gd name="f278" fmla="val 7067"/>
                <a:gd name="f279" fmla="val 813"/>
                <a:gd name="f280" fmla="val 7107"/>
                <a:gd name="f281" fmla="val 825"/>
                <a:gd name="f282" fmla="val 7116"/>
                <a:gd name="f283" fmla="val 835"/>
                <a:gd name="f284" fmla="val 7125"/>
                <a:gd name="f285" fmla="val 845"/>
                <a:gd name="f286" fmla="val 7135"/>
                <a:gd name="f287" fmla="val 859"/>
                <a:gd name="f288" fmla="val 7154"/>
                <a:gd name="f289" fmla="val 861"/>
                <a:gd name="f290" fmla="val 7175"/>
                <a:gd name="f291" fmla="val 7192"/>
                <a:gd name="f292" fmla="val 7272"/>
                <a:gd name="f293" fmla="val 7357"/>
                <a:gd name="f294" fmla="val 7463"/>
                <a:gd name="f295" fmla="val 7548"/>
                <a:gd name="f296" fmla="val 7648"/>
                <a:gd name="f297" fmla="val 7734"/>
                <a:gd name="f298" fmla="val 1275"/>
                <a:gd name="f299" fmla="val 7819"/>
                <a:gd name="f300" fmla="val 7879"/>
                <a:gd name="f301" fmla="val 7944"/>
                <a:gd name="f302" fmla="val 7984"/>
                <a:gd name="f303" fmla="val 8050"/>
                <a:gd name="f304" fmla="val 8130"/>
                <a:gd name="f305" fmla="val 8215"/>
                <a:gd name="f306" fmla="val 8300"/>
                <a:gd name="f307" fmla="val 8340"/>
                <a:gd name="f308" fmla="val 8401"/>
                <a:gd name="f309" fmla="val 8486"/>
                <a:gd name="f310" fmla="val 8551"/>
                <a:gd name="f311" fmla="val 8591"/>
                <a:gd name="f312" fmla="val 8631"/>
                <a:gd name="f313" fmla="val 8696"/>
                <a:gd name="f314" fmla="val 8717"/>
                <a:gd name="f315" fmla="val 8757"/>
                <a:gd name="f316" fmla="val 8802"/>
                <a:gd name="f317" fmla="val 8862"/>
                <a:gd name="f318" fmla="val 8947"/>
                <a:gd name="f319" fmla="val 2278"/>
                <a:gd name="f320" fmla="val 9027"/>
                <a:gd name="f321" fmla="val 9113"/>
                <a:gd name="f322" fmla="val 2423"/>
                <a:gd name="f323" fmla="val 9198"/>
                <a:gd name="f324" fmla="val 9258"/>
                <a:gd name="f325" fmla="val 2569"/>
                <a:gd name="f326" fmla="val 9343"/>
                <a:gd name="f327" fmla="val 2654"/>
                <a:gd name="f328" fmla="val 9404"/>
                <a:gd name="f329" fmla="val 2739"/>
                <a:gd name="f330" fmla="val 9469"/>
                <a:gd name="f331" fmla="val 9509"/>
                <a:gd name="f332" fmla="val 2819"/>
                <a:gd name="f333" fmla="val 9574"/>
                <a:gd name="f334" fmla="val 9614"/>
                <a:gd name="f335" fmla="val 2970"/>
                <a:gd name="f336" fmla="val 9679"/>
                <a:gd name="f337" fmla="val 3010"/>
                <a:gd name="f338" fmla="val 9740"/>
                <a:gd name="f339" fmla="val 9780"/>
                <a:gd name="f340" fmla="val 3115"/>
                <a:gd name="f341" fmla="val 9825"/>
                <a:gd name="f342" fmla="val 3220"/>
                <a:gd name="f343" fmla="val 9905"/>
                <a:gd name="f344" fmla="val 3241"/>
                <a:gd name="f345" fmla="val 9950"/>
                <a:gd name="f346" fmla="val 3281"/>
                <a:gd name="f347" fmla="val 9990"/>
                <a:gd name="f348" fmla="val 10010"/>
                <a:gd name="f349" fmla="val 3366"/>
                <a:gd name="f350" fmla="val 10056"/>
                <a:gd name="f351" fmla="val 3386"/>
                <a:gd name="f352" fmla="val 10076"/>
                <a:gd name="f353" fmla="val 3406"/>
                <a:gd name="f354" fmla="val 10096"/>
                <a:gd name="f355" fmla="val 10116"/>
                <a:gd name="f356" fmla="val 10156"/>
                <a:gd name="f357" fmla="val 3551"/>
                <a:gd name="f358" fmla="val 10221"/>
                <a:gd name="f359" fmla="val 3617"/>
                <a:gd name="f360" fmla="val 10261"/>
                <a:gd name="f361" fmla="val 3677"/>
                <a:gd name="f362" fmla="val 10306"/>
                <a:gd name="f363" fmla="val 10367"/>
                <a:gd name="f364" fmla="val 3822"/>
                <a:gd name="f365" fmla="val 10407"/>
                <a:gd name="f366" fmla="val 3887"/>
                <a:gd name="f367" fmla="val 10472"/>
                <a:gd name="f368" fmla="val 3973"/>
                <a:gd name="f369" fmla="val 10557"/>
                <a:gd name="f370" fmla="val 4073"/>
                <a:gd name="f371" fmla="val 10617"/>
                <a:gd name="f372" fmla="val 4158"/>
                <a:gd name="f373" fmla="val 10657"/>
                <a:gd name="f374" fmla="val 4198"/>
                <a:gd name="f375" fmla="val 10703"/>
                <a:gd name="f376" fmla="val 4244"/>
                <a:gd name="f377" fmla="val 10743"/>
                <a:gd name="f378" fmla="val 4304"/>
                <a:gd name="f379" fmla="val 10763"/>
                <a:gd name="f380" fmla="val 4324"/>
                <a:gd name="f381" fmla="val 10808"/>
                <a:gd name="f382" fmla="val 4369"/>
                <a:gd name="f383" fmla="val 10828"/>
                <a:gd name="f384" fmla="val 4389"/>
                <a:gd name="f385" fmla="val 10848"/>
                <a:gd name="f386" fmla="val 10908"/>
                <a:gd name="f387" fmla="val 4555"/>
                <a:gd name="f388" fmla="val 10953"/>
                <a:gd name="f389" fmla="val 4660"/>
                <a:gd name="f390" fmla="val 11013"/>
                <a:gd name="f391" fmla="val 4725"/>
                <a:gd name="f392" fmla="val 11059"/>
                <a:gd name="f393" fmla="val 4805"/>
                <a:gd name="f394" fmla="val 11099"/>
                <a:gd name="f395" fmla="val 4825"/>
                <a:gd name="f396" fmla="val 11119"/>
                <a:gd name="f397" fmla="val 4850"/>
                <a:gd name="f398" fmla="val 11139"/>
                <a:gd name="f399" fmla="val 4931"/>
                <a:gd name="f400" fmla="val 11184"/>
                <a:gd name="f401" fmla="val 5016"/>
                <a:gd name="f402" fmla="val 11224"/>
                <a:gd name="f403" fmla="val 5101"/>
                <a:gd name="f404" fmla="val 11264"/>
                <a:gd name="f405" fmla="val 5161"/>
                <a:gd name="f406" fmla="val 11309"/>
                <a:gd name="f407" fmla="val 5201"/>
                <a:gd name="f408" fmla="val 11329"/>
                <a:gd name="f409" fmla="val 5307"/>
                <a:gd name="f410" fmla="val 11390"/>
                <a:gd name="f411" fmla="val 5392"/>
                <a:gd name="f412" fmla="val 11435"/>
                <a:gd name="f413" fmla="val 5477"/>
                <a:gd name="f414" fmla="val 11475"/>
                <a:gd name="f415" fmla="val 5537"/>
                <a:gd name="f416" fmla="val 11495"/>
                <a:gd name="f417" fmla="val 5578"/>
                <a:gd name="f418" fmla="val 11535"/>
                <a:gd name="f419" fmla="val 5643"/>
                <a:gd name="f420" fmla="val 11560"/>
                <a:gd name="f421" fmla="val 5683"/>
                <a:gd name="f422" fmla="val 11580"/>
                <a:gd name="f423" fmla="val 5728"/>
                <a:gd name="f424" fmla="val 11600"/>
                <a:gd name="f425" fmla="val 5768"/>
                <a:gd name="f426" fmla="val 11620"/>
                <a:gd name="f427" fmla="val 11660"/>
                <a:gd name="f428" fmla="val 5934"/>
                <a:gd name="f429" fmla="val 11706"/>
                <a:gd name="f430" fmla="val 6039"/>
                <a:gd name="f431" fmla="val 11746"/>
                <a:gd name="f432" fmla="val 6079"/>
                <a:gd name="f433" fmla="val 11766"/>
                <a:gd name="f434" fmla="val 11786"/>
                <a:gd name="f435" fmla="val 6184"/>
                <a:gd name="f436" fmla="val 11811"/>
                <a:gd name="f437" fmla="val 6270"/>
                <a:gd name="f438" fmla="val 11851"/>
                <a:gd name="f439" fmla="val 6330"/>
                <a:gd name="f440" fmla="val 11871"/>
                <a:gd name="f441" fmla="val 6395"/>
                <a:gd name="f442" fmla="val 11891"/>
                <a:gd name="f443" fmla="val 6455"/>
                <a:gd name="f444" fmla="val 11911"/>
                <a:gd name="f445" fmla="val 6541"/>
                <a:gd name="f446" fmla="val 11936"/>
                <a:gd name="f447" fmla="val 6581"/>
                <a:gd name="f448" fmla="val 11956"/>
                <a:gd name="f449" fmla="val 6606"/>
                <a:gd name="f450" fmla="val 11976"/>
                <a:gd name="f451" fmla="val 6626"/>
                <a:gd name="f452" fmla="val 11996"/>
                <a:gd name="f453" fmla="val 6646"/>
                <a:gd name="f454" fmla="val 12017"/>
                <a:gd name="f455" fmla="val 6666"/>
                <a:gd name="f456" fmla="val 12037"/>
                <a:gd name="f457" fmla="val 6686"/>
                <a:gd name="f458" fmla="val 6706"/>
                <a:gd name="f459" fmla="val 6731"/>
                <a:gd name="f460" fmla="val 6771"/>
                <a:gd name="f461" fmla="val 6791"/>
                <a:gd name="f462" fmla="val 6831"/>
                <a:gd name="f463" fmla="val 6877"/>
                <a:gd name="f464" fmla="val 6917"/>
                <a:gd name="f465" fmla="val 6937"/>
                <a:gd name="f466" fmla="val 6982"/>
                <a:gd name="f467" fmla="val 7002"/>
                <a:gd name="f468" fmla="val 7022"/>
                <a:gd name="f469" fmla="val 7062"/>
                <a:gd name="f470" fmla="val 7127"/>
                <a:gd name="f471" fmla="val 7167"/>
                <a:gd name="f472" fmla="val 7273"/>
                <a:gd name="f473" fmla="val 7378"/>
                <a:gd name="f474" fmla="val 7458"/>
                <a:gd name="f475" fmla="val 7689"/>
                <a:gd name="f476" fmla="val 7900"/>
                <a:gd name="f477" fmla="val 8065"/>
                <a:gd name="f478" fmla="val 8256"/>
                <a:gd name="f479" fmla="val 8461"/>
                <a:gd name="f480" fmla="val 11284"/>
                <a:gd name="f481" fmla="val 8632"/>
                <a:gd name="f482" fmla="val 8737"/>
                <a:gd name="f483" fmla="val 8837"/>
                <a:gd name="f484" fmla="val 8923"/>
                <a:gd name="f485" fmla="val 10993"/>
                <a:gd name="f486" fmla="val 8963"/>
                <a:gd name="f487" fmla="val 10973"/>
                <a:gd name="f488" fmla="val 9048"/>
                <a:gd name="f489" fmla="val 10933"/>
                <a:gd name="f490" fmla="val 10888"/>
                <a:gd name="f491" fmla="val 9194"/>
                <a:gd name="f492" fmla="val 9299"/>
                <a:gd name="f493" fmla="val 9384"/>
                <a:gd name="f494" fmla="val 9464"/>
                <a:gd name="f495" fmla="val 10637"/>
                <a:gd name="f496" fmla="val 9550"/>
                <a:gd name="f497" fmla="val 10597"/>
                <a:gd name="f498" fmla="val 9615"/>
                <a:gd name="f499" fmla="val 10532"/>
                <a:gd name="f500" fmla="val 9675"/>
                <a:gd name="f501" fmla="val 9715"/>
                <a:gd name="f502" fmla="val 10452"/>
                <a:gd name="f503" fmla="val 9760"/>
                <a:gd name="f504" fmla="val 9886"/>
                <a:gd name="f505" fmla="val 10326"/>
                <a:gd name="f506" fmla="val 9991"/>
                <a:gd name="f507" fmla="val 10091"/>
                <a:gd name="f508" fmla="val 10181"/>
                <a:gd name="f509" fmla="val 10177"/>
                <a:gd name="f510" fmla="val 10262"/>
                <a:gd name="f511" fmla="val 10342"/>
                <a:gd name="f512" fmla="val 10387"/>
                <a:gd name="f513" fmla="val 9970"/>
                <a:gd name="f514" fmla="val 10427"/>
                <a:gd name="f515" fmla="val 9930"/>
                <a:gd name="f516" fmla="val 10447"/>
                <a:gd name="f517" fmla="val 10492"/>
                <a:gd name="f518" fmla="val 9865"/>
                <a:gd name="f519" fmla="val 10533"/>
                <a:gd name="f520" fmla="val 10573"/>
                <a:gd name="f521" fmla="val 9805"/>
                <a:gd name="f522" fmla="val 10658"/>
                <a:gd name="f523" fmla="val 9720"/>
                <a:gd name="f524" fmla="val 10718"/>
                <a:gd name="f525" fmla="val 9654"/>
                <a:gd name="f526" fmla="val 10803"/>
                <a:gd name="f527" fmla="val 9594"/>
                <a:gd name="f528" fmla="val 10889"/>
                <a:gd name="f529" fmla="val 10969"/>
                <a:gd name="f530" fmla="val 9429"/>
                <a:gd name="f531" fmla="val 11054"/>
                <a:gd name="f532" fmla="val 9363"/>
                <a:gd name="f533" fmla="val 9278"/>
                <a:gd name="f534" fmla="val 11220"/>
                <a:gd name="f535" fmla="val 9178"/>
                <a:gd name="f536" fmla="val 11305"/>
                <a:gd name="f537" fmla="val 9093"/>
                <a:gd name="f538" fmla="val 8987"/>
                <a:gd name="f539" fmla="val 11470"/>
                <a:gd name="f540" fmla="val 8902"/>
                <a:gd name="f541" fmla="val 11556"/>
                <a:gd name="f542" fmla="val 8822"/>
                <a:gd name="f543" fmla="val 11576"/>
                <a:gd name="f544" fmla="val 11596"/>
                <a:gd name="f545" fmla="val 8777"/>
                <a:gd name="f546" fmla="val 11621"/>
                <a:gd name="f547" fmla="val 11641"/>
                <a:gd name="f548" fmla="val 11661"/>
                <a:gd name="f549" fmla="val 11681"/>
                <a:gd name="f550" fmla="val 8676"/>
                <a:gd name="f551" fmla="val 11701"/>
                <a:gd name="f552" fmla="val 8651"/>
                <a:gd name="f553" fmla="val 8611"/>
                <a:gd name="f554" fmla="val 8506"/>
                <a:gd name="f555" fmla="val 11847"/>
                <a:gd name="f556" fmla="val 8426"/>
                <a:gd name="f557" fmla="val 11932"/>
                <a:gd name="f558" fmla="val 8320"/>
                <a:gd name="f559" fmla="val 8235"/>
                <a:gd name="f560" fmla="val 12077"/>
                <a:gd name="f561" fmla="val 8150"/>
                <a:gd name="f562" fmla="val 12163"/>
                <a:gd name="f563" fmla="val 8070"/>
                <a:gd name="f564" fmla="val 12223"/>
                <a:gd name="f565" fmla="val 12288"/>
                <a:gd name="f566" fmla="val 7899"/>
                <a:gd name="f567" fmla="val 12348"/>
                <a:gd name="f568" fmla="val 12413"/>
                <a:gd name="f569" fmla="val 12473"/>
                <a:gd name="f570" fmla="val 12559"/>
                <a:gd name="f571" fmla="val 7568"/>
                <a:gd name="f572" fmla="val 12624"/>
                <a:gd name="f573" fmla="val 7483"/>
                <a:gd name="f574" fmla="val 12684"/>
                <a:gd name="f575" fmla="val 7377"/>
                <a:gd name="f576" fmla="val 12749"/>
                <a:gd name="f577" fmla="val 7297"/>
                <a:gd name="f578" fmla="val 12810"/>
                <a:gd name="f579" fmla="val 12875"/>
                <a:gd name="f580" fmla="val 7087"/>
                <a:gd name="f581" fmla="val 12915"/>
                <a:gd name="f582" fmla="val 6981"/>
                <a:gd name="f583" fmla="val 12955"/>
                <a:gd name="f584" fmla="val 6896"/>
                <a:gd name="f585" fmla="val 13020"/>
                <a:gd name="f586" fmla="val 6796"/>
                <a:gd name="f587" fmla="val 13060"/>
                <a:gd name="f588" fmla="val 13080"/>
                <a:gd name="f589" fmla="val 6605"/>
                <a:gd name="f590" fmla="val 13100"/>
                <a:gd name="f591" fmla="val 6565"/>
                <a:gd name="f592" fmla="val 13125"/>
                <a:gd name="f593" fmla="val 6500"/>
                <a:gd name="f594" fmla="val 13146"/>
                <a:gd name="f595" fmla="val 6440"/>
                <a:gd name="f596" fmla="val 13186"/>
                <a:gd name="f597" fmla="val 13206"/>
                <a:gd name="f598" fmla="val 6334"/>
                <a:gd name="f599" fmla="val 13226"/>
                <a:gd name="f600" fmla="val 13271"/>
                <a:gd name="f601" fmla="val 13331"/>
                <a:gd name="f602" fmla="val 13351"/>
                <a:gd name="f603" fmla="val 13376"/>
                <a:gd name="f604" fmla="val 13396"/>
                <a:gd name="f605" fmla="val 5958"/>
                <a:gd name="f606" fmla="val 13416"/>
                <a:gd name="f607" fmla="val 13436"/>
                <a:gd name="f608" fmla="val 13456"/>
                <a:gd name="f609" fmla="val 13477"/>
                <a:gd name="f610" fmla="val 13522"/>
                <a:gd name="f611" fmla="val 5727"/>
                <a:gd name="f612" fmla="val 13502"/>
                <a:gd name="f613" fmla="val 5687"/>
                <a:gd name="f614" fmla="val 13311"/>
                <a:gd name="f615" fmla="val 13291"/>
                <a:gd name="f616" fmla="val 13166"/>
                <a:gd name="f617" fmla="val 13040"/>
                <a:gd name="f618" fmla="val 12850"/>
                <a:gd name="f619" fmla="val 12769"/>
                <a:gd name="f620" fmla="val 12704"/>
                <a:gd name="f621" fmla="val 12664"/>
                <a:gd name="f622" fmla="val 12579"/>
                <a:gd name="f623" fmla="val 12328"/>
                <a:gd name="f624" fmla="val 12308"/>
                <a:gd name="f625" fmla="val 12268"/>
                <a:gd name="f626" fmla="val 12183"/>
                <a:gd name="f627" fmla="val 12142"/>
                <a:gd name="f628" fmla="val 12097"/>
                <a:gd name="f629" fmla="val 11972"/>
                <a:gd name="f630" fmla="val 11872"/>
                <a:gd name="f631" fmla="val 11827"/>
                <a:gd name="f632" fmla="val 5667"/>
                <a:gd name="f633" fmla="val 11536"/>
                <a:gd name="f634" fmla="val 5622"/>
                <a:gd name="f635" fmla="val 11516"/>
                <a:gd name="f636" fmla="val 5602"/>
                <a:gd name="f637" fmla="val 11496"/>
                <a:gd name="f638" fmla="val 5562"/>
                <a:gd name="f639" fmla="val 11450"/>
                <a:gd name="f640" fmla="val 5542"/>
                <a:gd name="f641" fmla="val 11430"/>
                <a:gd name="f642" fmla="val 5497"/>
                <a:gd name="f643" fmla="val 11410"/>
                <a:gd name="f644" fmla="val 5417"/>
                <a:gd name="f645" fmla="val 5371"/>
                <a:gd name="f646" fmla="val 5311"/>
                <a:gd name="f647" fmla="val 5166"/>
                <a:gd name="f648" fmla="val 5081"/>
                <a:gd name="f649" fmla="val 4915"/>
                <a:gd name="f650" fmla="val 4579"/>
                <a:gd name="f651" fmla="val 4368"/>
                <a:gd name="f652" fmla="val 11806"/>
                <a:gd name="f653" fmla="val 11952"/>
                <a:gd name="f654" fmla="val 3787"/>
                <a:gd name="f655" fmla="val 12453"/>
                <a:gd name="f656" fmla="val 3661"/>
                <a:gd name="f657" fmla="val 3511"/>
                <a:gd name="f658" fmla="val 3365"/>
                <a:gd name="f659" fmla="val 3054"/>
                <a:gd name="f660" fmla="val 2864"/>
                <a:gd name="f661" fmla="val 2698"/>
                <a:gd name="f662" fmla="val 2448"/>
                <a:gd name="f663" fmla="val 2382"/>
                <a:gd name="f664" fmla="val 13542"/>
                <a:gd name="f665" fmla="val 2282"/>
                <a:gd name="f666" fmla="val 2091"/>
                <a:gd name="f667" fmla="val 1906"/>
                <a:gd name="f668" fmla="val 1550"/>
                <a:gd name="f669" fmla="val 12975"/>
                <a:gd name="f670" fmla="val 12519"/>
                <a:gd name="f671" fmla="val 12373"/>
                <a:gd name="f672" fmla="val 798"/>
                <a:gd name="f673" fmla="val 752"/>
                <a:gd name="f674" fmla="val 12248"/>
                <a:gd name="f675" fmla="val 712"/>
                <a:gd name="f676" fmla="val 12203"/>
                <a:gd name="f677" fmla="val 672"/>
                <a:gd name="f678" fmla="val 652"/>
                <a:gd name="f679" fmla="val 11997"/>
                <a:gd name="f680" fmla="val 547"/>
                <a:gd name="f681" fmla="val 11912"/>
                <a:gd name="f682" fmla="val 11721"/>
                <a:gd name="f683" fmla="val 10513"/>
                <a:gd name="f684" fmla="val 10031"/>
                <a:gd name="f685" fmla="val 9966"/>
                <a:gd name="f686" fmla="val 9906"/>
                <a:gd name="f687" fmla="val 9866"/>
                <a:gd name="f688" fmla="val 9841"/>
                <a:gd name="f689" fmla="val 9800"/>
                <a:gd name="f690" fmla="val 9695"/>
                <a:gd name="f691" fmla="val 9655"/>
                <a:gd name="f692" fmla="val 9489"/>
                <a:gd name="f693" fmla="val 9424"/>
                <a:gd name="f694" fmla="val 9319"/>
                <a:gd name="f695" fmla="val 9279"/>
                <a:gd name="f696" fmla="val 9088"/>
                <a:gd name="f697" fmla="val 9008"/>
                <a:gd name="f698" fmla="val 8903"/>
                <a:gd name="f699" fmla="val 8817"/>
                <a:gd name="f700" fmla="val 8712"/>
                <a:gd name="f701" fmla="val 8612"/>
                <a:gd name="f702" fmla="val 8421"/>
                <a:gd name="f703" fmla="val 8316"/>
                <a:gd name="f704" fmla="val 8236"/>
                <a:gd name="f705" fmla="val 296"/>
                <a:gd name="f706" fmla="val 8110"/>
                <a:gd name="f707" fmla="val 8005"/>
                <a:gd name="f708" fmla="val 7960"/>
                <a:gd name="f709" fmla="val 7920"/>
                <a:gd name="f710" fmla="val 7880"/>
                <a:gd name="f711" fmla="val 7834"/>
                <a:gd name="f712" fmla="val 7754"/>
                <a:gd name="f713" fmla="val 7669"/>
                <a:gd name="f714" fmla="val 607"/>
                <a:gd name="f715" fmla="val 7584"/>
                <a:gd name="f716" fmla="val 7524"/>
                <a:gd name="f717" fmla="val 7438"/>
                <a:gd name="f718" fmla="val 7398"/>
                <a:gd name="f719" fmla="val 7358"/>
                <a:gd name="f720" fmla="val 7333"/>
                <a:gd name="f721" fmla="val 903"/>
                <a:gd name="f722" fmla="val 7293"/>
                <a:gd name="f723" fmla="val 943"/>
                <a:gd name="f724" fmla="val 7208"/>
                <a:gd name="f725" fmla="val 7147"/>
                <a:gd name="f726" fmla="val 7042"/>
                <a:gd name="f727" fmla="val 1279"/>
                <a:gd name="f728" fmla="val 1339"/>
                <a:gd name="f729" fmla="val 6897"/>
                <a:gd name="f730" fmla="val 6856"/>
                <a:gd name="f731" fmla="val 6811"/>
                <a:gd name="f732" fmla="val 1319"/>
                <a:gd name="f733" fmla="val 6520"/>
                <a:gd name="f734" fmla="val 1003"/>
                <a:gd name="f735" fmla="val 6310"/>
                <a:gd name="f736" fmla="val 6250"/>
                <a:gd name="f737" fmla="val 6164"/>
                <a:gd name="f738" fmla="val 692"/>
                <a:gd name="f739" fmla="val 5999"/>
                <a:gd name="f740" fmla="val 5914"/>
                <a:gd name="f741" fmla="val 567"/>
                <a:gd name="f742" fmla="val 5828"/>
                <a:gd name="f743" fmla="val 5788"/>
                <a:gd name="f744" fmla="val 5623"/>
                <a:gd name="f745" fmla="val 5558"/>
                <a:gd name="f746" fmla="val 5267"/>
                <a:gd name="f747" fmla="val 5181"/>
                <a:gd name="f748" fmla="val 5121"/>
                <a:gd name="f749" fmla="val 5056"/>
                <a:gd name="f750" fmla="val 4951"/>
                <a:gd name="f751" fmla="val 4449"/>
                <a:gd name="f752" fmla="val 4224"/>
                <a:gd name="f753" fmla="val 4138"/>
                <a:gd name="f754" fmla="val 4033"/>
                <a:gd name="f755" fmla="*/ f0 1 13562"/>
                <a:gd name="f756" fmla="*/ f1 1 12062"/>
                <a:gd name="f757" fmla="val f2"/>
                <a:gd name="f758" fmla="val f3"/>
                <a:gd name="f759" fmla="val f4"/>
                <a:gd name="f760" fmla="+- f759 0 f757"/>
                <a:gd name="f761" fmla="+- f758 0 f757"/>
                <a:gd name="f762" fmla="*/ f761 1 13562"/>
                <a:gd name="f763" fmla="*/ f760 1 12062"/>
                <a:gd name="f764" fmla="*/ f757 1 f762"/>
                <a:gd name="f765" fmla="*/ f758 1 f762"/>
                <a:gd name="f766" fmla="*/ f757 1 f763"/>
                <a:gd name="f767" fmla="*/ f759 1 f763"/>
                <a:gd name="f768" fmla="*/ f764 f755 1"/>
                <a:gd name="f769" fmla="*/ f765 f755 1"/>
                <a:gd name="f770" fmla="*/ f767 f756 1"/>
                <a:gd name="f771" fmla="*/ f766 f7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8" t="f771" r="f769" b="f770"/>
              <a:pathLst>
                <a:path w="13562" h="12062">
                  <a:moveTo>
                    <a:pt x="f5" y="f2"/>
                  </a:moveTo>
                  <a:cubicBezTo>
                    <a:pt x="f6" y="f7"/>
                    <a:pt x="f8" y="f7"/>
                    <a:pt x="f9" y="f7"/>
                  </a:cubicBezTo>
                  <a:lnTo>
                    <a:pt x="f10" y="f11"/>
                  </a:lnTo>
                  <a:cubicBezTo>
                    <a:pt x="f12" y="f13"/>
                    <a:pt x="f14" y="f13"/>
                    <a:pt x="f15" y="f16"/>
                  </a:cubicBezTo>
                  <a:cubicBezTo>
                    <a:pt x="f17" y="f16"/>
                    <a:pt x="f18" y="f19"/>
                    <a:pt x="f20" y="f19"/>
                  </a:cubicBezTo>
                  <a:cubicBezTo>
                    <a:pt x="f21" y="f22"/>
                    <a:pt x="f23" y="f22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5"/>
                  </a:cubicBezTo>
                  <a:lnTo>
                    <a:pt x="f37" y="f38"/>
                  </a:ln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44" y="f42"/>
                    <a:pt x="f45" y="f46"/>
                  </a:cubicBezTo>
                  <a:cubicBezTo>
                    <a:pt x="f47" y="f46"/>
                    <a:pt x="f47" y="f46"/>
                    <a:pt x="f48" y="f49"/>
                  </a:cubicBezTo>
                  <a:cubicBezTo>
                    <a:pt x="f50" y="f51"/>
                    <a:pt x="f52" y="f51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lnTo>
                    <a:pt x="f73" y="f74"/>
                  </a:ln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lnTo>
                    <a:pt x="f87" y="f88"/>
                  </a:lnTo>
                  <a:lnTo>
                    <a:pt x="f89" y="f90"/>
                  </a:lnTo>
                  <a:lnTo>
                    <a:pt x="f89" y="f90"/>
                  </a:lnTo>
                  <a:cubicBezTo>
                    <a:pt x="f87" y="f88"/>
                    <a:pt x="f91" y="f92"/>
                    <a:pt x="f91" y="f93"/>
                  </a:cubicBezTo>
                  <a:cubicBezTo>
                    <a:pt x="f94" y="f95"/>
                    <a:pt x="f94" y="f95"/>
                    <a:pt x="f94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lnTo>
                    <a:pt x="f109" y="f110"/>
                  </a:lnTo>
                  <a:cubicBezTo>
                    <a:pt x="f111" y="f112"/>
                    <a:pt x="f113" y="f114"/>
                    <a:pt x="f115" y="f53"/>
                  </a:cubicBezTo>
                  <a:cubicBezTo>
                    <a:pt x="f116" y="f117"/>
                    <a:pt x="f118" y="f119"/>
                    <a:pt x="f31" y="f120"/>
                  </a:cubicBezTo>
                  <a:lnTo>
                    <a:pt x="f121" y="f41"/>
                  </a:lnTo>
                  <a:cubicBezTo>
                    <a:pt x="f122" y="f123"/>
                    <a:pt x="f22" y="f124"/>
                    <a:pt x="f125" y="f126"/>
                  </a:cubicBezTo>
                  <a:cubicBezTo>
                    <a:pt x="f127" y="f128"/>
                    <a:pt x="f129" y="f130"/>
                    <a:pt x="f131" y="f132"/>
                  </a:cubicBezTo>
                  <a:cubicBezTo>
                    <a:pt x="f131" y="f133"/>
                    <a:pt x="f134" y="f135"/>
                    <a:pt x="f134" y="f30"/>
                  </a:cubicBezTo>
                  <a:cubicBezTo>
                    <a:pt x="f134" y="f136"/>
                    <a:pt x="f131" y="f136"/>
                    <a:pt x="f131" y="f136"/>
                  </a:cubicBezTo>
                  <a:lnTo>
                    <a:pt x="f131" y="f137"/>
                  </a:lnTo>
                  <a:cubicBezTo>
                    <a:pt x="f131" y="f138"/>
                    <a:pt x="f129" y="f139"/>
                    <a:pt x="f129" y="f140"/>
                  </a:cubicBezTo>
                  <a:cubicBezTo>
                    <a:pt x="f141" y="f142"/>
                    <a:pt x="f141" y="f143"/>
                    <a:pt x="f127" y="f144"/>
                  </a:cubicBezTo>
                  <a:cubicBezTo>
                    <a:pt x="f127" y="f145"/>
                    <a:pt x="f125" y="f146"/>
                    <a:pt x="f125" y="f147"/>
                  </a:cubicBezTo>
                  <a:cubicBezTo>
                    <a:pt x="f22" y="f148"/>
                    <a:pt x="f122" y="f21"/>
                    <a:pt x="f121" y="f149"/>
                  </a:cubicBezTo>
                  <a:cubicBezTo>
                    <a:pt x="f150" y="f151"/>
                    <a:pt x="f31" y="f152"/>
                    <a:pt x="f118" y="f153"/>
                  </a:cubicBezTo>
                  <a:cubicBezTo>
                    <a:pt x="f154" y="f155"/>
                    <a:pt x="f111" y="f156"/>
                    <a:pt x="f105" y="f157"/>
                  </a:cubicBezTo>
                  <a:cubicBezTo>
                    <a:pt x="f103" y="f158"/>
                    <a:pt x="f101" y="f159"/>
                    <a:pt x="f160" y="f161"/>
                  </a:cubicBezTo>
                  <a:cubicBezTo>
                    <a:pt x="f162" y="f163"/>
                    <a:pt x="f97" y="f164"/>
                    <a:pt x="f165" y="f166"/>
                  </a:cubicBezTo>
                  <a:cubicBezTo>
                    <a:pt x="f87" y="f167"/>
                    <a:pt x="f83" y="f168"/>
                    <a:pt x="f79" y="f169"/>
                  </a:cubicBezTo>
                  <a:cubicBezTo>
                    <a:pt x="f170" y="f171"/>
                    <a:pt x="f73" y="f172"/>
                    <a:pt x="f173" y="f174"/>
                  </a:cubicBezTo>
                  <a:cubicBezTo>
                    <a:pt x="f175" y="f174"/>
                    <a:pt x="f175" y="f176"/>
                    <a:pt x="f69" y="f176"/>
                  </a:cubicBezTo>
                  <a:lnTo>
                    <a:pt x="f177" y="f178"/>
                  </a:lnTo>
                  <a:cubicBezTo>
                    <a:pt x="f82" y="f179"/>
                    <a:pt x="f180" y="f181"/>
                    <a:pt x="f182" y="f183"/>
                  </a:cubicBezTo>
                  <a:cubicBezTo>
                    <a:pt x="f184" y="f185"/>
                    <a:pt x="f186" y="f187"/>
                    <a:pt x="f95" y="f188"/>
                  </a:cubicBezTo>
                  <a:lnTo>
                    <a:pt x="f95" y="f189"/>
                  </a:lnTo>
                  <a:cubicBezTo>
                    <a:pt x="f96" y="f190"/>
                    <a:pt x="f191" y="f192"/>
                    <a:pt x="f193" y="f194"/>
                  </a:cubicBezTo>
                  <a:cubicBezTo>
                    <a:pt x="f195" y="f196"/>
                    <a:pt x="f197" y="f198"/>
                    <a:pt x="f199" y="f198"/>
                  </a:cubicBezTo>
                  <a:lnTo>
                    <a:pt x="f200" y="f198"/>
                  </a:lnTo>
                  <a:cubicBezTo>
                    <a:pt x="f55" y="f201"/>
                    <a:pt x="f202" y="f203"/>
                    <a:pt x="f204" y="f205"/>
                  </a:cubicBezTo>
                  <a:cubicBezTo>
                    <a:pt x="f206" y="f207"/>
                    <a:pt x="f208" y="f209"/>
                    <a:pt x="f210" y="f211"/>
                  </a:cubicBezTo>
                  <a:cubicBezTo>
                    <a:pt x="f212" y="f213"/>
                    <a:pt x="f114" y="f214"/>
                    <a:pt x="f215" y="f216"/>
                  </a:cubicBezTo>
                  <a:cubicBezTo>
                    <a:pt x="f53" y="f217"/>
                    <a:pt x="f52" y="f218"/>
                    <a:pt x="f219" y="f220"/>
                  </a:cubicBezTo>
                  <a:cubicBezTo>
                    <a:pt x="f221" y="f222"/>
                    <a:pt x="f48" y="f223"/>
                    <a:pt x="f47" y="f224"/>
                  </a:cubicBezTo>
                  <a:cubicBezTo>
                    <a:pt x="f45" y="f225"/>
                    <a:pt x="f44" y="f226"/>
                    <a:pt x="f44" y="f227"/>
                  </a:cubicBezTo>
                  <a:cubicBezTo>
                    <a:pt x="f44" y="f228"/>
                    <a:pt x="f44" y="f229"/>
                    <a:pt x="f45" y="f230"/>
                  </a:cubicBezTo>
                  <a:cubicBezTo>
                    <a:pt x="f45" y="f231"/>
                    <a:pt x="f45" y="f232"/>
                    <a:pt x="f47" y="f233"/>
                  </a:cubicBezTo>
                  <a:lnTo>
                    <a:pt x="f47" y="f234"/>
                  </a:lnTo>
                  <a:lnTo>
                    <a:pt x="f221" y="f234"/>
                  </a:lnTo>
                  <a:cubicBezTo>
                    <a:pt x="f50" y="f234"/>
                    <a:pt x="f52" y="f235"/>
                    <a:pt x="f219" y="f236"/>
                  </a:cubicBezTo>
                  <a:lnTo>
                    <a:pt x="f219" y="f237"/>
                  </a:lnTo>
                  <a:lnTo>
                    <a:pt x="f219" y="f238"/>
                  </a:lnTo>
                  <a:lnTo>
                    <a:pt x="f52" y="f239"/>
                  </a:lnTo>
                  <a:lnTo>
                    <a:pt x="f52" y="f240"/>
                  </a:lnTo>
                  <a:cubicBezTo>
                    <a:pt x="f241" y="f242"/>
                    <a:pt x="f53" y="f243"/>
                    <a:pt x="f53" y="f244"/>
                  </a:cubicBezTo>
                  <a:cubicBezTo>
                    <a:pt x="f215" y="f245"/>
                    <a:pt x="f114" y="f245"/>
                    <a:pt x="f114" y="f246"/>
                  </a:cubicBezTo>
                  <a:cubicBezTo>
                    <a:pt x="f210" y="f247"/>
                    <a:pt x="f206" y="f248"/>
                    <a:pt x="f202" y="f249"/>
                  </a:cubicBezTo>
                  <a:cubicBezTo>
                    <a:pt x="f200" y="f250"/>
                    <a:pt x="f199" y="f251"/>
                    <a:pt x="f197" y="f252"/>
                  </a:cubicBezTo>
                  <a:cubicBezTo>
                    <a:pt x="f193" y="f253"/>
                    <a:pt x="f96" y="f254"/>
                    <a:pt x="f255" y="f254"/>
                  </a:cubicBezTo>
                  <a:cubicBezTo>
                    <a:pt x="f59" y="f256"/>
                    <a:pt x="f180" y="f256"/>
                    <a:pt x="f63" y="f256"/>
                  </a:cubicBezTo>
                  <a:cubicBezTo>
                    <a:pt x="f82" y="f257"/>
                    <a:pt x="f258" y="f257"/>
                    <a:pt x="f177" y="f257"/>
                  </a:cubicBezTo>
                  <a:lnTo>
                    <a:pt x="f259" y="f257"/>
                  </a:lnTo>
                  <a:cubicBezTo>
                    <a:pt x="f76" y="f257"/>
                    <a:pt x="f260" y="f256"/>
                    <a:pt x="f175" y="f256"/>
                  </a:cubicBezTo>
                  <a:cubicBezTo>
                    <a:pt x="f261" y="f256"/>
                    <a:pt x="f75" y="f254"/>
                    <a:pt x="f66" y="f253"/>
                  </a:cubicBezTo>
                  <a:cubicBezTo>
                    <a:pt x="f81" y="f252"/>
                    <a:pt x="f262" y="f251"/>
                    <a:pt x="f89" y="f250"/>
                  </a:cubicBezTo>
                  <a:lnTo>
                    <a:pt x="f91" y="f250"/>
                  </a:lnTo>
                  <a:cubicBezTo>
                    <a:pt x="f162" y="f248"/>
                    <a:pt x="f103" y="f247"/>
                    <a:pt x="f109" y="f246"/>
                  </a:cubicBezTo>
                  <a:lnTo>
                    <a:pt x="f111" y="f246"/>
                  </a:lnTo>
                  <a:cubicBezTo>
                    <a:pt x="f113" y="f246"/>
                    <a:pt x="f154" y="f247"/>
                    <a:pt x="f116" y="f263"/>
                  </a:cubicBezTo>
                  <a:lnTo>
                    <a:pt x="f116" y="f250"/>
                  </a:lnTo>
                  <a:cubicBezTo>
                    <a:pt x="f116" y="f251"/>
                    <a:pt x="f154" y="f252"/>
                    <a:pt x="f115" y="f253"/>
                  </a:cubicBezTo>
                  <a:lnTo>
                    <a:pt x="f115" y="f257"/>
                  </a:lnTo>
                  <a:lnTo>
                    <a:pt x="f109" y="f264"/>
                  </a:lnTo>
                  <a:cubicBezTo>
                    <a:pt x="f105" y="f265"/>
                    <a:pt x="f266" y="f267"/>
                    <a:pt x="f101" y="f268"/>
                  </a:cubicBezTo>
                  <a:lnTo>
                    <a:pt x="f99" y="f269"/>
                  </a:lnTo>
                  <a:cubicBezTo>
                    <a:pt x="f97" y="f270"/>
                    <a:pt x="f94" y="f271"/>
                    <a:pt x="f91" y="f272"/>
                  </a:cubicBezTo>
                  <a:cubicBezTo>
                    <a:pt x="f89" y="f273"/>
                    <a:pt x="f262" y="f274"/>
                    <a:pt x="f83" y="f275"/>
                  </a:cubicBezTo>
                  <a:cubicBezTo>
                    <a:pt x="f276" y="f277"/>
                    <a:pt x="f81" y="f278"/>
                    <a:pt x="f279" y="f280"/>
                  </a:cubicBezTo>
                  <a:cubicBezTo>
                    <a:pt x="f281" y="f282"/>
                    <a:pt x="f283" y="f284"/>
                    <a:pt x="f285" y="f286"/>
                  </a:cubicBezTo>
                  <a:lnTo>
                    <a:pt x="f285" y="f286"/>
                  </a:lnTo>
                  <a:cubicBezTo>
                    <a:pt x="f287" y="f288"/>
                    <a:pt x="f289" y="f290"/>
                    <a:pt x="f77" y="f291"/>
                  </a:cubicBezTo>
                  <a:lnTo>
                    <a:pt x="f75" y="f292"/>
                  </a:lnTo>
                  <a:cubicBezTo>
                    <a:pt x="f73" y="f293"/>
                    <a:pt x="f173" y="f294"/>
                    <a:pt x="f260" y="f295"/>
                  </a:cubicBezTo>
                  <a:cubicBezTo>
                    <a:pt x="f259" y="f296"/>
                    <a:pt x="f258" y="f297"/>
                    <a:pt x="f298" y="f299"/>
                  </a:cubicBezTo>
                  <a:lnTo>
                    <a:pt x="f180" y="f300"/>
                  </a:lnTo>
                  <a:cubicBezTo>
                    <a:pt x="f59" y="f301"/>
                    <a:pt x="f184" y="f302"/>
                    <a:pt x="f186" y="f303"/>
                  </a:cubicBezTo>
                  <a:cubicBezTo>
                    <a:pt x="f191" y="f304"/>
                    <a:pt x="f195" y="f305"/>
                    <a:pt x="f199" y="f306"/>
                  </a:cubicBezTo>
                  <a:lnTo>
                    <a:pt x="f200" y="f307"/>
                  </a:lnTo>
                  <a:cubicBezTo>
                    <a:pt x="f202" y="f308"/>
                    <a:pt x="f208" y="f309"/>
                    <a:pt x="f114" y="f310"/>
                  </a:cubicBezTo>
                  <a:cubicBezTo>
                    <a:pt x="f53" y="f311"/>
                    <a:pt x="f52" y="f312"/>
                    <a:pt x="f50" y="f313"/>
                  </a:cubicBezTo>
                  <a:cubicBezTo>
                    <a:pt x="f48" y="f314"/>
                    <a:pt x="f47" y="f315"/>
                    <a:pt x="f44" y="f316"/>
                  </a:cubicBezTo>
                  <a:cubicBezTo>
                    <a:pt x="f41" y="f317"/>
                    <a:pt x="f37" y="f318"/>
                    <a:pt x="f319" y="f320"/>
                  </a:cubicBezTo>
                  <a:cubicBezTo>
                    <a:pt x="f36" y="f321"/>
                    <a:pt x="f322" y="f323"/>
                    <a:pt x="f30" y="f324"/>
                  </a:cubicBezTo>
                  <a:cubicBezTo>
                    <a:pt x="f325" y="f326"/>
                    <a:pt x="f327" y="f328"/>
                    <a:pt x="f329" y="f330"/>
                  </a:cubicBezTo>
                  <a:cubicBezTo>
                    <a:pt x="f24" y="f331"/>
                    <a:pt x="f332" y="f333"/>
                    <a:pt x="f21" y="f334"/>
                  </a:cubicBezTo>
                  <a:lnTo>
                    <a:pt x="f335" y="f336"/>
                  </a:lnTo>
                  <a:cubicBezTo>
                    <a:pt x="f337" y="f338"/>
                    <a:pt x="f17" y="f339"/>
                    <a:pt x="f340" y="f341"/>
                  </a:cubicBezTo>
                  <a:lnTo>
                    <a:pt x="f342" y="f343"/>
                  </a:lnTo>
                  <a:cubicBezTo>
                    <a:pt x="f344" y="f345"/>
                    <a:pt x="f346" y="f347"/>
                    <a:pt x="f12" y="f348"/>
                  </a:cubicBezTo>
                  <a:lnTo>
                    <a:pt x="f349" y="f350"/>
                  </a:lnTo>
                  <a:cubicBezTo>
                    <a:pt x="f351" y="f352"/>
                    <a:pt x="f353" y="f354"/>
                    <a:pt x="f10" y="f355"/>
                  </a:cubicBezTo>
                  <a:cubicBezTo>
                    <a:pt x="f163" y="f356"/>
                    <a:pt x="f357" y="f358"/>
                    <a:pt x="f359" y="f360"/>
                  </a:cubicBezTo>
                  <a:lnTo>
                    <a:pt x="f361" y="f362"/>
                  </a:lnTo>
                  <a:cubicBezTo>
                    <a:pt x="f5" y="f363"/>
                    <a:pt x="f364" y="f365"/>
                    <a:pt x="f366" y="f367"/>
                  </a:cubicBezTo>
                  <a:cubicBezTo>
                    <a:pt x="f368" y="f369"/>
                    <a:pt x="f370" y="f371"/>
                    <a:pt x="f372" y="f373"/>
                  </a:cubicBezTo>
                  <a:cubicBezTo>
                    <a:pt x="f374" y="f375"/>
                    <a:pt x="f376" y="f377"/>
                    <a:pt x="f378" y="f379"/>
                  </a:cubicBezTo>
                  <a:cubicBezTo>
                    <a:pt x="f380" y="f381"/>
                    <a:pt x="f382" y="f383"/>
                    <a:pt x="f384" y="f385"/>
                  </a:cubicBezTo>
                  <a:cubicBezTo>
                    <a:pt x="f196" y="f386"/>
                    <a:pt x="f387" y="f388"/>
                    <a:pt x="f389" y="f390"/>
                  </a:cubicBezTo>
                  <a:lnTo>
                    <a:pt x="f391" y="f392"/>
                  </a:lnTo>
                  <a:lnTo>
                    <a:pt x="f393" y="f394"/>
                  </a:lnTo>
                  <a:cubicBezTo>
                    <a:pt x="f395" y="f396"/>
                    <a:pt x="f397" y="f398"/>
                    <a:pt x="f220" y="f398"/>
                  </a:cubicBezTo>
                  <a:lnTo>
                    <a:pt x="f399" y="f400"/>
                  </a:lnTo>
                  <a:cubicBezTo>
                    <a:pt x="f401" y="f402"/>
                    <a:pt x="f403" y="f404"/>
                    <a:pt x="f405" y="f406"/>
                  </a:cubicBezTo>
                  <a:lnTo>
                    <a:pt x="f407" y="f408"/>
                  </a:lnTo>
                  <a:cubicBezTo>
                    <a:pt x="f409" y="f410"/>
                    <a:pt x="f411" y="f412"/>
                    <a:pt x="f413" y="f414"/>
                  </a:cubicBezTo>
                  <a:cubicBezTo>
                    <a:pt x="f415" y="f416"/>
                    <a:pt x="f417" y="f418"/>
                    <a:pt x="f419" y="f420"/>
                  </a:cubicBezTo>
                  <a:cubicBezTo>
                    <a:pt x="f421" y="f422"/>
                    <a:pt x="f423" y="f424"/>
                    <a:pt x="f425" y="f426"/>
                  </a:cubicBezTo>
                  <a:cubicBezTo>
                    <a:pt x="f237" y="f427"/>
                    <a:pt x="f428" y="f429"/>
                    <a:pt x="f430" y="f431"/>
                  </a:cubicBezTo>
                  <a:cubicBezTo>
                    <a:pt x="f432" y="f433"/>
                    <a:pt x="f248" y="f433"/>
                    <a:pt x="f249" y="f434"/>
                  </a:cubicBezTo>
                  <a:cubicBezTo>
                    <a:pt x="f435" y="f436"/>
                    <a:pt x="f437" y="f438"/>
                    <a:pt x="f439" y="f440"/>
                  </a:cubicBezTo>
                  <a:cubicBezTo>
                    <a:pt x="f441" y="f442"/>
                    <a:pt x="f443" y="f444"/>
                    <a:pt x="f445" y="f446"/>
                  </a:cubicBezTo>
                  <a:lnTo>
                    <a:pt x="f447" y="f448"/>
                  </a:lnTo>
                  <a:lnTo>
                    <a:pt x="f449" y="f448"/>
                  </a:lnTo>
                  <a:cubicBezTo>
                    <a:pt x="f449" y="f450"/>
                    <a:pt x="f451" y="f452"/>
                    <a:pt x="f453" y="f454"/>
                  </a:cubicBezTo>
                  <a:cubicBezTo>
                    <a:pt x="f455" y="f456"/>
                    <a:pt x="f457" y="f456"/>
                    <a:pt x="f458" y="f456"/>
                  </a:cubicBezTo>
                  <a:cubicBezTo>
                    <a:pt x="f459" y="f456"/>
                    <a:pt x="f271" y="f454"/>
                    <a:pt x="f271" y="f454"/>
                  </a:cubicBezTo>
                  <a:cubicBezTo>
                    <a:pt x="f460" y="f456"/>
                    <a:pt x="f461" y="f456"/>
                    <a:pt x="f462" y="f4"/>
                  </a:cubicBezTo>
                  <a:cubicBezTo>
                    <a:pt x="f463" y="f4"/>
                    <a:pt x="f464" y="f4"/>
                    <a:pt x="f465" y="f454"/>
                  </a:cubicBezTo>
                  <a:lnTo>
                    <a:pt x="f466" y="f454"/>
                  </a:lnTo>
                  <a:cubicBezTo>
                    <a:pt x="f467" y="f454"/>
                    <a:pt x="f468" y="f452"/>
                    <a:pt x="f468" y="f450"/>
                  </a:cubicBezTo>
                  <a:lnTo>
                    <a:pt x="f468" y="f446"/>
                  </a:lnTo>
                  <a:cubicBezTo>
                    <a:pt x="f469" y="f444"/>
                    <a:pt x="f470" y="f444"/>
                    <a:pt x="f471" y="f442"/>
                  </a:cubicBezTo>
                  <a:cubicBezTo>
                    <a:pt x="f472" y="f438"/>
                    <a:pt x="f473" y="f436"/>
                    <a:pt x="f474" y="f433"/>
                  </a:cubicBezTo>
                  <a:cubicBezTo>
                    <a:pt x="f475" y="f427"/>
                    <a:pt x="f476" y="f420"/>
                    <a:pt x="f477" y="f414"/>
                  </a:cubicBezTo>
                  <a:cubicBezTo>
                    <a:pt x="f478" y="f410"/>
                    <a:pt x="f479" y="f480"/>
                    <a:pt x="f481" y="f400"/>
                  </a:cubicBezTo>
                  <a:cubicBezTo>
                    <a:pt x="f482" y="f396"/>
                    <a:pt x="f483" y="f392"/>
                    <a:pt x="f484" y="f485"/>
                  </a:cubicBezTo>
                  <a:lnTo>
                    <a:pt x="f486" y="f487"/>
                  </a:lnTo>
                  <a:cubicBezTo>
                    <a:pt x="f488" y="f489"/>
                    <a:pt x="f321" y="f490"/>
                    <a:pt x="f491" y="f383"/>
                  </a:cubicBezTo>
                  <a:cubicBezTo>
                    <a:pt x="f492" y="f379"/>
                    <a:pt x="f493" y="f375"/>
                    <a:pt x="f494" y="f495"/>
                  </a:cubicBezTo>
                  <a:cubicBezTo>
                    <a:pt x="f496" y="f497"/>
                    <a:pt x="f498" y="f499"/>
                    <a:pt x="f500" y="f367"/>
                  </a:cubicBezTo>
                  <a:lnTo>
                    <a:pt x="f501" y="f502"/>
                  </a:lnTo>
                  <a:lnTo>
                    <a:pt x="f503" y="f365"/>
                  </a:lnTo>
                  <a:cubicBezTo>
                    <a:pt x="f504" y="f505"/>
                    <a:pt x="f506" y="f360"/>
                    <a:pt x="f507" y="f508"/>
                  </a:cubicBezTo>
                  <a:cubicBezTo>
                    <a:pt x="f509" y="f355"/>
                    <a:pt x="f510" y="f350"/>
                    <a:pt x="f511" y="f347"/>
                  </a:cubicBezTo>
                  <a:cubicBezTo>
                    <a:pt x="f512" y="f513"/>
                    <a:pt x="f514" y="f515"/>
                    <a:pt x="f516" y="f343"/>
                  </a:cubicBezTo>
                  <a:cubicBezTo>
                    <a:pt x="f517" y="f518"/>
                    <a:pt x="f519" y="f341"/>
                    <a:pt x="f520" y="f521"/>
                  </a:cubicBezTo>
                  <a:cubicBezTo>
                    <a:pt x="f522" y="f523"/>
                    <a:pt x="f524" y="f525"/>
                    <a:pt x="f526" y="f527"/>
                  </a:cubicBezTo>
                  <a:cubicBezTo>
                    <a:pt x="f528" y="f331"/>
                    <a:pt x="f529" y="f530"/>
                    <a:pt x="f531" y="f532"/>
                  </a:cubicBezTo>
                  <a:cubicBezTo>
                    <a:pt x="f398" y="f533"/>
                    <a:pt x="f534" y="f535"/>
                    <a:pt x="f536" y="f537"/>
                  </a:cubicBezTo>
                  <a:cubicBezTo>
                    <a:pt x="f410" y="f538"/>
                    <a:pt x="f539" y="f540"/>
                    <a:pt x="f541" y="f542"/>
                  </a:cubicBezTo>
                  <a:cubicBezTo>
                    <a:pt x="f543" y="f316"/>
                    <a:pt x="f544" y="f545"/>
                    <a:pt x="f546" y="f315"/>
                  </a:cubicBezTo>
                  <a:cubicBezTo>
                    <a:pt x="f547" y="f314"/>
                    <a:pt x="f548" y="f313"/>
                    <a:pt x="f549" y="f550"/>
                  </a:cubicBezTo>
                  <a:cubicBezTo>
                    <a:pt x="f551" y="f550"/>
                    <a:pt x="f551" y="f552"/>
                    <a:pt x="f549" y="f312"/>
                  </a:cubicBezTo>
                  <a:cubicBezTo>
                    <a:pt x="f549" y="f312"/>
                    <a:pt x="f549" y="f553"/>
                    <a:pt x="f548" y="f553"/>
                  </a:cubicBezTo>
                  <a:cubicBezTo>
                    <a:pt x="f551" y="f311"/>
                    <a:pt x="f431" y="f310"/>
                    <a:pt x="f433" y="f554"/>
                  </a:cubicBezTo>
                  <a:cubicBezTo>
                    <a:pt x="f555" y="f556"/>
                    <a:pt x="f557" y="f558"/>
                    <a:pt x="f454" y="f559"/>
                  </a:cubicBezTo>
                  <a:cubicBezTo>
                    <a:pt x="f560" y="f561"/>
                    <a:pt x="f562" y="f563"/>
                    <a:pt x="f564" y="f302"/>
                  </a:cubicBezTo>
                  <a:cubicBezTo>
                    <a:pt x="f565" y="f566"/>
                    <a:pt x="f567" y="f299"/>
                    <a:pt x="f568" y="f297"/>
                  </a:cubicBezTo>
                  <a:cubicBezTo>
                    <a:pt x="f569" y="f296"/>
                    <a:pt x="f570" y="f571"/>
                    <a:pt x="f572" y="f573"/>
                  </a:cubicBezTo>
                  <a:cubicBezTo>
                    <a:pt x="f574" y="f575"/>
                    <a:pt x="f576" y="f577"/>
                    <a:pt x="f578" y="f291"/>
                  </a:cubicBezTo>
                  <a:cubicBezTo>
                    <a:pt x="f579" y="f580"/>
                    <a:pt x="f581" y="f582"/>
                    <a:pt x="f583" y="f584"/>
                  </a:cubicBezTo>
                  <a:cubicBezTo>
                    <a:pt x="f585" y="f586"/>
                    <a:pt x="f587" y="f270"/>
                    <a:pt x="f588" y="f589"/>
                  </a:cubicBezTo>
                  <a:cubicBezTo>
                    <a:pt x="f590" y="f591"/>
                    <a:pt x="f592" y="f268"/>
                    <a:pt x="f592" y="f593"/>
                  </a:cubicBezTo>
                  <a:cubicBezTo>
                    <a:pt x="f594" y="f595"/>
                    <a:pt x="f596" y="f441"/>
                    <a:pt x="f597" y="f598"/>
                  </a:cubicBezTo>
                  <a:cubicBezTo>
                    <a:pt x="f599" y="f256"/>
                    <a:pt x="f600" y="f252"/>
                    <a:pt x="f601" y="f263"/>
                  </a:cubicBezTo>
                  <a:cubicBezTo>
                    <a:pt x="f602" y="f246"/>
                    <a:pt x="f603" y="f244"/>
                    <a:pt x="f604" y="f605"/>
                  </a:cubicBezTo>
                  <a:lnTo>
                    <a:pt x="f606" y="f242"/>
                  </a:lnTo>
                  <a:cubicBezTo>
                    <a:pt x="f607" y="f240"/>
                    <a:pt x="f607" y="f239"/>
                    <a:pt x="f608" y="f237"/>
                  </a:cubicBezTo>
                  <a:lnTo>
                    <a:pt x="f609" y="f236"/>
                  </a:lnTo>
                  <a:lnTo>
                    <a:pt x="f609" y="f235"/>
                  </a:lnTo>
                  <a:cubicBezTo>
                    <a:pt x="f610" y="f425"/>
                    <a:pt x="f610" y="f611"/>
                    <a:pt x="f612" y="f233"/>
                  </a:cubicBezTo>
                  <a:cubicBezTo>
                    <a:pt x="f612" y="f613"/>
                    <a:pt x="f609" y="f613"/>
                    <a:pt x="f608" y="f613"/>
                  </a:cubicBezTo>
                  <a:lnTo>
                    <a:pt x="f604" y="f613"/>
                  </a:lnTo>
                  <a:cubicBezTo>
                    <a:pt x="f603" y="f233"/>
                    <a:pt x="f602" y="f233"/>
                    <a:pt x="f602" y="f611"/>
                  </a:cubicBezTo>
                  <a:lnTo>
                    <a:pt x="f601" y="f611"/>
                  </a:lnTo>
                  <a:cubicBezTo>
                    <a:pt x="f614" y="f234"/>
                    <a:pt x="f615" y="f234"/>
                    <a:pt x="f600" y="f425"/>
                  </a:cubicBezTo>
                  <a:cubicBezTo>
                    <a:pt x="f599" y="f235"/>
                    <a:pt x="f616" y="f236"/>
                    <a:pt x="f590" y="f237"/>
                  </a:cubicBezTo>
                  <a:lnTo>
                    <a:pt x="f592" y="f237"/>
                  </a:lnTo>
                  <a:cubicBezTo>
                    <a:pt x="f617" y="f238"/>
                    <a:pt x="f583" y="f239"/>
                    <a:pt x="f618" y="f242"/>
                  </a:cubicBezTo>
                  <a:cubicBezTo>
                    <a:pt x="f578" y="f242"/>
                    <a:pt x="f619" y="f605"/>
                    <a:pt x="f620" y="f605"/>
                  </a:cubicBezTo>
                  <a:cubicBezTo>
                    <a:pt x="f621" y="f243"/>
                    <a:pt x="f572" y="f243"/>
                    <a:pt x="f622" y="f244"/>
                  </a:cubicBezTo>
                  <a:lnTo>
                    <a:pt x="f623" y="f244"/>
                  </a:lnTo>
                  <a:cubicBezTo>
                    <a:pt x="f624" y="f244"/>
                    <a:pt x="f625" y="f245"/>
                    <a:pt x="f564" y="f245"/>
                  </a:cubicBezTo>
                  <a:cubicBezTo>
                    <a:pt x="f626" y="f245"/>
                    <a:pt x="f627" y="f244"/>
                    <a:pt x="f628" y="f244"/>
                  </a:cubicBezTo>
                  <a:cubicBezTo>
                    <a:pt x="f456" y="f244"/>
                    <a:pt x="f629" y="f243"/>
                    <a:pt x="f557" y="f605"/>
                  </a:cubicBezTo>
                  <a:cubicBezTo>
                    <a:pt x="f630" y="f242"/>
                    <a:pt x="f631" y="f239"/>
                    <a:pt x="f434" y="f238"/>
                  </a:cubicBezTo>
                  <a:cubicBezTo>
                    <a:pt x="f431" y="f236"/>
                    <a:pt x="f551" y="f235"/>
                    <a:pt x="f548" y="f234"/>
                  </a:cubicBezTo>
                  <a:lnTo>
                    <a:pt x="f546" y="f611"/>
                  </a:lnTo>
                  <a:lnTo>
                    <a:pt x="f543" y="f632"/>
                  </a:lnTo>
                  <a:lnTo>
                    <a:pt x="f633" y="f634"/>
                  </a:lnTo>
                  <a:lnTo>
                    <a:pt x="f635" y="f636"/>
                  </a:lnTo>
                  <a:cubicBezTo>
                    <a:pt x="f637" y="f231"/>
                    <a:pt x="f539" y="f638"/>
                    <a:pt x="f639" y="f640"/>
                  </a:cubicBezTo>
                  <a:cubicBezTo>
                    <a:pt x="f639" y="f230"/>
                    <a:pt x="f641" y="f642"/>
                    <a:pt x="f641" y="f413"/>
                  </a:cubicBezTo>
                  <a:cubicBezTo>
                    <a:pt x="f643" y="f229"/>
                    <a:pt x="f643" y="f644"/>
                    <a:pt x="f410" y="f645"/>
                  </a:cubicBezTo>
                  <a:cubicBezTo>
                    <a:pt x="f410" y="f646"/>
                    <a:pt x="f410" y="f226"/>
                    <a:pt x="f643" y="f647"/>
                  </a:cubicBezTo>
                  <a:cubicBezTo>
                    <a:pt x="f643" y="f648"/>
                    <a:pt x="f641" y="f223"/>
                    <a:pt x="f639" y="f649"/>
                  </a:cubicBezTo>
                  <a:lnTo>
                    <a:pt x="f539" y="f220"/>
                  </a:lnTo>
                  <a:cubicBezTo>
                    <a:pt x="f637" y="f218"/>
                    <a:pt x="f635" y="f216"/>
                    <a:pt x="f633" y="f211"/>
                  </a:cubicBezTo>
                  <a:cubicBezTo>
                    <a:pt x="f541" y="f207"/>
                    <a:pt x="f543" y="f650"/>
                    <a:pt x="f544" y="f201"/>
                  </a:cubicBezTo>
                  <a:cubicBezTo>
                    <a:pt x="f546" y="f196"/>
                    <a:pt x="f548" y="f194"/>
                    <a:pt x="f551" y="f651"/>
                  </a:cubicBezTo>
                  <a:cubicBezTo>
                    <a:pt x="f652" y="f185"/>
                    <a:pt x="f653" y="f179"/>
                    <a:pt x="f627" y="f176"/>
                  </a:cubicBezTo>
                  <a:cubicBezTo>
                    <a:pt x="f624" y="f654"/>
                    <a:pt x="f655" y="f656"/>
                    <a:pt x="f572" y="f657"/>
                  </a:cubicBezTo>
                  <a:cubicBezTo>
                    <a:pt x="f619" y="f658"/>
                    <a:pt x="f581" y="f342"/>
                    <a:pt x="f617" y="f659"/>
                  </a:cubicBezTo>
                  <a:cubicBezTo>
                    <a:pt x="f592" y="f151"/>
                    <a:pt x="f597" y="f660"/>
                    <a:pt x="f600" y="f147"/>
                  </a:cubicBezTo>
                  <a:cubicBezTo>
                    <a:pt x="f615" y="f146"/>
                    <a:pt x="f614" y="f661"/>
                    <a:pt x="f602" y="f143"/>
                  </a:cubicBezTo>
                  <a:cubicBezTo>
                    <a:pt x="f603" y="f140"/>
                    <a:pt x="f604" y="f138"/>
                    <a:pt x="f607" y="f137"/>
                  </a:cubicBezTo>
                  <a:cubicBezTo>
                    <a:pt x="f608" y="f30"/>
                    <a:pt x="f609" y="f662"/>
                    <a:pt x="f612" y="f663"/>
                  </a:cubicBezTo>
                  <a:cubicBezTo>
                    <a:pt x="f664" y="f130"/>
                    <a:pt x="f3" y="f128"/>
                    <a:pt x="f664" y="f665"/>
                  </a:cubicBezTo>
                  <a:cubicBezTo>
                    <a:pt x="f612" y="f123"/>
                    <a:pt x="f608" y="f666"/>
                    <a:pt x="f606" y="f119"/>
                  </a:cubicBezTo>
                  <a:cubicBezTo>
                    <a:pt x="f602" y="f667"/>
                    <a:pt x="f614" y="f112"/>
                    <a:pt x="f599" y="f106"/>
                  </a:cubicBezTo>
                  <a:cubicBezTo>
                    <a:pt x="f592" y="f668"/>
                    <a:pt x="f669" y="f90"/>
                    <a:pt x="f578" y="f258"/>
                  </a:cubicBezTo>
                  <a:cubicBezTo>
                    <a:pt x="f621" y="f74"/>
                    <a:pt x="f670" y="f68"/>
                    <a:pt x="f671" y="f672"/>
                  </a:cubicBezTo>
                  <a:lnTo>
                    <a:pt x="f567" y="f672"/>
                  </a:lnTo>
                  <a:cubicBezTo>
                    <a:pt x="f624" y="f673"/>
                    <a:pt x="f625" y="f60"/>
                    <a:pt x="f674" y="f675"/>
                  </a:cubicBezTo>
                  <a:cubicBezTo>
                    <a:pt x="f676" y="f677"/>
                    <a:pt x="f627" y="f678"/>
                    <a:pt x="f628" y="f58"/>
                  </a:cubicBezTo>
                  <a:cubicBezTo>
                    <a:pt x="f679" y="f680"/>
                    <a:pt x="f681" y="f101"/>
                    <a:pt x="f652" y="f266"/>
                  </a:cubicBezTo>
                  <a:cubicBezTo>
                    <a:pt x="f682" y="f49"/>
                    <a:pt x="f546" y="f42"/>
                    <a:pt x="f635" y="f38"/>
                  </a:cubicBezTo>
                  <a:cubicBezTo>
                    <a:pt x="f643" y="f35"/>
                    <a:pt x="f536" y="f31"/>
                    <a:pt x="f534" y="f150"/>
                  </a:cubicBezTo>
                  <a:lnTo>
                    <a:pt x="f398" y="f29"/>
                  </a:lnTo>
                  <a:cubicBezTo>
                    <a:pt x="f531" y="f27"/>
                    <a:pt x="f529" y="f22"/>
                    <a:pt x="f528" y="f19"/>
                  </a:cubicBezTo>
                  <a:cubicBezTo>
                    <a:pt x="f379" y="f16"/>
                    <a:pt x="f522" y="f13"/>
                    <a:pt x="f520" y="f13"/>
                  </a:cubicBezTo>
                  <a:cubicBezTo>
                    <a:pt x="f683" y="f13"/>
                    <a:pt x="f514" y="f11"/>
                    <a:pt x="f363" y="f11"/>
                  </a:cubicBezTo>
                  <a:lnTo>
                    <a:pt x="f509" y="f11"/>
                  </a:lnTo>
                  <a:cubicBezTo>
                    <a:pt x="f507" y="f7"/>
                    <a:pt x="f684" y="f7"/>
                    <a:pt x="f685" y="f7"/>
                  </a:cubicBezTo>
                  <a:lnTo>
                    <a:pt x="f686" y="f7"/>
                  </a:lnTo>
                  <a:cubicBezTo>
                    <a:pt x="f687" y="f7"/>
                    <a:pt x="f688" y="f2"/>
                    <a:pt x="f689" y="f2"/>
                  </a:cubicBezTo>
                  <a:cubicBezTo>
                    <a:pt x="f503" y="f2"/>
                    <a:pt x="f338" y="f2"/>
                    <a:pt x="f501" y="f7"/>
                  </a:cubicBezTo>
                  <a:cubicBezTo>
                    <a:pt x="f690" y="f7"/>
                    <a:pt x="f500" y="f11"/>
                    <a:pt x="f691" y="f11"/>
                  </a:cubicBezTo>
                  <a:lnTo>
                    <a:pt x="f692" y="f11"/>
                  </a:lnTo>
                  <a:cubicBezTo>
                    <a:pt x="f693" y="f11"/>
                    <a:pt x="f493" y="f13"/>
                    <a:pt x="f694" y="f13"/>
                  </a:cubicBezTo>
                  <a:lnTo>
                    <a:pt x="f695" y="f13"/>
                  </a:lnTo>
                  <a:cubicBezTo>
                    <a:pt x="f491" y="f13"/>
                    <a:pt x="f696" y="f16"/>
                    <a:pt x="f697" y="f19"/>
                  </a:cubicBezTo>
                  <a:cubicBezTo>
                    <a:pt x="f698" y="f19"/>
                    <a:pt x="f699" y="f22"/>
                    <a:pt x="f700" y="f25"/>
                  </a:cubicBezTo>
                  <a:cubicBezTo>
                    <a:pt x="f701" y="f27"/>
                    <a:pt x="f554" y="f150"/>
                    <a:pt x="f702" y="f31"/>
                  </a:cubicBezTo>
                  <a:cubicBezTo>
                    <a:pt x="f703" y="f35"/>
                    <a:pt x="f704" y="f705"/>
                    <a:pt x="f561" y="f40"/>
                  </a:cubicBezTo>
                  <a:lnTo>
                    <a:pt x="f706" y="f42"/>
                  </a:lnTo>
                  <a:cubicBezTo>
                    <a:pt x="f477" y="f46"/>
                    <a:pt x="f707" y="f49"/>
                    <a:pt x="f708" y="f51"/>
                  </a:cubicBezTo>
                  <a:cubicBezTo>
                    <a:pt x="f709" y="f54"/>
                    <a:pt x="f710" y="f266"/>
                    <a:pt x="f711" y="f103"/>
                  </a:cubicBezTo>
                  <a:cubicBezTo>
                    <a:pt x="f712" y="f680"/>
                    <a:pt x="f713" y="f714"/>
                    <a:pt x="f715" y="f677"/>
                  </a:cubicBezTo>
                  <a:cubicBezTo>
                    <a:pt x="f716" y="f675"/>
                    <a:pt x="f573" y="f673"/>
                    <a:pt x="f717" y="f672"/>
                  </a:cubicBezTo>
                  <a:cubicBezTo>
                    <a:pt x="f718" y="f79"/>
                    <a:pt x="f719" y="f77"/>
                    <a:pt x="f720" y="f721"/>
                  </a:cubicBezTo>
                  <a:lnTo>
                    <a:pt x="f722" y="f723"/>
                  </a:lnTo>
                  <a:cubicBezTo>
                    <a:pt x="f724" y="f72"/>
                    <a:pt x="f725" y="f76"/>
                    <a:pt x="f469" y="f80"/>
                  </a:cubicBezTo>
                  <a:cubicBezTo>
                    <a:pt x="f726" y="f82"/>
                    <a:pt x="f467" y="f727"/>
                    <a:pt x="f466" y="f84"/>
                  </a:cubicBezTo>
                  <a:cubicBezTo>
                    <a:pt x="f465" y="f728"/>
                    <a:pt x="f729" y="f90"/>
                    <a:pt x="f730" y="f93"/>
                  </a:cubicBezTo>
                  <a:cubicBezTo>
                    <a:pt x="f730" y="f95"/>
                    <a:pt x="f462" y="f95"/>
                    <a:pt x="f462" y="f191"/>
                  </a:cubicBezTo>
                  <a:lnTo>
                    <a:pt x="f731" y="f191"/>
                  </a:lnTo>
                  <a:cubicBezTo>
                    <a:pt x="f731" y="f95"/>
                    <a:pt x="f461" y="f93"/>
                    <a:pt x="f460" y="f92"/>
                  </a:cubicBezTo>
                  <a:cubicBezTo>
                    <a:pt x="f271" y="f90"/>
                    <a:pt x="f459" y="f728"/>
                    <a:pt x="f458" y="f732"/>
                  </a:cubicBezTo>
                  <a:cubicBezTo>
                    <a:pt x="f453" y="f258"/>
                    <a:pt x="f447" y="f67"/>
                    <a:pt x="f733" y="f74"/>
                  </a:cubicBezTo>
                  <a:cubicBezTo>
                    <a:pt x="f443" y="f734"/>
                    <a:pt x="f441" y="f723"/>
                    <a:pt x="f735" y="f77"/>
                  </a:cubicBezTo>
                  <a:cubicBezTo>
                    <a:pt x="f736" y="f64"/>
                    <a:pt x="f737" y="f673"/>
                    <a:pt x="f432" y="f738"/>
                  </a:cubicBezTo>
                  <a:cubicBezTo>
                    <a:pt x="f739" y="f58"/>
                    <a:pt x="f740" y="f741"/>
                    <a:pt x="f742" y="f101"/>
                  </a:cubicBezTo>
                  <a:cubicBezTo>
                    <a:pt x="f743" y="f101"/>
                    <a:pt x="f425" y="f103"/>
                    <a:pt x="f423" y="f266"/>
                  </a:cubicBezTo>
                  <a:lnTo>
                    <a:pt x="f421" y="f54"/>
                  </a:lnTo>
                  <a:lnTo>
                    <a:pt x="f744" y="f51"/>
                  </a:lnTo>
                  <a:lnTo>
                    <a:pt x="f745" y="f46"/>
                  </a:lnTo>
                  <a:cubicBezTo>
                    <a:pt x="f413" y="f40"/>
                    <a:pt x="f411" y="f38"/>
                    <a:pt x="f409" y="f35"/>
                  </a:cubicBezTo>
                  <a:lnTo>
                    <a:pt x="f746" y="f33"/>
                  </a:lnTo>
                  <a:lnTo>
                    <a:pt x="f407" y="f31"/>
                  </a:lnTo>
                  <a:cubicBezTo>
                    <a:pt x="f747" y="f31"/>
                    <a:pt x="f225" y="f150"/>
                    <a:pt x="f748" y="f150"/>
                  </a:cubicBezTo>
                  <a:cubicBezTo>
                    <a:pt x="f749" y="f29"/>
                    <a:pt x="f401" y="f27"/>
                    <a:pt x="f750" y="f25"/>
                  </a:cubicBezTo>
                  <a:cubicBezTo>
                    <a:pt x="f397" y="f22"/>
                    <a:pt x="f217" y="f16"/>
                    <a:pt x="f389" y="f13"/>
                  </a:cubicBezTo>
                  <a:cubicBezTo>
                    <a:pt x="f387" y="f11"/>
                    <a:pt x="f751" y="f7"/>
                    <a:pt x="f380" y="f7"/>
                  </a:cubicBezTo>
                  <a:cubicBezTo>
                    <a:pt x="f752" y="f2"/>
                    <a:pt x="f753" y="f2"/>
                    <a:pt x="f754" y="f2"/>
                  </a:cubicBezTo>
                  <a:close/>
                </a:path>
              </a:pathLst>
            </a:custGeom>
            <a:solidFill>
              <a:srgbClr val="DE4351"/>
            </a:solidFill>
            <a:ln w="2121" cap="flat">
              <a:solidFill>
                <a:srgbClr val="FFC04D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3634;p54">
              <a:extLst>
                <a:ext uri="{FF2B5EF4-FFF2-40B4-BE49-F238E27FC236}">
                  <a16:creationId xmlns:a16="http://schemas.microsoft.com/office/drawing/2014/main" id="{D4D94F71-E2C5-CA68-EAB8-7BD033E8BF85}"/>
                </a:ext>
              </a:extLst>
            </p:cNvPr>
            <p:cNvSpPr/>
            <p:nvPr/>
          </p:nvSpPr>
          <p:spPr>
            <a:xfrm>
              <a:off x="785625" y="3251487"/>
              <a:ext cx="704005" cy="9189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991"/>
                <a:gd name="f4" fmla="val 13041"/>
                <a:gd name="f5" fmla="val 8591"/>
                <a:gd name="f6" fmla="val 587"/>
                <a:gd name="f7" fmla="val 8692"/>
                <a:gd name="f8" fmla="val 8777"/>
                <a:gd name="f9" fmla="val 607"/>
                <a:gd name="f10" fmla="val 8842"/>
                <a:gd name="f11" fmla="val 648"/>
                <a:gd name="f12" fmla="val 8882"/>
                <a:gd name="f13" fmla="val 673"/>
                <a:gd name="f14" fmla="val 8942"/>
                <a:gd name="f15" fmla="val 693"/>
                <a:gd name="f16" fmla="val 8988"/>
                <a:gd name="f17" fmla="val 713"/>
                <a:gd name="f18" fmla="val 9028"/>
                <a:gd name="f19" fmla="val 733"/>
                <a:gd name="f20" fmla="val 9068"/>
                <a:gd name="f21" fmla="val 753"/>
                <a:gd name="f22" fmla="val 9113"/>
                <a:gd name="f23" fmla="val 798"/>
                <a:gd name="f24" fmla="val 9133"/>
                <a:gd name="f25" fmla="val 838"/>
                <a:gd name="f26" fmla="val 9173"/>
                <a:gd name="f27" fmla="val 858"/>
                <a:gd name="f28" fmla="val 9193"/>
                <a:gd name="f29" fmla="val 898"/>
                <a:gd name="f30" fmla="val 9218"/>
                <a:gd name="f31" fmla="val 923"/>
                <a:gd name="f32" fmla="val 9238"/>
                <a:gd name="f33" fmla="val 943"/>
                <a:gd name="f34" fmla="val 9258"/>
                <a:gd name="f35" fmla="val 984"/>
                <a:gd name="f36" fmla="val 9278"/>
                <a:gd name="f37" fmla="val 1024"/>
                <a:gd name="f38" fmla="val 9299"/>
                <a:gd name="f39" fmla="val 1069"/>
                <a:gd name="f40" fmla="val 9319"/>
                <a:gd name="f41" fmla="val 1109"/>
                <a:gd name="f42" fmla="val 1129"/>
                <a:gd name="f43" fmla="val 9344"/>
                <a:gd name="f44" fmla="val 1174"/>
                <a:gd name="f45" fmla="val 1214"/>
                <a:gd name="f46" fmla="val 1300"/>
                <a:gd name="f47" fmla="val 1380"/>
                <a:gd name="f48" fmla="val 1400"/>
                <a:gd name="f49" fmla="val 1425"/>
                <a:gd name="f50" fmla="val 1465"/>
                <a:gd name="f51" fmla="val 1505"/>
                <a:gd name="f52" fmla="val 1525"/>
                <a:gd name="f53" fmla="val 1550"/>
                <a:gd name="f54" fmla="val 1590"/>
                <a:gd name="f55" fmla="val 1631"/>
                <a:gd name="f56" fmla="val 1651"/>
                <a:gd name="f57" fmla="val 1676"/>
                <a:gd name="f58" fmla="val 1696"/>
                <a:gd name="f59" fmla="val 1716"/>
                <a:gd name="f60" fmla="val 9153"/>
                <a:gd name="f61" fmla="val 1736"/>
                <a:gd name="f62" fmla="val 9093"/>
                <a:gd name="f63" fmla="val 9048"/>
                <a:gd name="f64" fmla="val 9008"/>
                <a:gd name="f65" fmla="val 8902"/>
                <a:gd name="f66" fmla="val 8797"/>
                <a:gd name="f67" fmla="val 1485"/>
                <a:gd name="f68" fmla="val 8717"/>
                <a:gd name="f69" fmla="val 8652"/>
                <a:gd name="f70" fmla="val 1360"/>
                <a:gd name="f71" fmla="val 8632"/>
                <a:gd name="f72" fmla="val 1340"/>
                <a:gd name="f73" fmla="val 1320"/>
                <a:gd name="f74" fmla="val 8546"/>
                <a:gd name="f75" fmla="val 1274"/>
                <a:gd name="f76" fmla="val 8526"/>
                <a:gd name="f77" fmla="val 1254"/>
                <a:gd name="f78" fmla="val 8506"/>
                <a:gd name="f79" fmla="val 1234"/>
                <a:gd name="f80" fmla="val 8466"/>
                <a:gd name="f81" fmla="val 8441"/>
                <a:gd name="f82" fmla="val 1194"/>
                <a:gd name="f83" fmla="val 8401"/>
                <a:gd name="f84" fmla="val 8381"/>
                <a:gd name="f85" fmla="val 1149"/>
                <a:gd name="f86" fmla="val 8361"/>
                <a:gd name="f87" fmla="val 8341"/>
                <a:gd name="f88" fmla="val 8296"/>
                <a:gd name="f89" fmla="val 1089"/>
                <a:gd name="f90" fmla="val 8255"/>
                <a:gd name="f91" fmla="val 8170"/>
                <a:gd name="f92" fmla="val 8150"/>
                <a:gd name="f93" fmla="val 8130"/>
                <a:gd name="f94" fmla="val 1049"/>
                <a:gd name="f95" fmla="val 8110"/>
                <a:gd name="f96" fmla="val 818"/>
                <a:gd name="f97" fmla="val 773"/>
                <a:gd name="f98" fmla="val 8190"/>
                <a:gd name="f99" fmla="val 8235"/>
                <a:gd name="f100" fmla="val 628"/>
                <a:gd name="f101" fmla="val 8316"/>
                <a:gd name="f102" fmla="val 8421"/>
                <a:gd name="f103" fmla="val 1169"/>
                <a:gd name="f104" fmla="val 2679"/>
                <a:gd name="f105" fmla="val 2699"/>
                <a:gd name="f106" fmla="val 2719"/>
                <a:gd name="f107" fmla="val 1294"/>
                <a:gd name="f108" fmla="val 2739"/>
                <a:gd name="f109" fmla="val 1319"/>
                <a:gd name="f110" fmla="val 2759"/>
                <a:gd name="f111" fmla="val 1339"/>
                <a:gd name="f112" fmla="val 2779"/>
                <a:gd name="f113" fmla="val 2804"/>
                <a:gd name="f114" fmla="val 2824"/>
                <a:gd name="f115" fmla="val 2844"/>
                <a:gd name="f116" fmla="val 1420"/>
                <a:gd name="f117" fmla="val 2884"/>
                <a:gd name="f118" fmla="val 2904"/>
                <a:gd name="f119" fmla="val 2929"/>
                <a:gd name="f120" fmla="val 2970"/>
                <a:gd name="f121" fmla="val 1545"/>
                <a:gd name="f122" fmla="val 2990"/>
                <a:gd name="f123" fmla="val 3010"/>
                <a:gd name="f124" fmla="val 3030"/>
                <a:gd name="f125" fmla="val 3055"/>
                <a:gd name="f126" fmla="val 3075"/>
                <a:gd name="f127" fmla="val 3095"/>
                <a:gd name="f128" fmla="val 3135"/>
                <a:gd name="f129" fmla="val 1445"/>
                <a:gd name="f130" fmla="val 3200"/>
                <a:gd name="f131" fmla="val 3240"/>
                <a:gd name="f132" fmla="val 3306"/>
                <a:gd name="f133" fmla="val 3326"/>
                <a:gd name="f134" fmla="val 3346"/>
                <a:gd name="f135" fmla="val 3386"/>
                <a:gd name="f136" fmla="val 3431"/>
                <a:gd name="f137" fmla="val 3451"/>
                <a:gd name="f138" fmla="val 3491"/>
                <a:gd name="f139" fmla="val 3511"/>
                <a:gd name="f140" fmla="val 3531"/>
                <a:gd name="f141" fmla="val 3576"/>
                <a:gd name="f142" fmla="val 3596"/>
                <a:gd name="f143" fmla="val 3657"/>
                <a:gd name="f144" fmla="val 3682"/>
                <a:gd name="f145" fmla="val 3722"/>
                <a:gd name="f146" fmla="val 3742"/>
                <a:gd name="f147" fmla="val 3782"/>
                <a:gd name="f148" fmla="val 3847"/>
                <a:gd name="f149" fmla="val 3887"/>
                <a:gd name="f150" fmla="val 3907"/>
                <a:gd name="f151" fmla="val 3933"/>
                <a:gd name="f152" fmla="val 3953"/>
                <a:gd name="f153" fmla="val 3993"/>
                <a:gd name="f154" fmla="val 4013"/>
                <a:gd name="f155" fmla="val 4033"/>
                <a:gd name="f156" fmla="val 4058"/>
                <a:gd name="f157" fmla="val 4078"/>
                <a:gd name="f158" fmla="val 4098"/>
                <a:gd name="f159" fmla="val 1044"/>
                <a:gd name="f160" fmla="val 983"/>
                <a:gd name="f161" fmla="val 918"/>
                <a:gd name="f162" fmla="val 878"/>
                <a:gd name="f163" fmla="val 793"/>
                <a:gd name="f164" fmla="val 3973"/>
                <a:gd name="f165" fmla="val 692"/>
                <a:gd name="f166" fmla="val 667"/>
                <a:gd name="f167" fmla="val 647"/>
                <a:gd name="f168" fmla="val 3827"/>
                <a:gd name="f169" fmla="val 3556"/>
                <a:gd name="f170" fmla="val 3406"/>
                <a:gd name="f171" fmla="val 627"/>
                <a:gd name="f172" fmla="val 3155"/>
                <a:gd name="f173" fmla="val 3115"/>
                <a:gd name="f174" fmla="val 2950"/>
                <a:gd name="f175" fmla="val 963"/>
                <a:gd name="f176" fmla="val 1003"/>
                <a:gd name="f177" fmla="val 8566"/>
                <a:gd name="f178" fmla="val 2864"/>
                <a:gd name="f179" fmla="val 8611"/>
                <a:gd name="f180" fmla="val 8672"/>
                <a:gd name="f181" fmla="val 3702"/>
                <a:gd name="f182" fmla="val 3807"/>
                <a:gd name="f183" fmla="val 8817"/>
                <a:gd name="f184" fmla="val 8862"/>
                <a:gd name="f185" fmla="val 4118"/>
                <a:gd name="f186" fmla="val 4158"/>
                <a:gd name="f187" fmla="val 8922"/>
                <a:gd name="f188" fmla="val 4183"/>
                <a:gd name="f189" fmla="val 4203"/>
                <a:gd name="f190" fmla="val 4223"/>
                <a:gd name="f191" fmla="val 8968"/>
                <a:gd name="f192" fmla="val 4243"/>
                <a:gd name="f193" fmla="val 4264"/>
                <a:gd name="f194" fmla="val 4284"/>
                <a:gd name="f195" fmla="val 4309"/>
                <a:gd name="f196" fmla="val 4329"/>
                <a:gd name="f197" fmla="val 4349"/>
                <a:gd name="f198" fmla="val 4369"/>
                <a:gd name="f199" fmla="val 4389"/>
                <a:gd name="f200" fmla="val 4409"/>
                <a:gd name="f201" fmla="val 8737"/>
                <a:gd name="f202" fmla="val 8275"/>
                <a:gd name="f203" fmla="val 8215"/>
                <a:gd name="f204" fmla="val 4138"/>
                <a:gd name="f205" fmla="val 8090"/>
                <a:gd name="f206" fmla="val 8065"/>
                <a:gd name="f207" fmla="val 8045"/>
                <a:gd name="f208" fmla="val 8025"/>
                <a:gd name="f209" fmla="val 8005"/>
                <a:gd name="f210" fmla="val 7985"/>
                <a:gd name="f211" fmla="val 3762"/>
                <a:gd name="f212" fmla="val 7939"/>
                <a:gd name="f213" fmla="val 7919"/>
                <a:gd name="f214" fmla="val 3471"/>
                <a:gd name="f215" fmla="val 3260"/>
                <a:gd name="f216" fmla="val 7965"/>
                <a:gd name="f217" fmla="val 3220"/>
                <a:gd name="f218" fmla="val 4303"/>
                <a:gd name="f219" fmla="val 4434"/>
                <a:gd name="f220" fmla="val 4474"/>
                <a:gd name="f221" fmla="val 4534"/>
                <a:gd name="f222" fmla="val 4620"/>
                <a:gd name="f223" fmla="val 4725"/>
                <a:gd name="f224" fmla="val 4745"/>
                <a:gd name="f225" fmla="val 4785"/>
                <a:gd name="f226" fmla="val 4850"/>
                <a:gd name="f227" fmla="val 4910"/>
                <a:gd name="f228" fmla="val 4976"/>
                <a:gd name="f229" fmla="val 5016"/>
                <a:gd name="f230" fmla="val 5081"/>
                <a:gd name="f231" fmla="val 4454"/>
                <a:gd name="f232" fmla="val 5186"/>
                <a:gd name="f233" fmla="val 4514"/>
                <a:gd name="f234" fmla="val 5287"/>
                <a:gd name="f235" fmla="val 4554"/>
                <a:gd name="f236" fmla="val 5392"/>
                <a:gd name="f237" fmla="val 4579"/>
                <a:gd name="f238" fmla="val 5457"/>
                <a:gd name="f239" fmla="val 4619"/>
                <a:gd name="f240" fmla="val 5517"/>
                <a:gd name="f241" fmla="val 4660"/>
                <a:gd name="f242" fmla="val 5603"/>
                <a:gd name="f243" fmla="val 4705"/>
                <a:gd name="f244" fmla="val 5643"/>
                <a:gd name="f245" fmla="val 5708"/>
                <a:gd name="f246" fmla="val 5768"/>
                <a:gd name="f247" fmla="val 5748"/>
                <a:gd name="f248" fmla="val 4805"/>
                <a:gd name="f249" fmla="val 5788"/>
                <a:gd name="f250" fmla="val 4830"/>
                <a:gd name="f251" fmla="val 5813"/>
                <a:gd name="f252" fmla="val 4870"/>
                <a:gd name="f253" fmla="val 5833"/>
                <a:gd name="f254" fmla="val 4890"/>
                <a:gd name="f255" fmla="val 5853"/>
                <a:gd name="f256" fmla="val 5873"/>
                <a:gd name="f257" fmla="val 4930"/>
                <a:gd name="f258" fmla="val 5893"/>
                <a:gd name="f259" fmla="val 5959"/>
                <a:gd name="f260" fmla="val 5979"/>
                <a:gd name="f261" fmla="val 5999"/>
                <a:gd name="f262" fmla="val 6019"/>
                <a:gd name="f263" fmla="val 6039"/>
                <a:gd name="f264" fmla="val 4765"/>
                <a:gd name="f265" fmla="val 6064"/>
                <a:gd name="f266" fmla="val 4680"/>
                <a:gd name="f267" fmla="val 6084"/>
                <a:gd name="f268" fmla="val 4639"/>
                <a:gd name="f269" fmla="val 4599"/>
                <a:gd name="f270" fmla="val 6104"/>
                <a:gd name="f271" fmla="val 6124"/>
                <a:gd name="f272" fmla="val 4283"/>
                <a:gd name="f273" fmla="val 4053"/>
                <a:gd name="f274" fmla="val 3972"/>
                <a:gd name="f275" fmla="val 3656"/>
                <a:gd name="f276" fmla="val 5623"/>
                <a:gd name="f277" fmla="val 3636"/>
                <a:gd name="f278" fmla="val 5583"/>
                <a:gd name="f279" fmla="val 3616"/>
                <a:gd name="f280" fmla="val 5537"/>
                <a:gd name="f281" fmla="val 5477"/>
                <a:gd name="f282" fmla="val 5437"/>
                <a:gd name="f283" fmla="val 5372"/>
                <a:gd name="f284" fmla="val 3551"/>
                <a:gd name="f285" fmla="val 5332"/>
                <a:gd name="f286" fmla="val 5246"/>
                <a:gd name="f287" fmla="val 5036"/>
                <a:gd name="f288" fmla="val 4956"/>
                <a:gd name="f289" fmla="val 4600"/>
                <a:gd name="f290" fmla="val 4559"/>
                <a:gd name="f291" fmla="val 4494"/>
                <a:gd name="f292" fmla="val 3952"/>
                <a:gd name="f293" fmla="val 3992"/>
                <a:gd name="f294" fmla="val 4178"/>
                <a:gd name="f295" fmla="val 4263"/>
                <a:gd name="f296" fmla="val 6896"/>
                <a:gd name="f297" fmla="val 6936"/>
                <a:gd name="f298" fmla="val 6982"/>
                <a:gd name="f299" fmla="val 7022"/>
                <a:gd name="f300" fmla="val 7042"/>
                <a:gd name="f301" fmla="val 7087"/>
                <a:gd name="f302" fmla="val 7147"/>
                <a:gd name="f303" fmla="val 7187"/>
                <a:gd name="f304" fmla="val 3867"/>
                <a:gd name="f305" fmla="val 7232"/>
                <a:gd name="f306" fmla="val 7292"/>
                <a:gd name="f307" fmla="val 7338"/>
                <a:gd name="f308" fmla="val 7358"/>
                <a:gd name="f309" fmla="val 7398"/>
                <a:gd name="f310" fmla="val 7418"/>
                <a:gd name="f311" fmla="val 7438"/>
                <a:gd name="f312" fmla="val 7483"/>
                <a:gd name="f313" fmla="val 7503"/>
                <a:gd name="f314" fmla="val 7523"/>
                <a:gd name="f315" fmla="val 7543"/>
                <a:gd name="f316" fmla="val 7588"/>
                <a:gd name="f317" fmla="val 7608"/>
                <a:gd name="f318" fmla="val 7628"/>
                <a:gd name="f319" fmla="val 7669"/>
                <a:gd name="f320" fmla="val 7689"/>
                <a:gd name="f321" fmla="val 7714"/>
                <a:gd name="f322" fmla="val 7754"/>
                <a:gd name="f323" fmla="val 7794"/>
                <a:gd name="f324" fmla="val 7839"/>
                <a:gd name="f325" fmla="val 7879"/>
                <a:gd name="f326" fmla="val 7899"/>
                <a:gd name="f327" fmla="val 4640"/>
                <a:gd name="f328" fmla="val 4810"/>
                <a:gd name="f329" fmla="val 4936"/>
                <a:gd name="f330" fmla="val 5121"/>
                <a:gd name="f331" fmla="val 5226"/>
                <a:gd name="f332" fmla="val 5267"/>
                <a:gd name="f333" fmla="val 5312"/>
                <a:gd name="f334" fmla="val 5688"/>
                <a:gd name="f335" fmla="val 5914"/>
                <a:gd name="f336" fmla="val 6144"/>
                <a:gd name="f337" fmla="val 6189"/>
                <a:gd name="f338" fmla="val 6229"/>
                <a:gd name="f339" fmla="val 6270"/>
                <a:gd name="f340" fmla="val 6315"/>
                <a:gd name="f341" fmla="val 7774"/>
                <a:gd name="f342" fmla="val 6335"/>
                <a:gd name="f343" fmla="val 6355"/>
                <a:gd name="f344" fmla="val 6395"/>
                <a:gd name="f345" fmla="val 6415"/>
                <a:gd name="f346" fmla="val 7649"/>
                <a:gd name="f347" fmla="val 6440"/>
                <a:gd name="f348" fmla="val 6480"/>
                <a:gd name="f349" fmla="val 6500"/>
                <a:gd name="f350" fmla="val 6520"/>
                <a:gd name="f351" fmla="val 7463"/>
                <a:gd name="f352" fmla="val 6540"/>
                <a:gd name="f353" fmla="val 6565"/>
                <a:gd name="f354" fmla="val 7127"/>
                <a:gd name="f355" fmla="val 6961"/>
                <a:gd name="f356" fmla="val 6876"/>
                <a:gd name="f357" fmla="val 6836"/>
                <a:gd name="f358" fmla="val 6791"/>
                <a:gd name="f359" fmla="val 6751"/>
                <a:gd name="f360" fmla="val 6731"/>
                <a:gd name="f361" fmla="val 6686"/>
                <a:gd name="f362" fmla="val 6646"/>
                <a:gd name="f363" fmla="val 6460"/>
                <a:gd name="f364" fmla="val 6605"/>
                <a:gd name="f365" fmla="val 6435"/>
                <a:gd name="f366" fmla="val 6290"/>
                <a:gd name="f367" fmla="val 6375"/>
                <a:gd name="f368" fmla="val 6310"/>
                <a:gd name="f369" fmla="val 6209"/>
                <a:gd name="f370" fmla="val 6249"/>
                <a:gd name="f371" fmla="val 6184"/>
                <a:gd name="f372" fmla="val 6059"/>
                <a:gd name="f373" fmla="val 5958"/>
                <a:gd name="f374" fmla="val 5933"/>
                <a:gd name="f375" fmla="val 5913"/>
                <a:gd name="f376" fmla="val 5141"/>
                <a:gd name="f377" fmla="val 5101"/>
                <a:gd name="f378" fmla="val 5061"/>
                <a:gd name="f379" fmla="val 4996"/>
                <a:gd name="f380" fmla="val 4685"/>
                <a:gd name="f381" fmla="val 6289"/>
                <a:gd name="f382" fmla="val 6560"/>
                <a:gd name="f383" fmla="val 6585"/>
                <a:gd name="f384" fmla="val 6625"/>
                <a:gd name="f385" fmla="val 6666"/>
                <a:gd name="f386" fmla="val 6711"/>
                <a:gd name="f387" fmla="val 6771"/>
                <a:gd name="f388" fmla="val 6811"/>
                <a:gd name="f389" fmla="val 6856"/>
                <a:gd name="f390" fmla="val 1"/>
                <a:gd name="f391" fmla="val 21"/>
                <a:gd name="f392" fmla="val 46"/>
                <a:gd name="f393" fmla="val 66"/>
                <a:gd name="f394" fmla="val 86"/>
                <a:gd name="f395" fmla="val 106"/>
                <a:gd name="f396" fmla="val 126"/>
                <a:gd name="f397" fmla="val 146"/>
                <a:gd name="f398" fmla="val 191"/>
                <a:gd name="f399" fmla="val 211"/>
                <a:gd name="f400" fmla="val 251"/>
                <a:gd name="f401" fmla="val 7814"/>
                <a:gd name="f402" fmla="val 297"/>
                <a:gd name="f403" fmla="val 317"/>
                <a:gd name="f404" fmla="val 337"/>
                <a:gd name="f405" fmla="val 357"/>
                <a:gd name="f406" fmla="val 397"/>
                <a:gd name="f407" fmla="val 422"/>
                <a:gd name="f408" fmla="val 7734"/>
                <a:gd name="f409" fmla="val 442"/>
                <a:gd name="f410" fmla="val 462"/>
                <a:gd name="f411" fmla="val 482"/>
                <a:gd name="f412" fmla="val 502"/>
                <a:gd name="f413" fmla="val 522"/>
                <a:gd name="f414" fmla="val 547"/>
                <a:gd name="f415" fmla="val 567"/>
                <a:gd name="f416" fmla="val 7563"/>
                <a:gd name="f417" fmla="val 7252"/>
                <a:gd name="f418" fmla="val 7212"/>
                <a:gd name="f419" fmla="val 7167"/>
                <a:gd name="f420" fmla="val 7002"/>
                <a:gd name="f421" fmla="val 6916"/>
                <a:gd name="f422" fmla="val 5642"/>
                <a:gd name="f423" fmla="val 5602"/>
                <a:gd name="f424" fmla="val 5306"/>
                <a:gd name="f425" fmla="val 4975"/>
                <a:gd name="f426" fmla="val 3927"/>
                <a:gd name="f427" fmla="val 964"/>
                <a:gd name="f428" fmla="val 3802"/>
                <a:gd name="f429" fmla="val 1004"/>
                <a:gd name="f430" fmla="val 3677"/>
                <a:gd name="f431" fmla="val 3300"/>
                <a:gd name="f432" fmla="val 2924"/>
                <a:gd name="f433" fmla="val 1610"/>
                <a:gd name="f434" fmla="val 2673"/>
                <a:gd name="f435" fmla="val 2593"/>
                <a:gd name="f436" fmla="val 2508"/>
                <a:gd name="f437" fmla="val 1801"/>
                <a:gd name="f438" fmla="val 2423"/>
                <a:gd name="f439" fmla="val 1861"/>
                <a:gd name="f440" fmla="val 2342"/>
                <a:gd name="f441" fmla="val 1947"/>
                <a:gd name="f442" fmla="val 2152"/>
                <a:gd name="f443" fmla="val 2132"/>
                <a:gd name="f444" fmla="val 2112"/>
                <a:gd name="f445" fmla="val 2177"/>
                <a:gd name="f446" fmla="val 2072"/>
                <a:gd name="f447" fmla="val 2217"/>
                <a:gd name="f448" fmla="val 2027"/>
                <a:gd name="f449" fmla="val 2257"/>
                <a:gd name="f450" fmla="val 2006"/>
                <a:gd name="f451" fmla="val 2303"/>
                <a:gd name="f452" fmla="val 1966"/>
                <a:gd name="f453" fmla="val 2343"/>
                <a:gd name="f454" fmla="val 1946"/>
                <a:gd name="f455" fmla="val 2383"/>
                <a:gd name="f456" fmla="val 1901"/>
                <a:gd name="f457" fmla="val 2428"/>
                <a:gd name="f458" fmla="val 1881"/>
                <a:gd name="f459" fmla="val 2468"/>
                <a:gd name="f460" fmla="val 1841"/>
                <a:gd name="f461" fmla="val 1796"/>
                <a:gd name="f462" fmla="val 2573"/>
                <a:gd name="f463" fmla="val 1776"/>
                <a:gd name="f464" fmla="val 1756"/>
                <a:gd name="f465" fmla="val 2553"/>
                <a:gd name="f466" fmla="val 2528"/>
                <a:gd name="f467" fmla="val 2488"/>
                <a:gd name="f468" fmla="val 1650"/>
                <a:gd name="f469" fmla="val 1630"/>
                <a:gd name="f470" fmla="val 2448"/>
                <a:gd name="f471" fmla="val 2403"/>
                <a:gd name="f472" fmla="val 2363"/>
                <a:gd name="f473" fmla="val 2323"/>
                <a:gd name="f474" fmla="val 2278"/>
                <a:gd name="f475" fmla="val 542"/>
                <a:gd name="f476" fmla="val 356"/>
                <a:gd name="f477" fmla="val 316"/>
                <a:gd name="f478" fmla="val 271"/>
                <a:gd name="f479" fmla="val 231"/>
                <a:gd name="f480" fmla="val 2614"/>
                <a:gd name="f481" fmla="val 166"/>
                <a:gd name="f482" fmla="val 2654"/>
                <a:gd name="f483" fmla="val 41"/>
                <a:gd name="f484" fmla="val 20"/>
                <a:gd name="f485" fmla="val 3637"/>
                <a:gd name="f486" fmla="val 291"/>
                <a:gd name="f487" fmla="val 336"/>
                <a:gd name="f488" fmla="val 377"/>
                <a:gd name="f489" fmla="val 417"/>
                <a:gd name="f490" fmla="val 5728"/>
                <a:gd name="f491" fmla="val 5939"/>
                <a:gd name="f492" fmla="val 6164"/>
                <a:gd name="f493" fmla="val 6250"/>
                <a:gd name="f494" fmla="val 1670"/>
                <a:gd name="f495" fmla="val 6626"/>
                <a:gd name="f496" fmla="val 6816"/>
                <a:gd name="f497" fmla="val 2237"/>
                <a:gd name="f498" fmla="val 2297"/>
                <a:gd name="f499" fmla="val 6962"/>
                <a:gd name="f500" fmla="val 7192"/>
                <a:gd name="f501" fmla="val 2653"/>
                <a:gd name="f502" fmla="val 7273"/>
                <a:gd name="f503" fmla="val 7293"/>
                <a:gd name="f504" fmla="val 7318"/>
                <a:gd name="f505" fmla="val 7378"/>
                <a:gd name="f506" fmla="val 2969"/>
                <a:gd name="f507" fmla="val 7443"/>
                <a:gd name="f508" fmla="val 2989"/>
                <a:gd name="f509" fmla="val 3050"/>
                <a:gd name="f510" fmla="val 3175"/>
                <a:gd name="f511" fmla="val 3280"/>
                <a:gd name="f512" fmla="val 7589"/>
                <a:gd name="f513" fmla="val 7629"/>
                <a:gd name="f514" fmla="val 7694"/>
                <a:gd name="f515" fmla="val 7859"/>
                <a:gd name="f516" fmla="val 7900"/>
                <a:gd name="f517" fmla="val 8195"/>
                <a:gd name="f518" fmla="val 3426"/>
                <a:gd name="f519" fmla="val 8236"/>
                <a:gd name="f520" fmla="val 8276"/>
                <a:gd name="f521" fmla="val 3366"/>
                <a:gd name="f522" fmla="val 8321"/>
                <a:gd name="f523" fmla="val 3325"/>
                <a:gd name="f524" fmla="val 8446"/>
                <a:gd name="f525" fmla="val 8612"/>
                <a:gd name="f526" fmla="val 8697"/>
                <a:gd name="f527" fmla="val 9259"/>
                <a:gd name="f528" fmla="val 9424"/>
                <a:gd name="f529" fmla="val 9550"/>
                <a:gd name="f530" fmla="val 2633"/>
                <a:gd name="f531" fmla="val 9655"/>
                <a:gd name="f532" fmla="val 2613"/>
                <a:gd name="f533" fmla="val 9760"/>
                <a:gd name="f534" fmla="val 9865"/>
                <a:gd name="f535" fmla="val 9971"/>
                <a:gd name="f536" fmla="val 10096"/>
                <a:gd name="f537" fmla="val 2548"/>
                <a:gd name="f538" fmla="val 10201"/>
                <a:gd name="f539" fmla="val 10302"/>
                <a:gd name="f540" fmla="val 10427"/>
                <a:gd name="f541" fmla="val 10532"/>
                <a:gd name="f542" fmla="val 10638"/>
                <a:gd name="f543" fmla="val 10743"/>
                <a:gd name="f544" fmla="val 10828"/>
                <a:gd name="f545" fmla="val 10929"/>
                <a:gd name="f546" fmla="val 11034"/>
                <a:gd name="f547" fmla="val 11159"/>
                <a:gd name="f548" fmla="val 11265"/>
                <a:gd name="f549" fmla="val 11370"/>
                <a:gd name="f550" fmla="val 11455"/>
                <a:gd name="f551" fmla="val 11536"/>
                <a:gd name="f552" fmla="val 11621"/>
                <a:gd name="f553" fmla="val 11641"/>
                <a:gd name="f554" fmla="val 11681"/>
                <a:gd name="f555" fmla="val 11706"/>
                <a:gd name="f556" fmla="val 11726"/>
                <a:gd name="f557" fmla="val 11766"/>
                <a:gd name="f558" fmla="val 11806"/>
                <a:gd name="f559" fmla="val 11851"/>
                <a:gd name="f560" fmla="val 11872"/>
                <a:gd name="f561" fmla="val 11892"/>
                <a:gd name="f562" fmla="val 11912"/>
                <a:gd name="f563" fmla="val 11957"/>
                <a:gd name="f564" fmla="val 11977"/>
                <a:gd name="f565" fmla="val 11997"/>
                <a:gd name="f566" fmla="val 12017"/>
                <a:gd name="f567" fmla="val 12057"/>
                <a:gd name="f568" fmla="val 12102"/>
                <a:gd name="f569" fmla="val 12162"/>
                <a:gd name="f570" fmla="val 12208"/>
                <a:gd name="f571" fmla="val 12248"/>
                <a:gd name="f572" fmla="val 12268"/>
                <a:gd name="f573" fmla="val 12333"/>
                <a:gd name="f574" fmla="val 12413"/>
                <a:gd name="f575" fmla="val 12458"/>
                <a:gd name="f576" fmla="val 12498"/>
                <a:gd name="f577" fmla="val 12518"/>
                <a:gd name="f578" fmla="val 12559"/>
                <a:gd name="f579" fmla="val 12584"/>
                <a:gd name="f580" fmla="val 12604"/>
                <a:gd name="f581" fmla="val 12624"/>
                <a:gd name="f582" fmla="val 12644"/>
                <a:gd name="f583" fmla="val 12664"/>
                <a:gd name="f584" fmla="val 12684"/>
                <a:gd name="f585" fmla="val 12729"/>
                <a:gd name="f586" fmla="val 12769"/>
                <a:gd name="f587" fmla="val 12789"/>
                <a:gd name="f588" fmla="val 12809"/>
                <a:gd name="f589" fmla="val 12834"/>
                <a:gd name="f590" fmla="val 12855"/>
                <a:gd name="f591" fmla="val 12895"/>
                <a:gd name="f592" fmla="val 12935"/>
                <a:gd name="f593" fmla="val 4429"/>
                <a:gd name="f594" fmla="val 12960"/>
                <a:gd name="f595" fmla="val 12980"/>
                <a:gd name="f596" fmla="val 13000"/>
                <a:gd name="f597" fmla="val 13020"/>
                <a:gd name="f598" fmla="val 13040"/>
                <a:gd name="f599" fmla="val 4955"/>
                <a:gd name="f600" fmla="val 5056"/>
                <a:gd name="f601" fmla="val 5181"/>
                <a:gd name="f602" fmla="val 5266"/>
                <a:gd name="f603" fmla="val 5286"/>
                <a:gd name="f604" fmla="val 12915"/>
                <a:gd name="f605" fmla="val 5663"/>
                <a:gd name="f606" fmla="val 12539"/>
                <a:gd name="f607" fmla="val 12478"/>
                <a:gd name="f608" fmla="val 12373"/>
                <a:gd name="f609" fmla="val 12308"/>
                <a:gd name="f610" fmla="val 5808"/>
                <a:gd name="f611" fmla="val 12142"/>
                <a:gd name="f612" fmla="val 12122"/>
                <a:gd name="f613" fmla="val 12082"/>
                <a:gd name="f614" fmla="val 11661"/>
                <a:gd name="f615" fmla="val 11581"/>
                <a:gd name="f616" fmla="val 5582"/>
                <a:gd name="f617" fmla="val 5557"/>
                <a:gd name="f618" fmla="val 11495"/>
                <a:gd name="f619" fmla="val 11430"/>
                <a:gd name="f620" fmla="val 5497"/>
                <a:gd name="f621" fmla="val 11410"/>
                <a:gd name="f622" fmla="val 11390"/>
                <a:gd name="f623" fmla="val 5432"/>
                <a:gd name="f624" fmla="val 11330"/>
                <a:gd name="f625" fmla="val 11245"/>
                <a:gd name="f626" fmla="val 11179"/>
                <a:gd name="f627" fmla="val 11139"/>
                <a:gd name="f628" fmla="val 11119"/>
                <a:gd name="f629" fmla="val 5206"/>
                <a:gd name="f630" fmla="val 11099"/>
                <a:gd name="f631" fmla="val 5161"/>
                <a:gd name="f632" fmla="val 11079"/>
                <a:gd name="f633" fmla="val 11054"/>
                <a:gd name="f634" fmla="val 10994"/>
                <a:gd name="f635" fmla="val 10974"/>
                <a:gd name="f636" fmla="val 10868"/>
                <a:gd name="f637" fmla="val 10763"/>
                <a:gd name="f638" fmla="val 10578"/>
                <a:gd name="f639" fmla="val 10512"/>
                <a:gd name="f640" fmla="val 10452"/>
                <a:gd name="f641" fmla="val 10387"/>
                <a:gd name="f642" fmla="val 10367"/>
                <a:gd name="f643" fmla="val 10327"/>
                <a:gd name="f644" fmla="val 10282"/>
                <a:gd name="f645" fmla="val 10242"/>
                <a:gd name="f646" fmla="val 10156"/>
                <a:gd name="f647" fmla="val 10116"/>
                <a:gd name="f648" fmla="val 10076"/>
                <a:gd name="f649" fmla="val 10011"/>
                <a:gd name="f650" fmla="val 9951"/>
                <a:gd name="f651" fmla="val 9906"/>
                <a:gd name="f652" fmla="val 9886"/>
                <a:gd name="f653" fmla="val 9845"/>
                <a:gd name="f654" fmla="val 9825"/>
                <a:gd name="f655" fmla="val 9800"/>
                <a:gd name="f656" fmla="val 9780"/>
                <a:gd name="f657" fmla="val 9720"/>
                <a:gd name="f658" fmla="val 9595"/>
                <a:gd name="f659" fmla="val 9529"/>
                <a:gd name="f660" fmla="val 9489"/>
                <a:gd name="f661" fmla="val 9469"/>
                <a:gd name="f662" fmla="val 9449"/>
                <a:gd name="f663" fmla="val 9404"/>
                <a:gd name="f664" fmla="val 9384"/>
                <a:gd name="f665" fmla="val 9364"/>
                <a:gd name="f666" fmla="val 9324"/>
                <a:gd name="f667" fmla="val 9279"/>
                <a:gd name="f668" fmla="val 9219"/>
                <a:gd name="f669" fmla="val 9198"/>
                <a:gd name="f670" fmla="val 9073"/>
                <a:gd name="f671" fmla="val 8948"/>
                <a:gd name="f672" fmla="val 8903"/>
                <a:gd name="f673" fmla="val 8592"/>
                <a:gd name="f674" fmla="val 8256"/>
                <a:gd name="f675" fmla="val 8070"/>
                <a:gd name="f676" fmla="val 7945"/>
                <a:gd name="f677" fmla="val 7819"/>
                <a:gd name="f678" fmla="val 7609"/>
                <a:gd name="f679" fmla="val 7569"/>
                <a:gd name="f680" fmla="val 5622"/>
                <a:gd name="f681" fmla="val 7107"/>
                <a:gd name="f682" fmla="val 7067"/>
                <a:gd name="f683" fmla="val 6942"/>
                <a:gd name="f684" fmla="val 6917"/>
                <a:gd name="f685" fmla="val 7062"/>
                <a:gd name="f686" fmla="val 7272"/>
                <a:gd name="f687" fmla="val 8486"/>
                <a:gd name="f688" fmla="val 6691"/>
                <a:gd name="f689" fmla="val 6586"/>
                <a:gd name="f690" fmla="val 8757"/>
                <a:gd name="f691" fmla="val 9444"/>
                <a:gd name="f692" fmla="val 9569"/>
                <a:gd name="f693" fmla="val 9615"/>
                <a:gd name="f694" fmla="val 5352"/>
                <a:gd name="f695" fmla="val 9695"/>
                <a:gd name="f696" fmla="val 9740"/>
                <a:gd name="f697" fmla="val 9820"/>
                <a:gd name="f698" fmla="val 9885"/>
                <a:gd name="f699" fmla="val 9905"/>
                <a:gd name="f700" fmla="val 9925"/>
                <a:gd name="f701" fmla="val 9946"/>
                <a:gd name="f702" fmla="val 3281"/>
                <a:gd name="f703" fmla="val 3180"/>
                <a:gd name="f704" fmla="val 9675"/>
                <a:gd name="f705" fmla="val 9635"/>
                <a:gd name="f706" fmla="val 9594"/>
                <a:gd name="f707" fmla="val 9509"/>
                <a:gd name="f708" fmla="val 2092"/>
                <a:gd name="f709" fmla="val 2052"/>
                <a:gd name="f710" fmla="val 9549"/>
                <a:gd name="f711" fmla="val 171"/>
                <a:gd name="f712" fmla="*/ f0 1 9991"/>
                <a:gd name="f713" fmla="*/ f1 1 13041"/>
                <a:gd name="f714" fmla="val f2"/>
                <a:gd name="f715" fmla="val f3"/>
                <a:gd name="f716" fmla="val f4"/>
                <a:gd name="f717" fmla="+- f716 0 f714"/>
                <a:gd name="f718" fmla="+- f715 0 f714"/>
                <a:gd name="f719" fmla="*/ f718 1 9991"/>
                <a:gd name="f720" fmla="*/ f717 1 13041"/>
                <a:gd name="f721" fmla="*/ f714 1 f719"/>
                <a:gd name="f722" fmla="*/ f715 1 f719"/>
                <a:gd name="f723" fmla="*/ f714 1 f720"/>
                <a:gd name="f724" fmla="*/ f716 1 f720"/>
                <a:gd name="f725" fmla="*/ f721 f712 1"/>
                <a:gd name="f726" fmla="*/ f722 f712 1"/>
                <a:gd name="f727" fmla="*/ f724 f713 1"/>
                <a:gd name="f728" fmla="*/ f723 f7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5" t="f728" r="f726" b="f727"/>
              <a:pathLst>
                <a:path w="9991" h="1304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0" y="f42"/>
                    <a:pt x="f43" y="f44"/>
                    <a:pt x="f43" y="f45"/>
                  </a:cubicBezTo>
                  <a:lnTo>
                    <a:pt x="f43" y="f46"/>
                  </a:lnTo>
                  <a:lnTo>
                    <a:pt x="f43" y="f47"/>
                  </a:lnTo>
                  <a:cubicBezTo>
                    <a:pt x="f40" y="f48"/>
                    <a:pt x="f40" y="f48"/>
                    <a:pt x="f40" y="f49"/>
                  </a:cubicBezTo>
                  <a:lnTo>
                    <a:pt x="f40" y="f50"/>
                  </a:lnTo>
                  <a:cubicBezTo>
                    <a:pt x="f38" y="f51"/>
                    <a:pt x="f38" y="f52"/>
                    <a:pt x="f36" y="f53"/>
                  </a:cubicBezTo>
                  <a:cubicBezTo>
                    <a:pt x="f36" y="f54"/>
                    <a:pt x="f34" y="f55"/>
                    <a:pt x="f32" y="f56"/>
                  </a:cubicBezTo>
                  <a:lnTo>
                    <a:pt x="f30" y="f57"/>
                  </a:lnTo>
                  <a:cubicBezTo>
                    <a:pt x="f30" y="f58"/>
                    <a:pt x="f28" y="f59"/>
                    <a:pt x="f26" y="f59"/>
                  </a:cubicBezTo>
                  <a:cubicBezTo>
                    <a:pt x="f60" y="f61"/>
                    <a:pt x="f60" y="f61"/>
                    <a:pt x="f22" y="f61"/>
                  </a:cubicBezTo>
                  <a:lnTo>
                    <a:pt x="f62" y="f61"/>
                  </a:lnTo>
                  <a:lnTo>
                    <a:pt x="f63" y="f58"/>
                  </a:lnTo>
                  <a:cubicBezTo>
                    <a:pt x="f18" y="f57"/>
                    <a:pt x="f18" y="f56"/>
                    <a:pt x="f64" y="f56"/>
                  </a:cubicBezTo>
                  <a:lnTo>
                    <a:pt x="f64" y="f55"/>
                  </a:lnTo>
                  <a:cubicBezTo>
                    <a:pt x="f65" y="f53"/>
                    <a:pt x="f66" y="f67"/>
                    <a:pt x="f68" y="f48"/>
                  </a:cubicBezTo>
                  <a:lnTo>
                    <a:pt x="f69" y="f70"/>
                  </a:lnTo>
                  <a:cubicBezTo>
                    <a:pt x="f71" y="f72"/>
                    <a:pt x="f5" y="f73"/>
                    <a:pt x="f74" y="f75"/>
                  </a:cubicBezTo>
                  <a:cubicBezTo>
                    <a:pt x="f76" y="f77"/>
                    <a:pt x="f78" y="f79"/>
                    <a:pt x="f80" y="f45"/>
                  </a:cubicBezTo>
                  <a:cubicBezTo>
                    <a:pt x="f81" y="f82"/>
                    <a:pt x="f83" y="f44"/>
                    <a:pt x="f84" y="f85"/>
                  </a:cubicBezTo>
                  <a:lnTo>
                    <a:pt x="f86" y="f85"/>
                  </a:lnTo>
                  <a:cubicBezTo>
                    <a:pt x="f87" y="f42"/>
                    <a:pt x="f88" y="f89"/>
                    <a:pt x="f90" y="f39"/>
                  </a:cubicBezTo>
                  <a:lnTo>
                    <a:pt x="f91" y="f39"/>
                  </a:lnTo>
                  <a:cubicBezTo>
                    <a:pt x="f92" y="f39"/>
                    <a:pt x="f93" y="f94"/>
                    <a:pt x="f95" y="f37"/>
                  </a:cubicBezTo>
                  <a:lnTo>
                    <a:pt x="f95" y="f33"/>
                  </a:lnTo>
                  <a:lnTo>
                    <a:pt x="f95" y="f27"/>
                  </a:lnTo>
                  <a:cubicBezTo>
                    <a:pt x="f93" y="f96"/>
                    <a:pt x="f93" y="f97"/>
                    <a:pt x="f91" y="f19"/>
                  </a:cubicBezTo>
                  <a:cubicBezTo>
                    <a:pt x="f98" y="f15"/>
                    <a:pt x="f99" y="f11"/>
                    <a:pt x="f88" y="f100"/>
                  </a:cubicBezTo>
                  <a:cubicBezTo>
                    <a:pt x="f101" y="f9"/>
                    <a:pt x="f87" y="f9"/>
                    <a:pt x="f86" y="f9"/>
                  </a:cubicBezTo>
                  <a:cubicBezTo>
                    <a:pt x="f84" y="f6"/>
                    <a:pt x="f83" y="f6"/>
                    <a:pt x="f102" y="f6"/>
                  </a:cubicBezTo>
                  <a:close/>
                  <a:moveTo>
                    <a:pt x="f103" y="f104"/>
                  </a:moveTo>
                  <a:cubicBezTo>
                    <a:pt x="f82" y="f104"/>
                    <a:pt x="f45" y="f105"/>
                    <a:pt x="f79" y="f105"/>
                  </a:cubicBezTo>
                  <a:cubicBezTo>
                    <a:pt x="f75" y="f106"/>
                    <a:pt x="f107" y="f108"/>
                    <a:pt x="f109" y="f110"/>
                  </a:cubicBezTo>
                  <a:cubicBezTo>
                    <a:pt x="f111" y="f112"/>
                    <a:pt x="f111" y="f112"/>
                    <a:pt x="f70" y="f112"/>
                  </a:cubicBezTo>
                  <a:cubicBezTo>
                    <a:pt x="f70" y="f113"/>
                    <a:pt x="f47" y="f114"/>
                    <a:pt x="f48" y="f115"/>
                  </a:cubicBezTo>
                  <a:lnTo>
                    <a:pt x="f116" y="f115"/>
                  </a:lnTo>
                  <a:lnTo>
                    <a:pt x="f50" y="f117"/>
                  </a:lnTo>
                  <a:cubicBezTo>
                    <a:pt x="f67" y="f118"/>
                    <a:pt x="f51" y="f119"/>
                    <a:pt x="f52" y="f120"/>
                  </a:cubicBezTo>
                  <a:cubicBezTo>
                    <a:pt x="f121" y="f122"/>
                    <a:pt x="f121" y="f123"/>
                    <a:pt x="f52" y="f124"/>
                  </a:cubicBezTo>
                  <a:cubicBezTo>
                    <a:pt x="f52" y="f125"/>
                    <a:pt x="f52" y="f125"/>
                    <a:pt x="f51" y="f126"/>
                  </a:cubicBezTo>
                  <a:cubicBezTo>
                    <a:pt x="f51" y="f127"/>
                    <a:pt x="f51" y="f127"/>
                    <a:pt x="f67" y="f127"/>
                  </a:cubicBezTo>
                  <a:cubicBezTo>
                    <a:pt x="f50" y="f128"/>
                    <a:pt x="f129" y="f130"/>
                    <a:pt x="f116" y="f131"/>
                  </a:cubicBezTo>
                  <a:lnTo>
                    <a:pt x="f48" y="f132"/>
                  </a:lnTo>
                  <a:lnTo>
                    <a:pt x="f47" y="f133"/>
                  </a:lnTo>
                  <a:cubicBezTo>
                    <a:pt x="f47" y="f134"/>
                    <a:pt x="f70" y="f135"/>
                    <a:pt x="f70" y="f136"/>
                  </a:cubicBezTo>
                  <a:cubicBezTo>
                    <a:pt x="f111" y="f137"/>
                    <a:pt x="f111" y="f138"/>
                    <a:pt x="f109" y="f139"/>
                  </a:cubicBezTo>
                  <a:cubicBezTo>
                    <a:pt x="f109" y="f140"/>
                    <a:pt x="f107" y="f141"/>
                    <a:pt x="f107" y="f142"/>
                  </a:cubicBezTo>
                  <a:lnTo>
                    <a:pt x="f75" y="f143"/>
                  </a:lnTo>
                  <a:lnTo>
                    <a:pt x="f77" y="f144"/>
                  </a:lnTo>
                  <a:lnTo>
                    <a:pt x="f77" y="f145"/>
                  </a:lnTo>
                  <a:lnTo>
                    <a:pt x="f79" y="f146"/>
                  </a:lnTo>
                  <a:cubicBezTo>
                    <a:pt x="f45" y="f147"/>
                    <a:pt x="f45" y="f148"/>
                    <a:pt x="f82" y="f149"/>
                  </a:cubicBezTo>
                  <a:cubicBezTo>
                    <a:pt x="f82" y="f150"/>
                    <a:pt x="f82" y="f151"/>
                    <a:pt x="f103" y="f152"/>
                  </a:cubicBezTo>
                  <a:lnTo>
                    <a:pt x="f103" y="f153"/>
                  </a:lnTo>
                  <a:cubicBezTo>
                    <a:pt x="f103" y="f154"/>
                    <a:pt x="f103" y="f154"/>
                    <a:pt x="f85" y="f155"/>
                  </a:cubicBezTo>
                  <a:cubicBezTo>
                    <a:pt x="f85" y="f156"/>
                    <a:pt x="f42" y="f157"/>
                    <a:pt x="f41" y="f157"/>
                  </a:cubicBezTo>
                  <a:cubicBezTo>
                    <a:pt x="f89" y="f158"/>
                    <a:pt x="f39" y="f158"/>
                    <a:pt x="f159" y="f158"/>
                  </a:cubicBezTo>
                  <a:lnTo>
                    <a:pt x="f160" y="f158"/>
                  </a:lnTo>
                  <a:cubicBezTo>
                    <a:pt x="f33" y="f158"/>
                    <a:pt x="f161" y="f158"/>
                    <a:pt x="f29" y="f157"/>
                  </a:cubicBezTo>
                  <a:cubicBezTo>
                    <a:pt x="f162" y="f157"/>
                    <a:pt x="f27" y="f157"/>
                    <a:pt x="f25" y="f156"/>
                  </a:cubicBezTo>
                  <a:cubicBezTo>
                    <a:pt x="f96" y="f156"/>
                    <a:pt x="f163" y="f155"/>
                    <a:pt x="f97" y="f154"/>
                  </a:cubicBezTo>
                  <a:lnTo>
                    <a:pt x="f21" y="f154"/>
                  </a:lnTo>
                  <a:lnTo>
                    <a:pt x="f19" y="f153"/>
                  </a:lnTo>
                  <a:cubicBezTo>
                    <a:pt x="f19" y="f164"/>
                    <a:pt x="f17" y="f164"/>
                    <a:pt x="f165" y="f152"/>
                  </a:cubicBezTo>
                  <a:cubicBezTo>
                    <a:pt x="f166" y="f151"/>
                    <a:pt x="f167" y="f150"/>
                    <a:pt x="f167" y="f149"/>
                  </a:cubicBezTo>
                  <a:cubicBezTo>
                    <a:pt x="f9" y="f168"/>
                    <a:pt x="f6" y="f146"/>
                    <a:pt x="f6" y="f144"/>
                  </a:cubicBezTo>
                  <a:lnTo>
                    <a:pt x="f6" y="f169"/>
                  </a:lnTo>
                  <a:lnTo>
                    <a:pt x="f6" y="f139"/>
                  </a:lnTo>
                  <a:lnTo>
                    <a:pt x="f6" y="f170"/>
                  </a:lnTo>
                  <a:lnTo>
                    <a:pt x="f6" y="f132"/>
                  </a:lnTo>
                  <a:cubicBezTo>
                    <a:pt x="f9" y="f131"/>
                    <a:pt x="f171" y="f130"/>
                    <a:pt x="f167" y="f172"/>
                  </a:cubicBezTo>
                  <a:cubicBezTo>
                    <a:pt x="f166" y="f173"/>
                    <a:pt x="f165" y="f126"/>
                    <a:pt x="f17" y="f124"/>
                  </a:cubicBezTo>
                  <a:cubicBezTo>
                    <a:pt x="f19" y="f122"/>
                    <a:pt x="f21" y="f174"/>
                    <a:pt x="f97" y="f118"/>
                  </a:cubicBezTo>
                  <a:cubicBezTo>
                    <a:pt x="f163" y="f117"/>
                    <a:pt x="f96" y="f115"/>
                    <a:pt x="f27" y="f114"/>
                  </a:cubicBezTo>
                  <a:cubicBezTo>
                    <a:pt x="f162" y="f112"/>
                    <a:pt x="f161" y="f110"/>
                    <a:pt x="f33" y="f108"/>
                  </a:cubicBezTo>
                  <a:cubicBezTo>
                    <a:pt x="f175" y="f106"/>
                    <a:pt x="f160" y="f105"/>
                    <a:pt x="f176" y="f105"/>
                  </a:cubicBezTo>
                  <a:cubicBezTo>
                    <a:pt x="f159" y="f104"/>
                    <a:pt x="f39" y="f104"/>
                    <a:pt x="f89" y="f104"/>
                  </a:cubicBezTo>
                  <a:close/>
                  <a:moveTo>
                    <a:pt x="f74" y="f105"/>
                  </a:moveTo>
                  <a:cubicBezTo>
                    <a:pt x="f177" y="f105"/>
                    <a:pt x="f5" y="f108"/>
                    <a:pt x="f5" y="f112"/>
                  </a:cubicBezTo>
                  <a:lnTo>
                    <a:pt x="f5" y="f114"/>
                  </a:lnTo>
                  <a:cubicBezTo>
                    <a:pt x="f177" y="f178"/>
                    <a:pt x="f177" y="f118"/>
                    <a:pt x="f177" y="f120"/>
                  </a:cubicBezTo>
                  <a:cubicBezTo>
                    <a:pt x="f74" y="f173"/>
                    <a:pt x="f177" y="f131"/>
                    <a:pt x="f5" y="f135"/>
                  </a:cubicBezTo>
                  <a:cubicBezTo>
                    <a:pt x="f179" y="f138"/>
                    <a:pt x="f71" y="f142"/>
                    <a:pt x="f180" y="f181"/>
                  </a:cubicBezTo>
                  <a:cubicBezTo>
                    <a:pt x="f68" y="f182"/>
                    <a:pt x="f8" y="f150"/>
                    <a:pt x="f183" y="f154"/>
                  </a:cubicBezTo>
                  <a:lnTo>
                    <a:pt x="f66" y="f153"/>
                  </a:lnTo>
                  <a:lnTo>
                    <a:pt x="f66" y="f153"/>
                  </a:lnTo>
                  <a:cubicBezTo>
                    <a:pt x="f183" y="f155"/>
                    <a:pt x="f184" y="f157"/>
                    <a:pt x="f12" y="f185"/>
                  </a:cubicBezTo>
                  <a:lnTo>
                    <a:pt x="f65" y="f186"/>
                  </a:lnTo>
                  <a:cubicBezTo>
                    <a:pt x="f187" y="f188"/>
                    <a:pt x="f187" y="f189"/>
                    <a:pt x="f14" y="f190"/>
                  </a:cubicBezTo>
                  <a:lnTo>
                    <a:pt x="f191" y="f192"/>
                  </a:lnTo>
                  <a:cubicBezTo>
                    <a:pt x="f191" y="f193"/>
                    <a:pt x="f16" y="f194"/>
                    <a:pt x="f16" y="f195"/>
                  </a:cubicBezTo>
                  <a:cubicBezTo>
                    <a:pt x="f16" y="f195"/>
                    <a:pt x="f64" y="f196"/>
                    <a:pt x="f16" y="f197"/>
                  </a:cubicBezTo>
                  <a:cubicBezTo>
                    <a:pt x="f16" y="f198"/>
                    <a:pt x="f191" y="f199"/>
                    <a:pt x="f191" y="f199"/>
                  </a:cubicBezTo>
                  <a:cubicBezTo>
                    <a:pt x="f14" y="f200"/>
                    <a:pt x="f187" y="f200"/>
                    <a:pt x="f65" y="f200"/>
                  </a:cubicBezTo>
                  <a:lnTo>
                    <a:pt x="f8" y="f200"/>
                  </a:lnTo>
                  <a:cubicBezTo>
                    <a:pt x="f201" y="f199"/>
                    <a:pt x="f68" y="f199"/>
                    <a:pt x="f180" y="f199"/>
                  </a:cubicBezTo>
                  <a:cubicBezTo>
                    <a:pt x="f69" y="f199"/>
                    <a:pt x="f179" y="f198"/>
                    <a:pt x="f177" y="f198"/>
                  </a:cubicBezTo>
                  <a:cubicBezTo>
                    <a:pt x="f74" y="f197"/>
                    <a:pt x="f78" y="f197"/>
                    <a:pt x="f80" y="f196"/>
                  </a:cubicBezTo>
                  <a:lnTo>
                    <a:pt x="f80" y="f197"/>
                  </a:lnTo>
                  <a:lnTo>
                    <a:pt x="f81" y="f197"/>
                  </a:lnTo>
                  <a:cubicBezTo>
                    <a:pt x="f102" y="f197"/>
                    <a:pt x="f83" y="f196"/>
                    <a:pt x="f84" y="f196"/>
                  </a:cubicBezTo>
                  <a:cubicBezTo>
                    <a:pt x="f84" y="f196"/>
                    <a:pt x="f84" y="f195"/>
                    <a:pt x="f86" y="f195"/>
                  </a:cubicBezTo>
                  <a:cubicBezTo>
                    <a:pt x="f87" y="f194"/>
                    <a:pt x="f87" y="f194"/>
                    <a:pt x="f101" y="f193"/>
                  </a:cubicBezTo>
                  <a:lnTo>
                    <a:pt x="f88" y="f192"/>
                  </a:lnTo>
                  <a:cubicBezTo>
                    <a:pt x="f202" y="f190"/>
                    <a:pt x="f90" y="f189"/>
                    <a:pt x="f99" y="f188"/>
                  </a:cubicBezTo>
                  <a:cubicBezTo>
                    <a:pt x="f203" y="f186"/>
                    <a:pt x="f98" y="f204"/>
                    <a:pt x="f91" y="f158"/>
                  </a:cubicBezTo>
                  <a:cubicBezTo>
                    <a:pt x="f93" y="f156"/>
                    <a:pt x="f205" y="f153"/>
                    <a:pt x="f206" y="f151"/>
                  </a:cubicBezTo>
                  <a:cubicBezTo>
                    <a:pt x="f207" y="f150"/>
                    <a:pt x="f207" y="f149"/>
                    <a:pt x="f208" y="f148"/>
                  </a:cubicBezTo>
                  <a:cubicBezTo>
                    <a:pt x="f208" y="f148"/>
                    <a:pt x="f208" y="f168"/>
                    <a:pt x="f209" y="f182"/>
                  </a:cubicBezTo>
                  <a:cubicBezTo>
                    <a:pt x="f209" y="f147"/>
                    <a:pt x="f210" y="f211"/>
                    <a:pt x="f210" y="f146"/>
                  </a:cubicBezTo>
                  <a:cubicBezTo>
                    <a:pt x="f212" y="f143"/>
                    <a:pt x="f212" y="f141"/>
                    <a:pt x="f212" y="f139"/>
                  </a:cubicBezTo>
                  <a:cubicBezTo>
                    <a:pt x="f213" y="f214"/>
                    <a:pt x="f212" y="f136"/>
                    <a:pt x="f212" y="f135"/>
                  </a:cubicBezTo>
                  <a:lnTo>
                    <a:pt x="f212" y="f134"/>
                  </a:lnTo>
                  <a:lnTo>
                    <a:pt x="f212" y="f215"/>
                  </a:lnTo>
                  <a:cubicBezTo>
                    <a:pt x="f212" y="f131"/>
                    <a:pt x="f216" y="f217"/>
                    <a:pt x="f216" y="f130"/>
                  </a:cubicBezTo>
                  <a:cubicBezTo>
                    <a:pt x="f210" y="f172"/>
                    <a:pt x="f210" y="f128"/>
                    <a:pt x="f209" y="f173"/>
                  </a:cubicBezTo>
                  <a:lnTo>
                    <a:pt x="f209" y="f127"/>
                  </a:lnTo>
                  <a:cubicBezTo>
                    <a:pt x="f209" y="f127"/>
                    <a:pt x="f208" y="f126"/>
                    <a:pt x="f208" y="f125"/>
                  </a:cubicBezTo>
                  <a:cubicBezTo>
                    <a:pt x="f207" y="f123"/>
                    <a:pt x="f206" y="f120"/>
                    <a:pt x="f95" y="f119"/>
                  </a:cubicBezTo>
                  <a:cubicBezTo>
                    <a:pt x="f93" y="f118"/>
                    <a:pt x="f92" y="f117"/>
                    <a:pt x="f91" y="f178"/>
                  </a:cubicBezTo>
                  <a:cubicBezTo>
                    <a:pt x="f98" y="f178"/>
                    <a:pt x="f98" y="f115"/>
                    <a:pt x="f203" y="f114"/>
                  </a:cubicBezTo>
                  <a:lnTo>
                    <a:pt x="f90" y="f113"/>
                  </a:lnTo>
                  <a:cubicBezTo>
                    <a:pt x="f90" y="f112"/>
                    <a:pt x="f202" y="f112"/>
                    <a:pt x="f88" y="f110"/>
                  </a:cubicBezTo>
                  <a:cubicBezTo>
                    <a:pt x="f88" y="f110"/>
                    <a:pt x="f101" y="f108"/>
                    <a:pt x="f87" y="f108"/>
                  </a:cubicBezTo>
                  <a:cubicBezTo>
                    <a:pt x="f84" y="f108"/>
                    <a:pt x="f83" y="f106"/>
                    <a:pt x="f102" y="f106"/>
                  </a:cubicBezTo>
                  <a:cubicBezTo>
                    <a:pt x="f81" y="f106"/>
                    <a:pt x="f81" y="f108"/>
                    <a:pt x="f80" y="f108"/>
                  </a:cubicBezTo>
                  <a:cubicBezTo>
                    <a:pt x="f80" y="f106"/>
                    <a:pt x="f78" y="f105"/>
                    <a:pt x="f76" y="f105"/>
                  </a:cubicBezTo>
                  <a:close/>
                  <a:moveTo>
                    <a:pt x="f218" y="f192"/>
                  </a:moveTo>
                  <a:lnTo>
                    <a:pt x="f196" y="f193"/>
                  </a:lnTo>
                  <a:cubicBezTo>
                    <a:pt x="f197" y="f193"/>
                    <a:pt x="f197" y="f194"/>
                    <a:pt x="f197" y="f194"/>
                  </a:cubicBezTo>
                  <a:lnTo>
                    <a:pt x="f197" y="f196"/>
                  </a:lnTo>
                  <a:cubicBezTo>
                    <a:pt x="f197" y="f197"/>
                    <a:pt x="f196" y="f198"/>
                    <a:pt x="f196" y="f199"/>
                  </a:cubicBezTo>
                  <a:cubicBezTo>
                    <a:pt x="f218" y="f200"/>
                    <a:pt x="f218" y="f219"/>
                    <a:pt x="f218" y="f220"/>
                  </a:cubicBezTo>
                  <a:cubicBezTo>
                    <a:pt x="f218" y="f221"/>
                    <a:pt x="f218" y="f222"/>
                    <a:pt x="f196" y="f223"/>
                  </a:cubicBezTo>
                  <a:lnTo>
                    <a:pt x="f196" y="f224"/>
                  </a:lnTo>
                  <a:cubicBezTo>
                    <a:pt x="f196" y="f225"/>
                    <a:pt x="f197" y="f226"/>
                    <a:pt x="f198" y="f227"/>
                  </a:cubicBezTo>
                  <a:cubicBezTo>
                    <a:pt x="f199" y="f228"/>
                    <a:pt x="f199" y="f229"/>
                    <a:pt x="f200" y="f230"/>
                  </a:cubicBezTo>
                  <a:cubicBezTo>
                    <a:pt x="f231" y="f232"/>
                    <a:pt x="f233" y="f234"/>
                    <a:pt x="f235" y="f236"/>
                  </a:cubicBezTo>
                  <a:lnTo>
                    <a:pt x="f221" y="f236"/>
                  </a:lnTo>
                  <a:cubicBezTo>
                    <a:pt x="f237" y="f238"/>
                    <a:pt x="f239" y="f240"/>
                    <a:pt x="f241" y="f242"/>
                  </a:cubicBezTo>
                  <a:cubicBezTo>
                    <a:pt x="f243" y="f244"/>
                    <a:pt x="f224" y="f245"/>
                    <a:pt x="f225" y="f246"/>
                  </a:cubicBezTo>
                  <a:lnTo>
                    <a:pt x="f225" y="f247"/>
                  </a:lnTo>
                  <a:cubicBezTo>
                    <a:pt x="f248" y="f249"/>
                    <a:pt x="f250" y="f251"/>
                    <a:pt x="f252" y="f253"/>
                  </a:cubicBezTo>
                  <a:cubicBezTo>
                    <a:pt x="f254" y="f255"/>
                    <a:pt x="f227" y="f256"/>
                    <a:pt x="f257" y="f258"/>
                  </a:cubicBezTo>
                  <a:lnTo>
                    <a:pt x="f257" y="f259"/>
                  </a:lnTo>
                  <a:cubicBezTo>
                    <a:pt x="f257" y="f259"/>
                    <a:pt x="f227" y="f260"/>
                    <a:pt x="f227" y="f261"/>
                  </a:cubicBezTo>
                  <a:lnTo>
                    <a:pt x="f226" y="f261"/>
                  </a:lnTo>
                  <a:lnTo>
                    <a:pt x="f250" y="f262"/>
                  </a:lnTo>
                  <a:cubicBezTo>
                    <a:pt x="f248" y="f262"/>
                    <a:pt x="f225" y="f263"/>
                    <a:pt x="f264" y="f263"/>
                  </a:cubicBezTo>
                  <a:cubicBezTo>
                    <a:pt x="f223" y="f265"/>
                    <a:pt x="f266" y="f265"/>
                    <a:pt x="f241" y="f267"/>
                  </a:cubicBezTo>
                  <a:cubicBezTo>
                    <a:pt x="f268" y="f267"/>
                    <a:pt x="f269" y="f270"/>
                    <a:pt x="f237" y="f270"/>
                  </a:cubicBezTo>
                  <a:cubicBezTo>
                    <a:pt x="f235" y="f270"/>
                    <a:pt x="f233" y="f271"/>
                    <a:pt x="f220" y="f271"/>
                  </a:cubicBezTo>
                  <a:lnTo>
                    <a:pt x="f199" y="f271"/>
                  </a:lnTo>
                  <a:cubicBezTo>
                    <a:pt x="f198" y="f271"/>
                    <a:pt x="f196" y="f270"/>
                    <a:pt x="f272" y="f270"/>
                  </a:cubicBezTo>
                  <a:cubicBezTo>
                    <a:pt x="f190" y="f270"/>
                    <a:pt x="f204" y="f267"/>
                    <a:pt x="f273" y="f263"/>
                  </a:cubicBezTo>
                  <a:cubicBezTo>
                    <a:pt x="f154" y="f262"/>
                    <a:pt x="f274" y="f261"/>
                    <a:pt x="f150" y="f259"/>
                  </a:cubicBezTo>
                  <a:lnTo>
                    <a:pt x="f168" y="f256"/>
                  </a:lnTo>
                  <a:cubicBezTo>
                    <a:pt x="f211" y="f249"/>
                    <a:pt x="f181" y="f245"/>
                    <a:pt x="f275" y="f276"/>
                  </a:cubicBezTo>
                  <a:cubicBezTo>
                    <a:pt x="f277" y="f278"/>
                    <a:pt x="f279" y="f280"/>
                    <a:pt x="f142" y="f281"/>
                  </a:cubicBezTo>
                  <a:cubicBezTo>
                    <a:pt x="f141" y="f282"/>
                    <a:pt x="f141" y="f283"/>
                    <a:pt x="f284" y="f285"/>
                  </a:cubicBezTo>
                  <a:lnTo>
                    <a:pt x="f284" y="f286"/>
                  </a:lnTo>
                  <a:lnTo>
                    <a:pt x="f284" y="f232"/>
                  </a:lnTo>
                  <a:lnTo>
                    <a:pt x="f284" y="f287"/>
                  </a:lnTo>
                  <a:cubicBezTo>
                    <a:pt x="f141" y="f288"/>
                    <a:pt x="f142" y="f252"/>
                    <a:pt x="f277" y="f225"/>
                  </a:cubicBezTo>
                  <a:cubicBezTo>
                    <a:pt x="f277" y="f224"/>
                    <a:pt x="f275" y="f243"/>
                    <a:pt x="f181" y="f241"/>
                  </a:cubicBezTo>
                  <a:cubicBezTo>
                    <a:pt x="f145" y="f289"/>
                    <a:pt x="f211" y="f290"/>
                    <a:pt x="f147" y="f221"/>
                  </a:cubicBezTo>
                  <a:cubicBezTo>
                    <a:pt x="f168" y="f291"/>
                    <a:pt x="f148" y="f220"/>
                    <a:pt x="f150" y="f219"/>
                  </a:cubicBezTo>
                  <a:cubicBezTo>
                    <a:pt x="f292" y="f200"/>
                    <a:pt x="f293" y="f198"/>
                    <a:pt x="f155" y="f197"/>
                  </a:cubicBezTo>
                  <a:cubicBezTo>
                    <a:pt x="f273" y="f197"/>
                    <a:pt x="f157" y="f196"/>
                    <a:pt x="f158" y="f196"/>
                  </a:cubicBezTo>
                  <a:cubicBezTo>
                    <a:pt x="f185" y="f196"/>
                    <a:pt x="f185" y="f196"/>
                    <a:pt x="f204" y="f195"/>
                  </a:cubicBezTo>
                  <a:lnTo>
                    <a:pt x="f186" y="f195"/>
                  </a:lnTo>
                  <a:cubicBezTo>
                    <a:pt x="f294" y="f195"/>
                    <a:pt x="f190" y="f194"/>
                    <a:pt x="f192" y="f194"/>
                  </a:cubicBezTo>
                  <a:cubicBezTo>
                    <a:pt x="f295" y="f193"/>
                    <a:pt x="f272" y="f192"/>
                    <a:pt x="f218" y="f192"/>
                  </a:cubicBezTo>
                  <a:close/>
                  <a:moveTo>
                    <a:pt x="f296" y="f168"/>
                  </a:moveTo>
                  <a:cubicBezTo>
                    <a:pt x="f297" y="f168"/>
                    <a:pt x="f298" y="f148"/>
                    <a:pt x="f299" y="f148"/>
                  </a:cubicBezTo>
                  <a:lnTo>
                    <a:pt x="f300" y="f148"/>
                  </a:lnTo>
                  <a:cubicBezTo>
                    <a:pt x="f301" y="f148"/>
                    <a:pt x="f302" y="f148"/>
                    <a:pt x="f303" y="f304"/>
                  </a:cubicBezTo>
                  <a:cubicBezTo>
                    <a:pt x="f305" y="f149"/>
                    <a:pt x="f306" y="f149"/>
                    <a:pt x="f307" y="f150"/>
                  </a:cubicBezTo>
                  <a:cubicBezTo>
                    <a:pt x="f308" y="f151"/>
                    <a:pt x="f309" y="f151"/>
                    <a:pt x="f310" y="f152"/>
                  </a:cubicBezTo>
                  <a:lnTo>
                    <a:pt x="f311" y="f164"/>
                  </a:lnTo>
                  <a:cubicBezTo>
                    <a:pt x="f312" y="f164"/>
                    <a:pt x="f313" y="f153"/>
                    <a:pt x="f314" y="f153"/>
                  </a:cubicBezTo>
                  <a:cubicBezTo>
                    <a:pt x="f315" y="f154"/>
                    <a:pt x="f316" y="f155"/>
                    <a:pt x="f317" y="f156"/>
                  </a:cubicBezTo>
                  <a:cubicBezTo>
                    <a:pt x="f318" y="f157"/>
                    <a:pt x="f319" y="f185"/>
                    <a:pt x="f320" y="f204"/>
                  </a:cubicBezTo>
                  <a:lnTo>
                    <a:pt x="f321" y="f186"/>
                  </a:lnTo>
                  <a:cubicBezTo>
                    <a:pt x="f322" y="f189"/>
                    <a:pt x="f323" y="f192"/>
                    <a:pt x="f324" y="f195"/>
                  </a:cubicBezTo>
                  <a:cubicBezTo>
                    <a:pt x="f325" y="f196"/>
                    <a:pt x="f326" y="f198"/>
                    <a:pt x="f212" y="f200"/>
                  </a:cubicBezTo>
                  <a:cubicBezTo>
                    <a:pt x="f216" y="f231"/>
                    <a:pt x="f210" y="f291"/>
                    <a:pt x="f209" y="f221"/>
                  </a:cubicBezTo>
                  <a:lnTo>
                    <a:pt x="f207" y="f237"/>
                  </a:lnTo>
                  <a:lnTo>
                    <a:pt x="f207" y="f289"/>
                  </a:lnTo>
                  <a:lnTo>
                    <a:pt x="f206" y="f222"/>
                  </a:lnTo>
                  <a:lnTo>
                    <a:pt x="f206" y="f327"/>
                  </a:lnTo>
                  <a:lnTo>
                    <a:pt x="f205" y="f241"/>
                  </a:lnTo>
                  <a:cubicBezTo>
                    <a:pt x="f95" y="f243"/>
                    <a:pt x="f95" y="f224"/>
                    <a:pt x="f93" y="f328"/>
                  </a:cubicBezTo>
                  <a:cubicBezTo>
                    <a:pt x="f93" y="f226"/>
                    <a:pt x="f92" y="f254"/>
                    <a:pt x="f92" y="f329"/>
                  </a:cubicBezTo>
                  <a:lnTo>
                    <a:pt x="f91" y="f288"/>
                  </a:lnTo>
                  <a:cubicBezTo>
                    <a:pt x="f98" y="f287"/>
                    <a:pt x="f203" y="f330"/>
                    <a:pt x="f203" y="f331"/>
                  </a:cubicBezTo>
                  <a:cubicBezTo>
                    <a:pt x="f203" y="f332"/>
                    <a:pt x="f98" y="f333"/>
                    <a:pt x="f98" y="f283"/>
                  </a:cubicBezTo>
                  <a:lnTo>
                    <a:pt x="f98" y="f282"/>
                  </a:lnTo>
                  <a:cubicBezTo>
                    <a:pt x="f91" y="f238"/>
                    <a:pt x="f91" y="f238"/>
                    <a:pt x="f91" y="f281"/>
                  </a:cubicBezTo>
                  <a:lnTo>
                    <a:pt x="f92" y="f240"/>
                  </a:lnTo>
                  <a:cubicBezTo>
                    <a:pt x="f91" y="f240"/>
                    <a:pt x="f91" y="f240"/>
                    <a:pt x="f91" y="f280"/>
                  </a:cubicBezTo>
                  <a:cubicBezTo>
                    <a:pt x="f91" y="f242"/>
                    <a:pt x="f91" y="f334"/>
                    <a:pt x="f92" y="f247"/>
                  </a:cubicBezTo>
                  <a:cubicBezTo>
                    <a:pt x="f93" y="f249"/>
                    <a:pt x="f95" y="f253"/>
                    <a:pt x="f205" y="f258"/>
                  </a:cubicBezTo>
                  <a:cubicBezTo>
                    <a:pt x="f205" y="f335"/>
                    <a:pt x="f206" y="f259"/>
                    <a:pt x="f207" y="f260"/>
                  </a:cubicBezTo>
                  <a:lnTo>
                    <a:pt x="f207" y="f261"/>
                  </a:lnTo>
                  <a:lnTo>
                    <a:pt x="f208" y="f262"/>
                  </a:lnTo>
                  <a:lnTo>
                    <a:pt x="f208" y="f265"/>
                  </a:lnTo>
                  <a:lnTo>
                    <a:pt x="f210" y="f270"/>
                  </a:lnTo>
                  <a:lnTo>
                    <a:pt x="f216" y="f270"/>
                  </a:lnTo>
                  <a:cubicBezTo>
                    <a:pt x="f212" y="f271"/>
                    <a:pt x="f213" y="f336"/>
                    <a:pt x="f326" y="f337"/>
                  </a:cubicBezTo>
                  <a:cubicBezTo>
                    <a:pt x="f325" y="f338"/>
                    <a:pt x="f324" y="f339"/>
                    <a:pt x="f323" y="f340"/>
                  </a:cubicBezTo>
                  <a:cubicBezTo>
                    <a:pt x="f341" y="f342"/>
                    <a:pt x="f322" y="f343"/>
                    <a:pt x="f321" y="f344"/>
                  </a:cubicBezTo>
                  <a:cubicBezTo>
                    <a:pt x="f320" y="f344"/>
                    <a:pt x="f319" y="f345"/>
                    <a:pt x="f346" y="f347"/>
                  </a:cubicBezTo>
                  <a:lnTo>
                    <a:pt x="f317" y="f348"/>
                  </a:lnTo>
                  <a:cubicBezTo>
                    <a:pt x="f315" y="f349"/>
                    <a:pt x="f313" y="f350"/>
                    <a:pt x="f351" y="f352"/>
                  </a:cubicBezTo>
                  <a:cubicBezTo>
                    <a:pt x="f309" y="f352"/>
                    <a:pt x="f308" y="f353"/>
                    <a:pt x="f306" y="f353"/>
                  </a:cubicBezTo>
                  <a:lnTo>
                    <a:pt x="f354" y="f353"/>
                  </a:lnTo>
                  <a:cubicBezTo>
                    <a:pt x="f300" y="f353"/>
                    <a:pt x="f355" y="f353"/>
                    <a:pt x="f356" y="f352"/>
                  </a:cubicBezTo>
                  <a:cubicBezTo>
                    <a:pt x="f357" y="f352"/>
                    <a:pt x="f358" y="f350"/>
                    <a:pt x="f359" y="f349"/>
                  </a:cubicBezTo>
                  <a:lnTo>
                    <a:pt x="f360" y="f349"/>
                  </a:lnTo>
                  <a:cubicBezTo>
                    <a:pt x="f361" y="f348"/>
                    <a:pt x="f362" y="f363"/>
                    <a:pt x="f364" y="f347"/>
                  </a:cubicBezTo>
                  <a:cubicBezTo>
                    <a:pt x="f352" y="f345"/>
                    <a:pt x="f349" y="f344"/>
                    <a:pt x="f348" y="f343"/>
                  </a:cubicBezTo>
                  <a:cubicBezTo>
                    <a:pt x="f365" y="f342"/>
                    <a:pt x="f344" y="f366"/>
                    <a:pt x="f367" y="f339"/>
                  </a:cubicBezTo>
                  <a:cubicBezTo>
                    <a:pt x="f368" y="f369"/>
                    <a:pt x="f370" y="f271"/>
                    <a:pt x="f371" y="f262"/>
                  </a:cubicBezTo>
                  <a:cubicBezTo>
                    <a:pt x="f271" y="f335"/>
                    <a:pt x="f372" y="f253"/>
                    <a:pt x="f263" y="f247"/>
                  </a:cubicBezTo>
                  <a:cubicBezTo>
                    <a:pt x="f260" y="f276"/>
                    <a:pt x="f373" y="f280"/>
                    <a:pt x="f374" y="f238"/>
                  </a:cubicBezTo>
                  <a:cubicBezTo>
                    <a:pt x="f375" y="f285"/>
                    <a:pt x="f258" y="f331"/>
                    <a:pt x="f258" y="f376"/>
                  </a:cubicBezTo>
                  <a:cubicBezTo>
                    <a:pt x="f258" y="f377"/>
                    <a:pt x="f375" y="f378"/>
                    <a:pt x="f375" y="f229"/>
                  </a:cubicBezTo>
                  <a:lnTo>
                    <a:pt x="f375" y="f379"/>
                  </a:lnTo>
                  <a:lnTo>
                    <a:pt x="f375" y="f228"/>
                  </a:lnTo>
                  <a:cubicBezTo>
                    <a:pt x="f375" y="f329"/>
                    <a:pt x="f375" y="f252"/>
                    <a:pt x="f374" y="f250"/>
                  </a:cubicBezTo>
                  <a:cubicBezTo>
                    <a:pt x="f374" y="f225"/>
                    <a:pt x="f374" y="f224"/>
                    <a:pt x="f373" y="f380"/>
                  </a:cubicBezTo>
                  <a:cubicBezTo>
                    <a:pt x="f373" y="f327"/>
                    <a:pt x="f260" y="f289"/>
                    <a:pt x="f261" y="f221"/>
                  </a:cubicBezTo>
                  <a:cubicBezTo>
                    <a:pt x="f262" y="f291"/>
                    <a:pt x="f263" y="f231"/>
                    <a:pt x="f372" y="f199"/>
                  </a:cubicBezTo>
                  <a:cubicBezTo>
                    <a:pt x="f270" y="f197"/>
                    <a:pt x="f271" y="f195"/>
                    <a:pt x="f336" y="f194"/>
                  </a:cubicBezTo>
                  <a:cubicBezTo>
                    <a:pt x="f371" y="f192"/>
                    <a:pt x="f338" y="f189"/>
                    <a:pt x="f370" y="f188"/>
                  </a:cubicBezTo>
                  <a:cubicBezTo>
                    <a:pt x="f381" y="f204"/>
                    <a:pt x="f368" y="f158"/>
                    <a:pt x="f343" y="f157"/>
                  </a:cubicBezTo>
                  <a:cubicBezTo>
                    <a:pt x="f344" y="f155"/>
                    <a:pt x="f365" y="f154"/>
                    <a:pt x="f349" y="f153"/>
                  </a:cubicBezTo>
                  <a:cubicBezTo>
                    <a:pt x="f350" y="f164"/>
                    <a:pt x="f352" y="f164"/>
                    <a:pt x="f382" y="f152"/>
                  </a:cubicBezTo>
                  <a:lnTo>
                    <a:pt x="f383" y="f152"/>
                  </a:lnTo>
                  <a:cubicBezTo>
                    <a:pt x="f364" y="f151"/>
                    <a:pt x="f384" y="f150"/>
                    <a:pt x="f385" y="f149"/>
                  </a:cubicBezTo>
                  <a:cubicBezTo>
                    <a:pt x="f361" y="f304"/>
                    <a:pt x="f386" y="f304"/>
                    <a:pt x="f360" y="f148"/>
                  </a:cubicBezTo>
                  <a:cubicBezTo>
                    <a:pt x="f387" y="f148"/>
                    <a:pt x="f388" y="f168"/>
                    <a:pt x="f389" y="f168"/>
                  </a:cubicBezTo>
                  <a:close/>
                  <a:moveTo>
                    <a:pt x="f80" y="f390"/>
                  </a:moveTo>
                  <a:cubicBezTo>
                    <a:pt x="f83" y="f390"/>
                    <a:pt x="f86" y="f390"/>
                    <a:pt x="f101" y="f391"/>
                  </a:cubicBezTo>
                  <a:lnTo>
                    <a:pt x="f99" y="f391"/>
                  </a:lnTo>
                  <a:cubicBezTo>
                    <a:pt x="f203" y="f391"/>
                    <a:pt x="f91" y="f392"/>
                    <a:pt x="f92" y="f392"/>
                  </a:cubicBezTo>
                  <a:cubicBezTo>
                    <a:pt x="f95" y="f393"/>
                    <a:pt x="f206" y="f394"/>
                    <a:pt x="f208" y="f395"/>
                  </a:cubicBezTo>
                  <a:cubicBezTo>
                    <a:pt x="f216" y="f396"/>
                    <a:pt x="f213" y="f397"/>
                    <a:pt x="f326" y="f398"/>
                  </a:cubicBezTo>
                  <a:cubicBezTo>
                    <a:pt x="f325" y="f399"/>
                    <a:pt x="f324" y="f400"/>
                    <a:pt x="f401" y="f402"/>
                  </a:cubicBezTo>
                  <a:cubicBezTo>
                    <a:pt x="f323" y="f403"/>
                    <a:pt x="f323" y="f404"/>
                    <a:pt x="f341" y="f405"/>
                  </a:cubicBezTo>
                  <a:lnTo>
                    <a:pt x="f322" y="f406"/>
                  </a:lnTo>
                  <a:cubicBezTo>
                    <a:pt x="f322" y="f407"/>
                    <a:pt x="f408" y="f407"/>
                    <a:pt x="f408" y="f409"/>
                  </a:cubicBezTo>
                  <a:cubicBezTo>
                    <a:pt x="f408" y="f410"/>
                    <a:pt x="f321" y="f411"/>
                    <a:pt x="f321" y="f412"/>
                  </a:cubicBezTo>
                  <a:lnTo>
                    <a:pt x="f321" y="f413"/>
                  </a:lnTo>
                  <a:cubicBezTo>
                    <a:pt x="f320" y="f414"/>
                    <a:pt x="f320" y="f415"/>
                    <a:pt x="f319" y="f6"/>
                  </a:cubicBezTo>
                  <a:cubicBezTo>
                    <a:pt x="f319" y="f100"/>
                    <a:pt x="f319" y="f11"/>
                    <a:pt x="f346" y="f13"/>
                  </a:cubicBezTo>
                  <a:lnTo>
                    <a:pt x="f346" y="f97"/>
                  </a:lnTo>
                  <a:lnTo>
                    <a:pt x="f346" y="f25"/>
                  </a:lnTo>
                  <a:lnTo>
                    <a:pt x="f346" y="f27"/>
                  </a:lnTo>
                  <a:lnTo>
                    <a:pt x="f346" y="f162"/>
                  </a:lnTo>
                  <a:lnTo>
                    <a:pt x="f317" y="f27"/>
                  </a:lnTo>
                  <a:cubicBezTo>
                    <a:pt x="f416" y="f25"/>
                    <a:pt x="f314" y="f96"/>
                    <a:pt x="f312" y="f96"/>
                  </a:cubicBezTo>
                  <a:cubicBezTo>
                    <a:pt x="f311" y="f23"/>
                    <a:pt x="f309" y="f97"/>
                    <a:pt x="f308" y="f21"/>
                  </a:cubicBezTo>
                  <a:cubicBezTo>
                    <a:pt x="f306" y="f21"/>
                    <a:pt x="f417" y="f19"/>
                    <a:pt x="f418" y="f17"/>
                  </a:cubicBezTo>
                  <a:cubicBezTo>
                    <a:pt x="f419" y="f17"/>
                    <a:pt x="f354" y="f17"/>
                    <a:pt x="f301" y="f15"/>
                  </a:cubicBezTo>
                  <a:lnTo>
                    <a:pt x="f300" y="f15"/>
                  </a:lnTo>
                  <a:cubicBezTo>
                    <a:pt x="f420" y="f13"/>
                    <a:pt x="f355" y="f13"/>
                    <a:pt x="f421" y="f13"/>
                  </a:cubicBezTo>
                  <a:cubicBezTo>
                    <a:pt x="f388" y="f11"/>
                    <a:pt x="f360" y="f100"/>
                    <a:pt x="f362" y="f100"/>
                  </a:cubicBezTo>
                  <a:lnTo>
                    <a:pt x="f364" y="f100"/>
                  </a:lnTo>
                  <a:cubicBezTo>
                    <a:pt x="f350" y="f9"/>
                    <a:pt x="f365" y="f9"/>
                    <a:pt x="f343" y="f6"/>
                  </a:cubicBezTo>
                  <a:lnTo>
                    <a:pt x="f263" y="f6"/>
                  </a:lnTo>
                  <a:lnTo>
                    <a:pt x="f261" y="f415"/>
                  </a:lnTo>
                  <a:lnTo>
                    <a:pt x="f245" y="f415"/>
                  </a:lnTo>
                  <a:cubicBezTo>
                    <a:pt x="f422" y="f415"/>
                    <a:pt x="f423" y="f415"/>
                    <a:pt x="f280" y="f6"/>
                  </a:cubicBezTo>
                  <a:lnTo>
                    <a:pt x="f236" y="f6"/>
                  </a:lnTo>
                  <a:cubicBezTo>
                    <a:pt x="f424" y="f9"/>
                    <a:pt x="f331" y="f9"/>
                    <a:pt x="f376" y="f100"/>
                  </a:cubicBezTo>
                  <a:lnTo>
                    <a:pt x="f377" y="f100"/>
                  </a:lnTo>
                  <a:lnTo>
                    <a:pt x="f425" y="f11"/>
                  </a:lnTo>
                  <a:cubicBezTo>
                    <a:pt x="f227" y="f11"/>
                    <a:pt x="f226" y="f13"/>
                    <a:pt x="f248" y="f13"/>
                  </a:cubicBezTo>
                  <a:cubicBezTo>
                    <a:pt x="f266" y="f15"/>
                    <a:pt x="f237" y="f19"/>
                    <a:pt x="f220" y="f21"/>
                  </a:cubicBezTo>
                  <a:cubicBezTo>
                    <a:pt x="f200" y="f97"/>
                    <a:pt x="f196" y="f23"/>
                    <a:pt x="f295" y="f25"/>
                  </a:cubicBezTo>
                  <a:lnTo>
                    <a:pt x="f294" y="f27"/>
                  </a:lnTo>
                  <a:lnTo>
                    <a:pt x="f204" y="f162"/>
                  </a:lnTo>
                  <a:cubicBezTo>
                    <a:pt x="f157" y="f29"/>
                    <a:pt x="f293" y="f31"/>
                    <a:pt x="f426" y="f33"/>
                  </a:cubicBezTo>
                  <a:lnTo>
                    <a:pt x="f150" y="f33"/>
                  </a:lnTo>
                  <a:cubicBezTo>
                    <a:pt x="f149" y="f427"/>
                    <a:pt x="f148" y="f35"/>
                    <a:pt x="f428" y="f35"/>
                  </a:cubicBezTo>
                  <a:cubicBezTo>
                    <a:pt x="f211" y="f429"/>
                    <a:pt x="f145" y="f94"/>
                    <a:pt x="f430" y="f39"/>
                  </a:cubicBezTo>
                  <a:cubicBezTo>
                    <a:pt x="f275" y="f39"/>
                    <a:pt x="f275" y="f89"/>
                    <a:pt x="f277" y="f89"/>
                  </a:cubicBezTo>
                  <a:lnTo>
                    <a:pt x="f279" y="f41"/>
                  </a:lnTo>
                  <a:cubicBezTo>
                    <a:pt x="f140" y="f85"/>
                    <a:pt x="f214" y="f44"/>
                    <a:pt x="f135" y="f45"/>
                  </a:cubicBezTo>
                  <a:cubicBezTo>
                    <a:pt x="f134" y="f79"/>
                    <a:pt x="f431" y="f77"/>
                    <a:pt x="f131" y="f75"/>
                  </a:cubicBezTo>
                  <a:cubicBezTo>
                    <a:pt x="f130" y="f73"/>
                    <a:pt x="f172" y="f72"/>
                    <a:pt x="f173" y="f47"/>
                  </a:cubicBezTo>
                  <a:cubicBezTo>
                    <a:pt x="f124" y="f49"/>
                    <a:pt x="f432" y="f67"/>
                    <a:pt x="f115" y="f53"/>
                  </a:cubicBezTo>
                  <a:cubicBezTo>
                    <a:pt x="f110" y="f433"/>
                    <a:pt x="f434" y="f57"/>
                    <a:pt x="f435" y="f61"/>
                  </a:cubicBezTo>
                  <a:cubicBezTo>
                    <a:pt x="f436" y="f437"/>
                    <a:pt x="f438" y="f439"/>
                    <a:pt x="f440" y="f441"/>
                  </a:cubicBezTo>
                  <a:lnTo>
                    <a:pt x="f442" y="f443"/>
                  </a:lnTo>
                  <a:cubicBezTo>
                    <a:pt x="f444" y="f445"/>
                    <a:pt x="f446" y="f447"/>
                    <a:pt x="f448" y="f449"/>
                  </a:cubicBezTo>
                  <a:cubicBezTo>
                    <a:pt x="f450" y="f451"/>
                    <a:pt x="f452" y="f453"/>
                    <a:pt x="f454" y="f455"/>
                  </a:cubicBezTo>
                  <a:cubicBezTo>
                    <a:pt x="f456" y="f457"/>
                    <a:pt x="f458" y="f459"/>
                    <a:pt x="f460" y="f436"/>
                  </a:cubicBezTo>
                  <a:lnTo>
                    <a:pt x="f461" y="f462"/>
                  </a:lnTo>
                  <a:lnTo>
                    <a:pt x="f463" y="f462"/>
                  </a:lnTo>
                  <a:cubicBezTo>
                    <a:pt x="f464" y="f465"/>
                    <a:pt x="f61" y="f465"/>
                    <a:pt x="f61" y="f466"/>
                  </a:cubicBezTo>
                  <a:cubicBezTo>
                    <a:pt x="f59" y="f436"/>
                    <a:pt x="f58" y="f436"/>
                    <a:pt x="f58" y="f467"/>
                  </a:cubicBezTo>
                  <a:cubicBezTo>
                    <a:pt x="f468" y="f459"/>
                    <a:pt x="f469" y="f470"/>
                    <a:pt x="f54" y="f470"/>
                  </a:cubicBezTo>
                  <a:lnTo>
                    <a:pt x="f121" y="f457"/>
                  </a:lnTo>
                  <a:lnTo>
                    <a:pt x="f51" y="f471"/>
                  </a:lnTo>
                  <a:cubicBezTo>
                    <a:pt x="f51" y="f471"/>
                    <a:pt x="f67" y="f455"/>
                    <a:pt x="f50" y="f455"/>
                  </a:cubicBezTo>
                  <a:cubicBezTo>
                    <a:pt x="f129" y="f472"/>
                    <a:pt x="f116" y="f472"/>
                    <a:pt x="f48" y="f472"/>
                  </a:cubicBezTo>
                  <a:cubicBezTo>
                    <a:pt x="f47" y="f453"/>
                    <a:pt x="f70" y="f453"/>
                    <a:pt x="f111" y="f453"/>
                  </a:cubicBezTo>
                  <a:cubicBezTo>
                    <a:pt x="f107" y="f473"/>
                    <a:pt x="f75" y="f473"/>
                    <a:pt x="f79" y="f451"/>
                  </a:cubicBezTo>
                  <a:cubicBezTo>
                    <a:pt x="f82" y="f451"/>
                    <a:pt x="f85" y="f451"/>
                    <a:pt x="f41" y="f474"/>
                  </a:cubicBezTo>
                  <a:lnTo>
                    <a:pt x="f175" y="f474"/>
                  </a:lnTo>
                  <a:cubicBezTo>
                    <a:pt x="f161" y="f474"/>
                    <a:pt x="f162" y="f474"/>
                    <a:pt x="f25" y="f451"/>
                  </a:cubicBezTo>
                  <a:cubicBezTo>
                    <a:pt x="f163" y="f451"/>
                    <a:pt x="f21" y="f451"/>
                    <a:pt x="f17" y="f473"/>
                  </a:cubicBezTo>
                  <a:cubicBezTo>
                    <a:pt x="f166" y="f453"/>
                    <a:pt x="f171" y="f472"/>
                    <a:pt x="f6" y="f472"/>
                  </a:cubicBezTo>
                  <a:cubicBezTo>
                    <a:pt x="f475" y="f455"/>
                    <a:pt x="f412" y="f471"/>
                    <a:pt x="f410" y="f457"/>
                  </a:cubicBezTo>
                  <a:cubicBezTo>
                    <a:pt x="f406" y="f470"/>
                    <a:pt x="f476" y="f459"/>
                    <a:pt x="f477" y="f436"/>
                  </a:cubicBezTo>
                  <a:cubicBezTo>
                    <a:pt x="f478" y="f465"/>
                    <a:pt x="f479" y="f462"/>
                    <a:pt x="f399" y="f480"/>
                  </a:cubicBezTo>
                  <a:cubicBezTo>
                    <a:pt x="f481" y="f482"/>
                    <a:pt x="f397" y="f105"/>
                    <a:pt x="f396" y="f110"/>
                  </a:cubicBezTo>
                  <a:cubicBezTo>
                    <a:pt x="f395" y="f110"/>
                    <a:pt x="f394" y="f112"/>
                    <a:pt x="f394" y="f113"/>
                  </a:cubicBezTo>
                  <a:lnTo>
                    <a:pt x="f394" y="f114"/>
                  </a:lnTo>
                  <a:cubicBezTo>
                    <a:pt x="f393" y="f178"/>
                    <a:pt x="f483" y="f119"/>
                    <a:pt x="f484" y="f120"/>
                  </a:cubicBezTo>
                  <a:lnTo>
                    <a:pt x="f484" y="f173"/>
                  </a:lnTo>
                  <a:lnTo>
                    <a:pt x="f484" y="f172"/>
                  </a:lnTo>
                  <a:lnTo>
                    <a:pt x="f2" y="f130"/>
                  </a:lnTo>
                  <a:lnTo>
                    <a:pt x="f2" y="f133"/>
                  </a:lnTo>
                  <a:lnTo>
                    <a:pt x="f2" y="f138"/>
                  </a:lnTo>
                  <a:cubicBezTo>
                    <a:pt x="f2" y="f140"/>
                    <a:pt x="f484" y="f142"/>
                    <a:pt x="f484" y="f485"/>
                  </a:cubicBezTo>
                  <a:lnTo>
                    <a:pt x="f484" y="f143"/>
                  </a:lnTo>
                  <a:lnTo>
                    <a:pt x="f484" y="f144"/>
                  </a:lnTo>
                  <a:cubicBezTo>
                    <a:pt x="f483" y="f211"/>
                    <a:pt x="f394" y="f304"/>
                    <a:pt x="f396" y="f164"/>
                  </a:cubicBezTo>
                  <a:cubicBezTo>
                    <a:pt x="f397" y="f154"/>
                    <a:pt x="f481" y="f157"/>
                    <a:pt x="f398" y="f185"/>
                  </a:cubicBezTo>
                  <a:cubicBezTo>
                    <a:pt x="f479" y="f186"/>
                    <a:pt x="f400" y="f189"/>
                    <a:pt x="f478" y="f192"/>
                  </a:cubicBezTo>
                  <a:cubicBezTo>
                    <a:pt x="f486" y="f194"/>
                    <a:pt x="f487" y="f195"/>
                    <a:pt x="f488" y="f197"/>
                  </a:cubicBezTo>
                  <a:cubicBezTo>
                    <a:pt x="f489" y="f199"/>
                    <a:pt x="f409" y="f200"/>
                    <a:pt x="f411" y="f219"/>
                  </a:cubicBezTo>
                  <a:cubicBezTo>
                    <a:pt x="f412" y="f219"/>
                    <a:pt x="f413" y="f231"/>
                    <a:pt x="f475" y="f231"/>
                  </a:cubicBezTo>
                  <a:cubicBezTo>
                    <a:pt x="f415" y="f220"/>
                    <a:pt x="f6" y="f220"/>
                    <a:pt x="f171" y="f291"/>
                  </a:cubicBezTo>
                  <a:lnTo>
                    <a:pt x="f97" y="f291"/>
                  </a:lnTo>
                  <a:lnTo>
                    <a:pt x="f163" y="f233"/>
                  </a:lnTo>
                  <a:lnTo>
                    <a:pt x="f159" y="f233"/>
                  </a:lnTo>
                  <a:cubicBezTo>
                    <a:pt x="f39" y="f291"/>
                    <a:pt x="f89" y="f291"/>
                    <a:pt x="f41" y="f291"/>
                  </a:cubicBezTo>
                  <a:lnTo>
                    <a:pt x="f41" y="f233"/>
                  </a:lnTo>
                  <a:cubicBezTo>
                    <a:pt x="f42" y="f237"/>
                    <a:pt x="f42" y="f327"/>
                    <a:pt x="f42" y="f380"/>
                  </a:cubicBezTo>
                  <a:lnTo>
                    <a:pt x="f42" y="f228"/>
                  </a:lnTo>
                  <a:cubicBezTo>
                    <a:pt x="f85" y="f377"/>
                    <a:pt x="f103" y="f232"/>
                    <a:pt x="f45" y="f234"/>
                  </a:cubicBezTo>
                  <a:cubicBezTo>
                    <a:pt x="f79" y="f236"/>
                    <a:pt x="f75" y="f281"/>
                    <a:pt x="f109" y="f278"/>
                  </a:cubicBezTo>
                  <a:cubicBezTo>
                    <a:pt x="f111" y="f276"/>
                    <a:pt x="f70" y="f334"/>
                    <a:pt x="f47" y="f490"/>
                  </a:cubicBezTo>
                  <a:lnTo>
                    <a:pt x="f116" y="f253"/>
                  </a:lnTo>
                  <a:cubicBezTo>
                    <a:pt x="f67" y="f491"/>
                    <a:pt x="f52" y="f262"/>
                    <a:pt x="f54" y="f271"/>
                  </a:cubicBezTo>
                  <a:cubicBezTo>
                    <a:pt x="f433" y="f492"/>
                    <a:pt x="f469" y="f369"/>
                    <a:pt x="f468" y="f493"/>
                  </a:cubicBezTo>
                  <a:lnTo>
                    <a:pt x="f494" y="f339"/>
                  </a:lnTo>
                  <a:cubicBezTo>
                    <a:pt x="f58" y="f340"/>
                    <a:pt x="f59" y="f342"/>
                    <a:pt x="f61" y="f367"/>
                  </a:cubicBezTo>
                  <a:cubicBezTo>
                    <a:pt x="f461" y="f363"/>
                    <a:pt x="f458" y="f352"/>
                    <a:pt x="f454" y="f495"/>
                  </a:cubicBezTo>
                  <a:lnTo>
                    <a:pt x="f443" y="f496"/>
                  </a:lnTo>
                  <a:cubicBezTo>
                    <a:pt x="f497" y="f296"/>
                    <a:pt x="f498" y="f499"/>
                    <a:pt x="f455" y="f299"/>
                  </a:cubicBezTo>
                  <a:cubicBezTo>
                    <a:pt x="f470" y="f301"/>
                    <a:pt x="f436" y="f354"/>
                    <a:pt x="f435" y="f500"/>
                  </a:cubicBezTo>
                  <a:cubicBezTo>
                    <a:pt x="f501" y="f305"/>
                    <a:pt x="f105" y="f502"/>
                    <a:pt x="f108" y="f503"/>
                  </a:cubicBezTo>
                  <a:cubicBezTo>
                    <a:pt x="f112" y="f504"/>
                    <a:pt x="f114" y="f307"/>
                    <a:pt x="f178" y="f505"/>
                  </a:cubicBezTo>
                  <a:lnTo>
                    <a:pt x="f118" y="f309"/>
                  </a:lnTo>
                  <a:cubicBezTo>
                    <a:pt x="f432" y="f310"/>
                    <a:pt x="f506" y="f507"/>
                    <a:pt x="f508" y="f507"/>
                  </a:cubicBezTo>
                  <a:cubicBezTo>
                    <a:pt x="f509" y="f312"/>
                    <a:pt x="f127" y="f313"/>
                    <a:pt x="f172" y="f314"/>
                  </a:cubicBezTo>
                  <a:lnTo>
                    <a:pt x="f510" y="f315"/>
                  </a:lnTo>
                  <a:cubicBezTo>
                    <a:pt x="f511" y="f512"/>
                    <a:pt x="f170" y="f513"/>
                    <a:pt x="f139" y="f319"/>
                  </a:cubicBezTo>
                  <a:cubicBezTo>
                    <a:pt x="f140" y="f514"/>
                    <a:pt x="f141" y="f514"/>
                    <a:pt x="f142" y="f321"/>
                  </a:cubicBezTo>
                  <a:cubicBezTo>
                    <a:pt x="f277" y="f408"/>
                    <a:pt x="f275" y="f408"/>
                    <a:pt x="f181" y="f322"/>
                  </a:cubicBezTo>
                  <a:cubicBezTo>
                    <a:pt x="f145" y="f322"/>
                    <a:pt x="f211" y="f341"/>
                    <a:pt x="f428" y="f323"/>
                  </a:cubicBezTo>
                  <a:lnTo>
                    <a:pt x="f148" y="f323"/>
                  </a:lnTo>
                  <a:lnTo>
                    <a:pt x="f428" y="f324"/>
                  </a:lnTo>
                  <a:cubicBezTo>
                    <a:pt x="f211" y="f515"/>
                    <a:pt x="f146" y="f325"/>
                    <a:pt x="f145" y="f516"/>
                  </a:cubicBezTo>
                  <a:cubicBezTo>
                    <a:pt x="f275" y="f216"/>
                    <a:pt x="f141" y="f207"/>
                    <a:pt x="f139" y="f93"/>
                  </a:cubicBezTo>
                  <a:cubicBezTo>
                    <a:pt x="f138" y="f92"/>
                    <a:pt x="f214" y="f92"/>
                    <a:pt x="f214" y="f91"/>
                  </a:cubicBezTo>
                  <a:cubicBezTo>
                    <a:pt x="f137" y="f517"/>
                    <a:pt x="f518" y="f203"/>
                    <a:pt x="f518" y="f519"/>
                  </a:cubicBezTo>
                  <a:lnTo>
                    <a:pt x="f135" y="f520"/>
                  </a:lnTo>
                  <a:cubicBezTo>
                    <a:pt x="f521" y="f522"/>
                    <a:pt x="f134" y="f87"/>
                    <a:pt x="f523" y="f86"/>
                  </a:cubicBezTo>
                  <a:cubicBezTo>
                    <a:pt x="f215" y="f524"/>
                    <a:pt x="f130" y="f76"/>
                    <a:pt x="f128" y="f525"/>
                  </a:cubicBezTo>
                  <a:cubicBezTo>
                    <a:pt x="f126" y="f526"/>
                    <a:pt x="f124" y="f8"/>
                    <a:pt x="f506" y="f184"/>
                  </a:cubicBezTo>
                  <a:cubicBezTo>
                    <a:pt x="f432" y="f191"/>
                    <a:pt x="f117" y="f63"/>
                    <a:pt x="f114" y="f60"/>
                  </a:cubicBezTo>
                  <a:cubicBezTo>
                    <a:pt x="f112" y="f527"/>
                    <a:pt x="f108" y="f43"/>
                    <a:pt x="f106" y="f528"/>
                  </a:cubicBezTo>
                  <a:cubicBezTo>
                    <a:pt x="f434" y="f529"/>
                    <a:pt x="f530" y="f531"/>
                    <a:pt x="f532" y="f533"/>
                  </a:cubicBezTo>
                  <a:cubicBezTo>
                    <a:pt x="f435" y="f534"/>
                    <a:pt x="f435" y="f535"/>
                    <a:pt x="f462" y="f536"/>
                  </a:cubicBezTo>
                  <a:cubicBezTo>
                    <a:pt x="f537" y="f538"/>
                    <a:pt x="f537" y="f539"/>
                    <a:pt x="f537" y="f540"/>
                  </a:cubicBezTo>
                  <a:cubicBezTo>
                    <a:pt x="f537" y="f541"/>
                    <a:pt x="f537" y="f542"/>
                    <a:pt x="f462" y="f543"/>
                  </a:cubicBezTo>
                  <a:cubicBezTo>
                    <a:pt x="f435" y="f544"/>
                    <a:pt x="f532" y="f545"/>
                    <a:pt x="f530" y="f546"/>
                  </a:cubicBezTo>
                  <a:cubicBezTo>
                    <a:pt x="f501" y="f547"/>
                    <a:pt x="f434" y="f548"/>
                    <a:pt x="f106" y="f549"/>
                  </a:cubicBezTo>
                  <a:cubicBezTo>
                    <a:pt x="f108" y="f550"/>
                    <a:pt x="f112" y="f551"/>
                    <a:pt x="f114" y="f552"/>
                  </a:cubicBezTo>
                  <a:cubicBezTo>
                    <a:pt x="f115" y="f553"/>
                    <a:pt x="f178" y="f554"/>
                    <a:pt x="f178" y="f555"/>
                  </a:cubicBezTo>
                  <a:lnTo>
                    <a:pt x="f117" y="f556"/>
                  </a:lnTo>
                  <a:cubicBezTo>
                    <a:pt x="f118" y="f557"/>
                    <a:pt x="f432" y="f558"/>
                    <a:pt x="f506" y="f559"/>
                  </a:cubicBezTo>
                  <a:cubicBezTo>
                    <a:pt x="f506" y="f560"/>
                    <a:pt x="f508" y="f561"/>
                    <a:pt x="f123" y="f562"/>
                  </a:cubicBezTo>
                  <a:lnTo>
                    <a:pt x="f124" y="f563"/>
                  </a:lnTo>
                  <a:cubicBezTo>
                    <a:pt x="f509" y="f564"/>
                    <a:pt x="f126" y="f565"/>
                    <a:pt x="f127" y="f566"/>
                  </a:cubicBezTo>
                  <a:lnTo>
                    <a:pt x="f173" y="f567"/>
                  </a:lnTo>
                  <a:cubicBezTo>
                    <a:pt x="f172" y="f568"/>
                    <a:pt x="f130" y="f569"/>
                    <a:pt x="f131" y="f570"/>
                  </a:cubicBezTo>
                  <a:lnTo>
                    <a:pt x="f511" y="f571"/>
                  </a:lnTo>
                  <a:lnTo>
                    <a:pt x="f431" y="f572"/>
                  </a:lnTo>
                  <a:cubicBezTo>
                    <a:pt x="f521" y="f573"/>
                    <a:pt x="f518" y="f574"/>
                    <a:pt x="f138" y="f575"/>
                  </a:cubicBezTo>
                  <a:cubicBezTo>
                    <a:pt x="f284" y="f576"/>
                    <a:pt x="f142" y="f577"/>
                    <a:pt x="f275" y="f578"/>
                  </a:cubicBezTo>
                  <a:cubicBezTo>
                    <a:pt x="f181" y="f579"/>
                    <a:pt x="f146" y="f580"/>
                    <a:pt x="f147" y="f581"/>
                  </a:cubicBezTo>
                  <a:cubicBezTo>
                    <a:pt x="f428" y="f582"/>
                    <a:pt x="f168" y="f583"/>
                    <a:pt x="f148" y="f584"/>
                  </a:cubicBezTo>
                  <a:cubicBezTo>
                    <a:pt x="f150" y="f585"/>
                    <a:pt x="f274" y="f586"/>
                    <a:pt x="f154" y="f587"/>
                  </a:cubicBezTo>
                  <a:cubicBezTo>
                    <a:pt x="f273" y="f588"/>
                    <a:pt x="f157" y="f588"/>
                    <a:pt x="f158" y="f589"/>
                  </a:cubicBezTo>
                  <a:lnTo>
                    <a:pt x="f204" y="f589"/>
                  </a:lnTo>
                  <a:cubicBezTo>
                    <a:pt x="f190" y="f590"/>
                    <a:pt x="f218" y="f591"/>
                    <a:pt x="f199" y="f592"/>
                  </a:cubicBezTo>
                  <a:lnTo>
                    <a:pt x="f593" y="f592"/>
                  </a:lnTo>
                  <a:cubicBezTo>
                    <a:pt x="f220" y="f594"/>
                    <a:pt x="f221" y="f595"/>
                    <a:pt x="f269" y="f596"/>
                  </a:cubicBezTo>
                  <a:cubicBezTo>
                    <a:pt x="f239" y="f596"/>
                    <a:pt x="f239" y="f596"/>
                    <a:pt x="f268" y="f597"/>
                  </a:cubicBezTo>
                  <a:cubicBezTo>
                    <a:pt x="f224" y="f597"/>
                    <a:pt x="f226" y="f598"/>
                    <a:pt x="f599" y="f598"/>
                  </a:cubicBezTo>
                  <a:lnTo>
                    <a:pt x="f425" y="f598"/>
                  </a:lnTo>
                  <a:cubicBezTo>
                    <a:pt x="f600" y="f597"/>
                    <a:pt x="f330" y="f596"/>
                    <a:pt x="f601" y="f596"/>
                  </a:cubicBezTo>
                  <a:cubicBezTo>
                    <a:pt x="f331" y="f595"/>
                    <a:pt x="f602" y="f595"/>
                    <a:pt x="f603" y="f594"/>
                  </a:cubicBezTo>
                  <a:cubicBezTo>
                    <a:pt x="f236" y="f604"/>
                    <a:pt x="f281" y="f590"/>
                    <a:pt x="f280" y="f587"/>
                  </a:cubicBezTo>
                  <a:cubicBezTo>
                    <a:pt x="f423" y="f585"/>
                    <a:pt x="f605" y="f582"/>
                    <a:pt x="f490" y="f606"/>
                  </a:cubicBezTo>
                  <a:cubicBezTo>
                    <a:pt x="f247" y="f607"/>
                    <a:pt x="f246" y="f574"/>
                    <a:pt x="f249" y="f608"/>
                  </a:cubicBezTo>
                  <a:cubicBezTo>
                    <a:pt x="f249" y="f573"/>
                    <a:pt x="f249" y="f609"/>
                    <a:pt x="f610" y="f572"/>
                  </a:cubicBezTo>
                  <a:lnTo>
                    <a:pt x="f610" y="f611"/>
                  </a:lnTo>
                  <a:cubicBezTo>
                    <a:pt x="f610" y="f612"/>
                    <a:pt x="f610" y="f613"/>
                    <a:pt x="f249" y="f567"/>
                  </a:cubicBezTo>
                  <a:cubicBezTo>
                    <a:pt x="f249" y="f565"/>
                    <a:pt x="f246" y="f563"/>
                    <a:pt x="f247" y="f560"/>
                  </a:cubicBezTo>
                  <a:cubicBezTo>
                    <a:pt x="f490" y="f557"/>
                    <a:pt x="f605" y="f614"/>
                    <a:pt x="f423" y="f615"/>
                  </a:cubicBezTo>
                  <a:cubicBezTo>
                    <a:pt x="f616" y="f551"/>
                    <a:pt x="f617" y="f618"/>
                    <a:pt x="f240" y="f619"/>
                  </a:cubicBezTo>
                  <a:cubicBezTo>
                    <a:pt x="f240" y="f619"/>
                    <a:pt x="f620" y="f621"/>
                    <a:pt x="f620" y="f622"/>
                  </a:cubicBezTo>
                  <a:lnTo>
                    <a:pt x="f281" y="f622"/>
                  </a:lnTo>
                  <a:cubicBezTo>
                    <a:pt x="f623" y="f624"/>
                    <a:pt x="f283" y="f625"/>
                    <a:pt x="f424" y="f626"/>
                  </a:cubicBezTo>
                  <a:cubicBezTo>
                    <a:pt x="f603" y="f547"/>
                    <a:pt x="f286" y="f627"/>
                    <a:pt x="f331" y="f628"/>
                  </a:cubicBezTo>
                  <a:lnTo>
                    <a:pt x="f629" y="f630"/>
                  </a:lnTo>
                  <a:cubicBezTo>
                    <a:pt x="f631" y="f632"/>
                    <a:pt x="f376" y="f633"/>
                    <a:pt x="f330" y="f546"/>
                  </a:cubicBezTo>
                  <a:cubicBezTo>
                    <a:pt x="f230" y="f634"/>
                    <a:pt x="f287" y="f635"/>
                    <a:pt x="f379" y="f545"/>
                  </a:cubicBezTo>
                  <a:cubicBezTo>
                    <a:pt x="f257" y="f636"/>
                    <a:pt x="f226" y="f544"/>
                    <a:pt x="f225" y="f637"/>
                  </a:cubicBezTo>
                  <a:lnTo>
                    <a:pt x="f269" y="f638"/>
                  </a:lnTo>
                  <a:cubicBezTo>
                    <a:pt x="f221" y="f639"/>
                    <a:pt x="f220" y="f640"/>
                    <a:pt x="f593" y="f641"/>
                  </a:cubicBezTo>
                  <a:lnTo>
                    <a:pt x="f199" y="f642"/>
                  </a:lnTo>
                  <a:cubicBezTo>
                    <a:pt x="f197" y="f643"/>
                    <a:pt x="f218" y="f644"/>
                    <a:pt x="f272" y="f645"/>
                  </a:cubicBezTo>
                  <a:cubicBezTo>
                    <a:pt x="f192" y="f538"/>
                    <a:pt x="f190" y="f646"/>
                    <a:pt x="f294" y="f647"/>
                  </a:cubicBezTo>
                  <a:lnTo>
                    <a:pt x="f204" y="f648"/>
                  </a:lnTo>
                  <a:cubicBezTo>
                    <a:pt x="f158" y="f649"/>
                    <a:pt x="f273" y="f650"/>
                    <a:pt x="f154" y="f651"/>
                  </a:cubicBezTo>
                  <a:cubicBezTo>
                    <a:pt x="f154" y="f652"/>
                    <a:pt x="f293" y="f653"/>
                    <a:pt x="f274" y="f654"/>
                  </a:cubicBezTo>
                  <a:lnTo>
                    <a:pt x="f274" y="f655"/>
                  </a:lnTo>
                  <a:cubicBezTo>
                    <a:pt x="f292" y="f656"/>
                    <a:pt x="f426" y="f533"/>
                    <a:pt x="f150" y="f657"/>
                  </a:cubicBezTo>
                  <a:cubicBezTo>
                    <a:pt x="f149" y="f531"/>
                    <a:pt x="f148" y="f658"/>
                    <a:pt x="f168" y="f659"/>
                  </a:cubicBezTo>
                  <a:cubicBezTo>
                    <a:pt x="f168" y="f660"/>
                    <a:pt x="f428" y="f661"/>
                    <a:pt x="f428" y="f662"/>
                  </a:cubicBezTo>
                  <a:cubicBezTo>
                    <a:pt x="f428" y="f528"/>
                    <a:pt x="f147" y="f663"/>
                    <a:pt x="f147" y="f663"/>
                  </a:cubicBezTo>
                  <a:cubicBezTo>
                    <a:pt x="f147" y="f664"/>
                    <a:pt x="f211" y="f665"/>
                    <a:pt x="f211" y="f666"/>
                  </a:cubicBezTo>
                  <a:lnTo>
                    <a:pt x="f211" y="f38"/>
                  </a:lnTo>
                  <a:cubicBezTo>
                    <a:pt x="f211" y="f38"/>
                    <a:pt x="f146" y="f38"/>
                    <a:pt x="f146" y="f667"/>
                  </a:cubicBezTo>
                  <a:cubicBezTo>
                    <a:pt x="f146" y="f527"/>
                    <a:pt x="f211" y="f668"/>
                    <a:pt x="f211" y="f669"/>
                  </a:cubicBezTo>
                  <a:cubicBezTo>
                    <a:pt x="f147" y="f26"/>
                    <a:pt x="f147" y="f60"/>
                    <a:pt x="f147" y="f60"/>
                  </a:cubicBezTo>
                  <a:cubicBezTo>
                    <a:pt x="f147" y="f22"/>
                    <a:pt x="f428" y="f62"/>
                    <a:pt x="f428" y="f670"/>
                  </a:cubicBezTo>
                  <a:cubicBezTo>
                    <a:pt x="f428" y="f63"/>
                    <a:pt x="f168" y="f18"/>
                    <a:pt x="f148" y="f16"/>
                  </a:cubicBezTo>
                  <a:cubicBezTo>
                    <a:pt x="f304" y="f671"/>
                    <a:pt x="f149" y="f672"/>
                    <a:pt x="f150" y="f12"/>
                  </a:cubicBezTo>
                  <a:lnTo>
                    <a:pt x="f426" y="f10"/>
                  </a:lnTo>
                  <a:cubicBezTo>
                    <a:pt x="f274" y="f8"/>
                    <a:pt x="f293" y="f68"/>
                    <a:pt x="f155" y="f180"/>
                  </a:cubicBezTo>
                  <a:lnTo>
                    <a:pt x="f155" y="f69"/>
                  </a:lnTo>
                  <a:cubicBezTo>
                    <a:pt x="f157" y="f673"/>
                    <a:pt x="f204" y="f76"/>
                    <a:pt x="f294" y="f80"/>
                  </a:cubicBezTo>
                  <a:cubicBezTo>
                    <a:pt x="f190" y="f84"/>
                    <a:pt x="f272" y="f522"/>
                    <a:pt x="f196" y="f674"/>
                  </a:cubicBezTo>
                  <a:lnTo>
                    <a:pt x="f198" y="f203"/>
                  </a:lnTo>
                  <a:cubicBezTo>
                    <a:pt x="f199" y="f517"/>
                    <a:pt x="f199" y="f91"/>
                    <a:pt x="f200" y="f92"/>
                  </a:cubicBezTo>
                  <a:cubicBezTo>
                    <a:pt x="f593" y="f93"/>
                    <a:pt x="f220" y="f205"/>
                    <a:pt x="f291" y="f675"/>
                  </a:cubicBezTo>
                  <a:lnTo>
                    <a:pt x="f233" y="f207"/>
                  </a:lnTo>
                  <a:cubicBezTo>
                    <a:pt x="f221" y="f208"/>
                    <a:pt x="f235" y="f209"/>
                    <a:pt x="f237" y="f210"/>
                  </a:cubicBezTo>
                  <a:cubicBezTo>
                    <a:pt x="f239" y="f676"/>
                    <a:pt x="f241" y="f516"/>
                    <a:pt x="f243" y="f515"/>
                  </a:cubicBezTo>
                  <a:lnTo>
                    <a:pt x="f224" y="f677"/>
                  </a:lnTo>
                  <a:cubicBezTo>
                    <a:pt x="f248" y="f341"/>
                    <a:pt x="f252" y="f321"/>
                    <a:pt x="f257" y="f346"/>
                  </a:cubicBezTo>
                  <a:cubicBezTo>
                    <a:pt x="f425" y="f678"/>
                    <a:pt x="f287" y="f679"/>
                    <a:pt x="f377" y="f315"/>
                  </a:cubicBezTo>
                  <a:lnTo>
                    <a:pt x="f377" y="f314"/>
                  </a:lnTo>
                  <a:cubicBezTo>
                    <a:pt x="f330" y="f313"/>
                    <a:pt x="f376" y="f313"/>
                    <a:pt x="f601" y="f312"/>
                  </a:cubicBezTo>
                  <a:cubicBezTo>
                    <a:pt x="f285" y="f505"/>
                    <a:pt x="f281" y="f503"/>
                    <a:pt x="f680" y="f305"/>
                  </a:cubicBezTo>
                  <a:cubicBezTo>
                    <a:pt x="f490" y="f500"/>
                    <a:pt x="f253" y="f302"/>
                    <a:pt x="f374" y="f681"/>
                  </a:cubicBezTo>
                  <a:lnTo>
                    <a:pt x="f267" y="f682"/>
                  </a:lnTo>
                  <a:cubicBezTo>
                    <a:pt x="f271" y="f682"/>
                    <a:pt x="f371" y="f300"/>
                    <a:pt x="f338" y="f299"/>
                  </a:cubicBezTo>
                  <a:cubicBezTo>
                    <a:pt x="f343" y="f298"/>
                    <a:pt x="f365" y="f499"/>
                    <a:pt x="f350" y="f683"/>
                  </a:cubicBezTo>
                  <a:cubicBezTo>
                    <a:pt x="f383" y="f684"/>
                    <a:pt x="f384" y="f684"/>
                    <a:pt x="f385" y="f296"/>
                  </a:cubicBezTo>
                  <a:cubicBezTo>
                    <a:pt x="f360" y="f296"/>
                    <a:pt x="f358" y="f356"/>
                    <a:pt x="f357" y="f356"/>
                  </a:cubicBezTo>
                  <a:cubicBezTo>
                    <a:pt x="f297" y="f389"/>
                    <a:pt x="f685" y="f389"/>
                    <a:pt x="f419" y="f357"/>
                  </a:cubicBezTo>
                  <a:lnTo>
                    <a:pt x="f686" y="f357"/>
                  </a:lnTo>
                  <a:cubicBezTo>
                    <a:pt x="f307" y="f496"/>
                    <a:pt x="f309" y="f496"/>
                    <a:pt x="f312" y="f358"/>
                  </a:cubicBezTo>
                  <a:lnTo>
                    <a:pt x="f341" y="f358"/>
                  </a:lnTo>
                  <a:cubicBezTo>
                    <a:pt x="f325" y="f358"/>
                    <a:pt x="f216" y="f358"/>
                    <a:pt x="f206" y="f496"/>
                  </a:cubicBezTo>
                  <a:cubicBezTo>
                    <a:pt x="f98" y="f496"/>
                    <a:pt x="f88" y="f357"/>
                    <a:pt x="f83" y="f389"/>
                  </a:cubicBezTo>
                  <a:cubicBezTo>
                    <a:pt x="f102" y="f389"/>
                    <a:pt x="f81" y="f356"/>
                    <a:pt x="f80" y="f356"/>
                  </a:cubicBezTo>
                  <a:cubicBezTo>
                    <a:pt x="f687" y="f389"/>
                    <a:pt x="f78" y="f389"/>
                    <a:pt x="f76" y="f357"/>
                  </a:cubicBezTo>
                  <a:cubicBezTo>
                    <a:pt x="f177" y="f496"/>
                    <a:pt x="f177" y="f387"/>
                    <a:pt x="f177" y="f360"/>
                  </a:cubicBezTo>
                  <a:lnTo>
                    <a:pt x="f74" y="f360"/>
                  </a:lnTo>
                  <a:cubicBezTo>
                    <a:pt x="f5" y="f688"/>
                    <a:pt x="f71" y="f362"/>
                    <a:pt x="f180" y="f495"/>
                  </a:cubicBezTo>
                  <a:cubicBezTo>
                    <a:pt x="f7" y="f689"/>
                    <a:pt x="f201" y="f353"/>
                    <a:pt x="f690" y="f352"/>
                  </a:cubicBezTo>
                  <a:lnTo>
                    <a:pt x="f66" y="f349"/>
                  </a:lnTo>
                  <a:lnTo>
                    <a:pt x="f10" y="f363"/>
                  </a:lnTo>
                  <a:cubicBezTo>
                    <a:pt x="f184" y="f347"/>
                    <a:pt x="f12" y="f345"/>
                    <a:pt x="f65" y="f344"/>
                  </a:cubicBezTo>
                  <a:cubicBezTo>
                    <a:pt x="f14" y="f343"/>
                    <a:pt x="f16" y="f340"/>
                    <a:pt x="f64" y="f339"/>
                  </a:cubicBezTo>
                  <a:lnTo>
                    <a:pt x="f24" y="f336"/>
                  </a:lnTo>
                  <a:lnTo>
                    <a:pt x="f26" y="f267"/>
                  </a:lnTo>
                  <a:lnTo>
                    <a:pt x="f32" y="f262"/>
                  </a:lnTo>
                  <a:lnTo>
                    <a:pt x="f34" y="f260"/>
                  </a:lnTo>
                  <a:cubicBezTo>
                    <a:pt x="f36" y="f259"/>
                    <a:pt x="f38" y="f491"/>
                    <a:pt x="f40" y="f258"/>
                  </a:cubicBezTo>
                  <a:cubicBezTo>
                    <a:pt x="f43" y="f256"/>
                    <a:pt x="f43" y="f255"/>
                    <a:pt x="f665" y="f253"/>
                  </a:cubicBezTo>
                  <a:cubicBezTo>
                    <a:pt x="f664" y="f251"/>
                    <a:pt x="f664" y="f251"/>
                    <a:pt x="f663" y="f249"/>
                  </a:cubicBezTo>
                  <a:lnTo>
                    <a:pt x="f528" y="f247"/>
                  </a:lnTo>
                  <a:cubicBezTo>
                    <a:pt x="f691" y="f490"/>
                    <a:pt x="f661" y="f245"/>
                    <a:pt x="f661" y="f334"/>
                  </a:cubicBezTo>
                  <a:cubicBezTo>
                    <a:pt x="f659" y="f242"/>
                    <a:pt x="f692" y="f240"/>
                    <a:pt x="f693" y="f282"/>
                  </a:cubicBezTo>
                  <a:cubicBezTo>
                    <a:pt x="f531" y="f694"/>
                    <a:pt x="f695" y="f332"/>
                    <a:pt x="f657" y="f629"/>
                  </a:cubicBezTo>
                  <a:cubicBezTo>
                    <a:pt x="f696" y="f631"/>
                    <a:pt x="f696" y="f376"/>
                    <a:pt x="f533" y="f377"/>
                  </a:cubicBezTo>
                  <a:cubicBezTo>
                    <a:pt x="f656" y="f230"/>
                    <a:pt x="f656" y="f378"/>
                    <a:pt x="f656" y="f287"/>
                  </a:cubicBezTo>
                  <a:cubicBezTo>
                    <a:pt x="f655" y="f287"/>
                    <a:pt x="f655" y="f229"/>
                    <a:pt x="f655" y="f379"/>
                  </a:cubicBezTo>
                  <a:lnTo>
                    <a:pt x="f655" y="f228"/>
                  </a:lnTo>
                  <a:cubicBezTo>
                    <a:pt x="f697" y="f228"/>
                    <a:pt x="f697" y="f288"/>
                    <a:pt x="f697" y="f329"/>
                  </a:cubicBezTo>
                  <a:lnTo>
                    <a:pt x="f653" y="f254"/>
                  </a:lnTo>
                  <a:cubicBezTo>
                    <a:pt x="f534" y="f226"/>
                    <a:pt x="f534" y="f250"/>
                    <a:pt x="f534" y="f225"/>
                  </a:cubicBezTo>
                  <a:lnTo>
                    <a:pt x="f698" y="f264"/>
                  </a:lnTo>
                  <a:cubicBezTo>
                    <a:pt x="f698" y="f224"/>
                    <a:pt x="f698" y="f223"/>
                    <a:pt x="f699" y="f380"/>
                  </a:cubicBezTo>
                  <a:cubicBezTo>
                    <a:pt x="f699" y="f327"/>
                    <a:pt x="f700" y="f222"/>
                    <a:pt x="f700" y="f237"/>
                  </a:cubicBezTo>
                  <a:cubicBezTo>
                    <a:pt x="f700" y="f290"/>
                    <a:pt x="f700" y="f233"/>
                    <a:pt x="f701" y="f291"/>
                  </a:cubicBezTo>
                  <a:cubicBezTo>
                    <a:pt x="f701" y="f231"/>
                    <a:pt x="f701" y="f200"/>
                    <a:pt x="f535" y="f199"/>
                  </a:cubicBezTo>
                  <a:lnTo>
                    <a:pt x="f535" y="f195"/>
                  </a:lnTo>
                  <a:lnTo>
                    <a:pt x="f535" y="f193"/>
                  </a:lnTo>
                  <a:lnTo>
                    <a:pt x="f535" y="f192"/>
                  </a:lnTo>
                  <a:lnTo>
                    <a:pt x="f535" y="f188"/>
                  </a:lnTo>
                  <a:cubicBezTo>
                    <a:pt x="f3" y="f204"/>
                    <a:pt x="f3" y="f185"/>
                    <a:pt x="f535" y="f157"/>
                  </a:cubicBezTo>
                  <a:lnTo>
                    <a:pt x="f3" y="f155"/>
                  </a:lnTo>
                  <a:lnTo>
                    <a:pt x="f3" y="f153"/>
                  </a:lnTo>
                  <a:lnTo>
                    <a:pt x="f3" y="f150"/>
                  </a:lnTo>
                  <a:lnTo>
                    <a:pt x="f3" y="f304"/>
                  </a:lnTo>
                  <a:lnTo>
                    <a:pt x="f3" y="f148"/>
                  </a:lnTo>
                  <a:lnTo>
                    <a:pt x="f3" y="f147"/>
                  </a:lnTo>
                  <a:cubicBezTo>
                    <a:pt x="f3" y="f211"/>
                    <a:pt x="f535" y="f146"/>
                    <a:pt x="f535" y="f181"/>
                  </a:cubicBezTo>
                  <a:cubicBezTo>
                    <a:pt x="f535" y="f143"/>
                    <a:pt x="f535" y="f142"/>
                    <a:pt x="f701" y="f140"/>
                  </a:cubicBezTo>
                  <a:lnTo>
                    <a:pt x="f701" y="f135"/>
                  </a:lnTo>
                  <a:cubicBezTo>
                    <a:pt x="f700" y="f133"/>
                    <a:pt x="f700" y="f702"/>
                    <a:pt x="f699" y="f217"/>
                  </a:cubicBezTo>
                  <a:lnTo>
                    <a:pt x="f699" y="f130"/>
                  </a:lnTo>
                  <a:cubicBezTo>
                    <a:pt x="f699" y="f703"/>
                    <a:pt x="f698" y="f703"/>
                    <a:pt x="f698" y="f172"/>
                  </a:cubicBezTo>
                  <a:cubicBezTo>
                    <a:pt x="f698" y="f173"/>
                    <a:pt x="f698" y="f127"/>
                    <a:pt x="f534" y="f126"/>
                  </a:cubicBezTo>
                  <a:cubicBezTo>
                    <a:pt x="f534" y="f124"/>
                    <a:pt x="f653" y="f122"/>
                    <a:pt x="f697" y="f174"/>
                  </a:cubicBezTo>
                  <a:lnTo>
                    <a:pt x="f697" y="f118"/>
                  </a:lnTo>
                  <a:cubicBezTo>
                    <a:pt x="f655" y="f178"/>
                    <a:pt x="f656" y="f114"/>
                    <a:pt x="f656" y="f112"/>
                  </a:cubicBezTo>
                  <a:cubicBezTo>
                    <a:pt x="f533" y="f108"/>
                    <a:pt x="f696" y="f105"/>
                    <a:pt x="f657" y="f104"/>
                  </a:cubicBezTo>
                  <a:lnTo>
                    <a:pt x="f657" y="f482"/>
                  </a:lnTo>
                  <a:lnTo>
                    <a:pt x="f695" y="f480"/>
                  </a:lnTo>
                  <a:cubicBezTo>
                    <a:pt x="f704" y="f462"/>
                    <a:pt x="f704" y="f465"/>
                    <a:pt x="f531" y="f436"/>
                  </a:cubicBezTo>
                  <a:cubicBezTo>
                    <a:pt x="f705" y="f459"/>
                    <a:pt x="f706" y="f457"/>
                    <a:pt x="f692" y="f455"/>
                  </a:cubicBezTo>
                  <a:cubicBezTo>
                    <a:pt x="f707" y="f451"/>
                    <a:pt x="f691" y="f447"/>
                    <a:pt x="f664" y="f443"/>
                  </a:cubicBezTo>
                  <a:cubicBezTo>
                    <a:pt x="f665" y="f444"/>
                    <a:pt x="f43" y="f708"/>
                    <a:pt x="f38" y="f446"/>
                  </a:cubicBezTo>
                  <a:lnTo>
                    <a:pt x="f36" y="f709"/>
                  </a:lnTo>
                  <a:lnTo>
                    <a:pt x="f528" y="f456"/>
                  </a:lnTo>
                  <a:cubicBezTo>
                    <a:pt x="f661" y="f458"/>
                    <a:pt x="f660" y="f460"/>
                    <a:pt x="f659" y="f437"/>
                  </a:cubicBezTo>
                  <a:lnTo>
                    <a:pt x="f710" y="f463"/>
                  </a:lnTo>
                  <a:cubicBezTo>
                    <a:pt x="f692" y="f464"/>
                    <a:pt x="f706" y="f61"/>
                    <a:pt x="f706" y="f59"/>
                  </a:cubicBezTo>
                  <a:cubicBezTo>
                    <a:pt x="f705" y="f56"/>
                    <a:pt x="f704" y="f54"/>
                    <a:pt x="f695" y="f52"/>
                  </a:cubicBezTo>
                  <a:cubicBezTo>
                    <a:pt x="f657" y="f129"/>
                    <a:pt x="f657" y="f47"/>
                    <a:pt x="f657" y="f73"/>
                  </a:cubicBezTo>
                  <a:lnTo>
                    <a:pt x="f657" y="f75"/>
                  </a:lnTo>
                  <a:lnTo>
                    <a:pt x="f657" y="f79"/>
                  </a:lnTo>
                  <a:cubicBezTo>
                    <a:pt x="f696" y="f82"/>
                    <a:pt x="f696" y="f85"/>
                    <a:pt x="f657" y="f41"/>
                  </a:cubicBezTo>
                  <a:cubicBezTo>
                    <a:pt x="f657" y="f94"/>
                    <a:pt x="f695" y="f35"/>
                    <a:pt x="f695" y="f31"/>
                  </a:cubicBezTo>
                  <a:lnTo>
                    <a:pt x="f704" y="f31"/>
                  </a:lnTo>
                  <a:cubicBezTo>
                    <a:pt x="f704" y="f27"/>
                    <a:pt x="f531" y="f96"/>
                    <a:pt x="f705" y="f21"/>
                  </a:cubicBezTo>
                  <a:cubicBezTo>
                    <a:pt x="f705" y="f19"/>
                    <a:pt x="f693" y="f15"/>
                    <a:pt x="f706" y="f13"/>
                  </a:cubicBezTo>
                  <a:cubicBezTo>
                    <a:pt x="f706" y="f11"/>
                    <a:pt x="f692" y="f100"/>
                    <a:pt x="f710" y="f9"/>
                  </a:cubicBezTo>
                  <a:cubicBezTo>
                    <a:pt x="f659" y="f6"/>
                    <a:pt x="f707" y="f414"/>
                    <a:pt x="f660" y="f413"/>
                  </a:cubicBezTo>
                  <a:lnTo>
                    <a:pt x="f660" y="f411"/>
                  </a:lnTo>
                  <a:cubicBezTo>
                    <a:pt x="f691" y="f410"/>
                    <a:pt x="f528" y="f409"/>
                    <a:pt x="f663" y="f406"/>
                  </a:cubicBezTo>
                  <a:lnTo>
                    <a:pt x="f664" y="f406"/>
                  </a:lnTo>
                  <a:lnTo>
                    <a:pt x="f665" y="f405"/>
                  </a:lnTo>
                  <a:lnTo>
                    <a:pt x="f43" y="f404"/>
                  </a:lnTo>
                  <a:cubicBezTo>
                    <a:pt x="f40" y="f403"/>
                    <a:pt x="f38" y="f402"/>
                    <a:pt x="f36" y="f402"/>
                  </a:cubicBezTo>
                  <a:cubicBezTo>
                    <a:pt x="f32" y="f400"/>
                    <a:pt x="f28" y="f479"/>
                    <a:pt x="f26" y="f398"/>
                  </a:cubicBezTo>
                  <a:cubicBezTo>
                    <a:pt x="f24" y="f711"/>
                    <a:pt x="f62" y="f397"/>
                    <a:pt x="f63" y="f395"/>
                  </a:cubicBezTo>
                  <a:cubicBezTo>
                    <a:pt x="f64" y="f394"/>
                    <a:pt x="f191" y="f394"/>
                    <a:pt x="f187" y="f393"/>
                  </a:cubicBezTo>
                  <a:cubicBezTo>
                    <a:pt x="f184" y="f392"/>
                    <a:pt x="f183" y="f391"/>
                    <a:pt x="f690" y="f391"/>
                  </a:cubicBezTo>
                  <a:cubicBezTo>
                    <a:pt x="f68" y="f390"/>
                    <a:pt x="f180" y="f390"/>
                    <a:pt x="f179" y="f390"/>
                  </a:cubicBezTo>
                  <a:close/>
                </a:path>
              </a:pathLst>
            </a:custGeom>
            <a:solidFill>
              <a:srgbClr val="97723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3635;p54">
              <a:extLst>
                <a:ext uri="{FF2B5EF4-FFF2-40B4-BE49-F238E27FC236}">
                  <a16:creationId xmlns:a16="http://schemas.microsoft.com/office/drawing/2014/main" id="{DEAFE785-51A8-5AA2-AD3E-3091AF30A645}"/>
                </a:ext>
              </a:extLst>
            </p:cNvPr>
            <p:cNvSpPr/>
            <p:nvPr/>
          </p:nvSpPr>
          <p:spPr>
            <a:xfrm>
              <a:off x="1035841" y="3550468"/>
              <a:ext cx="97237" cy="1326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0"/>
                <a:gd name="f4" fmla="val 1882"/>
                <a:gd name="f5" fmla="val 752"/>
                <a:gd name="f6" fmla="val 732"/>
                <a:gd name="f7" fmla="val 712"/>
                <a:gd name="f8" fmla="val 21"/>
                <a:gd name="f9" fmla="val 692"/>
                <a:gd name="f10" fmla="val 41"/>
                <a:gd name="f11" fmla="val 672"/>
                <a:gd name="f12" fmla="val 627"/>
                <a:gd name="f13" fmla="val 607"/>
                <a:gd name="f14" fmla="val 66"/>
                <a:gd name="f15" fmla="val 587"/>
                <a:gd name="f16" fmla="val 567"/>
                <a:gd name="f17" fmla="val 86"/>
                <a:gd name="f18" fmla="val 547"/>
                <a:gd name="f19" fmla="val 527"/>
                <a:gd name="f20" fmla="val 502"/>
                <a:gd name="f21" fmla="val 106"/>
                <a:gd name="f22" fmla="val 482"/>
                <a:gd name="f23" fmla="val 441"/>
                <a:gd name="f24" fmla="val 126"/>
                <a:gd name="f25" fmla="val 401"/>
                <a:gd name="f26" fmla="val 146"/>
                <a:gd name="f27" fmla="val 356"/>
                <a:gd name="f28" fmla="val 191"/>
                <a:gd name="f29" fmla="val 296"/>
                <a:gd name="f30" fmla="val 231"/>
                <a:gd name="f31" fmla="val 276"/>
                <a:gd name="f32" fmla="val 251"/>
                <a:gd name="f33" fmla="val 291"/>
                <a:gd name="f34" fmla="val 211"/>
                <a:gd name="f35" fmla="val 316"/>
                <a:gd name="f36" fmla="val 171"/>
                <a:gd name="f37" fmla="val 357"/>
                <a:gd name="f38" fmla="val 151"/>
                <a:gd name="f39" fmla="val 417"/>
                <a:gd name="f40" fmla="val 105"/>
                <a:gd name="f41" fmla="val 462"/>
                <a:gd name="f42" fmla="val 85"/>
                <a:gd name="f43" fmla="val 542"/>
                <a:gd name="f44" fmla="val 45"/>
                <a:gd name="f45" fmla="val 25"/>
                <a:gd name="f46" fmla="val 713"/>
                <a:gd name="f47" fmla="val 793"/>
                <a:gd name="f48" fmla="val 943"/>
                <a:gd name="f49" fmla="val 1003"/>
                <a:gd name="f50" fmla="val 1089"/>
                <a:gd name="f51" fmla="val 1129"/>
                <a:gd name="f52" fmla="val 1194"/>
                <a:gd name="f53" fmla="val 1234"/>
                <a:gd name="f54" fmla="val 65"/>
                <a:gd name="f55" fmla="val 1274"/>
                <a:gd name="f56" fmla="val 1340"/>
                <a:gd name="f57" fmla="val 1465"/>
                <a:gd name="f58" fmla="val 1545"/>
                <a:gd name="f59" fmla="val 1610"/>
                <a:gd name="f60" fmla="val 1650"/>
                <a:gd name="f61" fmla="val 336"/>
                <a:gd name="f62" fmla="val 1696"/>
                <a:gd name="f63" fmla="val 1716"/>
                <a:gd name="f64" fmla="val 421"/>
                <a:gd name="f65" fmla="val 1756"/>
                <a:gd name="f66" fmla="val 1776"/>
                <a:gd name="f67" fmla="val 1796"/>
                <a:gd name="f68" fmla="val 1841"/>
                <a:gd name="f69" fmla="val 1861"/>
                <a:gd name="f70" fmla="val 778"/>
                <a:gd name="f71" fmla="val 818"/>
                <a:gd name="f72" fmla="val 1881"/>
                <a:gd name="f73" fmla="val 838"/>
                <a:gd name="f74" fmla="val 923"/>
                <a:gd name="f75" fmla="val 963"/>
                <a:gd name="f76" fmla="val 1028"/>
                <a:gd name="f77" fmla="val 1048"/>
                <a:gd name="f78" fmla="val 1088"/>
                <a:gd name="f79" fmla="val 1109"/>
                <a:gd name="f80" fmla="val 1821"/>
                <a:gd name="f81" fmla="val 1174"/>
                <a:gd name="f82" fmla="val 1214"/>
                <a:gd name="f83" fmla="val 1254"/>
                <a:gd name="f84" fmla="val 1279"/>
                <a:gd name="f85" fmla="val 1359"/>
                <a:gd name="f86" fmla="val 1736"/>
                <a:gd name="f87" fmla="val 1379"/>
                <a:gd name="f88" fmla="val 1630"/>
                <a:gd name="f89" fmla="val 1339"/>
                <a:gd name="f90" fmla="val 1319"/>
                <a:gd name="f91" fmla="val 1590"/>
                <a:gd name="f92" fmla="val 1570"/>
                <a:gd name="f93" fmla="val 1505"/>
                <a:gd name="f94" fmla="val 1525"/>
                <a:gd name="f95" fmla="val 1154"/>
                <a:gd name="f96" fmla="val 1400"/>
                <a:gd name="f97" fmla="val 1360"/>
                <a:gd name="f98" fmla="val 1068"/>
                <a:gd name="f99" fmla="val 983"/>
                <a:gd name="f100" fmla="val 1149"/>
                <a:gd name="f101" fmla="val 1044"/>
                <a:gd name="f102" fmla="val 903"/>
                <a:gd name="f103" fmla="val 858"/>
                <a:gd name="f104" fmla="val 773"/>
                <a:gd name="f105" fmla="val 733"/>
                <a:gd name="f106" fmla="val 667"/>
                <a:gd name="f107" fmla="val 798"/>
                <a:gd name="f108" fmla="val 377"/>
                <a:gd name="f109" fmla="val 166"/>
                <a:gd name="f110" fmla="*/ f0 1 1380"/>
                <a:gd name="f111" fmla="*/ f1 1 1882"/>
                <a:gd name="f112" fmla="val f2"/>
                <a:gd name="f113" fmla="val f3"/>
                <a:gd name="f114" fmla="val f4"/>
                <a:gd name="f115" fmla="+- f114 0 f112"/>
                <a:gd name="f116" fmla="+- f113 0 f112"/>
                <a:gd name="f117" fmla="*/ f116 1 1380"/>
                <a:gd name="f118" fmla="*/ f115 1 1882"/>
                <a:gd name="f119" fmla="*/ f112 1 f117"/>
                <a:gd name="f120" fmla="*/ f113 1 f117"/>
                <a:gd name="f121" fmla="*/ f112 1 f118"/>
                <a:gd name="f122" fmla="*/ f114 1 f118"/>
                <a:gd name="f123" fmla="*/ f119 f110 1"/>
                <a:gd name="f124" fmla="*/ f120 f110 1"/>
                <a:gd name="f125" fmla="*/ f122 f111 1"/>
                <a:gd name="f126" fmla="*/ f121 f1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3" t="f126" r="f124" b="f125"/>
              <a:pathLst>
                <a:path w="1380" h="188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0"/>
                    <a:pt x="f12" y="f10"/>
                    <a:pt x="f13" y="f14"/>
                  </a:cubicBezTo>
                  <a:lnTo>
                    <a:pt x="f15" y="f14"/>
                  </a:lnTo>
                  <a:cubicBezTo>
                    <a:pt x="f16" y="f17"/>
                    <a:pt x="f16" y="f17"/>
                    <a:pt x="f18" y="f17"/>
                  </a:cubicBezTo>
                  <a:cubicBezTo>
                    <a:pt x="f19" y="f17"/>
                    <a:pt x="f20" y="f21"/>
                    <a:pt x="f22" y="f21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0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20"/>
                    <a:pt x="f42" y="f43"/>
                  </a:cubicBezTo>
                  <a:cubicBezTo>
                    <a:pt x="f44" y="f12"/>
                    <a:pt x="f45" y="f46"/>
                    <a:pt x="f2" y="f47"/>
                  </a:cubicBezTo>
                  <a:lnTo>
                    <a:pt x="f2" y="f48"/>
                  </a:lnTo>
                  <a:lnTo>
                    <a:pt x="f2" y="f49"/>
                  </a:lnTo>
                  <a:lnTo>
                    <a:pt x="f2" y="f50"/>
                  </a:lnTo>
                  <a:cubicBezTo>
                    <a:pt x="f45" y="f51"/>
                    <a:pt x="f45" y="f52"/>
                    <a:pt x="f44" y="f53"/>
                  </a:cubicBezTo>
                  <a:cubicBezTo>
                    <a:pt x="f54" y="f55"/>
                    <a:pt x="f42" y="f56"/>
                    <a:pt x="f40" y="f3"/>
                  </a:cubicBezTo>
                  <a:cubicBezTo>
                    <a:pt x="f38" y="f57"/>
                    <a:pt x="f34" y="f58"/>
                    <a:pt x="f31" y="f59"/>
                  </a:cubicBezTo>
                  <a:cubicBezTo>
                    <a:pt x="f29" y="f60"/>
                    <a:pt x="f61" y="f62"/>
                    <a:pt x="f27" y="f63"/>
                  </a:cubicBezTo>
                  <a:cubicBezTo>
                    <a:pt x="f64" y="f65"/>
                    <a:pt x="f41" y="f66"/>
                    <a:pt x="f20" y="f67"/>
                  </a:cubicBezTo>
                  <a:cubicBezTo>
                    <a:pt x="f15" y="f68"/>
                    <a:pt x="f11" y="f69"/>
                    <a:pt x="f6" y="f69"/>
                  </a:cubicBezTo>
                  <a:cubicBezTo>
                    <a:pt x="f70" y="f69"/>
                    <a:pt x="f71" y="f72"/>
                    <a:pt x="f73" y="f72"/>
                  </a:cubicBezTo>
                  <a:lnTo>
                    <a:pt x="f74" y="f72"/>
                  </a:lnTo>
                  <a:cubicBezTo>
                    <a:pt x="f75" y="f72"/>
                    <a:pt x="f49" y="f69"/>
                    <a:pt x="f76" y="f69"/>
                  </a:cubicBezTo>
                  <a:cubicBezTo>
                    <a:pt x="f77" y="f69"/>
                    <a:pt x="f78" y="f68"/>
                    <a:pt x="f79" y="f68"/>
                  </a:cubicBezTo>
                  <a:cubicBezTo>
                    <a:pt x="f51" y="f80"/>
                    <a:pt x="f81" y="f80"/>
                    <a:pt x="f82" y="f67"/>
                  </a:cubicBezTo>
                  <a:cubicBezTo>
                    <a:pt x="f53" y="f67"/>
                    <a:pt x="f83" y="f66"/>
                    <a:pt x="f84" y="f65"/>
                  </a:cubicBezTo>
                  <a:lnTo>
                    <a:pt x="f85" y="f65"/>
                  </a:lnTo>
                  <a:cubicBezTo>
                    <a:pt x="f85" y="f86"/>
                    <a:pt x="f87" y="f63"/>
                    <a:pt x="f87" y="f63"/>
                  </a:cubicBezTo>
                  <a:lnTo>
                    <a:pt x="f87" y="f60"/>
                  </a:lnTo>
                  <a:cubicBezTo>
                    <a:pt x="f85" y="f88"/>
                    <a:pt x="f89" y="f59"/>
                    <a:pt x="f90" y="f91"/>
                  </a:cubicBezTo>
                  <a:cubicBezTo>
                    <a:pt x="f84" y="f92"/>
                    <a:pt x="f83" y="f58"/>
                    <a:pt x="f53" y="f93"/>
                  </a:cubicBezTo>
                  <a:lnTo>
                    <a:pt x="f53" y="f94"/>
                  </a:lnTo>
                  <a:cubicBezTo>
                    <a:pt x="f52" y="f57"/>
                    <a:pt x="f95" y="f96"/>
                    <a:pt x="f79" y="f97"/>
                  </a:cubicBezTo>
                  <a:cubicBezTo>
                    <a:pt x="f98" y="f55"/>
                    <a:pt x="f76" y="f82"/>
                    <a:pt x="f99" y="f100"/>
                  </a:cubicBezTo>
                  <a:lnTo>
                    <a:pt x="f49" y="f100"/>
                  </a:lnTo>
                  <a:cubicBezTo>
                    <a:pt x="f75" y="f101"/>
                    <a:pt x="f102" y="f48"/>
                    <a:pt x="f103" y="f73"/>
                  </a:cubicBezTo>
                  <a:cubicBezTo>
                    <a:pt x="f73" y="f104"/>
                    <a:pt x="f73" y="f105"/>
                    <a:pt x="f71" y="f106"/>
                  </a:cubicBezTo>
                  <a:cubicBezTo>
                    <a:pt x="f107" y="f13"/>
                    <a:pt x="f70" y="f43"/>
                    <a:pt x="f70" y="f20"/>
                  </a:cubicBezTo>
                  <a:lnTo>
                    <a:pt x="f70" y="f22"/>
                  </a:lnTo>
                  <a:cubicBezTo>
                    <a:pt x="f5" y="f108"/>
                    <a:pt x="f5" y="f33"/>
                    <a:pt x="f5" y="f30"/>
                  </a:cubicBezTo>
                  <a:cubicBezTo>
                    <a:pt x="f5" y="f28"/>
                    <a:pt x="f5" y="f109"/>
                    <a:pt x="f70" y="f26"/>
                  </a:cubicBezTo>
                  <a:cubicBezTo>
                    <a:pt x="f70" y="f24"/>
                    <a:pt x="f107" y="f21"/>
                    <a:pt x="f107" y="f17"/>
                  </a:cubicBezTo>
                  <a:lnTo>
                    <a:pt x="f107" y="f10"/>
                  </a:lnTo>
                  <a:cubicBezTo>
                    <a:pt x="f107" y="f10"/>
                    <a:pt x="f107" y="f8"/>
                    <a:pt x="f70" y="f8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3636;p54">
              <a:extLst>
                <a:ext uri="{FF2B5EF4-FFF2-40B4-BE49-F238E27FC236}">
                  <a16:creationId xmlns:a16="http://schemas.microsoft.com/office/drawing/2014/main" id="{31288013-E145-69BA-951A-6F6AB64589EC}"/>
                </a:ext>
              </a:extLst>
            </p:cNvPr>
            <p:cNvSpPr/>
            <p:nvPr/>
          </p:nvSpPr>
          <p:spPr>
            <a:xfrm>
              <a:off x="1343628" y="3441600"/>
              <a:ext cx="76736" cy="1205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9"/>
                <a:gd name="f4" fmla="val 1710"/>
                <a:gd name="f5" fmla="val 607"/>
                <a:gd name="f6" fmla="val 1"/>
                <a:gd name="f7" fmla="val 587"/>
                <a:gd name="f8" fmla="val 547"/>
                <a:gd name="f9" fmla="val 21"/>
                <a:gd name="f10" fmla="val 41"/>
                <a:gd name="f11" fmla="val 522"/>
                <a:gd name="f12" fmla="val 502"/>
                <a:gd name="f13" fmla="val 482"/>
                <a:gd name="f14" fmla="val 462"/>
                <a:gd name="f15" fmla="val 422"/>
                <a:gd name="f16" fmla="val 397"/>
                <a:gd name="f17" fmla="val 377"/>
                <a:gd name="f18" fmla="val 61"/>
                <a:gd name="f19" fmla="val 356"/>
                <a:gd name="f20" fmla="val 81"/>
                <a:gd name="f21" fmla="val 336"/>
                <a:gd name="f22" fmla="val 106"/>
                <a:gd name="f23" fmla="val 296"/>
                <a:gd name="f24" fmla="val 126"/>
                <a:gd name="f25" fmla="val 271"/>
                <a:gd name="f26" fmla="val 146"/>
                <a:gd name="f27" fmla="val 166"/>
                <a:gd name="f28" fmla="val 251"/>
                <a:gd name="f29" fmla="val 231"/>
                <a:gd name="f30" fmla="val 186"/>
                <a:gd name="f31" fmla="val 211"/>
                <a:gd name="f32" fmla="val 206"/>
                <a:gd name="f33" fmla="val 191"/>
                <a:gd name="f34" fmla="val 272"/>
                <a:gd name="f35" fmla="val 312"/>
                <a:gd name="f36" fmla="val 357"/>
                <a:gd name="f37" fmla="val 86"/>
                <a:gd name="f38" fmla="val 417"/>
                <a:gd name="f39" fmla="val 66"/>
                <a:gd name="f40" fmla="val 437"/>
                <a:gd name="f41" fmla="val 457"/>
                <a:gd name="f42" fmla="val 46"/>
                <a:gd name="f43" fmla="val 20"/>
                <a:gd name="f44" fmla="val 542"/>
                <a:gd name="f45" fmla="val 562"/>
                <a:gd name="f46" fmla="val 648"/>
                <a:gd name="f47" fmla="val 688"/>
                <a:gd name="f48" fmla="val 733"/>
                <a:gd name="f49" fmla="val 773"/>
                <a:gd name="f50" fmla="val 813"/>
                <a:gd name="f51" fmla="val 878"/>
                <a:gd name="f52" fmla="val 959"/>
                <a:gd name="f53" fmla="val 1044"/>
                <a:gd name="f54" fmla="val 1064"/>
                <a:gd name="f55" fmla="val 1084"/>
                <a:gd name="f56" fmla="val 1109"/>
                <a:gd name="f57" fmla="val 1129"/>
                <a:gd name="f58" fmla="val 1149"/>
                <a:gd name="f59" fmla="val 1189"/>
                <a:gd name="f60" fmla="val 1209"/>
                <a:gd name="f61" fmla="val 1235"/>
                <a:gd name="f62" fmla="val 171"/>
                <a:gd name="f63" fmla="val 1295"/>
                <a:gd name="f64" fmla="val 1360"/>
                <a:gd name="f65" fmla="val 1400"/>
                <a:gd name="f66" fmla="val 1440"/>
                <a:gd name="f67" fmla="val 1460"/>
                <a:gd name="f68" fmla="val 316"/>
                <a:gd name="f69" fmla="val 1485"/>
                <a:gd name="f70" fmla="val 1505"/>
                <a:gd name="f71" fmla="val 1525"/>
                <a:gd name="f72" fmla="val 1545"/>
                <a:gd name="f73" fmla="val 1566"/>
                <a:gd name="f74" fmla="val 1586"/>
                <a:gd name="f75" fmla="val 442"/>
                <a:gd name="f76" fmla="val 1611"/>
                <a:gd name="f77" fmla="val 1631"/>
                <a:gd name="f78" fmla="val 1651"/>
                <a:gd name="f79" fmla="val 627"/>
                <a:gd name="f80" fmla="val 647"/>
                <a:gd name="f81" fmla="val 1671"/>
                <a:gd name="f82" fmla="val 692"/>
                <a:gd name="f83" fmla="val 1691"/>
                <a:gd name="f84" fmla="val 753"/>
                <a:gd name="f85" fmla="val 798"/>
                <a:gd name="f86" fmla="val 818"/>
                <a:gd name="f87" fmla="val 858"/>
                <a:gd name="f88" fmla="val 1711"/>
                <a:gd name="f89" fmla="val 983"/>
                <a:gd name="f90" fmla="val 1003"/>
                <a:gd name="f91" fmla="val 1023"/>
                <a:gd name="f92" fmla="val 1049"/>
                <a:gd name="f93" fmla="val 1069"/>
                <a:gd name="f94" fmla="val 963"/>
                <a:gd name="f95" fmla="val 1420"/>
                <a:gd name="f96" fmla="val 943"/>
                <a:gd name="f97" fmla="val 1380"/>
                <a:gd name="f98" fmla="val 898"/>
                <a:gd name="f99" fmla="val 1335"/>
                <a:gd name="f100" fmla="val 1315"/>
                <a:gd name="f101" fmla="val 838"/>
                <a:gd name="f102" fmla="val 1004"/>
                <a:gd name="f103" fmla="val 713"/>
                <a:gd name="f104" fmla="val 793"/>
                <a:gd name="f105" fmla="val 672"/>
                <a:gd name="f106" fmla="*/ f0 1 1089"/>
                <a:gd name="f107" fmla="*/ f1 1 1710"/>
                <a:gd name="f108" fmla="val f2"/>
                <a:gd name="f109" fmla="val f3"/>
                <a:gd name="f110" fmla="val f4"/>
                <a:gd name="f111" fmla="+- f110 0 f108"/>
                <a:gd name="f112" fmla="+- f109 0 f108"/>
                <a:gd name="f113" fmla="*/ f112 1 1089"/>
                <a:gd name="f114" fmla="*/ f111 1 1710"/>
                <a:gd name="f115" fmla="*/ f108 1 f113"/>
                <a:gd name="f116" fmla="*/ f109 1 f113"/>
                <a:gd name="f117" fmla="*/ f108 1 f114"/>
                <a:gd name="f118" fmla="*/ f110 1 f114"/>
                <a:gd name="f119" fmla="*/ f115 f106 1"/>
                <a:gd name="f120" fmla="*/ f116 f106 1"/>
                <a:gd name="f121" fmla="*/ f118 f107 1"/>
                <a:gd name="f122" fmla="*/ f117 f10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9" t="f122" r="f120" b="f121"/>
              <a:pathLst>
                <a:path w="1089" h="171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0"/>
                    <a:pt x="f11" y="f9"/>
                    <a:pt x="f12" y="f9"/>
                  </a:cubicBezTo>
                  <a:cubicBezTo>
                    <a:pt x="f13" y="f9"/>
                    <a:pt x="f14" y="f10"/>
                    <a:pt x="f15" y="f10"/>
                  </a:cubicBezTo>
                  <a:cubicBezTo>
                    <a:pt x="f16" y="f10"/>
                    <a:pt x="f17" y="f18"/>
                    <a:pt x="f17" y="f18"/>
                  </a:cubicBezTo>
                  <a:cubicBezTo>
                    <a:pt x="f19" y="f20"/>
                    <a:pt x="f21" y="f20"/>
                    <a:pt x="f21" y="f22"/>
                  </a:cubicBezTo>
                  <a:lnTo>
                    <a:pt x="f23" y="f24"/>
                  </a:lnTo>
                  <a:cubicBezTo>
                    <a:pt x="f25" y="f26"/>
                    <a:pt x="f25" y="f27"/>
                    <a:pt x="f28" y="f27"/>
                  </a:cubicBezTo>
                  <a:cubicBezTo>
                    <a:pt x="f29" y="f30"/>
                    <a:pt x="f31" y="f32"/>
                    <a:pt x="f33" y="f29"/>
                  </a:cubicBezTo>
                  <a:cubicBezTo>
                    <a:pt x="f26" y="f34"/>
                    <a:pt x="f24" y="f35"/>
                    <a:pt x="f22" y="f36"/>
                  </a:cubicBezTo>
                  <a:cubicBezTo>
                    <a:pt x="f22" y="f17"/>
                    <a:pt x="f37" y="f16"/>
                    <a:pt x="f37" y="f16"/>
                  </a:cubicBezTo>
                  <a:lnTo>
                    <a:pt x="f37" y="f38"/>
                  </a:lnTo>
                  <a:cubicBezTo>
                    <a:pt x="f39" y="f40"/>
                    <a:pt x="f39" y="f41"/>
                    <a:pt x="f42" y="f12"/>
                  </a:cubicBezTo>
                  <a:cubicBezTo>
                    <a:pt x="f42" y="f11"/>
                    <a:pt x="f43" y="f44"/>
                    <a:pt x="f43" y="f45"/>
                  </a:cubicBezTo>
                  <a:lnTo>
                    <a:pt x="f43" y="f46"/>
                  </a:lnTo>
                  <a:lnTo>
                    <a:pt x="f43" y="f47"/>
                  </a:lnTo>
                  <a:cubicBezTo>
                    <a:pt x="f43" y="f48"/>
                    <a:pt x="f2" y="f49"/>
                    <a:pt x="f43" y="f50"/>
                  </a:cubicBezTo>
                  <a:cubicBezTo>
                    <a:pt x="f43" y="f51"/>
                    <a:pt x="f43" y="f52"/>
                    <a:pt x="f39" y="f53"/>
                  </a:cubicBezTo>
                  <a:cubicBezTo>
                    <a:pt x="f39" y="f54"/>
                    <a:pt x="f37" y="f55"/>
                    <a:pt x="f37" y="f56"/>
                  </a:cubicBezTo>
                  <a:cubicBezTo>
                    <a:pt x="f22" y="f57"/>
                    <a:pt x="f22" y="f57"/>
                    <a:pt x="f22" y="f58"/>
                  </a:cubicBezTo>
                  <a:cubicBezTo>
                    <a:pt x="f24" y="f59"/>
                    <a:pt x="f24" y="f60"/>
                    <a:pt x="f26" y="f61"/>
                  </a:cubicBezTo>
                  <a:cubicBezTo>
                    <a:pt x="f62" y="f63"/>
                    <a:pt x="f31" y="f64"/>
                    <a:pt x="f28" y="f65"/>
                  </a:cubicBezTo>
                  <a:cubicBezTo>
                    <a:pt x="f25" y="f66"/>
                    <a:pt x="f23" y="f67"/>
                    <a:pt x="f68" y="f69"/>
                  </a:cubicBezTo>
                  <a:cubicBezTo>
                    <a:pt x="f21" y="f70"/>
                    <a:pt x="f19" y="f71"/>
                    <a:pt x="f17" y="f72"/>
                  </a:cubicBezTo>
                  <a:lnTo>
                    <a:pt x="f16" y="f73"/>
                  </a:lnTo>
                  <a:cubicBezTo>
                    <a:pt x="f16" y="f74"/>
                    <a:pt x="f15" y="f74"/>
                    <a:pt x="f75" y="f76"/>
                  </a:cubicBezTo>
                  <a:cubicBezTo>
                    <a:pt x="f14" y="f76"/>
                    <a:pt x="f14" y="f77"/>
                    <a:pt x="f14" y="f77"/>
                  </a:cubicBezTo>
                  <a:cubicBezTo>
                    <a:pt x="f13" y="f77"/>
                    <a:pt x="f12" y="f78"/>
                    <a:pt x="f11" y="f78"/>
                  </a:cubicBezTo>
                  <a:lnTo>
                    <a:pt x="f8" y="f78"/>
                  </a:lnTo>
                  <a:lnTo>
                    <a:pt x="f8" y="f77"/>
                  </a:lnTo>
                  <a:cubicBezTo>
                    <a:pt x="f7" y="f78"/>
                    <a:pt x="f79" y="f78"/>
                    <a:pt x="f80" y="f81"/>
                  </a:cubicBezTo>
                  <a:cubicBezTo>
                    <a:pt x="f82" y="f81"/>
                    <a:pt x="f48" y="f83"/>
                    <a:pt x="f84" y="f83"/>
                  </a:cubicBezTo>
                  <a:cubicBezTo>
                    <a:pt x="f85" y="f83"/>
                    <a:pt x="f86" y="f83"/>
                    <a:pt x="f87" y="f88"/>
                  </a:cubicBezTo>
                  <a:lnTo>
                    <a:pt x="f89" y="f88"/>
                  </a:lnTo>
                  <a:cubicBezTo>
                    <a:pt x="f90" y="f88"/>
                    <a:pt x="f91" y="f88"/>
                    <a:pt x="f92" y="f83"/>
                  </a:cubicBezTo>
                  <a:cubicBezTo>
                    <a:pt x="f92" y="f83"/>
                    <a:pt x="f93" y="f81"/>
                    <a:pt x="f93" y="f78"/>
                  </a:cubicBezTo>
                  <a:cubicBezTo>
                    <a:pt x="f3" y="f77"/>
                    <a:pt x="f93" y="f76"/>
                    <a:pt x="f93" y="f76"/>
                  </a:cubicBezTo>
                  <a:cubicBezTo>
                    <a:pt x="f93" y="f74"/>
                    <a:pt x="f92" y="f73"/>
                    <a:pt x="f92" y="f72"/>
                  </a:cubicBezTo>
                  <a:lnTo>
                    <a:pt x="f91" y="f71"/>
                  </a:lnTo>
                  <a:cubicBezTo>
                    <a:pt x="f90" y="f70"/>
                    <a:pt x="f90" y="f69"/>
                    <a:pt x="f89" y="f67"/>
                  </a:cubicBezTo>
                  <a:lnTo>
                    <a:pt x="f94" y="f95"/>
                  </a:lnTo>
                  <a:cubicBezTo>
                    <a:pt x="f96" y="f97"/>
                    <a:pt x="f98" y="f99"/>
                    <a:pt x="f51" y="f63"/>
                  </a:cubicBezTo>
                  <a:lnTo>
                    <a:pt x="f51" y="f63"/>
                  </a:lnTo>
                  <a:lnTo>
                    <a:pt x="f98" y="f100"/>
                  </a:lnTo>
                  <a:cubicBezTo>
                    <a:pt x="f101" y="f60"/>
                    <a:pt x="f85" y="f56"/>
                    <a:pt x="f84" y="f102"/>
                  </a:cubicBezTo>
                  <a:cubicBezTo>
                    <a:pt x="f103" y="f98"/>
                    <a:pt x="f82" y="f104"/>
                    <a:pt x="f105" y="f47"/>
                  </a:cubicBezTo>
                  <a:cubicBezTo>
                    <a:pt x="f80" y="f44"/>
                    <a:pt x="f79" y="f38"/>
                    <a:pt x="f80" y="f34"/>
                  </a:cubicBezTo>
                  <a:cubicBezTo>
                    <a:pt x="f80" y="f32"/>
                    <a:pt x="f80" y="f27"/>
                    <a:pt x="f105" y="f24"/>
                  </a:cubicBezTo>
                  <a:lnTo>
                    <a:pt x="f105" y="f20"/>
                  </a:lnTo>
                  <a:cubicBezTo>
                    <a:pt x="f105" y="f10"/>
                    <a:pt x="f80" y="f6"/>
                    <a:pt x="f79" y="f6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3637;p54">
              <a:extLst>
                <a:ext uri="{FF2B5EF4-FFF2-40B4-BE49-F238E27FC236}">
                  <a16:creationId xmlns:a16="http://schemas.microsoft.com/office/drawing/2014/main" id="{FF05CBCC-ECA8-85FC-F653-B76930CD89B5}"/>
                </a:ext>
              </a:extLst>
            </p:cNvPr>
            <p:cNvSpPr/>
            <p:nvPr/>
          </p:nvSpPr>
          <p:spPr>
            <a:xfrm>
              <a:off x="1200872" y="3521153"/>
              <a:ext cx="163686" cy="1930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23"/>
                <a:gd name="f4" fmla="val 2739"/>
                <a:gd name="f5" fmla="val 1234"/>
                <a:gd name="f6" fmla="val 251"/>
                <a:gd name="f7" fmla="val 1254"/>
                <a:gd name="f8" fmla="val 1274"/>
                <a:gd name="f9" fmla="val 271"/>
                <a:gd name="f10" fmla="val 1294"/>
                <a:gd name="f11" fmla="val 1319"/>
                <a:gd name="f12" fmla="val 1339"/>
                <a:gd name="f13" fmla="val 1359"/>
                <a:gd name="f14" fmla="val 291"/>
                <a:gd name="f15" fmla="val 1379"/>
                <a:gd name="f16" fmla="val 1420"/>
                <a:gd name="f17" fmla="val 331"/>
                <a:gd name="f18" fmla="val 1445"/>
                <a:gd name="f19" fmla="val 1465"/>
                <a:gd name="f20" fmla="val 356"/>
                <a:gd name="f21" fmla="val 1485"/>
                <a:gd name="f22" fmla="val 376"/>
                <a:gd name="f23" fmla="val 1505"/>
                <a:gd name="f24" fmla="val 1525"/>
                <a:gd name="f25" fmla="val 396"/>
                <a:gd name="f26" fmla="val 1545"/>
                <a:gd name="f27" fmla="val 416"/>
                <a:gd name="f28" fmla="val 1570"/>
                <a:gd name="f29" fmla="val 457"/>
                <a:gd name="f30" fmla="val 1590"/>
                <a:gd name="f31" fmla="val 482"/>
                <a:gd name="f32" fmla="val 502"/>
                <a:gd name="f33" fmla="val 1610"/>
                <a:gd name="f34" fmla="val 522"/>
                <a:gd name="f35" fmla="val 542"/>
                <a:gd name="f36" fmla="val 1630"/>
                <a:gd name="f37" fmla="val 562"/>
                <a:gd name="f38" fmla="val 607"/>
                <a:gd name="f39" fmla="val 667"/>
                <a:gd name="f40" fmla="val 732"/>
                <a:gd name="f41" fmla="val 773"/>
                <a:gd name="f42" fmla="val 793"/>
                <a:gd name="f43" fmla="val 813"/>
                <a:gd name="f44" fmla="val 858"/>
                <a:gd name="f45" fmla="val 878"/>
                <a:gd name="f46" fmla="val 898"/>
                <a:gd name="f47" fmla="val 918"/>
                <a:gd name="f48" fmla="val 938"/>
                <a:gd name="f49" fmla="val 958"/>
                <a:gd name="f50" fmla="val 983"/>
                <a:gd name="f51" fmla="val 1003"/>
                <a:gd name="f52" fmla="val 1023"/>
                <a:gd name="f53" fmla="val 1043"/>
                <a:gd name="f54" fmla="val 1063"/>
                <a:gd name="f55" fmla="val 1109"/>
                <a:gd name="f56" fmla="val 1129"/>
                <a:gd name="f57" fmla="val 1149"/>
                <a:gd name="f58" fmla="val 1169"/>
                <a:gd name="f59" fmla="val 1214"/>
                <a:gd name="f60" fmla="val 1189"/>
                <a:gd name="f61" fmla="val 1209"/>
                <a:gd name="f62" fmla="val 1068"/>
                <a:gd name="f63" fmla="val 818"/>
                <a:gd name="f64" fmla="val 692"/>
                <a:gd name="f65" fmla="val 647"/>
                <a:gd name="f66" fmla="val 587"/>
                <a:gd name="f67" fmla="val 462"/>
                <a:gd name="f68" fmla="val 442"/>
                <a:gd name="f69" fmla="val 417"/>
                <a:gd name="f70" fmla="val 752"/>
                <a:gd name="f71" fmla="val 707"/>
                <a:gd name="f72" fmla="val 687"/>
                <a:gd name="f73" fmla="val 437"/>
                <a:gd name="f74" fmla="val 627"/>
                <a:gd name="f75" fmla="val 712"/>
                <a:gd name="f76" fmla="val 753"/>
                <a:gd name="f77" fmla="val 311"/>
                <a:gd name="f78" fmla="val 838"/>
                <a:gd name="f79" fmla="val 943"/>
                <a:gd name="f80" fmla="val 963"/>
                <a:gd name="f81" fmla="val 1089"/>
                <a:gd name="f82" fmla="val 20"/>
                <a:gd name="f83" fmla="val 40"/>
                <a:gd name="f84" fmla="val 60"/>
                <a:gd name="f85" fmla="val 106"/>
                <a:gd name="f86" fmla="val 126"/>
                <a:gd name="f87" fmla="val 146"/>
                <a:gd name="f88" fmla="val 166"/>
                <a:gd name="f89" fmla="val 186"/>
                <a:gd name="f90" fmla="val 206"/>
                <a:gd name="f91" fmla="val 336"/>
                <a:gd name="f92" fmla="val 231"/>
                <a:gd name="f93" fmla="val 211"/>
                <a:gd name="f94" fmla="val 86"/>
                <a:gd name="f95" fmla="val 65"/>
                <a:gd name="f96" fmla="val 1314"/>
                <a:gd name="f97" fmla="val 1399"/>
                <a:gd name="f98" fmla="val 1710"/>
                <a:gd name="f99" fmla="val 1796"/>
                <a:gd name="f100" fmla="val 1921"/>
                <a:gd name="f101" fmla="val 2006"/>
                <a:gd name="f102" fmla="val 2087"/>
                <a:gd name="f103" fmla="val 2192"/>
                <a:gd name="f104" fmla="val 2297"/>
                <a:gd name="f105" fmla="val 2382"/>
                <a:gd name="f106" fmla="val 2443"/>
                <a:gd name="f107" fmla="val 2463"/>
                <a:gd name="f108" fmla="val 2508"/>
                <a:gd name="f109" fmla="val 2528"/>
                <a:gd name="f110" fmla="val 2568"/>
                <a:gd name="f111" fmla="val 2588"/>
                <a:gd name="f112" fmla="val 2613"/>
                <a:gd name="f113" fmla="val 2633"/>
                <a:gd name="f114" fmla="val 2653"/>
                <a:gd name="f115" fmla="val 2673"/>
                <a:gd name="f116" fmla="val 2693"/>
                <a:gd name="f117" fmla="val 2713"/>
                <a:gd name="f118" fmla="val 2738"/>
                <a:gd name="f119" fmla="val 1650"/>
                <a:gd name="f120" fmla="val 1715"/>
                <a:gd name="f121" fmla="val 1756"/>
                <a:gd name="f122" fmla="val 1776"/>
                <a:gd name="f123" fmla="val 1821"/>
                <a:gd name="f124" fmla="val 1861"/>
                <a:gd name="f125" fmla="val 1881"/>
                <a:gd name="f126" fmla="val 1901"/>
                <a:gd name="f127" fmla="val 2488"/>
                <a:gd name="f128" fmla="val 1946"/>
                <a:gd name="f129" fmla="val 1986"/>
                <a:gd name="f130" fmla="val 2402"/>
                <a:gd name="f131" fmla="val 2362"/>
                <a:gd name="f132" fmla="val 2026"/>
                <a:gd name="f133" fmla="val 2317"/>
                <a:gd name="f134" fmla="val 2046"/>
                <a:gd name="f135" fmla="val 2072"/>
                <a:gd name="f136" fmla="val 2277"/>
                <a:gd name="f137" fmla="val 2092"/>
                <a:gd name="f138" fmla="val 2132"/>
                <a:gd name="f139" fmla="val 2237"/>
                <a:gd name="f140" fmla="val 2152"/>
                <a:gd name="f141" fmla="val 2172"/>
                <a:gd name="f142" fmla="val 2197"/>
                <a:gd name="f143" fmla="val 2066"/>
                <a:gd name="f144" fmla="val 2217"/>
                <a:gd name="f145" fmla="val 1961"/>
                <a:gd name="f146" fmla="val 2257"/>
                <a:gd name="f147" fmla="val 1690"/>
                <a:gd name="f148" fmla="val 2322"/>
                <a:gd name="f149" fmla="val 1440"/>
                <a:gd name="f150" fmla="val 833"/>
                <a:gd name="f151" fmla="val 2112"/>
                <a:gd name="f152" fmla="val 582"/>
                <a:gd name="f153" fmla="val 1735"/>
                <a:gd name="f154" fmla="val 1695"/>
                <a:gd name="f155" fmla="val 80"/>
                <a:gd name="f156" fmla="val 1194"/>
                <a:gd name="f157" fmla="*/ f0 1 2323"/>
                <a:gd name="f158" fmla="*/ f1 1 2739"/>
                <a:gd name="f159" fmla="val f2"/>
                <a:gd name="f160" fmla="val f3"/>
                <a:gd name="f161" fmla="val f4"/>
                <a:gd name="f162" fmla="+- f161 0 f159"/>
                <a:gd name="f163" fmla="+- f160 0 f159"/>
                <a:gd name="f164" fmla="*/ f163 1 2323"/>
                <a:gd name="f165" fmla="*/ f162 1 2739"/>
                <a:gd name="f166" fmla="*/ f159 1 f164"/>
                <a:gd name="f167" fmla="*/ f160 1 f164"/>
                <a:gd name="f168" fmla="*/ f159 1 f165"/>
                <a:gd name="f169" fmla="*/ f161 1 f165"/>
                <a:gd name="f170" fmla="*/ f166 f157 1"/>
                <a:gd name="f171" fmla="*/ f167 f157 1"/>
                <a:gd name="f172" fmla="*/ f169 f158 1"/>
                <a:gd name="f173" fmla="*/ f168 f1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0" t="f173" r="f171" b="f172"/>
              <a:pathLst>
                <a:path w="2323" h="2739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lnTo>
                    <a:pt x="f11" y="f9"/>
                  </a:lnTo>
                  <a:cubicBezTo>
                    <a:pt x="f12" y="f9"/>
                    <a:pt x="f13" y="f14"/>
                    <a:pt x="f15" y="f14"/>
                  </a:cubicBezTo>
                  <a:lnTo>
                    <a:pt x="f16" y="f17"/>
                  </a:lnTo>
                  <a:lnTo>
                    <a:pt x="f18" y="f17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0" y="f32"/>
                    <a:pt x="f33" y="f34"/>
                  </a:cubicBezTo>
                  <a:cubicBezTo>
                    <a:pt x="f33" y="f35"/>
                    <a:pt x="f36" y="f37"/>
                    <a:pt x="f36" y="f38"/>
                  </a:cubicBezTo>
                  <a:lnTo>
                    <a:pt x="f36" y="f39"/>
                  </a:lnTo>
                  <a:lnTo>
                    <a:pt x="f36" y="f40"/>
                  </a:lnTo>
                  <a:cubicBezTo>
                    <a:pt x="f33" y="f41"/>
                    <a:pt x="f33" y="f42"/>
                    <a:pt x="f30" y="f43"/>
                  </a:cubicBezTo>
                  <a:cubicBezTo>
                    <a:pt x="f30" y="f44"/>
                    <a:pt x="f30" y="f45"/>
                    <a:pt x="f28" y="f46"/>
                  </a:cubicBezTo>
                  <a:lnTo>
                    <a:pt x="f28" y="f47"/>
                  </a:lnTo>
                  <a:cubicBezTo>
                    <a:pt x="f26" y="f47"/>
                    <a:pt x="f26" y="f48"/>
                    <a:pt x="f24" y="f49"/>
                  </a:cubicBezTo>
                  <a:cubicBezTo>
                    <a:pt x="f23" y="f50"/>
                    <a:pt x="f23" y="f51"/>
                    <a:pt x="f21" y="f52"/>
                  </a:cubicBezTo>
                  <a:cubicBezTo>
                    <a:pt x="f19" y="f53"/>
                    <a:pt x="f18" y="f53"/>
                    <a:pt x="f16" y="f54"/>
                  </a:cubicBezTo>
                  <a:lnTo>
                    <a:pt x="f15" y="f55"/>
                  </a:lnTo>
                  <a:cubicBezTo>
                    <a:pt x="f12" y="f56"/>
                    <a:pt x="f10" y="f57"/>
                    <a:pt x="f5" y="f58"/>
                  </a:cubicBezTo>
                  <a:cubicBezTo>
                    <a:pt x="f59" y="f58"/>
                    <a:pt x="f58" y="f60"/>
                    <a:pt x="f56" y="f61"/>
                  </a:cubicBezTo>
                  <a:cubicBezTo>
                    <a:pt x="f55" y="f61"/>
                    <a:pt x="f62" y="f61"/>
                    <a:pt x="f52" y="f5"/>
                  </a:cubicBezTo>
                  <a:lnTo>
                    <a:pt x="f45" y="f5"/>
                  </a:lnTo>
                  <a:cubicBezTo>
                    <a:pt x="f63" y="f5"/>
                    <a:pt x="f41" y="f61"/>
                    <a:pt x="f40" y="f60"/>
                  </a:cubicBezTo>
                  <a:cubicBezTo>
                    <a:pt x="f64" y="f60"/>
                    <a:pt x="f65" y="f58"/>
                    <a:pt x="f66" y="f56"/>
                  </a:cubicBezTo>
                  <a:cubicBezTo>
                    <a:pt x="f35" y="f55"/>
                    <a:pt x="f32" y="f54"/>
                    <a:pt x="f67" y="f53"/>
                  </a:cubicBezTo>
                  <a:cubicBezTo>
                    <a:pt x="f67" y="f52"/>
                    <a:pt x="f68" y="f51"/>
                    <a:pt x="f68" y="f50"/>
                  </a:cubicBezTo>
                  <a:lnTo>
                    <a:pt x="f68" y="f48"/>
                  </a:lnTo>
                  <a:lnTo>
                    <a:pt x="f68" y="f47"/>
                  </a:lnTo>
                  <a:cubicBezTo>
                    <a:pt x="f69" y="f47"/>
                    <a:pt x="f69" y="f46"/>
                    <a:pt x="f69" y="f45"/>
                  </a:cubicBezTo>
                  <a:lnTo>
                    <a:pt x="f69" y="f43"/>
                  </a:lnTo>
                  <a:lnTo>
                    <a:pt x="f69" y="f70"/>
                  </a:lnTo>
                  <a:cubicBezTo>
                    <a:pt x="f69" y="f71"/>
                    <a:pt x="f68" y="f72"/>
                    <a:pt x="f68" y="f65"/>
                  </a:cubicBezTo>
                  <a:cubicBezTo>
                    <a:pt x="f67" y="f38"/>
                    <a:pt x="f31" y="f37"/>
                    <a:pt x="f32" y="f35"/>
                  </a:cubicBezTo>
                  <a:lnTo>
                    <a:pt x="f38" y="f73"/>
                  </a:lnTo>
                  <a:cubicBezTo>
                    <a:pt x="f74" y="f27"/>
                    <a:pt x="f65" y="f27"/>
                    <a:pt x="f65" y="f25"/>
                  </a:cubicBezTo>
                  <a:lnTo>
                    <a:pt x="f39" y="f25"/>
                  </a:lnTo>
                  <a:lnTo>
                    <a:pt x="f64" y="f22"/>
                  </a:lnTo>
                  <a:lnTo>
                    <a:pt x="f75" y="f20"/>
                  </a:lnTo>
                  <a:cubicBezTo>
                    <a:pt x="f76" y="f17"/>
                    <a:pt x="f42" y="f77"/>
                    <a:pt x="f78" y="f14"/>
                  </a:cubicBezTo>
                  <a:cubicBezTo>
                    <a:pt x="f44" y="f14"/>
                    <a:pt x="f45" y="f14"/>
                    <a:pt x="f46" y="f9"/>
                  </a:cubicBezTo>
                  <a:lnTo>
                    <a:pt x="f79" y="f9"/>
                  </a:lnTo>
                  <a:cubicBezTo>
                    <a:pt x="f80" y="f9"/>
                    <a:pt x="f50" y="f9"/>
                    <a:pt x="f51" y="f14"/>
                  </a:cubicBezTo>
                  <a:lnTo>
                    <a:pt x="f52" y="f9"/>
                  </a:lnTo>
                  <a:cubicBezTo>
                    <a:pt x="f81" y="f9"/>
                    <a:pt x="f55" y="f6"/>
                    <a:pt x="f57" y="f6"/>
                  </a:cubicBezTo>
                  <a:close/>
                  <a:moveTo>
                    <a:pt x="f80" y="f2"/>
                  </a:moveTo>
                  <a:cubicBezTo>
                    <a:pt x="f47" y="f2"/>
                    <a:pt x="f45" y="f82"/>
                    <a:pt x="f78" y="f82"/>
                  </a:cubicBezTo>
                  <a:cubicBezTo>
                    <a:pt x="f63" y="f83"/>
                    <a:pt x="f42" y="f83"/>
                    <a:pt x="f41" y="f84"/>
                  </a:cubicBezTo>
                  <a:cubicBezTo>
                    <a:pt x="f40" y="f84"/>
                    <a:pt x="f75" y="f85"/>
                    <a:pt x="f64" y="f86"/>
                  </a:cubicBezTo>
                  <a:lnTo>
                    <a:pt x="f39" y="f86"/>
                  </a:lnTo>
                  <a:cubicBezTo>
                    <a:pt x="f65" y="f87"/>
                    <a:pt x="f74" y="f87"/>
                    <a:pt x="f38" y="f88"/>
                  </a:cubicBezTo>
                  <a:cubicBezTo>
                    <a:pt x="f35" y="f89"/>
                    <a:pt x="f32" y="f90"/>
                    <a:pt x="f67" y="f6"/>
                  </a:cubicBezTo>
                  <a:cubicBezTo>
                    <a:pt x="f69" y="f9"/>
                    <a:pt x="f25" y="f77"/>
                    <a:pt x="f20" y="f20"/>
                  </a:cubicBezTo>
                  <a:cubicBezTo>
                    <a:pt x="f91" y="f22"/>
                    <a:pt x="f14" y="f27"/>
                    <a:pt x="f6" y="f29"/>
                  </a:cubicBezTo>
                  <a:cubicBezTo>
                    <a:pt x="f92" y="f31"/>
                    <a:pt x="f93" y="f34"/>
                    <a:pt x="f88" y="f37"/>
                  </a:cubicBezTo>
                  <a:cubicBezTo>
                    <a:pt x="f87" y="f74"/>
                    <a:pt x="f86" y="f39"/>
                    <a:pt x="f85" y="f71"/>
                  </a:cubicBezTo>
                  <a:cubicBezTo>
                    <a:pt x="f94" y="f41"/>
                    <a:pt x="f95" y="f43"/>
                    <a:pt x="f95" y="f44"/>
                  </a:cubicBezTo>
                  <a:cubicBezTo>
                    <a:pt x="f83" y="f47"/>
                    <a:pt x="f83" y="f49"/>
                    <a:pt x="f83" y="f51"/>
                  </a:cubicBezTo>
                  <a:cubicBezTo>
                    <a:pt x="f82" y="f53"/>
                    <a:pt x="f82" y="f55"/>
                    <a:pt x="f82" y="f57"/>
                  </a:cubicBezTo>
                  <a:lnTo>
                    <a:pt x="f82" y="f58"/>
                  </a:lnTo>
                  <a:lnTo>
                    <a:pt x="f82" y="f60"/>
                  </a:lnTo>
                  <a:cubicBezTo>
                    <a:pt x="f82" y="f5"/>
                    <a:pt x="f2" y="f8"/>
                    <a:pt x="f2" y="f96"/>
                  </a:cubicBezTo>
                  <a:cubicBezTo>
                    <a:pt x="f2" y="f97"/>
                    <a:pt x="f82" y="f23"/>
                    <a:pt x="f83" y="f36"/>
                  </a:cubicBezTo>
                  <a:cubicBezTo>
                    <a:pt x="f95" y="f98"/>
                    <a:pt x="f94" y="f99"/>
                    <a:pt x="f87" y="f100"/>
                  </a:cubicBezTo>
                  <a:cubicBezTo>
                    <a:pt x="f88" y="f101"/>
                    <a:pt x="f92" y="f102"/>
                    <a:pt x="f14" y="f103"/>
                  </a:cubicBezTo>
                  <a:cubicBezTo>
                    <a:pt x="f20" y="f104"/>
                    <a:pt x="f69" y="f105"/>
                    <a:pt x="f31" y="f106"/>
                  </a:cubicBezTo>
                  <a:cubicBezTo>
                    <a:pt x="f32" y="f107"/>
                    <a:pt x="f35" y="f108"/>
                    <a:pt x="f66" y="f109"/>
                  </a:cubicBezTo>
                  <a:cubicBezTo>
                    <a:pt x="f38" y="f110"/>
                    <a:pt x="f65" y="f111"/>
                    <a:pt x="f75" y="f112"/>
                  </a:cubicBezTo>
                  <a:cubicBezTo>
                    <a:pt x="f76" y="f113"/>
                    <a:pt x="f42" y="f114"/>
                    <a:pt x="f78" y="f115"/>
                  </a:cubicBezTo>
                  <a:lnTo>
                    <a:pt x="f44" y="f115"/>
                  </a:lnTo>
                  <a:cubicBezTo>
                    <a:pt x="f46" y="f116"/>
                    <a:pt x="f79" y="f117"/>
                    <a:pt x="f50" y="f117"/>
                  </a:cubicBezTo>
                  <a:cubicBezTo>
                    <a:pt x="f62" y="f118"/>
                    <a:pt x="f57" y="f118"/>
                    <a:pt x="f5" y="f118"/>
                  </a:cubicBezTo>
                  <a:lnTo>
                    <a:pt x="f97" y="f118"/>
                  </a:lnTo>
                  <a:cubicBezTo>
                    <a:pt x="f19" y="f118"/>
                    <a:pt x="f23" y="f117"/>
                    <a:pt x="f28" y="f117"/>
                  </a:cubicBezTo>
                  <a:cubicBezTo>
                    <a:pt x="f33" y="f116"/>
                    <a:pt x="f119" y="f115"/>
                    <a:pt x="f120" y="f114"/>
                  </a:cubicBezTo>
                  <a:lnTo>
                    <a:pt x="f121" y="f112"/>
                  </a:lnTo>
                  <a:cubicBezTo>
                    <a:pt x="f122" y="f111"/>
                    <a:pt x="f99" y="f110"/>
                    <a:pt x="f123" y="f110"/>
                  </a:cubicBezTo>
                  <a:cubicBezTo>
                    <a:pt x="f124" y="f109"/>
                    <a:pt x="f125" y="f108"/>
                    <a:pt x="f126" y="f127"/>
                  </a:cubicBezTo>
                  <a:cubicBezTo>
                    <a:pt x="f128" y="f106"/>
                    <a:pt x="f129" y="f130"/>
                    <a:pt x="f101" y="f131"/>
                  </a:cubicBezTo>
                  <a:cubicBezTo>
                    <a:pt x="f132" y="f133"/>
                    <a:pt x="f134" y="f104"/>
                    <a:pt x="f135" y="f136"/>
                  </a:cubicBezTo>
                  <a:lnTo>
                    <a:pt x="f137" y="f136"/>
                  </a:lnTo>
                  <a:lnTo>
                    <a:pt x="f138" y="f139"/>
                  </a:lnTo>
                  <a:lnTo>
                    <a:pt x="f138" y="f103"/>
                  </a:lnTo>
                  <a:lnTo>
                    <a:pt x="f140" y="f141"/>
                  </a:lnTo>
                  <a:lnTo>
                    <a:pt x="f140" y="f140"/>
                  </a:lnTo>
                  <a:cubicBezTo>
                    <a:pt x="f141" y="f138"/>
                    <a:pt x="f142" y="f102"/>
                    <a:pt x="f142" y="f143"/>
                  </a:cubicBezTo>
                  <a:cubicBezTo>
                    <a:pt x="f144" y="f101"/>
                    <a:pt x="f139" y="f145"/>
                    <a:pt x="f146" y="f100"/>
                  </a:cubicBezTo>
                  <a:cubicBezTo>
                    <a:pt x="f136" y="f124"/>
                    <a:pt x="f136" y="f122"/>
                    <a:pt x="f136" y="f98"/>
                  </a:cubicBezTo>
                  <a:cubicBezTo>
                    <a:pt x="f136" y="f147"/>
                    <a:pt x="f136" y="f147"/>
                    <a:pt x="f146" y="f147"/>
                  </a:cubicBezTo>
                  <a:lnTo>
                    <a:pt x="f136" y="f119"/>
                  </a:lnTo>
                  <a:cubicBezTo>
                    <a:pt x="f136" y="f36"/>
                    <a:pt x="f136" y="f36"/>
                    <a:pt x="f104" y="f33"/>
                  </a:cubicBezTo>
                  <a:lnTo>
                    <a:pt x="f104" y="f26"/>
                  </a:lnTo>
                  <a:cubicBezTo>
                    <a:pt x="f104" y="f21"/>
                    <a:pt x="f148" y="f149"/>
                    <a:pt x="f148" y="f97"/>
                  </a:cubicBezTo>
                  <a:cubicBezTo>
                    <a:pt x="f148" y="f10"/>
                    <a:pt x="f104" y="f61"/>
                    <a:pt x="f136" y="f56"/>
                  </a:cubicBezTo>
                  <a:lnTo>
                    <a:pt x="f146" y="f55"/>
                  </a:lnTo>
                  <a:cubicBezTo>
                    <a:pt x="f146" y="f54"/>
                    <a:pt x="f139" y="f52"/>
                    <a:pt x="f139" y="f50"/>
                  </a:cubicBezTo>
                  <a:cubicBezTo>
                    <a:pt x="f144" y="f47"/>
                    <a:pt x="f144" y="f45"/>
                    <a:pt x="f142" y="f150"/>
                  </a:cubicBezTo>
                  <a:lnTo>
                    <a:pt x="f141" y="f43"/>
                  </a:lnTo>
                  <a:lnTo>
                    <a:pt x="f141" y="f42"/>
                  </a:lnTo>
                  <a:lnTo>
                    <a:pt x="f140" y="f41"/>
                  </a:lnTo>
                  <a:lnTo>
                    <a:pt x="f140" y="f70"/>
                  </a:lnTo>
                  <a:lnTo>
                    <a:pt x="f151" y="f71"/>
                  </a:lnTo>
                  <a:cubicBezTo>
                    <a:pt x="f137" y="f39"/>
                    <a:pt x="f135" y="f74"/>
                    <a:pt x="f134" y="f152"/>
                  </a:cubicBezTo>
                  <a:cubicBezTo>
                    <a:pt x="f101" y="f35"/>
                    <a:pt x="f129" y="f32"/>
                    <a:pt x="f128" y="f31"/>
                  </a:cubicBezTo>
                  <a:cubicBezTo>
                    <a:pt x="f126" y="f27"/>
                    <a:pt x="f124" y="f22"/>
                    <a:pt x="f123" y="f17"/>
                  </a:cubicBezTo>
                  <a:lnTo>
                    <a:pt x="f99" y="f77"/>
                  </a:lnTo>
                  <a:cubicBezTo>
                    <a:pt x="f122" y="f14"/>
                    <a:pt x="f153" y="f6"/>
                    <a:pt x="f120" y="f92"/>
                  </a:cubicBezTo>
                  <a:cubicBezTo>
                    <a:pt x="f154" y="f90"/>
                    <a:pt x="f119" y="f89"/>
                    <a:pt x="f36" y="f88"/>
                  </a:cubicBezTo>
                  <a:cubicBezTo>
                    <a:pt x="f33" y="f88"/>
                    <a:pt x="f30" y="f87"/>
                    <a:pt x="f26" y="f87"/>
                  </a:cubicBezTo>
                  <a:lnTo>
                    <a:pt x="f24" y="f86"/>
                  </a:lnTo>
                  <a:cubicBezTo>
                    <a:pt x="f23" y="f85"/>
                    <a:pt x="f19" y="f85"/>
                    <a:pt x="f18" y="f155"/>
                  </a:cubicBezTo>
                  <a:cubicBezTo>
                    <a:pt x="f97" y="f84"/>
                    <a:pt x="f12" y="f84"/>
                    <a:pt x="f10" y="f83"/>
                  </a:cubicBezTo>
                  <a:cubicBezTo>
                    <a:pt x="f7" y="f82"/>
                    <a:pt x="f156" y="f82"/>
                    <a:pt x="f57" y="f82"/>
                  </a:cubicBezTo>
                  <a:lnTo>
                    <a:pt x="f56" y="f82"/>
                  </a:lnTo>
                  <a:cubicBezTo>
                    <a:pt x="f81" y="f82"/>
                    <a:pt x="f53" y="f2"/>
                    <a:pt x="f51" y="f2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3638;p54">
              <a:extLst>
                <a:ext uri="{FF2B5EF4-FFF2-40B4-BE49-F238E27FC236}">
                  <a16:creationId xmlns:a16="http://schemas.microsoft.com/office/drawing/2014/main" id="{D20D92BB-2EB2-15FE-5D82-9F2F19C38985}"/>
                </a:ext>
              </a:extLst>
            </p:cNvPr>
            <p:cNvSpPr/>
            <p:nvPr/>
          </p:nvSpPr>
          <p:spPr>
            <a:xfrm>
              <a:off x="826992" y="3440192"/>
              <a:ext cx="67574" cy="1001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59"/>
                <a:gd name="f4" fmla="val 1421"/>
                <a:gd name="f5" fmla="val 502"/>
                <a:gd name="f6" fmla="val 1"/>
                <a:gd name="f7" fmla="val 482"/>
                <a:gd name="f8" fmla="val 457"/>
                <a:gd name="f9" fmla="val 416"/>
                <a:gd name="f10" fmla="val 21"/>
                <a:gd name="f11" fmla="val 396"/>
                <a:gd name="f12" fmla="val 376"/>
                <a:gd name="f13" fmla="val 41"/>
                <a:gd name="f14" fmla="val 356"/>
                <a:gd name="f15" fmla="val 61"/>
                <a:gd name="f16" fmla="val 331"/>
                <a:gd name="f17" fmla="val 81"/>
                <a:gd name="f18" fmla="val 291"/>
                <a:gd name="f19" fmla="val 101"/>
                <a:gd name="f20" fmla="val 271"/>
                <a:gd name="f21" fmla="val 146"/>
                <a:gd name="f22" fmla="val 231"/>
                <a:gd name="f23" fmla="val 166"/>
                <a:gd name="f24" fmla="val 206"/>
                <a:gd name="f25" fmla="val 186"/>
                <a:gd name="f26" fmla="val 226"/>
                <a:gd name="f27" fmla="val 272"/>
                <a:gd name="f28" fmla="val 312"/>
                <a:gd name="f29" fmla="val 126"/>
                <a:gd name="f30" fmla="val 352"/>
                <a:gd name="f31" fmla="val 105"/>
                <a:gd name="f32" fmla="val 397"/>
                <a:gd name="f33" fmla="val 80"/>
                <a:gd name="f34" fmla="val 437"/>
                <a:gd name="f35" fmla="val 60"/>
                <a:gd name="f36" fmla="val 477"/>
                <a:gd name="f37" fmla="val 40"/>
                <a:gd name="f38" fmla="val 522"/>
                <a:gd name="f39" fmla="val 20"/>
                <a:gd name="f40" fmla="val 562"/>
                <a:gd name="f41" fmla="val 628"/>
                <a:gd name="f42" fmla="val 728"/>
                <a:gd name="f43" fmla="val 833"/>
                <a:gd name="f44" fmla="val 878"/>
                <a:gd name="f45" fmla="val 1004"/>
                <a:gd name="f46" fmla="val 1064"/>
                <a:gd name="f47" fmla="val 1149"/>
                <a:gd name="f48" fmla="val 1209"/>
                <a:gd name="f49" fmla="val 1229"/>
                <a:gd name="f50" fmla="val 1255"/>
                <a:gd name="f51" fmla="val 1275"/>
                <a:gd name="f52" fmla="val 1295"/>
                <a:gd name="f53" fmla="val 1315"/>
                <a:gd name="f54" fmla="val 1335"/>
                <a:gd name="f55" fmla="val 1355"/>
                <a:gd name="f56" fmla="val 1380"/>
                <a:gd name="f57" fmla="val 251"/>
                <a:gd name="f58" fmla="val 1400"/>
                <a:gd name="f59" fmla="val 311"/>
                <a:gd name="f60" fmla="val 1420"/>
                <a:gd name="f61" fmla="val 542"/>
                <a:gd name="f62" fmla="val 582"/>
                <a:gd name="f63" fmla="val 607"/>
                <a:gd name="f64" fmla="val 627"/>
                <a:gd name="f65" fmla="val 1169"/>
                <a:gd name="f66" fmla="val 1104"/>
                <a:gd name="f67" fmla="val 647"/>
                <a:gd name="f68" fmla="val 667"/>
                <a:gd name="f69" fmla="val 1044"/>
                <a:gd name="f70" fmla="val 687"/>
                <a:gd name="f71" fmla="val 979"/>
                <a:gd name="f72" fmla="val 707"/>
                <a:gd name="f73" fmla="val 918"/>
                <a:gd name="f74" fmla="val 898"/>
                <a:gd name="f75" fmla="val 732"/>
                <a:gd name="f76" fmla="val 853"/>
                <a:gd name="f77" fmla="val 752"/>
                <a:gd name="f78" fmla="val 813"/>
                <a:gd name="f79" fmla="val 773"/>
                <a:gd name="f80" fmla="val 753"/>
                <a:gd name="f81" fmla="val 708"/>
                <a:gd name="f82" fmla="val 793"/>
                <a:gd name="f83" fmla="val 668"/>
                <a:gd name="f84" fmla="val 648"/>
                <a:gd name="f85" fmla="val 858"/>
                <a:gd name="f86" fmla="val 417"/>
                <a:gd name="f87" fmla="val 938"/>
                <a:gd name="f88" fmla="val 377"/>
                <a:gd name="f89" fmla="val 958"/>
                <a:gd name="f90" fmla="val 332"/>
                <a:gd name="f91" fmla="val 292"/>
                <a:gd name="f92" fmla="*/ f0 1 959"/>
                <a:gd name="f93" fmla="*/ f1 1 1421"/>
                <a:gd name="f94" fmla="val f2"/>
                <a:gd name="f95" fmla="val f3"/>
                <a:gd name="f96" fmla="val f4"/>
                <a:gd name="f97" fmla="+- f96 0 f94"/>
                <a:gd name="f98" fmla="+- f95 0 f94"/>
                <a:gd name="f99" fmla="*/ f98 1 959"/>
                <a:gd name="f100" fmla="*/ f97 1 1421"/>
                <a:gd name="f101" fmla="*/ f94 1 f99"/>
                <a:gd name="f102" fmla="*/ f95 1 f99"/>
                <a:gd name="f103" fmla="*/ f94 1 f100"/>
                <a:gd name="f104" fmla="*/ f96 1 f100"/>
                <a:gd name="f105" fmla="*/ f101 f92 1"/>
                <a:gd name="f106" fmla="*/ f102 f92 1"/>
                <a:gd name="f107" fmla="*/ f104 f93 1"/>
                <a:gd name="f108" fmla="*/ f103 f9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5" t="f108" r="f106" b="f107"/>
              <a:pathLst>
                <a:path w="959" h="1421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0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4"/>
                    <a:pt x="f25" y="f26"/>
                  </a:cubicBezTo>
                  <a:cubicBezTo>
                    <a:pt x="f23" y="f27"/>
                    <a:pt x="f21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2" y="f41"/>
                  </a:cubicBezTo>
                  <a:lnTo>
                    <a:pt x="f2" y="f42"/>
                  </a:lnTo>
                  <a:lnTo>
                    <a:pt x="f2" y="f43"/>
                  </a:lnTo>
                  <a:lnTo>
                    <a:pt x="f2" y="f44"/>
                  </a:lnTo>
                  <a:lnTo>
                    <a:pt x="f2" y="f45"/>
                  </a:lnTo>
                  <a:cubicBezTo>
                    <a:pt x="f2" y="f46"/>
                    <a:pt x="f39" y="f47"/>
                    <a:pt x="f35" y="f48"/>
                  </a:cubicBezTo>
                  <a:cubicBezTo>
                    <a:pt x="f35" y="f49"/>
                    <a:pt x="f33" y="f50"/>
                    <a:pt x="f31" y="f51"/>
                  </a:cubicBezTo>
                  <a:cubicBezTo>
                    <a:pt x="f29" y="f52"/>
                    <a:pt x="f21" y="f52"/>
                    <a:pt x="f21" y="f53"/>
                  </a:cubicBezTo>
                  <a:lnTo>
                    <a:pt x="f23" y="f54"/>
                  </a:lnTo>
                  <a:lnTo>
                    <a:pt x="f25" y="f54"/>
                  </a:lnTo>
                  <a:cubicBezTo>
                    <a:pt x="f24" y="f55"/>
                    <a:pt x="f22" y="f56"/>
                    <a:pt x="f57" y="f56"/>
                  </a:cubicBezTo>
                  <a:cubicBezTo>
                    <a:pt x="f20" y="f58"/>
                    <a:pt x="f18" y="f58"/>
                    <a:pt x="f59" y="f58"/>
                  </a:cubicBezTo>
                  <a:cubicBezTo>
                    <a:pt x="f16" y="f60"/>
                    <a:pt x="f14" y="f60"/>
                    <a:pt x="f11" y="f60"/>
                  </a:cubicBezTo>
                  <a:lnTo>
                    <a:pt x="f8" y="f60"/>
                  </a:lnTo>
                  <a:cubicBezTo>
                    <a:pt x="f7" y="f60"/>
                    <a:pt x="f5" y="f60"/>
                    <a:pt x="f38" y="f58"/>
                  </a:cubicBezTo>
                  <a:cubicBezTo>
                    <a:pt x="f61" y="f58"/>
                    <a:pt x="f40" y="f56"/>
                    <a:pt x="f40" y="f55"/>
                  </a:cubicBezTo>
                  <a:cubicBezTo>
                    <a:pt x="f62" y="f54"/>
                    <a:pt x="f62" y="f54"/>
                    <a:pt x="f62" y="f53"/>
                  </a:cubicBezTo>
                  <a:lnTo>
                    <a:pt x="f62" y="f51"/>
                  </a:lnTo>
                  <a:cubicBezTo>
                    <a:pt x="f63" y="f50"/>
                    <a:pt x="f63" y="f49"/>
                    <a:pt x="f63" y="f48"/>
                  </a:cubicBezTo>
                  <a:cubicBezTo>
                    <a:pt x="f64" y="f65"/>
                    <a:pt x="f64" y="f66"/>
                    <a:pt x="f67" y="f46"/>
                  </a:cubicBezTo>
                  <a:lnTo>
                    <a:pt x="f68" y="f69"/>
                  </a:lnTo>
                  <a:lnTo>
                    <a:pt x="f68" y="f45"/>
                  </a:lnTo>
                  <a:lnTo>
                    <a:pt x="f70" y="f71"/>
                  </a:lnTo>
                  <a:lnTo>
                    <a:pt x="f72" y="f73"/>
                  </a:lnTo>
                  <a:cubicBezTo>
                    <a:pt x="f72" y="f74"/>
                    <a:pt x="f75" y="f76"/>
                    <a:pt x="f75" y="f43"/>
                  </a:cubicBezTo>
                  <a:cubicBezTo>
                    <a:pt x="f77" y="f78"/>
                    <a:pt x="f77" y="f79"/>
                    <a:pt x="f79" y="f80"/>
                  </a:cubicBezTo>
                  <a:cubicBezTo>
                    <a:pt x="f79" y="f81"/>
                    <a:pt x="f82" y="f83"/>
                    <a:pt x="f82" y="f84"/>
                  </a:cubicBezTo>
                  <a:lnTo>
                    <a:pt x="f78" y="f41"/>
                  </a:lnTo>
                  <a:lnTo>
                    <a:pt x="f43" y="f40"/>
                  </a:lnTo>
                  <a:cubicBezTo>
                    <a:pt x="f85" y="f38"/>
                    <a:pt x="f44" y="f8"/>
                    <a:pt x="f74" y="f86"/>
                  </a:cubicBezTo>
                  <a:cubicBezTo>
                    <a:pt x="f73" y="f86"/>
                    <a:pt x="f73" y="f86"/>
                    <a:pt x="f73" y="f32"/>
                  </a:cubicBezTo>
                  <a:cubicBezTo>
                    <a:pt x="f87" y="f88"/>
                    <a:pt x="f87" y="f88"/>
                    <a:pt x="f87" y="f30"/>
                  </a:cubicBezTo>
                  <a:cubicBezTo>
                    <a:pt x="f89" y="f90"/>
                    <a:pt x="f89" y="f28"/>
                    <a:pt x="f87" y="f91"/>
                  </a:cubicBezTo>
                  <a:cubicBezTo>
                    <a:pt x="f73" y="f57"/>
                    <a:pt x="f74" y="f26"/>
                    <a:pt x="f44" y="f24"/>
                  </a:cubicBezTo>
                  <a:lnTo>
                    <a:pt x="f43" y="f23"/>
                  </a:lnTo>
                  <a:lnTo>
                    <a:pt x="f78" y="f23"/>
                  </a:lnTo>
                  <a:cubicBezTo>
                    <a:pt x="f82" y="f21"/>
                    <a:pt x="f79" y="f29"/>
                    <a:pt x="f79" y="f19"/>
                  </a:cubicBezTo>
                  <a:cubicBezTo>
                    <a:pt x="f77" y="f19"/>
                    <a:pt x="f77" y="f19"/>
                    <a:pt x="f75" y="f17"/>
                  </a:cubicBezTo>
                  <a:cubicBezTo>
                    <a:pt x="f72" y="f15"/>
                    <a:pt x="f70" y="f13"/>
                    <a:pt x="f67" y="f10"/>
                  </a:cubicBezTo>
                  <a:cubicBezTo>
                    <a:pt x="f64" y="f10"/>
                    <a:pt x="f63" y="f6"/>
                    <a:pt x="f62" y="f6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3639;p54">
              <a:extLst>
                <a:ext uri="{FF2B5EF4-FFF2-40B4-BE49-F238E27FC236}">
                  <a16:creationId xmlns:a16="http://schemas.microsoft.com/office/drawing/2014/main" id="{7EB38DAC-81B2-F7B6-1B84-DD3DFC6A9472}"/>
                </a:ext>
              </a:extLst>
            </p:cNvPr>
            <p:cNvSpPr/>
            <p:nvPr/>
          </p:nvSpPr>
          <p:spPr>
            <a:xfrm>
              <a:off x="1357024" y="3292845"/>
              <a:ext cx="87023" cy="809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35"/>
                <a:gd name="f4" fmla="val 1149"/>
                <a:gd name="f5" fmla="val 312"/>
                <a:gd name="f6" fmla="val 292"/>
                <a:gd name="f7" fmla="val 272"/>
                <a:gd name="f8" fmla="val 252"/>
                <a:gd name="f9" fmla="val 20"/>
                <a:gd name="f10" fmla="val 232"/>
                <a:gd name="f11" fmla="val 207"/>
                <a:gd name="f12" fmla="val 187"/>
                <a:gd name="f13" fmla="val 41"/>
                <a:gd name="f14" fmla="val 126"/>
                <a:gd name="f15" fmla="val 61"/>
                <a:gd name="f16" fmla="val 81"/>
                <a:gd name="f17" fmla="val 106"/>
                <a:gd name="f18" fmla="val 146"/>
                <a:gd name="f19" fmla="val 21"/>
                <a:gd name="f20" fmla="val 186"/>
                <a:gd name="f21" fmla="val 231"/>
                <a:gd name="f22" fmla="val 1"/>
                <a:gd name="f23" fmla="val 271"/>
                <a:gd name="f24" fmla="val 356"/>
                <a:gd name="f25" fmla="val 437"/>
                <a:gd name="f26" fmla="val 462"/>
                <a:gd name="f27" fmla="val 482"/>
                <a:gd name="f28" fmla="val 502"/>
                <a:gd name="f29" fmla="val 542"/>
                <a:gd name="f30" fmla="val 562"/>
                <a:gd name="f31" fmla="val 587"/>
                <a:gd name="f32" fmla="val 332"/>
                <a:gd name="f33" fmla="val 607"/>
                <a:gd name="f34" fmla="val 357"/>
                <a:gd name="f35" fmla="val 627"/>
                <a:gd name="f36" fmla="val 397"/>
                <a:gd name="f37" fmla="val 647"/>
                <a:gd name="f38" fmla="val 417"/>
                <a:gd name="f39" fmla="val 667"/>
                <a:gd name="f40" fmla="val 687"/>
                <a:gd name="f41" fmla="val 733"/>
                <a:gd name="f42" fmla="val 523"/>
                <a:gd name="f43" fmla="val 753"/>
                <a:gd name="f44" fmla="val 543"/>
                <a:gd name="f45" fmla="val 773"/>
                <a:gd name="f46" fmla="val 608"/>
                <a:gd name="f47" fmla="val 813"/>
                <a:gd name="f48" fmla="val 688"/>
                <a:gd name="f49" fmla="val 898"/>
                <a:gd name="f50" fmla="val 793"/>
                <a:gd name="f51" fmla="val 963"/>
                <a:gd name="f52" fmla="val 899"/>
                <a:gd name="f53" fmla="val 1044"/>
                <a:gd name="f54" fmla="val 1064"/>
                <a:gd name="f55" fmla="val 919"/>
                <a:gd name="f56" fmla="val 1089"/>
                <a:gd name="f57" fmla="val 939"/>
                <a:gd name="f58" fmla="val 1109"/>
                <a:gd name="f59" fmla="val 984"/>
                <a:gd name="f60" fmla="val 1004"/>
                <a:gd name="f61" fmla="val 1129"/>
                <a:gd name="f62" fmla="val 1084"/>
                <a:gd name="f63" fmla="val 1169"/>
                <a:gd name="f64" fmla="val 1003"/>
                <a:gd name="f65" fmla="val 1190"/>
                <a:gd name="f66" fmla="val 938"/>
                <a:gd name="f67" fmla="val 918"/>
                <a:gd name="f68" fmla="val 1210"/>
                <a:gd name="f69" fmla="val 878"/>
                <a:gd name="f70" fmla="val 838"/>
                <a:gd name="f71" fmla="val 713"/>
                <a:gd name="f72" fmla="val 522"/>
                <a:gd name="f73" fmla="val 336"/>
                <a:gd name="f74" fmla="val 311"/>
                <a:gd name="f75" fmla="val 1024"/>
                <a:gd name="f76" fmla="val 251"/>
                <a:gd name="f77" fmla="val 211"/>
                <a:gd name="f78" fmla="val 959"/>
                <a:gd name="f79" fmla="val 166"/>
                <a:gd name="f80" fmla="val 879"/>
                <a:gd name="f81" fmla="val 833"/>
                <a:gd name="f82" fmla="val 86"/>
                <a:gd name="f83" fmla="val 668"/>
                <a:gd name="f84" fmla="val 583"/>
                <a:gd name="f85" fmla="*/ f0 1 1235"/>
                <a:gd name="f86" fmla="*/ f1 1 1149"/>
                <a:gd name="f87" fmla="val f2"/>
                <a:gd name="f88" fmla="val f3"/>
                <a:gd name="f89" fmla="val f4"/>
                <a:gd name="f90" fmla="+- f89 0 f87"/>
                <a:gd name="f91" fmla="+- f88 0 f87"/>
                <a:gd name="f92" fmla="*/ f91 1 1235"/>
                <a:gd name="f93" fmla="*/ f90 1 1149"/>
                <a:gd name="f94" fmla="*/ f87 1 f92"/>
                <a:gd name="f95" fmla="*/ f88 1 f92"/>
                <a:gd name="f96" fmla="*/ f87 1 f93"/>
                <a:gd name="f97" fmla="*/ f89 1 f93"/>
                <a:gd name="f98" fmla="*/ f94 f85 1"/>
                <a:gd name="f99" fmla="*/ f95 f85 1"/>
                <a:gd name="f100" fmla="*/ f97 f86 1"/>
                <a:gd name="f101" fmla="*/ f96 f8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8" t="f101" r="f99" b="f100"/>
              <a:pathLst>
                <a:path w="1235" h="1149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10" y="f9"/>
                    <a:pt x="f11" y="f9"/>
                    <a:pt x="f12" y="f13"/>
                  </a:cubicBezTo>
                  <a:cubicBezTo>
                    <a:pt x="f14" y="f15"/>
                    <a:pt x="f16" y="f17"/>
                    <a:pt x="f15" y="f18"/>
                  </a:cubicBezTo>
                  <a:cubicBezTo>
                    <a:pt x="f19" y="f20"/>
                    <a:pt x="f19" y="f21"/>
                    <a:pt x="f22" y="f23"/>
                  </a:cubicBezTo>
                  <a:lnTo>
                    <a:pt x="f22" y="f24"/>
                  </a:lnTo>
                  <a:lnTo>
                    <a:pt x="f22" y="f25"/>
                  </a:lnTo>
                  <a:cubicBezTo>
                    <a:pt x="f19" y="f26"/>
                    <a:pt x="f13" y="f27"/>
                    <a:pt x="f15" y="f27"/>
                  </a:cubicBezTo>
                  <a:lnTo>
                    <a:pt x="f18" y="f27"/>
                  </a:lnTo>
                  <a:cubicBezTo>
                    <a:pt x="f12" y="f28"/>
                    <a:pt x="f10" y="f29"/>
                    <a:pt x="f8" y="f30"/>
                  </a:cubicBezTo>
                  <a:lnTo>
                    <a:pt x="f7" y="f30"/>
                  </a:lnTo>
                  <a:cubicBezTo>
                    <a:pt x="f6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25" y="f40"/>
                  </a:cubicBezTo>
                  <a:cubicBezTo>
                    <a:pt x="f27" y="f41"/>
                    <a:pt x="f42" y="f43"/>
                    <a:pt x="f44" y="f45"/>
                  </a:cubicBezTo>
                  <a:lnTo>
                    <a:pt x="f46" y="f47"/>
                  </a:lnTo>
                  <a:cubicBezTo>
                    <a:pt x="f48" y="f49"/>
                    <a:pt x="f50" y="f51"/>
                    <a:pt x="f52" y="f53"/>
                  </a:cubicBezTo>
                  <a:lnTo>
                    <a:pt x="f52" y="f54"/>
                  </a:lnTo>
                  <a:cubicBezTo>
                    <a:pt x="f55" y="f54"/>
                    <a:pt x="f55" y="f56"/>
                    <a:pt x="f57" y="f58"/>
                  </a:cubicBezTo>
                  <a:lnTo>
                    <a:pt x="f59" y="f4"/>
                  </a:lnTo>
                  <a:lnTo>
                    <a:pt x="f60" y="f4"/>
                  </a:lnTo>
                  <a:cubicBezTo>
                    <a:pt x="f53" y="f4"/>
                    <a:pt x="f53" y="f4"/>
                    <a:pt x="f54" y="f61"/>
                  </a:cubicBezTo>
                  <a:cubicBezTo>
                    <a:pt x="f62" y="f61"/>
                    <a:pt x="f58" y="f58"/>
                    <a:pt x="f58" y="f56"/>
                  </a:cubicBezTo>
                  <a:lnTo>
                    <a:pt x="f61" y="f54"/>
                  </a:lnTo>
                  <a:cubicBezTo>
                    <a:pt x="f4" y="f53"/>
                    <a:pt x="f63" y="f64"/>
                    <a:pt x="f63" y="f51"/>
                  </a:cubicBezTo>
                  <a:cubicBezTo>
                    <a:pt x="f65" y="f66"/>
                    <a:pt x="f65" y="f67"/>
                    <a:pt x="f68" y="f69"/>
                  </a:cubicBezTo>
                  <a:lnTo>
                    <a:pt x="f68" y="f70"/>
                  </a:lnTo>
                  <a:cubicBezTo>
                    <a:pt x="f68" y="f47"/>
                    <a:pt x="f68" y="f47"/>
                    <a:pt x="f3" y="f50"/>
                  </a:cubicBezTo>
                  <a:lnTo>
                    <a:pt x="f3" y="f71"/>
                  </a:lnTo>
                  <a:lnTo>
                    <a:pt x="f3" y="f35"/>
                  </a:lnTo>
                  <a:cubicBezTo>
                    <a:pt x="f3" y="f31"/>
                    <a:pt x="f68" y="f29"/>
                    <a:pt x="f68" y="f72"/>
                  </a:cubicBezTo>
                  <a:cubicBezTo>
                    <a:pt x="f65" y="f27"/>
                    <a:pt x="f63" y="f25"/>
                    <a:pt x="f4" y="f36"/>
                  </a:cubicBezTo>
                  <a:cubicBezTo>
                    <a:pt x="f61" y="f24"/>
                    <a:pt x="f58" y="f73"/>
                    <a:pt x="f62" y="f74"/>
                  </a:cubicBezTo>
                  <a:cubicBezTo>
                    <a:pt x="f54" y="f23"/>
                    <a:pt x="f75" y="f76"/>
                    <a:pt x="f60" y="f77"/>
                  </a:cubicBezTo>
                  <a:cubicBezTo>
                    <a:pt x="f78" y="f79"/>
                    <a:pt x="f55" y="f18"/>
                    <a:pt x="f80" y="f14"/>
                  </a:cubicBezTo>
                  <a:cubicBezTo>
                    <a:pt x="f81" y="f17"/>
                    <a:pt x="f45" y="f82"/>
                    <a:pt x="f41" y="f15"/>
                  </a:cubicBezTo>
                  <a:cubicBezTo>
                    <a:pt x="f83" y="f9"/>
                    <a:pt x="f84" y="f2"/>
                    <a:pt x="f27" y="f2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3640;p54">
              <a:extLst>
                <a:ext uri="{FF2B5EF4-FFF2-40B4-BE49-F238E27FC236}">
                  <a16:creationId xmlns:a16="http://schemas.microsoft.com/office/drawing/2014/main" id="{1DFBE646-A5E1-ABBB-AF8C-F6278F63EC54}"/>
                </a:ext>
              </a:extLst>
            </p:cNvPr>
            <p:cNvSpPr/>
            <p:nvPr/>
          </p:nvSpPr>
          <p:spPr>
            <a:xfrm>
              <a:off x="1720681" y="3531367"/>
              <a:ext cx="94420" cy="721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40"/>
                <a:gd name="f4" fmla="val 1024"/>
                <a:gd name="f5" fmla="val 437"/>
                <a:gd name="f6" fmla="val 1"/>
                <a:gd name="f7" fmla="val 377"/>
                <a:gd name="f8" fmla="val 337"/>
                <a:gd name="f9" fmla="val 21"/>
                <a:gd name="f10" fmla="val 271"/>
                <a:gd name="f11" fmla="val 41"/>
                <a:gd name="f12" fmla="val 231"/>
                <a:gd name="f13" fmla="val 61"/>
                <a:gd name="f14" fmla="val 166"/>
                <a:gd name="f15" fmla="val 86"/>
                <a:gd name="f16" fmla="val 146"/>
                <a:gd name="f17" fmla="val 106"/>
                <a:gd name="f18" fmla="val 126"/>
                <a:gd name="f19" fmla="val 186"/>
                <a:gd name="f20" fmla="val 211"/>
                <a:gd name="f21" fmla="val 251"/>
                <a:gd name="f22" fmla="val 292"/>
                <a:gd name="f23" fmla="val 312"/>
                <a:gd name="f24" fmla="val 357"/>
                <a:gd name="f25" fmla="val 397"/>
                <a:gd name="f26" fmla="val 482"/>
                <a:gd name="f27" fmla="val 522"/>
                <a:gd name="f28" fmla="val 542"/>
                <a:gd name="f29" fmla="val 587"/>
                <a:gd name="f30" fmla="val 648"/>
                <a:gd name="f31" fmla="val 688"/>
                <a:gd name="f32" fmla="val 733"/>
                <a:gd name="f33" fmla="val 753"/>
                <a:gd name="f34" fmla="val 793"/>
                <a:gd name="f35" fmla="val 813"/>
                <a:gd name="f36" fmla="val 858"/>
                <a:gd name="f37" fmla="val 878"/>
                <a:gd name="f38" fmla="val 898"/>
                <a:gd name="f39" fmla="val 918"/>
                <a:gd name="f40" fmla="val 938"/>
                <a:gd name="f41" fmla="val 964"/>
                <a:gd name="f42" fmla="val 984"/>
                <a:gd name="f43" fmla="val 607"/>
                <a:gd name="f44" fmla="val 1004"/>
                <a:gd name="f45" fmla="val 713"/>
                <a:gd name="f46" fmla="val 1064"/>
                <a:gd name="f47" fmla="val 1109"/>
                <a:gd name="f48" fmla="val 1149"/>
                <a:gd name="f49" fmla="val 1169"/>
                <a:gd name="f50" fmla="val 1189"/>
                <a:gd name="f51" fmla="val 1214"/>
                <a:gd name="f52" fmla="val 1234"/>
                <a:gd name="f53" fmla="val 1254"/>
                <a:gd name="f54" fmla="val 1274"/>
                <a:gd name="f55" fmla="val 838"/>
                <a:gd name="f56" fmla="val 1294"/>
                <a:gd name="f57" fmla="val 1315"/>
                <a:gd name="f58" fmla="val 773"/>
                <a:gd name="f59" fmla="val 668"/>
                <a:gd name="f60" fmla="val 562"/>
                <a:gd name="f61" fmla="val 462"/>
                <a:gd name="f62" fmla="val 963"/>
                <a:gd name="f63" fmla="*/ f0 1 1340"/>
                <a:gd name="f64" fmla="*/ f1 1 1024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1340"/>
                <a:gd name="f71" fmla="*/ f68 1 1024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1340" h="102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7" y="f18"/>
                    <a:pt x="f15" y="f16"/>
                    <a:pt x="f13" y="f14"/>
                  </a:cubicBezTo>
                  <a:cubicBezTo>
                    <a:pt x="f11" y="f19"/>
                    <a:pt x="f11" y="f20"/>
                    <a:pt x="f9" y="f21"/>
                  </a:cubicBezTo>
                  <a:lnTo>
                    <a:pt x="f9" y="f10"/>
                  </a:lnTo>
                  <a:lnTo>
                    <a:pt x="f9" y="f22"/>
                  </a:lnTo>
                  <a:lnTo>
                    <a:pt x="f9" y="f23"/>
                  </a:lnTo>
                  <a:cubicBezTo>
                    <a:pt x="f6" y="f8"/>
                    <a:pt x="f6" y="f24"/>
                    <a:pt x="f6" y="f25"/>
                  </a:cubicBezTo>
                  <a:cubicBezTo>
                    <a:pt x="f6" y="f5"/>
                    <a:pt x="f6" y="f26"/>
                    <a:pt x="f9" y="f27"/>
                  </a:cubicBezTo>
                  <a:lnTo>
                    <a:pt x="f9" y="f28"/>
                  </a:lnTo>
                  <a:cubicBezTo>
                    <a:pt x="f9" y="f29"/>
                    <a:pt x="f11" y="f30"/>
                    <a:pt x="f15" y="f31"/>
                  </a:cubicBezTo>
                  <a:cubicBezTo>
                    <a:pt x="f17" y="f32"/>
                    <a:pt x="f16" y="f33"/>
                    <a:pt x="f19" y="f34"/>
                  </a:cubicBezTo>
                  <a:cubicBezTo>
                    <a:pt x="f12" y="f35"/>
                    <a:pt x="f10" y="f36"/>
                    <a:pt x="f23" y="f37"/>
                  </a:cubicBezTo>
                  <a:cubicBezTo>
                    <a:pt x="f24" y="f38"/>
                    <a:pt x="f25" y="f39"/>
                    <a:pt x="f5" y="f40"/>
                  </a:cubicBezTo>
                  <a:cubicBezTo>
                    <a:pt x="f26" y="f41"/>
                    <a:pt x="f28" y="f42"/>
                    <a:pt x="f43" y="f44"/>
                  </a:cubicBezTo>
                  <a:cubicBezTo>
                    <a:pt x="f30" y="f4"/>
                    <a:pt x="f45" y="f4"/>
                    <a:pt x="f32" y="f4"/>
                  </a:cubicBezTo>
                  <a:lnTo>
                    <a:pt x="f37" y="f4"/>
                  </a:lnTo>
                  <a:lnTo>
                    <a:pt x="f38" y="f44"/>
                  </a:lnTo>
                  <a:lnTo>
                    <a:pt x="f40" y="f44"/>
                  </a:lnTo>
                  <a:cubicBezTo>
                    <a:pt x="f42" y="f44"/>
                    <a:pt x="f44" y="f42"/>
                    <a:pt x="f4" y="f42"/>
                  </a:cubicBezTo>
                  <a:cubicBezTo>
                    <a:pt x="f46" y="f41"/>
                    <a:pt x="f47" y="f40"/>
                    <a:pt x="f48" y="f39"/>
                  </a:cubicBezTo>
                  <a:cubicBezTo>
                    <a:pt x="f49" y="f39"/>
                    <a:pt x="f50" y="f38"/>
                    <a:pt x="f51" y="f38"/>
                  </a:cubicBezTo>
                  <a:cubicBezTo>
                    <a:pt x="f52" y="f37"/>
                    <a:pt x="f52" y="f36"/>
                    <a:pt x="f53" y="f36"/>
                  </a:cubicBezTo>
                  <a:cubicBezTo>
                    <a:pt x="f54" y="f55"/>
                    <a:pt x="f54" y="f35"/>
                    <a:pt x="f56" y="f34"/>
                  </a:cubicBezTo>
                  <a:cubicBezTo>
                    <a:pt x="f57" y="f58"/>
                    <a:pt x="f57" y="f33"/>
                    <a:pt x="f57" y="f32"/>
                  </a:cubicBezTo>
                  <a:cubicBezTo>
                    <a:pt x="f3" y="f45"/>
                    <a:pt x="f3" y="f31"/>
                    <a:pt x="f3" y="f59"/>
                  </a:cubicBezTo>
                  <a:lnTo>
                    <a:pt x="f3" y="f60"/>
                  </a:lnTo>
                  <a:cubicBezTo>
                    <a:pt x="f3" y="f27"/>
                    <a:pt x="f57" y="f26"/>
                    <a:pt x="f56" y="f61"/>
                  </a:cubicBezTo>
                  <a:cubicBezTo>
                    <a:pt x="f53" y="f7"/>
                    <a:pt x="f50" y="f23"/>
                    <a:pt x="f48" y="f10"/>
                  </a:cubicBezTo>
                  <a:cubicBezTo>
                    <a:pt x="f47" y="f12"/>
                    <a:pt x="f46" y="f20"/>
                    <a:pt x="f4" y="f19"/>
                  </a:cubicBezTo>
                  <a:cubicBezTo>
                    <a:pt x="f44" y="f14"/>
                    <a:pt x="f62" y="f16"/>
                    <a:pt x="f40" y="f16"/>
                  </a:cubicBezTo>
                  <a:cubicBezTo>
                    <a:pt x="f40" y="f18"/>
                    <a:pt x="f40" y="f17"/>
                    <a:pt x="f39" y="f17"/>
                  </a:cubicBezTo>
                  <a:cubicBezTo>
                    <a:pt x="f37" y="f15"/>
                    <a:pt x="f35" y="f11"/>
                    <a:pt x="f33" y="f11"/>
                  </a:cubicBezTo>
                  <a:cubicBezTo>
                    <a:pt x="f45" y="f9"/>
                    <a:pt x="f30" y="f6"/>
                    <a:pt x="f43" y="f6"/>
                  </a:cubicBezTo>
                  <a:close/>
                </a:path>
              </a:pathLst>
            </a:custGeom>
            <a:solidFill>
              <a:srgbClr val="573D1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3641;p54">
              <a:extLst>
                <a:ext uri="{FF2B5EF4-FFF2-40B4-BE49-F238E27FC236}">
                  <a16:creationId xmlns:a16="http://schemas.microsoft.com/office/drawing/2014/main" id="{9A2C1C18-3D5B-255B-B77A-8CFA3D6969BB}"/>
                </a:ext>
              </a:extLst>
            </p:cNvPr>
            <p:cNvSpPr/>
            <p:nvPr/>
          </p:nvSpPr>
          <p:spPr>
            <a:xfrm>
              <a:off x="1230188" y="3538773"/>
              <a:ext cx="85615" cy="693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15"/>
                <a:gd name="f4" fmla="val 984"/>
                <a:gd name="f5" fmla="val 733"/>
                <a:gd name="f6" fmla="val 1"/>
                <a:gd name="f7" fmla="val 693"/>
                <a:gd name="f8" fmla="val 652"/>
                <a:gd name="f9" fmla="val 21"/>
                <a:gd name="f10" fmla="val 607"/>
                <a:gd name="f11" fmla="val 587"/>
                <a:gd name="f12" fmla="val 41"/>
                <a:gd name="f13" fmla="val 567"/>
                <a:gd name="f14" fmla="val 547"/>
                <a:gd name="f15" fmla="val 527"/>
                <a:gd name="f16" fmla="val 482"/>
                <a:gd name="f17" fmla="val 462"/>
                <a:gd name="f18" fmla="val 442"/>
                <a:gd name="f19" fmla="val 422"/>
                <a:gd name="f20" fmla="val 377"/>
                <a:gd name="f21" fmla="val 61"/>
                <a:gd name="f22" fmla="val 337"/>
                <a:gd name="f23" fmla="val 81"/>
                <a:gd name="f24" fmla="val 296"/>
                <a:gd name="f25" fmla="val 106"/>
                <a:gd name="f26" fmla="val 276"/>
                <a:gd name="f27" fmla="val 126"/>
                <a:gd name="f28" fmla="val 251"/>
                <a:gd name="f29" fmla="val 146"/>
                <a:gd name="f30" fmla="val 231"/>
                <a:gd name="f31" fmla="val 166"/>
                <a:gd name="f32" fmla="val 211"/>
                <a:gd name="f33" fmla="val 191"/>
                <a:gd name="f34" fmla="val 187"/>
                <a:gd name="f35" fmla="val 86"/>
                <a:gd name="f36" fmla="val 292"/>
                <a:gd name="f37" fmla="val 66"/>
                <a:gd name="f38" fmla="val 312"/>
                <a:gd name="f39" fmla="val 46"/>
                <a:gd name="f40" fmla="val 357"/>
                <a:gd name="f41" fmla="val 26"/>
                <a:gd name="f42" fmla="val 397"/>
                <a:gd name="f43" fmla="val 437"/>
                <a:gd name="f44" fmla="val 457"/>
                <a:gd name="f45" fmla="val 502"/>
                <a:gd name="f46" fmla="val 563"/>
                <a:gd name="f47" fmla="val 628"/>
                <a:gd name="f48" fmla="val 648"/>
                <a:gd name="f49" fmla="val 668"/>
                <a:gd name="f50" fmla="val 688"/>
                <a:gd name="f51" fmla="val 753"/>
                <a:gd name="f52" fmla="val 773"/>
                <a:gd name="f53" fmla="val 793"/>
                <a:gd name="f54" fmla="val 813"/>
                <a:gd name="f55" fmla="val 859"/>
                <a:gd name="f56" fmla="val 171"/>
                <a:gd name="f57" fmla="val 879"/>
                <a:gd name="f58" fmla="val 919"/>
                <a:gd name="f59" fmla="val 939"/>
                <a:gd name="f60" fmla="val 316"/>
                <a:gd name="f61" fmla="val 959"/>
                <a:gd name="f62" fmla="val 402"/>
                <a:gd name="f63" fmla="val 713"/>
                <a:gd name="f64" fmla="val 798"/>
                <a:gd name="f65" fmla="val 838"/>
                <a:gd name="f66" fmla="val 878"/>
                <a:gd name="f67" fmla="val 899"/>
                <a:gd name="f68" fmla="val 923"/>
                <a:gd name="f69" fmla="val 963"/>
                <a:gd name="f70" fmla="val 1004"/>
                <a:gd name="f71" fmla="val 1029"/>
                <a:gd name="f72" fmla="val 1049"/>
                <a:gd name="f73" fmla="val 1069"/>
                <a:gd name="f74" fmla="val 1089"/>
                <a:gd name="f75" fmla="val 1109"/>
                <a:gd name="f76" fmla="val 708"/>
                <a:gd name="f77" fmla="val 1154"/>
                <a:gd name="f78" fmla="val 1174"/>
                <a:gd name="f79" fmla="val 608"/>
                <a:gd name="f80" fmla="val 1194"/>
                <a:gd name="f81" fmla="val 543"/>
                <a:gd name="f82" fmla="val 523"/>
                <a:gd name="f83" fmla="val 1214"/>
                <a:gd name="f84" fmla="val 417"/>
                <a:gd name="f85" fmla="val 272"/>
                <a:gd name="f86" fmla="val 252"/>
                <a:gd name="f87" fmla="val 232"/>
                <a:gd name="f88" fmla="val 207"/>
                <a:gd name="f89" fmla="val 1129"/>
                <a:gd name="f90" fmla="val 943"/>
                <a:gd name="f91" fmla="val 903"/>
                <a:gd name="f92" fmla="val 858"/>
                <a:gd name="f93" fmla="val 818"/>
                <a:gd name="f94" fmla="*/ f0 1 1215"/>
                <a:gd name="f95" fmla="*/ f1 1 984"/>
                <a:gd name="f96" fmla="val f2"/>
                <a:gd name="f97" fmla="val f3"/>
                <a:gd name="f98" fmla="val f4"/>
                <a:gd name="f99" fmla="+- f98 0 f96"/>
                <a:gd name="f100" fmla="+- f97 0 f96"/>
                <a:gd name="f101" fmla="*/ f100 1 1215"/>
                <a:gd name="f102" fmla="*/ f99 1 984"/>
                <a:gd name="f103" fmla="*/ f96 1 f101"/>
                <a:gd name="f104" fmla="*/ f97 1 f101"/>
                <a:gd name="f105" fmla="*/ f96 1 f102"/>
                <a:gd name="f106" fmla="*/ f98 1 f102"/>
                <a:gd name="f107" fmla="*/ f103 f94 1"/>
                <a:gd name="f108" fmla="*/ f104 f94 1"/>
                <a:gd name="f109" fmla="*/ f106 f95 1"/>
                <a:gd name="f110" fmla="*/ f105 f9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7" t="f110" r="f108" b="f109"/>
              <a:pathLst>
                <a:path w="1215" h="984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lnTo>
                    <a:pt x="f11" y="f12"/>
                  </a:lnTo>
                  <a:cubicBezTo>
                    <a:pt x="f13" y="f9"/>
                    <a:pt x="f14" y="f9"/>
                    <a:pt x="f15" y="f9"/>
                  </a:cubicBezTo>
                  <a:lnTo>
                    <a:pt x="f16" y="f9"/>
                  </a:lnTo>
                  <a:cubicBezTo>
                    <a:pt x="f17" y="f12"/>
                    <a:pt x="f18" y="f12"/>
                    <a:pt x="f19" y="f12"/>
                  </a:cubicBezTo>
                  <a:cubicBezTo>
                    <a:pt x="f20" y="f21"/>
                    <a:pt x="f22" y="f23"/>
                    <a:pt x="f24" y="f25"/>
                  </a:cubicBezTo>
                  <a:lnTo>
                    <a:pt x="f26" y="f27"/>
                  </a:lnTo>
                  <a:lnTo>
                    <a:pt x="f28" y="f29"/>
                  </a:lnTo>
                  <a:lnTo>
                    <a:pt x="f30" y="f29"/>
                  </a:lnTo>
                  <a:cubicBezTo>
                    <a:pt x="f30" y="f31"/>
                    <a:pt x="f32" y="f31"/>
                    <a:pt x="f33" y="f34"/>
                  </a:cubicBezTo>
                  <a:lnTo>
                    <a:pt x="f35" y="f36"/>
                  </a:lnTo>
                  <a:cubicBezTo>
                    <a:pt x="f37" y="f38"/>
                    <a:pt x="f39" y="f40"/>
                    <a:pt x="f41" y="f42"/>
                  </a:cubicBezTo>
                  <a:cubicBezTo>
                    <a:pt x="f41" y="f43"/>
                    <a:pt x="f6" y="f44"/>
                    <a:pt x="f6" y="f45"/>
                  </a:cubicBezTo>
                  <a:lnTo>
                    <a:pt x="f6" y="f46"/>
                  </a:lnTo>
                  <a:lnTo>
                    <a:pt x="f6" y="f47"/>
                  </a:lnTo>
                  <a:cubicBezTo>
                    <a:pt x="f6" y="f48"/>
                    <a:pt x="f6" y="f49"/>
                    <a:pt x="f41" y="f49"/>
                  </a:cubicBezTo>
                  <a:lnTo>
                    <a:pt x="f41" y="f50"/>
                  </a:lnTo>
                  <a:lnTo>
                    <a:pt x="f41" y="f5"/>
                  </a:lnTo>
                  <a:cubicBezTo>
                    <a:pt x="f41" y="f51"/>
                    <a:pt x="f39" y="f52"/>
                    <a:pt x="f39" y="f53"/>
                  </a:cubicBezTo>
                  <a:cubicBezTo>
                    <a:pt x="f35" y="f54"/>
                    <a:pt x="f27" y="f55"/>
                    <a:pt x="f56" y="f57"/>
                  </a:cubicBezTo>
                  <a:cubicBezTo>
                    <a:pt x="f30" y="f58"/>
                    <a:pt x="f26" y="f59"/>
                    <a:pt x="f60" y="f59"/>
                  </a:cubicBezTo>
                  <a:cubicBezTo>
                    <a:pt x="f40" y="f61"/>
                    <a:pt x="f62" y="f4"/>
                    <a:pt x="f17" y="f4"/>
                  </a:cubicBezTo>
                  <a:lnTo>
                    <a:pt x="f10" y="f4"/>
                  </a:lnTo>
                  <a:cubicBezTo>
                    <a:pt x="f8" y="f61"/>
                    <a:pt x="f7" y="f61"/>
                    <a:pt x="f63" y="f61"/>
                  </a:cubicBezTo>
                  <a:cubicBezTo>
                    <a:pt x="f51" y="f59"/>
                    <a:pt x="f64" y="f58"/>
                    <a:pt x="f65" y="f58"/>
                  </a:cubicBezTo>
                  <a:cubicBezTo>
                    <a:pt x="f66" y="f67"/>
                    <a:pt x="f68" y="f57"/>
                    <a:pt x="f69" y="f55"/>
                  </a:cubicBezTo>
                  <a:lnTo>
                    <a:pt x="f70" y="f54"/>
                  </a:lnTo>
                  <a:cubicBezTo>
                    <a:pt x="f71" y="f53"/>
                    <a:pt x="f72" y="f53"/>
                    <a:pt x="f73" y="f52"/>
                  </a:cubicBezTo>
                  <a:cubicBezTo>
                    <a:pt x="f74" y="f51"/>
                    <a:pt x="f74" y="f5"/>
                    <a:pt x="f75" y="f76"/>
                  </a:cubicBezTo>
                  <a:lnTo>
                    <a:pt x="f77" y="f49"/>
                  </a:lnTo>
                  <a:lnTo>
                    <a:pt x="f77" y="f48"/>
                  </a:lnTo>
                  <a:cubicBezTo>
                    <a:pt x="f78" y="f47"/>
                    <a:pt x="f78" y="f79"/>
                    <a:pt x="f78" y="f46"/>
                  </a:cubicBezTo>
                  <a:cubicBezTo>
                    <a:pt x="f80" y="f81"/>
                    <a:pt x="f80" y="f82"/>
                    <a:pt x="f83" y="f16"/>
                  </a:cubicBezTo>
                  <a:lnTo>
                    <a:pt x="f83" y="f84"/>
                  </a:lnTo>
                  <a:lnTo>
                    <a:pt x="f83" y="f40"/>
                  </a:lnTo>
                  <a:cubicBezTo>
                    <a:pt x="f83" y="f38"/>
                    <a:pt x="f80" y="f36"/>
                    <a:pt x="f80" y="f85"/>
                  </a:cubicBezTo>
                  <a:cubicBezTo>
                    <a:pt x="f78" y="f86"/>
                    <a:pt x="f78" y="f87"/>
                    <a:pt x="f77" y="f88"/>
                  </a:cubicBezTo>
                  <a:cubicBezTo>
                    <a:pt x="f89" y="f31"/>
                    <a:pt x="f75" y="f29"/>
                    <a:pt x="f74" y="f27"/>
                  </a:cubicBezTo>
                  <a:cubicBezTo>
                    <a:pt x="f73" y="f27"/>
                    <a:pt x="f72" y="f25"/>
                    <a:pt x="f71" y="f23"/>
                  </a:cubicBezTo>
                  <a:lnTo>
                    <a:pt x="f70" y="f23"/>
                  </a:lnTo>
                  <a:lnTo>
                    <a:pt x="f69" y="f12"/>
                  </a:lnTo>
                  <a:cubicBezTo>
                    <a:pt x="f90" y="f12"/>
                    <a:pt x="f68" y="f9"/>
                    <a:pt x="f91" y="f9"/>
                  </a:cubicBezTo>
                  <a:lnTo>
                    <a:pt x="f66" y="f9"/>
                  </a:lnTo>
                  <a:cubicBezTo>
                    <a:pt x="f92" y="f9"/>
                    <a:pt x="f65" y="f6"/>
                    <a:pt x="f93" y="f6"/>
                  </a:cubicBezTo>
                  <a:close/>
                </a:path>
              </a:pathLst>
            </a:custGeom>
            <a:solidFill>
              <a:srgbClr val="573D1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3642;p54">
              <a:extLst>
                <a:ext uri="{FF2B5EF4-FFF2-40B4-BE49-F238E27FC236}">
                  <a16:creationId xmlns:a16="http://schemas.microsoft.com/office/drawing/2014/main" id="{2C17B95A-3EBB-C7C5-1E43-4C7504E52B1F}"/>
                </a:ext>
              </a:extLst>
            </p:cNvPr>
            <p:cNvSpPr/>
            <p:nvPr/>
          </p:nvSpPr>
          <p:spPr>
            <a:xfrm>
              <a:off x="1551425" y="3257476"/>
              <a:ext cx="705413" cy="8966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011"/>
                <a:gd name="f4" fmla="val 12725"/>
                <a:gd name="f5" fmla="val 1359"/>
                <a:gd name="f6" fmla="val 588"/>
                <a:gd name="f7" fmla="val 1420"/>
                <a:gd name="f8" fmla="val 1440"/>
                <a:gd name="f9" fmla="val 1485"/>
                <a:gd name="f10" fmla="val 608"/>
                <a:gd name="f11" fmla="val 1525"/>
                <a:gd name="f12" fmla="val 628"/>
                <a:gd name="f13" fmla="val 1565"/>
                <a:gd name="f14" fmla="val 648"/>
                <a:gd name="f15" fmla="val 1610"/>
                <a:gd name="f16" fmla="val 688"/>
                <a:gd name="f17" fmla="val 713"/>
                <a:gd name="f18" fmla="val 1630"/>
                <a:gd name="f19" fmla="val 733"/>
                <a:gd name="f20" fmla="val 1650"/>
                <a:gd name="f21" fmla="val 773"/>
                <a:gd name="f22" fmla="val 813"/>
                <a:gd name="f23" fmla="val 838"/>
                <a:gd name="f24" fmla="val 1670"/>
                <a:gd name="f25" fmla="val 858"/>
                <a:gd name="f26" fmla="val 899"/>
                <a:gd name="f27" fmla="val 939"/>
                <a:gd name="f28" fmla="val 984"/>
                <a:gd name="f29" fmla="val 1004"/>
                <a:gd name="f30" fmla="val 1044"/>
                <a:gd name="f31" fmla="val 1064"/>
                <a:gd name="f32" fmla="val 1089"/>
                <a:gd name="f33" fmla="val 1585"/>
                <a:gd name="f34" fmla="val 1109"/>
                <a:gd name="f35" fmla="val 1460"/>
                <a:gd name="f36" fmla="val 1149"/>
                <a:gd name="f37" fmla="val 1189"/>
                <a:gd name="f38" fmla="val 1400"/>
                <a:gd name="f39" fmla="val 1215"/>
                <a:gd name="f40" fmla="val 1334"/>
                <a:gd name="f41" fmla="val 1255"/>
                <a:gd name="f42" fmla="val 1274"/>
                <a:gd name="f43" fmla="val 1295"/>
                <a:gd name="f44" fmla="val 1209"/>
                <a:gd name="f45" fmla="val 1340"/>
                <a:gd name="f46" fmla="val 1360"/>
                <a:gd name="f47" fmla="val 1169"/>
                <a:gd name="f48" fmla="val 1380"/>
                <a:gd name="f49" fmla="val 1129"/>
                <a:gd name="f50" fmla="val 1084"/>
                <a:gd name="f51" fmla="val 1465"/>
                <a:gd name="f52" fmla="val 1043"/>
                <a:gd name="f53" fmla="val 1505"/>
                <a:gd name="f54" fmla="val 1023"/>
                <a:gd name="f55" fmla="val 1003"/>
                <a:gd name="f56" fmla="val 1546"/>
                <a:gd name="f57" fmla="val 958"/>
                <a:gd name="f58" fmla="val 1591"/>
                <a:gd name="f59" fmla="val 938"/>
                <a:gd name="f60" fmla="val 1611"/>
                <a:gd name="f61" fmla="val 918"/>
                <a:gd name="f62" fmla="val 1631"/>
                <a:gd name="f63" fmla="val 898"/>
                <a:gd name="f64" fmla="val 1651"/>
                <a:gd name="f65" fmla="val 878"/>
                <a:gd name="f66" fmla="val 1671"/>
                <a:gd name="f67" fmla="val 1716"/>
                <a:gd name="f68" fmla="val 833"/>
                <a:gd name="f69" fmla="val 1736"/>
                <a:gd name="f70" fmla="val 1756"/>
                <a:gd name="f71" fmla="val 793"/>
                <a:gd name="f72" fmla="val 1776"/>
                <a:gd name="f73" fmla="val 1796"/>
                <a:gd name="f74" fmla="val 753"/>
                <a:gd name="f75" fmla="val 707"/>
                <a:gd name="f76" fmla="val 687"/>
                <a:gd name="f77" fmla="val 667"/>
                <a:gd name="f78" fmla="val 647"/>
                <a:gd name="f79" fmla="val 627"/>
                <a:gd name="f80" fmla="val 607"/>
                <a:gd name="f81" fmla="val 582"/>
                <a:gd name="f82" fmla="val 562"/>
                <a:gd name="f83" fmla="val 542"/>
                <a:gd name="f84" fmla="val 522"/>
                <a:gd name="f85" fmla="val 1566"/>
                <a:gd name="f86" fmla="val 502"/>
                <a:gd name="f87" fmla="val 482"/>
                <a:gd name="f88" fmla="val 1315"/>
                <a:gd name="f89" fmla="val 1024"/>
                <a:gd name="f90" fmla="val 964"/>
                <a:gd name="f91" fmla="val 919"/>
                <a:gd name="f92" fmla="val 983"/>
                <a:gd name="f93" fmla="val 668"/>
                <a:gd name="f94" fmla="val 1234"/>
                <a:gd name="f95" fmla="val 1294"/>
                <a:gd name="f96" fmla="val 1314"/>
                <a:gd name="f97" fmla="val 2614"/>
                <a:gd name="f98" fmla="val 2634"/>
                <a:gd name="f99" fmla="val 1379"/>
                <a:gd name="f100" fmla="val 2654"/>
                <a:gd name="f101" fmla="val 2674"/>
                <a:gd name="f102" fmla="val 2694"/>
                <a:gd name="f103" fmla="val 1545"/>
                <a:gd name="f104" fmla="val 2719"/>
                <a:gd name="f105" fmla="val 2739"/>
                <a:gd name="f106" fmla="val 2759"/>
                <a:gd name="f107" fmla="val 2779"/>
                <a:gd name="f108" fmla="val 2799"/>
                <a:gd name="f109" fmla="val 1690"/>
                <a:gd name="f110" fmla="val 2819"/>
                <a:gd name="f111" fmla="val 1710"/>
                <a:gd name="f112" fmla="val 2844"/>
                <a:gd name="f113" fmla="val 2865"/>
                <a:gd name="f114" fmla="val 2885"/>
                <a:gd name="f115" fmla="val 2905"/>
                <a:gd name="f116" fmla="val 2945"/>
                <a:gd name="f117" fmla="val 1836"/>
                <a:gd name="f118" fmla="val 3010"/>
                <a:gd name="f119" fmla="val 3050"/>
                <a:gd name="f120" fmla="val 1861"/>
                <a:gd name="f121" fmla="val 3095"/>
                <a:gd name="f122" fmla="val 1881"/>
                <a:gd name="f123" fmla="val 3155"/>
                <a:gd name="f124" fmla="val 1901"/>
                <a:gd name="f125" fmla="val 3196"/>
                <a:gd name="f126" fmla="val 3241"/>
                <a:gd name="f127" fmla="val 1921"/>
                <a:gd name="f128" fmla="val 3281"/>
                <a:gd name="f129" fmla="val 3366"/>
                <a:gd name="f130" fmla="val 3471"/>
                <a:gd name="f131" fmla="val 3572"/>
                <a:gd name="f132" fmla="val 3657"/>
                <a:gd name="f133" fmla="val 3762"/>
                <a:gd name="f134" fmla="val 3848"/>
                <a:gd name="f135" fmla="val 3868"/>
                <a:gd name="f136" fmla="val 3888"/>
                <a:gd name="f137" fmla="val 3908"/>
                <a:gd name="f138" fmla="val 3928"/>
                <a:gd name="f139" fmla="val 3973"/>
                <a:gd name="f140" fmla="val 3993"/>
                <a:gd name="f141" fmla="val 4013"/>
                <a:gd name="f142" fmla="val 4033"/>
                <a:gd name="f143" fmla="val 4053"/>
                <a:gd name="f144" fmla="val 4073"/>
                <a:gd name="f145" fmla="val 4158"/>
                <a:gd name="f146" fmla="val 4199"/>
                <a:gd name="f147" fmla="val 4244"/>
                <a:gd name="f148" fmla="val 4264"/>
                <a:gd name="f149" fmla="val 4304"/>
                <a:gd name="f150" fmla="val 4324"/>
                <a:gd name="f151" fmla="val 4349"/>
                <a:gd name="f152" fmla="val 4369"/>
                <a:gd name="f153" fmla="val 1254"/>
                <a:gd name="f154" fmla="val 4389"/>
                <a:gd name="f155" fmla="val 4409"/>
                <a:gd name="f156" fmla="val 4284"/>
                <a:gd name="f157" fmla="val 4224"/>
                <a:gd name="f158" fmla="val 4179"/>
                <a:gd name="f159" fmla="val 4118"/>
                <a:gd name="f160" fmla="val 4098"/>
                <a:gd name="f161" fmla="val 3697"/>
                <a:gd name="f162" fmla="val 3637"/>
                <a:gd name="f163" fmla="val 3532"/>
                <a:gd name="f164" fmla="val 3491"/>
                <a:gd name="f165" fmla="val 3321"/>
                <a:gd name="f166" fmla="val 3175"/>
                <a:gd name="f167" fmla="val 3030"/>
                <a:gd name="f168" fmla="val 2970"/>
                <a:gd name="f169" fmla="val 5848"/>
                <a:gd name="f170" fmla="val 5873"/>
                <a:gd name="f171" fmla="val 5893"/>
                <a:gd name="f172" fmla="val 5913"/>
                <a:gd name="f173" fmla="val 5933"/>
                <a:gd name="f174" fmla="val 5953"/>
                <a:gd name="f175" fmla="val 5998"/>
                <a:gd name="f176" fmla="val 6039"/>
                <a:gd name="f177" fmla="val 6059"/>
                <a:gd name="f178" fmla="val 3948"/>
                <a:gd name="f179" fmla="val 6079"/>
                <a:gd name="f180" fmla="val 6099"/>
                <a:gd name="f181" fmla="val 6124"/>
                <a:gd name="f182" fmla="val 6164"/>
                <a:gd name="f183" fmla="val 6204"/>
                <a:gd name="f184" fmla="val 6249"/>
                <a:gd name="f185" fmla="val 6269"/>
                <a:gd name="f186" fmla="val 6309"/>
                <a:gd name="f187" fmla="val 6329"/>
                <a:gd name="f188" fmla="val 4138"/>
                <a:gd name="f189" fmla="val 6375"/>
                <a:gd name="f190" fmla="val 6395"/>
                <a:gd name="f191" fmla="val 6415"/>
                <a:gd name="f192" fmla="val 6435"/>
                <a:gd name="f193" fmla="val 6475"/>
                <a:gd name="f194" fmla="val 6520"/>
                <a:gd name="f195" fmla="val 6540"/>
                <a:gd name="f196" fmla="val 4474"/>
                <a:gd name="f197" fmla="val 6560"/>
                <a:gd name="f198" fmla="val 4515"/>
                <a:gd name="f199" fmla="val 6580"/>
                <a:gd name="f200" fmla="val 4575"/>
                <a:gd name="f201" fmla="val 4620"/>
                <a:gd name="f202" fmla="val 6600"/>
                <a:gd name="f203" fmla="val 4680"/>
                <a:gd name="f204" fmla="val 6625"/>
                <a:gd name="f205" fmla="val 4725"/>
                <a:gd name="f206" fmla="val 4785"/>
                <a:gd name="f207" fmla="val 4931"/>
                <a:gd name="f208" fmla="val 4996"/>
                <a:gd name="f209" fmla="val 5036"/>
                <a:gd name="f210" fmla="val 5101"/>
                <a:gd name="f211" fmla="val 5141"/>
                <a:gd name="f212" fmla="val 5202"/>
                <a:gd name="f213" fmla="val 6500"/>
                <a:gd name="f214" fmla="val 5247"/>
                <a:gd name="f215" fmla="val 5287"/>
                <a:gd name="f216" fmla="val 6455"/>
                <a:gd name="f217" fmla="val 5307"/>
                <a:gd name="f218" fmla="val 5352"/>
                <a:gd name="f219" fmla="val 5372"/>
                <a:gd name="f220" fmla="val 5392"/>
                <a:gd name="f221" fmla="val 5432"/>
                <a:gd name="f222" fmla="val 6350"/>
                <a:gd name="f223" fmla="val 5477"/>
                <a:gd name="f224" fmla="val 5498"/>
                <a:gd name="f225" fmla="val 6289"/>
                <a:gd name="f226" fmla="val 5518"/>
                <a:gd name="f227" fmla="val 5538"/>
                <a:gd name="f228" fmla="val 5558"/>
                <a:gd name="f229" fmla="val 6224"/>
                <a:gd name="f230" fmla="val 5578"/>
                <a:gd name="f231" fmla="val 6184"/>
                <a:gd name="f232" fmla="val 5603"/>
                <a:gd name="f233" fmla="val 5623"/>
                <a:gd name="f234" fmla="val 6144"/>
                <a:gd name="f235" fmla="val 5663"/>
                <a:gd name="f236" fmla="val 5683"/>
                <a:gd name="f237" fmla="val 6019"/>
                <a:gd name="f238" fmla="val 5703"/>
                <a:gd name="f239" fmla="val 5973"/>
                <a:gd name="f240" fmla="val 5728"/>
                <a:gd name="f241" fmla="val 5748"/>
                <a:gd name="f242" fmla="val 5768"/>
                <a:gd name="f243" fmla="val 5662"/>
                <a:gd name="f244" fmla="val 5788"/>
                <a:gd name="f245" fmla="val 5346"/>
                <a:gd name="f246" fmla="val 5306"/>
                <a:gd name="f247" fmla="val 5286"/>
                <a:gd name="f248" fmla="val 5246"/>
                <a:gd name="f249" fmla="val 5221"/>
                <a:gd name="f250" fmla="val 5201"/>
                <a:gd name="f251" fmla="val 5643"/>
                <a:gd name="f252" fmla="val 5266"/>
                <a:gd name="f253" fmla="val 5326"/>
                <a:gd name="f254" fmla="val 5452"/>
                <a:gd name="f255" fmla="val 5412"/>
                <a:gd name="f256" fmla="val 5327"/>
                <a:gd name="f257" fmla="val 5267"/>
                <a:gd name="f258" fmla="val 5472"/>
                <a:gd name="f259" fmla="val 5537"/>
                <a:gd name="f260" fmla="val 5577"/>
                <a:gd name="f261" fmla="val 5597"/>
                <a:gd name="f262" fmla="val 4891"/>
                <a:gd name="f263" fmla="val 5642"/>
                <a:gd name="f264" fmla="val 4660"/>
                <a:gd name="f265" fmla="val 4535"/>
                <a:gd name="f266" fmla="val 5723"/>
                <a:gd name="f267" fmla="val 3090"/>
                <a:gd name="f268" fmla="val 3135"/>
                <a:gd name="f269" fmla="val 3677"/>
                <a:gd name="f270" fmla="val 3240"/>
                <a:gd name="f271" fmla="val 3280"/>
                <a:gd name="f272" fmla="val 3722"/>
                <a:gd name="f273" fmla="val 3320"/>
                <a:gd name="f274" fmla="val 3742"/>
                <a:gd name="f275" fmla="val 3365"/>
                <a:gd name="f276" fmla="val 3386"/>
                <a:gd name="f277" fmla="val 3406"/>
                <a:gd name="f278" fmla="val 3782"/>
                <a:gd name="f279" fmla="val 3426"/>
                <a:gd name="f280" fmla="val 3802"/>
                <a:gd name="f281" fmla="val 3446"/>
                <a:gd name="f282" fmla="val 3466"/>
                <a:gd name="f283" fmla="val 3822"/>
                <a:gd name="f284" fmla="val 3511"/>
                <a:gd name="f285" fmla="val 3531"/>
                <a:gd name="f286" fmla="val 3551"/>
                <a:gd name="f287" fmla="val 3571"/>
                <a:gd name="f288" fmla="val 3591"/>
                <a:gd name="f289" fmla="val 3616"/>
                <a:gd name="f290" fmla="val 3636"/>
                <a:gd name="f291" fmla="val 3656"/>
                <a:gd name="f292" fmla="val 3676"/>
                <a:gd name="f293" fmla="val 3696"/>
                <a:gd name="f294" fmla="val 3717"/>
                <a:gd name="f295" fmla="val 3842"/>
                <a:gd name="f296" fmla="val 3867"/>
                <a:gd name="f297" fmla="val 3887"/>
                <a:gd name="f298" fmla="val 3907"/>
                <a:gd name="f299" fmla="val 3927"/>
                <a:gd name="f300" fmla="val 3967"/>
                <a:gd name="f301" fmla="val 3992"/>
                <a:gd name="f302" fmla="val 4494"/>
                <a:gd name="f303" fmla="val 4012"/>
                <a:gd name="f304" fmla="val 4600"/>
                <a:gd name="f305" fmla="val 4976"/>
                <a:gd name="f306" fmla="val 5016"/>
                <a:gd name="f307" fmla="val 5056"/>
                <a:gd name="f308" fmla="val 5121"/>
                <a:gd name="f309" fmla="val 3947"/>
                <a:gd name="f310" fmla="val 5808"/>
                <a:gd name="f311" fmla="val 5854"/>
                <a:gd name="f312" fmla="val 5894"/>
                <a:gd name="f313" fmla="val 5979"/>
                <a:gd name="f314" fmla="val 6185"/>
                <a:gd name="f315" fmla="val 6230"/>
                <a:gd name="f316" fmla="val 3260"/>
                <a:gd name="f317" fmla="val 6290"/>
                <a:gd name="f318" fmla="val 3195"/>
                <a:gd name="f319" fmla="val 6310"/>
                <a:gd name="f320" fmla="val 6330"/>
                <a:gd name="f321" fmla="val 6355"/>
                <a:gd name="f322" fmla="val 3009"/>
                <a:gd name="f323" fmla="val 2944"/>
                <a:gd name="f324" fmla="val 2904"/>
                <a:gd name="f325" fmla="val 2864"/>
                <a:gd name="f326" fmla="val 2714"/>
                <a:gd name="f327" fmla="val 2673"/>
                <a:gd name="f328" fmla="val 2653"/>
                <a:gd name="f329" fmla="val 2613"/>
                <a:gd name="f330" fmla="val 2568"/>
                <a:gd name="f331" fmla="val 2528"/>
                <a:gd name="f332" fmla="val 2488"/>
                <a:gd name="f333" fmla="val 2443"/>
                <a:gd name="f334" fmla="val 2403"/>
                <a:gd name="f335" fmla="val 2383"/>
                <a:gd name="f336" fmla="val 2337"/>
                <a:gd name="f337" fmla="val 2317"/>
                <a:gd name="f338" fmla="val 6270"/>
                <a:gd name="f339" fmla="val 2297"/>
                <a:gd name="f340" fmla="val 6250"/>
                <a:gd name="f341" fmla="val 2277"/>
                <a:gd name="f342" fmla="val 2257"/>
                <a:gd name="f343" fmla="val 6205"/>
                <a:gd name="f344" fmla="val 2212"/>
                <a:gd name="f345" fmla="val 2152"/>
                <a:gd name="f346" fmla="val 2132"/>
                <a:gd name="f347" fmla="val 6104"/>
                <a:gd name="f348" fmla="val 2087"/>
                <a:gd name="f349" fmla="val 2046"/>
                <a:gd name="f350" fmla="val 2006"/>
                <a:gd name="f351" fmla="val 5954"/>
                <a:gd name="f352" fmla="val 1986"/>
                <a:gd name="f353" fmla="val 5914"/>
                <a:gd name="f354" fmla="val 1961"/>
                <a:gd name="f355" fmla="val 5874"/>
                <a:gd name="f356" fmla="val 5829"/>
                <a:gd name="f357" fmla="val 1816"/>
                <a:gd name="f358" fmla="val 5161"/>
                <a:gd name="f359" fmla="val 5076"/>
                <a:gd name="f360" fmla="val 4951"/>
                <a:gd name="f361" fmla="val 4871"/>
                <a:gd name="f362" fmla="val 4640"/>
                <a:gd name="f363" fmla="val 4449"/>
                <a:gd name="f364" fmla="val 1941"/>
                <a:gd name="f365" fmla="val 2026"/>
                <a:gd name="f366" fmla="val 2067"/>
                <a:gd name="f367" fmla="val 2112"/>
                <a:gd name="f368" fmla="val 2192"/>
                <a:gd name="f369" fmla="val 2362"/>
                <a:gd name="f370" fmla="val 2633"/>
                <a:gd name="f371" fmla="val 2693"/>
                <a:gd name="f372" fmla="val 2839"/>
                <a:gd name="f373" fmla="val 2924"/>
                <a:gd name="f374" fmla="val 1"/>
                <a:gd name="f375" fmla="val 21"/>
                <a:gd name="f376" fmla="val 41"/>
                <a:gd name="f377" fmla="val 86"/>
                <a:gd name="f378" fmla="val 106"/>
                <a:gd name="f379" fmla="val 166"/>
                <a:gd name="f380" fmla="val 232"/>
                <a:gd name="f381" fmla="val 252"/>
                <a:gd name="f382" fmla="val 272"/>
                <a:gd name="f383" fmla="val 457"/>
                <a:gd name="f384" fmla="val 437"/>
                <a:gd name="f385" fmla="val 292"/>
                <a:gd name="f386" fmla="val 417"/>
                <a:gd name="f387" fmla="val 312"/>
                <a:gd name="f388" fmla="val 397"/>
                <a:gd name="f389" fmla="val 337"/>
                <a:gd name="f390" fmla="val 376"/>
                <a:gd name="f391" fmla="val 357"/>
                <a:gd name="f392" fmla="val 377"/>
                <a:gd name="f393" fmla="val 356"/>
                <a:gd name="f394" fmla="val 331"/>
                <a:gd name="f395" fmla="val 311"/>
                <a:gd name="f396" fmla="val 462"/>
                <a:gd name="f397" fmla="val 291"/>
                <a:gd name="f398" fmla="val 251"/>
                <a:gd name="f399" fmla="val 543"/>
                <a:gd name="f400" fmla="val 231"/>
                <a:gd name="f401" fmla="val 186"/>
                <a:gd name="f402" fmla="val 146"/>
                <a:gd name="f403" fmla="val 126"/>
                <a:gd name="f404" fmla="val 879"/>
                <a:gd name="f405" fmla="val 81"/>
                <a:gd name="f406" fmla="val 60"/>
                <a:gd name="f407" fmla="val 1235"/>
                <a:gd name="f408" fmla="val 1691"/>
                <a:gd name="f409" fmla="val 206"/>
                <a:gd name="f410" fmla="val 271"/>
                <a:gd name="f411" fmla="val 1862"/>
                <a:gd name="f412" fmla="val 1902"/>
                <a:gd name="f413" fmla="val 1967"/>
                <a:gd name="f414" fmla="val 1987"/>
                <a:gd name="f415" fmla="val 2007"/>
                <a:gd name="f416" fmla="val 2027"/>
                <a:gd name="f417" fmla="val 2047"/>
                <a:gd name="f418" fmla="val 2092"/>
                <a:gd name="f419" fmla="val 2193"/>
                <a:gd name="f420" fmla="val 2258"/>
                <a:gd name="f421" fmla="val 2318"/>
                <a:gd name="f422" fmla="val 2343"/>
                <a:gd name="f423" fmla="val 2363"/>
                <a:gd name="f424" fmla="val 2508"/>
                <a:gd name="f425" fmla="val 2569"/>
                <a:gd name="f426" fmla="val 2990"/>
                <a:gd name="f427" fmla="val 3115"/>
                <a:gd name="f428" fmla="val 40"/>
                <a:gd name="f429" fmla="val 3221"/>
                <a:gd name="f430" fmla="val 20"/>
                <a:gd name="f431" fmla="val 3597"/>
                <a:gd name="f432" fmla="val 4805"/>
                <a:gd name="f433" fmla="val 5182"/>
                <a:gd name="f434" fmla="val 6480"/>
                <a:gd name="f435" fmla="val 6501"/>
                <a:gd name="f436" fmla="val 6521"/>
                <a:gd name="f437" fmla="val 6541"/>
                <a:gd name="f438" fmla="val 6561"/>
                <a:gd name="f439" fmla="val 6581"/>
                <a:gd name="f440" fmla="val 6626"/>
                <a:gd name="f441" fmla="val 6646"/>
                <a:gd name="f442" fmla="val 6686"/>
                <a:gd name="f443" fmla="val 6706"/>
                <a:gd name="f444" fmla="val 6731"/>
                <a:gd name="f445" fmla="val 6771"/>
                <a:gd name="f446" fmla="val 6811"/>
                <a:gd name="f447" fmla="val 6832"/>
                <a:gd name="f448" fmla="val 6857"/>
                <a:gd name="f449" fmla="val 6751"/>
                <a:gd name="f450" fmla="val 2989"/>
                <a:gd name="f451" fmla="val 3070"/>
                <a:gd name="f452" fmla="val 3215"/>
                <a:gd name="f453" fmla="val 3340"/>
                <a:gd name="f454" fmla="val 6791"/>
                <a:gd name="f455" fmla="val 6877"/>
                <a:gd name="f456" fmla="val 6897"/>
                <a:gd name="f457" fmla="val 4093"/>
                <a:gd name="f458" fmla="val 6917"/>
                <a:gd name="f459" fmla="val 4178"/>
                <a:gd name="f460" fmla="val 6957"/>
                <a:gd name="f461" fmla="val 4283"/>
                <a:gd name="f462" fmla="val 6982"/>
                <a:gd name="f463" fmla="val 7022"/>
                <a:gd name="f464" fmla="val 7062"/>
                <a:gd name="f465" fmla="val 4594"/>
                <a:gd name="f466" fmla="val 7107"/>
                <a:gd name="f467" fmla="val 4679"/>
                <a:gd name="f468" fmla="val 7168"/>
                <a:gd name="f469" fmla="val 7208"/>
                <a:gd name="f470" fmla="val 4870"/>
                <a:gd name="f471" fmla="val 7253"/>
                <a:gd name="f472" fmla="val 4970"/>
                <a:gd name="f473" fmla="val 7333"/>
                <a:gd name="f474" fmla="val 5015"/>
                <a:gd name="f475" fmla="val 7358"/>
                <a:gd name="f476" fmla="val 7378"/>
                <a:gd name="f477" fmla="val 7418"/>
                <a:gd name="f478" fmla="val 7438"/>
                <a:gd name="f479" fmla="val 5181"/>
                <a:gd name="f480" fmla="val 7458"/>
                <a:gd name="f481" fmla="val 7504"/>
                <a:gd name="f482" fmla="val 7629"/>
                <a:gd name="f483" fmla="val 7774"/>
                <a:gd name="f484" fmla="val 7920"/>
                <a:gd name="f485" fmla="val 8085"/>
                <a:gd name="f486" fmla="val 8256"/>
                <a:gd name="f487" fmla="val 8421"/>
                <a:gd name="f488" fmla="val 8441"/>
                <a:gd name="f489" fmla="val 8461"/>
                <a:gd name="f490" fmla="val 8487"/>
                <a:gd name="f491" fmla="val 8507"/>
                <a:gd name="f492" fmla="val 8547"/>
                <a:gd name="f493" fmla="val 8587"/>
                <a:gd name="f494" fmla="val 8612"/>
                <a:gd name="f495" fmla="val 8652"/>
                <a:gd name="f496" fmla="val 8672"/>
                <a:gd name="f497" fmla="val 8692"/>
                <a:gd name="f498" fmla="val 8712"/>
                <a:gd name="f499" fmla="val 8737"/>
                <a:gd name="f500" fmla="val 8757"/>
                <a:gd name="f501" fmla="val 8797"/>
                <a:gd name="f502" fmla="val 8818"/>
                <a:gd name="f503" fmla="val 8838"/>
                <a:gd name="f504" fmla="val 8903"/>
                <a:gd name="f505" fmla="val 8923"/>
                <a:gd name="f506" fmla="val 8963"/>
                <a:gd name="f507" fmla="val 8988"/>
                <a:gd name="f508" fmla="val 9028"/>
                <a:gd name="f509" fmla="val 9068"/>
                <a:gd name="f510" fmla="val 9088"/>
                <a:gd name="f511" fmla="val 9154"/>
                <a:gd name="f512" fmla="val 9194"/>
                <a:gd name="f513" fmla="val 9239"/>
                <a:gd name="f514" fmla="val 9279"/>
                <a:gd name="f515" fmla="val 9319"/>
                <a:gd name="f516" fmla="val 9364"/>
                <a:gd name="f517" fmla="val 9384"/>
                <a:gd name="f518" fmla="val 9404"/>
                <a:gd name="f519" fmla="val 9424"/>
                <a:gd name="f520" fmla="val 9490"/>
                <a:gd name="f521" fmla="val 9530"/>
                <a:gd name="f522" fmla="val 9590"/>
                <a:gd name="f523" fmla="val 9655"/>
                <a:gd name="f524" fmla="val 9715"/>
                <a:gd name="f525" fmla="val 9760"/>
                <a:gd name="f526" fmla="val 9841"/>
                <a:gd name="f527" fmla="val 9926"/>
                <a:gd name="f528" fmla="val 10091"/>
                <a:gd name="f529" fmla="val 5622"/>
                <a:gd name="f530" fmla="val 10116"/>
                <a:gd name="f531" fmla="val 10157"/>
                <a:gd name="f532" fmla="val 10197"/>
                <a:gd name="f533" fmla="val 5517"/>
                <a:gd name="f534" fmla="val 10242"/>
                <a:gd name="f535" fmla="val 10282"/>
                <a:gd name="f536" fmla="val 10322"/>
                <a:gd name="f537" fmla="val 10407"/>
                <a:gd name="f538" fmla="val 10493"/>
                <a:gd name="f539" fmla="val 10573"/>
                <a:gd name="f540" fmla="val 10638"/>
                <a:gd name="f541" fmla="val 10718"/>
                <a:gd name="f542" fmla="val 4950"/>
                <a:gd name="f543" fmla="val 10783"/>
                <a:gd name="f544" fmla="val 4890"/>
                <a:gd name="f545" fmla="val 10844"/>
                <a:gd name="f546" fmla="val 10929"/>
                <a:gd name="f547" fmla="val 4720"/>
                <a:gd name="f548" fmla="val 10994"/>
                <a:gd name="f549" fmla="val 4700"/>
                <a:gd name="f550" fmla="val 11034"/>
                <a:gd name="f551" fmla="val 4659"/>
                <a:gd name="f552" fmla="val 11074"/>
                <a:gd name="f553" fmla="val 4619"/>
                <a:gd name="f554" fmla="val 11094"/>
                <a:gd name="f555" fmla="val 4574"/>
                <a:gd name="f556" fmla="val 11160"/>
                <a:gd name="f557" fmla="val 4554"/>
                <a:gd name="f558" fmla="val 11200"/>
                <a:gd name="f559" fmla="val 4514"/>
                <a:gd name="f560" fmla="val 11245"/>
                <a:gd name="f561" fmla="val 4469"/>
                <a:gd name="f562" fmla="val 11285"/>
                <a:gd name="f563" fmla="val 4429"/>
                <a:gd name="f564" fmla="val 11325"/>
                <a:gd name="f565" fmla="val 11390"/>
                <a:gd name="f566" fmla="val 11410"/>
                <a:gd name="f567" fmla="val 11471"/>
                <a:gd name="f568" fmla="val 11516"/>
                <a:gd name="f569" fmla="val 4343"/>
                <a:gd name="f570" fmla="val 11576"/>
                <a:gd name="f571" fmla="val 4323"/>
                <a:gd name="f572" fmla="val 11621"/>
                <a:gd name="f573" fmla="val 11661"/>
                <a:gd name="f574" fmla="val 11681"/>
                <a:gd name="f575" fmla="val 4303"/>
                <a:gd name="f576" fmla="val 11701"/>
                <a:gd name="f577" fmla="val 11721"/>
                <a:gd name="f578" fmla="val 11787"/>
                <a:gd name="f579" fmla="val 11827"/>
                <a:gd name="f580" fmla="val 11892"/>
                <a:gd name="f581" fmla="val 11932"/>
                <a:gd name="f582" fmla="val 11997"/>
                <a:gd name="f583" fmla="val 12057"/>
                <a:gd name="f584" fmla="val 12143"/>
                <a:gd name="f585" fmla="val 12163"/>
                <a:gd name="f586" fmla="val 12183"/>
                <a:gd name="f587" fmla="val 12203"/>
                <a:gd name="f588" fmla="val 12223"/>
                <a:gd name="f589" fmla="val 12248"/>
                <a:gd name="f590" fmla="val 12268"/>
                <a:gd name="f591" fmla="val 12288"/>
                <a:gd name="f592" fmla="val 12328"/>
                <a:gd name="f593" fmla="val 12373"/>
                <a:gd name="f594" fmla="val 12433"/>
                <a:gd name="f595" fmla="val 4534"/>
                <a:gd name="f596" fmla="val 12454"/>
                <a:gd name="f597" fmla="val 12499"/>
                <a:gd name="f598" fmla="val 12539"/>
                <a:gd name="f599" fmla="val 12579"/>
                <a:gd name="f600" fmla="val 12624"/>
                <a:gd name="f601" fmla="val 4745"/>
                <a:gd name="f602" fmla="val 12644"/>
                <a:gd name="f603" fmla="val 12664"/>
                <a:gd name="f604" fmla="val 4845"/>
                <a:gd name="f605" fmla="val 12684"/>
                <a:gd name="f606" fmla="val 4910"/>
                <a:gd name="f607" fmla="val 12704"/>
                <a:gd name="f608" fmla="val 12724"/>
                <a:gd name="f609" fmla="val 5096"/>
                <a:gd name="f610" fmla="val 5497"/>
                <a:gd name="f611" fmla="val 5557"/>
                <a:gd name="f612" fmla="val 12413"/>
                <a:gd name="f613" fmla="val 12348"/>
                <a:gd name="f614" fmla="val 12308"/>
                <a:gd name="f615" fmla="val 12097"/>
                <a:gd name="f616" fmla="val 6645"/>
                <a:gd name="f617" fmla="val 12037"/>
                <a:gd name="f618" fmla="val 11972"/>
                <a:gd name="f619" fmla="val 6851"/>
                <a:gd name="f620" fmla="val 11807"/>
                <a:gd name="f621" fmla="val 6916"/>
                <a:gd name="f622" fmla="val 6936"/>
                <a:gd name="f623" fmla="val 7001"/>
                <a:gd name="f624" fmla="val 11596"/>
                <a:gd name="f625" fmla="val 7127"/>
                <a:gd name="f626" fmla="val 11430"/>
                <a:gd name="f627" fmla="val 7167"/>
                <a:gd name="f628" fmla="val 11370"/>
                <a:gd name="f629" fmla="val 7207"/>
                <a:gd name="f630" fmla="val 7252"/>
                <a:gd name="f631" fmla="val 11265"/>
                <a:gd name="f632" fmla="val 7272"/>
                <a:gd name="f633" fmla="val 7292"/>
                <a:gd name="f634" fmla="val 7332"/>
                <a:gd name="f635" fmla="val 7353"/>
                <a:gd name="f636" fmla="val 11014"/>
                <a:gd name="f637" fmla="val 10949"/>
                <a:gd name="f638" fmla="val 7398"/>
                <a:gd name="f639" fmla="val 10889"/>
                <a:gd name="f640" fmla="val 10824"/>
                <a:gd name="f641" fmla="val 10698"/>
                <a:gd name="f642" fmla="val 10678"/>
                <a:gd name="f643" fmla="val 10618"/>
                <a:gd name="f644" fmla="val 10593"/>
                <a:gd name="f645" fmla="val 10553"/>
                <a:gd name="f646" fmla="val 7478"/>
                <a:gd name="f647" fmla="val 10513"/>
                <a:gd name="f648" fmla="val 10367"/>
                <a:gd name="f649" fmla="val 10071"/>
                <a:gd name="f650" fmla="val 10051"/>
                <a:gd name="f651" fmla="val 9886"/>
                <a:gd name="f652" fmla="val 7503"/>
                <a:gd name="f653" fmla="val 9780"/>
                <a:gd name="f654" fmla="val 9740"/>
                <a:gd name="f655" fmla="val 9675"/>
                <a:gd name="f656" fmla="val 9615"/>
                <a:gd name="f657" fmla="val 9570"/>
                <a:gd name="f658" fmla="val 9444"/>
                <a:gd name="f659" fmla="val 9174"/>
                <a:gd name="f660" fmla="val 9134"/>
                <a:gd name="f661" fmla="val 7312"/>
                <a:gd name="f662" fmla="val 8943"/>
                <a:gd name="f663" fmla="val 7227"/>
                <a:gd name="f664" fmla="val 8777"/>
                <a:gd name="f665" fmla="val 7187"/>
                <a:gd name="f666" fmla="val 7147"/>
                <a:gd name="f667" fmla="val 7102"/>
                <a:gd name="f668" fmla="val 8527"/>
                <a:gd name="f669" fmla="val 7082"/>
                <a:gd name="f670" fmla="val 7042"/>
                <a:gd name="f671" fmla="val 8381"/>
                <a:gd name="f672" fmla="val 8336"/>
                <a:gd name="f673" fmla="val 6976"/>
                <a:gd name="f674" fmla="val 8296"/>
                <a:gd name="f675" fmla="val 6956"/>
                <a:gd name="f676" fmla="val 8276"/>
                <a:gd name="f677" fmla="val 6896"/>
                <a:gd name="f678" fmla="val 8211"/>
                <a:gd name="f679" fmla="val 8191"/>
                <a:gd name="f680" fmla="val 6876"/>
                <a:gd name="f681" fmla="val 8171"/>
                <a:gd name="f682" fmla="val 8130"/>
                <a:gd name="f683" fmla="val 8045"/>
                <a:gd name="f684" fmla="val 8005"/>
                <a:gd name="f685" fmla="val 7940"/>
                <a:gd name="f686" fmla="val 7880"/>
                <a:gd name="f687" fmla="val 7815"/>
                <a:gd name="f688" fmla="val 7754"/>
                <a:gd name="f689" fmla="val 7734"/>
                <a:gd name="f690" fmla="val 7689"/>
                <a:gd name="f691" fmla="val 7669"/>
                <a:gd name="f692" fmla="val 7649"/>
                <a:gd name="f693" fmla="val 7584"/>
                <a:gd name="f694" fmla="val 7564"/>
                <a:gd name="f695" fmla="val 7524"/>
                <a:gd name="f696" fmla="val 7484"/>
                <a:gd name="f697" fmla="val 6665"/>
                <a:gd name="f698" fmla="val 7293"/>
                <a:gd name="f699" fmla="val 7543"/>
                <a:gd name="f700" fmla="val 6937"/>
                <a:gd name="f701" fmla="val 7603"/>
                <a:gd name="f702" fmla="val 7729"/>
                <a:gd name="f703" fmla="val 7814"/>
                <a:gd name="f704" fmla="val 7879"/>
                <a:gd name="f705" fmla="val 7959"/>
                <a:gd name="f706" fmla="val 8170"/>
                <a:gd name="f707" fmla="val 8190"/>
                <a:gd name="f708" fmla="val 8210"/>
                <a:gd name="f709" fmla="val 8255"/>
                <a:gd name="f710" fmla="val 8275"/>
                <a:gd name="f711" fmla="val 8295"/>
                <a:gd name="f712" fmla="val 6165"/>
                <a:gd name="f713" fmla="val 8315"/>
                <a:gd name="f714" fmla="val 8356"/>
                <a:gd name="f715" fmla="val 5999"/>
                <a:gd name="f716" fmla="val 8526"/>
                <a:gd name="f717" fmla="val 8586"/>
                <a:gd name="f718" fmla="val 8631"/>
                <a:gd name="f719" fmla="val 8732"/>
                <a:gd name="f720" fmla="val 8817"/>
                <a:gd name="f721" fmla="val 8837"/>
                <a:gd name="f722" fmla="val 8857"/>
                <a:gd name="f723" fmla="val 8882"/>
                <a:gd name="f724" fmla="val 4911"/>
                <a:gd name="f725" fmla="val 8902"/>
                <a:gd name="f726" fmla="val 4825"/>
                <a:gd name="f727" fmla="val 8922"/>
                <a:gd name="f728" fmla="val 4765"/>
                <a:gd name="f729" fmla="val 8942"/>
                <a:gd name="f730" fmla="val 4555"/>
                <a:gd name="f731" fmla="val 8962"/>
                <a:gd name="f732" fmla="val 8982"/>
                <a:gd name="f733" fmla="val 9008"/>
                <a:gd name="f734" fmla="val 9193"/>
                <a:gd name="f735" fmla="val 9233"/>
                <a:gd name="f736" fmla="val 9298"/>
                <a:gd name="f737" fmla="val 9339"/>
                <a:gd name="f738" fmla="val 9509"/>
                <a:gd name="f739" fmla="val 9569"/>
                <a:gd name="f740" fmla="val 9609"/>
                <a:gd name="f741" fmla="val 9695"/>
                <a:gd name="f742" fmla="val 9800"/>
                <a:gd name="f743" fmla="val 9820"/>
                <a:gd name="f744" fmla="val 9860"/>
                <a:gd name="f745" fmla="val 9885"/>
                <a:gd name="f746" fmla="val 3552"/>
                <a:gd name="f747" fmla="val 9905"/>
                <a:gd name="f748" fmla="val 9925"/>
                <a:gd name="f749" fmla="val 9945"/>
                <a:gd name="f750" fmla="val 3301"/>
                <a:gd name="f751" fmla="val 9965"/>
                <a:gd name="f752" fmla="val 9986"/>
                <a:gd name="f753" fmla="val 2549"/>
                <a:gd name="f754" fmla="val 2423"/>
                <a:gd name="f755" fmla="val 9840"/>
                <a:gd name="f756" fmla="val 2298"/>
                <a:gd name="f757" fmla="val 2278"/>
                <a:gd name="f758" fmla="val 2218"/>
                <a:gd name="f759" fmla="val 2172"/>
                <a:gd name="f760" fmla="val 9735"/>
                <a:gd name="f761" fmla="val 9634"/>
                <a:gd name="f762" fmla="val 9589"/>
                <a:gd name="f763" fmla="val 9549"/>
                <a:gd name="f764" fmla="val 1942"/>
                <a:gd name="f765" fmla="val 9484"/>
                <a:gd name="f766" fmla="val 1882"/>
                <a:gd name="f767" fmla="val 9359"/>
                <a:gd name="f768" fmla="val 1841"/>
                <a:gd name="f769" fmla="val 9258"/>
                <a:gd name="f770" fmla="val 9173"/>
                <a:gd name="f771" fmla="val 9153"/>
                <a:gd name="f772" fmla="val 9133"/>
                <a:gd name="f773" fmla="val 9108"/>
                <a:gd name="f774" fmla="val 9048"/>
                <a:gd name="f775" fmla="val 2468"/>
                <a:gd name="f776" fmla="val 9213"/>
                <a:gd name="f777" fmla="val 2529"/>
                <a:gd name="f778" fmla="val 9278"/>
                <a:gd name="f779" fmla="val 2594"/>
                <a:gd name="f780" fmla="val 3346"/>
                <a:gd name="f781" fmla="val 3617"/>
                <a:gd name="f782" fmla="val 3261"/>
                <a:gd name="f783" fmla="val 8651"/>
                <a:gd name="f784" fmla="val 2925"/>
                <a:gd name="f785" fmla="val 8606"/>
                <a:gd name="f786" fmla="val 8566"/>
                <a:gd name="f787" fmla="val 8546"/>
                <a:gd name="f788" fmla="val 8506"/>
                <a:gd name="f789" fmla="val 8401"/>
                <a:gd name="f790" fmla="val 8230"/>
                <a:gd name="f791" fmla="val 8065"/>
                <a:gd name="f792" fmla="val 8025"/>
                <a:gd name="f793" fmla="val 7979"/>
                <a:gd name="f794" fmla="val 7939"/>
                <a:gd name="f795" fmla="val 7919"/>
                <a:gd name="f796" fmla="val 7899"/>
                <a:gd name="f797" fmla="val 7854"/>
                <a:gd name="f798" fmla="val 7834"/>
                <a:gd name="f799" fmla="val 7794"/>
                <a:gd name="f800" fmla="val 7709"/>
                <a:gd name="f801" fmla="val 7648"/>
                <a:gd name="f802" fmla="val 7628"/>
                <a:gd name="f803" fmla="val 7583"/>
                <a:gd name="f804" fmla="val 7563"/>
                <a:gd name="f805" fmla="val 7523"/>
                <a:gd name="f806" fmla="val 6831"/>
                <a:gd name="f807" fmla="val 6726"/>
                <a:gd name="f808" fmla="val 2238"/>
                <a:gd name="f809" fmla="val 5828"/>
                <a:gd name="f810" fmla="val 1922"/>
                <a:gd name="f811" fmla="val 1275"/>
                <a:gd name="f812" fmla="val 563"/>
                <a:gd name="f813" fmla="val 4995"/>
                <a:gd name="f814" fmla="val 3300"/>
                <a:gd name="f815" fmla="val 2884"/>
                <a:gd name="f816" fmla="val 2588"/>
                <a:gd name="f817" fmla="val 212"/>
                <a:gd name="f818" fmla="val 61"/>
                <a:gd name="f819" fmla="*/ f0 1 10011"/>
                <a:gd name="f820" fmla="*/ f1 1 12725"/>
                <a:gd name="f821" fmla="val f2"/>
                <a:gd name="f822" fmla="val f3"/>
                <a:gd name="f823" fmla="val f4"/>
                <a:gd name="f824" fmla="+- f823 0 f821"/>
                <a:gd name="f825" fmla="+- f822 0 f821"/>
                <a:gd name="f826" fmla="*/ f825 1 10011"/>
                <a:gd name="f827" fmla="*/ f824 1 12725"/>
                <a:gd name="f828" fmla="*/ f821 1 f826"/>
                <a:gd name="f829" fmla="*/ f822 1 f826"/>
                <a:gd name="f830" fmla="*/ f821 1 f827"/>
                <a:gd name="f831" fmla="*/ f823 1 f827"/>
                <a:gd name="f832" fmla="*/ f828 f819 1"/>
                <a:gd name="f833" fmla="*/ f829 f819 1"/>
                <a:gd name="f834" fmla="*/ f831 f820 1"/>
                <a:gd name="f835" fmla="*/ f830 f8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32" t="f835" r="f833" b="f834"/>
              <a:pathLst>
                <a:path w="10011" h="12725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5" y="f17"/>
                    <a:pt x="f18" y="f19"/>
                    <a:pt x="f20" y="f21"/>
                  </a:cubicBezTo>
                  <a:lnTo>
                    <a:pt x="f20" y="f22"/>
                  </a:lnTo>
                  <a:lnTo>
                    <a:pt x="f20" y="f23"/>
                  </a:lnTo>
                  <a:cubicBezTo>
                    <a:pt x="f24" y="f23"/>
                    <a:pt x="f24" y="f25"/>
                    <a:pt x="f24" y="f25"/>
                  </a:cubicBezTo>
                  <a:lnTo>
                    <a:pt x="f24" y="f26"/>
                  </a:lnTo>
                  <a:lnTo>
                    <a:pt x="f24" y="f27"/>
                  </a:lnTo>
                  <a:cubicBezTo>
                    <a:pt x="f24" y="f28"/>
                    <a:pt x="f20" y="f29"/>
                    <a:pt x="f20" y="f30"/>
                  </a:cubicBezTo>
                  <a:cubicBezTo>
                    <a:pt x="f20" y="f31"/>
                    <a:pt x="f18" y="f32"/>
                    <a:pt x="f15" y="f32"/>
                  </a:cubicBezTo>
                  <a:lnTo>
                    <a:pt x="f33" y="f32"/>
                  </a:lnTo>
                  <a:cubicBezTo>
                    <a:pt x="f33" y="f32"/>
                    <a:pt x="f13" y="f32"/>
                    <a:pt x="f13" y="f31"/>
                  </a:cubicBezTo>
                  <a:cubicBezTo>
                    <a:pt x="f11" y="f34"/>
                    <a:pt x="f35" y="f36"/>
                    <a:pt x="f7" y="f37"/>
                  </a:cubicBezTo>
                  <a:lnTo>
                    <a:pt x="f38" y="f39"/>
                  </a:lnTo>
                  <a:cubicBezTo>
                    <a:pt x="f40" y="f41"/>
                    <a:pt x="f42" y="f43"/>
                    <a:pt x="f44" y="f45"/>
                  </a:cubicBezTo>
                  <a:cubicBezTo>
                    <a:pt x="f37" y="f46"/>
                    <a:pt x="f47" y="f48"/>
                    <a:pt x="f36" y="f38"/>
                  </a:cubicBezTo>
                  <a:lnTo>
                    <a:pt x="f49" y="f7"/>
                  </a:lnTo>
                  <a:lnTo>
                    <a:pt x="f34" y="f8"/>
                  </a:lnTo>
                  <a:cubicBezTo>
                    <a:pt x="f50" y="f51"/>
                    <a:pt x="f31" y="f9"/>
                    <a:pt x="f52" y="f53"/>
                  </a:cubicBezTo>
                  <a:cubicBezTo>
                    <a:pt x="f54" y="f11"/>
                    <a:pt x="f55" y="f11"/>
                    <a:pt x="f55" y="f56"/>
                  </a:cubicBezTo>
                  <a:lnTo>
                    <a:pt x="f57" y="f58"/>
                  </a:lnTo>
                  <a:cubicBezTo>
                    <a:pt x="f59" y="f60"/>
                    <a:pt x="f61" y="f62"/>
                    <a:pt x="f63" y="f62"/>
                  </a:cubicBezTo>
                  <a:cubicBezTo>
                    <a:pt x="f63" y="f64"/>
                    <a:pt x="f65" y="f66"/>
                    <a:pt x="f65" y="f66"/>
                  </a:cubicBezTo>
                  <a:lnTo>
                    <a:pt x="f25" y="f67"/>
                  </a:lnTo>
                  <a:cubicBezTo>
                    <a:pt x="f68" y="f67"/>
                    <a:pt x="f22" y="f69"/>
                    <a:pt x="f22" y="f70"/>
                  </a:cubicBezTo>
                  <a:lnTo>
                    <a:pt x="f71" y="f72"/>
                  </a:lnTo>
                  <a:cubicBezTo>
                    <a:pt x="f21" y="f73"/>
                    <a:pt x="f74" y="f73"/>
                    <a:pt x="f19" y="f73"/>
                  </a:cubicBezTo>
                  <a:lnTo>
                    <a:pt x="f75" y="f73"/>
                  </a:lnTo>
                  <a:cubicBezTo>
                    <a:pt x="f76" y="f73"/>
                    <a:pt x="f77" y="f72"/>
                    <a:pt x="f77" y="f70"/>
                  </a:cubicBezTo>
                  <a:lnTo>
                    <a:pt x="f78" y="f70"/>
                  </a:lnTo>
                  <a:cubicBezTo>
                    <a:pt x="f78" y="f69"/>
                    <a:pt x="f79" y="f69"/>
                    <a:pt x="f79" y="f69"/>
                  </a:cubicBezTo>
                  <a:cubicBezTo>
                    <a:pt x="f79" y="f69"/>
                    <a:pt x="f79" y="f67"/>
                    <a:pt x="f80" y="f67"/>
                  </a:cubicBezTo>
                  <a:lnTo>
                    <a:pt x="f81" y="f66"/>
                  </a:lnTo>
                  <a:cubicBezTo>
                    <a:pt x="f82" y="f62"/>
                    <a:pt x="f83" y="f60"/>
                    <a:pt x="f84" y="f85"/>
                  </a:cubicBezTo>
                  <a:cubicBezTo>
                    <a:pt x="f86" y="f11"/>
                    <a:pt x="f87" y="f9"/>
                    <a:pt x="f87" y="f7"/>
                  </a:cubicBezTo>
                  <a:cubicBezTo>
                    <a:pt x="f87" y="f7"/>
                    <a:pt x="f87" y="f38"/>
                    <a:pt x="f86" y="f48"/>
                  </a:cubicBezTo>
                  <a:lnTo>
                    <a:pt x="f86" y="f45"/>
                  </a:lnTo>
                  <a:lnTo>
                    <a:pt x="f86" y="f88"/>
                  </a:lnTo>
                  <a:lnTo>
                    <a:pt x="f86" y="f41"/>
                  </a:lnTo>
                  <a:cubicBezTo>
                    <a:pt x="f84" y="f47"/>
                    <a:pt x="f83" y="f32"/>
                    <a:pt x="f81" y="f89"/>
                  </a:cubicBezTo>
                  <a:cubicBezTo>
                    <a:pt x="f80" y="f28"/>
                    <a:pt x="f79" y="f90"/>
                    <a:pt x="f77" y="f91"/>
                  </a:cubicBezTo>
                  <a:lnTo>
                    <a:pt x="f74" y="f23"/>
                  </a:lnTo>
                  <a:cubicBezTo>
                    <a:pt x="f22" y="f71"/>
                    <a:pt x="f25" y="f21"/>
                    <a:pt x="f63" y="f74"/>
                  </a:cubicBezTo>
                  <a:lnTo>
                    <a:pt x="f59" y="f17"/>
                  </a:lnTo>
                  <a:lnTo>
                    <a:pt x="f92" y="f16"/>
                  </a:lnTo>
                  <a:cubicBezTo>
                    <a:pt x="f55" y="f16"/>
                    <a:pt x="f55" y="f93"/>
                    <a:pt x="f54" y="f93"/>
                  </a:cubicBezTo>
                  <a:cubicBezTo>
                    <a:pt x="f31" y="f14"/>
                    <a:pt x="f50" y="f14"/>
                    <a:pt x="f49" y="f12"/>
                  </a:cubicBezTo>
                  <a:cubicBezTo>
                    <a:pt x="f47" y="f12"/>
                    <a:pt x="f44" y="f10"/>
                    <a:pt x="f94" y="f10"/>
                  </a:cubicBezTo>
                  <a:cubicBezTo>
                    <a:pt x="f95" y="f6"/>
                    <a:pt x="f96" y="f6"/>
                    <a:pt x="f5" y="f6"/>
                  </a:cubicBezTo>
                  <a:close/>
                  <a:moveTo>
                    <a:pt x="f96" y="f97"/>
                  </a:moveTo>
                  <a:cubicBezTo>
                    <a:pt x="f40" y="f98"/>
                    <a:pt x="f5" y="f98"/>
                    <a:pt x="f99" y="f98"/>
                  </a:cubicBezTo>
                  <a:cubicBezTo>
                    <a:pt x="f7" y="f100"/>
                    <a:pt x="f8" y="f100"/>
                    <a:pt x="f9" y="f101"/>
                  </a:cubicBezTo>
                  <a:cubicBezTo>
                    <a:pt x="f53" y="f102"/>
                    <a:pt x="f11" y="f102"/>
                    <a:pt x="f103" y="f104"/>
                  </a:cubicBezTo>
                  <a:cubicBezTo>
                    <a:pt x="f13" y="f104"/>
                    <a:pt x="f33" y="f105"/>
                    <a:pt x="f15" y="f106"/>
                  </a:cubicBezTo>
                  <a:cubicBezTo>
                    <a:pt x="f20" y="f107"/>
                    <a:pt x="f24" y="f108"/>
                    <a:pt x="f109" y="f110"/>
                  </a:cubicBezTo>
                  <a:cubicBezTo>
                    <a:pt x="f111" y="f112"/>
                    <a:pt x="f69" y="f113"/>
                    <a:pt x="f70" y="f114"/>
                  </a:cubicBezTo>
                  <a:cubicBezTo>
                    <a:pt x="f72" y="f115"/>
                    <a:pt x="f73" y="f116"/>
                    <a:pt x="f117" y="f118"/>
                  </a:cubicBezTo>
                  <a:cubicBezTo>
                    <a:pt x="f117" y="f119"/>
                    <a:pt x="f120" y="f121"/>
                    <a:pt x="f122" y="f123"/>
                  </a:cubicBezTo>
                  <a:cubicBezTo>
                    <a:pt x="f124" y="f125"/>
                    <a:pt x="f124" y="f126"/>
                    <a:pt x="f127" y="f128"/>
                  </a:cubicBezTo>
                  <a:cubicBezTo>
                    <a:pt x="f127" y="f129"/>
                    <a:pt x="f127" y="f130"/>
                    <a:pt x="f124" y="f131"/>
                  </a:cubicBezTo>
                  <a:cubicBezTo>
                    <a:pt x="f122" y="f132"/>
                    <a:pt x="f120" y="f133"/>
                    <a:pt x="f73" y="f134"/>
                  </a:cubicBezTo>
                  <a:cubicBezTo>
                    <a:pt x="f73" y="f135"/>
                    <a:pt x="f73" y="f136"/>
                    <a:pt x="f72" y="f137"/>
                  </a:cubicBezTo>
                  <a:cubicBezTo>
                    <a:pt x="f72" y="f138"/>
                    <a:pt x="f70" y="f139"/>
                    <a:pt x="f69" y="f140"/>
                  </a:cubicBezTo>
                  <a:cubicBezTo>
                    <a:pt x="f111" y="f141"/>
                    <a:pt x="f111" y="f142"/>
                    <a:pt x="f109" y="f143"/>
                  </a:cubicBezTo>
                  <a:cubicBezTo>
                    <a:pt x="f109" y="f143"/>
                    <a:pt x="f24" y="f143"/>
                    <a:pt x="f24" y="f144"/>
                  </a:cubicBezTo>
                  <a:lnTo>
                    <a:pt x="f33" y="f145"/>
                  </a:lnTo>
                  <a:lnTo>
                    <a:pt x="f103" y="f146"/>
                  </a:lnTo>
                  <a:lnTo>
                    <a:pt x="f53" y="f147"/>
                  </a:lnTo>
                  <a:lnTo>
                    <a:pt x="f9" y="f147"/>
                  </a:lnTo>
                  <a:cubicBezTo>
                    <a:pt x="f8" y="f148"/>
                    <a:pt x="f7" y="f149"/>
                    <a:pt x="f38" y="f150"/>
                  </a:cubicBezTo>
                  <a:cubicBezTo>
                    <a:pt x="f5" y="f150"/>
                    <a:pt x="f40" y="f151"/>
                    <a:pt x="f95" y="f152"/>
                  </a:cubicBezTo>
                  <a:cubicBezTo>
                    <a:pt x="f153" y="f154"/>
                    <a:pt x="f44" y="f154"/>
                    <a:pt x="f47" y="f155"/>
                  </a:cubicBezTo>
                  <a:lnTo>
                    <a:pt x="f92" y="f155"/>
                  </a:lnTo>
                  <a:cubicBezTo>
                    <a:pt x="f57" y="f155"/>
                    <a:pt x="f57" y="f155"/>
                    <a:pt x="f59" y="f154"/>
                  </a:cubicBezTo>
                  <a:cubicBezTo>
                    <a:pt x="f61" y="f154"/>
                    <a:pt x="f61" y="f151"/>
                    <a:pt x="f61" y="f150"/>
                  </a:cubicBezTo>
                  <a:cubicBezTo>
                    <a:pt x="f61" y="f149"/>
                    <a:pt x="f59" y="f149"/>
                    <a:pt x="f59" y="f156"/>
                  </a:cubicBezTo>
                  <a:cubicBezTo>
                    <a:pt x="f57" y="f156"/>
                    <a:pt x="f92" y="f148"/>
                    <a:pt x="f55" y="f147"/>
                  </a:cubicBezTo>
                  <a:cubicBezTo>
                    <a:pt x="f55" y="f157"/>
                    <a:pt x="f54" y="f146"/>
                    <a:pt x="f52" y="f158"/>
                  </a:cubicBezTo>
                  <a:lnTo>
                    <a:pt x="f52" y="f145"/>
                  </a:lnTo>
                  <a:cubicBezTo>
                    <a:pt x="f31" y="f159"/>
                    <a:pt x="f50" y="f160"/>
                    <a:pt x="f34" y="f143"/>
                  </a:cubicBezTo>
                  <a:cubicBezTo>
                    <a:pt x="f36" y="f140"/>
                    <a:pt x="f47" y="f137"/>
                    <a:pt x="f37" y="f134"/>
                  </a:cubicBezTo>
                  <a:cubicBezTo>
                    <a:pt x="f44" y="f133"/>
                    <a:pt x="f94" y="f161"/>
                    <a:pt x="f94" y="f162"/>
                  </a:cubicBezTo>
                  <a:cubicBezTo>
                    <a:pt x="f153" y="f131"/>
                    <a:pt x="f153" y="f163"/>
                    <a:pt x="f153" y="f164"/>
                  </a:cubicBezTo>
                  <a:lnTo>
                    <a:pt x="f153" y="f165"/>
                  </a:lnTo>
                  <a:lnTo>
                    <a:pt x="f153" y="f166"/>
                  </a:lnTo>
                  <a:lnTo>
                    <a:pt x="f153" y="f167"/>
                  </a:lnTo>
                  <a:cubicBezTo>
                    <a:pt x="f153" y="f168"/>
                    <a:pt x="f153" y="f115"/>
                    <a:pt x="f94" y="f113"/>
                  </a:cubicBezTo>
                  <a:cubicBezTo>
                    <a:pt x="f94" y="f110"/>
                    <a:pt x="f94" y="f108"/>
                    <a:pt x="f44" y="f107"/>
                  </a:cubicBezTo>
                  <a:cubicBezTo>
                    <a:pt x="f44" y="f106"/>
                    <a:pt x="f44" y="f104"/>
                    <a:pt x="f37" y="f102"/>
                  </a:cubicBezTo>
                  <a:cubicBezTo>
                    <a:pt x="f37" y="f102"/>
                    <a:pt x="f37" y="f101"/>
                    <a:pt x="f44" y="f101"/>
                  </a:cubicBezTo>
                  <a:cubicBezTo>
                    <a:pt x="f44" y="f100"/>
                    <a:pt x="f44" y="f100"/>
                    <a:pt x="f94" y="f98"/>
                  </a:cubicBezTo>
                  <a:lnTo>
                    <a:pt x="f42" y="f98"/>
                  </a:lnTo>
                  <a:cubicBezTo>
                    <a:pt x="f42" y="f98"/>
                    <a:pt x="f95" y="f97"/>
                    <a:pt x="f96" y="f97"/>
                  </a:cubicBezTo>
                  <a:close/>
                  <a:moveTo>
                    <a:pt x="f169" y="f135"/>
                  </a:moveTo>
                  <a:cubicBezTo>
                    <a:pt x="f170" y="f135"/>
                    <a:pt x="f170" y="f135"/>
                    <a:pt x="f171" y="f136"/>
                  </a:cubicBezTo>
                  <a:cubicBezTo>
                    <a:pt x="f172" y="f136"/>
                    <a:pt x="f173" y="f136"/>
                    <a:pt x="f174" y="f137"/>
                  </a:cubicBezTo>
                  <a:cubicBezTo>
                    <a:pt x="f175" y="f137"/>
                    <a:pt x="f176" y="f138"/>
                    <a:pt x="f177" y="f178"/>
                  </a:cubicBezTo>
                  <a:cubicBezTo>
                    <a:pt x="f179" y="f139"/>
                    <a:pt x="f180" y="f139"/>
                    <a:pt x="f181" y="f140"/>
                  </a:cubicBezTo>
                  <a:lnTo>
                    <a:pt x="f182" y="f141"/>
                  </a:lnTo>
                  <a:cubicBezTo>
                    <a:pt x="f183" y="f142"/>
                    <a:pt x="f184" y="f143"/>
                    <a:pt x="f185" y="f144"/>
                  </a:cubicBezTo>
                  <a:cubicBezTo>
                    <a:pt x="f186" y="f160"/>
                    <a:pt x="f187" y="f188"/>
                    <a:pt x="f189" y="f145"/>
                  </a:cubicBezTo>
                  <a:cubicBezTo>
                    <a:pt x="f190" y="f158"/>
                    <a:pt x="f191" y="f157"/>
                    <a:pt x="f192" y="f148"/>
                  </a:cubicBezTo>
                  <a:cubicBezTo>
                    <a:pt x="f193" y="f150"/>
                    <a:pt x="f194" y="f154"/>
                    <a:pt x="f195" y="f196"/>
                  </a:cubicBezTo>
                  <a:cubicBezTo>
                    <a:pt x="f197" y="f198"/>
                    <a:pt x="f199" y="f200"/>
                    <a:pt x="f199" y="f201"/>
                  </a:cubicBezTo>
                  <a:cubicBezTo>
                    <a:pt x="f202" y="f203"/>
                    <a:pt x="f204" y="f205"/>
                    <a:pt x="f202" y="f206"/>
                  </a:cubicBezTo>
                  <a:lnTo>
                    <a:pt x="f202" y="f207"/>
                  </a:lnTo>
                  <a:cubicBezTo>
                    <a:pt x="f199" y="f208"/>
                    <a:pt x="f199" y="f209"/>
                    <a:pt x="f197" y="f210"/>
                  </a:cubicBezTo>
                  <a:cubicBezTo>
                    <a:pt x="f195" y="f211"/>
                    <a:pt x="f194" y="f212"/>
                    <a:pt x="f213" y="f214"/>
                  </a:cubicBezTo>
                  <a:cubicBezTo>
                    <a:pt x="f193" y="f215"/>
                    <a:pt x="f216" y="f217"/>
                    <a:pt x="f191" y="f218"/>
                  </a:cubicBezTo>
                  <a:lnTo>
                    <a:pt x="f191" y="f219"/>
                  </a:lnTo>
                  <a:lnTo>
                    <a:pt x="f190" y="f220"/>
                  </a:lnTo>
                  <a:cubicBezTo>
                    <a:pt x="f189" y="f221"/>
                    <a:pt x="f222" y="f223"/>
                    <a:pt x="f186" y="f224"/>
                  </a:cubicBezTo>
                  <a:cubicBezTo>
                    <a:pt x="f225" y="f226"/>
                    <a:pt x="f185" y="f227"/>
                    <a:pt x="f184" y="f228"/>
                  </a:cubicBezTo>
                  <a:cubicBezTo>
                    <a:pt x="f229" y="f230"/>
                    <a:pt x="f231" y="f232"/>
                    <a:pt x="f182" y="f232"/>
                  </a:cubicBezTo>
                  <a:cubicBezTo>
                    <a:pt x="f182" y="f233"/>
                    <a:pt x="f234" y="f233"/>
                    <a:pt x="f234" y="f233"/>
                  </a:cubicBezTo>
                  <a:cubicBezTo>
                    <a:pt x="f181" y="f235"/>
                    <a:pt x="f179" y="f236"/>
                    <a:pt x="f176" y="f236"/>
                  </a:cubicBezTo>
                  <a:lnTo>
                    <a:pt x="f237" y="f238"/>
                  </a:lnTo>
                  <a:cubicBezTo>
                    <a:pt x="f175" y="f238"/>
                    <a:pt x="f239" y="f238"/>
                    <a:pt x="f239" y="f240"/>
                  </a:cubicBezTo>
                  <a:cubicBezTo>
                    <a:pt x="f173" y="f240"/>
                    <a:pt x="f172" y="f241"/>
                    <a:pt x="f170" y="f241"/>
                  </a:cubicBezTo>
                  <a:lnTo>
                    <a:pt x="f242" y="f241"/>
                  </a:lnTo>
                  <a:lnTo>
                    <a:pt x="f242" y="f242"/>
                  </a:lnTo>
                  <a:lnTo>
                    <a:pt x="f241" y="f242"/>
                  </a:lnTo>
                  <a:cubicBezTo>
                    <a:pt x="f238" y="f242"/>
                    <a:pt x="f236" y="f242"/>
                    <a:pt x="f243" y="f244"/>
                  </a:cubicBezTo>
                  <a:lnTo>
                    <a:pt x="f220" y="f244"/>
                  </a:lnTo>
                  <a:lnTo>
                    <a:pt x="f245" y="f242"/>
                  </a:lnTo>
                  <a:lnTo>
                    <a:pt x="f246" y="f242"/>
                  </a:lnTo>
                  <a:cubicBezTo>
                    <a:pt x="f247" y="f242"/>
                    <a:pt x="f248" y="f241"/>
                    <a:pt x="f249" y="f240"/>
                  </a:cubicBezTo>
                  <a:cubicBezTo>
                    <a:pt x="f249" y="f238"/>
                    <a:pt x="f249" y="f236"/>
                    <a:pt x="f250" y="f236"/>
                  </a:cubicBezTo>
                  <a:cubicBezTo>
                    <a:pt x="f250" y="f235"/>
                    <a:pt x="f250" y="f251"/>
                    <a:pt x="f249" y="f251"/>
                  </a:cubicBezTo>
                  <a:lnTo>
                    <a:pt x="f249" y="f232"/>
                  </a:lnTo>
                  <a:cubicBezTo>
                    <a:pt x="f248" y="f230"/>
                    <a:pt x="f252" y="f228"/>
                    <a:pt x="f247" y="f227"/>
                  </a:cubicBezTo>
                  <a:lnTo>
                    <a:pt x="f253" y="f224"/>
                  </a:lnTo>
                  <a:cubicBezTo>
                    <a:pt x="f245" y="f254"/>
                    <a:pt x="f219" y="f255"/>
                    <a:pt x="f255" y="f219"/>
                  </a:cubicBezTo>
                  <a:lnTo>
                    <a:pt x="f221" y="f256"/>
                  </a:lnTo>
                  <a:cubicBezTo>
                    <a:pt x="f221" y="f217"/>
                    <a:pt x="f254" y="f257"/>
                    <a:pt x="f258" y="f214"/>
                  </a:cubicBezTo>
                  <a:cubicBezTo>
                    <a:pt x="f259" y="f210"/>
                    <a:pt x="f260" y="f208"/>
                    <a:pt x="f261" y="f262"/>
                  </a:cubicBezTo>
                  <a:cubicBezTo>
                    <a:pt x="f263" y="f206"/>
                    <a:pt x="f243" y="f264"/>
                    <a:pt x="f238" y="f265"/>
                  </a:cubicBezTo>
                  <a:lnTo>
                    <a:pt x="f238" y="f151"/>
                  </a:lnTo>
                  <a:cubicBezTo>
                    <a:pt x="f266" y="f148"/>
                    <a:pt x="f266" y="f146"/>
                    <a:pt x="f238" y="f188"/>
                  </a:cubicBezTo>
                  <a:lnTo>
                    <a:pt x="f238" y="f143"/>
                  </a:lnTo>
                  <a:cubicBezTo>
                    <a:pt x="f238" y="f142"/>
                    <a:pt x="f236" y="f141"/>
                    <a:pt x="f236" y="f139"/>
                  </a:cubicBezTo>
                  <a:cubicBezTo>
                    <a:pt x="f243" y="f178"/>
                    <a:pt x="f243" y="f138"/>
                    <a:pt x="f236" y="f137"/>
                  </a:cubicBezTo>
                  <a:cubicBezTo>
                    <a:pt x="f238" y="f136"/>
                    <a:pt x="f266" y="f135"/>
                    <a:pt x="f241" y="f135"/>
                  </a:cubicBezTo>
                  <a:close/>
                  <a:moveTo>
                    <a:pt x="f267" y="f132"/>
                  </a:moveTo>
                  <a:cubicBezTo>
                    <a:pt x="f268" y="f269"/>
                    <a:pt x="f166" y="f269"/>
                    <a:pt x="f270" y="f161"/>
                  </a:cubicBezTo>
                  <a:cubicBezTo>
                    <a:pt x="f271" y="f272"/>
                    <a:pt x="f273" y="f274"/>
                    <a:pt x="f275" y="f133"/>
                  </a:cubicBezTo>
                  <a:cubicBezTo>
                    <a:pt x="f276" y="f133"/>
                    <a:pt x="f277" y="f278"/>
                    <a:pt x="f279" y="f280"/>
                  </a:cubicBezTo>
                  <a:cubicBezTo>
                    <a:pt x="f281" y="f280"/>
                    <a:pt x="f282" y="f283"/>
                    <a:pt x="f164" y="f134"/>
                  </a:cubicBezTo>
                  <a:cubicBezTo>
                    <a:pt x="f284" y="f134"/>
                    <a:pt x="f285" y="f135"/>
                    <a:pt x="f286" y="f135"/>
                  </a:cubicBezTo>
                  <a:cubicBezTo>
                    <a:pt x="f287" y="f136"/>
                    <a:pt x="f288" y="f137"/>
                    <a:pt x="f289" y="f138"/>
                  </a:cubicBezTo>
                  <a:cubicBezTo>
                    <a:pt x="f290" y="f178"/>
                    <a:pt x="f291" y="f139"/>
                    <a:pt x="f292" y="f140"/>
                  </a:cubicBezTo>
                  <a:lnTo>
                    <a:pt x="f293" y="f141"/>
                  </a:lnTo>
                  <a:cubicBezTo>
                    <a:pt x="f294" y="f141"/>
                    <a:pt x="f294" y="f142"/>
                    <a:pt x="f274" y="f142"/>
                  </a:cubicBezTo>
                  <a:lnTo>
                    <a:pt x="f133" y="f143"/>
                  </a:lnTo>
                  <a:cubicBezTo>
                    <a:pt x="f133" y="f144"/>
                    <a:pt x="f278" y="f144"/>
                    <a:pt x="f278" y="f160"/>
                  </a:cubicBezTo>
                  <a:cubicBezTo>
                    <a:pt x="f280" y="f160"/>
                    <a:pt x="f283" y="f159"/>
                    <a:pt x="f295" y="f188"/>
                  </a:cubicBezTo>
                  <a:cubicBezTo>
                    <a:pt x="f296" y="f158"/>
                    <a:pt x="f297" y="f157"/>
                    <a:pt x="f298" y="f148"/>
                  </a:cubicBezTo>
                  <a:cubicBezTo>
                    <a:pt x="f299" y="f150"/>
                    <a:pt x="f300" y="f155"/>
                    <a:pt x="f301" y="f302"/>
                  </a:cubicBezTo>
                  <a:cubicBezTo>
                    <a:pt x="f303" y="f304"/>
                    <a:pt x="f143" y="f203"/>
                    <a:pt x="f143" y="f206"/>
                  </a:cubicBezTo>
                  <a:lnTo>
                    <a:pt x="f143" y="f207"/>
                  </a:lnTo>
                  <a:cubicBezTo>
                    <a:pt x="f143" y="f305"/>
                    <a:pt x="f143" y="f306"/>
                    <a:pt x="f142" y="f307"/>
                  </a:cubicBezTo>
                  <a:lnTo>
                    <a:pt x="f142" y="f308"/>
                  </a:lnTo>
                  <a:lnTo>
                    <a:pt x="f142" y="f212"/>
                  </a:lnTo>
                  <a:cubicBezTo>
                    <a:pt x="f303" y="f214"/>
                    <a:pt x="f303" y="f217"/>
                    <a:pt x="f301" y="f219"/>
                  </a:cubicBezTo>
                  <a:cubicBezTo>
                    <a:pt x="f309" y="f223"/>
                    <a:pt x="f299" y="f230"/>
                    <a:pt x="f296" y="f235"/>
                  </a:cubicBezTo>
                  <a:cubicBezTo>
                    <a:pt x="f295" y="f238"/>
                    <a:pt x="f283" y="f241"/>
                    <a:pt x="f280" y="f242"/>
                  </a:cubicBezTo>
                  <a:cubicBezTo>
                    <a:pt x="f278" y="f310"/>
                    <a:pt x="f133" y="f311"/>
                    <a:pt x="f274" y="f312"/>
                  </a:cubicBezTo>
                  <a:cubicBezTo>
                    <a:pt x="f291" y="f313"/>
                    <a:pt x="f288" y="f177"/>
                    <a:pt x="f284" y="f181"/>
                  </a:cubicBezTo>
                  <a:cubicBezTo>
                    <a:pt x="f281" y="f314"/>
                    <a:pt x="f275" y="f315"/>
                    <a:pt x="f316" y="f317"/>
                  </a:cubicBezTo>
                  <a:lnTo>
                    <a:pt x="f270" y="f317"/>
                  </a:lnTo>
                  <a:cubicBezTo>
                    <a:pt x="f318" y="f319"/>
                    <a:pt x="f166" y="f320"/>
                    <a:pt x="f268" y="f321"/>
                  </a:cubicBezTo>
                  <a:cubicBezTo>
                    <a:pt x="f267" y="f189"/>
                    <a:pt x="f119" y="f189"/>
                    <a:pt x="f322" y="f190"/>
                  </a:cubicBezTo>
                  <a:cubicBezTo>
                    <a:pt x="f323" y="f190"/>
                    <a:pt x="f324" y="f191"/>
                    <a:pt x="f325" y="f191"/>
                  </a:cubicBezTo>
                  <a:lnTo>
                    <a:pt x="f106" y="f191"/>
                  </a:lnTo>
                  <a:cubicBezTo>
                    <a:pt x="f105" y="f190"/>
                    <a:pt x="f326" y="f190"/>
                    <a:pt x="f327" y="f190"/>
                  </a:cubicBezTo>
                  <a:lnTo>
                    <a:pt x="f328" y="f190"/>
                  </a:lnTo>
                  <a:cubicBezTo>
                    <a:pt x="f329" y="f190"/>
                    <a:pt x="f330" y="f189"/>
                    <a:pt x="f331" y="f189"/>
                  </a:cubicBezTo>
                  <a:cubicBezTo>
                    <a:pt x="f332" y="f321"/>
                    <a:pt x="f333" y="f320"/>
                    <a:pt x="f334" y="f319"/>
                  </a:cubicBezTo>
                  <a:cubicBezTo>
                    <a:pt x="f335" y="f319"/>
                    <a:pt x="f336" y="f317"/>
                    <a:pt x="f337" y="f338"/>
                  </a:cubicBezTo>
                  <a:cubicBezTo>
                    <a:pt x="f339" y="f340"/>
                    <a:pt x="f341" y="f315"/>
                    <a:pt x="f342" y="f343"/>
                  </a:cubicBezTo>
                  <a:cubicBezTo>
                    <a:pt x="f344" y="f314"/>
                    <a:pt x="f345" y="f234"/>
                    <a:pt x="f346" y="f347"/>
                  </a:cubicBezTo>
                  <a:cubicBezTo>
                    <a:pt x="f348" y="f177"/>
                    <a:pt x="f349" y="f237"/>
                    <a:pt x="f350" y="f351"/>
                  </a:cubicBezTo>
                  <a:cubicBezTo>
                    <a:pt x="f352" y="f353"/>
                    <a:pt x="f354" y="f355"/>
                    <a:pt x="f127" y="f356"/>
                  </a:cubicBezTo>
                  <a:cubicBezTo>
                    <a:pt x="f124" y="f244"/>
                    <a:pt x="f122" y="f241"/>
                    <a:pt x="f120" y="f238"/>
                  </a:cubicBezTo>
                  <a:cubicBezTo>
                    <a:pt x="f357" y="f232"/>
                    <a:pt x="f72" y="f224"/>
                    <a:pt x="f72" y="f255"/>
                  </a:cubicBezTo>
                  <a:cubicBezTo>
                    <a:pt x="f70" y="f215"/>
                    <a:pt x="f70" y="f358"/>
                    <a:pt x="f72" y="f359"/>
                  </a:cubicBezTo>
                  <a:lnTo>
                    <a:pt x="f72" y="f307"/>
                  </a:lnTo>
                  <a:cubicBezTo>
                    <a:pt x="f72" y="f360"/>
                    <a:pt x="f72" y="f361"/>
                    <a:pt x="f357" y="f206"/>
                  </a:cubicBezTo>
                  <a:lnTo>
                    <a:pt x="f117" y="f205"/>
                  </a:lnTo>
                  <a:cubicBezTo>
                    <a:pt x="f120" y="f362"/>
                    <a:pt x="f122" y="f200"/>
                    <a:pt x="f124" y="f302"/>
                  </a:cubicBezTo>
                  <a:cubicBezTo>
                    <a:pt x="f127" y="f363"/>
                    <a:pt x="f364" y="f154"/>
                    <a:pt x="f354" y="f151"/>
                  </a:cubicBezTo>
                  <a:cubicBezTo>
                    <a:pt x="f352" y="f149"/>
                    <a:pt x="f365" y="f148"/>
                    <a:pt x="f349" y="f147"/>
                  </a:cubicBezTo>
                  <a:lnTo>
                    <a:pt x="f366" y="f146"/>
                  </a:lnTo>
                  <a:cubicBezTo>
                    <a:pt x="f348" y="f158"/>
                    <a:pt x="f367" y="f188"/>
                    <a:pt x="f346" y="f159"/>
                  </a:cubicBezTo>
                  <a:cubicBezTo>
                    <a:pt x="f345" y="f144"/>
                    <a:pt x="f368" y="f142"/>
                    <a:pt x="f344" y="f140"/>
                  </a:cubicBezTo>
                  <a:cubicBezTo>
                    <a:pt x="f339" y="f138"/>
                    <a:pt x="f369" y="f135"/>
                    <a:pt x="f333" y="f283"/>
                  </a:cubicBezTo>
                  <a:cubicBezTo>
                    <a:pt x="f332" y="f280"/>
                    <a:pt x="f331" y="f278"/>
                    <a:pt x="f330" y="f133"/>
                  </a:cubicBezTo>
                  <a:cubicBezTo>
                    <a:pt x="f329" y="f274"/>
                    <a:pt x="f370" y="f274"/>
                    <a:pt x="f327" y="f272"/>
                  </a:cubicBezTo>
                  <a:lnTo>
                    <a:pt x="f371" y="f272"/>
                  </a:lnTo>
                  <a:cubicBezTo>
                    <a:pt x="f105" y="f272"/>
                    <a:pt x="f106" y="f161"/>
                    <a:pt x="f107" y="f161"/>
                  </a:cubicBezTo>
                  <a:lnTo>
                    <a:pt x="f110" y="f161"/>
                  </a:lnTo>
                  <a:lnTo>
                    <a:pt x="f372" y="f269"/>
                  </a:lnTo>
                  <a:lnTo>
                    <a:pt x="f324" y="f269"/>
                  </a:lnTo>
                  <a:cubicBezTo>
                    <a:pt x="f373" y="f269"/>
                    <a:pt x="f373" y="f269"/>
                    <a:pt x="f323" y="f132"/>
                  </a:cubicBezTo>
                  <a:close/>
                  <a:moveTo>
                    <a:pt x="f40" y="f374"/>
                  </a:moveTo>
                  <a:cubicBezTo>
                    <a:pt x="f153" y="f374"/>
                    <a:pt x="f47" y="f375"/>
                    <a:pt x="f34" y="f375"/>
                  </a:cubicBezTo>
                  <a:cubicBezTo>
                    <a:pt x="f55" y="f375"/>
                    <a:pt x="f63" y="f376"/>
                    <a:pt x="f22" y="f377"/>
                  </a:cubicBezTo>
                  <a:cubicBezTo>
                    <a:pt x="f75" y="f378"/>
                    <a:pt x="f79" y="f379"/>
                    <a:pt x="f83" y="f380"/>
                  </a:cubicBezTo>
                  <a:cubicBezTo>
                    <a:pt x="f84" y="f381"/>
                    <a:pt x="f86" y="f381"/>
                    <a:pt x="f87" y="f382"/>
                  </a:cubicBezTo>
                  <a:lnTo>
                    <a:pt x="f383" y="f382"/>
                  </a:lnTo>
                  <a:cubicBezTo>
                    <a:pt x="f384" y="f382"/>
                    <a:pt x="f384" y="f385"/>
                    <a:pt x="f386" y="f385"/>
                  </a:cubicBezTo>
                  <a:cubicBezTo>
                    <a:pt x="f386" y="f387"/>
                    <a:pt x="f388" y="f389"/>
                    <a:pt x="f390" y="f391"/>
                  </a:cubicBezTo>
                  <a:cubicBezTo>
                    <a:pt x="f390" y="f392"/>
                    <a:pt x="f390" y="f392"/>
                    <a:pt x="f393" y="f388"/>
                  </a:cubicBezTo>
                  <a:lnTo>
                    <a:pt x="f394" y="f386"/>
                  </a:lnTo>
                  <a:cubicBezTo>
                    <a:pt x="f395" y="f396"/>
                    <a:pt x="f397" y="f86"/>
                    <a:pt x="f398" y="f399"/>
                  </a:cubicBezTo>
                  <a:cubicBezTo>
                    <a:pt x="f400" y="f10"/>
                    <a:pt x="f401" y="f14"/>
                    <a:pt x="f379" y="f17"/>
                  </a:cubicBezTo>
                  <a:cubicBezTo>
                    <a:pt x="f402" y="f74"/>
                    <a:pt x="f403" y="f21"/>
                    <a:pt x="f378" y="f22"/>
                  </a:cubicBezTo>
                  <a:lnTo>
                    <a:pt x="f378" y="f404"/>
                  </a:lnTo>
                  <a:cubicBezTo>
                    <a:pt x="f378" y="f27"/>
                    <a:pt x="f405" y="f89"/>
                    <a:pt x="f405" y="f36"/>
                  </a:cubicBezTo>
                  <a:cubicBezTo>
                    <a:pt x="f406" y="f407"/>
                    <a:pt x="f406" y="f45"/>
                    <a:pt x="f405" y="f8"/>
                  </a:cubicBezTo>
                  <a:cubicBezTo>
                    <a:pt x="f378" y="f53"/>
                    <a:pt x="f403" y="f85"/>
                    <a:pt x="f402" y="f60"/>
                  </a:cubicBezTo>
                  <a:cubicBezTo>
                    <a:pt x="f379" y="f408"/>
                    <a:pt x="f409" y="f70"/>
                    <a:pt x="f398" y="f357"/>
                  </a:cubicBezTo>
                  <a:cubicBezTo>
                    <a:pt x="f410" y="f411"/>
                    <a:pt x="f395" y="f412"/>
                    <a:pt x="f390" y="f413"/>
                  </a:cubicBezTo>
                  <a:cubicBezTo>
                    <a:pt x="f388" y="f414"/>
                    <a:pt x="f386" y="f415"/>
                    <a:pt x="f383" y="f416"/>
                  </a:cubicBezTo>
                  <a:cubicBezTo>
                    <a:pt x="f383" y="f417"/>
                    <a:pt x="f87" y="f417"/>
                    <a:pt x="f86" y="f366"/>
                  </a:cubicBezTo>
                  <a:cubicBezTo>
                    <a:pt x="f87" y="f418"/>
                    <a:pt x="f87" y="f367"/>
                    <a:pt x="f87" y="f345"/>
                  </a:cubicBezTo>
                  <a:cubicBezTo>
                    <a:pt x="f384" y="f419"/>
                    <a:pt x="f386" y="f420"/>
                    <a:pt x="f388" y="f421"/>
                  </a:cubicBezTo>
                  <a:lnTo>
                    <a:pt x="f390" y="f422"/>
                  </a:lnTo>
                  <a:cubicBezTo>
                    <a:pt x="f390" y="f423"/>
                    <a:pt x="f393" y="f335"/>
                    <a:pt x="f393" y="f334"/>
                  </a:cubicBezTo>
                  <a:cubicBezTo>
                    <a:pt x="f394" y="f333"/>
                    <a:pt x="f395" y="f332"/>
                    <a:pt x="f397" y="f424"/>
                  </a:cubicBezTo>
                  <a:cubicBezTo>
                    <a:pt x="f410" y="f425"/>
                    <a:pt x="f400" y="f98"/>
                    <a:pt x="f409" y="f101"/>
                  </a:cubicBezTo>
                  <a:cubicBezTo>
                    <a:pt x="f379" y="f107"/>
                    <a:pt x="f403" y="f114"/>
                    <a:pt x="f405" y="f426"/>
                  </a:cubicBezTo>
                  <a:cubicBezTo>
                    <a:pt x="f406" y="f427"/>
                    <a:pt x="f428" y="f429"/>
                    <a:pt x="f430" y="f165"/>
                  </a:cubicBezTo>
                  <a:cubicBezTo>
                    <a:pt x="f430" y="f277"/>
                    <a:pt x="f2" y="f284"/>
                    <a:pt x="f2" y="f431"/>
                  </a:cubicBezTo>
                  <a:lnTo>
                    <a:pt x="f2" y="f162"/>
                  </a:lnTo>
                  <a:lnTo>
                    <a:pt x="f2" y="f138"/>
                  </a:lnTo>
                  <a:lnTo>
                    <a:pt x="f2" y="f160"/>
                  </a:lnTo>
                  <a:cubicBezTo>
                    <a:pt x="f2" y="f145"/>
                    <a:pt x="f430" y="f146"/>
                    <a:pt x="f430" y="f148"/>
                  </a:cubicBezTo>
                  <a:cubicBezTo>
                    <a:pt x="f430" y="f150"/>
                    <a:pt x="f428" y="f154"/>
                    <a:pt x="f428" y="f363"/>
                  </a:cubicBezTo>
                  <a:cubicBezTo>
                    <a:pt x="f406" y="f363"/>
                    <a:pt x="f406" y="f196"/>
                    <a:pt x="f406" y="f302"/>
                  </a:cubicBezTo>
                  <a:cubicBezTo>
                    <a:pt x="f406" y="f198"/>
                    <a:pt x="f405" y="f265"/>
                    <a:pt x="f405" y="f200"/>
                  </a:cubicBezTo>
                  <a:cubicBezTo>
                    <a:pt x="f405" y="f304"/>
                    <a:pt x="f405" y="f201"/>
                    <a:pt x="f378" y="f362"/>
                  </a:cubicBezTo>
                  <a:lnTo>
                    <a:pt x="f378" y="f264"/>
                  </a:lnTo>
                  <a:cubicBezTo>
                    <a:pt x="f403" y="f205"/>
                    <a:pt x="f402" y="f432"/>
                    <a:pt x="f379" y="f262"/>
                  </a:cubicBezTo>
                  <a:cubicBezTo>
                    <a:pt x="f401" y="f207"/>
                    <a:pt x="f409" y="f305"/>
                    <a:pt x="f400" y="f306"/>
                  </a:cubicBezTo>
                  <a:cubicBezTo>
                    <a:pt x="f400" y="f209"/>
                    <a:pt x="f400" y="f307"/>
                    <a:pt x="f398" y="f210"/>
                  </a:cubicBezTo>
                  <a:lnTo>
                    <a:pt x="f410" y="f308"/>
                  </a:lnTo>
                  <a:lnTo>
                    <a:pt x="f410" y="f211"/>
                  </a:lnTo>
                  <a:cubicBezTo>
                    <a:pt x="f410" y="f358"/>
                    <a:pt x="f410" y="f358"/>
                    <a:pt x="f397" y="f433"/>
                  </a:cubicBezTo>
                  <a:lnTo>
                    <a:pt x="f393" y="f218"/>
                  </a:lnTo>
                  <a:cubicBezTo>
                    <a:pt x="f388" y="f221"/>
                    <a:pt x="f384" y="f227"/>
                    <a:pt x="f86" y="f233"/>
                  </a:cubicBezTo>
                  <a:cubicBezTo>
                    <a:pt x="f83" y="f238"/>
                    <a:pt x="f80" y="f242"/>
                    <a:pt x="f78" y="f311"/>
                  </a:cubicBezTo>
                  <a:cubicBezTo>
                    <a:pt x="f19" y="f351"/>
                    <a:pt x="f21" y="f176"/>
                    <a:pt x="f68" y="f347"/>
                  </a:cubicBezTo>
                  <a:cubicBezTo>
                    <a:pt x="f25" y="f234"/>
                    <a:pt x="f63" y="f314"/>
                    <a:pt x="f59" y="f315"/>
                  </a:cubicBezTo>
                  <a:cubicBezTo>
                    <a:pt x="f57" y="f338"/>
                    <a:pt x="f55" y="f319"/>
                    <a:pt x="f52" y="f321"/>
                  </a:cubicBezTo>
                  <a:cubicBezTo>
                    <a:pt x="f50" y="f189"/>
                    <a:pt x="f49" y="f191"/>
                    <a:pt x="f36" y="f192"/>
                  </a:cubicBezTo>
                  <a:lnTo>
                    <a:pt x="f37" y="f434"/>
                  </a:lnTo>
                  <a:cubicBezTo>
                    <a:pt x="f44" y="f435"/>
                    <a:pt x="f94" y="f436"/>
                    <a:pt x="f42" y="f437"/>
                  </a:cubicBezTo>
                  <a:cubicBezTo>
                    <a:pt x="f95" y="f438"/>
                    <a:pt x="f40" y="f439"/>
                    <a:pt x="f5" y="f440"/>
                  </a:cubicBezTo>
                  <a:cubicBezTo>
                    <a:pt x="f38" y="f441"/>
                    <a:pt x="f8" y="f442"/>
                    <a:pt x="f35" y="f443"/>
                  </a:cubicBezTo>
                  <a:cubicBezTo>
                    <a:pt x="f53" y="f444"/>
                    <a:pt x="f103" y="f445"/>
                    <a:pt x="f33" y="f446"/>
                  </a:cubicBezTo>
                  <a:lnTo>
                    <a:pt x="f20" y="f447"/>
                  </a:lnTo>
                  <a:lnTo>
                    <a:pt x="f20" y="f448"/>
                  </a:lnTo>
                  <a:cubicBezTo>
                    <a:pt x="f109" y="f447"/>
                    <a:pt x="f69" y="f447"/>
                    <a:pt x="f72" y="f446"/>
                  </a:cubicBezTo>
                  <a:lnTo>
                    <a:pt x="f73" y="f446"/>
                  </a:lnTo>
                  <a:lnTo>
                    <a:pt x="f73" y="f445"/>
                  </a:lnTo>
                  <a:lnTo>
                    <a:pt x="f364" y="f445"/>
                  </a:lnTo>
                  <a:cubicBezTo>
                    <a:pt x="f352" y="f445"/>
                    <a:pt x="f350" y="f449"/>
                    <a:pt x="f365" y="f449"/>
                  </a:cubicBezTo>
                  <a:lnTo>
                    <a:pt x="f346" y="f449"/>
                  </a:lnTo>
                  <a:cubicBezTo>
                    <a:pt x="f345" y="f449"/>
                    <a:pt x="f368" y="f449"/>
                    <a:pt x="f344" y="f444"/>
                  </a:cubicBezTo>
                  <a:lnTo>
                    <a:pt x="f334" y="f444"/>
                  </a:lnTo>
                  <a:cubicBezTo>
                    <a:pt x="f333" y="f444"/>
                    <a:pt x="f332" y="f443"/>
                    <a:pt x="f331" y="f443"/>
                  </a:cubicBezTo>
                  <a:lnTo>
                    <a:pt x="f330" y="f443"/>
                  </a:lnTo>
                  <a:cubicBezTo>
                    <a:pt x="f370" y="f443"/>
                    <a:pt x="f326" y="f442"/>
                    <a:pt x="f107" y="f442"/>
                  </a:cubicBezTo>
                  <a:lnTo>
                    <a:pt x="f324" y="f442"/>
                  </a:lnTo>
                  <a:cubicBezTo>
                    <a:pt x="f450" y="f442"/>
                    <a:pt x="f451" y="f443"/>
                    <a:pt x="f123" y="f443"/>
                  </a:cubicBezTo>
                  <a:cubicBezTo>
                    <a:pt x="f452" y="f444"/>
                    <a:pt x="f271" y="f449"/>
                    <a:pt x="f453" y="f445"/>
                  </a:cubicBezTo>
                  <a:lnTo>
                    <a:pt x="f281" y="f445"/>
                  </a:lnTo>
                  <a:cubicBezTo>
                    <a:pt x="f285" y="f445"/>
                    <a:pt x="f290" y="f454"/>
                    <a:pt x="f133" y="f446"/>
                  </a:cubicBezTo>
                  <a:cubicBezTo>
                    <a:pt x="f295" y="f447"/>
                    <a:pt x="f299" y="f455"/>
                    <a:pt x="f303" y="f456"/>
                  </a:cubicBezTo>
                  <a:lnTo>
                    <a:pt x="f457" y="f458"/>
                  </a:lnTo>
                  <a:cubicBezTo>
                    <a:pt x="f459" y="f460"/>
                    <a:pt x="f461" y="f462"/>
                    <a:pt x="f154" y="f463"/>
                  </a:cubicBezTo>
                  <a:cubicBezTo>
                    <a:pt x="f302" y="f464"/>
                    <a:pt x="f465" y="f466"/>
                    <a:pt x="f467" y="f468"/>
                  </a:cubicBezTo>
                  <a:cubicBezTo>
                    <a:pt x="f206" y="f469"/>
                    <a:pt x="f470" y="f471"/>
                    <a:pt x="f472" y="f473"/>
                  </a:cubicBezTo>
                  <a:cubicBezTo>
                    <a:pt x="f474" y="f475"/>
                    <a:pt x="f307" y="f476"/>
                    <a:pt x="f308" y="f477"/>
                  </a:cubicBezTo>
                  <a:cubicBezTo>
                    <a:pt x="f211" y="f478"/>
                    <a:pt x="f479" y="f480"/>
                    <a:pt x="f249" y="f481"/>
                  </a:cubicBezTo>
                  <a:lnTo>
                    <a:pt x="f248" y="f481"/>
                  </a:lnTo>
                  <a:cubicBezTo>
                    <a:pt x="f220" y="f482"/>
                    <a:pt x="f259" y="f483"/>
                    <a:pt x="f236" y="f484"/>
                  </a:cubicBezTo>
                  <a:cubicBezTo>
                    <a:pt x="f169" y="f485"/>
                    <a:pt x="f175" y="f486"/>
                    <a:pt x="f180" y="f487"/>
                  </a:cubicBezTo>
                  <a:cubicBezTo>
                    <a:pt x="f181" y="f488"/>
                    <a:pt x="f181" y="f488"/>
                    <a:pt x="f181" y="f489"/>
                  </a:cubicBezTo>
                  <a:cubicBezTo>
                    <a:pt x="f234" y="f490"/>
                    <a:pt x="f231" y="f491"/>
                    <a:pt x="f183" y="f492"/>
                  </a:cubicBezTo>
                  <a:cubicBezTo>
                    <a:pt x="f229" y="f493"/>
                    <a:pt x="f184" y="f494"/>
                    <a:pt x="f185" y="f495"/>
                  </a:cubicBezTo>
                  <a:cubicBezTo>
                    <a:pt x="f225" y="f496"/>
                    <a:pt x="f225" y="f497"/>
                    <a:pt x="f225" y="f498"/>
                  </a:cubicBezTo>
                  <a:cubicBezTo>
                    <a:pt x="f186" y="f499"/>
                    <a:pt x="f187" y="f500"/>
                    <a:pt x="f222" y="f501"/>
                  </a:cubicBezTo>
                  <a:lnTo>
                    <a:pt x="f222" y="f502"/>
                  </a:lnTo>
                  <a:cubicBezTo>
                    <a:pt x="f189" y="f502"/>
                    <a:pt x="f189" y="f502"/>
                    <a:pt x="f190" y="f503"/>
                  </a:cubicBezTo>
                  <a:lnTo>
                    <a:pt x="f190" y="f504"/>
                  </a:lnTo>
                  <a:cubicBezTo>
                    <a:pt x="f190" y="f505"/>
                    <a:pt x="f191" y="f506"/>
                    <a:pt x="f191" y="f507"/>
                  </a:cubicBezTo>
                  <a:cubicBezTo>
                    <a:pt x="f192" y="f508"/>
                    <a:pt x="f191" y="f509"/>
                    <a:pt x="f189" y="f510"/>
                  </a:cubicBezTo>
                  <a:cubicBezTo>
                    <a:pt x="f222" y="f511"/>
                    <a:pt x="f187" y="f512"/>
                    <a:pt x="f225" y="f513"/>
                  </a:cubicBezTo>
                  <a:cubicBezTo>
                    <a:pt x="f185" y="f514"/>
                    <a:pt x="f184" y="f515"/>
                    <a:pt x="f229" y="f516"/>
                  </a:cubicBezTo>
                  <a:cubicBezTo>
                    <a:pt x="f183" y="f517"/>
                    <a:pt x="f183" y="f518"/>
                    <a:pt x="f231" y="f519"/>
                  </a:cubicBezTo>
                  <a:cubicBezTo>
                    <a:pt x="f182" y="f520"/>
                    <a:pt x="f181" y="f521"/>
                    <a:pt x="f179" y="f522"/>
                  </a:cubicBezTo>
                  <a:cubicBezTo>
                    <a:pt x="f237" y="f523"/>
                    <a:pt x="f239" y="f524"/>
                    <a:pt x="f173" y="f525"/>
                  </a:cubicBezTo>
                  <a:lnTo>
                    <a:pt x="f170" y="f526"/>
                  </a:lnTo>
                  <a:cubicBezTo>
                    <a:pt x="f244" y="f527"/>
                    <a:pt x="f266" y="f3"/>
                    <a:pt x="f243" y="f528"/>
                  </a:cubicBezTo>
                  <a:cubicBezTo>
                    <a:pt x="f529" y="f530"/>
                    <a:pt x="f260" y="f531"/>
                    <a:pt x="f259" y="f532"/>
                  </a:cubicBezTo>
                  <a:cubicBezTo>
                    <a:pt x="f533" y="f534"/>
                    <a:pt x="f258" y="f535"/>
                    <a:pt x="f221" y="f536"/>
                  </a:cubicBezTo>
                  <a:cubicBezTo>
                    <a:pt x="f245" y="f537"/>
                    <a:pt x="f247" y="f538"/>
                    <a:pt x="f250" y="f539"/>
                  </a:cubicBezTo>
                  <a:cubicBezTo>
                    <a:pt x="f308" y="f540"/>
                    <a:pt x="f209" y="f541"/>
                    <a:pt x="f542" y="f543"/>
                  </a:cubicBezTo>
                  <a:cubicBezTo>
                    <a:pt x="f544" y="f545"/>
                    <a:pt x="f432" y="f546"/>
                    <a:pt x="f547" y="f548"/>
                  </a:cubicBezTo>
                  <a:cubicBezTo>
                    <a:pt x="f549" y="f550"/>
                    <a:pt x="f551" y="f552"/>
                    <a:pt x="f553" y="f554"/>
                  </a:cubicBezTo>
                  <a:cubicBezTo>
                    <a:pt x="f555" y="f556"/>
                    <a:pt x="f557" y="f558"/>
                    <a:pt x="f559" y="f560"/>
                  </a:cubicBezTo>
                  <a:cubicBezTo>
                    <a:pt x="f561" y="f562"/>
                    <a:pt x="f563" y="f564"/>
                    <a:pt x="f155" y="f565"/>
                  </a:cubicBezTo>
                  <a:cubicBezTo>
                    <a:pt x="f155" y="f565"/>
                    <a:pt x="f155" y="f566"/>
                    <a:pt x="f154" y="f566"/>
                  </a:cubicBezTo>
                  <a:cubicBezTo>
                    <a:pt x="f152" y="f567"/>
                    <a:pt x="f152" y="f568"/>
                    <a:pt x="f569" y="f570"/>
                  </a:cubicBezTo>
                  <a:lnTo>
                    <a:pt x="f571" y="f572"/>
                  </a:lnTo>
                  <a:cubicBezTo>
                    <a:pt x="f571" y="f573"/>
                    <a:pt x="f571" y="f574"/>
                    <a:pt x="f575" y="f576"/>
                  </a:cubicBezTo>
                  <a:lnTo>
                    <a:pt x="f575" y="f577"/>
                  </a:lnTo>
                  <a:cubicBezTo>
                    <a:pt x="f575" y="f578"/>
                    <a:pt x="f575" y="f579"/>
                    <a:pt x="f461" y="f580"/>
                  </a:cubicBezTo>
                  <a:cubicBezTo>
                    <a:pt x="f461" y="f581"/>
                    <a:pt x="f575" y="f582"/>
                    <a:pt x="f575" y="f583"/>
                  </a:cubicBezTo>
                  <a:lnTo>
                    <a:pt x="f575" y="f584"/>
                  </a:lnTo>
                  <a:cubicBezTo>
                    <a:pt x="f575" y="f585"/>
                    <a:pt x="f571" y="f586"/>
                    <a:pt x="f571" y="f587"/>
                  </a:cubicBezTo>
                  <a:cubicBezTo>
                    <a:pt x="f571" y="f588"/>
                    <a:pt x="f569" y="f589"/>
                    <a:pt x="f569" y="f590"/>
                  </a:cubicBezTo>
                  <a:lnTo>
                    <a:pt x="f569" y="f591"/>
                  </a:lnTo>
                  <a:lnTo>
                    <a:pt x="f154" y="f591"/>
                  </a:lnTo>
                  <a:lnTo>
                    <a:pt x="f154" y="f592"/>
                  </a:lnTo>
                  <a:lnTo>
                    <a:pt x="f155" y="f592"/>
                  </a:lnTo>
                  <a:lnTo>
                    <a:pt x="f363" y="f593"/>
                  </a:lnTo>
                  <a:lnTo>
                    <a:pt x="f302" y="f594"/>
                  </a:lnTo>
                  <a:lnTo>
                    <a:pt x="f595" y="f596"/>
                  </a:lnTo>
                  <a:cubicBezTo>
                    <a:pt x="f555" y="f597"/>
                    <a:pt x="f553" y="f598"/>
                    <a:pt x="f551" y="f599"/>
                  </a:cubicBezTo>
                  <a:cubicBezTo>
                    <a:pt x="f549" y="f600"/>
                    <a:pt x="f601" y="f602"/>
                    <a:pt x="f432" y="f603"/>
                  </a:cubicBezTo>
                  <a:cubicBezTo>
                    <a:pt x="f604" y="f605"/>
                    <a:pt x="f606" y="f607"/>
                    <a:pt x="f472" y="f607"/>
                  </a:cubicBezTo>
                  <a:cubicBezTo>
                    <a:pt x="f474" y="f607"/>
                    <a:pt x="f307" y="f608"/>
                    <a:pt x="f609" y="f608"/>
                  </a:cubicBezTo>
                  <a:cubicBezTo>
                    <a:pt x="f211" y="f608"/>
                    <a:pt x="f479" y="f607"/>
                    <a:pt x="f250" y="f607"/>
                  </a:cubicBezTo>
                  <a:lnTo>
                    <a:pt x="f254" y="f607"/>
                  </a:lnTo>
                  <a:cubicBezTo>
                    <a:pt x="f258" y="f605"/>
                    <a:pt x="f610" y="f605"/>
                    <a:pt x="f610" y="f605"/>
                  </a:cubicBezTo>
                  <a:cubicBezTo>
                    <a:pt x="f611" y="f603"/>
                    <a:pt x="f529" y="f602"/>
                    <a:pt x="f238" y="f600"/>
                  </a:cubicBezTo>
                  <a:cubicBezTo>
                    <a:pt x="f244" y="f599"/>
                    <a:pt x="f171" y="f598"/>
                    <a:pt x="f239" y="f597"/>
                  </a:cubicBezTo>
                  <a:lnTo>
                    <a:pt x="f175" y="f597"/>
                  </a:lnTo>
                  <a:cubicBezTo>
                    <a:pt x="f179" y="f596"/>
                    <a:pt x="f182" y="f612"/>
                    <a:pt x="f184" y="f613"/>
                  </a:cubicBezTo>
                  <a:cubicBezTo>
                    <a:pt x="f185" y="f592"/>
                    <a:pt x="f186" y="f614"/>
                    <a:pt x="f222" y="f590"/>
                  </a:cubicBezTo>
                  <a:lnTo>
                    <a:pt x="f189" y="f589"/>
                  </a:lnTo>
                  <a:lnTo>
                    <a:pt x="f192" y="f588"/>
                  </a:lnTo>
                  <a:cubicBezTo>
                    <a:pt x="f216" y="f587"/>
                    <a:pt x="f193" y="f586"/>
                    <a:pt x="f213" y="f585"/>
                  </a:cubicBezTo>
                  <a:cubicBezTo>
                    <a:pt x="f199" y="f615"/>
                    <a:pt x="f616" y="f617"/>
                    <a:pt x="f443" y="f618"/>
                  </a:cubicBezTo>
                  <a:cubicBezTo>
                    <a:pt x="f454" y="f580"/>
                    <a:pt x="f619" y="f620"/>
                    <a:pt x="f621" y="f577"/>
                  </a:cubicBezTo>
                  <a:lnTo>
                    <a:pt x="f622" y="f576"/>
                  </a:lnTo>
                  <a:lnTo>
                    <a:pt x="f622" y="f574"/>
                  </a:lnTo>
                  <a:cubicBezTo>
                    <a:pt x="f623" y="f624"/>
                    <a:pt x="f464" y="f568"/>
                    <a:pt x="f625" y="f626"/>
                  </a:cubicBezTo>
                  <a:cubicBezTo>
                    <a:pt x="f627" y="f628"/>
                    <a:pt x="f629" y="f564"/>
                    <a:pt x="f630" y="f631"/>
                  </a:cubicBezTo>
                  <a:cubicBezTo>
                    <a:pt x="f632" y="f558"/>
                    <a:pt x="f633" y="f556"/>
                    <a:pt x="f634" y="f552"/>
                  </a:cubicBezTo>
                  <a:cubicBezTo>
                    <a:pt x="f635" y="f636"/>
                    <a:pt x="f476" y="f637"/>
                    <a:pt x="f638" y="f639"/>
                  </a:cubicBezTo>
                  <a:cubicBezTo>
                    <a:pt x="f477" y="f545"/>
                    <a:pt x="f477" y="f640"/>
                    <a:pt x="f478" y="f543"/>
                  </a:cubicBezTo>
                  <a:lnTo>
                    <a:pt x="f478" y="f641"/>
                  </a:lnTo>
                  <a:lnTo>
                    <a:pt x="f478" y="f642"/>
                  </a:lnTo>
                  <a:lnTo>
                    <a:pt x="f480" y="f643"/>
                  </a:lnTo>
                  <a:cubicBezTo>
                    <a:pt x="f480" y="f644"/>
                    <a:pt x="f480" y="f645"/>
                    <a:pt x="f646" y="f647"/>
                  </a:cubicBezTo>
                  <a:lnTo>
                    <a:pt x="f646" y="f648"/>
                  </a:lnTo>
                  <a:lnTo>
                    <a:pt x="f646" y="f535"/>
                  </a:lnTo>
                  <a:lnTo>
                    <a:pt x="f646" y="f532"/>
                  </a:lnTo>
                  <a:cubicBezTo>
                    <a:pt x="f480" y="f531"/>
                    <a:pt x="f646" y="f530"/>
                    <a:pt x="f646" y="f649"/>
                  </a:cubicBezTo>
                  <a:lnTo>
                    <a:pt x="f646" y="f650"/>
                  </a:lnTo>
                  <a:lnTo>
                    <a:pt x="f646" y="f651"/>
                  </a:lnTo>
                  <a:cubicBezTo>
                    <a:pt x="f652" y="f526"/>
                    <a:pt x="f652" y="f653"/>
                    <a:pt x="f652" y="f654"/>
                  </a:cubicBezTo>
                  <a:cubicBezTo>
                    <a:pt x="f652" y="f655"/>
                    <a:pt x="f646" y="f656"/>
                    <a:pt x="f646" y="f657"/>
                  </a:cubicBezTo>
                  <a:cubicBezTo>
                    <a:pt x="f646" y="f521"/>
                    <a:pt x="f646" y="f520"/>
                    <a:pt x="f480" y="f658"/>
                  </a:cubicBezTo>
                  <a:lnTo>
                    <a:pt x="f480" y="f519"/>
                  </a:lnTo>
                  <a:cubicBezTo>
                    <a:pt x="f480" y="f516"/>
                    <a:pt x="f478" y="f515"/>
                    <a:pt x="f477" y="f514"/>
                  </a:cubicBezTo>
                  <a:lnTo>
                    <a:pt x="f638" y="f512"/>
                  </a:lnTo>
                  <a:cubicBezTo>
                    <a:pt x="f638" y="f659"/>
                    <a:pt x="f476" y="f511"/>
                    <a:pt x="f476" y="f660"/>
                  </a:cubicBezTo>
                  <a:cubicBezTo>
                    <a:pt x="f635" y="f508"/>
                    <a:pt x="f661" y="f662"/>
                    <a:pt x="f630" y="f503"/>
                  </a:cubicBezTo>
                  <a:cubicBezTo>
                    <a:pt x="f630" y="f501"/>
                    <a:pt x="f663" y="f664"/>
                    <a:pt x="f629" y="f499"/>
                  </a:cubicBezTo>
                  <a:lnTo>
                    <a:pt x="f665" y="f498"/>
                  </a:lnTo>
                  <a:cubicBezTo>
                    <a:pt x="f627" y="f497"/>
                    <a:pt x="f627" y="f495"/>
                    <a:pt x="f666" y="f494"/>
                  </a:cubicBezTo>
                  <a:lnTo>
                    <a:pt x="f625" y="f493"/>
                  </a:lnTo>
                  <a:cubicBezTo>
                    <a:pt x="f625" y="f492"/>
                    <a:pt x="f667" y="f668"/>
                    <a:pt x="f669" y="f490"/>
                  </a:cubicBezTo>
                  <a:lnTo>
                    <a:pt x="f464" y="f489"/>
                  </a:lnTo>
                  <a:lnTo>
                    <a:pt x="f464" y="f488"/>
                  </a:lnTo>
                  <a:cubicBezTo>
                    <a:pt x="f670" y="f487"/>
                    <a:pt x="f463" y="f671"/>
                    <a:pt x="f623" y="f672"/>
                  </a:cubicBezTo>
                  <a:cubicBezTo>
                    <a:pt x="f673" y="f674"/>
                    <a:pt x="f675" y="f676"/>
                    <a:pt x="f622" y="f486"/>
                  </a:cubicBezTo>
                  <a:lnTo>
                    <a:pt x="f677" y="f678"/>
                  </a:lnTo>
                  <a:cubicBezTo>
                    <a:pt x="f677" y="f679"/>
                    <a:pt x="f680" y="f681"/>
                    <a:pt x="f619" y="f682"/>
                  </a:cubicBezTo>
                  <a:cubicBezTo>
                    <a:pt x="f446" y="f485"/>
                    <a:pt x="f454" y="f683"/>
                    <a:pt x="f449" y="f684"/>
                  </a:cubicBezTo>
                  <a:cubicBezTo>
                    <a:pt x="f443" y="f685"/>
                    <a:pt x="f616" y="f686"/>
                    <a:pt x="f202" y="f687"/>
                  </a:cubicBezTo>
                  <a:cubicBezTo>
                    <a:pt x="f197" y="f483"/>
                    <a:pt x="f195" y="f688"/>
                    <a:pt x="f213" y="f689"/>
                  </a:cubicBezTo>
                  <a:cubicBezTo>
                    <a:pt x="f193" y="f690"/>
                    <a:pt x="f216" y="f691"/>
                    <a:pt x="f192" y="f692"/>
                  </a:cubicBezTo>
                  <a:cubicBezTo>
                    <a:pt x="f190" y="f482"/>
                    <a:pt x="f189" y="f693"/>
                    <a:pt x="f222" y="f694"/>
                  </a:cubicBezTo>
                  <a:lnTo>
                    <a:pt x="f187" y="f694"/>
                  </a:lnTo>
                  <a:cubicBezTo>
                    <a:pt x="f191" y="f695"/>
                    <a:pt x="f213" y="f481"/>
                    <a:pt x="f197" y="f696"/>
                  </a:cubicBezTo>
                  <a:cubicBezTo>
                    <a:pt x="f697" y="f478"/>
                    <a:pt x="f449" y="f638"/>
                    <a:pt x="f619" y="f475"/>
                  </a:cubicBezTo>
                  <a:cubicBezTo>
                    <a:pt x="f675" y="f698"/>
                    <a:pt x="f670" y="f471"/>
                    <a:pt x="f666" y="f469"/>
                  </a:cubicBezTo>
                  <a:cubicBezTo>
                    <a:pt x="f630" y="f666"/>
                    <a:pt x="f634" y="f669"/>
                    <a:pt x="f638" y="f670"/>
                  </a:cubicBezTo>
                  <a:cubicBezTo>
                    <a:pt x="f646" y="f462"/>
                    <a:pt x="f699" y="f700"/>
                    <a:pt x="f701" y="f456"/>
                  </a:cubicBezTo>
                  <a:cubicBezTo>
                    <a:pt x="f691" y="f447"/>
                    <a:pt x="f702" y="f445"/>
                    <a:pt x="f703" y="f443"/>
                  </a:cubicBezTo>
                  <a:cubicBezTo>
                    <a:pt x="f704" y="f441"/>
                    <a:pt x="f705" y="f438"/>
                    <a:pt x="f683" y="f434"/>
                  </a:cubicBezTo>
                  <a:cubicBezTo>
                    <a:pt x="f485" y="f192"/>
                    <a:pt x="f682" y="f189"/>
                    <a:pt x="f706" y="f320"/>
                  </a:cubicBezTo>
                  <a:cubicBezTo>
                    <a:pt x="f707" y="f317"/>
                    <a:pt x="f708" y="f338"/>
                    <a:pt x="f709" y="f315"/>
                  </a:cubicBezTo>
                  <a:cubicBezTo>
                    <a:pt x="f710" y="f343"/>
                    <a:pt x="f711" y="f314"/>
                    <a:pt x="f711" y="f712"/>
                  </a:cubicBezTo>
                  <a:cubicBezTo>
                    <a:pt x="f713" y="f234"/>
                    <a:pt x="f672" y="f234"/>
                    <a:pt x="f714" y="f181"/>
                  </a:cubicBezTo>
                  <a:cubicBezTo>
                    <a:pt x="f671" y="f179"/>
                    <a:pt x="f487" y="f176"/>
                    <a:pt x="f488" y="f715"/>
                  </a:cubicBezTo>
                  <a:cubicBezTo>
                    <a:pt x="f716" y="f312"/>
                    <a:pt x="f717" y="f244"/>
                    <a:pt x="f718" y="f240"/>
                  </a:cubicBezTo>
                  <a:cubicBezTo>
                    <a:pt x="f496" y="f251"/>
                    <a:pt x="f498" y="f227"/>
                    <a:pt x="f719" y="f221"/>
                  </a:cubicBezTo>
                  <a:cubicBezTo>
                    <a:pt x="f664" y="f218"/>
                    <a:pt x="f501" y="f214"/>
                    <a:pt x="f501" y="f358"/>
                  </a:cubicBezTo>
                  <a:lnTo>
                    <a:pt x="f720" y="f211"/>
                  </a:lnTo>
                  <a:lnTo>
                    <a:pt x="f720" y="f308"/>
                  </a:lnTo>
                  <a:lnTo>
                    <a:pt x="f720" y="f210"/>
                  </a:lnTo>
                  <a:cubicBezTo>
                    <a:pt x="f721" y="f307"/>
                    <a:pt x="f722" y="f306"/>
                    <a:pt x="f723" y="f305"/>
                  </a:cubicBezTo>
                  <a:lnTo>
                    <a:pt x="f723" y="f724"/>
                  </a:lnTo>
                  <a:cubicBezTo>
                    <a:pt x="f725" y="f361"/>
                    <a:pt x="f725" y="f726"/>
                    <a:pt x="f725" y="f206"/>
                  </a:cubicBezTo>
                  <a:lnTo>
                    <a:pt x="f727" y="f728"/>
                  </a:lnTo>
                  <a:lnTo>
                    <a:pt x="f727" y="f205"/>
                  </a:lnTo>
                  <a:cubicBezTo>
                    <a:pt x="f729" y="f362"/>
                    <a:pt x="f729" y="f730"/>
                    <a:pt x="f731" y="f196"/>
                  </a:cubicBezTo>
                  <a:lnTo>
                    <a:pt x="f731" y="f149"/>
                  </a:lnTo>
                  <a:cubicBezTo>
                    <a:pt x="f731" y="f148"/>
                    <a:pt x="f731" y="f157"/>
                    <a:pt x="f729" y="f158"/>
                  </a:cubicBezTo>
                  <a:lnTo>
                    <a:pt x="f729" y="f145"/>
                  </a:lnTo>
                  <a:cubicBezTo>
                    <a:pt x="f729" y="f159"/>
                    <a:pt x="f727" y="f144"/>
                    <a:pt x="f727" y="f141"/>
                  </a:cubicBezTo>
                  <a:lnTo>
                    <a:pt x="f727" y="f141"/>
                  </a:lnTo>
                  <a:cubicBezTo>
                    <a:pt x="f729" y="f142"/>
                    <a:pt x="f732" y="f142"/>
                    <a:pt x="f733" y="f142"/>
                  </a:cubicBezTo>
                  <a:lnTo>
                    <a:pt x="f734" y="f142"/>
                  </a:lnTo>
                  <a:cubicBezTo>
                    <a:pt x="f735" y="f142"/>
                    <a:pt x="f736" y="f142"/>
                    <a:pt x="f737" y="f141"/>
                  </a:cubicBezTo>
                  <a:cubicBezTo>
                    <a:pt x="f517" y="f141"/>
                    <a:pt x="f658" y="f140"/>
                    <a:pt x="f738" y="f139"/>
                  </a:cubicBezTo>
                  <a:cubicBezTo>
                    <a:pt x="f739" y="f178"/>
                    <a:pt x="f740" y="f138"/>
                    <a:pt x="f523" y="f136"/>
                  </a:cubicBezTo>
                  <a:cubicBezTo>
                    <a:pt x="f741" y="f135"/>
                    <a:pt x="f524" y="f134"/>
                    <a:pt x="f525" y="f280"/>
                  </a:cubicBezTo>
                  <a:cubicBezTo>
                    <a:pt x="f742" y="f274"/>
                    <a:pt x="f743" y="f161"/>
                    <a:pt x="f744" y="f162"/>
                  </a:cubicBezTo>
                  <a:cubicBezTo>
                    <a:pt x="f745" y="f431"/>
                    <a:pt x="f745" y="f746"/>
                    <a:pt x="f747" y="f164"/>
                  </a:cubicBezTo>
                  <a:cubicBezTo>
                    <a:pt x="f748" y="f279"/>
                    <a:pt x="f749" y="f276"/>
                    <a:pt x="f749" y="f750"/>
                  </a:cubicBezTo>
                  <a:cubicBezTo>
                    <a:pt x="f751" y="f126"/>
                    <a:pt x="f752" y="f166"/>
                    <a:pt x="f752" y="f268"/>
                  </a:cubicBezTo>
                  <a:lnTo>
                    <a:pt x="f752" y="f427"/>
                  </a:lnTo>
                  <a:cubicBezTo>
                    <a:pt x="f752" y="f121"/>
                    <a:pt x="f3" y="f119"/>
                    <a:pt x="f3" y="f167"/>
                  </a:cubicBezTo>
                  <a:cubicBezTo>
                    <a:pt x="f3" y="f168"/>
                    <a:pt x="f3" y="f115"/>
                    <a:pt x="f752" y="f112"/>
                  </a:cubicBezTo>
                  <a:lnTo>
                    <a:pt x="f752" y="f110"/>
                  </a:lnTo>
                  <a:cubicBezTo>
                    <a:pt x="f752" y="f105"/>
                    <a:pt x="f751" y="f98"/>
                    <a:pt x="f749" y="f753"/>
                  </a:cubicBezTo>
                  <a:cubicBezTo>
                    <a:pt x="f748" y="f424"/>
                    <a:pt x="f748" y="f332"/>
                    <a:pt x="f747" y="f333"/>
                  </a:cubicBezTo>
                  <a:lnTo>
                    <a:pt x="f745" y="f754"/>
                  </a:lnTo>
                  <a:cubicBezTo>
                    <a:pt x="f745" y="f335"/>
                    <a:pt x="f744" y="f422"/>
                    <a:pt x="f755" y="f756"/>
                  </a:cubicBezTo>
                  <a:lnTo>
                    <a:pt x="f743" y="f757"/>
                  </a:lnTo>
                  <a:cubicBezTo>
                    <a:pt x="f742" y="f758"/>
                    <a:pt x="f653" y="f759"/>
                    <a:pt x="f760" y="f346"/>
                  </a:cubicBezTo>
                  <a:cubicBezTo>
                    <a:pt x="f524" y="f418"/>
                    <a:pt x="f655" y="f417"/>
                    <a:pt x="f761" y="f415"/>
                  </a:cubicBezTo>
                  <a:cubicBezTo>
                    <a:pt x="f762" y="f413"/>
                    <a:pt x="f763" y="f764"/>
                    <a:pt x="f765" y="f412"/>
                  </a:cubicBezTo>
                  <a:cubicBezTo>
                    <a:pt x="f658" y="f766"/>
                    <a:pt x="f518" y="f411"/>
                    <a:pt x="f767" y="f768"/>
                  </a:cubicBezTo>
                  <a:cubicBezTo>
                    <a:pt x="f736" y="f357"/>
                    <a:pt x="f769" y="f357"/>
                    <a:pt x="f734" y="f73"/>
                  </a:cubicBezTo>
                  <a:lnTo>
                    <a:pt x="f770" y="f73"/>
                  </a:lnTo>
                  <a:lnTo>
                    <a:pt x="f770" y="f357"/>
                  </a:lnTo>
                  <a:cubicBezTo>
                    <a:pt x="f770" y="f411"/>
                    <a:pt x="f771" y="f412"/>
                    <a:pt x="f771" y="f764"/>
                  </a:cubicBezTo>
                  <a:cubicBezTo>
                    <a:pt x="f772" y="f413"/>
                    <a:pt x="f772" y="f415"/>
                    <a:pt x="f773" y="f416"/>
                  </a:cubicBezTo>
                  <a:lnTo>
                    <a:pt x="f773" y="f418"/>
                  </a:lnTo>
                  <a:lnTo>
                    <a:pt x="f510" y="f367"/>
                  </a:lnTo>
                  <a:cubicBezTo>
                    <a:pt x="f510" y="f346"/>
                    <a:pt x="f509" y="f345"/>
                    <a:pt x="f509" y="f759"/>
                  </a:cubicBezTo>
                  <a:cubicBezTo>
                    <a:pt x="f774" y="f758"/>
                    <a:pt x="f508" y="f420"/>
                    <a:pt x="f733" y="f757"/>
                  </a:cubicBezTo>
                  <a:lnTo>
                    <a:pt x="f732" y="f756"/>
                  </a:lnTo>
                  <a:lnTo>
                    <a:pt x="f508" y="f756"/>
                  </a:lnTo>
                  <a:cubicBezTo>
                    <a:pt x="f774" y="f756"/>
                    <a:pt x="f774" y="f421"/>
                    <a:pt x="f509" y="f421"/>
                  </a:cubicBezTo>
                  <a:cubicBezTo>
                    <a:pt x="f510" y="f422"/>
                    <a:pt x="f510" y="f423"/>
                    <a:pt x="f773" y="f423"/>
                  </a:cubicBezTo>
                  <a:lnTo>
                    <a:pt x="f773" y="f335"/>
                  </a:lnTo>
                  <a:lnTo>
                    <a:pt x="f772" y="f334"/>
                  </a:lnTo>
                  <a:cubicBezTo>
                    <a:pt x="f772" y="f754"/>
                    <a:pt x="f771" y="f754"/>
                    <a:pt x="f771" y="f333"/>
                  </a:cubicBezTo>
                  <a:lnTo>
                    <a:pt x="f770" y="f333"/>
                  </a:lnTo>
                  <a:cubicBezTo>
                    <a:pt x="f734" y="f775"/>
                    <a:pt x="f734" y="f332"/>
                    <a:pt x="f776" y="f424"/>
                  </a:cubicBezTo>
                  <a:cubicBezTo>
                    <a:pt x="f735" y="f777"/>
                    <a:pt x="f769" y="f425"/>
                    <a:pt x="f778" y="f779"/>
                  </a:cubicBezTo>
                  <a:cubicBezTo>
                    <a:pt x="f778" y="f97"/>
                    <a:pt x="f736" y="f100"/>
                    <a:pt x="f515" y="f101"/>
                  </a:cubicBezTo>
                  <a:lnTo>
                    <a:pt x="f515" y="f104"/>
                  </a:lnTo>
                  <a:lnTo>
                    <a:pt x="f737" y="f104"/>
                  </a:lnTo>
                  <a:cubicBezTo>
                    <a:pt x="f737" y="f106"/>
                    <a:pt x="f767" y="f107"/>
                    <a:pt x="f767" y="f108"/>
                  </a:cubicBezTo>
                  <a:cubicBezTo>
                    <a:pt x="f517" y="f112"/>
                    <a:pt x="f517" y="f114"/>
                    <a:pt x="f518" y="f115"/>
                  </a:cubicBezTo>
                  <a:cubicBezTo>
                    <a:pt x="f518" y="f116"/>
                    <a:pt x="f519" y="f426"/>
                    <a:pt x="f519" y="f167"/>
                  </a:cubicBezTo>
                  <a:lnTo>
                    <a:pt x="f519" y="f123"/>
                  </a:lnTo>
                  <a:lnTo>
                    <a:pt x="f519" y="f128"/>
                  </a:lnTo>
                  <a:cubicBezTo>
                    <a:pt x="f519" y="f750"/>
                    <a:pt x="f519" y="f780"/>
                    <a:pt x="f518" y="f129"/>
                  </a:cubicBezTo>
                  <a:cubicBezTo>
                    <a:pt x="f518" y="f276"/>
                    <a:pt x="f518" y="f277"/>
                    <a:pt x="f517" y="f279"/>
                  </a:cubicBezTo>
                  <a:cubicBezTo>
                    <a:pt x="f767" y="f130"/>
                    <a:pt x="f737" y="f284"/>
                    <a:pt x="f515" y="f746"/>
                  </a:cubicBezTo>
                  <a:cubicBezTo>
                    <a:pt x="f778" y="f131"/>
                    <a:pt x="f769" y="f431"/>
                    <a:pt x="f776" y="f781"/>
                  </a:cubicBezTo>
                  <a:cubicBezTo>
                    <a:pt x="f734" y="f781"/>
                    <a:pt x="f771" y="f162"/>
                    <a:pt x="f772" y="f162"/>
                  </a:cubicBezTo>
                  <a:lnTo>
                    <a:pt x="f773" y="f162"/>
                  </a:lnTo>
                  <a:cubicBezTo>
                    <a:pt x="f509" y="f162"/>
                    <a:pt x="f774" y="f132"/>
                    <a:pt x="f508" y="f132"/>
                  </a:cubicBezTo>
                  <a:cubicBezTo>
                    <a:pt x="f732" y="f162"/>
                    <a:pt x="f729" y="f162"/>
                    <a:pt x="f727" y="f781"/>
                  </a:cubicBezTo>
                  <a:cubicBezTo>
                    <a:pt x="f725" y="f431"/>
                    <a:pt x="f725" y="f431"/>
                    <a:pt x="f723" y="f131"/>
                  </a:cubicBezTo>
                  <a:lnTo>
                    <a:pt x="f723" y="f746"/>
                  </a:lnTo>
                  <a:cubicBezTo>
                    <a:pt x="f722" y="f163"/>
                    <a:pt x="f722" y="f284"/>
                    <a:pt x="f721" y="f164"/>
                  </a:cubicBezTo>
                  <a:cubicBezTo>
                    <a:pt x="f721" y="f281"/>
                    <a:pt x="f720" y="f277"/>
                    <a:pt x="f720" y="f129"/>
                  </a:cubicBezTo>
                  <a:cubicBezTo>
                    <a:pt x="f501" y="f165"/>
                    <a:pt x="f664" y="f782"/>
                    <a:pt x="f500" y="f429"/>
                  </a:cubicBezTo>
                  <a:lnTo>
                    <a:pt x="f500" y="f166"/>
                  </a:lnTo>
                  <a:cubicBezTo>
                    <a:pt x="f719" y="f123"/>
                    <a:pt x="f719" y="f123"/>
                    <a:pt x="f719" y="f268"/>
                  </a:cubicBezTo>
                  <a:cubicBezTo>
                    <a:pt x="f498" y="f427"/>
                    <a:pt x="f498" y="f121"/>
                    <a:pt x="f498" y="f451"/>
                  </a:cubicBezTo>
                  <a:cubicBezTo>
                    <a:pt x="f497" y="f167"/>
                    <a:pt x="f497" y="f426"/>
                    <a:pt x="f496" y="f168"/>
                  </a:cubicBezTo>
                  <a:cubicBezTo>
                    <a:pt x="f783" y="f116"/>
                    <a:pt x="f718" y="f784"/>
                    <a:pt x="f785" y="f114"/>
                  </a:cubicBezTo>
                  <a:lnTo>
                    <a:pt x="f785" y="f113"/>
                  </a:lnTo>
                  <a:cubicBezTo>
                    <a:pt x="f717" y="f112"/>
                    <a:pt x="f717" y="f110"/>
                    <a:pt x="f717" y="f108"/>
                  </a:cubicBezTo>
                  <a:cubicBezTo>
                    <a:pt x="f717" y="f108"/>
                    <a:pt x="f785" y="f107"/>
                    <a:pt x="f718" y="f106"/>
                  </a:cubicBezTo>
                  <a:cubicBezTo>
                    <a:pt x="f718" y="f106"/>
                    <a:pt x="f783" y="f106"/>
                    <a:pt x="f783" y="f105"/>
                  </a:cubicBezTo>
                  <a:lnTo>
                    <a:pt x="f496" y="f105"/>
                  </a:lnTo>
                  <a:cubicBezTo>
                    <a:pt x="f497" y="f104"/>
                    <a:pt x="f497" y="f104"/>
                    <a:pt x="f498" y="f104"/>
                  </a:cubicBezTo>
                  <a:cubicBezTo>
                    <a:pt x="f719" y="f101"/>
                    <a:pt x="f664" y="f100"/>
                    <a:pt x="f501" y="f98"/>
                  </a:cubicBezTo>
                  <a:lnTo>
                    <a:pt x="f501" y="f97"/>
                  </a:lnTo>
                  <a:cubicBezTo>
                    <a:pt x="f721" y="f779"/>
                    <a:pt x="f722" y="f753"/>
                    <a:pt x="f723" y="f777"/>
                  </a:cubicBezTo>
                  <a:cubicBezTo>
                    <a:pt x="f723" y="f777"/>
                    <a:pt x="f723" y="f424"/>
                    <a:pt x="f725" y="f424"/>
                  </a:cubicBezTo>
                  <a:cubicBezTo>
                    <a:pt x="f727" y="f775"/>
                    <a:pt x="f729" y="f754"/>
                    <a:pt x="f731" y="f423"/>
                  </a:cubicBezTo>
                  <a:lnTo>
                    <a:pt x="f731" y="f422"/>
                  </a:lnTo>
                  <a:lnTo>
                    <a:pt x="f729" y="f423"/>
                  </a:lnTo>
                  <a:lnTo>
                    <a:pt x="f729" y="f335"/>
                  </a:lnTo>
                  <a:cubicBezTo>
                    <a:pt x="f727" y="f335"/>
                    <a:pt x="f727" y="f334"/>
                    <a:pt x="f727" y="f754"/>
                  </a:cubicBezTo>
                  <a:lnTo>
                    <a:pt x="f725" y="f333"/>
                  </a:lnTo>
                  <a:lnTo>
                    <a:pt x="f723" y="f775"/>
                  </a:lnTo>
                  <a:cubicBezTo>
                    <a:pt x="f723" y="f775"/>
                    <a:pt x="f722" y="f332"/>
                    <a:pt x="f722" y="f424"/>
                  </a:cubicBezTo>
                  <a:cubicBezTo>
                    <a:pt x="f721" y="f424"/>
                    <a:pt x="f721" y="f777"/>
                    <a:pt x="f720" y="f777"/>
                  </a:cubicBezTo>
                  <a:lnTo>
                    <a:pt x="f720" y="f753"/>
                  </a:lnTo>
                  <a:lnTo>
                    <a:pt x="f501" y="f425"/>
                  </a:lnTo>
                  <a:cubicBezTo>
                    <a:pt x="f664" y="f97"/>
                    <a:pt x="f500" y="f98"/>
                    <a:pt x="f498" y="f100"/>
                  </a:cubicBezTo>
                  <a:lnTo>
                    <a:pt x="f718" y="f105"/>
                  </a:lnTo>
                  <a:cubicBezTo>
                    <a:pt x="f785" y="f106"/>
                    <a:pt x="f717" y="f106"/>
                    <a:pt x="f786" y="f107"/>
                  </a:cubicBezTo>
                  <a:cubicBezTo>
                    <a:pt x="f787" y="f108"/>
                    <a:pt x="f716" y="f108"/>
                    <a:pt x="f788" y="f110"/>
                  </a:cubicBezTo>
                  <a:lnTo>
                    <a:pt x="f489" y="f110"/>
                  </a:lnTo>
                  <a:lnTo>
                    <a:pt x="f488" y="f112"/>
                  </a:lnTo>
                  <a:cubicBezTo>
                    <a:pt x="f487" y="f112"/>
                    <a:pt x="f789" y="f113"/>
                    <a:pt x="f671" y="f113"/>
                  </a:cubicBezTo>
                  <a:cubicBezTo>
                    <a:pt x="f714" y="f113"/>
                    <a:pt x="f672" y="f114"/>
                    <a:pt x="f711" y="f114"/>
                  </a:cubicBezTo>
                  <a:cubicBezTo>
                    <a:pt x="f710" y="f115"/>
                    <a:pt x="f709" y="f115"/>
                    <a:pt x="f790" y="f115"/>
                  </a:cubicBezTo>
                  <a:lnTo>
                    <a:pt x="f791" y="f115"/>
                  </a:lnTo>
                  <a:cubicBezTo>
                    <a:pt x="f683" y="f114"/>
                    <a:pt x="f792" y="f114"/>
                    <a:pt x="f793" y="f114"/>
                  </a:cubicBezTo>
                  <a:lnTo>
                    <a:pt x="f705" y="f113"/>
                  </a:lnTo>
                  <a:cubicBezTo>
                    <a:pt x="f794" y="f113"/>
                    <a:pt x="f795" y="f113"/>
                    <a:pt x="f796" y="f112"/>
                  </a:cubicBezTo>
                  <a:cubicBezTo>
                    <a:pt x="f704" y="f112"/>
                    <a:pt x="f797" y="f110"/>
                    <a:pt x="f798" y="f110"/>
                  </a:cubicBezTo>
                  <a:cubicBezTo>
                    <a:pt x="f703" y="f108"/>
                    <a:pt x="f799" y="f107"/>
                    <a:pt x="f483" y="f106"/>
                  </a:cubicBezTo>
                  <a:cubicBezTo>
                    <a:pt x="f800" y="f105"/>
                    <a:pt x="f691" y="f102"/>
                    <a:pt x="f801" y="f100"/>
                  </a:cubicBezTo>
                  <a:cubicBezTo>
                    <a:pt x="f802" y="f98"/>
                    <a:pt x="f701" y="f779"/>
                    <a:pt x="f803" y="f425"/>
                  </a:cubicBezTo>
                  <a:cubicBezTo>
                    <a:pt x="f803" y="f753"/>
                    <a:pt x="f804" y="f777"/>
                    <a:pt x="f804" y="f424"/>
                  </a:cubicBezTo>
                  <a:cubicBezTo>
                    <a:pt x="f699" y="f775"/>
                    <a:pt x="f805" y="f333"/>
                    <a:pt x="f805" y="f334"/>
                  </a:cubicBezTo>
                  <a:lnTo>
                    <a:pt x="f477" y="f334"/>
                  </a:lnTo>
                  <a:cubicBezTo>
                    <a:pt x="f477" y="f754"/>
                    <a:pt x="f638" y="f754"/>
                    <a:pt x="f476" y="f754"/>
                  </a:cubicBezTo>
                  <a:lnTo>
                    <a:pt x="f663" y="f754"/>
                  </a:lnTo>
                  <a:cubicBezTo>
                    <a:pt x="f665" y="f754"/>
                    <a:pt x="f627" y="f754"/>
                    <a:pt x="f666" y="f334"/>
                  </a:cubicBezTo>
                  <a:cubicBezTo>
                    <a:pt x="f667" y="f334"/>
                    <a:pt x="f670" y="f335"/>
                    <a:pt x="f673" y="f422"/>
                  </a:cubicBezTo>
                  <a:lnTo>
                    <a:pt x="f675" y="f421"/>
                  </a:lnTo>
                  <a:cubicBezTo>
                    <a:pt x="f622" y="f421"/>
                    <a:pt x="f622" y="f756"/>
                    <a:pt x="f621" y="f756"/>
                  </a:cubicBezTo>
                  <a:cubicBezTo>
                    <a:pt x="f621" y="f756"/>
                    <a:pt x="f677" y="f756"/>
                    <a:pt x="f677" y="f421"/>
                  </a:cubicBezTo>
                  <a:cubicBezTo>
                    <a:pt x="f677" y="f421"/>
                    <a:pt x="f680" y="f421"/>
                    <a:pt x="f680" y="f422"/>
                  </a:cubicBezTo>
                  <a:lnTo>
                    <a:pt x="f619" y="f422"/>
                  </a:lnTo>
                  <a:lnTo>
                    <a:pt x="f806" y="f423"/>
                  </a:lnTo>
                  <a:cubicBezTo>
                    <a:pt x="f446" y="f423"/>
                    <a:pt x="f454" y="f335"/>
                    <a:pt x="f445" y="f334"/>
                  </a:cubicBezTo>
                  <a:cubicBezTo>
                    <a:pt x="f807" y="f754"/>
                    <a:pt x="f443" y="f333"/>
                    <a:pt x="f697" y="f775"/>
                  </a:cubicBezTo>
                  <a:cubicBezTo>
                    <a:pt x="f616" y="f775"/>
                    <a:pt x="f204" y="f332"/>
                    <a:pt x="f202" y="f332"/>
                  </a:cubicBezTo>
                  <a:lnTo>
                    <a:pt x="f197" y="f332"/>
                  </a:lnTo>
                  <a:cubicBezTo>
                    <a:pt x="f195" y="f424"/>
                    <a:pt x="f194" y="f424"/>
                    <a:pt x="f213" y="f424"/>
                  </a:cubicBezTo>
                  <a:lnTo>
                    <a:pt x="f186" y="f424"/>
                  </a:lnTo>
                  <a:cubicBezTo>
                    <a:pt x="f185" y="f424"/>
                    <a:pt x="f229" y="f424"/>
                    <a:pt x="f183" y="f332"/>
                  </a:cubicBezTo>
                  <a:cubicBezTo>
                    <a:pt x="f234" y="f775"/>
                    <a:pt x="f179" y="f333"/>
                    <a:pt x="f176" y="f334"/>
                  </a:cubicBezTo>
                  <a:lnTo>
                    <a:pt x="f176" y="f335"/>
                  </a:lnTo>
                  <a:cubicBezTo>
                    <a:pt x="f237" y="f335"/>
                    <a:pt x="f175" y="f423"/>
                    <a:pt x="f239" y="f422"/>
                  </a:cubicBezTo>
                  <a:lnTo>
                    <a:pt x="f239" y="f421"/>
                  </a:lnTo>
                  <a:cubicBezTo>
                    <a:pt x="f174" y="f421"/>
                    <a:pt x="f173" y="f756"/>
                    <a:pt x="f173" y="f757"/>
                  </a:cubicBezTo>
                  <a:lnTo>
                    <a:pt x="f172" y="f757"/>
                  </a:lnTo>
                  <a:cubicBezTo>
                    <a:pt x="f171" y="f420"/>
                    <a:pt x="f170" y="f808"/>
                    <a:pt x="f170" y="f758"/>
                  </a:cubicBezTo>
                  <a:cubicBezTo>
                    <a:pt x="f809" y="f759"/>
                    <a:pt x="f310" y="f346"/>
                    <a:pt x="f244" y="f366"/>
                  </a:cubicBezTo>
                  <a:cubicBezTo>
                    <a:pt x="f241" y="f415"/>
                    <a:pt x="f238" y="f810"/>
                    <a:pt x="f236" y="f768"/>
                  </a:cubicBezTo>
                  <a:cubicBezTo>
                    <a:pt x="f243" y="f73"/>
                    <a:pt x="f243" y="f70"/>
                    <a:pt x="f263" y="f408"/>
                  </a:cubicBezTo>
                  <a:cubicBezTo>
                    <a:pt x="f263" y="f64"/>
                    <a:pt x="f263" y="f60"/>
                    <a:pt x="f529" y="f56"/>
                  </a:cubicBezTo>
                  <a:lnTo>
                    <a:pt x="f529" y="f51"/>
                  </a:lnTo>
                  <a:lnTo>
                    <a:pt x="f529" y="f8"/>
                  </a:lnTo>
                  <a:lnTo>
                    <a:pt x="f529" y="f7"/>
                  </a:lnTo>
                  <a:lnTo>
                    <a:pt x="f529" y="f811"/>
                  </a:lnTo>
                  <a:cubicBezTo>
                    <a:pt x="f529" y="f47"/>
                    <a:pt x="f263" y="f32"/>
                    <a:pt x="f243" y="f29"/>
                  </a:cubicBezTo>
                  <a:cubicBezTo>
                    <a:pt x="f238" y="f91"/>
                    <a:pt x="f242" y="f22"/>
                    <a:pt x="f310" y="f19"/>
                  </a:cubicBezTo>
                  <a:cubicBezTo>
                    <a:pt x="f809" y="f17"/>
                    <a:pt x="f809" y="f16"/>
                    <a:pt x="f169" y="f93"/>
                  </a:cubicBezTo>
                  <a:cubicBezTo>
                    <a:pt x="f169" y="f14"/>
                    <a:pt x="f809" y="f14"/>
                    <a:pt x="f310" y="f12"/>
                  </a:cubicBezTo>
                  <a:cubicBezTo>
                    <a:pt x="f242" y="f10"/>
                    <a:pt x="f266" y="f10"/>
                    <a:pt x="f236" y="f6"/>
                  </a:cubicBezTo>
                  <a:lnTo>
                    <a:pt x="f243" y="f6"/>
                  </a:lnTo>
                  <a:cubicBezTo>
                    <a:pt x="f529" y="f6"/>
                    <a:pt x="f261" y="f812"/>
                    <a:pt x="f611" y="f812"/>
                  </a:cubicBezTo>
                  <a:lnTo>
                    <a:pt x="f610" y="f399"/>
                  </a:lnTo>
                  <a:cubicBezTo>
                    <a:pt x="f255" y="f84"/>
                    <a:pt x="f246" y="f86"/>
                    <a:pt x="f479" y="f87"/>
                  </a:cubicBezTo>
                  <a:cubicBezTo>
                    <a:pt x="f359" y="f87"/>
                    <a:pt x="f813" y="f396"/>
                    <a:pt x="f544" y="f396"/>
                  </a:cubicBezTo>
                  <a:lnTo>
                    <a:pt x="f604" y="f396"/>
                  </a:lnTo>
                  <a:cubicBezTo>
                    <a:pt x="f601" y="f384"/>
                    <a:pt x="f551" y="f384"/>
                    <a:pt x="f555" y="f384"/>
                  </a:cubicBezTo>
                  <a:lnTo>
                    <a:pt x="f280" y="f384"/>
                  </a:lnTo>
                  <a:cubicBezTo>
                    <a:pt x="f133" y="f384"/>
                    <a:pt x="f293" y="f384"/>
                    <a:pt x="f290" y="f396"/>
                  </a:cubicBezTo>
                  <a:cubicBezTo>
                    <a:pt x="f285" y="f396"/>
                    <a:pt x="f279" y="f396"/>
                    <a:pt x="f814" y="f87"/>
                  </a:cubicBezTo>
                  <a:cubicBezTo>
                    <a:pt x="f452" y="f87"/>
                    <a:pt x="f427" y="f86"/>
                    <a:pt x="f322" y="f86"/>
                  </a:cubicBezTo>
                  <a:cubicBezTo>
                    <a:pt x="f815" y="f84"/>
                    <a:pt x="f107" y="f399"/>
                    <a:pt x="f327" y="f812"/>
                  </a:cubicBezTo>
                  <a:cubicBezTo>
                    <a:pt x="f816" y="f10"/>
                    <a:pt x="f424" y="f12"/>
                    <a:pt x="f334" y="f93"/>
                  </a:cubicBezTo>
                  <a:cubicBezTo>
                    <a:pt x="f369" y="f16"/>
                    <a:pt x="f339" y="f19"/>
                    <a:pt x="f342" y="f74"/>
                  </a:cubicBezTo>
                  <a:cubicBezTo>
                    <a:pt x="f344" y="f21"/>
                    <a:pt x="f368" y="f71"/>
                    <a:pt x="f345" y="f22"/>
                  </a:cubicBezTo>
                  <a:lnTo>
                    <a:pt x="f345" y="f71"/>
                  </a:lnTo>
                  <a:cubicBezTo>
                    <a:pt x="f759" y="f19"/>
                    <a:pt x="f759" y="f16"/>
                    <a:pt x="f345" y="f93"/>
                  </a:cubicBezTo>
                  <a:cubicBezTo>
                    <a:pt x="f345" y="f10"/>
                    <a:pt x="f346" y="f812"/>
                    <a:pt x="f367" y="f86"/>
                  </a:cubicBezTo>
                  <a:cubicBezTo>
                    <a:pt x="f367" y="f87"/>
                    <a:pt x="f348" y="f396"/>
                    <a:pt x="f348" y="f384"/>
                  </a:cubicBezTo>
                  <a:cubicBezTo>
                    <a:pt x="f366" y="f386"/>
                    <a:pt x="f366" y="f388"/>
                    <a:pt x="f349" y="f392"/>
                  </a:cubicBezTo>
                  <a:cubicBezTo>
                    <a:pt x="f365" y="f389"/>
                    <a:pt x="f350" y="f385"/>
                    <a:pt x="f354" y="f381"/>
                  </a:cubicBezTo>
                  <a:cubicBezTo>
                    <a:pt x="f364" y="f817"/>
                    <a:pt x="f124" y="f379"/>
                    <a:pt x="f120" y="f402"/>
                  </a:cubicBezTo>
                  <a:cubicBezTo>
                    <a:pt x="f357" y="f403"/>
                    <a:pt x="f72" y="f377"/>
                    <a:pt x="f69" y="f818"/>
                  </a:cubicBezTo>
                  <a:cubicBezTo>
                    <a:pt x="f20" y="f376"/>
                    <a:pt x="f11" y="f375"/>
                    <a:pt x="f7" y="f374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3643;p54">
              <a:extLst>
                <a:ext uri="{FF2B5EF4-FFF2-40B4-BE49-F238E27FC236}">
                  <a16:creationId xmlns:a16="http://schemas.microsoft.com/office/drawing/2014/main" id="{E82E43CD-843D-5F91-894F-CC7338B4907E}"/>
                </a:ext>
              </a:extLst>
            </p:cNvPr>
            <p:cNvSpPr/>
            <p:nvPr/>
          </p:nvSpPr>
          <p:spPr>
            <a:xfrm>
              <a:off x="2042989" y="3341263"/>
              <a:ext cx="31144" cy="237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2"/>
                <a:gd name="f4" fmla="val 337"/>
                <a:gd name="f5" fmla="val 26"/>
                <a:gd name="f6" fmla="val 25"/>
                <a:gd name="f7" fmla="val 46"/>
                <a:gd name="f8" fmla="val 66"/>
                <a:gd name="f9" fmla="val 151"/>
                <a:gd name="f10" fmla="val 171"/>
                <a:gd name="f11" fmla="val 86"/>
                <a:gd name="f12" fmla="val 191"/>
                <a:gd name="f13" fmla="val 211"/>
                <a:gd name="f14" fmla="val 231"/>
                <a:gd name="f15" fmla="val 106"/>
                <a:gd name="f16" fmla="val 251"/>
                <a:gd name="f17" fmla="val 276"/>
                <a:gd name="f18" fmla="val 296"/>
                <a:gd name="f19" fmla="val 316"/>
                <a:gd name="f20" fmla="val 336"/>
                <a:gd name="f21" fmla="val 356"/>
                <a:gd name="f22" fmla="val 377"/>
                <a:gd name="f23" fmla="val 402"/>
                <a:gd name="f24" fmla="val 422"/>
                <a:gd name="f25" fmla="val 126"/>
                <a:gd name="f26" fmla="*/ f0 1 442"/>
                <a:gd name="f27" fmla="*/ f1 1 337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442"/>
                <a:gd name="f34" fmla="*/ f31 1 337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442" h="337">
                  <a:moveTo>
                    <a:pt x="f2" y="f2"/>
                  </a:moveTo>
                  <a:cubicBezTo>
                    <a:pt x="f2" y="f5"/>
                    <a:pt x="f6" y="f7"/>
                    <a:pt x="f6" y="f8"/>
                  </a:cubicBezTo>
                  <a:lnTo>
                    <a:pt x="f8" y="f9"/>
                  </a:lnTo>
                  <a:lnTo>
                    <a:pt x="f8" y="f10"/>
                  </a:lnTo>
                  <a:cubicBezTo>
                    <a:pt x="f11" y="f12"/>
                    <a:pt x="f11" y="f13"/>
                    <a:pt x="f11" y="f14"/>
                  </a:cubicBezTo>
                  <a:lnTo>
                    <a:pt x="f15" y="f16"/>
                  </a:lnTo>
                  <a:lnTo>
                    <a:pt x="f15" y="f17"/>
                  </a:lnTo>
                  <a:lnTo>
                    <a:pt x="f15" y="f18"/>
                  </a:lnTo>
                  <a:lnTo>
                    <a:pt x="f13" y="f18"/>
                  </a:lnTo>
                  <a:cubicBezTo>
                    <a:pt x="f16" y="f18"/>
                    <a:pt x="f16" y="f19"/>
                    <a:pt x="f17" y="f19"/>
                  </a:cubicBezTo>
                  <a:lnTo>
                    <a:pt x="f18" y="f20"/>
                  </a:lnTo>
                  <a:cubicBezTo>
                    <a:pt x="f19" y="f20"/>
                    <a:pt x="f19" y="f19"/>
                    <a:pt x="f20" y="f19"/>
                  </a:cubicBezTo>
                  <a:cubicBezTo>
                    <a:pt x="f21" y="f19"/>
                    <a:pt x="f21" y="f18"/>
                    <a:pt x="f22" y="f18"/>
                  </a:cubicBezTo>
                  <a:cubicBezTo>
                    <a:pt x="f23" y="f17"/>
                    <a:pt x="f24" y="f17"/>
                    <a:pt x="f3" y="f17"/>
                  </a:cubicBezTo>
                  <a:lnTo>
                    <a:pt x="f24" y="f16"/>
                  </a:lnTo>
                  <a:lnTo>
                    <a:pt x="f21" y="f13"/>
                  </a:lnTo>
                  <a:cubicBezTo>
                    <a:pt x="f20" y="f13"/>
                    <a:pt x="f19" y="f12"/>
                    <a:pt x="f18" y="f10"/>
                  </a:cubicBezTo>
                  <a:cubicBezTo>
                    <a:pt x="f17" y="f10"/>
                    <a:pt x="f16" y="f9"/>
                    <a:pt x="f14" y="f25"/>
                  </a:cubicBezTo>
                  <a:cubicBezTo>
                    <a:pt x="f12" y="f15"/>
                    <a:pt x="f9" y="f11"/>
                    <a:pt x="f15" y="f8"/>
                  </a:cubicBezTo>
                  <a:cubicBezTo>
                    <a:pt x="f11" y="f7"/>
                    <a:pt x="f7" y="f5"/>
                    <a:pt x="f6" y="f2"/>
                  </a:cubicBezTo>
                  <a:close/>
                </a:path>
              </a:pathLst>
            </a:custGeom>
            <a:solidFill>
              <a:srgbClr val="DBC8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3644;p54">
              <a:extLst>
                <a:ext uri="{FF2B5EF4-FFF2-40B4-BE49-F238E27FC236}">
                  <a16:creationId xmlns:a16="http://schemas.microsoft.com/office/drawing/2014/main" id="{6687535B-2B2F-9FF6-5CCC-135B72F25CF5}"/>
                </a:ext>
              </a:extLst>
            </p:cNvPr>
            <p:cNvSpPr/>
            <p:nvPr/>
          </p:nvSpPr>
          <p:spPr>
            <a:xfrm>
              <a:off x="1616119" y="3441600"/>
              <a:ext cx="70747" cy="1266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04"/>
                <a:gd name="f4" fmla="val 1796"/>
                <a:gd name="f5" fmla="val 396"/>
                <a:gd name="f6" fmla="val 1"/>
                <a:gd name="f7" fmla="val 376"/>
                <a:gd name="f8" fmla="val 356"/>
                <a:gd name="f9" fmla="val 21"/>
                <a:gd name="f10" fmla="val 316"/>
                <a:gd name="f11" fmla="val 41"/>
                <a:gd name="f12" fmla="val 291"/>
                <a:gd name="f13" fmla="val 61"/>
                <a:gd name="f14" fmla="val 271"/>
                <a:gd name="f15" fmla="val 81"/>
                <a:gd name="f16" fmla="val 106"/>
                <a:gd name="f17" fmla="val 146"/>
                <a:gd name="f18" fmla="val 166"/>
                <a:gd name="f19" fmla="val 186"/>
                <a:gd name="f20" fmla="val 206"/>
                <a:gd name="f21" fmla="val 252"/>
                <a:gd name="f22" fmla="val 336"/>
                <a:gd name="f23" fmla="val 292"/>
                <a:gd name="f24" fmla="val 357"/>
                <a:gd name="f25" fmla="val 417"/>
                <a:gd name="f26" fmla="val 562"/>
                <a:gd name="f27" fmla="val 608"/>
                <a:gd name="f28" fmla="val 668"/>
                <a:gd name="f29" fmla="val 708"/>
                <a:gd name="f30" fmla="val 878"/>
                <a:gd name="f31" fmla="val 919"/>
                <a:gd name="f32" fmla="val 959"/>
                <a:gd name="f33" fmla="val 1024"/>
                <a:gd name="f34" fmla="val 1084"/>
                <a:gd name="f35" fmla="val 1149"/>
                <a:gd name="f36" fmla="val 1235"/>
                <a:gd name="f37" fmla="val 251"/>
                <a:gd name="f38" fmla="val 1295"/>
                <a:gd name="f39" fmla="val 231"/>
                <a:gd name="f40" fmla="val 1380"/>
                <a:gd name="f41" fmla="val 191"/>
                <a:gd name="f42" fmla="val 1440"/>
                <a:gd name="f43" fmla="val 1485"/>
                <a:gd name="f44" fmla="val 1505"/>
                <a:gd name="f45" fmla="val 125"/>
                <a:gd name="f46" fmla="val 1545"/>
                <a:gd name="f47" fmla="val 1566"/>
                <a:gd name="f48" fmla="val 105"/>
                <a:gd name="f49" fmla="val 1586"/>
                <a:gd name="f50" fmla="val 85"/>
                <a:gd name="f51" fmla="val 1611"/>
                <a:gd name="f52" fmla="val 1631"/>
                <a:gd name="f53" fmla="val 65"/>
                <a:gd name="f54" fmla="val 1651"/>
                <a:gd name="f55" fmla="val 40"/>
                <a:gd name="f56" fmla="val 1671"/>
                <a:gd name="f57" fmla="val 20"/>
                <a:gd name="f58" fmla="val 1691"/>
                <a:gd name="f59" fmla="val 1711"/>
                <a:gd name="f60" fmla="val 1736"/>
                <a:gd name="f61" fmla="val 1776"/>
                <a:gd name="f62" fmla="val 1756"/>
                <a:gd name="f63" fmla="val 416"/>
                <a:gd name="f64" fmla="val 441"/>
                <a:gd name="f65" fmla="val 482"/>
                <a:gd name="f66" fmla="val 502"/>
                <a:gd name="f67" fmla="val 522"/>
                <a:gd name="f68" fmla="val 567"/>
                <a:gd name="f69" fmla="val 587"/>
                <a:gd name="f70" fmla="val 627"/>
                <a:gd name="f71" fmla="val 667"/>
                <a:gd name="f72" fmla="val 752"/>
                <a:gd name="f73" fmla="val 1460"/>
                <a:gd name="f74" fmla="val 772"/>
                <a:gd name="f75" fmla="val 792"/>
                <a:gd name="f76" fmla="val 1420"/>
                <a:gd name="f77" fmla="val 1400"/>
                <a:gd name="f78" fmla="val 818"/>
                <a:gd name="f79" fmla="val 838"/>
                <a:gd name="f80" fmla="val 1360"/>
                <a:gd name="f81" fmla="val 858"/>
                <a:gd name="f82" fmla="val 1315"/>
                <a:gd name="f83" fmla="val 1275"/>
                <a:gd name="f84" fmla="val 1255"/>
                <a:gd name="f85" fmla="val 943"/>
                <a:gd name="f86" fmla="val 963"/>
                <a:gd name="f87" fmla="val 1044"/>
                <a:gd name="f88" fmla="val 983"/>
                <a:gd name="f89" fmla="val 1003"/>
                <a:gd name="f90" fmla="val 753"/>
                <a:gd name="f91" fmla="val 628"/>
                <a:gd name="f92" fmla="val 583"/>
                <a:gd name="f93" fmla="val 542"/>
                <a:gd name="f94" fmla="val 437"/>
                <a:gd name="f95" fmla="val 918"/>
                <a:gd name="f96" fmla="val 397"/>
                <a:gd name="f97" fmla="val 332"/>
                <a:gd name="f98" fmla="val 272"/>
                <a:gd name="f99" fmla="val 732"/>
                <a:gd name="f100" fmla="val 692"/>
                <a:gd name="f101" fmla="val 126"/>
                <a:gd name="f102" fmla="val 647"/>
                <a:gd name="f103" fmla="val 607"/>
                <a:gd name="f104" fmla="val 461"/>
                <a:gd name="f105" fmla="*/ f0 1 1004"/>
                <a:gd name="f106" fmla="*/ f1 1 1796"/>
                <a:gd name="f107" fmla="val f2"/>
                <a:gd name="f108" fmla="val f3"/>
                <a:gd name="f109" fmla="val f4"/>
                <a:gd name="f110" fmla="+- f109 0 f107"/>
                <a:gd name="f111" fmla="+- f108 0 f107"/>
                <a:gd name="f112" fmla="*/ f111 1 1004"/>
                <a:gd name="f113" fmla="*/ f110 1 1796"/>
                <a:gd name="f114" fmla="*/ f107 1 f112"/>
                <a:gd name="f115" fmla="*/ f108 1 f112"/>
                <a:gd name="f116" fmla="*/ f107 1 f113"/>
                <a:gd name="f117" fmla="*/ f109 1 f113"/>
                <a:gd name="f118" fmla="*/ f114 f105 1"/>
                <a:gd name="f119" fmla="*/ f115 f105 1"/>
                <a:gd name="f120" fmla="*/ f117 f106 1"/>
                <a:gd name="f121" fmla="*/ f116 f10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8" t="f121" r="f119" b="f120"/>
              <a:pathLst>
                <a:path w="1004" h="1796">
                  <a:moveTo>
                    <a:pt x="f5" y="f6"/>
                  </a:moveTo>
                  <a:cubicBezTo>
                    <a:pt x="f7" y="f6"/>
                    <a:pt x="f8" y="f9"/>
                    <a:pt x="f8" y="f9"/>
                  </a:cubicBezTo>
                  <a:lnTo>
                    <a:pt x="f10" y="f9"/>
                  </a:lnTo>
                  <a:cubicBezTo>
                    <a:pt x="f10" y="f11"/>
                    <a:pt x="f12" y="f11"/>
                    <a:pt x="f12" y="f13"/>
                  </a:cubicBezTo>
                  <a:cubicBezTo>
                    <a:pt x="f14" y="f13"/>
                    <a:pt x="f14" y="f15"/>
                    <a:pt x="f14" y="f15"/>
                  </a:cubicBezTo>
                  <a:cubicBezTo>
                    <a:pt x="f12" y="f16"/>
                    <a:pt x="f12" y="f17"/>
                    <a:pt x="f12" y="f18"/>
                  </a:cubicBezTo>
                  <a:cubicBezTo>
                    <a:pt x="f10" y="f19"/>
                    <a:pt x="f10" y="f20"/>
                    <a:pt x="f10" y="f21"/>
                  </a:cubicBezTo>
                  <a:cubicBezTo>
                    <a:pt x="f22" y="f23"/>
                    <a:pt x="f22" y="f24"/>
                    <a:pt x="f22" y="f25"/>
                  </a:cubicBezTo>
                  <a:lnTo>
                    <a:pt x="f22" y="f26"/>
                  </a:lnTo>
                  <a:cubicBezTo>
                    <a:pt x="f8" y="f27"/>
                    <a:pt x="f22" y="f28"/>
                    <a:pt x="f22" y="f29"/>
                  </a:cubicBezTo>
                  <a:lnTo>
                    <a:pt x="f22" y="f30"/>
                  </a:lnTo>
                  <a:cubicBezTo>
                    <a:pt x="f22" y="f31"/>
                    <a:pt x="f22" y="f32"/>
                    <a:pt x="f10" y="f33"/>
                  </a:cubicBezTo>
                  <a:cubicBezTo>
                    <a:pt x="f10" y="f34"/>
                    <a:pt x="f12" y="f35"/>
                    <a:pt x="f14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18" y="f43"/>
                    <a:pt x="f17" y="f44"/>
                    <a:pt x="f45" y="f46"/>
                  </a:cubicBezTo>
                  <a:lnTo>
                    <a:pt x="f45" y="f47"/>
                  </a:lnTo>
                  <a:cubicBezTo>
                    <a:pt x="f48" y="f49"/>
                    <a:pt x="f50" y="f51"/>
                    <a:pt x="f50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7" y="f58"/>
                    <a:pt x="f2" y="f58"/>
                    <a:pt x="f2" y="f59"/>
                  </a:cubicBezTo>
                  <a:cubicBezTo>
                    <a:pt x="f2" y="f60"/>
                    <a:pt x="f2" y="f61"/>
                    <a:pt x="f57" y="f61"/>
                  </a:cubicBezTo>
                  <a:cubicBezTo>
                    <a:pt x="f55" y="f4"/>
                    <a:pt x="f53" y="f4"/>
                    <a:pt x="f53" y="f4"/>
                  </a:cubicBezTo>
                  <a:lnTo>
                    <a:pt x="f37" y="f4"/>
                  </a:lnTo>
                  <a:cubicBezTo>
                    <a:pt x="f12" y="f61"/>
                    <a:pt x="f22" y="f61"/>
                    <a:pt x="f7" y="f62"/>
                  </a:cubicBezTo>
                  <a:cubicBezTo>
                    <a:pt x="f63" y="f60"/>
                    <a:pt x="f64" y="f59"/>
                    <a:pt x="f65" y="f59"/>
                  </a:cubicBezTo>
                  <a:cubicBezTo>
                    <a:pt x="f66" y="f58"/>
                    <a:pt x="f67" y="f54"/>
                    <a:pt x="f68" y="f52"/>
                  </a:cubicBezTo>
                  <a:lnTo>
                    <a:pt x="f69" y="f52"/>
                  </a:lnTo>
                  <a:lnTo>
                    <a:pt x="f70" y="f49"/>
                  </a:lnTo>
                  <a:lnTo>
                    <a:pt x="f71" y="f46"/>
                  </a:lnTo>
                  <a:lnTo>
                    <a:pt x="f72" y="f73"/>
                  </a:lnTo>
                  <a:lnTo>
                    <a:pt x="f74" y="f42"/>
                  </a:lnTo>
                  <a:cubicBezTo>
                    <a:pt x="f75" y="f76"/>
                    <a:pt x="f75" y="f77"/>
                    <a:pt x="f78" y="f40"/>
                  </a:cubicBezTo>
                  <a:cubicBezTo>
                    <a:pt x="f79" y="f80"/>
                    <a:pt x="f81" y="f82"/>
                    <a:pt x="f81" y="f38"/>
                  </a:cubicBezTo>
                  <a:cubicBezTo>
                    <a:pt x="f30" y="f83"/>
                    <a:pt x="f30" y="f84"/>
                    <a:pt x="f30" y="f36"/>
                  </a:cubicBezTo>
                  <a:cubicBezTo>
                    <a:pt x="f85" y="f35"/>
                    <a:pt x="f86" y="f87"/>
                    <a:pt x="f88" y="f32"/>
                  </a:cubicBezTo>
                  <a:cubicBezTo>
                    <a:pt x="f89" y="f81"/>
                    <a:pt x="f89" y="f90"/>
                    <a:pt x="f89" y="f28"/>
                  </a:cubicBezTo>
                  <a:cubicBezTo>
                    <a:pt x="f88" y="f91"/>
                    <a:pt x="f88" y="f92"/>
                    <a:pt x="f86" y="f93"/>
                  </a:cubicBezTo>
                  <a:cubicBezTo>
                    <a:pt x="f85" y="f65"/>
                    <a:pt x="f85" y="f94"/>
                    <a:pt x="f95" y="f96"/>
                  </a:cubicBezTo>
                  <a:cubicBezTo>
                    <a:pt x="f30" y="f97"/>
                    <a:pt x="f81" y="f23"/>
                    <a:pt x="f79" y="f98"/>
                  </a:cubicBezTo>
                  <a:cubicBezTo>
                    <a:pt x="f78" y="f21"/>
                    <a:pt x="f75" y="f39"/>
                    <a:pt x="f74" y="f20"/>
                  </a:cubicBezTo>
                  <a:cubicBezTo>
                    <a:pt x="f72" y="f19"/>
                    <a:pt x="f99" y="f18"/>
                    <a:pt x="f100" y="f17"/>
                  </a:cubicBezTo>
                  <a:cubicBezTo>
                    <a:pt x="f71" y="f101"/>
                    <a:pt x="f102" y="f16"/>
                    <a:pt x="f70" y="f16"/>
                  </a:cubicBezTo>
                  <a:cubicBezTo>
                    <a:pt x="f103" y="f15"/>
                    <a:pt x="f69" y="f15"/>
                    <a:pt x="f68" y="f13"/>
                  </a:cubicBezTo>
                  <a:cubicBezTo>
                    <a:pt x="f67" y="f11"/>
                    <a:pt x="f66" y="f11"/>
                    <a:pt x="f104" y="f9"/>
                  </a:cubicBezTo>
                  <a:cubicBezTo>
                    <a:pt x="f64" y="f9"/>
                    <a:pt x="f63" y="f9"/>
                    <a:pt x="f5" y="f6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3645;p54">
              <a:extLst>
                <a:ext uri="{FF2B5EF4-FFF2-40B4-BE49-F238E27FC236}">
                  <a16:creationId xmlns:a16="http://schemas.microsoft.com/office/drawing/2014/main" id="{19ED9AD3-F0DC-0C81-294A-B1CD84798EAC}"/>
                </a:ext>
              </a:extLst>
            </p:cNvPr>
            <p:cNvSpPr/>
            <p:nvPr/>
          </p:nvSpPr>
          <p:spPr>
            <a:xfrm>
              <a:off x="1917908" y="3529958"/>
              <a:ext cx="100410" cy="1354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5"/>
                <a:gd name="f4" fmla="val 1922"/>
                <a:gd name="f5" fmla="val 547"/>
                <a:gd name="f6" fmla="val 1"/>
                <a:gd name="f7" fmla="val 522"/>
                <a:gd name="f8" fmla="val 502"/>
                <a:gd name="f9" fmla="val 21"/>
                <a:gd name="f10" fmla="val 482"/>
                <a:gd name="f11" fmla="val 41"/>
                <a:gd name="f12" fmla="val 461"/>
                <a:gd name="f13" fmla="val 61"/>
                <a:gd name="f14" fmla="val 81"/>
                <a:gd name="f15" fmla="val 106"/>
                <a:gd name="f16" fmla="val 146"/>
                <a:gd name="f17" fmla="val 166"/>
                <a:gd name="f18" fmla="val 186"/>
                <a:gd name="f19" fmla="val 271"/>
                <a:gd name="f20" fmla="val 332"/>
                <a:gd name="f21" fmla="val 397"/>
                <a:gd name="f22" fmla="val 668"/>
                <a:gd name="f23" fmla="val 793"/>
                <a:gd name="f24" fmla="val 441"/>
                <a:gd name="f25" fmla="val 918"/>
                <a:gd name="f26" fmla="val 396"/>
                <a:gd name="f27" fmla="val 1024"/>
                <a:gd name="f28" fmla="val 376"/>
                <a:gd name="f29" fmla="val 1129"/>
                <a:gd name="f30" fmla="val 336"/>
                <a:gd name="f31" fmla="val 1234"/>
                <a:gd name="f32" fmla="val 1380"/>
                <a:gd name="f33" fmla="val 251"/>
                <a:gd name="f34" fmla="val 1400"/>
                <a:gd name="f35" fmla="val 231"/>
                <a:gd name="f36" fmla="val 1440"/>
                <a:gd name="f37" fmla="val 1460"/>
                <a:gd name="f38" fmla="val 211"/>
                <a:gd name="f39" fmla="val 1505"/>
                <a:gd name="f40" fmla="val 171"/>
                <a:gd name="f41" fmla="val 1545"/>
                <a:gd name="f42" fmla="val 145"/>
                <a:gd name="f43" fmla="val 1585"/>
                <a:gd name="f44" fmla="val 125"/>
                <a:gd name="f45" fmla="val 1631"/>
                <a:gd name="f46" fmla="val 85"/>
                <a:gd name="f47" fmla="val 1671"/>
                <a:gd name="f48" fmla="val 65"/>
                <a:gd name="f49" fmla="val 1691"/>
                <a:gd name="f50" fmla="val 45"/>
                <a:gd name="f51" fmla="val 1711"/>
                <a:gd name="f52" fmla="val 20"/>
                <a:gd name="f53" fmla="val 1736"/>
                <a:gd name="f54" fmla="val 1776"/>
                <a:gd name="f55" fmla="val 1796"/>
                <a:gd name="f56" fmla="val 1816"/>
                <a:gd name="f57" fmla="val 1836"/>
                <a:gd name="f58" fmla="val 1861"/>
                <a:gd name="f59" fmla="val 1881"/>
                <a:gd name="f60" fmla="val 1901"/>
                <a:gd name="f61" fmla="val 1921"/>
                <a:gd name="f62" fmla="val 567"/>
                <a:gd name="f63" fmla="val 672"/>
                <a:gd name="f64" fmla="val 712"/>
                <a:gd name="f65" fmla="val 732"/>
                <a:gd name="f66" fmla="val 772"/>
                <a:gd name="f67" fmla="val 797"/>
                <a:gd name="f68" fmla="val 818"/>
                <a:gd name="f69" fmla="val 838"/>
                <a:gd name="f70" fmla="val 878"/>
                <a:gd name="f71" fmla="val 923"/>
                <a:gd name="f72" fmla="val 943"/>
                <a:gd name="f73" fmla="val 1756"/>
                <a:gd name="f74" fmla="val 963"/>
                <a:gd name="f75" fmla="val 983"/>
                <a:gd name="f76" fmla="val 1023"/>
                <a:gd name="f77" fmla="val 1048"/>
                <a:gd name="f78" fmla="val 1068"/>
                <a:gd name="f79" fmla="val 1088"/>
                <a:gd name="f80" fmla="val 1651"/>
                <a:gd name="f81" fmla="val 1108"/>
                <a:gd name="f82" fmla="val 1149"/>
                <a:gd name="f83" fmla="val 1610"/>
                <a:gd name="f84" fmla="val 1174"/>
                <a:gd name="f85" fmla="val 1565"/>
                <a:gd name="f86" fmla="val 1194"/>
                <a:gd name="f87" fmla="val 1525"/>
                <a:gd name="f88" fmla="val 1214"/>
                <a:gd name="f89" fmla="val 1485"/>
                <a:gd name="f90" fmla="val 1254"/>
                <a:gd name="f91" fmla="val 1274"/>
                <a:gd name="f92" fmla="val 1420"/>
                <a:gd name="f93" fmla="val 1299"/>
                <a:gd name="f94" fmla="val 1319"/>
                <a:gd name="f95" fmla="val 1335"/>
                <a:gd name="f96" fmla="val 1339"/>
                <a:gd name="f97" fmla="val 1359"/>
                <a:gd name="f98" fmla="val 1379"/>
                <a:gd name="f99" fmla="val 1169"/>
                <a:gd name="f100" fmla="val 1399"/>
                <a:gd name="f101" fmla="val 1064"/>
                <a:gd name="f102" fmla="val 1424"/>
                <a:gd name="f103" fmla="val 858"/>
                <a:gd name="f104" fmla="val 813"/>
                <a:gd name="f105" fmla="val 753"/>
                <a:gd name="f106" fmla="val 708"/>
                <a:gd name="f107" fmla="val 648"/>
                <a:gd name="f108" fmla="val 607"/>
                <a:gd name="f109" fmla="val 457"/>
                <a:gd name="f110" fmla="val 357"/>
                <a:gd name="f111" fmla="val 312"/>
                <a:gd name="f112" fmla="val 291"/>
                <a:gd name="f113" fmla="val 1128"/>
                <a:gd name="f114" fmla="val 206"/>
                <a:gd name="f115" fmla="val 1003"/>
                <a:gd name="f116" fmla="val 126"/>
                <a:gd name="f117" fmla="val 898"/>
                <a:gd name="f118" fmla="val 752"/>
                <a:gd name="f119" fmla="val 692"/>
                <a:gd name="f120" fmla="val 647"/>
                <a:gd name="f121" fmla="*/ f0 1 1425"/>
                <a:gd name="f122" fmla="*/ f1 1 1922"/>
                <a:gd name="f123" fmla="val f2"/>
                <a:gd name="f124" fmla="val f3"/>
                <a:gd name="f125" fmla="val f4"/>
                <a:gd name="f126" fmla="+- f125 0 f123"/>
                <a:gd name="f127" fmla="+- f124 0 f123"/>
                <a:gd name="f128" fmla="*/ f127 1 1425"/>
                <a:gd name="f129" fmla="*/ f126 1 1922"/>
                <a:gd name="f130" fmla="*/ f123 1 f128"/>
                <a:gd name="f131" fmla="*/ f124 1 f128"/>
                <a:gd name="f132" fmla="*/ f123 1 f129"/>
                <a:gd name="f133" fmla="*/ f125 1 f129"/>
                <a:gd name="f134" fmla="*/ f130 f121 1"/>
                <a:gd name="f135" fmla="*/ f131 f121 1"/>
                <a:gd name="f136" fmla="*/ f133 f122 1"/>
                <a:gd name="f137" fmla="*/ f132 f1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4" t="f137" r="f135" b="f136"/>
              <a:pathLst>
                <a:path w="1425" h="192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0" y="f16"/>
                    <a:pt x="f8" y="f17"/>
                    <a:pt x="f8" y="f18"/>
                  </a:cubicBezTo>
                  <a:lnTo>
                    <a:pt x="f8" y="f19"/>
                  </a:lnTo>
                  <a:cubicBezTo>
                    <a:pt x="f7" y="f20"/>
                    <a:pt x="f7" y="f21"/>
                    <a:pt x="f8" y="f10"/>
                  </a:cubicBezTo>
                  <a:lnTo>
                    <a:pt x="f8" y="f22"/>
                  </a:lnTo>
                  <a:cubicBezTo>
                    <a:pt x="f1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19" y="f32"/>
                  </a:cubicBezTo>
                  <a:cubicBezTo>
                    <a:pt x="f33" y="f34"/>
                    <a:pt x="f35" y="f36"/>
                    <a:pt x="f35" y="f37"/>
                  </a:cubicBezTo>
                  <a:lnTo>
                    <a:pt x="f38" y="f39"/>
                  </a:lnTo>
                  <a:cubicBezTo>
                    <a:pt x="f40" y="f41"/>
                    <a:pt x="f42" y="f43"/>
                    <a:pt x="f44" y="f45"/>
                  </a:cubicBezTo>
                  <a:lnTo>
                    <a:pt x="f46" y="f47"/>
                  </a:lnTo>
                  <a:cubicBezTo>
                    <a:pt x="f48" y="f49"/>
                    <a:pt x="f50" y="f51"/>
                    <a:pt x="f52" y="f53"/>
                  </a:cubicBezTo>
                  <a:lnTo>
                    <a:pt x="f52" y="f54"/>
                  </a:lnTo>
                  <a:cubicBezTo>
                    <a:pt x="f2" y="f54"/>
                    <a:pt x="f2" y="f55"/>
                    <a:pt x="f2" y="f56"/>
                  </a:cubicBezTo>
                  <a:cubicBezTo>
                    <a:pt x="f52" y="f56"/>
                    <a:pt x="f52" y="f57"/>
                    <a:pt x="f52" y="f58"/>
                  </a:cubicBezTo>
                  <a:cubicBezTo>
                    <a:pt x="f50" y="f59"/>
                    <a:pt x="f46" y="f60"/>
                    <a:pt x="f44" y="f60"/>
                  </a:cubicBezTo>
                  <a:lnTo>
                    <a:pt x="f40" y="f60"/>
                  </a:lnTo>
                  <a:lnTo>
                    <a:pt x="f38" y="f61"/>
                  </a:lnTo>
                  <a:lnTo>
                    <a:pt x="f12" y="f61"/>
                  </a:lnTo>
                  <a:cubicBezTo>
                    <a:pt x="f10" y="f60"/>
                    <a:pt x="f8" y="f60"/>
                    <a:pt x="f5" y="f60"/>
                  </a:cubicBezTo>
                  <a:lnTo>
                    <a:pt x="f62" y="f60"/>
                  </a:lnTo>
                  <a:lnTo>
                    <a:pt x="f62" y="f59"/>
                  </a:lnTo>
                  <a:lnTo>
                    <a:pt x="f63" y="f59"/>
                  </a:lnTo>
                  <a:cubicBezTo>
                    <a:pt x="f64" y="f59"/>
                    <a:pt x="f65" y="f58"/>
                    <a:pt x="f66" y="f58"/>
                  </a:cubicBezTo>
                  <a:cubicBezTo>
                    <a:pt x="f66" y="f57"/>
                    <a:pt x="f67" y="f57"/>
                    <a:pt x="f68" y="f57"/>
                  </a:cubicBezTo>
                  <a:lnTo>
                    <a:pt x="f69" y="f56"/>
                  </a:lnTo>
                  <a:cubicBezTo>
                    <a:pt x="f70" y="f56"/>
                    <a:pt x="f71" y="f55"/>
                    <a:pt x="f72" y="f73"/>
                  </a:cubicBezTo>
                  <a:cubicBezTo>
                    <a:pt x="f72" y="f73"/>
                    <a:pt x="f74" y="f73"/>
                    <a:pt x="f74" y="f53"/>
                  </a:cubicBezTo>
                  <a:cubicBezTo>
                    <a:pt x="f75" y="f53"/>
                    <a:pt x="f76" y="f51"/>
                    <a:pt x="f77" y="f49"/>
                  </a:cubicBezTo>
                  <a:cubicBezTo>
                    <a:pt x="f78" y="f47"/>
                    <a:pt x="f79" y="f80"/>
                    <a:pt x="f81" y="f45"/>
                  </a:cubicBezTo>
                  <a:cubicBezTo>
                    <a:pt x="f82" y="f83"/>
                    <a:pt x="f84" y="f85"/>
                    <a:pt x="f86" y="f87"/>
                  </a:cubicBezTo>
                  <a:lnTo>
                    <a:pt x="f88" y="f39"/>
                  </a:lnTo>
                  <a:lnTo>
                    <a:pt x="f88" y="f89"/>
                  </a:lnTo>
                  <a:cubicBezTo>
                    <a:pt x="f90" y="f37"/>
                    <a:pt x="f91" y="f92"/>
                    <a:pt x="f93" y="f32"/>
                  </a:cubicBezTo>
                  <a:cubicBezTo>
                    <a:pt x="f94" y="f95"/>
                    <a:pt x="f96" y="f91"/>
                    <a:pt x="f97" y="f31"/>
                  </a:cubicBezTo>
                  <a:cubicBezTo>
                    <a:pt x="f98" y="f99"/>
                    <a:pt x="f98" y="f29"/>
                    <a:pt x="f100" y="f101"/>
                  </a:cubicBezTo>
                  <a:lnTo>
                    <a:pt x="f100" y="f25"/>
                  </a:lnTo>
                  <a:cubicBezTo>
                    <a:pt x="f102" y="f103"/>
                    <a:pt x="f100" y="f104"/>
                    <a:pt x="f98" y="f105"/>
                  </a:cubicBezTo>
                  <a:cubicBezTo>
                    <a:pt x="f98" y="f106"/>
                    <a:pt x="f97" y="f107"/>
                    <a:pt x="f96" y="f108"/>
                  </a:cubicBezTo>
                  <a:cubicBezTo>
                    <a:pt x="f94" y="f7"/>
                    <a:pt x="f91" y="f109"/>
                    <a:pt x="f31" y="f21"/>
                  </a:cubicBezTo>
                  <a:cubicBezTo>
                    <a:pt x="f88" y="f110"/>
                    <a:pt x="f86" y="f111"/>
                    <a:pt x="f84" y="f112"/>
                  </a:cubicBezTo>
                  <a:cubicBezTo>
                    <a:pt x="f113" y="f19"/>
                    <a:pt x="f81" y="f35"/>
                    <a:pt x="f78" y="f114"/>
                  </a:cubicBezTo>
                  <a:cubicBezTo>
                    <a:pt x="f77" y="f18"/>
                    <a:pt x="f115" y="f17"/>
                    <a:pt x="f74" y="f16"/>
                  </a:cubicBezTo>
                  <a:lnTo>
                    <a:pt x="f71" y="f116"/>
                  </a:lnTo>
                  <a:cubicBezTo>
                    <a:pt x="f117" y="f15"/>
                    <a:pt x="f70" y="f15"/>
                    <a:pt x="f103" y="f14"/>
                  </a:cubicBezTo>
                  <a:cubicBezTo>
                    <a:pt x="f69" y="f13"/>
                    <a:pt x="f67" y="f11"/>
                    <a:pt x="f118" y="f11"/>
                  </a:cubicBezTo>
                  <a:cubicBezTo>
                    <a:pt x="f65" y="f9"/>
                    <a:pt x="f64" y="f9"/>
                    <a:pt x="f119" y="f9"/>
                  </a:cubicBezTo>
                  <a:cubicBezTo>
                    <a:pt x="f63" y="f6"/>
                    <a:pt x="f63" y="f6"/>
                    <a:pt x="f120" y="f6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3646;p54">
              <a:extLst>
                <a:ext uri="{FF2B5EF4-FFF2-40B4-BE49-F238E27FC236}">
                  <a16:creationId xmlns:a16="http://schemas.microsoft.com/office/drawing/2014/main" id="{592326B3-859C-8114-3362-7C0786C78270}"/>
                </a:ext>
              </a:extLst>
            </p:cNvPr>
            <p:cNvSpPr/>
            <p:nvPr/>
          </p:nvSpPr>
          <p:spPr>
            <a:xfrm>
              <a:off x="1675089" y="3515090"/>
              <a:ext cx="161921" cy="1944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98"/>
                <a:gd name="f4" fmla="val 2760"/>
                <a:gd name="f5" fmla="val 1254"/>
                <a:gd name="f6" fmla="val 232"/>
                <a:gd name="f7" fmla="val 1295"/>
                <a:gd name="f8" fmla="val 1360"/>
                <a:gd name="f9" fmla="val 252"/>
                <a:gd name="f10" fmla="val 1400"/>
                <a:gd name="f11" fmla="val 272"/>
                <a:gd name="f12" fmla="val 1460"/>
                <a:gd name="f13" fmla="val 1525"/>
                <a:gd name="f14" fmla="val 317"/>
                <a:gd name="f15" fmla="val 1565"/>
                <a:gd name="f16" fmla="val 337"/>
                <a:gd name="f17" fmla="val 1585"/>
                <a:gd name="f18" fmla="val 357"/>
                <a:gd name="f19" fmla="val 377"/>
                <a:gd name="f20" fmla="val 1610"/>
                <a:gd name="f21" fmla="val 1651"/>
                <a:gd name="f22" fmla="val 397"/>
                <a:gd name="f23" fmla="val 1671"/>
                <a:gd name="f24" fmla="val 417"/>
                <a:gd name="f25" fmla="val 1711"/>
                <a:gd name="f26" fmla="val 442"/>
                <a:gd name="f27" fmla="val 1756"/>
                <a:gd name="f28" fmla="val 462"/>
                <a:gd name="f29" fmla="val 1796"/>
                <a:gd name="f30" fmla="val 502"/>
                <a:gd name="f31" fmla="val 1836"/>
                <a:gd name="f32" fmla="val 543"/>
                <a:gd name="f33" fmla="val 1901"/>
                <a:gd name="f34" fmla="val 608"/>
                <a:gd name="f35" fmla="val 1941"/>
                <a:gd name="f36" fmla="val 693"/>
                <a:gd name="f37" fmla="val 1962"/>
                <a:gd name="f38" fmla="val 713"/>
                <a:gd name="f39" fmla="val 1987"/>
                <a:gd name="f40" fmla="val 753"/>
                <a:gd name="f41" fmla="val 793"/>
                <a:gd name="f42" fmla="val 899"/>
                <a:gd name="f43" fmla="val 919"/>
                <a:gd name="f44" fmla="val 944"/>
                <a:gd name="f45" fmla="val 964"/>
                <a:gd name="f46" fmla="val 984"/>
                <a:gd name="f47" fmla="val 1004"/>
                <a:gd name="f48" fmla="val 1024"/>
                <a:gd name="f49" fmla="val 1921"/>
                <a:gd name="f50" fmla="val 1044"/>
                <a:gd name="f51" fmla="val 1069"/>
                <a:gd name="f52" fmla="val 1089"/>
                <a:gd name="f53" fmla="val 1881"/>
                <a:gd name="f54" fmla="val 1109"/>
                <a:gd name="f55" fmla="val 1861"/>
                <a:gd name="f56" fmla="val 1129"/>
                <a:gd name="f57" fmla="val 1816"/>
                <a:gd name="f58" fmla="val 1149"/>
                <a:gd name="f59" fmla="val 1169"/>
                <a:gd name="f60" fmla="val 1195"/>
                <a:gd name="f61" fmla="val 1215"/>
                <a:gd name="f62" fmla="val 1631"/>
                <a:gd name="f63" fmla="val 1235"/>
                <a:gd name="f64" fmla="val 1545"/>
                <a:gd name="f65" fmla="val 1255"/>
                <a:gd name="f66" fmla="val 1380"/>
                <a:gd name="f67" fmla="val 1189"/>
                <a:gd name="f68" fmla="val 1084"/>
                <a:gd name="f69" fmla="val 959"/>
                <a:gd name="f70" fmla="val 918"/>
                <a:gd name="f71" fmla="val 878"/>
                <a:gd name="f72" fmla="val 833"/>
                <a:gd name="f73" fmla="val 733"/>
                <a:gd name="f74" fmla="val 688"/>
                <a:gd name="f75" fmla="val 879"/>
                <a:gd name="f76" fmla="val 668"/>
                <a:gd name="f77" fmla="val 818"/>
                <a:gd name="f78" fmla="val 773"/>
                <a:gd name="f79" fmla="val 648"/>
                <a:gd name="f80" fmla="val 628"/>
                <a:gd name="f81" fmla="val 588"/>
                <a:gd name="f82" fmla="val 568"/>
                <a:gd name="f83" fmla="val 523"/>
                <a:gd name="f84" fmla="val 482"/>
                <a:gd name="f85" fmla="val 708"/>
                <a:gd name="f86" fmla="val 813"/>
                <a:gd name="f87" fmla="val 292"/>
                <a:gd name="f88" fmla="val 1"/>
                <a:gd name="f89" fmla="val 21"/>
                <a:gd name="f90" fmla="val 41"/>
                <a:gd name="f91" fmla="val 66"/>
                <a:gd name="f92" fmla="val 938"/>
                <a:gd name="f93" fmla="val 86"/>
                <a:gd name="f94" fmla="val 858"/>
                <a:gd name="f95" fmla="val 106"/>
                <a:gd name="f96" fmla="val 126"/>
                <a:gd name="f97" fmla="val 146"/>
                <a:gd name="f98" fmla="val 166"/>
                <a:gd name="f99" fmla="val 607"/>
                <a:gd name="f100" fmla="val 212"/>
                <a:gd name="f101" fmla="val 542"/>
                <a:gd name="f102" fmla="val 457"/>
                <a:gd name="f103" fmla="val 437"/>
                <a:gd name="f104" fmla="val 332"/>
                <a:gd name="f105" fmla="val 312"/>
                <a:gd name="f106" fmla="val 291"/>
                <a:gd name="f107" fmla="val 271"/>
                <a:gd name="f108" fmla="val 251"/>
                <a:gd name="f109" fmla="val 206"/>
                <a:gd name="f110" fmla="val 186"/>
                <a:gd name="f111" fmla="val 838"/>
                <a:gd name="f112" fmla="val 81"/>
                <a:gd name="f113" fmla="val 61"/>
                <a:gd name="f114" fmla="val 1420"/>
                <a:gd name="f115" fmla="val 1505"/>
                <a:gd name="f116" fmla="val 1842"/>
                <a:gd name="f117" fmla="val 1947"/>
                <a:gd name="f118" fmla="val 2047"/>
                <a:gd name="f119" fmla="val 2092"/>
                <a:gd name="f120" fmla="val 2132"/>
                <a:gd name="f121" fmla="val 2173"/>
                <a:gd name="f122" fmla="val 2198"/>
                <a:gd name="f123" fmla="val 2218"/>
                <a:gd name="f124" fmla="val 231"/>
                <a:gd name="f125" fmla="val 2258"/>
                <a:gd name="f126" fmla="val 2363"/>
                <a:gd name="f127" fmla="val 2403"/>
                <a:gd name="f128" fmla="val 2448"/>
                <a:gd name="f129" fmla="val 2488"/>
                <a:gd name="f130" fmla="val 2529"/>
                <a:gd name="f131" fmla="val 2549"/>
                <a:gd name="f132" fmla="val 522"/>
                <a:gd name="f133" fmla="val 2574"/>
                <a:gd name="f134" fmla="val 2594"/>
                <a:gd name="f135" fmla="val 562"/>
                <a:gd name="f136" fmla="val 2614"/>
                <a:gd name="f137" fmla="val 582"/>
                <a:gd name="f138" fmla="val 2634"/>
                <a:gd name="f139" fmla="val 2654"/>
                <a:gd name="f140" fmla="val 2674"/>
                <a:gd name="f141" fmla="val 2699"/>
                <a:gd name="f142" fmla="val 2719"/>
                <a:gd name="f143" fmla="val 2739"/>
                <a:gd name="f144" fmla="val 898"/>
                <a:gd name="f145" fmla="val 2759"/>
                <a:gd name="f146" fmla="val 1335"/>
                <a:gd name="f147" fmla="val 1440"/>
                <a:gd name="f148" fmla="val 1485"/>
                <a:gd name="f149" fmla="val 1691"/>
                <a:gd name="f150" fmla="val 2468"/>
                <a:gd name="f151" fmla="val 2323"/>
                <a:gd name="f152" fmla="val 2238"/>
                <a:gd name="f153" fmla="val 2007"/>
                <a:gd name="f154" fmla="val 2027"/>
                <a:gd name="f155" fmla="val 2152"/>
                <a:gd name="f156" fmla="val 2112"/>
                <a:gd name="f157" fmla="val 2067"/>
                <a:gd name="f158" fmla="val 2087"/>
                <a:gd name="f159" fmla="val 2172"/>
                <a:gd name="f160" fmla="val 1922"/>
                <a:gd name="f161" fmla="val 2192"/>
                <a:gd name="f162" fmla="val 1821"/>
                <a:gd name="f163" fmla="val 2237"/>
                <a:gd name="f164" fmla="val 1716"/>
                <a:gd name="f165" fmla="val 2257"/>
                <a:gd name="f166" fmla="val 1591"/>
                <a:gd name="f167" fmla="val 2278"/>
                <a:gd name="f168" fmla="val 1546"/>
                <a:gd name="f169" fmla="val 1465"/>
                <a:gd name="f170" fmla="val 1320"/>
                <a:gd name="f171" fmla="val 1275"/>
                <a:gd name="f172" fmla="val 2212"/>
                <a:gd name="f173" fmla="val 1776"/>
                <a:gd name="f174" fmla="val 192"/>
                <a:gd name="f175" fmla="val 1736"/>
                <a:gd name="f176" fmla="*/ f0 1 2298"/>
                <a:gd name="f177" fmla="*/ f1 1 2760"/>
                <a:gd name="f178" fmla="val f2"/>
                <a:gd name="f179" fmla="val f3"/>
                <a:gd name="f180" fmla="val f4"/>
                <a:gd name="f181" fmla="+- f180 0 f178"/>
                <a:gd name="f182" fmla="+- f179 0 f178"/>
                <a:gd name="f183" fmla="*/ f182 1 2298"/>
                <a:gd name="f184" fmla="*/ f181 1 2760"/>
                <a:gd name="f185" fmla="*/ f178 1 f183"/>
                <a:gd name="f186" fmla="*/ f179 1 f183"/>
                <a:gd name="f187" fmla="*/ f178 1 f184"/>
                <a:gd name="f188" fmla="*/ f180 1 f184"/>
                <a:gd name="f189" fmla="*/ f185 f176 1"/>
                <a:gd name="f190" fmla="*/ f186 f176 1"/>
                <a:gd name="f191" fmla="*/ f188 f177 1"/>
                <a:gd name="f192" fmla="*/ f187 f1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9" t="f192" r="f190" b="f191"/>
              <a:pathLst>
                <a:path w="2298" h="276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1"/>
                    <a:pt x="f13" y="f14"/>
                    <a:pt x="f15" y="f16"/>
                  </a:cubicBezTo>
                  <a:cubicBezTo>
                    <a:pt x="f17" y="f16"/>
                    <a:pt x="f17" y="f18"/>
                    <a:pt x="f17" y="f19"/>
                  </a:cubicBezTo>
                  <a:cubicBezTo>
                    <a:pt x="f20" y="f19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39" y="f41"/>
                  </a:cubicBezTo>
                  <a:lnTo>
                    <a:pt x="f39" y="f42"/>
                  </a:lnTo>
                  <a:cubicBezTo>
                    <a:pt x="f39" y="f43"/>
                    <a:pt x="f39" y="f44"/>
                    <a:pt x="f37" y="f45"/>
                  </a:cubicBezTo>
                  <a:cubicBezTo>
                    <a:pt x="f37" y="f46"/>
                    <a:pt x="f37" y="f47"/>
                    <a:pt x="f35" y="f48"/>
                  </a:cubicBezTo>
                  <a:cubicBezTo>
                    <a:pt x="f49" y="f50"/>
                    <a:pt x="f49" y="f51"/>
                    <a:pt x="f33" y="f52"/>
                  </a:cubicBezTo>
                  <a:cubicBezTo>
                    <a:pt x="f53" y="f52"/>
                    <a:pt x="f53" y="f54"/>
                    <a:pt x="f55" y="f56"/>
                  </a:cubicBezTo>
                  <a:cubicBezTo>
                    <a:pt x="f31" y="f56"/>
                    <a:pt x="f57" y="f58"/>
                    <a:pt x="f29" y="f58"/>
                  </a:cubicBezTo>
                  <a:cubicBezTo>
                    <a:pt x="f27" y="f59"/>
                    <a:pt x="f25" y="f60"/>
                    <a:pt x="f23" y="f61"/>
                  </a:cubicBezTo>
                  <a:cubicBezTo>
                    <a:pt x="f21" y="f61"/>
                    <a:pt x="f62" y="f63"/>
                    <a:pt x="f17" y="f63"/>
                  </a:cubicBezTo>
                  <a:lnTo>
                    <a:pt x="f64" y="f65"/>
                  </a:lnTo>
                  <a:lnTo>
                    <a:pt x="f66" y="f65"/>
                  </a:lnTo>
                  <a:cubicBezTo>
                    <a:pt x="f8" y="f65"/>
                    <a:pt x="f7" y="f65"/>
                    <a:pt x="f5" y="f63"/>
                  </a:cubicBezTo>
                  <a:cubicBezTo>
                    <a:pt x="f67" y="f61"/>
                    <a:pt x="f56" y="f60"/>
                    <a:pt x="f68" y="f59"/>
                  </a:cubicBezTo>
                  <a:cubicBezTo>
                    <a:pt x="f50" y="f58"/>
                    <a:pt x="f47" y="f56"/>
                    <a:pt x="f69" y="f54"/>
                  </a:cubicBezTo>
                  <a:cubicBezTo>
                    <a:pt x="f70" y="f52"/>
                    <a:pt x="f71" y="f50"/>
                    <a:pt x="f72" y="f48"/>
                  </a:cubicBezTo>
                  <a:cubicBezTo>
                    <a:pt x="f41" y="f46"/>
                    <a:pt x="f40" y="f45"/>
                    <a:pt x="f73" y="f43"/>
                  </a:cubicBezTo>
                  <a:cubicBezTo>
                    <a:pt x="f74" y="f75"/>
                    <a:pt x="f76" y="f77"/>
                    <a:pt x="f76" y="f78"/>
                  </a:cubicBezTo>
                  <a:lnTo>
                    <a:pt x="f76" y="f40"/>
                  </a:lnTo>
                  <a:cubicBezTo>
                    <a:pt x="f79" y="f38"/>
                    <a:pt x="f79" y="f76"/>
                    <a:pt x="f79" y="f80"/>
                  </a:cubicBezTo>
                  <a:cubicBezTo>
                    <a:pt x="f79" y="f81"/>
                    <a:pt x="f79" y="f82"/>
                    <a:pt x="f76" y="f32"/>
                  </a:cubicBezTo>
                  <a:lnTo>
                    <a:pt x="f76" y="f83"/>
                  </a:lnTo>
                  <a:lnTo>
                    <a:pt x="f76" y="f30"/>
                  </a:lnTo>
                  <a:lnTo>
                    <a:pt x="f76" y="f84"/>
                  </a:lnTo>
                  <a:cubicBezTo>
                    <a:pt x="f74" y="f26"/>
                    <a:pt x="f74" y="f24"/>
                    <a:pt x="f85" y="f22"/>
                  </a:cubicBezTo>
                  <a:cubicBezTo>
                    <a:pt x="f73" y="f19"/>
                    <a:pt x="f40" y="f18"/>
                    <a:pt x="f41" y="f16"/>
                  </a:cubicBezTo>
                  <a:cubicBezTo>
                    <a:pt x="f86" y="f14"/>
                    <a:pt x="f71" y="f87"/>
                    <a:pt x="f70" y="f11"/>
                  </a:cubicBezTo>
                  <a:cubicBezTo>
                    <a:pt x="f46" y="f9"/>
                    <a:pt x="f48" y="f6"/>
                    <a:pt x="f68" y="f6"/>
                  </a:cubicBezTo>
                  <a:close/>
                  <a:moveTo>
                    <a:pt x="f67" y="f88"/>
                  </a:moveTo>
                  <a:cubicBezTo>
                    <a:pt x="f59" y="f89"/>
                    <a:pt x="f59" y="f89"/>
                    <a:pt x="f58" y="f89"/>
                  </a:cubicBezTo>
                  <a:lnTo>
                    <a:pt x="f56" y="f89"/>
                  </a:lnTo>
                  <a:cubicBezTo>
                    <a:pt x="f56" y="f89"/>
                    <a:pt x="f54" y="f89"/>
                    <a:pt x="f68" y="f90"/>
                  </a:cubicBezTo>
                  <a:lnTo>
                    <a:pt x="f48" y="f90"/>
                  </a:lnTo>
                  <a:cubicBezTo>
                    <a:pt x="f47" y="f90"/>
                    <a:pt x="f46" y="f91"/>
                    <a:pt x="f92" y="f91"/>
                  </a:cubicBezTo>
                  <a:lnTo>
                    <a:pt x="f70" y="f91"/>
                  </a:lnTo>
                  <a:cubicBezTo>
                    <a:pt x="f71" y="f93"/>
                    <a:pt x="f94" y="f93"/>
                    <a:pt x="f86" y="f95"/>
                  </a:cubicBezTo>
                  <a:cubicBezTo>
                    <a:pt x="f78" y="f96"/>
                    <a:pt x="f73" y="f97"/>
                    <a:pt x="f74" y="f98"/>
                  </a:cubicBezTo>
                  <a:cubicBezTo>
                    <a:pt x="f99" y="f100"/>
                    <a:pt x="f101" y="f11"/>
                    <a:pt x="f102" y="f16"/>
                  </a:cubicBezTo>
                  <a:cubicBezTo>
                    <a:pt x="f103" y="f19"/>
                    <a:pt x="f22" y="f24"/>
                    <a:pt x="f19" y="f28"/>
                  </a:cubicBezTo>
                  <a:cubicBezTo>
                    <a:pt x="f18" y="f84"/>
                    <a:pt x="f104" y="f83"/>
                    <a:pt x="f105" y="f32"/>
                  </a:cubicBezTo>
                  <a:lnTo>
                    <a:pt x="f106" y="f81"/>
                  </a:lnTo>
                  <a:cubicBezTo>
                    <a:pt x="f107" y="f34"/>
                    <a:pt x="f108" y="f79"/>
                    <a:pt x="f109" y="f36"/>
                  </a:cubicBezTo>
                  <a:cubicBezTo>
                    <a:pt x="f110" y="f73"/>
                    <a:pt x="f98" y="f41"/>
                    <a:pt x="f97" y="f111"/>
                  </a:cubicBezTo>
                  <a:cubicBezTo>
                    <a:pt x="f96" y="f43"/>
                    <a:pt x="f95" y="f46"/>
                    <a:pt x="f112" y="f51"/>
                  </a:cubicBezTo>
                  <a:lnTo>
                    <a:pt x="f113" y="f56"/>
                  </a:lnTo>
                  <a:cubicBezTo>
                    <a:pt x="f89" y="f61"/>
                    <a:pt x="f89" y="f7"/>
                    <a:pt x="f89" y="f10"/>
                  </a:cubicBezTo>
                  <a:lnTo>
                    <a:pt x="f89" y="f114"/>
                  </a:lnTo>
                  <a:cubicBezTo>
                    <a:pt x="f88" y="f115"/>
                    <a:pt x="f88" y="f62"/>
                    <a:pt x="f89" y="f27"/>
                  </a:cubicBezTo>
                  <a:cubicBezTo>
                    <a:pt x="f89" y="f116"/>
                    <a:pt x="f113" y="f117"/>
                    <a:pt x="f95" y="f118"/>
                  </a:cubicBezTo>
                  <a:cubicBezTo>
                    <a:pt x="f96" y="f119"/>
                    <a:pt x="f97" y="f120"/>
                    <a:pt x="f98" y="f121"/>
                  </a:cubicBezTo>
                  <a:lnTo>
                    <a:pt x="f98" y="f122"/>
                  </a:lnTo>
                  <a:cubicBezTo>
                    <a:pt x="f109" y="f123"/>
                    <a:pt x="f124" y="f125"/>
                    <a:pt x="f108" y="f3"/>
                  </a:cubicBezTo>
                  <a:cubicBezTo>
                    <a:pt x="f106" y="f126"/>
                    <a:pt x="f104" y="f127"/>
                    <a:pt x="f19" y="f128"/>
                  </a:cubicBezTo>
                  <a:cubicBezTo>
                    <a:pt x="f24" y="f129"/>
                    <a:pt x="f102" y="f130"/>
                    <a:pt x="f30" y="f131"/>
                  </a:cubicBezTo>
                  <a:cubicBezTo>
                    <a:pt x="f132" y="f133"/>
                    <a:pt x="f101" y="f134"/>
                    <a:pt x="f135" y="f136"/>
                  </a:cubicBezTo>
                  <a:cubicBezTo>
                    <a:pt x="f137" y="f138"/>
                    <a:pt x="f80" y="f139"/>
                    <a:pt x="f79" y="f139"/>
                  </a:cubicBezTo>
                  <a:cubicBezTo>
                    <a:pt x="f74" y="f140"/>
                    <a:pt x="f73" y="f141"/>
                    <a:pt x="f78" y="f142"/>
                  </a:cubicBezTo>
                  <a:cubicBezTo>
                    <a:pt x="f86" y="f142"/>
                    <a:pt x="f94" y="f143"/>
                    <a:pt x="f144" y="f143"/>
                  </a:cubicBezTo>
                  <a:lnTo>
                    <a:pt x="f92" y="f143"/>
                  </a:lnTo>
                  <a:cubicBezTo>
                    <a:pt x="f69" y="f143"/>
                    <a:pt x="f46" y="f143"/>
                    <a:pt x="f48" y="f145"/>
                  </a:cubicBezTo>
                  <a:lnTo>
                    <a:pt x="f54" y="f145"/>
                  </a:lnTo>
                  <a:cubicBezTo>
                    <a:pt x="f58" y="f145"/>
                    <a:pt x="f67" y="f143"/>
                    <a:pt x="f5" y="f143"/>
                  </a:cubicBezTo>
                  <a:cubicBezTo>
                    <a:pt x="f7" y="f142"/>
                    <a:pt x="f146" y="f142"/>
                    <a:pt x="f66" y="f141"/>
                  </a:cubicBezTo>
                  <a:cubicBezTo>
                    <a:pt x="f114" y="f140"/>
                    <a:pt x="f147" y="f139"/>
                    <a:pt x="f148" y="f138"/>
                  </a:cubicBezTo>
                  <a:lnTo>
                    <a:pt x="f115" y="f138"/>
                  </a:lnTo>
                  <a:cubicBezTo>
                    <a:pt x="f20" y="f133"/>
                    <a:pt x="f149" y="f130"/>
                    <a:pt x="f27" y="f150"/>
                  </a:cubicBezTo>
                  <a:cubicBezTo>
                    <a:pt x="f31" y="f127"/>
                    <a:pt x="f33" y="f151"/>
                    <a:pt x="f39" y="f152"/>
                  </a:cubicBezTo>
                  <a:cubicBezTo>
                    <a:pt x="f153" y="f122"/>
                    <a:pt x="f154" y="f155"/>
                    <a:pt x="f118" y="f156"/>
                  </a:cubicBezTo>
                  <a:cubicBezTo>
                    <a:pt x="f157" y="f119"/>
                    <a:pt x="f158" y="f118"/>
                    <a:pt x="f156" y="f153"/>
                  </a:cubicBezTo>
                  <a:cubicBezTo>
                    <a:pt x="f159" y="f160"/>
                    <a:pt x="f161" y="f162"/>
                    <a:pt x="f163" y="f164"/>
                  </a:cubicBezTo>
                  <a:cubicBezTo>
                    <a:pt x="f165" y="f21"/>
                    <a:pt x="f165" y="f166"/>
                    <a:pt x="f167" y="f168"/>
                  </a:cubicBezTo>
                  <a:lnTo>
                    <a:pt x="f167" y="f169"/>
                  </a:lnTo>
                  <a:lnTo>
                    <a:pt x="f167" y="f10"/>
                  </a:lnTo>
                  <a:cubicBezTo>
                    <a:pt x="f3" y="f8"/>
                    <a:pt x="f3" y="f170"/>
                    <a:pt x="f3" y="f171"/>
                  </a:cubicBezTo>
                  <a:lnTo>
                    <a:pt x="f3" y="f56"/>
                  </a:lnTo>
                  <a:cubicBezTo>
                    <a:pt x="f3" y="f48"/>
                    <a:pt x="f165" y="f44"/>
                    <a:pt x="f163" y="f111"/>
                  </a:cubicBezTo>
                  <a:cubicBezTo>
                    <a:pt x="f172" y="f40"/>
                    <a:pt x="f159" y="f76"/>
                    <a:pt x="f155" y="f34"/>
                  </a:cubicBezTo>
                  <a:cubicBezTo>
                    <a:pt x="f120" y="f82"/>
                    <a:pt x="f156" y="f83"/>
                    <a:pt x="f158" y="f84"/>
                  </a:cubicBezTo>
                  <a:cubicBezTo>
                    <a:pt x="f157" y="f28"/>
                    <a:pt x="f118" y="f26"/>
                    <a:pt x="f154" y="f26"/>
                  </a:cubicBezTo>
                  <a:cubicBezTo>
                    <a:pt x="f154" y="f24"/>
                    <a:pt x="f153" y="f24"/>
                    <a:pt x="f153" y="f22"/>
                  </a:cubicBezTo>
                  <a:lnTo>
                    <a:pt x="f39" y="f19"/>
                  </a:lnTo>
                  <a:cubicBezTo>
                    <a:pt x="f37" y="f19"/>
                    <a:pt x="f37" y="f18"/>
                    <a:pt x="f37" y="f18"/>
                  </a:cubicBezTo>
                  <a:lnTo>
                    <a:pt x="f49" y="f16"/>
                  </a:lnTo>
                  <a:cubicBezTo>
                    <a:pt x="f33" y="f14"/>
                    <a:pt x="f53" y="f87"/>
                    <a:pt x="f55" y="f11"/>
                  </a:cubicBezTo>
                  <a:cubicBezTo>
                    <a:pt x="f31" y="f9"/>
                    <a:pt x="f57" y="f6"/>
                    <a:pt x="f29" y="f100"/>
                  </a:cubicBezTo>
                  <a:cubicBezTo>
                    <a:pt x="f173" y="f100"/>
                    <a:pt x="f27" y="f174"/>
                    <a:pt x="f175" y="f174"/>
                  </a:cubicBezTo>
                  <a:cubicBezTo>
                    <a:pt x="f25" y="f98"/>
                    <a:pt x="f149" y="f97"/>
                    <a:pt x="f23" y="f97"/>
                  </a:cubicBezTo>
                  <a:cubicBezTo>
                    <a:pt x="f21" y="f96"/>
                    <a:pt x="f62" y="f95"/>
                    <a:pt x="f20" y="f95"/>
                  </a:cubicBezTo>
                  <a:cubicBezTo>
                    <a:pt x="f15" y="f93"/>
                    <a:pt x="f13" y="f91"/>
                    <a:pt x="f148" y="f90"/>
                  </a:cubicBezTo>
                  <a:cubicBezTo>
                    <a:pt x="f114" y="f89"/>
                    <a:pt x="f66" y="f89"/>
                    <a:pt x="f146" y="f88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3647;p54">
              <a:extLst>
                <a:ext uri="{FF2B5EF4-FFF2-40B4-BE49-F238E27FC236}">
                  <a16:creationId xmlns:a16="http://schemas.microsoft.com/office/drawing/2014/main" id="{33AEB5FB-D9C8-0137-59EF-D72439803E43}"/>
                </a:ext>
              </a:extLst>
            </p:cNvPr>
            <p:cNvSpPr/>
            <p:nvPr/>
          </p:nvSpPr>
          <p:spPr>
            <a:xfrm>
              <a:off x="1585322" y="3298844"/>
              <a:ext cx="83850" cy="852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0"/>
                <a:gd name="f4" fmla="val 1210"/>
                <a:gd name="f5" fmla="val 878"/>
                <a:gd name="f6" fmla="val 1"/>
                <a:gd name="f7" fmla="val 853"/>
                <a:gd name="f8" fmla="val 813"/>
                <a:gd name="f9" fmla="val 753"/>
                <a:gd name="f10" fmla="val 21"/>
                <a:gd name="f11" fmla="val 728"/>
                <a:gd name="f12" fmla="val 688"/>
                <a:gd name="f13" fmla="val 41"/>
                <a:gd name="f14" fmla="val 648"/>
                <a:gd name="f15" fmla="val 603"/>
                <a:gd name="f16" fmla="val 61"/>
                <a:gd name="f17" fmla="val 583"/>
                <a:gd name="f18" fmla="val 542"/>
                <a:gd name="f19" fmla="val 81"/>
                <a:gd name="f20" fmla="val 522"/>
                <a:gd name="f21" fmla="val 101"/>
                <a:gd name="f22" fmla="val 502"/>
                <a:gd name="f23" fmla="val 457"/>
                <a:gd name="f24" fmla="val 146"/>
                <a:gd name="f25" fmla="val 417"/>
                <a:gd name="f26" fmla="val 166"/>
                <a:gd name="f27" fmla="val 377"/>
                <a:gd name="f28" fmla="val 186"/>
                <a:gd name="f29" fmla="val 332"/>
                <a:gd name="f30" fmla="val 206"/>
                <a:gd name="f31" fmla="val 292"/>
                <a:gd name="f32" fmla="val 251"/>
                <a:gd name="f33" fmla="val 252"/>
                <a:gd name="f34" fmla="val 271"/>
                <a:gd name="f35" fmla="val 312"/>
                <a:gd name="f36" fmla="val 126"/>
                <a:gd name="f37" fmla="val 397"/>
                <a:gd name="f38" fmla="val 437"/>
                <a:gd name="f39" fmla="val 582"/>
                <a:gd name="f40" fmla="val 668"/>
                <a:gd name="f41" fmla="val 793"/>
                <a:gd name="f42" fmla="val 833"/>
                <a:gd name="f43" fmla="val 898"/>
                <a:gd name="f44" fmla="val 938"/>
                <a:gd name="f45" fmla="val 979"/>
                <a:gd name="f46" fmla="val 1024"/>
                <a:gd name="f47" fmla="val 1044"/>
                <a:gd name="f48" fmla="val 1084"/>
                <a:gd name="f49" fmla="val 1129"/>
                <a:gd name="f50" fmla="val 1149"/>
                <a:gd name="f51" fmla="val 1169"/>
                <a:gd name="f52" fmla="val 1189"/>
                <a:gd name="f53" fmla="val 1209"/>
                <a:gd name="f54" fmla="val 226"/>
                <a:gd name="f55" fmla="val 272"/>
                <a:gd name="f56" fmla="val 352"/>
                <a:gd name="f57" fmla="val 1064"/>
                <a:gd name="f58" fmla="val 477"/>
                <a:gd name="f59" fmla="val 1004"/>
                <a:gd name="f60" fmla="val 959"/>
                <a:gd name="f61" fmla="val 562"/>
                <a:gd name="f62" fmla="val 918"/>
                <a:gd name="f63" fmla="val 628"/>
                <a:gd name="f64" fmla="val 708"/>
                <a:gd name="f65" fmla="val 773"/>
                <a:gd name="f66" fmla="val 919"/>
                <a:gd name="f67" fmla="val 939"/>
                <a:gd name="f68" fmla="val 602"/>
                <a:gd name="f69" fmla="val 1104"/>
                <a:gd name="f70" fmla="*/ f0 1 1190"/>
                <a:gd name="f71" fmla="*/ f1 1 1210"/>
                <a:gd name="f72" fmla="val f2"/>
                <a:gd name="f73" fmla="val f3"/>
                <a:gd name="f74" fmla="val f4"/>
                <a:gd name="f75" fmla="+- f74 0 f72"/>
                <a:gd name="f76" fmla="+- f73 0 f72"/>
                <a:gd name="f77" fmla="*/ f76 1 1190"/>
                <a:gd name="f78" fmla="*/ f75 1 1210"/>
                <a:gd name="f79" fmla="*/ f72 1 f77"/>
                <a:gd name="f80" fmla="*/ f73 1 f77"/>
                <a:gd name="f81" fmla="*/ f72 1 f78"/>
                <a:gd name="f82" fmla="*/ f74 1 f78"/>
                <a:gd name="f83" fmla="*/ f79 f70 1"/>
                <a:gd name="f84" fmla="*/ f80 f70 1"/>
                <a:gd name="f85" fmla="*/ f82 f71 1"/>
                <a:gd name="f86" fmla="*/ f81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3" t="f86" r="f84" b="f85"/>
              <a:pathLst>
                <a:path w="1190" h="1210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0"/>
                    <a:pt x="f12" y="f13"/>
                    <a:pt x="f14" y="f13"/>
                  </a:cubicBezTo>
                  <a:cubicBezTo>
                    <a:pt x="f15" y="f16"/>
                    <a:pt x="f17" y="f16"/>
                    <a:pt x="f18" y="f19"/>
                  </a:cubicBezTo>
                  <a:cubicBezTo>
                    <a:pt x="f20" y="f19"/>
                    <a:pt x="f20" y="f21"/>
                    <a:pt x="f22" y="f21"/>
                  </a:cubicBezTo>
                  <a:lnTo>
                    <a:pt x="f23" y="f24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0" y="f35"/>
                    <a:pt x="f28" y="f29"/>
                  </a:cubicBezTo>
                  <a:cubicBezTo>
                    <a:pt x="f24" y="f27"/>
                    <a:pt x="f36" y="f37"/>
                    <a:pt x="f21" y="f38"/>
                  </a:cubicBezTo>
                  <a:cubicBezTo>
                    <a:pt x="f16" y="f22"/>
                    <a:pt x="f13" y="f39"/>
                    <a:pt x="f10" y="f40"/>
                  </a:cubicBezTo>
                  <a:lnTo>
                    <a:pt x="f10" y="f11"/>
                  </a:lnTo>
                  <a:lnTo>
                    <a:pt x="f10" y="f9"/>
                  </a:lnTo>
                  <a:lnTo>
                    <a:pt x="f10" y="f41"/>
                  </a:lnTo>
                  <a:cubicBezTo>
                    <a:pt x="f6" y="f8"/>
                    <a:pt x="f6" y="f42"/>
                    <a:pt x="f6" y="f42"/>
                  </a:cubicBezTo>
                  <a:cubicBezTo>
                    <a:pt x="f6" y="f43"/>
                    <a:pt x="f10" y="f44"/>
                    <a:pt x="f13" y="f45"/>
                  </a:cubicBezTo>
                  <a:cubicBezTo>
                    <a:pt x="f16" y="f46"/>
                    <a:pt x="f19" y="f47"/>
                    <a:pt x="f21" y="f48"/>
                  </a:cubicBezTo>
                  <a:lnTo>
                    <a:pt x="f36" y="f49"/>
                  </a:lnTo>
                  <a:cubicBezTo>
                    <a:pt x="f24" y="f49"/>
                    <a:pt x="f24" y="f50"/>
                    <a:pt x="f24" y="f50"/>
                  </a:cubicBezTo>
                  <a:cubicBezTo>
                    <a:pt x="f24" y="f50"/>
                    <a:pt x="f26" y="f50"/>
                    <a:pt x="f26" y="f51"/>
                  </a:cubicBezTo>
                  <a:lnTo>
                    <a:pt x="f28" y="f51"/>
                  </a:lnTo>
                  <a:cubicBezTo>
                    <a:pt x="f28" y="f52"/>
                    <a:pt x="f30" y="f53"/>
                    <a:pt x="f54" y="f53"/>
                  </a:cubicBezTo>
                  <a:lnTo>
                    <a:pt x="f33" y="f53"/>
                  </a:lnTo>
                  <a:cubicBezTo>
                    <a:pt x="f55" y="f53"/>
                    <a:pt x="f31" y="f53"/>
                    <a:pt x="f35" y="f52"/>
                  </a:cubicBezTo>
                  <a:lnTo>
                    <a:pt x="f29" y="f51"/>
                  </a:lnTo>
                  <a:cubicBezTo>
                    <a:pt x="f29" y="f50"/>
                    <a:pt x="f56" y="f49"/>
                    <a:pt x="f27" y="f49"/>
                  </a:cubicBezTo>
                  <a:lnTo>
                    <a:pt x="f37" y="f48"/>
                  </a:lnTo>
                  <a:cubicBezTo>
                    <a:pt x="f37" y="f48"/>
                    <a:pt x="f25" y="f57"/>
                    <a:pt x="f25" y="f47"/>
                  </a:cubicBezTo>
                  <a:cubicBezTo>
                    <a:pt x="f38" y="f47"/>
                    <a:pt x="f23" y="f46"/>
                    <a:pt x="f58" y="f59"/>
                  </a:cubicBezTo>
                  <a:lnTo>
                    <a:pt x="f20" y="f60"/>
                  </a:lnTo>
                  <a:cubicBezTo>
                    <a:pt x="f20" y="f44"/>
                    <a:pt x="f18" y="f44"/>
                    <a:pt x="f61" y="f62"/>
                  </a:cubicBezTo>
                  <a:cubicBezTo>
                    <a:pt x="f17" y="f43"/>
                    <a:pt x="f15" y="f5"/>
                    <a:pt x="f63" y="f7"/>
                  </a:cubicBezTo>
                  <a:lnTo>
                    <a:pt x="f14" y="f42"/>
                  </a:lnTo>
                  <a:lnTo>
                    <a:pt x="f40" y="f8"/>
                  </a:lnTo>
                  <a:cubicBezTo>
                    <a:pt x="f12" y="f41"/>
                    <a:pt x="f64" y="f65"/>
                    <a:pt x="f11" y="f9"/>
                  </a:cubicBezTo>
                  <a:cubicBezTo>
                    <a:pt x="f41" y="f64"/>
                    <a:pt x="f7" y="f40"/>
                    <a:pt x="f66" y="f63"/>
                  </a:cubicBezTo>
                  <a:lnTo>
                    <a:pt x="f67" y="f68"/>
                  </a:lnTo>
                  <a:cubicBezTo>
                    <a:pt x="f45" y="f61"/>
                    <a:pt x="f47" y="f20"/>
                    <a:pt x="f48" y="f58"/>
                  </a:cubicBezTo>
                  <a:cubicBezTo>
                    <a:pt x="f48" y="f22"/>
                    <a:pt x="f69" y="f22"/>
                    <a:pt x="f69" y="f22"/>
                  </a:cubicBezTo>
                  <a:lnTo>
                    <a:pt x="f49" y="f22"/>
                  </a:lnTo>
                  <a:cubicBezTo>
                    <a:pt x="f50" y="f22"/>
                    <a:pt x="f51" y="f58"/>
                    <a:pt x="f51" y="f23"/>
                  </a:cubicBezTo>
                  <a:cubicBezTo>
                    <a:pt x="f51" y="f25"/>
                    <a:pt x="f52" y="f37"/>
                    <a:pt x="f52" y="f56"/>
                  </a:cubicBezTo>
                  <a:lnTo>
                    <a:pt x="f52" y="f35"/>
                  </a:lnTo>
                  <a:lnTo>
                    <a:pt x="f52" y="f34"/>
                  </a:lnTo>
                  <a:cubicBezTo>
                    <a:pt x="f52" y="f34"/>
                    <a:pt x="f52" y="f32"/>
                    <a:pt x="f51" y="f32"/>
                  </a:cubicBezTo>
                  <a:lnTo>
                    <a:pt x="f51" y="f54"/>
                  </a:lnTo>
                  <a:lnTo>
                    <a:pt x="f51" y="f28"/>
                  </a:lnTo>
                  <a:cubicBezTo>
                    <a:pt x="f50" y="f24"/>
                    <a:pt x="f49" y="f36"/>
                    <a:pt x="f49" y="f21"/>
                  </a:cubicBezTo>
                  <a:cubicBezTo>
                    <a:pt x="f48" y="f16"/>
                    <a:pt x="f47" y="f13"/>
                    <a:pt x="f59" y="f10"/>
                  </a:cubicBezTo>
                  <a:cubicBezTo>
                    <a:pt x="f60" y="f6"/>
                    <a:pt x="f67" y="f6"/>
                    <a:pt x="f5" y="f6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3648;p54">
              <a:extLst>
                <a:ext uri="{FF2B5EF4-FFF2-40B4-BE49-F238E27FC236}">
                  <a16:creationId xmlns:a16="http://schemas.microsoft.com/office/drawing/2014/main" id="{7C4CE928-7084-EE7A-EE31-7FE6A3430F2F}"/>
                </a:ext>
              </a:extLst>
            </p:cNvPr>
            <p:cNvSpPr/>
            <p:nvPr/>
          </p:nvSpPr>
          <p:spPr>
            <a:xfrm>
              <a:off x="2156429" y="3419334"/>
              <a:ext cx="59051" cy="944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8"/>
                <a:gd name="f4" fmla="val 1340"/>
                <a:gd name="f5" fmla="val 396"/>
                <a:gd name="f6" fmla="val 1"/>
                <a:gd name="f7" fmla="val 21"/>
                <a:gd name="f8" fmla="val 376"/>
                <a:gd name="f9" fmla="val 46"/>
                <a:gd name="f10" fmla="val 66"/>
                <a:gd name="f11" fmla="val 356"/>
                <a:gd name="f12" fmla="val 126"/>
                <a:gd name="f13" fmla="val 336"/>
                <a:gd name="f14" fmla="val 171"/>
                <a:gd name="f15" fmla="val 316"/>
                <a:gd name="f16" fmla="val 211"/>
                <a:gd name="f17" fmla="val 296"/>
                <a:gd name="f18" fmla="val 232"/>
                <a:gd name="f19" fmla="val 271"/>
                <a:gd name="f20" fmla="val 272"/>
                <a:gd name="f21" fmla="val 251"/>
                <a:gd name="f22" fmla="val 297"/>
                <a:gd name="f23" fmla="val 231"/>
                <a:gd name="f24" fmla="val 317"/>
                <a:gd name="f25" fmla="val 337"/>
                <a:gd name="f26" fmla="val 191"/>
                <a:gd name="f27" fmla="val 357"/>
                <a:gd name="f28" fmla="val 146"/>
                <a:gd name="f29" fmla="val 377"/>
                <a:gd name="f30" fmla="val 422"/>
                <a:gd name="f31" fmla="val 106"/>
                <a:gd name="f32" fmla="val 86"/>
                <a:gd name="f33" fmla="val 442"/>
                <a:gd name="f34" fmla="val 65"/>
                <a:gd name="f35" fmla="val 462"/>
                <a:gd name="f36" fmla="val 45"/>
                <a:gd name="f37" fmla="val 20"/>
                <a:gd name="f38" fmla="val 482"/>
                <a:gd name="f39" fmla="val 502"/>
                <a:gd name="f40" fmla="val 522"/>
                <a:gd name="f41" fmla="val 547"/>
                <a:gd name="f42" fmla="val 568"/>
                <a:gd name="f43" fmla="val 588"/>
                <a:gd name="f44" fmla="val 628"/>
                <a:gd name="f45" fmla="val 648"/>
                <a:gd name="f46" fmla="val 673"/>
                <a:gd name="f47" fmla="val 713"/>
                <a:gd name="f48" fmla="val 733"/>
                <a:gd name="f49" fmla="val 773"/>
                <a:gd name="f50" fmla="val 798"/>
                <a:gd name="f51" fmla="val 818"/>
                <a:gd name="f52" fmla="val 878"/>
                <a:gd name="f53" fmla="val 924"/>
                <a:gd name="f54" fmla="val 964"/>
                <a:gd name="f55" fmla="val 1024"/>
                <a:gd name="f56" fmla="val 1069"/>
                <a:gd name="f57" fmla="val 1109"/>
                <a:gd name="f58" fmla="val 1149"/>
                <a:gd name="f59" fmla="val 1194"/>
                <a:gd name="f60" fmla="val 1214"/>
                <a:gd name="f61" fmla="val 1235"/>
                <a:gd name="f62" fmla="val 1255"/>
                <a:gd name="f63" fmla="val 1275"/>
                <a:gd name="f64" fmla="val 1300"/>
                <a:gd name="f65" fmla="val 1320"/>
                <a:gd name="f66" fmla="val 567"/>
                <a:gd name="f67" fmla="val 607"/>
                <a:gd name="f68" fmla="val 627"/>
                <a:gd name="f69" fmla="val 672"/>
                <a:gd name="f70" fmla="val 692"/>
                <a:gd name="f71" fmla="val 753"/>
                <a:gd name="f72" fmla="val 1174"/>
                <a:gd name="f73" fmla="val 1129"/>
                <a:gd name="f74" fmla="val 1089"/>
                <a:gd name="f75" fmla="val 1049"/>
                <a:gd name="f76" fmla="val 1004"/>
                <a:gd name="f77" fmla="val 984"/>
                <a:gd name="f78" fmla="val 858"/>
                <a:gd name="f79" fmla="val 693"/>
                <a:gd name="f80" fmla="val 608"/>
                <a:gd name="f81" fmla="val 712"/>
                <a:gd name="f82" fmla="val 647"/>
                <a:gd name="f83" fmla="val 587"/>
                <a:gd name="f84" fmla="*/ f0 1 838"/>
                <a:gd name="f85" fmla="*/ f1 1 1340"/>
                <a:gd name="f86" fmla="val f2"/>
                <a:gd name="f87" fmla="val f3"/>
                <a:gd name="f88" fmla="val f4"/>
                <a:gd name="f89" fmla="+- f88 0 f86"/>
                <a:gd name="f90" fmla="+- f87 0 f86"/>
                <a:gd name="f91" fmla="*/ f90 1 838"/>
                <a:gd name="f92" fmla="*/ f89 1 1340"/>
                <a:gd name="f93" fmla="*/ f86 1 f91"/>
                <a:gd name="f94" fmla="*/ f87 1 f91"/>
                <a:gd name="f95" fmla="*/ f86 1 f92"/>
                <a:gd name="f96" fmla="*/ f88 1 f92"/>
                <a:gd name="f97" fmla="*/ f93 f84 1"/>
                <a:gd name="f98" fmla="*/ f94 f84 1"/>
                <a:gd name="f99" fmla="*/ f96 f85 1"/>
                <a:gd name="f100" fmla="*/ f95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7" t="f100" r="f98" b="f99"/>
              <a:pathLst>
                <a:path w="838" h="1340">
                  <a:moveTo>
                    <a:pt x="f5" y="f6"/>
                  </a:moveTo>
                  <a:lnTo>
                    <a:pt x="f5" y="f7"/>
                  </a:lnTo>
                  <a:cubicBezTo>
                    <a:pt x="f8" y="f7"/>
                    <a:pt x="f8" y="f7"/>
                    <a:pt x="f8" y="f9"/>
                  </a:cubicBezTo>
                  <a:lnTo>
                    <a:pt x="f8" y="f10"/>
                  </a:lnTo>
                  <a:cubicBezTo>
                    <a:pt x="f11" y="f12"/>
                    <a:pt x="f13" y="f14"/>
                    <a:pt x="f15" y="f16"/>
                  </a:cubicBezTo>
                  <a:cubicBezTo>
                    <a:pt x="f17" y="f16"/>
                    <a:pt x="f17" y="f18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lnTo>
                    <a:pt x="f16" y="f25"/>
                  </a:lnTo>
                  <a:cubicBezTo>
                    <a:pt x="f26" y="f27"/>
                    <a:pt x="f28" y="f29"/>
                    <a:pt x="f12" y="f30"/>
                  </a:cubicBezTo>
                  <a:cubicBezTo>
                    <a:pt x="f31" y="f30"/>
                    <a:pt x="f31" y="f30"/>
                    <a:pt x="f32" y="f33"/>
                  </a:cubicBezTo>
                  <a:lnTo>
                    <a:pt x="f34" y="f33"/>
                  </a:lnTo>
                  <a:cubicBezTo>
                    <a:pt x="f34" y="f35"/>
                    <a:pt x="f36" y="f35"/>
                    <a:pt x="f36" y="f35"/>
                  </a:cubicBezTo>
                  <a:cubicBezTo>
                    <a:pt x="f37" y="f38"/>
                    <a:pt x="f2" y="f39"/>
                    <a:pt x="f2" y="f39"/>
                  </a:cubicBezTo>
                  <a:cubicBezTo>
                    <a:pt x="f2" y="f40"/>
                    <a:pt x="f2" y="f41"/>
                    <a:pt x="f37" y="f42"/>
                  </a:cubicBezTo>
                  <a:lnTo>
                    <a:pt x="f37" y="f43"/>
                  </a:lnTo>
                  <a:cubicBezTo>
                    <a:pt x="f34" y="f44"/>
                    <a:pt x="f34" y="f45"/>
                    <a:pt x="f32" y="f46"/>
                  </a:cubicBezTo>
                  <a:cubicBezTo>
                    <a:pt x="f31" y="f47"/>
                    <a:pt x="f31" y="f48"/>
                    <a:pt x="f12" y="f49"/>
                  </a:cubicBezTo>
                  <a:cubicBezTo>
                    <a:pt x="f12" y="f50"/>
                    <a:pt x="f12" y="f51"/>
                    <a:pt x="f28" y="f3"/>
                  </a:cubicBezTo>
                  <a:lnTo>
                    <a:pt x="f14" y="f52"/>
                  </a:lnTo>
                  <a:lnTo>
                    <a:pt x="f14" y="f53"/>
                  </a:lnTo>
                  <a:cubicBezTo>
                    <a:pt x="f26" y="f54"/>
                    <a:pt x="f16" y="f55"/>
                    <a:pt x="f23" y="f56"/>
                  </a:cubicBezTo>
                  <a:cubicBezTo>
                    <a:pt x="f23" y="f57"/>
                    <a:pt x="f21" y="f58"/>
                    <a:pt x="f21" y="f59"/>
                  </a:cubicBezTo>
                  <a:cubicBezTo>
                    <a:pt x="f19" y="f60"/>
                    <a:pt x="f19" y="f61"/>
                    <a:pt x="f17" y="f62"/>
                  </a:cubicBezTo>
                  <a:lnTo>
                    <a:pt x="f17" y="f63"/>
                  </a:lnTo>
                  <a:cubicBezTo>
                    <a:pt x="f15" y="f64"/>
                    <a:pt x="f15" y="f64"/>
                    <a:pt x="f13" y="f65"/>
                  </a:cubicBezTo>
                  <a:cubicBezTo>
                    <a:pt x="f11" y="f4"/>
                    <a:pt x="f5" y="f4"/>
                    <a:pt x="f33" y="f4"/>
                  </a:cubicBezTo>
                  <a:lnTo>
                    <a:pt x="f41" y="f4"/>
                  </a:lnTo>
                  <a:cubicBezTo>
                    <a:pt x="f66" y="f4"/>
                    <a:pt x="f67" y="f65"/>
                    <a:pt x="f68" y="f65"/>
                  </a:cubicBezTo>
                  <a:cubicBezTo>
                    <a:pt x="f69" y="f64"/>
                    <a:pt x="f70" y="f63"/>
                    <a:pt x="f48" y="f62"/>
                  </a:cubicBezTo>
                  <a:cubicBezTo>
                    <a:pt x="f71" y="f60"/>
                    <a:pt x="f49" y="f72"/>
                    <a:pt x="f50" y="f73"/>
                  </a:cubicBezTo>
                  <a:cubicBezTo>
                    <a:pt x="f51" y="f57"/>
                    <a:pt x="f51" y="f74"/>
                    <a:pt x="f51" y="f56"/>
                  </a:cubicBezTo>
                  <a:cubicBezTo>
                    <a:pt x="f3" y="f75"/>
                    <a:pt x="f3" y="f76"/>
                    <a:pt x="f3" y="f77"/>
                  </a:cubicBezTo>
                  <a:lnTo>
                    <a:pt x="f3" y="f78"/>
                  </a:lnTo>
                  <a:lnTo>
                    <a:pt x="f3" y="f48"/>
                  </a:lnTo>
                  <a:cubicBezTo>
                    <a:pt x="f3" y="f79"/>
                    <a:pt x="f51" y="f45"/>
                    <a:pt x="f51" y="f80"/>
                  </a:cubicBezTo>
                  <a:cubicBezTo>
                    <a:pt x="f50" y="f43"/>
                    <a:pt x="f50" y="f41"/>
                    <a:pt x="f49" y="f39"/>
                  </a:cubicBezTo>
                  <a:cubicBezTo>
                    <a:pt x="f49" y="f38"/>
                    <a:pt x="f71" y="f35"/>
                    <a:pt x="f71" y="f30"/>
                  </a:cubicBezTo>
                  <a:lnTo>
                    <a:pt x="f48" y="f30"/>
                  </a:lnTo>
                  <a:lnTo>
                    <a:pt x="f48" y="f29"/>
                  </a:lnTo>
                  <a:cubicBezTo>
                    <a:pt x="f81" y="f27"/>
                    <a:pt x="f70" y="f24"/>
                    <a:pt x="f70" y="f22"/>
                  </a:cubicBezTo>
                  <a:cubicBezTo>
                    <a:pt x="f69" y="f20"/>
                    <a:pt x="f82" y="f18"/>
                    <a:pt x="f68" y="f16"/>
                  </a:cubicBezTo>
                  <a:cubicBezTo>
                    <a:pt x="f67" y="f26"/>
                    <a:pt x="f67" y="f14"/>
                    <a:pt x="f83" y="f28"/>
                  </a:cubicBezTo>
                  <a:lnTo>
                    <a:pt x="f66" y="f28"/>
                  </a:lnTo>
                  <a:cubicBezTo>
                    <a:pt x="f66" y="f12"/>
                    <a:pt x="f41" y="f12"/>
                    <a:pt x="f41" y="f31"/>
                  </a:cubicBezTo>
                  <a:lnTo>
                    <a:pt x="f40" y="f32"/>
                  </a:lnTo>
                  <a:lnTo>
                    <a:pt x="f40" y="f10"/>
                  </a:lnTo>
                  <a:cubicBezTo>
                    <a:pt x="f39" y="f10"/>
                    <a:pt x="f39" y="f9"/>
                    <a:pt x="f38" y="f7"/>
                  </a:cubicBezTo>
                  <a:cubicBezTo>
                    <a:pt x="f35" y="f7"/>
                    <a:pt x="f35" y="f6"/>
                    <a:pt x="f33" y="f6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3649;p54">
              <a:extLst>
                <a:ext uri="{FF2B5EF4-FFF2-40B4-BE49-F238E27FC236}">
                  <a16:creationId xmlns:a16="http://schemas.microsoft.com/office/drawing/2014/main" id="{57E9D3C3-679E-1D38-96A0-54DDBEDC55A8}"/>
                </a:ext>
              </a:extLst>
            </p:cNvPr>
            <p:cNvSpPr/>
            <p:nvPr/>
          </p:nvSpPr>
          <p:spPr>
            <a:xfrm>
              <a:off x="2177286" y="3503468"/>
              <a:ext cx="4297" cy="74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"/>
                <a:gd name="f4" fmla="val 105"/>
                <a:gd name="f5" fmla="val 20"/>
                <a:gd name="f6" fmla="val 41"/>
                <a:gd name="f7" fmla="val 81"/>
                <a:gd name="f8" fmla="val 106"/>
                <a:gd name="f9" fmla="val 40"/>
                <a:gd name="f10" fmla="val 60"/>
                <a:gd name="f11" fmla="*/ f0 1 61"/>
                <a:gd name="f12" fmla="*/ f1 1 105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1"/>
                <a:gd name="f19" fmla="*/ f16 1 105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1" h="105">
                  <a:moveTo>
                    <a:pt x="f5" y="f2"/>
                  </a:moveTo>
                  <a:cubicBezTo>
                    <a:pt x="f5" y="f2"/>
                    <a:pt x="f2" y="f2"/>
                    <a:pt x="f2" y="f5"/>
                  </a:cubicBez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5" y="f8"/>
                    <a:pt x="f9" y="f8"/>
                  </a:cubicBezTo>
                  <a:lnTo>
                    <a:pt x="f10" y="f7"/>
                  </a:lnTo>
                  <a:lnTo>
                    <a:pt x="f10" y="f6"/>
                  </a:lnTo>
                  <a:lnTo>
                    <a:pt x="f10" y="f5"/>
                  </a:lnTo>
                  <a:cubicBezTo>
                    <a:pt x="f9" y="f2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3650;p54">
              <a:extLst>
                <a:ext uri="{FF2B5EF4-FFF2-40B4-BE49-F238E27FC236}">
                  <a16:creationId xmlns:a16="http://schemas.microsoft.com/office/drawing/2014/main" id="{DE7FDC19-3E29-F928-EFA7-B20ADE0F6177}"/>
                </a:ext>
              </a:extLst>
            </p:cNvPr>
            <p:cNvSpPr/>
            <p:nvPr/>
          </p:nvSpPr>
          <p:spPr>
            <a:xfrm>
              <a:off x="1122727" y="4152647"/>
              <a:ext cx="57707" cy="191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9"/>
                <a:gd name="f4" fmla="val 272"/>
                <a:gd name="f5" fmla="val 818"/>
                <a:gd name="f6" fmla="val 773"/>
                <a:gd name="f7" fmla="val 45"/>
                <a:gd name="f8" fmla="val 733"/>
                <a:gd name="f9" fmla="val 86"/>
                <a:gd name="f10" fmla="val 693"/>
                <a:gd name="f11" fmla="val 106"/>
                <a:gd name="f12" fmla="val 628"/>
                <a:gd name="f13" fmla="val 126"/>
                <a:gd name="f14" fmla="val 588"/>
                <a:gd name="f15" fmla="val 146"/>
                <a:gd name="f16" fmla="val 522"/>
                <a:gd name="f17" fmla="val 171"/>
                <a:gd name="f18" fmla="val 482"/>
                <a:gd name="f19" fmla="val 191"/>
                <a:gd name="f20" fmla="val 442"/>
                <a:gd name="f21" fmla="val 397"/>
                <a:gd name="f22" fmla="val 211"/>
                <a:gd name="f23" fmla="val 297"/>
                <a:gd name="f24" fmla="val 231"/>
                <a:gd name="f25" fmla="val 251"/>
                <a:gd name="f26" fmla="val 1"/>
                <a:gd name="f27" fmla="val 46"/>
                <a:gd name="f28" fmla="val 66"/>
                <a:gd name="f29" fmla="val 271"/>
                <a:gd name="f30" fmla="val 212"/>
                <a:gd name="f31" fmla="val 317"/>
                <a:gd name="f32" fmla="val 377"/>
                <a:gd name="f33" fmla="val 502"/>
                <a:gd name="f34" fmla="val 548"/>
                <a:gd name="f35" fmla="val 673"/>
                <a:gd name="f36" fmla="val 713"/>
                <a:gd name="f37" fmla="val 753"/>
                <a:gd name="f38" fmla="val 798"/>
                <a:gd name="f39" fmla="val 20"/>
                <a:gd name="f40" fmla="*/ f0 1 819"/>
                <a:gd name="f41" fmla="*/ f1 1 272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819"/>
                <a:gd name="f48" fmla="*/ f45 1 272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819" h="272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19"/>
                    <a:pt x="f21" y="f22"/>
                  </a:cubicBezTo>
                  <a:cubicBezTo>
                    <a:pt x="f23" y="f24"/>
                    <a:pt x="f15" y="f25"/>
                    <a:pt x="f26" y="f25"/>
                  </a:cubicBezTo>
                  <a:cubicBezTo>
                    <a:pt x="f27" y="f25"/>
                    <a:pt x="f28" y="f29"/>
                    <a:pt x="f11" y="f29"/>
                  </a:cubicBezTo>
                  <a:lnTo>
                    <a:pt x="f13" y="f29"/>
                  </a:lnTo>
                  <a:cubicBezTo>
                    <a:pt x="f17" y="f29"/>
                    <a:pt x="f19" y="f29"/>
                    <a:pt x="f30" y="f25"/>
                  </a:cubicBezTo>
                  <a:cubicBezTo>
                    <a:pt x="f4" y="f25"/>
                    <a:pt x="f31" y="f25"/>
                    <a:pt x="f32" y="f24"/>
                  </a:cubicBezTo>
                  <a:cubicBezTo>
                    <a:pt x="f20" y="f24"/>
                    <a:pt x="f33" y="f22"/>
                    <a:pt x="f34" y="f19"/>
                  </a:cubicBezTo>
                  <a:cubicBezTo>
                    <a:pt x="f14" y="f17"/>
                    <a:pt x="f12" y="f15"/>
                    <a:pt x="f35" y="f13"/>
                  </a:cubicBezTo>
                  <a:cubicBezTo>
                    <a:pt x="f36" y="f11"/>
                    <a:pt x="f37" y="f28"/>
                    <a:pt x="f38" y="f7"/>
                  </a:cubicBezTo>
                  <a:cubicBezTo>
                    <a:pt x="f38" y="f39"/>
                    <a:pt x="f5" y="f39"/>
                    <a:pt x="f5" y="f2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3651;p54">
              <a:extLst>
                <a:ext uri="{FF2B5EF4-FFF2-40B4-BE49-F238E27FC236}">
                  <a16:creationId xmlns:a16="http://schemas.microsoft.com/office/drawing/2014/main" id="{9E7F4DD3-11FC-3A52-AABE-A7E5E6A5DB37}"/>
                </a:ext>
              </a:extLst>
            </p:cNvPr>
            <p:cNvSpPr/>
            <p:nvPr/>
          </p:nvSpPr>
          <p:spPr>
            <a:xfrm>
              <a:off x="1947580" y="3286856"/>
              <a:ext cx="253105" cy="1753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2488"/>
                <a:gd name="f5" fmla="val 542"/>
                <a:gd name="f6" fmla="val 502"/>
                <a:gd name="f7" fmla="val 477"/>
                <a:gd name="f8" fmla="val 20"/>
                <a:gd name="f9" fmla="val 457"/>
                <a:gd name="f10" fmla="val 45"/>
                <a:gd name="f11" fmla="val 437"/>
                <a:gd name="f12" fmla="val 417"/>
                <a:gd name="f13" fmla="val 65"/>
                <a:gd name="f14" fmla="val 397"/>
                <a:gd name="f15" fmla="val 85"/>
                <a:gd name="f16" fmla="val 376"/>
                <a:gd name="f17" fmla="val 331"/>
                <a:gd name="f18" fmla="val 126"/>
                <a:gd name="f19" fmla="val 311"/>
                <a:gd name="f20" fmla="val 146"/>
                <a:gd name="f21" fmla="val 271"/>
                <a:gd name="f22" fmla="val 191"/>
                <a:gd name="f23" fmla="val 251"/>
                <a:gd name="f24" fmla="val 231"/>
                <a:gd name="f25" fmla="val 206"/>
                <a:gd name="f26" fmla="val 186"/>
                <a:gd name="f27" fmla="val 316"/>
                <a:gd name="f28" fmla="val 396"/>
                <a:gd name="f29" fmla="val 81"/>
                <a:gd name="f30" fmla="val 40"/>
                <a:gd name="f31" fmla="val 587"/>
                <a:gd name="f32" fmla="val 672"/>
                <a:gd name="f33" fmla="val 752"/>
                <a:gd name="f34" fmla="val 858"/>
                <a:gd name="f35" fmla="val 1003"/>
                <a:gd name="f36" fmla="val 1023"/>
                <a:gd name="f37" fmla="val 1048"/>
                <a:gd name="f38" fmla="val 1129"/>
                <a:gd name="f39" fmla="val 1194"/>
                <a:gd name="f40" fmla="val 1234"/>
                <a:gd name="f41" fmla="val 1274"/>
                <a:gd name="f42" fmla="val 1339"/>
                <a:gd name="f43" fmla="val 1379"/>
                <a:gd name="f44" fmla="val 61"/>
                <a:gd name="f45" fmla="val 1424"/>
                <a:gd name="f46" fmla="val 1505"/>
                <a:gd name="f47" fmla="val 1590"/>
                <a:gd name="f48" fmla="val 166"/>
                <a:gd name="f49" fmla="val 1675"/>
                <a:gd name="f50" fmla="val 1715"/>
                <a:gd name="f51" fmla="val 1755"/>
                <a:gd name="f52" fmla="val 1801"/>
                <a:gd name="f53" fmla="val 1821"/>
                <a:gd name="f54" fmla="val 1841"/>
                <a:gd name="f55" fmla="val 291"/>
                <a:gd name="f56" fmla="val 1861"/>
                <a:gd name="f57" fmla="val 1881"/>
                <a:gd name="f58" fmla="val 1901"/>
                <a:gd name="f59" fmla="val 351"/>
                <a:gd name="f60" fmla="val 1926"/>
                <a:gd name="f61" fmla="val 1946"/>
                <a:gd name="f62" fmla="val 1966"/>
                <a:gd name="f63" fmla="val 1986"/>
                <a:gd name="f64" fmla="val 2026"/>
                <a:gd name="f65" fmla="val 522"/>
                <a:gd name="f66" fmla="val 2051"/>
                <a:gd name="f67" fmla="val 582"/>
                <a:gd name="f68" fmla="val 2071"/>
                <a:gd name="f69" fmla="val 602"/>
                <a:gd name="f70" fmla="val 2091"/>
                <a:gd name="f71" fmla="val 647"/>
                <a:gd name="f72" fmla="val 687"/>
                <a:gd name="f73" fmla="val 878"/>
                <a:gd name="f74" fmla="val 898"/>
                <a:gd name="f75" fmla="val 918"/>
                <a:gd name="f76" fmla="val 938"/>
                <a:gd name="f77" fmla="val 978"/>
                <a:gd name="f78" fmla="val 1043"/>
                <a:gd name="f79" fmla="val 1084"/>
                <a:gd name="f80" fmla="val 1104"/>
                <a:gd name="f81" fmla="val 2006"/>
                <a:gd name="f82" fmla="val 1149"/>
                <a:gd name="f83" fmla="val 1169"/>
                <a:gd name="f84" fmla="val 1189"/>
                <a:gd name="f85" fmla="val 1209"/>
                <a:gd name="f86" fmla="val 1229"/>
                <a:gd name="f87" fmla="val 1254"/>
                <a:gd name="f88" fmla="val 1294"/>
                <a:gd name="f89" fmla="val 1314"/>
                <a:gd name="f90" fmla="val 1334"/>
                <a:gd name="f91" fmla="val 1354"/>
                <a:gd name="f92" fmla="val 1420"/>
                <a:gd name="f93" fmla="val 1480"/>
                <a:gd name="f94" fmla="val 1525"/>
                <a:gd name="f95" fmla="val 1545"/>
                <a:gd name="f96" fmla="val 1565"/>
                <a:gd name="f97" fmla="val 1605"/>
                <a:gd name="f98" fmla="val 1756"/>
                <a:gd name="f99" fmla="val 1776"/>
                <a:gd name="f100" fmla="val 1796"/>
                <a:gd name="f101" fmla="val 1921"/>
                <a:gd name="f102" fmla="val 1941"/>
                <a:gd name="f103" fmla="val 2112"/>
                <a:gd name="f104" fmla="val 1961"/>
                <a:gd name="f105" fmla="val 2132"/>
                <a:gd name="f106" fmla="val 2152"/>
                <a:gd name="f107" fmla="val 1981"/>
                <a:gd name="f108" fmla="val 2177"/>
                <a:gd name="f109" fmla="val 2217"/>
                <a:gd name="f110" fmla="val 2237"/>
                <a:gd name="f111" fmla="val 2047"/>
                <a:gd name="f112" fmla="val 2277"/>
                <a:gd name="f113" fmla="val 2087"/>
                <a:gd name="f114" fmla="val 2322"/>
                <a:gd name="f115" fmla="val 2342"/>
                <a:gd name="f116" fmla="val 2172"/>
                <a:gd name="f117" fmla="val 2362"/>
                <a:gd name="f118" fmla="val 2192"/>
                <a:gd name="f119" fmla="val 2382"/>
                <a:gd name="f120" fmla="val 2212"/>
                <a:gd name="f121" fmla="val 2402"/>
                <a:gd name="f122" fmla="val 2232"/>
                <a:gd name="f123" fmla="val 2257"/>
                <a:gd name="f124" fmla="val 2427"/>
                <a:gd name="f125" fmla="val 2297"/>
                <a:gd name="f126" fmla="val 2448"/>
                <a:gd name="f127" fmla="val 2317"/>
                <a:gd name="f128" fmla="val 2337"/>
                <a:gd name="f129" fmla="val 2357"/>
                <a:gd name="f130" fmla="val 2468"/>
                <a:gd name="f131" fmla="val 2403"/>
                <a:gd name="f132" fmla="val 2423"/>
                <a:gd name="f133" fmla="val 2443"/>
                <a:gd name="f134" fmla="val 2608"/>
                <a:gd name="f135" fmla="val 2633"/>
                <a:gd name="f136" fmla="val 2653"/>
                <a:gd name="f137" fmla="val 2673"/>
                <a:gd name="f138" fmla="val 2714"/>
                <a:gd name="f139" fmla="val 2734"/>
                <a:gd name="f140" fmla="val 2759"/>
                <a:gd name="f141" fmla="val 2779"/>
                <a:gd name="f142" fmla="val 2799"/>
                <a:gd name="f143" fmla="val 2819"/>
                <a:gd name="f144" fmla="val 2839"/>
                <a:gd name="f145" fmla="val 2884"/>
                <a:gd name="f146" fmla="val 2904"/>
                <a:gd name="f147" fmla="val 2924"/>
                <a:gd name="f148" fmla="val 2944"/>
                <a:gd name="f149" fmla="val 2964"/>
                <a:gd name="f150" fmla="val 2984"/>
                <a:gd name="f151" fmla="val 3009"/>
                <a:gd name="f152" fmla="val 3029"/>
                <a:gd name="f153" fmla="val 2302"/>
                <a:gd name="f154" fmla="val 3070"/>
                <a:gd name="f155" fmla="val 3090"/>
                <a:gd name="f156" fmla="val 3135"/>
                <a:gd name="f157" fmla="val 3155"/>
                <a:gd name="f158" fmla="val 2197"/>
                <a:gd name="f159" fmla="val 3175"/>
                <a:gd name="f160" fmla="val 3195"/>
                <a:gd name="f161" fmla="val 3215"/>
                <a:gd name="f162" fmla="val 3235"/>
                <a:gd name="f163" fmla="val 3260"/>
                <a:gd name="f164" fmla="val 3280"/>
                <a:gd name="f165" fmla="val 3300"/>
                <a:gd name="f166" fmla="val 3320"/>
                <a:gd name="f167" fmla="val 3340"/>
                <a:gd name="f168" fmla="val 3360"/>
                <a:gd name="f169" fmla="val 3386"/>
                <a:gd name="f170" fmla="val 3406"/>
                <a:gd name="f171" fmla="val 3426"/>
                <a:gd name="f172" fmla="val 3446"/>
                <a:gd name="f173" fmla="val 1735"/>
                <a:gd name="f174" fmla="val 3466"/>
                <a:gd name="f175" fmla="val 1695"/>
                <a:gd name="f176" fmla="val 3486"/>
                <a:gd name="f177" fmla="val 1630"/>
                <a:gd name="f178" fmla="val 3511"/>
                <a:gd name="f179" fmla="val 1550"/>
                <a:gd name="f180" fmla="val 3531"/>
                <a:gd name="f181" fmla="val 1485"/>
                <a:gd name="f182" fmla="val 3551"/>
                <a:gd name="f183" fmla="val 1445"/>
                <a:gd name="f184" fmla="val 1399"/>
                <a:gd name="f185" fmla="val 3571"/>
                <a:gd name="f186" fmla="val 1299"/>
                <a:gd name="f187" fmla="val 1214"/>
                <a:gd name="f188" fmla="val 1174"/>
                <a:gd name="f189" fmla="val 3591"/>
                <a:gd name="f190" fmla="val 1088"/>
                <a:gd name="f191" fmla="val 923"/>
                <a:gd name="f192" fmla="val 838"/>
                <a:gd name="f193" fmla="val 798"/>
                <a:gd name="f194" fmla="val 732"/>
                <a:gd name="f195" fmla="val 627"/>
                <a:gd name="f196" fmla="val 3110"/>
                <a:gd name="f197" fmla="val 3050"/>
                <a:gd name="f198" fmla="val 692"/>
                <a:gd name="f199" fmla="val 2859"/>
                <a:gd name="f200" fmla="val 712"/>
                <a:gd name="f201" fmla="val 2693"/>
                <a:gd name="f202" fmla="val 772"/>
                <a:gd name="f203" fmla="val 2568"/>
                <a:gd name="f204" fmla="val 2548"/>
                <a:gd name="f205" fmla="val 818"/>
                <a:gd name="f206" fmla="val 2528"/>
                <a:gd name="f207" fmla="val 2508"/>
                <a:gd name="f208" fmla="val 2483"/>
                <a:gd name="f209" fmla="val 2463"/>
                <a:gd name="f210" fmla="val 2383"/>
                <a:gd name="f211" fmla="val 943"/>
                <a:gd name="f212" fmla="val 963"/>
                <a:gd name="f213" fmla="val 983"/>
                <a:gd name="f214" fmla="val 1068"/>
                <a:gd name="f215" fmla="val 2107"/>
                <a:gd name="f216" fmla="val 2067"/>
                <a:gd name="f217" fmla="val 1108"/>
                <a:gd name="f218" fmla="val 1856"/>
                <a:gd name="f219" fmla="val 1731"/>
                <a:gd name="f220" fmla="val 1710"/>
                <a:gd name="f221" fmla="val 1690"/>
                <a:gd name="f222" fmla="val 1670"/>
                <a:gd name="f223" fmla="val 1650"/>
                <a:gd name="f224" fmla="val 1460"/>
                <a:gd name="f225" fmla="val 1440"/>
                <a:gd name="f226" fmla="val 607"/>
                <a:gd name="f227" fmla="val 547"/>
                <a:gd name="f228" fmla="val 462"/>
                <a:gd name="f229" fmla="val 441"/>
                <a:gd name="f230" fmla="val 356"/>
                <a:gd name="f231" fmla="val 1064"/>
                <a:gd name="f232" fmla="val 296"/>
                <a:gd name="f233" fmla="val 958"/>
                <a:gd name="f234" fmla="val 171"/>
                <a:gd name="f235" fmla="val 105"/>
                <a:gd name="f236" fmla="val 853"/>
                <a:gd name="f237" fmla="val 833"/>
                <a:gd name="f238" fmla="val 813"/>
                <a:gd name="f239" fmla="val 773"/>
                <a:gd name="f240" fmla="val 728"/>
                <a:gd name="f241" fmla="*/ f0 1 3592"/>
                <a:gd name="f242" fmla="*/ f1 1 2488"/>
                <a:gd name="f243" fmla="val f2"/>
                <a:gd name="f244" fmla="val f3"/>
                <a:gd name="f245" fmla="val f4"/>
                <a:gd name="f246" fmla="+- f245 0 f243"/>
                <a:gd name="f247" fmla="+- f244 0 f243"/>
                <a:gd name="f248" fmla="*/ f247 1 3592"/>
                <a:gd name="f249" fmla="*/ f246 1 2488"/>
                <a:gd name="f250" fmla="*/ f243 1 f248"/>
                <a:gd name="f251" fmla="*/ f244 1 f248"/>
                <a:gd name="f252" fmla="*/ f243 1 f249"/>
                <a:gd name="f253" fmla="*/ f245 1 f249"/>
                <a:gd name="f254" fmla="*/ f250 f241 1"/>
                <a:gd name="f255" fmla="*/ f251 f241 1"/>
                <a:gd name="f256" fmla="*/ f253 f242 1"/>
                <a:gd name="f257" fmla="*/ f252 f2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4" t="f257" r="f255" b="f256"/>
              <a:pathLst>
                <a:path w="3592" h="248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0"/>
                    <a:pt x="f12" y="f13"/>
                    <a:pt x="f14" y="f13"/>
                  </a:cubicBezTo>
                  <a:cubicBezTo>
                    <a:pt x="f14" y="f15"/>
                    <a:pt x="f16" y="f15"/>
                    <a:pt x="f16" y="f15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1"/>
                    <a:pt x="f26" y="f27"/>
                  </a:cubicBezTo>
                  <a:cubicBezTo>
                    <a:pt x="f20" y="f28"/>
                    <a:pt x="f29" y="f6"/>
                    <a:pt x="f30" y="f31"/>
                  </a:cubicBezTo>
                  <a:cubicBezTo>
                    <a:pt x="f8" y="f32"/>
                    <a:pt x="f2" y="f33"/>
                    <a:pt x="f2" y="f34"/>
                  </a:cubicBezTo>
                  <a:lnTo>
                    <a:pt x="f2" y="f35"/>
                  </a:lnTo>
                  <a:lnTo>
                    <a:pt x="f2" y="f36"/>
                  </a:lnTo>
                  <a:lnTo>
                    <a:pt x="f2" y="f37"/>
                  </a:lnTo>
                  <a:lnTo>
                    <a:pt x="f2" y="f38"/>
                  </a:lnTo>
                  <a:cubicBezTo>
                    <a:pt x="f8" y="f39"/>
                    <a:pt x="f8" y="f40"/>
                    <a:pt x="f8" y="f41"/>
                  </a:cubicBezTo>
                  <a:cubicBezTo>
                    <a:pt x="f30" y="f42"/>
                    <a:pt x="f30" y="f43"/>
                    <a:pt x="f44" y="f45"/>
                  </a:cubicBezTo>
                  <a:cubicBezTo>
                    <a:pt x="f29" y="f46"/>
                    <a:pt x="f18" y="f47"/>
                    <a:pt x="f48" y="f49"/>
                  </a:cubicBezTo>
                  <a:cubicBezTo>
                    <a:pt x="f26" y="f50"/>
                    <a:pt x="f25" y="f51"/>
                    <a:pt x="f23" y="f52"/>
                  </a:cubicBezTo>
                  <a:cubicBezTo>
                    <a:pt x="f23" y="f53"/>
                    <a:pt x="f21" y="f54"/>
                    <a:pt x="f55" y="f56"/>
                  </a:cubicBezTo>
                  <a:lnTo>
                    <a:pt x="f19" y="f56"/>
                  </a:lnTo>
                  <a:cubicBezTo>
                    <a:pt x="f19" y="f57"/>
                    <a:pt x="f17" y="f58"/>
                    <a:pt x="f59" y="f58"/>
                  </a:cubicBezTo>
                  <a:lnTo>
                    <a:pt x="f59" y="f60"/>
                  </a:lnTo>
                  <a:cubicBezTo>
                    <a:pt x="f16" y="f61"/>
                    <a:pt x="f14" y="f62"/>
                    <a:pt x="f12" y="f62"/>
                  </a:cubicBezTo>
                  <a:lnTo>
                    <a:pt x="f12" y="f63"/>
                  </a:lnTo>
                  <a:cubicBezTo>
                    <a:pt x="f9" y="f64"/>
                    <a:pt x="f65" y="f66"/>
                    <a:pt x="f67" y="f68"/>
                  </a:cubicBezTo>
                  <a:cubicBezTo>
                    <a:pt x="f69" y="f70"/>
                    <a:pt x="f71" y="f70"/>
                    <a:pt x="f72" y="f70"/>
                  </a:cubicBezTo>
                  <a:lnTo>
                    <a:pt x="f73" y="f70"/>
                  </a:lnTo>
                  <a:cubicBezTo>
                    <a:pt x="f74" y="f70"/>
                    <a:pt x="f75" y="f70"/>
                    <a:pt x="f76" y="f68"/>
                  </a:cubicBezTo>
                  <a:lnTo>
                    <a:pt x="f77" y="f68"/>
                  </a:lnTo>
                  <a:cubicBezTo>
                    <a:pt x="f35" y="f68"/>
                    <a:pt x="f36" y="f66"/>
                    <a:pt x="f78" y="f66"/>
                  </a:cubicBezTo>
                  <a:cubicBezTo>
                    <a:pt x="f79" y="f64"/>
                    <a:pt x="f80" y="f81"/>
                    <a:pt x="f82" y="f63"/>
                  </a:cubicBezTo>
                  <a:cubicBezTo>
                    <a:pt x="f83" y="f62"/>
                    <a:pt x="f84" y="f61"/>
                    <a:pt x="f85" y="f61"/>
                  </a:cubicBezTo>
                  <a:lnTo>
                    <a:pt x="f86" y="f60"/>
                  </a:lnTo>
                  <a:lnTo>
                    <a:pt x="f87" y="f60"/>
                  </a:lnTo>
                  <a:cubicBezTo>
                    <a:pt x="f87" y="f58"/>
                    <a:pt x="f41" y="f58"/>
                    <a:pt x="f41" y="f58"/>
                  </a:cubicBezTo>
                  <a:cubicBezTo>
                    <a:pt x="f41" y="f57"/>
                    <a:pt x="f88" y="f57"/>
                    <a:pt x="f88" y="f57"/>
                  </a:cubicBezTo>
                  <a:cubicBezTo>
                    <a:pt x="f89" y="f57"/>
                    <a:pt x="f89" y="f58"/>
                    <a:pt x="f90" y="f58"/>
                  </a:cubicBezTo>
                  <a:lnTo>
                    <a:pt x="f91" y="f60"/>
                  </a:lnTo>
                  <a:cubicBezTo>
                    <a:pt x="f92" y="f62"/>
                    <a:pt x="f93" y="f63"/>
                    <a:pt x="f94" y="f63"/>
                  </a:cubicBezTo>
                  <a:cubicBezTo>
                    <a:pt x="f95" y="f81"/>
                    <a:pt x="f96" y="f81"/>
                    <a:pt x="f97" y="f81"/>
                  </a:cubicBezTo>
                  <a:lnTo>
                    <a:pt x="f98" y="f81"/>
                  </a:lnTo>
                  <a:cubicBezTo>
                    <a:pt x="f99" y="f81"/>
                    <a:pt x="f100" y="f81"/>
                    <a:pt x="f100" y="f63"/>
                  </a:cubicBezTo>
                  <a:lnTo>
                    <a:pt x="f58" y="f63"/>
                  </a:lnTo>
                  <a:cubicBezTo>
                    <a:pt x="f58" y="f64"/>
                    <a:pt x="f101" y="f66"/>
                    <a:pt x="f102" y="f70"/>
                  </a:cubicBezTo>
                  <a:cubicBezTo>
                    <a:pt x="f102" y="f103"/>
                    <a:pt x="f104" y="f105"/>
                    <a:pt x="f104" y="f106"/>
                  </a:cubicBezTo>
                  <a:cubicBezTo>
                    <a:pt x="f107" y="f108"/>
                    <a:pt x="f81" y="f109"/>
                    <a:pt x="f64" y="f110"/>
                  </a:cubicBezTo>
                  <a:cubicBezTo>
                    <a:pt x="f111" y="f112"/>
                    <a:pt x="f113" y="f114"/>
                    <a:pt x="f106" y="f11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1"/>
                    <a:pt x="f123" y="f124"/>
                    <a:pt x="f125" y="f124"/>
                  </a:cubicBezTo>
                  <a:cubicBezTo>
                    <a:pt x="f125" y="f126"/>
                    <a:pt x="f127" y="f126"/>
                    <a:pt x="f128" y="f126"/>
                  </a:cubicBezTo>
                  <a:lnTo>
                    <a:pt x="f129" y="f130"/>
                  </a:lnTo>
                  <a:cubicBezTo>
                    <a:pt x="f131" y="f130"/>
                    <a:pt x="f132" y="f130"/>
                    <a:pt x="f133" y="f4"/>
                  </a:cubicBezTo>
                  <a:lnTo>
                    <a:pt x="f134" y="f4"/>
                  </a:lnTo>
                  <a:cubicBezTo>
                    <a:pt x="f135" y="f4"/>
                    <a:pt x="f136" y="f4"/>
                    <a:pt x="f137" y="f130"/>
                  </a:cubicBezTo>
                  <a:cubicBezTo>
                    <a:pt x="f138" y="f130"/>
                    <a:pt x="f139" y="f126"/>
                    <a:pt x="f140" y="f126"/>
                  </a:cubicBezTo>
                  <a:cubicBezTo>
                    <a:pt x="f141" y="f126"/>
                    <a:pt x="f142" y="f124"/>
                    <a:pt x="f143" y="f124"/>
                  </a:cubicBezTo>
                  <a:lnTo>
                    <a:pt x="f144" y="f121"/>
                  </a:lnTo>
                  <a:lnTo>
                    <a:pt x="f145" y="f121"/>
                  </a:lnTo>
                  <a:cubicBezTo>
                    <a:pt x="f146" y="f119"/>
                    <a:pt x="f147" y="f119"/>
                    <a:pt x="f148" y="f117"/>
                  </a:cubicBezTo>
                  <a:cubicBezTo>
                    <a:pt x="f149" y="f115"/>
                    <a:pt x="f150" y="f115"/>
                    <a:pt x="f151" y="f114"/>
                  </a:cubicBezTo>
                  <a:cubicBezTo>
                    <a:pt x="f152" y="f153"/>
                    <a:pt x="f154" y="f112"/>
                    <a:pt x="f155" y="f110"/>
                  </a:cubicBezTo>
                  <a:cubicBezTo>
                    <a:pt x="f156" y="f109"/>
                    <a:pt x="f157" y="f158"/>
                    <a:pt x="f159" y="f106"/>
                  </a:cubicBezTo>
                  <a:lnTo>
                    <a:pt x="f160" y="f105"/>
                  </a:lnTo>
                  <a:lnTo>
                    <a:pt x="f160" y="f103"/>
                  </a:lnTo>
                  <a:cubicBezTo>
                    <a:pt x="f161" y="f103"/>
                    <a:pt x="f161" y="f70"/>
                    <a:pt x="f162" y="f70"/>
                  </a:cubicBezTo>
                  <a:cubicBezTo>
                    <a:pt x="f162" y="f68"/>
                    <a:pt x="f163" y="f66"/>
                    <a:pt x="f163" y="f66"/>
                  </a:cubicBezTo>
                  <a:lnTo>
                    <a:pt x="f164" y="f64"/>
                  </a:lnTo>
                  <a:lnTo>
                    <a:pt x="f165" y="f81"/>
                  </a:lnTo>
                  <a:cubicBezTo>
                    <a:pt x="f165" y="f63"/>
                    <a:pt x="f165" y="f62"/>
                    <a:pt x="f166" y="f62"/>
                  </a:cubicBezTo>
                  <a:lnTo>
                    <a:pt x="f166" y="f61"/>
                  </a:lnTo>
                  <a:cubicBezTo>
                    <a:pt x="f167" y="f60"/>
                    <a:pt x="f167" y="f60"/>
                    <a:pt x="f168" y="f58"/>
                  </a:cubicBezTo>
                  <a:lnTo>
                    <a:pt x="f168" y="f57"/>
                  </a:lnTo>
                  <a:lnTo>
                    <a:pt x="f169" y="f56"/>
                  </a:lnTo>
                  <a:cubicBezTo>
                    <a:pt x="f170" y="f54"/>
                    <a:pt x="f171" y="f52"/>
                    <a:pt x="f172" y="f51"/>
                  </a:cubicBezTo>
                  <a:cubicBezTo>
                    <a:pt x="f172" y="f173"/>
                    <a:pt x="f174" y="f50"/>
                    <a:pt x="f174" y="f175"/>
                  </a:cubicBezTo>
                  <a:lnTo>
                    <a:pt x="f176" y="f49"/>
                  </a:lnTo>
                  <a:lnTo>
                    <a:pt x="f176" y="f177"/>
                  </a:lnTo>
                  <a:cubicBezTo>
                    <a:pt x="f178" y="f47"/>
                    <a:pt x="f178" y="f179"/>
                    <a:pt x="f180" y="f94"/>
                  </a:cubicBezTo>
                  <a:cubicBezTo>
                    <a:pt x="f180" y="f181"/>
                    <a:pt x="f182" y="f183"/>
                    <a:pt x="f182" y="f184"/>
                  </a:cubicBezTo>
                  <a:lnTo>
                    <a:pt x="f185" y="f186"/>
                  </a:lnTo>
                  <a:lnTo>
                    <a:pt x="f185" y="f87"/>
                  </a:lnTo>
                  <a:lnTo>
                    <a:pt x="f185" y="f187"/>
                  </a:lnTo>
                  <a:lnTo>
                    <a:pt x="f185" y="f188"/>
                  </a:lnTo>
                  <a:cubicBezTo>
                    <a:pt x="f189" y="f190"/>
                    <a:pt x="f189" y="f35"/>
                    <a:pt x="f185" y="f191"/>
                  </a:cubicBezTo>
                  <a:cubicBezTo>
                    <a:pt x="f182" y="f74"/>
                    <a:pt x="f182" y="f34"/>
                    <a:pt x="f180" y="f192"/>
                  </a:cubicBezTo>
                  <a:cubicBezTo>
                    <a:pt x="f178" y="f193"/>
                    <a:pt x="f176" y="f33"/>
                    <a:pt x="f172" y="f194"/>
                  </a:cubicBezTo>
                  <a:lnTo>
                    <a:pt x="f169" y="f32"/>
                  </a:lnTo>
                  <a:cubicBezTo>
                    <a:pt x="f168" y="f32"/>
                    <a:pt x="f167" y="f71"/>
                    <a:pt x="f165" y="f71"/>
                  </a:cubicBezTo>
                  <a:cubicBezTo>
                    <a:pt x="f164" y="f195"/>
                    <a:pt x="f163" y="f195"/>
                    <a:pt x="f161" y="f195"/>
                  </a:cubicBezTo>
                  <a:lnTo>
                    <a:pt x="f156" y="f195"/>
                  </a:lnTo>
                  <a:cubicBezTo>
                    <a:pt x="f196" y="f195"/>
                    <a:pt x="f154" y="f195"/>
                    <a:pt x="f197" y="f71"/>
                  </a:cubicBezTo>
                  <a:lnTo>
                    <a:pt x="f152" y="f71"/>
                  </a:lnTo>
                  <a:cubicBezTo>
                    <a:pt x="f152" y="f71"/>
                    <a:pt x="f151" y="f71"/>
                    <a:pt x="f150" y="f32"/>
                  </a:cubicBezTo>
                  <a:lnTo>
                    <a:pt x="f148" y="f32"/>
                  </a:lnTo>
                  <a:cubicBezTo>
                    <a:pt x="f146" y="f32"/>
                    <a:pt x="f145" y="f198"/>
                    <a:pt x="f199" y="f198"/>
                  </a:cubicBezTo>
                  <a:cubicBezTo>
                    <a:pt x="f144" y="f198"/>
                    <a:pt x="f143" y="f200"/>
                    <a:pt x="f141" y="f200"/>
                  </a:cubicBezTo>
                  <a:lnTo>
                    <a:pt x="f140" y="f194"/>
                  </a:lnTo>
                  <a:cubicBezTo>
                    <a:pt x="f138" y="f194"/>
                    <a:pt x="f201" y="f33"/>
                    <a:pt x="f137" y="f33"/>
                  </a:cubicBezTo>
                  <a:cubicBezTo>
                    <a:pt x="f136" y="f202"/>
                    <a:pt x="f135" y="f202"/>
                    <a:pt x="f134" y="f193"/>
                  </a:cubicBezTo>
                  <a:lnTo>
                    <a:pt x="f203" y="f193"/>
                  </a:lnTo>
                  <a:lnTo>
                    <a:pt x="f204" y="f205"/>
                  </a:lnTo>
                  <a:lnTo>
                    <a:pt x="f206" y="f205"/>
                  </a:lnTo>
                  <a:cubicBezTo>
                    <a:pt x="f206" y="f192"/>
                    <a:pt x="f207" y="f192"/>
                    <a:pt x="f208" y="f34"/>
                  </a:cubicBezTo>
                  <a:cubicBezTo>
                    <a:pt x="f209" y="f34"/>
                    <a:pt x="f133" y="f73"/>
                    <a:pt x="f132" y="f73"/>
                  </a:cubicBezTo>
                  <a:lnTo>
                    <a:pt x="f131" y="f74"/>
                  </a:lnTo>
                  <a:cubicBezTo>
                    <a:pt x="f210" y="f191"/>
                    <a:pt x="f129" y="f191"/>
                    <a:pt x="f128" y="f211"/>
                  </a:cubicBezTo>
                  <a:lnTo>
                    <a:pt x="f127" y="f211"/>
                  </a:lnTo>
                  <a:cubicBezTo>
                    <a:pt x="f125" y="f212"/>
                    <a:pt x="f123" y="f213"/>
                    <a:pt x="f122" y="f213"/>
                  </a:cubicBezTo>
                  <a:cubicBezTo>
                    <a:pt x="f120" y="f35"/>
                    <a:pt x="f116" y="f36"/>
                    <a:pt x="f106" y="f37"/>
                  </a:cubicBezTo>
                  <a:cubicBezTo>
                    <a:pt x="f105" y="f37"/>
                    <a:pt x="f105" y="f214"/>
                    <a:pt x="f215" y="f190"/>
                  </a:cubicBezTo>
                  <a:lnTo>
                    <a:pt x="f113" y="f190"/>
                  </a:lnTo>
                  <a:lnTo>
                    <a:pt x="f216" y="f217"/>
                  </a:lnTo>
                  <a:cubicBezTo>
                    <a:pt x="f216" y="f217"/>
                    <a:pt x="f111" y="f217"/>
                    <a:pt x="f111" y="f38"/>
                  </a:cubicBezTo>
                  <a:lnTo>
                    <a:pt x="f81" y="f82"/>
                  </a:lnTo>
                  <a:cubicBezTo>
                    <a:pt x="f81" y="f38"/>
                    <a:pt x="f107" y="f38"/>
                    <a:pt x="f107" y="f217"/>
                  </a:cubicBezTo>
                  <a:lnTo>
                    <a:pt x="f104" y="f217"/>
                  </a:lnTo>
                  <a:cubicBezTo>
                    <a:pt x="f104" y="f190"/>
                    <a:pt x="f102" y="f190"/>
                    <a:pt x="f101" y="f214"/>
                  </a:cubicBezTo>
                  <a:cubicBezTo>
                    <a:pt x="f101" y="f214"/>
                    <a:pt x="f58" y="f37"/>
                    <a:pt x="f218" y="f37"/>
                  </a:cubicBezTo>
                  <a:lnTo>
                    <a:pt x="f100" y="f37"/>
                  </a:lnTo>
                  <a:cubicBezTo>
                    <a:pt x="f99" y="f37"/>
                    <a:pt x="f98" y="f37"/>
                    <a:pt x="f219" y="f214"/>
                  </a:cubicBezTo>
                  <a:cubicBezTo>
                    <a:pt x="f220" y="f214"/>
                    <a:pt x="f220" y="f190"/>
                    <a:pt x="f221" y="f190"/>
                  </a:cubicBezTo>
                  <a:cubicBezTo>
                    <a:pt x="f222" y="f190"/>
                    <a:pt x="f222" y="f217"/>
                    <a:pt x="f223" y="f217"/>
                  </a:cubicBezTo>
                  <a:lnTo>
                    <a:pt x="f177" y="f190"/>
                  </a:lnTo>
                  <a:cubicBezTo>
                    <a:pt x="f97" y="f190"/>
                    <a:pt x="f97" y="f214"/>
                    <a:pt x="f96" y="f214"/>
                  </a:cubicBezTo>
                  <a:lnTo>
                    <a:pt x="f224" y="f214"/>
                  </a:lnTo>
                  <a:lnTo>
                    <a:pt x="f224" y="f37"/>
                  </a:lnTo>
                  <a:lnTo>
                    <a:pt x="f224" y="f36"/>
                  </a:lnTo>
                  <a:lnTo>
                    <a:pt x="f225" y="f35"/>
                  </a:lnTo>
                  <a:cubicBezTo>
                    <a:pt x="f225" y="f213"/>
                    <a:pt x="f225" y="f212"/>
                    <a:pt x="f92" y="f211"/>
                  </a:cubicBezTo>
                  <a:lnTo>
                    <a:pt x="f92" y="f191"/>
                  </a:lnTo>
                  <a:lnTo>
                    <a:pt x="f43" y="f192"/>
                  </a:lnTo>
                  <a:cubicBezTo>
                    <a:pt x="f91" y="f193"/>
                    <a:pt x="f90" y="f33"/>
                    <a:pt x="f90" y="f194"/>
                  </a:cubicBezTo>
                  <a:cubicBezTo>
                    <a:pt x="f88" y="f32"/>
                    <a:pt x="f87" y="f226"/>
                    <a:pt x="f86" y="f227"/>
                  </a:cubicBezTo>
                  <a:lnTo>
                    <a:pt x="f85" y="f65"/>
                  </a:lnTo>
                  <a:cubicBezTo>
                    <a:pt x="f84" y="f6"/>
                    <a:pt x="f83" y="f228"/>
                    <a:pt x="f82" y="f229"/>
                  </a:cubicBezTo>
                  <a:lnTo>
                    <a:pt x="f38" y="f28"/>
                  </a:lnTo>
                  <a:lnTo>
                    <a:pt x="f80" y="f16"/>
                  </a:lnTo>
                  <a:lnTo>
                    <a:pt x="f80" y="f230"/>
                  </a:lnTo>
                  <a:lnTo>
                    <a:pt x="f231" y="f27"/>
                  </a:lnTo>
                  <a:cubicBezTo>
                    <a:pt x="f78" y="f232"/>
                    <a:pt x="f78" y="f23"/>
                    <a:pt x="f36" y="f24"/>
                  </a:cubicBezTo>
                  <a:cubicBezTo>
                    <a:pt x="f77" y="f22"/>
                    <a:pt x="f233" y="f234"/>
                    <a:pt x="f76" y="f20"/>
                  </a:cubicBezTo>
                  <a:cubicBezTo>
                    <a:pt x="f75" y="f18"/>
                    <a:pt x="f74" y="f235"/>
                    <a:pt x="f73" y="f15"/>
                  </a:cubicBezTo>
                  <a:cubicBezTo>
                    <a:pt x="f236" y="f15"/>
                    <a:pt x="f237" y="f13"/>
                    <a:pt x="f238" y="f13"/>
                  </a:cubicBezTo>
                  <a:cubicBezTo>
                    <a:pt x="f239" y="f8"/>
                    <a:pt x="f240" y="f8"/>
                    <a:pt x="f72" y="f2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3652;p54">
              <a:extLst>
                <a:ext uri="{FF2B5EF4-FFF2-40B4-BE49-F238E27FC236}">
                  <a16:creationId xmlns:a16="http://schemas.microsoft.com/office/drawing/2014/main" id="{0B896948-161C-6B22-2F2B-1802CAF1B0D0}"/>
                </a:ext>
              </a:extLst>
            </p:cNvPr>
            <p:cNvSpPr/>
            <p:nvPr/>
          </p:nvSpPr>
          <p:spPr>
            <a:xfrm>
              <a:off x="1985692" y="3307713"/>
              <a:ext cx="57360" cy="727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4"/>
                <a:gd name="f4" fmla="val 1033"/>
                <a:gd name="f5" fmla="val 126"/>
                <a:gd name="f6" fmla="val 106"/>
                <a:gd name="f7" fmla="val 20"/>
                <a:gd name="f8" fmla="val 86"/>
                <a:gd name="f9" fmla="val 61"/>
                <a:gd name="f10" fmla="val 41"/>
                <a:gd name="f11" fmla="val 40"/>
                <a:gd name="f12" fmla="val 60"/>
                <a:gd name="f13" fmla="val 21"/>
                <a:gd name="f14" fmla="val 80"/>
                <a:gd name="f15" fmla="val 100"/>
                <a:gd name="f16" fmla="val 1"/>
                <a:gd name="f17" fmla="val 125"/>
                <a:gd name="f18" fmla="val 166"/>
                <a:gd name="f19" fmla="val 206"/>
                <a:gd name="f20" fmla="val 331"/>
                <a:gd name="f21" fmla="val 376"/>
                <a:gd name="f22" fmla="val 416"/>
                <a:gd name="f23" fmla="val 456"/>
                <a:gd name="f24" fmla="val 476"/>
                <a:gd name="f25" fmla="val 522"/>
                <a:gd name="f26" fmla="val 562"/>
                <a:gd name="f27" fmla="val 602"/>
                <a:gd name="f28" fmla="val 647"/>
                <a:gd name="f29" fmla="val 187"/>
                <a:gd name="f30" fmla="val 667"/>
                <a:gd name="f31" fmla="val 212"/>
                <a:gd name="f32" fmla="val 707"/>
                <a:gd name="f33" fmla="val 252"/>
                <a:gd name="f34" fmla="val 752"/>
                <a:gd name="f35" fmla="val 292"/>
                <a:gd name="f36" fmla="val 792"/>
                <a:gd name="f37" fmla="val 312"/>
                <a:gd name="f38" fmla="val 812"/>
                <a:gd name="f39" fmla="val 337"/>
                <a:gd name="f40" fmla="val 833"/>
                <a:gd name="f41" fmla="val 357"/>
                <a:gd name="f42" fmla="val 853"/>
                <a:gd name="f43" fmla="val 397"/>
                <a:gd name="f44" fmla="val 878"/>
                <a:gd name="f45" fmla="val 417"/>
                <a:gd name="f46" fmla="val 437"/>
                <a:gd name="f47" fmla="val 898"/>
                <a:gd name="f48" fmla="val 482"/>
                <a:gd name="f49" fmla="val 918"/>
                <a:gd name="f50" fmla="val 502"/>
                <a:gd name="f51" fmla="val 938"/>
                <a:gd name="f52" fmla="val 523"/>
                <a:gd name="f53" fmla="val 958"/>
                <a:gd name="f54" fmla="val 543"/>
                <a:gd name="f55" fmla="val 588"/>
                <a:gd name="f56" fmla="val 978"/>
                <a:gd name="f57" fmla="val 608"/>
                <a:gd name="f58" fmla="val 628"/>
                <a:gd name="f59" fmla="val 1003"/>
                <a:gd name="f60" fmla="val 648"/>
                <a:gd name="f61" fmla="val 668"/>
                <a:gd name="f62" fmla="val 1023"/>
                <a:gd name="f63" fmla="val 681"/>
                <a:gd name="f64" fmla="val 697"/>
                <a:gd name="f65" fmla="val 1032"/>
                <a:gd name="f66" fmla="val 718"/>
                <a:gd name="f67" fmla="val 728"/>
                <a:gd name="f68" fmla="val 740"/>
                <a:gd name="f69" fmla="val 1030"/>
                <a:gd name="f70" fmla="val 753"/>
                <a:gd name="f71" fmla="val 773"/>
                <a:gd name="f72" fmla="val 793"/>
                <a:gd name="f73" fmla="val 813"/>
                <a:gd name="f74" fmla="val 733"/>
                <a:gd name="f75" fmla="val 772"/>
                <a:gd name="f76" fmla="val 713"/>
                <a:gd name="f77" fmla="val 727"/>
                <a:gd name="f78" fmla="val 688"/>
                <a:gd name="f79" fmla="val 582"/>
                <a:gd name="f80" fmla="val 436"/>
                <a:gd name="f81" fmla="val 563"/>
                <a:gd name="f82" fmla="val 396"/>
                <a:gd name="f83" fmla="val 351"/>
                <a:gd name="f84" fmla="val 271"/>
                <a:gd name="f85" fmla="val 186"/>
                <a:gd name="f86" fmla="val 145"/>
                <a:gd name="f87" fmla="val 377"/>
                <a:gd name="f88" fmla="val 272"/>
                <a:gd name="f89" fmla="val 146"/>
                <a:gd name="f90" fmla="*/ f0 1 814"/>
                <a:gd name="f91" fmla="*/ f1 1 1033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814"/>
                <a:gd name="f98" fmla="*/ f95 1 1033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814" h="1033">
                  <a:moveTo>
                    <a:pt x="f5" y="f2"/>
                  </a:moveTo>
                  <a:cubicBezTo>
                    <a:pt x="f6" y="f7"/>
                    <a:pt x="f6" y="f7"/>
                    <a:pt x="f8" y="f7"/>
                  </a:cubicBezTo>
                  <a:cubicBezTo>
                    <a:pt x="f9" y="f7"/>
                    <a:pt x="f10" y="f11"/>
                    <a:pt x="f10" y="f11"/>
                  </a:cubicBezTo>
                  <a:cubicBezTo>
                    <a:pt x="f10" y="f12"/>
                    <a:pt x="f13" y="f14"/>
                    <a:pt x="f13" y="f15"/>
                  </a:cubicBezTo>
                  <a:cubicBezTo>
                    <a:pt x="f16" y="f17"/>
                    <a:pt x="f16" y="f18"/>
                    <a:pt x="f16" y="f19"/>
                  </a:cubicBezTo>
                  <a:lnTo>
                    <a:pt x="f16" y="f20"/>
                  </a:lnTo>
                  <a:cubicBezTo>
                    <a:pt x="f13" y="f21"/>
                    <a:pt x="f13" y="f22"/>
                    <a:pt x="f10" y="f23"/>
                  </a:cubicBezTo>
                  <a:cubicBezTo>
                    <a:pt x="f9" y="f24"/>
                    <a:pt x="f8" y="f25"/>
                    <a:pt x="f6" y="f26"/>
                  </a:cubicBezTo>
                  <a:cubicBezTo>
                    <a:pt x="f5" y="f27"/>
                    <a:pt x="f18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4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3"/>
                    <a:pt x="f55" y="f56"/>
                    <a:pt x="f57" y="f56"/>
                  </a:cubicBezTo>
                  <a:cubicBezTo>
                    <a:pt x="f58" y="f59"/>
                    <a:pt x="f58" y="f59"/>
                    <a:pt x="f60" y="f59"/>
                  </a:cubicBezTo>
                  <a:lnTo>
                    <a:pt x="f61" y="f62"/>
                  </a:lnTo>
                  <a:cubicBezTo>
                    <a:pt x="f63" y="f62"/>
                    <a:pt x="f64" y="f65"/>
                    <a:pt x="f66" y="f65"/>
                  </a:cubicBezTo>
                  <a:cubicBezTo>
                    <a:pt x="f67" y="f65"/>
                    <a:pt x="f68" y="f69"/>
                    <a:pt x="f70" y="f62"/>
                  </a:cubicBezTo>
                  <a:cubicBezTo>
                    <a:pt x="f71" y="f62"/>
                    <a:pt x="f71" y="f59"/>
                    <a:pt x="f72" y="f56"/>
                  </a:cubicBezTo>
                  <a:cubicBezTo>
                    <a:pt x="f72" y="f53"/>
                    <a:pt x="f72" y="f51"/>
                    <a:pt x="f73" y="f51"/>
                  </a:cubicBezTo>
                  <a:cubicBezTo>
                    <a:pt x="f73" y="f49"/>
                    <a:pt x="f73" y="f47"/>
                    <a:pt x="f72" y="f44"/>
                  </a:cubicBezTo>
                  <a:cubicBezTo>
                    <a:pt x="f72" y="f44"/>
                    <a:pt x="f72" y="f42"/>
                    <a:pt x="f71" y="f40"/>
                  </a:cubicBezTo>
                  <a:cubicBezTo>
                    <a:pt x="f70" y="f36"/>
                    <a:pt x="f74" y="f75"/>
                    <a:pt x="f76" y="f77"/>
                  </a:cubicBezTo>
                  <a:cubicBezTo>
                    <a:pt x="f78" y="f30"/>
                    <a:pt x="f60" y="f79"/>
                    <a:pt x="f58" y="f25"/>
                  </a:cubicBezTo>
                  <a:cubicBezTo>
                    <a:pt x="f57" y="f24"/>
                    <a:pt x="f55" y="f80"/>
                    <a:pt x="f81" y="f82"/>
                  </a:cubicBezTo>
                  <a:cubicBezTo>
                    <a:pt x="f81" y="f21"/>
                    <a:pt x="f54" y="f83"/>
                    <a:pt x="f52" y="f20"/>
                  </a:cubicBezTo>
                  <a:cubicBezTo>
                    <a:pt x="f48" y="f84"/>
                    <a:pt x="f46" y="f85"/>
                    <a:pt x="f43" y="f86"/>
                  </a:cubicBezTo>
                  <a:cubicBezTo>
                    <a:pt x="f87" y="f17"/>
                    <a:pt x="f41" y="f15"/>
                    <a:pt x="f39" y="f15"/>
                  </a:cubicBezTo>
                  <a:cubicBezTo>
                    <a:pt x="f37" y="f14"/>
                    <a:pt x="f37" y="f12"/>
                    <a:pt x="f35" y="f12"/>
                  </a:cubicBezTo>
                  <a:cubicBezTo>
                    <a:pt x="f88" y="f11"/>
                    <a:pt x="f33" y="f11"/>
                    <a:pt x="f31" y="f7"/>
                  </a:cubicBezTo>
                  <a:lnTo>
                    <a:pt x="f18" y="f7"/>
                  </a:lnTo>
                  <a:cubicBezTo>
                    <a:pt x="f89" y="f2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C4576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3653;p54">
              <a:extLst>
                <a:ext uri="{FF2B5EF4-FFF2-40B4-BE49-F238E27FC236}">
                  <a16:creationId xmlns:a16="http://schemas.microsoft.com/office/drawing/2014/main" id="{817E8966-DB4A-4FE3-9098-A74CE6906DDB}"/>
                </a:ext>
              </a:extLst>
            </p:cNvPr>
            <p:cNvSpPr/>
            <p:nvPr/>
          </p:nvSpPr>
          <p:spPr>
            <a:xfrm>
              <a:off x="2094561" y="3351833"/>
              <a:ext cx="76736" cy="424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9"/>
                <a:gd name="f4" fmla="val 603"/>
                <a:gd name="f5" fmla="val 878"/>
                <a:gd name="f6" fmla="val 1"/>
                <a:gd name="f7" fmla="val 838"/>
                <a:gd name="f8" fmla="val 798"/>
                <a:gd name="f9" fmla="val 773"/>
                <a:gd name="f10" fmla="val 21"/>
                <a:gd name="f11" fmla="val 733"/>
                <a:gd name="f12" fmla="val 41"/>
                <a:gd name="f13" fmla="val 693"/>
                <a:gd name="f14" fmla="val 648"/>
                <a:gd name="f15" fmla="val 61"/>
                <a:gd name="f16" fmla="val 628"/>
                <a:gd name="f17" fmla="val 81"/>
                <a:gd name="f18" fmla="val 607"/>
                <a:gd name="f19" fmla="val 587"/>
                <a:gd name="f20" fmla="val 547"/>
                <a:gd name="f21" fmla="val 126"/>
                <a:gd name="f22" fmla="val 522"/>
                <a:gd name="f23" fmla="val 502"/>
                <a:gd name="f24" fmla="val 146"/>
                <a:gd name="f25" fmla="val 482"/>
                <a:gd name="f26" fmla="val 462"/>
                <a:gd name="f27" fmla="val 166"/>
                <a:gd name="f28" fmla="val 422"/>
                <a:gd name="f29" fmla="val 397"/>
                <a:gd name="f30" fmla="val 186"/>
                <a:gd name="f31" fmla="val 377"/>
                <a:gd name="f32" fmla="val 357"/>
                <a:gd name="f33" fmla="val 317"/>
                <a:gd name="f34" fmla="val 207"/>
                <a:gd name="f35" fmla="val 297"/>
                <a:gd name="f36" fmla="val 271"/>
                <a:gd name="f37" fmla="val 227"/>
                <a:gd name="f38" fmla="val 251"/>
                <a:gd name="f39" fmla="val 231"/>
                <a:gd name="f40" fmla="val 211"/>
                <a:gd name="f41" fmla="val 252"/>
                <a:gd name="f42" fmla="val 191"/>
                <a:gd name="f43" fmla="val 272"/>
                <a:gd name="f44" fmla="val 292"/>
                <a:gd name="f45" fmla="val 106"/>
                <a:gd name="f46" fmla="val 86"/>
                <a:gd name="f47" fmla="val 312"/>
                <a:gd name="f48" fmla="val 66"/>
                <a:gd name="f49" fmla="val 332"/>
                <a:gd name="f50" fmla="val 46"/>
                <a:gd name="f51" fmla="val 352"/>
                <a:gd name="f52" fmla="val 437"/>
                <a:gd name="f53" fmla="val 457"/>
                <a:gd name="f54" fmla="val 477"/>
                <a:gd name="f55" fmla="val 523"/>
                <a:gd name="f56" fmla="val 543"/>
                <a:gd name="f57" fmla="val 563"/>
                <a:gd name="f58" fmla="val 583"/>
                <a:gd name="f59" fmla="val 171"/>
                <a:gd name="f60" fmla="val 567"/>
                <a:gd name="f61" fmla="val 713"/>
                <a:gd name="f62" fmla="val 858"/>
                <a:gd name="f63" fmla="val 898"/>
                <a:gd name="f64" fmla="val 943"/>
                <a:gd name="f65" fmla="val 964"/>
                <a:gd name="f66" fmla="val 417"/>
                <a:gd name="f67" fmla="val 1004"/>
                <a:gd name="f68" fmla="val 1024"/>
                <a:gd name="f69" fmla="val 1049"/>
                <a:gd name="f70" fmla="val 1069"/>
                <a:gd name="f71" fmla="val 101"/>
                <a:gd name="f72" fmla="*/ f0 1 1089"/>
                <a:gd name="f73" fmla="*/ f1 1 603"/>
                <a:gd name="f74" fmla="val f2"/>
                <a:gd name="f75" fmla="val f3"/>
                <a:gd name="f76" fmla="val f4"/>
                <a:gd name="f77" fmla="+- f76 0 f74"/>
                <a:gd name="f78" fmla="+- f75 0 f74"/>
                <a:gd name="f79" fmla="*/ f78 1 1089"/>
                <a:gd name="f80" fmla="*/ f77 1 603"/>
                <a:gd name="f81" fmla="*/ f74 1 f79"/>
                <a:gd name="f82" fmla="*/ f75 1 f79"/>
                <a:gd name="f83" fmla="*/ f74 1 f80"/>
                <a:gd name="f84" fmla="*/ f76 1 f80"/>
                <a:gd name="f85" fmla="*/ f81 f72 1"/>
                <a:gd name="f86" fmla="*/ f82 f72 1"/>
                <a:gd name="f87" fmla="*/ f84 f73 1"/>
                <a:gd name="f88" fmla="*/ f83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5" t="f88" r="f86" b="f87"/>
              <a:pathLst>
                <a:path w="1089" h="603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2"/>
                    <a:pt x="f13" y="f12"/>
                    <a:pt x="f14" y="f15"/>
                  </a:cubicBezTo>
                  <a:cubicBezTo>
                    <a:pt x="f16" y="f17"/>
                    <a:pt x="f18" y="f17"/>
                    <a:pt x="f19" y="f17"/>
                  </a:cubicBezTo>
                  <a:lnTo>
                    <a:pt x="f20" y="f21"/>
                  </a:lnTo>
                  <a:cubicBezTo>
                    <a:pt x="f22" y="f21"/>
                    <a:pt x="f22" y="f21"/>
                    <a:pt x="f23" y="f24"/>
                  </a:cubicBezTo>
                  <a:cubicBezTo>
                    <a:pt x="f25" y="f24"/>
                    <a:pt x="f26" y="f27"/>
                    <a:pt x="f28" y="f27"/>
                  </a:cubicBezTo>
                  <a:cubicBezTo>
                    <a:pt x="f29" y="f27"/>
                    <a:pt x="f29" y="f30"/>
                    <a:pt x="f31" y="f30"/>
                  </a:cubicBezTo>
                  <a:cubicBezTo>
                    <a:pt x="f32" y="f30"/>
                    <a:pt x="f33" y="f34"/>
                    <a:pt x="f35" y="f34"/>
                  </a:cubicBezTo>
                  <a:cubicBezTo>
                    <a:pt x="f36" y="f37"/>
                    <a:pt x="f38" y="f37"/>
                    <a:pt x="f39" y="f37"/>
                  </a:cubicBezTo>
                  <a:cubicBezTo>
                    <a:pt x="f40" y="f41"/>
                    <a:pt x="f42" y="f43"/>
                    <a:pt x="f24" y="f43"/>
                  </a:cubicBezTo>
                  <a:cubicBezTo>
                    <a:pt x="f21" y="f43"/>
                    <a:pt x="f21" y="f44"/>
                    <a:pt x="f45" y="f44"/>
                  </a:cubicBezTo>
                  <a:cubicBezTo>
                    <a:pt x="f46" y="f47"/>
                    <a:pt x="f48" y="f47"/>
                    <a:pt x="f48" y="f49"/>
                  </a:cubicBezTo>
                  <a:cubicBezTo>
                    <a:pt x="f50" y="f49"/>
                    <a:pt x="f10" y="f51"/>
                    <a:pt x="f6" y="f31"/>
                  </a:cubicBezTo>
                  <a:lnTo>
                    <a:pt x="f6" y="f52"/>
                  </a:lnTo>
                  <a:cubicBezTo>
                    <a:pt x="f6" y="f53"/>
                    <a:pt x="f10" y="f54"/>
                    <a:pt x="f10" y="f54"/>
                  </a:cubicBezTo>
                  <a:lnTo>
                    <a:pt x="f10" y="f23"/>
                  </a:lnTo>
                  <a:cubicBezTo>
                    <a:pt x="f6" y="f55"/>
                    <a:pt x="f10" y="f56"/>
                    <a:pt x="f50" y="f57"/>
                  </a:cubicBezTo>
                  <a:cubicBezTo>
                    <a:pt x="f46" y="f57"/>
                    <a:pt x="f21" y="f58"/>
                    <a:pt x="f59" y="f58"/>
                  </a:cubicBezTo>
                  <a:cubicBezTo>
                    <a:pt x="f40" y="f58"/>
                    <a:pt x="f36" y="f58"/>
                    <a:pt x="f33" y="f4"/>
                  </a:cubicBezTo>
                  <a:cubicBezTo>
                    <a:pt x="f31" y="f4"/>
                    <a:pt x="f28" y="f4"/>
                    <a:pt x="f26" y="f58"/>
                  </a:cubicBezTo>
                  <a:cubicBezTo>
                    <a:pt x="f22" y="f58"/>
                    <a:pt x="f60" y="f58"/>
                    <a:pt x="f16" y="f57"/>
                  </a:cubicBezTo>
                  <a:cubicBezTo>
                    <a:pt x="f61" y="f57"/>
                    <a:pt x="f8" y="f55"/>
                    <a:pt x="f62" y="f23"/>
                  </a:cubicBezTo>
                  <a:cubicBezTo>
                    <a:pt x="f63" y="f54"/>
                    <a:pt x="f64" y="f52"/>
                    <a:pt x="f65" y="f66"/>
                  </a:cubicBezTo>
                  <a:cubicBezTo>
                    <a:pt x="f67" y="f29"/>
                    <a:pt x="f68" y="f31"/>
                    <a:pt x="f69" y="f49"/>
                  </a:cubicBezTo>
                  <a:cubicBezTo>
                    <a:pt x="f70" y="f47"/>
                    <a:pt x="f70" y="f43"/>
                    <a:pt x="f3" y="f37"/>
                  </a:cubicBezTo>
                  <a:lnTo>
                    <a:pt x="f3" y="f30"/>
                  </a:lnTo>
                  <a:lnTo>
                    <a:pt x="f3" y="f27"/>
                  </a:lnTo>
                  <a:cubicBezTo>
                    <a:pt x="f3" y="f21"/>
                    <a:pt x="f3" y="f71"/>
                    <a:pt x="f70" y="f17"/>
                  </a:cubicBezTo>
                  <a:cubicBezTo>
                    <a:pt x="f69" y="f12"/>
                    <a:pt x="f68" y="f10"/>
                    <a:pt x="f67" y="f6"/>
                  </a:cubicBezTo>
                  <a:close/>
                </a:path>
              </a:pathLst>
            </a:custGeom>
            <a:solidFill>
              <a:srgbClr val="C4576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3654;p54">
              <a:extLst>
                <a:ext uri="{FF2B5EF4-FFF2-40B4-BE49-F238E27FC236}">
                  <a16:creationId xmlns:a16="http://schemas.microsoft.com/office/drawing/2014/main" id="{2996563E-F02A-877F-DF36-AAF689513360}"/>
                </a:ext>
              </a:extLst>
            </p:cNvPr>
            <p:cNvSpPr/>
            <p:nvPr/>
          </p:nvSpPr>
          <p:spPr>
            <a:xfrm>
              <a:off x="2152204" y="3351833"/>
              <a:ext cx="16276" cy="57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1"/>
                <a:gd name="f4" fmla="val 82"/>
                <a:gd name="f5" fmla="val 80"/>
                <a:gd name="f6" fmla="val 1"/>
                <a:gd name="f7" fmla="val 60"/>
                <a:gd name="f8" fmla="val 40"/>
                <a:gd name="f9" fmla="val 21"/>
                <a:gd name="f10" fmla="val 61"/>
                <a:gd name="f11" fmla="val 81"/>
                <a:gd name="f12" fmla="val 20"/>
                <a:gd name="f13" fmla="val 105"/>
                <a:gd name="f14" fmla="val 125"/>
                <a:gd name="f15" fmla="val 146"/>
                <a:gd name="f16" fmla="val 166"/>
                <a:gd name="f17" fmla="val 206"/>
                <a:gd name="f18" fmla="val 41"/>
                <a:gd name="f19" fmla="*/ f0 1 231"/>
                <a:gd name="f20" fmla="*/ f1 1 82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31"/>
                <a:gd name="f27" fmla="*/ f24 1 82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31" h="82">
                  <a:moveTo>
                    <a:pt x="f5" y="f6"/>
                  </a:moveTo>
                  <a:cubicBezTo>
                    <a:pt x="f7" y="f6"/>
                    <a:pt x="f8" y="f9"/>
                    <a:pt x="f2" y="f9"/>
                  </a:cubicBezTo>
                  <a:lnTo>
                    <a:pt x="f2" y="f10"/>
                  </a:lnTo>
                  <a:cubicBezTo>
                    <a:pt x="f2" y="f10"/>
                    <a:pt x="f2" y="f11"/>
                    <a:pt x="f12" y="f11"/>
                  </a:cubicBezTo>
                  <a:lnTo>
                    <a:pt x="f8" y="f11"/>
                  </a:lnTo>
                  <a:cubicBezTo>
                    <a:pt x="f8" y="f10"/>
                    <a:pt x="f8" y="f10"/>
                    <a:pt x="f7" y="f10"/>
                  </a:cubicBezTo>
                  <a:lnTo>
                    <a:pt x="f13" y="f10"/>
                  </a:lnTo>
                  <a:cubicBezTo>
                    <a:pt x="f14" y="f10"/>
                    <a:pt x="f15" y="f10"/>
                    <a:pt x="f16" y="f11"/>
                  </a:cubicBezTo>
                  <a:lnTo>
                    <a:pt x="f17" y="f11"/>
                  </a:lnTo>
                  <a:lnTo>
                    <a:pt x="f17" y="f10"/>
                  </a:lnTo>
                  <a:cubicBezTo>
                    <a:pt x="f3" y="f10"/>
                    <a:pt x="f3" y="f10"/>
                    <a:pt x="f17" y="f18"/>
                  </a:cubicBezTo>
                  <a:lnTo>
                    <a:pt x="f17" y="f9"/>
                  </a:lnTo>
                  <a:lnTo>
                    <a:pt x="f15" y="f9"/>
                  </a:lnTo>
                  <a:cubicBezTo>
                    <a:pt x="f14" y="f6"/>
                    <a:pt x="f13" y="f6"/>
                    <a:pt x="f5" y="f6"/>
                  </a:cubicBezTo>
                  <a:close/>
                </a:path>
              </a:pathLst>
            </a:custGeom>
            <a:solidFill>
              <a:srgbClr val="C4576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3655;p54">
              <a:extLst>
                <a:ext uri="{FF2B5EF4-FFF2-40B4-BE49-F238E27FC236}">
                  <a16:creationId xmlns:a16="http://schemas.microsoft.com/office/drawing/2014/main" id="{CDAAF266-65D9-3ECB-6127-DD16F7A71536}"/>
                </a:ext>
              </a:extLst>
            </p:cNvPr>
            <p:cNvSpPr/>
            <p:nvPr/>
          </p:nvSpPr>
          <p:spPr>
            <a:xfrm>
              <a:off x="1822079" y="3769897"/>
              <a:ext cx="132615" cy="1569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82"/>
                <a:gd name="f4" fmla="val 2227"/>
                <a:gd name="f5" fmla="val 46"/>
                <a:gd name="f6" fmla="val 1"/>
                <a:gd name="f7" fmla="val 26"/>
                <a:gd name="f8" fmla="val 21"/>
                <a:gd name="f9" fmla="val 41"/>
                <a:gd name="f10" fmla="val 86"/>
                <a:gd name="f11" fmla="val 106"/>
                <a:gd name="f12" fmla="val 126"/>
                <a:gd name="f13" fmla="val 171"/>
                <a:gd name="f14" fmla="val 166"/>
                <a:gd name="f15" fmla="val 252"/>
                <a:gd name="f16" fmla="val 232"/>
                <a:gd name="f17" fmla="val 502"/>
                <a:gd name="f18" fmla="val 417"/>
                <a:gd name="f19" fmla="val 713"/>
                <a:gd name="f20" fmla="val 668"/>
                <a:gd name="f21" fmla="val 904"/>
                <a:gd name="f22" fmla="val 919"/>
                <a:gd name="f23" fmla="val 879"/>
                <a:gd name="f24" fmla="val 899"/>
                <a:gd name="f25" fmla="val 944"/>
                <a:gd name="f26" fmla="val 984"/>
                <a:gd name="f27" fmla="val 1004"/>
                <a:gd name="f28" fmla="val 1064"/>
                <a:gd name="f29" fmla="val 1069"/>
                <a:gd name="f30" fmla="val 1149"/>
                <a:gd name="f31" fmla="val 1109"/>
                <a:gd name="f32" fmla="val 1235"/>
                <a:gd name="f33" fmla="val 1174"/>
                <a:gd name="f34" fmla="val 1315"/>
                <a:gd name="f35" fmla="val 1215"/>
                <a:gd name="f36" fmla="val 1420"/>
                <a:gd name="f37" fmla="val 1340"/>
                <a:gd name="f38" fmla="val 1591"/>
                <a:gd name="f39" fmla="val 1445"/>
                <a:gd name="f40" fmla="val 1776"/>
                <a:gd name="f41" fmla="val 1531"/>
                <a:gd name="f42" fmla="val 1987"/>
                <a:gd name="f43" fmla="val 1551"/>
                <a:gd name="f44" fmla="val 2047"/>
                <a:gd name="f45" fmla="val 1571"/>
                <a:gd name="f46" fmla="val 2112"/>
                <a:gd name="f47" fmla="val 1611"/>
                <a:gd name="f48" fmla="val 2152"/>
                <a:gd name="f49" fmla="val 1631"/>
                <a:gd name="f50" fmla="val 2172"/>
                <a:gd name="f51" fmla="val 2193"/>
                <a:gd name="f52" fmla="val 1656"/>
                <a:gd name="f53" fmla="val 2218"/>
                <a:gd name="f54" fmla="val 1683"/>
                <a:gd name="f55" fmla="val 1709"/>
                <a:gd name="f56" fmla="val 2226"/>
                <a:gd name="f57" fmla="val 1730"/>
                <a:gd name="f58" fmla="val 1741"/>
                <a:gd name="f59" fmla="val 1750"/>
                <a:gd name="f60" fmla="val 2224"/>
                <a:gd name="f61" fmla="val 1756"/>
                <a:gd name="f62" fmla="val 1842"/>
                <a:gd name="f63" fmla="val 2132"/>
                <a:gd name="f64" fmla="val 1862"/>
                <a:gd name="f65" fmla="val 2007"/>
                <a:gd name="f66" fmla="val 1821"/>
                <a:gd name="f67" fmla="val 1942"/>
                <a:gd name="f68" fmla="val 1902"/>
                <a:gd name="f69" fmla="val 1781"/>
                <a:gd name="f70" fmla="val 1841"/>
                <a:gd name="f71" fmla="val 1736"/>
                <a:gd name="f72" fmla="val 1716"/>
                <a:gd name="f73" fmla="val 1696"/>
                <a:gd name="f74" fmla="val 1525"/>
                <a:gd name="f75" fmla="val 1440"/>
                <a:gd name="f76" fmla="val 1465"/>
                <a:gd name="f77" fmla="val 1255"/>
                <a:gd name="f78" fmla="val 1320"/>
                <a:gd name="f79" fmla="val 1089"/>
                <a:gd name="f80" fmla="val 838"/>
                <a:gd name="f81" fmla="val 1029"/>
                <a:gd name="f82" fmla="val 773"/>
                <a:gd name="f83" fmla="val 964"/>
                <a:gd name="f84" fmla="val 688"/>
                <a:gd name="f85" fmla="val 628"/>
                <a:gd name="f86" fmla="val 798"/>
                <a:gd name="f87" fmla="val 543"/>
                <a:gd name="f88" fmla="val 733"/>
                <a:gd name="f89" fmla="val 482"/>
                <a:gd name="f90" fmla="val 653"/>
                <a:gd name="f91" fmla="val 397"/>
                <a:gd name="f92" fmla="val 548"/>
                <a:gd name="f93" fmla="val 337"/>
                <a:gd name="f94" fmla="val 462"/>
                <a:gd name="f95" fmla="val 272"/>
                <a:gd name="f96" fmla="val 422"/>
                <a:gd name="f97" fmla="val 377"/>
                <a:gd name="f98" fmla="val 212"/>
                <a:gd name="f99" fmla="val 297"/>
                <a:gd name="f100" fmla="val 146"/>
                <a:gd name="f101" fmla="val 61"/>
                <a:gd name="f102" fmla="val 66"/>
                <a:gd name="f103" fmla="*/ f0 1 1882"/>
                <a:gd name="f104" fmla="*/ f1 1 2227"/>
                <a:gd name="f105" fmla="val f2"/>
                <a:gd name="f106" fmla="val f3"/>
                <a:gd name="f107" fmla="val f4"/>
                <a:gd name="f108" fmla="+- f107 0 f105"/>
                <a:gd name="f109" fmla="+- f106 0 f105"/>
                <a:gd name="f110" fmla="*/ f109 1 1882"/>
                <a:gd name="f111" fmla="*/ f108 1 2227"/>
                <a:gd name="f112" fmla="*/ f105 1 f110"/>
                <a:gd name="f113" fmla="*/ f106 1 f110"/>
                <a:gd name="f114" fmla="*/ f105 1 f111"/>
                <a:gd name="f115" fmla="*/ f107 1 f111"/>
                <a:gd name="f116" fmla="*/ f112 f103 1"/>
                <a:gd name="f117" fmla="*/ f113 f103 1"/>
                <a:gd name="f118" fmla="*/ f115 f104 1"/>
                <a:gd name="f119" fmla="*/ f114 f10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6" t="f119" r="f117" b="f118"/>
              <a:pathLst>
                <a:path w="1882" h="2227">
                  <a:moveTo>
                    <a:pt x="f5" y="f6"/>
                  </a:moveTo>
                  <a:cubicBezTo>
                    <a:pt x="f7" y="f6"/>
                    <a:pt x="f7" y="f8"/>
                    <a:pt x="f6" y="f8"/>
                  </a:cubicBezTo>
                  <a:cubicBezTo>
                    <a:pt x="f6" y="f9"/>
                    <a:pt x="f6" y="f10"/>
                    <a:pt x="f7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3" y="f24"/>
                  </a:lnTo>
                  <a:lnTo>
                    <a:pt x="f23" y="f24"/>
                  </a:ln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49" y="f51"/>
                    <a:pt x="f52" y="f53"/>
                  </a:cubicBezTo>
                  <a:cubicBezTo>
                    <a:pt x="f54" y="f53"/>
                    <a:pt x="f55" y="f56"/>
                    <a:pt x="f57" y="f56"/>
                  </a:cubicBezTo>
                  <a:cubicBezTo>
                    <a:pt x="f58" y="f56"/>
                    <a:pt x="f59" y="f60"/>
                    <a:pt x="f61" y="f53"/>
                  </a:cubicBezTo>
                  <a:cubicBezTo>
                    <a:pt x="f62" y="f51"/>
                    <a:pt x="f3" y="f63"/>
                    <a:pt x="f64" y="f44"/>
                  </a:cubicBezTo>
                  <a:cubicBezTo>
                    <a:pt x="f62" y="f65"/>
                    <a:pt x="f66" y="f67"/>
                    <a:pt x="f66" y="f68"/>
                  </a:cubicBezTo>
                  <a:cubicBezTo>
                    <a:pt x="f69" y="f70"/>
                    <a:pt x="f61" y="f40"/>
                    <a:pt x="f71" y="f72"/>
                  </a:cubicBezTo>
                  <a:cubicBezTo>
                    <a:pt x="f73" y="f49"/>
                    <a:pt x="f49" y="f74"/>
                    <a:pt x="f45" y="f75"/>
                  </a:cubicBezTo>
                  <a:cubicBezTo>
                    <a:pt x="f76" y="f77"/>
                    <a:pt x="f78" y="f79"/>
                    <a:pt x="f33" y="f22"/>
                  </a:cubicBezTo>
                  <a:cubicBezTo>
                    <a:pt x="f31" y="f80"/>
                    <a:pt x="f81" y="f82"/>
                    <a:pt x="f83" y="f84"/>
                  </a:cubicBezTo>
                  <a:cubicBezTo>
                    <a:pt x="f23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94" y="f95"/>
                  </a:cubicBezTo>
                  <a:cubicBezTo>
                    <a:pt x="f96" y="f16"/>
                    <a:pt x="f97" y="f98"/>
                    <a:pt x="f93" y="f14"/>
                  </a:cubicBezTo>
                  <a:cubicBezTo>
                    <a:pt x="f99" y="f100"/>
                    <a:pt x="f15" y="f12"/>
                    <a:pt x="f98" y="f10"/>
                  </a:cubicBezTo>
                  <a:cubicBezTo>
                    <a:pt x="f13" y="f101"/>
                    <a:pt x="f11" y="f9"/>
                    <a:pt x="f102" y="f8"/>
                  </a:cubicBezTo>
                  <a:cubicBezTo>
                    <a:pt x="f102" y="f6"/>
                    <a:pt x="f102" y="f6"/>
                    <a:pt x="f5" y="f6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3656;p54">
              <a:extLst>
                <a:ext uri="{FF2B5EF4-FFF2-40B4-BE49-F238E27FC236}">
                  <a16:creationId xmlns:a16="http://schemas.microsoft.com/office/drawing/2014/main" id="{0BCF2FC0-02A1-C585-D2BF-36064F96FB4C}"/>
                </a:ext>
              </a:extLst>
            </p:cNvPr>
            <p:cNvSpPr/>
            <p:nvPr/>
          </p:nvSpPr>
          <p:spPr>
            <a:xfrm>
              <a:off x="1850407" y="3881929"/>
              <a:ext cx="55878" cy="1043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3"/>
                <a:gd name="f4" fmla="val 1481"/>
                <a:gd name="f5" fmla="val 40"/>
                <a:gd name="f6" fmla="val 1"/>
                <a:gd name="f7" fmla="val 20"/>
                <a:gd name="f8" fmla="val 21"/>
                <a:gd name="f9" fmla="val 41"/>
                <a:gd name="f10" fmla="val 61"/>
                <a:gd name="f11" fmla="val 81"/>
                <a:gd name="f12" fmla="val 60"/>
                <a:gd name="f13" fmla="val 101"/>
                <a:gd name="f14" fmla="val 166"/>
                <a:gd name="f15" fmla="val 251"/>
                <a:gd name="f16" fmla="val 417"/>
                <a:gd name="f17" fmla="val 311"/>
                <a:gd name="f18" fmla="val 603"/>
                <a:gd name="f19" fmla="val 582"/>
                <a:gd name="f20" fmla="val 351"/>
                <a:gd name="f21" fmla="val 648"/>
                <a:gd name="f22" fmla="val 376"/>
                <a:gd name="f23" fmla="val 708"/>
                <a:gd name="f24" fmla="val 396"/>
                <a:gd name="f25" fmla="val 416"/>
                <a:gd name="f26" fmla="val 853"/>
                <a:gd name="f27" fmla="val 457"/>
                <a:gd name="f28" fmla="val 918"/>
                <a:gd name="f29" fmla="val 477"/>
                <a:gd name="f30" fmla="val 1004"/>
                <a:gd name="f31" fmla="val 502"/>
                <a:gd name="f32" fmla="val 1064"/>
                <a:gd name="f33" fmla="val 522"/>
                <a:gd name="f34" fmla="val 1129"/>
                <a:gd name="f35" fmla="val 542"/>
                <a:gd name="f36" fmla="val 1189"/>
                <a:gd name="f37" fmla="val 562"/>
                <a:gd name="f38" fmla="val 1229"/>
                <a:gd name="f39" fmla="val 1275"/>
                <a:gd name="f40" fmla="val 1315"/>
                <a:gd name="f41" fmla="val 602"/>
                <a:gd name="f42" fmla="val 1335"/>
                <a:gd name="f43" fmla="val 1380"/>
                <a:gd name="f44" fmla="val 627"/>
                <a:gd name="f45" fmla="val 1420"/>
                <a:gd name="f46" fmla="val 1440"/>
                <a:gd name="f47" fmla="val 647"/>
                <a:gd name="f48" fmla="val 1460"/>
                <a:gd name="f49" fmla="val 667"/>
                <a:gd name="f50" fmla="val 687"/>
                <a:gd name="f51" fmla="val 1480"/>
                <a:gd name="f52" fmla="val 707"/>
                <a:gd name="f53" fmla="val 727"/>
                <a:gd name="f54" fmla="val 752"/>
                <a:gd name="f55" fmla="val 772"/>
                <a:gd name="f56" fmla="val 1400"/>
                <a:gd name="f57" fmla="val 1355"/>
                <a:gd name="f58" fmla="val 1254"/>
                <a:gd name="f59" fmla="val 1169"/>
                <a:gd name="f60" fmla="val 979"/>
                <a:gd name="f61" fmla="val 878"/>
                <a:gd name="f62" fmla="val 688"/>
                <a:gd name="f63" fmla="val 437"/>
                <a:gd name="f64" fmla="val 291"/>
                <a:gd name="f65" fmla="val 332"/>
                <a:gd name="f66" fmla="val 226"/>
                <a:gd name="f67" fmla="val 206"/>
                <a:gd name="f68" fmla="val 186"/>
                <a:gd name="f69" fmla="val 146"/>
                <a:gd name="f70" fmla="val 126"/>
                <a:gd name="f71" fmla="val 80"/>
                <a:gd name="f72" fmla="*/ f0 1 793"/>
                <a:gd name="f73" fmla="*/ f1 1 1481"/>
                <a:gd name="f74" fmla="val f2"/>
                <a:gd name="f75" fmla="val f3"/>
                <a:gd name="f76" fmla="val f4"/>
                <a:gd name="f77" fmla="+- f76 0 f74"/>
                <a:gd name="f78" fmla="+- f75 0 f74"/>
                <a:gd name="f79" fmla="*/ f78 1 793"/>
                <a:gd name="f80" fmla="*/ f77 1 1481"/>
                <a:gd name="f81" fmla="*/ f74 1 f79"/>
                <a:gd name="f82" fmla="*/ f75 1 f79"/>
                <a:gd name="f83" fmla="*/ f74 1 f80"/>
                <a:gd name="f84" fmla="*/ f76 1 f80"/>
                <a:gd name="f85" fmla="*/ f81 f72 1"/>
                <a:gd name="f86" fmla="*/ f82 f72 1"/>
                <a:gd name="f87" fmla="*/ f84 f73 1"/>
                <a:gd name="f88" fmla="*/ f83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5" t="f88" r="f86" b="f87"/>
              <a:pathLst>
                <a:path w="793" h="1481">
                  <a:moveTo>
                    <a:pt x="f5" y="f6"/>
                  </a:moveTo>
                  <a:lnTo>
                    <a:pt x="f7" y="f8"/>
                  </a:lnTo>
                  <a:cubicBezTo>
                    <a:pt x="f2" y="f8"/>
                    <a:pt x="f2" y="f9"/>
                    <a:pt x="f7" y="f10"/>
                  </a:cubicBezTo>
                  <a:cubicBezTo>
                    <a:pt x="f5" y="f10"/>
                    <a:pt x="f5" y="f11"/>
                    <a:pt x="f12" y="f13"/>
                  </a:cubicBezTo>
                  <a:cubicBezTo>
                    <a:pt x="f14" y="f15"/>
                    <a:pt x="f15" y="f16"/>
                    <a:pt x="f17" y="f18"/>
                  </a:cubicBezTo>
                  <a:lnTo>
                    <a:pt x="f17" y="f19"/>
                  </a:lnTo>
                  <a:cubicBezTo>
                    <a:pt x="f20" y="f21"/>
                    <a:pt x="f22" y="f23"/>
                    <a:pt x="f24" y="f3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19" y="f39"/>
                    <a:pt x="f19" y="f40"/>
                  </a:cubicBezTo>
                  <a:cubicBezTo>
                    <a:pt x="f41" y="f42"/>
                    <a:pt x="f41" y="f43"/>
                    <a:pt x="f44" y="f45"/>
                  </a:cubicBezTo>
                  <a:lnTo>
                    <a:pt x="f44" y="f46"/>
                  </a:lnTo>
                  <a:cubicBezTo>
                    <a:pt x="f44" y="f46"/>
                    <a:pt x="f47" y="f48"/>
                    <a:pt x="f49" y="f48"/>
                  </a:cubicBezTo>
                  <a:cubicBezTo>
                    <a:pt x="f50" y="f51"/>
                    <a:pt x="f52" y="f51"/>
                    <a:pt x="f53" y="f51"/>
                  </a:cubicBezTo>
                  <a:cubicBezTo>
                    <a:pt x="f54" y="f48"/>
                    <a:pt x="f55" y="f48"/>
                    <a:pt x="f55" y="f46"/>
                  </a:cubicBezTo>
                  <a:cubicBezTo>
                    <a:pt x="f3" y="f45"/>
                    <a:pt x="f3" y="f56"/>
                    <a:pt x="f3" y="f43"/>
                  </a:cubicBezTo>
                  <a:cubicBezTo>
                    <a:pt x="f55" y="f57"/>
                    <a:pt x="f55" y="f42"/>
                    <a:pt x="f55" y="f40"/>
                  </a:cubicBezTo>
                  <a:cubicBezTo>
                    <a:pt x="f54" y="f39"/>
                    <a:pt x="f54" y="f58"/>
                    <a:pt x="f54" y="f38"/>
                  </a:cubicBezTo>
                  <a:cubicBezTo>
                    <a:pt x="f53" y="f59"/>
                    <a:pt x="f52" y="f34"/>
                    <a:pt x="f49" y="f32"/>
                  </a:cubicBezTo>
                  <a:cubicBezTo>
                    <a:pt x="f47" y="f60"/>
                    <a:pt x="f19" y="f61"/>
                    <a:pt x="f35" y="f3"/>
                  </a:cubicBezTo>
                  <a:cubicBezTo>
                    <a:pt x="f31" y="f62"/>
                    <a:pt x="f27" y="f18"/>
                    <a:pt x="f24" y="f33"/>
                  </a:cubicBezTo>
                  <a:cubicBezTo>
                    <a:pt x="f20" y="f63"/>
                    <a:pt x="f64" y="f65"/>
                    <a:pt x="f66" y="f15"/>
                  </a:cubicBezTo>
                  <a:cubicBezTo>
                    <a:pt x="f67" y="f67"/>
                    <a:pt x="f68" y="f14"/>
                    <a:pt x="f69" y="f70"/>
                  </a:cubicBezTo>
                  <a:cubicBezTo>
                    <a:pt x="f70" y="f13"/>
                    <a:pt x="f71" y="f10"/>
                    <a:pt x="f12" y="f8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3657;p54">
              <a:extLst>
                <a:ext uri="{FF2B5EF4-FFF2-40B4-BE49-F238E27FC236}">
                  <a16:creationId xmlns:a16="http://schemas.microsoft.com/office/drawing/2014/main" id="{A09190FE-7F36-75A9-B668-33B1EB64C5E1}"/>
                </a:ext>
              </a:extLst>
            </p:cNvPr>
            <p:cNvSpPr/>
            <p:nvPr/>
          </p:nvSpPr>
          <p:spPr>
            <a:xfrm>
              <a:off x="1218556" y="3958236"/>
              <a:ext cx="220900" cy="4056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35"/>
                <a:gd name="f4" fmla="val 5757"/>
                <a:gd name="f5" fmla="val 40"/>
                <a:gd name="f6" fmla="val 1"/>
                <a:gd name="f7" fmla="val 20"/>
                <a:gd name="f8" fmla="val 21"/>
                <a:gd name="f9" fmla="val 46"/>
                <a:gd name="f10" fmla="val 377"/>
                <a:gd name="f11" fmla="val 482"/>
                <a:gd name="f12" fmla="val 608"/>
                <a:gd name="f13" fmla="val 713"/>
                <a:gd name="f14" fmla="val 838"/>
                <a:gd name="f15" fmla="val 65"/>
                <a:gd name="f16" fmla="val 944"/>
                <a:gd name="f17" fmla="val 85"/>
                <a:gd name="f18" fmla="val 1049"/>
                <a:gd name="f19" fmla="val 105"/>
                <a:gd name="f20" fmla="val 1175"/>
                <a:gd name="f21" fmla="val 125"/>
                <a:gd name="f22" fmla="val 1275"/>
                <a:gd name="f23" fmla="val 166"/>
                <a:gd name="f24" fmla="val 1400"/>
                <a:gd name="f25" fmla="val 211"/>
                <a:gd name="f26" fmla="val 1611"/>
                <a:gd name="f27" fmla="val 271"/>
                <a:gd name="f28" fmla="val 1842"/>
                <a:gd name="f29" fmla="val 336"/>
                <a:gd name="f30" fmla="val 2052"/>
                <a:gd name="f31" fmla="val 396"/>
                <a:gd name="f32" fmla="val 2258"/>
                <a:gd name="f33" fmla="val 481"/>
                <a:gd name="f34" fmla="val 2468"/>
                <a:gd name="f35" fmla="val 567"/>
                <a:gd name="f36" fmla="val 2679"/>
                <a:gd name="f37" fmla="val 647"/>
                <a:gd name="f38" fmla="val 2905"/>
                <a:gd name="f39" fmla="val 752"/>
                <a:gd name="f40" fmla="val 3115"/>
                <a:gd name="f41" fmla="val 858"/>
                <a:gd name="f42" fmla="val 3326"/>
                <a:gd name="f43" fmla="val 918"/>
                <a:gd name="f44" fmla="val 3406"/>
                <a:gd name="f45" fmla="val 963"/>
                <a:gd name="f46" fmla="val 3512"/>
                <a:gd name="f47" fmla="val 1023"/>
                <a:gd name="f48" fmla="val 3597"/>
                <a:gd name="f49" fmla="val 1068"/>
                <a:gd name="f50" fmla="val 3702"/>
                <a:gd name="f51" fmla="val 1128"/>
                <a:gd name="f52" fmla="val 3807"/>
                <a:gd name="f53" fmla="val 1194"/>
                <a:gd name="f54" fmla="val 3908"/>
                <a:gd name="f55" fmla="val 1294"/>
                <a:gd name="f56" fmla="val 4098"/>
                <a:gd name="f57" fmla="val 1444"/>
                <a:gd name="f58" fmla="val 4309"/>
                <a:gd name="f59" fmla="val 1590"/>
                <a:gd name="f60" fmla="val 4474"/>
                <a:gd name="f61" fmla="val 1650"/>
                <a:gd name="f62" fmla="val 4580"/>
                <a:gd name="f63" fmla="val 1715"/>
                <a:gd name="f64" fmla="val 4660"/>
                <a:gd name="f65" fmla="val 1795"/>
                <a:gd name="f66" fmla="val 4745"/>
                <a:gd name="f67" fmla="val 1861"/>
                <a:gd name="f68" fmla="val 4831"/>
                <a:gd name="f69" fmla="val 1946"/>
                <a:gd name="f70" fmla="val 4911"/>
                <a:gd name="f71" fmla="val 2026"/>
                <a:gd name="f72" fmla="val 4996"/>
                <a:gd name="f73" fmla="val 2152"/>
                <a:gd name="f74" fmla="val 5121"/>
                <a:gd name="f75" fmla="val 2297"/>
                <a:gd name="f76" fmla="val 5247"/>
                <a:gd name="f77" fmla="val 2447"/>
                <a:gd name="f78" fmla="val 5372"/>
                <a:gd name="f79" fmla="val 2508"/>
                <a:gd name="f80" fmla="val 5437"/>
                <a:gd name="f81" fmla="val 2593"/>
                <a:gd name="f82" fmla="val 5478"/>
                <a:gd name="f83" fmla="val 2653"/>
                <a:gd name="f84" fmla="val 5538"/>
                <a:gd name="f85" fmla="val 2698"/>
                <a:gd name="f86" fmla="val 5583"/>
                <a:gd name="f87" fmla="val 2738"/>
                <a:gd name="f88" fmla="val 5603"/>
                <a:gd name="f89" fmla="val 2758"/>
                <a:gd name="f90" fmla="val 5623"/>
                <a:gd name="f91" fmla="val 2798"/>
                <a:gd name="f92" fmla="val 5663"/>
                <a:gd name="f93" fmla="val 2864"/>
                <a:gd name="f94" fmla="val 5708"/>
                <a:gd name="f95" fmla="val 2904"/>
                <a:gd name="f96" fmla="val 5728"/>
                <a:gd name="f97" fmla="val 2933"/>
                <a:gd name="f98" fmla="val 5746"/>
                <a:gd name="f99" fmla="val 2961"/>
                <a:gd name="f100" fmla="val 5756"/>
                <a:gd name="f101" fmla="val 2990"/>
                <a:gd name="f102" fmla="val 3024"/>
                <a:gd name="f103" fmla="val 3058"/>
                <a:gd name="f104" fmla="val 5741"/>
                <a:gd name="f105" fmla="val 3094"/>
                <a:gd name="f106" fmla="val 3134"/>
                <a:gd name="f107" fmla="val 5563"/>
                <a:gd name="f108" fmla="val 5498"/>
                <a:gd name="f109" fmla="val 3049"/>
                <a:gd name="f110" fmla="val 5457"/>
                <a:gd name="f111" fmla="val 3009"/>
                <a:gd name="f112" fmla="val 2969"/>
                <a:gd name="f113" fmla="val 5392"/>
                <a:gd name="f114" fmla="val 2924"/>
                <a:gd name="f115" fmla="val 5352"/>
                <a:gd name="f116" fmla="val 2884"/>
                <a:gd name="f117" fmla="val 5332"/>
                <a:gd name="f118" fmla="val 2844"/>
                <a:gd name="f119" fmla="val 5287"/>
                <a:gd name="f120" fmla="val 5227"/>
                <a:gd name="f121" fmla="val 2673"/>
                <a:gd name="f122" fmla="val 5142"/>
                <a:gd name="f123" fmla="val 5081"/>
                <a:gd name="f124" fmla="val 2422"/>
                <a:gd name="f125" fmla="val 4936"/>
                <a:gd name="f126" fmla="val 2257"/>
                <a:gd name="f127" fmla="val 4785"/>
                <a:gd name="f128" fmla="val 2091"/>
                <a:gd name="f129" fmla="val 4620"/>
                <a:gd name="f130" fmla="val 4560"/>
                <a:gd name="f131" fmla="val 1966"/>
                <a:gd name="f132" fmla="val 1921"/>
                <a:gd name="f133" fmla="val 4409"/>
                <a:gd name="f134" fmla="val 4349"/>
                <a:gd name="f135" fmla="val 4264"/>
                <a:gd name="f136" fmla="val 1735"/>
                <a:gd name="f137" fmla="val 4204"/>
                <a:gd name="f138" fmla="val 1610"/>
                <a:gd name="f139" fmla="val 4013"/>
                <a:gd name="f140" fmla="val 1484"/>
                <a:gd name="f141" fmla="val 3848"/>
                <a:gd name="f142" fmla="val 1359"/>
                <a:gd name="f143" fmla="val 3657"/>
                <a:gd name="f144" fmla="val 1234"/>
                <a:gd name="f145" fmla="val 3451"/>
                <a:gd name="f146" fmla="val 3261"/>
                <a:gd name="f147" fmla="val 3075"/>
                <a:gd name="f148" fmla="val 2950"/>
                <a:gd name="f149" fmla="val 898"/>
                <a:gd name="f150" fmla="val 2845"/>
                <a:gd name="f151" fmla="val 2739"/>
                <a:gd name="f152" fmla="val 772"/>
                <a:gd name="f153" fmla="val 2634"/>
                <a:gd name="f154" fmla="val 732"/>
                <a:gd name="f155" fmla="val 2509"/>
                <a:gd name="f156" fmla="val 692"/>
                <a:gd name="f157" fmla="val 2403"/>
                <a:gd name="f158" fmla="val 2303"/>
                <a:gd name="f159" fmla="val 607"/>
                <a:gd name="f160" fmla="val 2198"/>
                <a:gd name="f161" fmla="val 2092"/>
                <a:gd name="f162" fmla="val 522"/>
                <a:gd name="f163" fmla="val 1987"/>
                <a:gd name="f164" fmla="val 1902"/>
                <a:gd name="f165" fmla="val 441"/>
                <a:gd name="f166" fmla="val 1801"/>
                <a:gd name="f167" fmla="val 356"/>
                <a:gd name="f168" fmla="val 1571"/>
                <a:gd name="f169" fmla="val 291"/>
                <a:gd name="f170" fmla="val 1360"/>
                <a:gd name="f171" fmla="val 231"/>
                <a:gd name="f172" fmla="val 1129"/>
                <a:gd name="f173" fmla="val 191"/>
                <a:gd name="f174" fmla="val 145"/>
                <a:gd name="f175" fmla="val 733"/>
                <a:gd name="f176" fmla="val 523"/>
                <a:gd name="f177" fmla="val 442"/>
                <a:gd name="f178" fmla="val 357"/>
                <a:gd name="f179" fmla="val 297"/>
                <a:gd name="f180" fmla="*/ f0 1 3135"/>
                <a:gd name="f181" fmla="*/ f1 1 5757"/>
                <a:gd name="f182" fmla="val f2"/>
                <a:gd name="f183" fmla="val f3"/>
                <a:gd name="f184" fmla="val f4"/>
                <a:gd name="f185" fmla="+- f184 0 f182"/>
                <a:gd name="f186" fmla="+- f183 0 f182"/>
                <a:gd name="f187" fmla="*/ f186 1 3135"/>
                <a:gd name="f188" fmla="*/ f185 1 5757"/>
                <a:gd name="f189" fmla="*/ f182 1 f187"/>
                <a:gd name="f190" fmla="*/ f183 1 f187"/>
                <a:gd name="f191" fmla="*/ f182 1 f188"/>
                <a:gd name="f192" fmla="*/ f184 1 f188"/>
                <a:gd name="f193" fmla="*/ f189 f180 1"/>
                <a:gd name="f194" fmla="*/ f190 f180 1"/>
                <a:gd name="f195" fmla="*/ f192 f181 1"/>
                <a:gd name="f196" fmla="*/ f191 f1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3" t="f196" r="f194" b="f195"/>
              <a:pathLst>
                <a:path w="3135" h="5757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7" y="f11"/>
                    <a:pt x="f7" y="f12"/>
                    <a:pt x="f5" y="f13"/>
                  </a:cubicBezTo>
                  <a:cubicBezTo>
                    <a:pt x="f5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0"/>
                  </a:cubicBezTo>
                  <a:cubicBezTo>
                    <a:pt x="f102" y="f100"/>
                    <a:pt x="f103" y="f104"/>
                    <a:pt x="f105" y="f94"/>
                  </a:cubicBezTo>
                  <a:cubicBezTo>
                    <a:pt x="f106" y="f92"/>
                    <a:pt x="f106" y="f107"/>
                    <a:pt x="f105" y="f108"/>
                  </a:cubicBezTo>
                  <a:cubicBezTo>
                    <a:pt x="f109" y="f110"/>
                    <a:pt x="f111" y="f80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89" y="f120"/>
                    <a:pt x="f121" y="f122"/>
                    <a:pt x="f81" y="f123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71" y="f130"/>
                    <a:pt x="f131" y="f60"/>
                    <a:pt x="f132" y="f133"/>
                  </a:cubicBezTo>
                  <a:cubicBezTo>
                    <a:pt x="f67" y="f134"/>
                    <a:pt x="f65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45"/>
                    <a:pt x="f51" y="f146"/>
                    <a:pt x="f47" y="f147"/>
                  </a:cubicBezTo>
                  <a:cubicBezTo>
                    <a:pt x="f45" y="f148"/>
                    <a:pt x="f149" y="f150"/>
                    <a:pt x="f14" y="f151"/>
                  </a:cubicBezTo>
                  <a:cubicBezTo>
                    <a:pt x="f152" y="f153"/>
                    <a:pt x="f154" y="f155"/>
                    <a:pt x="f156" y="f157"/>
                  </a:cubicBezTo>
                  <a:cubicBezTo>
                    <a:pt x="f37" y="f158"/>
                    <a:pt x="f159" y="f160"/>
                    <a:pt x="f35" y="f161"/>
                  </a:cubicBezTo>
                  <a:cubicBezTo>
                    <a:pt x="f162" y="f163"/>
                    <a:pt x="f33" y="f164"/>
                    <a:pt x="f165" y="f166"/>
                  </a:cubicBezTo>
                  <a:cubicBezTo>
                    <a:pt x="f167" y="f168"/>
                    <a:pt x="f169" y="f170"/>
                    <a:pt x="f171" y="f172"/>
                  </a:cubicBezTo>
                  <a:cubicBezTo>
                    <a:pt x="f173" y="f16"/>
                    <a:pt x="f174" y="f175"/>
                    <a:pt x="f19" y="f176"/>
                  </a:cubicBezTo>
                  <a:cubicBezTo>
                    <a:pt x="f19" y="f177"/>
                    <a:pt x="f17" y="f178"/>
                    <a:pt x="f17" y="f179"/>
                  </a:cubicBezTo>
                  <a:lnTo>
                    <a:pt x="f17" y="f9"/>
                  </a:lnTo>
                  <a:cubicBezTo>
                    <a:pt x="f17" y="f8"/>
                    <a:pt x="f15" y="f6"/>
                    <a:pt x="f5" y="f6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3658;p54">
              <a:extLst>
                <a:ext uri="{FF2B5EF4-FFF2-40B4-BE49-F238E27FC236}">
                  <a16:creationId xmlns:a16="http://schemas.microsoft.com/office/drawing/2014/main" id="{3228C985-EC69-8B10-ADC8-7DE26B7C1BBA}"/>
                </a:ext>
              </a:extLst>
            </p:cNvPr>
            <p:cNvSpPr/>
            <p:nvPr/>
          </p:nvSpPr>
          <p:spPr>
            <a:xfrm>
              <a:off x="1320311" y="4317677"/>
              <a:ext cx="178198" cy="1442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9"/>
                <a:gd name="f4" fmla="val 2047"/>
                <a:gd name="f5" fmla="val 61"/>
                <a:gd name="f6" fmla="val 40"/>
                <a:gd name="f7" fmla="val 20"/>
                <a:gd name="f8" fmla="val 41"/>
                <a:gd name="f9" fmla="val 86"/>
                <a:gd name="f10" fmla="val 106"/>
                <a:gd name="f11" fmla="val 81"/>
                <a:gd name="f12" fmla="val 186"/>
                <a:gd name="f13" fmla="val 166"/>
                <a:gd name="f14" fmla="val 271"/>
                <a:gd name="f15" fmla="val 226"/>
                <a:gd name="f16" fmla="val 356"/>
                <a:gd name="f17" fmla="val 311"/>
                <a:gd name="f18" fmla="val 437"/>
                <a:gd name="f19" fmla="val 377"/>
                <a:gd name="f20" fmla="val 522"/>
                <a:gd name="f21" fmla="val 457"/>
                <a:gd name="f22" fmla="val 607"/>
                <a:gd name="f23" fmla="val 687"/>
                <a:gd name="f24" fmla="val 838"/>
                <a:gd name="f25" fmla="val 773"/>
                <a:gd name="f26" fmla="val 918"/>
                <a:gd name="f27" fmla="val 853"/>
                <a:gd name="f28" fmla="val 983"/>
                <a:gd name="f29" fmla="val 938"/>
                <a:gd name="f30" fmla="val 1064"/>
                <a:gd name="f31" fmla="val 1023"/>
                <a:gd name="f32" fmla="val 1149"/>
                <a:gd name="f33" fmla="val 1129"/>
                <a:gd name="f34" fmla="val 1234"/>
                <a:gd name="f35" fmla="val 1229"/>
                <a:gd name="f36" fmla="val 1314"/>
                <a:gd name="f37" fmla="val 1334"/>
                <a:gd name="f38" fmla="val 1400"/>
                <a:gd name="f39" fmla="val 1440"/>
                <a:gd name="f40" fmla="val 1485"/>
                <a:gd name="f41" fmla="val 1545"/>
                <a:gd name="f42" fmla="val 1565"/>
                <a:gd name="f43" fmla="val 1670"/>
                <a:gd name="f44" fmla="val 1776"/>
                <a:gd name="f45" fmla="val 1756"/>
                <a:gd name="f46" fmla="val 1921"/>
                <a:gd name="f47" fmla="val 1841"/>
                <a:gd name="f48" fmla="val 1981"/>
                <a:gd name="f49" fmla="val 1881"/>
                <a:gd name="f50" fmla="val 1901"/>
                <a:gd name="f51" fmla="val 2107"/>
                <a:gd name="f52" fmla="val 1941"/>
                <a:gd name="f53" fmla="val 2192"/>
                <a:gd name="f54" fmla="val 1986"/>
                <a:gd name="f55" fmla="val 2277"/>
                <a:gd name="f56" fmla="val 2006"/>
                <a:gd name="f57" fmla="val 2358"/>
                <a:gd name="f58" fmla="val 2423"/>
                <a:gd name="f59" fmla="val 2463"/>
                <a:gd name="f60" fmla="val 2027"/>
                <a:gd name="f61" fmla="val 2483"/>
                <a:gd name="f62" fmla="val 2508"/>
                <a:gd name="f63" fmla="val 2528"/>
                <a:gd name="f64" fmla="val 1861"/>
                <a:gd name="f65" fmla="val 1796"/>
                <a:gd name="f66" fmla="val 2383"/>
                <a:gd name="f67" fmla="val 2297"/>
                <a:gd name="f68" fmla="val 1716"/>
                <a:gd name="f69" fmla="val 2212"/>
                <a:gd name="f70" fmla="val 2132"/>
                <a:gd name="f71" fmla="val 1650"/>
                <a:gd name="f72" fmla="val 1590"/>
                <a:gd name="f73" fmla="val 1961"/>
                <a:gd name="f74" fmla="val 1856"/>
                <a:gd name="f75" fmla="val 1420"/>
                <a:gd name="f76" fmla="val 1690"/>
                <a:gd name="f77" fmla="val 1360"/>
                <a:gd name="f78" fmla="val 1505"/>
                <a:gd name="f79" fmla="val 958"/>
                <a:gd name="f80" fmla="val 858"/>
                <a:gd name="f81" fmla="val 793"/>
                <a:gd name="f82" fmla="val 713"/>
                <a:gd name="f83" fmla="val 627"/>
                <a:gd name="f84" fmla="val 587"/>
                <a:gd name="f85" fmla="val 417"/>
                <a:gd name="f86" fmla="val 291"/>
                <a:gd name="f87" fmla="val 146"/>
                <a:gd name="f88" fmla="val 126"/>
                <a:gd name="f89" fmla="val 101"/>
                <a:gd name="f90" fmla="*/ f0 1 2529"/>
                <a:gd name="f91" fmla="*/ f1 1 2047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2529"/>
                <a:gd name="f98" fmla="*/ f95 1 2047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2529" h="2047">
                  <a:moveTo>
                    <a:pt x="f5" y="f2"/>
                  </a:moveTo>
                  <a:cubicBezTo>
                    <a:pt x="f6" y="f2"/>
                    <a:pt x="f7" y="f2"/>
                    <a:pt x="f7" y="f7"/>
                  </a:cubicBezTo>
                  <a:cubicBezTo>
                    <a:pt x="f2" y="f8"/>
                    <a:pt x="f2" y="f9"/>
                    <a:pt x="f7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3" y="f24"/>
                  </a:ln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3"/>
                    <a:pt x="f44" y="f45"/>
                    <a:pt x="f46" y="f47"/>
                  </a:cubicBezTo>
                  <a:cubicBezTo>
                    <a:pt x="f48" y="f49"/>
                    <a:pt x="f4" y="f50"/>
                    <a:pt x="f51" y="f52"/>
                  </a:cubicBezTo>
                  <a:cubicBezTo>
                    <a:pt x="f53" y="f54"/>
                    <a:pt x="f55" y="f56"/>
                    <a:pt x="f57" y="f4"/>
                  </a:cubicBezTo>
                  <a:lnTo>
                    <a:pt x="f58" y="f4"/>
                  </a:lnTo>
                  <a:cubicBezTo>
                    <a:pt x="f59" y="f60"/>
                    <a:pt x="f61" y="f56"/>
                    <a:pt x="f62" y="f54"/>
                  </a:cubicBezTo>
                  <a:cubicBezTo>
                    <a:pt x="f63" y="f52"/>
                    <a:pt x="f63" y="f50"/>
                    <a:pt x="f63" y="f64"/>
                  </a:cubicBezTo>
                  <a:cubicBezTo>
                    <a:pt x="f62" y="f47"/>
                    <a:pt x="f61" y="f65"/>
                    <a:pt x="f59" y="f44"/>
                  </a:cubicBezTo>
                  <a:cubicBezTo>
                    <a:pt x="f66" y="f45"/>
                    <a:pt x="f67" y="f68"/>
                    <a:pt x="f69" y="f43"/>
                  </a:cubicBezTo>
                  <a:cubicBezTo>
                    <a:pt x="f70" y="f71"/>
                    <a:pt x="f4" y="f72"/>
                    <a:pt x="f73" y="f41"/>
                  </a:cubicBezTo>
                  <a:cubicBezTo>
                    <a:pt x="f74" y="f40"/>
                    <a:pt x="f44" y="f75"/>
                    <a:pt x="f76" y="f77"/>
                  </a:cubicBezTo>
                  <a:cubicBezTo>
                    <a:pt x="f78" y="f34"/>
                    <a:pt x="f36" y="f33"/>
                    <a:pt x="f33" y="f2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21" y="f85"/>
                    <a:pt x="f86" y="f14"/>
                    <a:pt x="f87" y="f10"/>
                  </a:cubicBezTo>
                  <a:cubicBezTo>
                    <a:pt x="f88" y="f9"/>
                    <a:pt x="f89" y="f8"/>
                    <a:pt x="f11" y="f7"/>
                  </a:cubicBezTo>
                  <a:cubicBezTo>
                    <a:pt x="f11" y="f2"/>
                    <a:pt x="f5" y="f2"/>
                    <a:pt x="f5" y="f2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3659;p54">
              <a:extLst>
                <a:ext uri="{FF2B5EF4-FFF2-40B4-BE49-F238E27FC236}">
                  <a16:creationId xmlns:a16="http://schemas.microsoft.com/office/drawing/2014/main" id="{78407148-F011-ACCA-4999-7CAFA2066450}"/>
                </a:ext>
              </a:extLst>
            </p:cNvPr>
            <p:cNvSpPr/>
            <p:nvPr/>
          </p:nvSpPr>
          <p:spPr>
            <a:xfrm>
              <a:off x="1521762" y="4465015"/>
              <a:ext cx="12051" cy="117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1"/>
                <a:gd name="f4" fmla="val 167"/>
                <a:gd name="f5" fmla="val 85"/>
                <a:gd name="f6" fmla="val 1"/>
                <a:gd name="f7" fmla="val 45"/>
                <a:gd name="f8" fmla="val 41"/>
                <a:gd name="f9" fmla="val 81"/>
                <a:gd name="f10" fmla="val 126"/>
                <a:gd name="f11" fmla="val 166"/>
                <a:gd name="f12" fmla="val 125"/>
                <a:gd name="f13" fmla="*/ f0 1 171"/>
                <a:gd name="f14" fmla="*/ f1 1 167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71"/>
                <a:gd name="f21" fmla="*/ f18 1 167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71" h="167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3660;p54">
              <a:extLst>
                <a:ext uri="{FF2B5EF4-FFF2-40B4-BE49-F238E27FC236}">
                  <a16:creationId xmlns:a16="http://schemas.microsoft.com/office/drawing/2014/main" id="{FD1085CC-F055-959B-74EB-F70B0DE03498}"/>
                </a:ext>
              </a:extLst>
            </p:cNvPr>
            <p:cNvSpPr/>
            <p:nvPr/>
          </p:nvSpPr>
          <p:spPr>
            <a:xfrm>
              <a:off x="1957794" y="3322161"/>
              <a:ext cx="27971" cy="870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7"/>
                <a:gd name="f4" fmla="val 1235"/>
                <a:gd name="f5" fmla="val 106"/>
                <a:gd name="f6" fmla="val 1"/>
                <a:gd name="f7" fmla="val 81"/>
                <a:gd name="f8" fmla="val 21"/>
                <a:gd name="f9" fmla="val 46"/>
                <a:gd name="f10" fmla="val 61"/>
                <a:gd name="f11" fmla="val 86"/>
                <a:gd name="f12" fmla="val 41"/>
                <a:gd name="f13" fmla="val 126"/>
                <a:gd name="f14" fmla="val 171"/>
                <a:gd name="f15" fmla="val 211"/>
                <a:gd name="f16" fmla="val 271"/>
                <a:gd name="f17" fmla="val 317"/>
                <a:gd name="f18" fmla="val 357"/>
                <a:gd name="f19" fmla="val 422"/>
                <a:gd name="f20" fmla="val 482"/>
                <a:gd name="f21" fmla="val 628"/>
                <a:gd name="f22" fmla="val 713"/>
                <a:gd name="f23" fmla="val 818"/>
                <a:gd name="f24" fmla="val 898"/>
                <a:gd name="f25" fmla="val 1004"/>
                <a:gd name="f26" fmla="val 146"/>
                <a:gd name="f27" fmla="val 1109"/>
                <a:gd name="f28" fmla="val 231"/>
                <a:gd name="f29" fmla="val 1194"/>
                <a:gd name="f30" fmla="val 252"/>
                <a:gd name="f31" fmla="val 1214"/>
                <a:gd name="f32" fmla="val 272"/>
                <a:gd name="f33" fmla="val 1234"/>
                <a:gd name="f34" fmla="val 292"/>
                <a:gd name="f35" fmla="val 312"/>
                <a:gd name="f36" fmla="val 377"/>
                <a:gd name="f37" fmla="val 1174"/>
                <a:gd name="f38" fmla="val 1149"/>
                <a:gd name="f39" fmla="val 1089"/>
                <a:gd name="f40" fmla="val 1069"/>
                <a:gd name="f41" fmla="val 332"/>
                <a:gd name="f42" fmla="val 1049"/>
                <a:gd name="f43" fmla="val 1024"/>
                <a:gd name="f44" fmla="val 944"/>
                <a:gd name="f45" fmla="val 206"/>
                <a:gd name="f46" fmla="val 858"/>
                <a:gd name="f47" fmla="val 186"/>
                <a:gd name="f48" fmla="val 798"/>
                <a:gd name="f49" fmla="val 166"/>
                <a:gd name="f50" fmla="val 753"/>
                <a:gd name="f51" fmla="val 673"/>
                <a:gd name="f52" fmla="val 607"/>
                <a:gd name="f53" fmla="val 567"/>
                <a:gd name="f54" fmla="val 522"/>
                <a:gd name="f55" fmla="val 297"/>
                <a:gd name="f56" fmla="val 191"/>
                <a:gd name="f57" fmla="val 66"/>
                <a:gd name="f58" fmla="*/ f0 1 397"/>
                <a:gd name="f59" fmla="*/ f1 1 1235"/>
                <a:gd name="f60" fmla="val f2"/>
                <a:gd name="f61" fmla="val f3"/>
                <a:gd name="f62" fmla="val f4"/>
                <a:gd name="f63" fmla="+- f62 0 f60"/>
                <a:gd name="f64" fmla="+- f61 0 f60"/>
                <a:gd name="f65" fmla="*/ f64 1 397"/>
                <a:gd name="f66" fmla="*/ f63 1 1235"/>
                <a:gd name="f67" fmla="*/ f60 1 f65"/>
                <a:gd name="f68" fmla="*/ f61 1 f65"/>
                <a:gd name="f69" fmla="*/ f60 1 f66"/>
                <a:gd name="f70" fmla="*/ f62 1 f66"/>
                <a:gd name="f71" fmla="*/ f67 f58 1"/>
                <a:gd name="f72" fmla="*/ f68 f58 1"/>
                <a:gd name="f73" fmla="*/ f70 f59 1"/>
                <a:gd name="f74" fmla="*/ f6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397" h="1235">
                  <a:moveTo>
                    <a:pt x="f5" y="f6"/>
                  </a:moveTo>
                  <a:cubicBezTo>
                    <a:pt x="f5" y="f6"/>
                    <a:pt x="f7" y="f8"/>
                    <a:pt x="f7" y="f9"/>
                  </a:cubicBezTo>
                  <a:cubicBezTo>
                    <a:pt x="f10" y="f11"/>
                    <a:pt x="f12" y="f13"/>
                    <a:pt x="f12" y="f14"/>
                  </a:cubicBezTo>
                  <a:cubicBezTo>
                    <a:pt x="f8" y="f15"/>
                    <a:pt x="f8" y="f16"/>
                    <a:pt x="f8" y="f17"/>
                  </a:cubicBezTo>
                  <a:cubicBezTo>
                    <a:pt x="f6" y="f18"/>
                    <a:pt x="f6" y="f19"/>
                    <a:pt x="f6" y="f20"/>
                  </a:cubicBezTo>
                  <a:lnTo>
                    <a:pt x="f6" y="f21"/>
                  </a:lnTo>
                  <a:cubicBezTo>
                    <a:pt x="f8" y="f22"/>
                    <a:pt x="f12" y="f23"/>
                    <a:pt x="f10" y="f24"/>
                  </a:cubicBezTo>
                  <a:cubicBezTo>
                    <a:pt x="f5" y="f25"/>
                    <a:pt x="f26" y="f27"/>
                    <a:pt x="f28" y="f29"/>
                  </a:cubicBezTo>
                  <a:lnTo>
                    <a:pt x="f30" y="f31"/>
                  </a:ln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18" y="f31"/>
                    <a:pt x="f18" y="f31"/>
                  </a:cubicBezTo>
                  <a:cubicBezTo>
                    <a:pt x="f36" y="f29"/>
                    <a:pt x="f3" y="f37"/>
                    <a:pt x="f3" y="f38"/>
                  </a:cubicBezTo>
                  <a:cubicBezTo>
                    <a:pt x="f3" y="f27"/>
                    <a:pt x="f36" y="f27"/>
                    <a:pt x="f18" y="f39"/>
                  </a:cubicBezTo>
                  <a:lnTo>
                    <a:pt x="f18" y="f40"/>
                  </a:lnTo>
                  <a:cubicBezTo>
                    <a:pt x="f41" y="f42"/>
                    <a:pt x="f35" y="f43"/>
                    <a:pt x="f34" y="f25"/>
                  </a:cubicBezTo>
                  <a:cubicBezTo>
                    <a:pt x="f30" y="f44"/>
                    <a:pt x="f45" y="f46"/>
                    <a:pt x="f47" y="f48"/>
                  </a:cubicBezTo>
                  <a:cubicBezTo>
                    <a:pt x="f49" y="f50"/>
                    <a:pt x="f26" y="f22"/>
                    <a:pt x="f26" y="f51"/>
                  </a:cubicBezTo>
                  <a:cubicBezTo>
                    <a:pt x="f13" y="f52"/>
                    <a:pt x="f13" y="f53"/>
                    <a:pt x="f5" y="f54"/>
                  </a:cubicBezTo>
                  <a:cubicBezTo>
                    <a:pt x="f5" y="f19"/>
                    <a:pt x="f5" y="f55"/>
                    <a:pt x="f13" y="f56"/>
                  </a:cubicBezTo>
                  <a:cubicBezTo>
                    <a:pt x="f13" y="f26"/>
                    <a:pt x="f26" y="f5"/>
                    <a:pt x="f26" y="f57"/>
                  </a:cubicBezTo>
                  <a:cubicBezTo>
                    <a:pt x="f49" y="f9"/>
                    <a:pt x="f26" y="f8"/>
                    <a:pt x="f13" y="f6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3661;p54">
              <a:extLst>
                <a:ext uri="{FF2B5EF4-FFF2-40B4-BE49-F238E27FC236}">
                  <a16:creationId xmlns:a16="http://schemas.microsoft.com/office/drawing/2014/main" id="{B4186DF9-B892-9398-DFCD-FCBA29C74B65}"/>
                </a:ext>
              </a:extLst>
            </p:cNvPr>
            <p:cNvSpPr/>
            <p:nvPr/>
          </p:nvSpPr>
          <p:spPr>
            <a:xfrm>
              <a:off x="2044744" y="3378397"/>
              <a:ext cx="10287" cy="336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6"/>
                <a:gd name="f4" fmla="val 477"/>
                <a:gd name="f5" fmla="val 61"/>
                <a:gd name="f6" fmla="val 41"/>
                <a:gd name="f7" fmla="val 20"/>
                <a:gd name="f8" fmla="val 21"/>
                <a:gd name="f9" fmla="val 40"/>
                <a:gd name="f10" fmla="val 60"/>
                <a:gd name="f11" fmla="val 80"/>
                <a:gd name="f12" fmla="val 166"/>
                <a:gd name="f13" fmla="val 206"/>
                <a:gd name="f14" fmla="val 251"/>
                <a:gd name="f15" fmla="val 291"/>
                <a:gd name="f16" fmla="val 311"/>
                <a:gd name="f17" fmla="val 331"/>
                <a:gd name="f18" fmla="val 376"/>
                <a:gd name="f19" fmla="val 416"/>
                <a:gd name="f20" fmla="val 81"/>
                <a:gd name="f21" fmla="val 456"/>
                <a:gd name="f22" fmla="val 101"/>
                <a:gd name="f23" fmla="val 126"/>
                <a:gd name="f24" fmla="val 436"/>
                <a:gd name="f25" fmla="val 396"/>
                <a:gd name="f26" fmla="val 351"/>
                <a:gd name="f27" fmla="val 271"/>
                <a:gd name="f28" fmla="val 226"/>
                <a:gd name="f29" fmla="val 100"/>
                <a:gd name="f30" fmla="*/ f0 1 146"/>
                <a:gd name="f31" fmla="*/ f1 1 477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146"/>
                <a:gd name="f38" fmla="*/ f35 1 477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146" h="477">
                  <a:moveTo>
                    <a:pt x="f5" y="f2"/>
                  </a:moveTo>
                  <a:cubicBezTo>
                    <a:pt x="f6" y="f2"/>
                    <a:pt x="f6" y="f7"/>
                    <a:pt x="f6" y="f7"/>
                  </a:cubicBezTo>
                  <a:cubicBezTo>
                    <a:pt x="f8" y="f9"/>
                    <a:pt x="f8" y="f10"/>
                    <a:pt x="f8" y="f11"/>
                  </a:cubicBezTo>
                  <a:lnTo>
                    <a:pt x="f8" y="f3"/>
                  </a:lnTo>
                  <a:cubicBezTo>
                    <a:pt x="f2" y="f12"/>
                    <a:pt x="f8" y="f13"/>
                    <a:pt x="f8" y="f14"/>
                  </a:cubicBezTo>
                  <a:lnTo>
                    <a:pt x="f8" y="f15"/>
                  </a:lnTo>
                  <a:cubicBezTo>
                    <a:pt x="f8" y="f16"/>
                    <a:pt x="f8" y="f17"/>
                    <a:pt x="f6" y="f17"/>
                  </a:cubicBezTo>
                  <a:cubicBezTo>
                    <a:pt x="f6" y="f18"/>
                    <a:pt x="f5" y="f19"/>
                    <a:pt x="f20" y="f21"/>
                  </a:cubicBezTo>
                  <a:cubicBezTo>
                    <a:pt x="f20" y="f4"/>
                    <a:pt x="f22" y="f4"/>
                    <a:pt x="f23" y="f4"/>
                  </a:cubicBezTo>
                  <a:cubicBezTo>
                    <a:pt x="f3" y="f21"/>
                    <a:pt x="f3" y="f24"/>
                    <a:pt x="f23" y="f19"/>
                  </a:cubicBezTo>
                  <a:cubicBezTo>
                    <a:pt x="f23" y="f25"/>
                    <a:pt x="f23" y="f25"/>
                    <a:pt x="f22" y="f18"/>
                  </a:cubicBezTo>
                  <a:cubicBezTo>
                    <a:pt x="f22" y="f26"/>
                    <a:pt x="f20" y="f16"/>
                    <a:pt x="f20" y="f15"/>
                  </a:cubicBezTo>
                  <a:cubicBezTo>
                    <a:pt x="f20" y="f27"/>
                    <a:pt x="f5" y="f28"/>
                    <a:pt x="f5" y="f13"/>
                  </a:cubicBezTo>
                  <a:lnTo>
                    <a:pt x="f5" y="f12"/>
                  </a:lnTo>
                  <a:lnTo>
                    <a:pt x="f5" y="f29"/>
                  </a:lnTo>
                  <a:cubicBezTo>
                    <a:pt x="f20" y="f11"/>
                    <a:pt x="f20" y="f10"/>
                    <a:pt x="f20" y="f9"/>
                  </a:cubicBezTo>
                  <a:cubicBezTo>
                    <a:pt x="f20" y="f7"/>
                    <a:pt x="f20" y="f7"/>
                    <a:pt x="f5" y="f2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3662;p54">
              <a:extLst>
                <a:ext uri="{FF2B5EF4-FFF2-40B4-BE49-F238E27FC236}">
                  <a16:creationId xmlns:a16="http://schemas.microsoft.com/office/drawing/2014/main" id="{D6D9903D-DEFC-8A1E-39A6-76B755569975}"/>
                </a:ext>
              </a:extLst>
            </p:cNvPr>
            <p:cNvSpPr/>
            <p:nvPr/>
          </p:nvSpPr>
          <p:spPr>
            <a:xfrm>
              <a:off x="2053550" y="3392844"/>
              <a:ext cx="11768" cy="233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"/>
                <a:gd name="f4" fmla="val 332"/>
                <a:gd name="f5" fmla="val 41"/>
                <a:gd name="f6" fmla="val 1"/>
                <a:gd name="f7" fmla="val 21"/>
                <a:gd name="f8" fmla="val 86"/>
                <a:gd name="f9" fmla="val 126"/>
                <a:gd name="f10" fmla="val 171"/>
                <a:gd name="f11" fmla="val 191"/>
                <a:gd name="f12" fmla="val 211"/>
                <a:gd name="f13" fmla="val 231"/>
                <a:gd name="f14" fmla="val 61"/>
                <a:gd name="f15" fmla="val 251"/>
                <a:gd name="f16" fmla="val 272"/>
                <a:gd name="f17" fmla="val 81"/>
                <a:gd name="f18" fmla="val 297"/>
                <a:gd name="f19" fmla="val 317"/>
                <a:gd name="f20" fmla="val 91"/>
                <a:gd name="f21" fmla="val 327"/>
                <a:gd name="f22" fmla="val 102"/>
                <a:gd name="f23" fmla="val 114"/>
                <a:gd name="f24" fmla="val 125"/>
                <a:gd name="f25" fmla="val 136"/>
                <a:gd name="f26" fmla="val 146"/>
                <a:gd name="f27" fmla="val 166"/>
                <a:gd name="f28" fmla="val 101"/>
                <a:gd name="f29" fmla="*/ f0 1 167"/>
                <a:gd name="f30" fmla="*/ f1 1 332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167"/>
                <a:gd name="f37" fmla="*/ f34 1 332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67" h="332">
                  <a:moveTo>
                    <a:pt x="f5" y="f6"/>
                  </a:moveTo>
                  <a:cubicBezTo>
                    <a:pt x="f7" y="f6"/>
                    <a:pt x="f6" y="f7"/>
                    <a:pt x="f6" y="f7"/>
                  </a:cubicBezTo>
                  <a:cubicBezTo>
                    <a:pt x="f6" y="f8"/>
                    <a:pt x="f6" y="f9"/>
                    <a:pt x="f7" y="f10"/>
                  </a:cubicBezTo>
                  <a:cubicBezTo>
                    <a:pt x="f7" y="f11"/>
                    <a:pt x="f5" y="f12"/>
                    <a:pt x="f5" y="f12"/>
                  </a:cubicBezTo>
                  <a:cubicBezTo>
                    <a:pt x="f5" y="f13"/>
                    <a:pt x="f5" y="f13"/>
                    <a:pt x="f14" y="f15"/>
                  </a:cubicBezTo>
                  <a:cubicBezTo>
                    <a:pt x="f14" y="f16"/>
                    <a:pt x="f14" y="f16"/>
                    <a:pt x="f17" y="f18"/>
                  </a:cubicBezTo>
                  <a:lnTo>
                    <a:pt x="f17" y="f19"/>
                  </a:lnTo>
                  <a:cubicBezTo>
                    <a:pt x="f20" y="f21"/>
                    <a:pt x="f22" y="f4"/>
                    <a:pt x="f23" y="f4"/>
                  </a:cubicBezTo>
                  <a:cubicBezTo>
                    <a:pt x="f24" y="f4"/>
                    <a:pt x="f25" y="f21"/>
                    <a:pt x="f26" y="f19"/>
                  </a:cubicBezTo>
                  <a:cubicBezTo>
                    <a:pt x="f26" y="f19"/>
                    <a:pt x="f27" y="f19"/>
                    <a:pt x="f27" y="f18"/>
                  </a:cubicBezTo>
                  <a:cubicBezTo>
                    <a:pt x="f27" y="f18"/>
                    <a:pt x="f27" y="f16"/>
                    <a:pt x="f26" y="f16"/>
                  </a:cubicBezTo>
                  <a:cubicBezTo>
                    <a:pt x="f26" y="f15"/>
                    <a:pt x="f26" y="f13"/>
                    <a:pt x="f9" y="f13"/>
                  </a:cubicBezTo>
                  <a:lnTo>
                    <a:pt x="f9" y="f11"/>
                  </a:lnTo>
                  <a:lnTo>
                    <a:pt x="f28" y="f11"/>
                  </a:lnTo>
                  <a:cubicBezTo>
                    <a:pt x="f28" y="f10"/>
                    <a:pt x="f28" y="f26"/>
                    <a:pt x="f17" y="f26"/>
                  </a:cubicBezTo>
                  <a:lnTo>
                    <a:pt x="f17" y="f8"/>
                  </a:lnTo>
                  <a:lnTo>
                    <a:pt x="f17" y="f7"/>
                  </a:lnTo>
                  <a:cubicBezTo>
                    <a:pt x="f17" y="f7"/>
                    <a:pt x="f14" y="f6"/>
                    <a:pt x="f5" y="f6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3663;p54">
              <a:extLst>
                <a:ext uri="{FF2B5EF4-FFF2-40B4-BE49-F238E27FC236}">
                  <a16:creationId xmlns:a16="http://schemas.microsoft.com/office/drawing/2014/main" id="{70726638-5224-A4CE-4EDB-FC2EAF13E816}"/>
                </a:ext>
              </a:extLst>
            </p:cNvPr>
            <p:cNvSpPr/>
            <p:nvPr/>
          </p:nvSpPr>
          <p:spPr>
            <a:xfrm>
              <a:off x="1053461" y="3687592"/>
              <a:ext cx="41431" cy="410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8"/>
                <a:gd name="f4" fmla="val 583"/>
                <a:gd name="f5" fmla="val 297"/>
                <a:gd name="f6" fmla="val 151"/>
                <a:gd name="f7" fmla="val 1"/>
                <a:gd name="f8" fmla="val 146"/>
                <a:gd name="f9" fmla="val 291"/>
                <a:gd name="f10" fmla="val 457"/>
                <a:gd name="f11" fmla="val 582"/>
                <a:gd name="f12" fmla="val 462"/>
                <a:gd name="f13" fmla="*/ f0 1 588"/>
                <a:gd name="f14" fmla="*/ f1 1 583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588"/>
                <a:gd name="f21" fmla="*/ f18 1 583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588" h="583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3664;p54">
              <a:extLst>
                <a:ext uri="{FF2B5EF4-FFF2-40B4-BE49-F238E27FC236}">
                  <a16:creationId xmlns:a16="http://schemas.microsoft.com/office/drawing/2014/main" id="{69FD6243-4B8A-6B21-0CCD-6BE9FDAD0A22}"/>
                </a:ext>
              </a:extLst>
            </p:cNvPr>
            <p:cNvSpPr/>
            <p:nvPr/>
          </p:nvSpPr>
          <p:spPr>
            <a:xfrm>
              <a:off x="1436577" y="3546244"/>
              <a:ext cx="41083" cy="410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3"/>
                <a:gd name="f4" fmla="val 291"/>
                <a:gd name="f5" fmla="val 126"/>
                <a:gd name="f6" fmla="val 146"/>
                <a:gd name="f7" fmla="val 457"/>
                <a:gd name="f8" fmla="val 582"/>
                <a:gd name="f9" fmla="val 437"/>
                <a:gd name="f10" fmla="*/ f0 1 583"/>
                <a:gd name="f11" fmla="*/ f1 1 583"/>
                <a:gd name="f12" fmla="val f2"/>
                <a:gd name="f13" fmla="val f3"/>
                <a:gd name="f14" fmla="+- f13 0 f12"/>
                <a:gd name="f15" fmla="*/ f14 1 583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583" h="583">
                  <a:moveTo>
                    <a:pt x="f4" y="f2"/>
                  </a:moveTo>
                  <a:cubicBezTo>
                    <a:pt x="f5" y="f2"/>
                    <a:pt x="f2" y="f6"/>
                    <a:pt x="f2" y="f4"/>
                  </a:cubicBezTo>
                  <a:cubicBezTo>
                    <a:pt x="f2" y="f7"/>
                    <a:pt x="f5" y="f8"/>
                    <a:pt x="f4" y="f8"/>
                  </a:cubicBezTo>
                  <a:cubicBezTo>
                    <a:pt x="f9" y="f8"/>
                    <a:pt x="f8" y="f7"/>
                    <a:pt x="f8" y="f4"/>
                  </a:cubicBezTo>
                  <a:cubicBezTo>
                    <a:pt x="f8" y="f6"/>
                    <a:pt x="f9" y="f2"/>
                    <a:pt x="f4" y="f2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3665;p54">
              <a:extLst>
                <a:ext uri="{FF2B5EF4-FFF2-40B4-BE49-F238E27FC236}">
                  <a16:creationId xmlns:a16="http://schemas.microsoft.com/office/drawing/2014/main" id="{22E4B841-F725-9472-59DD-2B11ACFE9A04}"/>
                </a:ext>
              </a:extLst>
            </p:cNvPr>
            <p:cNvSpPr/>
            <p:nvPr/>
          </p:nvSpPr>
          <p:spPr>
            <a:xfrm>
              <a:off x="1554251" y="3549060"/>
              <a:ext cx="40023" cy="414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8"/>
                <a:gd name="f4" fmla="val 588"/>
                <a:gd name="f5" fmla="val 271"/>
                <a:gd name="f6" fmla="val 146"/>
                <a:gd name="f7" fmla="val 20"/>
                <a:gd name="f8" fmla="val 106"/>
                <a:gd name="f9" fmla="val 231"/>
                <a:gd name="f10" fmla="val 311"/>
                <a:gd name="f11" fmla="val 356"/>
                <a:gd name="f12" fmla="val 377"/>
                <a:gd name="f13" fmla="val 41"/>
                <a:gd name="f14" fmla="val 397"/>
                <a:gd name="f15" fmla="val 437"/>
                <a:gd name="f16" fmla="val 462"/>
                <a:gd name="f17" fmla="val 522"/>
                <a:gd name="f18" fmla="val 191"/>
                <a:gd name="f19" fmla="val 587"/>
                <a:gd name="f20" fmla="val 442"/>
                <a:gd name="f21" fmla="val 567"/>
                <a:gd name="f22" fmla="val 291"/>
                <a:gd name="f23" fmla="val 126"/>
                <a:gd name="f24" fmla="*/ f0 1 568"/>
                <a:gd name="f25" fmla="*/ f1 1 588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568"/>
                <a:gd name="f32" fmla="*/ f29 1 588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568" h="588">
                  <a:moveTo>
                    <a:pt x="f5" y="f2"/>
                  </a:moveTo>
                  <a:cubicBezTo>
                    <a:pt x="f6" y="f2"/>
                    <a:pt x="f7" y="f8"/>
                    <a:pt x="f2" y="f9"/>
                  </a:cubicBezTo>
                  <a:cubicBezTo>
                    <a:pt x="f2" y="f5"/>
                    <a:pt x="f7" y="f10"/>
                    <a:pt x="f7" y="f11"/>
                  </a:cubicBezTo>
                  <a:cubicBezTo>
                    <a:pt x="f7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8" y="f17"/>
                    <a:pt x="f18" y="f19"/>
                    <a:pt x="f5" y="f19"/>
                  </a:cubicBezTo>
                  <a:cubicBezTo>
                    <a:pt x="f20" y="f19"/>
                    <a:pt x="f21" y="f15"/>
                    <a:pt x="f21" y="f22"/>
                  </a:cubicBezTo>
                  <a:cubicBezTo>
                    <a:pt x="f21" y="f23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3666;p54">
              <a:extLst>
                <a:ext uri="{FF2B5EF4-FFF2-40B4-BE49-F238E27FC236}">
                  <a16:creationId xmlns:a16="http://schemas.microsoft.com/office/drawing/2014/main" id="{DFA8D010-B442-44D9-3715-0DEDBB24A808}"/>
                </a:ext>
              </a:extLst>
            </p:cNvPr>
            <p:cNvSpPr/>
            <p:nvPr/>
          </p:nvSpPr>
          <p:spPr>
            <a:xfrm>
              <a:off x="1947580" y="3672724"/>
              <a:ext cx="41083" cy="414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3"/>
                <a:gd name="f4" fmla="val 588"/>
                <a:gd name="f5" fmla="val 291"/>
                <a:gd name="f6" fmla="val 1"/>
                <a:gd name="f7" fmla="val 126"/>
                <a:gd name="f8" fmla="val 292"/>
                <a:gd name="f9" fmla="val 437"/>
                <a:gd name="f10" fmla="val 587"/>
                <a:gd name="f11" fmla="val 582"/>
                <a:gd name="f12" fmla="*/ f0 1 583"/>
                <a:gd name="f13" fmla="*/ f1 1 588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583"/>
                <a:gd name="f20" fmla="*/ f17 1 588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83" h="588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cubicBezTo>
                    <a:pt x="f2" y="f9"/>
                    <a:pt x="f7" y="f10"/>
                    <a:pt x="f5" y="f10"/>
                  </a:cubicBezTo>
                  <a:cubicBezTo>
                    <a:pt x="f9" y="f10"/>
                    <a:pt x="f11" y="f9"/>
                    <a:pt x="f11" y="f8"/>
                  </a:cubicBezTo>
                  <a:cubicBezTo>
                    <a:pt x="f11" y="f7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3667;p54">
              <a:extLst>
                <a:ext uri="{FF2B5EF4-FFF2-40B4-BE49-F238E27FC236}">
                  <a16:creationId xmlns:a16="http://schemas.microsoft.com/office/drawing/2014/main" id="{3E486BBF-E411-EF1C-E797-8E73F4DCB5F8}"/>
                </a:ext>
              </a:extLst>
            </p:cNvPr>
            <p:cNvSpPr/>
            <p:nvPr/>
          </p:nvSpPr>
          <p:spPr>
            <a:xfrm>
              <a:off x="2021070" y="3961482"/>
              <a:ext cx="73" cy="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*/ f0 1 1"/>
                <a:gd name="f5" fmla="*/ f1 1 1"/>
                <a:gd name="f6" fmla="val f2"/>
                <a:gd name="f7" fmla="val f3"/>
                <a:gd name="f8" fmla="+- f7 0 f6"/>
                <a:gd name="f9" fmla="val f8"/>
                <a:gd name="f10" fmla="*/ f6 1 f9"/>
                <a:gd name="f11" fmla="*/ f7 1 f9"/>
                <a:gd name="f12" fmla="*/ f10 f4 1"/>
                <a:gd name="f13" fmla="*/ f11 f4 1"/>
                <a:gd name="f14" fmla="*/ f11 f5 1"/>
                <a:gd name="f15" fmla="*/ f10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1" h="1">
                  <a:moveTo>
                    <a:pt x="f2" y="f2"/>
                  </a:moveTo>
                  <a:lnTo>
                    <a:pt x="f2" y="f2"/>
                  </a:ln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3668;p54">
              <a:extLst>
                <a:ext uri="{FF2B5EF4-FFF2-40B4-BE49-F238E27FC236}">
                  <a16:creationId xmlns:a16="http://schemas.microsoft.com/office/drawing/2014/main" id="{192360EF-7C3E-84D3-294E-CD0D1E459541}"/>
                </a:ext>
              </a:extLst>
            </p:cNvPr>
            <p:cNvSpPr/>
            <p:nvPr/>
          </p:nvSpPr>
          <p:spPr>
            <a:xfrm>
              <a:off x="1039014" y="3962890"/>
              <a:ext cx="73" cy="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*/ f0 1 1"/>
                <a:gd name="f5" fmla="*/ f1 1 1"/>
                <a:gd name="f6" fmla="val f2"/>
                <a:gd name="f7" fmla="val f3"/>
                <a:gd name="f8" fmla="+- f7 0 f6"/>
                <a:gd name="f9" fmla="val f8"/>
                <a:gd name="f10" fmla="*/ f6 1 f9"/>
                <a:gd name="f11" fmla="*/ f7 1 f9"/>
                <a:gd name="f12" fmla="*/ f10 f4 1"/>
                <a:gd name="f13" fmla="*/ f11 f4 1"/>
                <a:gd name="f14" fmla="*/ f11 f5 1"/>
                <a:gd name="f15" fmla="*/ f10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1" h="1">
                  <a:moveTo>
                    <a:pt x="f2" y="f2"/>
                  </a:moveTo>
                  <a:lnTo>
                    <a:pt x="f2" y="f2"/>
                  </a:ln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3669;p54">
              <a:extLst>
                <a:ext uri="{FF2B5EF4-FFF2-40B4-BE49-F238E27FC236}">
                  <a16:creationId xmlns:a16="http://schemas.microsoft.com/office/drawing/2014/main" id="{2E534717-1171-6A80-E2D8-61D927170F8D}"/>
                </a:ext>
              </a:extLst>
            </p:cNvPr>
            <p:cNvSpPr/>
            <p:nvPr/>
          </p:nvSpPr>
          <p:spPr>
            <a:xfrm>
              <a:off x="1039014" y="3962890"/>
              <a:ext cx="73" cy="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*/ f0 1 1"/>
                <a:gd name="f5" fmla="*/ f1 1 1"/>
                <a:gd name="f6" fmla="val f2"/>
                <a:gd name="f7" fmla="val f3"/>
                <a:gd name="f8" fmla="+- f7 0 f6"/>
                <a:gd name="f9" fmla="val f8"/>
                <a:gd name="f10" fmla="*/ f6 1 f9"/>
                <a:gd name="f11" fmla="*/ f7 1 f9"/>
                <a:gd name="f12" fmla="*/ f10 f4 1"/>
                <a:gd name="f13" fmla="*/ f11 f4 1"/>
                <a:gd name="f14" fmla="*/ f11 f5 1"/>
                <a:gd name="f15" fmla="*/ f10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1" h="1">
                  <a:moveTo>
                    <a:pt x="f2" y="f2"/>
                  </a:moveTo>
                  <a:lnTo>
                    <a:pt x="f2" y="f2"/>
                  </a:ln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3670;p54">
              <a:extLst>
                <a:ext uri="{FF2B5EF4-FFF2-40B4-BE49-F238E27FC236}">
                  <a16:creationId xmlns:a16="http://schemas.microsoft.com/office/drawing/2014/main" id="{079081A4-CA4D-2809-F750-4000CCFEF6B6}"/>
                </a:ext>
              </a:extLst>
            </p:cNvPr>
            <p:cNvSpPr/>
            <p:nvPr/>
          </p:nvSpPr>
          <p:spPr>
            <a:xfrm>
              <a:off x="1968081" y="3794979"/>
              <a:ext cx="73" cy="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*/ f0 1 1"/>
                <a:gd name="f5" fmla="*/ f1 1 1"/>
                <a:gd name="f6" fmla="val f2"/>
                <a:gd name="f7" fmla="val f3"/>
                <a:gd name="f8" fmla="+- f7 0 f6"/>
                <a:gd name="f9" fmla="val f8"/>
                <a:gd name="f10" fmla="*/ f6 1 f9"/>
                <a:gd name="f11" fmla="*/ f7 1 f9"/>
                <a:gd name="f12" fmla="*/ f10 f4 1"/>
                <a:gd name="f13" fmla="*/ f11 f4 1"/>
                <a:gd name="f14" fmla="*/ f11 f5 1"/>
                <a:gd name="f15" fmla="*/ f10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1" h="1">
                  <a:moveTo>
                    <a:pt x="f2" y="f3"/>
                  </a:moveTo>
                  <a:lnTo>
                    <a:pt x="f2" y="f3"/>
                  </a:ln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3671;p54">
              <a:extLst>
                <a:ext uri="{FF2B5EF4-FFF2-40B4-BE49-F238E27FC236}">
                  <a16:creationId xmlns:a16="http://schemas.microsoft.com/office/drawing/2014/main" id="{19C447A9-6019-C198-5F45-B93CB148F084}"/>
                </a:ext>
              </a:extLst>
            </p:cNvPr>
            <p:cNvSpPr/>
            <p:nvPr/>
          </p:nvSpPr>
          <p:spPr>
            <a:xfrm>
              <a:off x="2168408" y="3388610"/>
              <a:ext cx="73" cy="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*/ f0 1 1"/>
                <a:gd name="f5" fmla="*/ f1 1 1"/>
                <a:gd name="f6" fmla="val f2"/>
                <a:gd name="f7" fmla="val f3"/>
                <a:gd name="f8" fmla="+- f7 0 f6"/>
                <a:gd name="f9" fmla="val f8"/>
                <a:gd name="f10" fmla="*/ f6 1 f9"/>
                <a:gd name="f11" fmla="*/ f7 1 f9"/>
                <a:gd name="f12" fmla="*/ f10 f4 1"/>
                <a:gd name="f13" fmla="*/ f11 f4 1"/>
                <a:gd name="f14" fmla="*/ f11 f5 1"/>
                <a:gd name="f15" fmla="*/ f10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1" h="1">
                  <a:moveTo>
                    <a:pt x="f3" y="f3"/>
                  </a:move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3672;p54">
              <a:extLst>
                <a:ext uri="{FF2B5EF4-FFF2-40B4-BE49-F238E27FC236}">
                  <a16:creationId xmlns:a16="http://schemas.microsoft.com/office/drawing/2014/main" id="{7C3AD43E-E49F-E05E-7C73-891275796382}"/>
                </a:ext>
              </a:extLst>
            </p:cNvPr>
            <p:cNvSpPr/>
            <p:nvPr/>
          </p:nvSpPr>
          <p:spPr>
            <a:xfrm>
              <a:off x="1922489" y="3544479"/>
              <a:ext cx="29379" cy="488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7"/>
                <a:gd name="f4" fmla="val 693"/>
                <a:gd name="f5" fmla="val 291"/>
                <a:gd name="f6" fmla="val 271"/>
                <a:gd name="f7" fmla="val 251"/>
                <a:gd name="f8" fmla="val 25"/>
                <a:gd name="f9" fmla="val 231"/>
                <a:gd name="f10" fmla="val 206"/>
                <a:gd name="f11" fmla="val 45"/>
                <a:gd name="f12" fmla="val 186"/>
                <a:gd name="f13" fmla="val 166"/>
                <a:gd name="f14" fmla="val 85"/>
                <a:gd name="f15" fmla="val 146"/>
                <a:gd name="f16" fmla="val 106"/>
                <a:gd name="f17" fmla="val 151"/>
                <a:gd name="f18" fmla="val 80"/>
                <a:gd name="f19" fmla="val 211"/>
                <a:gd name="f20" fmla="val 60"/>
                <a:gd name="f21" fmla="val 40"/>
                <a:gd name="f22" fmla="val 296"/>
                <a:gd name="f23" fmla="val 20"/>
                <a:gd name="f24" fmla="val 356"/>
                <a:gd name="f25" fmla="val 376"/>
                <a:gd name="f26" fmla="val 401"/>
                <a:gd name="f27" fmla="val 442"/>
                <a:gd name="f28" fmla="val 502"/>
                <a:gd name="f29" fmla="val 607"/>
                <a:gd name="f30" fmla="val 627"/>
                <a:gd name="f31" fmla="val 672"/>
                <a:gd name="f32" fmla="val 692"/>
                <a:gd name="f33" fmla="val 652"/>
                <a:gd name="f34" fmla="val 311"/>
                <a:gd name="f35" fmla="val 587"/>
                <a:gd name="f36" fmla="val 567"/>
                <a:gd name="f37" fmla="val 331"/>
                <a:gd name="f38" fmla="val 547"/>
                <a:gd name="f39" fmla="val 527"/>
                <a:gd name="f40" fmla="val 462"/>
                <a:gd name="f41" fmla="val 421"/>
                <a:gd name="f42" fmla="val 396"/>
                <a:gd name="f43" fmla="val 316"/>
                <a:gd name="f44" fmla="val 171"/>
                <a:gd name="f45" fmla="val 65"/>
                <a:gd name="f46" fmla="*/ f0 1 417"/>
                <a:gd name="f47" fmla="*/ f1 1 693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417"/>
                <a:gd name="f54" fmla="*/ f51 1 693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417" h="693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11"/>
                    <a:pt x="f12" y="f11"/>
                    <a:pt x="f13" y="f14"/>
                  </a:cubicBezTo>
                  <a:cubicBezTo>
                    <a:pt x="f15" y="f16"/>
                    <a:pt x="f16" y="f17"/>
                    <a:pt x="f18" y="f19"/>
                  </a:cubicBezTo>
                  <a:cubicBezTo>
                    <a:pt x="f20" y="f7"/>
                    <a:pt x="f21" y="f22"/>
                    <a:pt x="f23" y="f24"/>
                  </a:cubicBezTo>
                  <a:cubicBezTo>
                    <a:pt x="f23" y="f25"/>
                    <a:pt x="f2" y="f26"/>
                    <a:pt x="f2" y="f27"/>
                  </a:cubicBezTo>
                  <a:lnTo>
                    <a:pt x="f2" y="f28"/>
                  </a:lnTo>
                  <a:lnTo>
                    <a:pt x="f2" y="f29"/>
                  </a:lnTo>
                  <a:cubicBezTo>
                    <a:pt x="f23" y="f30"/>
                    <a:pt x="f20" y="f31"/>
                    <a:pt x="f16" y="f32"/>
                  </a:cubicBezTo>
                  <a:lnTo>
                    <a:pt x="f12" y="f32"/>
                  </a:lnTo>
                  <a:cubicBezTo>
                    <a:pt x="f12" y="f32"/>
                    <a:pt x="f10" y="f31"/>
                    <a:pt x="f9" y="f31"/>
                  </a:cubicBezTo>
                  <a:cubicBezTo>
                    <a:pt x="f7" y="f31"/>
                    <a:pt x="f7" y="f33"/>
                    <a:pt x="f6" y="f30"/>
                  </a:cubicBezTo>
                  <a:cubicBezTo>
                    <a:pt x="f5" y="f29"/>
                    <a:pt x="f34" y="f35"/>
                    <a:pt x="f34" y="f36"/>
                  </a:cubicBezTo>
                  <a:cubicBezTo>
                    <a:pt x="f37" y="f38"/>
                    <a:pt x="f24" y="f39"/>
                    <a:pt x="f24" y="f28"/>
                  </a:cubicBezTo>
                  <a:cubicBezTo>
                    <a:pt x="f25" y="f40"/>
                    <a:pt x="f25" y="f27"/>
                    <a:pt x="f25" y="f41"/>
                  </a:cubicBezTo>
                  <a:cubicBezTo>
                    <a:pt x="f42" y="f24"/>
                    <a:pt x="f3" y="f43"/>
                    <a:pt x="f3" y="f7"/>
                  </a:cubicBezTo>
                  <a:cubicBezTo>
                    <a:pt x="f3" y="f19"/>
                    <a:pt x="f3" y="f44"/>
                    <a:pt x="f42" y="f16"/>
                  </a:cubicBezTo>
                  <a:cubicBezTo>
                    <a:pt x="f42" y="f16"/>
                    <a:pt x="f25" y="f14"/>
                    <a:pt x="f25" y="f45"/>
                  </a:cubicBezTo>
                  <a:cubicBezTo>
                    <a:pt x="f24" y="f11"/>
                    <a:pt x="f37" y="f8"/>
                    <a:pt x="f34" y="f8"/>
                  </a:cubicBezTo>
                  <a:cubicBezTo>
                    <a:pt x="f34" y="f2"/>
                    <a:pt x="f5" y="f2"/>
                    <a:pt x="f5" y="f2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3673;p54">
              <a:extLst>
                <a:ext uri="{FF2B5EF4-FFF2-40B4-BE49-F238E27FC236}">
                  <a16:creationId xmlns:a16="http://schemas.microsoft.com/office/drawing/2014/main" id="{2DE4B99C-34E5-934A-6B96-8457C77A86E0}"/>
                </a:ext>
              </a:extLst>
            </p:cNvPr>
            <p:cNvSpPr/>
            <p:nvPr/>
          </p:nvSpPr>
          <p:spPr>
            <a:xfrm>
              <a:off x="1932712" y="3600632"/>
              <a:ext cx="7470" cy="74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5"/>
                <a:gd name="f4" fmla="val 61"/>
                <a:gd name="f5" fmla="val 1"/>
                <a:gd name="f6" fmla="val 41"/>
                <a:gd name="f7" fmla="val 21"/>
                <a:gd name="f8" fmla="val 81"/>
                <a:gd name="f9" fmla="val 106"/>
                <a:gd name="f10" fmla="val 86"/>
                <a:gd name="f11" fmla="*/ f0 1 105"/>
                <a:gd name="f12" fmla="*/ f1 1 105"/>
                <a:gd name="f13" fmla="val f2"/>
                <a:gd name="f14" fmla="val f3"/>
                <a:gd name="f15" fmla="+- f14 0 f13"/>
                <a:gd name="f16" fmla="*/ f15 1 105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05" h="105">
                  <a:moveTo>
                    <a:pt x="f4" y="f5"/>
                  </a:moveTo>
                  <a:cubicBezTo>
                    <a:pt x="f6" y="f5"/>
                    <a:pt x="f6" y="f5"/>
                    <a:pt x="f7" y="f7"/>
                  </a:cubicBezTo>
                  <a:cubicBezTo>
                    <a:pt x="f7" y="f7"/>
                    <a:pt x="f5" y="f6"/>
                    <a:pt x="f5" y="f4"/>
                  </a:cubicBezTo>
                  <a:cubicBezTo>
                    <a:pt x="f5" y="f8"/>
                    <a:pt x="f7" y="f8"/>
                    <a:pt x="f7" y="f8"/>
                  </a:cubicBezTo>
                  <a:cubicBezTo>
                    <a:pt x="f6" y="f9"/>
                    <a:pt x="f6" y="f9"/>
                    <a:pt x="f4" y="f9"/>
                  </a:cubicBezTo>
                  <a:cubicBezTo>
                    <a:pt x="f10" y="f9"/>
                    <a:pt x="f10" y="f9"/>
                    <a:pt x="f9" y="f8"/>
                  </a:cubicBezTo>
                  <a:lnTo>
                    <a:pt x="f9" y="f6"/>
                  </a:lnTo>
                  <a:cubicBezTo>
                    <a:pt x="f9" y="f6"/>
                    <a:pt x="f9" y="f7"/>
                    <a:pt x="f10" y="f7"/>
                  </a:cubicBezTo>
                  <a:cubicBezTo>
                    <a:pt x="f10" y="f5"/>
                    <a:pt x="f4" y="f5"/>
                    <a:pt x="f4" y="f5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3674;p54">
              <a:extLst>
                <a:ext uri="{FF2B5EF4-FFF2-40B4-BE49-F238E27FC236}">
                  <a16:creationId xmlns:a16="http://schemas.microsoft.com/office/drawing/2014/main" id="{F57E59AF-CC74-98F0-8B2E-ACC7C81F358E}"/>
                </a:ext>
              </a:extLst>
            </p:cNvPr>
            <p:cNvSpPr/>
            <p:nvPr/>
          </p:nvSpPr>
          <p:spPr>
            <a:xfrm>
              <a:off x="1610057" y="3462110"/>
              <a:ext cx="25155" cy="488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7"/>
                <a:gd name="f4" fmla="val 693"/>
                <a:gd name="f5" fmla="val 232"/>
                <a:gd name="f6" fmla="val 1"/>
                <a:gd name="f7" fmla="val 171"/>
                <a:gd name="f8" fmla="val 106"/>
                <a:gd name="f9" fmla="val 86"/>
                <a:gd name="f10" fmla="val 66"/>
                <a:gd name="f11" fmla="val 146"/>
                <a:gd name="f12" fmla="val 26"/>
                <a:gd name="f13" fmla="val 231"/>
                <a:gd name="f14" fmla="val 337"/>
                <a:gd name="f15" fmla="val 442"/>
                <a:gd name="f16" fmla="val 482"/>
                <a:gd name="f17" fmla="val 522"/>
                <a:gd name="f18" fmla="val 567"/>
                <a:gd name="f19" fmla="val 607"/>
                <a:gd name="f20" fmla="val 46"/>
                <a:gd name="f21" fmla="val 628"/>
                <a:gd name="f22" fmla="val 648"/>
                <a:gd name="f23" fmla="val 668"/>
                <a:gd name="f24" fmla="val 126"/>
                <a:gd name="f25" fmla="val 151"/>
                <a:gd name="f26" fmla="val 191"/>
                <a:gd name="f27" fmla="val 211"/>
                <a:gd name="f28" fmla="val 252"/>
                <a:gd name="f29" fmla="val 277"/>
                <a:gd name="f30" fmla="val 297"/>
                <a:gd name="f31" fmla="val 542"/>
                <a:gd name="f32" fmla="val 317"/>
                <a:gd name="f33" fmla="val 502"/>
                <a:gd name="f34" fmla="val 417"/>
                <a:gd name="f35" fmla="val 397"/>
                <a:gd name="f36" fmla="val 292"/>
                <a:gd name="f37" fmla="val 251"/>
                <a:gd name="f38" fmla="val 166"/>
                <a:gd name="f39" fmla="val 41"/>
                <a:gd name="f40" fmla="val 21"/>
                <a:gd name="f41" fmla="*/ f0 1 357"/>
                <a:gd name="f42" fmla="*/ f1 1 693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357"/>
                <a:gd name="f49" fmla="*/ f46 1 693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357" h="69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6" y="f15"/>
                  </a:cubicBezTo>
                  <a:cubicBezTo>
                    <a:pt x="f6" y="f16"/>
                    <a:pt x="f6" y="f17"/>
                    <a:pt x="f12" y="f18"/>
                  </a:cubicBezTo>
                  <a:cubicBezTo>
                    <a:pt x="f12" y="f19"/>
                    <a:pt x="f20" y="f21"/>
                    <a:pt x="f10" y="f21"/>
                  </a:cubicBezTo>
                  <a:cubicBezTo>
                    <a:pt x="f10" y="f22"/>
                    <a:pt x="f9" y="f23"/>
                    <a:pt x="f9" y="f23"/>
                  </a:cubicBezTo>
                  <a:lnTo>
                    <a:pt x="f24" y="f23"/>
                  </a:lnTo>
                  <a:cubicBezTo>
                    <a:pt x="f24" y="f4"/>
                    <a:pt x="f24" y="f4"/>
                    <a:pt x="f25" y="f4"/>
                  </a:cubicBezTo>
                  <a:lnTo>
                    <a:pt x="f7" y="f4"/>
                  </a:lnTo>
                  <a:lnTo>
                    <a:pt x="f26" y="f23"/>
                  </a:lnTo>
                  <a:cubicBezTo>
                    <a:pt x="f27" y="f23"/>
                    <a:pt x="f27" y="f23"/>
                    <a:pt x="f27" y="f22"/>
                  </a:cubicBezTo>
                  <a:cubicBezTo>
                    <a:pt x="f5" y="f22"/>
                    <a:pt x="f28" y="f21"/>
                    <a:pt x="f28" y="f21"/>
                  </a:cubicBezTo>
                  <a:cubicBezTo>
                    <a:pt x="f29" y="f19"/>
                    <a:pt x="f30" y="f18"/>
                    <a:pt x="f30" y="f31"/>
                  </a:cubicBezTo>
                  <a:cubicBezTo>
                    <a:pt x="f32" y="f17"/>
                    <a:pt x="f32" y="f33"/>
                    <a:pt x="f32" y="f16"/>
                  </a:cubicBezTo>
                  <a:cubicBezTo>
                    <a:pt x="f14" y="f15"/>
                    <a:pt x="f14" y="f34"/>
                    <a:pt x="f14" y="f35"/>
                  </a:cubicBezTo>
                  <a:cubicBezTo>
                    <a:pt x="f3" y="f14"/>
                    <a:pt x="f3" y="f36"/>
                    <a:pt x="f3" y="f37"/>
                  </a:cubicBezTo>
                  <a:lnTo>
                    <a:pt x="f3" y="f38"/>
                  </a:lnTo>
                  <a:lnTo>
                    <a:pt x="f3" y="f8"/>
                  </a:lnTo>
                  <a:cubicBezTo>
                    <a:pt x="f14" y="f10"/>
                    <a:pt x="f32" y="f39"/>
                    <a:pt x="f30" y="f40"/>
                  </a:cubicBezTo>
                  <a:cubicBezTo>
                    <a:pt x="f29" y="f6"/>
                    <a:pt x="f28" y="f6"/>
                    <a:pt x="f5" y="f6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3675;p54">
              <a:extLst>
                <a:ext uri="{FF2B5EF4-FFF2-40B4-BE49-F238E27FC236}">
                  <a16:creationId xmlns:a16="http://schemas.microsoft.com/office/drawing/2014/main" id="{8B6279A9-E6FB-BFC6-D597-010513C1DFC3}"/>
                </a:ext>
              </a:extLst>
            </p:cNvPr>
            <p:cNvSpPr/>
            <p:nvPr/>
          </p:nvSpPr>
          <p:spPr>
            <a:xfrm>
              <a:off x="1624925" y="3515090"/>
              <a:ext cx="7470" cy="75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5"/>
                <a:gd name="f4" fmla="val 107"/>
                <a:gd name="f5" fmla="val 41"/>
                <a:gd name="f6" fmla="val 1"/>
                <a:gd name="f7" fmla="val 21"/>
                <a:gd name="f8" fmla="val 66"/>
                <a:gd name="f9" fmla="val 86"/>
                <a:gd name="f10" fmla="val 106"/>
                <a:gd name="f11" fmla="*/ f0 1 105"/>
                <a:gd name="f12" fmla="*/ f1 1 10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05"/>
                <a:gd name="f19" fmla="*/ f16 1 10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05" h="107">
                  <a:moveTo>
                    <a:pt x="f5" y="f6"/>
                  </a:moveTo>
                  <a:cubicBezTo>
                    <a:pt x="f7" y="f6"/>
                    <a:pt x="f7" y="f6"/>
                    <a:pt x="f2" y="f7"/>
                  </a:cubicBezTo>
                  <a:lnTo>
                    <a:pt x="f2" y="f8"/>
                  </a:lnTo>
                  <a:cubicBezTo>
                    <a:pt x="f2" y="f8"/>
                    <a:pt x="f2" y="f9"/>
                    <a:pt x="f7" y="f9"/>
                  </a:cubicBezTo>
                  <a:cubicBezTo>
                    <a:pt x="f7" y="f10"/>
                    <a:pt x="f5" y="f10"/>
                    <a:pt x="f5" y="f10"/>
                  </a:cubicBezTo>
                  <a:cubicBezTo>
                    <a:pt x="f8" y="f10"/>
                    <a:pt x="f8" y="f10"/>
                    <a:pt x="f9" y="f9"/>
                  </a:cubicBezTo>
                  <a:cubicBezTo>
                    <a:pt x="f9" y="f9"/>
                    <a:pt x="f10" y="f8"/>
                    <a:pt x="f10" y="f5"/>
                  </a:cubicBezTo>
                  <a:lnTo>
                    <a:pt x="f9" y="f7"/>
                  </a:lnTo>
                  <a:cubicBezTo>
                    <a:pt x="f8" y="f6"/>
                    <a:pt x="f8" y="f6"/>
                    <a:pt x="f5" y="f6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3676;p54">
              <a:extLst>
                <a:ext uri="{FF2B5EF4-FFF2-40B4-BE49-F238E27FC236}">
                  <a16:creationId xmlns:a16="http://schemas.microsoft.com/office/drawing/2014/main" id="{2212E365-1B10-4F4B-7052-D6D2DC5C6666}"/>
                </a:ext>
              </a:extLst>
            </p:cNvPr>
            <p:cNvSpPr/>
            <p:nvPr/>
          </p:nvSpPr>
          <p:spPr>
            <a:xfrm>
              <a:off x="1094820" y="3565337"/>
              <a:ext cx="27971" cy="441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7"/>
                <a:gd name="f4" fmla="val 627"/>
                <a:gd name="f5" fmla="val 106"/>
                <a:gd name="f6" fmla="val 86"/>
                <a:gd name="f7" fmla="val 20"/>
                <a:gd name="f8" fmla="val 66"/>
                <a:gd name="f9" fmla="val 41"/>
                <a:gd name="f10" fmla="val 40"/>
                <a:gd name="f11" fmla="val 21"/>
                <a:gd name="f12" fmla="val 60"/>
                <a:gd name="f13" fmla="val 1"/>
                <a:gd name="f14" fmla="val 80"/>
                <a:gd name="f15" fmla="val 105"/>
                <a:gd name="f16" fmla="val 166"/>
                <a:gd name="f17" fmla="val 206"/>
                <a:gd name="f18" fmla="val 271"/>
                <a:gd name="f19" fmla="val 311"/>
                <a:gd name="f20" fmla="val 356"/>
                <a:gd name="f21" fmla="val 396"/>
                <a:gd name="f22" fmla="val 436"/>
                <a:gd name="f23" fmla="val 482"/>
                <a:gd name="f24" fmla="val 502"/>
                <a:gd name="f25" fmla="val 522"/>
                <a:gd name="f26" fmla="val 126"/>
                <a:gd name="f27" fmla="val 542"/>
                <a:gd name="f28" fmla="val 146"/>
                <a:gd name="f29" fmla="val 562"/>
                <a:gd name="f30" fmla="val 582"/>
                <a:gd name="f31" fmla="val 191"/>
                <a:gd name="f32" fmla="val 607"/>
                <a:gd name="f33" fmla="val 211"/>
                <a:gd name="f34" fmla="val 231"/>
                <a:gd name="f35" fmla="val 272"/>
                <a:gd name="f36" fmla="val 292"/>
                <a:gd name="f37" fmla="val 317"/>
                <a:gd name="f38" fmla="val 337"/>
                <a:gd name="f39" fmla="val 377"/>
                <a:gd name="f40" fmla="val 416"/>
                <a:gd name="f41" fmla="val 331"/>
                <a:gd name="f42" fmla="val 357"/>
                <a:gd name="f43" fmla="val 291"/>
                <a:gd name="f44" fmla="val 251"/>
                <a:gd name="f45" fmla="val 186"/>
                <a:gd name="f46" fmla="val 125"/>
                <a:gd name="f47" fmla="*/ f0 1 397"/>
                <a:gd name="f48" fmla="*/ f1 1 627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397"/>
                <a:gd name="f55" fmla="*/ f52 1 627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397" h="627">
                  <a:moveTo>
                    <a:pt x="f5" y="f2"/>
                  </a:moveTo>
                  <a:cubicBezTo>
                    <a:pt x="f5" y="f2"/>
                    <a:pt x="f6" y="f2"/>
                    <a:pt x="f6" y="f7"/>
                  </a:cubicBezTo>
                  <a:cubicBezTo>
                    <a:pt x="f8" y="f7"/>
                    <a:pt x="f8" y="f7"/>
                    <a:pt x="f9" y="f10"/>
                  </a:cubicBezTo>
                  <a:lnTo>
                    <a:pt x="f11" y="f12"/>
                  </a:ln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lnTo>
                    <a:pt x="f13" y="f17"/>
                  </a:lnTo>
                  <a:lnTo>
                    <a:pt x="f13" y="f18"/>
                  </a:lnTo>
                  <a:cubicBezTo>
                    <a:pt x="f11" y="f19"/>
                    <a:pt x="f11" y="f20"/>
                    <a:pt x="f9" y="f21"/>
                  </a:cubicBezTo>
                  <a:cubicBezTo>
                    <a:pt x="f8" y="f22"/>
                    <a:pt x="f6" y="f23"/>
                    <a:pt x="f5" y="f24"/>
                  </a:cubicBezTo>
                  <a:cubicBezTo>
                    <a:pt x="f5" y="f25"/>
                    <a:pt x="f26" y="f27"/>
                    <a:pt x="f28" y="f29"/>
                  </a:cubicBezTo>
                  <a:cubicBezTo>
                    <a:pt x="f16" y="f30"/>
                    <a:pt x="f31" y="f30"/>
                    <a:pt x="f31" y="f32"/>
                  </a:cubicBezTo>
                  <a:cubicBezTo>
                    <a:pt x="f33" y="f32"/>
                    <a:pt x="f34" y="f4"/>
                    <a:pt x="f34" y="f4"/>
                  </a:cubicBezTo>
                  <a:lnTo>
                    <a:pt x="f35" y="f4"/>
                  </a:lnTo>
                  <a:cubicBezTo>
                    <a:pt x="f36" y="f4"/>
                    <a:pt x="f37" y="f4"/>
                    <a:pt x="f38" y="f32"/>
                  </a:cubicBezTo>
                  <a:cubicBezTo>
                    <a:pt x="f39" y="f30"/>
                    <a:pt x="f39" y="f25"/>
                    <a:pt x="f39" y="f24"/>
                  </a:cubicBezTo>
                  <a:lnTo>
                    <a:pt x="f39" y="f22"/>
                  </a:lnTo>
                  <a:cubicBezTo>
                    <a:pt x="f3" y="f40"/>
                    <a:pt x="f39" y="f21"/>
                    <a:pt x="f39" y="f20"/>
                  </a:cubicBezTo>
                  <a:cubicBezTo>
                    <a:pt x="f39" y="f41"/>
                    <a:pt x="f42" y="f43"/>
                    <a:pt x="f42" y="f44"/>
                  </a:cubicBezTo>
                  <a:cubicBezTo>
                    <a:pt x="f38" y="f45"/>
                    <a:pt x="f37" y="f16"/>
                    <a:pt x="f36" y="f46"/>
                  </a:cubicBezTo>
                  <a:cubicBezTo>
                    <a:pt x="f35" y="f15"/>
                    <a:pt x="f35" y="f14"/>
                    <a:pt x="f44" y="f14"/>
                  </a:cubicBezTo>
                  <a:cubicBezTo>
                    <a:pt x="f44" y="f12"/>
                    <a:pt x="f34" y="f12"/>
                    <a:pt x="f33" y="f10"/>
                  </a:cubicBezTo>
                  <a:cubicBezTo>
                    <a:pt x="f31" y="f7"/>
                    <a:pt x="f16" y="f7"/>
                    <a:pt x="f28" y="f2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3677;p54">
              <a:extLst>
                <a:ext uri="{FF2B5EF4-FFF2-40B4-BE49-F238E27FC236}">
                  <a16:creationId xmlns:a16="http://schemas.microsoft.com/office/drawing/2014/main" id="{7C0EA3C0-FEF5-91DC-CA80-02FB459F88A0}"/>
                </a:ext>
              </a:extLst>
            </p:cNvPr>
            <p:cNvSpPr/>
            <p:nvPr/>
          </p:nvSpPr>
          <p:spPr>
            <a:xfrm>
              <a:off x="1106515" y="3615153"/>
              <a:ext cx="6062" cy="74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"/>
                <a:gd name="f4" fmla="val 105"/>
                <a:gd name="f5" fmla="val 45"/>
                <a:gd name="f6" fmla="val 25"/>
                <a:gd name="f7" fmla="val 85"/>
                <a:gd name="f8" fmla="val 106"/>
                <a:gd name="f9" fmla="val 65"/>
                <a:gd name="f10" fmla="*/ f0 1 86"/>
                <a:gd name="f11" fmla="*/ f1 1 105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86"/>
                <a:gd name="f18" fmla="*/ f15 1 105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86" h="105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8"/>
                    <a:pt x="f5" y="f8"/>
                  </a:cubicBezTo>
                  <a:cubicBezTo>
                    <a:pt x="f9" y="f8"/>
                    <a:pt x="f7" y="f7"/>
                    <a:pt x="f7" y="f5"/>
                  </a:cubicBezTo>
                  <a:cubicBezTo>
                    <a:pt x="f7" y="f6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3678;p54">
              <a:extLst>
                <a:ext uri="{FF2B5EF4-FFF2-40B4-BE49-F238E27FC236}">
                  <a16:creationId xmlns:a16="http://schemas.microsoft.com/office/drawing/2014/main" id="{311ADA15-320F-745F-59B5-0BE0DF165548}"/>
                </a:ext>
              </a:extLst>
            </p:cNvPr>
            <p:cNvSpPr/>
            <p:nvPr/>
          </p:nvSpPr>
          <p:spPr>
            <a:xfrm>
              <a:off x="1390985" y="3454703"/>
              <a:ext cx="26563" cy="428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7"/>
                <a:gd name="f4" fmla="val 608"/>
                <a:gd name="f5" fmla="val 101"/>
                <a:gd name="f6" fmla="val 61"/>
                <a:gd name="f7" fmla="val 41"/>
                <a:gd name="f8" fmla="val 45"/>
                <a:gd name="f9" fmla="val 20"/>
                <a:gd name="f10" fmla="val 66"/>
                <a:gd name="f11" fmla="val 86"/>
                <a:gd name="f12" fmla="val 106"/>
                <a:gd name="f13" fmla="val 171"/>
                <a:gd name="f14" fmla="val 231"/>
                <a:gd name="f15" fmla="val 296"/>
                <a:gd name="f16" fmla="val 356"/>
                <a:gd name="f17" fmla="val 376"/>
                <a:gd name="f18" fmla="val 422"/>
                <a:gd name="f19" fmla="val 81"/>
                <a:gd name="f20" fmla="val 482"/>
                <a:gd name="f21" fmla="val 502"/>
                <a:gd name="f22" fmla="val 126"/>
                <a:gd name="f23" fmla="val 567"/>
                <a:gd name="f24" fmla="val 186"/>
                <a:gd name="f25" fmla="val 607"/>
                <a:gd name="f26" fmla="val 251"/>
                <a:gd name="f27" fmla="val 291"/>
                <a:gd name="f28" fmla="val 331"/>
                <a:gd name="f29" fmla="val 587"/>
                <a:gd name="f30" fmla="val 351"/>
                <a:gd name="f31" fmla="val 547"/>
                <a:gd name="f32" fmla="val 442"/>
                <a:gd name="f33" fmla="val 397"/>
                <a:gd name="f34" fmla="val 336"/>
                <a:gd name="f35" fmla="val 271"/>
                <a:gd name="f36" fmla="val 311"/>
                <a:gd name="f37" fmla="val 226"/>
                <a:gd name="f38" fmla="val 206"/>
                <a:gd name="f39" fmla="val 166"/>
                <a:gd name="f40" fmla="val 146"/>
                <a:gd name="f41" fmla="*/ f0 1 377"/>
                <a:gd name="f42" fmla="*/ f1 1 608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377"/>
                <a:gd name="f49" fmla="*/ f46 1 608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377" h="60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9" y="f10"/>
                    <a:pt x="f2" y="f11"/>
                    <a:pt x="f2" y="f12"/>
                  </a:cubicBezTo>
                  <a:lnTo>
                    <a:pt x="f2" y="f13"/>
                  </a:lnTo>
                  <a:cubicBezTo>
                    <a:pt x="f2" y="f14"/>
                    <a:pt x="f9" y="f15"/>
                    <a:pt x="f7" y="f16"/>
                  </a:cubicBezTo>
                  <a:lnTo>
                    <a:pt x="f7" y="f17"/>
                  </a:lnTo>
                  <a:cubicBezTo>
                    <a:pt x="f6" y="f18"/>
                    <a:pt x="f19" y="f20"/>
                    <a:pt x="f5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30" y="f31"/>
                  </a:cubicBezTo>
                  <a:lnTo>
                    <a:pt x="f30" y="f32"/>
                  </a:lnTo>
                  <a:cubicBezTo>
                    <a:pt x="f3" y="f33"/>
                    <a:pt x="f30" y="f34"/>
                    <a:pt x="f30" y="f35"/>
                  </a:cubicBezTo>
                  <a:cubicBezTo>
                    <a:pt x="f28" y="f14"/>
                    <a:pt x="f36" y="f13"/>
                    <a:pt x="f27" y="f22"/>
                  </a:cubicBezTo>
                  <a:cubicBezTo>
                    <a:pt x="f35" y="f22"/>
                    <a:pt x="f35" y="f12"/>
                    <a:pt x="f26" y="f11"/>
                  </a:cubicBezTo>
                  <a:cubicBezTo>
                    <a:pt x="f26" y="f11"/>
                    <a:pt x="f37" y="f10"/>
                    <a:pt x="f38" y="f8"/>
                  </a:cubicBezTo>
                  <a:cubicBezTo>
                    <a:pt x="f24" y="f8"/>
                    <a:pt x="f39" y="f9"/>
                    <a:pt x="f40" y="f9"/>
                  </a:cubicBezTo>
                  <a:cubicBezTo>
                    <a:pt x="f22" y="f9"/>
                    <a:pt x="f5" y="f2"/>
                    <a:pt x="f5" y="f2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3679;p54">
              <a:extLst>
                <a:ext uri="{FF2B5EF4-FFF2-40B4-BE49-F238E27FC236}">
                  <a16:creationId xmlns:a16="http://schemas.microsoft.com/office/drawing/2014/main" id="{27929D16-434D-AB8B-0C24-61B4EB1E72FF}"/>
                </a:ext>
              </a:extLst>
            </p:cNvPr>
            <p:cNvSpPr/>
            <p:nvPr/>
          </p:nvSpPr>
          <p:spPr>
            <a:xfrm>
              <a:off x="1398026" y="3504876"/>
              <a:ext cx="7543" cy="60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"/>
                <a:gd name="f4" fmla="val 86"/>
                <a:gd name="f5" fmla="val 66"/>
                <a:gd name="f6" fmla="val 26"/>
                <a:gd name="f7" fmla="val 1"/>
                <a:gd name="f8" fmla="val 21"/>
                <a:gd name="f9" fmla="val 41"/>
                <a:gd name="f10" fmla="val 61"/>
                <a:gd name="f11" fmla="val 106"/>
                <a:gd name="f12" fmla="*/ f0 1 107"/>
                <a:gd name="f13" fmla="*/ f1 1 8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07"/>
                <a:gd name="f20" fmla="*/ f17 1 8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07" h="8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4" y="f4"/>
                    <a:pt x="f11" y="f10"/>
                    <a:pt x="f11" y="f9"/>
                  </a:cubicBezTo>
                  <a:cubicBezTo>
                    <a:pt x="f11" y="f8"/>
                    <a:pt x="f4" y="f2"/>
                    <a:pt x="f5" y="f2"/>
                  </a:cubicBez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3680;p54">
              <a:extLst>
                <a:ext uri="{FF2B5EF4-FFF2-40B4-BE49-F238E27FC236}">
                  <a16:creationId xmlns:a16="http://schemas.microsoft.com/office/drawing/2014/main" id="{A2A45DD9-7C84-5AD2-9C7F-FAF50FC036DE}"/>
                </a:ext>
              </a:extLst>
            </p:cNvPr>
            <p:cNvSpPr/>
            <p:nvPr/>
          </p:nvSpPr>
          <p:spPr>
            <a:xfrm>
              <a:off x="1443974" y="3403122"/>
              <a:ext cx="73" cy="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*/ f0 1 1"/>
                <a:gd name="f5" fmla="*/ f1 1 1"/>
                <a:gd name="f6" fmla="val f2"/>
                <a:gd name="f7" fmla="val f3"/>
                <a:gd name="f8" fmla="+- f7 0 f6"/>
                <a:gd name="f9" fmla="val f8"/>
                <a:gd name="f10" fmla="*/ f6 1 f9"/>
                <a:gd name="f11" fmla="*/ f7 1 f9"/>
                <a:gd name="f12" fmla="*/ f10 f4 1"/>
                <a:gd name="f13" fmla="*/ f11 f4 1"/>
                <a:gd name="f14" fmla="*/ f11 f5 1"/>
                <a:gd name="f15" fmla="*/ f10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1" h="1">
                  <a:moveTo>
                    <a:pt x="f3" y="f2"/>
                  </a:moveTo>
                  <a:lnTo>
                    <a:pt x="f3" y="f2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3681;p54">
              <a:extLst>
                <a:ext uri="{FF2B5EF4-FFF2-40B4-BE49-F238E27FC236}">
                  <a16:creationId xmlns:a16="http://schemas.microsoft.com/office/drawing/2014/main" id="{933A02F7-E324-22B5-FC03-FA9C8A7C2E0C}"/>
                </a:ext>
              </a:extLst>
            </p:cNvPr>
            <p:cNvSpPr/>
            <p:nvPr/>
          </p:nvSpPr>
          <p:spPr>
            <a:xfrm>
              <a:off x="1443974" y="3403122"/>
              <a:ext cx="73" cy="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*/ f0 1 1"/>
                <a:gd name="f5" fmla="*/ f1 1 1"/>
                <a:gd name="f6" fmla="val f2"/>
                <a:gd name="f7" fmla="val f3"/>
                <a:gd name="f8" fmla="+- f7 0 f6"/>
                <a:gd name="f9" fmla="val f8"/>
                <a:gd name="f10" fmla="*/ f6 1 f9"/>
                <a:gd name="f11" fmla="*/ f7 1 f9"/>
                <a:gd name="f12" fmla="*/ f10 f4 1"/>
                <a:gd name="f13" fmla="*/ f11 f4 1"/>
                <a:gd name="f14" fmla="*/ f11 f5 1"/>
                <a:gd name="f15" fmla="*/ f10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1" h="1">
                  <a:moveTo>
                    <a:pt x="f3" y="f2"/>
                  </a:moveTo>
                  <a:lnTo>
                    <a:pt x="f3" y="f2"/>
                  </a:lnTo>
                  <a:close/>
                </a:path>
              </a:pathLst>
            </a:custGeom>
            <a:solidFill>
              <a:srgbClr val="100D0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3682;p54">
              <a:extLst>
                <a:ext uri="{FF2B5EF4-FFF2-40B4-BE49-F238E27FC236}">
                  <a16:creationId xmlns:a16="http://schemas.microsoft.com/office/drawing/2014/main" id="{EA1AF105-489E-A6B6-04E6-4BF895E0560B}"/>
                </a:ext>
              </a:extLst>
            </p:cNvPr>
            <p:cNvSpPr/>
            <p:nvPr/>
          </p:nvSpPr>
          <p:spPr>
            <a:xfrm>
              <a:off x="1094820" y="3565337"/>
              <a:ext cx="27971" cy="441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7"/>
                <a:gd name="f4" fmla="val 627"/>
                <a:gd name="f5" fmla="val 106"/>
                <a:gd name="f6" fmla="val 86"/>
                <a:gd name="f7" fmla="val 20"/>
                <a:gd name="f8" fmla="val 66"/>
                <a:gd name="f9" fmla="val 41"/>
                <a:gd name="f10" fmla="val 40"/>
                <a:gd name="f11" fmla="val 21"/>
                <a:gd name="f12" fmla="val 60"/>
                <a:gd name="f13" fmla="val 1"/>
                <a:gd name="f14" fmla="val 80"/>
                <a:gd name="f15" fmla="val 105"/>
                <a:gd name="f16" fmla="val 166"/>
                <a:gd name="f17" fmla="val 206"/>
                <a:gd name="f18" fmla="val 271"/>
                <a:gd name="f19" fmla="val 311"/>
                <a:gd name="f20" fmla="val 356"/>
                <a:gd name="f21" fmla="val 396"/>
                <a:gd name="f22" fmla="val 436"/>
                <a:gd name="f23" fmla="val 482"/>
                <a:gd name="f24" fmla="val 502"/>
                <a:gd name="f25" fmla="val 522"/>
                <a:gd name="f26" fmla="val 126"/>
                <a:gd name="f27" fmla="val 542"/>
                <a:gd name="f28" fmla="val 146"/>
                <a:gd name="f29" fmla="val 562"/>
                <a:gd name="f30" fmla="val 582"/>
                <a:gd name="f31" fmla="val 191"/>
                <a:gd name="f32" fmla="val 607"/>
                <a:gd name="f33" fmla="val 211"/>
                <a:gd name="f34" fmla="val 231"/>
                <a:gd name="f35" fmla="val 272"/>
                <a:gd name="f36" fmla="val 292"/>
                <a:gd name="f37" fmla="val 317"/>
                <a:gd name="f38" fmla="val 337"/>
                <a:gd name="f39" fmla="val 377"/>
                <a:gd name="f40" fmla="val 416"/>
                <a:gd name="f41" fmla="val 331"/>
                <a:gd name="f42" fmla="val 357"/>
                <a:gd name="f43" fmla="val 291"/>
                <a:gd name="f44" fmla="val 251"/>
                <a:gd name="f45" fmla="val 186"/>
                <a:gd name="f46" fmla="val 125"/>
                <a:gd name="f47" fmla="*/ f0 1 397"/>
                <a:gd name="f48" fmla="*/ f1 1 627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397"/>
                <a:gd name="f55" fmla="*/ f52 1 627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397" h="627">
                  <a:moveTo>
                    <a:pt x="f5" y="f2"/>
                  </a:moveTo>
                  <a:cubicBezTo>
                    <a:pt x="f5" y="f2"/>
                    <a:pt x="f6" y="f2"/>
                    <a:pt x="f6" y="f7"/>
                  </a:cubicBezTo>
                  <a:cubicBezTo>
                    <a:pt x="f8" y="f7"/>
                    <a:pt x="f8" y="f7"/>
                    <a:pt x="f9" y="f10"/>
                  </a:cubicBezTo>
                  <a:lnTo>
                    <a:pt x="f11" y="f12"/>
                  </a:ln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lnTo>
                    <a:pt x="f13" y="f17"/>
                  </a:lnTo>
                  <a:lnTo>
                    <a:pt x="f13" y="f18"/>
                  </a:lnTo>
                  <a:cubicBezTo>
                    <a:pt x="f11" y="f19"/>
                    <a:pt x="f11" y="f20"/>
                    <a:pt x="f9" y="f21"/>
                  </a:cubicBezTo>
                  <a:cubicBezTo>
                    <a:pt x="f8" y="f22"/>
                    <a:pt x="f6" y="f23"/>
                    <a:pt x="f5" y="f24"/>
                  </a:cubicBezTo>
                  <a:cubicBezTo>
                    <a:pt x="f5" y="f25"/>
                    <a:pt x="f26" y="f27"/>
                    <a:pt x="f28" y="f29"/>
                  </a:cubicBezTo>
                  <a:cubicBezTo>
                    <a:pt x="f16" y="f30"/>
                    <a:pt x="f31" y="f30"/>
                    <a:pt x="f31" y="f32"/>
                  </a:cubicBezTo>
                  <a:cubicBezTo>
                    <a:pt x="f33" y="f32"/>
                    <a:pt x="f34" y="f4"/>
                    <a:pt x="f34" y="f4"/>
                  </a:cubicBezTo>
                  <a:lnTo>
                    <a:pt x="f35" y="f4"/>
                  </a:lnTo>
                  <a:cubicBezTo>
                    <a:pt x="f36" y="f4"/>
                    <a:pt x="f37" y="f4"/>
                    <a:pt x="f38" y="f32"/>
                  </a:cubicBezTo>
                  <a:cubicBezTo>
                    <a:pt x="f39" y="f30"/>
                    <a:pt x="f39" y="f25"/>
                    <a:pt x="f39" y="f24"/>
                  </a:cubicBezTo>
                  <a:lnTo>
                    <a:pt x="f39" y="f22"/>
                  </a:lnTo>
                  <a:cubicBezTo>
                    <a:pt x="f3" y="f40"/>
                    <a:pt x="f39" y="f21"/>
                    <a:pt x="f39" y="f20"/>
                  </a:cubicBezTo>
                  <a:cubicBezTo>
                    <a:pt x="f39" y="f41"/>
                    <a:pt x="f42" y="f43"/>
                    <a:pt x="f42" y="f44"/>
                  </a:cubicBezTo>
                  <a:cubicBezTo>
                    <a:pt x="f38" y="f45"/>
                    <a:pt x="f37" y="f16"/>
                    <a:pt x="f36" y="f46"/>
                  </a:cubicBezTo>
                  <a:cubicBezTo>
                    <a:pt x="f35" y="f15"/>
                    <a:pt x="f35" y="f14"/>
                    <a:pt x="f44" y="f14"/>
                  </a:cubicBezTo>
                  <a:cubicBezTo>
                    <a:pt x="f44" y="f12"/>
                    <a:pt x="f34" y="f12"/>
                    <a:pt x="f33" y="f10"/>
                  </a:cubicBezTo>
                  <a:cubicBezTo>
                    <a:pt x="f31" y="f7"/>
                    <a:pt x="f16" y="f7"/>
                    <a:pt x="f28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3683;p54">
              <a:extLst>
                <a:ext uri="{FF2B5EF4-FFF2-40B4-BE49-F238E27FC236}">
                  <a16:creationId xmlns:a16="http://schemas.microsoft.com/office/drawing/2014/main" id="{E7BF2EA5-A21D-A5C8-F59A-A3FDC744D276}"/>
                </a:ext>
              </a:extLst>
            </p:cNvPr>
            <p:cNvSpPr/>
            <p:nvPr/>
          </p:nvSpPr>
          <p:spPr>
            <a:xfrm>
              <a:off x="1106515" y="3615153"/>
              <a:ext cx="6062" cy="74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"/>
                <a:gd name="f4" fmla="val 105"/>
                <a:gd name="f5" fmla="val 45"/>
                <a:gd name="f6" fmla="val 25"/>
                <a:gd name="f7" fmla="val 85"/>
                <a:gd name="f8" fmla="val 106"/>
                <a:gd name="f9" fmla="val 65"/>
                <a:gd name="f10" fmla="*/ f0 1 86"/>
                <a:gd name="f11" fmla="*/ f1 1 105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86"/>
                <a:gd name="f18" fmla="*/ f15 1 105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86" h="105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8"/>
                    <a:pt x="f5" y="f8"/>
                  </a:cubicBezTo>
                  <a:cubicBezTo>
                    <a:pt x="f9" y="f8"/>
                    <a:pt x="f7" y="f7"/>
                    <a:pt x="f7" y="f5"/>
                  </a:cubicBezTo>
                  <a:cubicBezTo>
                    <a:pt x="f7" y="f6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3684;p54">
              <a:extLst>
                <a:ext uri="{FF2B5EF4-FFF2-40B4-BE49-F238E27FC236}">
                  <a16:creationId xmlns:a16="http://schemas.microsoft.com/office/drawing/2014/main" id="{F3940B50-2077-1156-BF24-808B7053A63C}"/>
                </a:ext>
              </a:extLst>
            </p:cNvPr>
            <p:cNvSpPr/>
            <p:nvPr/>
          </p:nvSpPr>
          <p:spPr>
            <a:xfrm>
              <a:off x="1390985" y="3454703"/>
              <a:ext cx="26563" cy="428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7"/>
                <a:gd name="f4" fmla="val 608"/>
                <a:gd name="f5" fmla="val 101"/>
                <a:gd name="f6" fmla="val 61"/>
                <a:gd name="f7" fmla="val 41"/>
                <a:gd name="f8" fmla="val 45"/>
                <a:gd name="f9" fmla="val 20"/>
                <a:gd name="f10" fmla="val 66"/>
                <a:gd name="f11" fmla="val 86"/>
                <a:gd name="f12" fmla="val 106"/>
                <a:gd name="f13" fmla="val 171"/>
                <a:gd name="f14" fmla="val 231"/>
                <a:gd name="f15" fmla="val 296"/>
                <a:gd name="f16" fmla="val 356"/>
                <a:gd name="f17" fmla="val 376"/>
                <a:gd name="f18" fmla="val 422"/>
                <a:gd name="f19" fmla="val 81"/>
                <a:gd name="f20" fmla="val 482"/>
                <a:gd name="f21" fmla="val 502"/>
                <a:gd name="f22" fmla="val 126"/>
                <a:gd name="f23" fmla="val 567"/>
                <a:gd name="f24" fmla="val 186"/>
                <a:gd name="f25" fmla="val 607"/>
                <a:gd name="f26" fmla="val 251"/>
                <a:gd name="f27" fmla="val 291"/>
                <a:gd name="f28" fmla="val 331"/>
                <a:gd name="f29" fmla="val 587"/>
                <a:gd name="f30" fmla="val 351"/>
                <a:gd name="f31" fmla="val 547"/>
                <a:gd name="f32" fmla="val 442"/>
                <a:gd name="f33" fmla="val 397"/>
                <a:gd name="f34" fmla="val 336"/>
                <a:gd name="f35" fmla="val 271"/>
                <a:gd name="f36" fmla="val 311"/>
                <a:gd name="f37" fmla="val 226"/>
                <a:gd name="f38" fmla="val 206"/>
                <a:gd name="f39" fmla="val 166"/>
                <a:gd name="f40" fmla="val 146"/>
                <a:gd name="f41" fmla="*/ f0 1 377"/>
                <a:gd name="f42" fmla="*/ f1 1 608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377"/>
                <a:gd name="f49" fmla="*/ f46 1 608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377" h="60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9" y="f10"/>
                    <a:pt x="f2" y="f11"/>
                    <a:pt x="f2" y="f12"/>
                  </a:cubicBezTo>
                  <a:lnTo>
                    <a:pt x="f2" y="f13"/>
                  </a:lnTo>
                  <a:cubicBezTo>
                    <a:pt x="f2" y="f14"/>
                    <a:pt x="f9" y="f15"/>
                    <a:pt x="f7" y="f16"/>
                  </a:cubicBezTo>
                  <a:lnTo>
                    <a:pt x="f7" y="f17"/>
                  </a:lnTo>
                  <a:cubicBezTo>
                    <a:pt x="f6" y="f18"/>
                    <a:pt x="f19" y="f20"/>
                    <a:pt x="f5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30" y="f31"/>
                  </a:cubicBezTo>
                  <a:lnTo>
                    <a:pt x="f30" y="f32"/>
                  </a:lnTo>
                  <a:cubicBezTo>
                    <a:pt x="f3" y="f33"/>
                    <a:pt x="f30" y="f34"/>
                    <a:pt x="f30" y="f35"/>
                  </a:cubicBezTo>
                  <a:cubicBezTo>
                    <a:pt x="f28" y="f14"/>
                    <a:pt x="f36" y="f13"/>
                    <a:pt x="f27" y="f22"/>
                  </a:cubicBezTo>
                  <a:cubicBezTo>
                    <a:pt x="f35" y="f22"/>
                    <a:pt x="f35" y="f12"/>
                    <a:pt x="f26" y="f11"/>
                  </a:cubicBezTo>
                  <a:cubicBezTo>
                    <a:pt x="f26" y="f11"/>
                    <a:pt x="f37" y="f10"/>
                    <a:pt x="f38" y="f8"/>
                  </a:cubicBezTo>
                  <a:cubicBezTo>
                    <a:pt x="f24" y="f8"/>
                    <a:pt x="f39" y="f9"/>
                    <a:pt x="f40" y="f9"/>
                  </a:cubicBezTo>
                  <a:cubicBezTo>
                    <a:pt x="f22" y="f9"/>
                    <a:pt x="f5" y="f2"/>
                    <a:pt x="f5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3685;p54">
              <a:extLst>
                <a:ext uri="{FF2B5EF4-FFF2-40B4-BE49-F238E27FC236}">
                  <a16:creationId xmlns:a16="http://schemas.microsoft.com/office/drawing/2014/main" id="{2BF58287-49C2-1B4A-B0E7-561BDF0C513E}"/>
                </a:ext>
              </a:extLst>
            </p:cNvPr>
            <p:cNvSpPr/>
            <p:nvPr/>
          </p:nvSpPr>
          <p:spPr>
            <a:xfrm>
              <a:off x="1398026" y="3504876"/>
              <a:ext cx="7543" cy="60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"/>
                <a:gd name="f4" fmla="val 86"/>
                <a:gd name="f5" fmla="val 66"/>
                <a:gd name="f6" fmla="val 26"/>
                <a:gd name="f7" fmla="val 1"/>
                <a:gd name="f8" fmla="val 21"/>
                <a:gd name="f9" fmla="val 41"/>
                <a:gd name="f10" fmla="val 61"/>
                <a:gd name="f11" fmla="val 106"/>
                <a:gd name="f12" fmla="*/ f0 1 107"/>
                <a:gd name="f13" fmla="*/ f1 1 8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07"/>
                <a:gd name="f20" fmla="*/ f17 1 8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07" h="8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4" y="f4"/>
                    <a:pt x="f11" y="f10"/>
                    <a:pt x="f11" y="f9"/>
                  </a:cubicBezTo>
                  <a:cubicBezTo>
                    <a:pt x="f11" y="f8"/>
                    <a:pt x="f4" y="f2"/>
                    <a:pt x="f5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3686;p54">
              <a:extLst>
                <a:ext uri="{FF2B5EF4-FFF2-40B4-BE49-F238E27FC236}">
                  <a16:creationId xmlns:a16="http://schemas.microsoft.com/office/drawing/2014/main" id="{A69864B9-257E-5A2B-D86D-250B87321FD7}"/>
                </a:ext>
              </a:extLst>
            </p:cNvPr>
            <p:cNvSpPr/>
            <p:nvPr/>
          </p:nvSpPr>
          <p:spPr>
            <a:xfrm>
              <a:off x="1610057" y="3462110"/>
              <a:ext cx="25155" cy="488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7"/>
                <a:gd name="f4" fmla="val 693"/>
                <a:gd name="f5" fmla="val 232"/>
                <a:gd name="f6" fmla="val 1"/>
                <a:gd name="f7" fmla="val 171"/>
                <a:gd name="f8" fmla="val 106"/>
                <a:gd name="f9" fmla="val 86"/>
                <a:gd name="f10" fmla="val 66"/>
                <a:gd name="f11" fmla="val 146"/>
                <a:gd name="f12" fmla="val 26"/>
                <a:gd name="f13" fmla="val 231"/>
                <a:gd name="f14" fmla="val 337"/>
                <a:gd name="f15" fmla="val 442"/>
                <a:gd name="f16" fmla="val 482"/>
                <a:gd name="f17" fmla="val 522"/>
                <a:gd name="f18" fmla="val 567"/>
                <a:gd name="f19" fmla="val 607"/>
                <a:gd name="f20" fmla="val 46"/>
                <a:gd name="f21" fmla="val 628"/>
                <a:gd name="f22" fmla="val 648"/>
                <a:gd name="f23" fmla="val 668"/>
                <a:gd name="f24" fmla="val 126"/>
                <a:gd name="f25" fmla="val 151"/>
                <a:gd name="f26" fmla="val 191"/>
                <a:gd name="f27" fmla="val 211"/>
                <a:gd name="f28" fmla="val 252"/>
                <a:gd name="f29" fmla="val 277"/>
                <a:gd name="f30" fmla="val 297"/>
                <a:gd name="f31" fmla="val 542"/>
                <a:gd name="f32" fmla="val 317"/>
                <a:gd name="f33" fmla="val 502"/>
                <a:gd name="f34" fmla="val 417"/>
                <a:gd name="f35" fmla="val 397"/>
                <a:gd name="f36" fmla="val 292"/>
                <a:gd name="f37" fmla="val 251"/>
                <a:gd name="f38" fmla="val 166"/>
                <a:gd name="f39" fmla="val 41"/>
                <a:gd name="f40" fmla="val 21"/>
                <a:gd name="f41" fmla="*/ f0 1 357"/>
                <a:gd name="f42" fmla="*/ f1 1 693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357"/>
                <a:gd name="f49" fmla="*/ f46 1 693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357" h="69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6" y="f15"/>
                  </a:cubicBezTo>
                  <a:cubicBezTo>
                    <a:pt x="f6" y="f16"/>
                    <a:pt x="f6" y="f17"/>
                    <a:pt x="f12" y="f18"/>
                  </a:cubicBezTo>
                  <a:cubicBezTo>
                    <a:pt x="f12" y="f19"/>
                    <a:pt x="f20" y="f21"/>
                    <a:pt x="f10" y="f21"/>
                  </a:cubicBezTo>
                  <a:cubicBezTo>
                    <a:pt x="f10" y="f22"/>
                    <a:pt x="f9" y="f23"/>
                    <a:pt x="f9" y="f23"/>
                  </a:cubicBezTo>
                  <a:lnTo>
                    <a:pt x="f24" y="f23"/>
                  </a:lnTo>
                  <a:cubicBezTo>
                    <a:pt x="f24" y="f4"/>
                    <a:pt x="f24" y="f4"/>
                    <a:pt x="f25" y="f4"/>
                  </a:cubicBezTo>
                  <a:lnTo>
                    <a:pt x="f7" y="f4"/>
                  </a:lnTo>
                  <a:lnTo>
                    <a:pt x="f26" y="f23"/>
                  </a:lnTo>
                  <a:cubicBezTo>
                    <a:pt x="f27" y="f23"/>
                    <a:pt x="f27" y="f23"/>
                    <a:pt x="f27" y="f22"/>
                  </a:cubicBezTo>
                  <a:cubicBezTo>
                    <a:pt x="f5" y="f22"/>
                    <a:pt x="f28" y="f21"/>
                    <a:pt x="f28" y="f21"/>
                  </a:cubicBezTo>
                  <a:cubicBezTo>
                    <a:pt x="f29" y="f19"/>
                    <a:pt x="f30" y="f18"/>
                    <a:pt x="f30" y="f31"/>
                  </a:cubicBezTo>
                  <a:cubicBezTo>
                    <a:pt x="f32" y="f17"/>
                    <a:pt x="f32" y="f33"/>
                    <a:pt x="f32" y="f16"/>
                  </a:cubicBezTo>
                  <a:cubicBezTo>
                    <a:pt x="f14" y="f15"/>
                    <a:pt x="f14" y="f34"/>
                    <a:pt x="f14" y="f35"/>
                  </a:cubicBezTo>
                  <a:cubicBezTo>
                    <a:pt x="f3" y="f14"/>
                    <a:pt x="f3" y="f36"/>
                    <a:pt x="f3" y="f37"/>
                  </a:cubicBezTo>
                  <a:lnTo>
                    <a:pt x="f3" y="f38"/>
                  </a:lnTo>
                  <a:lnTo>
                    <a:pt x="f3" y="f8"/>
                  </a:lnTo>
                  <a:cubicBezTo>
                    <a:pt x="f14" y="f10"/>
                    <a:pt x="f32" y="f39"/>
                    <a:pt x="f30" y="f40"/>
                  </a:cubicBezTo>
                  <a:cubicBezTo>
                    <a:pt x="f29" y="f6"/>
                    <a:pt x="f28" y="f6"/>
                    <a:pt x="f5" y="f6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3687;p54">
              <a:extLst>
                <a:ext uri="{FF2B5EF4-FFF2-40B4-BE49-F238E27FC236}">
                  <a16:creationId xmlns:a16="http://schemas.microsoft.com/office/drawing/2014/main" id="{A6A62F05-EAFC-C28A-8080-F7CD45B28E9B}"/>
                </a:ext>
              </a:extLst>
            </p:cNvPr>
            <p:cNvSpPr/>
            <p:nvPr/>
          </p:nvSpPr>
          <p:spPr>
            <a:xfrm>
              <a:off x="1624925" y="3515090"/>
              <a:ext cx="7470" cy="75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5"/>
                <a:gd name="f4" fmla="val 107"/>
                <a:gd name="f5" fmla="val 41"/>
                <a:gd name="f6" fmla="val 1"/>
                <a:gd name="f7" fmla="val 21"/>
                <a:gd name="f8" fmla="val 66"/>
                <a:gd name="f9" fmla="val 86"/>
                <a:gd name="f10" fmla="val 106"/>
                <a:gd name="f11" fmla="*/ f0 1 105"/>
                <a:gd name="f12" fmla="*/ f1 1 10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05"/>
                <a:gd name="f19" fmla="*/ f16 1 10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05" h="107">
                  <a:moveTo>
                    <a:pt x="f5" y="f6"/>
                  </a:moveTo>
                  <a:cubicBezTo>
                    <a:pt x="f7" y="f6"/>
                    <a:pt x="f7" y="f6"/>
                    <a:pt x="f2" y="f7"/>
                  </a:cubicBezTo>
                  <a:lnTo>
                    <a:pt x="f2" y="f8"/>
                  </a:lnTo>
                  <a:cubicBezTo>
                    <a:pt x="f2" y="f8"/>
                    <a:pt x="f2" y="f9"/>
                    <a:pt x="f7" y="f9"/>
                  </a:cubicBezTo>
                  <a:cubicBezTo>
                    <a:pt x="f7" y="f10"/>
                    <a:pt x="f5" y="f10"/>
                    <a:pt x="f5" y="f10"/>
                  </a:cubicBezTo>
                  <a:cubicBezTo>
                    <a:pt x="f8" y="f10"/>
                    <a:pt x="f8" y="f10"/>
                    <a:pt x="f9" y="f9"/>
                  </a:cubicBezTo>
                  <a:cubicBezTo>
                    <a:pt x="f9" y="f9"/>
                    <a:pt x="f10" y="f8"/>
                    <a:pt x="f10" y="f5"/>
                  </a:cubicBezTo>
                  <a:lnTo>
                    <a:pt x="f9" y="f7"/>
                  </a:lnTo>
                  <a:cubicBezTo>
                    <a:pt x="f8" y="f6"/>
                    <a:pt x="f8" y="f6"/>
                    <a:pt x="f5" y="f6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3688;p54">
              <a:extLst>
                <a:ext uri="{FF2B5EF4-FFF2-40B4-BE49-F238E27FC236}">
                  <a16:creationId xmlns:a16="http://schemas.microsoft.com/office/drawing/2014/main" id="{FC4933D4-6E46-6F9B-EB53-F6DD1E41B030}"/>
                </a:ext>
              </a:extLst>
            </p:cNvPr>
            <p:cNvSpPr/>
            <p:nvPr/>
          </p:nvSpPr>
          <p:spPr>
            <a:xfrm>
              <a:off x="1922489" y="3544479"/>
              <a:ext cx="29379" cy="488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7"/>
                <a:gd name="f4" fmla="val 693"/>
                <a:gd name="f5" fmla="val 291"/>
                <a:gd name="f6" fmla="val 271"/>
                <a:gd name="f7" fmla="val 251"/>
                <a:gd name="f8" fmla="val 25"/>
                <a:gd name="f9" fmla="val 231"/>
                <a:gd name="f10" fmla="val 206"/>
                <a:gd name="f11" fmla="val 45"/>
                <a:gd name="f12" fmla="val 186"/>
                <a:gd name="f13" fmla="val 166"/>
                <a:gd name="f14" fmla="val 85"/>
                <a:gd name="f15" fmla="val 146"/>
                <a:gd name="f16" fmla="val 106"/>
                <a:gd name="f17" fmla="val 151"/>
                <a:gd name="f18" fmla="val 80"/>
                <a:gd name="f19" fmla="val 211"/>
                <a:gd name="f20" fmla="val 60"/>
                <a:gd name="f21" fmla="val 40"/>
                <a:gd name="f22" fmla="val 296"/>
                <a:gd name="f23" fmla="val 20"/>
                <a:gd name="f24" fmla="val 356"/>
                <a:gd name="f25" fmla="val 376"/>
                <a:gd name="f26" fmla="val 401"/>
                <a:gd name="f27" fmla="val 442"/>
                <a:gd name="f28" fmla="val 502"/>
                <a:gd name="f29" fmla="val 607"/>
                <a:gd name="f30" fmla="val 627"/>
                <a:gd name="f31" fmla="val 672"/>
                <a:gd name="f32" fmla="val 692"/>
                <a:gd name="f33" fmla="val 652"/>
                <a:gd name="f34" fmla="val 311"/>
                <a:gd name="f35" fmla="val 587"/>
                <a:gd name="f36" fmla="val 567"/>
                <a:gd name="f37" fmla="val 331"/>
                <a:gd name="f38" fmla="val 547"/>
                <a:gd name="f39" fmla="val 527"/>
                <a:gd name="f40" fmla="val 462"/>
                <a:gd name="f41" fmla="val 421"/>
                <a:gd name="f42" fmla="val 396"/>
                <a:gd name="f43" fmla="val 316"/>
                <a:gd name="f44" fmla="val 171"/>
                <a:gd name="f45" fmla="val 65"/>
                <a:gd name="f46" fmla="*/ f0 1 417"/>
                <a:gd name="f47" fmla="*/ f1 1 693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417"/>
                <a:gd name="f54" fmla="*/ f51 1 693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417" h="693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11"/>
                    <a:pt x="f12" y="f11"/>
                    <a:pt x="f13" y="f14"/>
                  </a:cubicBezTo>
                  <a:cubicBezTo>
                    <a:pt x="f15" y="f16"/>
                    <a:pt x="f16" y="f17"/>
                    <a:pt x="f18" y="f19"/>
                  </a:cubicBezTo>
                  <a:cubicBezTo>
                    <a:pt x="f20" y="f7"/>
                    <a:pt x="f21" y="f22"/>
                    <a:pt x="f23" y="f24"/>
                  </a:cubicBezTo>
                  <a:cubicBezTo>
                    <a:pt x="f23" y="f25"/>
                    <a:pt x="f2" y="f26"/>
                    <a:pt x="f2" y="f27"/>
                  </a:cubicBezTo>
                  <a:lnTo>
                    <a:pt x="f2" y="f28"/>
                  </a:lnTo>
                  <a:lnTo>
                    <a:pt x="f2" y="f29"/>
                  </a:lnTo>
                  <a:cubicBezTo>
                    <a:pt x="f23" y="f30"/>
                    <a:pt x="f20" y="f31"/>
                    <a:pt x="f16" y="f32"/>
                  </a:cubicBezTo>
                  <a:lnTo>
                    <a:pt x="f12" y="f32"/>
                  </a:lnTo>
                  <a:cubicBezTo>
                    <a:pt x="f12" y="f32"/>
                    <a:pt x="f10" y="f31"/>
                    <a:pt x="f9" y="f31"/>
                  </a:cubicBezTo>
                  <a:cubicBezTo>
                    <a:pt x="f7" y="f31"/>
                    <a:pt x="f7" y="f33"/>
                    <a:pt x="f6" y="f30"/>
                  </a:cubicBezTo>
                  <a:cubicBezTo>
                    <a:pt x="f5" y="f29"/>
                    <a:pt x="f34" y="f35"/>
                    <a:pt x="f34" y="f36"/>
                  </a:cubicBezTo>
                  <a:cubicBezTo>
                    <a:pt x="f37" y="f38"/>
                    <a:pt x="f24" y="f39"/>
                    <a:pt x="f24" y="f28"/>
                  </a:cubicBezTo>
                  <a:cubicBezTo>
                    <a:pt x="f25" y="f40"/>
                    <a:pt x="f25" y="f27"/>
                    <a:pt x="f25" y="f41"/>
                  </a:cubicBezTo>
                  <a:cubicBezTo>
                    <a:pt x="f42" y="f24"/>
                    <a:pt x="f3" y="f43"/>
                    <a:pt x="f3" y="f7"/>
                  </a:cubicBezTo>
                  <a:cubicBezTo>
                    <a:pt x="f3" y="f19"/>
                    <a:pt x="f3" y="f44"/>
                    <a:pt x="f42" y="f16"/>
                  </a:cubicBezTo>
                  <a:cubicBezTo>
                    <a:pt x="f42" y="f16"/>
                    <a:pt x="f25" y="f14"/>
                    <a:pt x="f25" y="f45"/>
                  </a:cubicBezTo>
                  <a:cubicBezTo>
                    <a:pt x="f24" y="f11"/>
                    <a:pt x="f37" y="f8"/>
                    <a:pt x="f34" y="f8"/>
                  </a:cubicBezTo>
                  <a:cubicBezTo>
                    <a:pt x="f34" y="f2"/>
                    <a:pt x="f5" y="f2"/>
                    <a:pt x="f5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3689;p54">
              <a:extLst>
                <a:ext uri="{FF2B5EF4-FFF2-40B4-BE49-F238E27FC236}">
                  <a16:creationId xmlns:a16="http://schemas.microsoft.com/office/drawing/2014/main" id="{10F60629-8ADF-E225-E542-88CBB807B33D}"/>
                </a:ext>
              </a:extLst>
            </p:cNvPr>
            <p:cNvSpPr/>
            <p:nvPr/>
          </p:nvSpPr>
          <p:spPr>
            <a:xfrm>
              <a:off x="1932712" y="3600632"/>
              <a:ext cx="7470" cy="74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5"/>
                <a:gd name="f4" fmla="val 61"/>
                <a:gd name="f5" fmla="val 1"/>
                <a:gd name="f6" fmla="val 41"/>
                <a:gd name="f7" fmla="val 21"/>
                <a:gd name="f8" fmla="val 81"/>
                <a:gd name="f9" fmla="val 106"/>
                <a:gd name="f10" fmla="val 86"/>
                <a:gd name="f11" fmla="*/ f0 1 105"/>
                <a:gd name="f12" fmla="*/ f1 1 105"/>
                <a:gd name="f13" fmla="val f2"/>
                <a:gd name="f14" fmla="val f3"/>
                <a:gd name="f15" fmla="+- f14 0 f13"/>
                <a:gd name="f16" fmla="*/ f15 1 105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05" h="105">
                  <a:moveTo>
                    <a:pt x="f4" y="f5"/>
                  </a:moveTo>
                  <a:cubicBezTo>
                    <a:pt x="f6" y="f5"/>
                    <a:pt x="f6" y="f5"/>
                    <a:pt x="f7" y="f7"/>
                  </a:cubicBezTo>
                  <a:cubicBezTo>
                    <a:pt x="f7" y="f7"/>
                    <a:pt x="f5" y="f6"/>
                    <a:pt x="f5" y="f4"/>
                  </a:cubicBezTo>
                  <a:cubicBezTo>
                    <a:pt x="f5" y="f8"/>
                    <a:pt x="f7" y="f8"/>
                    <a:pt x="f7" y="f8"/>
                  </a:cubicBezTo>
                  <a:cubicBezTo>
                    <a:pt x="f6" y="f9"/>
                    <a:pt x="f6" y="f9"/>
                    <a:pt x="f4" y="f9"/>
                  </a:cubicBezTo>
                  <a:cubicBezTo>
                    <a:pt x="f10" y="f9"/>
                    <a:pt x="f10" y="f9"/>
                    <a:pt x="f9" y="f8"/>
                  </a:cubicBezTo>
                  <a:lnTo>
                    <a:pt x="f9" y="f6"/>
                  </a:lnTo>
                  <a:cubicBezTo>
                    <a:pt x="f9" y="f6"/>
                    <a:pt x="f9" y="f7"/>
                    <a:pt x="f10" y="f7"/>
                  </a:cubicBezTo>
                  <a:cubicBezTo>
                    <a:pt x="f10" y="f5"/>
                    <a:pt x="f4" y="f5"/>
                    <a:pt x="f4" y="f5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3690;p54">
              <a:extLst>
                <a:ext uri="{FF2B5EF4-FFF2-40B4-BE49-F238E27FC236}">
                  <a16:creationId xmlns:a16="http://schemas.microsoft.com/office/drawing/2014/main" id="{F02016E0-DA85-DAF1-373A-E55515B7BD39}"/>
                </a:ext>
              </a:extLst>
            </p:cNvPr>
            <p:cNvSpPr/>
            <p:nvPr/>
          </p:nvSpPr>
          <p:spPr>
            <a:xfrm>
              <a:off x="781400" y="3247262"/>
              <a:ext cx="1479672" cy="13369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999"/>
                <a:gd name="f4" fmla="val 18973"/>
                <a:gd name="f5" fmla="val 17970"/>
                <a:gd name="f6" fmla="val 1420"/>
                <a:gd name="f7" fmla="val 18075"/>
                <a:gd name="f8" fmla="val 1485"/>
                <a:gd name="f9" fmla="val 18155"/>
                <a:gd name="f10" fmla="val 1545"/>
                <a:gd name="f11" fmla="val 18240"/>
                <a:gd name="f12" fmla="val 1585"/>
                <a:gd name="f13" fmla="val 18220"/>
                <a:gd name="f14" fmla="val 1610"/>
                <a:gd name="f15" fmla="val 18200"/>
                <a:gd name="f16" fmla="val 1630"/>
                <a:gd name="f17" fmla="val 18180"/>
                <a:gd name="f18" fmla="val 18135"/>
                <a:gd name="f19" fmla="val 18115"/>
                <a:gd name="f20" fmla="val 18030"/>
                <a:gd name="f21" fmla="val 18010"/>
                <a:gd name="f22" fmla="val 1525"/>
                <a:gd name="f23" fmla="val 17990"/>
                <a:gd name="f24" fmla="val 1460"/>
                <a:gd name="f25" fmla="val 8671"/>
                <a:gd name="f26" fmla="val 688"/>
                <a:gd name="f27" fmla="val 8752"/>
                <a:gd name="f28" fmla="val 708"/>
                <a:gd name="f29" fmla="val 8837"/>
                <a:gd name="f30" fmla="val 733"/>
                <a:gd name="f31" fmla="val 8902"/>
                <a:gd name="f32" fmla="val 773"/>
                <a:gd name="f33" fmla="val 8982"/>
                <a:gd name="f34" fmla="val 793"/>
                <a:gd name="f35" fmla="val 9048"/>
                <a:gd name="f36" fmla="val 833"/>
                <a:gd name="f37" fmla="val 9108"/>
                <a:gd name="f38" fmla="val 898"/>
                <a:gd name="f39" fmla="val 9173"/>
                <a:gd name="f40" fmla="val 938"/>
                <a:gd name="f41" fmla="val 9233"/>
                <a:gd name="f42" fmla="val 1003"/>
                <a:gd name="f43" fmla="val 9278"/>
                <a:gd name="f44" fmla="val 1044"/>
                <a:gd name="f45" fmla="val 9298"/>
                <a:gd name="f46" fmla="val 1084"/>
                <a:gd name="f47" fmla="val 9318"/>
                <a:gd name="f48" fmla="val 1129"/>
                <a:gd name="f49" fmla="val 9338"/>
                <a:gd name="f50" fmla="val 1189"/>
                <a:gd name="f51" fmla="val 9359"/>
                <a:gd name="f52" fmla="val 1234"/>
                <a:gd name="f53" fmla="val 1254"/>
                <a:gd name="f54" fmla="val 9379"/>
                <a:gd name="f55" fmla="val 1294"/>
                <a:gd name="f56" fmla="val 1334"/>
                <a:gd name="f57" fmla="val 1380"/>
                <a:gd name="f58" fmla="val 1505"/>
                <a:gd name="f59" fmla="val 1565"/>
                <a:gd name="f60" fmla="val 1670"/>
                <a:gd name="f61" fmla="val 1711"/>
                <a:gd name="f62" fmla="val 9213"/>
                <a:gd name="f63" fmla="val 1736"/>
                <a:gd name="f64" fmla="val 1756"/>
                <a:gd name="f65" fmla="val 9193"/>
                <a:gd name="f66" fmla="val 1776"/>
                <a:gd name="f67" fmla="val 9028"/>
                <a:gd name="f68" fmla="val 8857"/>
                <a:gd name="f69" fmla="val 8526"/>
                <a:gd name="f70" fmla="val 8376"/>
                <a:gd name="f71" fmla="val 1149"/>
                <a:gd name="f72" fmla="val 8210"/>
                <a:gd name="f73" fmla="val 1064"/>
                <a:gd name="f74" fmla="val 918"/>
                <a:gd name="f75" fmla="val 8230"/>
                <a:gd name="f76" fmla="val 878"/>
                <a:gd name="f77" fmla="val 8250"/>
                <a:gd name="f78" fmla="val 858"/>
                <a:gd name="f79" fmla="val 813"/>
                <a:gd name="f80" fmla="val 8275"/>
                <a:gd name="f81" fmla="val 8315"/>
                <a:gd name="f82" fmla="val 753"/>
                <a:gd name="f83" fmla="val 8335"/>
                <a:gd name="f84" fmla="val 8356"/>
                <a:gd name="f85" fmla="val 8401"/>
                <a:gd name="f86" fmla="val 8421"/>
                <a:gd name="f87" fmla="val 8461"/>
                <a:gd name="f88" fmla="val 8501"/>
                <a:gd name="f89" fmla="val 17278"/>
                <a:gd name="f90" fmla="val 17303"/>
                <a:gd name="f91" fmla="val 17323"/>
                <a:gd name="f92" fmla="val 17343"/>
                <a:gd name="f93" fmla="val 17363"/>
                <a:gd name="f94" fmla="val 17383"/>
                <a:gd name="f95" fmla="val 17403"/>
                <a:gd name="f96" fmla="val 958"/>
                <a:gd name="f97" fmla="val 17448"/>
                <a:gd name="f98" fmla="val 17468"/>
                <a:gd name="f99" fmla="val 1024"/>
                <a:gd name="f100" fmla="val 17508"/>
                <a:gd name="f101" fmla="val 17593"/>
                <a:gd name="f102" fmla="val 17634"/>
                <a:gd name="f103" fmla="val 17699"/>
                <a:gd name="f104" fmla="val 1440"/>
                <a:gd name="f105" fmla="val 17719"/>
                <a:gd name="f106" fmla="val 17759"/>
                <a:gd name="f107" fmla="val 17779"/>
                <a:gd name="f108" fmla="val 17804"/>
                <a:gd name="f109" fmla="val 17824"/>
                <a:gd name="f110" fmla="val 17864"/>
                <a:gd name="f111" fmla="val 17844"/>
                <a:gd name="f112" fmla="val 1796"/>
                <a:gd name="f113" fmla="val 1816"/>
                <a:gd name="f114" fmla="val 1836"/>
                <a:gd name="f115" fmla="val 17739"/>
                <a:gd name="f116" fmla="val 17654"/>
                <a:gd name="f117" fmla="val 17614"/>
                <a:gd name="f118" fmla="val 17573"/>
                <a:gd name="f119" fmla="val 1691"/>
                <a:gd name="f120" fmla="val 1650"/>
                <a:gd name="f121" fmla="val 17428"/>
                <a:gd name="f122" fmla="val 17257"/>
                <a:gd name="f123" fmla="val 17237"/>
                <a:gd name="f124" fmla="val 1400"/>
                <a:gd name="f125" fmla="val 17217"/>
                <a:gd name="f126" fmla="val 1360"/>
                <a:gd name="f127" fmla="val 17197"/>
                <a:gd name="f128" fmla="val 17177"/>
                <a:gd name="f129" fmla="val 1274"/>
                <a:gd name="f130" fmla="val 17152"/>
                <a:gd name="f131" fmla="val 17132"/>
                <a:gd name="f132" fmla="val 17112"/>
                <a:gd name="f133" fmla="val 12242"/>
                <a:gd name="f134" fmla="val 12307"/>
                <a:gd name="f135" fmla="val 12348"/>
                <a:gd name="f136" fmla="val 12388"/>
                <a:gd name="f137" fmla="val 12413"/>
                <a:gd name="f138" fmla="val 12453"/>
                <a:gd name="f139" fmla="val 12473"/>
                <a:gd name="f140" fmla="val 12493"/>
                <a:gd name="f141" fmla="val 12538"/>
                <a:gd name="f142" fmla="val 12558"/>
                <a:gd name="f143" fmla="val 983"/>
                <a:gd name="f144" fmla="val 12578"/>
                <a:gd name="f145" fmla="val 12262"/>
                <a:gd name="f146" fmla="val 12137"/>
                <a:gd name="f147" fmla="val 11951"/>
                <a:gd name="f148" fmla="val 11786"/>
                <a:gd name="f149" fmla="val 11635"/>
                <a:gd name="f150" fmla="val 1921"/>
                <a:gd name="f151" fmla="val 11615"/>
                <a:gd name="f152" fmla="val 1901"/>
                <a:gd name="f153" fmla="val 11595"/>
                <a:gd name="f154" fmla="val 1881"/>
                <a:gd name="f155" fmla="val 11555"/>
                <a:gd name="f156" fmla="val 11510"/>
                <a:gd name="f157" fmla="val 11490"/>
                <a:gd name="f158" fmla="val 11470"/>
                <a:gd name="f159" fmla="val 11450"/>
                <a:gd name="f160" fmla="val 11430"/>
                <a:gd name="f161" fmla="val 11661"/>
                <a:gd name="f162" fmla="val 11721"/>
                <a:gd name="f163" fmla="val 11866"/>
                <a:gd name="f164" fmla="val 11931"/>
                <a:gd name="f165" fmla="val 12012"/>
                <a:gd name="f166" fmla="val 12097"/>
                <a:gd name="f167" fmla="val 12202"/>
                <a:gd name="f168" fmla="val 8586"/>
                <a:gd name="f169" fmla="val 81"/>
                <a:gd name="f170" fmla="val 8651"/>
                <a:gd name="f171" fmla="val 8732"/>
                <a:gd name="f172" fmla="val 106"/>
                <a:gd name="f173" fmla="val 8797"/>
                <a:gd name="f174" fmla="val 126"/>
                <a:gd name="f175" fmla="val 146"/>
                <a:gd name="f176" fmla="val 9088"/>
                <a:gd name="f177" fmla="val 186"/>
                <a:gd name="f178" fmla="val 9153"/>
                <a:gd name="f179" fmla="val 231"/>
                <a:gd name="f180" fmla="val 271"/>
                <a:gd name="f181" fmla="val 331"/>
                <a:gd name="f182" fmla="val 377"/>
                <a:gd name="f183" fmla="val 9424"/>
                <a:gd name="f184" fmla="val 437"/>
                <a:gd name="f185" fmla="val 9484"/>
                <a:gd name="f186" fmla="val 522"/>
                <a:gd name="f187" fmla="val 9549"/>
                <a:gd name="f188" fmla="val 627"/>
                <a:gd name="f189" fmla="val 9609"/>
                <a:gd name="f190" fmla="val 9675"/>
                <a:gd name="f191" fmla="val 9715"/>
                <a:gd name="f192" fmla="val 9735"/>
                <a:gd name="f193" fmla="val 1169"/>
                <a:gd name="f194" fmla="val 9755"/>
                <a:gd name="f195" fmla="val 9629"/>
                <a:gd name="f196" fmla="val 9569"/>
                <a:gd name="f197" fmla="val 9529"/>
                <a:gd name="f198" fmla="val 9464"/>
                <a:gd name="f199" fmla="val 1941"/>
                <a:gd name="f200" fmla="val 2007"/>
                <a:gd name="f201" fmla="val 1961"/>
                <a:gd name="f202" fmla="val 9253"/>
                <a:gd name="f203" fmla="val 1861"/>
                <a:gd name="f204" fmla="val 9404"/>
                <a:gd name="f205" fmla="val 9444"/>
                <a:gd name="f206" fmla="val 9128"/>
                <a:gd name="f207" fmla="val 8817"/>
                <a:gd name="f208" fmla="val 607"/>
                <a:gd name="f209" fmla="val 8566"/>
                <a:gd name="f210" fmla="val 667"/>
                <a:gd name="f211" fmla="val 8190"/>
                <a:gd name="f212" fmla="val 8150"/>
                <a:gd name="f213" fmla="val 8125"/>
                <a:gd name="f214" fmla="val 8085"/>
                <a:gd name="f215" fmla="val 8025"/>
                <a:gd name="f216" fmla="val 7959"/>
                <a:gd name="f217" fmla="val 7874"/>
                <a:gd name="f218" fmla="val 7814"/>
                <a:gd name="f219" fmla="val 7749"/>
                <a:gd name="f220" fmla="val 7774"/>
                <a:gd name="f221" fmla="val 7794"/>
                <a:gd name="f222" fmla="val 562"/>
                <a:gd name="f223" fmla="val 7834"/>
                <a:gd name="f224" fmla="val 457"/>
                <a:gd name="f225" fmla="val 7854"/>
                <a:gd name="f226" fmla="val 417"/>
                <a:gd name="f227" fmla="val 7899"/>
                <a:gd name="f228" fmla="val 397"/>
                <a:gd name="f229" fmla="val 7939"/>
                <a:gd name="f230" fmla="val 7979"/>
                <a:gd name="f231" fmla="val 291"/>
                <a:gd name="f232" fmla="val 166"/>
                <a:gd name="f233" fmla="val 8295"/>
                <a:gd name="f234" fmla="val 8481"/>
                <a:gd name="f235" fmla="val 8546"/>
                <a:gd name="f236" fmla="val 19620"/>
                <a:gd name="f237" fmla="val 19640"/>
                <a:gd name="f238" fmla="val 19660"/>
                <a:gd name="f239" fmla="val 19685"/>
                <a:gd name="f240" fmla="val 19705"/>
                <a:gd name="f241" fmla="val 19600"/>
                <a:gd name="f242" fmla="val 19579"/>
                <a:gd name="f243" fmla="val 19534"/>
                <a:gd name="f244" fmla="val 19494"/>
                <a:gd name="f245" fmla="val 19454"/>
                <a:gd name="f246" fmla="val 19389"/>
                <a:gd name="f247" fmla="val 1986"/>
                <a:gd name="f248" fmla="val 19329"/>
                <a:gd name="f249" fmla="val 19223"/>
                <a:gd name="f250" fmla="val 2027"/>
                <a:gd name="f251" fmla="val 19158"/>
                <a:gd name="f252" fmla="val 2047"/>
                <a:gd name="f253" fmla="val 19078"/>
                <a:gd name="f254" fmla="val 18993"/>
                <a:gd name="f255" fmla="val 18847"/>
                <a:gd name="f256" fmla="val 18782"/>
                <a:gd name="f257" fmla="val 18722"/>
                <a:gd name="f258" fmla="val 18682"/>
                <a:gd name="f259" fmla="val 18702"/>
                <a:gd name="f260" fmla="val 18742"/>
                <a:gd name="f261" fmla="val 18827"/>
                <a:gd name="f262" fmla="val 18907"/>
                <a:gd name="f263" fmla="val 19013"/>
                <a:gd name="f264" fmla="val 19118"/>
                <a:gd name="f265" fmla="val 19183"/>
                <a:gd name="f266" fmla="val 19243"/>
                <a:gd name="f267" fmla="val 19309"/>
                <a:gd name="f268" fmla="val 19369"/>
                <a:gd name="f269" fmla="val 19434"/>
                <a:gd name="f270" fmla="val 12433"/>
                <a:gd name="f271" fmla="val 206"/>
                <a:gd name="f272" fmla="val 12513"/>
                <a:gd name="f273" fmla="val 12598"/>
                <a:gd name="f274" fmla="val 251"/>
                <a:gd name="f275" fmla="val 12664"/>
                <a:gd name="f276" fmla="val 12724"/>
                <a:gd name="f277" fmla="val 311"/>
                <a:gd name="f278" fmla="val 12764"/>
                <a:gd name="f279" fmla="val 357"/>
                <a:gd name="f280" fmla="val 12809"/>
                <a:gd name="f281" fmla="val 12849"/>
                <a:gd name="f282" fmla="val 12889"/>
                <a:gd name="f283" fmla="val 482"/>
                <a:gd name="f284" fmla="val 12914"/>
                <a:gd name="f285" fmla="val 12954"/>
                <a:gd name="f286" fmla="val 12974"/>
                <a:gd name="f287" fmla="val 12995"/>
                <a:gd name="f288" fmla="val 13015"/>
                <a:gd name="f289" fmla="val 12829"/>
                <a:gd name="f290" fmla="val 12704"/>
                <a:gd name="f291" fmla="val 12638"/>
                <a:gd name="f292" fmla="val 1109"/>
                <a:gd name="f293" fmla="val 12368"/>
                <a:gd name="f294" fmla="val 12328"/>
                <a:gd name="f295" fmla="val 12182"/>
                <a:gd name="f296" fmla="val 12117"/>
                <a:gd name="f297" fmla="val 12037"/>
                <a:gd name="f298" fmla="val 11410"/>
                <a:gd name="f299" fmla="val 11385"/>
                <a:gd name="f300" fmla="val 11345"/>
                <a:gd name="f301" fmla="val 1314"/>
                <a:gd name="f302" fmla="val 11325"/>
                <a:gd name="f303" fmla="val 11365"/>
                <a:gd name="f304" fmla="val 11535"/>
                <a:gd name="f305" fmla="val 2087"/>
                <a:gd name="f306" fmla="val 2132"/>
                <a:gd name="f307" fmla="val 2152"/>
                <a:gd name="f308" fmla="val 2112"/>
                <a:gd name="f309" fmla="val 11259"/>
                <a:gd name="f310" fmla="val 11219"/>
                <a:gd name="f311" fmla="val 11179"/>
                <a:gd name="f312" fmla="val 11134"/>
                <a:gd name="f313" fmla="val 11114"/>
                <a:gd name="f314" fmla="val 11094"/>
                <a:gd name="f315" fmla="val 11074"/>
                <a:gd name="f316" fmla="val 11054"/>
                <a:gd name="f317" fmla="val 11199"/>
                <a:gd name="f318" fmla="val 582"/>
                <a:gd name="f319" fmla="val 11575"/>
                <a:gd name="f320" fmla="val 11741"/>
                <a:gd name="f321" fmla="val 11826"/>
                <a:gd name="f322" fmla="val 12222"/>
                <a:gd name="f323" fmla="val 18406"/>
                <a:gd name="f324" fmla="val 18431"/>
                <a:gd name="f325" fmla="val 18451"/>
                <a:gd name="f326" fmla="val 18471"/>
                <a:gd name="f327" fmla="val 18491"/>
                <a:gd name="f328" fmla="val 18511"/>
                <a:gd name="f329" fmla="val 18531"/>
                <a:gd name="f330" fmla="val 18556"/>
                <a:gd name="f331" fmla="val 18576"/>
                <a:gd name="f332" fmla="val 18597"/>
                <a:gd name="f333" fmla="val 2172"/>
                <a:gd name="f334" fmla="val 2212"/>
                <a:gd name="f335" fmla="val 2277"/>
                <a:gd name="f336" fmla="val 2317"/>
                <a:gd name="f337" fmla="val 2363"/>
                <a:gd name="f338" fmla="val 2383"/>
                <a:gd name="f339" fmla="val 2423"/>
                <a:gd name="f340" fmla="val 2443"/>
                <a:gd name="f341" fmla="val 2463"/>
                <a:gd name="f342" fmla="val 18386"/>
                <a:gd name="f343" fmla="val 18366"/>
                <a:gd name="f344" fmla="val 2488"/>
                <a:gd name="f345" fmla="val 18346"/>
                <a:gd name="f346" fmla="val 2508"/>
                <a:gd name="f347" fmla="val 18326"/>
                <a:gd name="f348" fmla="val 18306"/>
                <a:gd name="f349" fmla="val 18281"/>
                <a:gd name="f350" fmla="val 2528"/>
                <a:gd name="f351" fmla="val 18260"/>
                <a:gd name="f352" fmla="val 17950"/>
                <a:gd name="f353" fmla="val 2403"/>
                <a:gd name="f354" fmla="val 17929"/>
                <a:gd name="f355" fmla="val 17904"/>
                <a:gd name="f356" fmla="val 17884"/>
                <a:gd name="f357" fmla="val 2338"/>
                <a:gd name="f358" fmla="val 2297"/>
                <a:gd name="f359" fmla="val 2257"/>
                <a:gd name="f360" fmla="val 18055"/>
                <a:gd name="f361" fmla="val 647"/>
                <a:gd name="f362" fmla="val 17679"/>
                <a:gd name="f363" fmla="val 1209"/>
                <a:gd name="f364" fmla="val 17553"/>
                <a:gd name="f365" fmla="val 17092"/>
                <a:gd name="f366" fmla="val 17072"/>
                <a:gd name="f367" fmla="val 17528"/>
                <a:gd name="f368" fmla="val 2548"/>
                <a:gd name="f369" fmla="val 2568"/>
                <a:gd name="f370" fmla="val 2588"/>
                <a:gd name="f371" fmla="val 17027"/>
                <a:gd name="f372" fmla="val 16987"/>
                <a:gd name="f373" fmla="val 16926"/>
                <a:gd name="f374" fmla="val 16881"/>
                <a:gd name="f375" fmla="val 16841"/>
                <a:gd name="f376" fmla="val 16776"/>
                <a:gd name="f377" fmla="val 16736"/>
                <a:gd name="f378" fmla="val 16696"/>
                <a:gd name="f379" fmla="val 16651"/>
                <a:gd name="f380" fmla="val 16611"/>
                <a:gd name="f381" fmla="val 16590"/>
                <a:gd name="f382" fmla="val 16570"/>
                <a:gd name="f383" fmla="val 16631"/>
                <a:gd name="f384" fmla="val 16676"/>
                <a:gd name="f385" fmla="val 16716"/>
                <a:gd name="f386" fmla="val 16801"/>
                <a:gd name="f387" fmla="val 16901"/>
                <a:gd name="f388" fmla="val 16947"/>
                <a:gd name="f389" fmla="val 17007"/>
                <a:gd name="f390" fmla="val 17052"/>
                <a:gd name="f391" fmla="val 19830"/>
                <a:gd name="f392" fmla="val 19850"/>
                <a:gd name="f393" fmla="val 19890"/>
                <a:gd name="f394" fmla="val 19910"/>
                <a:gd name="f395" fmla="val 19956"/>
                <a:gd name="f396" fmla="val 20016"/>
                <a:gd name="f397" fmla="val 20036"/>
                <a:gd name="f398" fmla="val 20061"/>
                <a:gd name="f399" fmla="val 20081"/>
                <a:gd name="f400" fmla="val 19810"/>
                <a:gd name="f401" fmla="val 19745"/>
                <a:gd name="f402" fmla="val 2653"/>
                <a:gd name="f403" fmla="val 2739"/>
                <a:gd name="f404" fmla="val 2759"/>
                <a:gd name="f405" fmla="val 2819"/>
                <a:gd name="f406" fmla="val 2864"/>
                <a:gd name="f407" fmla="val 19474"/>
                <a:gd name="f408" fmla="val 2904"/>
                <a:gd name="f409" fmla="val 19409"/>
                <a:gd name="f410" fmla="val 2944"/>
                <a:gd name="f411" fmla="val 2964"/>
                <a:gd name="f412" fmla="val 2989"/>
                <a:gd name="f413" fmla="val 19284"/>
                <a:gd name="f414" fmla="val 3010"/>
                <a:gd name="f415" fmla="val 19033"/>
                <a:gd name="f416" fmla="val 18762"/>
                <a:gd name="f417" fmla="val 18637"/>
                <a:gd name="f418" fmla="val 2799"/>
                <a:gd name="f419" fmla="val 2714"/>
                <a:gd name="f420" fmla="val 2613"/>
                <a:gd name="f421" fmla="val 18617"/>
                <a:gd name="f422" fmla="val 18657"/>
                <a:gd name="f423" fmla="val 2067"/>
                <a:gd name="f424" fmla="val 18867"/>
                <a:gd name="f425" fmla="val 18953"/>
                <a:gd name="f426" fmla="val 19058"/>
                <a:gd name="f427" fmla="val 19098"/>
                <a:gd name="f428" fmla="val 19138"/>
                <a:gd name="f429" fmla="val 19514"/>
                <a:gd name="f430" fmla="val 19559"/>
                <a:gd name="f431" fmla="val 19725"/>
                <a:gd name="f432" fmla="val 19349"/>
                <a:gd name="f433" fmla="val 19203"/>
                <a:gd name="f434" fmla="val 18887"/>
                <a:gd name="f435" fmla="val 20101"/>
                <a:gd name="f436" fmla="val 2674"/>
                <a:gd name="f437" fmla="val 20141"/>
                <a:gd name="f438" fmla="val 20186"/>
                <a:gd name="f439" fmla="val 20247"/>
                <a:gd name="f440" fmla="val 2884"/>
                <a:gd name="f441" fmla="val 20267"/>
                <a:gd name="f442" fmla="val 20287"/>
                <a:gd name="f443" fmla="val 3070"/>
                <a:gd name="f444" fmla="val 20312"/>
                <a:gd name="f445" fmla="val 3090"/>
                <a:gd name="f446" fmla="val 3175"/>
                <a:gd name="f447" fmla="val 20332"/>
                <a:gd name="f448" fmla="val 3260"/>
                <a:gd name="f449" fmla="val 3341"/>
                <a:gd name="f450" fmla="val 3406"/>
                <a:gd name="f451" fmla="val 3466"/>
                <a:gd name="f452" fmla="val 3511"/>
                <a:gd name="f453" fmla="val 3551"/>
                <a:gd name="f454" fmla="val 3571"/>
                <a:gd name="f455" fmla="val 3616"/>
                <a:gd name="f456" fmla="val 3636"/>
                <a:gd name="f457" fmla="val 20226"/>
                <a:gd name="f458" fmla="val 3656"/>
                <a:gd name="f459" fmla="val 20206"/>
                <a:gd name="f460" fmla="val 3677"/>
                <a:gd name="f461" fmla="val 3697"/>
                <a:gd name="f462" fmla="val 20161"/>
                <a:gd name="f463" fmla="val 3717"/>
                <a:gd name="f464" fmla="val 20121"/>
                <a:gd name="f465" fmla="val 3742"/>
                <a:gd name="f466" fmla="val 3762"/>
                <a:gd name="f467" fmla="val 19996"/>
                <a:gd name="f468" fmla="val 19936"/>
                <a:gd name="f469" fmla="val 19870"/>
                <a:gd name="f470" fmla="val 19765"/>
                <a:gd name="f471" fmla="val 2924"/>
                <a:gd name="f472" fmla="val 2839"/>
                <a:gd name="f473" fmla="val 2779"/>
                <a:gd name="f474" fmla="val 2694"/>
                <a:gd name="f475" fmla="val 1354"/>
                <a:gd name="f476" fmla="val 3135"/>
                <a:gd name="f477" fmla="val 3215"/>
                <a:gd name="f478" fmla="val 4013"/>
                <a:gd name="f479" fmla="val 4033"/>
                <a:gd name="f480" fmla="val 4073"/>
                <a:gd name="f481" fmla="val 4118"/>
                <a:gd name="f482" fmla="val 978"/>
                <a:gd name="f483" fmla="val 4093"/>
                <a:gd name="f484" fmla="val 853"/>
                <a:gd name="f485" fmla="val 4053"/>
                <a:gd name="f486" fmla="val 3993"/>
                <a:gd name="f487" fmla="val 752"/>
                <a:gd name="f488" fmla="val 3967"/>
                <a:gd name="f489" fmla="val 727"/>
                <a:gd name="f490" fmla="val 3927"/>
                <a:gd name="f491" fmla="val 3907"/>
                <a:gd name="f492" fmla="val 707"/>
                <a:gd name="f493" fmla="val 3842"/>
                <a:gd name="f494" fmla="val 687"/>
                <a:gd name="f495" fmla="val 3802"/>
                <a:gd name="f496" fmla="val 3491"/>
                <a:gd name="f497" fmla="val 3386"/>
                <a:gd name="f498" fmla="val 3280"/>
                <a:gd name="f499" fmla="val 3195"/>
                <a:gd name="f500" fmla="val 3115"/>
                <a:gd name="f501" fmla="val 3050"/>
                <a:gd name="f502" fmla="val 1043"/>
                <a:gd name="f503" fmla="val 1063"/>
                <a:gd name="f504" fmla="val 1104"/>
                <a:gd name="f505" fmla="val 20392"/>
                <a:gd name="f506" fmla="val 20457"/>
                <a:gd name="f507" fmla="val 20517"/>
                <a:gd name="f508" fmla="val 20562"/>
                <a:gd name="f509" fmla="val 20603"/>
                <a:gd name="f510" fmla="val 20643"/>
                <a:gd name="f511" fmla="val 20688"/>
                <a:gd name="f512" fmla="val 20728"/>
                <a:gd name="f513" fmla="val 20768"/>
                <a:gd name="f514" fmla="val 20813"/>
                <a:gd name="f515" fmla="val 2633"/>
                <a:gd name="f516" fmla="val 20833"/>
                <a:gd name="f517" fmla="val 20873"/>
                <a:gd name="f518" fmla="val 20853"/>
                <a:gd name="f519" fmla="val 3531"/>
                <a:gd name="f520" fmla="val 3822"/>
                <a:gd name="f521" fmla="val 3867"/>
                <a:gd name="f522" fmla="val 20537"/>
                <a:gd name="f523" fmla="val 20497"/>
                <a:gd name="f524" fmla="val 20412"/>
                <a:gd name="f525" fmla="val 20372"/>
                <a:gd name="f526" fmla="val 4138"/>
                <a:gd name="f527" fmla="val 20352"/>
                <a:gd name="f528" fmla="val 3591"/>
                <a:gd name="f529" fmla="val 20437"/>
                <a:gd name="f530" fmla="val 3320"/>
                <a:gd name="f531" fmla="val 3240"/>
                <a:gd name="f532" fmla="val 3155"/>
                <a:gd name="f533" fmla="val 19976"/>
                <a:gd name="f534" fmla="val 2192"/>
                <a:gd name="f535" fmla="val 1229"/>
                <a:gd name="f536" fmla="val 1399"/>
                <a:gd name="f537" fmla="val 1690"/>
                <a:gd name="f538" fmla="val 1710"/>
                <a:gd name="f539" fmla="val 1730"/>
                <a:gd name="f540" fmla="val 1605"/>
                <a:gd name="f541" fmla="val 1023"/>
                <a:gd name="f542" fmla="val 3300"/>
                <a:gd name="f543" fmla="val 602"/>
                <a:gd name="f544" fmla="val 4158"/>
                <a:gd name="f545" fmla="val 4198"/>
                <a:gd name="f546" fmla="val 4283"/>
                <a:gd name="f547" fmla="val 4369"/>
                <a:gd name="f548" fmla="val 4469"/>
                <a:gd name="f549" fmla="val 4494"/>
                <a:gd name="f550" fmla="val 4514"/>
                <a:gd name="f551" fmla="val 4449"/>
                <a:gd name="f552" fmla="val 4409"/>
                <a:gd name="f553" fmla="val 502"/>
                <a:gd name="f554" fmla="val 4324"/>
                <a:gd name="f555" fmla="val 416"/>
                <a:gd name="f556" fmla="val 376"/>
                <a:gd name="f557" fmla="val 4218"/>
                <a:gd name="f558" fmla="val 226"/>
                <a:gd name="f559" fmla="val 3947"/>
                <a:gd name="f560" fmla="val 3426"/>
                <a:gd name="f561" fmla="val 351"/>
                <a:gd name="f562" fmla="val 396"/>
                <a:gd name="f563" fmla="val 477"/>
                <a:gd name="f564" fmla="val 542"/>
                <a:gd name="f565" fmla="val 15317"/>
                <a:gd name="f566" fmla="val 15773"/>
                <a:gd name="f567" fmla="val 16254"/>
                <a:gd name="f568" fmla="val 16550"/>
                <a:gd name="f569" fmla="val 16525"/>
                <a:gd name="f570" fmla="val 16485"/>
                <a:gd name="f571" fmla="val 16465"/>
                <a:gd name="f572" fmla="val 16505"/>
                <a:gd name="f573" fmla="val 2237"/>
                <a:gd name="f574" fmla="val 16821"/>
                <a:gd name="f575" fmla="val 16861"/>
                <a:gd name="f576" fmla="val 16967"/>
                <a:gd name="f577" fmla="val 17488"/>
                <a:gd name="f578" fmla="val 19264"/>
                <a:gd name="f579" fmla="val 3030"/>
                <a:gd name="f580" fmla="val 3782"/>
                <a:gd name="f581" fmla="val 4594"/>
                <a:gd name="f582" fmla="val 4845"/>
                <a:gd name="f583" fmla="val 5121"/>
                <a:gd name="f584" fmla="val 5392"/>
                <a:gd name="f585" fmla="val 5643"/>
                <a:gd name="f586" fmla="val 5873"/>
                <a:gd name="f587" fmla="val 6099"/>
                <a:gd name="f588" fmla="val 6350"/>
                <a:gd name="f589" fmla="val 6580"/>
                <a:gd name="f590" fmla="val 6791"/>
                <a:gd name="f591" fmla="val 6896"/>
                <a:gd name="f592" fmla="val 7022"/>
                <a:gd name="f593" fmla="val 7102"/>
                <a:gd name="f594" fmla="val 7187"/>
                <a:gd name="f595" fmla="val 18095"/>
                <a:gd name="f596" fmla="val 7292"/>
                <a:gd name="f597" fmla="val 7378"/>
                <a:gd name="f598" fmla="val 7458"/>
                <a:gd name="f599" fmla="val 7543"/>
                <a:gd name="f600" fmla="val 7603"/>
                <a:gd name="f601" fmla="val 7669"/>
                <a:gd name="f602" fmla="val 7729"/>
                <a:gd name="f603" fmla="val 16340"/>
                <a:gd name="f604" fmla="val 16214"/>
                <a:gd name="f605" fmla="val 7649"/>
                <a:gd name="f606" fmla="val 16069"/>
                <a:gd name="f607" fmla="val 7563"/>
                <a:gd name="f608" fmla="val 15713"/>
                <a:gd name="f609" fmla="val 7313"/>
                <a:gd name="f610" fmla="val 15297"/>
                <a:gd name="f611" fmla="val 7127"/>
                <a:gd name="f612" fmla="val 14855"/>
                <a:gd name="f613" fmla="val 7002"/>
                <a:gd name="f614" fmla="val 14419"/>
                <a:gd name="f615" fmla="val 6876"/>
                <a:gd name="f616" fmla="val 13978"/>
                <a:gd name="f617" fmla="val 6811"/>
                <a:gd name="f618" fmla="val 13541"/>
                <a:gd name="f619" fmla="val 13476"/>
                <a:gd name="f620" fmla="val 13165"/>
                <a:gd name="f621" fmla="val 6831"/>
                <a:gd name="f622" fmla="val 12869"/>
                <a:gd name="f623" fmla="val 6851"/>
                <a:gd name="f624" fmla="val 6916"/>
                <a:gd name="f625" fmla="val 6726"/>
                <a:gd name="f626" fmla="val 6600"/>
                <a:gd name="f627" fmla="val 12077"/>
                <a:gd name="f628" fmla="val 6475"/>
                <a:gd name="f629" fmla="val 6330"/>
                <a:gd name="f630" fmla="val 5828"/>
                <a:gd name="f631" fmla="val 5537"/>
                <a:gd name="f632" fmla="val 11239"/>
                <a:gd name="f633" fmla="val 5266"/>
                <a:gd name="f634" fmla="val 4996"/>
                <a:gd name="f635" fmla="val 4720"/>
                <a:gd name="f636" fmla="val 10988"/>
                <a:gd name="f637" fmla="val 10968"/>
                <a:gd name="f638" fmla="val 4178"/>
                <a:gd name="f639" fmla="val 11009"/>
                <a:gd name="f640" fmla="val 11034"/>
                <a:gd name="f641" fmla="val 11159"/>
                <a:gd name="f642" fmla="val 11911"/>
                <a:gd name="f643" fmla="val 12162"/>
                <a:gd name="f644" fmla="val 12287"/>
                <a:gd name="f645" fmla="val 13185"/>
                <a:gd name="f646" fmla="val 13561"/>
                <a:gd name="f647" fmla="val 13957"/>
                <a:gd name="f648" fmla="val 14188"/>
                <a:gd name="f649" fmla="val 14624"/>
                <a:gd name="f650" fmla="val 14795"/>
                <a:gd name="f651" fmla="val 14961"/>
                <a:gd name="f652" fmla="val 15126"/>
                <a:gd name="f653" fmla="val 6144"/>
                <a:gd name="f654" fmla="val 6370"/>
                <a:gd name="f655" fmla="val 7227"/>
                <a:gd name="f656" fmla="val 8922"/>
                <a:gd name="f657" fmla="val 9800"/>
                <a:gd name="f658" fmla="val 9840"/>
                <a:gd name="f659" fmla="val 9880"/>
                <a:gd name="f660" fmla="val 9905"/>
                <a:gd name="f661" fmla="val 9925"/>
                <a:gd name="f662" fmla="val 9945"/>
                <a:gd name="f663" fmla="val 9965"/>
                <a:gd name="f664" fmla="val 9985"/>
                <a:gd name="f665" fmla="val 4243"/>
                <a:gd name="f666" fmla="val 4785"/>
                <a:gd name="f667" fmla="val 5056"/>
                <a:gd name="f668" fmla="val 9695"/>
                <a:gd name="f669" fmla="val 5327"/>
                <a:gd name="f670" fmla="val 5622"/>
                <a:gd name="f671" fmla="val 5913"/>
                <a:gd name="f672" fmla="val 6164"/>
                <a:gd name="f673" fmla="val 6310"/>
                <a:gd name="f674" fmla="val 6455"/>
                <a:gd name="f675" fmla="val 8777"/>
                <a:gd name="f676" fmla="val 6686"/>
                <a:gd name="f677" fmla="val 7999"/>
                <a:gd name="f678" fmla="val 7709"/>
                <a:gd name="f679" fmla="val 7272"/>
                <a:gd name="f680" fmla="val 6395"/>
                <a:gd name="f681" fmla="val 5953"/>
                <a:gd name="f682" fmla="val 7147"/>
                <a:gd name="f683" fmla="val 7333"/>
                <a:gd name="f684" fmla="val 5161"/>
                <a:gd name="f685" fmla="val 5015"/>
                <a:gd name="f686" fmla="val 4865"/>
                <a:gd name="f687" fmla="val 4699"/>
                <a:gd name="f688" fmla="val 4614"/>
                <a:gd name="f689" fmla="val 7919"/>
                <a:gd name="f690" fmla="val 4032"/>
                <a:gd name="f691" fmla="val 7503"/>
                <a:gd name="f692" fmla="val 3009"/>
                <a:gd name="f693" fmla="val 7418"/>
                <a:gd name="f694" fmla="val 2859"/>
                <a:gd name="f695" fmla="val 2713"/>
                <a:gd name="f696" fmla="val 7252"/>
                <a:gd name="f697" fmla="val 7042"/>
                <a:gd name="f698" fmla="val 2006"/>
                <a:gd name="f699" fmla="val 6646"/>
                <a:gd name="f700" fmla="val 6415"/>
                <a:gd name="f701" fmla="val 6184"/>
                <a:gd name="f702" fmla="val 5703"/>
                <a:gd name="f703" fmla="val 5452"/>
                <a:gd name="f704" fmla="val 5201"/>
                <a:gd name="f705" fmla="val 4930"/>
                <a:gd name="f706" fmla="val 4660"/>
                <a:gd name="f707" fmla="val 4389"/>
                <a:gd name="f708" fmla="val 2066"/>
                <a:gd name="f709" fmla="val 2733"/>
                <a:gd name="f710" fmla="val 3446"/>
                <a:gd name="f711" fmla="val 4534"/>
                <a:gd name="f712" fmla="val 5472"/>
                <a:gd name="f713" fmla="val 5642"/>
                <a:gd name="f714" fmla="val 5993"/>
                <a:gd name="f715" fmla="val 8065"/>
                <a:gd name="f716" fmla="val 9008"/>
                <a:gd name="f717" fmla="val 8983"/>
                <a:gd name="f718" fmla="val 9258"/>
                <a:gd name="f719" fmla="val 9820"/>
                <a:gd name="f720" fmla="val 10091"/>
                <a:gd name="f721" fmla="val 10362"/>
                <a:gd name="f722" fmla="val 10613"/>
                <a:gd name="f723" fmla="val 10803"/>
                <a:gd name="f724" fmla="val 10989"/>
                <a:gd name="f725" fmla="val 11641"/>
                <a:gd name="f726" fmla="val 12644"/>
                <a:gd name="f727" fmla="val 12744"/>
                <a:gd name="f728" fmla="val 12769"/>
                <a:gd name="f729" fmla="val 12789"/>
                <a:gd name="f730" fmla="val 16194"/>
                <a:gd name="f731" fmla="val 16129"/>
                <a:gd name="f732" fmla="val 16004"/>
                <a:gd name="f733" fmla="val 16049"/>
                <a:gd name="f734" fmla="val 16089"/>
                <a:gd name="f735" fmla="val 12684"/>
                <a:gd name="f736" fmla="val 12619"/>
                <a:gd name="f737" fmla="val 16274"/>
                <a:gd name="f738" fmla="val 12599"/>
                <a:gd name="f739" fmla="val 16234"/>
                <a:gd name="f740" fmla="val 16174"/>
                <a:gd name="f741" fmla="val 16024"/>
                <a:gd name="f742" fmla="val 15943"/>
                <a:gd name="f743" fmla="val 15858"/>
                <a:gd name="f744" fmla="val 15798"/>
                <a:gd name="f745" fmla="val 15753"/>
                <a:gd name="f746" fmla="val 15648"/>
                <a:gd name="f747" fmla="val 15587"/>
                <a:gd name="f748" fmla="val 15547"/>
                <a:gd name="f749" fmla="val 15522"/>
                <a:gd name="f750" fmla="val 15628"/>
                <a:gd name="f751" fmla="val 15693"/>
                <a:gd name="f752" fmla="val 15838"/>
                <a:gd name="f753" fmla="val 12393"/>
                <a:gd name="f754" fmla="val 15818"/>
                <a:gd name="f755" fmla="val 12518"/>
                <a:gd name="f756" fmla="val 15462"/>
                <a:gd name="f757" fmla="val 15442"/>
                <a:gd name="f758" fmla="val 15422"/>
                <a:gd name="f759" fmla="val 15397"/>
                <a:gd name="f760" fmla="val 15357"/>
                <a:gd name="f761" fmla="val 15337"/>
                <a:gd name="f762" fmla="val 15377"/>
                <a:gd name="f763" fmla="val 12268"/>
                <a:gd name="f764" fmla="val 15482"/>
                <a:gd name="f765" fmla="val 15607"/>
                <a:gd name="f766" fmla="val 15673"/>
                <a:gd name="f767" fmla="val 11992"/>
                <a:gd name="f768" fmla="val 11972"/>
                <a:gd name="f769" fmla="val 11952"/>
                <a:gd name="f770" fmla="val 11932"/>
                <a:gd name="f771" fmla="val 12142"/>
                <a:gd name="f772" fmla="val 15271"/>
                <a:gd name="f773" fmla="val 12017"/>
                <a:gd name="f774" fmla="val 11846"/>
                <a:gd name="f775" fmla="val 15567"/>
                <a:gd name="f776" fmla="val 11305"/>
                <a:gd name="f777" fmla="val 15964"/>
                <a:gd name="f778" fmla="val 10888"/>
                <a:gd name="f779" fmla="val 10718"/>
                <a:gd name="f780" fmla="val 16300"/>
                <a:gd name="f781" fmla="val 16425"/>
                <a:gd name="f782" fmla="val 10512"/>
                <a:gd name="f783" fmla="val 10387"/>
                <a:gd name="f784" fmla="val 10261"/>
                <a:gd name="f785" fmla="val 10196"/>
                <a:gd name="f786" fmla="val 10136"/>
                <a:gd name="f787" fmla="val 10051"/>
                <a:gd name="f788" fmla="val 10031"/>
                <a:gd name="f789" fmla="val 9986"/>
                <a:gd name="f790" fmla="val 9966"/>
                <a:gd name="f791" fmla="val 9885"/>
                <a:gd name="f792" fmla="val 9780"/>
                <a:gd name="f793" fmla="val 8963"/>
                <a:gd name="f794" fmla="val 8882"/>
                <a:gd name="f795" fmla="val 8692"/>
                <a:gd name="f796" fmla="val 8441"/>
                <a:gd name="f797" fmla="val 7980"/>
                <a:gd name="f798" fmla="val 7960"/>
                <a:gd name="f799" fmla="val 16756"/>
                <a:gd name="f800" fmla="val 4113"/>
                <a:gd name="f801" fmla="val 4323"/>
                <a:gd name="f802" fmla="val 8005"/>
                <a:gd name="f803" fmla="val 4554"/>
                <a:gd name="f804" fmla="val 4574"/>
                <a:gd name="f805" fmla="val 4052"/>
                <a:gd name="f806" fmla="val 8712"/>
                <a:gd name="f807" fmla="val 3887"/>
                <a:gd name="f808" fmla="val 9133"/>
                <a:gd name="f809" fmla="val 9068"/>
                <a:gd name="f810" fmla="val 3737"/>
                <a:gd name="f811" fmla="val 3716"/>
                <a:gd name="f812" fmla="val 3696"/>
                <a:gd name="f813" fmla="val 4012"/>
                <a:gd name="f814" fmla="val 10071"/>
                <a:gd name="f815" fmla="val 10156"/>
                <a:gd name="f816" fmla="val 10236"/>
                <a:gd name="f817" fmla="val 4238"/>
                <a:gd name="f818" fmla="val 10282"/>
                <a:gd name="f819" fmla="val 4303"/>
                <a:gd name="f820" fmla="val 4343"/>
                <a:gd name="f821" fmla="val 10427"/>
                <a:gd name="f822" fmla="val 10487"/>
                <a:gd name="f823" fmla="val 4639"/>
                <a:gd name="f824" fmla="val 10738"/>
                <a:gd name="f825" fmla="val 4765"/>
                <a:gd name="f826" fmla="val 10843"/>
                <a:gd name="f827" fmla="val 4890"/>
                <a:gd name="f828" fmla="val 10949"/>
                <a:gd name="f829" fmla="val 5096"/>
                <a:gd name="f830" fmla="val 5326"/>
                <a:gd name="f831" fmla="val 5492"/>
                <a:gd name="f832" fmla="val 5597"/>
                <a:gd name="f833" fmla="val 5662"/>
                <a:gd name="f834" fmla="val 11766"/>
                <a:gd name="f835" fmla="val 5702"/>
                <a:gd name="f836" fmla="val 5743"/>
                <a:gd name="f837" fmla="val 5768"/>
                <a:gd name="f838" fmla="val 12057"/>
                <a:gd name="f839" fmla="val 5788"/>
                <a:gd name="f840" fmla="val 5517"/>
                <a:gd name="f841" fmla="val 5432"/>
                <a:gd name="f842" fmla="val 5412"/>
                <a:gd name="f843" fmla="val 5723"/>
                <a:gd name="f844" fmla="val 5682"/>
                <a:gd name="f845" fmla="val 5617"/>
                <a:gd name="f846" fmla="val 5557"/>
                <a:gd name="f847" fmla="val 5346"/>
                <a:gd name="f848" fmla="val 5306"/>
                <a:gd name="f849" fmla="val 5286"/>
                <a:gd name="f850" fmla="val 5241"/>
                <a:gd name="f851" fmla="val 5221"/>
                <a:gd name="f852" fmla="val 5366"/>
                <a:gd name="f853" fmla="val 12894"/>
                <a:gd name="f854" fmla="val 12915"/>
                <a:gd name="f855" fmla="val 12935"/>
                <a:gd name="f856" fmla="val 12955"/>
                <a:gd name="f857" fmla="val 12975"/>
                <a:gd name="f858" fmla="val 5116"/>
                <a:gd name="f859" fmla="val 4970"/>
                <a:gd name="f860" fmla="val 4910"/>
                <a:gd name="f861" fmla="val 4825"/>
                <a:gd name="f862" fmla="val 4805"/>
                <a:gd name="f863" fmla="val 4990"/>
                <a:gd name="f864" fmla="val 5035"/>
                <a:gd name="f865" fmla="val 13020"/>
                <a:gd name="f866" fmla="val 4740"/>
                <a:gd name="f867" fmla="val 4429"/>
                <a:gd name="f868" fmla="val 4263"/>
                <a:gd name="f869" fmla="val 3110"/>
                <a:gd name="f870" fmla="val 2984"/>
                <a:gd name="f871" fmla="val 2693"/>
                <a:gd name="f872" fmla="val 10592"/>
                <a:gd name="f873" fmla="val 10322"/>
                <a:gd name="f874" fmla="val 9760"/>
                <a:gd name="f875" fmla="val 8942"/>
                <a:gd name="f876" fmla="val 3385"/>
                <a:gd name="f877" fmla="val 8255"/>
                <a:gd name="f878" fmla="val 6936"/>
                <a:gd name="f879" fmla="val 13747"/>
                <a:gd name="f880" fmla="val 6956"/>
                <a:gd name="f881" fmla="val 14168"/>
                <a:gd name="f882" fmla="val 6977"/>
                <a:gd name="f883" fmla="val 14584"/>
                <a:gd name="f884" fmla="val 14981"/>
                <a:gd name="f885" fmla="val 7438"/>
                <a:gd name="f886" fmla="val 8506"/>
                <a:gd name="f887" fmla="val 9319"/>
                <a:gd name="f888" fmla="val 9509"/>
                <a:gd name="f889" fmla="val 9655"/>
                <a:gd name="f890" fmla="val 9946"/>
                <a:gd name="f891" fmla="val 10216"/>
                <a:gd name="f892" fmla="val 16380"/>
                <a:gd name="f893" fmla="val 10467"/>
                <a:gd name="f894" fmla="val 10552"/>
                <a:gd name="f895" fmla="val 15898"/>
                <a:gd name="f896" fmla="val 10698"/>
                <a:gd name="f897" fmla="val 15733"/>
                <a:gd name="f898" fmla="val 15502"/>
                <a:gd name="f899" fmla="val 11390"/>
                <a:gd name="f900" fmla="val 15231"/>
                <a:gd name="f901" fmla="val 15191"/>
                <a:gd name="f902" fmla="val 11616"/>
                <a:gd name="f903" fmla="val 15146"/>
                <a:gd name="f904" fmla="val 11701"/>
                <a:gd name="f905" fmla="val 11806"/>
                <a:gd name="f906" fmla="val 15106"/>
                <a:gd name="f907" fmla="val 15251"/>
                <a:gd name="f908" fmla="val 15878"/>
                <a:gd name="f909" fmla="val 16109"/>
                <a:gd name="f910" fmla="val 13496"/>
                <a:gd name="f911" fmla="val 14208"/>
                <a:gd name="f912" fmla="val 14921"/>
                <a:gd name="f913" fmla="val 14940"/>
                <a:gd name="f914" fmla="val 15984"/>
                <a:gd name="f915" fmla="val 14564"/>
                <a:gd name="f916" fmla="val 16360"/>
                <a:gd name="f917" fmla="val 13707"/>
                <a:gd name="f918" fmla="val 13265"/>
                <a:gd name="f919" fmla="val 17408"/>
                <a:gd name="f920" fmla="val 11971"/>
                <a:gd name="f921" fmla="val 18221"/>
                <a:gd name="f922" fmla="val 18662"/>
                <a:gd name="f923" fmla="val 10908"/>
                <a:gd name="f924" fmla="val 10758"/>
                <a:gd name="f925" fmla="val 10612"/>
                <a:gd name="f926" fmla="val 10321"/>
                <a:gd name="f927" fmla="val 18241"/>
                <a:gd name="f928" fmla="val 7082"/>
                <a:gd name="f929" fmla="val 6685"/>
                <a:gd name="f930" fmla="val 6309"/>
                <a:gd name="f931" fmla="val 5973"/>
                <a:gd name="f932" fmla="val 14941"/>
                <a:gd name="f933" fmla="val 14294"/>
                <a:gd name="f934" fmla="val 13647"/>
                <a:gd name="f935" fmla="val 13040"/>
                <a:gd name="f936" fmla="val 13060"/>
                <a:gd name="f937" fmla="val 13100"/>
                <a:gd name="f938" fmla="val 13145"/>
                <a:gd name="f939" fmla="val 4679"/>
                <a:gd name="f940" fmla="val 4950"/>
                <a:gd name="f941" fmla="val 13120"/>
                <a:gd name="f942" fmla="val 13080"/>
                <a:gd name="f943" fmla="val 5808"/>
                <a:gd name="f944" fmla="val 5933"/>
                <a:gd name="f945" fmla="val 5893"/>
                <a:gd name="f946" fmla="val 5848"/>
                <a:gd name="f947" fmla="val 5577"/>
                <a:gd name="f948" fmla="val 10928"/>
                <a:gd name="f949" fmla="val 4489"/>
                <a:gd name="f950" fmla="val 10342"/>
                <a:gd name="f951" fmla="val 4363"/>
                <a:gd name="f952" fmla="val 10111"/>
                <a:gd name="f953" fmla="val 3987"/>
                <a:gd name="f954" fmla="val 9635"/>
                <a:gd name="f955" fmla="val 3862"/>
                <a:gd name="f956" fmla="val 9339"/>
                <a:gd name="f957" fmla="val 9299"/>
                <a:gd name="f958" fmla="val 8757"/>
                <a:gd name="f959" fmla="val 7629"/>
                <a:gd name="f960" fmla="val 6269"/>
                <a:gd name="f961" fmla="val 7167"/>
                <a:gd name="f962" fmla="val 6665"/>
                <a:gd name="f963" fmla="val 7062"/>
                <a:gd name="f964" fmla="val 7498"/>
                <a:gd name="f965" fmla="val 8626"/>
                <a:gd name="f966" fmla="val 7478"/>
                <a:gd name="f967" fmla="val 7754"/>
                <a:gd name="f968" fmla="val 8105"/>
                <a:gd name="f969" fmla="val 10407"/>
                <a:gd name="f970" fmla="val 10447"/>
                <a:gd name="f971" fmla="val 10507"/>
                <a:gd name="f972" fmla="val 8316"/>
                <a:gd name="f973" fmla="val 10532"/>
                <a:gd name="f974" fmla="val 8336"/>
                <a:gd name="f975" fmla="val 8381"/>
                <a:gd name="f976" fmla="val 10572"/>
                <a:gd name="f977" fmla="val 10632"/>
                <a:gd name="f978" fmla="val 10657"/>
                <a:gd name="f979" fmla="val 10678"/>
                <a:gd name="f980" fmla="val 10883"/>
                <a:gd name="f981" fmla="val 12618"/>
                <a:gd name="f982" fmla="val 13351"/>
                <a:gd name="f983" fmla="val 20"/>
                <a:gd name="f984" fmla="val 61"/>
                <a:gd name="f985" fmla="val 8045"/>
                <a:gd name="f986" fmla="val 7668"/>
                <a:gd name="f987" fmla="val 6349"/>
                <a:gd name="f988" fmla="val 6018"/>
                <a:gd name="f989" fmla="val 2232"/>
                <a:gd name="f990" fmla="val 2046"/>
                <a:gd name="f991" fmla="val 1856"/>
                <a:gd name="f992" fmla="val 101"/>
                <a:gd name="f993" fmla="val 60"/>
                <a:gd name="f994" fmla="val 40"/>
                <a:gd name="f995" fmla="val 80"/>
                <a:gd name="f996" fmla="val 4619"/>
                <a:gd name="f997" fmla="val 6435"/>
                <a:gd name="f998" fmla="val 6520"/>
                <a:gd name="f999" fmla="val 6540"/>
                <a:gd name="f1000" fmla="val 6706"/>
                <a:gd name="f1001" fmla="val 2673"/>
                <a:gd name="f1002" fmla="val 7353"/>
                <a:gd name="f1003" fmla="val 7583"/>
                <a:gd name="f1004" fmla="val 3611"/>
                <a:gd name="f1005" fmla="val 3676"/>
                <a:gd name="f1006" fmla="val 2608"/>
                <a:gd name="f1007" fmla="val 10302"/>
                <a:gd name="f1008" fmla="val 10823"/>
                <a:gd name="f1009" fmla="val 11285"/>
                <a:gd name="f1010" fmla="val 11515"/>
                <a:gd name="f1011" fmla="val 13205"/>
                <a:gd name="f1012" fmla="val 13371"/>
                <a:gd name="f1013" fmla="val 13852"/>
                <a:gd name="f1014" fmla="val 14354"/>
                <a:gd name="f1015" fmla="val 5141"/>
                <a:gd name="f1016" fmla="val 14835"/>
                <a:gd name="f1017" fmla="val 15277"/>
                <a:gd name="f1018" fmla="val 6204"/>
                <a:gd name="f1019" fmla="val 16280"/>
                <a:gd name="f1020" fmla="val 7122"/>
                <a:gd name="f1021" fmla="val 16927"/>
                <a:gd name="f1022" fmla="val 17157"/>
                <a:gd name="f1023" fmla="val 8170"/>
                <a:gd name="f1024" fmla="val 9589"/>
                <a:gd name="f1025" fmla="val 18577"/>
                <a:gd name="f1026" fmla="val 18807"/>
                <a:gd name="f1027" fmla="val 18888"/>
                <a:gd name="f1028" fmla="val 18933"/>
                <a:gd name="f1029" fmla="val 18868"/>
                <a:gd name="f1030" fmla="val 18787"/>
                <a:gd name="f1031" fmla="val 18557"/>
                <a:gd name="f1032" fmla="val 18286"/>
                <a:gd name="f1033" fmla="val 18035"/>
                <a:gd name="f1034" fmla="val 13832"/>
                <a:gd name="f1035" fmla="val 14123"/>
                <a:gd name="f1036" fmla="val 14394"/>
                <a:gd name="f1037" fmla="val 14645"/>
                <a:gd name="f1038" fmla="val 15046"/>
                <a:gd name="f1039" fmla="val 14815"/>
                <a:gd name="f1040" fmla="val 14334"/>
                <a:gd name="f1041" fmla="val 12288"/>
                <a:gd name="f1042" fmla="val 7689"/>
                <a:gd name="f1043" fmla="val 6249"/>
                <a:gd name="f1044" fmla="val 6124"/>
                <a:gd name="f1045" fmla="val 6079"/>
                <a:gd name="f1046" fmla="val 5036"/>
                <a:gd name="f1047" fmla="val 20583"/>
                <a:gd name="f1048" fmla="val 20663"/>
                <a:gd name="f1049" fmla="val 20708"/>
                <a:gd name="f1050" fmla="val 20959"/>
                <a:gd name="f1051" fmla="val 20979"/>
                <a:gd name="f1052" fmla="val 20939"/>
                <a:gd name="f1053" fmla="val 20893"/>
                <a:gd name="f1054" fmla="val 20748"/>
                <a:gd name="f1055" fmla="val 20623"/>
                <a:gd name="f1056" fmla="val 20477"/>
                <a:gd name="f1057" fmla="val 15086"/>
                <a:gd name="f1058" fmla="val 13581"/>
                <a:gd name="f1059" fmla="val 13416"/>
                <a:gd name="f1060" fmla="val 13245"/>
                <a:gd name="f1061" fmla="val 11284"/>
                <a:gd name="f1062" fmla="val 10948"/>
                <a:gd name="f1063" fmla="val 10863"/>
                <a:gd name="f1064" fmla="val 5016"/>
                <a:gd name="f1065" fmla="val 5246"/>
                <a:gd name="f1066" fmla="val 5748"/>
                <a:gd name="f1067" fmla="val 5974"/>
                <a:gd name="f1068" fmla="val 11681"/>
                <a:gd name="f1069" fmla="val 7207"/>
                <a:gd name="f1070" fmla="val 10382"/>
                <a:gd name="f1071" fmla="val 6771"/>
                <a:gd name="f1072" fmla="val 6625"/>
                <a:gd name="f1073" fmla="val 6019"/>
                <a:gd name="f1074" fmla="val 10006"/>
                <a:gd name="f1075" fmla="val 9860"/>
                <a:gd name="f1076" fmla="val 9504"/>
                <a:gd name="f1077" fmla="val 41"/>
                <a:gd name="f1078" fmla="*/ f0 1 20999"/>
                <a:gd name="f1079" fmla="*/ f1 1 18973"/>
                <a:gd name="f1080" fmla="val f2"/>
                <a:gd name="f1081" fmla="val f3"/>
                <a:gd name="f1082" fmla="val f4"/>
                <a:gd name="f1083" fmla="+- f1082 0 f1080"/>
                <a:gd name="f1084" fmla="+- f1081 0 f1080"/>
                <a:gd name="f1085" fmla="*/ f1084 1 20999"/>
                <a:gd name="f1086" fmla="*/ f1083 1 18973"/>
                <a:gd name="f1087" fmla="*/ f1080 1 f1085"/>
                <a:gd name="f1088" fmla="*/ f1081 1 f1085"/>
                <a:gd name="f1089" fmla="*/ f1080 1 f1086"/>
                <a:gd name="f1090" fmla="*/ f1082 1 f1086"/>
                <a:gd name="f1091" fmla="*/ f1087 f1078 1"/>
                <a:gd name="f1092" fmla="*/ f1088 f1078 1"/>
                <a:gd name="f1093" fmla="*/ f1090 f1079 1"/>
                <a:gd name="f1094" fmla="*/ f1089 f107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91" t="f1094" r="f1092" b="f1093"/>
              <a:pathLst>
                <a:path w="20999" h="18973">
                  <a:moveTo>
                    <a:pt x="f5" y="f6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4"/>
                    <a:pt x="f15" y="f16"/>
                  </a:cubicBezTo>
                  <a:cubicBezTo>
                    <a:pt x="f17" y="f14"/>
                    <a:pt x="f18" y="f12"/>
                    <a:pt x="f19" y="f12"/>
                  </a:cubicBezTo>
                  <a:lnTo>
                    <a:pt x="f20" y="f12"/>
                  </a:lnTo>
                  <a:cubicBezTo>
                    <a:pt x="f21" y="f22"/>
                    <a:pt x="f23" y="f24"/>
                    <a:pt x="f5" y="f6"/>
                  </a:cubicBezTo>
                  <a:close/>
                  <a:moveTo>
                    <a:pt x="f25" y="f26"/>
                  </a:move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1" y="f53"/>
                    <a:pt x="f54" y="f55"/>
                  </a:cubicBezTo>
                  <a:cubicBezTo>
                    <a:pt x="f54" y="f56"/>
                    <a:pt x="f54" y="f57"/>
                    <a:pt x="f51" y="f6"/>
                  </a:cubicBezTo>
                  <a:cubicBezTo>
                    <a:pt x="f51" y="f24"/>
                    <a:pt x="f49" y="f58"/>
                    <a:pt x="f47" y="f59"/>
                  </a:cubicBezTo>
                  <a:cubicBezTo>
                    <a:pt x="f45" y="f14"/>
                    <a:pt x="f43" y="f60"/>
                    <a:pt x="f41" y="f61"/>
                  </a:cubicBezTo>
                  <a:lnTo>
                    <a:pt x="f62" y="f63"/>
                  </a:lnTo>
                  <a:cubicBezTo>
                    <a:pt x="f62" y="f63"/>
                    <a:pt x="f62" y="f64"/>
                    <a:pt x="f65" y="f64"/>
                  </a:cubicBezTo>
                  <a:lnTo>
                    <a:pt x="f65" y="f66"/>
                  </a:lnTo>
                  <a:cubicBezTo>
                    <a:pt x="f67" y="f14"/>
                    <a:pt x="f68" y="f24"/>
                    <a:pt x="f25" y="f56"/>
                  </a:cubicBezTo>
                  <a:cubicBezTo>
                    <a:pt x="f69" y="f52"/>
                    <a:pt x="f70" y="f71"/>
                    <a:pt x="f72" y="f73"/>
                  </a:cubicBezTo>
                  <a:lnTo>
                    <a:pt x="f72" y="f74"/>
                  </a:lnTo>
                  <a:cubicBezTo>
                    <a:pt x="f75" y="f38"/>
                    <a:pt x="f75" y="f76"/>
                    <a:pt x="f77" y="f78"/>
                  </a:cubicBezTo>
                  <a:cubicBezTo>
                    <a:pt x="f77" y="f36"/>
                    <a:pt x="f77" y="f79"/>
                    <a:pt x="f80" y="f34"/>
                  </a:cubicBezTo>
                  <a:lnTo>
                    <a:pt x="f81" y="f82"/>
                  </a:lnTo>
                  <a:cubicBezTo>
                    <a:pt x="f83" y="f30"/>
                    <a:pt x="f84" y="f28"/>
                    <a:pt x="f85" y="f28"/>
                  </a:cubicBezTo>
                  <a:cubicBezTo>
                    <a:pt x="f86" y="f26"/>
                    <a:pt x="f87" y="f26"/>
                    <a:pt x="f88" y="f26"/>
                  </a:cubicBezTo>
                  <a:close/>
                  <a:moveTo>
                    <a:pt x="f89" y="f38"/>
                  </a:moveTo>
                  <a:cubicBezTo>
                    <a:pt x="f90" y="f38"/>
                    <a:pt x="f91" y="f74"/>
                    <a:pt x="f92" y="f74"/>
                  </a:cubicBezTo>
                  <a:cubicBezTo>
                    <a:pt x="f93" y="f40"/>
                    <a:pt x="f94" y="f40"/>
                    <a:pt x="f95" y="f96"/>
                  </a:cubicBezTo>
                  <a:cubicBezTo>
                    <a:pt x="f97" y="f42"/>
                    <a:pt x="f98" y="f99"/>
                    <a:pt x="f100" y="f46"/>
                  </a:cubicBezTo>
                  <a:cubicBezTo>
                    <a:pt x="f101" y="f50"/>
                    <a:pt x="f102" y="f55"/>
                    <a:pt x="f103" y="f6"/>
                  </a:cubicBezTo>
                  <a:lnTo>
                    <a:pt x="f103" y="f104"/>
                  </a:lnTo>
                  <a:cubicBezTo>
                    <a:pt x="f105" y="f58"/>
                    <a:pt x="f106" y="f10"/>
                    <a:pt x="f107" y="f14"/>
                  </a:cubicBezTo>
                  <a:cubicBezTo>
                    <a:pt x="f108" y="f60"/>
                    <a:pt x="f109" y="f61"/>
                    <a:pt x="f110" y="f64"/>
                  </a:cubicBezTo>
                  <a:cubicBezTo>
                    <a:pt x="f111" y="f66"/>
                    <a:pt x="f109" y="f112"/>
                    <a:pt x="f109" y="f113"/>
                  </a:cubicBezTo>
                  <a:lnTo>
                    <a:pt x="f108" y="f114"/>
                  </a:lnTo>
                  <a:cubicBezTo>
                    <a:pt x="f107" y="f114"/>
                    <a:pt x="f115" y="f113"/>
                    <a:pt x="f103" y="f112"/>
                  </a:cubicBezTo>
                  <a:cubicBezTo>
                    <a:pt x="f116" y="f66"/>
                    <a:pt x="f117" y="f64"/>
                    <a:pt x="f118" y="f61"/>
                  </a:cubicBezTo>
                  <a:cubicBezTo>
                    <a:pt x="f100" y="f119"/>
                    <a:pt x="f98" y="f120"/>
                    <a:pt x="f121" y="f14"/>
                  </a:cubicBezTo>
                  <a:cubicBezTo>
                    <a:pt x="f94" y="f12"/>
                    <a:pt x="f93" y="f59"/>
                    <a:pt x="f92" y="f22"/>
                  </a:cubicBezTo>
                  <a:cubicBezTo>
                    <a:pt x="f90" y="f58"/>
                    <a:pt x="f89" y="f24"/>
                    <a:pt x="f122" y="f104"/>
                  </a:cubicBezTo>
                  <a:cubicBezTo>
                    <a:pt x="f123" y="f124"/>
                    <a:pt x="f125" y="f126"/>
                    <a:pt x="f127" y="f56"/>
                  </a:cubicBezTo>
                  <a:cubicBezTo>
                    <a:pt x="f128" y="f55"/>
                    <a:pt x="f128" y="f129"/>
                    <a:pt x="f130" y="f53"/>
                  </a:cubicBezTo>
                  <a:cubicBezTo>
                    <a:pt x="f131" y="f50"/>
                    <a:pt x="f131" y="f71"/>
                    <a:pt x="f132" y="f46"/>
                  </a:cubicBezTo>
                  <a:cubicBezTo>
                    <a:pt x="f132" y="f44"/>
                    <a:pt x="f132" y="f99"/>
                    <a:pt x="f131" y="f42"/>
                  </a:cubicBezTo>
                  <a:lnTo>
                    <a:pt x="f131" y="f96"/>
                  </a:lnTo>
                  <a:cubicBezTo>
                    <a:pt x="f131" y="f40"/>
                    <a:pt x="f130" y="f40"/>
                    <a:pt x="f130" y="f74"/>
                  </a:cubicBezTo>
                  <a:lnTo>
                    <a:pt x="f128" y="f74"/>
                  </a:lnTo>
                  <a:lnTo>
                    <a:pt x="f127" y="f38"/>
                  </a:lnTo>
                  <a:close/>
                  <a:moveTo>
                    <a:pt x="f133" y="f32"/>
                  </a:moveTo>
                  <a:cubicBezTo>
                    <a:pt x="f134" y="f32"/>
                    <a:pt x="f135" y="f34"/>
                    <a:pt x="f136" y="f34"/>
                  </a:cubicBezTo>
                  <a:cubicBezTo>
                    <a:pt x="f136" y="f79"/>
                    <a:pt x="f137" y="f79"/>
                    <a:pt x="f138" y="f36"/>
                  </a:cubicBezTo>
                  <a:cubicBezTo>
                    <a:pt x="f139" y="f36"/>
                    <a:pt x="f139" y="f78"/>
                    <a:pt x="f140" y="f76"/>
                  </a:cubicBezTo>
                  <a:lnTo>
                    <a:pt x="f141" y="f74"/>
                  </a:lnTo>
                  <a:cubicBezTo>
                    <a:pt x="f142" y="f40"/>
                    <a:pt x="f142" y="f143"/>
                    <a:pt x="f142" y="f42"/>
                  </a:cubicBezTo>
                  <a:cubicBezTo>
                    <a:pt x="f144" y="f44"/>
                    <a:pt x="f144" y="f46"/>
                    <a:pt x="f144" y="f71"/>
                  </a:cubicBezTo>
                  <a:cubicBezTo>
                    <a:pt x="f137" y="f52"/>
                    <a:pt x="f145" y="f56"/>
                    <a:pt x="f146" y="f104"/>
                  </a:cubicBezTo>
                  <a:cubicBezTo>
                    <a:pt x="f147" y="f12"/>
                    <a:pt x="f148" y="f64"/>
                    <a:pt x="f149" y="f150"/>
                  </a:cubicBezTo>
                  <a:lnTo>
                    <a:pt x="f151" y="f152"/>
                  </a:lnTo>
                  <a:lnTo>
                    <a:pt x="f153" y="f154"/>
                  </a:lnTo>
                  <a:cubicBezTo>
                    <a:pt x="f155" y="f113"/>
                    <a:pt x="f156" y="f66"/>
                    <a:pt x="f157" y="f61"/>
                  </a:cubicBezTo>
                  <a:cubicBezTo>
                    <a:pt x="f158" y="f60"/>
                    <a:pt x="f159" y="f16"/>
                    <a:pt x="f159" y="f12"/>
                  </a:cubicBezTo>
                  <a:cubicBezTo>
                    <a:pt x="f160" y="f10"/>
                    <a:pt x="f160" y="f58"/>
                    <a:pt x="f160" y="f24"/>
                  </a:cubicBezTo>
                  <a:cubicBezTo>
                    <a:pt x="f160" y="f6"/>
                    <a:pt x="f160" y="f57"/>
                    <a:pt x="f159" y="f56"/>
                  </a:cubicBezTo>
                  <a:cubicBezTo>
                    <a:pt x="f158" y="f55"/>
                    <a:pt x="f157" y="f52"/>
                    <a:pt x="f156" y="f50"/>
                  </a:cubicBezTo>
                  <a:cubicBezTo>
                    <a:pt x="f155" y="f48"/>
                    <a:pt x="f153" y="f46"/>
                    <a:pt x="f161" y="f99"/>
                  </a:cubicBezTo>
                  <a:cubicBezTo>
                    <a:pt x="f162" y="f143"/>
                    <a:pt x="f148" y="f74"/>
                    <a:pt x="f163" y="f76"/>
                  </a:cubicBezTo>
                  <a:cubicBezTo>
                    <a:pt x="f164" y="f78"/>
                    <a:pt x="f165" y="f79"/>
                    <a:pt x="f166" y="f34"/>
                  </a:cubicBezTo>
                  <a:cubicBezTo>
                    <a:pt x="f146" y="f34"/>
                    <a:pt x="f167" y="f32"/>
                    <a:pt x="f133" y="f32"/>
                  </a:cubicBezTo>
                  <a:close/>
                  <a:moveTo>
                    <a:pt x="f168" y="f169"/>
                  </a:moveTo>
                  <a:cubicBezTo>
                    <a:pt x="f170" y="f169"/>
                    <a:pt x="f171" y="f172"/>
                    <a:pt x="f173" y="f172"/>
                  </a:cubicBezTo>
                  <a:cubicBezTo>
                    <a:pt x="f31" y="f174"/>
                    <a:pt x="f33" y="f175"/>
                    <a:pt x="f176" y="f177"/>
                  </a:cubicBezTo>
                  <a:cubicBezTo>
                    <a:pt x="f178" y="f179"/>
                    <a:pt x="f41" y="f180"/>
                    <a:pt x="f45" y="f181"/>
                  </a:cubicBezTo>
                  <a:cubicBezTo>
                    <a:pt x="f51" y="f182"/>
                    <a:pt x="f183" y="f184"/>
                    <a:pt x="f185" y="f186"/>
                  </a:cubicBezTo>
                  <a:cubicBezTo>
                    <a:pt x="f187" y="f188"/>
                    <a:pt x="f189" y="f82"/>
                    <a:pt x="f190" y="f78"/>
                  </a:cubicBezTo>
                  <a:cubicBezTo>
                    <a:pt x="f191" y="f143"/>
                    <a:pt x="f192" y="f46"/>
                    <a:pt x="f192" y="f193"/>
                  </a:cubicBezTo>
                  <a:cubicBezTo>
                    <a:pt x="f194" y="f129"/>
                    <a:pt x="f194" y="f126"/>
                    <a:pt x="f192" y="f104"/>
                  </a:cubicBezTo>
                  <a:cubicBezTo>
                    <a:pt x="f191" y="f58"/>
                    <a:pt x="f191" y="f12"/>
                    <a:pt x="f190" y="f120"/>
                  </a:cubicBezTo>
                  <a:cubicBezTo>
                    <a:pt x="f195" y="f61"/>
                    <a:pt x="f189" y="f66"/>
                    <a:pt x="f196" y="f113"/>
                  </a:cubicBezTo>
                  <a:cubicBezTo>
                    <a:pt x="f197" y="f154"/>
                    <a:pt x="f198" y="f199"/>
                    <a:pt x="f54" y="f200"/>
                  </a:cubicBezTo>
                  <a:cubicBezTo>
                    <a:pt x="f51" y="f201"/>
                    <a:pt x="f49" y="f150"/>
                    <a:pt x="f45" y="f152"/>
                  </a:cubicBezTo>
                  <a:cubicBezTo>
                    <a:pt x="f43" y="f154"/>
                    <a:pt x="f202" y="f203"/>
                    <a:pt x="f41" y="f114"/>
                  </a:cubicBezTo>
                  <a:cubicBezTo>
                    <a:pt x="f47" y="f64"/>
                    <a:pt x="f54" y="f60"/>
                    <a:pt x="f204" y="f12"/>
                  </a:cubicBezTo>
                  <a:cubicBezTo>
                    <a:pt x="f205" y="f58"/>
                    <a:pt x="f198" y="f6"/>
                    <a:pt x="f198" y="f56"/>
                  </a:cubicBezTo>
                  <a:cubicBezTo>
                    <a:pt x="f198" y="f53"/>
                    <a:pt x="f205" y="f193"/>
                    <a:pt x="f204" y="f46"/>
                  </a:cubicBezTo>
                  <a:cubicBezTo>
                    <a:pt x="f51" y="f99"/>
                    <a:pt x="f47" y="f96"/>
                    <a:pt x="f202" y="f38"/>
                  </a:cubicBezTo>
                  <a:cubicBezTo>
                    <a:pt x="f206" y="f32"/>
                    <a:pt x="f33" y="f26"/>
                    <a:pt x="f207" y="f188"/>
                  </a:cubicBezTo>
                  <a:cubicBezTo>
                    <a:pt x="f171" y="f208"/>
                    <a:pt x="f170" y="f208"/>
                    <a:pt x="f209" y="f208"/>
                  </a:cubicBezTo>
                  <a:lnTo>
                    <a:pt x="f86" y="f208"/>
                  </a:lnTo>
                  <a:cubicBezTo>
                    <a:pt x="f85" y="f188"/>
                    <a:pt x="f70" y="f188"/>
                    <a:pt x="f84" y="f188"/>
                  </a:cubicBezTo>
                  <a:cubicBezTo>
                    <a:pt x="f80" y="f210"/>
                    <a:pt x="f72" y="f30"/>
                    <a:pt x="f211" y="f34"/>
                  </a:cubicBezTo>
                  <a:cubicBezTo>
                    <a:pt x="f212" y="f78"/>
                    <a:pt x="f213" y="f40"/>
                    <a:pt x="f213" y="f99"/>
                  </a:cubicBezTo>
                  <a:cubicBezTo>
                    <a:pt x="f214" y="f42"/>
                    <a:pt x="f215" y="f96"/>
                    <a:pt x="f216" y="f40"/>
                  </a:cubicBezTo>
                  <a:cubicBezTo>
                    <a:pt x="f217" y="f38"/>
                    <a:pt x="f218" y="f76"/>
                    <a:pt x="f219" y="f78"/>
                  </a:cubicBezTo>
                  <a:cubicBezTo>
                    <a:pt x="f219" y="f34"/>
                    <a:pt x="f219" y="f30"/>
                    <a:pt x="f220" y="f210"/>
                  </a:cubicBezTo>
                  <a:cubicBezTo>
                    <a:pt x="f220" y="f188"/>
                    <a:pt x="f221" y="f222"/>
                    <a:pt x="f218" y="f186"/>
                  </a:cubicBezTo>
                  <a:cubicBezTo>
                    <a:pt x="f223" y="f224"/>
                    <a:pt x="f225" y="f226"/>
                    <a:pt x="f227" y="f228"/>
                  </a:cubicBezTo>
                  <a:cubicBezTo>
                    <a:pt x="f229" y="f181"/>
                    <a:pt x="f230" y="f231"/>
                    <a:pt x="f215" y="f180"/>
                  </a:cubicBezTo>
                  <a:cubicBezTo>
                    <a:pt x="f214" y="f179"/>
                    <a:pt x="f212" y="f177"/>
                    <a:pt x="f72" y="f232"/>
                  </a:cubicBezTo>
                  <a:cubicBezTo>
                    <a:pt x="f233" y="f174"/>
                    <a:pt x="f70" y="f172"/>
                    <a:pt x="f234" y="f172"/>
                  </a:cubicBezTo>
                  <a:cubicBezTo>
                    <a:pt x="f69" y="f172"/>
                    <a:pt x="f235" y="f169"/>
                    <a:pt x="f168" y="f169"/>
                  </a:cubicBezTo>
                  <a:close/>
                  <a:moveTo>
                    <a:pt x="f236" y="f58"/>
                  </a:moveTo>
                  <a:cubicBezTo>
                    <a:pt x="f237" y="f58"/>
                    <a:pt x="f237" y="f22"/>
                    <a:pt x="f238" y="f22"/>
                  </a:cubicBezTo>
                  <a:lnTo>
                    <a:pt x="f238" y="f10"/>
                  </a:lnTo>
                  <a:cubicBezTo>
                    <a:pt x="f239" y="f10"/>
                    <a:pt x="f239" y="f10"/>
                    <a:pt x="f239" y="f59"/>
                  </a:cubicBezTo>
                  <a:cubicBezTo>
                    <a:pt x="f239" y="f59"/>
                    <a:pt x="f239" y="f12"/>
                    <a:pt x="f240" y="f12"/>
                  </a:cubicBezTo>
                  <a:lnTo>
                    <a:pt x="f240" y="f60"/>
                  </a:lnTo>
                  <a:cubicBezTo>
                    <a:pt x="f239" y="f119"/>
                    <a:pt x="f239" y="f61"/>
                    <a:pt x="f239" y="f64"/>
                  </a:cubicBezTo>
                  <a:cubicBezTo>
                    <a:pt x="f238" y="f66"/>
                    <a:pt x="f238" y="f112"/>
                    <a:pt x="f237" y="f113"/>
                  </a:cubicBezTo>
                  <a:cubicBezTo>
                    <a:pt x="f236" y="f203"/>
                    <a:pt x="f241" y="f154"/>
                    <a:pt x="f242" y="f152"/>
                  </a:cubicBezTo>
                  <a:cubicBezTo>
                    <a:pt x="f243" y="f150"/>
                    <a:pt x="f244" y="f199"/>
                    <a:pt x="f245" y="f201"/>
                  </a:cubicBezTo>
                  <a:cubicBezTo>
                    <a:pt x="f246" y="f247"/>
                    <a:pt x="f248" y="f200"/>
                    <a:pt x="f249" y="f250"/>
                  </a:cubicBezTo>
                  <a:cubicBezTo>
                    <a:pt x="f251" y="f252"/>
                    <a:pt x="f253" y="f252"/>
                    <a:pt x="f254" y="f252"/>
                  </a:cubicBezTo>
                  <a:lnTo>
                    <a:pt x="f255" y="f252"/>
                  </a:lnTo>
                  <a:cubicBezTo>
                    <a:pt x="f256" y="f250"/>
                    <a:pt x="f257" y="f250"/>
                    <a:pt x="f258" y="f250"/>
                  </a:cubicBezTo>
                  <a:lnTo>
                    <a:pt x="f258" y="f203"/>
                  </a:lnTo>
                  <a:cubicBezTo>
                    <a:pt x="f258" y="f203"/>
                    <a:pt x="f258" y="f114"/>
                    <a:pt x="f259" y="f114"/>
                  </a:cubicBezTo>
                  <a:cubicBezTo>
                    <a:pt x="f260" y="f113"/>
                    <a:pt x="f256" y="f112"/>
                    <a:pt x="f261" y="f66"/>
                  </a:cubicBezTo>
                  <a:cubicBezTo>
                    <a:pt x="f262" y="f63"/>
                    <a:pt x="f263" y="f119"/>
                    <a:pt x="f264" y="f16"/>
                  </a:cubicBezTo>
                  <a:cubicBezTo>
                    <a:pt x="f265" y="f14"/>
                    <a:pt x="f266" y="f59"/>
                    <a:pt x="f267" y="f10"/>
                  </a:cubicBezTo>
                  <a:cubicBezTo>
                    <a:pt x="f268" y="f22"/>
                    <a:pt x="f269" y="f22"/>
                    <a:pt x="f244" y="f58"/>
                  </a:cubicBezTo>
                  <a:close/>
                  <a:moveTo>
                    <a:pt x="f145" y="f177"/>
                  </a:moveTo>
                  <a:cubicBezTo>
                    <a:pt x="f135" y="f177"/>
                    <a:pt x="f270" y="f271"/>
                    <a:pt x="f272" y="f179"/>
                  </a:cubicBezTo>
                  <a:cubicBezTo>
                    <a:pt x="f273" y="f274"/>
                    <a:pt x="f275" y="f231"/>
                    <a:pt x="f276" y="f277"/>
                  </a:cubicBezTo>
                  <a:cubicBezTo>
                    <a:pt x="f278" y="f279"/>
                    <a:pt x="f280" y="f228"/>
                    <a:pt x="f281" y="f184"/>
                  </a:cubicBezTo>
                  <a:cubicBezTo>
                    <a:pt x="f282" y="f283"/>
                    <a:pt x="f284" y="f186"/>
                    <a:pt x="f285" y="f222"/>
                  </a:cubicBezTo>
                  <a:cubicBezTo>
                    <a:pt x="f286" y="f208"/>
                    <a:pt x="f287" y="f210"/>
                    <a:pt x="f287" y="f30"/>
                  </a:cubicBezTo>
                  <a:cubicBezTo>
                    <a:pt x="f288" y="f32"/>
                    <a:pt x="f288" y="f36"/>
                    <a:pt x="f288" y="f38"/>
                  </a:cubicBezTo>
                  <a:cubicBezTo>
                    <a:pt x="f285" y="f40"/>
                    <a:pt x="f282" y="f96"/>
                    <a:pt x="f289" y="f42"/>
                  </a:cubicBezTo>
                  <a:cubicBezTo>
                    <a:pt x="f278" y="f99"/>
                    <a:pt x="f290" y="f73"/>
                    <a:pt x="f291" y="f292"/>
                  </a:cubicBezTo>
                  <a:cubicBezTo>
                    <a:pt x="f291" y="f42"/>
                    <a:pt x="f291" y="f40"/>
                    <a:pt x="f273" y="f76"/>
                  </a:cubicBezTo>
                  <a:cubicBezTo>
                    <a:pt x="f142" y="f34"/>
                    <a:pt x="f140" y="f82"/>
                    <a:pt x="f137" y="f30"/>
                  </a:cubicBezTo>
                  <a:cubicBezTo>
                    <a:pt x="f136" y="f28"/>
                    <a:pt x="f293" y="f28"/>
                    <a:pt x="f294" y="f28"/>
                  </a:cubicBezTo>
                  <a:cubicBezTo>
                    <a:pt x="f294" y="f28"/>
                    <a:pt x="f134" y="f28"/>
                    <a:pt x="f134" y="f26"/>
                  </a:cubicBezTo>
                  <a:lnTo>
                    <a:pt x="f295" y="f26"/>
                  </a:lnTo>
                  <a:cubicBezTo>
                    <a:pt x="f296" y="f28"/>
                    <a:pt x="f297" y="f30"/>
                    <a:pt x="f147" y="f82"/>
                  </a:cubicBezTo>
                  <a:cubicBezTo>
                    <a:pt x="f148" y="f79"/>
                    <a:pt x="f149" y="f74"/>
                    <a:pt x="f156" y="f44"/>
                  </a:cubicBezTo>
                  <a:cubicBezTo>
                    <a:pt x="f159" y="f292"/>
                    <a:pt x="f298" y="f193"/>
                    <a:pt x="f299" y="f53"/>
                  </a:cubicBezTo>
                  <a:cubicBezTo>
                    <a:pt x="f300" y="f301"/>
                    <a:pt x="f302" y="f6"/>
                    <a:pt x="f302" y="f58"/>
                  </a:cubicBezTo>
                  <a:cubicBezTo>
                    <a:pt x="f300" y="f12"/>
                    <a:pt x="f303" y="f60"/>
                    <a:pt x="f298" y="f64"/>
                  </a:cubicBezTo>
                  <a:cubicBezTo>
                    <a:pt x="f159" y="f114"/>
                    <a:pt x="f156" y="f150"/>
                    <a:pt x="f153" y="f247"/>
                  </a:cubicBezTo>
                  <a:lnTo>
                    <a:pt x="f304" y="f252"/>
                  </a:lnTo>
                  <a:cubicBezTo>
                    <a:pt x="f156" y="f305"/>
                    <a:pt x="f158" y="f306"/>
                    <a:pt x="f159" y="f307"/>
                  </a:cubicBezTo>
                  <a:cubicBezTo>
                    <a:pt x="f299" y="f308"/>
                    <a:pt x="f302" y="f252"/>
                    <a:pt x="f309" y="f200"/>
                  </a:cubicBezTo>
                  <a:cubicBezTo>
                    <a:pt x="f310" y="f199"/>
                    <a:pt x="f311" y="f154"/>
                    <a:pt x="f312" y="f113"/>
                  </a:cubicBezTo>
                  <a:cubicBezTo>
                    <a:pt x="f313" y="f64"/>
                    <a:pt x="f314" y="f119"/>
                    <a:pt x="f315" y="f16"/>
                  </a:cubicBezTo>
                  <a:cubicBezTo>
                    <a:pt x="f316" y="f10"/>
                    <a:pt x="f316" y="f104"/>
                    <a:pt x="f316" y="f126"/>
                  </a:cubicBezTo>
                  <a:cubicBezTo>
                    <a:pt x="f316" y="f53"/>
                    <a:pt x="f315" y="f71"/>
                    <a:pt x="f314" y="f44"/>
                  </a:cubicBezTo>
                  <a:cubicBezTo>
                    <a:pt x="f312" y="f74"/>
                    <a:pt x="f317" y="f34"/>
                    <a:pt x="f309" y="f26"/>
                  </a:cubicBezTo>
                  <a:cubicBezTo>
                    <a:pt x="f302" y="f318"/>
                    <a:pt x="f299" y="f186"/>
                    <a:pt x="f159" y="f283"/>
                  </a:cubicBezTo>
                  <a:cubicBezTo>
                    <a:pt x="f156" y="f226"/>
                    <a:pt x="f319" y="f182"/>
                    <a:pt x="f161" y="f181"/>
                  </a:cubicBezTo>
                  <a:cubicBezTo>
                    <a:pt x="f320" y="f180"/>
                    <a:pt x="f321" y="f274"/>
                    <a:pt x="f164" y="f179"/>
                  </a:cubicBezTo>
                  <a:cubicBezTo>
                    <a:pt x="f297" y="f271"/>
                    <a:pt x="f296" y="f177"/>
                    <a:pt x="f322" y="f177"/>
                  </a:cubicBezTo>
                  <a:close/>
                  <a:moveTo>
                    <a:pt x="f323" y="f16"/>
                  </a:moveTo>
                  <a:cubicBezTo>
                    <a:pt x="f324" y="f16"/>
                    <a:pt x="f324" y="f120"/>
                    <a:pt x="f325" y="f120"/>
                  </a:cubicBezTo>
                  <a:cubicBezTo>
                    <a:pt x="f325" y="f120"/>
                    <a:pt x="f326" y="f120"/>
                    <a:pt x="f326" y="f60"/>
                  </a:cubicBezTo>
                  <a:cubicBezTo>
                    <a:pt x="f327" y="f60"/>
                    <a:pt x="f327" y="f119"/>
                    <a:pt x="f328" y="f61"/>
                  </a:cubicBezTo>
                  <a:cubicBezTo>
                    <a:pt x="f329" y="f63"/>
                    <a:pt x="f329" y="f64"/>
                    <a:pt x="f330" y="f112"/>
                  </a:cubicBezTo>
                  <a:cubicBezTo>
                    <a:pt x="f331" y="f114"/>
                    <a:pt x="f331" y="f154"/>
                    <a:pt x="f331" y="f199"/>
                  </a:cubicBezTo>
                  <a:cubicBezTo>
                    <a:pt x="f332" y="f250"/>
                    <a:pt x="f331" y="f305"/>
                    <a:pt x="f331" y="f333"/>
                  </a:cubicBezTo>
                  <a:cubicBezTo>
                    <a:pt x="f330" y="f334"/>
                    <a:pt x="f329" y="f335"/>
                    <a:pt x="f328" y="f336"/>
                  </a:cubicBezTo>
                  <a:cubicBezTo>
                    <a:pt x="f327" y="f337"/>
                    <a:pt x="f327" y="f338"/>
                    <a:pt x="f325" y="f339"/>
                  </a:cubicBezTo>
                  <a:cubicBezTo>
                    <a:pt x="f324" y="f340"/>
                    <a:pt x="f323" y="f341"/>
                    <a:pt x="f342" y="f341"/>
                  </a:cubicBezTo>
                  <a:cubicBezTo>
                    <a:pt x="f343" y="f344"/>
                    <a:pt x="f345" y="f346"/>
                    <a:pt x="f347" y="f346"/>
                  </a:cubicBezTo>
                  <a:cubicBezTo>
                    <a:pt x="f348" y="f346"/>
                    <a:pt x="f349" y="f350"/>
                    <a:pt x="f351" y="f350"/>
                  </a:cubicBezTo>
                  <a:lnTo>
                    <a:pt x="f11" y="f350"/>
                  </a:lnTo>
                  <a:cubicBezTo>
                    <a:pt x="f15" y="f350"/>
                    <a:pt x="f17" y="f350"/>
                    <a:pt x="f18" y="f346"/>
                  </a:cubicBezTo>
                  <a:cubicBezTo>
                    <a:pt x="f19" y="f346"/>
                    <a:pt x="f7" y="f344"/>
                    <a:pt x="f20" y="f344"/>
                  </a:cubicBezTo>
                  <a:cubicBezTo>
                    <a:pt x="f21" y="f341"/>
                    <a:pt x="f23" y="f340"/>
                    <a:pt x="f5" y="f339"/>
                  </a:cubicBezTo>
                  <a:cubicBezTo>
                    <a:pt x="f352" y="f353"/>
                    <a:pt x="f354" y="f338"/>
                    <a:pt x="f355" y="f337"/>
                  </a:cubicBezTo>
                  <a:cubicBezTo>
                    <a:pt x="f356" y="f357"/>
                    <a:pt x="f110" y="f336"/>
                    <a:pt x="f110" y="f358"/>
                  </a:cubicBezTo>
                  <a:cubicBezTo>
                    <a:pt x="f111" y="f359"/>
                    <a:pt x="f111" y="f334"/>
                    <a:pt x="f111" y="f333"/>
                  </a:cubicBezTo>
                  <a:lnTo>
                    <a:pt x="f111" y="f200"/>
                  </a:lnTo>
                  <a:cubicBezTo>
                    <a:pt x="f110" y="f199"/>
                    <a:pt x="f356" y="f154"/>
                    <a:pt x="f355" y="f113"/>
                  </a:cubicBezTo>
                  <a:cubicBezTo>
                    <a:pt x="f354" y="f66"/>
                    <a:pt x="f352" y="f64"/>
                    <a:pt x="f5" y="f61"/>
                  </a:cubicBezTo>
                  <a:cubicBezTo>
                    <a:pt x="f23" y="f61"/>
                    <a:pt x="f23" y="f119"/>
                    <a:pt x="f21" y="f119"/>
                  </a:cubicBezTo>
                  <a:lnTo>
                    <a:pt x="f20" y="f60"/>
                  </a:lnTo>
                  <a:cubicBezTo>
                    <a:pt x="f360" y="f60"/>
                    <a:pt x="f360" y="f120"/>
                    <a:pt x="f360" y="f120"/>
                  </a:cubicBezTo>
                  <a:lnTo>
                    <a:pt x="f19" y="f120"/>
                  </a:lnTo>
                  <a:cubicBezTo>
                    <a:pt x="f19" y="f60"/>
                    <a:pt x="f18" y="f60"/>
                    <a:pt x="f18" y="f60"/>
                  </a:cubicBezTo>
                  <a:cubicBezTo>
                    <a:pt x="f18" y="f60"/>
                    <a:pt x="f9" y="f119"/>
                    <a:pt x="f9" y="f61"/>
                  </a:cubicBezTo>
                  <a:cubicBezTo>
                    <a:pt x="f17" y="f63"/>
                    <a:pt x="f15" y="f64"/>
                    <a:pt x="f15" y="f112"/>
                  </a:cubicBezTo>
                  <a:cubicBezTo>
                    <a:pt x="f13" y="f113"/>
                    <a:pt x="f13" y="f114"/>
                    <a:pt x="f13" y="f203"/>
                  </a:cubicBezTo>
                  <a:cubicBezTo>
                    <a:pt x="f11" y="f154"/>
                    <a:pt x="f11" y="f154"/>
                    <a:pt x="f351" y="f154"/>
                  </a:cubicBezTo>
                  <a:cubicBezTo>
                    <a:pt x="f349" y="f154"/>
                    <a:pt x="f349" y="f154"/>
                    <a:pt x="f349" y="f203"/>
                  </a:cubicBezTo>
                  <a:cubicBezTo>
                    <a:pt x="f348" y="f203"/>
                    <a:pt x="f348" y="f203"/>
                    <a:pt x="f348" y="f114"/>
                  </a:cubicBezTo>
                  <a:cubicBezTo>
                    <a:pt x="f349" y="f112"/>
                    <a:pt x="f351" y="f63"/>
                    <a:pt x="f11" y="f119"/>
                  </a:cubicBezTo>
                  <a:lnTo>
                    <a:pt x="f351" y="f60"/>
                  </a:lnTo>
                  <a:cubicBezTo>
                    <a:pt x="f349" y="f60"/>
                    <a:pt x="f348" y="f120"/>
                    <a:pt x="f347" y="f120"/>
                  </a:cubicBezTo>
                  <a:cubicBezTo>
                    <a:pt x="f345" y="f16"/>
                    <a:pt x="f343" y="f16"/>
                    <a:pt x="f343" y="f16"/>
                  </a:cubicBezTo>
                  <a:close/>
                  <a:moveTo>
                    <a:pt x="f122" y="f188"/>
                  </a:moveTo>
                  <a:cubicBezTo>
                    <a:pt x="f90" y="f361"/>
                    <a:pt x="f92" y="f361"/>
                    <a:pt x="f93" y="f210"/>
                  </a:cubicBezTo>
                  <a:cubicBezTo>
                    <a:pt x="f121" y="f28"/>
                    <a:pt x="f98" y="f82"/>
                    <a:pt x="f100" y="f34"/>
                  </a:cubicBezTo>
                  <a:cubicBezTo>
                    <a:pt x="f101" y="f76"/>
                    <a:pt x="f362" y="f143"/>
                    <a:pt x="f115" y="f292"/>
                  </a:cubicBezTo>
                  <a:cubicBezTo>
                    <a:pt x="f109" y="f53"/>
                    <a:pt x="f355" y="f104"/>
                    <a:pt x="f352" y="f16"/>
                  </a:cubicBezTo>
                  <a:cubicBezTo>
                    <a:pt x="f352" y="f120"/>
                    <a:pt x="f354" y="f120"/>
                    <a:pt x="f355" y="f119"/>
                  </a:cubicBezTo>
                  <a:lnTo>
                    <a:pt x="f356" y="f61"/>
                  </a:lnTo>
                  <a:cubicBezTo>
                    <a:pt x="f111" y="f16"/>
                    <a:pt x="f108" y="f59"/>
                    <a:pt x="f107" y="f8"/>
                  </a:cubicBezTo>
                  <a:lnTo>
                    <a:pt x="f115" y="f6"/>
                  </a:lnTo>
                  <a:cubicBezTo>
                    <a:pt x="f105" y="f126"/>
                    <a:pt x="f362" y="f129"/>
                    <a:pt x="f116" y="f363"/>
                  </a:cubicBezTo>
                  <a:cubicBezTo>
                    <a:pt x="f117" y="f48"/>
                    <a:pt x="f364" y="f44"/>
                    <a:pt x="f100" y="f143"/>
                  </a:cubicBezTo>
                  <a:cubicBezTo>
                    <a:pt x="f97" y="f74"/>
                    <a:pt x="f94" y="f76"/>
                    <a:pt x="f91" y="f78"/>
                  </a:cubicBezTo>
                  <a:cubicBezTo>
                    <a:pt x="f90" y="f78"/>
                    <a:pt x="f89" y="f36"/>
                    <a:pt x="f122" y="f36"/>
                  </a:cubicBezTo>
                  <a:lnTo>
                    <a:pt x="f127" y="f36"/>
                  </a:lnTo>
                  <a:cubicBezTo>
                    <a:pt x="f127" y="f36"/>
                    <a:pt x="f127" y="f78"/>
                    <a:pt x="f128" y="f78"/>
                  </a:cubicBezTo>
                  <a:cubicBezTo>
                    <a:pt x="f130" y="f78"/>
                    <a:pt x="f131" y="f76"/>
                    <a:pt x="f132" y="f38"/>
                  </a:cubicBezTo>
                  <a:cubicBezTo>
                    <a:pt x="f365" y="f38"/>
                    <a:pt x="f365" y="f40"/>
                    <a:pt x="f366" y="f96"/>
                  </a:cubicBezTo>
                  <a:lnTo>
                    <a:pt x="f366" y="f46"/>
                  </a:lnTo>
                  <a:cubicBezTo>
                    <a:pt x="f366" y="f71"/>
                    <a:pt x="f365" y="f52"/>
                    <a:pt x="f132" y="f301"/>
                  </a:cubicBezTo>
                  <a:cubicBezTo>
                    <a:pt x="f131" y="f126"/>
                    <a:pt x="f130" y="f124"/>
                    <a:pt x="f127" y="f104"/>
                  </a:cubicBezTo>
                  <a:cubicBezTo>
                    <a:pt x="f125" y="f58"/>
                    <a:pt x="f122" y="f10"/>
                    <a:pt x="f91" y="f12"/>
                  </a:cubicBezTo>
                  <a:cubicBezTo>
                    <a:pt x="f94" y="f120"/>
                    <a:pt x="f97" y="f61"/>
                    <a:pt x="f367" y="f66"/>
                  </a:cubicBezTo>
                  <a:cubicBezTo>
                    <a:pt x="f117" y="f113"/>
                    <a:pt x="f103" y="f203"/>
                    <a:pt x="f108" y="f152"/>
                  </a:cubicBezTo>
                  <a:cubicBezTo>
                    <a:pt x="f107" y="f150"/>
                    <a:pt x="f107" y="f201"/>
                    <a:pt x="f106" y="f247"/>
                  </a:cubicBezTo>
                  <a:cubicBezTo>
                    <a:pt x="f115" y="f306"/>
                    <a:pt x="f106" y="f359"/>
                    <a:pt x="f108" y="f337"/>
                  </a:cubicBezTo>
                  <a:cubicBezTo>
                    <a:pt x="f108" y="f337"/>
                    <a:pt x="f108" y="f338"/>
                    <a:pt x="f109" y="f353"/>
                  </a:cubicBezTo>
                  <a:lnTo>
                    <a:pt x="f108" y="f339"/>
                  </a:lnTo>
                  <a:cubicBezTo>
                    <a:pt x="f107" y="f339"/>
                    <a:pt x="f106" y="f340"/>
                    <a:pt x="f115" y="f341"/>
                  </a:cubicBezTo>
                  <a:cubicBezTo>
                    <a:pt x="f115" y="f341"/>
                    <a:pt x="f105" y="f344"/>
                    <a:pt x="f103" y="f344"/>
                  </a:cubicBezTo>
                  <a:cubicBezTo>
                    <a:pt x="f117" y="f350"/>
                    <a:pt x="f364" y="f368"/>
                    <a:pt x="f98" y="f369"/>
                  </a:cubicBezTo>
                  <a:cubicBezTo>
                    <a:pt x="f121" y="f370"/>
                    <a:pt x="f93" y="f370"/>
                    <a:pt x="f90" y="f370"/>
                  </a:cubicBezTo>
                  <a:cubicBezTo>
                    <a:pt x="f122" y="f370"/>
                    <a:pt x="f125" y="f370"/>
                    <a:pt x="f128" y="f369"/>
                  </a:cubicBezTo>
                  <a:cubicBezTo>
                    <a:pt x="f131" y="f369"/>
                    <a:pt x="f366" y="f368"/>
                    <a:pt x="f371" y="f350"/>
                  </a:cubicBezTo>
                  <a:cubicBezTo>
                    <a:pt x="f372" y="f344"/>
                    <a:pt x="f373" y="f340"/>
                    <a:pt x="f374" y="f353"/>
                  </a:cubicBezTo>
                  <a:cubicBezTo>
                    <a:pt x="f375" y="f337"/>
                    <a:pt x="f376" y="f335"/>
                    <a:pt x="f377" y="f334"/>
                  </a:cubicBezTo>
                  <a:cubicBezTo>
                    <a:pt x="f378" y="f306"/>
                    <a:pt x="f379" y="f200"/>
                    <a:pt x="f380" y="f152"/>
                  </a:cubicBezTo>
                  <a:cubicBezTo>
                    <a:pt x="f381" y="f66"/>
                    <a:pt x="f382" y="f60"/>
                    <a:pt x="f382" y="f10"/>
                  </a:cubicBezTo>
                  <a:cubicBezTo>
                    <a:pt x="f382" y="f104"/>
                    <a:pt x="f381" y="f126"/>
                    <a:pt x="f380" y="f53"/>
                  </a:cubicBezTo>
                  <a:cubicBezTo>
                    <a:pt x="f383" y="f363"/>
                    <a:pt x="f383" y="f193"/>
                    <a:pt x="f379" y="f71"/>
                  </a:cubicBezTo>
                  <a:cubicBezTo>
                    <a:pt x="f384" y="f46"/>
                    <a:pt x="f385" y="f99"/>
                    <a:pt x="f377" y="f143"/>
                  </a:cubicBezTo>
                  <a:cubicBezTo>
                    <a:pt x="f386" y="f38"/>
                    <a:pt x="f375" y="f79"/>
                    <a:pt x="f387" y="f82"/>
                  </a:cubicBezTo>
                  <a:cubicBezTo>
                    <a:pt x="f388" y="f28"/>
                    <a:pt x="f372" y="f26"/>
                    <a:pt x="f389" y="f210"/>
                  </a:cubicBezTo>
                  <a:cubicBezTo>
                    <a:pt x="f390" y="f361"/>
                    <a:pt x="f366" y="f361"/>
                    <a:pt x="f132" y="f188"/>
                  </a:cubicBezTo>
                  <a:close/>
                  <a:moveTo>
                    <a:pt x="f391" y="f53"/>
                  </a:moveTo>
                  <a:cubicBezTo>
                    <a:pt x="f392" y="f53"/>
                    <a:pt x="f393" y="f129"/>
                    <a:pt x="f394" y="f129"/>
                  </a:cubicBezTo>
                  <a:lnTo>
                    <a:pt x="f395" y="f301"/>
                  </a:lnTo>
                  <a:lnTo>
                    <a:pt x="f396" y="f57"/>
                  </a:lnTo>
                  <a:cubicBezTo>
                    <a:pt x="f397" y="f124"/>
                    <a:pt x="f397" y="f6"/>
                    <a:pt x="f398" y="f24"/>
                  </a:cubicBezTo>
                  <a:cubicBezTo>
                    <a:pt x="f398" y="f58"/>
                    <a:pt x="f399" y="f10"/>
                    <a:pt x="f399" y="f14"/>
                  </a:cubicBezTo>
                  <a:cubicBezTo>
                    <a:pt x="f399" y="f61"/>
                    <a:pt x="f399" y="f113"/>
                    <a:pt x="f397" y="f199"/>
                  </a:cubicBezTo>
                  <a:cubicBezTo>
                    <a:pt x="f396" y="f308"/>
                    <a:pt x="f395" y="f359"/>
                    <a:pt x="f393" y="f339"/>
                  </a:cubicBezTo>
                  <a:cubicBezTo>
                    <a:pt x="f400" y="f368"/>
                    <a:pt x="f401" y="f402"/>
                    <a:pt x="f238" y="f403"/>
                  </a:cubicBezTo>
                  <a:lnTo>
                    <a:pt x="f238" y="f404"/>
                  </a:lnTo>
                  <a:cubicBezTo>
                    <a:pt x="f241" y="f405"/>
                    <a:pt x="f243" y="f406"/>
                    <a:pt x="f407" y="f408"/>
                  </a:cubicBezTo>
                  <a:cubicBezTo>
                    <a:pt x="f409" y="f410"/>
                    <a:pt x="f268" y="f411"/>
                    <a:pt x="f248" y="f412"/>
                  </a:cubicBezTo>
                  <a:cubicBezTo>
                    <a:pt x="f413" y="f414"/>
                    <a:pt x="f249" y="f414"/>
                    <a:pt x="f265" y="f414"/>
                  </a:cubicBezTo>
                  <a:lnTo>
                    <a:pt x="f415" y="f414"/>
                  </a:lnTo>
                  <a:cubicBezTo>
                    <a:pt x="f4" y="f412"/>
                    <a:pt x="f262" y="f411"/>
                    <a:pt x="f255" y="f410"/>
                  </a:cubicBezTo>
                  <a:cubicBezTo>
                    <a:pt x="f416" y="f408"/>
                    <a:pt x="f259" y="f406"/>
                    <a:pt x="f417" y="f418"/>
                  </a:cubicBezTo>
                  <a:cubicBezTo>
                    <a:pt x="f332" y="f404"/>
                    <a:pt x="f330" y="f419"/>
                    <a:pt x="f328" y="f402"/>
                  </a:cubicBezTo>
                  <a:cubicBezTo>
                    <a:pt x="f327" y="f420"/>
                    <a:pt x="f326" y="f369"/>
                    <a:pt x="f325" y="f368"/>
                  </a:cubicBezTo>
                  <a:cubicBezTo>
                    <a:pt x="f325" y="f368"/>
                    <a:pt x="f326" y="f368"/>
                    <a:pt x="f326" y="f350"/>
                  </a:cubicBezTo>
                  <a:cubicBezTo>
                    <a:pt x="f328" y="f346"/>
                    <a:pt x="f330" y="f340"/>
                    <a:pt x="f332" y="f353"/>
                  </a:cubicBezTo>
                  <a:cubicBezTo>
                    <a:pt x="f421" y="f357"/>
                    <a:pt x="f417" y="f335"/>
                    <a:pt x="f422" y="f334"/>
                  </a:cubicBezTo>
                  <a:cubicBezTo>
                    <a:pt x="f258" y="f333"/>
                    <a:pt x="f258" y="f308"/>
                    <a:pt x="f258" y="f423"/>
                  </a:cubicBezTo>
                  <a:cubicBezTo>
                    <a:pt x="f260" y="f305"/>
                    <a:pt x="f256" y="f305"/>
                    <a:pt x="f424" y="f305"/>
                  </a:cubicBezTo>
                  <a:cubicBezTo>
                    <a:pt x="f262" y="f308"/>
                    <a:pt x="f425" y="f308"/>
                    <a:pt x="f254" y="f308"/>
                  </a:cubicBezTo>
                  <a:cubicBezTo>
                    <a:pt x="f426" y="f308"/>
                    <a:pt x="f427" y="f305"/>
                    <a:pt x="f428" y="f305"/>
                  </a:cubicBezTo>
                  <a:cubicBezTo>
                    <a:pt x="f266" y="f305"/>
                    <a:pt x="f248" y="f423"/>
                    <a:pt x="f409" y="f252"/>
                  </a:cubicBezTo>
                  <a:cubicBezTo>
                    <a:pt x="f245" y="f250"/>
                    <a:pt x="f244" y="f200"/>
                    <a:pt x="f429" y="f247"/>
                  </a:cubicBezTo>
                  <a:cubicBezTo>
                    <a:pt x="f430" y="f247"/>
                    <a:pt x="f241" y="f199"/>
                    <a:pt x="f236" y="f150"/>
                  </a:cubicBezTo>
                  <a:cubicBezTo>
                    <a:pt x="f237" y="f152"/>
                    <a:pt x="f239" y="f154"/>
                    <a:pt x="f240" y="f114"/>
                  </a:cubicBezTo>
                  <a:cubicBezTo>
                    <a:pt x="f431" y="f113"/>
                    <a:pt x="f431" y="f66"/>
                    <a:pt x="f401" y="f63"/>
                  </a:cubicBezTo>
                  <a:lnTo>
                    <a:pt x="f401" y="f16"/>
                  </a:lnTo>
                  <a:lnTo>
                    <a:pt x="f401" y="f10"/>
                  </a:lnTo>
                  <a:cubicBezTo>
                    <a:pt x="f431" y="f58"/>
                    <a:pt x="f240" y="f8"/>
                    <a:pt x="f238" y="f24"/>
                  </a:cubicBezTo>
                  <a:cubicBezTo>
                    <a:pt x="f237" y="f104"/>
                    <a:pt x="f241" y="f104"/>
                    <a:pt x="f430" y="f104"/>
                  </a:cubicBezTo>
                  <a:lnTo>
                    <a:pt x="f429" y="f104"/>
                  </a:lnTo>
                  <a:cubicBezTo>
                    <a:pt x="f244" y="f104"/>
                    <a:pt x="f245" y="f104"/>
                    <a:pt x="f409" y="f24"/>
                  </a:cubicBezTo>
                  <a:cubicBezTo>
                    <a:pt x="f246" y="f24"/>
                    <a:pt x="f268" y="f24"/>
                    <a:pt x="f432" y="f8"/>
                  </a:cubicBezTo>
                  <a:lnTo>
                    <a:pt x="f267" y="f8"/>
                  </a:lnTo>
                  <a:cubicBezTo>
                    <a:pt x="f433" y="f22"/>
                    <a:pt x="f264" y="f59"/>
                    <a:pt x="f426" y="f12"/>
                  </a:cubicBezTo>
                  <a:cubicBezTo>
                    <a:pt x="f4" y="f16"/>
                    <a:pt x="f434" y="f60"/>
                    <a:pt x="f261" y="f61"/>
                  </a:cubicBezTo>
                  <a:lnTo>
                    <a:pt x="f256" y="f63"/>
                  </a:lnTo>
                  <a:lnTo>
                    <a:pt x="f416" y="f63"/>
                  </a:lnTo>
                  <a:cubicBezTo>
                    <a:pt x="f260" y="f64"/>
                    <a:pt x="f259" y="f66"/>
                    <a:pt x="f422" y="f112"/>
                  </a:cubicBezTo>
                  <a:cubicBezTo>
                    <a:pt x="f422" y="f66"/>
                    <a:pt x="f417" y="f63"/>
                    <a:pt x="f421" y="f61"/>
                  </a:cubicBezTo>
                  <a:lnTo>
                    <a:pt x="f257" y="f120"/>
                  </a:lnTo>
                  <a:cubicBezTo>
                    <a:pt x="f255" y="f12"/>
                    <a:pt x="f425" y="f22"/>
                    <a:pt x="f426" y="f24"/>
                  </a:cubicBezTo>
                  <a:cubicBezTo>
                    <a:pt x="f265" y="f124"/>
                    <a:pt x="f267" y="f56"/>
                    <a:pt x="f409" y="f55"/>
                  </a:cubicBezTo>
                  <a:cubicBezTo>
                    <a:pt x="f429" y="f129"/>
                    <a:pt x="f241" y="f53"/>
                    <a:pt x="f239" y="f53"/>
                  </a:cubicBezTo>
                  <a:close/>
                  <a:moveTo>
                    <a:pt x="f395" y="f346"/>
                  </a:moveTo>
                  <a:lnTo>
                    <a:pt x="f398" y="f420"/>
                  </a:lnTo>
                  <a:cubicBezTo>
                    <a:pt x="f435" y="f436"/>
                    <a:pt x="f437" y="f419"/>
                    <a:pt x="f438" y="f418"/>
                  </a:cubicBezTo>
                  <a:cubicBezTo>
                    <a:pt x="f439" y="f440"/>
                    <a:pt x="f441" y="f412"/>
                    <a:pt x="f442" y="f443"/>
                  </a:cubicBezTo>
                  <a:lnTo>
                    <a:pt x="f444" y="f445"/>
                  </a:lnTo>
                  <a:cubicBezTo>
                    <a:pt x="f444" y="f446"/>
                    <a:pt x="f447" y="f448"/>
                    <a:pt x="f447" y="f449"/>
                  </a:cubicBezTo>
                  <a:cubicBezTo>
                    <a:pt x="f447" y="f450"/>
                    <a:pt x="f444" y="f451"/>
                    <a:pt x="f444" y="f452"/>
                  </a:cubicBezTo>
                  <a:cubicBezTo>
                    <a:pt x="f442" y="f453"/>
                    <a:pt x="f441" y="f454"/>
                    <a:pt x="f439" y="f455"/>
                  </a:cubicBezTo>
                  <a:cubicBezTo>
                    <a:pt x="f439" y="f456"/>
                    <a:pt x="f457" y="f458"/>
                    <a:pt x="f459" y="f460"/>
                  </a:cubicBezTo>
                  <a:cubicBezTo>
                    <a:pt x="f438" y="f461"/>
                    <a:pt x="f462" y="f461"/>
                    <a:pt x="f437" y="f463"/>
                  </a:cubicBezTo>
                  <a:cubicBezTo>
                    <a:pt x="f464" y="f465"/>
                    <a:pt x="f399" y="f465"/>
                    <a:pt x="f398" y="f465"/>
                  </a:cubicBezTo>
                  <a:cubicBezTo>
                    <a:pt x="f396" y="f466"/>
                    <a:pt x="f467" y="f466"/>
                    <a:pt x="f395" y="f466"/>
                  </a:cubicBezTo>
                  <a:lnTo>
                    <a:pt x="f468" y="f466"/>
                  </a:lnTo>
                  <a:cubicBezTo>
                    <a:pt x="f394" y="f466"/>
                    <a:pt x="f469" y="f466"/>
                    <a:pt x="f392" y="f465"/>
                  </a:cubicBezTo>
                  <a:cubicBezTo>
                    <a:pt x="f392" y="f463"/>
                    <a:pt x="f391" y="f461"/>
                    <a:pt x="f391" y="f458"/>
                  </a:cubicBezTo>
                  <a:cubicBezTo>
                    <a:pt x="f470" y="f450"/>
                    <a:pt x="f238" y="f446"/>
                    <a:pt x="f430" y="f411"/>
                  </a:cubicBezTo>
                  <a:cubicBezTo>
                    <a:pt x="f241" y="f471"/>
                    <a:pt x="f237" y="f408"/>
                    <a:pt x="f240" y="f472"/>
                  </a:cubicBezTo>
                  <a:cubicBezTo>
                    <a:pt x="f470" y="f473"/>
                    <a:pt x="f391" y="f474"/>
                    <a:pt x="f393" y="f370"/>
                  </a:cubicBezTo>
                  <a:cubicBezTo>
                    <a:pt x="f394" y="f369"/>
                    <a:pt x="f394" y="f350"/>
                    <a:pt x="f468" y="f346"/>
                  </a:cubicBezTo>
                  <a:close/>
                  <a:moveTo>
                    <a:pt x="f53" y="f405"/>
                  </a:moveTo>
                  <a:cubicBezTo>
                    <a:pt x="f55" y="f472"/>
                    <a:pt x="f301" y="f472"/>
                    <a:pt x="f475" y="f406"/>
                  </a:cubicBezTo>
                  <a:cubicBezTo>
                    <a:pt x="f6" y="f440"/>
                    <a:pt x="f24" y="f471"/>
                    <a:pt x="f22" y="f411"/>
                  </a:cubicBezTo>
                  <a:cubicBezTo>
                    <a:pt x="f22" y="f412"/>
                    <a:pt x="f10" y="f412"/>
                    <a:pt x="f10" y="f414"/>
                  </a:cubicBezTo>
                  <a:lnTo>
                    <a:pt x="f59" y="f414"/>
                  </a:lnTo>
                  <a:cubicBezTo>
                    <a:pt x="f22" y="f443"/>
                    <a:pt x="f58" y="f476"/>
                    <a:pt x="f24" y="f477"/>
                  </a:cubicBezTo>
                  <a:cubicBezTo>
                    <a:pt x="f56" y="f451"/>
                    <a:pt x="f53" y="f465"/>
                    <a:pt x="f363" y="f478"/>
                  </a:cubicBezTo>
                  <a:cubicBezTo>
                    <a:pt x="f50" y="f479"/>
                    <a:pt x="f50" y="f480"/>
                    <a:pt x="f50" y="f481"/>
                  </a:cubicBezTo>
                  <a:lnTo>
                    <a:pt x="f482" y="f481"/>
                  </a:lnTo>
                  <a:cubicBezTo>
                    <a:pt x="f96" y="f481"/>
                    <a:pt x="f74" y="f483"/>
                    <a:pt x="f38" y="f483"/>
                  </a:cubicBezTo>
                  <a:cubicBezTo>
                    <a:pt x="f76" y="f480"/>
                    <a:pt x="f484" y="f480"/>
                    <a:pt x="f36" y="f485"/>
                  </a:cubicBezTo>
                  <a:cubicBezTo>
                    <a:pt x="f79" y="f479"/>
                    <a:pt x="f34" y="f478"/>
                    <a:pt x="f32" y="f486"/>
                  </a:cubicBezTo>
                  <a:cubicBezTo>
                    <a:pt x="f487" y="f488"/>
                    <a:pt x="f489" y="f490"/>
                    <a:pt x="f489" y="f491"/>
                  </a:cubicBezTo>
                  <a:cubicBezTo>
                    <a:pt x="f492" y="f493"/>
                    <a:pt x="f494" y="f495"/>
                    <a:pt x="f494" y="f465"/>
                  </a:cubicBezTo>
                  <a:lnTo>
                    <a:pt x="f494" y="f496"/>
                  </a:lnTo>
                  <a:lnTo>
                    <a:pt x="f494" y="f451"/>
                  </a:lnTo>
                  <a:cubicBezTo>
                    <a:pt x="f492" y="f497"/>
                    <a:pt x="f487" y="f498"/>
                    <a:pt x="f32" y="f499"/>
                  </a:cubicBezTo>
                  <a:lnTo>
                    <a:pt x="f34" y="f446"/>
                  </a:lnTo>
                  <a:cubicBezTo>
                    <a:pt x="f79" y="f500"/>
                    <a:pt x="f484" y="f501"/>
                    <a:pt x="f38" y="f412"/>
                  </a:cubicBezTo>
                  <a:lnTo>
                    <a:pt x="f42" y="f440"/>
                  </a:lnTo>
                  <a:cubicBezTo>
                    <a:pt x="f502" y="f406"/>
                    <a:pt x="f503" y="f406"/>
                    <a:pt x="f504" y="f472"/>
                  </a:cubicBezTo>
                  <a:cubicBezTo>
                    <a:pt x="f48" y="f472"/>
                    <a:pt x="f71" y="f405"/>
                    <a:pt x="f193" y="f405"/>
                  </a:cubicBezTo>
                  <a:close/>
                  <a:moveTo>
                    <a:pt x="f464" y="f200"/>
                  </a:moveTo>
                  <a:cubicBezTo>
                    <a:pt x="f462" y="f200"/>
                    <a:pt x="f459" y="f250"/>
                    <a:pt x="f457" y="f250"/>
                  </a:cubicBezTo>
                  <a:cubicBezTo>
                    <a:pt x="f444" y="f252"/>
                    <a:pt x="f505" y="f305"/>
                    <a:pt x="f506" y="f306"/>
                  </a:cubicBezTo>
                  <a:cubicBezTo>
                    <a:pt x="f507" y="f333"/>
                    <a:pt x="f508" y="f334"/>
                    <a:pt x="f509" y="f359"/>
                  </a:cubicBezTo>
                  <a:cubicBezTo>
                    <a:pt x="f510" y="f358"/>
                    <a:pt x="f511" y="f337"/>
                    <a:pt x="f512" y="f340"/>
                  </a:cubicBezTo>
                  <a:cubicBezTo>
                    <a:pt x="f513" y="f350"/>
                    <a:pt x="f514" y="f515"/>
                    <a:pt x="f516" y="f403"/>
                  </a:cubicBezTo>
                  <a:cubicBezTo>
                    <a:pt x="f517" y="f406"/>
                    <a:pt x="f517" y="f414"/>
                    <a:pt x="f517" y="f476"/>
                  </a:cubicBezTo>
                  <a:cubicBezTo>
                    <a:pt x="f517" y="f498"/>
                    <a:pt x="f518" y="f450"/>
                    <a:pt x="f514" y="f519"/>
                  </a:cubicBezTo>
                  <a:cubicBezTo>
                    <a:pt x="f513" y="f456"/>
                    <a:pt x="f512" y="f465"/>
                    <a:pt x="f511" y="f520"/>
                  </a:cubicBezTo>
                  <a:cubicBezTo>
                    <a:pt x="f510" y="f521"/>
                    <a:pt x="f509" y="f490"/>
                    <a:pt x="f522" y="f488"/>
                  </a:cubicBezTo>
                  <a:cubicBezTo>
                    <a:pt x="f523" y="f478"/>
                    <a:pt x="f506" y="f485"/>
                    <a:pt x="f524" y="f480"/>
                  </a:cubicBezTo>
                  <a:cubicBezTo>
                    <a:pt x="f525" y="f483"/>
                    <a:pt x="f444" y="f481"/>
                    <a:pt x="f441" y="f481"/>
                  </a:cubicBezTo>
                  <a:cubicBezTo>
                    <a:pt x="f457" y="f526"/>
                    <a:pt x="f438" y="f526"/>
                    <a:pt x="f464" y="f526"/>
                  </a:cubicBezTo>
                  <a:lnTo>
                    <a:pt x="f435" y="f526"/>
                  </a:lnTo>
                  <a:cubicBezTo>
                    <a:pt x="f397" y="f526"/>
                    <a:pt x="f467" y="f526"/>
                    <a:pt x="f394" y="f481"/>
                  </a:cubicBezTo>
                  <a:cubicBezTo>
                    <a:pt x="f393" y="f479"/>
                    <a:pt x="f393" y="f490"/>
                    <a:pt x="f469" y="f493"/>
                  </a:cubicBezTo>
                  <a:lnTo>
                    <a:pt x="f395" y="f493"/>
                  </a:lnTo>
                  <a:cubicBezTo>
                    <a:pt x="f398" y="f493"/>
                    <a:pt x="f462" y="f520"/>
                    <a:pt x="f457" y="f466"/>
                  </a:cubicBezTo>
                  <a:cubicBezTo>
                    <a:pt x="f441" y="f465"/>
                    <a:pt x="f444" y="f461"/>
                    <a:pt x="f527" y="f456"/>
                  </a:cubicBezTo>
                  <a:cubicBezTo>
                    <a:pt x="f525" y="f528"/>
                    <a:pt x="f505" y="f519"/>
                    <a:pt x="f524" y="f451"/>
                  </a:cubicBezTo>
                  <a:cubicBezTo>
                    <a:pt x="f524" y="f450"/>
                    <a:pt x="f529" y="f530"/>
                    <a:pt x="f524" y="f531"/>
                  </a:cubicBezTo>
                  <a:cubicBezTo>
                    <a:pt x="f524" y="f532"/>
                    <a:pt x="f505" y="f443"/>
                    <a:pt x="f525" y="f412"/>
                  </a:cubicBezTo>
                  <a:cubicBezTo>
                    <a:pt x="f527" y="f408"/>
                    <a:pt x="f447" y="f405"/>
                    <a:pt x="f442" y="f404"/>
                  </a:cubicBezTo>
                  <a:cubicBezTo>
                    <a:pt x="f439" y="f436"/>
                    <a:pt x="f459" y="f420"/>
                    <a:pt x="f462" y="f368"/>
                  </a:cubicBezTo>
                  <a:cubicBezTo>
                    <a:pt x="f435" y="f344"/>
                    <a:pt x="f397" y="f340"/>
                    <a:pt x="f533" y="f353"/>
                  </a:cubicBezTo>
                  <a:cubicBezTo>
                    <a:pt x="f467" y="f337"/>
                    <a:pt x="f396" y="f357"/>
                    <a:pt x="f397" y="f358"/>
                  </a:cubicBezTo>
                  <a:cubicBezTo>
                    <a:pt x="f399" y="f534"/>
                    <a:pt x="f435" y="f308"/>
                    <a:pt x="f464" y="f200"/>
                  </a:cubicBezTo>
                  <a:close/>
                  <a:moveTo>
                    <a:pt x="f503" y="f337"/>
                  </a:moveTo>
                  <a:cubicBezTo>
                    <a:pt x="f48" y="f337"/>
                    <a:pt x="f193" y="f337"/>
                    <a:pt x="f535" y="f338"/>
                  </a:cubicBezTo>
                  <a:cubicBezTo>
                    <a:pt x="f301" y="f338"/>
                    <a:pt x="f536" y="f353"/>
                    <a:pt x="f24" y="f340"/>
                  </a:cubicBezTo>
                  <a:cubicBezTo>
                    <a:pt x="f22" y="f341"/>
                    <a:pt x="f12" y="f346"/>
                    <a:pt x="f120" y="f368"/>
                  </a:cubicBezTo>
                  <a:cubicBezTo>
                    <a:pt x="f60" y="f369"/>
                    <a:pt x="f537" y="f370"/>
                    <a:pt x="f538" y="f420"/>
                  </a:cubicBezTo>
                  <a:cubicBezTo>
                    <a:pt x="f539" y="f515"/>
                    <a:pt x="f64" y="f402"/>
                    <a:pt x="f66" y="f436"/>
                  </a:cubicBezTo>
                  <a:cubicBezTo>
                    <a:pt x="f538" y="f404"/>
                    <a:pt x="f60" y="f472"/>
                    <a:pt x="f540" y="f471"/>
                  </a:cubicBezTo>
                  <a:lnTo>
                    <a:pt x="f540" y="f410"/>
                  </a:lnTo>
                  <a:cubicBezTo>
                    <a:pt x="f12" y="f410"/>
                    <a:pt x="f12" y="f471"/>
                    <a:pt x="f12" y="f471"/>
                  </a:cubicBezTo>
                  <a:lnTo>
                    <a:pt x="f59" y="f408"/>
                  </a:lnTo>
                  <a:cubicBezTo>
                    <a:pt x="f10" y="f440"/>
                    <a:pt x="f22" y="f406"/>
                    <a:pt x="f58" y="f472"/>
                  </a:cubicBezTo>
                  <a:cubicBezTo>
                    <a:pt x="f24" y="f405"/>
                    <a:pt x="f104" y="f473"/>
                    <a:pt x="f536" y="f404"/>
                  </a:cubicBezTo>
                  <a:cubicBezTo>
                    <a:pt x="f56" y="f403"/>
                    <a:pt x="f53" y="f419"/>
                    <a:pt x="f50" y="f419"/>
                  </a:cubicBezTo>
                  <a:lnTo>
                    <a:pt x="f504" y="f419"/>
                  </a:lnTo>
                  <a:cubicBezTo>
                    <a:pt x="f503" y="f403"/>
                    <a:pt x="f541" y="f404"/>
                    <a:pt x="f482" y="f473"/>
                  </a:cubicBezTo>
                  <a:cubicBezTo>
                    <a:pt x="f74" y="f405"/>
                    <a:pt x="f484" y="f406"/>
                    <a:pt x="f79" y="f410"/>
                  </a:cubicBezTo>
                  <a:cubicBezTo>
                    <a:pt x="f32" y="f412"/>
                    <a:pt x="f489" y="f443"/>
                    <a:pt x="f494" y="f532"/>
                  </a:cubicBezTo>
                  <a:cubicBezTo>
                    <a:pt x="f361" y="f477"/>
                    <a:pt x="f188" y="f542"/>
                    <a:pt x="f543" y="f497"/>
                  </a:cubicBezTo>
                  <a:cubicBezTo>
                    <a:pt x="f318" y="f451"/>
                    <a:pt x="f318" y="f453"/>
                    <a:pt x="f318" y="f456"/>
                  </a:cubicBezTo>
                  <a:cubicBezTo>
                    <a:pt x="f318" y="f463"/>
                    <a:pt x="f318" y="f495"/>
                    <a:pt x="f543" y="f521"/>
                  </a:cubicBezTo>
                  <a:cubicBezTo>
                    <a:pt x="f188" y="f490"/>
                    <a:pt x="f361" y="f486"/>
                    <a:pt x="f494" y="f479"/>
                  </a:cubicBezTo>
                  <a:cubicBezTo>
                    <a:pt x="f489" y="f480"/>
                    <a:pt x="f32" y="f481"/>
                    <a:pt x="f79" y="f544"/>
                  </a:cubicBezTo>
                  <a:cubicBezTo>
                    <a:pt x="f76" y="f545"/>
                    <a:pt x="f96" y="f545"/>
                    <a:pt x="f502" y="f545"/>
                  </a:cubicBezTo>
                  <a:lnTo>
                    <a:pt x="f193" y="f545"/>
                  </a:lnTo>
                  <a:cubicBezTo>
                    <a:pt x="f193" y="f546"/>
                    <a:pt x="f71" y="f547"/>
                    <a:pt x="f71" y="f548"/>
                  </a:cubicBezTo>
                  <a:cubicBezTo>
                    <a:pt x="f46" y="f549"/>
                    <a:pt x="f541" y="f550"/>
                    <a:pt x="f96" y="f550"/>
                  </a:cubicBezTo>
                  <a:lnTo>
                    <a:pt x="f34" y="f550"/>
                  </a:lnTo>
                  <a:cubicBezTo>
                    <a:pt x="f487" y="f549"/>
                    <a:pt x="f494" y="f549"/>
                    <a:pt x="f361" y="f548"/>
                  </a:cubicBezTo>
                  <a:cubicBezTo>
                    <a:pt x="f543" y="f551"/>
                    <a:pt x="f222" y="f552"/>
                    <a:pt x="f553" y="f547"/>
                  </a:cubicBezTo>
                  <a:cubicBezTo>
                    <a:pt x="f224" y="f554"/>
                    <a:pt x="f555" y="f546"/>
                    <a:pt x="f556" y="f557"/>
                  </a:cubicBezTo>
                  <a:cubicBezTo>
                    <a:pt x="f277" y="f526"/>
                    <a:pt x="f180" y="f485"/>
                    <a:pt x="f558" y="f488"/>
                  </a:cubicBezTo>
                  <a:lnTo>
                    <a:pt x="f558" y="f559"/>
                  </a:lnTo>
                  <a:cubicBezTo>
                    <a:pt x="f232" y="f520"/>
                    <a:pt x="f175" y="f461"/>
                    <a:pt x="f174" y="f454"/>
                  </a:cubicBezTo>
                  <a:cubicBezTo>
                    <a:pt x="f174" y="f560"/>
                    <a:pt x="f174" y="f542"/>
                    <a:pt x="f175" y="f532"/>
                  </a:cubicBezTo>
                  <a:cubicBezTo>
                    <a:pt x="f232" y="f501"/>
                    <a:pt x="f177" y="f411"/>
                    <a:pt x="f558" y="f406"/>
                  </a:cubicBezTo>
                  <a:cubicBezTo>
                    <a:pt x="f180" y="f418"/>
                    <a:pt x="f231" y="f403"/>
                    <a:pt x="f561" y="f436"/>
                  </a:cubicBezTo>
                  <a:cubicBezTo>
                    <a:pt x="f562" y="f515"/>
                    <a:pt x="f184" y="f370"/>
                    <a:pt x="f563" y="f368"/>
                  </a:cubicBezTo>
                  <a:cubicBezTo>
                    <a:pt x="f564" y="f346"/>
                    <a:pt x="f188" y="f341"/>
                    <a:pt x="f494" y="f339"/>
                  </a:cubicBezTo>
                  <a:cubicBezTo>
                    <a:pt x="f32" y="f353"/>
                    <a:pt x="f76" y="f338"/>
                    <a:pt x="f96" y="f337"/>
                  </a:cubicBezTo>
                  <a:close/>
                  <a:moveTo>
                    <a:pt x="f565" y="f208"/>
                  </a:moveTo>
                  <a:cubicBezTo>
                    <a:pt x="f566" y="f188"/>
                    <a:pt x="f567" y="f26"/>
                    <a:pt x="f385" y="f36"/>
                  </a:cubicBezTo>
                  <a:cubicBezTo>
                    <a:pt x="f378" y="f76"/>
                    <a:pt x="f379" y="f38"/>
                    <a:pt x="f383" y="f96"/>
                  </a:cubicBezTo>
                  <a:cubicBezTo>
                    <a:pt x="f380" y="f143"/>
                    <a:pt x="f381" y="f99"/>
                    <a:pt x="f382" y="f46"/>
                  </a:cubicBezTo>
                  <a:cubicBezTo>
                    <a:pt x="f568" y="f48"/>
                    <a:pt x="f569" y="f71"/>
                    <a:pt x="f569" y="f50"/>
                  </a:cubicBezTo>
                  <a:cubicBezTo>
                    <a:pt x="f570" y="f56"/>
                    <a:pt x="f571" y="f8"/>
                    <a:pt x="f571" y="f120"/>
                  </a:cubicBezTo>
                  <a:cubicBezTo>
                    <a:pt x="f571" y="f112"/>
                    <a:pt x="f572" y="f199"/>
                    <a:pt x="f382" y="f308"/>
                  </a:cubicBezTo>
                  <a:cubicBezTo>
                    <a:pt x="f381" y="f333"/>
                    <a:pt x="f380" y="f573"/>
                    <a:pt x="f379" y="f358"/>
                  </a:cubicBezTo>
                  <a:cubicBezTo>
                    <a:pt x="f378" y="f337"/>
                    <a:pt x="f377" y="f339"/>
                    <a:pt x="f386" y="f341"/>
                  </a:cubicBezTo>
                  <a:cubicBezTo>
                    <a:pt x="f574" y="f346"/>
                    <a:pt x="f575" y="f350"/>
                    <a:pt x="f374" y="f369"/>
                  </a:cubicBezTo>
                  <a:cubicBezTo>
                    <a:pt x="f373" y="f370"/>
                    <a:pt x="f576" y="f420"/>
                    <a:pt x="f389" y="f515"/>
                  </a:cubicBezTo>
                  <a:cubicBezTo>
                    <a:pt x="f365" y="f436"/>
                    <a:pt x="f128" y="f419"/>
                    <a:pt x="f89" y="f419"/>
                  </a:cubicBezTo>
                  <a:lnTo>
                    <a:pt x="f91" y="f419"/>
                  </a:lnTo>
                  <a:cubicBezTo>
                    <a:pt x="f95" y="f419"/>
                    <a:pt x="f577" y="f474"/>
                    <a:pt x="f118" y="f436"/>
                  </a:cubicBezTo>
                  <a:cubicBezTo>
                    <a:pt x="f102" y="f402"/>
                    <a:pt x="f362" y="f515"/>
                    <a:pt x="f115" y="f370"/>
                  </a:cubicBezTo>
                  <a:cubicBezTo>
                    <a:pt x="f106" y="f369"/>
                    <a:pt x="f107" y="f369"/>
                    <a:pt x="f109" y="f368"/>
                  </a:cubicBezTo>
                  <a:cubicBezTo>
                    <a:pt x="f111" y="f350"/>
                    <a:pt x="f110" y="f346"/>
                    <a:pt x="f356" y="f344"/>
                  </a:cubicBezTo>
                  <a:lnTo>
                    <a:pt x="f355" y="f346"/>
                  </a:lnTo>
                  <a:cubicBezTo>
                    <a:pt x="f352" y="f368"/>
                    <a:pt x="f21" y="f369"/>
                    <a:pt x="f7" y="f370"/>
                  </a:cubicBezTo>
                  <a:cubicBezTo>
                    <a:pt x="f18" y="f420"/>
                    <a:pt x="f17" y="f420"/>
                    <a:pt x="f11" y="f420"/>
                  </a:cubicBezTo>
                  <a:lnTo>
                    <a:pt x="f348" y="f420"/>
                  </a:lnTo>
                  <a:cubicBezTo>
                    <a:pt x="f347" y="f420"/>
                    <a:pt x="f343" y="f370"/>
                    <a:pt x="f342" y="f370"/>
                  </a:cubicBezTo>
                  <a:cubicBezTo>
                    <a:pt x="f324" y="f474"/>
                    <a:pt x="f327" y="f473"/>
                    <a:pt x="f330" y="f472"/>
                  </a:cubicBezTo>
                  <a:cubicBezTo>
                    <a:pt x="f417" y="f471"/>
                    <a:pt x="f260" y="f412"/>
                    <a:pt x="f424" y="f501"/>
                  </a:cubicBezTo>
                  <a:cubicBezTo>
                    <a:pt x="f425" y="f445"/>
                    <a:pt x="f426" y="f500"/>
                    <a:pt x="f428" y="f500"/>
                  </a:cubicBezTo>
                  <a:lnTo>
                    <a:pt x="f265" y="f500"/>
                  </a:lnTo>
                  <a:cubicBezTo>
                    <a:pt x="f578" y="f445"/>
                    <a:pt x="f268" y="f443"/>
                    <a:pt x="f245" y="f579"/>
                  </a:cubicBezTo>
                  <a:lnTo>
                    <a:pt x="f407" y="f579"/>
                  </a:lnTo>
                  <a:cubicBezTo>
                    <a:pt x="f241" y="f448"/>
                    <a:pt x="f239" y="f519"/>
                    <a:pt x="f401" y="f580"/>
                  </a:cubicBezTo>
                  <a:cubicBezTo>
                    <a:pt x="f400" y="f485"/>
                    <a:pt x="f391" y="f554"/>
                    <a:pt x="f391" y="f581"/>
                  </a:cubicBezTo>
                  <a:cubicBezTo>
                    <a:pt x="f400" y="f582"/>
                    <a:pt x="f470" y="f583"/>
                    <a:pt x="f239" y="f584"/>
                  </a:cubicBezTo>
                  <a:cubicBezTo>
                    <a:pt x="f241" y="f585"/>
                    <a:pt x="f244" y="f586"/>
                    <a:pt x="f432" y="f587"/>
                  </a:cubicBezTo>
                  <a:cubicBezTo>
                    <a:pt x="f265" y="f588"/>
                    <a:pt x="f254" y="f589"/>
                    <a:pt x="f256" y="f590"/>
                  </a:cubicBezTo>
                  <a:cubicBezTo>
                    <a:pt x="f422" y="f591"/>
                    <a:pt x="f328" y="f592"/>
                    <a:pt x="f343" y="f593"/>
                  </a:cubicBezTo>
                  <a:cubicBezTo>
                    <a:pt x="f11" y="f594"/>
                    <a:pt x="f595" y="f596"/>
                    <a:pt x="f352" y="f597"/>
                  </a:cubicBezTo>
                  <a:cubicBezTo>
                    <a:pt x="f107" y="f598"/>
                    <a:pt x="f101" y="f599"/>
                    <a:pt x="f95" y="f600"/>
                  </a:cubicBezTo>
                  <a:cubicBezTo>
                    <a:pt x="f123" y="f601"/>
                    <a:pt x="f390" y="f602"/>
                    <a:pt x="f375" y="f220"/>
                  </a:cubicBezTo>
                  <a:cubicBezTo>
                    <a:pt x="f385" y="f221"/>
                    <a:pt x="f381" y="f223"/>
                    <a:pt x="f571" y="f225"/>
                  </a:cubicBezTo>
                  <a:cubicBezTo>
                    <a:pt x="f603" y="f602"/>
                    <a:pt x="f604" y="f605"/>
                    <a:pt x="f606" y="f607"/>
                  </a:cubicBezTo>
                  <a:cubicBezTo>
                    <a:pt x="f608" y="f609"/>
                    <a:pt x="f610" y="f611"/>
                    <a:pt x="f612" y="f613"/>
                  </a:cubicBezTo>
                  <a:cubicBezTo>
                    <a:pt x="f614" y="f615"/>
                    <a:pt x="f616" y="f617"/>
                    <a:pt x="f618" y="f617"/>
                  </a:cubicBezTo>
                  <a:lnTo>
                    <a:pt x="f619" y="f617"/>
                  </a:lnTo>
                  <a:cubicBezTo>
                    <a:pt x="f620" y="f621"/>
                    <a:pt x="f622" y="f623"/>
                    <a:pt x="f273" y="f624"/>
                  </a:cubicBezTo>
                  <a:cubicBezTo>
                    <a:pt x="f272" y="f623"/>
                    <a:pt x="f270" y="f590"/>
                    <a:pt x="f293" y="f625"/>
                  </a:cubicBezTo>
                  <a:cubicBezTo>
                    <a:pt x="f322" y="f626"/>
                    <a:pt x="f627" y="f628"/>
                    <a:pt x="f147" y="f629"/>
                  </a:cubicBezTo>
                  <a:cubicBezTo>
                    <a:pt x="f162" y="f587"/>
                    <a:pt x="f304" y="f630"/>
                    <a:pt x="f303" y="f631"/>
                  </a:cubicBezTo>
                  <a:cubicBezTo>
                    <a:pt x="f632" y="f633"/>
                    <a:pt x="f312" y="f634"/>
                    <a:pt x="f316" y="f635"/>
                  </a:cubicBezTo>
                  <a:cubicBezTo>
                    <a:pt x="f636" y="f551"/>
                    <a:pt x="f637" y="f638"/>
                    <a:pt x="f636" y="f491"/>
                  </a:cubicBezTo>
                  <a:cubicBezTo>
                    <a:pt x="f636" y="f466"/>
                    <a:pt x="f639" y="f456"/>
                    <a:pt x="f640" y="f452"/>
                  </a:cubicBezTo>
                  <a:cubicBezTo>
                    <a:pt x="f316" y="f497"/>
                    <a:pt x="f315" y="f448"/>
                    <a:pt x="f313" y="f476"/>
                  </a:cubicBezTo>
                  <a:cubicBezTo>
                    <a:pt x="f641" y="f412"/>
                    <a:pt x="f317" y="f406"/>
                    <a:pt x="f309" y="f403"/>
                  </a:cubicBezTo>
                  <a:cubicBezTo>
                    <a:pt x="f302" y="f515"/>
                    <a:pt x="f299" y="f346"/>
                    <a:pt x="f158" y="f338"/>
                  </a:cubicBezTo>
                  <a:cubicBezTo>
                    <a:pt x="f155" y="f359"/>
                    <a:pt x="f149" y="f306"/>
                    <a:pt x="f162" y="f250"/>
                  </a:cubicBezTo>
                  <a:cubicBezTo>
                    <a:pt x="f321" y="f150"/>
                    <a:pt x="f642" y="f113"/>
                    <a:pt x="f297" y="f61"/>
                  </a:cubicBezTo>
                  <a:lnTo>
                    <a:pt x="f297" y="f61"/>
                  </a:lnTo>
                  <a:lnTo>
                    <a:pt x="f165" y="f63"/>
                  </a:lnTo>
                  <a:cubicBezTo>
                    <a:pt x="f643" y="f14"/>
                    <a:pt x="f644" y="f8"/>
                    <a:pt x="f270" y="f124"/>
                  </a:cubicBezTo>
                  <a:cubicBezTo>
                    <a:pt x="f142" y="f301"/>
                    <a:pt x="f290" y="f363"/>
                    <a:pt x="f281" y="f48"/>
                  </a:cubicBezTo>
                  <a:cubicBezTo>
                    <a:pt x="f645" y="f96"/>
                    <a:pt x="f646" y="f79"/>
                    <a:pt x="f647" y="f30"/>
                  </a:cubicBezTo>
                  <a:cubicBezTo>
                    <a:pt x="f648" y="f26"/>
                    <a:pt x="f614" y="f361"/>
                    <a:pt x="f649" y="f188"/>
                  </a:cubicBezTo>
                  <a:cubicBezTo>
                    <a:pt x="f650" y="f208"/>
                    <a:pt x="f651" y="f208"/>
                    <a:pt x="f652" y="f208"/>
                  </a:cubicBezTo>
                  <a:close/>
                  <a:moveTo>
                    <a:pt x="f653" y="f210"/>
                  </a:moveTo>
                  <a:cubicBezTo>
                    <a:pt x="f654" y="f26"/>
                    <a:pt x="f626" y="f28"/>
                    <a:pt x="f621" y="f82"/>
                  </a:cubicBezTo>
                  <a:cubicBezTo>
                    <a:pt x="f655" y="f79"/>
                    <a:pt x="f600" y="f74"/>
                    <a:pt x="f229" y="f73"/>
                  </a:cubicBezTo>
                  <a:cubicBezTo>
                    <a:pt x="f214" y="f71"/>
                    <a:pt x="f77" y="f52"/>
                    <a:pt x="f70" y="f301"/>
                  </a:cubicBezTo>
                  <a:cubicBezTo>
                    <a:pt x="f69" y="f124"/>
                    <a:pt x="f25" y="f8"/>
                    <a:pt x="f173" y="f14"/>
                  </a:cubicBezTo>
                  <a:cubicBezTo>
                    <a:pt x="f656" y="f119"/>
                    <a:pt x="f67" y="f112"/>
                    <a:pt x="f37" y="f154"/>
                  </a:cubicBezTo>
                  <a:cubicBezTo>
                    <a:pt x="f62" y="f247"/>
                    <a:pt x="f45" y="f305"/>
                    <a:pt x="f54" y="f334"/>
                  </a:cubicBezTo>
                  <a:lnTo>
                    <a:pt x="f204" y="f334"/>
                  </a:lnTo>
                  <a:cubicBezTo>
                    <a:pt x="f185" y="f357"/>
                    <a:pt x="f187" y="f340"/>
                    <a:pt x="f189" y="f369"/>
                  </a:cubicBezTo>
                  <a:cubicBezTo>
                    <a:pt x="f190" y="f436"/>
                    <a:pt x="f192" y="f418"/>
                    <a:pt x="f657" y="f410"/>
                  </a:cubicBezTo>
                  <a:cubicBezTo>
                    <a:pt x="f658" y="f443"/>
                    <a:pt x="f659" y="f446"/>
                    <a:pt x="f660" y="f542"/>
                  </a:cubicBezTo>
                  <a:cubicBezTo>
                    <a:pt x="f661" y="f560"/>
                    <a:pt x="f662" y="f453"/>
                    <a:pt x="f663" y="f461"/>
                  </a:cubicBezTo>
                  <a:cubicBezTo>
                    <a:pt x="f664" y="f488"/>
                    <a:pt x="f664" y="f665"/>
                    <a:pt x="f662" y="f550"/>
                  </a:cubicBezTo>
                  <a:cubicBezTo>
                    <a:pt x="f660" y="f666"/>
                    <a:pt x="f657" y="f667"/>
                    <a:pt x="f668" y="f669"/>
                  </a:cubicBezTo>
                  <a:cubicBezTo>
                    <a:pt x="f187" y="f670"/>
                    <a:pt x="f54" y="f671"/>
                    <a:pt x="f39" y="f672"/>
                  </a:cubicBezTo>
                  <a:cubicBezTo>
                    <a:pt x="f35" y="f673"/>
                    <a:pt x="f656" y="f674"/>
                    <a:pt x="f675" y="f589"/>
                  </a:cubicBezTo>
                  <a:cubicBezTo>
                    <a:pt x="f25" y="f676"/>
                    <a:pt x="f235" y="f590"/>
                    <a:pt x="f86" y="f591"/>
                  </a:cubicBezTo>
                  <a:cubicBezTo>
                    <a:pt x="f72" y="f623"/>
                    <a:pt x="f677" y="f621"/>
                    <a:pt x="f220" y="f621"/>
                  </a:cubicBezTo>
                  <a:lnTo>
                    <a:pt x="f678" y="f621"/>
                  </a:lnTo>
                  <a:cubicBezTo>
                    <a:pt x="f679" y="f621"/>
                    <a:pt x="f621" y="f591"/>
                    <a:pt x="f680" y="f592"/>
                  </a:cubicBezTo>
                  <a:cubicBezTo>
                    <a:pt x="f681" y="f682"/>
                    <a:pt x="f631" y="f683"/>
                    <a:pt x="f684" y="f607"/>
                  </a:cubicBezTo>
                  <a:cubicBezTo>
                    <a:pt x="f685" y="f601"/>
                    <a:pt x="f686" y="f221"/>
                    <a:pt x="f687" y="f229"/>
                  </a:cubicBezTo>
                  <a:cubicBezTo>
                    <a:pt x="f688" y="f689"/>
                    <a:pt x="f550" y="f689"/>
                    <a:pt x="f552" y="f227"/>
                  </a:cubicBezTo>
                  <a:cubicBezTo>
                    <a:pt x="f557" y="f225"/>
                    <a:pt x="f690" y="f218"/>
                    <a:pt x="f493" y="f220"/>
                  </a:cubicBezTo>
                  <a:cubicBezTo>
                    <a:pt x="f458" y="f678"/>
                    <a:pt x="f451" y="f605"/>
                    <a:pt x="f542" y="f607"/>
                  </a:cubicBezTo>
                  <a:cubicBezTo>
                    <a:pt x="f532" y="f691"/>
                    <a:pt x="f692" y="f693"/>
                    <a:pt x="f694" y="f683"/>
                  </a:cubicBezTo>
                  <a:cubicBezTo>
                    <a:pt x="f695" y="f696"/>
                    <a:pt x="f369" y="f682"/>
                    <a:pt x="f340" y="f697"/>
                  </a:cubicBezTo>
                  <a:cubicBezTo>
                    <a:pt x="f334" y="f623"/>
                    <a:pt x="f698" y="f699"/>
                    <a:pt x="f114" y="f700"/>
                  </a:cubicBezTo>
                  <a:cubicBezTo>
                    <a:pt x="f60" y="f701"/>
                    <a:pt x="f10" y="f681"/>
                    <a:pt x="f104" y="f702"/>
                  </a:cubicBezTo>
                  <a:cubicBezTo>
                    <a:pt x="f475" y="f703"/>
                    <a:pt x="f55" y="f704"/>
                    <a:pt x="f53" y="f705"/>
                  </a:cubicBezTo>
                  <a:cubicBezTo>
                    <a:pt x="f535" y="f706"/>
                    <a:pt x="f53" y="f707"/>
                    <a:pt x="f55" y="f526"/>
                  </a:cubicBezTo>
                  <a:cubicBezTo>
                    <a:pt x="f56" y="f493"/>
                    <a:pt x="f6" y="f454"/>
                    <a:pt x="f10" y="f530"/>
                  </a:cubicBezTo>
                  <a:cubicBezTo>
                    <a:pt x="f540" y="f532"/>
                    <a:pt x="f537" y="f414"/>
                    <a:pt x="f66" y="f440"/>
                  </a:cubicBezTo>
                  <a:lnTo>
                    <a:pt x="f66" y="f406"/>
                  </a:lnTo>
                  <a:lnTo>
                    <a:pt x="f112" y="f405"/>
                  </a:lnTo>
                  <a:cubicBezTo>
                    <a:pt x="f154" y="f419"/>
                    <a:pt x="f201" y="f370"/>
                    <a:pt x="f708" y="f341"/>
                  </a:cubicBezTo>
                  <a:cubicBezTo>
                    <a:pt x="f333" y="f336"/>
                    <a:pt x="f336" y="f333"/>
                    <a:pt x="f340" y="f252"/>
                  </a:cubicBezTo>
                  <a:cubicBezTo>
                    <a:pt x="f370" y="f150"/>
                    <a:pt x="f709" y="f112"/>
                    <a:pt x="f440" y="f60"/>
                  </a:cubicBezTo>
                  <a:cubicBezTo>
                    <a:pt x="f443" y="f10"/>
                    <a:pt x="f448" y="f104"/>
                    <a:pt x="f710" y="f301"/>
                  </a:cubicBezTo>
                  <a:cubicBezTo>
                    <a:pt x="f456" y="f363"/>
                    <a:pt x="f493" y="f48"/>
                    <a:pt x="f480" y="f44"/>
                  </a:cubicBezTo>
                  <a:cubicBezTo>
                    <a:pt x="f711" y="f78"/>
                    <a:pt x="f685" y="f82"/>
                    <a:pt x="f712" y="f28"/>
                  </a:cubicBezTo>
                  <a:cubicBezTo>
                    <a:pt x="f713" y="f26"/>
                    <a:pt x="f630" y="f210"/>
                    <a:pt x="f714" y="f210"/>
                  </a:cubicBezTo>
                  <a:close/>
                  <a:moveTo>
                    <a:pt x="f123" y="f220"/>
                  </a:moveTo>
                  <a:cubicBezTo>
                    <a:pt x="f95" y="f227"/>
                    <a:pt x="f364" y="f715"/>
                    <a:pt x="f362" y="f75"/>
                  </a:cubicBezTo>
                  <a:cubicBezTo>
                    <a:pt x="f110" y="f234"/>
                    <a:pt x="f21" y="f171"/>
                    <a:pt x="f19" y="f716"/>
                  </a:cubicBezTo>
                  <a:lnTo>
                    <a:pt x="f19" y="f717"/>
                  </a:lnTo>
                  <a:cubicBezTo>
                    <a:pt x="f11" y="f718"/>
                    <a:pt x="f348" y="f187"/>
                    <a:pt x="f345" y="f719"/>
                  </a:cubicBezTo>
                  <a:cubicBezTo>
                    <a:pt x="f342" y="f720"/>
                    <a:pt x="f342" y="f721"/>
                    <a:pt x="f345" y="f722"/>
                  </a:cubicBezTo>
                  <a:cubicBezTo>
                    <a:pt x="f347" y="f723"/>
                    <a:pt x="f349" y="f724"/>
                    <a:pt x="f15" y="f317"/>
                  </a:cubicBezTo>
                  <a:cubicBezTo>
                    <a:pt x="f595" y="f298"/>
                    <a:pt x="f5" y="f725"/>
                    <a:pt x="f109" y="f321"/>
                  </a:cubicBezTo>
                  <a:cubicBezTo>
                    <a:pt x="f116" y="f297"/>
                    <a:pt x="f577" y="f167"/>
                    <a:pt x="f90" y="f135"/>
                  </a:cubicBezTo>
                  <a:cubicBezTo>
                    <a:pt x="f131" y="f139"/>
                    <a:pt x="f576" y="f144"/>
                    <a:pt x="f386" y="f726"/>
                  </a:cubicBezTo>
                  <a:cubicBezTo>
                    <a:pt x="f379" y="f290"/>
                    <a:pt x="f570" y="f727"/>
                    <a:pt x="f603" y="f728"/>
                  </a:cubicBezTo>
                  <a:cubicBezTo>
                    <a:pt x="f567" y="f729"/>
                    <a:pt x="f730" y="f729"/>
                    <a:pt x="f731" y="f729"/>
                  </a:cubicBezTo>
                  <a:lnTo>
                    <a:pt x="f732" y="f729"/>
                  </a:lnTo>
                  <a:cubicBezTo>
                    <a:pt x="f733" y="f729"/>
                    <a:pt x="f606" y="f728"/>
                    <a:pt x="f734" y="f727"/>
                  </a:cubicBezTo>
                  <a:cubicBezTo>
                    <a:pt x="f731" y="f276"/>
                    <a:pt x="f730" y="f735"/>
                    <a:pt x="f567" y="f726"/>
                  </a:cubicBezTo>
                  <a:cubicBezTo>
                    <a:pt x="f567" y="f736"/>
                    <a:pt x="f737" y="f736"/>
                    <a:pt x="f737" y="f738"/>
                  </a:cubicBezTo>
                  <a:cubicBezTo>
                    <a:pt x="f737" y="f738"/>
                    <a:pt x="f737" y="f144"/>
                    <a:pt x="f567" y="f144"/>
                  </a:cubicBezTo>
                  <a:cubicBezTo>
                    <a:pt x="f567" y="f142"/>
                    <a:pt x="f739" y="f142"/>
                    <a:pt x="f739" y="f142"/>
                  </a:cubicBezTo>
                  <a:cubicBezTo>
                    <a:pt x="f604" y="f142"/>
                    <a:pt x="f604" y="f142"/>
                    <a:pt x="f604" y="f144"/>
                  </a:cubicBezTo>
                  <a:cubicBezTo>
                    <a:pt x="f740" y="f738"/>
                    <a:pt x="f731" y="f736"/>
                    <a:pt x="f734" y="f726"/>
                  </a:cubicBezTo>
                  <a:cubicBezTo>
                    <a:pt x="f741" y="f735"/>
                    <a:pt x="f742" y="f276"/>
                    <a:pt x="f743" y="f727"/>
                  </a:cubicBezTo>
                  <a:lnTo>
                    <a:pt x="f743" y="f728"/>
                  </a:lnTo>
                  <a:cubicBezTo>
                    <a:pt x="f744" y="f727"/>
                    <a:pt x="f745" y="f276"/>
                    <a:pt x="f608" y="f290"/>
                  </a:cubicBezTo>
                  <a:cubicBezTo>
                    <a:pt x="f746" y="f735"/>
                    <a:pt x="f747" y="f275"/>
                    <a:pt x="f748" y="f736"/>
                  </a:cubicBezTo>
                  <a:lnTo>
                    <a:pt x="f749" y="f738"/>
                  </a:lnTo>
                  <a:cubicBezTo>
                    <a:pt x="f748" y="f144"/>
                    <a:pt x="f747" y="f142"/>
                    <a:pt x="f750" y="f141"/>
                  </a:cubicBezTo>
                  <a:cubicBezTo>
                    <a:pt x="f751" y="f139"/>
                    <a:pt x="f566" y="f270"/>
                    <a:pt x="f752" y="f753"/>
                  </a:cubicBezTo>
                  <a:lnTo>
                    <a:pt x="f752" y="f293"/>
                  </a:lnTo>
                  <a:lnTo>
                    <a:pt x="f752" y="f135"/>
                  </a:lnTo>
                  <a:cubicBezTo>
                    <a:pt x="f752" y="f294"/>
                    <a:pt x="f754" y="f294"/>
                    <a:pt x="f754" y="f294"/>
                  </a:cubicBezTo>
                  <a:lnTo>
                    <a:pt x="f744" y="f294"/>
                  </a:lnTo>
                  <a:cubicBezTo>
                    <a:pt x="f745" y="f293"/>
                    <a:pt x="f608" y="f753"/>
                    <a:pt x="f751" y="f137"/>
                  </a:cubicBezTo>
                  <a:lnTo>
                    <a:pt x="f750" y="f270"/>
                  </a:lnTo>
                  <a:cubicBezTo>
                    <a:pt x="f747" y="f139"/>
                    <a:pt x="f749" y="f755"/>
                    <a:pt x="f756" y="f142"/>
                  </a:cubicBezTo>
                  <a:cubicBezTo>
                    <a:pt x="f757" y="f141"/>
                    <a:pt x="f757" y="f755"/>
                    <a:pt x="f758" y="f140"/>
                  </a:cubicBezTo>
                  <a:cubicBezTo>
                    <a:pt x="f759" y="f138"/>
                    <a:pt x="f760" y="f137"/>
                    <a:pt x="f761" y="f293"/>
                  </a:cubicBezTo>
                  <a:lnTo>
                    <a:pt x="f761" y="f294"/>
                  </a:lnTo>
                  <a:cubicBezTo>
                    <a:pt x="f762" y="f763"/>
                    <a:pt x="f758" y="f167"/>
                    <a:pt x="f764" y="f643"/>
                  </a:cubicBezTo>
                  <a:cubicBezTo>
                    <a:pt x="f749" y="f166"/>
                    <a:pt x="f765" y="f297"/>
                    <a:pt x="f766" y="f767"/>
                  </a:cubicBezTo>
                  <a:cubicBezTo>
                    <a:pt x="f751" y="f767"/>
                    <a:pt x="f751" y="f768"/>
                    <a:pt x="f751" y="f768"/>
                  </a:cubicBezTo>
                  <a:cubicBezTo>
                    <a:pt x="f751" y="f769"/>
                    <a:pt x="f751" y="f769"/>
                    <a:pt x="f766" y="f770"/>
                  </a:cubicBezTo>
                  <a:cubicBezTo>
                    <a:pt x="f766" y="f770"/>
                    <a:pt x="f766" y="f642"/>
                    <a:pt x="f746" y="f642"/>
                  </a:cubicBezTo>
                  <a:lnTo>
                    <a:pt x="f750" y="f770"/>
                  </a:lnTo>
                  <a:cubicBezTo>
                    <a:pt x="f748" y="f768"/>
                    <a:pt x="f764" y="f297"/>
                    <a:pt x="f758" y="f166"/>
                  </a:cubicBezTo>
                  <a:cubicBezTo>
                    <a:pt x="f762" y="f771"/>
                    <a:pt x="f761" y="f295"/>
                    <a:pt x="f610" y="f322"/>
                  </a:cubicBezTo>
                  <a:lnTo>
                    <a:pt x="f610" y="f167"/>
                  </a:lnTo>
                  <a:lnTo>
                    <a:pt x="f610" y="f295"/>
                  </a:lnTo>
                  <a:cubicBezTo>
                    <a:pt x="f772" y="f166"/>
                    <a:pt x="f772" y="f773"/>
                    <a:pt x="f610" y="f770"/>
                  </a:cubicBezTo>
                  <a:cubicBezTo>
                    <a:pt x="f610" y="f774"/>
                    <a:pt x="f761" y="f320"/>
                    <a:pt x="f762" y="f725"/>
                  </a:cubicBezTo>
                  <a:cubicBezTo>
                    <a:pt x="f758" y="f304"/>
                    <a:pt x="f764" y="f160"/>
                    <a:pt x="f775" y="f776"/>
                  </a:cubicBezTo>
                  <a:cubicBezTo>
                    <a:pt x="f745" y="f315"/>
                    <a:pt x="f777" y="f778"/>
                    <a:pt x="f740" y="f779"/>
                  </a:cubicBezTo>
                  <a:lnTo>
                    <a:pt x="f780" y="f722"/>
                  </a:lnTo>
                  <a:cubicBezTo>
                    <a:pt x="f781" y="f782"/>
                    <a:pt x="f568" y="f783"/>
                    <a:pt x="f384" y="f784"/>
                  </a:cubicBezTo>
                  <a:cubicBezTo>
                    <a:pt x="f385" y="f785"/>
                    <a:pt x="f376" y="f786"/>
                    <a:pt x="f574" y="f787"/>
                  </a:cubicBezTo>
                  <a:cubicBezTo>
                    <a:pt x="f575" y="f788"/>
                    <a:pt x="f374" y="f789"/>
                    <a:pt x="f387" y="f790"/>
                  </a:cubicBezTo>
                  <a:cubicBezTo>
                    <a:pt x="f576" y="f791"/>
                    <a:pt x="f371" y="f792"/>
                    <a:pt x="f132" y="f190"/>
                  </a:cubicBezTo>
                  <a:cubicBezTo>
                    <a:pt x="f122" y="f183"/>
                    <a:pt x="f94" y="f39"/>
                    <a:pt x="f577" y="f31"/>
                  </a:cubicBezTo>
                  <a:cubicBezTo>
                    <a:pt x="f100" y="f68"/>
                    <a:pt x="f577" y="f29"/>
                    <a:pt x="f98" y="f207"/>
                  </a:cubicBezTo>
                  <a:lnTo>
                    <a:pt x="f97" y="f207"/>
                  </a:lnTo>
                  <a:cubicBezTo>
                    <a:pt x="f121" y="f207"/>
                    <a:pt x="f95" y="f29"/>
                    <a:pt x="f94" y="f68"/>
                  </a:cubicBezTo>
                  <a:cubicBezTo>
                    <a:pt x="f94" y="f31"/>
                    <a:pt x="f93" y="f656"/>
                    <a:pt x="f92" y="f793"/>
                  </a:cubicBezTo>
                  <a:cubicBezTo>
                    <a:pt x="f90" y="f794"/>
                    <a:pt x="f122" y="f173"/>
                    <a:pt x="f127" y="f795"/>
                  </a:cubicBezTo>
                  <a:cubicBezTo>
                    <a:pt x="f371" y="f796"/>
                    <a:pt x="f375" y="f72"/>
                    <a:pt x="f383" y="f215"/>
                  </a:cubicBezTo>
                  <a:cubicBezTo>
                    <a:pt x="f380" y="f797"/>
                    <a:pt x="f382" y="f798"/>
                    <a:pt x="f568" y="f689"/>
                  </a:cubicBezTo>
                  <a:cubicBezTo>
                    <a:pt x="f380" y="f689"/>
                    <a:pt x="f384" y="f689"/>
                    <a:pt x="f799" y="f227"/>
                  </a:cubicBezTo>
                  <a:cubicBezTo>
                    <a:pt x="f374" y="f225"/>
                    <a:pt x="f371" y="f223"/>
                    <a:pt x="f130" y="f221"/>
                  </a:cubicBezTo>
                  <a:lnTo>
                    <a:pt x="f125" y="f220"/>
                  </a:lnTo>
                  <a:close/>
                  <a:moveTo>
                    <a:pt x="f559" y="f227"/>
                  </a:moveTo>
                  <a:cubicBezTo>
                    <a:pt x="f800" y="f229"/>
                    <a:pt x="f801" y="f797"/>
                    <a:pt x="f550" y="f802"/>
                  </a:cubicBezTo>
                  <a:cubicBezTo>
                    <a:pt x="f803" y="f215"/>
                    <a:pt x="f804" y="f215"/>
                    <a:pt x="f688" y="f215"/>
                  </a:cubicBezTo>
                  <a:cubicBezTo>
                    <a:pt x="f552" y="f75"/>
                    <a:pt x="f557" y="f87"/>
                    <a:pt x="f805" y="f806"/>
                  </a:cubicBezTo>
                  <a:cubicBezTo>
                    <a:pt x="f488" y="f68"/>
                    <a:pt x="f807" y="f67"/>
                    <a:pt x="f495" y="f65"/>
                  </a:cubicBezTo>
                  <a:cubicBezTo>
                    <a:pt x="f495" y="f178"/>
                    <a:pt x="f580" y="f808"/>
                    <a:pt x="f580" y="f37"/>
                  </a:cubicBezTo>
                  <a:cubicBezTo>
                    <a:pt x="f580" y="f176"/>
                    <a:pt x="f466" y="f809"/>
                    <a:pt x="f810" y="f809"/>
                  </a:cubicBezTo>
                  <a:cubicBezTo>
                    <a:pt x="f811" y="f809"/>
                    <a:pt x="f811" y="f176"/>
                    <a:pt x="f812" y="f176"/>
                  </a:cubicBezTo>
                  <a:lnTo>
                    <a:pt x="f812" y="f808"/>
                  </a:lnTo>
                  <a:cubicBezTo>
                    <a:pt x="f495" y="f205"/>
                    <a:pt x="f807" y="f190"/>
                    <a:pt x="f813" y="f660"/>
                  </a:cubicBezTo>
                  <a:cubicBezTo>
                    <a:pt x="f805" y="f789"/>
                    <a:pt x="f483" y="f814"/>
                    <a:pt x="f544" y="f815"/>
                  </a:cubicBezTo>
                  <a:cubicBezTo>
                    <a:pt x="f638" y="f785"/>
                    <a:pt x="f557" y="f816"/>
                    <a:pt x="f817" y="f818"/>
                  </a:cubicBezTo>
                  <a:cubicBezTo>
                    <a:pt x="f819" y="f721"/>
                    <a:pt x="f820" y="f821"/>
                    <a:pt x="f552" y="f822"/>
                  </a:cubicBezTo>
                  <a:cubicBezTo>
                    <a:pt x="f550" y="f722"/>
                    <a:pt x="f823" y="f824"/>
                    <a:pt x="f825" y="f826"/>
                  </a:cubicBezTo>
                  <a:lnTo>
                    <a:pt x="f827" y="f828"/>
                  </a:lnTo>
                  <a:cubicBezTo>
                    <a:pt x="f829" y="f313"/>
                    <a:pt x="f830" y="f302"/>
                    <a:pt x="f831" y="f304"/>
                  </a:cubicBezTo>
                  <a:cubicBezTo>
                    <a:pt x="f832" y="f161"/>
                    <a:pt x="f833" y="f834"/>
                    <a:pt x="f835" y="f163"/>
                  </a:cubicBezTo>
                  <a:cubicBezTo>
                    <a:pt x="f836" y="f768"/>
                    <a:pt x="f837" y="f838"/>
                    <a:pt x="f839" y="f643"/>
                  </a:cubicBezTo>
                  <a:lnTo>
                    <a:pt x="f839" y="f137"/>
                  </a:lnTo>
                  <a:cubicBezTo>
                    <a:pt x="f839" y="f270"/>
                    <a:pt x="f837" y="f270"/>
                    <a:pt x="f837" y="f138"/>
                  </a:cubicBezTo>
                  <a:cubicBezTo>
                    <a:pt x="f836" y="f137"/>
                    <a:pt x="f835" y="f293"/>
                    <a:pt x="f833" y="f294"/>
                  </a:cubicBezTo>
                  <a:cubicBezTo>
                    <a:pt x="f832" y="f763"/>
                    <a:pt x="f840" y="f167"/>
                    <a:pt x="f703" y="f643"/>
                  </a:cubicBezTo>
                  <a:lnTo>
                    <a:pt x="f841" y="f771"/>
                  </a:lnTo>
                  <a:cubicBezTo>
                    <a:pt x="f842" y="f771"/>
                    <a:pt x="f584" y="f643"/>
                    <a:pt x="f584" y="f643"/>
                  </a:cubicBezTo>
                  <a:lnTo>
                    <a:pt x="f584" y="f167"/>
                  </a:lnTo>
                  <a:lnTo>
                    <a:pt x="f584" y="f322"/>
                  </a:lnTo>
                  <a:cubicBezTo>
                    <a:pt x="f712" y="f763"/>
                    <a:pt x="f631" y="f294"/>
                    <a:pt x="f832" y="f753"/>
                  </a:cubicBezTo>
                  <a:cubicBezTo>
                    <a:pt x="f833" y="f270"/>
                    <a:pt x="f835" y="f140"/>
                    <a:pt x="f836" y="f142"/>
                  </a:cubicBezTo>
                  <a:lnTo>
                    <a:pt x="f843" y="f738"/>
                  </a:lnTo>
                  <a:cubicBezTo>
                    <a:pt x="f835" y="f726"/>
                    <a:pt x="f844" y="f735"/>
                    <a:pt x="f713" y="f276"/>
                  </a:cubicBezTo>
                  <a:cubicBezTo>
                    <a:pt x="f713" y="f727"/>
                    <a:pt x="f845" y="f728"/>
                    <a:pt x="f832" y="f729"/>
                  </a:cubicBezTo>
                  <a:cubicBezTo>
                    <a:pt x="f846" y="f727"/>
                    <a:pt x="f831" y="f290"/>
                    <a:pt x="f841" y="f275"/>
                  </a:cubicBezTo>
                  <a:lnTo>
                    <a:pt x="f584" y="f726"/>
                  </a:lnTo>
                  <a:cubicBezTo>
                    <a:pt x="f847" y="f736"/>
                    <a:pt x="f848" y="f144"/>
                    <a:pt x="f849" y="f142"/>
                  </a:cubicBezTo>
                  <a:lnTo>
                    <a:pt x="f633" y="f142"/>
                  </a:lnTo>
                  <a:cubicBezTo>
                    <a:pt x="f850" y="f142"/>
                    <a:pt x="f850" y="f142"/>
                    <a:pt x="f851" y="f144"/>
                  </a:cubicBezTo>
                  <a:lnTo>
                    <a:pt x="f851" y="f738"/>
                  </a:lnTo>
                  <a:cubicBezTo>
                    <a:pt x="f851" y="f738"/>
                    <a:pt x="f851" y="f736"/>
                    <a:pt x="f850" y="f736"/>
                  </a:cubicBezTo>
                  <a:cubicBezTo>
                    <a:pt x="f848" y="f275"/>
                    <a:pt x="f852" y="f290"/>
                    <a:pt x="f841" y="f727"/>
                  </a:cubicBezTo>
                  <a:lnTo>
                    <a:pt x="f712" y="f729"/>
                  </a:lnTo>
                  <a:lnTo>
                    <a:pt x="f846" y="f289"/>
                  </a:lnTo>
                  <a:lnTo>
                    <a:pt x="f631" y="f281"/>
                  </a:lnTo>
                  <a:cubicBezTo>
                    <a:pt x="f712" y="f853"/>
                    <a:pt x="f841" y="f854"/>
                    <a:pt x="f852" y="f855"/>
                  </a:cubicBezTo>
                  <a:cubicBezTo>
                    <a:pt x="f830" y="f856"/>
                    <a:pt x="f633" y="f857"/>
                    <a:pt x="f851" y="f287"/>
                  </a:cubicBezTo>
                  <a:cubicBezTo>
                    <a:pt x="f851" y="f857"/>
                    <a:pt x="f704" y="f857"/>
                    <a:pt x="f704" y="f857"/>
                  </a:cubicBezTo>
                  <a:cubicBezTo>
                    <a:pt x="f858" y="f856"/>
                    <a:pt x="f667" y="f854"/>
                    <a:pt x="f859" y="f622"/>
                  </a:cubicBezTo>
                  <a:cubicBezTo>
                    <a:pt x="f705" y="f281"/>
                    <a:pt x="f860" y="f289"/>
                    <a:pt x="f686" y="f280"/>
                  </a:cubicBezTo>
                  <a:lnTo>
                    <a:pt x="f582" y="f729"/>
                  </a:lnTo>
                  <a:cubicBezTo>
                    <a:pt x="f861" y="f729"/>
                    <a:pt x="f862" y="f729"/>
                    <a:pt x="f862" y="f280"/>
                  </a:cubicBezTo>
                  <a:cubicBezTo>
                    <a:pt x="f666" y="f289"/>
                    <a:pt x="f862" y="f281"/>
                    <a:pt x="f862" y="f622"/>
                  </a:cubicBezTo>
                  <a:cubicBezTo>
                    <a:pt x="f686" y="f854"/>
                    <a:pt x="f705" y="f856"/>
                    <a:pt x="f863" y="f857"/>
                  </a:cubicBezTo>
                  <a:cubicBezTo>
                    <a:pt x="f685" y="f287"/>
                    <a:pt x="f864" y="f287"/>
                    <a:pt x="f667" y="f865"/>
                  </a:cubicBezTo>
                  <a:lnTo>
                    <a:pt x="f705" y="f865"/>
                  </a:lnTo>
                  <a:cubicBezTo>
                    <a:pt x="f686" y="f865"/>
                    <a:pt x="f862" y="f865"/>
                    <a:pt x="f866" y="f287"/>
                  </a:cubicBezTo>
                  <a:cubicBezTo>
                    <a:pt x="f804" y="f857"/>
                    <a:pt x="f867" y="f855"/>
                    <a:pt x="f868" y="f622"/>
                  </a:cubicBezTo>
                  <a:cubicBezTo>
                    <a:pt x="f483" y="f280"/>
                    <a:pt x="f490" y="f290"/>
                    <a:pt x="f466" y="f144"/>
                  </a:cubicBezTo>
                  <a:cubicBezTo>
                    <a:pt x="f454" y="f270"/>
                    <a:pt x="f450" y="f763"/>
                    <a:pt x="f448" y="f838"/>
                  </a:cubicBezTo>
                  <a:cubicBezTo>
                    <a:pt x="f869" y="f163"/>
                    <a:pt x="f870" y="f725"/>
                    <a:pt x="f440" y="f160"/>
                  </a:cubicBezTo>
                  <a:cubicBezTo>
                    <a:pt x="f418" y="f310"/>
                    <a:pt x="f709" y="f640"/>
                    <a:pt x="f695" y="f826"/>
                  </a:cubicBezTo>
                  <a:cubicBezTo>
                    <a:pt x="f871" y="f872"/>
                    <a:pt x="f871" y="f873"/>
                    <a:pt x="f695" y="f787"/>
                  </a:cubicBezTo>
                  <a:cubicBezTo>
                    <a:pt x="f404" y="f874"/>
                    <a:pt x="f472" y="f185"/>
                    <a:pt x="f410" y="f62"/>
                  </a:cubicBezTo>
                  <a:cubicBezTo>
                    <a:pt x="f443" y="f875"/>
                    <a:pt x="f477" y="f795"/>
                    <a:pt x="f876" y="f87"/>
                  </a:cubicBezTo>
                  <a:cubicBezTo>
                    <a:pt x="f453" y="f877"/>
                    <a:pt x="f810" y="f715"/>
                    <a:pt x="f559" y="f227"/>
                  </a:cubicBezTo>
                  <a:close/>
                  <a:moveTo>
                    <a:pt x="f618" y="f878"/>
                  </a:moveTo>
                  <a:cubicBezTo>
                    <a:pt x="f879" y="f878"/>
                    <a:pt x="f647" y="f880"/>
                    <a:pt x="f881" y="f882"/>
                  </a:cubicBezTo>
                  <a:cubicBezTo>
                    <a:pt x="f883" y="f697"/>
                    <a:pt x="f884" y="f682"/>
                    <a:pt x="f760" y="f609"/>
                  </a:cubicBezTo>
                  <a:cubicBezTo>
                    <a:pt x="f766" y="f885"/>
                    <a:pt x="f777" y="f600"/>
                    <a:pt x="f604" y="f221"/>
                  </a:cubicBezTo>
                  <a:cubicBezTo>
                    <a:pt x="f571" y="f802"/>
                    <a:pt x="f378" y="f75"/>
                    <a:pt x="f387" y="f886"/>
                  </a:cubicBezTo>
                  <a:cubicBezTo>
                    <a:pt x="f390" y="f795"/>
                    <a:pt x="f128" y="f31"/>
                    <a:pt x="f89" y="f37"/>
                  </a:cubicBezTo>
                  <a:cubicBezTo>
                    <a:pt x="f123" y="f39"/>
                    <a:pt x="f127" y="f718"/>
                    <a:pt x="f130" y="f887"/>
                  </a:cubicBezTo>
                  <a:cubicBezTo>
                    <a:pt x="f390" y="f888"/>
                    <a:pt x="f373" y="f889"/>
                    <a:pt x="f386" y="f657"/>
                  </a:cubicBezTo>
                  <a:cubicBezTo>
                    <a:pt x="f378" y="f890"/>
                    <a:pt x="f381" y="f720"/>
                    <a:pt x="f571" y="f891"/>
                  </a:cubicBezTo>
                  <a:cubicBezTo>
                    <a:pt x="f892" y="f818"/>
                    <a:pt x="f780" y="f721"/>
                    <a:pt x="f730" y="f893"/>
                  </a:cubicBezTo>
                  <a:lnTo>
                    <a:pt x="f606" y="f894"/>
                  </a:lnTo>
                  <a:cubicBezTo>
                    <a:pt x="f895" y="f896"/>
                    <a:pt x="f897" y="f826"/>
                    <a:pt x="f747" y="f724"/>
                  </a:cubicBezTo>
                  <a:cubicBezTo>
                    <a:pt x="f898" y="f314"/>
                    <a:pt x="f758" y="f317"/>
                    <a:pt x="f761" y="f776"/>
                  </a:cubicBezTo>
                  <a:cubicBezTo>
                    <a:pt x="f772" y="f899"/>
                    <a:pt x="f900" y="f157"/>
                    <a:pt x="f901" y="f902"/>
                  </a:cubicBezTo>
                  <a:cubicBezTo>
                    <a:pt x="f903" y="f904"/>
                    <a:pt x="f652" y="f905"/>
                    <a:pt x="f906" y="f770"/>
                  </a:cubicBezTo>
                  <a:cubicBezTo>
                    <a:pt x="f906" y="f773"/>
                    <a:pt x="f906" y="f296"/>
                    <a:pt x="f652" y="f322"/>
                  </a:cubicBezTo>
                  <a:cubicBezTo>
                    <a:pt x="f903" y="f137"/>
                    <a:pt x="f907" y="f144"/>
                    <a:pt x="f759" y="f290"/>
                  </a:cubicBezTo>
                  <a:cubicBezTo>
                    <a:pt x="f757" y="f727"/>
                    <a:pt x="f764" y="f728"/>
                    <a:pt x="f749" y="f729"/>
                  </a:cubicBezTo>
                  <a:cubicBezTo>
                    <a:pt x="f775" y="f289"/>
                    <a:pt x="f765" y="f281"/>
                    <a:pt x="f766" y="f622"/>
                  </a:cubicBezTo>
                  <a:cubicBezTo>
                    <a:pt x="f745" y="f854"/>
                    <a:pt x="f908" y="f855"/>
                    <a:pt x="f732" y="f855"/>
                  </a:cubicBezTo>
                  <a:lnTo>
                    <a:pt x="f909" y="f855"/>
                  </a:lnTo>
                  <a:cubicBezTo>
                    <a:pt x="f730" y="f855"/>
                    <a:pt x="f737" y="f855"/>
                    <a:pt x="f892" y="f854"/>
                  </a:cubicBezTo>
                  <a:cubicBezTo>
                    <a:pt x="f570" y="f854"/>
                    <a:pt x="f380" y="f622"/>
                    <a:pt x="f377" y="f289"/>
                  </a:cubicBezTo>
                  <a:cubicBezTo>
                    <a:pt x="f387" y="f728"/>
                    <a:pt x="f366" y="f735"/>
                    <a:pt x="f123" y="f144"/>
                  </a:cubicBezTo>
                  <a:lnTo>
                    <a:pt x="f123" y="f144"/>
                  </a:lnTo>
                  <a:lnTo>
                    <a:pt x="f125" y="f275"/>
                  </a:lnTo>
                  <a:cubicBezTo>
                    <a:pt x="f127" y="f290"/>
                    <a:pt x="f128" y="f727"/>
                    <a:pt x="f130" y="f729"/>
                  </a:cubicBezTo>
                  <a:cubicBezTo>
                    <a:pt x="f575" y="f910"/>
                    <a:pt x="f781" y="f911"/>
                    <a:pt x="f908" y="f912"/>
                  </a:cubicBezTo>
                  <a:lnTo>
                    <a:pt x="f895" y="f912"/>
                  </a:lnTo>
                  <a:cubicBezTo>
                    <a:pt x="f747" y="f610"/>
                    <a:pt x="f772" y="f766"/>
                    <a:pt x="f913" y="f914"/>
                  </a:cubicBezTo>
                  <a:cubicBezTo>
                    <a:pt x="f915" y="f916"/>
                    <a:pt x="f881" y="f385"/>
                    <a:pt x="f917" y="f366"/>
                  </a:cubicBezTo>
                  <a:cubicBezTo>
                    <a:pt x="f918" y="f919"/>
                    <a:pt x="f281" y="f103"/>
                    <a:pt x="f137" y="f352"/>
                  </a:cubicBezTo>
                  <a:cubicBezTo>
                    <a:pt x="f920" y="f921"/>
                    <a:pt x="f156" y="f325"/>
                    <a:pt x="f316" y="f417"/>
                  </a:cubicBezTo>
                  <a:lnTo>
                    <a:pt x="f316" y="f922"/>
                  </a:lnTo>
                  <a:cubicBezTo>
                    <a:pt x="f923" y="f257"/>
                    <a:pt x="f924" y="f416"/>
                    <a:pt x="f925" y="f261"/>
                  </a:cubicBezTo>
                  <a:cubicBezTo>
                    <a:pt x="f893" y="f416"/>
                    <a:pt x="f926" y="f257"/>
                    <a:pt x="f785" y="f922"/>
                  </a:cubicBezTo>
                  <a:cubicBezTo>
                    <a:pt x="f192" y="f326"/>
                    <a:pt x="f43" y="f927"/>
                    <a:pt x="f29" y="f5"/>
                  </a:cubicBezTo>
                  <a:cubicBezTo>
                    <a:pt x="f85" y="f105"/>
                    <a:pt x="f230" y="f919"/>
                    <a:pt x="f599" y="f365"/>
                  </a:cubicBezTo>
                  <a:cubicBezTo>
                    <a:pt x="f928" y="f385"/>
                    <a:pt x="f929" y="f916"/>
                    <a:pt x="f930" y="f732"/>
                  </a:cubicBezTo>
                  <a:cubicBezTo>
                    <a:pt x="f931" y="f766"/>
                    <a:pt x="f833" y="f565"/>
                    <a:pt x="f852" y="f932"/>
                  </a:cubicBezTo>
                  <a:cubicBezTo>
                    <a:pt x="f686" y="f933"/>
                    <a:pt x="f548" y="f934"/>
                    <a:pt x="f638" y="f287"/>
                  </a:cubicBezTo>
                  <a:lnTo>
                    <a:pt x="f638" y="f287"/>
                  </a:lnTo>
                  <a:cubicBezTo>
                    <a:pt x="f557" y="f865"/>
                    <a:pt x="f546" y="f935"/>
                    <a:pt x="f820" y="f936"/>
                  </a:cubicBezTo>
                  <a:cubicBezTo>
                    <a:pt x="f548" y="f937"/>
                    <a:pt x="f804" y="f938"/>
                    <a:pt x="f939" y="f938"/>
                  </a:cubicBezTo>
                  <a:cubicBezTo>
                    <a:pt x="f666" y="f620"/>
                    <a:pt x="f686" y="f620"/>
                    <a:pt x="f940" y="f620"/>
                  </a:cubicBezTo>
                  <a:lnTo>
                    <a:pt x="f667" y="f620"/>
                  </a:lnTo>
                  <a:cubicBezTo>
                    <a:pt x="f704" y="f620"/>
                    <a:pt x="f848" y="f941"/>
                    <a:pt x="f842" y="f937"/>
                  </a:cubicBezTo>
                  <a:cubicBezTo>
                    <a:pt x="f712" y="f942"/>
                    <a:pt x="f840" y="f935"/>
                    <a:pt x="f846" y="f865"/>
                  </a:cubicBezTo>
                  <a:cubicBezTo>
                    <a:pt x="f832" y="f287"/>
                    <a:pt x="f713" y="f857"/>
                    <a:pt x="f833" y="f855"/>
                  </a:cubicBezTo>
                  <a:cubicBezTo>
                    <a:pt x="f943" y="f280"/>
                    <a:pt x="f671" y="f726"/>
                    <a:pt x="f681" y="f138"/>
                  </a:cubicBezTo>
                  <a:cubicBezTo>
                    <a:pt x="f681" y="f135"/>
                    <a:pt x="f931" y="f133"/>
                    <a:pt x="f681" y="f643"/>
                  </a:cubicBezTo>
                  <a:cubicBezTo>
                    <a:pt x="f944" y="f297"/>
                    <a:pt x="f671" y="f770"/>
                    <a:pt x="f945" y="f774"/>
                  </a:cubicBezTo>
                  <a:cubicBezTo>
                    <a:pt x="f946" y="f162"/>
                    <a:pt x="f839" y="f902"/>
                    <a:pt x="f843" y="f304"/>
                  </a:cubicBezTo>
                  <a:cubicBezTo>
                    <a:pt x="f833" y="f160"/>
                    <a:pt x="f947" y="f302"/>
                    <a:pt x="f712" y="f310"/>
                  </a:cubicBezTo>
                  <a:cubicBezTo>
                    <a:pt x="f830" y="f315"/>
                    <a:pt x="f684" y="f948"/>
                    <a:pt x="f863" y="f723"/>
                  </a:cubicBezTo>
                  <a:lnTo>
                    <a:pt x="f827" y="f896"/>
                  </a:lnTo>
                  <a:cubicBezTo>
                    <a:pt x="f825" y="f872"/>
                    <a:pt x="f939" y="f782"/>
                    <a:pt x="f581" y="f821"/>
                  </a:cubicBezTo>
                  <a:cubicBezTo>
                    <a:pt x="f803" y="f783"/>
                    <a:pt x="f949" y="f950"/>
                    <a:pt x="f551" y="f818"/>
                  </a:cubicBezTo>
                  <a:cubicBezTo>
                    <a:pt x="f552" y="f816"/>
                    <a:pt x="f951" y="f785"/>
                    <a:pt x="f801" y="f815"/>
                  </a:cubicBezTo>
                  <a:cubicBezTo>
                    <a:pt x="f819" y="f952"/>
                    <a:pt x="f868" y="f787"/>
                    <a:pt x="f557" y="f789"/>
                  </a:cubicBezTo>
                  <a:lnTo>
                    <a:pt x="f545" y="f790"/>
                  </a:lnTo>
                  <a:cubicBezTo>
                    <a:pt x="f544" y="f660"/>
                    <a:pt x="f800" y="f658"/>
                    <a:pt x="f480" y="f792"/>
                  </a:cubicBezTo>
                  <a:cubicBezTo>
                    <a:pt x="f953" y="f954"/>
                    <a:pt x="f490" y="f185"/>
                    <a:pt x="f955" y="f956"/>
                  </a:cubicBezTo>
                  <a:lnTo>
                    <a:pt x="f807" y="f957"/>
                  </a:lnTo>
                  <a:cubicBezTo>
                    <a:pt x="f813" y="f716"/>
                    <a:pt x="f544" y="f958"/>
                    <a:pt x="f820" y="f886"/>
                  </a:cubicBezTo>
                  <a:cubicBezTo>
                    <a:pt x="f803" y="f877"/>
                    <a:pt x="f666" y="f215"/>
                    <a:pt x="f864" y="f218"/>
                  </a:cubicBezTo>
                  <a:cubicBezTo>
                    <a:pt x="f849" y="f959"/>
                    <a:pt x="f947" y="f598"/>
                    <a:pt x="f945" y="f609"/>
                  </a:cubicBezTo>
                  <a:cubicBezTo>
                    <a:pt x="f960" y="f961"/>
                    <a:pt x="f962" y="f963"/>
                    <a:pt x="f928" y="f613"/>
                  </a:cubicBezTo>
                  <a:cubicBezTo>
                    <a:pt x="f596" y="f880"/>
                    <a:pt x="f964" y="f880"/>
                    <a:pt x="f678" y="f880"/>
                  </a:cubicBezTo>
                  <a:cubicBezTo>
                    <a:pt x="f227" y="f880"/>
                    <a:pt x="f214" y="f880"/>
                    <a:pt x="f233" y="f613"/>
                  </a:cubicBezTo>
                  <a:cubicBezTo>
                    <a:pt x="f965" y="f697"/>
                    <a:pt x="f875" y="f611"/>
                    <a:pt x="f41" y="f696"/>
                  </a:cubicBezTo>
                  <a:cubicBezTo>
                    <a:pt x="f198" y="f683"/>
                    <a:pt x="f668" y="f966"/>
                    <a:pt x="f659" y="f959"/>
                  </a:cubicBezTo>
                  <a:cubicBezTo>
                    <a:pt x="f814" y="f967"/>
                    <a:pt x="f891" y="f689"/>
                    <a:pt x="f721" y="f968"/>
                  </a:cubicBezTo>
                  <a:cubicBezTo>
                    <a:pt x="f969" y="f212"/>
                    <a:pt x="f970" y="f72"/>
                    <a:pt x="f822" y="f80"/>
                  </a:cubicBezTo>
                  <a:cubicBezTo>
                    <a:pt x="f971" y="f972"/>
                    <a:pt x="f973" y="f974"/>
                    <a:pt x="f894" y="f975"/>
                  </a:cubicBezTo>
                  <a:cubicBezTo>
                    <a:pt x="f976" y="f85"/>
                    <a:pt x="f872" y="f796"/>
                    <a:pt x="f925" y="f234"/>
                  </a:cubicBezTo>
                  <a:lnTo>
                    <a:pt x="f977" y="f796"/>
                  </a:lnTo>
                  <a:lnTo>
                    <a:pt x="f978" y="f86"/>
                  </a:lnTo>
                  <a:cubicBezTo>
                    <a:pt x="f979" y="f975"/>
                    <a:pt x="f779" y="f972"/>
                    <a:pt x="f824" y="f80"/>
                  </a:cubicBezTo>
                  <a:cubicBezTo>
                    <a:pt x="f723" y="f72"/>
                    <a:pt x="f826" y="f212"/>
                    <a:pt x="f980" y="f214"/>
                  </a:cubicBezTo>
                  <a:cubicBezTo>
                    <a:pt x="f640" y="f227"/>
                    <a:pt x="f311" y="f967"/>
                    <a:pt x="f303" y="f600"/>
                  </a:cubicBezTo>
                  <a:cubicBezTo>
                    <a:pt x="f155" y="f598"/>
                    <a:pt x="f148" y="f683"/>
                    <a:pt x="f165" y="f655"/>
                  </a:cubicBezTo>
                  <a:cubicBezTo>
                    <a:pt x="f134" y="f593"/>
                    <a:pt x="f981" y="f592"/>
                    <a:pt x="f285" y="f882"/>
                  </a:cubicBezTo>
                  <a:lnTo>
                    <a:pt x="f286" y="f882"/>
                  </a:lnTo>
                  <a:cubicBezTo>
                    <a:pt x="f620" y="f880"/>
                    <a:pt x="f982" y="f878"/>
                    <a:pt x="f618" y="f878"/>
                  </a:cubicBezTo>
                  <a:close/>
                  <a:moveTo>
                    <a:pt x="f235" y="f2"/>
                  </a:moveTo>
                  <a:cubicBezTo>
                    <a:pt x="f87" y="f2"/>
                    <a:pt x="f85" y="f2"/>
                    <a:pt x="f83" y="f983"/>
                  </a:cubicBezTo>
                  <a:cubicBezTo>
                    <a:pt x="f211" y="f984"/>
                    <a:pt x="f985" y="f174"/>
                    <a:pt x="f229" y="f271"/>
                  </a:cubicBezTo>
                  <a:cubicBezTo>
                    <a:pt x="f225" y="f180"/>
                    <a:pt x="f221" y="f279"/>
                    <a:pt x="f219" y="f184"/>
                  </a:cubicBezTo>
                  <a:cubicBezTo>
                    <a:pt x="f678" y="f564"/>
                    <a:pt x="f986" y="f361"/>
                    <a:pt x="f986" y="f32"/>
                  </a:cubicBezTo>
                  <a:lnTo>
                    <a:pt x="f986" y="f36"/>
                  </a:lnTo>
                  <a:cubicBezTo>
                    <a:pt x="f679" y="f210"/>
                    <a:pt x="f617" y="f318"/>
                    <a:pt x="f987" y="f564"/>
                  </a:cubicBezTo>
                  <a:lnTo>
                    <a:pt x="f988" y="f564"/>
                  </a:lnTo>
                  <a:cubicBezTo>
                    <a:pt x="f946" y="f564"/>
                    <a:pt x="f844" y="f564"/>
                    <a:pt x="f831" y="f222"/>
                  </a:cubicBezTo>
                  <a:cubicBezTo>
                    <a:pt x="f850" y="f318"/>
                    <a:pt x="f863" y="f188"/>
                    <a:pt x="f866" y="f26"/>
                  </a:cubicBezTo>
                  <a:lnTo>
                    <a:pt x="f687" y="f28"/>
                  </a:lnTo>
                  <a:lnTo>
                    <a:pt x="f939" y="f28"/>
                  </a:lnTo>
                  <a:cubicBezTo>
                    <a:pt x="f800" y="f78"/>
                    <a:pt x="f528" y="f46"/>
                    <a:pt x="f869" y="f57"/>
                  </a:cubicBezTo>
                  <a:cubicBezTo>
                    <a:pt x="f440" y="f22"/>
                    <a:pt x="f402" y="f61"/>
                    <a:pt x="f340" y="f152"/>
                  </a:cubicBezTo>
                  <a:cubicBezTo>
                    <a:pt x="f989" y="f305"/>
                    <a:pt x="f990" y="f335"/>
                    <a:pt x="f154" y="f346"/>
                  </a:cubicBezTo>
                  <a:cubicBezTo>
                    <a:pt x="f991" y="f368"/>
                    <a:pt x="f114" y="f369"/>
                    <a:pt x="f113" y="f420"/>
                  </a:cubicBezTo>
                  <a:lnTo>
                    <a:pt x="f113" y="f370"/>
                  </a:lnTo>
                  <a:cubicBezTo>
                    <a:pt x="f112" y="f368"/>
                    <a:pt x="f66" y="f350"/>
                    <a:pt x="f64" y="f344"/>
                  </a:cubicBezTo>
                  <a:cubicBezTo>
                    <a:pt x="f537" y="f340"/>
                    <a:pt x="f120" y="f353"/>
                    <a:pt x="f12" y="f337"/>
                  </a:cubicBezTo>
                  <a:cubicBezTo>
                    <a:pt x="f24" y="f358"/>
                    <a:pt x="f56" y="f359"/>
                    <a:pt x="f50" y="f573"/>
                  </a:cubicBezTo>
                  <a:cubicBezTo>
                    <a:pt x="f71" y="f573"/>
                    <a:pt x="f504" y="f334"/>
                    <a:pt x="f503" y="f334"/>
                  </a:cubicBezTo>
                  <a:cubicBezTo>
                    <a:pt x="f502" y="f334"/>
                    <a:pt x="f42" y="f573"/>
                    <a:pt x="f482" y="f573"/>
                  </a:cubicBezTo>
                  <a:cubicBezTo>
                    <a:pt x="f74" y="f573"/>
                    <a:pt x="f484" y="f573"/>
                    <a:pt x="f34" y="f359"/>
                  </a:cubicBezTo>
                  <a:lnTo>
                    <a:pt x="f32" y="f359"/>
                  </a:lnTo>
                  <a:cubicBezTo>
                    <a:pt x="f492" y="f335"/>
                    <a:pt x="f361" y="f358"/>
                    <a:pt x="f222" y="f357"/>
                  </a:cubicBezTo>
                  <a:cubicBezTo>
                    <a:pt x="f553" y="f337"/>
                    <a:pt x="f224" y="f353"/>
                    <a:pt x="f562" y="f340"/>
                  </a:cubicBezTo>
                  <a:cubicBezTo>
                    <a:pt x="f277" y="f346"/>
                    <a:pt x="f274" y="f369"/>
                    <a:pt x="f177" y="f402"/>
                  </a:cubicBezTo>
                  <a:cubicBezTo>
                    <a:pt x="f175" y="f403"/>
                    <a:pt x="f992" y="f405"/>
                    <a:pt x="f993" y="f471"/>
                  </a:cubicBezTo>
                  <a:cubicBezTo>
                    <a:pt x="f994" y="f414"/>
                    <a:pt x="f983" y="f500"/>
                    <a:pt x="f2" y="f531"/>
                  </a:cubicBezTo>
                  <a:lnTo>
                    <a:pt x="f2" y="f519"/>
                  </a:lnTo>
                  <a:cubicBezTo>
                    <a:pt x="f983" y="f466"/>
                    <a:pt x="f995" y="f559"/>
                    <a:pt x="f232" y="f526"/>
                  </a:cubicBezTo>
                  <a:cubicBezTo>
                    <a:pt x="f558" y="f557"/>
                    <a:pt x="f180" y="f819"/>
                    <a:pt x="f181" y="f547"/>
                  </a:cubicBezTo>
                  <a:cubicBezTo>
                    <a:pt x="f562" y="f867"/>
                    <a:pt x="f563" y="f549"/>
                    <a:pt x="f564" y="f711"/>
                  </a:cubicBezTo>
                  <a:cubicBezTo>
                    <a:pt x="f361" y="f804"/>
                    <a:pt x="f489" y="f996"/>
                    <a:pt x="f36" y="f996"/>
                  </a:cubicBezTo>
                  <a:lnTo>
                    <a:pt x="f76" y="f996"/>
                  </a:lnTo>
                  <a:cubicBezTo>
                    <a:pt x="f96" y="f996"/>
                    <a:pt x="f503" y="f581"/>
                    <a:pt x="f71" y="f804"/>
                  </a:cubicBezTo>
                  <a:lnTo>
                    <a:pt x="f71" y="f582"/>
                  </a:lnTo>
                  <a:cubicBezTo>
                    <a:pt x="f193" y="f583"/>
                    <a:pt x="f535" y="f584"/>
                    <a:pt x="f301" y="f585"/>
                  </a:cubicBezTo>
                  <a:cubicBezTo>
                    <a:pt x="f536" y="f671"/>
                    <a:pt x="f22" y="f672"/>
                    <a:pt x="f537" y="f680"/>
                  </a:cubicBezTo>
                  <a:cubicBezTo>
                    <a:pt x="f538" y="f680"/>
                    <a:pt x="f538" y="f700"/>
                    <a:pt x="f539" y="f997"/>
                  </a:cubicBezTo>
                  <a:lnTo>
                    <a:pt x="f539" y="f674"/>
                  </a:lnTo>
                  <a:cubicBezTo>
                    <a:pt x="f64" y="f628"/>
                    <a:pt x="f66" y="f998"/>
                    <a:pt x="f113" y="f999"/>
                  </a:cubicBezTo>
                  <a:cubicBezTo>
                    <a:pt x="f199" y="f1000"/>
                    <a:pt x="f305" y="f615"/>
                    <a:pt x="f989" y="f613"/>
                  </a:cubicBezTo>
                  <a:cubicBezTo>
                    <a:pt x="f340" y="f594"/>
                    <a:pt x="f1001" y="f1002"/>
                    <a:pt x="f471" y="f966"/>
                  </a:cubicBezTo>
                  <a:cubicBezTo>
                    <a:pt x="f869" y="f1003"/>
                    <a:pt x="f542" y="f601"/>
                    <a:pt x="f452" y="f967"/>
                  </a:cubicBezTo>
                  <a:lnTo>
                    <a:pt x="f519" y="f220"/>
                  </a:lnTo>
                  <a:lnTo>
                    <a:pt x="f454" y="f220"/>
                  </a:lnTo>
                  <a:lnTo>
                    <a:pt x="f1004" y="f221"/>
                  </a:lnTo>
                  <a:cubicBezTo>
                    <a:pt x="f1004" y="f221"/>
                    <a:pt x="f456" y="f221"/>
                    <a:pt x="f458" y="f218"/>
                  </a:cubicBezTo>
                  <a:lnTo>
                    <a:pt x="f1005" y="f218"/>
                  </a:lnTo>
                  <a:cubicBezTo>
                    <a:pt x="f810" y="f223"/>
                    <a:pt x="f580" y="f225"/>
                    <a:pt x="f493" y="f225"/>
                  </a:cubicBezTo>
                  <a:cubicBezTo>
                    <a:pt x="f519" y="f968"/>
                    <a:pt x="f498" y="f85"/>
                    <a:pt x="f445" y="f171"/>
                  </a:cubicBezTo>
                  <a:cubicBezTo>
                    <a:pt x="f472" y="f808"/>
                    <a:pt x="f1001" y="f196"/>
                    <a:pt x="f1006" y="f788"/>
                  </a:cubicBezTo>
                  <a:cubicBezTo>
                    <a:pt x="f369" y="f1007"/>
                    <a:pt x="f369" y="f976"/>
                    <a:pt x="f370" y="f1008"/>
                  </a:cubicBezTo>
                  <a:cubicBezTo>
                    <a:pt x="f1006" y="f828"/>
                    <a:pt x="f515" y="f316"/>
                    <a:pt x="f402" y="f311"/>
                  </a:cubicBezTo>
                  <a:cubicBezTo>
                    <a:pt x="f871" y="f1009"/>
                    <a:pt x="f709" y="f899"/>
                    <a:pt x="f473" y="f1010"/>
                  </a:cubicBezTo>
                  <a:cubicBezTo>
                    <a:pt x="f440" y="f320"/>
                    <a:pt x="f692" y="f769"/>
                    <a:pt x="f532" y="f643"/>
                  </a:cubicBezTo>
                  <a:cubicBezTo>
                    <a:pt x="f530" y="f293"/>
                    <a:pt x="f452" y="f142"/>
                    <a:pt x="f812" y="f290"/>
                  </a:cubicBezTo>
                  <a:cubicBezTo>
                    <a:pt x="f495" y="f729"/>
                    <a:pt x="f491" y="f281"/>
                    <a:pt x="f813" y="f854"/>
                  </a:cubicBezTo>
                  <a:cubicBezTo>
                    <a:pt x="f480" y="f936"/>
                    <a:pt x="f526" y="f1011"/>
                    <a:pt x="f557" y="f1012"/>
                  </a:cubicBezTo>
                  <a:cubicBezTo>
                    <a:pt x="f548" y="f1013"/>
                    <a:pt x="f825" y="f1014"/>
                    <a:pt x="f1015" y="f1016"/>
                  </a:cubicBezTo>
                  <a:cubicBezTo>
                    <a:pt x="f703" y="f1017"/>
                    <a:pt x="f630" y="f608"/>
                    <a:pt x="f1018" y="f734"/>
                  </a:cubicBezTo>
                  <a:cubicBezTo>
                    <a:pt x="f680" y="f1019"/>
                    <a:pt x="f626" y="f570"/>
                    <a:pt x="f623" y="f378"/>
                  </a:cubicBezTo>
                  <a:cubicBezTo>
                    <a:pt x="f1020" y="f1021"/>
                    <a:pt x="f693" y="f1022"/>
                    <a:pt x="f678" y="f94"/>
                  </a:cubicBezTo>
                  <a:cubicBezTo>
                    <a:pt x="f1023" y="f115"/>
                    <a:pt x="f965" y="f360"/>
                    <a:pt x="f37" y="f348"/>
                  </a:cubicBezTo>
                  <a:cubicBezTo>
                    <a:pt x="f49" y="f325"/>
                    <a:pt x="f1024" y="f1025"/>
                    <a:pt x="f719" y="f258"/>
                  </a:cubicBezTo>
                  <a:cubicBezTo>
                    <a:pt x="f952" y="f1026"/>
                    <a:pt x="f721" y="f1027"/>
                    <a:pt x="f872" y="f4"/>
                  </a:cubicBezTo>
                  <a:lnTo>
                    <a:pt x="f977" y="f4"/>
                  </a:lnTo>
                  <a:lnTo>
                    <a:pt x="f977" y="f425"/>
                  </a:lnTo>
                  <a:cubicBezTo>
                    <a:pt x="f978" y="f425"/>
                    <a:pt x="f979" y="f425"/>
                    <a:pt x="f896" y="f1028"/>
                  </a:cubicBezTo>
                  <a:cubicBezTo>
                    <a:pt x="f948" y="f1029"/>
                    <a:pt x="f641" y="f1030"/>
                    <a:pt x="f160" y="f922"/>
                  </a:cubicBezTo>
                  <a:cubicBezTo>
                    <a:pt x="f161" y="f1031"/>
                    <a:pt x="f642" y="f324"/>
                    <a:pt x="f146" y="f1032"/>
                  </a:cubicBezTo>
                  <a:cubicBezTo>
                    <a:pt x="f981" y="f1033"/>
                    <a:pt x="f942" y="f105"/>
                    <a:pt x="f618" y="f93"/>
                  </a:cubicBezTo>
                  <a:cubicBezTo>
                    <a:pt x="f1034" y="f1022"/>
                    <a:pt x="f1035" y="f1021"/>
                    <a:pt x="f1036" y="f384"/>
                  </a:cubicBezTo>
                  <a:cubicBezTo>
                    <a:pt x="f1037" y="f571"/>
                    <a:pt x="f612" y="f1019"/>
                    <a:pt x="f1038" y="f734"/>
                  </a:cubicBezTo>
                  <a:cubicBezTo>
                    <a:pt x="f758" y="f751"/>
                    <a:pt x="f744" y="f1017"/>
                    <a:pt x="f909" y="f1039"/>
                  </a:cubicBezTo>
                  <a:cubicBezTo>
                    <a:pt x="f570" y="f1040"/>
                    <a:pt x="f376" y="f1034"/>
                    <a:pt x="f371" y="f982"/>
                  </a:cubicBezTo>
                  <a:cubicBezTo>
                    <a:pt x="f127" y="f935"/>
                    <a:pt x="f91" y="f276"/>
                    <a:pt x="f121" y="f270"/>
                  </a:cubicBezTo>
                  <a:cubicBezTo>
                    <a:pt x="f101" y="f1041"/>
                    <a:pt x="f106" y="f296"/>
                    <a:pt x="f355" y="f770"/>
                  </a:cubicBezTo>
                  <a:cubicBezTo>
                    <a:pt x="f7" y="f162"/>
                    <a:pt x="f15" y="f1010"/>
                    <a:pt x="f349" y="f1009"/>
                  </a:cubicBezTo>
                  <a:cubicBezTo>
                    <a:pt x="f345" y="f311"/>
                    <a:pt x="f342" y="f316"/>
                    <a:pt x="f323" y="f828"/>
                  </a:cubicBezTo>
                  <a:cubicBezTo>
                    <a:pt x="f325" y="f826"/>
                    <a:pt x="f326" y="f779"/>
                    <a:pt x="f326" y="f872"/>
                  </a:cubicBezTo>
                  <a:cubicBezTo>
                    <a:pt x="f328" y="f950"/>
                    <a:pt x="f327" y="f814"/>
                    <a:pt x="f326" y="f657"/>
                  </a:cubicBezTo>
                  <a:cubicBezTo>
                    <a:pt x="f323" y="f51"/>
                    <a:pt x="f11" y="f31"/>
                    <a:pt x="f23" y="f886"/>
                  </a:cubicBezTo>
                  <a:cubicBezTo>
                    <a:pt x="f108" y="f72"/>
                    <a:pt x="f101" y="f798"/>
                    <a:pt x="f92" y="f602"/>
                  </a:cubicBezTo>
                  <a:cubicBezTo>
                    <a:pt x="f95" y="f678"/>
                    <a:pt x="f577" y="f1042"/>
                    <a:pt x="f118" y="f605"/>
                  </a:cubicBezTo>
                  <a:cubicBezTo>
                    <a:pt x="f111" y="f599"/>
                    <a:pt x="f595" y="f693"/>
                    <a:pt x="f347" y="f679"/>
                  </a:cubicBezTo>
                  <a:cubicBezTo>
                    <a:pt x="f330" y="f593"/>
                    <a:pt x="f256" y="f878"/>
                    <a:pt x="f4" y="f625"/>
                  </a:cubicBezTo>
                  <a:cubicBezTo>
                    <a:pt x="f264" y="f589"/>
                    <a:pt x="f578" y="f700"/>
                    <a:pt x="f268" y="f1043"/>
                  </a:cubicBezTo>
                  <a:cubicBezTo>
                    <a:pt x="f409" y="f1018"/>
                    <a:pt x="f269" y="f672"/>
                    <a:pt x="f245" y="f1044"/>
                  </a:cubicBezTo>
                  <a:lnTo>
                    <a:pt x="f244" y="f1045"/>
                  </a:lnTo>
                  <a:cubicBezTo>
                    <a:pt x="f237" y="f630"/>
                    <a:pt x="f401" y="f947"/>
                    <a:pt x="f400" y="f848"/>
                  </a:cubicBezTo>
                  <a:cubicBezTo>
                    <a:pt x="f393" y="f1046"/>
                    <a:pt x="f468" y="f825"/>
                    <a:pt x="f468" y="f549"/>
                  </a:cubicBezTo>
                  <a:cubicBezTo>
                    <a:pt x="f468" y="f707"/>
                    <a:pt x="f468" y="f819"/>
                    <a:pt x="f394" y="f557"/>
                  </a:cubicBezTo>
                  <a:lnTo>
                    <a:pt x="f394" y="f557"/>
                  </a:lnTo>
                  <a:cubicBezTo>
                    <a:pt x="f467" y="f665"/>
                    <a:pt x="f398" y="f665"/>
                    <a:pt x="f437" y="f665"/>
                  </a:cubicBezTo>
                  <a:lnTo>
                    <a:pt x="f457" y="f665"/>
                  </a:lnTo>
                  <a:cubicBezTo>
                    <a:pt x="f447" y="f557"/>
                    <a:pt x="f529" y="f545"/>
                    <a:pt x="f507" y="f526"/>
                  </a:cubicBezTo>
                  <a:cubicBezTo>
                    <a:pt x="f1047" y="f483"/>
                    <a:pt x="f1048" y="f479"/>
                    <a:pt x="f1049" y="f559"/>
                  </a:cubicBezTo>
                  <a:cubicBezTo>
                    <a:pt x="f513" y="f807"/>
                    <a:pt x="f516" y="f495"/>
                    <a:pt x="f517" y="f463"/>
                  </a:cubicBezTo>
                  <a:cubicBezTo>
                    <a:pt x="f1050" y="f519"/>
                    <a:pt x="f3" y="f530"/>
                    <a:pt x="f3" y="f445"/>
                  </a:cubicBezTo>
                  <a:cubicBezTo>
                    <a:pt x="f3" y="f412"/>
                    <a:pt x="f3" y="f440"/>
                    <a:pt x="f1051" y="f418"/>
                  </a:cubicBezTo>
                  <a:cubicBezTo>
                    <a:pt x="f1050" y="f436"/>
                    <a:pt x="f1052" y="f369"/>
                    <a:pt x="f1053" y="f344"/>
                  </a:cubicBezTo>
                  <a:cubicBezTo>
                    <a:pt x="f518" y="f338"/>
                    <a:pt x="f514" y="f358"/>
                    <a:pt x="f1054" y="f573"/>
                  </a:cubicBezTo>
                  <a:cubicBezTo>
                    <a:pt x="f511" y="f307"/>
                    <a:pt x="f1055" y="f423"/>
                    <a:pt x="f522" y="f250"/>
                  </a:cubicBezTo>
                  <a:cubicBezTo>
                    <a:pt x="f1056" y="f247"/>
                    <a:pt x="f524" y="f201"/>
                    <a:pt x="f527" y="f150"/>
                  </a:cubicBezTo>
                  <a:cubicBezTo>
                    <a:pt x="f442" y="f152"/>
                    <a:pt x="f457" y="f154"/>
                    <a:pt x="f437" y="f203"/>
                  </a:cubicBezTo>
                  <a:lnTo>
                    <a:pt x="f437" y="f114"/>
                  </a:lnTo>
                  <a:cubicBezTo>
                    <a:pt x="f462" y="f112"/>
                    <a:pt x="f462" y="f63"/>
                    <a:pt x="f462" y="f119"/>
                  </a:cubicBezTo>
                  <a:cubicBezTo>
                    <a:pt x="f462" y="f14"/>
                    <a:pt x="f462" y="f22"/>
                    <a:pt x="f437" y="f24"/>
                  </a:cubicBezTo>
                  <a:cubicBezTo>
                    <a:pt x="f464" y="f124"/>
                    <a:pt x="f435" y="f56"/>
                    <a:pt x="f398" y="f55"/>
                  </a:cubicBezTo>
                  <a:cubicBezTo>
                    <a:pt x="f397" y="f53"/>
                    <a:pt x="f533" y="f52"/>
                    <a:pt x="f468" y="f363"/>
                  </a:cubicBezTo>
                  <a:cubicBezTo>
                    <a:pt x="f393" y="f50"/>
                    <a:pt x="f391" y="f193"/>
                    <a:pt x="f470" y="f193"/>
                  </a:cubicBezTo>
                  <a:lnTo>
                    <a:pt x="f241" y="f193"/>
                  </a:lnTo>
                  <a:cubicBezTo>
                    <a:pt x="f243" y="f50"/>
                    <a:pt x="f244" y="f363"/>
                    <a:pt x="f409" y="f52"/>
                  </a:cubicBezTo>
                  <a:lnTo>
                    <a:pt x="f246" y="f52"/>
                  </a:lnTo>
                  <a:cubicBezTo>
                    <a:pt x="f248" y="f53"/>
                    <a:pt x="f578" y="f129"/>
                    <a:pt x="f433" y="f301"/>
                  </a:cubicBezTo>
                  <a:cubicBezTo>
                    <a:pt x="f427" y="f126"/>
                    <a:pt x="f254" y="f124"/>
                    <a:pt x="f424" y="f8"/>
                  </a:cubicBezTo>
                  <a:cubicBezTo>
                    <a:pt x="f416" y="f22"/>
                    <a:pt x="f258" y="f12"/>
                    <a:pt x="f332" y="f120"/>
                  </a:cubicBezTo>
                  <a:cubicBezTo>
                    <a:pt x="f331" y="f14"/>
                    <a:pt x="f329" y="f12"/>
                    <a:pt x="f328" y="f59"/>
                  </a:cubicBezTo>
                  <a:cubicBezTo>
                    <a:pt x="f327" y="f59"/>
                    <a:pt x="f326" y="f10"/>
                    <a:pt x="f324" y="f10"/>
                  </a:cubicBezTo>
                  <a:lnTo>
                    <a:pt x="f343" y="f10"/>
                  </a:lnTo>
                  <a:cubicBezTo>
                    <a:pt x="f15" y="f6"/>
                    <a:pt x="f20" y="f301"/>
                    <a:pt x="f355" y="f52"/>
                  </a:cubicBezTo>
                  <a:cubicBezTo>
                    <a:pt x="f356" y="f363"/>
                    <a:pt x="f110" y="f193"/>
                    <a:pt x="f110" y="f71"/>
                  </a:cubicBezTo>
                  <a:cubicBezTo>
                    <a:pt x="f106" y="f143"/>
                    <a:pt x="f362" y="f36"/>
                    <a:pt x="f118" y="f30"/>
                  </a:cubicBezTo>
                  <a:cubicBezTo>
                    <a:pt x="f98" y="f208"/>
                    <a:pt x="f92" y="f564"/>
                    <a:pt x="f125" y="f186"/>
                  </a:cubicBezTo>
                  <a:lnTo>
                    <a:pt x="f128" y="f186"/>
                  </a:lnTo>
                  <a:cubicBezTo>
                    <a:pt x="f131" y="f186"/>
                    <a:pt x="f365" y="f564"/>
                    <a:pt x="f390" y="f564"/>
                  </a:cubicBezTo>
                  <a:lnTo>
                    <a:pt x="f371" y="f222"/>
                  </a:lnTo>
                  <a:cubicBezTo>
                    <a:pt x="f372" y="f222"/>
                    <a:pt x="f388" y="f318"/>
                    <a:pt x="f373" y="f208"/>
                  </a:cubicBezTo>
                  <a:cubicBezTo>
                    <a:pt x="f387" y="f188"/>
                    <a:pt x="f575" y="f210"/>
                    <a:pt x="f574" y="f26"/>
                  </a:cubicBezTo>
                  <a:cubicBezTo>
                    <a:pt x="f574" y="f28"/>
                    <a:pt x="f386" y="f28"/>
                    <a:pt x="f386" y="f30"/>
                  </a:cubicBezTo>
                  <a:cubicBezTo>
                    <a:pt x="f382" y="f210"/>
                    <a:pt x="f603" y="f208"/>
                    <a:pt x="f909" y="f222"/>
                  </a:cubicBezTo>
                  <a:cubicBezTo>
                    <a:pt x="f734" y="f222"/>
                    <a:pt x="f606" y="f564"/>
                    <a:pt x="f733" y="f564"/>
                  </a:cubicBezTo>
                  <a:cubicBezTo>
                    <a:pt x="f566" y="f553"/>
                    <a:pt x="f749" y="f283"/>
                    <a:pt x="f772" y="f224"/>
                  </a:cubicBezTo>
                  <a:lnTo>
                    <a:pt x="f1057" y="f224"/>
                  </a:lnTo>
                  <a:cubicBezTo>
                    <a:pt x="f612" y="f224"/>
                    <a:pt x="f649" y="f283"/>
                    <a:pt x="f614" y="f553"/>
                  </a:cubicBezTo>
                  <a:cubicBezTo>
                    <a:pt x="f1035" y="f564"/>
                    <a:pt x="f1034" y="f208"/>
                    <a:pt x="f1058" y="f26"/>
                  </a:cubicBezTo>
                  <a:cubicBezTo>
                    <a:pt x="f1059" y="f82"/>
                    <a:pt x="f1060" y="f34"/>
                    <a:pt x="f937" y="f76"/>
                  </a:cubicBezTo>
                  <a:lnTo>
                    <a:pt x="f937" y="f79"/>
                  </a:lnTo>
                  <a:cubicBezTo>
                    <a:pt x="f937" y="f26"/>
                    <a:pt x="f936" y="f318"/>
                    <a:pt x="f287" y="f553"/>
                  </a:cubicBezTo>
                  <a:cubicBezTo>
                    <a:pt x="f285" y="f228"/>
                    <a:pt x="f622" y="f181"/>
                    <a:pt x="f729" y="f180"/>
                  </a:cubicBezTo>
                  <a:cubicBezTo>
                    <a:pt x="f735" y="f177"/>
                    <a:pt x="f141" y="f174"/>
                    <a:pt x="f136" y="f172"/>
                  </a:cubicBezTo>
                  <a:cubicBezTo>
                    <a:pt x="f294" y="f169"/>
                    <a:pt x="f133" y="f169"/>
                    <a:pt x="f295" y="f169"/>
                  </a:cubicBezTo>
                  <a:cubicBezTo>
                    <a:pt x="f147" y="f169"/>
                    <a:pt x="f162" y="f175"/>
                    <a:pt x="f304" y="f274"/>
                  </a:cubicBezTo>
                  <a:cubicBezTo>
                    <a:pt x="f160" y="f277"/>
                    <a:pt x="f300" y="f228"/>
                    <a:pt x="f1061" y="f224"/>
                  </a:cubicBezTo>
                  <a:cubicBezTo>
                    <a:pt x="f310" y="f186"/>
                    <a:pt x="f311" y="f318"/>
                    <a:pt x="f641" y="f188"/>
                  </a:cubicBezTo>
                  <a:cubicBezTo>
                    <a:pt x="f313" y="f28"/>
                    <a:pt x="f315" y="f82"/>
                    <a:pt x="f316" y="f79"/>
                  </a:cubicBezTo>
                  <a:cubicBezTo>
                    <a:pt x="f636" y="f96"/>
                    <a:pt x="f1062" y="f46"/>
                    <a:pt x="f948" y="f363"/>
                  </a:cubicBezTo>
                  <a:cubicBezTo>
                    <a:pt x="f923" y="f126"/>
                    <a:pt x="f923" y="f58"/>
                    <a:pt x="f948" y="f16"/>
                  </a:cubicBezTo>
                  <a:cubicBezTo>
                    <a:pt x="f1062" y="f119"/>
                    <a:pt x="f637" y="f64"/>
                    <a:pt x="f636" y="f113"/>
                  </a:cubicBezTo>
                  <a:cubicBezTo>
                    <a:pt x="f639" y="f154"/>
                    <a:pt x="f316" y="f199"/>
                    <a:pt x="f314" y="f247"/>
                  </a:cubicBezTo>
                  <a:cubicBezTo>
                    <a:pt x="f641" y="f308"/>
                    <a:pt x="f309" y="f534"/>
                    <a:pt x="f299" y="f359"/>
                  </a:cubicBezTo>
                  <a:cubicBezTo>
                    <a:pt x="f1061" y="f339"/>
                    <a:pt x="f311" y="f370"/>
                    <a:pt x="f313" y="f473"/>
                  </a:cubicBezTo>
                  <a:cubicBezTo>
                    <a:pt x="f636" y="f501"/>
                    <a:pt x="f923" y="f530"/>
                    <a:pt x="f980" y="f528"/>
                  </a:cubicBezTo>
                  <a:cubicBezTo>
                    <a:pt x="f826" y="f493"/>
                    <a:pt x="f826" y="f483"/>
                    <a:pt x="f1063" y="f554"/>
                  </a:cubicBezTo>
                  <a:lnTo>
                    <a:pt x="f980" y="f707"/>
                  </a:lnTo>
                  <a:lnTo>
                    <a:pt x="f980" y="f549"/>
                  </a:lnTo>
                  <a:lnTo>
                    <a:pt x="f980" y="f711"/>
                  </a:lnTo>
                  <a:lnTo>
                    <a:pt x="f923" y="f711"/>
                  </a:lnTo>
                  <a:cubicBezTo>
                    <a:pt x="f1062" y="f666"/>
                    <a:pt x="f639" y="f1064"/>
                    <a:pt x="f313" y="f1065"/>
                  </a:cubicBezTo>
                  <a:cubicBezTo>
                    <a:pt x="f310" y="f840"/>
                    <a:pt x="f300" y="f1066"/>
                    <a:pt x="f156" y="f1067"/>
                  </a:cubicBezTo>
                  <a:cubicBezTo>
                    <a:pt x="f1068" y="f1018"/>
                    <a:pt x="f774" y="f700"/>
                    <a:pt x="f838" y="f626"/>
                  </a:cubicBezTo>
                  <a:cubicBezTo>
                    <a:pt x="f295" y="f625"/>
                    <a:pt x="f294" y="f623"/>
                    <a:pt x="f139" y="f880"/>
                  </a:cubicBezTo>
                  <a:cubicBezTo>
                    <a:pt x="f135" y="f882"/>
                    <a:pt x="f133" y="f592"/>
                    <a:pt x="f146" y="f963"/>
                  </a:cubicBezTo>
                  <a:cubicBezTo>
                    <a:pt x="f904" y="f1069"/>
                    <a:pt x="f302" y="f598"/>
                    <a:pt x="f640" y="f967"/>
                  </a:cubicBezTo>
                  <a:cubicBezTo>
                    <a:pt x="f1063" y="f227"/>
                    <a:pt x="f824" y="f214"/>
                    <a:pt x="f925" y="f80"/>
                  </a:cubicBezTo>
                  <a:cubicBezTo>
                    <a:pt x="f971" y="f214"/>
                    <a:pt x="f1070" y="f689"/>
                    <a:pt x="f891" y="f967"/>
                  </a:cubicBezTo>
                  <a:cubicBezTo>
                    <a:pt x="f661" y="f598"/>
                    <a:pt x="f187" y="f655"/>
                    <a:pt x="f37" y="f963"/>
                  </a:cubicBezTo>
                  <a:cubicBezTo>
                    <a:pt x="f875" y="f613"/>
                    <a:pt x="f27" y="f880"/>
                    <a:pt x="f209" y="f624"/>
                  </a:cubicBezTo>
                  <a:cubicBezTo>
                    <a:pt x="f171" y="f1071"/>
                    <a:pt x="f656" y="f1072"/>
                    <a:pt x="f176" y="f997"/>
                  </a:cubicBezTo>
                  <a:cubicBezTo>
                    <a:pt x="f202" y="f1043"/>
                    <a:pt x="f183" y="f1073"/>
                    <a:pt x="f196" y="f839"/>
                  </a:cubicBezTo>
                  <a:cubicBezTo>
                    <a:pt x="f191" y="f846"/>
                    <a:pt x="f658" y="f848"/>
                    <a:pt x="f661" y="f1046"/>
                  </a:cubicBezTo>
                  <a:cubicBezTo>
                    <a:pt x="f1074" y="f862"/>
                    <a:pt x="f814" y="f803"/>
                    <a:pt x="f720" y="f554"/>
                  </a:cubicBezTo>
                  <a:lnTo>
                    <a:pt x="f720" y="f819"/>
                  </a:lnTo>
                  <a:lnTo>
                    <a:pt x="f720" y="f546"/>
                  </a:lnTo>
                  <a:cubicBezTo>
                    <a:pt x="f720" y="f557"/>
                    <a:pt x="f952" y="f638"/>
                    <a:pt x="f952" y="f481"/>
                  </a:cubicBezTo>
                  <a:cubicBezTo>
                    <a:pt x="f952" y="f807"/>
                    <a:pt x="f720" y="f456"/>
                    <a:pt x="f787" y="f497"/>
                  </a:cubicBezTo>
                  <a:cubicBezTo>
                    <a:pt x="f1074" y="f500"/>
                    <a:pt x="f660" y="f472"/>
                    <a:pt x="f792" y="f370"/>
                  </a:cubicBezTo>
                  <a:cubicBezTo>
                    <a:pt x="f668" y="f339"/>
                    <a:pt x="f1024" y="f359"/>
                    <a:pt x="f198" y="f305"/>
                  </a:cubicBezTo>
                  <a:cubicBezTo>
                    <a:pt x="f196" y="f250"/>
                    <a:pt x="f190" y="f150"/>
                    <a:pt x="f192" y="f113"/>
                  </a:cubicBezTo>
                  <a:cubicBezTo>
                    <a:pt x="f792" y="f64"/>
                    <a:pt x="f657" y="f119"/>
                    <a:pt x="f658" y="f16"/>
                  </a:cubicBezTo>
                  <a:cubicBezTo>
                    <a:pt x="f1075" y="f59"/>
                    <a:pt x="f1075" y="f58"/>
                    <a:pt x="f659" y="f104"/>
                  </a:cubicBezTo>
                  <a:cubicBezTo>
                    <a:pt x="f660" y="f301"/>
                    <a:pt x="f659" y="f193"/>
                    <a:pt x="f1075" y="f44"/>
                  </a:cubicBezTo>
                  <a:cubicBezTo>
                    <a:pt x="f658" y="f38"/>
                    <a:pt x="f792" y="f32"/>
                    <a:pt x="f191" y="f361"/>
                  </a:cubicBezTo>
                  <a:cubicBezTo>
                    <a:pt x="f190" y="f318"/>
                    <a:pt x="f195" y="f564"/>
                    <a:pt x="f1024" y="f224"/>
                  </a:cubicBezTo>
                  <a:cubicBezTo>
                    <a:pt x="f187" y="f226"/>
                    <a:pt x="f1076" y="f279"/>
                    <a:pt x="f198" y="f277"/>
                  </a:cubicBezTo>
                  <a:cubicBezTo>
                    <a:pt x="f54" y="f179"/>
                    <a:pt x="f45" y="f232"/>
                    <a:pt x="f65" y="f174"/>
                  </a:cubicBezTo>
                  <a:cubicBezTo>
                    <a:pt x="f67" y="f1077"/>
                    <a:pt x="f29" y="f2"/>
                    <a:pt x="f965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3691;p54">
              <a:extLst>
                <a:ext uri="{FF2B5EF4-FFF2-40B4-BE49-F238E27FC236}">
                  <a16:creationId xmlns:a16="http://schemas.microsoft.com/office/drawing/2014/main" id="{26F62787-8F3E-570F-F7F9-9378A167EF5F}"/>
                </a:ext>
              </a:extLst>
            </p:cNvPr>
            <p:cNvSpPr/>
            <p:nvPr/>
          </p:nvSpPr>
          <p:spPr>
            <a:xfrm>
              <a:off x="1007869" y="3481203"/>
              <a:ext cx="38615" cy="488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"/>
                <a:gd name="f4" fmla="val 693"/>
                <a:gd name="f5" fmla="val 502"/>
                <a:gd name="f6" fmla="val 482"/>
                <a:gd name="f7" fmla="val 21"/>
                <a:gd name="f8" fmla="val 442"/>
                <a:gd name="f9" fmla="val 422"/>
                <a:gd name="f10" fmla="val 46"/>
                <a:gd name="f11" fmla="val 397"/>
                <a:gd name="f12" fmla="val 66"/>
                <a:gd name="f13" fmla="val 357"/>
                <a:gd name="f14" fmla="val 337"/>
                <a:gd name="f15" fmla="val 106"/>
                <a:gd name="f16" fmla="val 297"/>
                <a:gd name="f17" fmla="val 126"/>
                <a:gd name="f18" fmla="val 272"/>
                <a:gd name="f19" fmla="val 146"/>
                <a:gd name="f20" fmla="val 252"/>
                <a:gd name="f21" fmla="val 171"/>
                <a:gd name="f22" fmla="val 232"/>
                <a:gd name="f23" fmla="val 191"/>
                <a:gd name="f24" fmla="val 212"/>
                <a:gd name="f25" fmla="val 211"/>
                <a:gd name="f26" fmla="val 192"/>
                <a:gd name="f27" fmla="val 251"/>
                <a:gd name="f28" fmla="val 296"/>
                <a:gd name="f29" fmla="val 86"/>
                <a:gd name="f30" fmla="val 567"/>
                <a:gd name="f31" fmla="val 1"/>
                <a:gd name="f32" fmla="val 647"/>
                <a:gd name="f33" fmla="val 673"/>
                <a:gd name="f34" fmla="val 607"/>
                <a:gd name="f35" fmla="val 522"/>
                <a:gd name="f36" fmla="val 336"/>
                <a:gd name="f37" fmla="val 231"/>
                <a:gd name="f38" fmla="val 377"/>
                <a:gd name="f39" fmla="val 462"/>
                <a:gd name="f40" fmla="val 523"/>
                <a:gd name="f41" fmla="*/ f0 1 548"/>
                <a:gd name="f42" fmla="*/ f1 1 693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548"/>
                <a:gd name="f49" fmla="*/ f46 1 693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548" h="693">
                  <a:moveTo>
                    <a:pt x="f5" y="f2"/>
                  </a:moveTo>
                  <a:cubicBezTo>
                    <a:pt x="f6" y="f7"/>
                    <a:pt x="f8" y="f7"/>
                    <a:pt x="f9" y="f10"/>
                  </a:cubicBezTo>
                  <a:cubicBezTo>
                    <a:pt x="f11" y="f12"/>
                    <a:pt x="f13" y="f12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19" y="f28"/>
                    <a:pt x="f15" y="f13"/>
                    <a:pt x="f29" y="f8"/>
                  </a:cubicBezTo>
                  <a:cubicBezTo>
                    <a:pt x="f10" y="f5"/>
                    <a:pt x="f7" y="f30"/>
                    <a:pt x="f31" y="f32"/>
                  </a:cubicBezTo>
                  <a:cubicBezTo>
                    <a:pt x="f31" y="f33"/>
                    <a:pt x="f7" y="f4"/>
                    <a:pt x="f10" y="f4"/>
                  </a:cubicBezTo>
                  <a:cubicBezTo>
                    <a:pt x="f12" y="f4"/>
                    <a:pt x="f29" y="f4"/>
                    <a:pt x="f15" y="f33"/>
                  </a:cubicBezTo>
                  <a:cubicBezTo>
                    <a:pt x="f15" y="f34"/>
                    <a:pt x="f17" y="f35"/>
                    <a:pt x="f19" y="f6"/>
                  </a:cubicBezTo>
                  <a:cubicBezTo>
                    <a:pt x="f26" y="f11"/>
                    <a:pt x="f22" y="f36"/>
                    <a:pt x="f18" y="f28"/>
                  </a:cubicBezTo>
                  <a:cubicBezTo>
                    <a:pt x="f16" y="f37"/>
                    <a:pt x="f14" y="f23"/>
                    <a:pt x="f38" y="f21"/>
                  </a:cubicBezTo>
                  <a:cubicBezTo>
                    <a:pt x="f9" y="f17"/>
                    <a:pt x="f39" y="f15"/>
                    <a:pt x="f40" y="f29"/>
                  </a:cubicBezTo>
                  <a:lnTo>
                    <a:pt x="f3" y="f12"/>
                  </a:lnTo>
                  <a:lnTo>
                    <a:pt x="f3" y="f7"/>
                  </a:lnTo>
                  <a:cubicBezTo>
                    <a:pt x="f3" y="f7"/>
                    <a:pt x="f3" y="f2"/>
                    <a:pt x="f40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3692;p54">
              <a:extLst>
                <a:ext uri="{FF2B5EF4-FFF2-40B4-BE49-F238E27FC236}">
                  <a16:creationId xmlns:a16="http://schemas.microsoft.com/office/drawing/2014/main" id="{CC6B438B-0972-3EA4-13E7-5D8087F28D2C}"/>
                </a:ext>
              </a:extLst>
            </p:cNvPr>
            <p:cNvSpPr/>
            <p:nvPr/>
          </p:nvSpPr>
          <p:spPr>
            <a:xfrm>
              <a:off x="1339403" y="3384029"/>
              <a:ext cx="58695" cy="148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3"/>
                <a:gd name="f4" fmla="val 211"/>
                <a:gd name="f5" fmla="val 251"/>
                <a:gd name="f6" fmla="val 186"/>
                <a:gd name="f7" fmla="val 126"/>
                <a:gd name="f8" fmla="val 20"/>
                <a:gd name="f9" fmla="val 40"/>
                <a:gd name="f10" fmla="val 45"/>
                <a:gd name="f11" fmla="val 66"/>
                <a:gd name="f12" fmla="val 86"/>
                <a:gd name="f13" fmla="val 106"/>
                <a:gd name="f14" fmla="val 166"/>
                <a:gd name="f15" fmla="val 231"/>
                <a:gd name="f16" fmla="val 291"/>
                <a:gd name="f17" fmla="val 311"/>
                <a:gd name="f18" fmla="val 356"/>
                <a:gd name="f19" fmla="val 416"/>
                <a:gd name="f20" fmla="val 457"/>
                <a:gd name="f21" fmla="val 502"/>
                <a:gd name="f22" fmla="val 562"/>
                <a:gd name="f23" fmla="val 607"/>
                <a:gd name="f24" fmla="val 647"/>
                <a:gd name="f25" fmla="val 146"/>
                <a:gd name="f26" fmla="val 687"/>
                <a:gd name="f27" fmla="val 732"/>
                <a:gd name="f28" fmla="val 171"/>
                <a:gd name="f29" fmla="val 752"/>
                <a:gd name="f30" fmla="val 191"/>
                <a:gd name="f31" fmla="val 773"/>
                <a:gd name="f32" fmla="val 793"/>
                <a:gd name="f33" fmla="val 813"/>
                <a:gd name="f34" fmla="val 707"/>
                <a:gd name="f35" fmla="val 582"/>
                <a:gd name="f36" fmla="val 396"/>
                <a:gd name="f37" fmla="*/ f0 1 833"/>
                <a:gd name="f38" fmla="*/ f1 1 211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833"/>
                <a:gd name="f45" fmla="*/ f42 1 211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833" h="211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lnTo>
                    <a:pt x="f8" y="f10"/>
                  </a:lnTo>
                  <a:cubicBezTo>
                    <a:pt x="f8" y="f11"/>
                    <a:pt x="f2" y="f11"/>
                    <a:pt x="f8" y="f12"/>
                  </a:cubicBezTo>
                  <a:cubicBezTo>
                    <a:pt x="f8" y="f12"/>
                    <a:pt x="f8" y="f13"/>
                    <a:pt x="f9" y="f13"/>
                  </a:cubicBezTo>
                  <a:lnTo>
                    <a:pt x="f13" y="f13"/>
                  </a:lnTo>
                  <a:cubicBezTo>
                    <a:pt x="f14" y="f13"/>
                    <a:pt x="f15" y="f13"/>
                    <a:pt x="f16" y="f12"/>
                  </a:cubicBezTo>
                  <a:lnTo>
                    <a:pt x="f17" y="f12"/>
                  </a:lnTo>
                  <a:cubicBezTo>
                    <a:pt x="f18" y="f12"/>
                    <a:pt x="f19" y="f13"/>
                    <a:pt x="f20" y="f13"/>
                  </a:cubicBezTo>
                  <a:cubicBezTo>
                    <a:pt x="f21" y="f13"/>
                    <a:pt x="f22" y="f7"/>
                    <a:pt x="f23" y="f7"/>
                  </a:cubicBezTo>
                  <a:cubicBezTo>
                    <a:pt x="f24" y="f25"/>
                    <a:pt x="f26" y="f25"/>
                    <a:pt x="f27" y="f28"/>
                  </a:cubicBezTo>
                  <a:cubicBezTo>
                    <a:pt x="f29" y="f30"/>
                    <a:pt x="f31" y="f30"/>
                    <a:pt x="f32" y="f30"/>
                  </a:cubicBezTo>
                  <a:cubicBezTo>
                    <a:pt x="f32" y="f4"/>
                    <a:pt x="f32" y="f4"/>
                    <a:pt x="f33" y="f4"/>
                  </a:cubicBezTo>
                  <a:lnTo>
                    <a:pt x="f3" y="f30"/>
                  </a:lnTo>
                  <a:lnTo>
                    <a:pt x="f3" y="f28"/>
                  </a:lnTo>
                  <a:cubicBezTo>
                    <a:pt x="f3" y="f25"/>
                    <a:pt x="f3" y="f25"/>
                    <a:pt x="f33" y="f25"/>
                  </a:cubicBezTo>
                  <a:cubicBezTo>
                    <a:pt x="f34" y="f11"/>
                    <a:pt x="f35" y="f10"/>
                    <a:pt x="f20" y="f8"/>
                  </a:cubicBezTo>
                  <a:cubicBezTo>
                    <a:pt x="f36" y="f2"/>
                    <a:pt x="f18" y="f2"/>
                    <a:pt x="f16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3693;p54">
              <a:extLst>
                <a:ext uri="{FF2B5EF4-FFF2-40B4-BE49-F238E27FC236}">
                  <a16:creationId xmlns:a16="http://schemas.microsoft.com/office/drawing/2014/main" id="{5150E6B5-963E-2943-A51E-C823EF27033F}"/>
                </a:ext>
              </a:extLst>
            </p:cNvPr>
            <p:cNvSpPr/>
            <p:nvPr/>
          </p:nvSpPr>
          <p:spPr>
            <a:xfrm>
              <a:off x="1227362" y="3537356"/>
              <a:ext cx="95829" cy="1061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60"/>
                <a:gd name="f4" fmla="val 1506"/>
                <a:gd name="f5" fmla="val 878"/>
                <a:gd name="f6" fmla="val 61"/>
                <a:gd name="f7" fmla="val 898"/>
                <a:gd name="f8" fmla="val 81"/>
                <a:gd name="f9" fmla="val 918"/>
                <a:gd name="f10" fmla="val 963"/>
                <a:gd name="f11" fmla="val 101"/>
                <a:gd name="f12" fmla="val 983"/>
                <a:gd name="f13" fmla="val 1003"/>
                <a:gd name="f14" fmla="val 126"/>
                <a:gd name="f15" fmla="val 1023"/>
                <a:gd name="f16" fmla="val 1044"/>
                <a:gd name="f17" fmla="val 146"/>
                <a:gd name="f18" fmla="val 1069"/>
                <a:gd name="f19" fmla="val 1089"/>
                <a:gd name="f20" fmla="val 166"/>
                <a:gd name="f21" fmla="val 1109"/>
                <a:gd name="f22" fmla="val 186"/>
                <a:gd name="f23" fmla="val 1129"/>
                <a:gd name="f24" fmla="val 207"/>
                <a:gd name="f25" fmla="val 1149"/>
                <a:gd name="f26" fmla="val 227"/>
                <a:gd name="f27" fmla="val 252"/>
                <a:gd name="f28" fmla="val 1169"/>
                <a:gd name="f29" fmla="val 272"/>
                <a:gd name="f30" fmla="val 1194"/>
                <a:gd name="f31" fmla="val 292"/>
                <a:gd name="f32" fmla="val 312"/>
                <a:gd name="f33" fmla="val 1214"/>
                <a:gd name="f34" fmla="val 332"/>
                <a:gd name="f35" fmla="val 352"/>
                <a:gd name="f36" fmla="val 397"/>
                <a:gd name="f37" fmla="val 437"/>
                <a:gd name="f38" fmla="val 502"/>
                <a:gd name="f39" fmla="val 522"/>
                <a:gd name="f40" fmla="val 543"/>
                <a:gd name="f41" fmla="val 563"/>
                <a:gd name="f42" fmla="val 583"/>
                <a:gd name="f43" fmla="val 603"/>
                <a:gd name="f44" fmla="val 628"/>
                <a:gd name="f45" fmla="val 648"/>
                <a:gd name="f46" fmla="val 668"/>
                <a:gd name="f47" fmla="val 688"/>
                <a:gd name="f48" fmla="val 708"/>
                <a:gd name="f49" fmla="val 773"/>
                <a:gd name="f50" fmla="val 833"/>
                <a:gd name="f51" fmla="val 943"/>
                <a:gd name="f52" fmla="val 853"/>
                <a:gd name="f53" fmla="val 879"/>
                <a:gd name="f54" fmla="val 899"/>
                <a:gd name="f55" fmla="val 838"/>
                <a:gd name="f56" fmla="val 793"/>
                <a:gd name="f57" fmla="val 919"/>
                <a:gd name="f58" fmla="val 733"/>
                <a:gd name="f59" fmla="val 939"/>
                <a:gd name="f60" fmla="val 667"/>
                <a:gd name="f61" fmla="val 959"/>
                <a:gd name="f62" fmla="val 607"/>
                <a:gd name="f63" fmla="val 462"/>
                <a:gd name="f64" fmla="val 442"/>
                <a:gd name="f65" fmla="val 356"/>
                <a:gd name="f66" fmla="val 336"/>
                <a:gd name="f67" fmla="val 316"/>
                <a:gd name="f68" fmla="val 291"/>
                <a:gd name="f69" fmla="val 271"/>
                <a:gd name="f70" fmla="val 251"/>
                <a:gd name="f71" fmla="val 231"/>
                <a:gd name="f72" fmla="val 211"/>
                <a:gd name="f73" fmla="val 191"/>
                <a:gd name="f74" fmla="val 813"/>
                <a:gd name="f75" fmla="val 753"/>
                <a:gd name="f76" fmla="val 106"/>
                <a:gd name="f77" fmla="val 728"/>
                <a:gd name="f78" fmla="val 86"/>
                <a:gd name="f79" fmla="val 477"/>
                <a:gd name="f80" fmla="val 457"/>
                <a:gd name="f81" fmla="val 417"/>
                <a:gd name="f82" fmla="val 377"/>
                <a:gd name="f83" fmla="val 482"/>
                <a:gd name="f84" fmla="val 542"/>
                <a:gd name="f85" fmla="val 567"/>
                <a:gd name="f86" fmla="val 647"/>
                <a:gd name="f87" fmla="val 692"/>
                <a:gd name="f88" fmla="val 713"/>
                <a:gd name="f89" fmla="val 1"/>
                <a:gd name="f90" fmla="val 587"/>
                <a:gd name="f91" fmla="val 21"/>
                <a:gd name="f92" fmla="val 41"/>
                <a:gd name="f93" fmla="val 66"/>
                <a:gd name="f94" fmla="val 20"/>
                <a:gd name="f95" fmla="val 979"/>
                <a:gd name="f96" fmla="val 1004"/>
                <a:gd name="f97" fmla="val 1024"/>
                <a:gd name="f98" fmla="val 627"/>
                <a:gd name="f99" fmla="val 858"/>
                <a:gd name="f100" fmla="val 1104"/>
                <a:gd name="f101" fmla="val 1189"/>
                <a:gd name="f102" fmla="val 1255"/>
                <a:gd name="f103" fmla="val 1275"/>
                <a:gd name="f104" fmla="val 1295"/>
                <a:gd name="f105" fmla="val 1315"/>
                <a:gd name="f106" fmla="val 1335"/>
                <a:gd name="f107" fmla="val 1355"/>
                <a:gd name="f108" fmla="val 1380"/>
                <a:gd name="f109" fmla="val 818"/>
                <a:gd name="f110" fmla="val 1400"/>
                <a:gd name="f111" fmla="val 1420"/>
                <a:gd name="f112" fmla="val 1440"/>
                <a:gd name="f113" fmla="val 1460"/>
                <a:gd name="f114" fmla="val 1480"/>
                <a:gd name="f115" fmla="val 1505"/>
                <a:gd name="f116" fmla="val 1234"/>
                <a:gd name="f117" fmla="val 1274"/>
                <a:gd name="f118" fmla="val 1319"/>
                <a:gd name="f119" fmla="val 1210"/>
                <a:gd name="f120" fmla="val 1339"/>
                <a:gd name="f121" fmla="val 1359"/>
                <a:gd name="f122" fmla="val 1294"/>
                <a:gd name="f123" fmla="val 1254"/>
                <a:gd name="f124" fmla="val 1084"/>
                <a:gd name="f125" fmla="val 1230"/>
                <a:gd name="f126" fmla="val 1064"/>
                <a:gd name="f127" fmla="*/ f0 1 1360"/>
                <a:gd name="f128" fmla="*/ f1 1 1506"/>
                <a:gd name="f129" fmla="val f2"/>
                <a:gd name="f130" fmla="val f3"/>
                <a:gd name="f131" fmla="val f4"/>
                <a:gd name="f132" fmla="+- f131 0 f129"/>
                <a:gd name="f133" fmla="+- f130 0 f129"/>
                <a:gd name="f134" fmla="*/ f133 1 1360"/>
                <a:gd name="f135" fmla="*/ f132 1 1506"/>
                <a:gd name="f136" fmla="*/ f129 1 f134"/>
                <a:gd name="f137" fmla="*/ f130 1 f134"/>
                <a:gd name="f138" fmla="*/ f129 1 f135"/>
                <a:gd name="f139" fmla="*/ f131 1 f135"/>
                <a:gd name="f140" fmla="*/ f136 f127 1"/>
                <a:gd name="f141" fmla="*/ f137 f127 1"/>
                <a:gd name="f142" fmla="*/ f139 f128 1"/>
                <a:gd name="f143" fmla="*/ f138 f1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0" t="f143" r="f141" b="f142"/>
              <a:pathLst>
                <a:path w="1360" h="1506">
                  <a:moveTo>
                    <a:pt x="f5" y="f6"/>
                  </a:moveTo>
                  <a:cubicBezTo>
                    <a:pt x="f7" y="f8"/>
                    <a:pt x="f9" y="f8"/>
                    <a:pt x="f9" y="f8"/>
                  </a:cubicBezTo>
                  <a:cubicBezTo>
                    <a:pt x="f10" y="f11"/>
                    <a:pt x="f12" y="f11"/>
                    <a:pt x="f13" y="f14"/>
                  </a:cubicBezTo>
                  <a:cubicBezTo>
                    <a:pt x="f15" y="f14"/>
                    <a:pt x="f16" y="f17"/>
                    <a:pt x="f16" y="f17"/>
                  </a:cubicBezTo>
                  <a:cubicBezTo>
                    <a:pt x="f18" y="f17"/>
                    <a:pt x="f19" y="f20"/>
                    <a:pt x="f19" y="f20"/>
                  </a:cubicBezTo>
                  <a:lnTo>
                    <a:pt x="f21" y="f22"/>
                  </a:lnTo>
                  <a:lnTo>
                    <a:pt x="f23" y="f24"/>
                  </a:lnTo>
                  <a:cubicBezTo>
                    <a:pt x="f23" y="f24"/>
                    <a:pt x="f25" y="f26"/>
                    <a:pt x="f25" y="f27"/>
                  </a:cubicBezTo>
                  <a:cubicBezTo>
                    <a:pt x="f28" y="f27"/>
                    <a:pt x="f28" y="f29"/>
                    <a:pt x="f28" y="f29"/>
                  </a:cubicBezTo>
                  <a:cubicBezTo>
                    <a:pt x="f30" y="f31"/>
                    <a:pt x="f30" y="f31"/>
                    <a:pt x="f30" y="f32"/>
                  </a:cubicBezTo>
                  <a:cubicBezTo>
                    <a:pt x="f33" y="f34"/>
                    <a:pt x="f33" y="f35"/>
                    <a:pt x="f33" y="f35"/>
                  </a:cubicBezTo>
                  <a:lnTo>
                    <a:pt x="f33" y="f36"/>
                  </a:lnTo>
                  <a:lnTo>
                    <a:pt x="f33" y="f37"/>
                  </a:lnTo>
                  <a:lnTo>
                    <a:pt x="f33" y="f38"/>
                  </a:lnTo>
                  <a:cubicBezTo>
                    <a:pt x="f33" y="f39"/>
                    <a:pt x="f33" y="f40"/>
                    <a:pt x="f30" y="f40"/>
                  </a:cubicBezTo>
                  <a:cubicBezTo>
                    <a:pt x="f30" y="f41"/>
                    <a:pt x="f30" y="f42"/>
                    <a:pt x="f28" y="f43"/>
                  </a:cubicBezTo>
                  <a:cubicBezTo>
                    <a:pt x="f28" y="f44"/>
                    <a:pt x="f25" y="f45"/>
                    <a:pt x="f25" y="f45"/>
                  </a:cubicBezTo>
                  <a:cubicBezTo>
                    <a:pt x="f23" y="f46"/>
                    <a:pt x="f23" y="f47"/>
                    <a:pt x="f21" y="f48"/>
                  </a:cubicBezTo>
                  <a:lnTo>
                    <a:pt x="f16" y="f49"/>
                  </a:lnTo>
                  <a:lnTo>
                    <a:pt x="f12" y="f50"/>
                  </a:lnTo>
                  <a:cubicBezTo>
                    <a:pt x="f10" y="f50"/>
                    <a:pt x="f51" y="f52"/>
                    <a:pt x="f7" y="f53"/>
                  </a:cubicBezTo>
                  <a:cubicBezTo>
                    <a:pt x="f5" y="f54"/>
                    <a:pt x="f55" y="f54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lnTo>
                    <a:pt x="f39" y="f61"/>
                  </a:lnTo>
                  <a:cubicBezTo>
                    <a:pt x="f38" y="f61"/>
                    <a:pt x="f63" y="f61"/>
                    <a:pt x="f64" y="f59"/>
                  </a:cubicBezTo>
                  <a:lnTo>
                    <a:pt x="f65" y="f59"/>
                  </a:lnTo>
                  <a:cubicBezTo>
                    <a:pt x="f66" y="f57"/>
                    <a:pt x="f67" y="f57"/>
                    <a:pt x="f68" y="f54"/>
                  </a:cubicBezTo>
                  <a:cubicBezTo>
                    <a:pt x="f69" y="f54"/>
                    <a:pt x="f69" y="f54"/>
                    <a:pt x="f70" y="f53"/>
                  </a:cubicBezTo>
                  <a:cubicBezTo>
                    <a:pt x="f71" y="f53"/>
                    <a:pt x="f72" y="f52"/>
                    <a:pt x="f72" y="f52"/>
                  </a:cubicBezTo>
                  <a:cubicBezTo>
                    <a:pt x="f73" y="f50"/>
                    <a:pt x="f73" y="f50"/>
                    <a:pt x="f20" y="f74"/>
                  </a:cubicBezTo>
                  <a:cubicBezTo>
                    <a:pt x="f17" y="f56"/>
                    <a:pt x="f17" y="f56"/>
                    <a:pt x="f14" y="f49"/>
                  </a:cubicBezTo>
                  <a:cubicBezTo>
                    <a:pt x="f14" y="f75"/>
                    <a:pt x="f14" y="f75"/>
                    <a:pt x="f76" y="f77"/>
                  </a:cubicBezTo>
                  <a:lnTo>
                    <a:pt x="f76" y="f47"/>
                  </a:lnTo>
                  <a:cubicBezTo>
                    <a:pt x="f78" y="f47"/>
                    <a:pt x="f78" y="f46"/>
                    <a:pt x="f78" y="f46"/>
                  </a:cubicBezTo>
                  <a:lnTo>
                    <a:pt x="f78" y="f43"/>
                  </a:lnTo>
                  <a:lnTo>
                    <a:pt x="f78" y="f41"/>
                  </a:lnTo>
                  <a:lnTo>
                    <a:pt x="f78" y="f39"/>
                  </a:lnTo>
                  <a:cubicBezTo>
                    <a:pt x="f78" y="f38"/>
                    <a:pt x="f78" y="f79"/>
                    <a:pt x="f76" y="f80"/>
                  </a:cubicBezTo>
                  <a:cubicBezTo>
                    <a:pt x="f76" y="f37"/>
                    <a:pt x="f76" y="f37"/>
                    <a:pt x="f14" y="f81"/>
                  </a:cubicBezTo>
                  <a:cubicBezTo>
                    <a:pt x="f14" y="f36"/>
                    <a:pt x="f14" y="f82"/>
                    <a:pt x="f17" y="f82"/>
                  </a:cubicBezTo>
                  <a:cubicBezTo>
                    <a:pt x="f17" y="f35"/>
                    <a:pt x="f20" y="f34"/>
                    <a:pt x="f73" y="f32"/>
                  </a:cubicBezTo>
                  <a:lnTo>
                    <a:pt x="f70" y="f27"/>
                  </a:lnTo>
                  <a:lnTo>
                    <a:pt x="f67" y="f22"/>
                  </a:lnTo>
                  <a:cubicBezTo>
                    <a:pt x="f66" y="f20"/>
                    <a:pt x="f82" y="f20"/>
                    <a:pt x="f36" y="f17"/>
                  </a:cubicBezTo>
                  <a:cubicBezTo>
                    <a:pt x="f81" y="f14"/>
                    <a:pt x="f63" y="f14"/>
                    <a:pt x="f83" y="f11"/>
                  </a:cubicBezTo>
                  <a:cubicBezTo>
                    <a:pt x="f39" y="f11"/>
                    <a:pt x="f84" y="f8"/>
                    <a:pt x="f85" y="f8"/>
                  </a:cubicBezTo>
                  <a:cubicBezTo>
                    <a:pt x="f62" y="f6"/>
                    <a:pt x="f86" y="f6"/>
                    <a:pt x="f87" y="f6"/>
                  </a:cubicBezTo>
                  <a:close/>
                  <a:moveTo>
                    <a:pt x="f88" y="f89"/>
                  </a:moveTo>
                  <a:cubicBezTo>
                    <a:pt x="f86" y="f89"/>
                    <a:pt x="f90" y="f89"/>
                    <a:pt x="f39" y="f91"/>
                  </a:cubicBezTo>
                  <a:cubicBezTo>
                    <a:pt x="f83" y="f92"/>
                    <a:pt x="f81" y="f6"/>
                    <a:pt x="f82" y="f8"/>
                  </a:cubicBezTo>
                  <a:cubicBezTo>
                    <a:pt x="f67" y="f11"/>
                    <a:pt x="f69" y="f17"/>
                    <a:pt x="f72" y="f22"/>
                  </a:cubicBezTo>
                  <a:cubicBezTo>
                    <a:pt x="f20" y="f26"/>
                    <a:pt x="f14" y="f29"/>
                    <a:pt x="f78" y="f34"/>
                  </a:cubicBezTo>
                  <a:cubicBezTo>
                    <a:pt x="f93" y="f35"/>
                    <a:pt x="f93" y="f82"/>
                    <a:pt x="f92" y="f36"/>
                  </a:cubicBezTo>
                  <a:cubicBezTo>
                    <a:pt x="f94" y="f37"/>
                    <a:pt x="f94" y="f80"/>
                    <a:pt x="f94" y="f38"/>
                  </a:cubicBezTo>
                  <a:cubicBezTo>
                    <a:pt x="f2" y="f41"/>
                    <a:pt x="f2" y="f43"/>
                    <a:pt x="f94" y="f46"/>
                  </a:cubicBezTo>
                  <a:cubicBezTo>
                    <a:pt x="f94" y="f47"/>
                    <a:pt x="f94" y="f77"/>
                    <a:pt x="f92" y="f75"/>
                  </a:cubicBezTo>
                  <a:cubicBezTo>
                    <a:pt x="f93" y="f49"/>
                    <a:pt x="f78" y="f74"/>
                    <a:pt x="f76" y="f50"/>
                  </a:cubicBezTo>
                  <a:cubicBezTo>
                    <a:pt x="f76" y="f52"/>
                    <a:pt x="f14" y="f53"/>
                    <a:pt x="f20" y="f54"/>
                  </a:cubicBezTo>
                  <a:cubicBezTo>
                    <a:pt x="f73" y="f57"/>
                    <a:pt x="f72" y="f59"/>
                    <a:pt x="f71" y="f61"/>
                  </a:cubicBezTo>
                  <a:cubicBezTo>
                    <a:pt x="f68" y="f95"/>
                    <a:pt x="f65" y="f96"/>
                    <a:pt x="f81" y="f96"/>
                  </a:cubicBezTo>
                  <a:cubicBezTo>
                    <a:pt x="f63" y="f97"/>
                    <a:pt x="f38" y="f97"/>
                    <a:pt x="f84" y="f97"/>
                  </a:cubicBezTo>
                  <a:lnTo>
                    <a:pt x="f62" y="f97"/>
                  </a:lnTo>
                  <a:cubicBezTo>
                    <a:pt x="f98" y="f97"/>
                    <a:pt x="f60" y="f97"/>
                    <a:pt x="f87" y="f96"/>
                  </a:cubicBezTo>
                  <a:cubicBezTo>
                    <a:pt x="f58" y="f96"/>
                    <a:pt x="f75" y="f96"/>
                    <a:pt x="f56" y="f95"/>
                  </a:cubicBezTo>
                  <a:lnTo>
                    <a:pt x="f55" y="f95"/>
                  </a:lnTo>
                  <a:cubicBezTo>
                    <a:pt x="f55" y="f96"/>
                    <a:pt x="f99" y="f97"/>
                    <a:pt x="f5" y="f16"/>
                  </a:cubicBezTo>
                  <a:cubicBezTo>
                    <a:pt x="f5" y="f100"/>
                    <a:pt x="f7" y="f25"/>
                    <a:pt x="f7" y="f101"/>
                  </a:cubicBezTo>
                  <a:lnTo>
                    <a:pt x="f7" y="f102"/>
                  </a:lnTo>
                  <a:lnTo>
                    <a:pt x="f7" y="f103"/>
                  </a:lnTo>
                  <a:cubicBezTo>
                    <a:pt x="f7" y="f104"/>
                    <a:pt x="f5" y="f104"/>
                    <a:pt x="f5" y="f105"/>
                  </a:cubicBezTo>
                  <a:cubicBezTo>
                    <a:pt x="f5" y="f105"/>
                    <a:pt x="f99" y="f106"/>
                    <a:pt x="f99" y="f107"/>
                  </a:cubicBezTo>
                  <a:cubicBezTo>
                    <a:pt x="f55" y="f107"/>
                    <a:pt x="f55" y="f108"/>
                    <a:pt x="f109" y="f108"/>
                  </a:cubicBezTo>
                  <a:cubicBezTo>
                    <a:pt x="f56" y="f110"/>
                    <a:pt x="f56" y="f110"/>
                    <a:pt x="f49" y="f110"/>
                  </a:cubicBezTo>
                  <a:cubicBezTo>
                    <a:pt x="f49" y="f110"/>
                    <a:pt x="f75" y="f111"/>
                    <a:pt x="f58" y="f111"/>
                  </a:cubicBezTo>
                  <a:cubicBezTo>
                    <a:pt x="f58" y="f111"/>
                    <a:pt x="f88" y="f111"/>
                    <a:pt x="f88" y="f110"/>
                  </a:cubicBezTo>
                  <a:lnTo>
                    <a:pt x="f60" y="f110"/>
                  </a:lnTo>
                  <a:lnTo>
                    <a:pt x="f86" y="f108"/>
                  </a:lnTo>
                  <a:cubicBezTo>
                    <a:pt x="f98" y="f107"/>
                    <a:pt x="f62" y="f107"/>
                    <a:pt x="f62" y="f106"/>
                  </a:cubicBezTo>
                  <a:lnTo>
                    <a:pt x="f90" y="f105"/>
                  </a:lnTo>
                  <a:lnTo>
                    <a:pt x="f85" y="f104"/>
                  </a:lnTo>
                  <a:lnTo>
                    <a:pt x="f84" y="f104"/>
                  </a:lnTo>
                  <a:cubicBezTo>
                    <a:pt x="f84" y="f105"/>
                    <a:pt x="f39" y="f105"/>
                    <a:pt x="f39" y="f105"/>
                  </a:cubicBezTo>
                  <a:lnTo>
                    <a:pt x="f39" y="f107"/>
                  </a:lnTo>
                  <a:cubicBezTo>
                    <a:pt x="f84" y="f107"/>
                    <a:pt x="f84" y="f108"/>
                    <a:pt x="f84" y="f110"/>
                  </a:cubicBezTo>
                  <a:cubicBezTo>
                    <a:pt x="f85" y="f111"/>
                    <a:pt x="f90" y="f111"/>
                    <a:pt x="f90" y="f112"/>
                  </a:cubicBezTo>
                  <a:cubicBezTo>
                    <a:pt x="f98" y="f113"/>
                    <a:pt x="f86" y="f114"/>
                    <a:pt x="f87" y="f114"/>
                  </a:cubicBezTo>
                  <a:cubicBezTo>
                    <a:pt x="f88" y="f114"/>
                    <a:pt x="f88" y="f115"/>
                    <a:pt x="f58" y="f115"/>
                  </a:cubicBezTo>
                  <a:cubicBezTo>
                    <a:pt x="f75" y="f115"/>
                    <a:pt x="f49" y="f114"/>
                    <a:pt x="f56" y="f114"/>
                  </a:cubicBezTo>
                  <a:cubicBezTo>
                    <a:pt x="f109" y="f114"/>
                    <a:pt x="f99" y="f113"/>
                    <a:pt x="f5" y="f112"/>
                  </a:cubicBezTo>
                  <a:lnTo>
                    <a:pt x="f9" y="f110"/>
                  </a:lnTo>
                  <a:cubicBezTo>
                    <a:pt x="f51" y="f108"/>
                    <a:pt x="f51" y="f107"/>
                    <a:pt x="f10" y="f106"/>
                  </a:cubicBezTo>
                  <a:lnTo>
                    <a:pt x="f10" y="f103"/>
                  </a:lnTo>
                  <a:cubicBezTo>
                    <a:pt x="f13" y="f104"/>
                    <a:pt x="f16" y="f105"/>
                    <a:pt x="f18" y="f106"/>
                  </a:cubicBezTo>
                  <a:lnTo>
                    <a:pt x="f21" y="f106"/>
                  </a:lnTo>
                  <a:cubicBezTo>
                    <a:pt x="f25" y="f106"/>
                    <a:pt x="f30" y="f105"/>
                    <a:pt x="f116" y="f104"/>
                  </a:cubicBezTo>
                  <a:cubicBezTo>
                    <a:pt x="f117" y="f103"/>
                    <a:pt x="f118" y="f119"/>
                    <a:pt x="f120" y="f25"/>
                  </a:cubicBezTo>
                  <a:cubicBezTo>
                    <a:pt x="f121" y="f23"/>
                    <a:pt x="f121" y="f23"/>
                    <a:pt x="f121" y="f100"/>
                  </a:cubicBezTo>
                  <a:lnTo>
                    <a:pt x="f121" y="f16"/>
                  </a:lnTo>
                  <a:lnTo>
                    <a:pt x="f121" y="f96"/>
                  </a:lnTo>
                  <a:cubicBezTo>
                    <a:pt x="f121" y="f95"/>
                    <a:pt x="f120" y="f61"/>
                    <a:pt x="f120" y="f61"/>
                  </a:cubicBezTo>
                  <a:cubicBezTo>
                    <a:pt x="f120" y="f59"/>
                    <a:pt x="f120" y="f59"/>
                    <a:pt x="f118" y="f59"/>
                  </a:cubicBezTo>
                  <a:cubicBezTo>
                    <a:pt x="f118" y="f57"/>
                    <a:pt x="f122" y="f57"/>
                    <a:pt x="f122" y="f57"/>
                  </a:cubicBezTo>
                  <a:cubicBezTo>
                    <a:pt x="f117" y="f57"/>
                    <a:pt x="f123" y="f59"/>
                    <a:pt x="f123" y="f95"/>
                  </a:cubicBezTo>
                  <a:lnTo>
                    <a:pt x="f123" y="f96"/>
                  </a:lnTo>
                  <a:lnTo>
                    <a:pt x="f123" y="f124"/>
                  </a:lnTo>
                  <a:cubicBezTo>
                    <a:pt x="f123" y="f100"/>
                    <a:pt x="f123" y="f23"/>
                    <a:pt x="f116" y="f25"/>
                  </a:cubicBezTo>
                  <a:cubicBezTo>
                    <a:pt x="f116" y="f28"/>
                    <a:pt x="f33" y="f101"/>
                    <a:pt x="f33" y="f101"/>
                  </a:cubicBezTo>
                  <a:cubicBezTo>
                    <a:pt x="f30" y="f119"/>
                    <a:pt x="f28" y="f119"/>
                    <a:pt x="f28" y="f125"/>
                  </a:cubicBezTo>
                  <a:cubicBezTo>
                    <a:pt x="f25" y="f125"/>
                    <a:pt x="f25" y="f102"/>
                    <a:pt x="f23" y="f102"/>
                  </a:cubicBezTo>
                  <a:lnTo>
                    <a:pt x="f15" y="f102"/>
                  </a:lnTo>
                  <a:cubicBezTo>
                    <a:pt x="f15" y="f125"/>
                    <a:pt x="f13" y="f125"/>
                    <a:pt x="f12" y="f119"/>
                  </a:cubicBezTo>
                  <a:lnTo>
                    <a:pt x="f10" y="f101"/>
                  </a:lnTo>
                  <a:cubicBezTo>
                    <a:pt x="f10" y="f28"/>
                    <a:pt x="f10" y="f23"/>
                    <a:pt x="f51" y="f126"/>
                  </a:cubicBezTo>
                  <a:cubicBezTo>
                    <a:pt x="f9" y="f97"/>
                    <a:pt x="f9" y="f95"/>
                    <a:pt x="f7" y="f59"/>
                  </a:cubicBezTo>
                  <a:cubicBezTo>
                    <a:pt x="f9" y="f59"/>
                    <a:pt x="f51" y="f57"/>
                    <a:pt x="f10" y="f57"/>
                  </a:cubicBezTo>
                  <a:cubicBezTo>
                    <a:pt x="f15" y="f53"/>
                    <a:pt x="f18" y="f50"/>
                    <a:pt x="f23" y="f56"/>
                  </a:cubicBezTo>
                  <a:cubicBezTo>
                    <a:pt x="f25" y="f75"/>
                    <a:pt x="f30" y="f48"/>
                    <a:pt x="f33" y="f45"/>
                  </a:cubicBezTo>
                  <a:cubicBezTo>
                    <a:pt x="f116" y="f44"/>
                    <a:pt x="f116" y="f43"/>
                    <a:pt x="f123" y="f42"/>
                  </a:cubicBezTo>
                  <a:cubicBezTo>
                    <a:pt x="f117" y="f41"/>
                    <a:pt x="f117" y="f39"/>
                    <a:pt x="f117" y="f38"/>
                  </a:cubicBezTo>
                  <a:lnTo>
                    <a:pt x="f117" y="f34"/>
                  </a:lnTo>
                  <a:cubicBezTo>
                    <a:pt x="f123" y="f31"/>
                    <a:pt x="f116" y="f27"/>
                    <a:pt x="f33" y="f24"/>
                  </a:cubicBezTo>
                  <a:lnTo>
                    <a:pt x="f28" y="f20"/>
                  </a:lnTo>
                  <a:cubicBezTo>
                    <a:pt x="f28" y="f17"/>
                    <a:pt x="f25" y="f17"/>
                    <a:pt x="f23" y="f14"/>
                  </a:cubicBezTo>
                  <a:cubicBezTo>
                    <a:pt x="f19" y="f8"/>
                    <a:pt x="f16" y="f6"/>
                    <a:pt x="f12" y="f92"/>
                  </a:cubicBezTo>
                  <a:lnTo>
                    <a:pt x="f10" y="f92"/>
                  </a:lnTo>
                  <a:cubicBezTo>
                    <a:pt x="f9" y="f91"/>
                    <a:pt x="f5" y="f89"/>
                    <a:pt x="f109" y="f89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3694;p54">
              <a:extLst>
                <a:ext uri="{FF2B5EF4-FFF2-40B4-BE49-F238E27FC236}">
                  <a16:creationId xmlns:a16="http://schemas.microsoft.com/office/drawing/2014/main" id="{95622974-A13F-D63A-AA27-4C88770AED2A}"/>
                </a:ext>
              </a:extLst>
            </p:cNvPr>
            <p:cNvSpPr/>
            <p:nvPr/>
          </p:nvSpPr>
          <p:spPr>
            <a:xfrm>
              <a:off x="1198056" y="3517980"/>
              <a:ext cx="169328" cy="2003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03"/>
                <a:gd name="f4" fmla="val 2844"/>
                <a:gd name="f5" fmla="val 1169"/>
                <a:gd name="f6" fmla="val 125"/>
                <a:gd name="f7" fmla="val 1209"/>
                <a:gd name="f8" fmla="val 1254"/>
                <a:gd name="f9" fmla="val 1294"/>
                <a:gd name="f10" fmla="val 151"/>
                <a:gd name="f11" fmla="val 1379"/>
                <a:gd name="f12" fmla="val 1460"/>
                <a:gd name="f13" fmla="val 191"/>
                <a:gd name="f14" fmla="val 1545"/>
                <a:gd name="f15" fmla="val 231"/>
                <a:gd name="f16" fmla="val 1630"/>
                <a:gd name="f17" fmla="val 276"/>
                <a:gd name="f18" fmla="val 1710"/>
                <a:gd name="f19" fmla="val 316"/>
                <a:gd name="f20" fmla="val 1796"/>
                <a:gd name="f21" fmla="val 401"/>
                <a:gd name="f22" fmla="val 1881"/>
                <a:gd name="f23" fmla="val 461"/>
                <a:gd name="f24" fmla="val 1961"/>
                <a:gd name="f25" fmla="val 567"/>
                <a:gd name="f26" fmla="val 2026"/>
                <a:gd name="f27" fmla="val 652"/>
                <a:gd name="f28" fmla="val 2066"/>
                <a:gd name="f29" fmla="val 712"/>
                <a:gd name="f30" fmla="val 2086"/>
                <a:gd name="f31" fmla="val 752"/>
                <a:gd name="f32" fmla="val 2112"/>
                <a:gd name="f33" fmla="val 797"/>
                <a:gd name="f34" fmla="val 2152"/>
                <a:gd name="f35" fmla="val 878"/>
                <a:gd name="f36" fmla="val 2192"/>
                <a:gd name="f37" fmla="val 943"/>
                <a:gd name="f38" fmla="val 2212"/>
                <a:gd name="f39" fmla="val 1003"/>
                <a:gd name="f40" fmla="val 2237"/>
                <a:gd name="f41" fmla="val 1088"/>
                <a:gd name="f42" fmla="val 2257"/>
                <a:gd name="f43" fmla="val 1154"/>
                <a:gd name="f44" fmla="val 1214"/>
                <a:gd name="f45" fmla="val 2277"/>
                <a:gd name="f46" fmla="val 1279"/>
                <a:gd name="f47" fmla="val 1359"/>
                <a:gd name="f48" fmla="val 2297"/>
                <a:gd name="f49" fmla="val 1444"/>
                <a:gd name="f50" fmla="val 1655"/>
                <a:gd name="f51" fmla="val 1715"/>
                <a:gd name="f52" fmla="val 1780"/>
                <a:gd name="f53" fmla="val 1841"/>
                <a:gd name="f54" fmla="val 1906"/>
                <a:gd name="f55" fmla="val 1946"/>
                <a:gd name="f56" fmla="val 2006"/>
                <a:gd name="f57" fmla="val 2071"/>
                <a:gd name="f58" fmla="val 2172"/>
                <a:gd name="f59" fmla="val 2111"/>
                <a:gd name="f60" fmla="val 2177"/>
                <a:gd name="f61" fmla="val 2132"/>
                <a:gd name="f62" fmla="val 2282"/>
                <a:gd name="f63" fmla="val 2322"/>
                <a:gd name="f64" fmla="val 2046"/>
                <a:gd name="f65" fmla="val 2342"/>
                <a:gd name="f66" fmla="val 2382"/>
                <a:gd name="f67" fmla="val 1986"/>
                <a:gd name="f68" fmla="val 2427"/>
                <a:gd name="f69" fmla="val 2447"/>
                <a:gd name="f70" fmla="val 1941"/>
                <a:gd name="f71" fmla="val 2488"/>
                <a:gd name="f72" fmla="val 1901"/>
                <a:gd name="f73" fmla="val 2508"/>
                <a:gd name="f74" fmla="val 2553"/>
                <a:gd name="f75" fmla="val 1836"/>
                <a:gd name="f76" fmla="val 2573"/>
                <a:gd name="f77" fmla="val 2613"/>
                <a:gd name="f78" fmla="val 2658"/>
                <a:gd name="f79" fmla="val 1650"/>
                <a:gd name="f80" fmla="val 2678"/>
                <a:gd name="f81" fmla="val 1585"/>
                <a:gd name="f82" fmla="val 2718"/>
                <a:gd name="f83" fmla="val 1505"/>
                <a:gd name="f84" fmla="val 2738"/>
                <a:gd name="f85" fmla="val 1419"/>
                <a:gd name="f86" fmla="val 2758"/>
                <a:gd name="f87" fmla="val 1234"/>
                <a:gd name="f88" fmla="val 1189"/>
                <a:gd name="f89" fmla="val 1149"/>
                <a:gd name="f90" fmla="val 1108"/>
                <a:gd name="f91" fmla="val 1063"/>
                <a:gd name="f92" fmla="val 1023"/>
                <a:gd name="f93" fmla="val 983"/>
                <a:gd name="f94" fmla="val 2698"/>
                <a:gd name="f95" fmla="val 938"/>
                <a:gd name="f96" fmla="val 898"/>
                <a:gd name="f97" fmla="val 858"/>
                <a:gd name="f98" fmla="val 772"/>
                <a:gd name="f99" fmla="val 687"/>
                <a:gd name="f100" fmla="val 607"/>
                <a:gd name="f101" fmla="val 522"/>
                <a:gd name="f102" fmla="val 2407"/>
                <a:gd name="f103" fmla="val 457"/>
                <a:gd name="f104" fmla="val 376"/>
                <a:gd name="f105" fmla="val 2217"/>
                <a:gd name="f106" fmla="val 311"/>
                <a:gd name="f107" fmla="val 251"/>
                <a:gd name="f108" fmla="val 206"/>
                <a:gd name="f109" fmla="val 1861"/>
                <a:gd name="f110" fmla="val 186"/>
                <a:gd name="f111" fmla="val 1801"/>
                <a:gd name="f112" fmla="val 166"/>
                <a:gd name="f113" fmla="val 146"/>
                <a:gd name="f114" fmla="val 126"/>
                <a:gd name="f115" fmla="val 1590"/>
                <a:gd name="f116" fmla="val 1424"/>
                <a:gd name="f117" fmla="val 105"/>
                <a:gd name="f118" fmla="val 1299"/>
                <a:gd name="f119" fmla="val 1028"/>
                <a:gd name="f120" fmla="val 923"/>
                <a:gd name="f121" fmla="val 692"/>
                <a:gd name="f122" fmla="val 356"/>
                <a:gd name="f123" fmla="val 527"/>
                <a:gd name="f124" fmla="val 416"/>
                <a:gd name="f125" fmla="val 441"/>
                <a:gd name="f126" fmla="val 421"/>
                <a:gd name="f127" fmla="val 482"/>
                <a:gd name="f128" fmla="val 502"/>
                <a:gd name="f129" fmla="val 542"/>
                <a:gd name="f130" fmla="val 336"/>
                <a:gd name="f131" fmla="val 562"/>
                <a:gd name="f132" fmla="val 833"/>
                <a:gd name="f133" fmla="val 171"/>
                <a:gd name="f134" fmla="val 918"/>
                <a:gd name="f135" fmla="val 1043"/>
                <a:gd name="f136" fmla="val 25"/>
                <a:gd name="f137" fmla="val 45"/>
                <a:gd name="f138" fmla="val 793"/>
                <a:gd name="f139" fmla="val 65"/>
                <a:gd name="f140" fmla="val 732"/>
                <a:gd name="f141" fmla="val 85"/>
                <a:gd name="f142" fmla="val 667"/>
                <a:gd name="f143" fmla="val 627"/>
                <a:gd name="f144" fmla="val 271"/>
                <a:gd name="f145" fmla="val 777"/>
                <a:gd name="f146" fmla="val 80"/>
                <a:gd name="f147" fmla="val 838"/>
                <a:gd name="f148" fmla="val 40"/>
                <a:gd name="f149" fmla="val 963"/>
                <a:gd name="f150" fmla="val 20"/>
                <a:gd name="f151" fmla="val 1404"/>
                <a:gd name="f152" fmla="val 1530"/>
                <a:gd name="f153" fmla="val 1675"/>
                <a:gd name="f154" fmla="val 2197"/>
                <a:gd name="f155" fmla="val 2533"/>
                <a:gd name="f156" fmla="val 2783"/>
                <a:gd name="f157" fmla="val 958"/>
                <a:gd name="f158" fmla="val 2804"/>
                <a:gd name="f159" fmla="val 2824"/>
                <a:gd name="f160" fmla="val 1129"/>
                <a:gd name="f161" fmla="val 1439"/>
                <a:gd name="f162" fmla="val 1525"/>
                <a:gd name="f163" fmla="val 1565"/>
                <a:gd name="f164" fmla="val 1690"/>
                <a:gd name="f165" fmla="val 1755"/>
                <a:gd name="f166" fmla="val 1816"/>
                <a:gd name="f167" fmla="val 2593"/>
                <a:gd name="f168" fmla="val 2362"/>
                <a:gd name="f169" fmla="val 2337"/>
                <a:gd name="f170" fmla="val 2402"/>
                <a:gd name="f171" fmla="val 1570"/>
                <a:gd name="f172" fmla="val 1068"/>
                <a:gd name="f173" fmla="val 1485"/>
                <a:gd name="f174" fmla="val 1314"/>
                <a:gd name="f175" fmla="*/ f0 1 2403"/>
                <a:gd name="f176" fmla="*/ f1 1 2844"/>
                <a:gd name="f177" fmla="val f2"/>
                <a:gd name="f178" fmla="val f3"/>
                <a:gd name="f179" fmla="val f4"/>
                <a:gd name="f180" fmla="+- f179 0 f177"/>
                <a:gd name="f181" fmla="+- f178 0 f177"/>
                <a:gd name="f182" fmla="*/ f181 1 2403"/>
                <a:gd name="f183" fmla="*/ f180 1 2844"/>
                <a:gd name="f184" fmla="*/ f177 1 f182"/>
                <a:gd name="f185" fmla="*/ f178 1 f182"/>
                <a:gd name="f186" fmla="*/ f177 1 f183"/>
                <a:gd name="f187" fmla="*/ f179 1 f183"/>
                <a:gd name="f188" fmla="*/ f184 f175 1"/>
                <a:gd name="f189" fmla="*/ f185 f175 1"/>
                <a:gd name="f190" fmla="*/ f187 f176 1"/>
                <a:gd name="f191" fmla="*/ f186 f1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8" t="f191" r="f189" b="f190"/>
              <a:pathLst>
                <a:path w="2403" h="2844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0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2" y="f44"/>
                  </a:cubicBezTo>
                  <a:cubicBezTo>
                    <a:pt x="f45" y="f46"/>
                    <a:pt x="f45" y="f47"/>
                    <a:pt x="f48" y="f49"/>
                  </a:cubicBezTo>
                  <a:lnTo>
                    <a:pt x="f48" y="f50"/>
                  </a:lnTo>
                  <a:cubicBezTo>
                    <a:pt x="f48" y="f51"/>
                    <a:pt x="f45" y="f52"/>
                    <a:pt x="f42" y="f53"/>
                  </a:cubicBezTo>
                  <a:cubicBezTo>
                    <a:pt x="f42" y="f54"/>
                    <a:pt x="f40" y="f55"/>
                    <a:pt x="f38" y="f56"/>
                  </a:cubicBezTo>
                  <a:cubicBezTo>
                    <a:pt x="f38" y="f57"/>
                    <a:pt x="f58" y="f59"/>
                    <a:pt x="f34" y="f60"/>
                  </a:cubicBezTo>
                  <a:cubicBezTo>
                    <a:pt x="f61" y="f40"/>
                    <a:pt x="f32" y="f62"/>
                    <a:pt x="f28" y="f63"/>
                  </a:cubicBezTo>
                  <a:cubicBezTo>
                    <a:pt x="f64" y="f65"/>
                    <a:pt x="f26" y="f66"/>
                    <a:pt x="f67" y="f68"/>
                  </a:cubicBezTo>
                  <a:cubicBezTo>
                    <a:pt x="f24" y="f69"/>
                    <a:pt x="f70" y="f71"/>
                    <a:pt x="f72" y="f73"/>
                  </a:cubicBezTo>
                  <a:cubicBezTo>
                    <a:pt x="f22" y="f74"/>
                    <a:pt x="f75" y="f76"/>
                    <a:pt x="f20" y="f77"/>
                  </a:cubicBezTo>
                  <a:cubicBezTo>
                    <a:pt x="f18" y="f78"/>
                    <a:pt x="f79" y="f80"/>
                    <a:pt x="f81" y="f82"/>
                  </a:cubicBezTo>
                  <a:cubicBezTo>
                    <a:pt x="f83" y="f84"/>
                    <a:pt x="f85" y="f84"/>
                    <a:pt x="f47" y="f86"/>
                  </a:cubicBezTo>
                  <a:lnTo>
                    <a:pt x="f87" y="f86"/>
                  </a:lnTo>
                  <a:cubicBezTo>
                    <a:pt x="f88" y="f86"/>
                    <a:pt x="f89" y="f84"/>
                    <a:pt x="f90" y="f84"/>
                  </a:cubicBezTo>
                  <a:cubicBezTo>
                    <a:pt x="f91" y="f84"/>
                    <a:pt x="f92" y="f82"/>
                    <a:pt x="f93" y="f94"/>
                  </a:cubicBezTo>
                  <a:cubicBezTo>
                    <a:pt x="f95" y="f94"/>
                    <a:pt x="f96" y="f80"/>
                    <a:pt x="f97" y="f78"/>
                  </a:cubicBezTo>
                  <a:cubicBezTo>
                    <a:pt x="f98" y="f77"/>
                    <a:pt x="f99" y="f74"/>
                    <a:pt x="f100" y="f71"/>
                  </a:cubicBezTo>
                  <a:cubicBezTo>
                    <a:pt x="f101" y="f102"/>
                    <a:pt x="f103" y="f63"/>
                    <a:pt x="f104" y="f105"/>
                  </a:cubicBezTo>
                  <a:cubicBezTo>
                    <a:pt x="f106" y="f59"/>
                    <a:pt x="f107" y="f67"/>
                    <a:pt x="f108" y="f109"/>
                  </a:cubicBezTo>
                  <a:cubicBezTo>
                    <a:pt x="f110" y="f111"/>
                    <a:pt x="f112" y="f51"/>
                    <a:pt x="f113" y="f50"/>
                  </a:cubicBezTo>
                  <a:cubicBezTo>
                    <a:pt x="f114" y="f115"/>
                    <a:pt x="f114" y="f83"/>
                    <a:pt x="f114" y="f116"/>
                  </a:cubicBezTo>
                  <a:cubicBezTo>
                    <a:pt x="f117" y="f118"/>
                    <a:pt x="f114" y="f43"/>
                    <a:pt x="f113" y="f119"/>
                  </a:cubicBezTo>
                  <a:cubicBezTo>
                    <a:pt x="f112" y="f120"/>
                    <a:pt x="f108" y="f33"/>
                    <a:pt x="f107" y="f121"/>
                  </a:cubicBezTo>
                  <a:cubicBezTo>
                    <a:pt x="f106" y="f100"/>
                    <a:pt x="f122" y="f123"/>
                    <a:pt x="f124" y="f125"/>
                  </a:cubicBezTo>
                  <a:cubicBezTo>
                    <a:pt x="f103" y="f126"/>
                    <a:pt x="f127" y="f21"/>
                    <a:pt x="f128" y="f122"/>
                  </a:cubicBezTo>
                  <a:cubicBezTo>
                    <a:pt x="f129" y="f130"/>
                    <a:pt x="f131" y="f19"/>
                    <a:pt x="f100" y="f17"/>
                  </a:cubicBezTo>
                  <a:cubicBezTo>
                    <a:pt x="f99" y="f15"/>
                    <a:pt x="f31" y="f13"/>
                    <a:pt x="f132" y="f133"/>
                  </a:cubicBezTo>
                  <a:cubicBezTo>
                    <a:pt x="f134" y="f10"/>
                    <a:pt x="f93" y="f6"/>
                    <a:pt x="f91" y="f6"/>
                  </a:cubicBezTo>
                  <a:close/>
                  <a:moveTo>
                    <a:pt x="f90" y="f2"/>
                  </a:moveTo>
                  <a:cubicBezTo>
                    <a:pt x="f135" y="f2"/>
                    <a:pt x="f93" y="f136"/>
                    <a:pt x="f134" y="f136"/>
                  </a:cubicBezTo>
                  <a:cubicBezTo>
                    <a:pt x="f97" y="f137"/>
                    <a:pt x="f138" y="f139"/>
                    <a:pt x="f140" y="f141"/>
                  </a:cubicBezTo>
                  <a:cubicBezTo>
                    <a:pt x="f142" y="f117"/>
                    <a:pt x="f143" y="f10"/>
                    <a:pt x="f131" y="f13"/>
                  </a:cubicBezTo>
                  <a:cubicBezTo>
                    <a:pt x="f103" y="f107"/>
                    <a:pt x="f122" y="f130"/>
                    <a:pt x="f144" y="f23"/>
                  </a:cubicBezTo>
                  <a:cubicBezTo>
                    <a:pt x="f15" y="f123"/>
                    <a:pt x="f108" y="f25"/>
                    <a:pt x="f112" y="f143"/>
                  </a:cubicBezTo>
                  <a:cubicBezTo>
                    <a:pt x="f113" y="f121"/>
                    <a:pt x="f117" y="f145"/>
                    <a:pt x="f146" y="f147"/>
                  </a:cubicBezTo>
                  <a:cubicBezTo>
                    <a:pt x="f148" y="f149"/>
                    <a:pt x="f150" y="f90"/>
                    <a:pt x="f150" y="f8"/>
                  </a:cubicBezTo>
                  <a:cubicBezTo>
                    <a:pt x="f2" y="f151"/>
                    <a:pt x="f150" y="f152"/>
                    <a:pt x="f148" y="f153"/>
                  </a:cubicBezTo>
                  <a:cubicBezTo>
                    <a:pt x="f146" y="f111"/>
                    <a:pt x="f114" y="f55"/>
                    <a:pt x="f110" y="f57"/>
                  </a:cubicBezTo>
                  <a:cubicBezTo>
                    <a:pt x="f107" y="f154"/>
                    <a:pt x="f106" y="f63"/>
                    <a:pt x="f124" y="f68"/>
                  </a:cubicBezTo>
                  <a:cubicBezTo>
                    <a:pt x="f128" y="f155"/>
                    <a:pt x="f143" y="f77"/>
                    <a:pt x="f140" y="f94"/>
                  </a:cubicBezTo>
                  <a:cubicBezTo>
                    <a:pt x="f138" y="f82"/>
                    <a:pt x="f97" y="f86"/>
                    <a:pt x="f96" y="f156"/>
                  </a:cubicBezTo>
                  <a:cubicBezTo>
                    <a:pt x="f157" y="f158"/>
                    <a:pt x="f135" y="f159"/>
                    <a:pt x="f160" y="f4"/>
                  </a:cubicBezTo>
                  <a:lnTo>
                    <a:pt x="f9" y="f4"/>
                  </a:lnTo>
                  <a:cubicBezTo>
                    <a:pt x="f47" y="f4"/>
                    <a:pt x="f161" y="f4"/>
                    <a:pt x="f162" y="f159"/>
                  </a:cubicBezTo>
                  <a:cubicBezTo>
                    <a:pt x="f163" y="f159"/>
                    <a:pt x="f16" y="f158"/>
                    <a:pt x="f164" y="f86"/>
                  </a:cubicBezTo>
                  <a:cubicBezTo>
                    <a:pt x="f165" y="f84"/>
                    <a:pt x="f166" y="f82"/>
                    <a:pt x="f22" y="f78"/>
                  </a:cubicBezTo>
                  <a:cubicBezTo>
                    <a:pt x="f67" y="f167"/>
                    <a:pt x="f28" y="f71"/>
                    <a:pt x="f34" y="f168"/>
                  </a:cubicBezTo>
                  <a:cubicBezTo>
                    <a:pt x="f40" y="f42"/>
                    <a:pt x="f48" y="f61"/>
                    <a:pt x="f169" y="f67"/>
                  </a:cubicBezTo>
                  <a:cubicBezTo>
                    <a:pt x="f168" y="f109"/>
                    <a:pt x="f66" y="f51"/>
                    <a:pt x="f170" y="f171"/>
                  </a:cubicBezTo>
                  <a:cubicBezTo>
                    <a:pt x="f170" y="f49"/>
                    <a:pt x="f66" y="f118"/>
                    <a:pt x="f168" y="f43"/>
                  </a:cubicBezTo>
                  <a:cubicBezTo>
                    <a:pt x="f169" y="f172"/>
                    <a:pt x="f48" y="f149"/>
                    <a:pt x="f42" y="f97"/>
                  </a:cubicBezTo>
                  <a:cubicBezTo>
                    <a:pt x="f36" y="f140"/>
                    <a:pt x="f61" y="f100"/>
                    <a:pt x="f26" y="f127"/>
                  </a:cubicBezTo>
                  <a:cubicBezTo>
                    <a:pt x="f70" y="f104"/>
                    <a:pt x="f75" y="f17"/>
                    <a:pt x="f18" y="f13"/>
                  </a:cubicBezTo>
                  <a:cubicBezTo>
                    <a:pt x="f79" y="f10"/>
                    <a:pt x="f163" y="f117"/>
                    <a:pt x="f173" y="f141"/>
                  </a:cubicBezTo>
                  <a:cubicBezTo>
                    <a:pt x="f85" y="f139"/>
                    <a:pt x="f11" y="f137"/>
                    <a:pt x="f174" y="f136"/>
                  </a:cubicBezTo>
                  <a:cubicBezTo>
                    <a:pt x="f8" y="f136"/>
                    <a:pt x="f88" y="f2"/>
                    <a:pt x="f90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3695;p54">
              <a:extLst>
                <a:ext uri="{FF2B5EF4-FFF2-40B4-BE49-F238E27FC236}">
                  <a16:creationId xmlns:a16="http://schemas.microsoft.com/office/drawing/2014/main" id="{05EE7541-9ECC-57C6-2D65-50D9559C1ECC}"/>
                </a:ext>
              </a:extLst>
            </p:cNvPr>
            <p:cNvSpPr/>
            <p:nvPr/>
          </p:nvSpPr>
          <p:spPr>
            <a:xfrm>
              <a:off x="1717864" y="3528550"/>
              <a:ext cx="100062" cy="1149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0"/>
                <a:gd name="f4" fmla="val 1630"/>
                <a:gd name="f5" fmla="val 562"/>
                <a:gd name="f6" fmla="val 81"/>
                <a:gd name="f7" fmla="val 602"/>
                <a:gd name="f8" fmla="val 647"/>
                <a:gd name="f9" fmla="val 688"/>
                <a:gd name="f10" fmla="val 101"/>
                <a:gd name="f11" fmla="val 708"/>
                <a:gd name="f12" fmla="val 753"/>
                <a:gd name="f13" fmla="val 793"/>
                <a:gd name="f14" fmla="val 126"/>
                <a:gd name="f15" fmla="val 833"/>
                <a:gd name="f16" fmla="val 878"/>
                <a:gd name="f17" fmla="val 146"/>
                <a:gd name="f18" fmla="val 898"/>
                <a:gd name="f19" fmla="val 938"/>
                <a:gd name="f20" fmla="val 166"/>
                <a:gd name="f21" fmla="val 978"/>
                <a:gd name="f22" fmla="val 186"/>
                <a:gd name="f23" fmla="val 1024"/>
                <a:gd name="f24" fmla="val 206"/>
                <a:gd name="f25" fmla="val 1044"/>
                <a:gd name="f26" fmla="val 226"/>
                <a:gd name="f27" fmla="val 1084"/>
                <a:gd name="f28" fmla="val 251"/>
                <a:gd name="f29" fmla="val 1104"/>
                <a:gd name="f30" fmla="val 271"/>
                <a:gd name="f31" fmla="val 1149"/>
                <a:gd name="f32" fmla="val 291"/>
                <a:gd name="f33" fmla="val 1169"/>
                <a:gd name="f34" fmla="val 311"/>
                <a:gd name="f35" fmla="val 1189"/>
                <a:gd name="f36" fmla="val 332"/>
                <a:gd name="f37" fmla="val 1209"/>
                <a:gd name="f38" fmla="val 352"/>
                <a:gd name="f39" fmla="val 1229"/>
                <a:gd name="f40" fmla="val 377"/>
                <a:gd name="f41" fmla="val 1254"/>
                <a:gd name="f42" fmla="val 397"/>
                <a:gd name="f43" fmla="val 417"/>
                <a:gd name="f44" fmla="val 1274"/>
                <a:gd name="f45" fmla="val 437"/>
                <a:gd name="f46" fmla="val 457"/>
                <a:gd name="f47" fmla="val 1294"/>
                <a:gd name="f48" fmla="val 477"/>
                <a:gd name="f49" fmla="val 502"/>
                <a:gd name="f50" fmla="val 1314"/>
                <a:gd name="f51" fmla="val 522"/>
                <a:gd name="f52" fmla="val 542"/>
                <a:gd name="f53" fmla="val 1334"/>
                <a:gd name="f54" fmla="val 668"/>
                <a:gd name="f55" fmla="val 728"/>
                <a:gd name="f56" fmla="val 773"/>
                <a:gd name="f57" fmla="val 813"/>
                <a:gd name="f58" fmla="val 853"/>
                <a:gd name="f59" fmla="val 918"/>
                <a:gd name="f60" fmla="val 1129"/>
                <a:gd name="f61" fmla="val 1004"/>
                <a:gd name="f62" fmla="val 582"/>
                <a:gd name="f63" fmla="val 958"/>
                <a:gd name="f64" fmla="val 331"/>
                <a:gd name="f65" fmla="val 627"/>
                <a:gd name="f66" fmla="val 61"/>
                <a:gd name="f67" fmla="val 1"/>
                <a:gd name="f68" fmla="val 21"/>
                <a:gd name="f69" fmla="val 41"/>
                <a:gd name="f70" fmla="val 1064"/>
                <a:gd name="f71" fmla="val 1335"/>
                <a:gd name="f72" fmla="val 1355"/>
                <a:gd name="f73" fmla="val 1400"/>
                <a:gd name="f74" fmla="val 1440"/>
                <a:gd name="f75" fmla="val 1380"/>
                <a:gd name="f76" fmla="val 1525"/>
                <a:gd name="f77" fmla="val 1585"/>
                <a:gd name="f78" fmla="val 1605"/>
                <a:gd name="f79" fmla="val 667"/>
                <a:gd name="f80" fmla="val 1565"/>
                <a:gd name="f81" fmla="val 1545"/>
                <a:gd name="f82" fmla="val 1505"/>
                <a:gd name="f83" fmla="val 1460"/>
                <a:gd name="f84" fmla="val 1480"/>
                <a:gd name="f85" fmla="*/ f0 1 1420"/>
                <a:gd name="f86" fmla="*/ f1 1 1630"/>
                <a:gd name="f87" fmla="val f2"/>
                <a:gd name="f88" fmla="val f3"/>
                <a:gd name="f89" fmla="val f4"/>
                <a:gd name="f90" fmla="+- f89 0 f87"/>
                <a:gd name="f91" fmla="+- f88 0 f87"/>
                <a:gd name="f92" fmla="*/ f91 1 1420"/>
                <a:gd name="f93" fmla="*/ f90 1 1630"/>
                <a:gd name="f94" fmla="*/ f87 1 f92"/>
                <a:gd name="f95" fmla="*/ f88 1 f92"/>
                <a:gd name="f96" fmla="*/ f87 1 f93"/>
                <a:gd name="f97" fmla="*/ f89 1 f93"/>
                <a:gd name="f98" fmla="*/ f94 f85 1"/>
                <a:gd name="f99" fmla="*/ f95 f85 1"/>
                <a:gd name="f100" fmla="*/ f97 f86 1"/>
                <a:gd name="f101" fmla="*/ f96 f8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8" t="f101" r="f99" b="f100"/>
              <a:pathLst>
                <a:path w="1420" h="1630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0"/>
                    <a:pt x="f12" y="f10"/>
                    <a:pt x="f13" y="f14"/>
                  </a:cubicBezTo>
                  <a:cubicBezTo>
                    <a:pt x="f15" y="f14"/>
                    <a:pt x="f16" y="f17"/>
                    <a:pt x="f18" y="f17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1" y="f43"/>
                    <a:pt x="f44" y="f45"/>
                    <a:pt x="f44" y="f46"/>
                  </a:cubicBezTo>
                  <a:cubicBezTo>
                    <a:pt x="f47" y="f48"/>
                    <a:pt x="f47" y="f49"/>
                    <a:pt x="f50" y="f49"/>
                  </a:cubicBezTo>
                  <a:cubicBezTo>
                    <a:pt x="f50" y="f51"/>
                    <a:pt x="f50" y="f52"/>
                    <a:pt x="f53" y="f5"/>
                  </a:cubicBezTo>
                  <a:lnTo>
                    <a:pt x="f53" y="f7"/>
                  </a:lnTo>
                  <a:lnTo>
                    <a:pt x="f53" y="f8"/>
                  </a:lnTo>
                  <a:lnTo>
                    <a:pt x="f53" y="f54"/>
                  </a:lnTo>
                  <a:lnTo>
                    <a:pt x="f53" y="f9"/>
                  </a:lnTo>
                  <a:lnTo>
                    <a:pt x="f53" y="f55"/>
                  </a:lnTo>
                  <a:cubicBezTo>
                    <a:pt x="f53" y="f12"/>
                    <a:pt x="f50" y="f12"/>
                    <a:pt x="f50" y="f56"/>
                  </a:cubicBezTo>
                  <a:cubicBezTo>
                    <a:pt x="f50" y="f13"/>
                    <a:pt x="f50" y="f13"/>
                    <a:pt x="f47" y="f57"/>
                  </a:cubicBezTo>
                  <a:cubicBezTo>
                    <a:pt x="f44" y="f15"/>
                    <a:pt x="f44" y="f58"/>
                    <a:pt x="f41" y="f16"/>
                  </a:cubicBezTo>
                  <a:lnTo>
                    <a:pt x="f37" y="f59"/>
                  </a:lnTo>
                  <a:cubicBezTo>
                    <a:pt x="f35" y="f59"/>
                    <a:pt x="f35" y="f19"/>
                    <a:pt x="f33" y="f19"/>
                  </a:cubicBezTo>
                  <a:cubicBezTo>
                    <a:pt x="f60" y="f21"/>
                    <a:pt x="f27" y="f21"/>
                    <a:pt x="f23" y="f61"/>
                  </a:cubicBezTo>
                  <a:cubicBezTo>
                    <a:pt x="f21" y="f23"/>
                    <a:pt x="f59" y="f23"/>
                    <a:pt x="f58" y="f23"/>
                  </a:cubicBezTo>
                  <a:lnTo>
                    <a:pt x="f55" y="f23"/>
                  </a:lnTo>
                  <a:cubicBezTo>
                    <a:pt x="f9" y="f23"/>
                    <a:pt x="f8" y="f61"/>
                    <a:pt x="f7" y="f61"/>
                  </a:cubicBezTo>
                  <a:cubicBezTo>
                    <a:pt x="f62" y="f21"/>
                    <a:pt x="f52" y="f21"/>
                    <a:pt x="f49" y="f63"/>
                  </a:cubicBezTo>
                  <a:cubicBezTo>
                    <a:pt x="f46" y="f19"/>
                    <a:pt x="f43" y="f19"/>
                    <a:pt x="f40" y="f18"/>
                  </a:cubicBezTo>
                  <a:cubicBezTo>
                    <a:pt x="f38" y="f18"/>
                    <a:pt x="f64" y="f16"/>
                    <a:pt x="f34" y="f58"/>
                  </a:cubicBezTo>
                  <a:cubicBezTo>
                    <a:pt x="f30" y="f15"/>
                    <a:pt x="f28" y="f57"/>
                    <a:pt x="f26" y="f13"/>
                  </a:cubicBezTo>
                  <a:lnTo>
                    <a:pt x="f20" y="f55"/>
                  </a:lnTo>
                  <a:cubicBezTo>
                    <a:pt x="f17" y="f11"/>
                    <a:pt x="f17" y="f9"/>
                    <a:pt x="f14" y="f54"/>
                  </a:cubicBezTo>
                  <a:cubicBezTo>
                    <a:pt x="f10" y="f65"/>
                    <a:pt x="f10" y="f7"/>
                    <a:pt x="f6" y="f5"/>
                  </a:cubicBezTo>
                  <a:cubicBezTo>
                    <a:pt x="f6" y="f52"/>
                    <a:pt x="f6" y="f51"/>
                    <a:pt x="f66" y="f51"/>
                  </a:cubicBezTo>
                  <a:lnTo>
                    <a:pt x="f66" y="f46"/>
                  </a:lnTo>
                  <a:lnTo>
                    <a:pt x="f66" y="f43"/>
                  </a:lnTo>
                  <a:cubicBezTo>
                    <a:pt x="f6" y="f42"/>
                    <a:pt x="f6" y="f40"/>
                    <a:pt x="f6" y="f40"/>
                  </a:cubicBezTo>
                  <a:cubicBezTo>
                    <a:pt x="f6" y="f38"/>
                    <a:pt x="f10" y="f36"/>
                    <a:pt x="f10" y="f34"/>
                  </a:cubicBezTo>
                  <a:cubicBezTo>
                    <a:pt x="f10" y="f32"/>
                    <a:pt x="f14" y="f32"/>
                    <a:pt x="f14" y="f30"/>
                  </a:cubicBezTo>
                  <a:cubicBezTo>
                    <a:pt x="f17" y="f28"/>
                    <a:pt x="f17" y="f28"/>
                    <a:pt x="f20" y="f26"/>
                  </a:cubicBezTo>
                  <a:cubicBezTo>
                    <a:pt x="f22" y="f24"/>
                    <a:pt x="f24" y="f22"/>
                    <a:pt x="f28" y="f20"/>
                  </a:cubicBezTo>
                  <a:cubicBezTo>
                    <a:pt x="f28" y="f20"/>
                    <a:pt x="f30" y="f17"/>
                    <a:pt x="f32" y="f17"/>
                  </a:cubicBezTo>
                  <a:cubicBezTo>
                    <a:pt x="f34" y="f14"/>
                    <a:pt x="f64" y="f14"/>
                    <a:pt x="f40" y="f14"/>
                  </a:cubicBezTo>
                  <a:cubicBezTo>
                    <a:pt x="f42" y="f10"/>
                    <a:pt x="f43" y="f10"/>
                    <a:pt x="f46" y="f10"/>
                  </a:cubicBezTo>
                  <a:cubicBezTo>
                    <a:pt x="f48" y="f6"/>
                    <a:pt x="f51" y="f6"/>
                    <a:pt x="f5" y="f6"/>
                  </a:cubicBezTo>
                  <a:close/>
                  <a:moveTo>
                    <a:pt x="f5" y="f67"/>
                  </a:moveTo>
                  <a:cubicBezTo>
                    <a:pt x="f49" y="f67"/>
                    <a:pt x="f45" y="f68"/>
                    <a:pt x="f40" y="f68"/>
                  </a:cubicBezTo>
                  <a:cubicBezTo>
                    <a:pt x="f40" y="f68"/>
                    <a:pt x="f38" y="f69"/>
                    <a:pt x="f64" y="f69"/>
                  </a:cubicBezTo>
                  <a:cubicBezTo>
                    <a:pt x="f34" y="f69"/>
                    <a:pt x="f34" y="f69"/>
                    <a:pt x="f32" y="f66"/>
                  </a:cubicBezTo>
                  <a:cubicBezTo>
                    <a:pt x="f28" y="f66"/>
                    <a:pt x="f24" y="f6"/>
                    <a:pt x="f22" y="f10"/>
                  </a:cubicBezTo>
                  <a:cubicBezTo>
                    <a:pt x="f17" y="f14"/>
                    <a:pt x="f10" y="f20"/>
                    <a:pt x="f66" y="f26"/>
                  </a:cubicBezTo>
                  <a:cubicBezTo>
                    <a:pt x="f69" y="f28"/>
                    <a:pt x="f69" y="f30"/>
                    <a:pt x="f68" y="f34"/>
                  </a:cubicBezTo>
                  <a:cubicBezTo>
                    <a:pt x="f2" y="f36"/>
                    <a:pt x="f2" y="f40"/>
                    <a:pt x="f2" y="f42"/>
                  </a:cubicBezTo>
                  <a:lnTo>
                    <a:pt x="f2" y="f46"/>
                  </a:lnTo>
                  <a:lnTo>
                    <a:pt x="f2" y="f49"/>
                  </a:lnTo>
                  <a:lnTo>
                    <a:pt x="f2" y="f52"/>
                  </a:lnTo>
                  <a:cubicBezTo>
                    <a:pt x="f68" y="f5"/>
                    <a:pt x="f68" y="f62"/>
                    <a:pt x="f68" y="f7"/>
                  </a:cubicBezTo>
                  <a:cubicBezTo>
                    <a:pt x="f68" y="f7"/>
                    <a:pt x="f68" y="f65"/>
                    <a:pt x="f69" y="f65"/>
                  </a:cubicBezTo>
                  <a:cubicBezTo>
                    <a:pt x="f69" y="f8"/>
                    <a:pt x="f66" y="f9"/>
                    <a:pt x="f6" y="f11"/>
                  </a:cubicBezTo>
                  <a:cubicBezTo>
                    <a:pt x="f6" y="f55"/>
                    <a:pt x="f10" y="f12"/>
                    <a:pt x="f14" y="f56"/>
                  </a:cubicBezTo>
                  <a:cubicBezTo>
                    <a:pt x="f20" y="f15"/>
                    <a:pt x="f24" y="f16"/>
                    <a:pt x="f30" y="f59"/>
                  </a:cubicBezTo>
                  <a:cubicBezTo>
                    <a:pt x="f64" y="f19"/>
                    <a:pt x="f40" y="f21"/>
                    <a:pt x="f45" y="f61"/>
                  </a:cubicBezTo>
                  <a:cubicBezTo>
                    <a:pt x="f46" y="f23"/>
                    <a:pt x="f48" y="f23"/>
                    <a:pt x="f48" y="f23"/>
                  </a:cubicBezTo>
                  <a:lnTo>
                    <a:pt x="f48" y="f25"/>
                  </a:lnTo>
                  <a:cubicBezTo>
                    <a:pt x="f48" y="f25"/>
                    <a:pt x="f46" y="f70"/>
                    <a:pt x="f46" y="f27"/>
                  </a:cubicBezTo>
                  <a:cubicBezTo>
                    <a:pt x="f45" y="f60"/>
                    <a:pt x="f43" y="f33"/>
                    <a:pt x="f40" y="f37"/>
                  </a:cubicBezTo>
                  <a:cubicBezTo>
                    <a:pt x="f64" y="f41"/>
                    <a:pt x="f34" y="f47"/>
                    <a:pt x="f30" y="f50"/>
                  </a:cubicBezTo>
                  <a:cubicBezTo>
                    <a:pt x="f28" y="f71"/>
                    <a:pt x="f26" y="f71"/>
                    <a:pt x="f24" y="f72"/>
                  </a:cubicBezTo>
                  <a:lnTo>
                    <a:pt x="f17" y="f72"/>
                  </a:lnTo>
                  <a:lnTo>
                    <a:pt x="f14" y="f71"/>
                  </a:lnTo>
                  <a:cubicBezTo>
                    <a:pt x="f14" y="f71"/>
                    <a:pt x="f14" y="f50"/>
                    <a:pt x="f10" y="f50"/>
                  </a:cubicBezTo>
                  <a:lnTo>
                    <a:pt x="f10" y="f39"/>
                  </a:lnTo>
                  <a:cubicBezTo>
                    <a:pt x="f10" y="f37"/>
                    <a:pt x="f6" y="f35"/>
                    <a:pt x="f6" y="f33"/>
                  </a:cubicBezTo>
                  <a:cubicBezTo>
                    <a:pt x="f6" y="f31"/>
                    <a:pt x="f6" y="f60"/>
                    <a:pt x="f66" y="f60"/>
                  </a:cubicBezTo>
                  <a:cubicBezTo>
                    <a:pt x="f66" y="f60"/>
                    <a:pt x="f69" y="f60"/>
                    <a:pt x="f69" y="f31"/>
                  </a:cubicBezTo>
                  <a:cubicBezTo>
                    <a:pt x="f69" y="f31"/>
                    <a:pt x="f68" y="f31"/>
                    <a:pt x="f68" y="f33"/>
                  </a:cubicBezTo>
                  <a:lnTo>
                    <a:pt x="f68" y="f50"/>
                  </a:lnTo>
                  <a:cubicBezTo>
                    <a:pt x="f69" y="f72"/>
                    <a:pt x="f66" y="f73"/>
                    <a:pt x="f6" y="f3"/>
                  </a:cubicBezTo>
                  <a:cubicBezTo>
                    <a:pt x="f10" y="f74"/>
                    <a:pt x="f14" y="f74"/>
                    <a:pt x="f20" y="f74"/>
                  </a:cubicBezTo>
                  <a:lnTo>
                    <a:pt x="f24" y="f74"/>
                  </a:lnTo>
                  <a:cubicBezTo>
                    <a:pt x="f26" y="f74"/>
                    <a:pt x="f28" y="f3"/>
                    <a:pt x="f30" y="f3"/>
                  </a:cubicBezTo>
                  <a:cubicBezTo>
                    <a:pt x="f32" y="f73"/>
                    <a:pt x="f64" y="f75"/>
                    <a:pt x="f38" y="f72"/>
                  </a:cubicBezTo>
                  <a:cubicBezTo>
                    <a:pt x="f40" y="f72"/>
                    <a:pt x="f40" y="f71"/>
                    <a:pt x="f42" y="f50"/>
                  </a:cubicBezTo>
                  <a:cubicBezTo>
                    <a:pt x="f43" y="f3"/>
                    <a:pt x="f48" y="f76"/>
                    <a:pt x="f62" y="f77"/>
                  </a:cubicBezTo>
                  <a:cubicBezTo>
                    <a:pt x="f7" y="f78"/>
                    <a:pt x="f65" y="f78"/>
                    <a:pt x="f79" y="f4"/>
                  </a:cubicBezTo>
                  <a:lnTo>
                    <a:pt x="f56" y="f4"/>
                  </a:lnTo>
                  <a:cubicBezTo>
                    <a:pt x="f13" y="f78"/>
                    <a:pt x="f15" y="f77"/>
                    <a:pt x="f58" y="f80"/>
                  </a:cubicBezTo>
                  <a:lnTo>
                    <a:pt x="f16" y="f81"/>
                  </a:lnTo>
                  <a:cubicBezTo>
                    <a:pt x="f18" y="f76"/>
                    <a:pt x="f59" y="f82"/>
                    <a:pt x="f59" y="f83"/>
                  </a:cubicBezTo>
                  <a:cubicBezTo>
                    <a:pt x="f19" y="f83"/>
                    <a:pt x="f19" y="f74"/>
                    <a:pt x="f19" y="f74"/>
                  </a:cubicBezTo>
                  <a:cubicBezTo>
                    <a:pt x="f19" y="f3"/>
                    <a:pt x="f59" y="f73"/>
                    <a:pt x="f59" y="f73"/>
                  </a:cubicBezTo>
                  <a:lnTo>
                    <a:pt x="f16" y="f73"/>
                  </a:lnTo>
                  <a:cubicBezTo>
                    <a:pt x="f58" y="f73"/>
                    <a:pt x="f58" y="f73"/>
                    <a:pt x="f15" y="f3"/>
                  </a:cubicBezTo>
                  <a:cubicBezTo>
                    <a:pt x="f15" y="f74"/>
                    <a:pt x="f57" y="f74"/>
                    <a:pt x="f57" y="f83"/>
                  </a:cubicBezTo>
                  <a:lnTo>
                    <a:pt x="f13" y="f84"/>
                  </a:lnTo>
                  <a:lnTo>
                    <a:pt x="f56" y="f82"/>
                  </a:lnTo>
                  <a:cubicBezTo>
                    <a:pt x="f56" y="f82"/>
                    <a:pt x="f12" y="f82"/>
                    <a:pt x="f12" y="f76"/>
                  </a:cubicBezTo>
                  <a:lnTo>
                    <a:pt x="f9" y="f76"/>
                  </a:lnTo>
                  <a:cubicBezTo>
                    <a:pt x="f79" y="f76"/>
                    <a:pt x="f8" y="f76"/>
                    <a:pt x="f65" y="f82"/>
                  </a:cubicBezTo>
                  <a:cubicBezTo>
                    <a:pt x="f7" y="f82"/>
                    <a:pt x="f62" y="f84"/>
                    <a:pt x="f62" y="f84"/>
                  </a:cubicBezTo>
                  <a:cubicBezTo>
                    <a:pt x="f52" y="f83"/>
                    <a:pt x="f52" y="f74"/>
                    <a:pt x="f51" y="f73"/>
                  </a:cubicBezTo>
                  <a:cubicBezTo>
                    <a:pt x="f49" y="f75"/>
                    <a:pt x="f48" y="f72"/>
                    <a:pt x="f48" y="f71"/>
                  </a:cubicBezTo>
                  <a:cubicBezTo>
                    <a:pt x="f46" y="f50"/>
                    <a:pt x="f46" y="f44"/>
                    <a:pt x="f46" y="f41"/>
                  </a:cubicBezTo>
                  <a:cubicBezTo>
                    <a:pt x="f49" y="f35"/>
                    <a:pt x="f52" y="f29"/>
                    <a:pt x="f5" y="f70"/>
                  </a:cubicBezTo>
                  <a:lnTo>
                    <a:pt x="f7" y="f70"/>
                  </a:lnTo>
                  <a:cubicBezTo>
                    <a:pt x="f9" y="f27"/>
                    <a:pt x="f12" y="f27"/>
                    <a:pt x="f15" y="f27"/>
                  </a:cubicBezTo>
                  <a:lnTo>
                    <a:pt x="f21" y="f27"/>
                  </a:lnTo>
                  <a:cubicBezTo>
                    <a:pt x="f23" y="f70"/>
                    <a:pt x="f27" y="f70"/>
                    <a:pt x="f31" y="f25"/>
                  </a:cubicBezTo>
                  <a:cubicBezTo>
                    <a:pt x="f37" y="f61"/>
                    <a:pt x="f41" y="f21"/>
                    <a:pt x="f50" y="f59"/>
                  </a:cubicBezTo>
                  <a:cubicBezTo>
                    <a:pt x="f53" y="f16"/>
                    <a:pt x="f75" y="f15"/>
                    <a:pt x="f73" y="f13"/>
                  </a:cubicBezTo>
                  <a:cubicBezTo>
                    <a:pt x="f73" y="f12"/>
                    <a:pt x="f3" y="f55"/>
                    <a:pt x="f3" y="f11"/>
                  </a:cubicBezTo>
                  <a:lnTo>
                    <a:pt x="f3" y="f7"/>
                  </a:lnTo>
                  <a:cubicBezTo>
                    <a:pt x="f3" y="f62"/>
                    <a:pt x="f73" y="f5"/>
                    <a:pt x="f73" y="f51"/>
                  </a:cubicBezTo>
                  <a:cubicBezTo>
                    <a:pt x="f75" y="f48"/>
                    <a:pt x="f75" y="f46"/>
                    <a:pt x="f72" y="f45"/>
                  </a:cubicBezTo>
                  <a:cubicBezTo>
                    <a:pt x="f53" y="f40"/>
                    <a:pt x="f47" y="f36"/>
                    <a:pt x="f39" y="f30"/>
                  </a:cubicBezTo>
                  <a:cubicBezTo>
                    <a:pt x="f33" y="f22"/>
                    <a:pt x="f70" y="f14"/>
                    <a:pt x="f63" y="f6"/>
                  </a:cubicBezTo>
                  <a:cubicBezTo>
                    <a:pt x="f18" y="f66"/>
                    <a:pt x="f15" y="f69"/>
                    <a:pt x="f56" y="f68"/>
                  </a:cubicBezTo>
                  <a:cubicBezTo>
                    <a:pt x="f11" y="f68"/>
                    <a:pt x="f8" y="f67"/>
                    <a:pt x="f62" y="f67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3696;p54">
              <a:extLst>
                <a:ext uri="{FF2B5EF4-FFF2-40B4-BE49-F238E27FC236}">
                  <a16:creationId xmlns:a16="http://schemas.microsoft.com/office/drawing/2014/main" id="{D0A06E02-A85F-D075-ACF0-E97A3DC458D4}"/>
                </a:ext>
              </a:extLst>
            </p:cNvPr>
            <p:cNvSpPr/>
            <p:nvPr/>
          </p:nvSpPr>
          <p:spPr>
            <a:xfrm>
              <a:off x="1671925" y="3513682"/>
              <a:ext cx="169676" cy="1987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08"/>
                <a:gd name="f4" fmla="val 2820"/>
                <a:gd name="f5" fmla="val 1299"/>
                <a:gd name="f6" fmla="val 106"/>
                <a:gd name="f7" fmla="val 1340"/>
                <a:gd name="f8" fmla="val 1405"/>
                <a:gd name="f9" fmla="val 1465"/>
                <a:gd name="f10" fmla="val 126"/>
                <a:gd name="f11" fmla="val 1485"/>
                <a:gd name="f12" fmla="val 1530"/>
                <a:gd name="f13" fmla="val 1550"/>
                <a:gd name="f14" fmla="val 146"/>
                <a:gd name="f15" fmla="val 1590"/>
                <a:gd name="f16" fmla="val 166"/>
                <a:gd name="f17" fmla="val 1630"/>
                <a:gd name="f18" fmla="val 1676"/>
                <a:gd name="f19" fmla="val 186"/>
                <a:gd name="f20" fmla="val 1756"/>
                <a:gd name="f21" fmla="val 232"/>
                <a:gd name="f22" fmla="val 1821"/>
                <a:gd name="f23" fmla="val 272"/>
                <a:gd name="f24" fmla="val 1881"/>
                <a:gd name="f25" fmla="val 337"/>
                <a:gd name="f26" fmla="val 2072"/>
                <a:gd name="f27" fmla="val 522"/>
                <a:gd name="f28" fmla="val 2092"/>
                <a:gd name="f29" fmla="val 563"/>
                <a:gd name="f30" fmla="val 2112"/>
                <a:gd name="f31" fmla="val 608"/>
                <a:gd name="f32" fmla="val 2132"/>
                <a:gd name="f33" fmla="val 648"/>
                <a:gd name="f34" fmla="val 2177"/>
                <a:gd name="f35" fmla="val 688"/>
                <a:gd name="f36" fmla="val 2197"/>
                <a:gd name="f37" fmla="val 753"/>
                <a:gd name="f38" fmla="val 2217"/>
                <a:gd name="f39" fmla="val 813"/>
                <a:gd name="f40" fmla="val 2257"/>
                <a:gd name="f41" fmla="val 919"/>
                <a:gd name="f42" fmla="val 2282"/>
                <a:gd name="f43" fmla="val 1044"/>
                <a:gd name="f44" fmla="val 2302"/>
                <a:gd name="f45" fmla="val 1169"/>
                <a:gd name="f46" fmla="val 1380"/>
                <a:gd name="f47" fmla="val 1440"/>
                <a:gd name="f48" fmla="val 1505"/>
                <a:gd name="f49" fmla="val 1591"/>
                <a:gd name="f50" fmla="val 2237"/>
                <a:gd name="f51" fmla="val 1716"/>
                <a:gd name="f52" fmla="val 1862"/>
                <a:gd name="f53" fmla="val 1987"/>
                <a:gd name="f54" fmla="val 2047"/>
                <a:gd name="f55" fmla="val 2052"/>
                <a:gd name="f56" fmla="val 2152"/>
                <a:gd name="f57" fmla="val 2032"/>
                <a:gd name="f58" fmla="val 2193"/>
                <a:gd name="f59" fmla="val 1986"/>
                <a:gd name="f60" fmla="val 2258"/>
                <a:gd name="f61" fmla="val 1926"/>
                <a:gd name="f62" fmla="val 2298"/>
                <a:gd name="f63" fmla="val 1906"/>
                <a:gd name="f64" fmla="val 2343"/>
                <a:gd name="f65" fmla="val 1861"/>
                <a:gd name="f66" fmla="val 2383"/>
                <a:gd name="f67" fmla="val 1841"/>
                <a:gd name="f68" fmla="val 2423"/>
                <a:gd name="f69" fmla="val 1801"/>
                <a:gd name="f70" fmla="val 2443"/>
                <a:gd name="f71" fmla="val 2488"/>
                <a:gd name="f72" fmla="val 1696"/>
                <a:gd name="f73" fmla="val 2529"/>
                <a:gd name="f74" fmla="val 1655"/>
                <a:gd name="f75" fmla="val 2549"/>
                <a:gd name="f76" fmla="val 1610"/>
                <a:gd name="f77" fmla="val 2569"/>
                <a:gd name="f78" fmla="val 1570"/>
                <a:gd name="f79" fmla="val 2594"/>
                <a:gd name="f80" fmla="val 2614"/>
                <a:gd name="f81" fmla="val 2634"/>
                <a:gd name="f82" fmla="val 2654"/>
                <a:gd name="f83" fmla="val 2694"/>
                <a:gd name="f84" fmla="val 1279"/>
                <a:gd name="f85" fmla="val 1194"/>
                <a:gd name="f86" fmla="val 2719"/>
                <a:gd name="f87" fmla="val 1089"/>
                <a:gd name="f88" fmla="val 1049"/>
                <a:gd name="f89" fmla="val 1004"/>
                <a:gd name="f90" fmla="val 963"/>
                <a:gd name="f91" fmla="val 903"/>
                <a:gd name="f92" fmla="val 878"/>
                <a:gd name="f93" fmla="val 838"/>
                <a:gd name="f94" fmla="val 2674"/>
                <a:gd name="f95" fmla="val 798"/>
                <a:gd name="f96" fmla="val 713"/>
                <a:gd name="f97" fmla="val 652"/>
                <a:gd name="f98" fmla="val 587"/>
                <a:gd name="f99" fmla="val 527"/>
                <a:gd name="f100" fmla="val 2508"/>
                <a:gd name="f101" fmla="val 482"/>
                <a:gd name="f102" fmla="val 2468"/>
                <a:gd name="f103" fmla="val 462"/>
                <a:gd name="f104" fmla="val 442"/>
                <a:gd name="f105" fmla="val 402"/>
                <a:gd name="f106" fmla="val 377"/>
                <a:gd name="f107" fmla="val 336"/>
                <a:gd name="f108" fmla="val 316"/>
                <a:gd name="f109" fmla="val 296"/>
                <a:gd name="f110" fmla="val 2218"/>
                <a:gd name="f111" fmla="val 276"/>
                <a:gd name="f112" fmla="val 2172"/>
                <a:gd name="f113" fmla="val 231"/>
                <a:gd name="f114" fmla="val 211"/>
                <a:gd name="f115" fmla="val 191"/>
                <a:gd name="f116" fmla="val 2027"/>
                <a:gd name="f117" fmla="val 151"/>
                <a:gd name="f118" fmla="val 1902"/>
                <a:gd name="f119" fmla="val 1776"/>
                <a:gd name="f120" fmla="val 1651"/>
                <a:gd name="f121" fmla="val 1400"/>
                <a:gd name="f122" fmla="val 1315"/>
                <a:gd name="f123" fmla="val 1235"/>
                <a:gd name="f124" fmla="val 171"/>
                <a:gd name="f125" fmla="val 1109"/>
                <a:gd name="f126" fmla="val 984"/>
                <a:gd name="f127" fmla="val 251"/>
                <a:gd name="f128" fmla="val 858"/>
                <a:gd name="f129" fmla="val 733"/>
                <a:gd name="f130" fmla="val 628"/>
                <a:gd name="f131" fmla="val 547"/>
                <a:gd name="f132" fmla="val 437"/>
                <a:gd name="f133" fmla="val 627"/>
                <a:gd name="f134" fmla="val 312"/>
                <a:gd name="f135" fmla="val 252"/>
                <a:gd name="f136" fmla="val 212"/>
                <a:gd name="f137" fmla="val 923"/>
                <a:gd name="f138" fmla="val 983"/>
                <a:gd name="f139" fmla="val 1129"/>
                <a:gd name="f140" fmla="val 1174"/>
                <a:gd name="f141" fmla="val 1214"/>
                <a:gd name="f142" fmla="val 1"/>
                <a:gd name="f143" fmla="val 1234"/>
                <a:gd name="f144" fmla="val 21"/>
                <a:gd name="f145" fmla="val 1029"/>
                <a:gd name="f146" fmla="val 41"/>
                <a:gd name="f147" fmla="val 61"/>
                <a:gd name="f148" fmla="val 86"/>
                <a:gd name="f149" fmla="val 778"/>
                <a:gd name="f150" fmla="val 693"/>
                <a:gd name="f151" fmla="val 357"/>
                <a:gd name="f152" fmla="val 502"/>
                <a:gd name="f153" fmla="val 668"/>
                <a:gd name="f154" fmla="val 1024"/>
                <a:gd name="f155" fmla="val 46"/>
                <a:gd name="f156" fmla="val 1149"/>
                <a:gd name="f157" fmla="val 26"/>
                <a:gd name="f158" fmla="val 1275"/>
                <a:gd name="f159" fmla="val 1420"/>
                <a:gd name="f160" fmla="val 1546"/>
                <a:gd name="f161" fmla="val 1671"/>
                <a:gd name="f162" fmla="val 1796"/>
                <a:gd name="f163" fmla="val 66"/>
                <a:gd name="f164" fmla="val 1922"/>
                <a:gd name="f165" fmla="val 2067"/>
                <a:gd name="f166" fmla="val 2403"/>
                <a:gd name="f167" fmla="val 567"/>
                <a:gd name="f168" fmla="val 673"/>
                <a:gd name="f169" fmla="val 2739"/>
                <a:gd name="f170" fmla="val 2759"/>
                <a:gd name="f171" fmla="val 2779"/>
                <a:gd name="f172" fmla="val 2799"/>
                <a:gd name="f173" fmla="val 2819"/>
                <a:gd name="f174" fmla="val 1781"/>
                <a:gd name="f175" fmla="val 1946"/>
                <a:gd name="f176" fmla="val 2363"/>
                <a:gd name="f177" fmla="val 2157"/>
                <a:gd name="f178" fmla="val 1215"/>
                <a:gd name="f179" fmla="val 1064"/>
                <a:gd name="f180" fmla="val 939"/>
                <a:gd name="f181" fmla="val 2323"/>
                <a:gd name="f182" fmla="val 793"/>
                <a:gd name="f183" fmla="val 543"/>
                <a:gd name="f184" fmla="val 397"/>
                <a:gd name="f185" fmla="val 2007"/>
                <a:gd name="f186" fmla="val 292"/>
                <a:gd name="f187" fmla="val 1966"/>
                <a:gd name="f188" fmla="val 1736"/>
                <a:gd name="f189" fmla="val 1425"/>
                <a:gd name="f190" fmla="val 1360"/>
                <a:gd name="f191" fmla="*/ f0 1 2408"/>
                <a:gd name="f192" fmla="*/ f1 1 2820"/>
                <a:gd name="f193" fmla="val f2"/>
                <a:gd name="f194" fmla="val f3"/>
                <a:gd name="f195" fmla="val f4"/>
                <a:gd name="f196" fmla="+- f195 0 f193"/>
                <a:gd name="f197" fmla="+- f194 0 f193"/>
                <a:gd name="f198" fmla="*/ f197 1 2408"/>
                <a:gd name="f199" fmla="*/ f196 1 2820"/>
                <a:gd name="f200" fmla="*/ f193 1 f198"/>
                <a:gd name="f201" fmla="*/ f194 1 f198"/>
                <a:gd name="f202" fmla="*/ f193 1 f199"/>
                <a:gd name="f203" fmla="*/ f195 1 f199"/>
                <a:gd name="f204" fmla="*/ f200 f191 1"/>
                <a:gd name="f205" fmla="*/ f201 f191 1"/>
                <a:gd name="f206" fmla="*/ f203 f192 1"/>
                <a:gd name="f207" fmla="*/ f202 f1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4" t="f207" r="f205" b="f206"/>
              <a:pathLst>
                <a:path w="2408" h="2820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0"/>
                    <a:pt x="f12" y="f10"/>
                    <a:pt x="f13" y="f14"/>
                  </a:cubicBezTo>
                  <a:cubicBezTo>
                    <a:pt x="f15" y="f16"/>
                    <a:pt x="f17" y="f16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lnTo>
                    <a:pt x="f26" y="f27"/>
                  </a:ln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44" y="f46"/>
                  </a:lnTo>
                  <a:cubicBezTo>
                    <a:pt x="f44" y="f47"/>
                    <a:pt x="f42" y="f48"/>
                    <a:pt x="f42" y="f49"/>
                  </a:cubicBezTo>
                  <a:cubicBezTo>
                    <a:pt x="f50" y="f51"/>
                    <a:pt x="f36" y="f52"/>
                    <a:pt x="f32" y="f53"/>
                  </a:cubicBezTo>
                  <a:cubicBezTo>
                    <a:pt x="f30" y="f54"/>
                    <a:pt x="f28" y="f28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9" y="f70"/>
                    <a:pt x="f2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13" y="f80"/>
                    <a:pt x="f48" y="f81"/>
                    <a:pt x="f11" y="f82"/>
                  </a:cubicBezTo>
                  <a:lnTo>
                    <a:pt x="f9" y="f82"/>
                  </a:lnTo>
                  <a:cubicBezTo>
                    <a:pt x="f46" y="f83"/>
                    <a:pt x="f84" y="f83"/>
                    <a:pt x="f85" y="f86"/>
                  </a:cubicBezTo>
                  <a:lnTo>
                    <a:pt x="f87" y="f86"/>
                  </a:lnTo>
                  <a:cubicBezTo>
                    <a:pt x="f88" y="f86"/>
                    <a:pt x="f89" y="f86"/>
                    <a:pt x="f90" y="f83"/>
                  </a:cubicBezTo>
                  <a:cubicBezTo>
                    <a:pt x="f91" y="f83"/>
                    <a:pt x="f92" y="f83"/>
                    <a:pt x="f93" y="f94"/>
                  </a:cubicBezTo>
                  <a:cubicBezTo>
                    <a:pt x="f95" y="f82"/>
                    <a:pt x="f37" y="f82"/>
                    <a:pt x="f96" y="f81"/>
                  </a:cubicBezTo>
                  <a:cubicBezTo>
                    <a:pt x="f97" y="f79"/>
                    <a:pt x="f98" y="f75"/>
                    <a:pt x="f99" y="f100"/>
                  </a:cubicBezTo>
                  <a:cubicBezTo>
                    <a:pt x="f101" y="f102"/>
                    <a:pt x="f103" y="f70"/>
                    <a:pt x="f104" y="f68"/>
                  </a:cubicBezTo>
                  <a:cubicBezTo>
                    <a:pt x="f105" y="f66"/>
                    <a:pt x="f106" y="f64"/>
                    <a:pt x="f107" y="f62"/>
                  </a:cubicBezTo>
                  <a:cubicBezTo>
                    <a:pt x="f108" y="f60"/>
                    <a:pt x="f109" y="f110"/>
                    <a:pt x="f111" y="f112"/>
                  </a:cubicBezTo>
                  <a:cubicBezTo>
                    <a:pt x="f113" y="f32"/>
                    <a:pt x="f114" y="f28"/>
                    <a:pt x="f115" y="f116"/>
                  </a:cubicBezTo>
                  <a:cubicBezTo>
                    <a:pt x="f117" y="f118"/>
                    <a:pt x="f10" y="f119"/>
                    <a:pt x="f6" y="f120"/>
                  </a:cubicBezTo>
                  <a:lnTo>
                    <a:pt x="f6" y="f9"/>
                  </a:lnTo>
                  <a:cubicBezTo>
                    <a:pt x="f6" y="f121"/>
                    <a:pt x="f10" y="f122"/>
                    <a:pt x="f10" y="f123"/>
                  </a:cubicBezTo>
                  <a:cubicBezTo>
                    <a:pt x="f117" y="f45"/>
                    <a:pt x="f124" y="f125"/>
                    <a:pt x="f115" y="f43"/>
                  </a:cubicBezTo>
                  <a:cubicBezTo>
                    <a:pt x="f114" y="f126"/>
                    <a:pt x="f113" y="f41"/>
                    <a:pt x="f127" y="f128"/>
                  </a:cubicBezTo>
                  <a:cubicBezTo>
                    <a:pt x="f108" y="f129"/>
                    <a:pt x="f106" y="f130"/>
                    <a:pt x="f103" y="f27"/>
                  </a:cubicBezTo>
                  <a:cubicBezTo>
                    <a:pt x="f131" y="f132"/>
                    <a:pt x="f133" y="f106"/>
                    <a:pt x="f96" y="f134"/>
                  </a:cubicBezTo>
                  <a:cubicBezTo>
                    <a:pt x="f37" y="f23"/>
                    <a:pt x="f95" y="f135"/>
                    <a:pt x="f93" y="f21"/>
                  </a:cubicBezTo>
                  <a:cubicBezTo>
                    <a:pt x="f92" y="f136"/>
                    <a:pt x="f137" y="f19"/>
                    <a:pt x="f138" y="f16"/>
                  </a:cubicBezTo>
                  <a:lnTo>
                    <a:pt x="f90" y="f16"/>
                  </a:lnTo>
                  <a:cubicBezTo>
                    <a:pt x="f89" y="f14"/>
                    <a:pt x="f88" y="f14"/>
                    <a:pt x="f87" y="f10"/>
                  </a:cubicBezTo>
                  <a:cubicBezTo>
                    <a:pt x="f139" y="f10"/>
                    <a:pt x="f140" y="f10"/>
                    <a:pt x="f141" y="f6"/>
                  </a:cubicBezTo>
                  <a:close/>
                  <a:moveTo>
                    <a:pt x="f5" y="f142"/>
                  </a:moveTo>
                  <a:cubicBezTo>
                    <a:pt x="f143" y="f142"/>
                    <a:pt x="f140" y="f142"/>
                    <a:pt x="f87" y="f144"/>
                  </a:cubicBezTo>
                  <a:cubicBezTo>
                    <a:pt x="f88" y="f144"/>
                    <a:pt x="f145" y="f146"/>
                    <a:pt x="f138" y="f146"/>
                  </a:cubicBezTo>
                  <a:cubicBezTo>
                    <a:pt x="f90" y="f147"/>
                    <a:pt x="f137" y="f147"/>
                    <a:pt x="f91" y="f148"/>
                  </a:cubicBezTo>
                  <a:cubicBezTo>
                    <a:pt x="f93" y="f6"/>
                    <a:pt x="f149" y="f10"/>
                    <a:pt x="f150" y="f19"/>
                  </a:cubicBezTo>
                  <a:cubicBezTo>
                    <a:pt x="f98" y="f135"/>
                    <a:pt x="f101" y="f25"/>
                    <a:pt x="f105" y="f132"/>
                  </a:cubicBezTo>
                  <a:cubicBezTo>
                    <a:pt x="f151" y="f152"/>
                    <a:pt x="f108" y="f29"/>
                    <a:pt x="f111" y="f31"/>
                  </a:cubicBezTo>
                  <a:cubicBezTo>
                    <a:pt x="f113" y="f153"/>
                    <a:pt x="f114" y="f129"/>
                    <a:pt x="f124" y="f39"/>
                  </a:cubicBezTo>
                  <a:cubicBezTo>
                    <a:pt x="f10" y="f41"/>
                    <a:pt x="f148" y="f154"/>
                    <a:pt x="f155" y="f156"/>
                  </a:cubicBezTo>
                  <a:cubicBezTo>
                    <a:pt x="f157" y="f158"/>
                    <a:pt x="f2" y="f159"/>
                    <a:pt x="f2" y="f160"/>
                  </a:cubicBezTo>
                  <a:cubicBezTo>
                    <a:pt x="f2" y="f161"/>
                    <a:pt x="f157" y="f162"/>
                    <a:pt x="f163" y="f164"/>
                  </a:cubicBezTo>
                  <a:cubicBezTo>
                    <a:pt x="f6" y="f165"/>
                    <a:pt x="f117" y="f112"/>
                    <a:pt x="f114" y="f62"/>
                  </a:cubicBezTo>
                  <a:cubicBezTo>
                    <a:pt x="f109" y="f166"/>
                    <a:pt x="f106" y="f100"/>
                    <a:pt x="f103" y="f79"/>
                  </a:cubicBezTo>
                  <a:cubicBezTo>
                    <a:pt x="f99" y="f81"/>
                    <a:pt x="f167" y="f82"/>
                    <a:pt x="f133" y="f83"/>
                  </a:cubicBezTo>
                  <a:cubicBezTo>
                    <a:pt x="f168" y="f86"/>
                    <a:pt x="f129" y="f169"/>
                    <a:pt x="f95" y="f170"/>
                  </a:cubicBezTo>
                  <a:cubicBezTo>
                    <a:pt x="f128" y="f171"/>
                    <a:pt x="f91" y="f172"/>
                    <a:pt x="f138" y="f172"/>
                  </a:cubicBezTo>
                  <a:cubicBezTo>
                    <a:pt x="f89" y="f173"/>
                    <a:pt x="f88" y="f173"/>
                    <a:pt x="f87" y="f173"/>
                  </a:cubicBezTo>
                  <a:lnTo>
                    <a:pt x="f140" y="f173"/>
                  </a:lnTo>
                  <a:cubicBezTo>
                    <a:pt x="f5" y="f172"/>
                    <a:pt x="f8" y="f171"/>
                    <a:pt x="f12" y="f86"/>
                  </a:cubicBezTo>
                  <a:cubicBezTo>
                    <a:pt x="f78" y="f83"/>
                    <a:pt x="f76" y="f94"/>
                    <a:pt x="f74" y="f82"/>
                  </a:cubicBezTo>
                  <a:cubicBezTo>
                    <a:pt x="f51" y="f80"/>
                    <a:pt x="f174" y="f77"/>
                    <a:pt x="f67" y="f73"/>
                  </a:cubicBezTo>
                  <a:cubicBezTo>
                    <a:pt x="f24" y="f71"/>
                    <a:pt x="f175" y="f68"/>
                    <a:pt x="f59" y="f176"/>
                  </a:cubicBezTo>
                  <a:cubicBezTo>
                    <a:pt x="f28" y="f60"/>
                    <a:pt x="f177" y="f56"/>
                    <a:pt x="f38" y="f116"/>
                  </a:cubicBezTo>
                  <a:cubicBezTo>
                    <a:pt x="f64" y="f119"/>
                    <a:pt x="f3" y="f11"/>
                    <a:pt x="f66" y="f178"/>
                  </a:cubicBezTo>
                  <a:cubicBezTo>
                    <a:pt x="f66" y="f179"/>
                    <a:pt x="f176" y="f180"/>
                    <a:pt x="f181" y="f182"/>
                  </a:cubicBezTo>
                  <a:cubicBezTo>
                    <a:pt x="f42" y="f153"/>
                    <a:pt x="f38" y="f183"/>
                    <a:pt x="f32" y="f103"/>
                  </a:cubicBezTo>
                  <a:cubicBezTo>
                    <a:pt x="f28" y="f184"/>
                    <a:pt x="f26" y="f151"/>
                    <a:pt x="f185" y="f186"/>
                  </a:cubicBezTo>
                  <a:cubicBezTo>
                    <a:pt x="f187" y="f135"/>
                    <a:pt x="f63" y="f136"/>
                    <a:pt x="f67" y="f16"/>
                  </a:cubicBezTo>
                  <a:cubicBezTo>
                    <a:pt x="f69" y="f10"/>
                    <a:pt x="f188" y="f6"/>
                    <a:pt x="f18" y="f147"/>
                  </a:cubicBezTo>
                  <a:cubicBezTo>
                    <a:pt x="f17" y="f146"/>
                    <a:pt x="f78" y="f146"/>
                    <a:pt x="f48" y="f144"/>
                  </a:cubicBezTo>
                  <a:cubicBezTo>
                    <a:pt x="f189" y="f142"/>
                    <a:pt x="f190" y="f142"/>
                    <a:pt x="f5" y="f14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3697;p54">
              <a:extLst>
                <a:ext uri="{FF2B5EF4-FFF2-40B4-BE49-F238E27FC236}">
                  <a16:creationId xmlns:a16="http://schemas.microsoft.com/office/drawing/2014/main" id="{3485E225-D296-729F-6278-DEA3FF8E5830}"/>
                </a:ext>
              </a:extLst>
            </p:cNvPr>
            <p:cNvSpPr/>
            <p:nvPr/>
          </p:nvSpPr>
          <p:spPr>
            <a:xfrm>
              <a:off x="1623517" y="3385437"/>
              <a:ext cx="42839" cy="148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8"/>
                <a:gd name="f4" fmla="val 211"/>
                <a:gd name="f5" fmla="val 417"/>
                <a:gd name="f6" fmla="val 377"/>
                <a:gd name="f7" fmla="val 336"/>
                <a:gd name="f8" fmla="val 311"/>
                <a:gd name="f9" fmla="val 25"/>
                <a:gd name="f10" fmla="val 251"/>
                <a:gd name="f11" fmla="val 46"/>
                <a:gd name="f12" fmla="val 166"/>
                <a:gd name="f13" fmla="val 126"/>
                <a:gd name="f14" fmla="val 66"/>
                <a:gd name="f15" fmla="val 86"/>
                <a:gd name="f16" fmla="val 20"/>
                <a:gd name="f17" fmla="val 171"/>
                <a:gd name="f18" fmla="val 191"/>
                <a:gd name="f19" fmla="val 41"/>
                <a:gd name="f20" fmla="val 61"/>
                <a:gd name="f21" fmla="val 106"/>
                <a:gd name="f22" fmla="val 146"/>
                <a:gd name="f23" fmla="val 151"/>
                <a:gd name="f24" fmla="val 186"/>
                <a:gd name="f25" fmla="val 231"/>
                <a:gd name="f26" fmla="val 291"/>
                <a:gd name="f27" fmla="val 356"/>
                <a:gd name="f28" fmla="val 437"/>
                <a:gd name="f29" fmla="val 482"/>
                <a:gd name="f30" fmla="val 522"/>
                <a:gd name="f31" fmla="val 542"/>
                <a:gd name="f32" fmla="val 562"/>
                <a:gd name="f33" fmla="val 587"/>
                <a:gd name="f34" fmla="val 607"/>
                <a:gd name="f35" fmla="val 462"/>
                <a:gd name="f36" fmla="*/ f0 1 608"/>
                <a:gd name="f37" fmla="*/ f1 1 211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608"/>
                <a:gd name="f44" fmla="*/ f41 1 211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608" h="211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10" y="f9"/>
                    <a:pt x="f4" y="f11"/>
                    <a:pt x="f12" y="f11"/>
                  </a:cubicBezTo>
                  <a:cubicBezTo>
                    <a:pt x="f13" y="f14"/>
                    <a:pt x="f15" y="f15"/>
                    <a:pt x="f16" y="f13"/>
                  </a:cubicBezTo>
                  <a:cubicBezTo>
                    <a:pt x="f2" y="f13"/>
                    <a:pt x="f2" y="f17"/>
                    <a:pt x="f16" y="f18"/>
                  </a:cubicBezTo>
                  <a:cubicBezTo>
                    <a:pt x="f16" y="f18"/>
                    <a:pt x="f19" y="f4"/>
                    <a:pt x="f20" y="f4"/>
                  </a:cubicBezTo>
                  <a:lnTo>
                    <a:pt x="f15" y="f18"/>
                  </a:lnTo>
                  <a:cubicBezTo>
                    <a:pt x="f21" y="f17"/>
                    <a:pt x="f22" y="f23"/>
                    <a:pt x="f24" y="f23"/>
                  </a:cubicBezTo>
                  <a:cubicBezTo>
                    <a:pt x="f4" y="f13"/>
                    <a:pt x="f25" y="f13"/>
                    <a:pt x="f10" y="f21"/>
                  </a:cubicBezTo>
                  <a:cubicBezTo>
                    <a:pt x="f26" y="f21"/>
                    <a:pt x="f8" y="f21"/>
                    <a:pt x="f27" y="f15"/>
                  </a:cubicBezTo>
                  <a:lnTo>
                    <a:pt x="f28" y="f15"/>
                  </a:lnTo>
                  <a:cubicBezTo>
                    <a:pt x="f29" y="f15"/>
                    <a:pt x="f30" y="f15"/>
                    <a:pt x="f31" y="f21"/>
                  </a:cubicBezTo>
                  <a:lnTo>
                    <a:pt x="f32" y="f21"/>
                  </a:lnTo>
                  <a:cubicBezTo>
                    <a:pt x="f33" y="f21"/>
                    <a:pt x="f33" y="f21"/>
                    <a:pt x="f33" y="f15"/>
                  </a:cubicBezTo>
                  <a:cubicBezTo>
                    <a:pt x="f34" y="f15"/>
                    <a:pt x="f34" y="f15"/>
                    <a:pt x="f34" y="f14"/>
                  </a:cubicBezTo>
                  <a:lnTo>
                    <a:pt x="f34" y="f11"/>
                  </a:lnTo>
                  <a:lnTo>
                    <a:pt x="f33" y="f9"/>
                  </a:lnTo>
                  <a:cubicBezTo>
                    <a:pt x="f30" y="f9"/>
                    <a:pt x="f35" y="f2"/>
                    <a:pt x="f5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3698;p54">
              <a:extLst>
                <a:ext uri="{FF2B5EF4-FFF2-40B4-BE49-F238E27FC236}">
                  <a16:creationId xmlns:a16="http://schemas.microsoft.com/office/drawing/2014/main" id="{4583ECD0-425A-0966-E232-130D465D8010}"/>
                </a:ext>
              </a:extLst>
            </p:cNvPr>
            <p:cNvSpPr/>
            <p:nvPr/>
          </p:nvSpPr>
          <p:spPr>
            <a:xfrm>
              <a:off x="1972315" y="3462110"/>
              <a:ext cx="53062" cy="354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"/>
                <a:gd name="f4" fmla="val 502"/>
                <a:gd name="f5" fmla="val 46"/>
                <a:gd name="f6" fmla="val 1"/>
                <a:gd name="f7" fmla="val 25"/>
                <a:gd name="f8" fmla="val 21"/>
                <a:gd name="f9" fmla="val 41"/>
                <a:gd name="f10" fmla="val 86"/>
                <a:gd name="f11" fmla="val 106"/>
                <a:gd name="f12" fmla="val 126"/>
                <a:gd name="f13" fmla="val 171"/>
                <a:gd name="f14" fmla="val 231"/>
                <a:gd name="f15" fmla="val 296"/>
                <a:gd name="f16" fmla="val 146"/>
                <a:gd name="f17" fmla="val 356"/>
                <a:gd name="f18" fmla="val 166"/>
                <a:gd name="f19" fmla="val 402"/>
                <a:gd name="f20" fmla="val 211"/>
                <a:gd name="f21" fmla="val 462"/>
                <a:gd name="f22" fmla="val 527"/>
                <a:gd name="f23" fmla="val 292"/>
                <a:gd name="f24" fmla="val 567"/>
                <a:gd name="f25" fmla="val 357"/>
                <a:gd name="f26" fmla="val 627"/>
                <a:gd name="f27" fmla="val 417"/>
                <a:gd name="f28" fmla="val 652"/>
                <a:gd name="f29" fmla="val 442"/>
                <a:gd name="f30" fmla="val 672"/>
                <a:gd name="f31" fmla="val 482"/>
                <a:gd name="f32" fmla="val 692"/>
                <a:gd name="f33" fmla="val 713"/>
                <a:gd name="f34" fmla="val 733"/>
                <a:gd name="f35" fmla="val 377"/>
                <a:gd name="f36" fmla="val 317"/>
                <a:gd name="f37" fmla="val 271"/>
                <a:gd name="f38" fmla="val 587"/>
                <a:gd name="f39" fmla="val 336"/>
                <a:gd name="f40" fmla="val 191"/>
                <a:gd name="f41" fmla="*/ f0 1 753"/>
                <a:gd name="f42" fmla="*/ f1 1 502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753"/>
                <a:gd name="f49" fmla="*/ f46 1 502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753" h="502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12"/>
                    <a:pt x="f15" y="f16"/>
                  </a:cubicBezTo>
                  <a:cubicBezTo>
                    <a:pt x="f17" y="f18"/>
                    <a:pt x="f19" y="f20"/>
                    <a:pt x="f21" y="f14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28" y="f21"/>
                    <a:pt x="f30" y="f31"/>
                  </a:cubicBezTo>
                  <a:cubicBezTo>
                    <a:pt x="f30" y="f31"/>
                    <a:pt x="f32" y="f4"/>
                    <a:pt x="f33" y="f4"/>
                  </a:cubicBezTo>
                  <a:cubicBezTo>
                    <a:pt x="f33" y="f4"/>
                    <a:pt x="f33" y="f31"/>
                    <a:pt x="f34" y="f31"/>
                  </a:cubicBezTo>
                  <a:cubicBezTo>
                    <a:pt x="f3" y="f31"/>
                    <a:pt x="f3" y="f21"/>
                    <a:pt x="f34" y="f29"/>
                  </a:cubicBezTo>
                  <a:cubicBezTo>
                    <a:pt x="f33" y="f35"/>
                    <a:pt x="f30" y="f36"/>
                    <a:pt x="f26" y="f37"/>
                  </a:cubicBezTo>
                  <a:cubicBezTo>
                    <a:pt x="f38" y="f20"/>
                    <a:pt x="f22" y="f18"/>
                    <a:pt x="f21" y="f12"/>
                  </a:cubicBezTo>
                  <a:cubicBezTo>
                    <a:pt x="f39" y="f9"/>
                    <a:pt x="f40" y="f6"/>
                    <a:pt x="f5" y="f6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3699;p54">
              <a:extLst>
                <a:ext uri="{FF2B5EF4-FFF2-40B4-BE49-F238E27FC236}">
                  <a16:creationId xmlns:a16="http://schemas.microsoft.com/office/drawing/2014/main" id="{76F66D99-C7A5-63B6-6984-7D23DF336D3D}"/>
                </a:ext>
              </a:extLst>
            </p:cNvPr>
            <p:cNvSpPr/>
            <p:nvPr/>
          </p:nvSpPr>
          <p:spPr>
            <a:xfrm>
              <a:off x="1031543" y="3547652"/>
              <a:ext cx="138604" cy="1368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67"/>
                <a:gd name="f4" fmla="val 1942"/>
                <a:gd name="f5" fmla="val 1044"/>
                <a:gd name="f6" fmla="val 251"/>
                <a:gd name="f7" fmla="val 1064"/>
                <a:gd name="f8" fmla="val 271"/>
                <a:gd name="f9" fmla="val 1089"/>
                <a:gd name="f10" fmla="val 1109"/>
                <a:gd name="f11" fmla="val 291"/>
                <a:gd name="f12" fmla="val 1129"/>
                <a:gd name="f13" fmla="val 311"/>
                <a:gd name="f14" fmla="val 1149"/>
                <a:gd name="f15" fmla="val 331"/>
                <a:gd name="f16" fmla="val 1170"/>
                <a:gd name="f17" fmla="val 356"/>
                <a:gd name="f18" fmla="val 1190"/>
                <a:gd name="f19" fmla="val 376"/>
                <a:gd name="f20" fmla="val 1215"/>
                <a:gd name="f21" fmla="val 417"/>
                <a:gd name="f22" fmla="val 1235"/>
                <a:gd name="f23" fmla="val 437"/>
                <a:gd name="f24" fmla="val 1255"/>
                <a:gd name="f25" fmla="val 502"/>
                <a:gd name="f26" fmla="val 542"/>
                <a:gd name="f27" fmla="val 1275"/>
                <a:gd name="f28" fmla="val 582"/>
                <a:gd name="f29" fmla="val 607"/>
                <a:gd name="f30" fmla="val 647"/>
                <a:gd name="f31" fmla="val 1295"/>
                <a:gd name="f32" fmla="val 667"/>
                <a:gd name="f33" fmla="val 687"/>
                <a:gd name="f34" fmla="val 753"/>
                <a:gd name="f35" fmla="val 773"/>
                <a:gd name="f36" fmla="val 833"/>
                <a:gd name="f37" fmla="val 858"/>
                <a:gd name="f38" fmla="val 878"/>
                <a:gd name="f39" fmla="val 813"/>
                <a:gd name="f40" fmla="val 1024"/>
                <a:gd name="f41" fmla="val 793"/>
                <a:gd name="f42" fmla="val 1004"/>
                <a:gd name="f43" fmla="val 984"/>
                <a:gd name="f44" fmla="val 733"/>
                <a:gd name="f45" fmla="val 964"/>
                <a:gd name="f46" fmla="val 939"/>
                <a:gd name="f47" fmla="val 919"/>
                <a:gd name="f48" fmla="val 562"/>
                <a:gd name="f49" fmla="val 899"/>
                <a:gd name="f50" fmla="val 522"/>
                <a:gd name="f51" fmla="val 457"/>
                <a:gd name="f52" fmla="val 958"/>
                <a:gd name="f53" fmla="val 983"/>
                <a:gd name="f54" fmla="val 1003"/>
                <a:gd name="f55" fmla="val 1043"/>
                <a:gd name="f56" fmla="val 106"/>
                <a:gd name="f57" fmla="val 231"/>
                <a:gd name="f58" fmla="val 859"/>
                <a:gd name="f59" fmla="val 1169"/>
                <a:gd name="f60" fmla="val 1334"/>
                <a:gd name="f61" fmla="val 1460"/>
                <a:gd name="f62" fmla="val 1525"/>
                <a:gd name="f63" fmla="val 1585"/>
                <a:gd name="f64" fmla="val 1650"/>
                <a:gd name="f65" fmla="val 1670"/>
                <a:gd name="f66" fmla="val 1315"/>
                <a:gd name="f67" fmla="val 1690"/>
                <a:gd name="f68" fmla="val 1340"/>
                <a:gd name="f69" fmla="val 1711"/>
                <a:gd name="f70" fmla="val 1360"/>
                <a:gd name="f71" fmla="val 1736"/>
                <a:gd name="f72" fmla="val 1380"/>
                <a:gd name="f73" fmla="val 1400"/>
                <a:gd name="f74" fmla="val 1756"/>
                <a:gd name="f75" fmla="val 1776"/>
                <a:gd name="f76" fmla="val 1796"/>
                <a:gd name="f77" fmla="val 1816"/>
                <a:gd name="f78" fmla="val 1836"/>
                <a:gd name="f79" fmla="val 839"/>
                <a:gd name="f80" fmla="val 688"/>
                <a:gd name="f81" fmla="val 628"/>
                <a:gd name="f82" fmla="val 563"/>
                <a:gd name="f83" fmla="val 377"/>
                <a:gd name="f84" fmla="val 312"/>
                <a:gd name="f85" fmla="val 1545"/>
                <a:gd name="f86" fmla="val 272"/>
                <a:gd name="f87" fmla="val 1485"/>
                <a:gd name="f88" fmla="val 232"/>
                <a:gd name="f89" fmla="val 1420"/>
                <a:gd name="f90" fmla="val 212"/>
                <a:gd name="f91" fmla="val 187"/>
                <a:gd name="f92" fmla="val 166"/>
                <a:gd name="f93" fmla="val 1294"/>
                <a:gd name="f94" fmla="val 146"/>
                <a:gd name="f95" fmla="val 1274"/>
                <a:gd name="f96" fmla="val 1234"/>
                <a:gd name="f97" fmla="val 126"/>
                <a:gd name="f98" fmla="val 1209"/>
                <a:gd name="f99" fmla="val 1084"/>
                <a:gd name="f100" fmla="val 898"/>
                <a:gd name="f101" fmla="val 707"/>
                <a:gd name="f102" fmla="val 252"/>
                <a:gd name="f103" fmla="val 482"/>
                <a:gd name="f104" fmla="val 292"/>
                <a:gd name="f105" fmla="val 337"/>
                <a:gd name="f106" fmla="val 357"/>
                <a:gd name="f107" fmla="val 397"/>
                <a:gd name="f108" fmla="val 462"/>
                <a:gd name="f109" fmla="val 543"/>
                <a:gd name="f110" fmla="val 206"/>
                <a:gd name="f111" fmla="val 588"/>
                <a:gd name="f112" fmla="val 186"/>
                <a:gd name="f113" fmla="val 668"/>
                <a:gd name="f114" fmla="val 20"/>
                <a:gd name="f115" fmla="val 40"/>
                <a:gd name="f116" fmla="val 608"/>
                <a:gd name="f117" fmla="val 61"/>
                <a:gd name="f118" fmla="val 81"/>
                <a:gd name="f119" fmla="val 21"/>
                <a:gd name="f120" fmla="val 1"/>
                <a:gd name="f121" fmla="val 938"/>
                <a:gd name="f122" fmla="val 1023"/>
                <a:gd name="f123" fmla="val 41"/>
                <a:gd name="f124" fmla="val 1254"/>
                <a:gd name="f125" fmla="val 1314"/>
                <a:gd name="f126" fmla="val 86"/>
                <a:gd name="f127" fmla="val 1440"/>
                <a:gd name="f128" fmla="val 1505"/>
                <a:gd name="f129" fmla="val 1565"/>
                <a:gd name="f130" fmla="val 1881"/>
                <a:gd name="f131" fmla="val 1901"/>
                <a:gd name="f132" fmla="val 1921"/>
                <a:gd name="f133" fmla="val 1941"/>
                <a:gd name="f134" fmla="val 1861"/>
                <a:gd name="f135" fmla="val 1506"/>
                <a:gd name="f136" fmla="val 1566"/>
                <a:gd name="f137" fmla="val 1631"/>
                <a:gd name="f138" fmla="val 1671"/>
                <a:gd name="f139" fmla="val 1842"/>
                <a:gd name="f140" fmla="val 1902"/>
                <a:gd name="f141" fmla="val 918"/>
                <a:gd name="f142" fmla="val 1922"/>
                <a:gd name="f143" fmla="val 1882"/>
                <a:gd name="f144" fmla="val 1526"/>
                <a:gd name="f145" fmla="*/ f0 1 1967"/>
                <a:gd name="f146" fmla="*/ f1 1 1942"/>
                <a:gd name="f147" fmla="val f2"/>
                <a:gd name="f148" fmla="val f3"/>
                <a:gd name="f149" fmla="val f4"/>
                <a:gd name="f150" fmla="+- f149 0 f147"/>
                <a:gd name="f151" fmla="+- f148 0 f147"/>
                <a:gd name="f152" fmla="*/ f151 1 1967"/>
                <a:gd name="f153" fmla="*/ f150 1 1942"/>
                <a:gd name="f154" fmla="*/ f147 1 f152"/>
                <a:gd name="f155" fmla="*/ f148 1 f152"/>
                <a:gd name="f156" fmla="*/ f147 1 f153"/>
                <a:gd name="f157" fmla="*/ f149 1 f153"/>
                <a:gd name="f158" fmla="*/ f154 f145 1"/>
                <a:gd name="f159" fmla="*/ f155 f145 1"/>
                <a:gd name="f160" fmla="*/ f157 f146 1"/>
                <a:gd name="f161" fmla="*/ f156 f1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8" t="f161" r="f159" b="f160"/>
              <a:pathLst>
                <a:path w="1967" h="1942">
                  <a:moveTo>
                    <a:pt x="f5" y="f6"/>
                  </a:moveTo>
                  <a:cubicBezTo>
                    <a:pt x="f7" y="f8"/>
                    <a:pt x="f9" y="f8"/>
                    <a:pt x="f10" y="f11"/>
                  </a:cubicBezTo>
                  <a:cubicBezTo>
                    <a:pt x="f12" y="f13"/>
                    <a:pt x="f14" y="f13"/>
                    <a:pt x="f14" y="f15"/>
                  </a:cubicBezTo>
                  <a:cubicBezTo>
                    <a:pt x="f16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4" y="f26"/>
                    <a:pt x="f27" y="f28"/>
                    <a:pt x="f27" y="f29"/>
                  </a:cubicBezTo>
                  <a:cubicBezTo>
                    <a:pt x="f27" y="f30"/>
                    <a:pt x="f31" y="f32"/>
                    <a:pt x="f27" y="f33"/>
                  </a:cubicBezTo>
                  <a:lnTo>
                    <a:pt x="f27" y="f34"/>
                  </a:lnTo>
                  <a:cubicBezTo>
                    <a:pt x="f27" y="f35"/>
                    <a:pt x="f27" y="f36"/>
                    <a:pt x="f22" y="f37"/>
                  </a:cubicBezTo>
                  <a:cubicBezTo>
                    <a:pt x="f20" y="f38"/>
                    <a:pt x="f18" y="f38"/>
                    <a:pt x="f16" y="f38"/>
                  </a:cubicBezTo>
                  <a:lnTo>
                    <a:pt x="f12" y="f38"/>
                  </a:lnTo>
                  <a:cubicBezTo>
                    <a:pt x="f12" y="f38"/>
                    <a:pt x="f10" y="f37"/>
                    <a:pt x="f9" y="f37"/>
                  </a:cubicBezTo>
                  <a:cubicBezTo>
                    <a:pt x="f9" y="f36"/>
                    <a:pt x="f7" y="f36"/>
                    <a:pt x="f5" y="f39"/>
                  </a:cubicBezTo>
                  <a:cubicBezTo>
                    <a:pt x="f40" y="f41"/>
                    <a:pt x="f42" y="f35"/>
                    <a:pt x="f42" y="f34"/>
                  </a:cubicBezTo>
                  <a:cubicBezTo>
                    <a:pt x="f43" y="f44"/>
                    <a:pt x="f45" y="f33"/>
                    <a:pt x="f46" y="f30"/>
                  </a:cubicBezTo>
                  <a:cubicBezTo>
                    <a:pt x="f47" y="f29"/>
                    <a:pt x="f47" y="f48"/>
                    <a:pt x="f49" y="f50"/>
                  </a:cubicBezTo>
                  <a:lnTo>
                    <a:pt x="f49" y="f51"/>
                  </a:lnTo>
                  <a:lnTo>
                    <a:pt x="f49" y="f21"/>
                  </a:lnTo>
                  <a:lnTo>
                    <a:pt x="f49" y="f17"/>
                  </a:lnTo>
                  <a:cubicBezTo>
                    <a:pt x="f49" y="f15"/>
                    <a:pt x="f47" y="f13"/>
                    <a:pt x="f47" y="f13"/>
                  </a:cubicBezTo>
                  <a:lnTo>
                    <a:pt x="f46" y="f11"/>
                  </a:lnTo>
                  <a:cubicBezTo>
                    <a:pt x="f45" y="f8"/>
                    <a:pt x="f45" y="f8"/>
                    <a:pt x="f43" y="f8"/>
                  </a:cubicBezTo>
                  <a:cubicBezTo>
                    <a:pt x="f43" y="f6"/>
                    <a:pt x="f42" y="f6"/>
                    <a:pt x="f42" y="f6"/>
                  </a:cubicBezTo>
                  <a:close/>
                  <a:moveTo>
                    <a:pt x="f10" y="f52"/>
                  </a:moveTo>
                  <a:cubicBezTo>
                    <a:pt x="f12" y="f52"/>
                    <a:pt x="f14" y="f53"/>
                    <a:pt x="f14" y="f54"/>
                  </a:cubicBezTo>
                  <a:cubicBezTo>
                    <a:pt x="f14" y="f55"/>
                    <a:pt x="f12" y="f7"/>
                    <a:pt x="f10" y="f7"/>
                  </a:cubicBezTo>
                  <a:cubicBezTo>
                    <a:pt x="f9" y="f7"/>
                    <a:pt x="f7" y="f55"/>
                    <a:pt x="f7" y="f54"/>
                  </a:cubicBezTo>
                  <a:cubicBezTo>
                    <a:pt x="f7" y="f53"/>
                    <a:pt x="f9" y="f52"/>
                    <a:pt x="f10" y="f52"/>
                  </a:cubicBezTo>
                  <a:close/>
                  <a:moveTo>
                    <a:pt x="f41" y="f56"/>
                  </a:moveTo>
                  <a:cubicBezTo>
                    <a:pt x="f34" y="f57"/>
                    <a:pt x="f44" y="f17"/>
                    <a:pt x="f34" y="f25"/>
                  </a:cubicBezTo>
                  <a:cubicBezTo>
                    <a:pt x="f34" y="f32"/>
                    <a:pt x="f41" y="f36"/>
                    <a:pt x="f58" y="f54"/>
                  </a:cubicBezTo>
                  <a:cubicBezTo>
                    <a:pt x="f46" y="f59"/>
                    <a:pt x="f42" y="f60"/>
                    <a:pt x="f10" y="f61"/>
                  </a:cubicBezTo>
                  <a:cubicBezTo>
                    <a:pt x="f16" y="f62"/>
                    <a:pt x="f20" y="f63"/>
                    <a:pt x="f24" y="f64"/>
                  </a:cubicBezTo>
                  <a:cubicBezTo>
                    <a:pt x="f31" y="f65"/>
                    <a:pt x="f66" y="f67"/>
                    <a:pt x="f68" y="f69"/>
                  </a:cubicBezTo>
                  <a:cubicBezTo>
                    <a:pt x="f70" y="f71"/>
                    <a:pt x="f72" y="f71"/>
                    <a:pt x="f73" y="f74"/>
                  </a:cubicBezTo>
                  <a:lnTo>
                    <a:pt x="f70" y="f74"/>
                  </a:lnTo>
                  <a:cubicBezTo>
                    <a:pt x="f70" y="f75"/>
                    <a:pt x="f68" y="f75"/>
                    <a:pt x="f66" y="f75"/>
                  </a:cubicBezTo>
                  <a:lnTo>
                    <a:pt x="f66" y="f76"/>
                  </a:lnTo>
                  <a:cubicBezTo>
                    <a:pt x="f27" y="f76"/>
                    <a:pt x="f24" y="f77"/>
                    <a:pt x="f20" y="f77"/>
                  </a:cubicBezTo>
                  <a:cubicBezTo>
                    <a:pt x="f16" y="f77"/>
                    <a:pt x="f14" y="f78"/>
                    <a:pt x="f10" y="f78"/>
                  </a:cubicBezTo>
                  <a:lnTo>
                    <a:pt x="f42" y="f78"/>
                  </a:lnTo>
                  <a:cubicBezTo>
                    <a:pt x="f47" y="f78"/>
                    <a:pt x="f79" y="f78"/>
                    <a:pt x="f34" y="f77"/>
                  </a:cubicBezTo>
                  <a:cubicBezTo>
                    <a:pt x="f80" y="f76"/>
                    <a:pt x="f81" y="f75"/>
                    <a:pt x="f82" y="f71"/>
                  </a:cubicBezTo>
                  <a:cubicBezTo>
                    <a:pt x="f25" y="f67"/>
                    <a:pt x="f21" y="f64"/>
                    <a:pt x="f83" y="f6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72"/>
                    <a:pt x="f91" y="f60"/>
                    <a:pt x="f92" y="f93"/>
                  </a:cubicBezTo>
                  <a:cubicBezTo>
                    <a:pt x="f94" y="f95"/>
                    <a:pt x="f94" y="f96"/>
                    <a:pt x="f97" y="f98"/>
                  </a:cubicBezTo>
                  <a:cubicBezTo>
                    <a:pt x="f97" y="f59"/>
                    <a:pt x="f97" y="f12"/>
                    <a:pt x="f56" y="f99"/>
                  </a:cubicBezTo>
                  <a:lnTo>
                    <a:pt x="f56" y="f52"/>
                  </a:lnTo>
                  <a:cubicBezTo>
                    <a:pt x="f56" y="f100"/>
                    <a:pt x="f97" y="f39"/>
                    <a:pt x="f97" y="f34"/>
                  </a:cubicBezTo>
                  <a:cubicBezTo>
                    <a:pt x="f94" y="f101"/>
                    <a:pt x="f94" y="f33"/>
                    <a:pt x="f92" y="f30"/>
                  </a:cubicBezTo>
                  <a:cubicBezTo>
                    <a:pt x="f91" y="f29"/>
                    <a:pt x="f90" y="f48"/>
                    <a:pt x="f88" y="f26"/>
                  </a:cubicBezTo>
                  <a:cubicBezTo>
                    <a:pt x="f88" y="f25"/>
                    <a:pt x="f102" y="f103"/>
                    <a:pt x="f104" y="f23"/>
                  </a:cubicBezTo>
                  <a:cubicBezTo>
                    <a:pt x="f84" y="f21"/>
                    <a:pt x="f105" y="f19"/>
                    <a:pt x="f106" y="f17"/>
                  </a:cubicBezTo>
                  <a:cubicBezTo>
                    <a:pt x="f107" y="f13"/>
                    <a:pt x="f21" y="f11"/>
                    <a:pt x="f108" y="f8"/>
                  </a:cubicBezTo>
                  <a:cubicBezTo>
                    <a:pt x="f103" y="f6"/>
                    <a:pt x="f25" y="f57"/>
                    <a:pt x="f109" y="f110"/>
                  </a:cubicBezTo>
                  <a:cubicBezTo>
                    <a:pt x="f111" y="f112"/>
                    <a:pt x="f81" y="f92"/>
                    <a:pt x="f113" y="f94"/>
                  </a:cubicBezTo>
                  <a:cubicBezTo>
                    <a:pt x="f80" y="f94"/>
                    <a:pt x="f44" y="f97"/>
                    <a:pt x="f35" y="f97"/>
                  </a:cubicBezTo>
                  <a:cubicBezTo>
                    <a:pt x="f35" y="f56"/>
                    <a:pt x="f35" y="f56"/>
                    <a:pt x="f41" y="f56"/>
                  </a:cubicBezTo>
                  <a:close/>
                  <a:moveTo>
                    <a:pt x="f49" y="f2"/>
                  </a:moveTo>
                  <a:cubicBezTo>
                    <a:pt x="f79" y="f2"/>
                    <a:pt x="f41" y="f2"/>
                    <a:pt x="f44" y="f114"/>
                  </a:cubicBezTo>
                  <a:cubicBezTo>
                    <a:pt x="f113" y="f115"/>
                    <a:pt x="f116" y="f117"/>
                    <a:pt x="f82" y="f118"/>
                  </a:cubicBezTo>
                  <a:cubicBezTo>
                    <a:pt x="f103" y="f97"/>
                    <a:pt x="f21" y="f94"/>
                    <a:pt x="f83" y="f110"/>
                  </a:cubicBezTo>
                  <a:cubicBezTo>
                    <a:pt x="f84" y="f6"/>
                    <a:pt x="f102" y="f11"/>
                    <a:pt x="f90" y="f17"/>
                  </a:cubicBezTo>
                  <a:cubicBezTo>
                    <a:pt x="f97" y="f51"/>
                    <a:pt x="f117" y="f28"/>
                    <a:pt x="f119" y="f44"/>
                  </a:cubicBezTo>
                  <a:cubicBezTo>
                    <a:pt x="f119" y="f41"/>
                    <a:pt x="f120" y="f38"/>
                    <a:pt x="f120" y="f121"/>
                  </a:cubicBezTo>
                  <a:cubicBezTo>
                    <a:pt x="f120" y="f122"/>
                    <a:pt x="f120" y="f99"/>
                    <a:pt x="f119" y="f59"/>
                  </a:cubicBezTo>
                  <a:cubicBezTo>
                    <a:pt x="f123" y="f124"/>
                    <a:pt x="f117" y="f125"/>
                    <a:pt x="f126" y="f72"/>
                  </a:cubicBezTo>
                  <a:cubicBezTo>
                    <a:pt x="f97" y="f127"/>
                    <a:pt x="f92" y="f128"/>
                    <a:pt x="f90" y="f129"/>
                  </a:cubicBezTo>
                  <a:cubicBezTo>
                    <a:pt x="f104" y="f67"/>
                    <a:pt x="f21" y="f75"/>
                    <a:pt x="f109" y="f78"/>
                  </a:cubicBezTo>
                  <a:cubicBezTo>
                    <a:pt x="f81" y="f130"/>
                    <a:pt x="f80" y="f131"/>
                    <a:pt x="f34" y="f132"/>
                  </a:cubicBezTo>
                  <a:cubicBezTo>
                    <a:pt x="f41" y="f132"/>
                    <a:pt x="f79" y="f133"/>
                    <a:pt x="f58" y="f133"/>
                  </a:cubicBezTo>
                  <a:lnTo>
                    <a:pt x="f5" y="f133"/>
                  </a:lnTo>
                  <a:cubicBezTo>
                    <a:pt x="f14" y="f133"/>
                    <a:pt x="f24" y="f131"/>
                    <a:pt x="f70" y="f134"/>
                  </a:cubicBezTo>
                  <a:cubicBezTo>
                    <a:pt x="f72" y="f134"/>
                    <a:pt x="f89" y="f78"/>
                    <a:pt x="f127" y="f77"/>
                  </a:cubicBezTo>
                  <a:cubicBezTo>
                    <a:pt x="f135" y="f75"/>
                    <a:pt x="f136" y="f71"/>
                    <a:pt x="f137" y="f67"/>
                  </a:cubicBezTo>
                  <a:cubicBezTo>
                    <a:pt x="f138" y="f64"/>
                    <a:pt x="f71" y="f63"/>
                    <a:pt x="f74" y="f85"/>
                  </a:cubicBezTo>
                  <a:cubicBezTo>
                    <a:pt x="f139" y="f89"/>
                    <a:pt x="f140" y="f93"/>
                    <a:pt x="f4" y="f14"/>
                  </a:cubicBezTo>
                  <a:cubicBezTo>
                    <a:pt x="f4" y="f7"/>
                    <a:pt x="f3" y="f54"/>
                    <a:pt x="f4" y="f141"/>
                  </a:cubicBezTo>
                  <a:cubicBezTo>
                    <a:pt x="f4" y="f37"/>
                    <a:pt x="f4" y="f35"/>
                    <a:pt x="f142" y="f101"/>
                  </a:cubicBezTo>
                  <a:cubicBezTo>
                    <a:pt x="f140" y="f30"/>
                    <a:pt x="f143" y="f48"/>
                    <a:pt x="f139" y="f50"/>
                  </a:cubicBezTo>
                  <a:cubicBezTo>
                    <a:pt x="f76" y="f51"/>
                    <a:pt x="f75" y="f107"/>
                    <a:pt x="f71" y="f17"/>
                  </a:cubicBezTo>
                  <a:cubicBezTo>
                    <a:pt x="f137" y="f57"/>
                    <a:pt x="f144" y="f94"/>
                    <a:pt x="f73" y="f118"/>
                  </a:cubicBezTo>
                  <a:cubicBezTo>
                    <a:pt x="f66" y="f115"/>
                    <a:pt x="f24" y="f114"/>
                    <a:pt x="f16" y="f114"/>
                  </a:cubicBezTo>
                  <a:cubicBezTo>
                    <a:pt x="f14" y="f2"/>
                    <a:pt x="f12" y="f2"/>
                    <a:pt x="f9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3700;p54">
              <a:extLst>
                <a:ext uri="{FF2B5EF4-FFF2-40B4-BE49-F238E27FC236}">
                  <a16:creationId xmlns:a16="http://schemas.microsoft.com/office/drawing/2014/main" id="{04C9F921-29C3-4527-99F9-1FC941C59832}"/>
                </a:ext>
              </a:extLst>
            </p:cNvPr>
            <p:cNvSpPr/>
            <p:nvPr/>
          </p:nvSpPr>
          <p:spPr>
            <a:xfrm>
              <a:off x="1340812" y="3438427"/>
              <a:ext cx="108868" cy="1269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45"/>
                <a:gd name="f4" fmla="val 1802"/>
                <a:gd name="f5" fmla="val 813"/>
                <a:gd name="f6" fmla="val 231"/>
                <a:gd name="f7" fmla="val 838"/>
                <a:gd name="f8" fmla="val 251"/>
                <a:gd name="f9" fmla="val 858"/>
                <a:gd name="f10" fmla="val 878"/>
                <a:gd name="f11" fmla="val 898"/>
                <a:gd name="f12" fmla="val 276"/>
                <a:gd name="f13" fmla="val 918"/>
                <a:gd name="f14" fmla="val 938"/>
                <a:gd name="f15" fmla="val 297"/>
                <a:gd name="f16" fmla="val 963"/>
                <a:gd name="f17" fmla="val 317"/>
                <a:gd name="f18" fmla="val 983"/>
                <a:gd name="f19" fmla="val 337"/>
                <a:gd name="f20" fmla="val 357"/>
                <a:gd name="f21" fmla="val 1003"/>
                <a:gd name="f22" fmla="val 1023"/>
                <a:gd name="f23" fmla="val 402"/>
                <a:gd name="f24" fmla="val 1043"/>
                <a:gd name="f25" fmla="val 462"/>
                <a:gd name="f26" fmla="val 1063"/>
                <a:gd name="f27" fmla="val 502"/>
                <a:gd name="f28" fmla="val 567"/>
                <a:gd name="f29" fmla="val 1089"/>
                <a:gd name="f30" fmla="val 628"/>
                <a:gd name="f31" fmla="val 673"/>
                <a:gd name="f32" fmla="val 713"/>
                <a:gd name="f33" fmla="val 733"/>
                <a:gd name="f34" fmla="val 778"/>
                <a:gd name="f35" fmla="val 818"/>
                <a:gd name="f36" fmla="val 798"/>
                <a:gd name="f37" fmla="val 793"/>
                <a:gd name="f38" fmla="val 773"/>
                <a:gd name="f39" fmla="val 653"/>
                <a:gd name="f40" fmla="val 753"/>
                <a:gd name="f41" fmla="val 607"/>
                <a:gd name="f42" fmla="val 587"/>
                <a:gd name="f43" fmla="val 732"/>
                <a:gd name="f44" fmla="val 527"/>
                <a:gd name="f45" fmla="val 712"/>
                <a:gd name="f46" fmla="val 943"/>
                <a:gd name="f47" fmla="val 964"/>
                <a:gd name="f48" fmla="val 984"/>
                <a:gd name="f49" fmla="val 1004"/>
                <a:gd name="f50" fmla="val 1029"/>
                <a:gd name="f51" fmla="val 647"/>
                <a:gd name="f52" fmla="val 106"/>
                <a:gd name="f53" fmla="val 627"/>
                <a:gd name="f54" fmla="val 482"/>
                <a:gd name="f55" fmla="val 667"/>
                <a:gd name="f56" fmla="val 1049"/>
                <a:gd name="f57" fmla="val 687"/>
                <a:gd name="f58" fmla="val 1109"/>
                <a:gd name="f59" fmla="val 1194"/>
                <a:gd name="f60" fmla="val 1280"/>
                <a:gd name="f61" fmla="val 1340"/>
                <a:gd name="f62" fmla="val 1405"/>
                <a:gd name="f63" fmla="val 1485"/>
                <a:gd name="f64" fmla="val 1530"/>
                <a:gd name="f65" fmla="val 1590"/>
                <a:gd name="f66" fmla="val 1611"/>
                <a:gd name="f67" fmla="val 1631"/>
                <a:gd name="f68" fmla="val 1656"/>
                <a:gd name="f69" fmla="val 1676"/>
                <a:gd name="f70" fmla="val 1696"/>
                <a:gd name="f71" fmla="val 1716"/>
                <a:gd name="f72" fmla="val 562"/>
                <a:gd name="f73" fmla="val 437"/>
                <a:gd name="f74" fmla="val 1550"/>
                <a:gd name="f75" fmla="val 396"/>
                <a:gd name="f76" fmla="val 1505"/>
                <a:gd name="f77" fmla="val 376"/>
                <a:gd name="f78" fmla="val 356"/>
                <a:gd name="f79" fmla="val 1445"/>
                <a:gd name="f80" fmla="val 311"/>
                <a:gd name="f81" fmla="val 1425"/>
                <a:gd name="f82" fmla="val 291"/>
                <a:gd name="f83" fmla="val 1380"/>
                <a:gd name="f84" fmla="val 271"/>
                <a:gd name="f85" fmla="val 1360"/>
                <a:gd name="f86" fmla="val 1320"/>
                <a:gd name="f87" fmla="val 211"/>
                <a:gd name="f88" fmla="val 1234"/>
                <a:gd name="f89" fmla="val 186"/>
                <a:gd name="f90" fmla="val 166"/>
                <a:gd name="f91" fmla="val 1154"/>
                <a:gd name="f92" fmla="val 146"/>
                <a:gd name="f93" fmla="val 126"/>
                <a:gd name="f94" fmla="val 903"/>
                <a:gd name="f95" fmla="val 693"/>
                <a:gd name="f96" fmla="val 547"/>
                <a:gd name="f97" fmla="val 442"/>
                <a:gd name="f98" fmla="val 336"/>
                <a:gd name="f99" fmla="val 191"/>
                <a:gd name="f100" fmla="val 417"/>
                <a:gd name="f101" fmla="val 171"/>
                <a:gd name="f102" fmla="val 151"/>
                <a:gd name="f103" fmla="val 1"/>
                <a:gd name="f104" fmla="val 542"/>
                <a:gd name="f105" fmla="val 26"/>
                <a:gd name="f106" fmla="val 46"/>
                <a:gd name="f107" fmla="val 66"/>
                <a:gd name="f108" fmla="val 60"/>
                <a:gd name="f109" fmla="val 40"/>
                <a:gd name="f110" fmla="val 20"/>
                <a:gd name="f111" fmla="val 1129"/>
                <a:gd name="f112" fmla="val 86"/>
                <a:gd name="f113" fmla="val 1214"/>
                <a:gd name="f114" fmla="val 1465"/>
                <a:gd name="f115" fmla="val 1736"/>
                <a:gd name="f116" fmla="val 1756"/>
                <a:gd name="f117" fmla="val 1781"/>
                <a:gd name="f118" fmla="val 1801"/>
                <a:gd name="f119" fmla="val 1149"/>
                <a:gd name="f120" fmla="val 1169"/>
                <a:gd name="f121" fmla="val 1294"/>
                <a:gd name="f122" fmla="val 1339"/>
                <a:gd name="f123" fmla="val 1359"/>
                <a:gd name="f124" fmla="val 1379"/>
                <a:gd name="f125" fmla="val 1420"/>
                <a:gd name="f126" fmla="val 1440"/>
                <a:gd name="f127" fmla="val 1525"/>
                <a:gd name="f128" fmla="val 1254"/>
                <a:gd name="f129" fmla="val 923"/>
                <a:gd name="f130" fmla="val 1189"/>
                <a:gd name="f131" fmla="*/ f0 1 1545"/>
                <a:gd name="f132" fmla="*/ f1 1 1802"/>
                <a:gd name="f133" fmla="val f2"/>
                <a:gd name="f134" fmla="val f3"/>
                <a:gd name="f135" fmla="val f4"/>
                <a:gd name="f136" fmla="+- f135 0 f133"/>
                <a:gd name="f137" fmla="+- f134 0 f133"/>
                <a:gd name="f138" fmla="*/ f137 1 1545"/>
                <a:gd name="f139" fmla="*/ f136 1 1802"/>
                <a:gd name="f140" fmla="*/ f133 1 f138"/>
                <a:gd name="f141" fmla="*/ f134 1 f138"/>
                <a:gd name="f142" fmla="*/ f133 1 f139"/>
                <a:gd name="f143" fmla="*/ f135 1 f139"/>
                <a:gd name="f144" fmla="*/ f140 f131 1"/>
                <a:gd name="f145" fmla="*/ f141 f131 1"/>
                <a:gd name="f146" fmla="*/ f143 f132 1"/>
                <a:gd name="f147" fmla="*/ f142 f1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4" t="f147" r="f145" b="f146"/>
              <a:pathLst>
                <a:path w="1545" h="1802">
                  <a:moveTo>
                    <a:pt x="f5" y="f6"/>
                  </a:moveTo>
                  <a:cubicBezTo>
                    <a:pt x="f7" y="f6"/>
                    <a:pt x="f7" y="f8"/>
                    <a:pt x="f9" y="f8"/>
                  </a:cubicBezTo>
                  <a:cubicBezTo>
                    <a:pt x="f10" y="f8"/>
                    <a:pt x="f11" y="f12"/>
                    <a:pt x="f13" y="f12"/>
                  </a:cubicBezTo>
                  <a:cubicBezTo>
                    <a:pt x="f14" y="f15"/>
                    <a:pt x="f16" y="f17"/>
                    <a:pt x="f16" y="f17"/>
                  </a:cubicBezTo>
                  <a:cubicBezTo>
                    <a:pt x="f18" y="f19"/>
                    <a:pt x="f18" y="f20"/>
                    <a:pt x="f21" y="f20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6" y="f28"/>
                    <a:pt x="f29" y="f30"/>
                    <a:pt x="f29" y="f31"/>
                  </a:cubicBezTo>
                  <a:cubicBezTo>
                    <a:pt x="f26" y="f32"/>
                    <a:pt x="f26" y="f33"/>
                    <a:pt x="f26" y="f34"/>
                  </a:cubicBezTo>
                  <a:cubicBezTo>
                    <a:pt x="f24" y="f35"/>
                    <a:pt x="f21" y="f7"/>
                    <a:pt x="f16" y="f7"/>
                  </a:cubicBezTo>
                  <a:cubicBezTo>
                    <a:pt x="f11" y="f7"/>
                    <a:pt x="f7" y="f36"/>
                    <a:pt x="f5" y="f33"/>
                  </a:cubicBezTo>
                  <a:cubicBezTo>
                    <a:pt x="f37" y="f32"/>
                    <a:pt x="f38" y="f39"/>
                    <a:pt x="f40" y="f41"/>
                  </a:cubicBezTo>
                  <a:lnTo>
                    <a:pt x="f40" y="f42"/>
                  </a:lnTo>
                  <a:cubicBezTo>
                    <a:pt x="f43" y="f44"/>
                    <a:pt x="f45" y="f25"/>
                    <a:pt x="f45" y="f23"/>
                  </a:cubicBezTo>
                  <a:lnTo>
                    <a:pt x="f45" y="f19"/>
                  </a:lnTo>
                  <a:cubicBezTo>
                    <a:pt x="f45" y="f17"/>
                    <a:pt x="f43" y="f15"/>
                    <a:pt x="f43" y="f15"/>
                  </a:cubicBezTo>
                  <a:cubicBezTo>
                    <a:pt x="f40" y="f12"/>
                    <a:pt x="f38" y="f6"/>
                    <a:pt x="f5" y="f6"/>
                  </a:cubicBezTo>
                  <a:close/>
                  <a:moveTo>
                    <a:pt x="f10" y="f46"/>
                  </a:moveTo>
                  <a:cubicBezTo>
                    <a:pt x="f11" y="f46"/>
                    <a:pt x="f13" y="f47"/>
                    <a:pt x="f13" y="f48"/>
                  </a:cubicBezTo>
                  <a:cubicBezTo>
                    <a:pt x="f13" y="f49"/>
                    <a:pt x="f11" y="f50"/>
                    <a:pt x="f10" y="f50"/>
                  </a:cubicBezTo>
                  <a:cubicBezTo>
                    <a:pt x="f7" y="f50"/>
                    <a:pt x="f5" y="f49"/>
                    <a:pt x="f5" y="f48"/>
                  </a:cubicBezTo>
                  <a:cubicBezTo>
                    <a:pt x="f5" y="f47"/>
                    <a:pt x="f7" y="f46"/>
                    <a:pt x="f10" y="f46"/>
                  </a:cubicBezTo>
                  <a:close/>
                  <a:moveTo>
                    <a:pt x="f51" y="f52"/>
                  </a:moveTo>
                  <a:cubicBezTo>
                    <a:pt x="f53" y="f6"/>
                    <a:pt x="f41" y="f20"/>
                    <a:pt x="f41" y="f54"/>
                  </a:cubicBezTo>
                  <a:cubicBezTo>
                    <a:pt x="f41" y="f39"/>
                    <a:pt x="f53" y="f36"/>
                    <a:pt x="f51" y="f47"/>
                  </a:cubicBezTo>
                  <a:cubicBezTo>
                    <a:pt x="f55" y="f56"/>
                    <a:pt x="f57" y="f58"/>
                    <a:pt x="f45" y="f59"/>
                  </a:cubicBezTo>
                  <a:cubicBezTo>
                    <a:pt x="f40" y="f60"/>
                    <a:pt x="f38" y="f61"/>
                    <a:pt x="f5" y="f62"/>
                  </a:cubicBezTo>
                  <a:cubicBezTo>
                    <a:pt x="f9" y="f63"/>
                    <a:pt x="f11" y="f64"/>
                    <a:pt x="f14" y="f65"/>
                  </a:cubicBezTo>
                  <a:cubicBezTo>
                    <a:pt x="f16" y="f66"/>
                    <a:pt x="f18" y="f67"/>
                    <a:pt x="f22" y="f68"/>
                  </a:cubicBezTo>
                  <a:cubicBezTo>
                    <a:pt x="f22" y="f69"/>
                    <a:pt x="f24" y="f69"/>
                    <a:pt x="f24" y="f70"/>
                  </a:cubicBezTo>
                  <a:cubicBezTo>
                    <a:pt x="f22" y="f71"/>
                    <a:pt x="f21" y="f71"/>
                    <a:pt x="f21" y="f71"/>
                  </a:cubicBezTo>
                  <a:lnTo>
                    <a:pt x="f38" y="f71"/>
                  </a:lnTo>
                  <a:cubicBezTo>
                    <a:pt x="f45" y="f70"/>
                    <a:pt x="f55" y="f69"/>
                    <a:pt x="f53" y="f69"/>
                  </a:cubicBezTo>
                  <a:cubicBezTo>
                    <a:pt x="f72" y="f67"/>
                    <a:pt x="f27" y="f65"/>
                    <a:pt x="f73" y="f74"/>
                  </a:cubicBezTo>
                  <a:cubicBezTo>
                    <a:pt x="f75" y="f76"/>
                    <a:pt x="f77" y="f63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" y="f86"/>
                    <a:pt x="f6" y="f60"/>
                    <a:pt x="f87" y="f88"/>
                  </a:cubicBezTo>
                  <a:cubicBezTo>
                    <a:pt x="f89" y="f59"/>
                    <a:pt x="f90" y="f91"/>
                    <a:pt x="f90" y="f58"/>
                  </a:cubicBezTo>
                  <a:cubicBezTo>
                    <a:pt x="f92" y="f29"/>
                    <a:pt x="f93" y="f50"/>
                    <a:pt x="f93" y="f48"/>
                  </a:cubicBezTo>
                  <a:cubicBezTo>
                    <a:pt x="f93" y="f46"/>
                    <a:pt x="f52" y="f94"/>
                    <a:pt x="f52" y="f9"/>
                  </a:cubicBezTo>
                  <a:lnTo>
                    <a:pt x="f52" y="f33"/>
                  </a:lnTo>
                  <a:cubicBezTo>
                    <a:pt x="f52" y="f95"/>
                    <a:pt x="f93" y="f39"/>
                    <a:pt x="f93" y="f41"/>
                  </a:cubicBezTo>
                  <a:cubicBezTo>
                    <a:pt x="f93" y="f96"/>
                    <a:pt x="f92" y="f27"/>
                    <a:pt x="f90" y="f97"/>
                  </a:cubicBezTo>
                  <a:cubicBezTo>
                    <a:pt x="f87" y="f23"/>
                    <a:pt x="f6" y="f19"/>
                    <a:pt x="f84" y="f15"/>
                  </a:cubicBezTo>
                  <a:cubicBezTo>
                    <a:pt x="f80" y="f8"/>
                    <a:pt x="f98" y="f6"/>
                    <a:pt x="f77" y="f87"/>
                  </a:cubicBezTo>
                  <a:cubicBezTo>
                    <a:pt x="f75" y="f99"/>
                    <a:pt x="f100" y="f101"/>
                    <a:pt x="f25" y="f101"/>
                  </a:cubicBezTo>
                  <a:cubicBezTo>
                    <a:pt x="f54" y="f102"/>
                    <a:pt x="f54" y="f102"/>
                    <a:pt x="f27" y="f102"/>
                  </a:cubicBezTo>
                  <a:cubicBezTo>
                    <a:pt x="f72" y="f93"/>
                    <a:pt x="f41" y="f52"/>
                    <a:pt x="f51" y="f52"/>
                  </a:cubicBezTo>
                  <a:close/>
                  <a:moveTo>
                    <a:pt x="f41" y="f103"/>
                  </a:moveTo>
                  <a:cubicBezTo>
                    <a:pt x="f104" y="f103"/>
                    <a:pt x="f27" y="f105"/>
                    <a:pt x="f73" y="f106"/>
                  </a:cubicBezTo>
                  <a:cubicBezTo>
                    <a:pt x="f77" y="f107"/>
                    <a:pt x="f80" y="f52"/>
                    <a:pt x="f8" y="f102"/>
                  </a:cubicBezTo>
                  <a:cubicBezTo>
                    <a:pt x="f87" y="f87"/>
                    <a:pt x="f90" y="f8"/>
                    <a:pt x="f92" y="f15"/>
                  </a:cubicBezTo>
                  <a:cubicBezTo>
                    <a:pt x="f52" y="f20"/>
                    <a:pt x="f108" y="f97"/>
                    <a:pt x="f109" y="f27"/>
                  </a:cubicBezTo>
                  <a:cubicBezTo>
                    <a:pt x="f110" y="f28"/>
                    <a:pt x="f110" y="f30"/>
                    <a:pt x="f2" y="f95"/>
                  </a:cubicBezTo>
                  <a:cubicBezTo>
                    <a:pt x="f2" y="f7"/>
                    <a:pt x="f110" y="f48"/>
                    <a:pt x="f108" y="f111"/>
                  </a:cubicBezTo>
                  <a:cubicBezTo>
                    <a:pt x="f112" y="f113"/>
                    <a:pt x="f93" y="f60"/>
                    <a:pt x="f90" y="f61"/>
                  </a:cubicBezTo>
                  <a:cubicBezTo>
                    <a:pt x="f87" y="f62"/>
                    <a:pt x="f8" y="f114"/>
                    <a:pt x="f82" y="f76"/>
                  </a:cubicBezTo>
                  <a:cubicBezTo>
                    <a:pt x="f77" y="f66"/>
                    <a:pt x="f54" y="f70"/>
                    <a:pt x="f41" y="f115"/>
                  </a:cubicBezTo>
                  <a:cubicBezTo>
                    <a:pt x="f51" y="f116"/>
                    <a:pt x="f57" y="f117"/>
                    <a:pt x="f43" y="f117"/>
                  </a:cubicBezTo>
                  <a:cubicBezTo>
                    <a:pt x="f40" y="f118"/>
                    <a:pt x="f37" y="f118"/>
                    <a:pt x="f7" y="f118"/>
                  </a:cubicBezTo>
                  <a:lnTo>
                    <a:pt x="f14" y="f118"/>
                  </a:lnTo>
                  <a:cubicBezTo>
                    <a:pt x="f18" y="f118"/>
                    <a:pt x="f21" y="f118"/>
                    <a:pt x="f24" y="f117"/>
                  </a:cubicBezTo>
                  <a:cubicBezTo>
                    <a:pt x="f29" y="f117"/>
                    <a:pt x="f58" y="f116"/>
                    <a:pt x="f119" y="f115"/>
                  </a:cubicBezTo>
                  <a:cubicBezTo>
                    <a:pt x="f120" y="f115"/>
                    <a:pt x="f113" y="f71"/>
                    <a:pt x="f88" y="f70"/>
                  </a:cubicBezTo>
                  <a:lnTo>
                    <a:pt x="f121" y="f67"/>
                  </a:lnTo>
                  <a:cubicBezTo>
                    <a:pt x="f122" y="f66"/>
                    <a:pt x="f123" y="f65"/>
                    <a:pt x="f124" y="f74"/>
                  </a:cubicBezTo>
                  <a:cubicBezTo>
                    <a:pt x="f125" y="f76"/>
                    <a:pt x="f126" y="f79"/>
                    <a:pt x="f63" y="f83"/>
                  </a:cubicBezTo>
                  <a:cubicBezTo>
                    <a:pt x="f127" y="f128"/>
                    <a:pt x="f3" y="f111"/>
                    <a:pt x="f3" y="f48"/>
                  </a:cubicBezTo>
                  <a:cubicBezTo>
                    <a:pt x="f3" y="f129"/>
                    <a:pt x="f127" y="f7"/>
                    <a:pt x="f76" y="f34"/>
                  </a:cubicBezTo>
                  <a:cubicBezTo>
                    <a:pt x="f76" y="f32"/>
                    <a:pt x="f114" y="f39"/>
                    <a:pt x="f126" y="f42"/>
                  </a:cubicBezTo>
                  <a:cubicBezTo>
                    <a:pt x="f124" y="f97"/>
                    <a:pt x="f121" y="f17"/>
                    <a:pt x="f130" y="f6"/>
                  </a:cubicBezTo>
                  <a:cubicBezTo>
                    <a:pt x="f111" y="f101"/>
                    <a:pt x="f26" y="f93"/>
                    <a:pt x="f22" y="f52"/>
                  </a:cubicBezTo>
                  <a:cubicBezTo>
                    <a:pt x="f14" y="f107"/>
                    <a:pt x="f11" y="f106"/>
                    <a:pt x="f7" y="f105"/>
                  </a:cubicBezTo>
                  <a:cubicBezTo>
                    <a:pt x="f37" y="f105"/>
                    <a:pt x="f38" y="f103"/>
                    <a:pt x="f43" y="f103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3701;p54">
              <a:extLst>
                <a:ext uri="{FF2B5EF4-FFF2-40B4-BE49-F238E27FC236}">
                  <a16:creationId xmlns:a16="http://schemas.microsoft.com/office/drawing/2014/main" id="{14354B03-2098-1937-CC48-EF1E8E0137B1}"/>
                </a:ext>
              </a:extLst>
            </p:cNvPr>
            <p:cNvSpPr/>
            <p:nvPr/>
          </p:nvSpPr>
          <p:spPr>
            <a:xfrm>
              <a:off x="1579333" y="3425397"/>
              <a:ext cx="112105" cy="145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90"/>
                <a:gd name="f4" fmla="val 2067"/>
                <a:gd name="f5" fmla="val 668"/>
                <a:gd name="f6" fmla="val 522"/>
                <a:gd name="f7" fmla="val 688"/>
                <a:gd name="f8" fmla="val 713"/>
                <a:gd name="f9" fmla="val 733"/>
                <a:gd name="f10" fmla="val 542"/>
                <a:gd name="f11" fmla="val 753"/>
                <a:gd name="f12" fmla="val 562"/>
                <a:gd name="f13" fmla="val 773"/>
                <a:gd name="f14" fmla="val 587"/>
                <a:gd name="f15" fmla="val 793"/>
                <a:gd name="f16" fmla="val 627"/>
                <a:gd name="f17" fmla="val 687"/>
                <a:gd name="f18" fmla="val 772"/>
                <a:gd name="f19" fmla="val 813"/>
                <a:gd name="f20" fmla="val 858"/>
                <a:gd name="f21" fmla="val 918"/>
                <a:gd name="f22" fmla="val 938"/>
                <a:gd name="f23" fmla="val 963"/>
                <a:gd name="f24" fmla="val 1003"/>
                <a:gd name="f25" fmla="val 1023"/>
                <a:gd name="f26" fmla="val 1043"/>
                <a:gd name="f27" fmla="val 1063"/>
                <a:gd name="f28" fmla="val 1088"/>
                <a:gd name="f29" fmla="val 1128"/>
                <a:gd name="f30" fmla="val 1149"/>
                <a:gd name="f31" fmla="val 1169"/>
                <a:gd name="f32" fmla="val 647"/>
                <a:gd name="f33" fmla="val 1189"/>
                <a:gd name="f34" fmla="val 607"/>
                <a:gd name="f35" fmla="val 1214"/>
                <a:gd name="f36" fmla="val 502"/>
                <a:gd name="f37" fmla="val 482"/>
                <a:gd name="f38" fmla="val 462"/>
                <a:gd name="f39" fmla="val 437"/>
                <a:gd name="f40" fmla="val 838"/>
                <a:gd name="f41" fmla="val 752"/>
                <a:gd name="f42" fmla="val 667"/>
                <a:gd name="f43" fmla="val 1274"/>
                <a:gd name="f44" fmla="val 1294"/>
                <a:gd name="f45" fmla="val 1314"/>
                <a:gd name="f46" fmla="val 1339"/>
                <a:gd name="f47" fmla="val 1359"/>
                <a:gd name="f48" fmla="val 1379"/>
                <a:gd name="f49" fmla="val 311"/>
                <a:gd name="f50" fmla="val 898"/>
                <a:gd name="f51" fmla="val 1004"/>
                <a:gd name="f52" fmla="val 336"/>
                <a:gd name="f53" fmla="val 1024"/>
                <a:gd name="f54" fmla="val 1044"/>
                <a:gd name="f55" fmla="val 1064"/>
                <a:gd name="f56" fmla="val 356"/>
                <a:gd name="f57" fmla="val 1089"/>
                <a:gd name="f58" fmla="val 1109"/>
                <a:gd name="f59" fmla="val 376"/>
                <a:gd name="f60" fmla="val 1129"/>
                <a:gd name="f61" fmla="val 416"/>
                <a:gd name="f62" fmla="val 436"/>
                <a:gd name="f63" fmla="val 1254"/>
                <a:gd name="f64" fmla="val 1340"/>
                <a:gd name="f65" fmla="val 1360"/>
                <a:gd name="f66" fmla="val 1400"/>
                <a:gd name="f67" fmla="val 1420"/>
                <a:gd name="f68" fmla="val 732"/>
                <a:gd name="f69" fmla="val 1440"/>
                <a:gd name="f70" fmla="val 792"/>
                <a:gd name="f71" fmla="val 1465"/>
                <a:gd name="f72" fmla="val 1485"/>
                <a:gd name="f73" fmla="val 983"/>
                <a:gd name="f74" fmla="val 1399"/>
                <a:gd name="f75" fmla="val 1439"/>
                <a:gd name="f76" fmla="val 1380"/>
                <a:gd name="f77" fmla="val 1525"/>
                <a:gd name="f78" fmla="val 1565"/>
                <a:gd name="f79" fmla="val 1630"/>
                <a:gd name="f80" fmla="val 1670"/>
                <a:gd name="f81" fmla="val 1690"/>
                <a:gd name="f82" fmla="val 1735"/>
                <a:gd name="f83" fmla="val 1775"/>
                <a:gd name="f84" fmla="val 1816"/>
                <a:gd name="f85" fmla="val 1861"/>
                <a:gd name="f86" fmla="val 1901"/>
                <a:gd name="f87" fmla="val 1921"/>
                <a:gd name="f88" fmla="val 1941"/>
                <a:gd name="f89" fmla="val 878"/>
                <a:gd name="f90" fmla="val 1966"/>
                <a:gd name="f91" fmla="val 1986"/>
                <a:gd name="f92" fmla="val 1881"/>
                <a:gd name="f93" fmla="val 1796"/>
                <a:gd name="f94" fmla="val 1650"/>
                <a:gd name="f95" fmla="val 1505"/>
                <a:gd name="f96" fmla="val 1419"/>
                <a:gd name="f97" fmla="val 20"/>
                <a:gd name="f98" fmla="val 40"/>
                <a:gd name="f99" fmla="val 105"/>
                <a:gd name="f100" fmla="val 146"/>
                <a:gd name="f101" fmla="val 186"/>
                <a:gd name="f102" fmla="val 211"/>
                <a:gd name="f103" fmla="val 251"/>
                <a:gd name="f104" fmla="val 271"/>
                <a:gd name="f105" fmla="val 291"/>
                <a:gd name="f106" fmla="val 166"/>
                <a:gd name="f107" fmla="val 85"/>
                <a:gd name="f108" fmla="val 60"/>
                <a:gd name="f109" fmla="val 417"/>
                <a:gd name="f110" fmla="val 397"/>
                <a:gd name="f111" fmla="val 377"/>
                <a:gd name="f112" fmla="val 396"/>
                <a:gd name="f113" fmla="val 357"/>
                <a:gd name="f114" fmla="val 126"/>
                <a:gd name="f115" fmla="val 712"/>
                <a:gd name="f116" fmla="val 61"/>
                <a:gd name="f117" fmla="val 41"/>
                <a:gd name="f118" fmla="val 21"/>
                <a:gd name="f119" fmla="val 1"/>
                <a:gd name="f120" fmla="val 106"/>
                <a:gd name="f121" fmla="val 1755"/>
                <a:gd name="f122" fmla="val 231"/>
                <a:gd name="f123" fmla="val 337"/>
                <a:gd name="f124" fmla="val 2006"/>
                <a:gd name="f125" fmla="val 2026"/>
                <a:gd name="f126" fmla="val 2046"/>
                <a:gd name="f127" fmla="val 2066"/>
                <a:gd name="f128" fmla="val 1841"/>
                <a:gd name="f129" fmla="val 1715"/>
                <a:gd name="f130" fmla="val 1610"/>
                <a:gd name="f131" fmla="val 1545"/>
                <a:gd name="f132" fmla="val 461"/>
                <a:gd name="f133" fmla="*/ f0 1 1590"/>
                <a:gd name="f134" fmla="*/ f1 1 2067"/>
                <a:gd name="f135" fmla="val f2"/>
                <a:gd name="f136" fmla="val f3"/>
                <a:gd name="f137" fmla="val f4"/>
                <a:gd name="f138" fmla="+- f137 0 f135"/>
                <a:gd name="f139" fmla="+- f136 0 f135"/>
                <a:gd name="f140" fmla="*/ f139 1 1590"/>
                <a:gd name="f141" fmla="*/ f138 1 2067"/>
                <a:gd name="f142" fmla="*/ f135 1 f140"/>
                <a:gd name="f143" fmla="*/ f136 1 f140"/>
                <a:gd name="f144" fmla="*/ f135 1 f141"/>
                <a:gd name="f145" fmla="*/ f137 1 f141"/>
                <a:gd name="f146" fmla="*/ f142 f133 1"/>
                <a:gd name="f147" fmla="*/ f143 f133 1"/>
                <a:gd name="f148" fmla="*/ f145 f134 1"/>
                <a:gd name="f149" fmla="*/ f144 f1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6" t="f149" r="f147" b="f148"/>
              <a:pathLst>
                <a:path w="1590" h="2067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5" y="f17"/>
                  </a:lnTo>
                  <a:lnTo>
                    <a:pt x="f15" y="f18"/>
                  </a:lnTo>
                  <a:cubicBezTo>
                    <a:pt x="f15" y="f19"/>
                    <a:pt x="f15" y="f20"/>
                    <a:pt x="f13" y="f21"/>
                  </a:cubicBezTo>
                  <a:cubicBezTo>
                    <a:pt x="f13" y="f22"/>
                    <a:pt x="f13" y="f23"/>
                    <a:pt x="f11" y="f24"/>
                  </a:cubicBezTo>
                  <a:cubicBezTo>
                    <a:pt x="f11" y="f25"/>
                    <a:pt x="f11" y="f26"/>
                    <a:pt x="f9" y="f27"/>
                  </a:cubicBezTo>
                  <a:cubicBezTo>
                    <a:pt x="f9" y="f28"/>
                    <a:pt x="f8" y="f29"/>
                    <a:pt x="f7" y="f30"/>
                  </a:cubicBezTo>
                  <a:cubicBezTo>
                    <a:pt x="f7" y="f30"/>
                    <a:pt x="f5" y="f31"/>
                    <a:pt x="f32" y="f31"/>
                  </a:cubicBezTo>
                  <a:cubicBezTo>
                    <a:pt x="f32" y="f33"/>
                    <a:pt x="f32" y="f33"/>
                    <a:pt x="f16" y="f33"/>
                  </a:cubicBezTo>
                  <a:lnTo>
                    <a:pt x="f34" y="f35"/>
                  </a:lnTo>
                  <a:lnTo>
                    <a:pt x="f14" y="f35"/>
                  </a:lnTo>
                  <a:cubicBezTo>
                    <a:pt x="f12" y="f35"/>
                    <a:pt x="f12" y="f35"/>
                    <a:pt x="f12" y="f33"/>
                  </a:cubicBezTo>
                  <a:lnTo>
                    <a:pt x="f6" y="f33"/>
                  </a:lnTo>
                  <a:cubicBezTo>
                    <a:pt x="f6" y="f33"/>
                    <a:pt x="f36" y="f31"/>
                    <a:pt x="f36" y="f30"/>
                  </a:cubicBezTo>
                  <a:cubicBezTo>
                    <a:pt x="f37" y="f30"/>
                    <a:pt x="f38" y="f29"/>
                    <a:pt x="f38" y="f28"/>
                  </a:cubicBezTo>
                  <a:cubicBezTo>
                    <a:pt x="f39" y="f26"/>
                    <a:pt x="f39" y="f24"/>
                    <a:pt x="f39" y="f23"/>
                  </a:cubicBezTo>
                  <a:cubicBezTo>
                    <a:pt x="f39" y="f40"/>
                    <a:pt x="f38" y="f41"/>
                    <a:pt x="f36" y="f42"/>
                  </a:cubicBezTo>
                  <a:cubicBezTo>
                    <a:pt x="f10" y="f34"/>
                    <a:pt x="f34" y="f6"/>
                    <a:pt x="f5" y="f6"/>
                  </a:cubicBezTo>
                  <a:close/>
                  <a:moveTo>
                    <a:pt x="f7" y="f43"/>
                  </a:moveTo>
                  <a:cubicBezTo>
                    <a:pt x="f8" y="f43"/>
                    <a:pt x="f8" y="f43"/>
                    <a:pt x="f9" y="f44"/>
                  </a:cubicBezTo>
                  <a:lnTo>
                    <a:pt x="f11" y="f45"/>
                  </a:lnTo>
                  <a:cubicBezTo>
                    <a:pt x="f11" y="f46"/>
                    <a:pt x="f9" y="f47"/>
                    <a:pt x="f9" y="f47"/>
                  </a:cubicBezTo>
                  <a:cubicBezTo>
                    <a:pt x="f8" y="f48"/>
                    <a:pt x="f8" y="f48"/>
                    <a:pt x="f7" y="f48"/>
                  </a:cubicBezTo>
                  <a:cubicBezTo>
                    <a:pt x="f7" y="f48"/>
                    <a:pt x="f5" y="f48"/>
                    <a:pt x="f5" y="f47"/>
                  </a:cubicBezTo>
                  <a:cubicBezTo>
                    <a:pt x="f32" y="f47"/>
                    <a:pt x="f32" y="f46"/>
                    <a:pt x="f32" y="f46"/>
                  </a:cubicBezTo>
                  <a:lnTo>
                    <a:pt x="f32" y="f44"/>
                  </a:lnTo>
                  <a:cubicBezTo>
                    <a:pt x="f5" y="f43"/>
                    <a:pt x="f5" y="f43"/>
                    <a:pt x="f7" y="f43"/>
                  </a:cubicBezTo>
                  <a:close/>
                  <a:moveTo>
                    <a:pt x="f20" y="f49"/>
                  </a:moveTo>
                  <a:cubicBezTo>
                    <a:pt x="f50" y="f49"/>
                    <a:pt x="f23" y="f49"/>
                    <a:pt x="f51" y="f52"/>
                  </a:cubicBezTo>
                  <a:cubicBezTo>
                    <a:pt x="f53" y="f52"/>
                    <a:pt x="f54" y="f52"/>
                    <a:pt x="f55" y="f56"/>
                  </a:cubicBezTo>
                  <a:cubicBezTo>
                    <a:pt x="f57" y="f56"/>
                    <a:pt x="f58" y="f59"/>
                    <a:pt x="f60" y="f59"/>
                  </a:cubicBezTo>
                  <a:cubicBezTo>
                    <a:pt x="f31" y="f61"/>
                    <a:pt x="f35" y="f62"/>
                    <a:pt x="f63" y="f37"/>
                  </a:cubicBezTo>
                  <a:cubicBezTo>
                    <a:pt x="f44" y="f6"/>
                    <a:pt x="f64" y="f12"/>
                    <a:pt x="f65" y="f16"/>
                  </a:cubicBezTo>
                  <a:cubicBezTo>
                    <a:pt x="f66" y="f42"/>
                    <a:pt x="f67" y="f68"/>
                    <a:pt x="f69" y="f70"/>
                  </a:cubicBezTo>
                  <a:cubicBezTo>
                    <a:pt x="f69" y="f19"/>
                    <a:pt x="f71" y="f20"/>
                    <a:pt x="f71" y="f50"/>
                  </a:cubicBezTo>
                  <a:cubicBezTo>
                    <a:pt x="f71" y="f22"/>
                    <a:pt x="f72" y="f73"/>
                    <a:pt x="f72" y="f26"/>
                  </a:cubicBezTo>
                  <a:cubicBezTo>
                    <a:pt x="f72" y="f28"/>
                    <a:pt x="f71" y="f29"/>
                    <a:pt x="f71" y="f31"/>
                  </a:cubicBezTo>
                  <a:cubicBezTo>
                    <a:pt x="f71" y="f35"/>
                    <a:pt x="f71" y="f43"/>
                    <a:pt x="f69" y="f45"/>
                  </a:cubicBezTo>
                  <a:lnTo>
                    <a:pt x="f69" y="f46"/>
                  </a:lnTo>
                  <a:cubicBezTo>
                    <a:pt x="f67" y="f48"/>
                    <a:pt x="f67" y="f74"/>
                    <a:pt x="f66" y="f75"/>
                  </a:cubicBezTo>
                  <a:cubicBezTo>
                    <a:pt x="f76" y="f72"/>
                    <a:pt x="f65" y="f77"/>
                    <a:pt x="f64" y="f78"/>
                  </a:cubicBezTo>
                  <a:cubicBezTo>
                    <a:pt x="f45" y="f3"/>
                    <a:pt x="f44" y="f79"/>
                    <a:pt x="f43" y="f80"/>
                  </a:cubicBezTo>
                  <a:cubicBezTo>
                    <a:pt x="f63" y="f81"/>
                    <a:pt x="f35" y="f82"/>
                    <a:pt x="f33" y="f83"/>
                  </a:cubicBezTo>
                  <a:cubicBezTo>
                    <a:pt x="f60" y="f84"/>
                    <a:pt x="f55" y="f85"/>
                    <a:pt x="f51" y="f86"/>
                  </a:cubicBezTo>
                  <a:cubicBezTo>
                    <a:pt x="f23" y="f87"/>
                    <a:pt x="f21" y="f88"/>
                    <a:pt x="f89" y="f90"/>
                  </a:cubicBezTo>
                  <a:cubicBezTo>
                    <a:pt x="f40" y="f91"/>
                    <a:pt x="f19" y="f91"/>
                    <a:pt x="f15" y="f91"/>
                  </a:cubicBezTo>
                  <a:lnTo>
                    <a:pt x="f12" y="f91"/>
                  </a:lnTo>
                  <a:lnTo>
                    <a:pt x="f12" y="f90"/>
                  </a:lnTo>
                  <a:cubicBezTo>
                    <a:pt x="f14" y="f90"/>
                    <a:pt x="f14" y="f88"/>
                    <a:pt x="f34" y="f88"/>
                  </a:cubicBezTo>
                  <a:cubicBezTo>
                    <a:pt x="f16" y="f86"/>
                    <a:pt x="f32" y="f92"/>
                    <a:pt x="f5" y="f85"/>
                  </a:cubicBezTo>
                  <a:cubicBezTo>
                    <a:pt x="f8" y="f93"/>
                    <a:pt x="f11" y="f82"/>
                    <a:pt x="f15" y="f94"/>
                  </a:cubicBezTo>
                  <a:cubicBezTo>
                    <a:pt x="f19" y="f3"/>
                    <a:pt x="f20" y="f95"/>
                    <a:pt x="f89" y="f96"/>
                  </a:cubicBezTo>
                  <a:cubicBezTo>
                    <a:pt x="f50" y="f47"/>
                    <a:pt x="f50" y="f43"/>
                    <a:pt x="f21" y="f31"/>
                  </a:cubicBezTo>
                  <a:cubicBezTo>
                    <a:pt x="f22" y="f25"/>
                    <a:pt x="f22" y="f20"/>
                    <a:pt x="f21" y="f17"/>
                  </a:cubicBezTo>
                  <a:cubicBezTo>
                    <a:pt x="f21" y="f10"/>
                    <a:pt x="f50" y="f61"/>
                    <a:pt x="f20" y="f49"/>
                  </a:cubicBezTo>
                  <a:close/>
                  <a:moveTo>
                    <a:pt x="f34" y="f2"/>
                  </a:moveTo>
                  <a:cubicBezTo>
                    <a:pt x="f12" y="f2"/>
                    <a:pt x="f10" y="f97"/>
                    <a:pt x="f10" y="f98"/>
                  </a:cubicBezTo>
                  <a:cubicBezTo>
                    <a:pt x="f10" y="f99"/>
                    <a:pt x="f12" y="f100"/>
                    <a:pt x="f12" y="f101"/>
                  </a:cubicBezTo>
                  <a:cubicBezTo>
                    <a:pt x="f14" y="f102"/>
                    <a:pt x="f14" y="f103"/>
                    <a:pt x="f34" y="f104"/>
                  </a:cubicBezTo>
                  <a:cubicBezTo>
                    <a:pt x="f14" y="f104"/>
                    <a:pt x="f12" y="f105"/>
                    <a:pt x="f10" y="f105"/>
                  </a:cubicBezTo>
                  <a:cubicBezTo>
                    <a:pt x="f6" y="f104"/>
                    <a:pt x="f6" y="f103"/>
                    <a:pt x="f36" y="f103"/>
                  </a:cubicBezTo>
                  <a:cubicBezTo>
                    <a:pt x="f36" y="f102"/>
                    <a:pt x="f37" y="f101"/>
                    <a:pt x="f37" y="f106"/>
                  </a:cubicBezTo>
                  <a:lnTo>
                    <a:pt x="f37" y="f107"/>
                  </a:lnTo>
                  <a:cubicBezTo>
                    <a:pt x="f37" y="f107"/>
                    <a:pt x="f37" y="f108"/>
                    <a:pt x="f38" y="f108"/>
                  </a:cubicBezTo>
                  <a:cubicBezTo>
                    <a:pt x="f38" y="f98"/>
                    <a:pt x="f39" y="f98"/>
                    <a:pt x="f109" y="f98"/>
                  </a:cubicBezTo>
                  <a:cubicBezTo>
                    <a:pt x="f110" y="f98"/>
                    <a:pt x="f111" y="f108"/>
                    <a:pt x="f111" y="f107"/>
                  </a:cubicBezTo>
                  <a:cubicBezTo>
                    <a:pt x="f111" y="f106"/>
                    <a:pt x="f111" y="f102"/>
                    <a:pt x="f110" y="f104"/>
                  </a:cubicBezTo>
                  <a:cubicBezTo>
                    <a:pt x="f110" y="f49"/>
                    <a:pt x="f109" y="f52"/>
                    <a:pt x="f39" y="f56"/>
                  </a:cubicBezTo>
                  <a:cubicBezTo>
                    <a:pt x="f110" y="f112"/>
                    <a:pt x="f113" y="f61"/>
                    <a:pt x="f49" y="f37"/>
                  </a:cubicBezTo>
                  <a:cubicBezTo>
                    <a:pt x="f102" y="f14"/>
                    <a:pt x="f114" y="f115"/>
                    <a:pt x="f116" y="f89"/>
                  </a:cubicBezTo>
                  <a:cubicBezTo>
                    <a:pt x="f117" y="f21"/>
                    <a:pt x="f117" y="f24"/>
                    <a:pt x="f118" y="f27"/>
                  </a:cubicBezTo>
                  <a:cubicBezTo>
                    <a:pt x="f119" y="f29"/>
                    <a:pt x="f119" y="f35"/>
                    <a:pt x="f119" y="f43"/>
                  </a:cubicBezTo>
                  <a:cubicBezTo>
                    <a:pt x="f118" y="f96"/>
                    <a:pt x="f117" y="f78"/>
                    <a:pt x="f120" y="f81"/>
                  </a:cubicBezTo>
                  <a:cubicBezTo>
                    <a:pt x="f100" y="f121"/>
                    <a:pt x="f106" y="f84"/>
                    <a:pt x="f122" y="f85"/>
                  </a:cubicBezTo>
                  <a:cubicBezTo>
                    <a:pt x="f103" y="f92"/>
                    <a:pt x="f104" y="f87"/>
                    <a:pt x="f49" y="f88"/>
                  </a:cubicBezTo>
                  <a:cubicBezTo>
                    <a:pt x="f123" y="f90"/>
                    <a:pt x="f113" y="f91"/>
                    <a:pt x="f110" y="f91"/>
                  </a:cubicBezTo>
                  <a:cubicBezTo>
                    <a:pt x="f109" y="f124"/>
                    <a:pt x="f39" y="f125"/>
                    <a:pt x="f37" y="f125"/>
                  </a:cubicBezTo>
                  <a:cubicBezTo>
                    <a:pt x="f36" y="f126"/>
                    <a:pt x="f10" y="f126"/>
                    <a:pt x="f14" y="f127"/>
                  </a:cubicBezTo>
                  <a:lnTo>
                    <a:pt x="f15" y="f127"/>
                  </a:lnTo>
                  <a:cubicBezTo>
                    <a:pt x="f40" y="f127"/>
                    <a:pt x="f89" y="f126"/>
                    <a:pt x="f50" y="f126"/>
                  </a:cubicBezTo>
                  <a:cubicBezTo>
                    <a:pt x="f22" y="f125"/>
                    <a:pt x="f73" y="f124"/>
                    <a:pt x="f54" y="f91"/>
                  </a:cubicBezTo>
                  <a:cubicBezTo>
                    <a:pt x="f30" y="f87"/>
                    <a:pt x="f63" y="f128"/>
                    <a:pt x="f64" y="f129"/>
                  </a:cubicBezTo>
                  <a:cubicBezTo>
                    <a:pt x="f76" y="f80"/>
                    <a:pt x="f67" y="f130"/>
                    <a:pt x="f71" y="f77"/>
                  </a:cubicBezTo>
                  <a:cubicBezTo>
                    <a:pt x="f72" y="f71"/>
                    <a:pt x="f77" y="f74"/>
                    <a:pt x="f131" y="f45"/>
                  </a:cubicBezTo>
                  <a:cubicBezTo>
                    <a:pt x="f78" y="f30"/>
                    <a:pt x="f3" y="f24"/>
                    <a:pt x="f78" y="f20"/>
                  </a:cubicBezTo>
                  <a:cubicBezTo>
                    <a:pt x="f131" y="f70"/>
                    <a:pt x="f77" y="f68"/>
                    <a:pt x="f95" y="f42"/>
                  </a:cubicBezTo>
                  <a:cubicBezTo>
                    <a:pt x="f72" y="f34"/>
                    <a:pt x="f69" y="f6"/>
                    <a:pt x="f66" y="f132"/>
                  </a:cubicBezTo>
                  <a:cubicBezTo>
                    <a:pt x="f65" y="f61"/>
                    <a:pt x="f45" y="f59"/>
                    <a:pt x="f63" y="f52"/>
                  </a:cubicBezTo>
                  <a:cubicBezTo>
                    <a:pt x="f35" y="f105"/>
                    <a:pt x="f60" y="f103"/>
                    <a:pt x="f55" y="f122"/>
                  </a:cubicBezTo>
                  <a:cubicBezTo>
                    <a:pt x="f51" y="f102"/>
                    <a:pt x="f22" y="f102"/>
                    <a:pt x="f89" y="f102"/>
                  </a:cubicBezTo>
                  <a:lnTo>
                    <a:pt x="f13" y="f102"/>
                  </a:lnTo>
                  <a:cubicBezTo>
                    <a:pt x="f9" y="f102"/>
                    <a:pt x="f8" y="f122"/>
                    <a:pt x="f7" y="f122"/>
                  </a:cubicBezTo>
                  <a:cubicBezTo>
                    <a:pt x="f5" y="f101"/>
                    <a:pt x="f5" y="f100"/>
                    <a:pt x="f32" y="f99"/>
                  </a:cubicBezTo>
                  <a:lnTo>
                    <a:pt x="f32" y="f98"/>
                  </a:lnTo>
                  <a:cubicBezTo>
                    <a:pt x="f32" y="f97"/>
                    <a:pt x="f16" y="f2"/>
                    <a:pt x="f34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3702;p54">
              <a:extLst>
                <a:ext uri="{FF2B5EF4-FFF2-40B4-BE49-F238E27FC236}">
                  <a16:creationId xmlns:a16="http://schemas.microsoft.com/office/drawing/2014/main" id="{7E06F008-E7A2-DFD5-92F0-FFD1EA862548}"/>
                </a:ext>
              </a:extLst>
            </p:cNvPr>
            <p:cNvSpPr/>
            <p:nvPr/>
          </p:nvSpPr>
          <p:spPr>
            <a:xfrm>
              <a:off x="1876906" y="3526795"/>
              <a:ext cx="148471" cy="143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07"/>
                <a:gd name="f4" fmla="val 2032"/>
                <a:gd name="f5" fmla="val 938"/>
                <a:gd name="f6" fmla="val 251"/>
                <a:gd name="f7" fmla="val 958"/>
                <a:gd name="f8" fmla="val 276"/>
                <a:gd name="f9" fmla="val 978"/>
                <a:gd name="f10" fmla="val 1003"/>
                <a:gd name="f11" fmla="val 296"/>
                <a:gd name="f12" fmla="val 1023"/>
                <a:gd name="f13" fmla="val 316"/>
                <a:gd name="f14" fmla="val 336"/>
                <a:gd name="f15" fmla="val 1043"/>
                <a:gd name="f16" fmla="val 357"/>
                <a:gd name="f17" fmla="val 1064"/>
                <a:gd name="f18" fmla="val 422"/>
                <a:gd name="f19" fmla="val 462"/>
                <a:gd name="f20" fmla="val 502"/>
                <a:gd name="f21" fmla="val 567"/>
                <a:gd name="f22" fmla="val 607"/>
                <a:gd name="f23" fmla="val 672"/>
                <a:gd name="f24" fmla="val 693"/>
                <a:gd name="f25" fmla="val 713"/>
                <a:gd name="f26" fmla="val 753"/>
                <a:gd name="f27" fmla="val 778"/>
                <a:gd name="f28" fmla="val 798"/>
                <a:gd name="f29" fmla="val 818"/>
                <a:gd name="f30" fmla="val 838"/>
                <a:gd name="f31" fmla="val 858"/>
                <a:gd name="f32" fmla="val 918"/>
                <a:gd name="f33" fmla="val 878"/>
                <a:gd name="f34" fmla="val 898"/>
                <a:gd name="f35" fmla="val 903"/>
                <a:gd name="f36" fmla="val 923"/>
                <a:gd name="f37" fmla="val 853"/>
                <a:gd name="f38" fmla="val 943"/>
                <a:gd name="f39" fmla="val 833"/>
                <a:gd name="f40" fmla="val 707"/>
                <a:gd name="f41" fmla="val 667"/>
                <a:gd name="f42" fmla="val 647"/>
                <a:gd name="f43" fmla="val 652"/>
                <a:gd name="f44" fmla="val 627"/>
                <a:gd name="f45" fmla="val 687"/>
                <a:gd name="f46" fmla="val 547"/>
                <a:gd name="f47" fmla="val 727"/>
                <a:gd name="f48" fmla="val 402"/>
                <a:gd name="f49" fmla="val 793"/>
                <a:gd name="f50" fmla="val 813"/>
                <a:gd name="f51" fmla="val 1049"/>
                <a:gd name="f52" fmla="val 1069"/>
                <a:gd name="f53" fmla="val 1089"/>
                <a:gd name="f54" fmla="val 1129"/>
                <a:gd name="f55" fmla="val 1154"/>
                <a:gd name="f56" fmla="val 1109"/>
                <a:gd name="f57" fmla="val 106"/>
                <a:gd name="f58" fmla="val 1149"/>
                <a:gd name="f59" fmla="val 126"/>
                <a:gd name="f60" fmla="val 1189"/>
                <a:gd name="f61" fmla="val 1229"/>
                <a:gd name="f62" fmla="val 151"/>
                <a:gd name="f63" fmla="val 1254"/>
                <a:gd name="f64" fmla="val 1314"/>
                <a:gd name="f65" fmla="val 171"/>
                <a:gd name="f66" fmla="val 1354"/>
                <a:gd name="f67" fmla="val 191"/>
                <a:gd name="f68" fmla="val 1400"/>
                <a:gd name="f69" fmla="val 211"/>
                <a:gd name="f70" fmla="val 1440"/>
                <a:gd name="f71" fmla="val 1460"/>
                <a:gd name="f72" fmla="val 231"/>
                <a:gd name="f73" fmla="val 1505"/>
                <a:gd name="f74" fmla="val 1525"/>
                <a:gd name="f75" fmla="val 1565"/>
                <a:gd name="f76" fmla="val 1585"/>
                <a:gd name="f77" fmla="val 1630"/>
                <a:gd name="f78" fmla="val 1650"/>
                <a:gd name="f79" fmla="val 1670"/>
                <a:gd name="f80" fmla="val 1710"/>
                <a:gd name="f81" fmla="val 442"/>
                <a:gd name="f82" fmla="val 1731"/>
                <a:gd name="f83" fmla="val 482"/>
                <a:gd name="f84" fmla="val 1756"/>
                <a:gd name="f85" fmla="val 1776"/>
                <a:gd name="f86" fmla="val 1796"/>
                <a:gd name="f87" fmla="val 587"/>
                <a:gd name="f88" fmla="val 1816"/>
                <a:gd name="f89" fmla="val 1836"/>
                <a:gd name="f90" fmla="val 1856"/>
                <a:gd name="f91" fmla="val 733"/>
                <a:gd name="f92" fmla="val 1881"/>
                <a:gd name="f93" fmla="val 1901"/>
                <a:gd name="f94" fmla="val 1194"/>
                <a:gd name="f95" fmla="val 1234"/>
                <a:gd name="f96" fmla="val 1299"/>
                <a:gd name="f97" fmla="val 1339"/>
                <a:gd name="f98" fmla="val 1380"/>
                <a:gd name="f99" fmla="val 1425"/>
                <a:gd name="f100" fmla="val 1485"/>
                <a:gd name="f101" fmla="val 1550"/>
                <a:gd name="f102" fmla="val 1690"/>
                <a:gd name="f103" fmla="val 1610"/>
                <a:gd name="f104" fmla="val 1676"/>
                <a:gd name="f105" fmla="val 1736"/>
                <a:gd name="f106" fmla="val 1781"/>
                <a:gd name="f107" fmla="val 1821"/>
                <a:gd name="f108" fmla="val 1379"/>
                <a:gd name="f109" fmla="val 1841"/>
                <a:gd name="f110" fmla="val 1294"/>
                <a:gd name="f111" fmla="val 1209"/>
                <a:gd name="f112" fmla="val 1906"/>
                <a:gd name="f113" fmla="val 1926"/>
                <a:gd name="f114" fmla="val 773"/>
                <a:gd name="f115" fmla="val 1861"/>
                <a:gd name="f116" fmla="val 1801"/>
                <a:gd name="f117" fmla="val 1696"/>
                <a:gd name="f118" fmla="val 1405"/>
                <a:gd name="f119" fmla="val 527"/>
                <a:gd name="f120" fmla="val 377"/>
                <a:gd name="f121" fmla="val 26"/>
                <a:gd name="f122" fmla="val 46"/>
                <a:gd name="f123" fmla="val 66"/>
                <a:gd name="f124" fmla="val 582"/>
                <a:gd name="f125" fmla="val 376"/>
                <a:gd name="f126" fmla="val 271"/>
                <a:gd name="f127" fmla="val 186"/>
                <a:gd name="f128" fmla="val 146"/>
                <a:gd name="f129" fmla="val 101"/>
                <a:gd name="f130" fmla="val 81"/>
                <a:gd name="f131" fmla="val 60"/>
                <a:gd name="f132" fmla="val 40"/>
                <a:gd name="f133" fmla="val 20"/>
                <a:gd name="f134" fmla="val 963"/>
                <a:gd name="f135" fmla="val 1214"/>
                <a:gd name="f136" fmla="val 1570"/>
                <a:gd name="f137" fmla="val 291"/>
                <a:gd name="f138" fmla="val 1716"/>
                <a:gd name="f139" fmla="val 331"/>
                <a:gd name="f140" fmla="val 396"/>
                <a:gd name="f141" fmla="val 457"/>
                <a:gd name="f142" fmla="val 522"/>
                <a:gd name="f143" fmla="val 602"/>
                <a:gd name="f144" fmla="val 1946"/>
                <a:gd name="f145" fmla="val 1966"/>
                <a:gd name="f146" fmla="val 2007"/>
                <a:gd name="f147" fmla="val 1084"/>
                <a:gd name="f148" fmla="val 1169"/>
                <a:gd name="f149" fmla="val 1274"/>
                <a:gd name="f150" fmla="val 1986"/>
                <a:gd name="f151" fmla="val 1921"/>
                <a:gd name="f152" fmla="val 1445"/>
                <a:gd name="f153" fmla="val 1961"/>
                <a:gd name="f154" fmla="val 1360"/>
                <a:gd name="f155" fmla="val 1981"/>
                <a:gd name="f156" fmla="val 2006"/>
                <a:gd name="f157" fmla="val 2026"/>
                <a:gd name="f158" fmla="val 1941"/>
                <a:gd name="f159" fmla="val 2067"/>
                <a:gd name="f160" fmla="val 2087"/>
                <a:gd name="f161" fmla="val 2046"/>
                <a:gd name="f162" fmla="val 86"/>
                <a:gd name="f163" fmla="*/ f0 1 2107"/>
                <a:gd name="f164" fmla="*/ f1 1 2032"/>
                <a:gd name="f165" fmla="val f2"/>
                <a:gd name="f166" fmla="val f3"/>
                <a:gd name="f167" fmla="val f4"/>
                <a:gd name="f168" fmla="+- f167 0 f165"/>
                <a:gd name="f169" fmla="+- f166 0 f165"/>
                <a:gd name="f170" fmla="*/ f169 1 2107"/>
                <a:gd name="f171" fmla="*/ f168 1 2032"/>
                <a:gd name="f172" fmla="*/ f165 1 f170"/>
                <a:gd name="f173" fmla="*/ f166 1 f170"/>
                <a:gd name="f174" fmla="*/ f165 1 f171"/>
                <a:gd name="f175" fmla="*/ f167 1 f171"/>
                <a:gd name="f176" fmla="*/ f172 f163 1"/>
                <a:gd name="f177" fmla="*/ f173 f163 1"/>
                <a:gd name="f178" fmla="*/ f175 f164 1"/>
                <a:gd name="f179" fmla="*/ f174 f1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6" t="f179" r="f177" b="f178"/>
              <a:pathLst>
                <a:path w="2107" h="2032">
                  <a:moveTo>
                    <a:pt x="f5" y="f6"/>
                  </a:moveTo>
                  <a:cubicBezTo>
                    <a:pt x="f5" y="f6"/>
                    <a:pt x="f7" y="f6"/>
                    <a:pt x="f7" y="f8"/>
                  </a:cubicBezTo>
                  <a:cubicBezTo>
                    <a:pt x="f9" y="f8"/>
                    <a:pt x="f10" y="f11"/>
                    <a:pt x="f12" y="f13"/>
                  </a:cubicBezTo>
                  <a:cubicBezTo>
                    <a:pt x="f12" y="f14"/>
                    <a:pt x="f15" y="f16"/>
                    <a:pt x="f15" y="f16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17" y="f21"/>
                    <a:pt x="f15" y="f22"/>
                    <a:pt x="f12" y="f23"/>
                  </a:cubicBezTo>
                  <a:cubicBezTo>
                    <a:pt x="f12" y="f24"/>
                    <a:pt x="f12" y="f25"/>
                    <a:pt x="f10" y="f26"/>
                  </a:cubicBezTo>
                  <a:cubicBezTo>
                    <a:pt x="f10" y="f27"/>
                    <a:pt x="f9" y="f28"/>
                    <a:pt x="f7" y="f29"/>
                  </a:cubicBezTo>
                  <a:cubicBezTo>
                    <a:pt x="f7" y="f30"/>
                    <a:pt x="f5" y="f31"/>
                    <a:pt x="f32" y="f33"/>
                  </a:cubicBezTo>
                  <a:cubicBezTo>
                    <a:pt x="f34" y="f35"/>
                    <a:pt x="f34" y="f36"/>
                    <a:pt x="f33" y="f36"/>
                  </a:cubicBezTo>
                  <a:cubicBezTo>
                    <a:pt x="f37" y="f38"/>
                    <a:pt x="f39" y="f38"/>
                    <a:pt x="f39" y="f38"/>
                  </a:cubicBezTo>
                  <a:lnTo>
                    <a:pt x="f26" y="f38"/>
                  </a:lnTo>
                  <a:cubicBezTo>
                    <a:pt x="f40" y="f36"/>
                    <a:pt x="f41" y="f33"/>
                    <a:pt x="f42" y="f31"/>
                  </a:cubicBezTo>
                  <a:lnTo>
                    <a:pt x="f42" y="f26"/>
                  </a:lnTo>
                  <a:lnTo>
                    <a:pt x="f42" y="f24"/>
                  </a:lnTo>
                  <a:cubicBezTo>
                    <a:pt x="f42" y="f43"/>
                    <a:pt x="f41" y="f44"/>
                    <a:pt x="f41" y="f22"/>
                  </a:cubicBezTo>
                  <a:cubicBezTo>
                    <a:pt x="f45" y="f46"/>
                    <a:pt x="f40" y="f20"/>
                    <a:pt x="f47" y="f19"/>
                  </a:cubicBezTo>
                  <a:cubicBezTo>
                    <a:pt x="f26" y="f48"/>
                    <a:pt x="f49" y="f16"/>
                    <a:pt x="f50" y="f14"/>
                  </a:cubicBezTo>
                  <a:cubicBezTo>
                    <a:pt x="f39" y="f11"/>
                    <a:pt x="f37" y="f11"/>
                    <a:pt x="f33" y="f8"/>
                  </a:cubicBezTo>
                  <a:cubicBezTo>
                    <a:pt x="f34" y="f8"/>
                    <a:pt x="f32" y="f6"/>
                    <a:pt x="f5" y="f6"/>
                  </a:cubicBezTo>
                  <a:close/>
                  <a:moveTo>
                    <a:pt x="f37" y="f51"/>
                  </a:moveTo>
                  <a:cubicBezTo>
                    <a:pt x="f37" y="f51"/>
                    <a:pt x="f33" y="f51"/>
                    <a:pt x="f33" y="f52"/>
                  </a:cubicBezTo>
                  <a:cubicBezTo>
                    <a:pt x="f34" y="f52"/>
                    <a:pt x="f34" y="f53"/>
                    <a:pt x="f34" y="f53"/>
                  </a:cubicBezTo>
                  <a:lnTo>
                    <a:pt x="f34" y="f54"/>
                  </a:lnTo>
                  <a:cubicBezTo>
                    <a:pt x="f33" y="f55"/>
                    <a:pt x="f33" y="f55"/>
                    <a:pt x="f37" y="f55"/>
                  </a:cubicBezTo>
                  <a:cubicBezTo>
                    <a:pt x="f39" y="f55"/>
                    <a:pt x="f39" y="f55"/>
                    <a:pt x="f50" y="f54"/>
                  </a:cubicBezTo>
                  <a:lnTo>
                    <a:pt x="f49" y="f56"/>
                  </a:lnTo>
                  <a:cubicBezTo>
                    <a:pt x="f49" y="f53"/>
                    <a:pt x="f50" y="f52"/>
                    <a:pt x="f50" y="f52"/>
                  </a:cubicBezTo>
                  <a:cubicBezTo>
                    <a:pt x="f39" y="f51"/>
                    <a:pt x="f39" y="f51"/>
                    <a:pt x="f37" y="f51"/>
                  </a:cubicBezTo>
                  <a:close/>
                  <a:moveTo>
                    <a:pt x="f54" y="f57"/>
                  </a:moveTo>
                  <a:lnTo>
                    <a:pt x="f58" y="f59"/>
                  </a:lnTo>
                  <a:cubicBezTo>
                    <a:pt x="f60" y="f59"/>
                    <a:pt x="f61" y="f62"/>
                    <a:pt x="f63" y="f62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69"/>
                    <a:pt x="f71" y="f72"/>
                    <a:pt x="f73" y="f6"/>
                  </a:cubicBezTo>
                  <a:cubicBezTo>
                    <a:pt x="f74" y="f8"/>
                    <a:pt x="f75" y="f11"/>
                    <a:pt x="f76" y="f14"/>
                  </a:cubicBezTo>
                  <a:cubicBezTo>
                    <a:pt x="f77" y="f16"/>
                    <a:pt x="f78" y="f48"/>
                    <a:pt x="f79" y="f18"/>
                  </a:cubicBezTo>
                  <a:cubicBezTo>
                    <a:pt x="f80" y="f81"/>
                    <a:pt x="f82" y="f83"/>
                    <a:pt x="f84" y="f20"/>
                  </a:cubicBezTo>
                  <a:cubicBezTo>
                    <a:pt x="f85" y="f46"/>
                    <a:pt x="f86" y="f87"/>
                    <a:pt x="f88" y="f44"/>
                  </a:cubicBezTo>
                  <a:cubicBezTo>
                    <a:pt x="f89" y="f43"/>
                    <a:pt x="f89" y="f24"/>
                    <a:pt x="f90" y="f91"/>
                  </a:cubicBezTo>
                  <a:cubicBezTo>
                    <a:pt x="f92" y="f28"/>
                    <a:pt x="f93" y="f33"/>
                    <a:pt x="f93" y="f38"/>
                  </a:cubicBezTo>
                  <a:lnTo>
                    <a:pt x="f93" y="f53"/>
                  </a:lnTo>
                  <a:lnTo>
                    <a:pt x="f93" y="f94"/>
                  </a:lnTo>
                  <a:cubicBezTo>
                    <a:pt x="f92" y="f95"/>
                    <a:pt x="f92" y="f63"/>
                    <a:pt x="f90" y="f96"/>
                  </a:cubicBezTo>
                  <a:cubicBezTo>
                    <a:pt x="f90" y="f97"/>
                    <a:pt x="f89" y="f98"/>
                    <a:pt x="f88" y="f99"/>
                  </a:cubicBezTo>
                  <a:cubicBezTo>
                    <a:pt x="f85" y="f100"/>
                    <a:pt x="f82" y="f101"/>
                    <a:pt x="f102" y="f103"/>
                  </a:cubicBezTo>
                  <a:cubicBezTo>
                    <a:pt x="f77" y="f104"/>
                    <a:pt x="f75" y="f105"/>
                    <a:pt x="f73" y="f106"/>
                  </a:cubicBezTo>
                  <a:cubicBezTo>
                    <a:pt x="f70" y="f107"/>
                    <a:pt x="f108" y="f109"/>
                    <a:pt x="f110" y="f92"/>
                  </a:cubicBezTo>
                  <a:cubicBezTo>
                    <a:pt x="f111" y="f112"/>
                    <a:pt x="f58" y="f113"/>
                    <a:pt x="f17" y="f113"/>
                  </a:cubicBezTo>
                  <a:lnTo>
                    <a:pt x="f5" y="f113"/>
                  </a:lnTo>
                  <a:cubicBezTo>
                    <a:pt x="f32" y="f113"/>
                    <a:pt x="f33" y="f113"/>
                    <a:pt x="f39" y="f112"/>
                  </a:cubicBezTo>
                  <a:cubicBezTo>
                    <a:pt x="f49" y="f112"/>
                    <a:pt x="f114" y="f112"/>
                    <a:pt x="f47" y="f92"/>
                  </a:cubicBezTo>
                  <a:lnTo>
                    <a:pt x="f40" y="f92"/>
                  </a:lnTo>
                  <a:cubicBezTo>
                    <a:pt x="f45" y="f92"/>
                    <a:pt x="f41" y="f115"/>
                    <a:pt x="f42" y="f115"/>
                  </a:cubicBezTo>
                  <a:cubicBezTo>
                    <a:pt x="f41" y="f109"/>
                    <a:pt x="f41" y="f109"/>
                    <a:pt x="f45" y="f107"/>
                  </a:cubicBezTo>
                  <a:cubicBezTo>
                    <a:pt x="f40" y="f116"/>
                    <a:pt x="f26" y="f106"/>
                    <a:pt x="f114" y="f105"/>
                  </a:cubicBezTo>
                  <a:cubicBezTo>
                    <a:pt x="f50" y="f117"/>
                    <a:pt x="f37" y="f103"/>
                    <a:pt x="f32" y="f101"/>
                  </a:cubicBezTo>
                  <a:cubicBezTo>
                    <a:pt x="f10" y="f118"/>
                    <a:pt x="f17" y="f95"/>
                    <a:pt x="f54" y="f51"/>
                  </a:cubicBezTo>
                  <a:cubicBezTo>
                    <a:pt x="f60" y="f31"/>
                    <a:pt x="f111" y="f24"/>
                    <a:pt x="f111" y="f119"/>
                  </a:cubicBezTo>
                  <a:cubicBezTo>
                    <a:pt x="f111" y="f120"/>
                    <a:pt x="f60" y="f72"/>
                    <a:pt x="f54" y="f57"/>
                  </a:cubicBezTo>
                  <a:close/>
                  <a:moveTo>
                    <a:pt x="f5" y="f2"/>
                  </a:moveTo>
                  <a:cubicBezTo>
                    <a:pt x="f34" y="f121"/>
                    <a:pt x="f37" y="f121"/>
                    <a:pt x="f50" y="f121"/>
                  </a:cubicBezTo>
                  <a:cubicBezTo>
                    <a:pt x="f49" y="f121"/>
                    <a:pt x="f26" y="f122"/>
                    <a:pt x="f47" y="f122"/>
                  </a:cubicBezTo>
                  <a:cubicBezTo>
                    <a:pt x="f42" y="f123"/>
                    <a:pt x="f124" y="f57"/>
                    <a:pt x="f20" y="f62"/>
                  </a:cubicBezTo>
                  <a:cubicBezTo>
                    <a:pt x="f125" y="f69"/>
                    <a:pt x="f126" y="f13"/>
                    <a:pt x="f127" y="f81"/>
                  </a:cubicBezTo>
                  <a:cubicBezTo>
                    <a:pt x="f128" y="f20"/>
                    <a:pt x="f129" y="f46"/>
                    <a:pt x="f130" y="f44"/>
                  </a:cubicBezTo>
                  <a:cubicBezTo>
                    <a:pt x="f131" y="f24"/>
                    <a:pt x="f132" y="f26"/>
                    <a:pt x="f133" y="f30"/>
                  </a:cubicBezTo>
                  <a:cubicBezTo>
                    <a:pt x="f2" y="f35"/>
                    <a:pt x="f2" y="f134"/>
                    <a:pt x="f2" y="f51"/>
                  </a:cubicBezTo>
                  <a:cubicBezTo>
                    <a:pt x="f2" y="f54"/>
                    <a:pt x="f133" y="f135"/>
                    <a:pt x="f132" y="f96"/>
                  </a:cubicBezTo>
                  <a:cubicBezTo>
                    <a:pt x="f130" y="f99"/>
                    <a:pt x="f128" y="f136"/>
                    <a:pt x="f6" y="f104"/>
                  </a:cubicBezTo>
                  <a:cubicBezTo>
                    <a:pt x="f137" y="f138"/>
                    <a:pt x="f139" y="f106"/>
                    <a:pt x="f140" y="f107"/>
                  </a:cubicBezTo>
                  <a:cubicBezTo>
                    <a:pt x="f141" y="f115"/>
                    <a:pt x="f142" y="f112"/>
                    <a:pt x="f143" y="f144"/>
                  </a:cubicBezTo>
                  <a:cubicBezTo>
                    <a:pt x="f44" y="f144"/>
                    <a:pt x="f41" y="f145"/>
                    <a:pt x="f45" y="f145"/>
                  </a:cubicBezTo>
                  <a:cubicBezTo>
                    <a:pt x="f49" y="f146"/>
                    <a:pt x="f34" y="f4"/>
                    <a:pt x="f10" y="f4"/>
                  </a:cubicBezTo>
                  <a:lnTo>
                    <a:pt x="f147" y="f4"/>
                  </a:lnTo>
                  <a:cubicBezTo>
                    <a:pt x="f54" y="f4"/>
                    <a:pt x="f148" y="f146"/>
                    <a:pt x="f111" y="f146"/>
                  </a:cubicBezTo>
                  <a:cubicBezTo>
                    <a:pt x="f61" y="f146"/>
                    <a:pt x="f149" y="f150"/>
                    <a:pt x="f64" y="f150"/>
                  </a:cubicBezTo>
                  <a:cubicBezTo>
                    <a:pt x="f108" y="f145"/>
                    <a:pt x="f70" y="f113"/>
                    <a:pt x="f74" y="f92"/>
                  </a:cubicBezTo>
                  <a:cubicBezTo>
                    <a:pt x="f78" y="f116"/>
                    <a:pt x="f85" y="f117"/>
                    <a:pt x="f90" y="f136"/>
                  </a:cubicBezTo>
                  <a:cubicBezTo>
                    <a:pt x="f93" y="f73"/>
                    <a:pt x="f151" y="f152"/>
                    <a:pt x="f153" y="f154"/>
                  </a:cubicBezTo>
                  <a:cubicBezTo>
                    <a:pt x="f155" y="f96"/>
                    <a:pt x="f156" y="f95"/>
                    <a:pt x="f156" y="f54"/>
                  </a:cubicBezTo>
                  <a:cubicBezTo>
                    <a:pt x="f157" y="f52"/>
                    <a:pt x="f157" y="f10"/>
                    <a:pt x="f156" y="f36"/>
                  </a:cubicBezTo>
                  <a:cubicBezTo>
                    <a:pt x="f156" y="f30"/>
                    <a:pt x="f155" y="f27"/>
                    <a:pt x="f153" y="f24"/>
                  </a:cubicBezTo>
                  <a:cubicBezTo>
                    <a:pt x="f151" y="f87"/>
                    <a:pt x="f92" y="f20"/>
                    <a:pt x="f88" y="f18"/>
                  </a:cubicBezTo>
                  <a:lnTo>
                    <a:pt x="f90" y="f18"/>
                  </a:lnTo>
                  <a:cubicBezTo>
                    <a:pt x="f92" y="f48"/>
                    <a:pt x="f151" y="f48"/>
                    <a:pt x="f158" y="f120"/>
                  </a:cubicBezTo>
                  <a:cubicBezTo>
                    <a:pt x="f153" y="f16"/>
                    <a:pt x="f156" y="f14"/>
                    <a:pt x="f157" y="f13"/>
                  </a:cubicBezTo>
                  <a:cubicBezTo>
                    <a:pt x="f159" y="f11"/>
                    <a:pt x="f160" y="f6"/>
                    <a:pt x="f3" y="f72"/>
                  </a:cubicBezTo>
                  <a:lnTo>
                    <a:pt x="f3" y="f67"/>
                  </a:lnTo>
                  <a:lnTo>
                    <a:pt x="f160" y="f65"/>
                  </a:lnTo>
                  <a:cubicBezTo>
                    <a:pt x="f159" y="f62"/>
                    <a:pt x="f159" y="f62"/>
                    <a:pt x="f161" y="f62"/>
                  </a:cubicBezTo>
                  <a:cubicBezTo>
                    <a:pt x="f157" y="f65"/>
                    <a:pt x="f157" y="f65"/>
                    <a:pt x="f156" y="f67"/>
                  </a:cubicBezTo>
                  <a:cubicBezTo>
                    <a:pt x="f155" y="f69"/>
                    <a:pt x="f153" y="f72"/>
                    <a:pt x="f158" y="f6"/>
                  </a:cubicBezTo>
                  <a:cubicBezTo>
                    <a:pt x="f151" y="f8"/>
                    <a:pt x="f93" y="f8"/>
                    <a:pt x="f92" y="f11"/>
                  </a:cubicBezTo>
                  <a:cubicBezTo>
                    <a:pt x="f90" y="f11"/>
                    <a:pt x="f88" y="f13"/>
                    <a:pt x="f86" y="f13"/>
                  </a:cubicBezTo>
                  <a:lnTo>
                    <a:pt x="f85" y="f13"/>
                  </a:lnTo>
                  <a:cubicBezTo>
                    <a:pt x="f84" y="f13"/>
                    <a:pt x="f84" y="f13"/>
                    <a:pt x="f84" y="f14"/>
                  </a:cubicBezTo>
                  <a:cubicBezTo>
                    <a:pt x="f82" y="f11"/>
                    <a:pt x="f80" y="f8"/>
                    <a:pt x="f79" y="f6"/>
                  </a:cubicBezTo>
                  <a:cubicBezTo>
                    <a:pt x="f80" y="f6"/>
                    <a:pt x="f82" y="f6"/>
                    <a:pt x="f84" y="f72"/>
                  </a:cubicBezTo>
                  <a:cubicBezTo>
                    <a:pt x="f85" y="f72"/>
                    <a:pt x="f88" y="f69"/>
                    <a:pt x="f89" y="f67"/>
                  </a:cubicBezTo>
                  <a:lnTo>
                    <a:pt x="f93" y="f59"/>
                  </a:lnTo>
                  <a:cubicBezTo>
                    <a:pt x="f151" y="f57"/>
                    <a:pt x="f151" y="f57"/>
                    <a:pt x="f151" y="f162"/>
                  </a:cubicBezTo>
                  <a:cubicBezTo>
                    <a:pt x="f151" y="f123"/>
                    <a:pt x="f151" y="f123"/>
                    <a:pt x="f93" y="f122"/>
                  </a:cubicBezTo>
                  <a:cubicBezTo>
                    <a:pt x="f93" y="f122"/>
                    <a:pt x="f92" y="f121"/>
                    <a:pt x="f90" y="f121"/>
                  </a:cubicBezTo>
                  <a:lnTo>
                    <a:pt x="f89" y="f122"/>
                  </a:lnTo>
                  <a:cubicBezTo>
                    <a:pt x="f88" y="f123"/>
                    <a:pt x="f86" y="f162"/>
                    <a:pt x="f85" y="f57"/>
                  </a:cubicBezTo>
                  <a:cubicBezTo>
                    <a:pt x="f82" y="f59"/>
                    <a:pt x="f80" y="f62"/>
                    <a:pt x="f102" y="f62"/>
                  </a:cubicBezTo>
                  <a:cubicBezTo>
                    <a:pt x="f78" y="f65"/>
                    <a:pt x="f77" y="f65"/>
                    <a:pt x="f76" y="f65"/>
                  </a:cubicBezTo>
                  <a:lnTo>
                    <a:pt x="f75" y="f65"/>
                  </a:lnTo>
                  <a:cubicBezTo>
                    <a:pt x="f74" y="f59"/>
                    <a:pt x="f70" y="f57"/>
                    <a:pt x="f108" y="f123"/>
                  </a:cubicBezTo>
                  <a:cubicBezTo>
                    <a:pt x="f64" y="f122"/>
                    <a:pt x="f63" y="f122"/>
                    <a:pt x="f148" y="f121"/>
                  </a:cubicBezTo>
                  <a:cubicBezTo>
                    <a:pt x="f54" y="f2"/>
                    <a:pt x="f17" y="f2"/>
                    <a:pt x="f12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707;p55">
            <a:extLst>
              <a:ext uri="{FF2B5EF4-FFF2-40B4-BE49-F238E27FC236}">
                <a16:creationId xmlns:a16="http://schemas.microsoft.com/office/drawing/2014/main" id="{83DFDCB1-A3A0-D2F9-A6EF-2F93B9C00DE1}"/>
              </a:ext>
            </a:extLst>
          </p:cNvPr>
          <p:cNvSpPr/>
          <p:nvPr/>
        </p:nvSpPr>
        <p:spPr>
          <a:xfrm>
            <a:off x="1456337" y="3289544"/>
            <a:ext cx="6428908" cy="1070716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3708;p55">
            <a:extLst>
              <a:ext uri="{FF2B5EF4-FFF2-40B4-BE49-F238E27FC236}">
                <a16:creationId xmlns:a16="http://schemas.microsoft.com/office/drawing/2014/main" id="{916DC0C4-7FEC-29FB-3035-DC6248A7B5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3087" y="3162772"/>
            <a:ext cx="6455398" cy="1151403"/>
          </a:xfrm>
        </p:spPr>
        <p:txBody>
          <a:bodyPr/>
          <a:lstStyle/>
          <a:p>
            <a:pPr lvl="0"/>
            <a:r>
              <a:rPr lang="en-US"/>
              <a:t>10,000,000</a:t>
            </a:r>
          </a:p>
        </p:txBody>
      </p:sp>
      <p:sp>
        <p:nvSpPr>
          <p:cNvPr id="4" name="Google Shape;3709;p55">
            <a:extLst>
              <a:ext uri="{FF2B5EF4-FFF2-40B4-BE49-F238E27FC236}">
                <a16:creationId xmlns:a16="http://schemas.microsoft.com/office/drawing/2014/main" id="{2DE3C176-7A88-82D3-404F-36882EC8C83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3151" y="4422669"/>
            <a:ext cx="6455398" cy="387001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600"/>
              <a:t>Big numbers catch your audience’s attention</a:t>
            </a:r>
          </a:p>
        </p:txBody>
      </p:sp>
      <p:grpSp>
        <p:nvGrpSpPr>
          <p:cNvPr id="5" name="Grupo 1">
            <a:extLst>
              <a:ext uri="{FF2B5EF4-FFF2-40B4-BE49-F238E27FC236}">
                <a16:creationId xmlns:a16="http://schemas.microsoft.com/office/drawing/2014/main" id="{29031900-AE09-356F-831B-D491AC03F89A}"/>
              </a:ext>
            </a:extLst>
          </p:cNvPr>
          <p:cNvGrpSpPr/>
          <p:nvPr/>
        </p:nvGrpSpPr>
        <p:grpSpPr>
          <a:xfrm>
            <a:off x="3024185" y="504821"/>
            <a:ext cx="3303590" cy="2538410"/>
            <a:chOff x="3024185" y="504821"/>
            <a:chExt cx="3303590" cy="253841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D39B7EF-7F65-3F25-8AA0-0668525260CF}"/>
                </a:ext>
              </a:extLst>
            </p:cNvPr>
            <p:cNvSpPr/>
            <p:nvPr/>
          </p:nvSpPr>
          <p:spPr>
            <a:xfrm>
              <a:off x="3024185" y="504821"/>
              <a:ext cx="3303590" cy="25384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93"/>
                <a:gd name="f7" fmla="val 1300"/>
                <a:gd name="f8" fmla="val 218"/>
                <a:gd name="f9" fmla="val 642"/>
                <a:gd name="f10" fmla="val 154"/>
                <a:gd name="f11" fmla="val 636"/>
                <a:gd name="f12" fmla="val 108"/>
                <a:gd name="f13" fmla="val 600"/>
                <a:gd name="f14" fmla="val 67"/>
                <a:gd name="f15" fmla="val 557"/>
                <a:gd name="f16" fmla="val 36"/>
                <a:gd name="f17" fmla="val 524"/>
                <a:gd name="f18" fmla="val 12"/>
                <a:gd name="f19" fmla="val 486"/>
                <a:gd name="f20" fmla="val 3"/>
                <a:gd name="f21" fmla="val 441"/>
                <a:gd name="f22" fmla="val 423"/>
                <a:gd name="f23" fmla="val 404"/>
                <a:gd name="f24" fmla="val 2"/>
                <a:gd name="f25" fmla="val 385"/>
                <a:gd name="f26" fmla="val 4"/>
                <a:gd name="f27" fmla="val 357"/>
                <a:gd name="f28" fmla="val 8"/>
                <a:gd name="f29" fmla="val 328"/>
                <a:gd name="f30" fmla="val 299"/>
                <a:gd name="f31" fmla="val 17"/>
                <a:gd name="f32" fmla="val 258"/>
                <a:gd name="f33" fmla="val 37"/>
                <a:gd name="f34" fmla="val 221"/>
                <a:gd name="f35" fmla="val 60"/>
                <a:gd name="f36" fmla="val 187"/>
                <a:gd name="f37" fmla="val 103"/>
                <a:gd name="f38" fmla="val 123"/>
                <a:gd name="f39" fmla="val 158"/>
                <a:gd name="f40" fmla="val 71"/>
                <a:gd name="f41" fmla="val 225"/>
                <a:gd name="f42" fmla="val 34"/>
                <a:gd name="f43" fmla="val 16"/>
                <a:gd name="f44" fmla="val 292"/>
                <a:gd name="f45" fmla="val 330"/>
                <a:gd name="f46" fmla="val 394"/>
                <a:gd name="f47" fmla="val 452"/>
                <a:gd name="f48" fmla="val 25"/>
                <a:gd name="f49" fmla="val 495"/>
                <a:gd name="f50" fmla="val 76"/>
                <a:gd name="f51" fmla="val 515"/>
                <a:gd name="f52" fmla="val 100"/>
                <a:gd name="f53" fmla="val 528"/>
                <a:gd name="f54" fmla="val 128"/>
                <a:gd name="f55" fmla="val 541"/>
                <a:gd name="f56" fmla="val 156"/>
                <a:gd name="f57" fmla="val 544"/>
                <a:gd name="f58" fmla="val 162"/>
                <a:gd name="f59" fmla="val 548"/>
                <a:gd name="f60" fmla="val 169"/>
                <a:gd name="f61" fmla="val 551"/>
                <a:gd name="f62" fmla="val 176"/>
                <a:gd name="f63" fmla="val 644"/>
                <a:gd name="f64" fmla="val 130"/>
                <a:gd name="f65" fmla="val 745"/>
                <a:gd name="f66" fmla="val 121"/>
                <a:gd name="f67" fmla="val 845"/>
                <a:gd name="f68" fmla="val 945"/>
                <a:gd name="f69" fmla="val 1045"/>
                <a:gd name="f70" fmla="val 1138"/>
                <a:gd name="f71" fmla="val 1146"/>
                <a:gd name="f72" fmla="val 161"/>
                <a:gd name="f73" fmla="val 1153"/>
                <a:gd name="f74" fmla="val 146"/>
                <a:gd name="f75" fmla="val 1160"/>
                <a:gd name="f76" fmla="val 131"/>
                <a:gd name="f77" fmla="val 1179"/>
                <a:gd name="f78" fmla="val 91"/>
                <a:gd name="f79" fmla="val 1204"/>
                <a:gd name="f80" fmla="val 56"/>
                <a:gd name="f81" fmla="val 1244"/>
                <a:gd name="f82" fmla="val 35"/>
                <a:gd name="f83" fmla="val 1288"/>
                <a:gd name="f84" fmla="val 11"/>
                <a:gd name="f85" fmla="val 1336"/>
                <a:gd name="f86" fmla="val 1386"/>
                <a:gd name="f87" fmla="val 6"/>
                <a:gd name="f88" fmla="val 1413"/>
                <a:gd name="f89" fmla="val 9"/>
                <a:gd name="f90" fmla="val 1438"/>
                <a:gd name="f91" fmla="val 19"/>
                <a:gd name="f92" fmla="val 1461"/>
                <a:gd name="f93" fmla="val 32"/>
                <a:gd name="f94" fmla="val 1551"/>
                <a:gd name="f95" fmla="val 83"/>
                <a:gd name="f96" fmla="val 1619"/>
                <a:gd name="f97" fmla="val 1663"/>
                <a:gd name="f98" fmla="val 247"/>
                <a:gd name="f99" fmla="val 1675"/>
                <a:gd name="f100" fmla="val 274"/>
                <a:gd name="f101" fmla="val 1679"/>
                <a:gd name="f102" fmla="val 304"/>
                <a:gd name="f103" fmla="val 1682"/>
                <a:gd name="f104" fmla="val 333"/>
                <a:gd name="f105" fmla="val 1684"/>
                <a:gd name="f106" fmla="val 351"/>
                <a:gd name="f107" fmla="val 1686"/>
                <a:gd name="f108" fmla="val 369"/>
                <a:gd name="f109" fmla="val 1688"/>
                <a:gd name="f110" fmla="val 386"/>
                <a:gd name="f111" fmla="val 1694"/>
                <a:gd name="f112" fmla="val 424"/>
                <a:gd name="f113" fmla="val 459"/>
                <a:gd name="f114" fmla="val 1668"/>
                <a:gd name="f115" fmla="val 492"/>
                <a:gd name="f116" fmla="val 1635"/>
                <a:gd name="f117" fmla="val 553"/>
                <a:gd name="f118" fmla="val 1588"/>
                <a:gd name="f119" fmla="val 1524"/>
                <a:gd name="f120" fmla="val 629"/>
                <a:gd name="f121" fmla="val 1508"/>
                <a:gd name="f122" fmla="val 1491"/>
                <a:gd name="f123" fmla="val 639"/>
                <a:gd name="f124" fmla="val 1473"/>
                <a:gd name="f125" fmla="val 1474"/>
                <a:gd name="f126" fmla="val 646"/>
                <a:gd name="f127" fmla="val 1475"/>
                <a:gd name="f128" fmla="val 649"/>
                <a:gd name="f129" fmla="val 1477"/>
                <a:gd name="f130" fmla="val 652"/>
                <a:gd name="f131" fmla="val 1498"/>
                <a:gd name="f132" fmla="val 696"/>
                <a:gd name="f133" fmla="val 1523"/>
                <a:gd name="f134" fmla="val 739"/>
                <a:gd name="f135" fmla="val 1536"/>
                <a:gd name="f136" fmla="val 787"/>
                <a:gd name="f137" fmla="val 1543"/>
                <a:gd name="f138" fmla="val 813"/>
                <a:gd name="f139" fmla="val 1548"/>
                <a:gd name="f140" fmla="val 840"/>
                <a:gd name="f141" fmla="val 866"/>
                <a:gd name="f142" fmla="val 1557"/>
                <a:gd name="f143" fmla="val 910"/>
                <a:gd name="f144" fmla="val 1541"/>
                <a:gd name="f145" fmla="val 947"/>
                <a:gd name="f146" fmla="val 1519"/>
                <a:gd name="f147" fmla="val 984"/>
                <a:gd name="f148" fmla="val 1455"/>
                <a:gd name="f149" fmla="val 1087"/>
                <a:gd name="f150" fmla="val 1364"/>
                <a:gd name="f151" fmla="val 1159"/>
                <a:gd name="f152" fmla="val 1255"/>
                <a:gd name="f153" fmla="val 1210"/>
                <a:gd name="f154" fmla="val 1185"/>
                <a:gd name="f155" fmla="val 1242"/>
                <a:gd name="f156" fmla="val 1112"/>
                <a:gd name="f157" fmla="val 1265"/>
                <a:gd name="f158" fmla="val 1036"/>
                <a:gd name="f159" fmla="val 1280"/>
                <a:gd name="f160" fmla="val 960"/>
                <a:gd name="f161" fmla="val 1296"/>
                <a:gd name="f162" fmla="val 883"/>
                <a:gd name="f163" fmla="val 806"/>
                <a:gd name="f164" fmla="val 1297"/>
                <a:gd name="f165" fmla="val 747"/>
                <a:gd name="f166" fmla="val 1295"/>
                <a:gd name="f167" fmla="val 688"/>
                <a:gd name="f168" fmla="val 1289"/>
                <a:gd name="f169" fmla="val 631"/>
                <a:gd name="f170" fmla="val 1276"/>
                <a:gd name="f171" fmla="val 540"/>
                <a:gd name="f172" fmla="val 1254"/>
                <a:gd name="f173" fmla="val 451"/>
                <a:gd name="f174" fmla="val 1224"/>
                <a:gd name="f175" fmla="val 1176"/>
                <a:gd name="f176" fmla="val 278"/>
                <a:gd name="f177" fmla="val 1121"/>
                <a:gd name="f178" fmla="val 205"/>
                <a:gd name="f179" fmla="val 1050"/>
                <a:gd name="f180" fmla="val 155"/>
                <a:gd name="f181" fmla="val 956"/>
                <a:gd name="f182" fmla="val 136"/>
                <a:gd name="f183" fmla="val 920"/>
                <a:gd name="f184" fmla="val 135"/>
                <a:gd name="f185" fmla="val 884"/>
                <a:gd name="f186" fmla="val 140"/>
                <a:gd name="f187" fmla="val 846"/>
                <a:gd name="f188" fmla="val 149"/>
                <a:gd name="f189" fmla="val 784"/>
                <a:gd name="f190" fmla="val 174"/>
                <a:gd name="f191" fmla="val 729"/>
                <a:gd name="f192" fmla="val 201"/>
                <a:gd name="f193" fmla="val 674"/>
                <a:gd name="f194" fmla="val 207"/>
                <a:gd name="f195" fmla="val 664"/>
                <a:gd name="f196" fmla="val 212"/>
                <a:gd name="f197" fmla="val 654"/>
                <a:gd name="f198" fmla="val 1169"/>
                <a:gd name="f199" fmla="val 1161"/>
                <a:gd name="f200" fmla="val 1170"/>
                <a:gd name="f201" fmla="val 1171"/>
                <a:gd name="f202" fmla="val 1162"/>
                <a:gd name="f203" fmla="val 1172"/>
                <a:gd name="f204" fmla="val 1199"/>
                <a:gd name="f205" fmla="val 1151"/>
                <a:gd name="f206" fmla="val 1236"/>
                <a:gd name="f207" fmla="val 1131"/>
                <a:gd name="f208" fmla="val 1272"/>
                <a:gd name="f209" fmla="val 1109"/>
                <a:gd name="f210" fmla="val 1331"/>
                <a:gd name="f211" fmla="val 1072"/>
                <a:gd name="f212" fmla="val 1382"/>
                <a:gd name="f213" fmla="val 1027"/>
                <a:gd name="f214" fmla="val 1417"/>
                <a:gd name="f215" fmla="val 966"/>
                <a:gd name="f216" fmla="val 1449"/>
                <a:gd name="f217" fmla="val 912"/>
                <a:gd name="f218" fmla="val 1458"/>
                <a:gd name="f219" fmla="val 854"/>
                <a:gd name="f220" fmla="val 794"/>
                <a:gd name="f221" fmla="val 1425"/>
                <a:gd name="f222" fmla="val 756"/>
                <a:gd name="f223" fmla="val 1407"/>
                <a:gd name="f224" fmla="val 720"/>
                <a:gd name="f225" fmla="val 1390"/>
                <a:gd name="f226" fmla="val 684"/>
                <a:gd name="f227" fmla="val 1327"/>
                <a:gd name="f228" fmla="val 555"/>
                <a:gd name="f229" fmla="val 1256"/>
                <a:gd name="f230" fmla="val 433"/>
                <a:gd name="f231" fmla="val 319"/>
                <a:gd name="f232" fmla="val 1127"/>
                <a:gd name="f233" fmla="val 263"/>
                <a:gd name="f234" fmla="val 1074"/>
                <a:gd name="f235" fmla="val 223"/>
                <a:gd name="f236" fmla="val 1006"/>
                <a:gd name="f237" fmla="val 191"/>
                <a:gd name="f238" fmla="val 906"/>
                <a:gd name="f239" fmla="val 185"/>
                <a:gd name="f240" fmla="val 855"/>
                <a:gd name="f241" fmla="val 184"/>
                <a:gd name="f242" fmla="val 795"/>
                <a:gd name="f243" fmla="val 183"/>
                <a:gd name="f244" fmla="val 735"/>
                <a:gd name="f245" fmla="val 190"/>
                <a:gd name="f246" fmla="val 677"/>
                <a:gd name="f247" fmla="val 624"/>
                <a:gd name="f248" fmla="val 222"/>
                <a:gd name="f249" fmla="val 579"/>
                <a:gd name="f250" fmla="val 250"/>
                <a:gd name="f251" fmla="val 543"/>
                <a:gd name="f252" fmla="val 291"/>
                <a:gd name="f253" fmla="val 523"/>
                <a:gd name="f254" fmla="val 315"/>
                <a:gd name="f255" fmla="val 503"/>
                <a:gd name="f256" fmla="val 341"/>
                <a:gd name="f257" fmla="val 485"/>
                <a:gd name="f258" fmla="val 366"/>
                <a:gd name="f259" fmla="val 396"/>
                <a:gd name="f260" fmla="val 493"/>
                <a:gd name="f261" fmla="val 322"/>
                <a:gd name="f262" fmla="val 260"/>
                <a:gd name="f263" fmla="val 771"/>
                <a:gd name="f264" fmla="val 243"/>
                <a:gd name="f265" fmla="val 808"/>
                <a:gd name="f266" fmla="val 237"/>
                <a:gd name="f267" fmla="val 848"/>
                <a:gd name="f268" fmla="val 244"/>
                <a:gd name="f269" fmla="val 889"/>
                <a:gd name="f270" fmla="val 251"/>
                <a:gd name="f271" fmla="val 933"/>
                <a:gd name="f272" fmla="val 272"/>
                <a:gd name="f273" fmla="val 972"/>
                <a:gd name="f274" fmla="val 300"/>
                <a:gd name="f275" fmla="val 339"/>
                <a:gd name="f276" fmla="val 1056"/>
                <a:gd name="f277" fmla="val 389"/>
                <a:gd name="f278" fmla="val 1093"/>
                <a:gd name="f279" fmla="val 443"/>
                <a:gd name="f280" fmla="val 1125"/>
                <a:gd name="f281" fmla="val 471"/>
                <a:gd name="f282" fmla="val 1141"/>
                <a:gd name="f283" fmla="val 500"/>
                <a:gd name="f284" fmla="val 1155"/>
                <a:gd name="f285" fmla="val 529"/>
                <a:gd name="f286" fmla="val 530"/>
                <a:gd name="f287" fmla="val 1168"/>
                <a:gd name="f288" fmla="val 531"/>
                <a:gd name="f289" fmla="val 1167"/>
                <a:gd name="f290" fmla="val 527"/>
                <a:gd name="f291" fmla="val 1164"/>
                <a:gd name="f292" fmla="val 519"/>
                <a:gd name="f293" fmla="val 1158"/>
                <a:gd name="f294" fmla="val 463"/>
                <a:gd name="f295" fmla="val 1100"/>
                <a:gd name="f296" fmla="val 440"/>
                <a:gd name="f297" fmla="val 1031"/>
                <a:gd name="f298" fmla="val 952"/>
                <a:gd name="f299" fmla="val 894"/>
                <a:gd name="f300" fmla="val 488"/>
                <a:gd name="f301" fmla="val 849"/>
                <a:gd name="f302" fmla="val 534"/>
                <a:gd name="f303" fmla="val 814"/>
                <a:gd name="f304" fmla="val 599"/>
                <a:gd name="f305" fmla="val 764"/>
                <a:gd name="f306" fmla="val 752"/>
                <a:gd name="f307" fmla="val 736"/>
                <a:gd name="f308" fmla="val 818"/>
                <a:gd name="f309" fmla="val 730"/>
                <a:gd name="f310" fmla="val 950"/>
                <a:gd name="f311" fmla="val 738"/>
                <a:gd name="f312" fmla="val 1007"/>
                <a:gd name="f313" fmla="val 1062"/>
                <a:gd name="f314" fmla="val 759"/>
                <a:gd name="f315" fmla="val 786"/>
                <a:gd name="f316" fmla="val 809"/>
                <a:gd name="f317" fmla="val 1192"/>
                <a:gd name="f318" fmla="val 838"/>
                <a:gd name="f319" fmla="val 1214"/>
                <a:gd name="f320" fmla="val 881"/>
                <a:gd name="f321" fmla="val 1258"/>
                <a:gd name="f322" fmla="val 965"/>
                <a:gd name="f323" fmla="val 1249"/>
                <a:gd name="f324" fmla="val 1047"/>
                <a:gd name="f325" fmla="val 1198"/>
                <a:gd name="f326" fmla="val 1124"/>
                <a:gd name="f327" fmla="val 1187"/>
                <a:gd name="f328" fmla="val 1140"/>
                <a:gd name="f329" fmla="val 1173"/>
                <a:gd name="f330" fmla="val 1154"/>
                <a:gd name="f331" fmla="val 909"/>
                <a:gd name="f332" fmla="val 1223"/>
                <a:gd name="f333" fmla="val 937"/>
                <a:gd name="f334" fmla="val 1216"/>
                <a:gd name="f335" fmla="val 963"/>
                <a:gd name="f336" fmla="val 1212"/>
                <a:gd name="f337" fmla="val 988"/>
                <a:gd name="f338" fmla="val 1046"/>
                <a:gd name="f339" fmla="val 1098"/>
                <a:gd name="f340" fmla="val 1136"/>
                <a:gd name="f341" fmla="val 1105"/>
                <a:gd name="f342" fmla="val 1195"/>
                <a:gd name="f343" fmla="val 905"/>
                <a:gd name="f344" fmla="val 1097"/>
                <a:gd name="f345" fmla="val 834"/>
                <a:gd name="f346" fmla="val 1060"/>
                <a:gd name="f347" fmla="val 1017"/>
                <a:gd name="f348" fmla="val 789"/>
                <a:gd name="f349" fmla="val 780"/>
                <a:gd name="f350" fmla="val 896"/>
                <a:gd name="f351" fmla="val 763"/>
                <a:gd name="f352" fmla="val 819"/>
                <a:gd name="f353" fmla="val 742"/>
                <a:gd name="f354" fmla="val 775"/>
                <a:gd name="f355" fmla="val 691"/>
                <a:gd name="f356" fmla="val 783"/>
                <a:gd name="f357" fmla="val 643"/>
                <a:gd name="f358" fmla="val 799"/>
                <a:gd name="f359" fmla="val 828"/>
                <a:gd name="f360" fmla="val 563"/>
                <a:gd name="f361" fmla="val 853"/>
                <a:gd name="f362" fmla="val 535"/>
                <a:gd name="f363" fmla="val 885"/>
                <a:gd name="f364" fmla="val 522"/>
                <a:gd name="f365" fmla="val 927"/>
                <a:gd name="f366" fmla="val 499"/>
                <a:gd name="f367" fmla="val 520"/>
                <a:gd name="f368" fmla="val 1076"/>
                <a:gd name="f369" fmla="val 580"/>
                <a:gd name="f370" fmla="val 1134"/>
                <a:gd name="f371" fmla="val 626"/>
                <a:gd name="f372" fmla="val 1178"/>
                <a:gd name="f373" fmla="val 683"/>
                <a:gd name="f374" fmla="val 1202"/>
                <a:gd name="f375" fmla="val 1215"/>
                <a:gd name="f376" fmla="val 1218"/>
                <a:gd name="f377" fmla="val 767"/>
                <a:gd name="f378" fmla="val 1219"/>
                <a:gd name="f379" fmla="val 779"/>
                <a:gd name="f380" fmla="val 1221"/>
                <a:gd name="f381" fmla="val 1203"/>
                <a:gd name="f382" fmla="val 757"/>
                <a:gd name="f383" fmla="val 1194"/>
                <a:gd name="f384" fmla="val 755"/>
                <a:gd name="f385" fmla="val 1191"/>
                <a:gd name="f386" fmla="val 1181"/>
                <a:gd name="f387" fmla="val 760"/>
                <a:gd name="f388" fmla="val 765"/>
                <a:gd name="f389" fmla="val 769"/>
                <a:gd name="f390" fmla="val 820"/>
                <a:gd name="f391" fmla="val 1200"/>
                <a:gd name="f392" fmla="val 870"/>
                <a:gd name="f393" fmla="val 921"/>
                <a:gd name="f394" fmla="val 924"/>
                <a:gd name="f395" fmla="val 930"/>
                <a:gd name="f396" fmla="val 1180"/>
                <a:gd name="f397" fmla="val 1182"/>
                <a:gd name="f398" fmla="val 935"/>
                <a:gd name="f399" fmla="val 1183"/>
                <a:gd name="f400" fmla="val 934"/>
                <a:gd name="f401" fmla="val 1190"/>
                <a:gd name="f402" fmla="val 1193"/>
                <a:gd name="f403" fmla="val 926"/>
                <a:gd name="f404" fmla="val 918"/>
                <a:gd name="f405" fmla="val 1211"/>
                <a:gd name="f406" fmla="val 414"/>
                <a:gd name="f407" fmla="val 312"/>
                <a:gd name="f408" fmla="val 438"/>
                <a:gd name="f409" fmla="val 283"/>
                <a:gd name="f410" fmla="val 464"/>
                <a:gd name="f411" fmla="val 253"/>
                <a:gd name="f412" fmla="val 489"/>
                <a:gd name="f413" fmla="val 491"/>
                <a:gd name="f414" fmla="val 217"/>
                <a:gd name="f415" fmla="val 490"/>
                <a:gd name="f416" fmla="val 216"/>
                <a:gd name="f417" fmla="val 480"/>
                <a:gd name="f418" fmla="val 197"/>
                <a:gd name="f419" fmla="val 177"/>
                <a:gd name="f420" fmla="val 458"/>
                <a:gd name="f421" fmla="val 159"/>
                <a:gd name="f422" fmla="val 112"/>
                <a:gd name="f423" fmla="val 332"/>
                <a:gd name="f424" fmla="val 84"/>
                <a:gd name="f425" fmla="val 270"/>
                <a:gd name="f426" fmla="val 113"/>
                <a:gd name="f427" fmla="val 142"/>
                <a:gd name="f428" fmla="val 186"/>
                <a:gd name="f429" fmla="val 120"/>
                <a:gd name="f430" fmla="val 242"/>
                <a:gd name="f431" fmla="val 102"/>
                <a:gd name="f432" fmla="val 267"/>
                <a:gd name="f433" fmla="val 87"/>
                <a:gd name="f434" fmla="val 294"/>
                <a:gd name="f435" fmla="val 81"/>
                <a:gd name="f436" fmla="val 325"/>
                <a:gd name="f437" fmla="val 78"/>
                <a:gd name="f438" fmla="val 348"/>
                <a:gd name="f439" fmla="val 75"/>
                <a:gd name="f440" fmla="val 371"/>
                <a:gd name="f441" fmla="val 73"/>
                <a:gd name="f442" fmla="val 72"/>
                <a:gd name="f443" fmla="val 408"/>
                <a:gd name="f444" fmla="val 70"/>
                <a:gd name="f445" fmla="val 437"/>
                <a:gd name="f446" fmla="val 80"/>
                <a:gd name="f447" fmla="val 482"/>
                <a:gd name="f448" fmla="val 106"/>
                <a:gd name="f449" fmla="val 518"/>
                <a:gd name="f450" fmla="val 167"/>
                <a:gd name="f451" fmla="val 573"/>
                <a:gd name="f452" fmla="val 198"/>
                <a:gd name="f453" fmla="val 589"/>
                <a:gd name="f454" fmla="val 236"/>
                <a:gd name="f455" fmla="val 590"/>
                <a:gd name="f456" fmla="val 246"/>
                <a:gd name="f457" fmla="val 588"/>
                <a:gd name="f458" fmla="val 249"/>
                <a:gd name="f459" fmla="val 582"/>
                <a:gd name="f460" fmla="val 271"/>
                <a:gd name="f461" fmla="val 282"/>
                <a:gd name="f462" fmla="val 525"/>
                <a:gd name="f463" fmla="val 284"/>
                <a:gd name="f464" fmla="val 285"/>
                <a:gd name="f465" fmla="val 280"/>
                <a:gd name="f466" fmla="val 516"/>
                <a:gd name="f467" fmla="val 276"/>
                <a:gd name="f468" fmla="val 513"/>
                <a:gd name="f469" fmla="val 504"/>
                <a:gd name="f470" fmla="val 232"/>
                <a:gd name="f471" fmla="val 215"/>
                <a:gd name="f472" fmla="val 453"/>
                <a:gd name="f473" fmla="val 209"/>
                <a:gd name="f474" fmla="val 203"/>
                <a:gd name="f475" fmla="val 365"/>
                <a:gd name="f476" fmla="val 252"/>
                <a:gd name="f477" fmla="val 334"/>
                <a:gd name="f478" fmla="val 370"/>
                <a:gd name="f479" fmla="val 273"/>
                <a:gd name="f480" fmla="val 400"/>
                <a:gd name="f481" fmla="val 1404"/>
                <a:gd name="f482" fmla="val 1430"/>
                <a:gd name="f483" fmla="val 1442"/>
                <a:gd name="f484" fmla="val 585"/>
                <a:gd name="f485" fmla="val 1444"/>
                <a:gd name="f486" fmla="val 1448"/>
                <a:gd name="f487" fmla="val 1451"/>
                <a:gd name="f488" fmla="val 1464"/>
                <a:gd name="f489" fmla="val 1478"/>
                <a:gd name="f490" fmla="val 587"/>
                <a:gd name="f491" fmla="val 1490"/>
                <a:gd name="f492" fmla="val 583"/>
                <a:gd name="f493" fmla="val 1530"/>
                <a:gd name="f494" fmla="val 571"/>
                <a:gd name="f495" fmla="val 1559"/>
                <a:gd name="f496" fmla="val 1583"/>
                <a:gd name="f497" fmla="val 512"/>
                <a:gd name="f498" fmla="val 1604"/>
                <a:gd name="f499" fmla="val 483"/>
                <a:gd name="f500" fmla="val 1620"/>
                <a:gd name="f501" fmla="val 1618"/>
                <a:gd name="f502" fmla="val 415"/>
                <a:gd name="f503" fmla="val 1617"/>
                <a:gd name="f504" fmla="val 1614"/>
                <a:gd name="f505" fmla="val 377"/>
                <a:gd name="f506" fmla="val 1613"/>
                <a:gd name="f507" fmla="val 358"/>
                <a:gd name="f508" fmla="val 1610"/>
                <a:gd name="f509" fmla="val 324"/>
                <a:gd name="f510" fmla="val 1601"/>
                <a:gd name="f511" fmla="val 293"/>
                <a:gd name="f512" fmla="val 1549"/>
                <a:gd name="f513" fmla="val 1503"/>
                <a:gd name="f514" fmla="val 1445"/>
                <a:gd name="f515" fmla="val 125"/>
                <a:gd name="f516" fmla="val 1420"/>
                <a:gd name="f517" fmla="val 110"/>
                <a:gd name="f518" fmla="val 1392"/>
                <a:gd name="f519" fmla="val 99"/>
                <a:gd name="f520" fmla="val 1362"/>
                <a:gd name="f521" fmla="val 101"/>
                <a:gd name="f522" fmla="val 1226"/>
                <a:gd name="f523" fmla="val 145"/>
                <a:gd name="f524" fmla="val 219"/>
                <a:gd name="f525" fmla="val 235"/>
                <a:gd name="f526" fmla="val 1225"/>
                <a:gd name="f527" fmla="val 1238"/>
                <a:gd name="f528" fmla="val 266"/>
                <a:gd name="f529" fmla="val 1251"/>
                <a:gd name="f530" fmla="val 1263"/>
                <a:gd name="f531" fmla="val 1275"/>
                <a:gd name="f532" fmla="val 314"/>
                <a:gd name="f533" fmla="val 1287"/>
                <a:gd name="f534" fmla="val 302"/>
                <a:gd name="f535" fmla="val 1299"/>
                <a:gd name="f536" fmla="val 1312"/>
                <a:gd name="f537" fmla="val 279"/>
                <a:gd name="f538" fmla="val 1350"/>
                <a:gd name="f539" fmla="val 1443"/>
                <a:gd name="f540" fmla="val 1481"/>
                <a:gd name="f541" fmla="val 345"/>
                <a:gd name="f542" fmla="val 1495"/>
                <a:gd name="f543" fmla="val 401"/>
                <a:gd name="f544" fmla="val 1470"/>
                <a:gd name="f545" fmla="val 1466"/>
                <a:gd name="f546" fmla="val 472"/>
                <a:gd name="f547" fmla="val 487"/>
                <a:gd name="f548" fmla="val 1424"/>
                <a:gd name="f549" fmla="+- 0 0 -90"/>
                <a:gd name="f550" fmla="*/ f3 1 1693"/>
                <a:gd name="f551" fmla="*/ f4 1 1300"/>
                <a:gd name="f552" fmla="val f5"/>
                <a:gd name="f553" fmla="val f6"/>
                <a:gd name="f554" fmla="val f7"/>
                <a:gd name="f555" fmla="*/ f549 f0 1"/>
                <a:gd name="f556" fmla="+- f554 0 f552"/>
                <a:gd name="f557" fmla="+- f553 0 f552"/>
                <a:gd name="f558" fmla="*/ f555 1 f2"/>
                <a:gd name="f559" fmla="*/ f557 1 1693"/>
                <a:gd name="f560" fmla="*/ f556 1 1300"/>
                <a:gd name="f561" fmla="*/ 67 f557 1"/>
                <a:gd name="f562" fmla="*/ 557 f556 1"/>
                <a:gd name="f563" fmla="*/ 2 f557 1"/>
                <a:gd name="f564" fmla="*/ 385 f556 1"/>
                <a:gd name="f565" fmla="*/ 60 f557 1"/>
                <a:gd name="f566" fmla="*/ 187 f556 1"/>
                <a:gd name="f567" fmla="*/ 330 f557 1"/>
                <a:gd name="f568" fmla="*/ 4 f556 1"/>
                <a:gd name="f569" fmla="*/ 541 f557 1"/>
                <a:gd name="f570" fmla="*/ 156 f556 1"/>
                <a:gd name="f571" fmla="*/ 845 f557 1"/>
                <a:gd name="f572" fmla="*/ 121 f556 1"/>
                <a:gd name="f573" fmla="*/ 1160 f557 1"/>
                <a:gd name="f574" fmla="*/ 131 f556 1"/>
                <a:gd name="f575" fmla="*/ 1386 f557 1"/>
                <a:gd name="f576" fmla="*/ 6 f556 1"/>
                <a:gd name="f577" fmla="*/ 1663 f557 1"/>
                <a:gd name="f578" fmla="*/ 247 f556 1"/>
                <a:gd name="f579" fmla="*/ 1688 f557 1"/>
                <a:gd name="f580" fmla="*/ 386 f556 1"/>
                <a:gd name="f581" fmla="*/ 1524 f557 1"/>
                <a:gd name="f582" fmla="*/ 629 f556 1"/>
                <a:gd name="f583" fmla="*/ 1477 f557 1"/>
                <a:gd name="f584" fmla="*/ 652 f556 1"/>
                <a:gd name="f585" fmla="*/ 1551 f557 1"/>
                <a:gd name="f586" fmla="*/ 866 f556 1"/>
                <a:gd name="f587" fmla="*/ 1255 f557 1"/>
                <a:gd name="f588" fmla="*/ 1210 f556 1"/>
                <a:gd name="f589" fmla="*/ 806 f557 1"/>
                <a:gd name="f590" fmla="*/ 1297 f556 1"/>
                <a:gd name="f591" fmla="*/ 369 f557 1"/>
                <a:gd name="f592" fmla="*/ 1176 f556 1"/>
                <a:gd name="f593" fmla="*/ 140 f557 1"/>
                <a:gd name="f594" fmla="*/ 846 f556 1"/>
                <a:gd name="f595" fmla="*/ 218 f557 1"/>
                <a:gd name="f596" fmla="*/ 642 f556 1"/>
                <a:gd name="f597" fmla="*/ 1162 f557 1"/>
                <a:gd name="f598" fmla="*/ 1172 f556 1"/>
                <a:gd name="f599" fmla="*/ 1417 f557 1"/>
                <a:gd name="f600" fmla="*/ 966 f556 1"/>
                <a:gd name="f601" fmla="*/ 1390 f557 1"/>
                <a:gd name="f602" fmla="*/ 684 f556 1"/>
                <a:gd name="f603" fmla="*/ 1006 f557 1"/>
                <a:gd name="f604" fmla="*/ 205 f556 1"/>
                <a:gd name="f605" fmla="*/ 677 f557 1"/>
                <a:gd name="f606" fmla="*/ 207 f556 1"/>
                <a:gd name="f607" fmla="*/ 485 f557 1"/>
                <a:gd name="f608" fmla="*/ 366 f556 1"/>
                <a:gd name="f609" fmla="*/ 244 f557 1"/>
                <a:gd name="f610" fmla="*/ 889 f556 1"/>
                <a:gd name="f611" fmla="*/ 443 f557 1"/>
                <a:gd name="f612" fmla="*/ 1125 f556 1"/>
                <a:gd name="f613" fmla="*/ 531 f557 1"/>
                <a:gd name="f614" fmla="*/ 1167 f556 1"/>
                <a:gd name="f615" fmla="*/ 451 f557 1"/>
                <a:gd name="f616" fmla="*/ 952 f556 1"/>
                <a:gd name="f617" fmla="*/ 752 f557 1"/>
                <a:gd name="f618" fmla="*/ 736 f556 1"/>
                <a:gd name="f619" fmla="*/ 1112 f557 1"/>
                <a:gd name="f620" fmla="*/ 786 f556 1"/>
                <a:gd name="f621" fmla="*/ 1198 f557 1"/>
                <a:gd name="f622" fmla="*/ 1124 f556 1"/>
                <a:gd name="f623" fmla="*/ 909 f557 1"/>
                <a:gd name="f624" fmla="*/ 1223 f556 1"/>
                <a:gd name="f625" fmla="*/ 1136 f557 1"/>
                <a:gd name="f626" fmla="*/ 1105 f556 1"/>
                <a:gd name="f627" fmla="*/ 972 f557 1"/>
                <a:gd name="f628" fmla="*/ 780 f556 1"/>
                <a:gd name="f629" fmla="*/ 600 f557 1"/>
                <a:gd name="f630" fmla="*/ 828 f556 1"/>
                <a:gd name="f631" fmla="*/ 580 f557 1"/>
                <a:gd name="f632" fmla="*/ 1134 f556 1"/>
                <a:gd name="f633" fmla="*/ 779 f557 1"/>
                <a:gd name="f634" fmla="*/ 1221 f556 1"/>
                <a:gd name="f635" fmla="*/ 756 f557 1"/>
                <a:gd name="f636" fmla="*/ 1181 f556 1"/>
                <a:gd name="f637" fmla="*/ 921 f557 1"/>
                <a:gd name="f638" fmla="*/ 933 f557 1"/>
                <a:gd name="f639" fmla="*/ 1193 f556 1"/>
                <a:gd name="f640" fmla="*/ 414 f557 1"/>
                <a:gd name="f641" fmla="*/ 312 f556 1"/>
                <a:gd name="f642" fmla="*/ 490 f557 1"/>
                <a:gd name="f643" fmla="*/ 216 f556 1"/>
                <a:gd name="f644" fmla="*/ 270 f557 1"/>
                <a:gd name="f645" fmla="*/ 113 f556 1"/>
                <a:gd name="f646" fmla="*/ 81 f557 1"/>
                <a:gd name="f647" fmla="*/ 325 f556 1"/>
                <a:gd name="f648" fmla="*/ 73 f557 1"/>
                <a:gd name="f649" fmla="*/ 437 f556 1"/>
                <a:gd name="f650" fmla="*/ 236 f557 1"/>
                <a:gd name="f651" fmla="*/ 590 f556 1"/>
                <a:gd name="f652" fmla="*/ 282 f557 1"/>
                <a:gd name="f653" fmla="*/ 525 f556 1"/>
                <a:gd name="f654" fmla="*/ 272 f557 1"/>
                <a:gd name="f655" fmla="*/ 513 f556 1"/>
                <a:gd name="f656" fmla="*/ 207 f557 1"/>
                <a:gd name="f657" fmla="*/ 414 f556 1"/>
                <a:gd name="f658" fmla="*/ 370 f557 1"/>
                <a:gd name="f659" fmla="*/ 273 f556 1"/>
                <a:gd name="f660" fmla="*/ 1404 f557 1"/>
                <a:gd name="f661" fmla="*/ 518 f556 1"/>
                <a:gd name="f662" fmla="*/ 1451 f557 1"/>
                <a:gd name="f663" fmla="*/ 589 f556 1"/>
                <a:gd name="f664" fmla="*/ 1583 f557 1"/>
                <a:gd name="f665" fmla="*/ 512 f556 1"/>
                <a:gd name="f666" fmla="*/ 1613 f557 1"/>
                <a:gd name="f667" fmla="*/ 358 f556 1"/>
                <a:gd name="f668" fmla="*/ 1445 f557 1"/>
                <a:gd name="f669" fmla="*/ 125 f556 1"/>
                <a:gd name="f670" fmla="*/ 219 f556 1"/>
                <a:gd name="f671" fmla="*/ 1275 f557 1"/>
                <a:gd name="f672" fmla="*/ 314 f556 1"/>
                <a:gd name="f673" fmla="*/ 1443 f557 1"/>
                <a:gd name="f674" fmla="*/ 293 f556 1"/>
                <a:gd name="f675" fmla="*/ 1455 f557 1"/>
                <a:gd name="f676" fmla="*/ 487 f556 1"/>
                <a:gd name="f677" fmla="+- f558 0 f1"/>
                <a:gd name="f678" fmla="*/ f561 1 1694"/>
                <a:gd name="f679" fmla="*/ f562 1 1300"/>
                <a:gd name="f680" fmla="*/ f563 1 1694"/>
                <a:gd name="f681" fmla="*/ f564 1 1300"/>
                <a:gd name="f682" fmla="*/ f565 1 1694"/>
                <a:gd name="f683" fmla="*/ f566 1 1300"/>
                <a:gd name="f684" fmla="*/ f567 1 1694"/>
                <a:gd name="f685" fmla="*/ f568 1 1300"/>
                <a:gd name="f686" fmla="*/ f569 1 1694"/>
                <a:gd name="f687" fmla="*/ f570 1 1300"/>
                <a:gd name="f688" fmla="*/ f571 1 1694"/>
                <a:gd name="f689" fmla="*/ f572 1 1300"/>
                <a:gd name="f690" fmla="*/ f573 1 1694"/>
                <a:gd name="f691" fmla="*/ f574 1 1300"/>
                <a:gd name="f692" fmla="*/ f575 1 1694"/>
                <a:gd name="f693" fmla="*/ f576 1 1300"/>
                <a:gd name="f694" fmla="*/ f577 1 1694"/>
                <a:gd name="f695" fmla="*/ f578 1 1300"/>
                <a:gd name="f696" fmla="*/ f579 1 1694"/>
                <a:gd name="f697" fmla="*/ f580 1 1300"/>
                <a:gd name="f698" fmla="*/ f581 1 1694"/>
                <a:gd name="f699" fmla="*/ f582 1 1300"/>
                <a:gd name="f700" fmla="*/ f583 1 1694"/>
                <a:gd name="f701" fmla="*/ f584 1 1300"/>
                <a:gd name="f702" fmla="*/ f585 1 1694"/>
                <a:gd name="f703" fmla="*/ f586 1 1300"/>
                <a:gd name="f704" fmla="*/ f587 1 1694"/>
                <a:gd name="f705" fmla="*/ f588 1 1300"/>
                <a:gd name="f706" fmla="*/ f589 1 1694"/>
                <a:gd name="f707" fmla="*/ f590 1 1300"/>
                <a:gd name="f708" fmla="*/ f591 1 1694"/>
                <a:gd name="f709" fmla="*/ f592 1 1300"/>
                <a:gd name="f710" fmla="*/ f593 1 1694"/>
                <a:gd name="f711" fmla="*/ f594 1 1300"/>
                <a:gd name="f712" fmla="*/ f595 1 1694"/>
                <a:gd name="f713" fmla="*/ f596 1 1300"/>
                <a:gd name="f714" fmla="*/ f597 1 1694"/>
                <a:gd name="f715" fmla="*/ f598 1 1300"/>
                <a:gd name="f716" fmla="*/ f599 1 1694"/>
                <a:gd name="f717" fmla="*/ f600 1 1300"/>
                <a:gd name="f718" fmla="*/ f601 1 1694"/>
                <a:gd name="f719" fmla="*/ f602 1 1300"/>
                <a:gd name="f720" fmla="*/ f603 1 1694"/>
                <a:gd name="f721" fmla="*/ f604 1 1300"/>
                <a:gd name="f722" fmla="*/ f605 1 1694"/>
                <a:gd name="f723" fmla="*/ f606 1 1300"/>
                <a:gd name="f724" fmla="*/ f607 1 1694"/>
                <a:gd name="f725" fmla="*/ f608 1 1300"/>
                <a:gd name="f726" fmla="*/ f609 1 1694"/>
                <a:gd name="f727" fmla="*/ f610 1 1300"/>
                <a:gd name="f728" fmla="*/ f611 1 1694"/>
                <a:gd name="f729" fmla="*/ f612 1 1300"/>
                <a:gd name="f730" fmla="*/ f613 1 1694"/>
                <a:gd name="f731" fmla="*/ f614 1 1300"/>
                <a:gd name="f732" fmla="*/ f615 1 1694"/>
                <a:gd name="f733" fmla="*/ f616 1 1300"/>
                <a:gd name="f734" fmla="*/ f617 1 1694"/>
                <a:gd name="f735" fmla="*/ f618 1 1300"/>
                <a:gd name="f736" fmla="*/ f619 1 1694"/>
                <a:gd name="f737" fmla="*/ f620 1 1300"/>
                <a:gd name="f738" fmla="*/ f621 1 1694"/>
                <a:gd name="f739" fmla="*/ f622 1 1300"/>
                <a:gd name="f740" fmla="*/ f623 1 1694"/>
                <a:gd name="f741" fmla="*/ f624 1 1300"/>
                <a:gd name="f742" fmla="*/ f625 1 1694"/>
                <a:gd name="f743" fmla="*/ f626 1 1300"/>
                <a:gd name="f744" fmla="*/ f627 1 1694"/>
                <a:gd name="f745" fmla="*/ f628 1 1300"/>
                <a:gd name="f746" fmla="*/ f629 1 1694"/>
                <a:gd name="f747" fmla="*/ f630 1 1300"/>
                <a:gd name="f748" fmla="*/ f631 1 1694"/>
                <a:gd name="f749" fmla="*/ f632 1 1300"/>
                <a:gd name="f750" fmla="*/ f633 1 1694"/>
                <a:gd name="f751" fmla="*/ f634 1 1300"/>
                <a:gd name="f752" fmla="*/ f635 1 1694"/>
                <a:gd name="f753" fmla="*/ f636 1 1300"/>
                <a:gd name="f754" fmla="*/ f637 1 1694"/>
                <a:gd name="f755" fmla="*/ f638 1 1694"/>
                <a:gd name="f756" fmla="*/ f639 1 1300"/>
                <a:gd name="f757" fmla="*/ f640 1 1694"/>
                <a:gd name="f758" fmla="*/ f641 1 1300"/>
                <a:gd name="f759" fmla="*/ f642 1 1694"/>
                <a:gd name="f760" fmla="*/ f643 1 1300"/>
                <a:gd name="f761" fmla="*/ f644 1 1694"/>
                <a:gd name="f762" fmla="*/ f645 1 1300"/>
                <a:gd name="f763" fmla="*/ f646 1 1694"/>
                <a:gd name="f764" fmla="*/ f647 1 1300"/>
                <a:gd name="f765" fmla="*/ f648 1 1694"/>
                <a:gd name="f766" fmla="*/ f649 1 1300"/>
                <a:gd name="f767" fmla="*/ f650 1 1694"/>
                <a:gd name="f768" fmla="*/ f651 1 1300"/>
                <a:gd name="f769" fmla="*/ f652 1 1694"/>
                <a:gd name="f770" fmla="*/ f653 1 1300"/>
                <a:gd name="f771" fmla="*/ f654 1 1694"/>
                <a:gd name="f772" fmla="*/ f655 1 1300"/>
                <a:gd name="f773" fmla="*/ f656 1 1694"/>
                <a:gd name="f774" fmla="*/ f657 1 1300"/>
                <a:gd name="f775" fmla="*/ f658 1 1694"/>
                <a:gd name="f776" fmla="*/ f659 1 1300"/>
                <a:gd name="f777" fmla="*/ f660 1 1694"/>
                <a:gd name="f778" fmla="*/ f661 1 1300"/>
                <a:gd name="f779" fmla="*/ f662 1 1694"/>
                <a:gd name="f780" fmla="*/ f663 1 1300"/>
                <a:gd name="f781" fmla="*/ f664 1 1694"/>
                <a:gd name="f782" fmla="*/ f665 1 1300"/>
                <a:gd name="f783" fmla="*/ f666 1 1694"/>
                <a:gd name="f784" fmla="*/ f667 1 1300"/>
                <a:gd name="f785" fmla="*/ f668 1 1694"/>
                <a:gd name="f786" fmla="*/ f669 1 1300"/>
                <a:gd name="f787" fmla="*/ f670 1 1300"/>
                <a:gd name="f788" fmla="*/ f671 1 1694"/>
                <a:gd name="f789" fmla="*/ f672 1 1300"/>
                <a:gd name="f790" fmla="*/ f673 1 1694"/>
                <a:gd name="f791" fmla="*/ f674 1 1300"/>
                <a:gd name="f792" fmla="*/ f675 1 1694"/>
                <a:gd name="f793" fmla="*/ f676 1 1300"/>
                <a:gd name="f794" fmla="*/ 0 1 f559"/>
                <a:gd name="f795" fmla="*/ f553 1 f559"/>
                <a:gd name="f796" fmla="*/ 0 1 f560"/>
                <a:gd name="f797" fmla="*/ f554 1 f560"/>
                <a:gd name="f798" fmla="*/ f678 1 f559"/>
                <a:gd name="f799" fmla="*/ f679 1 f560"/>
                <a:gd name="f800" fmla="*/ f680 1 f559"/>
                <a:gd name="f801" fmla="*/ f681 1 f560"/>
                <a:gd name="f802" fmla="*/ f682 1 f559"/>
                <a:gd name="f803" fmla="*/ f683 1 f560"/>
                <a:gd name="f804" fmla="*/ f684 1 f559"/>
                <a:gd name="f805" fmla="*/ f685 1 f560"/>
                <a:gd name="f806" fmla="*/ f686 1 f559"/>
                <a:gd name="f807" fmla="*/ f687 1 f560"/>
                <a:gd name="f808" fmla="*/ f688 1 f559"/>
                <a:gd name="f809" fmla="*/ f689 1 f560"/>
                <a:gd name="f810" fmla="*/ f690 1 f559"/>
                <a:gd name="f811" fmla="*/ f691 1 f560"/>
                <a:gd name="f812" fmla="*/ f692 1 f559"/>
                <a:gd name="f813" fmla="*/ f693 1 f560"/>
                <a:gd name="f814" fmla="*/ f694 1 f559"/>
                <a:gd name="f815" fmla="*/ f695 1 f560"/>
                <a:gd name="f816" fmla="*/ f696 1 f559"/>
                <a:gd name="f817" fmla="*/ f697 1 f560"/>
                <a:gd name="f818" fmla="*/ f698 1 f559"/>
                <a:gd name="f819" fmla="*/ f699 1 f560"/>
                <a:gd name="f820" fmla="*/ f700 1 f559"/>
                <a:gd name="f821" fmla="*/ f701 1 f560"/>
                <a:gd name="f822" fmla="*/ f702 1 f559"/>
                <a:gd name="f823" fmla="*/ f703 1 f560"/>
                <a:gd name="f824" fmla="*/ f704 1 f559"/>
                <a:gd name="f825" fmla="*/ f705 1 f560"/>
                <a:gd name="f826" fmla="*/ f706 1 f559"/>
                <a:gd name="f827" fmla="*/ f707 1 f560"/>
                <a:gd name="f828" fmla="*/ f708 1 f559"/>
                <a:gd name="f829" fmla="*/ f709 1 f560"/>
                <a:gd name="f830" fmla="*/ f710 1 f559"/>
                <a:gd name="f831" fmla="*/ f711 1 f560"/>
                <a:gd name="f832" fmla="*/ f712 1 f559"/>
                <a:gd name="f833" fmla="*/ f713 1 f560"/>
                <a:gd name="f834" fmla="*/ f714 1 f559"/>
                <a:gd name="f835" fmla="*/ f715 1 f560"/>
                <a:gd name="f836" fmla="*/ f716 1 f559"/>
                <a:gd name="f837" fmla="*/ f717 1 f560"/>
                <a:gd name="f838" fmla="*/ f718 1 f559"/>
                <a:gd name="f839" fmla="*/ f719 1 f560"/>
                <a:gd name="f840" fmla="*/ f720 1 f559"/>
                <a:gd name="f841" fmla="*/ f721 1 f560"/>
                <a:gd name="f842" fmla="*/ f722 1 f559"/>
                <a:gd name="f843" fmla="*/ f723 1 f560"/>
                <a:gd name="f844" fmla="*/ f724 1 f559"/>
                <a:gd name="f845" fmla="*/ f725 1 f560"/>
                <a:gd name="f846" fmla="*/ f726 1 f559"/>
                <a:gd name="f847" fmla="*/ f727 1 f560"/>
                <a:gd name="f848" fmla="*/ f728 1 f559"/>
                <a:gd name="f849" fmla="*/ f729 1 f560"/>
                <a:gd name="f850" fmla="*/ f730 1 f559"/>
                <a:gd name="f851" fmla="*/ f731 1 f560"/>
                <a:gd name="f852" fmla="*/ f732 1 f559"/>
                <a:gd name="f853" fmla="*/ f733 1 f560"/>
                <a:gd name="f854" fmla="*/ f734 1 f559"/>
                <a:gd name="f855" fmla="*/ f735 1 f560"/>
                <a:gd name="f856" fmla="*/ f736 1 f559"/>
                <a:gd name="f857" fmla="*/ f737 1 f560"/>
                <a:gd name="f858" fmla="*/ f738 1 f559"/>
                <a:gd name="f859" fmla="*/ f739 1 f560"/>
                <a:gd name="f860" fmla="*/ f740 1 f559"/>
                <a:gd name="f861" fmla="*/ f741 1 f560"/>
                <a:gd name="f862" fmla="*/ f742 1 f559"/>
                <a:gd name="f863" fmla="*/ f743 1 f560"/>
                <a:gd name="f864" fmla="*/ f744 1 f559"/>
                <a:gd name="f865" fmla="*/ f745 1 f560"/>
                <a:gd name="f866" fmla="*/ f746 1 f559"/>
                <a:gd name="f867" fmla="*/ f747 1 f560"/>
                <a:gd name="f868" fmla="*/ f748 1 f559"/>
                <a:gd name="f869" fmla="*/ f749 1 f560"/>
                <a:gd name="f870" fmla="*/ f750 1 f559"/>
                <a:gd name="f871" fmla="*/ f751 1 f560"/>
                <a:gd name="f872" fmla="*/ f752 1 f559"/>
                <a:gd name="f873" fmla="*/ f753 1 f560"/>
                <a:gd name="f874" fmla="*/ f754 1 f559"/>
                <a:gd name="f875" fmla="*/ f755 1 f559"/>
                <a:gd name="f876" fmla="*/ f756 1 f560"/>
                <a:gd name="f877" fmla="*/ f757 1 f559"/>
                <a:gd name="f878" fmla="*/ f758 1 f560"/>
                <a:gd name="f879" fmla="*/ f759 1 f559"/>
                <a:gd name="f880" fmla="*/ f760 1 f560"/>
                <a:gd name="f881" fmla="*/ f761 1 f559"/>
                <a:gd name="f882" fmla="*/ f762 1 f560"/>
                <a:gd name="f883" fmla="*/ f763 1 f559"/>
                <a:gd name="f884" fmla="*/ f764 1 f560"/>
                <a:gd name="f885" fmla="*/ f765 1 f559"/>
                <a:gd name="f886" fmla="*/ f766 1 f560"/>
                <a:gd name="f887" fmla="*/ f767 1 f559"/>
                <a:gd name="f888" fmla="*/ f768 1 f560"/>
                <a:gd name="f889" fmla="*/ f769 1 f559"/>
                <a:gd name="f890" fmla="*/ f770 1 f560"/>
                <a:gd name="f891" fmla="*/ f771 1 f559"/>
                <a:gd name="f892" fmla="*/ f772 1 f560"/>
                <a:gd name="f893" fmla="*/ f773 1 f559"/>
                <a:gd name="f894" fmla="*/ f774 1 f560"/>
                <a:gd name="f895" fmla="*/ f775 1 f559"/>
                <a:gd name="f896" fmla="*/ f776 1 f560"/>
                <a:gd name="f897" fmla="*/ f777 1 f559"/>
                <a:gd name="f898" fmla="*/ f778 1 f560"/>
                <a:gd name="f899" fmla="*/ f779 1 f559"/>
                <a:gd name="f900" fmla="*/ f780 1 f560"/>
                <a:gd name="f901" fmla="*/ f781 1 f559"/>
                <a:gd name="f902" fmla="*/ f782 1 f560"/>
                <a:gd name="f903" fmla="*/ f783 1 f559"/>
                <a:gd name="f904" fmla="*/ f784 1 f560"/>
                <a:gd name="f905" fmla="*/ f785 1 f559"/>
                <a:gd name="f906" fmla="*/ f786 1 f560"/>
                <a:gd name="f907" fmla="*/ f787 1 f560"/>
                <a:gd name="f908" fmla="*/ f788 1 f559"/>
                <a:gd name="f909" fmla="*/ f789 1 f560"/>
                <a:gd name="f910" fmla="*/ f790 1 f559"/>
                <a:gd name="f911" fmla="*/ f791 1 f560"/>
                <a:gd name="f912" fmla="*/ f792 1 f559"/>
                <a:gd name="f913" fmla="*/ f793 1 f560"/>
                <a:gd name="f914" fmla="*/ f794 f550 1"/>
                <a:gd name="f915" fmla="*/ f795 f550 1"/>
                <a:gd name="f916" fmla="*/ f797 f551 1"/>
                <a:gd name="f917" fmla="*/ f796 f551 1"/>
                <a:gd name="f918" fmla="*/ f798 f550 1"/>
                <a:gd name="f919" fmla="*/ f799 f551 1"/>
                <a:gd name="f920" fmla="*/ f800 f550 1"/>
                <a:gd name="f921" fmla="*/ f801 f551 1"/>
                <a:gd name="f922" fmla="*/ f802 f550 1"/>
                <a:gd name="f923" fmla="*/ f803 f551 1"/>
                <a:gd name="f924" fmla="*/ f804 f550 1"/>
                <a:gd name="f925" fmla="*/ f805 f551 1"/>
                <a:gd name="f926" fmla="*/ f806 f550 1"/>
                <a:gd name="f927" fmla="*/ f807 f551 1"/>
                <a:gd name="f928" fmla="*/ f808 f550 1"/>
                <a:gd name="f929" fmla="*/ f809 f551 1"/>
                <a:gd name="f930" fmla="*/ f810 f550 1"/>
                <a:gd name="f931" fmla="*/ f811 f551 1"/>
                <a:gd name="f932" fmla="*/ f812 f550 1"/>
                <a:gd name="f933" fmla="*/ f813 f551 1"/>
                <a:gd name="f934" fmla="*/ f814 f550 1"/>
                <a:gd name="f935" fmla="*/ f815 f551 1"/>
                <a:gd name="f936" fmla="*/ f816 f550 1"/>
                <a:gd name="f937" fmla="*/ f817 f551 1"/>
                <a:gd name="f938" fmla="*/ f818 f550 1"/>
                <a:gd name="f939" fmla="*/ f819 f551 1"/>
                <a:gd name="f940" fmla="*/ f820 f550 1"/>
                <a:gd name="f941" fmla="*/ f821 f551 1"/>
                <a:gd name="f942" fmla="*/ f822 f550 1"/>
                <a:gd name="f943" fmla="*/ f823 f551 1"/>
                <a:gd name="f944" fmla="*/ f824 f550 1"/>
                <a:gd name="f945" fmla="*/ f825 f551 1"/>
                <a:gd name="f946" fmla="*/ f826 f550 1"/>
                <a:gd name="f947" fmla="*/ f827 f551 1"/>
                <a:gd name="f948" fmla="*/ f828 f550 1"/>
                <a:gd name="f949" fmla="*/ f829 f551 1"/>
                <a:gd name="f950" fmla="*/ f830 f550 1"/>
                <a:gd name="f951" fmla="*/ f831 f551 1"/>
                <a:gd name="f952" fmla="*/ f832 f550 1"/>
                <a:gd name="f953" fmla="*/ f833 f551 1"/>
                <a:gd name="f954" fmla="*/ f834 f550 1"/>
                <a:gd name="f955" fmla="*/ f835 f551 1"/>
                <a:gd name="f956" fmla="*/ f836 f550 1"/>
                <a:gd name="f957" fmla="*/ f837 f551 1"/>
                <a:gd name="f958" fmla="*/ f838 f550 1"/>
                <a:gd name="f959" fmla="*/ f839 f551 1"/>
                <a:gd name="f960" fmla="*/ f840 f550 1"/>
                <a:gd name="f961" fmla="*/ f841 f551 1"/>
                <a:gd name="f962" fmla="*/ f842 f550 1"/>
                <a:gd name="f963" fmla="*/ f843 f551 1"/>
                <a:gd name="f964" fmla="*/ f844 f550 1"/>
                <a:gd name="f965" fmla="*/ f845 f551 1"/>
                <a:gd name="f966" fmla="*/ f846 f550 1"/>
                <a:gd name="f967" fmla="*/ f847 f551 1"/>
                <a:gd name="f968" fmla="*/ f848 f550 1"/>
                <a:gd name="f969" fmla="*/ f849 f551 1"/>
                <a:gd name="f970" fmla="*/ f850 f550 1"/>
                <a:gd name="f971" fmla="*/ f851 f551 1"/>
                <a:gd name="f972" fmla="*/ f852 f550 1"/>
                <a:gd name="f973" fmla="*/ f853 f551 1"/>
                <a:gd name="f974" fmla="*/ f854 f550 1"/>
                <a:gd name="f975" fmla="*/ f855 f551 1"/>
                <a:gd name="f976" fmla="*/ f856 f550 1"/>
                <a:gd name="f977" fmla="*/ f857 f551 1"/>
                <a:gd name="f978" fmla="*/ f858 f550 1"/>
                <a:gd name="f979" fmla="*/ f859 f551 1"/>
                <a:gd name="f980" fmla="*/ f860 f550 1"/>
                <a:gd name="f981" fmla="*/ f861 f551 1"/>
                <a:gd name="f982" fmla="*/ f862 f550 1"/>
                <a:gd name="f983" fmla="*/ f863 f551 1"/>
                <a:gd name="f984" fmla="*/ f864 f550 1"/>
                <a:gd name="f985" fmla="*/ f865 f551 1"/>
                <a:gd name="f986" fmla="*/ f866 f550 1"/>
                <a:gd name="f987" fmla="*/ f867 f551 1"/>
                <a:gd name="f988" fmla="*/ f868 f550 1"/>
                <a:gd name="f989" fmla="*/ f869 f551 1"/>
                <a:gd name="f990" fmla="*/ f870 f550 1"/>
                <a:gd name="f991" fmla="*/ f871 f551 1"/>
                <a:gd name="f992" fmla="*/ f872 f550 1"/>
                <a:gd name="f993" fmla="*/ f873 f551 1"/>
                <a:gd name="f994" fmla="*/ f874 f550 1"/>
                <a:gd name="f995" fmla="*/ f875 f550 1"/>
                <a:gd name="f996" fmla="*/ f876 f551 1"/>
                <a:gd name="f997" fmla="*/ f877 f550 1"/>
                <a:gd name="f998" fmla="*/ f878 f551 1"/>
                <a:gd name="f999" fmla="*/ f879 f550 1"/>
                <a:gd name="f1000" fmla="*/ f880 f551 1"/>
                <a:gd name="f1001" fmla="*/ f881 f550 1"/>
                <a:gd name="f1002" fmla="*/ f882 f551 1"/>
                <a:gd name="f1003" fmla="*/ f883 f550 1"/>
                <a:gd name="f1004" fmla="*/ f884 f551 1"/>
                <a:gd name="f1005" fmla="*/ f885 f550 1"/>
                <a:gd name="f1006" fmla="*/ f886 f551 1"/>
                <a:gd name="f1007" fmla="*/ f887 f550 1"/>
                <a:gd name="f1008" fmla="*/ f888 f551 1"/>
                <a:gd name="f1009" fmla="*/ f889 f550 1"/>
                <a:gd name="f1010" fmla="*/ f890 f551 1"/>
                <a:gd name="f1011" fmla="*/ f891 f550 1"/>
                <a:gd name="f1012" fmla="*/ f892 f551 1"/>
                <a:gd name="f1013" fmla="*/ f893 f550 1"/>
                <a:gd name="f1014" fmla="*/ f894 f551 1"/>
                <a:gd name="f1015" fmla="*/ f895 f550 1"/>
                <a:gd name="f1016" fmla="*/ f896 f551 1"/>
                <a:gd name="f1017" fmla="*/ f897 f550 1"/>
                <a:gd name="f1018" fmla="*/ f898 f551 1"/>
                <a:gd name="f1019" fmla="*/ f899 f550 1"/>
                <a:gd name="f1020" fmla="*/ f900 f551 1"/>
                <a:gd name="f1021" fmla="*/ f901 f550 1"/>
                <a:gd name="f1022" fmla="*/ f902 f551 1"/>
                <a:gd name="f1023" fmla="*/ f903 f550 1"/>
                <a:gd name="f1024" fmla="*/ f904 f551 1"/>
                <a:gd name="f1025" fmla="*/ f905 f550 1"/>
                <a:gd name="f1026" fmla="*/ f906 f551 1"/>
                <a:gd name="f1027" fmla="*/ f907 f551 1"/>
                <a:gd name="f1028" fmla="*/ f908 f550 1"/>
                <a:gd name="f1029" fmla="*/ f909 f551 1"/>
                <a:gd name="f1030" fmla="*/ f910 f550 1"/>
                <a:gd name="f1031" fmla="*/ f911 f551 1"/>
                <a:gd name="f1032" fmla="*/ f912 f550 1"/>
                <a:gd name="f1033" fmla="*/ f913 f5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7">
                  <a:pos x="f918" y="f919"/>
                </a:cxn>
                <a:cxn ang="f677">
                  <a:pos x="f920" y="f921"/>
                </a:cxn>
                <a:cxn ang="f677">
                  <a:pos x="f922" y="f923"/>
                </a:cxn>
                <a:cxn ang="f677">
                  <a:pos x="f924" y="f925"/>
                </a:cxn>
                <a:cxn ang="f677">
                  <a:pos x="f926" y="f927"/>
                </a:cxn>
                <a:cxn ang="f677">
                  <a:pos x="f928" y="f929"/>
                </a:cxn>
                <a:cxn ang="f677">
                  <a:pos x="f930" y="f931"/>
                </a:cxn>
                <a:cxn ang="f677">
                  <a:pos x="f932" y="f933"/>
                </a:cxn>
                <a:cxn ang="f677">
                  <a:pos x="f934" y="f935"/>
                </a:cxn>
                <a:cxn ang="f677">
                  <a:pos x="f936" y="f937"/>
                </a:cxn>
                <a:cxn ang="f677">
                  <a:pos x="f938" y="f939"/>
                </a:cxn>
                <a:cxn ang="f677">
                  <a:pos x="f940" y="f941"/>
                </a:cxn>
                <a:cxn ang="f677">
                  <a:pos x="f942" y="f943"/>
                </a:cxn>
                <a:cxn ang="f677">
                  <a:pos x="f944" y="f945"/>
                </a:cxn>
                <a:cxn ang="f677">
                  <a:pos x="f946" y="f947"/>
                </a:cxn>
                <a:cxn ang="f677">
                  <a:pos x="f948" y="f949"/>
                </a:cxn>
                <a:cxn ang="f677">
                  <a:pos x="f950" y="f951"/>
                </a:cxn>
                <a:cxn ang="f677">
                  <a:pos x="f952" y="f953"/>
                </a:cxn>
                <a:cxn ang="f677">
                  <a:pos x="f954" y="f955"/>
                </a:cxn>
                <a:cxn ang="f677">
                  <a:pos x="f956" y="f957"/>
                </a:cxn>
                <a:cxn ang="f677">
                  <a:pos x="f958" y="f959"/>
                </a:cxn>
                <a:cxn ang="f677">
                  <a:pos x="f960" y="f961"/>
                </a:cxn>
                <a:cxn ang="f677">
                  <a:pos x="f962" y="f963"/>
                </a:cxn>
                <a:cxn ang="f677">
                  <a:pos x="f964" y="f965"/>
                </a:cxn>
                <a:cxn ang="f677">
                  <a:pos x="f966" y="f967"/>
                </a:cxn>
                <a:cxn ang="f677">
                  <a:pos x="f968" y="f969"/>
                </a:cxn>
                <a:cxn ang="f677">
                  <a:pos x="f970" y="f971"/>
                </a:cxn>
                <a:cxn ang="f677">
                  <a:pos x="f972" y="f973"/>
                </a:cxn>
                <a:cxn ang="f677">
                  <a:pos x="f974" y="f975"/>
                </a:cxn>
                <a:cxn ang="f677">
                  <a:pos x="f976" y="f977"/>
                </a:cxn>
                <a:cxn ang="f677">
                  <a:pos x="f978" y="f979"/>
                </a:cxn>
                <a:cxn ang="f677">
                  <a:pos x="f980" y="f981"/>
                </a:cxn>
                <a:cxn ang="f677">
                  <a:pos x="f982" y="f983"/>
                </a:cxn>
                <a:cxn ang="f677">
                  <a:pos x="f984" y="f985"/>
                </a:cxn>
                <a:cxn ang="f677">
                  <a:pos x="f986" y="f987"/>
                </a:cxn>
                <a:cxn ang="f677">
                  <a:pos x="f988" y="f989"/>
                </a:cxn>
                <a:cxn ang="f677">
                  <a:pos x="f990" y="f991"/>
                </a:cxn>
                <a:cxn ang="f677">
                  <a:pos x="f992" y="f993"/>
                </a:cxn>
                <a:cxn ang="f677">
                  <a:pos x="f994" y="f993"/>
                </a:cxn>
                <a:cxn ang="f677">
                  <a:pos x="f995" y="f996"/>
                </a:cxn>
                <a:cxn ang="f677">
                  <a:pos x="f997" y="f998"/>
                </a:cxn>
                <a:cxn ang="f677">
                  <a:pos x="f999" y="f1000"/>
                </a:cxn>
                <a:cxn ang="f677">
                  <a:pos x="f1001" y="f1002"/>
                </a:cxn>
                <a:cxn ang="f677">
                  <a:pos x="f1003" y="f1004"/>
                </a:cxn>
                <a:cxn ang="f677">
                  <a:pos x="f1005" y="f1006"/>
                </a:cxn>
                <a:cxn ang="f677">
                  <a:pos x="f1007" y="f1008"/>
                </a:cxn>
                <a:cxn ang="f677">
                  <a:pos x="f1009" y="f1010"/>
                </a:cxn>
                <a:cxn ang="f677">
                  <a:pos x="f1011" y="f1012"/>
                </a:cxn>
                <a:cxn ang="f677">
                  <a:pos x="f1013" y="f1014"/>
                </a:cxn>
                <a:cxn ang="f677">
                  <a:pos x="f1015" y="f1016"/>
                </a:cxn>
                <a:cxn ang="f677">
                  <a:pos x="f1017" y="f1018"/>
                </a:cxn>
                <a:cxn ang="f677">
                  <a:pos x="f1019" y="f1020"/>
                </a:cxn>
                <a:cxn ang="f677">
                  <a:pos x="f1021" y="f1022"/>
                </a:cxn>
                <a:cxn ang="f677">
                  <a:pos x="f1023" y="f1024"/>
                </a:cxn>
                <a:cxn ang="f677">
                  <a:pos x="f1025" y="f1026"/>
                </a:cxn>
                <a:cxn ang="f677">
                  <a:pos x="f978" y="f1027"/>
                </a:cxn>
                <a:cxn ang="f677">
                  <a:pos x="f1028" y="f1029"/>
                </a:cxn>
                <a:cxn ang="f677">
                  <a:pos x="f1030" y="f1031"/>
                </a:cxn>
                <a:cxn ang="f677">
                  <a:pos x="f1032" y="f1033"/>
                </a:cxn>
              </a:cxnLst>
              <a:rect l="f914" t="f917" r="f915" b="f916"/>
              <a:pathLst>
                <a:path w="1693" h="1300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5" y="f22"/>
                    <a:pt x="f5" y="f23"/>
                    <a:pt x="f24" y="f25"/>
                  </a:cubicBezTo>
                  <a:cubicBezTo>
                    <a:pt x="f26" y="f27"/>
                    <a:pt x="f28" y="f29"/>
                    <a:pt x="f18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32" y="f43"/>
                    <a:pt x="f44" y="f24"/>
                    <a:pt x="f45" y="f26"/>
                  </a:cubicBezTo>
                  <a:cubicBezTo>
                    <a:pt x="f46" y="f28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64"/>
                    <a:pt x="f70" y="f62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10"/>
                    <a:pt x="f97" y="f98"/>
                  </a:cubicBezTo>
                  <a:cubicBezTo>
                    <a:pt x="f99" y="f100"/>
                    <a:pt x="f101" y="f102"/>
                    <a:pt x="f103" y="f104"/>
                  </a:cubicBez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112"/>
                    <a:pt x="f107" y="f113"/>
                    <a:pt x="f114" y="f115"/>
                  </a:cubicBezTo>
                  <a:cubicBezTo>
                    <a:pt x="f116" y="f117"/>
                    <a:pt x="f118" y="f13"/>
                    <a:pt x="f119" y="f120"/>
                  </a:cubicBezTo>
                  <a:cubicBezTo>
                    <a:pt x="f121" y="f11"/>
                    <a:pt x="f122" y="f123"/>
                    <a:pt x="f124" y="f63"/>
                  </a:cubicBezTo>
                  <a:cubicBezTo>
                    <a:pt x="f125" y="f126"/>
                    <a:pt x="f127" y="f128"/>
                    <a:pt x="f129" y="f130"/>
                  </a:cubicBezTo>
                  <a:cubicBezTo>
                    <a:pt x="f131" y="f132"/>
                    <a:pt x="f133" y="f134"/>
                    <a:pt x="f135" y="f136"/>
                  </a:cubicBezTo>
                  <a:cubicBezTo>
                    <a:pt x="f137" y="f138"/>
                    <a:pt x="f139" y="f140"/>
                    <a:pt x="f94" y="f141"/>
                  </a:cubicBezTo>
                  <a:cubicBezTo>
                    <a:pt x="f142" y="f143"/>
                    <a:pt x="f144" y="f145"/>
                    <a:pt x="f146" y="f147"/>
                  </a:cubicBezTo>
                  <a:cubicBezTo>
                    <a:pt x="f148" y="f149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58" y="f159"/>
                  </a:cubicBezTo>
                  <a:cubicBezTo>
                    <a:pt x="f160" y="f161"/>
                    <a:pt x="f162" y="f7"/>
                    <a:pt x="f163" y="f164"/>
                  </a:cubicBezTo>
                  <a:cubicBezTo>
                    <a:pt x="f165" y="f166"/>
                    <a:pt x="f167" y="f168"/>
                    <a:pt x="f169" y="f170"/>
                  </a:cubicBezTo>
                  <a:cubicBezTo>
                    <a:pt x="f171" y="f172"/>
                    <a:pt x="f173" y="f174"/>
                    <a:pt x="f108" y="f175"/>
                  </a:cubicBezTo>
                  <a:cubicBezTo>
                    <a:pt x="f176" y="f177"/>
                    <a:pt x="f178" y="f179"/>
                    <a:pt x="f180" y="f181"/>
                  </a:cubicBezTo>
                  <a:cubicBezTo>
                    <a:pt x="f182" y="f183"/>
                    <a:pt x="f184" y="f185"/>
                    <a:pt x="f186" y="f187"/>
                  </a:cubicBezTo>
                  <a:cubicBezTo>
                    <a:pt x="f188" y="f189"/>
                    <a:pt x="f190" y="f191"/>
                    <a:pt x="f192" y="f193"/>
                  </a:cubicBezTo>
                  <a:cubicBezTo>
                    <a:pt x="f194" y="f195"/>
                    <a:pt x="f196" y="f197"/>
                    <a:pt x="f8" y="f9"/>
                  </a:cubicBezTo>
                  <a:close/>
                  <a:moveTo>
                    <a:pt x="f75" y="f198"/>
                  </a:moveTo>
                  <a:cubicBezTo>
                    <a:pt x="f199" y="f200"/>
                    <a:pt x="f199" y="f201"/>
                    <a:pt x="f202" y="f203"/>
                  </a:cubicBezTo>
                  <a:cubicBezTo>
                    <a:pt x="f204" y="f205"/>
                    <a:pt x="f206" y="f207"/>
                    <a:pt x="f208" y="f209"/>
                  </a:cubicBezTo>
                  <a:cubicBezTo>
                    <a:pt x="f210" y="f211"/>
                    <a:pt x="f212" y="f213"/>
                    <a:pt x="f214" y="f215"/>
                  </a:cubicBezTo>
                  <a:cubicBezTo>
                    <a:pt x="f216" y="f217"/>
                    <a:pt x="f218" y="f219"/>
                    <a:pt x="f90" y="f220"/>
                  </a:cubicBezTo>
                  <a:cubicBezTo>
                    <a:pt x="f221" y="f222"/>
                    <a:pt x="f223" y="f224"/>
                    <a:pt x="f225" y="f226"/>
                  </a:cubicBezTo>
                  <a:cubicBezTo>
                    <a:pt x="f227" y="f228"/>
                    <a:pt x="f229" y="f230"/>
                    <a:pt x="f198" y="f231"/>
                  </a:cubicBezTo>
                  <a:cubicBezTo>
                    <a:pt x="f232" y="f233"/>
                    <a:pt x="f234" y="f235"/>
                    <a:pt x="f236" y="f178"/>
                  </a:cubicBezTo>
                  <a:cubicBezTo>
                    <a:pt x="f181" y="f237"/>
                    <a:pt x="f238" y="f239"/>
                    <a:pt x="f240" y="f241"/>
                  </a:cubicBezTo>
                  <a:cubicBezTo>
                    <a:pt x="f242" y="f243"/>
                    <a:pt x="f244" y="f245"/>
                    <a:pt x="f246" y="f194"/>
                  </a:cubicBezTo>
                  <a:cubicBezTo>
                    <a:pt x="f247" y="f248"/>
                    <a:pt x="f249" y="f250"/>
                    <a:pt x="f251" y="f252"/>
                  </a:cubicBezTo>
                  <a:cubicBezTo>
                    <a:pt x="f253" y="f254"/>
                    <a:pt x="f255" y="f256"/>
                    <a:pt x="f257" y="f258"/>
                  </a:cubicBezTo>
                  <a:cubicBezTo>
                    <a:pt x="f259" y="f260"/>
                    <a:pt x="f261" y="f120"/>
                    <a:pt x="f262" y="f263"/>
                  </a:cubicBezTo>
                  <a:cubicBezTo>
                    <a:pt x="f264" y="f265"/>
                    <a:pt x="f266" y="f267"/>
                    <a:pt x="f268" y="f269"/>
                  </a:cubicBezTo>
                  <a:cubicBezTo>
                    <a:pt x="f270" y="f271"/>
                    <a:pt x="f272" y="f273"/>
                    <a:pt x="f274" y="f236"/>
                  </a:cubicBezTo>
                  <a:cubicBezTo>
                    <a:pt x="f275" y="f276"/>
                    <a:pt x="f277" y="f278"/>
                    <a:pt x="f279" y="f280"/>
                  </a:cubicBezTo>
                  <a:cubicBezTo>
                    <a:pt x="f281" y="f282"/>
                    <a:pt x="f283" y="f284"/>
                    <a:pt x="f53" y="f201"/>
                  </a:cubicBezTo>
                  <a:cubicBezTo>
                    <a:pt x="f285" y="f200"/>
                    <a:pt x="f286" y="f287"/>
                    <a:pt x="f288" y="f289"/>
                  </a:cubicBezTo>
                  <a:cubicBezTo>
                    <a:pt x="f290" y="f291"/>
                    <a:pt x="f253" y="f199"/>
                    <a:pt x="f292" y="f293"/>
                  </a:cubicBezTo>
                  <a:cubicBezTo>
                    <a:pt x="f294" y="f295"/>
                    <a:pt x="f296" y="f297"/>
                    <a:pt x="f173" y="f298"/>
                  </a:cubicBezTo>
                  <a:cubicBezTo>
                    <a:pt x="f113" y="f299"/>
                    <a:pt x="f300" y="f301"/>
                    <a:pt x="f302" y="f303"/>
                  </a:cubicBezTo>
                  <a:cubicBezTo>
                    <a:pt x="f304" y="f305"/>
                    <a:pt x="f193" y="f65"/>
                    <a:pt x="f306" y="f307"/>
                  </a:cubicBezTo>
                  <a:cubicBezTo>
                    <a:pt x="f308" y="f191"/>
                    <a:pt x="f185" y="f309"/>
                    <a:pt x="f310" y="f311"/>
                  </a:cubicBezTo>
                  <a:cubicBezTo>
                    <a:pt x="f312" y="f65"/>
                    <a:pt x="f313" y="f314"/>
                    <a:pt x="f156" y="f315"/>
                  </a:cubicBezTo>
                  <a:cubicBezTo>
                    <a:pt x="f284" y="f316"/>
                    <a:pt x="f317" y="f318"/>
                    <a:pt x="f319" y="f320"/>
                  </a:cubicBezTo>
                  <a:cubicBezTo>
                    <a:pt x="f321" y="f322"/>
                    <a:pt x="f323" y="f324"/>
                    <a:pt x="f325" y="f326"/>
                  </a:cubicBezTo>
                  <a:cubicBezTo>
                    <a:pt x="f327" y="f328"/>
                    <a:pt x="f329" y="f330"/>
                    <a:pt x="f75" y="f198"/>
                  </a:cubicBezTo>
                  <a:close/>
                  <a:moveTo>
                    <a:pt x="f331" y="f332"/>
                  </a:moveTo>
                  <a:cubicBezTo>
                    <a:pt x="f333" y="f334"/>
                    <a:pt x="f335" y="f336"/>
                    <a:pt x="f337" y="f79"/>
                  </a:cubicBezTo>
                  <a:cubicBezTo>
                    <a:pt x="f338" y="f154"/>
                    <a:pt x="f339" y="f284"/>
                    <a:pt x="f340" y="f341"/>
                  </a:cubicBezTo>
                  <a:cubicBezTo>
                    <a:pt x="f342" y="f213"/>
                    <a:pt x="f342" y="f343"/>
                    <a:pt x="f344" y="f345"/>
                  </a:cubicBezTo>
                  <a:cubicBezTo>
                    <a:pt x="f346" y="f163"/>
                    <a:pt x="f347" y="f348"/>
                    <a:pt x="f273" y="f349"/>
                  </a:cubicBezTo>
                  <a:cubicBezTo>
                    <a:pt x="f350" y="f351"/>
                    <a:pt x="f352" y="f351"/>
                    <a:pt x="f353" y="f354"/>
                  </a:cubicBezTo>
                  <a:cubicBezTo>
                    <a:pt x="f355" y="f356"/>
                    <a:pt x="f357" y="f358"/>
                    <a:pt x="f13" y="f359"/>
                  </a:cubicBez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12"/>
                    <a:pt x="f367" y="f368"/>
                    <a:pt x="f369" y="f370"/>
                  </a:cubicBezTo>
                  <a:cubicBezTo>
                    <a:pt x="f371" y="f372"/>
                    <a:pt x="f373" y="f374"/>
                    <a:pt x="f65" y="f375"/>
                  </a:cubicBezTo>
                  <a:cubicBezTo>
                    <a:pt x="f222" y="f376"/>
                    <a:pt x="f377" y="f378"/>
                    <a:pt x="f379" y="f380"/>
                  </a:cubicBezTo>
                  <a:cubicBezTo>
                    <a:pt x="f263" y="f336"/>
                    <a:pt x="f351" y="f381"/>
                    <a:pt x="f382" y="f383"/>
                  </a:cubicBezTo>
                  <a:cubicBezTo>
                    <a:pt x="f384" y="f385"/>
                    <a:pt x="f222" y="f154"/>
                    <a:pt x="f222" y="f386"/>
                  </a:cubicBezTo>
                  <a:cubicBezTo>
                    <a:pt x="f387" y="f386"/>
                    <a:pt x="f388" y="f77"/>
                    <a:pt x="f389" y="f386"/>
                  </a:cubicBezTo>
                  <a:cubicBezTo>
                    <a:pt x="f390" y="f391"/>
                    <a:pt x="f392" y="f391"/>
                    <a:pt x="f393" y="f386"/>
                  </a:cubicBezTo>
                  <a:cubicBezTo>
                    <a:pt x="f394" y="f77"/>
                    <a:pt x="f395" y="f396"/>
                    <a:pt x="f271" y="f397"/>
                  </a:cubicBezTo>
                  <a:cubicBezTo>
                    <a:pt x="f398" y="f399"/>
                    <a:pt x="f400" y="f401"/>
                    <a:pt x="f271" y="f402"/>
                  </a:cubicBezTo>
                  <a:cubicBezTo>
                    <a:pt x="f403" y="f381"/>
                    <a:pt x="f404" y="f405"/>
                    <a:pt x="f331" y="f332"/>
                  </a:cubicBezTo>
                  <a:close/>
                  <a:moveTo>
                    <a:pt x="f406" y="f407"/>
                  </a:moveTo>
                  <a:cubicBezTo>
                    <a:pt x="f408" y="f409"/>
                    <a:pt x="f410" y="f411"/>
                    <a:pt x="f412" y="f248"/>
                  </a:cubicBezTo>
                  <a:cubicBezTo>
                    <a:pt x="f413" y="f34"/>
                    <a:pt x="f413" y="f414"/>
                    <a:pt x="f415" y="f416"/>
                  </a:cubicBezTo>
                  <a:cubicBezTo>
                    <a:pt x="f417" y="f418"/>
                    <a:pt x="f281" y="f419"/>
                    <a:pt x="f420" y="f421"/>
                  </a:cubicBezTo>
                  <a:cubicBezTo>
                    <a:pt x="f112" y="f422"/>
                    <a:pt x="f423" y="f424"/>
                    <a:pt x="f425" y="f426"/>
                  </a:cubicBezTo>
                  <a:cubicBezTo>
                    <a:pt x="f194" y="f427"/>
                    <a:pt x="f39" y="f428"/>
                    <a:pt x="f429" y="f430"/>
                  </a:cubicBezTo>
                  <a:cubicBezTo>
                    <a:pt x="f431" y="f432"/>
                    <a:pt x="f433" y="f434"/>
                    <a:pt x="f435" y="f436"/>
                  </a:cubicBezTo>
                  <a:cubicBezTo>
                    <a:pt x="f437" y="f438"/>
                    <a:pt x="f439" y="f440"/>
                    <a:pt x="f441" y="f46"/>
                  </a:cubicBezTo>
                  <a:cubicBezTo>
                    <a:pt x="f442" y="f443"/>
                    <a:pt x="f444" y="f22"/>
                    <a:pt x="f441" y="f445"/>
                  </a:cubicBezTo>
                  <a:cubicBezTo>
                    <a:pt x="f446" y="f447"/>
                    <a:pt x="f448" y="f449"/>
                    <a:pt x="f186" y="f59"/>
                  </a:cubicBezTo>
                  <a:cubicBezTo>
                    <a:pt x="f450" y="f451"/>
                    <a:pt x="f452" y="f453"/>
                    <a:pt x="f454" y="f455"/>
                  </a:cubicBezTo>
                  <a:cubicBezTo>
                    <a:pt x="f264" y="f455"/>
                    <a:pt x="f456" y="f457"/>
                    <a:pt x="f458" y="f459"/>
                  </a:cubicBezTo>
                  <a:cubicBezTo>
                    <a:pt x="f262" y="f360"/>
                    <a:pt x="f460" y="f57"/>
                    <a:pt x="f461" y="f462"/>
                  </a:cubicBezTo>
                  <a:cubicBezTo>
                    <a:pt x="f409" y="f253"/>
                    <a:pt x="f463" y="f367"/>
                    <a:pt x="f464" y="f449"/>
                  </a:cubicBezTo>
                  <a:cubicBezTo>
                    <a:pt x="f465" y="f466"/>
                    <a:pt x="f467" y="f51"/>
                    <a:pt x="f272" y="f468"/>
                  </a:cubicBezTo>
                  <a:cubicBezTo>
                    <a:pt x="f270" y="f469"/>
                    <a:pt x="f470" y="f115"/>
                    <a:pt x="f235" y="f281"/>
                  </a:cubicBezTo>
                  <a:cubicBezTo>
                    <a:pt x="f471" y="f472"/>
                    <a:pt x="f473" y="f230"/>
                    <a:pt x="f194" y="f406"/>
                  </a:cubicBezTo>
                  <a:cubicBezTo>
                    <a:pt x="f474" y="f475"/>
                    <a:pt x="f34" y="f261"/>
                    <a:pt x="f411" y="f464"/>
                  </a:cubicBezTo>
                  <a:cubicBezTo>
                    <a:pt x="f409" y="f476"/>
                    <a:pt x="f477" y="f98"/>
                    <a:pt x="f478" y="f479"/>
                  </a:cubicBezTo>
                  <a:cubicBezTo>
                    <a:pt x="f110" y="f464"/>
                    <a:pt x="f480" y="f274"/>
                    <a:pt x="f406" y="f407"/>
                  </a:cubicBezTo>
                  <a:close/>
                  <a:moveTo>
                    <a:pt x="f481" y="f449"/>
                  </a:moveTo>
                  <a:cubicBezTo>
                    <a:pt x="f214" y="f55"/>
                    <a:pt x="f482" y="f360"/>
                    <a:pt x="f483" y="f484"/>
                  </a:cubicBezTo>
                  <a:cubicBezTo>
                    <a:pt x="f485" y="f457"/>
                    <a:pt x="f486" y="f455"/>
                    <a:pt x="f487" y="f453"/>
                  </a:cubicBezTo>
                  <a:cubicBezTo>
                    <a:pt x="f488" y="f457"/>
                    <a:pt x="f489" y="f490"/>
                    <a:pt x="f491" y="f492"/>
                  </a:cubicBezTo>
                  <a:cubicBezTo>
                    <a:pt x="f493" y="f494"/>
                    <a:pt x="f495" y="f57"/>
                    <a:pt x="f496" y="f497"/>
                  </a:cubicBezTo>
                  <a:cubicBezTo>
                    <a:pt x="f498" y="f499"/>
                    <a:pt x="f500" y="f47"/>
                    <a:pt x="f501" y="f502"/>
                  </a:cubicBezTo>
                  <a:cubicBezTo>
                    <a:pt x="f503" y="f259"/>
                    <a:pt x="f504" y="f505"/>
                    <a:pt x="f506" y="f507"/>
                  </a:cubicBezTo>
                  <a:cubicBezTo>
                    <a:pt x="f508" y="f509"/>
                    <a:pt x="f510" y="f511"/>
                    <a:pt x="f496" y="f233"/>
                  </a:cubicBezTo>
                  <a:cubicBezTo>
                    <a:pt x="f512" y="f178"/>
                    <a:pt x="f513" y="f421"/>
                    <a:pt x="f514" y="f515"/>
                  </a:cubicBezTo>
                  <a:cubicBezTo>
                    <a:pt x="f516" y="f517"/>
                    <a:pt x="f518" y="f519"/>
                    <a:pt x="f520" y="f521"/>
                  </a:cubicBezTo>
                  <a:cubicBezTo>
                    <a:pt x="f208" y="f448"/>
                    <a:pt x="f522" y="f523"/>
                    <a:pt x="f325" y="f524"/>
                  </a:cubicBezTo>
                  <a:cubicBezTo>
                    <a:pt x="f336" y="f525"/>
                    <a:pt x="f526" y="f250"/>
                    <a:pt x="f527" y="f528"/>
                  </a:cubicBezTo>
                  <a:cubicBezTo>
                    <a:pt x="f529" y="f461"/>
                    <a:pt x="f530" y="f30"/>
                    <a:pt x="f531" y="f532"/>
                  </a:cubicBezTo>
                  <a:cubicBezTo>
                    <a:pt x="f533" y="f534"/>
                    <a:pt x="f535" y="f252"/>
                    <a:pt x="f536" y="f537"/>
                  </a:cubicBezTo>
                  <a:cubicBezTo>
                    <a:pt x="f538" y="f268"/>
                    <a:pt x="f88" y="f476"/>
                    <a:pt x="f539" y="f511"/>
                  </a:cubicBezTo>
                  <a:cubicBezTo>
                    <a:pt x="f540" y="f541"/>
                    <a:pt x="f542" y="f543"/>
                    <a:pt x="f544" y="f294"/>
                  </a:cubicBezTo>
                  <a:cubicBezTo>
                    <a:pt x="f545" y="f546"/>
                    <a:pt x="f92" y="f417"/>
                    <a:pt x="f148" y="f547"/>
                  </a:cubicBezTo>
                  <a:cubicBezTo>
                    <a:pt x="f483" y="f255"/>
                    <a:pt x="f548" y="f497"/>
                    <a:pt x="f481" y="f449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6A0B0B6-965D-84CB-AAFF-26AFA6D0F025}"/>
                </a:ext>
              </a:extLst>
            </p:cNvPr>
            <p:cNvSpPr/>
            <p:nvPr/>
          </p:nvSpPr>
          <p:spPr>
            <a:xfrm>
              <a:off x="4029075" y="1455733"/>
              <a:ext cx="282577" cy="5238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5"/>
                <a:gd name="f7" fmla="val 268"/>
                <a:gd name="f8" fmla="val 109"/>
                <a:gd name="f9" fmla="val 142"/>
                <a:gd name="f10" fmla="val 146"/>
                <a:gd name="f11" fmla="val 137"/>
                <a:gd name="f12" fmla="val 182"/>
                <a:gd name="f13" fmla="val 124"/>
                <a:gd name="f14" fmla="val 217"/>
                <a:gd name="f15" fmla="val 123"/>
                <a:gd name="f16" fmla="val 222"/>
                <a:gd name="f17" fmla="val 121"/>
                <a:gd name="f18" fmla="val 227"/>
                <a:gd name="f19" fmla="val 118"/>
                <a:gd name="f20" fmla="val 232"/>
                <a:gd name="f21" fmla="val 103"/>
                <a:gd name="f22" fmla="val 260"/>
                <a:gd name="f23" fmla="val 75"/>
                <a:gd name="f24" fmla="val 49"/>
                <a:gd name="f25" fmla="val 250"/>
                <a:gd name="f26" fmla="val 23"/>
                <a:gd name="f27" fmla="val 233"/>
                <a:gd name="f28" fmla="val 11"/>
                <a:gd name="f29" fmla="val 208"/>
                <a:gd name="f30" fmla="val 7"/>
                <a:gd name="f31" fmla="val 178"/>
                <a:gd name="f32" fmla="val 18"/>
                <a:gd name="f33" fmla="val 74"/>
                <a:gd name="f34" fmla="val 52"/>
                <a:gd name="f35" fmla="val 31"/>
                <a:gd name="f36" fmla="val 58"/>
                <a:gd name="f37" fmla="val 24"/>
                <a:gd name="f38" fmla="val 66"/>
                <a:gd name="f39" fmla="val 17"/>
                <a:gd name="f40" fmla="val 12"/>
                <a:gd name="f41" fmla="val 92"/>
                <a:gd name="f42" fmla="val 110"/>
                <a:gd name="f43" fmla="val 3"/>
                <a:gd name="f44" fmla="val 20"/>
                <a:gd name="f45" fmla="val 136"/>
                <a:gd name="f46" fmla="val 34"/>
                <a:gd name="f47" fmla="val 141"/>
                <a:gd name="f48" fmla="val 51"/>
                <a:gd name="f49" fmla="val 69"/>
                <a:gd name="f50" fmla="val 144"/>
                <a:gd name="f51" fmla="val 82"/>
                <a:gd name="f52" fmla="val 96"/>
                <a:gd name="f53" fmla="val 55"/>
                <a:gd name="f54" fmla="val 83"/>
                <a:gd name="f55" fmla="val 56"/>
                <a:gd name="f56" fmla="val 86"/>
                <a:gd name="f57" fmla="val 57"/>
                <a:gd name="f58" fmla="val 59"/>
                <a:gd name="f59" fmla="val 97"/>
                <a:gd name="f60" fmla="val 64"/>
                <a:gd name="f61" fmla="val 108"/>
                <a:gd name="f62" fmla="val 71"/>
                <a:gd name="f63" fmla="val 78"/>
                <a:gd name="f64" fmla="val 98"/>
                <a:gd name="f65" fmla="val 88"/>
                <a:gd name="f66" fmla="val 94"/>
                <a:gd name="f67" fmla="val 65"/>
                <a:gd name="f68" fmla="val 46"/>
                <a:gd name="f69" fmla="val 43"/>
                <a:gd name="f70" fmla="val 36"/>
                <a:gd name="f71" fmla="val 35"/>
                <a:gd name="f72" fmla="val 37"/>
                <a:gd name="f73" fmla="val 63"/>
                <a:gd name="f74" fmla="val 47"/>
                <a:gd name="f75" fmla="val 62"/>
                <a:gd name="f76" fmla="+- 0 0 -90"/>
                <a:gd name="f77" fmla="*/ f3 1 145"/>
                <a:gd name="f78" fmla="*/ f4 1 268"/>
                <a:gd name="f79" fmla="val f5"/>
                <a:gd name="f80" fmla="val f6"/>
                <a:gd name="f81" fmla="val f7"/>
                <a:gd name="f82" fmla="*/ f76 f0 1"/>
                <a:gd name="f83" fmla="+- f81 0 f79"/>
                <a:gd name="f84" fmla="+- f80 0 f79"/>
                <a:gd name="f85" fmla="*/ f82 1 f2"/>
                <a:gd name="f86" fmla="*/ f84 1 145"/>
                <a:gd name="f87" fmla="*/ f83 1 268"/>
                <a:gd name="f88" fmla="*/ 145 f84 1"/>
                <a:gd name="f89" fmla="*/ 109 f83 1"/>
                <a:gd name="f90" fmla="*/ 124 f84 1"/>
                <a:gd name="f91" fmla="*/ 217 f83 1"/>
                <a:gd name="f92" fmla="*/ 118 f84 1"/>
                <a:gd name="f93" fmla="*/ 232 f83 1"/>
                <a:gd name="f94" fmla="*/ 49 f84 1"/>
                <a:gd name="f95" fmla="*/ 250 f83 1"/>
                <a:gd name="f96" fmla="*/ 7 f84 1"/>
                <a:gd name="f97" fmla="*/ 178 f83 1"/>
                <a:gd name="f98" fmla="*/ 52 f84 1"/>
                <a:gd name="f99" fmla="*/ 31 f83 1"/>
                <a:gd name="f100" fmla="*/ 74 f84 1"/>
                <a:gd name="f101" fmla="*/ 12 f83 1"/>
                <a:gd name="f102" fmla="*/ 20 f83 1"/>
                <a:gd name="f103" fmla="*/ 142 f84 1"/>
                <a:gd name="f104" fmla="*/ 69 f83 1"/>
                <a:gd name="f105" fmla="*/ 55 f84 1"/>
                <a:gd name="f106" fmla="*/ 83 f83 1"/>
                <a:gd name="f107" fmla="*/ 59 f84 1"/>
                <a:gd name="f108" fmla="*/ 97 f83 1"/>
                <a:gd name="f109" fmla="*/ 78 f84 1"/>
                <a:gd name="f110" fmla="*/ 98 f83 1"/>
                <a:gd name="f111" fmla="*/ 96 f84 1"/>
                <a:gd name="f112" fmla="*/ 46 f83 1"/>
                <a:gd name="f113" fmla="*/ 92 f84 1"/>
                <a:gd name="f114" fmla="*/ 35 f83 1"/>
                <a:gd name="f115" fmla="*/ 37 f83 1"/>
                <a:gd name="f116" fmla="+- f85 0 f1"/>
                <a:gd name="f117" fmla="*/ f88 1 145"/>
                <a:gd name="f118" fmla="*/ f89 1 268"/>
                <a:gd name="f119" fmla="*/ f90 1 145"/>
                <a:gd name="f120" fmla="*/ f91 1 268"/>
                <a:gd name="f121" fmla="*/ f92 1 145"/>
                <a:gd name="f122" fmla="*/ f93 1 268"/>
                <a:gd name="f123" fmla="*/ f94 1 145"/>
                <a:gd name="f124" fmla="*/ f95 1 268"/>
                <a:gd name="f125" fmla="*/ f96 1 145"/>
                <a:gd name="f126" fmla="*/ f97 1 268"/>
                <a:gd name="f127" fmla="*/ f98 1 145"/>
                <a:gd name="f128" fmla="*/ f99 1 268"/>
                <a:gd name="f129" fmla="*/ f100 1 145"/>
                <a:gd name="f130" fmla="*/ f101 1 268"/>
                <a:gd name="f131" fmla="*/ f102 1 268"/>
                <a:gd name="f132" fmla="*/ f103 1 145"/>
                <a:gd name="f133" fmla="*/ f104 1 268"/>
                <a:gd name="f134" fmla="*/ f105 1 145"/>
                <a:gd name="f135" fmla="*/ f106 1 268"/>
                <a:gd name="f136" fmla="*/ f107 1 145"/>
                <a:gd name="f137" fmla="*/ f108 1 268"/>
                <a:gd name="f138" fmla="*/ f109 1 145"/>
                <a:gd name="f139" fmla="*/ f110 1 268"/>
                <a:gd name="f140" fmla="*/ f111 1 145"/>
                <a:gd name="f141" fmla="*/ f112 1 268"/>
                <a:gd name="f142" fmla="*/ f113 1 145"/>
                <a:gd name="f143" fmla="*/ f114 1 268"/>
                <a:gd name="f144" fmla="*/ f115 1 268"/>
                <a:gd name="f145" fmla="*/ 0 1 f86"/>
                <a:gd name="f146" fmla="*/ f80 1 f86"/>
                <a:gd name="f147" fmla="*/ 0 1 f87"/>
                <a:gd name="f148" fmla="*/ f81 1 f87"/>
                <a:gd name="f149" fmla="*/ f117 1 f86"/>
                <a:gd name="f150" fmla="*/ f118 1 f87"/>
                <a:gd name="f151" fmla="*/ f119 1 f86"/>
                <a:gd name="f152" fmla="*/ f120 1 f87"/>
                <a:gd name="f153" fmla="*/ f121 1 f86"/>
                <a:gd name="f154" fmla="*/ f122 1 f87"/>
                <a:gd name="f155" fmla="*/ f123 1 f86"/>
                <a:gd name="f156" fmla="*/ f124 1 f87"/>
                <a:gd name="f157" fmla="*/ f125 1 f86"/>
                <a:gd name="f158" fmla="*/ f126 1 f87"/>
                <a:gd name="f159" fmla="*/ f127 1 f86"/>
                <a:gd name="f160" fmla="*/ f128 1 f87"/>
                <a:gd name="f161" fmla="*/ f129 1 f86"/>
                <a:gd name="f162" fmla="*/ f130 1 f87"/>
                <a:gd name="f163" fmla="*/ f131 1 f87"/>
                <a:gd name="f164" fmla="*/ f132 1 f86"/>
                <a:gd name="f165" fmla="*/ f133 1 f87"/>
                <a:gd name="f166" fmla="*/ f134 1 f86"/>
                <a:gd name="f167" fmla="*/ f135 1 f87"/>
                <a:gd name="f168" fmla="*/ f136 1 f86"/>
                <a:gd name="f169" fmla="*/ f137 1 f87"/>
                <a:gd name="f170" fmla="*/ f138 1 f86"/>
                <a:gd name="f171" fmla="*/ f139 1 f87"/>
                <a:gd name="f172" fmla="*/ f140 1 f86"/>
                <a:gd name="f173" fmla="*/ f141 1 f87"/>
                <a:gd name="f174" fmla="*/ f142 1 f86"/>
                <a:gd name="f175" fmla="*/ f143 1 f87"/>
                <a:gd name="f176" fmla="*/ f144 1 f87"/>
                <a:gd name="f177" fmla="*/ f145 f77 1"/>
                <a:gd name="f178" fmla="*/ f146 f77 1"/>
                <a:gd name="f179" fmla="*/ f148 f78 1"/>
                <a:gd name="f180" fmla="*/ f147 f78 1"/>
                <a:gd name="f181" fmla="*/ f149 f77 1"/>
                <a:gd name="f182" fmla="*/ f150 f78 1"/>
                <a:gd name="f183" fmla="*/ f151 f77 1"/>
                <a:gd name="f184" fmla="*/ f152 f78 1"/>
                <a:gd name="f185" fmla="*/ f153 f77 1"/>
                <a:gd name="f186" fmla="*/ f154 f78 1"/>
                <a:gd name="f187" fmla="*/ f155 f77 1"/>
                <a:gd name="f188" fmla="*/ f156 f78 1"/>
                <a:gd name="f189" fmla="*/ f157 f77 1"/>
                <a:gd name="f190" fmla="*/ f158 f78 1"/>
                <a:gd name="f191" fmla="*/ f159 f77 1"/>
                <a:gd name="f192" fmla="*/ f160 f78 1"/>
                <a:gd name="f193" fmla="*/ f161 f77 1"/>
                <a:gd name="f194" fmla="*/ f162 f78 1"/>
                <a:gd name="f195" fmla="*/ f163 f78 1"/>
                <a:gd name="f196" fmla="*/ f164 f77 1"/>
                <a:gd name="f197" fmla="*/ f165 f78 1"/>
                <a:gd name="f198" fmla="*/ f166 f77 1"/>
                <a:gd name="f199" fmla="*/ f167 f78 1"/>
                <a:gd name="f200" fmla="*/ f168 f77 1"/>
                <a:gd name="f201" fmla="*/ f169 f78 1"/>
                <a:gd name="f202" fmla="*/ f170 f77 1"/>
                <a:gd name="f203" fmla="*/ f171 f78 1"/>
                <a:gd name="f204" fmla="*/ f172 f77 1"/>
                <a:gd name="f205" fmla="*/ f173 f78 1"/>
                <a:gd name="f206" fmla="*/ f174 f77 1"/>
                <a:gd name="f207" fmla="*/ f175 f78 1"/>
                <a:gd name="f208" fmla="*/ f176 f7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6">
                  <a:pos x="f181" y="f182"/>
                </a:cxn>
                <a:cxn ang="f116">
                  <a:pos x="f183" y="f184"/>
                </a:cxn>
                <a:cxn ang="f116">
                  <a:pos x="f185" y="f186"/>
                </a:cxn>
                <a:cxn ang="f116">
                  <a:pos x="f187" y="f188"/>
                </a:cxn>
                <a:cxn ang="f116">
                  <a:pos x="f189" y="f190"/>
                </a:cxn>
                <a:cxn ang="f116">
                  <a:pos x="f191" y="f192"/>
                </a:cxn>
                <a:cxn ang="f116">
                  <a:pos x="f193" y="f194"/>
                </a:cxn>
                <a:cxn ang="f116">
                  <a:pos x="f183" y="f195"/>
                </a:cxn>
                <a:cxn ang="f116">
                  <a:pos x="f196" y="f197"/>
                </a:cxn>
                <a:cxn ang="f116">
                  <a:pos x="f181" y="f182"/>
                </a:cxn>
                <a:cxn ang="f116">
                  <a:pos x="f198" y="f199"/>
                </a:cxn>
                <a:cxn ang="f116">
                  <a:pos x="f200" y="f201"/>
                </a:cxn>
                <a:cxn ang="f116">
                  <a:pos x="f202" y="f203"/>
                </a:cxn>
                <a:cxn ang="f116">
                  <a:pos x="f204" y="f205"/>
                </a:cxn>
                <a:cxn ang="f116">
                  <a:pos x="f206" y="f207"/>
                </a:cxn>
                <a:cxn ang="f116">
                  <a:pos x="f202" y="f208"/>
                </a:cxn>
                <a:cxn ang="f116">
                  <a:pos x="f198" y="f199"/>
                </a:cxn>
              </a:cxnLst>
              <a:rect l="f177" t="f180" r="f178" b="f179"/>
              <a:pathLst>
                <a:path w="145" h="268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7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5" y="f15"/>
                    <a:pt x="f32" y="f33"/>
                    <a:pt x="f34" y="f35"/>
                  </a:cubicBezTo>
                  <a:cubicBezTo>
                    <a:pt x="f36" y="f37"/>
                    <a:pt x="f38" y="f39"/>
                    <a:pt x="f33" y="f40"/>
                  </a:cubicBezTo>
                  <a:cubicBezTo>
                    <a:pt x="f41" y="f5"/>
                    <a:pt x="f42" y="f43"/>
                    <a:pt x="f13" y="f44"/>
                  </a:cubicBezTo>
                  <a:cubicBezTo>
                    <a:pt x="f45" y="f46"/>
                    <a:pt x="f47" y="f48"/>
                    <a:pt x="f9" y="f49"/>
                  </a:cubicBezTo>
                  <a:cubicBezTo>
                    <a:pt x="f50" y="f51"/>
                    <a:pt x="f50" y="f52"/>
                    <a:pt x="f6" y="f8"/>
                  </a:cubicBezTo>
                  <a:close/>
                  <a:moveTo>
                    <a:pt x="f53" y="f54"/>
                  </a:moveTo>
                  <a:cubicBezTo>
                    <a:pt x="f55" y="f56"/>
                    <a:pt x="f57" y="f41"/>
                    <a:pt x="f58" y="f59"/>
                  </a:cubicBezTo>
                  <a:cubicBezTo>
                    <a:pt x="f60" y="f61"/>
                    <a:pt x="f62" y="f8"/>
                    <a:pt x="f63" y="f64"/>
                  </a:cubicBezTo>
                  <a:cubicBezTo>
                    <a:pt x="f65" y="f54"/>
                    <a:pt x="f66" y="f67"/>
                    <a:pt x="f52" y="f68"/>
                  </a:cubicBezTo>
                  <a:cubicBezTo>
                    <a:pt x="f52" y="f69"/>
                    <a:pt x="f66" y="f70"/>
                    <a:pt x="f41" y="f71"/>
                  </a:cubicBezTo>
                  <a:cubicBezTo>
                    <a:pt x="f65" y="f46"/>
                    <a:pt x="f51" y="f71"/>
                    <a:pt x="f63" y="f72"/>
                  </a:cubicBezTo>
                  <a:cubicBezTo>
                    <a:pt x="f73" y="f74"/>
                    <a:pt x="f55" y="f75"/>
                    <a:pt x="f53" y="f54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1BD5A8D-25FC-529F-1E24-28642EC0BB31}"/>
                </a:ext>
              </a:extLst>
            </p:cNvPr>
            <p:cNvSpPr/>
            <p:nvPr/>
          </p:nvSpPr>
          <p:spPr>
            <a:xfrm>
              <a:off x="5030791" y="1455733"/>
              <a:ext cx="274640" cy="5191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266"/>
                <a:gd name="f8" fmla="val 97"/>
                <a:gd name="f9" fmla="val 2"/>
                <a:gd name="f10" fmla="val 82"/>
                <a:gd name="f11" fmla="val 4"/>
                <a:gd name="f12" fmla="val 63"/>
                <a:gd name="f13" fmla="val 9"/>
                <a:gd name="f14" fmla="val 44"/>
                <a:gd name="f15" fmla="val 11"/>
                <a:gd name="f16" fmla="val 34"/>
                <a:gd name="f17" fmla="val 19"/>
                <a:gd name="f18" fmla="val 23"/>
                <a:gd name="f19" fmla="val 26"/>
                <a:gd name="f20" fmla="val 15"/>
                <a:gd name="f21" fmla="val 39"/>
                <a:gd name="f22" fmla="val 54"/>
                <a:gd name="f23" fmla="val 69"/>
                <a:gd name="f24" fmla="val 80"/>
                <a:gd name="f25" fmla="val 18"/>
                <a:gd name="f26" fmla="val 91"/>
                <a:gd name="f27" fmla="val 27"/>
                <a:gd name="f28" fmla="val 99"/>
                <a:gd name="f29" fmla="val 38"/>
                <a:gd name="f30" fmla="val 126"/>
                <a:gd name="f31" fmla="val 74"/>
                <a:gd name="f32" fmla="val 116"/>
                <a:gd name="f33" fmla="val 140"/>
                <a:gd name="f34" fmla="val 162"/>
                <a:gd name="f35" fmla="val 139"/>
                <a:gd name="f36" fmla="val 191"/>
                <a:gd name="f37" fmla="val 131"/>
                <a:gd name="f38" fmla="val 217"/>
                <a:gd name="f39" fmla="val 111"/>
                <a:gd name="f40" fmla="val 238"/>
                <a:gd name="f41" fmla="val 104"/>
                <a:gd name="f42" fmla="val 245"/>
                <a:gd name="f43" fmla="val 96"/>
                <a:gd name="f44" fmla="val 251"/>
                <a:gd name="f45" fmla="val 87"/>
                <a:gd name="f46" fmla="val 255"/>
                <a:gd name="f47" fmla="val 64"/>
                <a:gd name="f48" fmla="val 42"/>
                <a:gd name="f49" fmla="val 257"/>
                <a:gd name="f50" fmla="val 29"/>
                <a:gd name="f51" fmla="val 235"/>
                <a:gd name="f52" fmla="val 16"/>
                <a:gd name="f53" fmla="val 212"/>
                <a:gd name="f54" fmla="val 186"/>
                <a:gd name="f55" fmla="val 7"/>
                <a:gd name="f56" fmla="val 159"/>
                <a:gd name="f57" fmla="val 120"/>
                <a:gd name="f58" fmla="val 79"/>
                <a:gd name="f59" fmla="val 28"/>
                <a:gd name="f60" fmla="val 85"/>
                <a:gd name="f61" fmla="val 31"/>
                <a:gd name="f62" fmla="val 32"/>
                <a:gd name="f63" fmla="val 100"/>
                <a:gd name="f64" fmla="val 106"/>
                <a:gd name="f65" fmla="val 37"/>
                <a:gd name="f66" fmla="val 107"/>
                <a:gd name="f67" fmla="val 41"/>
                <a:gd name="f68" fmla="val 46"/>
                <a:gd name="f69" fmla="val 105"/>
                <a:gd name="f70" fmla="val 49"/>
                <a:gd name="f71" fmla="val 102"/>
                <a:gd name="f72" fmla="val 65"/>
                <a:gd name="f73" fmla="val 88"/>
                <a:gd name="f74" fmla="val 68"/>
                <a:gd name="f75" fmla="val 47"/>
                <a:gd name="f76" fmla="val 40"/>
                <a:gd name="f77" fmla="val 30"/>
                <a:gd name="f78" fmla="val 36"/>
                <a:gd name="f79" fmla="val 53"/>
                <a:gd name="f80" fmla="val 66"/>
                <a:gd name="f81" fmla="+- 0 0 -90"/>
                <a:gd name="f82" fmla="*/ f3 1 141"/>
                <a:gd name="f83" fmla="*/ f4 1 266"/>
                <a:gd name="f84" fmla="val f5"/>
                <a:gd name="f85" fmla="val f6"/>
                <a:gd name="f86" fmla="val f7"/>
                <a:gd name="f87" fmla="*/ f81 f0 1"/>
                <a:gd name="f88" fmla="+- f86 0 f84"/>
                <a:gd name="f89" fmla="+- f85 0 f84"/>
                <a:gd name="f90" fmla="*/ f87 1 f2"/>
                <a:gd name="f91" fmla="*/ f89 1 141"/>
                <a:gd name="f92" fmla="*/ f88 1 266"/>
                <a:gd name="f93" fmla="*/ 0 f89 1"/>
                <a:gd name="f94" fmla="*/ 97 f88 1"/>
                <a:gd name="f95" fmla="*/ 9 f89 1"/>
                <a:gd name="f96" fmla="*/ 44 f88 1"/>
                <a:gd name="f97" fmla="*/ 26 f89 1"/>
                <a:gd name="f98" fmla="*/ 15 f88 1"/>
                <a:gd name="f99" fmla="*/ 69 f89 1"/>
                <a:gd name="f100" fmla="*/ 11 f88 1"/>
                <a:gd name="f101" fmla="*/ 99 f89 1"/>
                <a:gd name="f102" fmla="*/ 38 f88 1"/>
                <a:gd name="f103" fmla="*/ 140 f89 1"/>
                <a:gd name="f104" fmla="*/ 162 f88 1"/>
                <a:gd name="f105" fmla="*/ 111 f89 1"/>
                <a:gd name="f106" fmla="*/ 238 f88 1"/>
                <a:gd name="f107" fmla="*/ 87 f89 1"/>
                <a:gd name="f108" fmla="*/ 255 f88 1"/>
                <a:gd name="f109" fmla="*/ 29 f89 1"/>
                <a:gd name="f110" fmla="*/ 235 f88 1"/>
                <a:gd name="f111" fmla="*/ 7 f89 1"/>
                <a:gd name="f112" fmla="*/ 159 f88 1"/>
                <a:gd name="f113" fmla="*/ 27 f89 1"/>
                <a:gd name="f114" fmla="*/ 79 f88 1"/>
                <a:gd name="f115" fmla="*/ 28 f89 1"/>
                <a:gd name="f116" fmla="*/ 31 f89 1"/>
                <a:gd name="f117" fmla="*/ 96 f88 1"/>
                <a:gd name="f118" fmla="*/ 37 f89 1"/>
                <a:gd name="f119" fmla="*/ 107 f88 1"/>
                <a:gd name="f120" fmla="*/ 49 f89 1"/>
                <a:gd name="f121" fmla="*/ 102 f88 1"/>
                <a:gd name="f122" fmla="*/ 54 f89 1"/>
                <a:gd name="f123" fmla="*/ 36 f89 1"/>
                <a:gd name="f124" fmla="*/ 41 f88 1"/>
                <a:gd name="f125" fmla="+- f90 0 f1"/>
                <a:gd name="f126" fmla="*/ f93 1 141"/>
                <a:gd name="f127" fmla="*/ f94 1 266"/>
                <a:gd name="f128" fmla="*/ f95 1 141"/>
                <a:gd name="f129" fmla="*/ f96 1 266"/>
                <a:gd name="f130" fmla="*/ f97 1 141"/>
                <a:gd name="f131" fmla="*/ f98 1 266"/>
                <a:gd name="f132" fmla="*/ f99 1 141"/>
                <a:gd name="f133" fmla="*/ f100 1 266"/>
                <a:gd name="f134" fmla="*/ f101 1 141"/>
                <a:gd name="f135" fmla="*/ f102 1 266"/>
                <a:gd name="f136" fmla="*/ f103 1 141"/>
                <a:gd name="f137" fmla="*/ f104 1 266"/>
                <a:gd name="f138" fmla="*/ f105 1 141"/>
                <a:gd name="f139" fmla="*/ f106 1 266"/>
                <a:gd name="f140" fmla="*/ f107 1 141"/>
                <a:gd name="f141" fmla="*/ f108 1 266"/>
                <a:gd name="f142" fmla="*/ f109 1 141"/>
                <a:gd name="f143" fmla="*/ f110 1 266"/>
                <a:gd name="f144" fmla="*/ f111 1 141"/>
                <a:gd name="f145" fmla="*/ f112 1 266"/>
                <a:gd name="f146" fmla="*/ f113 1 141"/>
                <a:gd name="f147" fmla="*/ f114 1 266"/>
                <a:gd name="f148" fmla="*/ f115 1 141"/>
                <a:gd name="f149" fmla="*/ f116 1 141"/>
                <a:gd name="f150" fmla="*/ f117 1 266"/>
                <a:gd name="f151" fmla="*/ f118 1 141"/>
                <a:gd name="f152" fmla="*/ f119 1 266"/>
                <a:gd name="f153" fmla="*/ f120 1 141"/>
                <a:gd name="f154" fmla="*/ f121 1 266"/>
                <a:gd name="f155" fmla="*/ f122 1 141"/>
                <a:gd name="f156" fmla="*/ f123 1 141"/>
                <a:gd name="f157" fmla="*/ f124 1 266"/>
                <a:gd name="f158" fmla="*/ 0 1 f91"/>
                <a:gd name="f159" fmla="*/ f85 1 f91"/>
                <a:gd name="f160" fmla="*/ 0 1 f92"/>
                <a:gd name="f161" fmla="*/ f86 1 f92"/>
                <a:gd name="f162" fmla="*/ f126 1 f91"/>
                <a:gd name="f163" fmla="*/ f127 1 f92"/>
                <a:gd name="f164" fmla="*/ f128 1 f91"/>
                <a:gd name="f165" fmla="*/ f129 1 f92"/>
                <a:gd name="f166" fmla="*/ f130 1 f91"/>
                <a:gd name="f167" fmla="*/ f131 1 f92"/>
                <a:gd name="f168" fmla="*/ f132 1 f91"/>
                <a:gd name="f169" fmla="*/ f133 1 f92"/>
                <a:gd name="f170" fmla="*/ f134 1 f91"/>
                <a:gd name="f171" fmla="*/ f135 1 f92"/>
                <a:gd name="f172" fmla="*/ f136 1 f91"/>
                <a:gd name="f173" fmla="*/ f137 1 f92"/>
                <a:gd name="f174" fmla="*/ f138 1 f91"/>
                <a:gd name="f175" fmla="*/ f139 1 f92"/>
                <a:gd name="f176" fmla="*/ f140 1 f91"/>
                <a:gd name="f177" fmla="*/ f141 1 f92"/>
                <a:gd name="f178" fmla="*/ f142 1 f91"/>
                <a:gd name="f179" fmla="*/ f143 1 f92"/>
                <a:gd name="f180" fmla="*/ f144 1 f91"/>
                <a:gd name="f181" fmla="*/ f145 1 f92"/>
                <a:gd name="f182" fmla="*/ f146 1 f91"/>
                <a:gd name="f183" fmla="*/ f147 1 f92"/>
                <a:gd name="f184" fmla="*/ f148 1 f91"/>
                <a:gd name="f185" fmla="*/ f149 1 f91"/>
                <a:gd name="f186" fmla="*/ f150 1 f92"/>
                <a:gd name="f187" fmla="*/ f151 1 f91"/>
                <a:gd name="f188" fmla="*/ f152 1 f92"/>
                <a:gd name="f189" fmla="*/ f153 1 f91"/>
                <a:gd name="f190" fmla="*/ f154 1 f92"/>
                <a:gd name="f191" fmla="*/ f155 1 f91"/>
                <a:gd name="f192" fmla="*/ f156 1 f91"/>
                <a:gd name="f193" fmla="*/ f157 1 f92"/>
                <a:gd name="f194" fmla="*/ f158 f82 1"/>
                <a:gd name="f195" fmla="*/ f159 f82 1"/>
                <a:gd name="f196" fmla="*/ f161 f83 1"/>
                <a:gd name="f197" fmla="*/ f160 f83 1"/>
                <a:gd name="f198" fmla="*/ f162 f82 1"/>
                <a:gd name="f199" fmla="*/ f163 f83 1"/>
                <a:gd name="f200" fmla="*/ f164 f82 1"/>
                <a:gd name="f201" fmla="*/ f165 f83 1"/>
                <a:gd name="f202" fmla="*/ f166 f82 1"/>
                <a:gd name="f203" fmla="*/ f167 f83 1"/>
                <a:gd name="f204" fmla="*/ f168 f82 1"/>
                <a:gd name="f205" fmla="*/ f169 f83 1"/>
                <a:gd name="f206" fmla="*/ f170 f82 1"/>
                <a:gd name="f207" fmla="*/ f171 f83 1"/>
                <a:gd name="f208" fmla="*/ f172 f82 1"/>
                <a:gd name="f209" fmla="*/ f173 f83 1"/>
                <a:gd name="f210" fmla="*/ f174 f82 1"/>
                <a:gd name="f211" fmla="*/ f175 f83 1"/>
                <a:gd name="f212" fmla="*/ f176 f82 1"/>
                <a:gd name="f213" fmla="*/ f177 f83 1"/>
                <a:gd name="f214" fmla="*/ f178 f82 1"/>
                <a:gd name="f215" fmla="*/ f179 f83 1"/>
                <a:gd name="f216" fmla="*/ f180 f82 1"/>
                <a:gd name="f217" fmla="*/ f181 f83 1"/>
                <a:gd name="f218" fmla="*/ f182 f82 1"/>
                <a:gd name="f219" fmla="*/ f183 f83 1"/>
                <a:gd name="f220" fmla="*/ f184 f82 1"/>
                <a:gd name="f221" fmla="*/ f185 f82 1"/>
                <a:gd name="f222" fmla="*/ f186 f83 1"/>
                <a:gd name="f223" fmla="*/ f187 f82 1"/>
                <a:gd name="f224" fmla="*/ f188 f83 1"/>
                <a:gd name="f225" fmla="*/ f189 f82 1"/>
                <a:gd name="f226" fmla="*/ f190 f83 1"/>
                <a:gd name="f227" fmla="*/ f191 f82 1"/>
                <a:gd name="f228" fmla="*/ f192 f82 1"/>
                <a:gd name="f229" fmla="*/ f193 f8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5">
                  <a:pos x="f198" y="f199"/>
                </a:cxn>
                <a:cxn ang="f125">
                  <a:pos x="f200" y="f201"/>
                </a:cxn>
                <a:cxn ang="f125">
                  <a:pos x="f202" y="f203"/>
                </a:cxn>
                <a:cxn ang="f125">
                  <a:pos x="f204" y="f205"/>
                </a:cxn>
                <a:cxn ang="f125">
                  <a:pos x="f206" y="f207"/>
                </a:cxn>
                <a:cxn ang="f125">
                  <a:pos x="f208" y="f209"/>
                </a:cxn>
                <a:cxn ang="f125">
                  <a:pos x="f210" y="f211"/>
                </a:cxn>
                <a:cxn ang="f125">
                  <a:pos x="f212" y="f213"/>
                </a:cxn>
                <a:cxn ang="f125">
                  <a:pos x="f214" y="f215"/>
                </a:cxn>
                <a:cxn ang="f125">
                  <a:pos x="f216" y="f217"/>
                </a:cxn>
                <a:cxn ang="f125">
                  <a:pos x="f198" y="f199"/>
                </a:cxn>
                <a:cxn ang="f125">
                  <a:pos x="f218" y="f219"/>
                </a:cxn>
                <a:cxn ang="f125">
                  <a:pos x="f220" y="f219"/>
                </a:cxn>
                <a:cxn ang="f125">
                  <a:pos x="f221" y="f222"/>
                </a:cxn>
                <a:cxn ang="f125">
                  <a:pos x="f223" y="f224"/>
                </a:cxn>
                <a:cxn ang="f125">
                  <a:pos x="f225" y="f226"/>
                </a:cxn>
                <a:cxn ang="f125">
                  <a:pos x="f227" y="f207"/>
                </a:cxn>
                <a:cxn ang="f125">
                  <a:pos x="f228" y="f229"/>
                </a:cxn>
                <a:cxn ang="f125">
                  <a:pos x="f218" y="f219"/>
                </a:cxn>
              </a:cxnLst>
              <a:rect l="f194" t="f197" r="f195" b="f196"/>
              <a:pathLst>
                <a:path w="141" h="266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9"/>
                    <a:pt x="f22" y="f5"/>
                    <a:pt x="f23" y="f15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6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7"/>
                    <a:pt x="f48" y="f49"/>
                    <a:pt x="f50" y="f51"/>
                  </a:cubicBezTo>
                  <a:cubicBezTo>
                    <a:pt x="f52" y="f53"/>
                    <a:pt x="f15" y="f54"/>
                    <a:pt x="f55" y="f56"/>
                  </a:cubicBezTo>
                  <a:cubicBezTo>
                    <a:pt x="f11" y="f33"/>
                    <a:pt x="f9" y="f57"/>
                    <a:pt x="f5" y="f8"/>
                  </a:cubicBezTo>
                  <a:close/>
                  <a:moveTo>
                    <a:pt x="f27" y="f58"/>
                  </a:moveTo>
                  <a:cubicBezTo>
                    <a:pt x="f59" y="f58"/>
                    <a:pt x="f59" y="f58"/>
                    <a:pt x="f59" y="f58"/>
                  </a:cubicBezTo>
                  <a:cubicBezTo>
                    <a:pt x="f50" y="f60"/>
                    <a:pt x="f50" y="f26"/>
                    <a:pt x="f61" y="f43"/>
                  </a:cubicBezTo>
                  <a:cubicBezTo>
                    <a:pt x="f62" y="f63"/>
                    <a:pt x="f16" y="f64"/>
                    <a:pt x="f65" y="f66"/>
                  </a:cubicBezTo>
                  <a:cubicBezTo>
                    <a:pt x="f67" y="f66"/>
                    <a:pt x="f68" y="f69"/>
                    <a:pt x="f70" y="f71"/>
                  </a:cubicBezTo>
                  <a:cubicBezTo>
                    <a:pt x="f72" y="f73"/>
                    <a:pt x="f74" y="f22"/>
                    <a:pt x="f22" y="f29"/>
                  </a:cubicBezTo>
                  <a:cubicBezTo>
                    <a:pt x="f75" y="f50"/>
                    <a:pt x="f76" y="f77"/>
                    <a:pt x="f78" y="f67"/>
                  </a:cubicBezTo>
                  <a:cubicBezTo>
                    <a:pt x="f62" y="f79"/>
                    <a:pt x="f77" y="f80"/>
                    <a:pt x="f27" y="f58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F937A2E3-B596-F5A2-3CBB-AE535A928A22}"/>
                </a:ext>
              </a:extLst>
            </p:cNvPr>
            <p:cNvSpPr/>
            <p:nvPr/>
          </p:nvSpPr>
          <p:spPr>
            <a:xfrm>
              <a:off x="4159248" y="2031997"/>
              <a:ext cx="1025527" cy="752478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526"/>
                <a:gd name="f8" fmla="val 386"/>
                <a:gd name="f9" fmla="val 263"/>
                <a:gd name="f10" fmla="val 323"/>
                <a:gd name="f11" fmla="val 242"/>
                <a:gd name="f12" fmla="val 335"/>
                <a:gd name="f13" fmla="val 221"/>
                <a:gd name="f14" fmla="val 350"/>
                <a:gd name="f15" fmla="val 198"/>
                <a:gd name="f16" fmla="val 139"/>
                <a:gd name="f17" fmla="val 86"/>
                <a:gd name="f18" fmla="val 371"/>
                <a:gd name="f19" fmla="val 45"/>
                <a:gd name="f20" fmla="val 320"/>
                <a:gd name="f21" fmla="val 15"/>
                <a:gd name="f22" fmla="val 281"/>
                <a:gd name="f23" fmla="val 238"/>
                <a:gd name="f24" fmla="val 2"/>
                <a:gd name="f25" fmla="val 189"/>
                <a:gd name="f26" fmla="val 172"/>
                <a:gd name="f27" fmla="val 7"/>
                <a:gd name="f28" fmla="val 164"/>
                <a:gd name="f29" fmla="val 23"/>
                <a:gd name="f30" fmla="val 162"/>
                <a:gd name="f31" fmla="val 34"/>
                <a:gd name="f32" fmla="val 160"/>
                <a:gd name="f33" fmla="val 161"/>
                <a:gd name="f34" fmla="val 55"/>
                <a:gd name="f35" fmla="val 63"/>
                <a:gd name="f36" fmla="val 166"/>
                <a:gd name="f37" fmla="val 64"/>
                <a:gd name="f38" fmla="val 173"/>
                <a:gd name="f39" fmla="val 57"/>
                <a:gd name="f40" fmla="val 179"/>
                <a:gd name="f41" fmla="val 52"/>
                <a:gd name="f42" fmla="val 183"/>
                <a:gd name="f43" fmla="val 46"/>
                <a:gd name="f44" fmla="val 185"/>
                <a:gd name="f45" fmla="val 41"/>
                <a:gd name="f46" fmla="val 39"/>
                <a:gd name="f47" fmla="val 191"/>
                <a:gd name="f48" fmla="val 37"/>
                <a:gd name="f49" fmla="val 195"/>
                <a:gd name="f50" fmla="val 197"/>
                <a:gd name="f51" fmla="val 40"/>
                <a:gd name="f52" fmla="val 229"/>
                <a:gd name="f53" fmla="val 47"/>
                <a:gd name="f54" fmla="val 260"/>
                <a:gd name="f55" fmla="val 66"/>
                <a:gd name="f56" fmla="val 287"/>
                <a:gd name="f57" fmla="val 85"/>
                <a:gd name="f58" fmla="val 314"/>
                <a:gd name="f59" fmla="val 109"/>
                <a:gd name="f60" fmla="val 333"/>
                <a:gd name="f61" fmla="val 142"/>
                <a:gd name="f62" fmla="val 334"/>
                <a:gd name="f63" fmla="val 181"/>
                <a:gd name="f64" fmla="val 214"/>
                <a:gd name="f65" fmla="val 319"/>
                <a:gd name="f66" fmla="val 293"/>
                <a:gd name="f67" fmla="val 244"/>
                <a:gd name="f68" fmla="val 291"/>
                <a:gd name="f69" fmla="val 246"/>
                <a:gd name="f70" fmla="val 289"/>
                <a:gd name="f71" fmla="val 247"/>
                <a:gd name="f72" fmla="val 286"/>
                <a:gd name="f73" fmla="val 249"/>
                <a:gd name="f74" fmla="val 279"/>
                <a:gd name="f75" fmla="val 251"/>
                <a:gd name="f76" fmla="val 272"/>
                <a:gd name="f77" fmla="val 266"/>
                <a:gd name="f78" fmla="val 252"/>
                <a:gd name="f79" fmla="val 255"/>
                <a:gd name="f80" fmla="val 254"/>
                <a:gd name="f81" fmla="val 233"/>
                <a:gd name="f82" fmla="val 226"/>
                <a:gd name="f83" fmla="val 231"/>
                <a:gd name="f84" fmla="val 224"/>
                <a:gd name="f85" fmla="val 222"/>
                <a:gd name="f86" fmla="val 220"/>
                <a:gd name="f87" fmla="val 177"/>
                <a:gd name="f88" fmla="val 202"/>
                <a:gd name="f89" fmla="val 135"/>
                <a:gd name="f90" fmla="val 102"/>
                <a:gd name="f91" fmla="val 144"/>
                <a:gd name="f92" fmla="val 83"/>
                <a:gd name="f93" fmla="val 122"/>
                <a:gd name="f94" fmla="val 71"/>
                <a:gd name="f95" fmla="val 97"/>
                <a:gd name="f96" fmla="val 68"/>
                <a:gd name="f97" fmla="val 67"/>
                <a:gd name="f98" fmla="val 53"/>
                <a:gd name="f99" fmla="val 73"/>
                <a:gd name="f100" fmla="val 43"/>
                <a:gd name="f101" fmla="val 35"/>
                <a:gd name="f102" fmla="val 106"/>
                <a:gd name="f103" fmla="val 128"/>
                <a:gd name="f104" fmla="val 17"/>
                <a:gd name="f105" fmla="val 150"/>
                <a:gd name="f106" fmla="val 13"/>
                <a:gd name="f107" fmla="val 230"/>
                <a:gd name="f108" fmla="val 310"/>
                <a:gd name="f109" fmla="val 389"/>
                <a:gd name="f110" fmla="val 405"/>
                <a:gd name="f111" fmla="val 20"/>
                <a:gd name="f112" fmla="val 420"/>
                <a:gd name="f113" fmla="val 25"/>
                <a:gd name="f114" fmla="val 434"/>
                <a:gd name="f115" fmla="val 32"/>
                <a:gd name="f116" fmla="val 456"/>
                <a:gd name="f117" fmla="val 460"/>
                <a:gd name="f118" fmla="val 54"/>
                <a:gd name="f119" fmla="val 78"/>
                <a:gd name="f120" fmla="val 451"/>
                <a:gd name="f121" fmla="val 110"/>
                <a:gd name="f122" fmla="val 410"/>
                <a:gd name="f123" fmla="val 157"/>
                <a:gd name="f124" fmla="val 375"/>
                <a:gd name="f125" fmla="val 190"/>
                <a:gd name="f126" fmla="val 332"/>
                <a:gd name="f127" fmla="val 211"/>
                <a:gd name="f128" fmla="val 278"/>
                <a:gd name="f129" fmla="val 228"/>
                <a:gd name="f130" fmla="val 274"/>
                <a:gd name="f131" fmla="val 232"/>
                <a:gd name="f132" fmla="val 241"/>
                <a:gd name="f133" fmla="val 250"/>
                <a:gd name="f134" fmla="val 259"/>
                <a:gd name="f135" fmla="val 269"/>
                <a:gd name="f136" fmla="val 275"/>
                <a:gd name="f137" fmla="val 280"/>
                <a:gd name="f138" fmla="val 292"/>
                <a:gd name="f139" fmla="val 300"/>
                <a:gd name="f140" fmla="val 313"/>
                <a:gd name="f141" fmla="val 317"/>
                <a:gd name="f142" fmla="val 337"/>
                <a:gd name="f143" fmla="val 329"/>
                <a:gd name="f144" fmla="val 364"/>
                <a:gd name="f145" fmla="val 339"/>
                <a:gd name="f146" fmla="val 435"/>
                <a:gd name="f147" fmla="val 321"/>
                <a:gd name="f148" fmla="val 458"/>
                <a:gd name="f149" fmla="val 288"/>
                <a:gd name="f150" fmla="val 478"/>
                <a:gd name="f151" fmla="val 261"/>
                <a:gd name="f152" fmla="val 485"/>
                <a:gd name="f153" fmla="val 489"/>
                <a:gd name="f154" fmla="val 194"/>
                <a:gd name="f155" fmla="val 486"/>
                <a:gd name="f156" fmla="val 484"/>
                <a:gd name="f157" fmla="val 479"/>
                <a:gd name="f158" fmla="val 472"/>
                <a:gd name="f159" fmla="val 467"/>
                <a:gd name="f160" fmla="val 178"/>
                <a:gd name="f161" fmla="val 462"/>
                <a:gd name="f162" fmla="val 463"/>
                <a:gd name="f163" fmla="val 167"/>
                <a:gd name="f164" fmla="val 469"/>
                <a:gd name="f165" fmla="val 481"/>
                <a:gd name="f166" fmla="val 508"/>
                <a:gd name="f167" fmla="val 159"/>
                <a:gd name="f168" fmla="val 517"/>
                <a:gd name="f169" fmla="val 169"/>
                <a:gd name="f170" fmla="val 521"/>
                <a:gd name="f171" fmla="val 523"/>
                <a:gd name="f172" fmla="val 248"/>
                <a:gd name="f173" fmla="val 505"/>
                <a:gd name="f174" fmla="val 302"/>
                <a:gd name="f175" fmla="val 457"/>
                <a:gd name="f176" fmla="val 344"/>
                <a:gd name="f177" fmla="val 416"/>
                <a:gd name="f178" fmla="val 379"/>
                <a:gd name="f179" fmla="val 370"/>
                <a:gd name="f180" fmla="val 380"/>
                <a:gd name="f181" fmla="val 358"/>
                <a:gd name="f182" fmla="val 349"/>
                <a:gd name="f183" fmla="val 283"/>
                <a:gd name="f184" fmla="val 264"/>
                <a:gd name="f185" fmla="val 36"/>
                <a:gd name="f186" fmla="val 239"/>
                <a:gd name="f187" fmla="val 131"/>
                <a:gd name="f188" fmla="val 49"/>
                <a:gd name="f189" fmla="val 50"/>
                <a:gd name="f190" fmla="val 123"/>
                <a:gd name="f191" fmla="val 56"/>
                <a:gd name="f192" fmla="val 58"/>
                <a:gd name="f193" fmla="val 126"/>
                <a:gd name="f194" fmla="val 62"/>
                <a:gd name="f195" fmla="val 129"/>
                <a:gd name="f196" fmla="val 69"/>
                <a:gd name="f197" fmla="val 149"/>
                <a:gd name="f198" fmla="val 75"/>
                <a:gd name="f199" fmla="val 98"/>
                <a:gd name="f200" fmla="val 282"/>
                <a:gd name="f201" fmla="val 99"/>
                <a:gd name="f202" fmla="val 343"/>
                <a:gd name="f203" fmla="val 362"/>
                <a:gd name="f204" fmla="val 80"/>
                <a:gd name="f205" fmla="val 398"/>
                <a:gd name="f206" fmla="val 406"/>
                <a:gd name="f207" fmla="val 59"/>
                <a:gd name="f208" fmla="val 397"/>
                <a:gd name="f209" fmla="val 391"/>
                <a:gd name="f210" fmla="val 48"/>
                <a:gd name="f211" fmla="val 385"/>
                <a:gd name="f212" fmla="val 341"/>
                <a:gd name="f213" fmla="val 303"/>
                <a:gd name="f214" fmla="val 38"/>
                <a:gd name="f215" fmla="+- 0 0 -90"/>
                <a:gd name="f216" fmla="*/ f4 1 526"/>
                <a:gd name="f217" fmla="*/ f5 1 386"/>
                <a:gd name="f218" fmla="val f6"/>
                <a:gd name="f219" fmla="val f7"/>
                <a:gd name="f220" fmla="val f8"/>
                <a:gd name="f221" fmla="*/ f215 f0 1"/>
                <a:gd name="f222" fmla="+- f220 0 f218"/>
                <a:gd name="f223" fmla="+- f219 0 f218"/>
                <a:gd name="f224" fmla="*/ f221 1 f3"/>
                <a:gd name="f225" fmla="*/ f223 1 526"/>
                <a:gd name="f226" fmla="*/ f222 1 386"/>
                <a:gd name="f227" fmla="*/ 263 f223 1"/>
                <a:gd name="f228" fmla="*/ 323 f222 1"/>
                <a:gd name="f229" fmla="*/ 198 f223 1"/>
                <a:gd name="f230" fmla="*/ 360 f222 1"/>
                <a:gd name="f231" fmla="*/ 45 f223 1"/>
                <a:gd name="f232" fmla="*/ 320 f222 1"/>
                <a:gd name="f233" fmla="*/ 2 f223 1"/>
                <a:gd name="f234" fmla="*/ 189 f222 1"/>
                <a:gd name="f235" fmla="*/ 23 f223 1"/>
                <a:gd name="f236" fmla="*/ 162 f222 1"/>
                <a:gd name="f237" fmla="*/ 55 f223 1"/>
                <a:gd name="f238" fmla="*/ 164 f222 1"/>
                <a:gd name="f239" fmla="*/ 57 f223 1"/>
                <a:gd name="f240" fmla="*/ 179 f222 1"/>
                <a:gd name="f241" fmla="*/ 41 f223 1"/>
                <a:gd name="f242" fmla="*/ 37 f223 1"/>
                <a:gd name="f243" fmla="*/ 197 f222 1"/>
                <a:gd name="f244" fmla="*/ 66 f223 1"/>
                <a:gd name="f245" fmla="*/ 287 f222 1"/>
                <a:gd name="f246" fmla="*/ 142 f223 1"/>
                <a:gd name="f247" fmla="*/ 334 f222 1"/>
                <a:gd name="f248" fmla="*/ 242 f223 1"/>
                <a:gd name="f249" fmla="*/ 293 f222 1"/>
                <a:gd name="f250" fmla="*/ 247 f223 1"/>
                <a:gd name="f251" fmla="*/ 286 f222 1"/>
                <a:gd name="f252" fmla="*/ 251 f223 1"/>
                <a:gd name="f253" fmla="*/ 266 f222 1"/>
                <a:gd name="f254" fmla="*/ 249 f223 1"/>
                <a:gd name="f255" fmla="*/ 233 f222 1"/>
                <a:gd name="f256" fmla="*/ 222 f223 1"/>
                <a:gd name="f257" fmla="*/ 220 f222 1"/>
                <a:gd name="f258" fmla="*/ 102 f223 1"/>
                <a:gd name="f259" fmla="*/ 144 f222 1"/>
                <a:gd name="f260" fmla="*/ 68 f223 1"/>
                <a:gd name="f261" fmla="*/ 68 f222 1"/>
                <a:gd name="f262" fmla="*/ 86 f223 1"/>
                <a:gd name="f263" fmla="*/ 35 f222 1"/>
                <a:gd name="f264" fmla="*/ 150 f223 1"/>
                <a:gd name="f265" fmla="*/ 13 f222 1"/>
                <a:gd name="f266" fmla="*/ 389 f223 1"/>
                <a:gd name="f267" fmla="*/ 17 f222 1"/>
                <a:gd name="f268" fmla="*/ 434 f223 1"/>
                <a:gd name="f269" fmla="*/ 32 f222 1"/>
                <a:gd name="f270" fmla="*/ 456 f223 1"/>
                <a:gd name="f271" fmla="*/ 78 f222 1"/>
                <a:gd name="f272" fmla="*/ 410 f223 1"/>
                <a:gd name="f273" fmla="*/ 157 f222 1"/>
                <a:gd name="f274" fmla="*/ 286 f223 1"/>
                <a:gd name="f275" fmla="*/ 226 f222 1"/>
                <a:gd name="f276" fmla="*/ 274 f223 1"/>
                <a:gd name="f277" fmla="*/ 241 f222 1"/>
                <a:gd name="f278" fmla="*/ 269 f222 1"/>
                <a:gd name="f279" fmla="*/ 291 f223 1"/>
                <a:gd name="f280" fmla="*/ 300 f222 1"/>
                <a:gd name="f281" fmla="*/ 364 f223 1"/>
                <a:gd name="f282" fmla="*/ 333 f222 1"/>
                <a:gd name="f283" fmla="*/ 458 f223 1"/>
                <a:gd name="f284" fmla="*/ 288 f222 1"/>
                <a:gd name="f285" fmla="*/ 489 f223 1"/>
                <a:gd name="f286" fmla="*/ 484 f223 1"/>
                <a:gd name="f287" fmla="*/ 467 f223 1"/>
                <a:gd name="f288" fmla="*/ 178 f222 1"/>
                <a:gd name="f289" fmla="*/ 469 f223 1"/>
                <a:gd name="f290" fmla="*/ 517 f223 1"/>
                <a:gd name="f291" fmla="*/ 169 f222 1"/>
                <a:gd name="f292" fmla="*/ 523 f223 1"/>
                <a:gd name="f293" fmla="*/ 185 f222 1"/>
                <a:gd name="f294" fmla="*/ 457 f223 1"/>
                <a:gd name="f295" fmla="*/ 344 f222 1"/>
                <a:gd name="f296" fmla="*/ 323 f223 1"/>
                <a:gd name="f297" fmla="*/ 358 f222 1"/>
                <a:gd name="f298" fmla="*/ 264 f223 1"/>
                <a:gd name="f299" fmla="*/ 34 f222 1"/>
                <a:gd name="f300" fmla="*/ 36 f222 1"/>
                <a:gd name="f301" fmla="*/ 189 f223 1"/>
                <a:gd name="f302" fmla="*/ 39 f222 1"/>
                <a:gd name="f303" fmla="*/ 131 f223 1"/>
                <a:gd name="f304" fmla="*/ 49 f222 1"/>
                <a:gd name="f305" fmla="*/ 123 f223 1"/>
                <a:gd name="f306" fmla="*/ 56 f222 1"/>
                <a:gd name="f307" fmla="*/ 129 f223 1"/>
                <a:gd name="f308" fmla="*/ 64 f222 1"/>
                <a:gd name="f309" fmla="*/ 159 f223 1"/>
                <a:gd name="f310" fmla="*/ 343 f223 1"/>
                <a:gd name="f311" fmla="*/ 85 f222 1"/>
                <a:gd name="f312" fmla="*/ 398 f223 1"/>
                <a:gd name="f313" fmla="*/ 63 f222 1"/>
                <a:gd name="f314" fmla="*/ 397 f223 1"/>
                <a:gd name="f315" fmla="*/ 50 f222 1"/>
                <a:gd name="f316" fmla="*/ 379 f223 1"/>
                <a:gd name="f317" fmla="*/ 45 f222 1"/>
                <a:gd name="f318" fmla="+- f224 0 f1"/>
                <a:gd name="f319" fmla="*/ f227 1 526"/>
                <a:gd name="f320" fmla="*/ f228 1 386"/>
                <a:gd name="f321" fmla="*/ f229 1 526"/>
                <a:gd name="f322" fmla="*/ f230 1 386"/>
                <a:gd name="f323" fmla="*/ f231 1 526"/>
                <a:gd name="f324" fmla="*/ f232 1 386"/>
                <a:gd name="f325" fmla="*/ f233 1 526"/>
                <a:gd name="f326" fmla="*/ f234 1 386"/>
                <a:gd name="f327" fmla="*/ f235 1 526"/>
                <a:gd name="f328" fmla="*/ f236 1 386"/>
                <a:gd name="f329" fmla="*/ f237 1 526"/>
                <a:gd name="f330" fmla="*/ f238 1 386"/>
                <a:gd name="f331" fmla="*/ f239 1 526"/>
                <a:gd name="f332" fmla="*/ f240 1 386"/>
                <a:gd name="f333" fmla="*/ f241 1 526"/>
                <a:gd name="f334" fmla="*/ f242 1 526"/>
                <a:gd name="f335" fmla="*/ f243 1 386"/>
                <a:gd name="f336" fmla="*/ f244 1 526"/>
                <a:gd name="f337" fmla="*/ f245 1 386"/>
                <a:gd name="f338" fmla="*/ f246 1 526"/>
                <a:gd name="f339" fmla="*/ f247 1 386"/>
                <a:gd name="f340" fmla="*/ f248 1 526"/>
                <a:gd name="f341" fmla="*/ f249 1 386"/>
                <a:gd name="f342" fmla="*/ f250 1 526"/>
                <a:gd name="f343" fmla="*/ f251 1 386"/>
                <a:gd name="f344" fmla="*/ f252 1 526"/>
                <a:gd name="f345" fmla="*/ f253 1 386"/>
                <a:gd name="f346" fmla="*/ f254 1 526"/>
                <a:gd name="f347" fmla="*/ f255 1 386"/>
                <a:gd name="f348" fmla="*/ f256 1 526"/>
                <a:gd name="f349" fmla="*/ f257 1 386"/>
                <a:gd name="f350" fmla="*/ f258 1 526"/>
                <a:gd name="f351" fmla="*/ f259 1 386"/>
                <a:gd name="f352" fmla="*/ f260 1 526"/>
                <a:gd name="f353" fmla="*/ f261 1 386"/>
                <a:gd name="f354" fmla="*/ f262 1 526"/>
                <a:gd name="f355" fmla="*/ f263 1 386"/>
                <a:gd name="f356" fmla="*/ f264 1 526"/>
                <a:gd name="f357" fmla="*/ f265 1 386"/>
                <a:gd name="f358" fmla="*/ f266 1 526"/>
                <a:gd name="f359" fmla="*/ f267 1 386"/>
                <a:gd name="f360" fmla="*/ f268 1 526"/>
                <a:gd name="f361" fmla="*/ f269 1 386"/>
                <a:gd name="f362" fmla="*/ f270 1 526"/>
                <a:gd name="f363" fmla="*/ f271 1 386"/>
                <a:gd name="f364" fmla="*/ f272 1 526"/>
                <a:gd name="f365" fmla="*/ f273 1 386"/>
                <a:gd name="f366" fmla="*/ f274 1 526"/>
                <a:gd name="f367" fmla="*/ f275 1 386"/>
                <a:gd name="f368" fmla="*/ f276 1 526"/>
                <a:gd name="f369" fmla="*/ f277 1 386"/>
                <a:gd name="f370" fmla="*/ f278 1 386"/>
                <a:gd name="f371" fmla="*/ f279 1 526"/>
                <a:gd name="f372" fmla="*/ f280 1 386"/>
                <a:gd name="f373" fmla="*/ f281 1 526"/>
                <a:gd name="f374" fmla="*/ f282 1 386"/>
                <a:gd name="f375" fmla="*/ f283 1 526"/>
                <a:gd name="f376" fmla="*/ f284 1 386"/>
                <a:gd name="f377" fmla="*/ f285 1 526"/>
                <a:gd name="f378" fmla="*/ f286 1 526"/>
                <a:gd name="f379" fmla="*/ f287 1 526"/>
                <a:gd name="f380" fmla="*/ f288 1 386"/>
                <a:gd name="f381" fmla="*/ f289 1 526"/>
                <a:gd name="f382" fmla="*/ f290 1 526"/>
                <a:gd name="f383" fmla="*/ f291 1 386"/>
                <a:gd name="f384" fmla="*/ f292 1 526"/>
                <a:gd name="f385" fmla="*/ f293 1 386"/>
                <a:gd name="f386" fmla="*/ f294 1 526"/>
                <a:gd name="f387" fmla="*/ f295 1 386"/>
                <a:gd name="f388" fmla="*/ f296 1 526"/>
                <a:gd name="f389" fmla="*/ f297 1 386"/>
                <a:gd name="f390" fmla="*/ f298 1 526"/>
                <a:gd name="f391" fmla="*/ f299 1 386"/>
                <a:gd name="f392" fmla="*/ f300 1 386"/>
                <a:gd name="f393" fmla="*/ f301 1 526"/>
                <a:gd name="f394" fmla="*/ f302 1 386"/>
                <a:gd name="f395" fmla="*/ f303 1 526"/>
                <a:gd name="f396" fmla="*/ f304 1 386"/>
                <a:gd name="f397" fmla="*/ f305 1 526"/>
                <a:gd name="f398" fmla="*/ f306 1 386"/>
                <a:gd name="f399" fmla="*/ f307 1 526"/>
                <a:gd name="f400" fmla="*/ f308 1 386"/>
                <a:gd name="f401" fmla="*/ f309 1 526"/>
                <a:gd name="f402" fmla="*/ f310 1 526"/>
                <a:gd name="f403" fmla="*/ f311 1 386"/>
                <a:gd name="f404" fmla="*/ f312 1 526"/>
                <a:gd name="f405" fmla="*/ f313 1 386"/>
                <a:gd name="f406" fmla="*/ f314 1 526"/>
                <a:gd name="f407" fmla="*/ f315 1 386"/>
                <a:gd name="f408" fmla="*/ f316 1 526"/>
                <a:gd name="f409" fmla="*/ f317 1 386"/>
                <a:gd name="f410" fmla="*/ 0 1 f225"/>
                <a:gd name="f411" fmla="*/ f219 1 f225"/>
                <a:gd name="f412" fmla="*/ 0 1 f226"/>
                <a:gd name="f413" fmla="*/ f220 1 f226"/>
                <a:gd name="f414" fmla="*/ f319 1 f225"/>
                <a:gd name="f415" fmla="*/ f320 1 f226"/>
                <a:gd name="f416" fmla="*/ f321 1 f225"/>
                <a:gd name="f417" fmla="*/ f322 1 f226"/>
                <a:gd name="f418" fmla="*/ f323 1 f225"/>
                <a:gd name="f419" fmla="*/ f324 1 f226"/>
                <a:gd name="f420" fmla="*/ f325 1 f225"/>
                <a:gd name="f421" fmla="*/ f326 1 f226"/>
                <a:gd name="f422" fmla="*/ f327 1 f225"/>
                <a:gd name="f423" fmla="*/ f328 1 f226"/>
                <a:gd name="f424" fmla="*/ f329 1 f225"/>
                <a:gd name="f425" fmla="*/ f330 1 f226"/>
                <a:gd name="f426" fmla="*/ f331 1 f225"/>
                <a:gd name="f427" fmla="*/ f332 1 f226"/>
                <a:gd name="f428" fmla="*/ f333 1 f225"/>
                <a:gd name="f429" fmla="*/ f334 1 f225"/>
                <a:gd name="f430" fmla="*/ f335 1 f226"/>
                <a:gd name="f431" fmla="*/ f336 1 f225"/>
                <a:gd name="f432" fmla="*/ f337 1 f226"/>
                <a:gd name="f433" fmla="*/ f338 1 f225"/>
                <a:gd name="f434" fmla="*/ f339 1 f226"/>
                <a:gd name="f435" fmla="*/ f340 1 f225"/>
                <a:gd name="f436" fmla="*/ f341 1 f226"/>
                <a:gd name="f437" fmla="*/ f342 1 f225"/>
                <a:gd name="f438" fmla="*/ f343 1 f226"/>
                <a:gd name="f439" fmla="*/ f344 1 f225"/>
                <a:gd name="f440" fmla="*/ f345 1 f226"/>
                <a:gd name="f441" fmla="*/ f346 1 f225"/>
                <a:gd name="f442" fmla="*/ f347 1 f226"/>
                <a:gd name="f443" fmla="*/ f348 1 f225"/>
                <a:gd name="f444" fmla="*/ f349 1 f226"/>
                <a:gd name="f445" fmla="*/ f350 1 f225"/>
                <a:gd name="f446" fmla="*/ f351 1 f226"/>
                <a:gd name="f447" fmla="*/ f352 1 f225"/>
                <a:gd name="f448" fmla="*/ f353 1 f226"/>
                <a:gd name="f449" fmla="*/ f354 1 f225"/>
                <a:gd name="f450" fmla="*/ f355 1 f226"/>
                <a:gd name="f451" fmla="*/ f356 1 f225"/>
                <a:gd name="f452" fmla="*/ f357 1 f226"/>
                <a:gd name="f453" fmla="*/ f358 1 f225"/>
                <a:gd name="f454" fmla="*/ f359 1 f226"/>
                <a:gd name="f455" fmla="*/ f360 1 f225"/>
                <a:gd name="f456" fmla="*/ f361 1 f226"/>
                <a:gd name="f457" fmla="*/ f362 1 f225"/>
                <a:gd name="f458" fmla="*/ f363 1 f226"/>
                <a:gd name="f459" fmla="*/ f364 1 f225"/>
                <a:gd name="f460" fmla="*/ f365 1 f226"/>
                <a:gd name="f461" fmla="*/ f366 1 f225"/>
                <a:gd name="f462" fmla="*/ f367 1 f226"/>
                <a:gd name="f463" fmla="*/ f368 1 f225"/>
                <a:gd name="f464" fmla="*/ f369 1 f226"/>
                <a:gd name="f465" fmla="*/ f370 1 f226"/>
                <a:gd name="f466" fmla="*/ f371 1 f225"/>
                <a:gd name="f467" fmla="*/ f372 1 f226"/>
                <a:gd name="f468" fmla="*/ f373 1 f225"/>
                <a:gd name="f469" fmla="*/ f374 1 f226"/>
                <a:gd name="f470" fmla="*/ f375 1 f225"/>
                <a:gd name="f471" fmla="*/ f376 1 f226"/>
                <a:gd name="f472" fmla="*/ f377 1 f225"/>
                <a:gd name="f473" fmla="*/ f378 1 f225"/>
                <a:gd name="f474" fmla="*/ f379 1 f225"/>
                <a:gd name="f475" fmla="*/ f380 1 f226"/>
                <a:gd name="f476" fmla="*/ f381 1 f225"/>
                <a:gd name="f477" fmla="*/ f382 1 f225"/>
                <a:gd name="f478" fmla="*/ f383 1 f226"/>
                <a:gd name="f479" fmla="*/ f384 1 f225"/>
                <a:gd name="f480" fmla="*/ f385 1 f226"/>
                <a:gd name="f481" fmla="*/ f386 1 f225"/>
                <a:gd name="f482" fmla="*/ f387 1 f226"/>
                <a:gd name="f483" fmla="*/ f388 1 f225"/>
                <a:gd name="f484" fmla="*/ f389 1 f226"/>
                <a:gd name="f485" fmla="*/ f390 1 f225"/>
                <a:gd name="f486" fmla="*/ f391 1 f226"/>
                <a:gd name="f487" fmla="*/ f392 1 f226"/>
                <a:gd name="f488" fmla="*/ f393 1 f225"/>
                <a:gd name="f489" fmla="*/ f394 1 f226"/>
                <a:gd name="f490" fmla="*/ f395 1 f225"/>
                <a:gd name="f491" fmla="*/ f396 1 f226"/>
                <a:gd name="f492" fmla="*/ f397 1 f225"/>
                <a:gd name="f493" fmla="*/ f398 1 f226"/>
                <a:gd name="f494" fmla="*/ f399 1 f225"/>
                <a:gd name="f495" fmla="*/ f400 1 f226"/>
                <a:gd name="f496" fmla="*/ f401 1 f225"/>
                <a:gd name="f497" fmla="*/ f402 1 f225"/>
                <a:gd name="f498" fmla="*/ f403 1 f226"/>
                <a:gd name="f499" fmla="*/ f404 1 f225"/>
                <a:gd name="f500" fmla="*/ f405 1 f226"/>
                <a:gd name="f501" fmla="*/ f406 1 f225"/>
                <a:gd name="f502" fmla="*/ f407 1 f226"/>
                <a:gd name="f503" fmla="*/ f408 1 f225"/>
                <a:gd name="f504" fmla="*/ f409 1 f226"/>
                <a:gd name="f505" fmla="*/ f410 f216 1"/>
                <a:gd name="f506" fmla="*/ f411 f216 1"/>
                <a:gd name="f507" fmla="*/ f413 f217 1"/>
                <a:gd name="f508" fmla="*/ f412 f217 1"/>
                <a:gd name="f509" fmla="*/ f414 f216 1"/>
                <a:gd name="f510" fmla="*/ f415 f217 1"/>
                <a:gd name="f511" fmla="*/ f416 f216 1"/>
                <a:gd name="f512" fmla="*/ f417 f217 1"/>
                <a:gd name="f513" fmla="*/ f418 f216 1"/>
                <a:gd name="f514" fmla="*/ f419 f217 1"/>
                <a:gd name="f515" fmla="*/ f420 f216 1"/>
                <a:gd name="f516" fmla="*/ f421 f217 1"/>
                <a:gd name="f517" fmla="*/ f422 f216 1"/>
                <a:gd name="f518" fmla="*/ f423 f217 1"/>
                <a:gd name="f519" fmla="*/ f424 f216 1"/>
                <a:gd name="f520" fmla="*/ f425 f217 1"/>
                <a:gd name="f521" fmla="*/ f426 f216 1"/>
                <a:gd name="f522" fmla="*/ f427 f217 1"/>
                <a:gd name="f523" fmla="*/ f428 f216 1"/>
                <a:gd name="f524" fmla="*/ f429 f216 1"/>
                <a:gd name="f525" fmla="*/ f430 f217 1"/>
                <a:gd name="f526" fmla="*/ f431 f216 1"/>
                <a:gd name="f527" fmla="*/ f432 f217 1"/>
                <a:gd name="f528" fmla="*/ f433 f216 1"/>
                <a:gd name="f529" fmla="*/ f434 f217 1"/>
                <a:gd name="f530" fmla="*/ f435 f216 1"/>
                <a:gd name="f531" fmla="*/ f436 f217 1"/>
                <a:gd name="f532" fmla="*/ f437 f216 1"/>
                <a:gd name="f533" fmla="*/ f438 f217 1"/>
                <a:gd name="f534" fmla="*/ f439 f216 1"/>
                <a:gd name="f535" fmla="*/ f440 f217 1"/>
                <a:gd name="f536" fmla="*/ f441 f216 1"/>
                <a:gd name="f537" fmla="*/ f442 f217 1"/>
                <a:gd name="f538" fmla="*/ f443 f216 1"/>
                <a:gd name="f539" fmla="*/ f444 f217 1"/>
                <a:gd name="f540" fmla="*/ f445 f216 1"/>
                <a:gd name="f541" fmla="*/ f446 f217 1"/>
                <a:gd name="f542" fmla="*/ f447 f216 1"/>
                <a:gd name="f543" fmla="*/ f448 f217 1"/>
                <a:gd name="f544" fmla="*/ f449 f216 1"/>
                <a:gd name="f545" fmla="*/ f450 f217 1"/>
                <a:gd name="f546" fmla="*/ f451 f216 1"/>
                <a:gd name="f547" fmla="*/ f452 f217 1"/>
                <a:gd name="f548" fmla="*/ f453 f216 1"/>
                <a:gd name="f549" fmla="*/ f454 f217 1"/>
                <a:gd name="f550" fmla="*/ f455 f216 1"/>
                <a:gd name="f551" fmla="*/ f456 f217 1"/>
                <a:gd name="f552" fmla="*/ f457 f216 1"/>
                <a:gd name="f553" fmla="*/ f458 f217 1"/>
                <a:gd name="f554" fmla="*/ f459 f216 1"/>
                <a:gd name="f555" fmla="*/ f460 f217 1"/>
                <a:gd name="f556" fmla="*/ f461 f216 1"/>
                <a:gd name="f557" fmla="*/ f462 f217 1"/>
                <a:gd name="f558" fmla="*/ f463 f216 1"/>
                <a:gd name="f559" fmla="*/ f464 f217 1"/>
                <a:gd name="f560" fmla="*/ f465 f217 1"/>
                <a:gd name="f561" fmla="*/ f466 f216 1"/>
                <a:gd name="f562" fmla="*/ f467 f217 1"/>
                <a:gd name="f563" fmla="*/ f468 f216 1"/>
                <a:gd name="f564" fmla="*/ f469 f217 1"/>
                <a:gd name="f565" fmla="*/ f470 f216 1"/>
                <a:gd name="f566" fmla="*/ f471 f217 1"/>
                <a:gd name="f567" fmla="*/ f472 f216 1"/>
                <a:gd name="f568" fmla="*/ f473 f216 1"/>
                <a:gd name="f569" fmla="*/ f474 f216 1"/>
                <a:gd name="f570" fmla="*/ f475 f217 1"/>
                <a:gd name="f571" fmla="*/ f476 f216 1"/>
                <a:gd name="f572" fmla="*/ f477 f216 1"/>
                <a:gd name="f573" fmla="*/ f478 f217 1"/>
                <a:gd name="f574" fmla="*/ f479 f216 1"/>
                <a:gd name="f575" fmla="*/ f480 f217 1"/>
                <a:gd name="f576" fmla="*/ f481 f216 1"/>
                <a:gd name="f577" fmla="*/ f482 f217 1"/>
                <a:gd name="f578" fmla="*/ f483 f216 1"/>
                <a:gd name="f579" fmla="*/ f484 f217 1"/>
                <a:gd name="f580" fmla="*/ f485 f216 1"/>
                <a:gd name="f581" fmla="*/ f486 f217 1"/>
                <a:gd name="f582" fmla="*/ f487 f217 1"/>
                <a:gd name="f583" fmla="*/ f488 f216 1"/>
                <a:gd name="f584" fmla="*/ f489 f217 1"/>
                <a:gd name="f585" fmla="*/ f490 f216 1"/>
                <a:gd name="f586" fmla="*/ f491 f217 1"/>
                <a:gd name="f587" fmla="*/ f492 f216 1"/>
                <a:gd name="f588" fmla="*/ f493 f217 1"/>
                <a:gd name="f589" fmla="*/ f494 f216 1"/>
                <a:gd name="f590" fmla="*/ f495 f217 1"/>
                <a:gd name="f591" fmla="*/ f496 f216 1"/>
                <a:gd name="f592" fmla="*/ f497 f216 1"/>
                <a:gd name="f593" fmla="*/ f498 f217 1"/>
                <a:gd name="f594" fmla="*/ f499 f216 1"/>
                <a:gd name="f595" fmla="*/ f500 f217 1"/>
                <a:gd name="f596" fmla="*/ f501 f216 1"/>
                <a:gd name="f597" fmla="*/ f502 f217 1"/>
                <a:gd name="f598" fmla="*/ f503 f216 1"/>
                <a:gd name="f599" fmla="*/ f504 f2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8">
                  <a:pos x="f509" y="f510"/>
                </a:cxn>
                <a:cxn ang="f318">
                  <a:pos x="f511" y="f512"/>
                </a:cxn>
                <a:cxn ang="f318">
                  <a:pos x="f513" y="f514"/>
                </a:cxn>
                <a:cxn ang="f318">
                  <a:pos x="f515" y="f516"/>
                </a:cxn>
                <a:cxn ang="f318">
                  <a:pos x="f517" y="f518"/>
                </a:cxn>
                <a:cxn ang="f318">
                  <a:pos x="f519" y="f520"/>
                </a:cxn>
                <a:cxn ang="f318">
                  <a:pos x="f521" y="f522"/>
                </a:cxn>
                <a:cxn ang="f318">
                  <a:pos x="f523" y="f516"/>
                </a:cxn>
                <a:cxn ang="f318">
                  <a:pos x="f524" y="f525"/>
                </a:cxn>
                <a:cxn ang="f318">
                  <a:pos x="f526" y="f527"/>
                </a:cxn>
                <a:cxn ang="f318">
                  <a:pos x="f528" y="f529"/>
                </a:cxn>
                <a:cxn ang="f318">
                  <a:pos x="f530" y="f531"/>
                </a:cxn>
                <a:cxn ang="f318">
                  <a:pos x="f532" y="f533"/>
                </a:cxn>
                <a:cxn ang="f318">
                  <a:pos x="f534" y="f535"/>
                </a:cxn>
                <a:cxn ang="f318">
                  <a:pos x="f536" y="f537"/>
                </a:cxn>
                <a:cxn ang="f318">
                  <a:pos x="f538" y="f539"/>
                </a:cxn>
                <a:cxn ang="f318">
                  <a:pos x="f540" y="f541"/>
                </a:cxn>
                <a:cxn ang="f318">
                  <a:pos x="f542" y="f543"/>
                </a:cxn>
                <a:cxn ang="f318">
                  <a:pos x="f544" y="f545"/>
                </a:cxn>
                <a:cxn ang="f318">
                  <a:pos x="f546" y="f547"/>
                </a:cxn>
                <a:cxn ang="f318">
                  <a:pos x="f548" y="f549"/>
                </a:cxn>
                <a:cxn ang="f318">
                  <a:pos x="f550" y="f551"/>
                </a:cxn>
                <a:cxn ang="f318">
                  <a:pos x="f552" y="f553"/>
                </a:cxn>
                <a:cxn ang="f318">
                  <a:pos x="f554" y="f555"/>
                </a:cxn>
                <a:cxn ang="f318">
                  <a:pos x="f556" y="f557"/>
                </a:cxn>
                <a:cxn ang="f318">
                  <a:pos x="f558" y="f559"/>
                </a:cxn>
                <a:cxn ang="f318">
                  <a:pos x="f558" y="f560"/>
                </a:cxn>
                <a:cxn ang="f318">
                  <a:pos x="f561" y="f562"/>
                </a:cxn>
                <a:cxn ang="f318">
                  <a:pos x="f563" y="f564"/>
                </a:cxn>
                <a:cxn ang="f318">
                  <a:pos x="f565" y="f566"/>
                </a:cxn>
                <a:cxn ang="f318">
                  <a:pos x="f567" y="f525"/>
                </a:cxn>
                <a:cxn ang="f318">
                  <a:pos x="f568" y="f516"/>
                </a:cxn>
                <a:cxn ang="f318">
                  <a:pos x="f569" y="f570"/>
                </a:cxn>
                <a:cxn ang="f318">
                  <a:pos x="f571" y="f520"/>
                </a:cxn>
                <a:cxn ang="f318">
                  <a:pos x="f572" y="f573"/>
                </a:cxn>
                <a:cxn ang="f318">
                  <a:pos x="f574" y="f575"/>
                </a:cxn>
                <a:cxn ang="f318">
                  <a:pos x="f576" y="f577"/>
                </a:cxn>
                <a:cxn ang="f318">
                  <a:pos x="f578" y="f579"/>
                </a:cxn>
                <a:cxn ang="f318">
                  <a:pos x="f509" y="f510"/>
                </a:cxn>
                <a:cxn ang="f318">
                  <a:pos x="f580" y="f581"/>
                </a:cxn>
                <a:cxn ang="f318">
                  <a:pos x="f580" y="f582"/>
                </a:cxn>
                <a:cxn ang="f318">
                  <a:pos x="f583" y="f584"/>
                </a:cxn>
                <a:cxn ang="f318">
                  <a:pos x="f585" y="f586"/>
                </a:cxn>
                <a:cxn ang="f318">
                  <a:pos x="f587" y="f588"/>
                </a:cxn>
                <a:cxn ang="f318">
                  <a:pos x="f589" y="f590"/>
                </a:cxn>
                <a:cxn ang="f318">
                  <a:pos x="f591" y="f553"/>
                </a:cxn>
                <a:cxn ang="f318">
                  <a:pos x="f592" y="f593"/>
                </a:cxn>
                <a:cxn ang="f318">
                  <a:pos x="f594" y="f595"/>
                </a:cxn>
                <a:cxn ang="f318">
                  <a:pos x="f596" y="f597"/>
                </a:cxn>
                <a:cxn ang="f318">
                  <a:pos x="f598" y="f599"/>
                </a:cxn>
                <a:cxn ang="f318">
                  <a:pos x="f580" y="f581"/>
                </a:cxn>
              </a:cxnLst>
              <a:rect l="f505" t="f508" r="f506" b="f507"/>
              <a:pathLst>
                <a:path w="526" h="386">
                  <a:moveTo>
                    <a:pt x="f9" y="f10"/>
                  </a:moveTo>
                  <a:cubicBezTo>
                    <a:pt x="f11" y="f12"/>
                    <a:pt x="f13" y="f14"/>
                    <a:pt x="f15" y="f2"/>
                  </a:cubicBezTo>
                  <a:cubicBezTo>
                    <a:pt x="f16" y="f8"/>
                    <a:pt x="f17" y="f18"/>
                    <a:pt x="f19" y="f20"/>
                  </a:cubicBezTo>
                  <a:cubicBezTo>
                    <a:pt x="f21" y="f22"/>
                    <a:pt x="f6" y="f23"/>
                    <a:pt x="f24" y="f25"/>
                  </a:cubicBezTo>
                  <a:cubicBezTo>
                    <a:pt x="f24" y="f26"/>
                    <a:pt x="f27" y="f28"/>
                    <a:pt x="f29" y="f30"/>
                  </a:cubicBezTo>
                  <a:cubicBezTo>
                    <a:pt x="f31" y="f32"/>
                    <a:pt x="f19" y="f33"/>
                    <a:pt x="f34" y="f28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25"/>
                  </a:cubicBezTo>
                  <a:cubicBezTo>
                    <a:pt x="f46" y="f47"/>
                    <a:pt x="f48" y="f49"/>
                    <a:pt x="f48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12"/>
                    <a:pt x="f64" y="f65"/>
                    <a:pt x="f11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73" y="f74"/>
                    <a:pt x="f75" y="f76"/>
                    <a:pt x="f75" y="f77"/>
                  </a:cubicBezTo>
                  <a:cubicBezTo>
                    <a:pt x="f78" y="f79"/>
                    <a:pt x="f80" y="f11"/>
                    <a:pt x="f73" y="f81"/>
                  </a:cubicBezTo>
                  <a:cubicBezTo>
                    <a:pt x="f67" y="f82"/>
                    <a:pt x="f83" y="f84"/>
                    <a:pt x="f85" y="f86"/>
                  </a:cubicBezTo>
                  <a:cubicBezTo>
                    <a:pt x="f87" y="f88"/>
                    <a:pt x="f89" y="f3"/>
                    <a:pt x="f90" y="f91"/>
                  </a:cubicBezTo>
                  <a:cubicBezTo>
                    <a:pt x="f92" y="f93"/>
                    <a:pt x="f94" y="f95"/>
                    <a:pt x="f96" y="f96"/>
                  </a:cubicBezTo>
                  <a:cubicBezTo>
                    <a:pt x="f97" y="f98"/>
                    <a:pt x="f99" y="f100"/>
                    <a:pt x="f17" y="f101"/>
                  </a:cubicBezTo>
                  <a:cubicBezTo>
                    <a:pt x="f102" y="f29"/>
                    <a:pt x="f103" y="f104"/>
                    <a:pt x="f105" y="f106"/>
                  </a:cubicBezTo>
                  <a:cubicBezTo>
                    <a:pt x="f107" y="f6"/>
                    <a:pt x="f108" y="f6"/>
                    <a:pt x="f109" y="f104"/>
                  </a:cubicBezTo>
                  <a:cubicBezTo>
                    <a:pt x="f110" y="f111"/>
                    <a:pt x="f112" y="f113"/>
                    <a:pt x="f114" y="f115"/>
                  </a:cubicBezTo>
                  <a:cubicBezTo>
                    <a:pt x="f116" y="f100"/>
                    <a:pt x="f117" y="f118"/>
                    <a:pt x="f116" y="f119"/>
                  </a:cubicBezTo>
                  <a:cubicBezTo>
                    <a:pt x="f120" y="f121"/>
                    <a:pt x="f114" y="f89"/>
                    <a:pt x="f122" y="f123"/>
                  </a:cubicBezTo>
                  <a:cubicBezTo>
                    <a:pt x="f124" y="f125"/>
                    <a:pt x="f126" y="f127"/>
                    <a:pt x="f72" y="f82"/>
                  </a:cubicBezTo>
                  <a:cubicBezTo>
                    <a:pt x="f128" y="f129"/>
                    <a:pt x="f130" y="f131"/>
                    <a:pt x="f130" y="f132"/>
                  </a:cubicBezTo>
                  <a:cubicBezTo>
                    <a:pt x="f130" y="f133"/>
                    <a:pt x="f130" y="f134"/>
                    <a:pt x="f130" y="f135"/>
                  </a:cubicBezTo>
                  <a:cubicBezTo>
                    <a:pt x="f136" y="f22"/>
                    <a:pt x="f137" y="f138"/>
                    <a:pt x="f68" y="f139"/>
                  </a:cubicBezTo>
                  <a:cubicBezTo>
                    <a:pt x="f140" y="f141"/>
                    <a:pt x="f142" y="f143"/>
                    <a:pt x="f144" y="f60"/>
                  </a:cubicBezTo>
                  <a:cubicBezTo>
                    <a:pt x="f110" y="f145"/>
                    <a:pt x="f146" y="f147"/>
                    <a:pt x="f148" y="f149"/>
                  </a:cubicBezTo>
                  <a:cubicBezTo>
                    <a:pt x="f150" y="f151"/>
                    <a:pt x="f152" y="f52"/>
                    <a:pt x="f153" y="f50"/>
                  </a:cubicBezTo>
                  <a:cubicBezTo>
                    <a:pt x="f153" y="f154"/>
                    <a:pt x="f155" y="f47"/>
                    <a:pt x="f156" y="f25"/>
                  </a:cubicBezTo>
                  <a:cubicBezTo>
                    <a:pt x="f157" y="f44"/>
                    <a:pt x="f158" y="f42"/>
                    <a:pt x="f159" y="f160"/>
                  </a:cubicBezTo>
                  <a:cubicBezTo>
                    <a:pt x="f161" y="f38"/>
                    <a:pt x="f162" y="f163"/>
                    <a:pt x="f164" y="f28"/>
                  </a:cubicBezTo>
                  <a:cubicBezTo>
                    <a:pt x="f165" y="f123"/>
                    <a:pt x="f166" y="f167"/>
                    <a:pt x="f168" y="f169"/>
                  </a:cubicBezTo>
                  <a:cubicBezTo>
                    <a:pt x="f170" y="f38"/>
                    <a:pt x="f171" y="f3"/>
                    <a:pt x="f171" y="f44"/>
                  </a:cubicBezTo>
                  <a:cubicBezTo>
                    <a:pt x="f7" y="f172"/>
                    <a:pt x="f173" y="f174"/>
                    <a:pt x="f175" y="f176"/>
                  </a:cubicBezTo>
                  <a:cubicBezTo>
                    <a:pt x="f177" y="f178"/>
                    <a:pt x="f179" y="f180"/>
                    <a:pt x="f10" y="f181"/>
                  </a:cubicBezTo>
                  <a:cubicBezTo>
                    <a:pt x="f174" y="f182"/>
                    <a:pt x="f183" y="f12"/>
                    <a:pt x="f9" y="f10"/>
                  </a:cubicBezTo>
                  <a:close/>
                  <a:moveTo>
                    <a:pt x="f184" y="f31"/>
                  </a:moveTo>
                  <a:cubicBezTo>
                    <a:pt x="f184" y="f101"/>
                    <a:pt x="f184" y="f101"/>
                    <a:pt x="f184" y="f185"/>
                  </a:cubicBezTo>
                  <a:cubicBezTo>
                    <a:pt x="f186" y="f48"/>
                    <a:pt x="f64" y="f48"/>
                    <a:pt x="f25" y="f46"/>
                  </a:cubicBezTo>
                  <a:cubicBezTo>
                    <a:pt x="f169" y="f45"/>
                    <a:pt x="f105" y="f19"/>
                    <a:pt x="f187" y="f188"/>
                  </a:cubicBezTo>
                  <a:cubicBezTo>
                    <a:pt x="f103" y="f189"/>
                    <a:pt x="f190" y="f98"/>
                    <a:pt x="f190" y="f191"/>
                  </a:cubicBezTo>
                  <a:cubicBezTo>
                    <a:pt x="f93" y="f192"/>
                    <a:pt x="f193" y="f194"/>
                    <a:pt x="f195" y="f37"/>
                  </a:cubicBezTo>
                  <a:cubicBezTo>
                    <a:pt x="f16" y="f196"/>
                    <a:pt x="f197" y="f198"/>
                    <a:pt x="f167" y="f119"/>
                  </a:cubicBezTo>
                  <a:cubicBezTo>
                    <a:pt x="f86" y="f199"/>
                    <a:pt x="f200" y="f201"/>
                    <a:pt x="f202" y="f57"/>
                  </a:cubicBezTo>
                  <a:cubicBezTo>
                    <a:pt x="f203" y="f204"/>
                    <a:pt x="f180" y="f94"/>
                    <a:pt x="f205" y="f35"/>
                  </a:cubicBezTo>
                  <a:cubicBezTo>
                    <a:pt x="f206" y="f207"/>
                    <a:pt x="f110" y="f118"/>
                    <a:pt x="f208" y="f189"/>
                  </a:cubicBezTo>
                  <a:cubicBezTo>
                    <a:pt x="f209" y="f210"/>
                    <a:pt x="f211" y="f19"/>
                    <a:pt x="f178" y="f19"/>
                  </a:cubicBezTo>
                  <a:cubicBezTo>
                    <a:pt x="f212" y="f45"/>
                    <a:pt x="f213" y="f214"/>
                    <a:pt x="f184" y="f31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0" name="Forma libre: forma 360">
            <a:extLst>
              <a:ext uri="{FF2B5EF4-FFF2-40B4-BE49-F238E27FC236}">
                <a16:creationId xmlns:a16="http://schemas.microsoft.com/office/drawing/2014/main" id="{2276CACE-8ABC-6477-A0E9-E42723996793}"/>
              </a:ext>
            </a:extLst>
          </p:cNvPr>
          <p:cNvSpPr/>
          <p:nvPr/>
        </p:nvSpPr>
        <p:spPr>
          <a:xfrm>
            <a:off x="-12353" y="-24716"/>
            <a:ext cx="1532241" cy="14086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Forma libre: forma 361">
            <a:extLst>
              <a:ext uri="{FF2B5EF4-FFF2-40B4-BE49-F238E27FC236}">
                <a16:creationId xmlns:a16="http://schemas.microsoft.com/office/drawing/2014/main" id="{DC83D988-7850-1F36-C8B9-67606EE9B7E5}"/>
              </a:ext>
            </a:extLst>
          </p:cNvPr>
          <p:cNvSpPr/>
          <p:nvPr/>
        </p:nvSpPr>
        <p:spPr>
          <a:xfrm flipH="1">
            <a:off x="7612462" y="-5376"/>
            <a:ext cx="1531537" cy="12378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393;p57">
            <a:extLst>
              <a:ext uri="{FF2B5EF4-FFF2-40B4-BE49-F238E27FC236}">
                <a16:creationId xmlns:a16="http://schemas.microsoft.com/office/drawing/2014/main" id="{42E03443-A89E-F0F4-9750-2E2AE580AE60}"/>
              </a:ext>
            </a:extLst>
          </p:cNvPr>
          <p:cNvSpPr/>
          <p:nvPr/>
        </p:nvSpPr>
        <p:spPr>
          <a:xfrm>
            <a:off x="1093046" y="3277438"/>
            <a:ext cx="6957898" cy="1158819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94;p57">
            <a:extLst>
              <a:ext uri="{FF2B5EF4-FFF2-40B4-BE49-F238E27FC236}">
                <a16:creationId xmlns:a16="http://schemas.microsoft.com/office/drawing/2014/main" id="{8959DC8F-0EEA-8968-833D-18E53FEDE5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68423" y="3214801"/>
            <a:ext cx="7513496" cy="1111197"/>
          </a:xfrm>
        </p:spPr>
        <p:txBody>
          <a:bodyPr/>
          <a:lstStyle/>
          <a:p>
            <a:pPr lvl="0"/>
            <a:r>
              <a:rPr lang="en-US"/>
              <a:t>Awesome </a:t>
            </a:r>
            <a:r>
              <a:rPr lang="en-US">
                <a:solidFill>
                  <a:srgbClr val="DE4351"/>
                </a:solidFill>
              </a:rPr>
              <a:t>words</a:t>
            </a:r>
          </a:p>
        </p:txBody>
      </p:sp>
      <p:sp>
        <p:nvSpPr>
          <p:cNvPr id="4" name="Google Shape;4395;p57">
            <a:extLst>
              <a:ext uri="{FF2B5EF4-FFF2-40B4-BE49-F238E27FC236}">
                <a16:creationId xmlns:a16="http://schemas.microsoft.com/office/drawing/2014/main" id="{B4C5AD1E-73EE-63AA-0415-7F56A9CE117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093046" y="4477999"/>
            <a:ext cx="6957898" cy="380097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600"/>
              <a:t>Because key words are great for catching your audience’s attention</a:t>
            </a:r>
          </a:p>
        </p:txBody>
      </p:sp>
      <p:pic>
        <p:nvPicPr>
          <p:cNvPr id="5" name="Imagen 2">
            <a:extLst>
              <a:ext uri="{FF2B5EF4-FFF2-40B4-BE49-F238E27FC236}">
                <a16:creationId xmlns:a16="http://schemas.microsoft.com/office/drawing/2014/main" id="{7026CA9B-71C4-BF0D-CC58-A0043282C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5138" y="272034"/>
            <a:ext cx="2520077" cy="3188046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6" name="Grupo 3">
            <a:extLst>
              <a:ext uri="{FF2B5EF4-FFF2-40B4-BE49-F238E27FC236}">
                <a16:creationId xmlns:a16="http://schemas.microsoft.com/office/drawing/2014/main" id="{A042CB05-04C1-1330-F8B8-C7D641DAE673}"/>
              </a:ext>
            </a:extLst>
          </p:cNvPr>
          <p:cNvGrpSpPr/>
          <p:nvPr/>
        </p:nvGrpSpPr>
        <p:grpSpPr>
          <a:xfrm>
            <a:off x="8284" y="-13882"/>
            <a:ext cx="9135715" cy="1200114"/>
            <a:chOff x="8284" y="-13882"/>
            <a:chExt cx="9135715" cy="1200114"/>
          </a:xfrm>
        </p:grpSpPr>
        <p:sp>
          <p:nvSpPr>
            <p:cNvPr id="7" name="Forma libre: forma 329">
              <a:extLst>
                <a:ext uri="{FF2B5EF4-FFF2-40B4-BE49-F238E27FC236}">
                  <a16:creationId xmlns:a16="http://schemas.microsoft.com/office/drawing/2014/main" id="{4EA7F0D8-0537-854B-E132-D0C7F0712B8D}"/>
                </a:ext>
              </a:extLst>
            </p:cNvPr>
            <p:cNvSpPr/>
            <p:nvPr/>
          </p:nvSpPr>
          <p:spPr>
            <a:xfrm rot="10800009" flipH="1">
              <a:off x="8284" y="-4609"/>
              <a:ext cx="2831000" cy="11908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78012"/>
                <a:gd name="f7" fmla="val 1186249"/>
                <a:gd name="f8" fmla="val 165980"/>
                <a:gd name="f9" fmla="val 8299"/>
                <a:gd name="f10" fmla="val 300281"/>
                <a:gd name="f11" fmla="val 137"/>
                <a:gd name="f12" fmla="val 457200"/>
                <a:gd name="f13" fmla="val 61784"/>
                <a:gd name="f14" fmla="val 507185"/>
                <a:gd name="f15" fmla="val 81421"/>
                <a:gd name="f16" fmla="val 551669"/>
                <a:gd name="f17" fmla="val 114141"/>
                <a:gd name="f18" fmla="val 593125"/>
                <a:gd name="f19" fmla="val 148281"/>
                <a:gd name="f20" fmla="val 622439"/>
                <a:gd name="f21" fmla="val 172422"/>
                <a:gd name="f22" fmla="val 646730"/>
                <a:gd name="f23" fmla="val 202835"/>
                <a:gd name="f24" fmla="val 667265"/>
                <a:gd name="f25" fmla="val 234779"/>
                <a:gd name="f26" fmla="val 684228"/>
                <a:gd name="f27" fmla="val 261166"/>
                <a:gd name="f28" fmla="val 691978"/>
                <a:gd name="f29" fmla="val 292444"/>
                <a:gd name="f30" fmla="val 704335"/>
                <a:gd name="f31" fmla="val 321276"/>
                <a:gd name="f32" fmla="val 708454"/>
                <a:gd name="f33" fmla="val 366584"/>
                <a:gd name="f34" fmla="val 718856"/>
                <a:gd name="f35" fmla="val 411757"/>
                <a:gd name="f36" fmla="val 716692"/>
                <a:gd name="f37" fmla="val 714694"/>
                <a:gd name="f38" fmla="val 499157"/>
                <a:gd name="f39" fmla="val 656541"/>
                <a:gd name="f40" fmla="val 558216"/>
                <a:gd name="f41" fmla="val 691979"/>
                <a:gd name="f42" fmla="val 580768"/>
                <a:gd name="f43" fmla="val 738341"/>
                <a:gd name="f44" fmla="val 610271"/>
                <a:gd name="f45" fmla="val 799070"/>
                <a:gd name="f46" fmla="val 556055"/>
                <a:gd name="f47" fmla="val 852616"/>
                <a:gd name="f48" fmla="val 543698"/>
                <a:gd name="f49" fmla="val 1105380"/>
                <a:gd name="f50" fmla="val 552725"/>
                <a:gd name="f51" fmla="val 1162051"/>
                <a:gd name="f52" fmla="val 503105"/>
                <a:gd name="f53" fmla="val 1334530"/>
                <a:gd name="f54" fmla="val 630195"/>
                <a:gd name="f55" fmla="val 1372046"/>
                <a:gd name="f56" fmla="val 657838"/>
                <a:gd name="f57" fmla="val 1400433"/>
                <a:gd name="f58" fmla="val 696098"/>
                <a:gd name="f59" fmla="val 1433384"/>
                <a:gd name="f60" fmla="val 729049"/>
                <a:gd name="f61" fmla="val 1441622"/>
                <a:gd name="f62" fmla="val 749644"/>
                <a:gd name="f63" fmla="val 1459264"/>
                <a:gd name="f64" fmla="val 768682"/>
                <a:gd name="f65" fmla="val 1458098"/>
                <a:gd name="f66" fmla="val 790833"/>
                <a:gd name="f67" fmla="val 1454998"/>
                <a:gd name="f68" fmla="val 849725"/>
                <a:gd name="f69" fmla="val 1389771"/>
                <a:gd name="f70" fmla="val 913817"/>
                <a:gd name="f71" fmla="val 1421027"/>
                <a:gd name="f72" fmla="val 963827"/>
                <a:gd name="f73" fmla="val 1442857"/>
                <a:gd name="f74" fmla="val 998755"/>
                <a:gd name="f75" fmla="val 1481314"/>
                <a:gd name="f76" fmla="val 904149"/>
                <a:gd name="f77" fmla="val 1519881"/>
                <a:gd name="f78" fmla="val 889687"/>
                <a:gd name="f79" fmla="val 1582663"/>
                <a:gd name="f80" fmla="val 866144"/>
                <a:gd name="f81" fmla="val 1651686"/>
                <a:gd name="f82" fmla="val 864974"/>
                <a:gd name="f83" fmla="val 1717589"/>
                <a:gd name="f84" fmla="val 852617"/>
                <a:gd name="f85" fmla="val 1804086"/>
                <a:gd name="f86" fmla="val 856736"/>
                <a:gd name="f87" fmla="val 1892282"/>
                <a:gd name="f88" fmla="val 847428"/>
                <a:gd name="f89" fmla="val 1977081"/>
                <a:gd name="f90" fmla="val 864973"/>
                <a:gd name="f91" fmla="val 2015133"/>
                <a:gd name="f92" fmla="val 872846"/>
                <a:gd name="f93" fmla="val 2048458"/>
                <a:gd name="f94" fmla="val 899280"/>
                <a:gd name="f95" fmla="val 2075935"/>
                <a:gd name="f96" fmla="val 926757"/>
                <a:gd name="f97" fmla="val 2103412"/>
                <a:gd name="f98" fmla="val 954234"/>
                <a:gd name="f99" fmla="val 2137719"/>
                <a:gd name="f100" fmla="val 1025611"/>
                <a:gd name="f101" fmla="val 2171321"/>
                <a:gd name="f102" fmla="val 1193620"/>
                <a:gd name="f103" fmla="val 2110621"/>
                <a:gd name="f104" fmla="val 969932"/>
                <a:gd name="f105" fmla="val 2261287"/>
                <a:gd name="f106" fmla="val 939114"/>
                <a:gd name="f107" fmla="val 2403043"/>
                <a:gd name="f108" fmla="val 910118"/>
                <a:gd name="f109" fmla="val 2549611"/>
                <a:gd name="f110" fmla="val 2693773"/>
                <a:gd name="f111" fmla="val 976184"/>
                <a:gd name="f112" fmla="val 2751438"/>
                <a:gd name="f113" fmla="val 996779"/>
                <a:gd name="f114" fmla="val 2810148"/>
                <a:gd name="f115" fmla="val 1014654"/>
                <a:gd name="f116" fmla="val 2866768"/>
                <a:gd name="f117" fmla="val 1037968"/>
                <a:gd name="f118" fmla="val 2912752"/>
                <a:gd name="f119" fmla="val 1056903"/>
                <a:gd name="f120" fmla="val 2899043"/>
                <a:gd name="f121" fmla="val 1064341"/>
                <a:gd name="f122" fmla="val 2928552"/>
                <a:gd name="f123" fmla="val 1099752"/>
                <a:gd name="f124" fmla="val 2939739"/>
                <a:gd name="f125" fmla="val 1113177"/>
                <a:gd name="f126" fmla="val 2953265"/>
                <a:gd name="f127" fmla="val 1124465"/>
                <a:gd name="f128" fmla="val 2965622"/>
                <a:gd name="f129" fmla="val 1136822"/>
                <a:gd name="f130" fmla="val 2979282"/>
                <a:gd name="f131" fmla="val 1177800"/>
                <a:gd name="f132" fmla="val 2977979"/>
                <a:gd name="f133" fmla="val 1160867"/>
                <a:gd name="f134" fmla="+- 0 0 -90"/>
                <a:gd name="f135" fmla="*/ f3 1 2978012"/>
                <a:gd name="f136" fmla="*/ f4 1 1186249"/>
                <a:gd name="f137" fmla="val f5"/>
                <a:gd name="f138" fmla="val f6"/>
                <a:gd name="f139" fmla="val f7"/>
                <a:gd name="f140" fmla="*/ f134 f0 1"/>
                <a:gd name="f141" fmla="+- f139 0 f137"/>
                <a:gd name="f142" fmla="+- f138 0 f137"/>
                <a:gd name="f143" fmla="*/ f140 1 f2"/>
                <a:gd name="f144" fmla="*/ f142 1 2978012"/>
                <a:gd name="f145" fmla="*/ f141 1 1186249"/>
                <a:gd name="f146" fmla="*/ 0 f142 1"/>
                <a:gd name="f147" fmla="*/ 0 f141 1"/>
                <a:gd name="f148" fmla="*/ 457200 f142 1"/>
                <a:gd name="f149" fmla="*/ 61784 f141 1"/>
                <a:gd name="f150" fmla="*/ 593125 f142 1"/>
                <a:gd name="f151" fmla="*/ 148281 f141 1"/>
                <a:gd name="f152" fmla="*/ 667265 f142 1"/>
                <a:gd name="f153" fmla="*/ 234779 f141 1"/>
                <a:gd name="f154" fmla="*/ 704335 f142 1"/>
                <a:gd name="f155" fmla="*/ 321276 f141 1"/>
                <a:gd name="f156" fmla="*/ 716692 f142 1"/>
                <a:gd name="f157" fmla="*/ 457200 f141 1"/>
                <a:gd name="f158" fmla="*/ 691979 f142 1"/>
                <a:gd name="f159" fmla="*/ 580768 f141 1"/>
                <a:gd name="f160" fmla="*/ 852616 f142 1"/>
                <a:gd name="f161" fmla="*/ 543698 f141 1"/>
                <a:gd name="f162" fmla="*/ 1334530 f142 1"/>
                <a:gd name="f163" fmla="*/ 630195 f141 1"/>
                <a:gd name="f164" fmla="*/ 1433384 f142 1"/>
                <a:gd name="f165" fmla="*/ 729049 f141 1"/>
                <a:gd name="f166" fmla="*/ 1458098 f142 1"/>
                <a:gd name="f167" fmla="*/ 790833 f141 1"/>
                <a:gd name="f168" fmla="*/ 1421027 f142 1"/>
                <a:gd name="f169" fmla="*/ 963827 f141 1"/>
                <a:gd name="f170" fmla="*/ 1519881 f142 1"/>
                <a:gd name="f171" fmla="*/ 889687 f141 1"/>
                <a:gd name="f172" fmla="*/ 1717589 f142 1"/>
                <a:gd name="f173" fmla="*/ 852617 f141 1"/>
                <a:gd name="f174" fmla="*/ 1977081 f142 1"/>
                <a:gd name="f175" fmla="*/ 864973 f141 1"/>
                <a:gd name="f176" fmla="*/ 2075935 f142 1"/>
                <a:gd name="f177" fmla="*/ 926757 f141 1"/>
                <a:gd name="f178" fmla="*/ 2137719 f142 1"/>
                <a:gd name="f179" fmla="*/ 1025611 f141 1"/>
                <a:gd name="f180" fmla="*/ 2261287 f142 1"/>
                <a:gd name="f181" fmla="*/ 939114 f141 1"/>
                <a:gd name="f182" fmla="*/ 2693773 f142 1"/>
                <a:gd name="f183" fmla="*/ 976184 f141 1"/>
                <a:gd name="f184" fmla="*/ 2866768 f142 1"/>
                <a:gd name="f185" fmla="*/ 1037968 f141 1"/>
                <a:gd name="f186" fmla="*/ 2928552 f142 1"/>
                <a:gd name="f187" fmla="*/ 1099752 f141 1"/>
                <a:gd name="f188" fmla="*/ 2965622 f142 1"/>
                <a:gd name="f189" fmla="*/ 1136822 f141 1"/>
                <a:gd name="f190" fmla="*/ 2977979 f142 1"/>
                <a:gd name="f191" fmla="*/ 1186249 f141 1"/>
                <a:gd name="f192" fmla="+- f143 0 f1"/>
                <a:gd name="f193" fmla="*/ f146 1 2978012"/>
                <a:gd name="f194" fmla="*/ f147 1 1186249"/>
                <a:gd name="f195" fmla="*/ f148 1 2978012"/>
                <a:gd name="f196" fmla="*/ f149 1 1186249"/>
                <a:gd name="f197" fmla="*/ f150 1 2978012"/>
                <a:gd name="f198" fmla="*/ f151 1 1186249"/>
                <a:gd name="f199" fmla="*/ f152 1 2978012"/>
                <a:gd name="f200" fmla="*/ f153 1 1186249"/>
                <a:gd name="f201" fmla="*/ f154 1 2978012"/>
                <a:gd name="f202" fmla="*/ f155 1 1186249"/>
                <a:gd name="f203" fmla="*/ f156 1 2978012"/>
                <a:gd name="f204" fmla="*/ f157 1 1186249"/>
                <a:gd name="f205" fmla="*/ f158 1 2978012"/>
                <a:gd name="f206" fmla="*/ f159 1 1186249"/>
                <a:gd name="f207" fmla="*/ f160 1 2978012"/>
                <a:gd name="f208" fmla="*/ f161 1 1186249"/>
                <a:gd name="f209" fmla="*/ f162 1 2978012"/>
                <a:gd name="f210" fmla="*/ f163 1 1186249"/>
                <a:gd name="f211" fmla="*/ f164 1 2978012"/>
                <a:gd name="f212" fmla="*/ f165 1 1186249"/>
                <a:gd name="f213" fmla="*/ f166 1 2978012"/>
                <a:gd name="f214" fmla="*/ f167 1 1186249"/>
                <a:gd name="f215" fmla="*/ f168 1 2978012"/>
                <a:gd name="f216" fmla="*/ f169 1 1186249"/>
                <a:gd name="f217" fmla="*/ f170 1 2978012"/>
                <a:gd name="f218" fmla="*/ f171 1 1186249"/>
                <a:gd name="f219" fmla="*/ f172 1 2978012"/>
                <a:gd name="f220" fmla="*/ f173 1 1186249"/>
                <a:gd name="f221" fmla="*/ f174 1 2978012"/>
                <a:gd name="f222" fmla="*/ f175 1 1186249"/>
                <a:gd name="f223" fmla="*/ f176 1 2978012"/>
                <a:gd name="f224" fmla="*/ f177 1 1186249"/>
                <a:gd name="f225" fmla="*/ f178 1 2978012"/>
                <a:gd name="f226" fmla="*/ f179 1 1186249"/>
                <a:gd name="f227" fmla="*/ f180 1 2978012"/>
                <a:gd name="f228" fmla="*/ f181 1 1186249"/>
                <a:gd name="f229" fmla="*/ f182 1 2978012"/>
                <a:gd name="f230" fmla="*/ f183 1 1186249"/>
                <a:gd name="f231" fmla="*/ f184 1 2978012"/>
                <a:gd name="f232" fmla="*/ f185 1 1186249"/>
                <a:gd name="f233" fmla="*/ f186 1 2978012"/>
                <a:gd name="f234" fmla="*/ f187 1 1186249"/>
                <a:gd name="f235" fmla="*/ f188 1 2978012"/>
                <a:gd name="f236" fmla="*/ f189 1 1186249"/>
                <a:gd name="f237" fmla="*/ f190 1 2978012"/>
                <a:gd name="f238" fmla="*/ f191 1 1186249"/>
                <a:gd name="f239" fmla="*/ f137 1 f144"/>
                <a:gd name="f240" fmla="*/ f138 1 f144"/>
                <a:gd name="f241" fmla="*/ f137 1 f145"/>
                <a:gd name="f242" fmla="*/ f139 1 f145"/>
                <a:gd name="f243" fmla="*/ f193 1 f144"/>
                <a:gd name="f244" fmla="*/ f194 1 f145"/>
                <a:gd name="f245" fmla="*/ f195 1 f144"/>
                <a:gd name="f246" fmla="*/ f196 1 f145"/>
                <a:gd name="f247" fmla="*/ f197 1 f144"/>
                <a:gd name="f248" fmla="*/ f198 1 f145"/>
                <a:gd name="f249" fmla="*/ f199 1 f144"/>
                <a:gd name="f250" fmla="*/ f200 1 f145"/>
                <a:gd name="f251" fmla="*/ f201 1 f144"/>
                <a:gd name="f252" fmla="*/ f202 1 f145"/>
                <a:gd name="f253" fmla="*/ f203 1 f144"/>
                <a:gd name="f254" fmla="*/ f204 1 f145"/>
                <a:gd name="f255" fmla="*/ f205 1 f144"/>
                <a:gd name="f256" fmla="*/ f206 1 f145"/>
                <a:gd name="f257" fmla="*/ f207 1 f144"/>
                <a:gd name="f258" fmla="*/ f208 1 f145"/>
                <a:gd name="f259" fmla="*/ f209 1 f144"/>
                <a:gd name="f260" fmla="*/ f210 1 f145"/>
                <a:gd name="f261" fmla="*/ f211 1 f144"/>
                <a:gd name="f262" fmla="*/ f212 1 f145"/>
                <a:gd name="f263" fmla="*/ f213 1 f144"/>
                <a:gd name="f264" fmla="*/ f214 1 f145"/>
                <a:gd name="f265" fmla="*/ f215 1 f144"/>
                <a:gd name="f266" fmla="*/ f216 1 f145"/>
                <a:gd name="f267" fmla="*/ f217 1 f144"/>
                <a:gd name="f268" fmla="*/ f218 1 f145"/>
                <a:gd name="f269" fmla="*/ f219 1 f144"/>
                <a:gd name="f270" fmla="*/ f220 1 f145"/>
                <a:gd name="f271" fmla="*/ f221 1 f144"/>
                <a:gd name="f272" fmla="*/ f222 1 f145"/>
                <a:gd name="f273" fmla="*/ f223 1 f144"/>
                <a:gd name="f274" fmla="*/ f224 1 f145"/>
                <a:gd name="f275" fmla="*/ f225 1 f144"/>
                <a:gd name="f276" fmla="*/ f226 1 f145"/>
                <a:gd name="f277" fmla="*/ f227 1 f144"/>
                <a:gd name="f278" fmla="*/ f228 1 f145"/>
                <a:gd name="f279" fmla="*/ f229 1 f144"/>
                <a:gd name="f280" fmla="*/ f230 1 f145"/>
                <a:gd name="f281" fmla="*/ f231 1 f144"/>
                <a:gd name="f282" fmla="*/ f232 1 f145"/>
                <a:gd name="f283" fmla="*/ f233 1 f144"/>
                <a:gd name="f284" fmla="*/ f234 1 f145"/>
                <a:gd name="f285" fmla="*/ f235 1 f144"/>
                <a:gd name="f286" fmla="*/ f236 1 f145"/>
                <a:gd name="f287" fmla="*/ f237 1 f144"/>
                <a:gd name="f288" fmla="*/ f238 1 f145"/>
                <a:gd name="f289" fmla="*/ f239 f135 1"/>
                <a:gd name="f290" fmla="*/ f240 f135 1"/>
                <a:gd name="f291" fmla="*/ f242 f136 1"/>
                <a:gd name="f292" fmla="*/ f241 f136 1"/>
                <a:gd name="f293" fmla="*/ f243 f135 1"/>
                <a:gd name="f294" fmla="*/ f244 f136 1"/>
                <a:gd name="f295" fmla="*/ f245 f135 1"/>
                <a:gd name="f296" fmla="*/ f246 f136 1"/>
                <a:gd name="f297" fmla="*/ f247 f135 1"/>
                <a:gd name="f298" fmla="*/ f248 f136 1"/>
                <a:gd name="f299" fmla="*/ f249 f135 1"/>
                <a:gd name="f300" fmla="*/ f250 f136 1"/>
                <a:gd name="f301" fmla="*/ f251 f135 1"/>
                <a:gd name="f302" fmla="*/ f252 f136 1"/>
                <a:gd name="f303" fmla="*/ f253 f135 1"/>
                <a:gd name="f304" fmla="*/ f254 f136 1"/>
                <a:gd name="f305" fmla="*/ f255 f135 1"/>
                <a:gd name="f306" fmla="*/ f256 f136 1"/>
                <a:gd name="f307" fmla="*/ f257 f135 1"/>
                <a:gd name="f308" fmla="*/ f258 f136 1"/>
                <a:gd name="f309" fmla="*/ f259 f135 1"/>
                <a:gd name="f310" fmla="*/ f260 f136 1"/>
                <a:gd name="f311" fmla="*/ f261 f135 1"/>
                <a:gd name="f312" fmla="*/ f262 f136 1"/>
                <a:gd name="f313" fmla="*/ f263 f135 1"/>
                <a:gd name="f314" fmla="*/ f264 f136 1"/>
                <a:gd name="f315" fmla="*/ f265 f135 1"/>
                <a:gd name="f316" fmla="*/ f266 f136 1"/>
                <a:gd name="f317" fmla="*/ f267 f135 1"/>
                <a:gd name="f318" fmla="*/ f268 f136 1"/>
                <a:gd name="f319" fmla="*/ f269 f135 1"/>
                <a:gd name="f320" fmla="*/ f270 f136 1"/>
                <a:gd name="f321" fmla="*/ f271 f135 1"/>
                <a:gd name="f322" fmla="*/ f272 f136 1"/>
                <a:gd name="f323" fmla="*/ f273 f135 1"/>
                <a:gd name="f324" fmla="*/ f274 f136 1"/>
                <a:gd name="f325" fmla="*/ f275 f135 1"/>
                <a:gd name="f326" fmla="*/ f276 f136 1"/>
                <a:gd name="f327" fmla="*/ f277 f135 1"/>
                <a:gd name="f328" fmla="*/ f278 f136 1"/>
                <a:gd name="f329" fmla="*/ f279 f135 1"/>
                <a:gd name="f330" fmla="*/ f280 f136 1"/>
                <a:gd name="f331" fmla="*/ f281 f135 1"/>
                <a:gd name="f332" fmla="*/ f282 f136 1"/>
                <a:gd name="f333" fmla="*/ f283 f135 1"/>
                <a:gd name="f334" fmla="*/ f284 f136 1"/>
                <a:gd name="f335" fmla="*/ f285 f135 1"/>
                <a:gd name="f336" fmla="*/ f286 f136 1"/>
                <a:gd name="f337" fmla="*/ f287 f135 1"/>
                <a:gd name="f338" fmla="*/ f288 f1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2">
                  <a:pos x="f293" y="f294"/>
                </a:cxn>
                <a:cxn ang="f192">
                  <a:pos x="f293" y="f294"/>
                </a:cxn>
                <a:cxn ang="f192">
                  <a:pos x="f295" y="f296"/>
                </a:cxn>
                <a:cxn ang="f192">
                  <a:pos x="f297" y="f298"/>
                </a:cxn>
                <a:cxn ang="f192">
                  <a:pos x="f299" y="f300"/>
                </a:cxn>
                <a:cxn ang="f192">
                  <a:pos x="f301" y="f302"/>
                </a:cxn>
                <a:cxn ang="f192">
                  <a:pos x="f303" y="f304"/>
                </a:cxn>
                <a:cxn ang="f192">
                  <a:pos x="f305" y="f306"/>
                </a:cxn>
                <a:cxn ang="f192">
                  <a:pos x="f307" y="f308"/>
                </a:cxn>
                <a:cxn ang="f192">
                  <a:pos x="f309" y="f310"/>
                </a:cxn>
                <a:cxn ang="f192">
                  <a:pos x="f311" y="f312"/>
                </a:cxn>
                <a:cxn ang="f192">
                  <a:pos x="f313" y="f314"/>
                </a:cxn>
                <a:cxn ang="f192">
                  <a:pos x="f315" y="f316"/>
                </a:cxn>
                <a:cxn ang="f192">
                  <a:pos x="f317" y="f318"/>
                </a:cxn>
                <a:cxn ang="f192">
                  <a:pos x="f319" y="f320"/>
                </a:cxn>
                <a:cxn ang="f192">
                  <a:pos x="f321" y="f322"/>
                </a:cxn>
                <a:cxn ang="f192">
                  <a:pos x="f323" y="f324"/>
                </a:cxn>
                <a:cxn ang="f192">
                  <a:pos x="f325" y="f326"/>
                </a:cxn>
                <a:cxn ang="f192">
                  <a:pos x="f327" y="f328"/>
                </a:cxn>
                <a:cxn ang="f192">
                  <a:pos x="f329" y="f330"/>
                </a:cxn>
                <a:cxn ang="f192">
                  <a:pos x="f331" y="f332"/>
                </a:cxn>
                <a:cxn ang="f192">
                  <a:pos x="f333" y="f334"/>
                </a:cxn>
                <a:cxn ang="f192">
                  <a:pos x="f335" y="f336"/>
                </a:cxn>
                <a:cxn ang="f192">
                  <a:pos x="f337" y="f338"/>
                </a:cxn>
                <a:cxn ang="f192">
                  <a:pos x="f293" y="f338"/>
                </a:cxn>
                <a:cxn ang="f192">
                  <a:pos x="f293" y="f294"/>
                </a:cxn>
              </a:cxnLst>
              <a:rect l="f289" t="f292" r="f290" b="f291"/>
              <a:pathLst>
                <a:path w="2978012" h="1186249">
                  <a:moveTo>
                    <a:pt x="f5" y="f5"/>
                  </a:moveTo>
                  <a:lnTo>
                    <a:pt x="f5" y="f5"/>
                  </a:ln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12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99" y="f100"/>
                  </a:cubicBezTo>
                  <a:cubicBezTo>
                    <a:pt x="f101" y="f102"/>
                    <a:pt x="f103" y="f104"/>
                    <a:pt x="f105" y="f106"/>
                  </a:cubicBezTo>
                  <a:cubicBezTo>
                    <a:pt x="f107" y="f108"/>
                    <a:pt x="f109" y="f72"/>
                    <a:pt x="f110" y="f111"/>
                  </a:cubicBezTo>
                  <a:cubicBezTo>
                    <a:pt x="f112" y="f113"/>
                    <a:pt x="f114" y="f115"/>
                    <a:pt x="f116" y="f117"/>
                  </a:cubicBezTo>
                  <a:cubicBezTo>
                    <a:pt x="f118" y="f119"/>
                    <a:pt x="f120" y="f121"/>
                    <a:pt x="f122" y="f123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130" y="f131"/>
                    <a:pt x="f132" y="f133"/>
                    <a:pt x="f132" y="f7"/>
                  </a:cubicBez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97723B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orma libre: forma 330">
              <a:extLst>
                <a:ext uri="{FF2B5EF4-FFF2-40B4-BE49-F238E27FC236}">
                  <a16:creationId xmlns:a16="http://schemas.microsoft.com/office/drawing/2014/main" id="{8A0EBCD5-12C9-E1FE-96F9-C223C5B75450}"/>
                </a:ext>
              </a:extLst>
            </p:cNvPr>
            <p:cNvSpPr/>
            <p:nvPr/>
          </p:nvSpPr>
          <p:spPr>
            <a:xfrm rot="10799991">
              <a:off x="6165991" y="-13882"/>
              <a:ext cx="2978008" cy="11862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78012"/>
                <a:gd name="f7" fmla="val 1186249"/>
                <a:gd name="f8" fmla="val 165980"/>
                <a:gd name="f9" fmla="val 8299"/>
                <a:gd name="f10" fmla="val 300281"/>
                <a:gd name="f11" fmla="val 137"/>
                <a:gd name="f12" fmla="val 457200"/>
                <a:gd name="f13" fmla="val 61784"/>
                <a:gd name="f14" fmla="val 507185"/>
                <a:gd name="f15" fmla="val 81421"/>
                <a:gd name="f16" fmla="val 551669"/>
                <a:gd name="f17" fmla="val 114141"/>
                <a:gd name="f18" fmla="val 593125"/>
                <a:gd name="f19" fmla="val 148281"/>
                <a:gd name="f20" fmla="val 622439"/>
                <a:gd name="f21" fmla="val 172422"/>
                <a:gd name="f22" fmla="val 646730"/>
                <a:gd name="f23" fmla="val 202835"/>
                <a:gd name="f24" fmla="val 667265"/>
                <a:gd name="f25" fmla="val 234779"/>
                <a:gd name="f26" fmla="val 684228"/>
                <a:gd name="f27" fmla="val 261166"/>
                <a:gd name="f28" fmla="val 691978"/>
                <a:gd name="f29" fmla="val 292444"/>
                <a:gd name="f30" fmla="val 704335"/>
                <a:gd name="f31" fmla="val 321276"/>
                <a:gd name="f32" fmla="val 708454"/>
                <a:gd name="f33" fmla="val 366584"/>
                <a:gd name="f34" fmla="val 718856"/>
                <a:gd name="f35" fmla="val 411757"/>
                <a:gd name="f36" fmla="val 716692"/>
                <a:gd name="f37" fmla="val 714694"/>
                <a:gd name="f38" fmla="val 499157"/>
                <a:gd name="f39" fmla="val 656541"/>
                <a:gd name="f40" fmla="val 558216"/>
                <a:gd name="f41" fmla="val 691979"/>
                <a:gd name="f42" fmla="val 580768"/>
                <a:gd name="f43" fmla="val 738341"/>
                <a:gd name="f44" fmla="val 610271"/>
                <a:gd name="f45" fmla="val 799070"/>
                <a:gd name="f46" fmla="val 556055"/>
                <a:gd name="f47" fmla="val 852616"/>
                <a:gd name="f48" fmla="val 543698"/>
                <a:gd name="f49" fmla="val 1105380"/>
                <a:gd name="f50" fmla="val 552725"/>
                <a:gd name="f51" fmla="val 1162051"/>
                <a:gd name="f52" fmla="val 503105"/>
                <a:gd name="f53" fmla="val 1334530"/>
                <a:gd name="f54" fmla="val 630195"/>
                <a:gd name="f55" fmla="val 1372046"/>
                <a:gd name="f56" fmla="val 657838"/>
                <a:gd name="f57" fmla="val 1400433"/>
                <a:gd name="f58" fmla="val 696098"/>
                <a:gd name="f59" fmla="val 1433384"/>
                <a:gd name="f60" fmla="val 729049"/>
                <a:gd name="f61" fmla="val 1441622"/>
                <a:gd name="f62" fmla="val 749644"/>
                <a:gd name="f63" fmla="val 1459264"/>
                <a:gd name="f64" fmla="val 768682"/>
                <a:gd name="f65" fmla="val 1458098"/>
                <a:gd name="f66" fmla="val 790833"/>
                <a:gd name="f67" fmla="val 1454998"/>
                <a:gd name="f68" fmla="val 849725"/>
                <a:gd name="f69" fmla="val 1389771"/>
                <a:gd name="f70" fmla="val 913817"/>
                <a:gd name="f71" fmla="val 1421027"/>
                <a:gd name="f72" fmla="val 963827"/>
                <a:gd name="f73" fmla="val 1442857"/>
                <a:gd name="f74" fmla="val 998755"/>
                <a:gd name="f75" fmla="val 1481314"/>
                <a:gd name="f76" fmla="val 904149"/>
                <a:gd name="f77" fmla="val 1519881"/>
                <a:gd name="f78" fmla="val 889687"/>
                <a:gd name="f79" fmla="val 1582663"/>
                <a:gd name="f80" fmla="val 866144"/>
                <a:gd name="f81" fmla="val 1651686"/>
                <a:gd name="f82" fmla="val 864974"/>
                <a:gd name="f83" fmla="val 1717589"/>
                <a:gd name="f84" fmla="val 852617"/>
                <a:gd name="f85" fmla="val 1804086"/>
                <a:gd name="f86" fmla="val 856736"/>
                <a:gd name="f87" fmla="val 1892282"/>
                <a:gd name="f88" fmla="val 847428"/>
                <a:gd name="f89" fmla="val 1977081"/>
                <a:gd name="f90" fmla="val 864973"/>
                <a:gd name="f91" fmla="val 2015133"/>
                <a:gd name="f92" fmla="val 872846"/>
                <a:gd name="f93" fmla="val 2048458"/>
                <a:gd name="f94" fmla="val 899280"/>
                <a:gd name="f95" fmla="val 2075935"/>
                <a:gd name="f96" fmla="val 926757"/>
                <a:gd name="f97" fmla="val 2103412"/>
                <a:gd name="f98" fmla="val 954234"/>
                <a:gd name="f99" fmla="val 2137719"/>
                <a:gd name="f100" fmla="val 1025611"/>
                <a:gd name="f101" fmla="val 2171321"/>
                <a:gd name="f102" fmla="val 1193620"/>
                <a:gd name="f103" fmla="val 2110621"/>
                <a:gd name="f104" fmla="val 969932"/>
                <a:gd name="f105" fmla="val 2261287"/>
                <a:gd name="f106" fmla="val 939114"/>
                <a:gd name="f107" fmla="val 2403043"/>
                <a:gd name="f108" fmla="val 910118"/>
                <a:gd name="f109" fmla="val 2549611"/>
                <a:gd name="f110" fmla="val 2693773"/>
                <a:gd name="f111" fmla="val 976184"/>
                <a:gd name="f112" fmla="val 2751438"/>
                <a:gd name="f113" fmla="val 996779"/>
                <a:gd name="f114" fmla="val 2810148"/>
                <a:gd name="f115" fmla="val 1014654"/>
                <a:gd name="f116" fmla="val 2866768"/>
                <a:gd name="f117" fmla="val 1037968"/>
                <a:gd name="f118" fmla="val 2912752"/>
                <a:gd name="f119" fmla="val 1056903"/>
                <a:gd name="f120" fmla="val 2899043"/>
                <a:gd name="f121" fmla="val 1064341"/>
                <a:gd name="f122" fmla="val 2928552"/>
                <a:gd name="f123" fmla="val 1099752"/>
                <a:gd name="f124" fmla="val 2939739"/>
                <a:gd name="f125" fmla="val 1113177"/>
                <a:gd name="f126" fmla="val 2953265"/>
                <a:gd name="f127" fmla="val 1124465"/>
                <a:gd name="f128" fmla="val 2965622"/>
                <a:gd name="f129" fmla="val 1136822"/>
                <a:gd name="f130" fmla="val 2979282"/>
                <a:gd name="f131" fmla="val 1177800"/>
                <a:gd name="f132" fmla="val 2977979"/>
                <a:gd name="f133" fmla="val 1160867"/>
                <a:gd name="f134" fmla="+- 0 0 -90"/>
                <a:gd name="f135" fmla="*/ f3 1 2978012"/>
                <a:gd name="f136" fmla="*/ f4 1 1186249"/>
                <a:gd name="f137" fmla="val f5"/>
                <a:gd name="f138" fmla="val f6"/>
                <a:gd name="f139" fmla="val f7"/>
                <a:gd name="f140" fmla="*/ f134 f0 1"/>
                <a:gd name="f141" fmla="+- f139 0 f137"/>
                <a:gd name="f142" fmla="+- f138 0 f137"/>
                <a:gd name="f143" fmla="*/ f140 1 f2"/>
                <a:gd name="f144" fmla="*/ f142 1 2978012"/>
                <a:gd name="f145" fmla="*/ f141 1 1186249"/>
                <a:gd name="f146" fmla="*/ 0 f142 1"/>
                <a:gd name="f147" fmla="*/ 0 f141 1"/>
                <a:gd name="f148" fmla="*/ 457200 f142 1"/>
                <a:gd name="f149" fmla="*/ 61784 f141 1"/>
                <a:gd name="f150" fmla="*/ 593125 f142 1"/>
                <a:gd name="f151" fmla="*/ 148281 f141 1"/>
                <a:gd name="f152" fmla="*/ 667265 f142 1"/>
                <a:gd name="f153" fmla="*/ 234779 f141 1"/>
                <a:gd name="f154" fmla="*/ 704335 f142 1"/>
                <a:gd name="f155" fmla="*/ 321276 f141 1"/>
                <a:gd name="f156" fmla="*/ 716692 f142 1"/>
                <a:gd name="f157" fmla="*/ 457200 f141 1"/>
                <a:gd name="f158" fmla="*/ 691979 f142 1"/>
                <a:gd name="f159" fmla="*/ 580768 f141 1"/>
                <a:gd name="f160" fmla="*/ 852616 f142 1"/>
                <a:gd name="f161" fmla="*/ 543698 f141 1"/>
                <a:gd name="f162" fmla="*/ 1334530 f142 1"/>
                <a:gd name="f163" fmla="*/ 630195 f141 1"/>
                <a:gd name="f164" fmla="*/ 1433384 f142 1"/>
                <a:gd name="f165" fmla="*/ 729049 f141 1"/>
                <a:gd name="f166" fmla="*/ 1458098 f142 1"/>
                <a:gd name="f167" fmla="*/ 790833 f141 1"/>
                <a:gd name="f168" fmla="*/ 1421027 f142 1"/>
                <a:gd name="f169" fmla="*/ 963827 f141 1"/>
                <a:gd name="f170" fmla="*/ 1519881 f142 1"/>
                <a:gd name="f171" fmla="*/ 889687 f141 1"/>
                <a:gd name="f172" fmla="*/ 1717589 f142 1"/>
                <a:gd name="f173" fmla="*/ 852617 f141 1"/>
                <a:gd name="f174" fmla="*/ 1977081 f142 1"/>
                <a:gd name="f175" fmla="*/ 864973 f141 1"/>
                <a:gd name="f176" fmla="*/ 2075935 f142 1"/>
                <a:gd name="f177" fmla="*/ 926757 f141 1"/>
                <a:gd name="f178" fmla="*/ 2137719 f142 1"/>
                <a:gd name="f179" fmla="*/ 1025611 f141 1"/>
                <a:gd name="f180" fmla="*/ 2261287 f142 1"/>
                <a:gd name="f181" fmla="*/ 939114 f141 1"/>
                <a:gd name="f182" fmla="*/ 2693773 f142 1"/>
                <a:gd name="f183" fmla="*/ 976184 f141 1"/>
                <a:gd name="f184" fmla="*/ 2866768 f142 1"/>
                <a:gd name="f185" fmla="*/ 1037968 f141 1"/>
                <a:gd name="f186" fmla="*/ 2928552 f142 1"/>
                <a:gd name="f187" fmla="*/ 1099752 f141 1"/>
                <a:gd name="f188" fmla="*/ 2965622 f142 1"/>
                <a:gd name="f189" fmla="*/ 1136822 f141 1"/>
                <a:gd name="f190" fmla="*/ 2977979 f142 1"/>
                <a:gd name="f191" fmla="*/ 1186249 f141 1"/>
                <a:gd name="f192" fmla="+- f143 0 f1"/>
                <a:gd name="f193" fmla="*/ f146 1 2978012"/>
                <a:gd name="f194" fmla="*/ f147 1 1186249"/>
                <a:gd name="f195" fmla="*/ f148 1 2978012"/>
                <a:gd name="f196" fmla="*/ f149 1 1186249"/>
                <a:gd name="f197" fmla="*/ f150 1 2978012"/>
                <a:gd name="f198" fmla="*/ f151 1 1186249"/>
                <a:gd name="f199" fmla="*/ f152 1 2978012"/>
                <a:gd name="f200" fmla="*/ f153 1 1186249"/>
                <a:gd name="f201" fmla="*/ f154 1 2978012"/>
                <a:gd name="f202" fmla="*/ f155 1 1186249"/>
                <a:gd name="f203" fmla="*/ f156 1 2978012"/>
                <a:gd name="f204" fmla="*/ f157 1 1186249"/>
                <a:gd name="f205" fmla="*/ f158 1 2978012"/>
                <a:gd name="f206" fmla="*/ f159 1 1186249"/>
                <a:gd name="f207" fmla="*/ f160 1 2978012"/>
                <a:gd name="f208" fmla="*/ f161 1 1186249"/>
                <a:gd name="f209" fmla="*/ f162 1 2978012"/>
                <a:gd name="f210" fmla="*/ f163 1 1186249"/>
                <a:gd name="f211" fmla="*/ f164 1 2978012"/>
                <a:gd name="f212" fmla="*/ f165 1 1186249"/>
                <a:gd name="f213" fmla="*/ f166 1 2978012"/>
                <a:gd name="f214" fmla="*/ f167 1 1186249"/>
                <a:gd name="f215" fmla="*/ f168 1 2978012"/>
                <a:gd name="f216" fmla="*/ f169 1 1186249"/>
                <a:gd name="f217" fmla="*/ f170 1 2978012"/>
                <a:gd name="f218" fmla="*/ f171 1 1186249"/>
                <a:gd name="f219" fmla="*/ f172 1 2978012"/>
                <a:gd name="f220" fmla="*/ f173 1 1186249"/>
                <a:gd name="f221" fmla="*/ f174 1 2978012"/>
                <a:gd name="f222" fmla="*/ f175 1 1186249"/>
                <a:gd name="f223" fmla="*/ f176 1 2978012"/>
                <a:gd name="f224" fmla="*/ f177 1 1186249"/>
                <a:gd name="f225" fmla="*/ f178 1 2978012"/>
                <a:gd name="f226" fmla="*/ f179 1 1186249"/>
                <a:gd name="f227" fmla="*/ f180 1 2978012"/>
                <a:gd name="f228" fmla="*/ f181 1 1186249"/>
                <a:gd name="f229" fmla="*/ f182 1 2978012"/>
                <a:gd name="f230" fmla="*/ f183 1 1186249"/>
                <a:gd name="f231" fmla="*/ f184 1 2978012"/>
                <a:gd name="f232" fmla="*/ f185 1 1186249"/>
                <a:gd name="f233" fmla="*/ f186 1 2978012"/>
                <a:gd name="f234" fmla="*/ f187 1 1186249"/>
                <a:gd name="f235" fmla="*/ f188 1 2978012"/>
                <a:gd name="f236" fmla="*/ f189 1 1186249"/>
                <a:gd name="f237" fmla="*/ f190 1 2978012"/>
                <a:gd name="f238" fmla="*/ f191 1 1186249"/>
                <a:gd name="f239" fmla="*/ f137 1 f144"/>
                <a:gd name="f240" fmla="*/ f138 1 f144"/>
                <a:gd name="f241" fmla="*/ f137 1 f145"/>
                <a:gd name="f242" fmla="*/ f139 1 f145"/>
                <a:gd name="f243" fmla="*/ f193 1 f144"/>
                <a:gd name="f244" fmla="*/ f194 1 f145"/>
                <a:gd name="f245" fmla="*/ f195 1 f144"/>
                <a:gd name="f246" fmla="*/ f196 1 f145"/>
                <a:gd name="f247" fmla="*/ f197 1 f144"/>
                <a:gd name="f248" fmla="*/ f198 1 f145"/>
                <a:gd name="f249" fmla="*/ f199 1 f144"/>
                <a:gd name="f250" fmla="*/ f200 1 f145"/>
                <a:gd name="f251" fmla="*/ f201 1 f144"/>
                <a:gd name="f252" fmla="*/ f202 1 f145"/>
                <a:gd name="f253" fmla="*/ f203 1 f144"/>
                <a:gd name="f254" fmla="*/ f204 1 f145"/>
                <a:gd name="f255" fmla="*/ f205 1 f144"/>
                <a:gd name="f256" fmla="*/ f206 1 f145"/>
                <a:gd name="f257" fmla="*/ f207 1 f144"/>
                <a:gd name="f258" fmla="*/ f208 1 f145"/>
                <a:gd name="f259" fmla="*/ f209 1 f144"/>
                <a:gd name="f260" fmla="*/ f210 1 f145"/>
                <a:gd name="f261" fmla="*/ f211 1 f144"/>
                <a:gd name="f262" fmla="*/ f212 1 f145"/>
                <a:gd name="f263" fmla="*/ f213 1 f144"/>
                <a:gd name="f264" fmla="*/ f214 1 f145"/>
                <a:gd name="f265" fmla="*/ f215 1 f144"/>
                <a:gd name="f266" fmla="*/ f216 1 f145"/>
                <a:gd name="f267" fmla="*/ f217 1 f144"/>
                <a:gd name="f268" fmla="*/ f218 1 f145"/>
                <a:gd name="f269" fmla="*/ f219 1 f144"/>
                <a:gd name="f270" fmla="*/ f220 1 f145"/>
                <a:gd name="f271" fmla="*/ f221 1 f144"/>
                <a:gd name="f272" fmla="*/ f222 1 f145"/>
                <a:gd name="f273" fmla="*/ f223 1 f144"/>
                <a:gd name="f274" fmla="*/ f224 1 f145"/>
                <a:gd name="f275" fmla="*/ f225 1 f144"/>
                <a:gd name="f276" fmla="*/ f226 1 f145"/>
                <a:gd name="f277" fmla="*/ f227 1 f144"/>
                <a:gd name="f278" fmla="*/ f228 1 f145"/>
                <a:gd name="f279" fmla="*/ f229 1 f144"/>
                <a:gd name="f280" fmla="*/ f230 1 f145"/>
                <a:gd name="f281" fmla="*/ f231 1 f144"/>
                <a:gd name="f282" fmla="*/ f232 1 f145"/>
                <a:gd name="f283" fmla="*/ f233 1 f144"/>
                <a:gd name="f284" fmla="*/ f234 1 f145"/>
                <a:gd name="f285" fmla="*/ f235 1 f144"/>
                <a:gd name="f286" fmla="*/ f236 1 f145"/>
                <a:gd name="f287" fmla="*/ f237 1 f144"/>
                <a:gd name="f288" fmla="*/ f238 1 f145"/>
                <a:gd name="f289" fmla="*/ f239 f135 1"/>
                <a:gd name="f290" fmla="*/ f240 f135 1"/>
                <a:gd name="f291" fmla="*/ f242 f136 1"/>
                <a:gd name="f292" fmla="*/ f241 f136 1"/>
                <a:gd name="f293" fmla="*/ f243 f135 1"/>
                <a:gd name="f294" fmla="*/ f244 f136 1"/>
                <a:gd name="f295" fmla="*/ f245 f135 1"/>
                <a:gd name="f296" fmla="*/ f246 f136 1"/>
                <a:gd name="f297" fmla="*/ f247 f135 1"/>
                <a:gd name="f298" fmla="*/ f248 f136 1"/>
                <a:gd name="f299" fmla="*/ f249 f135 1"/>
                <a:gd name="f300" fmla="*/ f250 f136 1"/>
                <a:gd name="f301" fmla="*/ f251 f135 1"/>
                <a:gd name="f302" fmla="*/ f252 f136 1"/>
                <a:gd name="f303" fmla="*/ f253 f135 1"/>
                <a:gd name="f304" fmla="*/ f254 f136 1"/>
                <a:gd name="f305" fmla="*/ f255 f135 1"/>
                <a:gd name="f306" fmla="*/ f256 f136 1"/>
                <a:gd name="f307" fmla="*/ f257 f135 1"/>
                <a:gd name="f308" fmla="*/ f258 f136 1"/>
                <a:gd name="f309" fmla="*/ f259 f135 1"/>
                <a:gd name="f310" fmla="*/ f260 f136 1"/>
                <a:gd name="f311" fmla="*/ f261 f135 1"/>
                <a:gd name="f312" fmla="*/ f262 f136 1"/>
                <a:gd name="f313" fmla="*/ f263 f135 1"/>
                <a:gd name="f314" fmla="*/ f264 f136 1"/>
                <a:gd name="f315" fmla="*/ f265 f135 1"/>
                <a:gd name="f316" fmla="*/ f266 f136 1"/>
                <a:gd name="f317" fmla="*/ f267 f135 1"/>
                <a:gd name="f318" fmla="*/ f268 f136 1"/>
                <a:gd name="f319" fmla="*/ f269 f135 1"/>
                <a:gd name="f320" fmla="*/ f270 f136 1"/>
                <a:gd name="f321" fmla="*/ f271 f135 1"/>
                <a:gd name="f322" fmla="*/ f272 f136 1"/>
                <a:gd name="f323" fmla="*/ f273 f135 1"/>
                <a:gd name="f324" fmla="*/ f274 f136 1"/>
                <a:gd name="f325" fmla="*/ f275 f135 1"/>
                <a:gd name="f326" fmla="*/ f276 f136 1"/>
                <a:gd name="f327" fmla="*/ f277 f135 1"/>
                <a:gd name="f328" fmla="*/ f278 f136 1"/>
                <a:gd name="f329" fmla="*/ f279 f135 1"/>
                <a:gd name="f330" fmla="*/ f280 f136 1"/>
                <a:gd name="f331" fmla="*/ f281 f135 1"/>
                <a:gd name="f332" fmla="*/ f282 f136 1"/>
                <a:gd name="f333" fmla="*/ f283 f135 1"/>
                <a:gd name="f334" fmla="*/ f284 f136 1"/>
                <a:gd name="f335" fmla="*/ f285 f135 1"/>
                <a:gd name="f336" fmla="*/ f286 f136 1"/>
                <a:gd name="f337" fmla="*/ f287 f135 1"/>
                <a:gd name="f338" fmla="*/ f288 f1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2">
                  <a:pos x="f293" y="f294"/>
                </a:cxn>
                <a:cxn ang="f192">
                  <a:pos x="f293" y="f294"/>
                </a:cxn>
                <a:cxn ang="f192">
                  <a:pos x="f295" y="f296"/>
                </a:cxn>
                <a:cxn ang="f192">
                  <a:pos x="f297" y="f298"/>
                </a:cxn>
                <a:cxn ang="f192">
                  <a:pos x="f299" y="f300"/>
                </a:cxn>
                <a:cxn ang="f192">
                  <a:pos x="f301" y="f302"/>
                </a:cxn>
                <a:cxn ang="f192">
                  <a:pos x="f303" y="f304"/>
                </a:cxn>
                <a:cxn ang="f192">
                  <a:pos x="f305" y="f306"/>
                </a:cxn>
                <a:cxn ang="f192">
                  <a:pos x="f307" y="f308"/>
                </a:cxn>
                <a:cxn ang="f192">
                  <a:pos x="f309" y="f310"/>
                </a:cxn>
                <a:cxn ang="f192">
                  <a:pos x="f311" y="f312"/>
                </a:cxn>
                <a:cxn ang="f192">
                  <a:pos x="f313" y="f314"/>
                </a:cxn>
                <a:cxn ang="f192">
                  <a:pos x="f315" y="f316"/>
                </a:cxn>
                <a:cxn ang="f192">
                  <a:pos x="f317" y="f318"/>
                </a:cxn>
                <a:cxn ang="f192">
                  <a:pos x="f319" y="f320"/>
                </a:cxn>
                <a:cxn ang="f192">
                  <a:pos x="f321" y="f322"/>
                </a:cxn>
                <a:cxn ang="f192">
                  <a:pos x="f323" y="f324"/>
                </a:cxn>
                <a:cxn ang="f192">
                  <a:pos x="f325" y="f326"/>
                </a:cxn>
                <a:cxn ang="f192">
                  <a:pos x="f327" y="f328"/>
                </a:cxn>
                <a:cxn ang="f192">
                  <a:pos x="f329" y="f330"/>
                </a:cxn>
                <a:cxn ang="f192">
                  <a:pos x="f331" y="f332"/>
                </a:cxn>
                <a:cxn ang="f192">
                  <a:pos x="f333" y="f334"/>
                </a:cxn>
                <a:cxn ang="f192">
                  <a:pos x="f335" y="f336"/>
                </a:cxn>
                <a:cxn ang="f192">
                  <a:pos x="f337" y="f338"/>
                </a:cxn>
                <a:cxn ang="f192">
                  <a:pos x="f293" y="f338"/>
                </a:cxn>
                <a:cxn ang="f192">
                  <a:pos x="f293" y="f294"/>
                </a:cxn>
              </a:cxnLst>
              <a:rect l="f289" t="f292" r="f290" b="f291"/>
              <a:pathLst>
                <a:path w="2978012" h="1186249">
                  <a:moveTo>
                    <a:pt x="f5" y="f5"/>
                  </a:moveTo>
                  <a:lnTo>
                    <a:pt x="f5" y="f5"/>
                  </a:ln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12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99" y="f100"/>
                  </a:cubicBezTo>
                  <a:cubicBezTo>
                    <a:pt x="f101" y="f102"/>
                    <a:pt x="f103" y="f104"/>
                    <a:pt x="f105" y="f106"/>
                  </a:cubicBezTo>
                  <a:cubicBezTo>
                    <a:pt x="f107" y="f108"/>
                    <a:pt x="f109" y="f72"/>
                    <a:pt x="f110" y="f111"/>
                  </a:cubicBezTo>
                  <a:cubicBezTo>
                    <a:pt x="f112" y="f113"/>
                    <a:pt x="f114" y="f115"/>
                    <a:pt x="f116" y="f117"/>
                  </a:cubicBezTo>
                  <a:cubicBezTo>
                    <a:pt x="f118" y="f119"/>
                    <a:pt x="f120" y="f121"/>
                    <a:pt x="f122" y="f123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130" y="f131"/>
                    <a:pt x="f132" y="f133"/>
                    <a:pt x="f132" y="f7"/>
                  </a:cubicBez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97723B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9" name="Forma libre: forma 332">
            <a:extLst>
              <a:ext uri="{FF2B5EF4-FFF2-40B4-BE49-F238E27FC236}">
                <a16:creationId xmlns:a16="http://schemas.microsoft.com/office/drawing/2014/main" id="{4C711BFA-1FC7-A14C-E862-0B069E1D4147}"/>
              </a:ext>
            </a:extLst>
          </p:cNvPr>
          <p:cNvSpPr/>
          <p:nvPr/>
        </p:nvSpPr>
        <p:spPr>
          <a:xfrm flipH="1">
            <a:off x="6312999" y="3952658"/>
            <a:ext cx="2831000" cy="11908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Forma libre: forma 333">
            <a:extLst>
              <a:ext uri="{FF2B5EF4-FFF2-40B4-BE49-F238E27FC236}">
                <a16:creationId xmlns:a16="http://schemas.microsoft.com/office/drawing/2014/main" id="{E9C4D4FD-CC4C-F505-16B7-65A7D3A6E56A}"/>
              </a:ext>
            </a:extLst>
          </p:cNvPr>
          <p:cNvSpPr/>
          <p:nvPr/>
        </p:nvSpPr>
        <p:spPr>
          <a:xfrm>
            <a:off x="8284" y="3966520"/>
            <a:ext cx="2978008" cy="11862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48">
            <a:extLst>
              <a:ext uri="{FF2B5EF4-FFF2-40B4-BE49-F238E27FC236}">
                <a16:creationId xmlns:a16="http://schemas.microsoft.com/office/drawing/2014/main" id="{29519FB9-FE7E-1676-0BDB-7527E3487149}"/>
              </a:ext>
            </a:extLst>
          </p:cNvPr>
          <p:cNvSpPr/>
          <p:nvPr/>
        </p:nvSpPr>
        <p:spPr>
          <a:xfrm>
            <a:off x="672897" y="4576297"/>
            <a:ext cx="3488115" cy="33195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743807AA-AAE2-50D4-4535-28119CB6A73C}"/>
              </a:ext>
            </a:extLst>
          </p:cNvPr>
          <p:cNvSpPr txBox="1"/>
          <p:nvPr/>
        </p:nvSpPr>
        <p:spPr>
          <a:xfrm>
            <a:off x="830165" y="323633"/>
            <a:ext cx="4643752" cy="715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50" b="0" i="0" u="none" strike="noStrike" kern="0" cap="none" spc="0" baseline="0">
                <a:solidFill>
                  <a:srgbClr val="DE4351"/>
                </a:solidFill>
                <a:uFillTx/>
                <a:latin typeface="Chewy"/>
                <a:ea typeface="Arial"/>
                <a:cs typeface="Arial" pitchFamily="34"/>
              </a:rPr>
              <a:t>Agenda</a:t>
            </a:r>
            <a:r>
              <a:rPr lang="en-US" sz="4050" b="0" i="0" u="none" strike="noStrike" kern="0" cap="none" spc="0" baseline="0">
                <a:solidFill>
                  <a:srgbClr val="DE4351"/>
                </a:solidFill>
                <a:uFillTx/>
                <a:latin typeface="Arial"/>
                <a:ea typeface="Arial"/>
                <a:cs typeface="Arial" pitchFamily="34"/>
              </a:rPr>
              <a:t> </a:t>
            </a:r>
            <a:r>
              <a:rPr lang="en-US" sz="4050" b="0" i="0" u="none" strike="noStrike" kern="0" cap="none" spc="0" baseline="0">
                <a:solidFill>
                  <a:srgbClr val="DE4351"/>
                </a:solidFill>
                <a:uFillTx/>
                <a:latin typeface="Chewy"/>
                <a:ea typeface="Arial"/>
                <a:cs typeface="Arial" pitchFamily="34"/>
              </a:rPr>
              <a:t>Style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2F52C228-8BB9-4C08-82A8-F7860C4B1453}"/>
              </a:ext>
            </a:extLst>
          </p:cNvPr>
          <p:cNvGrpSpPr/>
          <p:nvPr/>
        </p:nvGrpSpPr>
        <p:grpSpPr>
          <a:xfrm>
            <a:off x="4491048" y="1281485"/>
            <a:ext cx="3962725" cy="711641"/>
            <a:chOff x="4491048" y="1281485"/>
            <a:chExt cx="3962725" cy="711641"/>
          </a:xfrm>
        </p:grpSpPr>
        <p:grpSp>
          <p:nvGrpSpPr>
            <p:cNvPr id="5" name="Group 2">
              <a:extLst>
                <a:ext uri="{FF2B5EF4-FFF2-40B4-BE49-F238E27FC236}">
                  <a16:creationId xmlns:a16="http://schemas.microsoft.com/office/drawing/2014/main" id="{7778147C-2954-95AC-7E02-FBAC88C1599C}"/>
                </a:ext>
              </a:extLst>
            </p:cNvPr>
            <p:cNvGrpSpPr/>
            <p:nvPr/>
          </p:nvGrpSpPr>
          <p:grpSpPr>
            <a:xfrm>
              <a:off x="5059155" y="1305415"/>
              <a:ext cx="3394618" cy="687711"/>
              <a:chOff x="5059155" y="1305415"/>
              <a:chExt cx="3394618" cy="687711"/>
            </a:xfrm>
          </p:grpSpPr>
          <p:sp>
            <p:nvSpPr>
              <p:cNvPr id="6" name="TextBox 7">
                <a:extLst>
                  <a:ext uri="{FF2B5EF4-FFF2-40B4-BE49-F238E27FC236}">
                    <a16:creationId xmlns:a16="http://schemas.microsoft.com/office/drawing/2014/main" id="{742AF440-7D0D-4E91-6417-E20B60122D16}"/>
                  </a:ext>
                </a:extLst>
              </p:cNvPr>
              <p:cNvSpPr txBox="1"/>
              <p:nvPr/>
            </p:nvSpPr>
            <p:spPr>
              <a:xfrm>
                <a:off x="5073008" y="1623791"/>
                <a:ext cx="3380765" cy="369335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900" b="0" i="0" u="none" strike="noStrike" kern="0" cap="none" spc="0" baseline="0">
                    <a:solidFill>
                      <a:srgbClr val="DE4351"/>
                    </a:solidFill>
                    <a:uFillTx/>
                    <a:latin typeface="Arial"/>
                    <a:ea typeface="Arial"/>
                    <a:cs typeface="Arial" pitchFamily="34"/>
                  </a:rPr>
                  <a:t>Get a modern PowerPoint  Presentation that is beautifully designed. </a:t>
                </a:r>
                <a:r>
                  <a:rPr lang="en-US" sz="900" b="0" i="0" u="none" strike="noStrike" kern="0" cap="none" spc="0" baseline="0">
                    <a:solidFill>
                      <a:srgbClr val="DE4351"/>
                    </a:solidFill>
                    <a:uFillTx/>
                    <a:latin typeface="Arial"/>
                    <a:ea typeface="FZShuTi" pitchFamily="2"/>
                    <a:cs typeface="Arial" pitchFamily="34"/>
                  </a:rPr>
                  <a:t>I hope and I believe that this Template will your Time.</a:t>
                </a:r>
                <a:endParaRPr lang="en-US" sz="900" b="0" i="0" u="none" strike="noStrike" kern="0" cap="none" spc="0" baseline="0">
                  <a:solidFill>
                    <a:srgbClr val="DE4351"/>
                  </a:solidFill>
                  <a:uFillTx/>
                  <a:latin typeface="Arial"/>
                  <a:ea typeface="Arial"/>
                  <a:cs typeface="Arial" pitchFamily="34"/>
                </a:endParaRPr>
              </a:p>
            </p:txBody>
          </p:sp>
          <p:sp>
            <p:nvSpPr>
              <p:cNvPr id="7" name="TextBox 8">
                <a:extLst>
                  <a:ext uri="{FF2B5EF4-FFF2-40B4-BE49-F238E27FC236}">
                    <a16:creationId xmlns:a16="http://schemas.microsoft.com/office/drawing/2014/main" id="{E8BD5CB8-A319-D4B7-FF21-38463F110CF6}"/>
                  </a:ext>
                </a:extLst>
              </p:cNvPr>
              <p:cNvSpPr txBox="1"/>
              <p:nvPr/>
            </p:nvSpPr>
            <p:spPr>
              <a:xfrm>
                <a:off x="5059155" y="1305415"/>
                <a:ext cx="3380765" cy="403954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80997" tIns="45720" rIns="80997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2025" b="1" i="0" u="none" strike="noStrike" kern="0" cap="none" spc="0" baseline="0">
                    <a:solidFill>
                      <a:srgbClr val="7A482F"/>
                    </a:solidFill>
                    <a:uFillTx/>
                    <a:latin typeface="Arial"/>
                    <a:ea typeface="Arial"/>
                    <a:cs typeface="Arial" pitchFamily="34"/>
                  </a:rPr>
                  <a:t>Contents</a:t>
                </a:r>
              </a:p>
            </p:txBody>
          </p:sp>
        </p:grpSp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916D78F0-68DB-569E-D4FC-7D49248066A2}"/>
                </a:ext>
              </a:extLst>
            </p:cNvPr>
            <p:cNvSpPr txBox="1"/>
            <p:nvPr/>
          </p:nvSpPr>
          <p:spPr>
            <a:xfrm>
              <a:off x="4491048" y="1281485"/>
              <a:ext cx="718572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80997" tIns="45720" rIns="80997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700" b="1" i="0" u="none" strike="noStrike" kern="0" cap="none" spc="0" baseline="0">
                  <a:solidFill>
                    <a:srgbClr val="FFC14C"/>
                  </a:solidFill>
                  <a:uFillTx/>
                  <a:latin typeface="Arial"/>
                  <a:ea typeface="Arial"/>
                  <a:cs typeface="Arial" pitchFamily="34"/>
                </a:rPr>
                <a:t>01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30BA659A-44B3-3D9F-9CA1-7C412DC1D7B8}"/>
              </a:ext>
            </a:extLst>
          </p:cNvPr>
          <p:cNvGrpSpPr/>
          <p:nvPr/>
        </p:nvGrpSpPr>
        <p:grpSpPr>
          <a:xfrm>
            <a:off x="4491048" y="2183230"/>
            <a:ext cx="3962725" cy="711632"/>
            <a:chOff x="4491048" y="2183230"/>
            <a:chExt cx="3962725" cy="711632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38AAC768-EBBE-A228-B1D1-4990A757D9EE}"/>
                </a:ext>
              </a:extLst>
            </p:cNvPr>
            <p:cNvGrpSpPr/>
            <p:nvPr/>
          </p:nvGrpSpPr>
          <p:grpSpPr>
            <a:xfrm>
              <a:off x="5059155" y="2207151"/>
              <a:ext cx="3394618" cy="687711"/>
              <a:chOff x="5059155" y="2207151"/>
              <a:chExt cx="3394618" cy="687711"/>
            </a:xfrm>
          </p:grpSpPr>
          <p:sp>
            <p:nvSpPr>
              <p:cNvPr id="11" name="TextBox 12">
                <a:extLst>
                  <a:ext uri="{FF2B5EF4-FFF2-40B4-BE49-F238E27FC236}">
                    <a16:creationId xmlns:a16="http://schemas.microsoft.com/office/drawing/2014/main" id="{6436833F-1789-06F1-52F9-AD0D983C5317}"/>
                  </a:ext>
                </a:extLst>
              </p:cNvPr>
              <p:cNvSpPr txBox="1"/>
              <p:nvPr/>
            </p:nvSpPr>
            <p:spPr>
              <a:xfrm>
                <a:off x="5073008" y="2525527"/>
                <a:ext cx="3380765" cy="369335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900" b="0" i="0" u="none" strike="noStrike" kern="0" cap="none" spc="0" baseline="0">
                    <a:solidFill>
                      <a:srgbClr val="DE4351"/>
                    </a:solidFill>
                    <a:uFillTx/>
                    <a:latin typeface="Arial"/>
                    <a:ea typeface="Arial"/>
                    <a:cs typeface="Arial" pitchFamily="34"/>
                  </a:rPr>
                  <a:t>Get a modern PowerPoint  Presentation that is beautifully designed. </a:t>
                </a:r>
                <a:r>
                  <a:rPr lang="en-US" sz="900" b="0" i="0" u="none" strike="noStrike" kern="0" cap="none" spc="0" baseline="0">
                    <a:solidFill>
                      <a:srgbClr val="DE4351"/>
                    </a:solidFill>
                    <a:uFillTx/>
                    <a:latin typeface="Arial"/>
                    <a:ea typeface="FZShuTi" pitchFamily="2"/>
                    <a:cs typeface="Arial" pitchFamily="34"/>
                  </a:rPr>
                  <a:t>I hope and I believe that this Template will your Time.</a:t>
                </a:r>
                <a:endParaRPr lang="en-US" sz="900" b="0" i="0" u="none" strike="noStrike" kern="0" cap="none" spc="0" baseline="0">
                  <a:solidFill>
                    <a:srgbClr val="DE4351"/>
                  </a:solidFill>
                  <a:uFillTx/>
                  <a:latin typeface="Arial"/>
                  <a:ea typeface="Arial"/>
                  <a:cs typeface="Arial" pitchFamily="34"/>
                </a:endParaRPr>
              </a:p>
            </p:txBody>
          </p:sp>
          <p:sp>
            <p:nvSpPr>
              <p:cNvPr id="12" name="TextBox 13">
                <a:extLst>
                  <a:ext uri="{FF2B5EF4-FFF2-40B4-BE49-F238E27FC236}">
                    <a16:creationId xmlns:a16="http://schemas.microsoft.com/office/drawing/2014/main" id="{63F7E0F7-69F2-5DC5-A70D-456909CA7921}"/>
                  </a:ext>
                </a:extLst>
              </p:cNvPr>
              <p:cNvSpPr txBox="1"/>
              <p:nvPr/>
            </p:nvSpPr>
            <p:spPr>
              <a:xfrm>
                <a:off x="5059155" y="2207151"/>
                <a:ext cx="3380765" cy="403954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80997" tIns="45720" rIns="80997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2025" b="1" i="0" u="none" strike="noStrike" kern="0" cap="none" spc="0" baseline="0">
                    <a:solidFill>
                      <a:srgbClr val="7A482F"/>
                    </a:solidFill>
                    <a:uFillTx/>
                    <a:latin typeface="Arial"/>
                    <a:ea typeface="Arial"/>
                    <a:cs typeface="Arial" pitchFamily="34"/>
                  </a:rPr>
                  <a:t>Contents</a:t>
                </a:r>
              </a:p>
            </p:txBody>
          </p:sp>
        </p:grp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A2686392-DCEB-F0B8-2D22-01964A96FF07}"/>
                </a:ext>
              </a:extLst>
            </p:cNvPr>
            <p:cNvSpPr txBox="1"/>
            <p:nvPr/>
          </p:nvSpPr>
          <p:spPr>
            <a:xfrm>
              <a:off x="4491048" y="2183230"/>
              <a:ext cx="718572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80997" tIns="45720" rIns="80997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700" b="1" i="0" u="none" strike="noStrike" kern="0" cap="none" spc="0" baseline="0">
                  <a:solidFill>
                    <a:srgbClr val="FFC14C"/>
                  </a:solidFill>
                  <a:uFillTx/>
                  <a:latin typeface="Arial"/>
                  <a:ea typeface="Arial"/>
                  <a:cs typeface="Arial" pitchFamily="34"/>
                </a:rPr>
                <a:t>02</a:t>
              </a: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4981EFC-F7A6-BB44-8CA9-F82E7A5761EF}"/>
              </a:ext>
            </a:extLst>
          </p:cNvPr>
          <p:cNvGrpSpPr/>
          <p:nvPr/>
        </p:nvGrpSpPr>
        <p:grpSpPr>
          <a:xfrm>
            <a:off x="4491048" y="3084966"/>
            <a:ext cx="3962725" cy="711631"/>
            <a:chOff x="4491048" y="3084966"/>
            <a:chExt cx="3962725" cy="711631"/>
          </a:xfrm>
        </p:grpSpPr>
        <p:grpSp>
          <p:nvGrpSpPr>
            <p:cNvPr id="15" name="Group 15">
              <a:extLst>
                <a:ext uri="{FF2B5EF4-FFF2-40B4-BE49-F238E27FC236}">
                  <a16:creationId xmlns:a16="http://schemas.microsoft.com/office/drawing/2014/main" id="{8E38B743-9B6C-8B99-DC5F-2E62D10E71F6}"/>
                </a:ext>
              </a:extLst>
            </p:cNvPr>
            <p:cNvGrpSpPr/>
            <p:nvPr/>
          </p:nvGrpSpPr>
          <p:grpSpPr>
            <a:xfrm>
              <a:off x="5059155" y="3108886"/>
              <a:ext cx="3394618" cy="687711"/>
              <a:chOff x="5059155" y="3108886"/>
              <a:chExt cx="3394618" cy="687711"/>
            </a:xfrm>
          </p:grpSpPr>
          <p:sp>
            <p:nvSpPr>
              <p:cNvPr id="16" name="TextBox 17">
                <a:extLst>
                  <a:ext uri="{FF2B5EF4-FFF2-40B4-BE49-F238E27FC236}">
                    <a16:creationId xmlns:a16="http://schemas.microsoft.com/office/drawing/2014/main" id="{6880C23D-634A-1F53-B3E2-350F8EFC4B2B}"/>
                  </a:ext>
                </a:extLst>
              </p:cNvPr>
              <p:cNvSpPr txBox="1"/>
              <p:nvPr/>
            </p:nvSpPr>
            <p:spPr>
              <a:xfrm>
                <a:off x="5073008" y="3427262"/>
                <a:ext cx="3380765" cy="369335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900" b="0" i="0" u="none" strike="noStrike" kern="0" cap="none" spc="0" baseline="0">
                    <a:solidFill>
                      <a:srgbClr val="DE4351"/>
                    </a:solidFill>
                    <a:uFillTx/>
                    <a:latin typeface="Arial"/>
                    <a:ea typeface="Arial"/>
                    <a:cs typeface="Arial" pitchFamily="34"/>
                  </a:rPr>
                  <a:t>Get a modern PowerPoint  Presentation that is beautifully designed. </a:t>
                </a:r>
                <a:r>
                  <a:rPr lang="en-US" sz="900" b="0" i="0" u="none" strike="noStrike" kern="0" cap="none" spc="0" baseline="0">
                    <a:solidFill>
                      <a:srgbClr val="DE4351"/>
                    </a:solidFill>
                    <a:uFillTx/>
                    <a:latin typeface="Arial"/>
                    <a:ea typeface="FZShuTi" pitchFamily="2"/>
                    <a:cs typeface="Arial" pitchFamily="34"/>
                  </a:rPr>
                  <a:t>I hope and I believe that this Template will your Time.</a:t>
                </a:r>
                <a:endParaRPr lang="en-US" sz="900" b="0" i="0" u="none" strike="noStrike" kern="0" cap="none" spc="0" baseline="0">
                  <a:solidFill>
                    <a:srgbClr val="DE4351"/>
                  </a:solidFill>
                  <a:uFillTx/>
                  <a:latin typeface="Arial"/>
                  <a:ea typeface="Arial"/>
                  <a:cs typeface="Arial" pitchFamily="34"/>
                </a:endParaRPr>
              </a:p>
            </p:txBody>
          </p:sp>
          <p:sp>
            <p:nvSpPr>
              <p:cNvPr id="17" name="TextBox 18">
                <a:extLst>
                  <a:ext uri="{FF2B5EF4-FFF2-40B4-BE49-F238E27FC236}">
                    <a16:creationId xmlns:a16="http://schemas.microsoft.com/office/drawing/2014/main" id="{B9E176A1-70BE-2D08-3D6A-783899FD7283}"/>
                  </a:ext>
                </a:extLst>
              </p:cNvPr>
              <p:cNvSpPr txBox="1"/>
              <p:nvPr/>
            </p:nvSpPr>
            <p:spPr>
              <a:xfrm>
                <a:off x="5059155" y="3108886"/>
                <a:ext cx="3380765" cy="403954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80997" tIns="45720" rIns="80997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2025" b="1" i="0" u="none" strike="noStrike" kern="0" cap="none" spc="0" baseline="0">
                    <a:solidFill>
                      <a:srgbClr val="7A482F"/>
                    </a:solidFill>
                    <a:uFillTx/>
                    <a:latin typeface="Arial"/>
                    <a:ea typeface="Arial"/>
                    <a:cs typeface="Arial" pitchFamily="34"/>
                  </a:rPr>
                  <a:t>Contents</a:t>
                </a:r>
              </a:p>
            </p:txBody>
          </p:sp>
        </p:grpSp>
        <p:sp>
          <p:nvSpPr>
            <p:cNvPr id="18" name="TextBox 16">
              <a:extLst>
                <a:ext uri="{FF2B5EF4-FFF2-40B4-BE49-F238E27FC236}">
                  <a16:creationId xmlns:a16="http://schemas.microsoft.com/office/drawing/2014/main" id="{9CD55E9F-7169-9D15-ECBF-FEF8A78A789E}"/>
                </a:ext>
              </a:extLst>
            </p:cNvPr>
            <p:cNvSpPr txBox="1"/>
            <p:nvPr/>
          </p:nvSpPr>
          <p:spPr>
            <a:xfrm>
              <a:off x="4491048" y="3084966"/>
              <a:ext cx="718572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80997" tIns="45720" rIns="80997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700" b="1" i="0" u="none" strike="noStrike" kern="0" cap="none" spc="0" baseline="0">
                  <a:solidFill>
                    <a:srgbClr val="FFC14C"/>
                  </a:solidFill>
                  <a:uFillTx/>
                  <a:latin typeface="Arial"/>
                  <a:ea typeface="Arial"/>
                  <a:cs typeface="Arial" pitchFamily="34"/>
                </a:rPr>
                <a:t>03</a:t>
              </a: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6C5C6277-708F-FD85-E82C-77F9AF129F83}"/>
              </a:ext>
            </a:extLst>
          </p:cNvPr>
          <p:cNvGrpSpPr/>
          <p:nvPr/>
        </p:nvGrpSpPr>
        <p:grpSpPr>
          <a:xfrm>
            <a:off x="4491048" y="3986701"/>
            <a:ext cx="3962725" cy="711632"/>
            <a:chOff x="4491048" y="3986701"/>
            <a:chExt cx="3962725" cy="711632"/>
          </a:xfrm>
        </p:grpSpPr>
        <p:grpSp>
          <p:nvGrpSpPr>
            <p:cNvPr id="20" name="Group 20">
              <a:extLst>
                <a:ext uri="{FF2B5EF4-FFF2-40B4-BE49-F238E27FC236}">
                  <a16:creationId xmlns:a16="http://schemas.microsoft.com/office/drawing/2014/main" id="{DDE0E041-0AF3-DD5D-AC24-FAE388B419DC}"/>
                </a:ext>
              </a:extLst>
            </p:cNvPr>
            <p:cNvGrpSpPr/>
            <p:nvPr/>
          </p:nvGrpSpPr>
          <p:grpSpPr>
            <a:xfrm>
              <a:off x="5059155" y="4010622"/>
              <a:ext cx="3394618" cy="687711"/>
              <a:chOff x="5059155" y="4010622"/>
              <a:chExt cx="3394618" cy="687711"/>
            </a:xfrm>
          </p:grpSpPr>
          <p:sp>
            <p:nvSpPr>
              <p:cNvPr id="21" name="TextBox 22">
                <a:extLst>
                  <a:ext uri="{FF2B5EF4-FFF2-40B4-BE49-F238E27FC236}">
                    <a16:creationId xmlns:a16="http://schemas.microsoft.com/office/drawing/2014/main" id="{2820DDBD-ABBD-1715-F48E-D34FDA5BE1A8}"/>
                  </a:ext>
                </a:extLst>
              </p:cNvPr>
              <p:cNvSpPr txBox="1"/>
              <p:nvPr/>
            </p:nvSpPr>
            <p:spPr>
              <a:xfrm>
                <a:off x="5073008" y="4328998"/>
                <a:ext cx="3380765" cy="369335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900" b="0" i="0" u="none" strike="noStrike" kern="0" cap="none" spc="0" baseline="0">
                    <a:solidFill>
                      <a:srgbClr val="DE4351"/>
                    </a:solidFill>
                    <a:uFillTx/>
                    <a:latin typeface="Arial"/>
                    <a:ea typeface="Arial"/>
                    <a:cs typeface="Arial" pitchFamily="34"/>
                  </a:rPr>
                  <a:t>Get a modern PowerPoint  Presentation that is beautifully designed. </a:t>
                </a:r>
                <a:r>
                  <a:rPr lang="en-US" sz="900" b="0" i="0" u="none" strike="noStrike" kern="0" cap="none" spc="0" baseline="0">
                    <a:solidFill>
                      <a:srgbClr val="DE4351"/>
                    </a:solidFill>
                    <a:uFillTx/>
                    <a:latin typeface="Arial"/>
                    <a:ea typeface="FZShuTi" pitchFamily="2"/>
                    <a:cs typeface="Arial" pitchFamily="34"/>
                  </a:rPr>
                  <a:t>I hope and I believe that this Template will your Time.</a:t>
                </a:r>
                <a:endParaRPr lang="en-US" sz="900" b="0" i="0" u="none" strike="noStrike" kern="0" cap="none" spc="0" baseline="0">
                  <a:solidFill>
                    <a:srgbClr val="DE4351"/>
                  </a:solidFill>
                  <a:uFillTx/>
                  <a:latin typeface="Arial"/>
                  <a:ea typeface="Arial"/>
                  <a:cs typeface="Arial" pitchFamily="34"/>
                </a:endParaRPr>
              </a:p>
            </p:txBody>
          </p:sp>
          <p:sp>
            <p:nvSpPr>
              <p:cNvPr id="22" name="TextBox 23">
                <a:extLst>
                  <a:ext uri="{FF2B5EF4-FFF2-40B4-BE49-F238E27FC236}">
                    <a16:creationId xmlns:a16="http://schemas.microsoft.com/office/drawing/2014/main" id="{85F881C3-28AD-E535-09E0-B5326BE84210}"/>
                  </a:ext>
                </a:extLst>
              </p:cNvPr>
              <p:cNvSpPr txBox="1"/>
              <p:nvPr/>
            </p:nvSpPr>
            <p:spPr>
              <a:xfrm>
                <a:off x="5059155" y="4010622"/>
                <a:ext cx="3380765" cy="403954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80997" tIns="45720" rIns="80997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2025" b="1" i="0" u="none" strike="noStrike" kern="0" cap="none" spc="0" baseline="0">
                    <a:solidFill>
                      <a:srgbClr val="7A482F"/>
                    </a:solidFill>
                    <a:uFillTx/>
                    <a:latin typeface="Arial"/>
                    <a:ea typeface="Arial"/>
                    <a:cs typeface="Arial" pitchFamily="34"/>
                  </a:rPr>
                  <a:t>Contents</a:t>
                </a:r>
              </a:p>
            </p:txBody>
          </p:sp>
        </p:grpSp>
        <p:sp>
          <p:nvSpPr>
            <p:cNvPr id="23" name="TextBox 21">
              <a:extLst>
                <a:ext uri="{FF2B5EF4-FFF2-40B4-BE49-F238E27FC236}">
                  <a16:creationId xmlns:a16="http://schemas.microsoft.com/office/drawing/2014/main" id="{94EEF57D-AED0-7924-18A6-0C3AFB530124}"/>
                </a:ext>
              </a:extLst>
            </p:cNvPr>
            <p:cNvSpPr txBox="1"/>
            <p:nvPr/>
          </p:nvSpPr>
          <p:spPr>
            <a:xfrm>
              <a:off x="4491048" y="3986701"/>
              <a:ext cx="718572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80997" tIns="45720" rIns="80997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700" b="1" i="0" u="none" strike="noStrike" kern="0" cap="none" spc="0" baseline="0">
                  <a:solidFill>
                    <a:srgbClr val="FFC14C"/>
                  </a:solidFill>
                  <a:uFillTx/>
                  <a:latin typeface="Arial"/>
                  <a:ea typeface="Arial"/>
                  <a:cs typeface="Arial" pitchFamily="34"/>
                </a:rPr>
                <a:t>04</a:t>
              </a:r>
            </a:p>
          </p:txBody>
        </p:sp>
      </p:grpSp>
      <p:sp>
        <p:nvSpPr>
          <p:cNvPr id="24" name="Rectángulo: esquinas redondeadas 5">
            <a:extLst>
              <a:ext uri="{FF2B5EF4-FFF2-40B4-BE49-F238E27FC236}">
                <a16:creationId xmlns:a16="http://schemas.microsoft.com/office/drawing/2014/main" id="{46664A85-1FC0-BF1C-D3DA-4F924DB66AF4}"/>
              </a:ext>
            </a:extLst>
          </p:cNvPr>
          <p:cNvSpPr/>
          <p:nvPr/>
        </p:nvSpPr>
        <p:spPr>
          <a:xfrm>
            <a:off x="56994" y="77742"/>
            <a:ext cx="233034" cy="494441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5" name="Grupo 28">
            <a:extLst>
              <a:ext uri="{FF2B5EF4-FFF2-40B4-BE49-F238E27FC236}">
                <a16:creationId xmlns:a16="http://schemas.microsoft.com/office/drawing/2014/main" id="{60E1F7DE-04D4-3001-3473-E53D96529D76}"/>
              </a:ext>
            </a:extLst>
          </p:cNvPr>
          <p:cNvGrpSpPr/>
          <p:nvPr/>
        </p:nvGrpSpPr>
        <p:grpSpPr>
          <a:xfrm>
            <a:off x="1024237" y="1749722"/>
            <a:ext cx="2806751" cy="3070143"/>
            <a:chOff x="1024237" y="1749722"/>
            <a:chExt cx="2806751" cy="3070143"/>
          </a:xfrm>
        </p:grpSpPr>
        <p:sp>
          <p:nvSpPr>
            <p:cNvPr id="26" name="Google Shape;1071;p41">
              <a:extLst>
                <a:ext uri="{FF2B5EF4-FFF2-40B4-BE49-F238E27FC236}">
                  <a16:creationId xmlns:a16="http://schemas.microsoft.com/office/drawing/2014/main" id="{29997712-45C2-B3B8-F397-67BAA62FE5DA}"/>
                </a:ext>
              </a:extLst>
            </p:cNvPr>
            <p:cNvSpPr/>
            <p:nvPr/>
          </p:nvSpPr>
          <p:spPr>
            <a:xfrm rot="20808097">
              <a:off x="3044010" y="4020342"/>
              <a:ext cx="91" cy="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*/ f0 1 1"/>
                <a:gd name="f5" fmla="*/ f1 1 1"/>
                <a:gd name="f6" fmla="val f2"/>
                <a:gd name="f7" fmla="val f3"/>
                <a:gd name="f8" fmla="+- f7 0 f6"/>
                <a:gd name="f9" fmla="val f8"/>
                <a:gd name="f10" fmla="*/ f6 1 f9"/>
                <a:gd name="f11" fmla="*/ f7 1 f9"/>
                <a:gd name="f12" fmla="*/ f10 f4 1"/>
                <a:gd name="f13" fmla="*/ f11 f4 1"/>
                <a:gd name="f14" fmla="*/ f11 f5 1"/>
                <a:gd name="f15" fmla="*/ f10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1" h="1">
                  <a:moveTo>
                    <a:pt x="f2" y="f2"/>
                  </a:moveTo>
                  <a:lnTo>
                    <a:pt x="f2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56DD975D-1CDC-71D7-D9FD-F1CEF7296864}"/>
                </a:ext>
              </a:extLst>
            </p:cNvPr>
            <p:cNvSpPr/>
            <p:nvPr/>
          </p:nvSpPr>
          <p:spPr>
            <a:xfrm>
              <a:off x="1621834" y="1871511"/>
              <a:ext cx="1608713" cy="13594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"/>
                <a:gd name="f7" fmla="val 201"/>
                <a:gd name="f8" fmla="val 202"/>
                <a:gd name="f9" fmla="val 204"/>
                <a:gd name="f10" fmla="val 163"/>
                <a:gd name="f11" fmla="val 185"/>
                <a:gd name="f12" fmla="val 142"/>
                <a:gd name="f13" fmla="val 154"/>
                <a:gd name="f14" fmla="val 129"/>
                <a:gd name="f15" fmla="val 151"/>
                <a:gd name="f16" fmla="val 128"/>
                <a:gd name="f17" fmla="val 149"/>
                <a:gd name="f18" fmla="val 126"/>
                <a:gd name="f19" fmla="val 148"/>
                <a:gd name="f20" fmla="val 123"/>
                <a:gd name="f21" fmla="val 113"/>
                <a:gd name="f22" fmla="val 132"/>
                <a:gd name="f23" fmla="val 109"/>
                <a:gd name="f24" fmla="val 121"/>
                <a:gd name="f25" fmla="val 110"/>
                <a:gd name="f26" fmla="val 108"/>
                <a:gd name="f27" fmla="val 99"/>
                <a:gd name="f28" fmla="val 111"/>
                <a:gd name="f29" fmla="val 93"/>
                <a:gd name="f30" fmla="val 122"/>
                <a:gd name="f31" fmla="val 90"/>
                <a:gd name="f32" fmla="val 127"/>
                <a:gd name="f33" fmla="val 86"/>
                <a:gd name="f34" fmla="val 82"/>
                <a:gd name="f35" fmla="val 131"/>
                <a:gd name="f36" fmla="val 58"/>
                <a:gd name="f37" fmla="val 42"/>
                <a:gd name="f38" fmla="val 158"/>
                <a:gd name="f39" fmla="val 38"/>
                <a:gd name="f40" fmla="val 184"/>
                <a:gd name="f41" fmla="val 37"/>
                <a:gd name="f42" fmla="val 189"/>
                <a:gd name="f43" fmla="val 194"/>
                <a:gd name="f44" fmla="val 24"/>
                <a:gd name="f45" fmla="val 15"/>
                <a:gd name="f46" fmla="val 177"/>
                <a:gd name="f47" fmla="val 10"/>
                <a:gd name="f48" fmla="val 161"/>
                <a:gd name="f49" fmla="val 8"/>
                <a:gd name="f50" fmla="val 105"/>
                <a:gd name="f51" fmla="val 21"/>
                <a:gd name="f52" fmla="val 78"/>
                <a:gd name="f53" fmla="val 51"/>
                <a:gd name="f54" fmla="val 118"/>
                <a:gd name="f55" fmla="val 172"/>
                <a:gd name="f56" fmla="val 30"/>
                <a:gd name="f57" fmla="val 211"/>
                <a:gd name="f58" fmla="val 52"/>
                <a:gd name="f59" fmla="val 103"/>
                <a:gd name="f60" fmla="val 233"/>
                <a:gd name="f61" fmla="val 230"/>
                <a:gd name="f62" fmla="val 169"/>
                <a:gd name="f63" fmla="val 219"/>
                <a:gd name="f64" fmla="val 186"/>
                <a:gd name="f65" fmla="val 67"/>
                <a:gd name="f66" fmla="val 54"/>
                <a:gd name="f67" fmla="val 45"/>
                <a:gd name="f68" fmla="val 88"/>
                <a:gd name="f69" fmla="val 101"/>
                <a:gd name="f70" fmla="val 55"/>
                <a:gd name="f71" fmla="val 79"/>
                <a:gd name="f72" fmla="val 89"/>
                <a:gd name="f73" fmla="val 112"/>
                <a:gd name="f74" fmla="val 100"/>
                <a:gd name="f75" fmla="val 173"/>
                <a:gd name="f76" fmla="val 150"/>
                <a:gd name="f77" fmla="val 160"/>
                <a:gd name="f78" fmla="val 195"/>
                <a:gd name="f79" fmla="+- 0 0 -90"/>
                <a:gd name="f80" fmla="*/ f3 1 238"/>
                <a:gd name="f81" fmla="*/ f4 1 201"/>
                <a:gd name="f82" fmla="val f5"/>
                <a:gd name="f83" fmla="val f6"/>
                <a:gd name="f84" fmla="val f7"/>
                <a:gd name="f85" fmla="*/ f79 f0 1"/>
                <a:gd name="f86" fmla="+- f84 0 f82"/>
                <a:gd name="f87" fmla="+- f83 0 f82"/>
                <a:gd name="f88" fmla="*/ f85 1 f2"/>
                <a:gd name="f89" fmla="*/ f87 1 238"/>
                <a:gd name="f90" fmla="*/ f86 1 201"/>
                <a:gd name="f91" fmla="*/ 202 f87 1"/>
                <a:gd name="f92" fmla="*/ 201 f86 1"/>
                <a:gd name="f93" fmla="*/ 154 f87 1"/>
                <a:gd name="f94" fmla="*/ 129 f86 1"/>
                <a:gd name="f95" fmla="*/ 148 f87 1"/>
                <a:gd name="f96" fmla="*/ 123 f86 1"/>
                <a:gd name="f97" fmla="*/ 121 f87 1"/>
                <a:gd name="f98" fmla="*/ 109 f86 1"/>
                <a:gd name="f99" fmla="*/ 93 f87 1"/>
                <a:gd name="f100" fmla="*/ 122 f86 1"/>
                <a:gd name="f101" fmla="*/ 82 f87 1"/>
                <a:gd name="f102" fmla="*/ 131 f86 1"/>
                <a:gd name="f103" fmla="*/ 38 f87 1"/>
                <a:gd name="f104" fmla="*/ 184 f86 1"/>
                <a:gd name="f105" fmla="*/ 10 f87 1"/>
                <a:gd name="f106" fmla="*/ 161 f86 1"/>
                <a:gd name="f107" fmla="*/ 21 f87 1"/>
                <a:gd name="f108" fmla="*/ 78 f86 1"/>
                <a:gd name="f109" fmla="*/ 172 f87 1"/>
                <a:gd name="f110" fmla="*/ 30 f86 1"/>
                <a:gd name="f111" fmla="*/ 233 f87 1"/>
                <a:gd name="f112" fmla="*/ 148 f86 1"/>
                <a:gd name="f113" fmla="*/ 67 f87 1"/>
                <a:gd name="f114" fmla="*/ 45 f87 1"/>
                <a:gd name="f115" fmla="*/ 101 f86 1"/>
                <a:gd name="f116" fmla="*/ 89 f87 1"/>
                <a:gd name="f117" fmla="*/ 100 f86 1"/>
                <a:gd name="f118" fmla="*/ 173 f87 1"/>
                <a:gd name="f119" fmla="*/ 150 f87 1"/>
                <a:gd name="f120" fmla="*/ 195 f87 1"/>
                <a:gd name="f121" fmla="+- f88 0 f1"/>
                <a:gd name="f122" fmla="*/ f91 1 238"/>
                <a:gd name="f123" fmla="*/ f92 1 201"/>
                <a:gd name="f124" fmla="*/ f93 1 238"/>
                <a:gd name="f125" fmla="*/ f94 1 201"/>
                <a:gd name="f126" fmla="*/ f95 1 238"/>
                <a:gd name="f127" fmla="*/ f96 1 201"/>
                <a:gd name="f128" fmla="*/ f97 1 238"/>
                <a:gd name="f129" fmla="*/ f98 1 201"/>
                <a:gd name="f130" fmla="*/ f99 1 238"/>
                <a:gd name="f131" fmla="*/ f100 1 201"/>
                <a:gd name="f132" fmla="*/ f101 1 238"/>
                <a:gd name="f133" fmla="*/ f102 1 201"/>
                <a:gd name="f134" fmla="*/ f103 1 238"/>
                <a:gd name="f135" fmla="*/ f104 1 201"/>
                <a:gd name="f136" fmla="*/ f105 1 238"/>
                <a:gd name="f137" fmla="*/ f106 1 201"/>
                <a:gd name="f138" fmla="*/ f107 1 238"/>
                <a:gd name="f139" fmla="*/ f108 1 201"/>
                <a:gd name="f140" fmla="*/ f109 1 238"/>
                <a:gd name="f141" fmla="*/ f110 1 201"/>
                <a:gd name="f142" fmla="*/ f111 1 238"/>
                <a:gd name="f143" fmla="*/ f112 1 201"/>
                <a:gd name="f144" fmla="*/ f113 1 238"/>
                <a:gd name="f145" fmla="*/ f114 1 238"/>
                <a:gd name="f146" fmla="*/ f115 1 201"/>
                <a:gd name="f147" fmla="*/ f116 1 238"/>
                <a:gd name="f148" fmla="*/ f117 1 201"/>
                <a:gd name="f149" fmla="*/ f118 1 238"/>
                <a:gd name="f150" fmla="*/ f119 1 238"/>
                <a:gd name="f151" fmla="*/ f120 1 238"/>
                <a:gd name="f152" fmla="*/ 0 1 f89"/>
                <a:gd name="f153" fmla="*/ f83 1 f89"/>
                <a:gd name="f154" fmla="*/ 0 1 f90"/>
                <a:gd name="f155" fmla="*/ f84 1 f90"/>
                <a:gd name="f156" fmla="*/ f122 1 f89"/>
                <a:gd name="f157" fmla="*/ f123 1 f90"/>
                <a:gd name="f158" fmla="*/ f124 1 f89"/>
                <a:gd name="f159" fmla="*/ f125 1 f90"/>
                <a:gd name="f160" fmla="*/ f126 1 f89"/>
                <a:gd name="f161" fmla="*/ f127 1 f90"/>
                <a:gd name="f162" fmla="*/ f128 1 f89"/>
                <a:gd name="f163" fmla="*/ f129 1 f90"/>
                <a:gd name="f164" fmla="*/ f130 1 f89"/>
                <a:gd name="f165" fmla="*/ f131 1 f90"/>
                <a:gd name="f166" fmla="*/ f132 1 f89"/>
                <a:gd name="f167" fmla="*/ f133 1 f90"/>
                <a:gd name="f168" fmla="*/ f134 1 f89"/>
                <a:gd name="f169" fmla="*/ f135 1 f90"/>
                <a:gd name="f170" fmla="*/ f136 1 f89"/>
                <a:gd name="f171" fmla="*/ f137 1 f90"/>
                <a:gd name="f172" fmla="*/ f138 1 f89"/>
                <a:gd name="f173" fmla="*/ f139 1 f90"/>
                <a:gd name="f174" fmla="*/ f140 1 f89"/>
                <a:gd name="f175" fmla="*/ f141 1 f90"/>
                <a:gd name="f176" fmla="*/ f142 1 f89"/>
                <a:gd name="f177" fmla="*/ f143 1 f90"/>
                <a:gd name="f178" fmla="*/ f144 1 f89"/>
                <a:gd name="f179" fmla="*/ f145 1 f89"/>
                <a:gd name="f180" fmla="*/ f146 1 f90"/>
                <a:gd name="f181" fmla="*/ f147 1 f89"/>
                <a:gd name="f182" fmla="*/ f148 1 f90"/>
                <a:gd name="f183" fmla="*/ f149 1 f89"/>
                <a:gd name="f184" fmla="*/ f150 1 f89"/>
                <a:gd name="f185" fmla="*/ f151 1 f89"/>
                <a:gd name="f186" fmla="*/ f152 f80 1"/>
                <a:gd name="f187" fmla="*/ f153 f80 1"/>
                <a:gd name="f188" fmla="*/ f155 f81 1"/>
                <a:gd name="f189" fmla="*/ f154 f81 1"/>
                <a:gd name="f190" fmla="*/ f156 f80 1"/>
                <a:gd name="f191" fmla="*/ f157 f81 1"/>
                <a:gd name="f192" fmla="*/ f158 f80 1"/>
                <a:gd name="f193" fmla="*/ f159 f81 1"/>
                <a:gd name="f194" fmla="*/ f160 f80 1"/>
                <a:gd name="f195" fmla="*/ f161 f81 1"/>
                <a:gd name="f196" fmla="*/ f162 f80 1"/>
                <a:gd name="f197" fmla="*/ f163 f81 1"/>
                <a:gd name="f198" fmla="*/ f164 f80 1"/>
                <a:gd name="f199" fmla="*/ f165 f81 1"/>
                <a:gd name="f200" fmla="*/ f166 f80 1"/>
                <a:gd name="f201" fmla="*/ f167 f81 1"/>
                <a:gd name="f202" fmla="*/ f168 f80 1"/>
                <a:gd name="f203" fmla="*/ f169 f81 1"/>
                <a:gd name="f204" fmla="*/ f170 f80 1"/>
                <a:gd name="f205" fmla="*/ f171 f81 1"/>
                <a:gd name="f206" fmla="*/ f172 f80 1"/>
                <a:gd name="f207" fmla="*/ f173 f81 1"/>
                <a:gd name="f208" fmla="*/ f174 f80 1"/>
                <a:gd name="f209" fmla="*/ f175 f81 1"/>
                <a:gd name="f210" fmla="*/ f176 f80 1"/>
                <a:gd name="f211" fmla="*/ f177 f81 1"/>
                <a:gd name="f212" fmla="*/ f178 f80 1"/>
                <a:gd name="f213" fmla="*/ f179 f80 1"/>
                <a:gd name="f214" fmla="*/ f180 f81 1"/>
                <a:gd name="f215" fmla="*/ f181 f80 1"/>
                <a:gd name="f216" fmla="*/ f182 f81 1"/>
                <a:gd name="f217" fmla="*/ f183 f80 1"/>
                <a:gd name="f218" fmla="*/ f184 f80 1"/>
                <a:gd name="f219" fmla="*/ f185 f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1">
                  <a:pos x="f190" y="f191"/>
                </a:cxn>
                <a:cxn ang="f121">
                  <a:pos x="f192" y="f193"/>
                </a:cxn>
                <a:cxn ang="f121">
                  <a:pos x="f194" y="f195"/>
                </a:cxn>
                <a:cxn ang="f121">
                  <a:pos x="f196" y="f197"/>
                </a:cxn>
                <a:cxn ang="f121">
                  <a:pos x="f198" y="f199"/>
                </a:cxn>
                <a:cxn ang="f121">
                  <a:pos x="f200" y="f201"/>
                </a:cxn>
                <a:cxn ang="f121">
                  <a:pos x="f202" y="f203"/>
                </a:cxn>
                <a:cxn ang="f121">
                  <a:pos x="f202" y="f191"/>
                </a:cxn>
                <a:cxn ang="f121">
                  <a:pos x="f204" y="f205"/>
                </a:cxn>
                <a:cxn ang="f121">
                  <a:pos x="f206" y="f207"/>
                </a:cxn>
                <a:cxn ang="f121">
                  <a:pos x="f208" y="f209"/>
                </a:cxn>
                <a:cxn ang="f121">
                  <a:pos x="f210" y="f211"/>
                </a:cxn>
                <a:cxn ang="f121">
                  <a:pos x="f190" y="f191"/>
                </a:cxn>
                <a:cxn ang="f121">
                  <a:pos x="f212" y="f207"/>
                </a:cxn>
                <a:cxn ang="f121">
                  <a:pos x="f213" y="f214"/>
                </a:cxn>
                <a:cxn ang="f121">
                  <a:pos x="f212" y="f199"/>
                </a:cxn>
                <a:cxn ang="f121">
                  <a:pos x="f215" y="f216"/>
                </a:cxn>
                <a:cxn ang="f121">
                  <a:pos x="f212" y="f207"/>
                </a:cxn>
                <a:cxn ang="f121">
                  <a:pos x="f217" y="f207"/>
                </a:cxn>
                <a:cxn ang="f121">
                  <a:pos x="f218" y="f216"/>
                </a:cxn>
                <a:cxn ang="f121">
                  <a:pos x="f208" y="f199"/>
                </a:cxn>
                <a:cxn ang="f121">
                  <a:pos x="f219" y="f214"/>
                </a:cxn>
                <a:cxn ang="f121">
                  <a:pos x="f217" y="f207"/>
                </a:cxn>
              </a:cxnLst>
              <a:rect l="f186" t="f189" r="f187" b="f188"/>
              <a:pathLst>
                <a:path w="238" h="201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2" y="f21"/>
                    <a:pt x="f22" y="f23"/>
                    <a:pt x="f24" y="f23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14"/>
                    <a:pt x="f34" y="f35"/>
                  </a:cubicBezTo>
                  <a:cubicBezTo>
                    <a:pt x="f36" y="f12"/>
                    <a:pt x="f37" y="f38"/>
                    <a:pt x="f39" y="f40"/>
                  </a:cubicBezTo>
                  <a:cubicBezTo>
                    <a:pt x="f41" y="f42"/>
                    <a:pt x="f39" y="f43"/>
                    <a:pt x="f39" y="f7"/>
                  </a:cubicBezTo>
                  <a:cubicBezTo>
                    <a:pt x="f44" y="f42"/>
                    <a:pt x="f45" y="f46"/>
                    <a:pt x="f47" y="f48"/>
                  </a:cubicBezTo>
                  <a:cubicBezTo>
                    <a:pt x="f5" y="f22"/>
                    <a:pt x="f49" y="f50"/>
                    <a:pt x="f51" y="f52"/>
                  </a:cubicBezTo>
                  <a:cubicBezTo>
                    <a:pt x="f53" y="f51"/>
                    <a:pt x="f54" y="f5"/>
                    <a:pt x="f55" y="f56"/>
                  </a:cubicBezTo>
                  <a:cubicBezTo>
                    <a:pt x="f57" y="f58"/>
                    <a:pt x="f6" y="f59"/>
                    <a:pt x="f60" y="f19"/>
                  </a:cubicBezTo>
                  <a:cubicBezTo>
                    <a:pt x="f61" y="f62"/>
                    <a:pt x="f63" y="f64"/>
                    <a:pt x="f8" y="f7"/>
                  </a:cubicBezTo>
                  <a:close/>
                  <a:moveTo>
                    <a:pt x="f65" y="f52"/>
                  </a:moveTo>
                  <a:cubicBezTo>
                    <a:pt x="f66" y="f52"/>
                    <a:pt x="f67" y="f68"/>
                    <a:pt x="f67" y="f69"/>
                  </a:cubicBezTo>
                  <a:cubicBezTo>
                    <a:pt x="f67" y="f21"/>
                    <a:pt x="f70" y="f30"/>
                    <a:pt x="f65" y="f30"/>
                  </a:cubicBezTo>
                  <a:cubicBezTo>
                    <a:pt x="f71" y="f30"/>
                    <a:pt x="f72" y="f73"/>
                    <a:pt x="f72" y="f74"/>
                  </a:cubicBezTo>
                  <a:cubicBezTo>
                    <a:pt x="f68" y="f68"/>
                    <a:pt x="f71" y="f52"/>
                    <a:pt x="f65" y="f52"/>
                  </a:cubicBezTo>
                  <a:close/>
                  <a:moveTo>
                    <a:pt x="f75" y="f52"/>
                  </a:moveTo>
                  <a:cubicBezTo>
                    <a:pt x="f48" y="f52"/>
                    <a:pt x="f76" y="f68"/>
                    <a:pt x="f76" y="f74"/>
                  </a:cubicBezTo>
                  <a:cubicBezTo>
                    <a:pt x="f76" y="f73"/>
                    <a:pt x="f77" y="f30"/>
                    <a:pt x="f55" y="f30"/>
                  </a:cubicBezTo>
                  <a:cubicBezTo>
                    <a:pt x="f40" y="f30"/>
                    <a:pt x="f43" y="f21"/>
                    <a:pt x="f78" y="f69"/>
                  </a:cubicBezTo>
                  <a:cubicBezTo>
                    <a:pt x="f78" y="f72"/>
                    <a:pt x="f11" y="f71"/>
                    <a:pt x="f75" y="f5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08B9156B-8225-B2F9-0695-2C87E0FEE313}"/>
                </a:ext>
              </a:extLst>
            </p:cNvPr>
            <p:cNvSpPr/>
            <p:nvPr/>
          </p:nvSpPr>
          <p:spPr>
            <a:xfrm>
              <a:off x="1667152" y="3313118"/>
              <a:ext cx="1520912" cy="13594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201"/>
                <a:gd name="f8" fmla="val 203"/>
                <a:gd name="f9" fmla="val 210"/>
                <a:gd name="f10" fmla="val 15"/>
                <a:gd name="f11" fmla="val 217"/>
                <a:gd name="f12" fmla="val 30"/>
                <a:gd name="f13" fmla="val 46"/>
                <a:gd name="f14" fmla="val 219"/>
                <a:gd name="f15" fmla="val 47"/>
                <a:gd name="f16" fmla="val 215"/>
                <a:gd name="f17" fmla="val 212"/>
                <a:gd name="f18" fmla="val 48"/>
                <a:gd name="f19" fmla="val 182"/>
                <a:gd name="f20" fmla="val 56"/>
                <a:gd name="f21" fmla="val 165"/>
                <a:gd name="f22" fmla="val 77"/>
                <a:gd name="f23" fmla="val 156"/>
                <a:gd name="f24" fmla="val 105"/>
                <a:gd name="f25" fmla="val 147"/>
                <a:gd name="f26" fmla="val 131"/>
                <a:gd name="f27" fmla="val 150"/>
                <a:gd name="f28" fmla="val 161"/>
                <a:gd name="f29" fmla="val 189"/>
                <a:gd name="f30" fmla="val 142"/>
                <a:gd name="f31" fmla="val 200"/>
                <a:gd name="f32" fmla="val 92"/>
                <a:gd name="f33" fmla="val 65"/>
                <a:gd name="f34" fmla="val 190"/>
                <a:gd name="f35" fmla="val 68"/>
                <a:gd name="f36" fmla="val 176"/>
                <a:gd name="f37" fmla="val 72"/>
                <a:gd name="f38" fmla="val 162"/>
                <a:gd name="f39" fmla="val 74"/>
                <a:gd name="f40" fmla="val 148"/>
                <a:gd name="f41" fmla="val 76"/>
                <a:gd name="f42" fmla="val 114"/>
                <a:gd name="f43" fmla="val 67"/>
                <a:gd name="f44" fmla="val 84"/>
                <a:gd name="f45" fmla="val 40"/>
                <a:gd name="f46" fmla="val 61"/>
                <a:gd name="f47" fmla="val 29"/>
                <a:gd name="f48" fmla="val 52"/>
                <a:gd name="f49" fmla="val 17"/>
                <a:gd name="f50" fmla="val 8"/>
                <a:gd name="f51" fmla="val 16"/>
                <a:gd name="f52" fmla="val 22"/>
                <a:gd name="f53" fmla="val 50"/>
                <a:gd name="f54" fmla="val 20"/>
                <a:gd name="f55" fmla="val 79"/>
                <a:gd name="f56" fmla="val 112"/>
                <a:gd name="f57" fmla="val 145"/>
                <a:gd name="f58" fmla="val 175"/>
                <a:gd name="f59" fmla="val 21"/>
                <a:gd name="f60" fmla="+- 0 0 -90"/>
                <a:gd name="f61" fmla="*/ f3 1 225"/>
                <a:gd name="f62" fmla="*/ f4 1 201"/>
                <a:gd name="f63" fmla="val f5"/>
                <a:gd name="f64" fmla="val f6"/>
                <a:gd name="f65" fmla="val f7"/>
                <a:gd name="f66" fmla="*/ f60 f0 1"/>
                <a:gd name="f67" fmla="+- f65 0 f63"/>
                <a:gd name="f68" fmla="+- f64 0 f63"/>
                <a:gd name="f69" fmla="*/ f66 1 f2"/>
                <a:gd name="f70" fmla="*/ f68 1 225"/>
                <a:gd name="f71" fmla="*/ f67 1 201"/>
                <a:gd name="f72" fmla="*/ 203 f68 1"/>
                <a:gd name="f73" fmla="*/ 0 f67 1"/>
                <a:gd name="f74" fmla="*/ 225 f68 1"/>
                <a:gd name="f75" fmla="*/ 46 f67 1"/>
                <a:gd name="f76" fmla="*/ 212 f68 1"/>
                <a:gd name="f77" fmla="*/ 48 f67 1"/>
                <a:gd name="f78" fmla="*/ 156 f68 1"/>
                <a:gd name="f79" fmla="*/ 105 f67 1"/>
                <a:gd name="f80" fmla="*/ 161 f68 1"/>
                <a:gd name="f81" fmla="*/ 189 f67 1"/>
                <a:gd name="f82" fmla="*/ 65 f68 1"/>
                <a:gd name="f83" fmla="*/ 190 f67 1"/>
                <a:gd name="f84" fmla="*/ 74 f68 1"/>
                <a:gd name="f85" fmla="*/ 148 f67 1"/>
                <a:gd name="f86" fmla="*/ 40 f68 1"/>
                <a:gd name="f87" fmla="*/ 61 f67 1"/>
                <a:gd name="f88" fmla="*/ 0 f68 1"/>
                <a:gd name="f89" fmla="*/ 22 f68 1"/>
                <a:gd name="f90" fmla="*/ 112 f68 1"/>
                <a:gd name="f91" fmla="*/ 30 f67 1"/>
                <a:gd name="f92" fmla="+- f69 0 f1"/>
                <a:gd name="f93" fmla="*/ f72 1 225"/>
                <a:gd name="f94" fmla="*/ f73 1 201"/>
                <a:gd name="f95" fmla="*/ f74 1 225"/>
                <a:gd name="f96" fmla="*/ f75 1 201"/>
                <a:gd name="f97" fmla="*/ f76 1 225"/>
                <a:gd name="f98" fmla="*/ f77 1 201"/>
                <a:gd name="f99" fmla="*/ f78 1 225"/>
                <a:gd name="f100" fmla="*/ f79 1 201"/>
                <a:gd name="f101" fmla="*/ f80 1 225"/>
                <a:gd name="f102" fmla="*/ f81 1 201"/>
                <a:gd name="f103" fmla="*/ f82 1 225"/>
                <a:gd name="f104" fmla="*/ f83 1 201"/>
                <a:gd name="f105" fmla="*/ f84 1 225"/>
                <a:gd name="f106" fmla="*/ f85 1 201"/>
                <a:gd name="f107" fmla="*/ f86 1 225"/>
                <a:gd name="f108" fmla="*/ f87 1 201"/>
                <a:gd name="f109" fmla="*/ f88 1 225"/>
                <a:gd name="f110" fmla="*/ f89 1 225"/>
                <a:gd name="f111" fmla="*/ f90 1 225"/>
                <a:gd name="f112" fmla="*/ f91 1 201"/>
                <a:gd name="f113" fmla="*/ 0 1 f70"/>
                <a:gd name="f114" fmla="*/ f64 1 f70"/>
                <a:gd name="f115" fmla="*/ 0 1 f71"/>
                <a:gd name="f116" fmla="*/ f65 1 f71"/>
                <a:gd name="f117" fmla="*/ f93 1 f70"/>
                <a:gd name="f118" fmla="*/ f94 1 f71"/>
                <a:gd name="f119" fmla="*/ f95 1 f70"/>
                <a:gd name="f120" fmla="*/ f96 1 f71"/>
                <a:gd name="f121" fmla="*/ f97 1 f70"/>
                <a:gd name="f122" fmla="*/ f98 1 f71"/>
                <a:gd name="f123" fmla="*/ f99 1 f70"/>
                <a:gd name="f124" fmla="*/ f100 1 f71"/>
                <a:gd name="f125" fmla="*/ f101 1 f70"/>
                <a:gd name="f126" fmla="*/ f102 1 f71"/>
                <a:gd name="f127" fmla="*/ f103 1 f70"/>
                <a:gd name="f128" fmla="*/ f104 1 f71"/>
                <a:gd name="f129" fmla="*/ f105 1 f70"/>
                <a:gd name="f130" fmla="*/ f106 1 f71"/>
                <a:gd name="f131" fmla="*/ f107 1 f70"/>
                <a:gd name="f132" fmla="*/ f108 1 f71"/>
                <a:gd name="f133" fmla="*/ f109 1 f70"/>
                <a:gd name="f134" fmla="*/ f110 1 f70"/>
                <a:gd name="f135" fmla="*/ f111 1 f70"/>
                <a:gd name="f136" fmla="*/ f112 1 f71"/>
                <a:gd name="f137" fmla="*/ f113 f61 1"/>
                <a:gd name="f138" fmla="*/ f114 f61 1"/>
                <a:gd name="f139" fmla="*/ f116 f62 1"/>
                <a:gd name="f140" fmla="*/ f115 f62 1"/>
                <a:gd name="f141" fmla="*/ f117 f61 1"/>
                <a:gd name="f142" fmla="*/ f118 f62 1"/>
                <a:gd name="f143" fmla="*/ f119 f61 1"/>
                <a:gd name="f144" fmla="*/ f120 f62 1"/>
                <a:gd name="f145" fmla="*/ f121 f61 1"/>
                <a:gd name="f146" fmla="*/ f122 f62 1"/>
                <a:gd name="f147" fmla="*/ f123 f61 1"/>
                <a:gd name="f148" fmla="*/ f124 f62 1"/>
                <a:gd name="f149" fmla="*/ f125 f61 1"/>
                <a:gd name="f150" fmla="*/ f126 f62 1"/>
                <a:gd name="f151" fmla="*/ f127 f61 1"/>
                <a:gd name="f152" fmla="*/ f128 f62 1"/>
                <a:gd name="f153" fmla="*/ f129 f61 1"/>
                <a:gd name="f154" fmla="*/ f130 f62 1"/>
                <a:gd name="f155" fmla="*/ f131 f61 1"/>
                <a:gd name="f156" fmla="*/ f132 f62 1"/>
                <a:gd name="f157" fmla="*/ f133 f61 1"/>
                <a:gd name="f158" fmla="*/ f134 f61 1"/>
                <a:gd name="f159" fmla="*/ f135 f61 1"/>
                <a:gd name="f160" fmla="*/ f136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2">
                  <a:pos x="f141" y="f142"/>
                </a:cxn>
                <a:cxn ang="f92">
                  <a:pos x="f143" y="f144"/>
                </a:cxn>
                <a:cxn ang="f92">
                  <a:pos x="f145" y="f146"/>
                </a:cxn>
                <a:cxn ang="f92">
                  <a:pos x="f147" y="f148"/>
                </a:cxn>
                <a:cxn ang="f92">
                  <a:pos x="f149" y="f150"/>
                </a:cxn>
                <a:cxn ang="f92">
                  <a:pos x="f151" y="f152"/>
                </a:cxn>
                <a:cxn ang="f92">
                  <a:pos x="f153" y="f154"/>
                </a:cxn>
                <a:cxn ang="f92">
                  <a:pos x="f155" y="f156"/>
                </a:cxn>
                <a:cxn ang="f92">
                  <a:pos x="f157" y="f144"/>
                </a:cxn>
                <a:cxn ang="f92">
                  <a:pos x="f158" y="f142"/>
                </a:cxn>
                <a:cxn ang="f92">
                  <a:pos x="f159" y="f160"/>
                </a:cxn>
                <a:cxn ang="f92">
                  <a:pos x="f141" y="f142"/>
                </a:cxn>
              </a:cxnLst>
              <a:rect l="f137" t="f140" r="f138" b="f139"/>
              <a:pathLst>
                <a:path w="225" h="201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15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3"/>
                    <a:pt x="f28" y="f29"/>
                  </a:cubicBezTo>
                  <a:cubicBezTo>
                    <a:pt x="f30" y="f31"/>
                    <a:pt x="f32" y="f7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18"/>
                    <a:pt x="f5" y="f13"/>
                  </a:cubicBezTo>
                  <a:cubicBezTo>
                    <a:pt x="f50" y="f12"/>
                    <a:pt x="f10" y="f51"/>
                    <a:pt x="f52" y="f5"/>
                  </a:cubicBezTo>
                  <a:cubicBezTo>
                    <a:pt x="f53" y="f54"/>
                    <a:pt x="f55" y="f12"/>
                    <a:pt x="f56" y="f12"/>
                  </a:cubicBezTo>
                  <a:cubicBezTo>
                    <a:pt x="f57" y="f12"/>
                    <a:pt x="f58" y="f59"/>
                    <a:pt x="f8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A21FC083-C7A4-BA80-9119-ACBCFE71BE08}"/>
                </a:ext>
              </a:extLst>
            </p:cNvPr>
            <p:cNvSpPr/>
            <p:nvPr/>
          </p:nvSpPr>
          <p:spPr>
            <a:xfrm>
              <a:off x="1944718" y="2831640"/>
              <a:ext cx="954469" cy="6032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89"/>
                <a:gd name="f8" fmla="val 73"/>
                <a:gd name="f9" fmla="val 88"/>
                <a:gd name="f10" fmla="val 53"/>
                <a:gd name="f11" fmla="val 87"/>
                <a:gd name="f12" fmla="val 33"/>
                <a:gd name="f13" fmla="val 84"/>
                <a:gd name="f14" fmla="val 14"/>
                <a:gd name="f15" fmla="val 75"/>
                <a:gd name="f16" fmla="val 6"/>
                <a:gd name="f17" fmla="val 71"/>
                <a:gd name="f18" fmla="val 4"/>
                <a:gd name="f19" fmla="val 62"/>
                <a:gd name="f20" fmla="val 3"/>
                <a:gd name="f21" fmla="val 54"/>
                <a:gd name="f22" fmla="val 27"/>
                <a:gd name="f23" fmla="val 20"/>
                <a:gd name="f24" fmla="val 9"/>
                <a:gd name="f25" fmla="val 42"/>
                <a:gd name="f26" fmla="val 1"/>
                <a:gd name="f27" fmla="val 43"/>
                <a:gd name="f28" fmla="val 46"/>
                <a:gd name="f29" fmla="val 2"/>
                <a:gd name="f30" fmla="val 47"/>
                <a:gd name="f31" fmla="val 51"/>
                <a:gd name="f32" fmla="val 7"/>
                <a:gd name="f33" fmla="val 12"/>
                <a:gd name="f34" fmla="val 58"/>
                <a:gd name="f35" fmla="val 64"/>
                <a:gd name="f36" fmla="val 17"/>
                <a:gd name="f37" fmla="val 65"/>
                <a:gd name="f38" fmla="val 21"/>
                <a:gd name="f39" fmla="val 26"/>
                <a:gd name="f40" fmla="val 40"/>
                <a:gd name="f41" fmla="val 66"/>
                <a:gd name="f42" fmla="val 56"/>
                <a:gd name="f43" fmla="val 72"/>
                <a:gd name="f44" fmla="val 55"/>
                <a:gd name="f45" fmla="val 77"/>
                <a:gd name="f46" fmla="val 79"/>
                <a:gd name="f47" fmla="val 78"/>
                <a:gd name="f48" fmla="val 39"/>
                <a:gd name="f49" fmla="val 31"/>
                <a:gd name="f50" fmla="val 23"/>
                <a:gd name="f51" fmla="val 81"/>
                <a:gd name="f52" fmla="val 83"/>
                <a:gd name="f53" fmla="val 15"/>
                <a:gd name="f54" fmla="val 11"/>
                <a:gd name="f55" fmla="val 91"/>
                <a:gd name="f56" fmla="val 8"/>
                <a:gd name="f57" fmla="val 96"/>
                <a:gd name="f58" fmla="val 97"/>
                <a:gd name="f59" fmla="val 100"/>
                <a:gd name="f60" fmla="val 101"/>
                <a:gd name="f61" fmla="val 122"/>
                <a:gd name="f62" fmla="val 140"/>
                <a:gd name="f63" fmla="val 49"/>
                <a:gd name="f64" fmla="val 136"/>
                <a:gd name="f65" fmla="val 74"/>
                <a:gd name="f66" fmla="val 119"/>
                <a:gd name="f67" fmla="val 104"/>
                <a:gd name="f68" fmla="val 86"/>
                <a:gd name="f69" fmla="+- 0 0 -90"/>
                <a:gd name="f70" fmla="*/ f3 1 141"/>
                <a:gd name="f71" fmla="*/ f4 1 89"/>
                <a:gd name="f72" fmla="val f5"/>
                <a:gd name="f73" fmla="val f6"/>
                <a:gd name="f74" fmla="val f7"/>
                <a:gd name="f75" fmla="*/ f69 f0 1"/>
                <a:gd name="f76" fmla="+- f74 0 f72"/>
                <a:gd name="f77" fmla="+- f73 0 f72"/>
                <a:gd name="f78" fmla="*/ f75 1 f2"/>
                <a:gd name="f79" fmla="*/ f77 1 141"/>
                <a:gd name="f80" fmla="*/ f76 1 89"/>
                <a:gd name="f81" fmla="*/ 73 f77 1"/>
                <a:gd name="f82" fmla="*/ 88 f76 1"/>
                <a:gd name="f83" fmla="*/ 14 f77 1"/>
                <a:gd name="f84" fmla="*/ 75 f76 1"/>
                <a:gd name="f85" fmla="*/ 3 f77 1"/>
                <a:gd name="f86" fmla="*/ 54 f76 1"/>
                <a:gd name="f87" fmla="*/ 42 f77 1"/>
                <a:gd name="f88" fmla="*/ 1 f76 1"/>
                <a:gd name="f89" fmla="*/ 47 f77 1"/>
                <a:gd name="f90" fmla="*/ 3 f76 1"/>
                <a:gd name="f91" fmla="*/ 58 f77 1"/>
                <a:gd name="f92" fmla="*/ 14 f76 1"/>
                <a:gd name="f93" fmla="*/ 65 f77 1"/>
                <a:gd name="f94" fmla="*/ 26 f76 1"/>
                <a:gd name="f95" fmla="*/ 46 f76 1"/>
                <a:gd name="f96" fmla="*/ 72 f77 1"/>
                <a:gd name="f97" fmla="*/ 55 f76 1"/>
                <a:gd name="f98" fmla="*/ 79 f77 1"/>
                <a:gd name="f99" fmla="*/ 47 f76 1"/>
                <a:gd name="f100" fmla="*/ 23 f76 1"/>
                <a:gd name="f101" fmla="*/ 83 f77 1"/>
                <a:gd name="f102" fmla="*/ 15 f76 1"/>
                <a:gd name="f103" fmla="*/ 96 f77 1"/>
                <a:gd name="f104" fmla="*/ 4 f76 1"/>
                <a:gd name="f105" fmla="*/ 101 f77 1"/>
                <a:gd name="f106" fmla="*/ 140 f77 1"/>
                <a:gd name="f107" fmla="*/ 49 f76 1"/>
                <a:gd name="f108" fmla="*/ 119 f77 1"/>
                <a:gd name="f109" fmla="*/ 79 f76 1"/>
                <a:gd name="f110" fmla="*/ 74 f77 1"/>
                <a:gd name="f111" fmla="*/ 89 f76 1"/>
                <a:gd name="f112" fmla="+- f78 0 f1"/>
                <a:gd name="f113" fmla="*/ f81 1 141"/>
                <a:gd name="f114" fmla="*/ f82 1 89"/>
                <a:gd name="f115" fmla="*/ f83 1 141"/>
                <a:gd name="f116" fmla="*/ f84 1 89"/>
                <a:gd name="f117" fmla="*/ f85 1 141"/>
                <a:gd name="f118" fmla="*/ f86 1 89"/>
                <a:gd name="f119" fmla="*/ f87 1 141"/>
                <a:gd name="f120" fmla="*/ f88 1 89"/>
                <a:gd name="f121" fmla="*/ f89 1 141"/>
                <a:gd name="f122" fmla="*/ f90 1 89"/>
                <a:gd name="f123" fmla="*/ f91 1 141"/>
                <a:gd name="f124" fmla="*/ f92 1 89"/>
                <a:gd name="f125" fmla="*/ f93 1 141"/>
                <a:gd name="f126" fmla="*/ f94 1 89"/>
                <a:gd name="f127" fmla="*/ f95 1 89"/>
                <a:gd name="f128" fmla="*/ f96 1 141"/>
                <a:gd name="f129" fmla="*/ f97 1 89"/>
                <a:gd name="f130" fmla="*/ f98 1 141"/>
                <a:gd name="f131" fmla="*/ f99 1 89"/>
                <a:gd name="f132" fmla="*/ f100 1 89"/>
                <a:gd name="f133" fmla="*/ f101 1 141"/>
                <a:gd name="f134" fmla="*/ f102 1 89"/>
                <a:gd name="f135" fmla="*/ f103 1 141"/>
                <a:gd name="f136" fmla="*/ f104 1 89"/>
                <a:gd name="f137" fmla="*/ f105 1 141"/>
                <a:gd name="f138" fmla="*/ f106 1 141"/>
                <a:gd name="f139" fmla="*/ f107 1 89"/>
                <a:gd name="f140" fmla="*/ f108 1 141"/>
                <a:gd name="f141" fmla="*/ f109 1 89"/>
                <a:gd name="f142" fmla="*/ f110 1 141"/>
                <a:gd name="f143" fmla="*/ f111 1 89"/>
                <a:gd name="f144" fmla="*/ 0 1 f79"/>
                <a:gd name="f145" fmla="*/ f73 1 f79"/>
                <a:gd name="f146" fmla="*/ 0 1 f80"/>
                <a:gd name="f147" fmla="*/ f74 1 f80"/>
                <a:gd name="f148" fmla="*/ f113 1 f79"/>
                <a:gd name="f149" fmla="*/ f114 1 f80"/>
                <a:gd name="f150" fmla="*/ f115 1 f79"/>
                <a:gd name="f151" fmla="*/ f116 1 f80"/>
                <a:gd name="f152" fmla="*/ f117 1 f79"/>
                <a:gd name="f153" fmla="*/ f118 1 f80"/>
                <a:gd name="f154" fmla="*/ f119 1 f79"/>
                <a:gd name="f155" fmla="*/ f120 1 f80"/>
                <a:gd name="f156" fmla="*/ f121 1 f79"/>
                <a:gd name="f157" fmla="*/ f122 1 f80"/>
                <a:gd name="f158" fmla="*/ f123 1 f79"/>
                <a:gd name="f159" fmla="*/ f124 1 f80"/>
                <a:gd name="f160" fmla="*/ f125 1 f79"/>
                <a:gd name="f161" fmla="*/ f126 1 f80"/>
                <a:gd name="f162" fmla="*/ f127 1 f80"/>
                <a:gd name="f163" fmla="*/ f128 1 f79"/>
                <a:gd name="f164" fmla="*/ f129 1 f80"/>
                <a:gd name="f165" fmla="*/ f130 1 f79"/>
                <a:gd name="f166" fmla="*/ f131 1 f80"/>
                <a:gd name="f167" fmla="*/ f132 1 f80"/>
                <a:gd name="f168" fmla="*/ f133 1 f79"/>
                <a:gd name="f169" fmla="*/ f134 1 f80"/>
                <a:gd name="f170" fmla="*/ f135 1 f79"/>
                <a:gd name="f171" fmla="*/ f136 1 f80"/>
                <a:gd name="f172" fmla="*/ f137 1 f79"/>
                <a:gd name="f173" fmla="*/ f138 1 f79"/>
                <a:gd name="f174" fmla="*/ f139 1 f80"/>
                <a:gd name="f175" fmla="*/ f140 1 f79"/>
                <a:gd name="f176" fmla="*/ f141 1 f80"/>
                <a:gd name="f177" fmla="*/ f142 1 f79"/>
                <a:gd name="f178" fmla="*/ f143 1 f80"/>
                <a:gd name="f179" fmla="*/ f144 f70 1"/>
                <a:gd name="f180" fmla="*/ f145 f70 1"/>
                <a:gd name="f181" fmla="*/ f147 f71 1"/>
                <a:gd name="f182" fmla="*/ f146 f71 1"/>
                <a:gd name="f183" fmla="*/ f148 f70 1"/>
                <a:gd name="f184" fmla="*/ f149 f71 1"/>
                <a:gd name="f185" fmla="*/ f150 f70 1"/>
                <a:gd name="f186" fmla="*/ f151 f71 1"/>
                <a:gd name="f187" fmla="*/ f152 f70 1"/>
                <a:gd name="f188" fmla="*/ f153 f71 1"/>
                <a:gd name="f189" fmla="*/ f154 f70 1"/>
                <a:gd name="f190" fmla="*/ f155 f71 1"/>
                <a:gd name="f191" fmla="*/ f156 f70 1"/>
                <a:gd name="f192" fmla="*/ f157 f71 1"/>
                <a:gd name="f193" fmla="*/ f158 f70 1"/>
                <a:gd name="f194" fmla="*/ f159 f71 1"/>
                <a:gd name="f195" fmla="*/ f160 f70 1"/>
                <a:gd name="f196" fmla="*/ f161 f71 1"/>
                <a:gd name="f197" fmla="*/ f162 f71 1"/>
                <a:gd name="f198" fmla="*/ f163 f70 1"/>
                <a:gd name="f199" fmla="*/ f164 f71 1"/>
                <a:gd name="f200" fmla="*/ f165 f70 1"/>
                <a:gd name="f201" fmla="*/ f166 f71 1"/>
                <a:gd name="f202" fmla="*/ f167 f71 1"/>
                <a:gd name="f203" fmla="*/ f168 f70 1"/>
                <a:gd name="f204" fmla="*/ f169 f71 1"/>
                <a:gd name="f205" fmla="*/ f170 f70 1"/>
                <a:gd name="f206" fmla="*/ f171 f71 1"/>
                <a:gd name="f207" fmla="*/ f172 f70 1"/>
                <a:gd name="f208" fmla="*/ f173 f70 1"/>
                <a:gd name="f209" fmla="*/ f174 f71 1"/>
                <a:gd name="f210" fmla="*/ f175 f70 1"/>
                <a:gd name="f211" fmla="*/ f176 f71 1"/>
                <a:gd name="f212" fmla="*/ f177 f70 1"/>
                <a:gd name="f213" fmla="*/ f178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2">
                  <a:pos x="f183" y="f184"/>
                </a:cxn>
                <a:cxn ang="f112">
                  <a:pos x="f185" y="f186"/>
                </a:cxn>
                <a:cxn ang="f112">
                  <a:pos x="f187" y="f188"/>
                </a:cxn>
                <a:cxn ang="f112">
                  <a:pos x="f189" y="f190"/>
                </a:cxn>
                <a:cxn ang="f112">
                  <a:pos x="f191" y="f192"/>
                </a:cxn>
                <a:cxn ang="f112">
                  <a:pos x="f193" y="f194"/>
                </a:cxn>
                <a:cxn ang="f112">
                  <a:pos x="f195" y="f196"/>
                </a:cxn>
                <a:cxn ang="f112">
                  <a:pos x="f195" y="f197"/>
                </a:cxn>
                <a:cxn ang="f112">
                  <a:pos x="f198" y="f199"/>
                </a:cxn>
                <a:cxn ang="f112">
                  <a:pos x="f200" y="f201"/>
                </a:cxn>
                <a:cxn ang="f112">
                  <a:pos x="f200" y="f202"/>
                </a:cxn>
                <a:cxn ang="f112">
                  <a:pos x="f203" y="f204"/>
                </a:cxn>
                <a:cxn ang="f112">
                  <a:pos x="f205" y="f206"/>
                </a:cxn>
                <a:cxn ang="f112">
                  <a:pos x="f207" y="f190"/>
                </a:cxn>
                <a:cxn ang="f112">
                  <a:pos x="f208" y="f209"/>
                </a:cxn>
                <a:cxn ang="f112">
                  <a:pos x="f210" y="f211"/>
                </a:cxn>
                <a:cxn ang="f112">
                  <a:pos x="f212" y="f213"/>
                </a:cxn>
                <a:cxn ang="f112">
                  <a:pos x="f183" y="f184"/>
                </a:cxn>
              </a:cxnLst>
              <a:rect l="f179" t="f182" r="f180" b="f181"/>
              <a:pathLst>
                <a:path w="141" h="8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5" y="f22"/>
                    <a:pt x="f23" y="f24"/>
                    <a:pt x="f25" y="f26"/>
                  </a:cubicBezTo>
                  <a:cubicBezTo>
                    <a:pt x="f27" y="f5"/>
                    <a:pt x="f28" y="f29"/>
                    <a:pt x="f30" y="f20"/>
                  </a:cubicBezTo>
                  <a:cubicBezTo>
                    <a:pt x="f31" y="f32"/>
                    <a:pt x="f21" y="f33"/>
                    <a:pt x="f34" y="f14"/>
                  </a:cubicBezTo>
                  <a:cubicBezTo>
                    <a:pt x="f35" y="f36"/>
                    <a:pt x="f37" y="f38"/>
                    <a:pt x="f37" y="f39"/>
                  </a:cubicBezTo>
                  <a:cubicBezTo>
                    <a:pt x="f35" y="f12"/>
                    <a:pt x="f37" y="f40"/>
                    <a:pt x="f37" y="f28"/>
                  </a:cubicBezTo>
                  <a:cubicBezTo>
                    <a:pt x="f37" y="f31"/>
                    <a:pt x="f41" y="f42"/>
                    <a:pt x="f43" y="f44"/>
                  </a:cubicBezTo>
                  <a:cubicBezTo>
                    <a:pt x="f45" y="f44"/>
                    <a:pt x="f46" y="f31"/>
                    <a:pt x="f46" y="f30"/>
                  </a:cubicBezTo>
                  <a:cubicBezTo>
                    <a:pt x="f47" y="f48"/>
                    <a:pt x="f47" y="f49"/>
                    <a:pt x="f46" y="f50"/>
                  </a:cubicBezTo>
                  <a:cubicBezTo>
                    <a:pt x="f46" y="f23"/>
                    <a:pt x="f51" y="f36"/>
                    <a:pt x="f52" y="f53"/>
                  </a:cubicBezTo>
                  <a:cubicBezTo>
                    <a:pt x="f11" y="f54"/>
                    <a:pt x="f55" y="f56"/>
                    <a:pt x="f57" y="f18"/>
                  </a:cubicBezTo>
                  <a:cubicBezTo>
                    <a:pt x="f58" y="f29"/>
                    <a:pt x="f59" y="f5"/>
                    <a:pt x="f60" y="f26"/>
                  </a:cubicBezTo>
                  <a:cubicBezTo>
                    <a:pt x="f61" y="f56"/>
                    <a:pt x="f6" y="f39"/>
                    <a:pt x="f62" y="f63"/>
                  </a:cubicBezTo>
                  <a:cubicBezTo>
                    <a:pt x="f62" y="f41"/>
                    <a:pt x="f64" y="f65"/>
                    <a:pt x="f66" y="f46"/>
                  </a:cubicBezTo>
                  <a:cubicBezTo>
                    <a:pt x="f67" y="f52"/>
                    <a:pt x="f7" y="f68"/>
                    <a:pt x="f65" y="f7"/>
                  </a:cubicBezTo>
                  <a:cubicBezTo>
                    <a:pt x="f65" y="f7"/>
                    <a:pt x="f65" y="f9"/>
                    <a:pt x="f8" y="f9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8937F3C9-4469-FB53-8766-0BD879E67A7D}"/>
                </a:ext>
              </a:extLst>
            </p:cNvPr>
            <p:cNvSpPr/>
            <p:nvPr/>
          </p:nvSpPr>
          <p:spPr>
            <a:xfrm>
              <a:off x="2783058" y="3678475"/>
              <a:ext cx="872328" cy="114139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9"/>
                <a:gd name="f7" fmla="val 169"/>
                <a:gd name="f8" fmla="val 84"/>
                <a:gd name="f9" fmla="val 62"/>
                <a:gd name="f10" fmla="val 6"/>
                <a:gd name="f11" fmla="val 43"/>
                <a:gd name="f12" fmla="val 20"/>
                <a:gd name="f13" fmla="val 27"/>
                <a:gd name="f14" fmla="val 42"/>
                <a:gd name="f15" fmla="val 78"/>
                <a:gd name="f16" fmla="val 101"/>
                <a:gd name="f17" fmla="val 25"/>
                <a:gd name="f18" fmla="val 127"/>
                <a:gd name="f19" fmla="val 53"/>
                <a:gd name="f20" fmla="val 107"/>
                <a:gd name="f21" fmla="val 138"/>
                <a:gd name="f22" fmla="val 31"/>
                <a:gd name="f23" fmla="val 166"/>
                <a:gd name="f24" fmla="val 12"/>
                <a:gd name="f25" fmla="val 133"/>
                <a:gd name="f26" fmla="val 3"/>
                <a:gd name="f27" fmla="val 118"/>
                <a:gd name="f28" fmla="val 13"/>
                <a:gd name="f29" fmla="val 91"/>
                <a:gd name="f30" fmla="val 96"/>
                <a:gd name="f31" fmla="val 14"/>
                <a:gd name="f32" fmla="val 15"/>
                <a:gd name="f33" fmla="val 106"/>
                <a:gd name="f34" fmla="val 37"/>
                <a:gd name="f35" fmla="val 144"/>
                <a:gd name="f36" fmla="val 58"/>
                <a:gd name="f37" fmla="val 145"/>
                <a:gd name="f38" fmla="val 147"/>
                <a:gd name="f39" fmla="val 97"/>
                <a:gd name="f40" fmla="val 134"/>
                <a:gd name="f41" fmla="val 105"/>
                <a:gd name="f42" fmla="val 113"/>
                <a:gd name="f43" fmla="val 110"/>
                <a:gd name="f44" fmla="val 100"/>
                <a:gd name="f45" fmla="val 87"/>
                <a:gd name="f46" fmla="val 74"/>
                <a:gd name="f47" fmla="val 103"/>
                <a:gd name="f48" fmla="val 55"/>
                <a:gd name="f49" fmla="val 92"/>
                <a:gd name="f50" fmla="val 45"/>
                <a:gd name="f51" fmla="val 73"/>
                <a:gd name="f52" fmla="val 65"/>
                <a:gd name="f53" fmla="val 41"/>
                <a:gd name="f54" fmla="val 57"/>
                <a:gd name="f55" fmla="val 49"/>
                <a:gd name="f56" fmla="val 30"/>
                <a:gd name="f57" fmla="val 18"/>
                <a:gd name="f58" fmla="val 56"/>
                <a:gd name="f59" fmla="val 75"/>
                <a:gd name="f60" fmla="val 80"/>
                <a:gd name="f61" fmla="val 85"/>
                <a:gd name="f62" fmla="+- 0 0 -90"/>
                <a:gd name="f63" fmla="*/ f3 1 129"/>
                <a:gd name="f64" fmla="*/ f4 1 169"/>
                <a:gd name="f65" fmla="val f5"/>
                <a:gd name="f66" fmla="val f6"/>
                <a:gd name="f67" fmla="val f7"/>
                <a:gd name="f68" fmla="*/ f62 f0 1"/>
                <a:gd name="f69" fmla="+- f67 0 f65"/>
                <a:gd name="f70" fmla="+- f66 0 f65"/>
                <a:gd name="f71" fmla="*/ f68 1 f2"/>
                <a:gd name="f72" fmla="*/ f70 1 129"/>
                <a:gd name="f73" fmla="*/ f69 1 169"/>
                <a:gd name="f74" fmla="*/ 0 f70 1"/>
                <a:gd name="f75" fmla="*/ 84 f69 1"/>
                <a:gd name="f76" fmla="*/ 20 f70 1"/>
                <a:gd name="f77" fmla="*/ 27 f69 1"/>
                <a:gd name="f78" fmla="*/ 101 f70 1"/>
                <a:gd name="f79" fmla="*/ 25 f69 1"/>
                <a:gd name="f80" fmla="*/ 107 f70 1"/>
                <a:gd name="f81" fmla="*/ 138 f69 1"/>
                <a:gd name="f82" fmla="*/ 12 f70 1"/>
                <a:gd name="f83" fmla="*/ 133 f69 1"/>
                <a:gd name="f84" fmla="*/ 13 f70 1"/>
                <a:gd name="f85" fmla="*/ 91 f69 1"/>
                <a:gd name="f86" fmla="*/ 15 f70 1"/>
                <a:gd name="f87" fmla="*/ 106 f69 1"/>
                <a:gd name="f88" fmla="*/ 58 f70 1"/>
                <a:gd name="f89" fmla="*/ 145 f69 1"/>
                <a:gd name="f90" fmla="*/ 105 f70 1"/>
                <a:gd name="f91" fmla="*/ 113 f69 1"/>
                <a:gd name="f92" fmla="*/ 74 f69 1"/>
                <a:gd name="f93" fmla="*/ 73 f70 1"/>
                <a:gd name="f94" fmla="*/ 42 f69 1"/>
                <a:gd name="f95" fmla="*/ 49 f70 1"/>
                <a:gd name="f96" fmla="*/ 75 f69 1"/>
                <a:gd name="f97" fmla="+- f71 0 f1"/>
                <a:gd name="f98" fmla="*/ f74 1 129"/>
                <a:gd name="f99" fmla="*/ f75 1 169"/>
                <a:gd name="f100" fmla="*/ f76 1 129"/>
                <a:gd name="f101" fmla="*/ f77 1 169"/>
                <a:gd name="f102" fmla="*/ f78 1 129"/>
                <a:gd name="f103" fmla="*/ f79 1 169"/>
                <a:gd name="f104" fmla="*/ f80 1 129"/>
                <a:gd name="f105" fmla="*/ f81 1 169"/>
                <a:gd name="f106" fmla="*/ f82 1 129"/>
                <a:gd name="f107" fmla="*/ f83 1 169"/>
                <a:gd name="f108" fmla="*/ f84 1 129"/>
                <a:gd name="f109" fmla="*/ f85 1 169"/>
                <a:gd name="f110" fmla="*/ f86 1 129"/>
                <a:gd name="f111" fmla="*/ f87 1 169"/>
                <a:gd name="f112" fmla="*/ f88 1 129"/>
                <a:gd name="f113" fmla="*/ f89 1 169"/>
                <a:gd name="f114" fmla="*/ f90 1 129"/>
                <a:gd name="f115" fmla="*/ f91 1 169"/>
                <a:gd name="f116" fmla="*/ f92 1 169"/>
                <a:gd name="f117" fmla="*/ f93 1 129"/>
                <a:gd name="f118" fmla="*/ f94 1 169"/>
                <a:gd name="f119" fmla="*/ f95 1 129"/>
                <a:gd name="f120" fmla="*/ f96 1 169"/>
                <a:gd name="f121" fmla="*/ 0 1 f72"/>
                <a:gd name="f122" fmla="*/ f66 1 f72"/>
                <a:gd name="f123" fmla="*/ 0 1 f73"/>
                <a:gd name="f124" fmla="*/ f67 1 f73"/>
                <a:gd name="f125" fmla="*/ f98 1 f72"/>
                <a:gd name="f126" fmla="*/ f99 1 f73"/>
                <a:gd name="f127" fmla="*/ f100 1 f72"/>
                <a:gd name="f128" fmla="*/ f101 1 f73"/>
                <a:gd name="f129" fmla="*/ f102 1 f72"/>
                <a:gd name="f130" fmla="*/ f103 1 f73"/>
                <a:gd name="f131" fmla="*/ f104 1 f72"/>
                <a:gd name="f132" fmla="*/ f105 1 f73"/>
                <a:gd name="f133" fmla="*/ f106 1 f72"/>
                <a:gd name="f134" fmla="*/ f107 1 f73"/>
                <a:gd name="f135" fmla="*/ f108 1 f72"/>
                <a:gd name="f136" fmla="*/ f109 1 f73"/>
                <a:gd name="f137" fmla="*/ f110 1 f72"/>
                <a:gd name="f138" fmla="*/ f111 1 f73"/>
                <a:gd name="f139" fmla="*/ f112 1 f72"/>
                <a:gd name="f140" fmla="*/ f113 1 f73"/>
                <a:gd name="f141" fmla="*/ f114 1 f72"/>
                <a:gd name="f142" fmla="*/ f115 1 f73"/>
                <a:gd name="f143" fmla="*/ f116 1 f73"/>
                <a:gd name="f144" fmla="*/ f117 1 f72"/>
                <a:gd name="f145" fmla="*/ f118 1 f73"/>
                <a:gd name="f146" fmla="*/ f119 1 f72"/>
                <a:gd name="f147" fmla="*/ f120 1 f73"/>
                <a:gd name="f148" fmla="*/ f121 f63 1"/>
                <a:gd name="f149" fmla="*/ f122 f63 1"/>
                <a:gd name="f150" fmla="*/ f124 f64 1"/>
                <a:gd name="f151" fmla="*/ f123 f64 1"/>
                <a:gd name="f152" fmla="*/ f125 f63 1"/>
                <a:gd name="f153" fmla="*/ f126 f64 1"/>
                <a:gd name="f154" fmla="*/ f127 f63 1"/>
                <a:gd name="f155" fmla="*/ f128 f64 1"/>
                <a:gd name="f156" fmla="*/ f129 f63 1"/>
                <a:gd name="f157" fmla="*/ f130 f64 1"/>
                <a:gd name="f158" fmla="*/ f131 f63 1"/>
                <a:gd name="f159" fmla="*/ f132 f64 1"/>
                <a:gd name="f160" fmla="*/ f133 f63 1"/>
                <a:gd name="f161" fmla="*/ f134 f64 1"/>
                <a:gd name="f162" fmla="*/ f135 f63 1"/>
                <a:gd name="f163" fmla="*/ f136 f64 1"/>
                <a:gd name="f164" fmla="*/ f137 f63 1"/>
                <a:gd name="f165" fmla="*/ f138 f64 1"/>
                <a:gd name="f166" fmla="*/ f139 f63 1"/>
                <a:gd name="f167" fmla="*/ f140 f64 1"/>
                <a:gd name="f168" fmla="*/ f141 f63 1"/>
                <a:gd name="f169" fmla="*/ f142 f64 1"/>
                <a:gd name="f170" fmla="*/ f143 f64 1"/>
                <a:gd name="f171" fmla="*/ f144 f63 1"/>
                <a:gd name="f172" fmla="*/ f145 f64 1"/>
                <a:gd name="f173" fmla="*/ f146 f63 1"/>
                <a:gd name="f174" fmla="*/ f147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7">
                  <a:pos x="f152" y="f153"/>
                </a:cxn>
                <a:cxn ang="f97">
                  <a:pos x="f154" y="f155"/>
                </a:cxn>
                <a:cxn ang="f97">
                  <a:pos x="f156" y="f157"/>
                </a:cxn>
                <a:cxn ang="f97">
                  <a:pos x="f158" y="f159"/>
                </a:cxn>
                <a:cxn ang="f97">
                  <a:pos x="f160" y="f161"/>
                </a:cxn>
                <a:cxn ang="f97">
                  <a:pos x="f152" y="f153"/>
                </a:cxn>
                <a:cxn ang="f97">
                  <a:pos x="f162" y="f163"/>
                </a:cxn>
                <a:cxn ang="f97">
                  <a:pos x="f164" y="f165"/>
                </a:cxn>
                <a:cxn ang="f97">
                  <a:pos x="f166" y="f167"/>
                </a:cxn>
                <a:cxn ang="f97">
                  <a:pos x="f168" y="f169"/>
                </a:cxn>
                <a:cxn ang="f97">
                  <a:pos x="f158" y="f170"/>
                </a:cxn>
                <a:cxn ang="f97">
                  <a:pos x="f171" y="f172"/>
                </a:cxn>
                <a:cxn ang="f97">
                  <a:pos x="f173" y="f172"/>
                </a:cxn>
                <a:cxn ang="f97">
                  <a:pos x="f164" y="f174"/>
                </a:cxn>
                <a:cxn ang="f97">
                  <a:pos x="f162" y="f163"/>
                </a:cxn>
              </a:cxnLst>
              <a:rect l="f148" t="f151" r="f149" b="f150"/>
              <a:pathLst>
                <a:path w="129" h="169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5"/>
                    <a:pt x="f15" y="f5"/>
                    <a:pt x="f16" y="f17"/>
                  </a:cubicBezTo>
                  <a:cubicBezTo>
                    <a:pt x="f18" y="f19"/>
                    <a:pt x="f6" y="f20"/>
                    <a:pt x="f20" y="f21"/>
                  </a:cubicBezTo>
                  <a:cubicBezTo>
                    <a:pt x="f8" y="f7"/>
                    <a:pt x="f22" y="f23"/>
                    <a:pt x="f24" y="f25"/>
                  </a:cubicBezTo>
                  <a:cubicBezTo>
                    <a:pt x="f26" y="f27"/>
                    <a:pt x="f5" y="f16"/>
                    <a:pt x="f5" y="f8"/>
                  </a:cubicBezTo>
                  <a:close/>
                  <a:moveTo>
                    <a:pt x="f28" y="f29"/>
                  </a:moveTo>
                  <a:cubicBezTo>
                    <a:pt x="f28" y="f30"/>
                    <a:pt x="f31" y="f16"/>
                    <a:pt x="f32" y="f33"/>
                  </a:cubicBezTo>
                  <a:cubicBezTo>
                    <a:pt x="f12" y="f18"/>
                    <a:pt x="f34" y="f35"/>
                    <a:pt x="f36" y="f37"/>
                  </a:cubicBezTo>
                  <a:cubicBezTo>
                    <a:pt x="f15" y="f38"/>
                    <a:pt x="f39" y="f40"/>
                    <a:pt x="f41" y="f42"/>
                  </a:cubicBezTo>
                  <a:cubicBezTo>
                    <a:pt x="f43" y="f44"/>
                    <a:pt x="f43" y="f45"/>
                    <a:pt x="f20" y="f46"/>
                  </a:cubicBezTo>
                  <a:cubicBezTo>
                    <a:pt x="f47" y="f48"/>
                    <a:pt x="f49" y="f50"/>
                    <a:pt x="f51" y="f14"/>
                  </a:cubicBezTo>
                  <a:cubicBezTo>
                    <a:pt x="f52" y="f53"/>
                    <a:pt x="f54" y="f53"/>
                    <a:pt x="f55" y="f14"/>
                  </a:cubicBezTo>
                  <a:cubicBezTo>
                    <a:pt x="f56" y="f50"/>
                    <a:pt x="f57" y="f58"/>
                    <a:pt x="f32" y="f59"/>
                  </a:cubicBezTo>
                  <a:cubicBezTo>
                    <a:pt x="f31" y="f60"/>
                    <a:pt x="f31" y="f61"/>
                    <a:pt x="f28" y="f29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653EB9AE-29B0-2179-CC70-15505381A742}"/>
                </a:ext>
              </a:extLst>
            </p:cNvPr>
            <p:cNvSpPr/>
            <p:nvPr/>
          </p:nvSpPr>
          <p:spPr>
            <a:xfrm>
              <a:off x="1202664" y="3678475"/>
              <a:ext cx="869493" cy="11357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9"/>
                <a:gd name="f7" fmla="val 168"/>
                <a:gd name="f8" fmla="val 84"/>
                <a:gd name="f9" fmla="val 102"/>
                <a:gd name="f10" fmla="val 126"/>
                <a:gd name="f11" fmla="val 118"/>
                <a:gd name="f12" fmla="val 117"/>
                <a:gd name="f13" fmla="val 133"/>
                <a:gd name="f14" fmla="val 96"/>
                <a:gd name="f15" fmla="val 167"/>
                <a:gd name="f16" fmla="val 42"/>
                <a:gd name="f17" fmla="val 20"/>
                <a:gd name="f18" fmla="val 135"/>
                <a:gd name="f19" fmla="val 104"/>
                <a:gd name="f20" fmla="val 4"/>
                <a:gd name="f21" fmla="val 53"/>
                <a:gd name="f22" fmla="val 28"/>
                <a:gd name="f23" fmla="val 26"/>
                <a:gd name="f24" fmla="val 50"/>
                <a:gd name="f25" fmla="val 1"/>
                <a:gd name="f26" fmla="val 85"/>
                <a:gd name="f27" fmla="val 108"/>
                <a:gd name="f28" fmla="val 25"/>
                <a:gd name="f29" fmla="val 123"/>
                <a:gd name="f30" fmla="val 41"/>
                <a:gd name="f31" fmla="val 62"/>
                <a:gd name="f32" fmla="val 91"/>
                <a:gd name="f33" fmla="val 21"/>
                <a:gd name="f34" fmla="val 93"/>
                <a:gd name="f35" fmla="val 99"/>
                <a:gd name="f36" fmla="val 22"/>
                <a:gd name="f37" fmla="val 106"/>
                <a:gd name="f38" fmla="val 27"/>
                <a:gd name="f39" fmla="val 128"/>
                <a:gd name="f40" fmla="val 45"/>
                <a:gd name="f41" fmla="val 144"/>
                <a:gd name="f42" fmla="val 66"/>
                <a:gd name="f43" fmla="val 145"/>
                <a:gd name="f44" fmla="val 87"/>
                <a:gd name="f45" fmla="val 146"/>
                <a:gd name="f46" fmla="val 132"/>
                <a:gd name="f47" fmla="val 113"/>
                <a:gd name="f48" fmla="val 110"/>
                <a:gd name="f49" fmla="val 98"/>
                <a:gd name="f50" fmla="val 86"/>
                <a:gd name="f51" fmla="val 114"/>
                <a:gd name="f52" fmla="val 74"/>
                <a:gd name="f53" fmla="val 56"/>
                <a:gd name="f54" fmla="val 81"/>
                <a:gd name="f55" fmla="val 73"/>
                <a:gd name="f56" fmla="val 64"/>
                <a:gd name="f57" fmla="val 36"/>
                <a:gd name="f58" fmla="val 76"/>
                <a:gd name="f59" fmla="val 80"/>
                <a:gd name="f60" fmla="+- 0 0 -90"/>
                <a:gd name="f61" fmla="*/ f3 1 129"/>
                <a:gd name="f62" fmla="*/ f4 1 168"/>
                <a:gd name="f63" fmla="val f5"/>
                <a:gd name="f64" fmla="val f6"/>
                <a:gd name="f65" fmla="val f7"/>
                <a:gd name="f66" fmla="*/ f60 f0 1"/>
                <a:gd name="f67" fmla="+- f65 0 f63"/>
                <a:gd name="f68" fmla="+- f64 0 f63"/>
                <a:gd name="f69" fmla="*/ f66 1 f2"/>
                <a:gd name="f70" fmla="*/ f68 1 129"/>
                <a:gd name="f71" fmla="*/ f67 1 168"/>
                <a:gd name="f72" fmla="*/ 129 f68 1"/>
                <a:gd name="f73" fmla="*/ 84 f67 1"/>
                <a:gd name="f74" fmla="*/ 117 f68 1"/>
                <a:gd name="f75" fmla="*/ 133 f67 1"/>
                <a:gd name="f76" fmla="*/ 20 f68 1"/>
                <a:gd name="f77" fmla="*/ 135 f67 1"/>
                <a:gd name="f78" fmla="*/ 28 f68 1"/>
                <a:gd name="f79" fmla="*/ 26 f67 1"/>
                <a:gd name="f80" fmla="*/ 108 f68 1"/>
                <a:gd name="f81" fmla="*/ 25 f67 1"/>
                <a:gd name="f82" fmla="*/ 91 f67 1"/>
                <a:gd name="f83" fmla="*/ 21 f68 1"/>
                <a:gd name="f84" fmla="*/ 99 f67 1"/>
                <a:gd name="f85" fmla="*/ 22 f68 1"/>
                <a:gd name="f86" fmla="*/ 106 f67 1"/>
                <a:gd name="f87" fmla="*/ 66 f68 1"/>
                <a:gd name="f88" fmla="*/ 145 f67 1"/>
                <a:gd name="f89" fmla="*/ 113 f68 1"/>
                <a:gd name="f90" fmla="*/ 110 f67 1"/>
                <a:gd name="f91" fmla="*/ 114 f68 1"/>
                <a:gd name="f92" fmla="*/ 74 f67 1"/>
                <a:gd name="f93" fmla="*/ 81 f68 1"/>
                <a:gd name="f94" fmla="*/ 42 f67 1"/>
                <a:gd name="f95" fmla="*/ 56 f68 1"/>
                <a:gd name="f96" fmla="*/ 76 f67 1"/>
                <a:gd name="f97" fmla="+- f69 0 f1"/>
                <a:gd name="f98" fmla="*/ f72 1 129"/>
                <a:gd name="f99" fmla="*/ f73 1 168"/>
                <a:gd name="f100" fmla="*/ f74 1 129"/>
                <a:gd name="f101" fmla="*/ f75 1 168"/>
                <a:gd name="f102" fmla="*/ f76 1 129"/>
                <a:gd name="f103" fmla="*/ f77 1 168"/>
                <a:gd name="f104" fmla="*/ f78 1 129"/>
                <a:gd name="f105" fmla="*/ f79 1 168"/>
                <a:gd name="f106" fmla="*/ f80 1 129"/>
                <a:gd name="f107" fmla="*/ f81 1 168"/>
                <a:gd name="f108" fmla="*/ f82 1 168"/>
                <a:gd name="f109" fmla="*/ f83 1 129"/>
                <a:gd name="f110" fmla="*/ f84 1 168"/>
                <a:gd name="f111" fmla="*/ f85 1 129"/>
                <a:gd name="f112" fmla="*/ f86 1 168"/>
                <a:gd name="f113" fmla="*/ f87 1 129"/>
                <a:gd name="f114" fmla="*/ f88 1 168"/>
                <a:gd name="f115" fmla="*/ f89 1 129"/>
                <a:gd name="f116" fmla="*/ f90 1 168"/>
                <a:gd name="f117" fmla="*/ f91 1 129"/>
                <a:gd name="f118" fmla="*/ f92 1 168"/>
                <a:gd name="f119" fmla="*/ f93 1 129"/>
                <a:gd name="f120" fmla="*/ f94 1 168"/>
                <a:gd name="f121" fmla="*/ f95 1 129"/>
                <a:gd name="f122" fmla="*/ f96 1 168"/>
                <a:gd name="f123" fmla="*/ 0 1 f70"/>
                <a:gd name="f124" fmla="*/ f64 1 f70"/>
                <a:gd name="f125" fmla="*/ 0 1 f71"/>
                <a:gd name="f126" fmla="*/ f65 1 f71"/>
                <a:gd name="f127" fmla="*/ f98 1 f70"/>
                <a:gd name="f128" fmla="*/ f99 1 f71"/>
                <a:gd name="f129" fmla="*/ f100 1 f70"/>
                <a:gd name="f130" fmla="*/ f101 1 f71"/>
                <a:gd name="f131" fmla="*/ f102 1 f70"/>
                <a:gd name="f132" fmla="*/ f103 1 f71"/>
                <a:gd name="f133" fmla="*/ f104 1 f70"/>
                <a:gd name="f134" fmla="*/ f105 1 f71"/>
                <a:gd name="f135" fmla="*/ f106 1 f70"/>
                <a:gd name="f136" fmla="*/ f107 1 f71"/>
                <a:gd name="f137" fmla="*/ f108 1 f71"/>
                <a:gd name="f138" fmla="*/ f109 1 f70"/>
                <a:gd name="f139" fmla="*/ f110 1 f71"/>
                <a:gd name="f140" fmla="*/ f111 1 f70"/>
                <a:gd name="f141" fmla="*/ f112 1 f71"/>
                <a:gd name="f142" fmla="*/ f113 1 f70"/>
                <a:gd name="f143" fmla="*/ f114 1 f71"/>
                <a:gd name="f144" fmla="*/ f115 1 f70"/>
                <a:gd name="f145" fmla="*/ f116 1 f71"/>
                <a:gd name="f146" fmla="*/ f117 1 f70"/>
                <a:gd name="f147" fmla="*/ f118 1 f71"/>
                <a:gd name="f148" fmla="*/ f119 1 f70"/>
                <a:gd name="f149" fmla="*/ f120 1 f71"/>
                <a:gd name="f150" fmla="*/ f121 1 f70"/>
                <a:gd name="f151" fmla="*/ f122 1 f71"/>
                <a:gd name="f152" fmla="*/ f123 f61 1"/>
                <a:gd name="f153" fmla="*/ f124 f61 1"/>
                <a:gd name="f154" fmla="*/ f126 f62 1"/>
                <a:gd name="f155" fmla="*/ f125 f62 1"/>
                <a:gd name="f156" fmla="*/ f127 f61 1"/>
                <a:gd name="f157" fmla="*/ f128 f62 1"/>
                <a:gd name="f158" fmla="*/ f129 f61 1"/>
                <a:gd name="f159" fmla="*/ f130 f62 1"/>
                <a:gd name="f160" fmla="*/ f131 f61 1"/>
                <a:gd name="f161" fmla="*/ f132 f62 1"/>
                <a:gd name="f162" fmla="*/ f133 f61 1"/>
                <a:gd name="f163" fmla="*/ f134 f62 1"/>
                <a:gd name="f164" fmla="*/ f135 f61 1"/>
                <a:gd name="f165" fmla="*/ f136 f62 1"/>
                <a:gd name="f166" fmla="*/ f137 f62 1"/>
                <a:gd name="f167" fmla="*/ f138 f61 1"/>
                <a:gd name="f168" fmla="*/ f139 f62 1"/>
                <a:gd name="f169" fmla="*/ f140 f61 1"/>
                <a:gd name="f170" fmla="*/ f141 f62 1"/>
                <a:gd name="f171" fmla="*/ f142 f61 1"/>
                <a:gd name="f172" fmla="*/ f143 f62 1"/>
                <a:gd name="f173" fmla="*/ f144 f61 1"/>
                <a:gd name="f174" fmla="*/ f145 f62 1"/>
                <a:gd name="f175" fmla="*/ f146 f61 1"/>
                <a:gd name="f176" fmla="*/ f147 f62 1"/>
                <a:gd name="f177" fmla="*/ f148 f61 1"/>
                <a:gd name="f178" fmla="*/ f149 f62 1"/>
                <a:gd name="f179" fmla="*/ f150 f61 1"/>
                <a:gd name="f180" fmla="*/ f151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7">
                  <a:pos x="f156" y="f157"/>
                </a:cxn>
                <a:cxn ang="f97">
                  <a:pos x="f158" y="f159"/>
                </a:cxn>
                <a:cxn ang="f97">
                  <a:pos x="f160" y="f161"/>
                </a:cxn>
                <a:cxn ang="f97">
                  <a:pos x="f162" y="f163"/>
                </a:cxn>
                <a:cxn ang="f97">
                  <a:pos x="f164" y="f165"/>
                </a:cxn>
                <a:cxn ang="f97">
                  <a:pos x="f156" y="f157"/>
                </a:cxn>
                <a:cxn ang="f97">
                  <a:pos x="f160" y="f166"/>
                </a:cxn>
                <a:cxn ang="f97">
                  <a:pos x="f167" y="f166"/>
                </a:cxn>
                <a:cxn ang="f97">
                  <a:pos x="f167" y="f168"/>
                </a:cxn>
                <a:cxn ang="f97">
                  <a:pos x="f169" y="f170"/>
                </a:cxn>
                <a:cxn ang="f97">
                  <a:pos x="f171" y="f172"/>
                </a:cxn>
                <a:cxn ang="f97">
                  <a:pos x="f173" y="f174"/>
                </a:cxn>
                <a:cxn ang="f97">
                  <a:pos x="f175" y="f176"/>
                </a:cxn>
                <a:cxn ang="f97">
                  <a:pos x="f177" y="f178"/>
                </a:cxn>
                <a:cxn ang="f97">
                  <a:pos x="f179" y="f178"/>
                </a:cxn>
                <a:cxn ang="f97">
                  <a:pos x="f169" y="f180"/>
                </a:cxn>
                <a:cxn ang="f97">
                  <a:pos x="f160" y="f166"/>
                </a:cxn>
              </a:cxnLst>
              <a:rect l="f152" t="f155" r="f153" b="f154"/>
              <a:pathLst>
                <a:path w="129" h="168">
                  <a:moveTo>
                    <a:pt x="f6" y="f8"/>
                  </a:moveTo>
                  <a:cubicBezTo>
                    <a:pt x="f6" y="f9"/>
                    <a:pt x="f10" y="f11"/>
                    <a:pt x="f12" y="f13"/>
                  </a:cubicBezTo>
                  <a:cubicBezTo>
                    <a:pt x="f14" y="f15"/>
                    <a:pt x="f16" y="f7"/>
                    <a:pt x="f17" y="f18"/>
                  </a:cubicBezTo>
                  <a:cubicBezTo>
                    <a:pt x="f5" y="f19"/>
                    <a:pt x="f20" y="f21"/>
                    <a:pt x="f22" y="f23"/>
                  </a:cubicBezTo>
                  <a:cubicBezTo>
                    <a:pt x="f24" y="f25"/>
                    <a:pt x="f26" y="f5"/>
                    <a:pt x="f27" y="f28"/>
                  </a:cubicBezTo>
                  <a:cubicBezTo>
                    <a:pt x="f29" y="f30"/>
                    <a:pt x="f6" y="f31"/>
                    <a:pt x="f6" y="f8"/>
                  </a:cubicBezTo>
                  <a:close/>
                  <a:moveTo>
                    <a:pt x="f17" y="f32"/>
                  </a:moveTo>
                  <a:cubicBezTo>
                    <a:pt x="f17" y="f32"/>
                    <a:pt x="f33" y="f32"/>
                    <a:pt x="f33" y="f32"/>
                  </a:cubicBezTo>
                  <a:cubicBezTo>
                    <a:pt x="f33" y="f34"/>
                    <a:pt x="f33" y="f14"/>
                    <a:pt x="f33" y="f35"/>
                  </a:cubicBezTo>
                  <a:cubicBezTo>
                    <a:pt x="f33" y="f9"/>
                    <a:pt x="f36" y="f19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37" y="f46"/>
                    <a:pt x="f47" y="f48"/>
                  </a:cubicBezTo>
                  <a:cubicBezTo>
                    <a:pt x="f12" y="f49"/>
                    <a:pt x="f12" y="f50"/>
                    <a:pt x="f51" y="f52"/>
                  </a:cubicBezTo>
                  <a:cubicBezTo>
                    <a:pt x="f48" y="f53"/>
                    <a:pt x="f35" y="f40"/>
                    <a:pt x="f54" y="f16"/>
                  </a:cubicBezTo>
                  <a:cubicBezTo>
                    <a:pt x="f55" y="f30"/>
                    <a:pt x="f56" y="f30"/>
                    <a:pt x="f53" y="f16"/>
                  </a:cubicBezTo>
                  <a:cubicBezTo>
                    <a:pt x="f57" y="f40"/>
                    <a:pt x="f23" y="f53"/>
                    <a:pt x="f36" y="f58"/>
                  </a:cubicBezTo>
                  <a:cubicBezTo>
                    <a:pt x="f33" y="f59"/>
                    <a:pt x="f33" y="f50"/>
                    <a:pt x="f17" y="f3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137B4AA9-AF59-1890-8781-DF55312C0B88}"/>
                </a:ext>
              </a:extLst>
            </p:cNvPr>
            <p:cNvSpPr/>
            <p:nvPr/>
          </p:nvSpPr>
          <p:spPr>
            <a:xfrm>
              <a:off x="2689588" y="1758217"/>
              <a:ext cx="750539" cy="7647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0"/>
                <a:gd name="f7" fmla="val 113"/>
                <a:gd name="f8" fmla="val 25"/>
                <a:gd name="f9" fmla="val 17"/>
                <a:gd name="f10" fmla="val 7"/>
                <a:gd name="f11" fmla="val 37"/>
                <a:gd name="f12" fmla="val 60"/>
                <a:gd name="f13" fmla="val 5"/>
                <a:gd name="f14" fmla="val 85"/>
                <a:gd name="f15" fmla="val 11"/>
                <a:gd name="f16" fmla="val 102"/>
                <a:gd name="f17" fmla="val 27"/>
                <a:gd name="f18" fmla="val 107"/>
                <a:gd name="f19" fmla="val 53"/>
                <a:gd name="f20" fmla="val 111"/>
                <a:gd name="f21" fmla="val 77"/>
                <a:gd name="f22" fmla="val 103"/>
                <a:gd name="f23" fmla="val 97"/>
                <a:gd name="f24" fmla="val 84"/>
                <a:gd name="f25" fmla="val 100"/>
                <a:gd name="f26" fmla="val 83"/>
                <a:gd name="f27" fmla="val 90"/>
                <a:gd name="f28" fmla="val 95"/>
                <a:gd name="f29" fmla="val 73"/>
                <a:gd name="f30" fmla="val 94"/>
                <a:gd name="f31" fmla="val 50"/>
                <a:gd name="f32" fmla="val 80"/>
                <a:gd name="f33" fmla="val 34"/>
                <a:gd name="f34" fmla="val 66"/>
                <a:gd name="f35" fmla="val 19"/>
                <a:gd name="f36" fmla="val 43"/>
                <a:gd name="f37" fmla="val 14"/>
                <a:gd name="f38" fmla="val 26"/>
                <a:gd name="f39" fmla="val 16"/>
                <a:gd name="f40" fmla="val 32"/>
                <a:gd name="f41" fmla="val 9"/>
                <a:gd name="f42" fmla="val 31"/>
                <a:gd name="f43" fmla="+- 0 0 -90"/>
                <a:gd name="f44" fmla="*/ f3 1 110"/>
                <a:gd name="f45" fmla="*/ f4 1 113"/>
                <a:gd name="f46" fmla="val f5"/>
                <a:gd name="f47" fmla="val f6"/>
                <a:gd name="f48" fmla="val f7"/>
                <a:gd name="f49" fmla="*/ f43 f0 1"/>
                <a:gd name="f50" fmla="+- f48 0 f46"/>
                <a:gd name="f51" fmla="+- f47 0 f46"/>
                <a:gd name="f52" fmla="*/ f49 1 f2"/>
                <a:gd name="f53" fmla="*/ f51 1 110"/>
                <a:gd name="f54" fmla="*/ f50 1 113"/>
                <a:gd name="f55" fmla="*/ 0 f51 1"/>
                <a:gd name="f56" fmla="*/ 25 f50 1"/>
                <a:gd name="f57" fmla="*/ 60 f51 1"/>
                <a:gd name="f58" fmla="*/ 5 f50 1"/>
                <a:gd name="f59" fmla="*/ 107 f51 1"/>
                <a:gd name="f60" fmla="*/ 53 f50 1"/>
                <a:gd name="f61" fmla="*/ 84 f51 1"/>
                <a:gd name="f62" fmla="*/ 113 f50 1"/>
                <a:gd name="f63" fmla="*/ 83 f51 1"/>
                <a:gd name="f64" fmla="*/ 90 f50 1"/>
                <a:gd name="f65" fmla="*/ 80 f51 1"/>
                <a:gd name="f66" fmla="*/ 34 f50 1"/>
                <a:gd name="f67" fmla="*/ 25 f51 1"/>
                <a:gd name="f68" fmla="*/ 26 f50 1"/>
                <a:gd name="f69" fmla="+- f52 0 f1"/>
                <a:gd name="f70" fmla="*/ f55 1 111"/>
                <a:gd name="f71" fmla="*/ f56 1 113"/>
                <a:gd name="f72" fmla="*/ f57 1 111"/>
                <a:gd name="f73" fmla="*/ f58 1 113"/>
                <a:gd name="f74" fmla="*/ f59 1 111"/>
                <a:gd name="f75" fmla="*/ f60 1 113"/>
                <a:gd name="f76" fmla="*/ f61 1 111"/>
                <a:gd name="f77" fmla="*/ f62 1 113"/>
                <a:gd name="f78" fmla="*/ f63 1 111"/>
                <a:gd name="f79" fmla="*/ f64 1 113"/>
                <a:gd name="f80" fmla="*/ f65 1 111"/>
                <a:gd name="f81" fmla="*/ f66 1 113"/>
                <a:gd name="f82" fmla="*/ f67 1 111"/>
                <a:gd name="f83" fmla="*/ f68 1 113"/>
                <a:gd name="f84" fmla="*/ 0 1 f53"/>
                <a:gd name="f85" fmla="*/ f47 1 f53"/>
                <a:gd name="f86" fmla="*/ 0 1 f54"/>
                <a:gd name="f87" fmla="*/ f48 1 f54"/>
                <a:gd name="f88" fmla="*/ f70 1 f53"/>
                <a:gd name="f89" fmla="*/ f71 1 f54"/>
                <a:gd name="f90" fmla="*/ f72 1 f53"/>
                <a:gd name="f91" fmla="*/ f73 1 f54"/>
                <a:gd name="f92" fmla="*/ f74 1 f53"/>
                <a:gd name="f93" fmla="*/ f75 1 f54"/>
                <a:gd name="f94" fmla="*/ f76 1 f53"/>
                <a:gd name="f95" fmla="*/ f77 1 f54"/>
                <a:gd name="f96" fmla="*/ f78 1 f53"/>
                <a:gd name="f97" fmla="*/ f79 1 f54"/>
                <a:gd name="f98" fmla="*/ f80 1 f53"/>
                <a:gd name="f99" fmla="*/ f81 1 f54"/>
                <a:gd name="f100" fmla="*/ f82 1 f53"/>
                <a:gd name="f101" fmla="*/ f83 1 f54"/>
                <a:gd name="f102" fmla="*/ f84 f44 1"/>
                <a:gd name="f103" fmla="*/ f85 f44 1"/>
                <a:gd name="f104" fmla="*/ f87 f45 1"/>
                <a:gd name="f105" fmla="*/ f86 f45 1"/>
                <a:gd name="f106" fmla="*/ f88 f44 1"/>
                <a:gd name="f107" fmla="*/ f89 f45 1"/>
                <a:gd name="f108" fmla="*/ f90 f44 1"/>
                <a:gd name="f109" fmla="*/ f91 f45 1"/>
                <a:gd name="f110" fmla="*/ f92 f44 1"/>
                <a:gd name="f111" fmla="*/ f93 f45 1"/>
                <a:gd name="f112" fmla="*/ f94 f44 1"/>
                <a:gd name="f113" fmla="*/ f95 f45 1"/>
                <a:gd name="f114" fmla="*/ f96 f44 1"/>
                <a:gd name="f115" fmla="*/ f97 f45 1"/>
                <a:gd name="f116" fmla="*/ f98 f44 1"/>
                <a:gd name="f117" fmla="*/ f99 f45 1"/>
                <a:gd name="f118" fmla="*/ f100 f44 1"/>
                <a:gd name="f119" fmla="*/ f101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9">
                  <a:pos x="f106" y="f107"/>
                </a:cxn>
                <a:cxn ang="f69">
                  <a:pos x="f108" y="f109"/>
                </a:cxn>
                <a:cxn ang="f69">
                  <a:pos x="f110" y="f111"/>
                </a:cxn>
                <a:cxn ang="f69">
                  <a:pos x="f112" y="f113"/>
                </a:cxn>
                <a:cxn ang="f69">
                  <a:pos x="f114" y="f115"/>
                </a:cxn>
                <a:cxn ang="f69">
                  <a:pos x="f116" y="f117"/>
                </a:cxn>
                <a:cxn ang="f69">
                  <a:pos x="f118" y="f119"/>
                </a:cxn>
                <a:cxn ang="f69">
                  <a:pos x="f106" y="f107"/>
                </a:cxn>
              </a:cxnLst>
              <a:rect l="f102" t="f105" r="f103" b="f104"/>
              <a:pathLst>
                <a:path w="110" h="113">
                  <a:moveTo>
                    <a:pt x="f5" y="f8"/>
                  </a:moveTo>
                  <a:cubicBezTo>
                    <a:pt x="f9" y="f10"/>
                    <a:pt x="f11" y="f5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7"/>
                  </a:cubicBezTo>
                  <a:cubicBezTo>
                    <a:pt x="f21" y="f16"/>
                    <a:pt x="f21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8" y="f38"/>
                  </a:cubicBezTo>
                  <a:cubicBezTo>
                    <a:pt x="f39" y="f40"/>
                    <a:pt x="f41" y="f42"/>
                    <a:pt x="f5" y="f8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id="{9FF25136-E85E-B69E-6AAA-BC78994E798F}"/>
                </a:ext>
              </a:extLst>
            </p:cNvPr>
            <p:cNvSpPr/>
            <p:nvPr/>
          </p:nvSpPr>
          <p:spPr>
            <a:xfrm>
              <a:off x="1432078" y="1749722"/>
              <a:ext cx="750539" cy="7647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0"/>
                <a:gd name="f7" fmla="val 113"/>
                <a:gd name="f8" fmla="val 26"/>
                <a:gd name="f9" fmla="val 8"/>
                <a:gd name="f10" fmla="val 97"/>
                <a:gd name="f11" fmla="val 77"/>
                <a:gd name="f12" fmla="val 5"/>
                <a:gd name="f13" fmla="val 53"/>
                <a:gd name="f14" fmla="val 10"/>
                <a:gd name="f15" fmla="val 28"/>
                <a:gd name="f16" fmla="val 12"/>
                <a:gd name="f17" fmla="val 50"/>
                <a:gd name="f18" fmla="val 6"/>
                <a:gd name="f19" fmla="val 74"/>
                <a:gd name="f20" fmla="val 94"/>
                <a:gd name="f21" fmla="val 111"/>
                <a:gd name="f22" fmla="val 25"/>
                <a:gd name="f23" fmla="val 102"/>
                <a:gd name="f24" fmla="val 30"/>
                <a:gd name="f25" fmla="val 96"/>
                <a:gd name="f26" fmla="val 34"/>
                <a:gd name="f27" fmla="val 86"/>
                <a:gd name="f28" fmla="val 27"/>
                <a:gd name="f29" fmla="val 70"/>
                <a:gd name="f30" fmla="val 16"/>
                <a:gd name="f31" fmla="val 47"/>
                <a:gd name="f32" fmla="val 20"/>
                <a:gd name="f33" fmla="val 33"/>
                <a:gd name="f34" fmla="val 18"/>
                <a:gd name="f35" fmla="val 49"/>
                <a:gd name="f36" fmla="val 15"/>
                <a:gd name="f37" fmla="val 72"/>
                <a:gd name="f38" fmla="val 88"/>
                <a:gd name="f39" fmla="val 32"/>
                <a:gd name="f40" fmla="val 104"/>
                <a:gd name="f41" fmla="+- 0 0 -90"/>
                <a:gd name="f42" fmla="*/ f3 1 110"/>
                <a:gd name="f43" fmla="*/ f4 1 113"/>
                <a:gd name="f44" fmla="val f5"/>
                <a:gd name="f45" fmla="val f6"/>
                <a:gd name="f46" fmla="val f7"/>
                <a:gd name="f47" fmla="*/ f41 f0 1"/>
                <a:gd name="f48" fmla="+- f46 0 f44"/>
                <a:gd name="f49" fmla="+- f45 0 f44"/>
                <a:gd name="f50" fmla="*/ f47 1 f2"/>
                <a:gd name="f51" fmla="*/ f49 1 110"/>
                <a:gd name="f52" fmla="*/ f48 1 113"/>
                <a:gd name="f53" fmla="*/ 26 f49 1"/>
                <a:gd name="f54" fmla="*/ 113 f48 1"/>
                <a:gd name="f55" fmla="*/ 5 f49 1"/>
                <a:gd name="f56" fmla="*/ 53 f48 1"/>
                <a:gd name="f57" fmla="*/ 50 f49 1"/>
                <a:gd name="f58" fmla="*/ 6 f48 1"/>
                <a:gd name="f59" fmla="*/ 111 f49 1"/>
                <a:gd name="f60" fmla="*/ 25 f48 1"/>
                <a:gd name="f61" fmla="*/ 86 f49 1"/>
                <a:gd name="f62" fmla="*/ 27 f48 1"/>
                <a:gd name="f63" fmla="*/ 33 f49 1"/>
                <a:gd name="f64" fmla="*/ 34 f48 1"/>
                <a:gd name="f65" fmla="*/ 27 f49 1"/>
                <a:gd name="f66" fmla="*/ 88 f48 1"/>
                <a:gd name="f67" fmla="+- f50 0 f1"/>
                <a:gd name="f68" fmla="*/ f53 1 111"/>
                <a:gd name="f69" fmla="*/ f54 1 113"/>
                <a:gd name="f70" fmla="*/ f55 1 111"/>
                <a:gd name="f71" fmla="*/ f56 1 113"/>
                <a:gd name="f72" fmla="*/ f57 1 111"/>
                <a:gd name="f73" fmla="*/ f58 1 113"/>
                <a:gd name="f74" fmla="*/ f59 1 111"/>
                <a:gd name="f75" fmla="*/ f60 1 113"/>
                <a:gd name="f76" fmla="*/ f61 1 111"/>
                <a:gd name="f77" fmla="*/ f62 1 113"/>
                <a:gd name="f78" fmla="*/ f63 1 111"/>
                <a:gd name="f79" fmla="*/ f64 1 113"/>
                <a:gd name="f80" fmla="*/ f65 1 111"/>
                <a:gd name="f81" fmla="*/ f66 1 113"/>
                <a:gd name="f82" fmla="*/ 0 1 f51"/>
                <a:gd name="f83" fmla="*/ f45 1 f51"/>
                <a:gd name="f84" fmla="*/ 0 1 f52"/>
                <a:gd name="f85" fmla="*/ f46 1 f52"/>
                <a:gd name="f86" fmla="*/ f68 1 f51"/>
                <a:gd name="f87" fmla="*/ f69 1 f52"/>
                <a:gd name="f88" fmla="*/ f70 1 f51"/>
                <a:gd name="f89" fmla="*/ f71 1 f52"/>
                <a:gd name="f90" fmla="*/ f72 1 f51"/>
                <a:gd name="f91" fmla="*/ f73 1 f52"/>
                <a:gd name="f92" fmla="*/ f74 1 f51"/>
                <a:gd name="f93" fmla="*/ f75 1 f52"/>
                <a:gd name="f94" fmla="*/ f76 1 f51"/>
                <a:gd name="f95" fmla="*/ f77 1 f52"/>
                <a:gd name="f96" fmla="*/ f78 1 f51"/>
                <a:gd name="f97" fmla="*/ f79 1 f52"/>
                <a:gd name="f98" fmla="*/ f80 1 f51"/>
                <a:gd name="f99" fmla="*/ f81 1 f52"/>
                <a:gd name="f100" fmla="*/ f82 f42 1"/>
                <a:gd name="f101" fmla="*/ f83 f42 1"/>
                <a:gd name="f102" fmla="*/ f85 f43 1"/>
                <a:gd name="f103" fmla="*/ f84 f43 1"/>
                <a:gd name="f104" fmla="*/ f86 f42 1"/>
                <a:gd name="f105" fmla="*/ f87 f43 1"/>
                <a:gd name="f106" fmla="*/ f88 f42 1"/>
                <a:gd name="f107" fmla="*/ f89 f43 1"/>
                <a:gd name="f108" fmla="*/ f90 f42 1"/>
                <a:gd name="f109" fmla="*/ f91 f43 1"/>
                <a:gd name="f110" fmla="*/ f92 f42 1"/>
                <a:gd name="f111" fmla="*/ f93 f43 1"/>
                <a:gd name="f112" fmla="*/ f94 f42 1"/>
                <a:gd name="f113" fmla="*/ f95 f43 1"/>
                <a:gd name="f114" fmla="*/ f96 f42 1"/>
                <a:gd name="f115" fmla="*/ f97 f43 1"/>
                <a:gd name="f116" fmla="*/ f98 f42 1"/>
                <a:gd name="f117" fmla="*/ f99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104" y="f105"/>
                </a:cxn>
                <a:cxn ang="f67">
                  <a:pos x="f106" y="f107"/>
                </a:cxn>
                <a:cxn ang="f67">
                  <a:pos x="f108" y="f109"/>
                </a:cxn>
                <a:cxn ang="f67">
                  <a:pos x="f110" y="f111"/>
                </a:cxn>
                <a:cxn ang="f67">
                  <a:pos x="f112" y="f113"/>
                </a:cxn>
                <a:cxn ang="f67">
                  <a:pos x="f114" y="f115"/>
                </a:cxn>
                <a:cxn ang="f67">
                  <a:pos x="f116" y="f117"/>
                </a:cxn>
                <a:cxn ang="f67">
                  <a:pos x="f104" y="f105"/>
                </a:cxn>
              </a:cxnLst>
              <a:rect l="f100" t="f103" r="f101" b="f102"/>
              <a:pathLst>
                <a:path w="110" h="113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14" y="f15"/>
                    <a:pt x="f8" y="f16"/>
                    <a:pt x="f17" y="f18"/>
                  </a:cubicBezTo>
                  <a:cubicBezTo>
                    <a:pt x="f19" y="f5"/>
                    <a:pt x="f20" y="f9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26"/>
                  </a:cubicBezTo>
                  <a:cubicBezTo>
                    <a:pt x="f34" y="f35"/>
                    <a:pt x="f36" y="f37"/>
                    <a:pt x="f28" y="f38"/>
                  </a:cubicBezTo>
                  <a:cubicBezTo>
                    <a:pt x="f33" y="f10"/>
                    <a:pt x="f39" y="f40"/>
                    <a:pt x="f8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21">
              <a:extLst>
                <a:ext uri="{FF2B5EF4-FFF2-40B4-BE49-F238E27FC236}">
                  <a16:creationId xmlns:a16="http://schemas.microsoft.com/office/drawing/2014/main" id="{6CEB4B54-6BE9-A138-AE4C-8D4743F59EF1}"/>
                </a:ext>
              </a:extLst>
            </p:cNvPr>
            <p:cNvSpPr/>
            <p:nvPr/>
          </p:nvSpPr>
          <p:spPr>
            <a:xfrm>
              <a:off x="1202664" y="3191329"/>
              <a:ext cx="552288" cy="56078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2"/>
                <a:gd name="f7" fmla="val 83"/>
                <a:gd name="f8" fmla="val 73"/>
                <a:gd name="f9" fmla="val 6"/>
                <a:gd name="f10" fmla="val 81"/>
                <a:gd name="f11" fmla="val 10"/>
                <a:gd name="f12" fmla="val 77"/>
                <a:gd name="f13" fmla="val 18"/>
                <a:gd name="f14" fmla="val 69"/>
                <a:gd name="f15" fmla="val 31"/>
                <a:gd name="f16" fmla="val 64"/>
                <a:gd name="f17" fmla="val 46"/>
                <a:gd name="f18" fmla="val 57"/>
                <a:gd name="f19" fmla="val 60"/>
                <a:gd name="f20" fmla="val 56"/>
                <a:gd name="f21" fmla="val 63"/>
                <a:gd name="f22" fmla="val 53"/>
                <a:gd name="f23" fmla="val 65"/>
                <a:gd name="f24" fmla="val 50"/>
                <a:gd name="f25" fmla="val 67"/>
                <a:gd name="f26" fmla="val 47"/>
                <a:gd name="f27" fmla="val 42"/>
                <a:gd name="f28" fmla="val 39"/>
                <a:gd name="f29" fmla="val 72"/>
                <a:gd name="f30" fmla="val 28"/>
                <a:gd name="f31" fmla="val 14"/>
                <a:gd name="f32" fmla="val 79"/>
                <a:gd name="f33" fmla="val 19"/>
                <a:gd name="f34" fmla="val 49"/>
                <a:gd name="f35" fmla="val 43"/>
                <a:gd name="f36" fmla="val 21"/>
                <a:gd name="f37" fmla="+- 0 0 -90"/>
                <a:gd name="f38" fmla="*/ f3 1 82"/>
                <a:gd name="f39" fmla="*/ f4 1 83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82"/>
                <a:gd name="f48" fmla="*/ f44 1 83"/>
                <a:gd name="f49" fmla="*/ 73 f45 1"/>
                <a:gd name="f50" fmla="*/ 0 f44 1"/>
                <a:gd name="f51" fmla="*/ 77 f45 1"/>
                <a:gd name="f52" fmla="*/ 18 f44 1"/>
                <a:gd name="f53" fmla="*/ 57 f45 1"/>
                <a:gd name="f54" fmla="*/ 60 f44 1"/>
                <a:gd name="f55" fmla="*/ 50 f45 1"/>
                <a:gd name="f56" fmla="*/ 67 f44 1"/>
                <a:gd name="f57" fmla="*/ 39 f45 1"/>
                <a:gd name="f58" fmla="*/ 72 f44 1"/>
                <a:gd name="f59" fmla="*/ 0 f45 1"/>
                <a:gd name="f60" fmla="*/ 83 f44 1"/>
                <a:gd name="f61" fmla="+- f46 0 f1"/>
                <a:gd name="f62" fmla="*/ f49 1 82"/>
                <a:gd name="f63" fmla="*/ f50 1 83"/>
                <a:gd name="f64" fmla="*/ f51 1 82"/>
                <a:gd name="f65" fmla="*/ f52 1 83"/>
                <a:gd name="f66" fmla="*/ f53 1 82"/>
                <a:gd name="f67" fmla="*/ f54 1 83"/>
                <a:gd name="f68" fmla="*/ f55 1 82"/>
                <a:gd name="f69" fmla="*/ f56 1 83"/>
                <a:gd name="f70" fmla="*/ f57 1 82"/>
                <a:gd name="f71" fmla="*/ f58 1 83"/>
                <a:gd name="f72" fmla="*/ f59 1 82"/>
                <a:gd name="f73" fmla="*/ f60 1 83"/>
                <a:gd name="f74" fmla="*/ 0 1 f47"/>
                <a:gd name="f75" fmla="*/ f41 1 f47"/>
                <a:gd name="f76" fmla="*/ 0 1 f48"/>
                <a:gd name="f77" fmla="*/ f42 1 f48"/>
                <a:gd name="f78" fmla="*/ f62 1 f47"/>
                <a:gd name="f79" fmla="*/ f63 1 f48"/>
                <a:gd name="f80" fmla="*/ f64 1 f47"/>
                <a:gd name="f81" fmla="*/ f65 1 f48"/>
                <a:gd name="f82" fmla="*/ f66 1 f47"/>
                <a:gd name="f83" fmla="*/ f67 1 f48"/>
                <a:gd name="f84" fmla="*/ f68 1 f47"/>
                <a:gd name="f85" fmla="*/ f69 1 f48"/>
                <a:gd name="f86" fmla="*/ f70 1 f47"/>
                <a:gd name="f87" fmla="*/ f71 1 f48"/>
                <a:gd name="f88" fmla="*/ f72 1 f47"/>
                <a:gd name="f89" fmla="*/ f73 1 f48"/>
                <a:gd name="f90" fmla="*/ f74 f38 1"/>
                <a:gd name="f91" fmla="*/ f75 f38 1"/>
                <a:gd name="f92" fmla="*/ f77 f39 1"/>
                <a:gd name="f93" fmla="*/ f76 f39 1"/>
                <a:gd name="f94" fmla="*/ f78 f38 1"/>
                <a:gd name="f95" fmla="*/ f79 f39 1"/>
                <a:gd name="f96" fmla="*/ f80 f38 1"/>
                <a:gd name="f97" fmla="*/ f81 f39 1"/>
                <a:gd name="f98" fmla="*/ f82 f38 1"/>
                <a:gd name="f99" fmla="*/ f83 f39 1"/>
                <a:gd name="f100" fmla="*/ f84 f38 1"/>
                <a:gd name="f101" fmla="*/ f85 f39 1"/>
                <a:gd name="f102" fmla="*/ f86 f38 1"/>
                <a:gd name="f103" fmla="*/ f87 f39 1"/>
                <a:gd name="f104" fmla="*/ f88 f38 1"/>
                <a:gd name="f105" fmla="*/ f8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94" y="f95"/>
                </a:cxn>
                <a:cxn ang="f61">
                  <a:pos x="f96" y="f97"/>
                </a:cxn>
                <a:cxn ang="f61">
                  <a:pos x="f98" y="f99"/>
                </a:cxn>
                <a:cxn ang="f61">
                  <a:pos x="f100" y="f101"/>
                </a:cxn>
                <a:cxn ang="f61">
                  <a:pos x="f102" y="f103"/>
                </a:cxn>
                <a:cxn ang="f61">
                  <a:pos x="f104" y="f105"/>
                </a:cxn>
                <a:cxn ang="f61">
                  <a:pos x="f94" y="f95"/>
                </a:cxn>
              </a:cxnLst>
              <a:rect l="f90" t="f93" r="f91" b="f92"/>
              <a:pathLst>
                <a:path w="82" h="83">
                  <a:moveTo>
                    <a:pt x="f8" y="f5"/>
                  </a:moveTo>
                  <a:cubicBezTo>
                    <a:pt x="f6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14"/>
                    <a:pt x="f27" y="f14"/>
                    <a:pt x="f28" y="f29"/>
                  </a:cubicBezTo>
                  <a:cubicBezTo>
                    <a:pt x="f30" y="f10"/>
                    <a:pt x="f31" y="f32"/>
                    <a:pt x="f5" y="f7"/>
                  </a:cubicBezTo>
                  <a:cubicBezTo>
                    <a:pt x="f33" y="f34"/>
                    <a:pt x="f35" y="f36"/>
                    <a:pt x="f8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Freeform 22">
              <a:extLst>
                <a:ext uri="{FF2B5EF4-FFF2-40B4-BE49-F238E27FC236}">
                  <a16:creationId xmlns:a16="http://schemas.microsoft.com/office/drawing/2014/main" id="{B85B694B-A278-F01B-1FDF-90800BDCFA96}"/>
                </a:ext>
              </a:extLst>
            </p:cNvPr>
            <p:cNvSpPr/>
            <p:nvPr/>
          </p:nvSpPr>
          <p:spPr>
            <a:xfrm>
              <a:off x="3100264" y="3191329"/>
              <a:ext cx="555113" cy="56078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2"/>
                <a:gd name="f7" fmla="val 83"/>
                <a:gd name="f8" fmla="val 67"/>
                <a:gd name="f9" fmla="val 80"/>
                <a:gd name="f10" fmla="val 54"/>
                <a:gd name="f11" fmla="val 78"/>
                <a:gd name="f12" fmla="val 41"/>
                <a:gd name="f13" fmla="val 72"/>
                <a:gd name="f14" fmla="val 30"/>
                <a:gd name="f15" fmla="val 66"/>
                <a:gd name="f16" fmla="val 24"/>
                <a:gd name="f17" fmla="val 60"/>
                <a:gd name="f18" fmla="val 21"/>
                <a:gd name="f19" fmla="val 48"/>
                <a:gd name="f20" fmla="val 17"/>
                <a:gd name="f21" fmla="val 38"/>
                <a:gd name="f22" fmla="val 11"/>
                <a:gd name="f23" fmla="val 28"/>
                <a:gd name="f24" fmla="val 6"/>
                <a:gd name="f25" fmla="val 18"/>
                <a:gd name="f26" fmla="val 1"/>
                <a:gd name="f27" fmla="val 9"/>
                <a:gd name="f28" fmla="val 8"/>
                <a:gd name="f29" fmla="val 39"/>
                <a:gd name="f30" fmla="val 63"/>
                <a:gd name="f31" fmla="val 49"/>
                <a:gd name="f32" fmla="+- 0 0 -90"/>
                <a:gd name="f33" fmla="*/ f3 1 82"/>
                <a:gd name="f34" fmla="*/ f4 1 83"/>
                <a:gd name="f35" fmla="val f5"/>
                <a:gd name="f36" fmla="val f6"/>
                <a:gd name="f37" fmla="val f7"/>
                <a:gd name="f38" fmla="*/ f32 f0 1"/>
                <a:gd name="f39" fmla="+- f37 0 f35"/>
                <a:gd name="f40" fmla="+- f36 0 f35"/>
                <a:gd name="f41" fmla="*/ f38 1 f2"/>
                <a:gd name="f42" fmla="*/ f40 1 82"/>
                <a:gd name="f43" fmla="*/ f39 1 83"/>
                <a:gd name="f44" fmla="*/ 82 f40 1"/>
                <a:gd name="f45" fmla="*/ 83 f39 1"/>
                <a:gd name="f46" fmla="*/ 41 f40 1"/>
                <a:gd name="f47" fmla="*/ 72 f39 1"/>
                <a:gd name="f48" fmla="*/ 21 f40 1"/>
                <a:gd name="f49" fmla="*/ 48 f39 1"/>
                <a:gd name="f50" fmla="*/ 6 f40 1"/>
                <a:gd name="f51" fmla="*/ 18 f39 1"/>
                <a:gd name="f52" fmla="*/ 8 f40 1"/>
                <a:gd name="f53" fmla="*/ 0 f39 1"/>
                <a:gd name="f54" fmla="+- f41 0 f1"/>
                <a:gd name="f55" fmla="*/ f44 1 82"/>
                <a:gd name="f56" fmla="*/ f45 1 83"/>
                <a:gd name="f57" fmla="*/ f46 1 82"/>
                <a:gd name="f58" fmla="*/ f47 1 83"/>
                <a:gd name="f59" fmla="*/ f48 1 82"/>
                <a:gd name="f60" fmla="*/ f49 1 83"/>
                <a:gd name="f61" fmla="*/ f50 1 82"/>
                <a:gd name="f62" fmla="*/ f51 1 83"/>
                <a:gd name="f63" fmla="*/ f52 1 82"/>
                <a:gd name="f64" fmla="*/ f53 1 83"/>
                <a:gd name="f65" fmla="*/ 0 1 f42"/>
                <a:gd name="f66" fmla="*/ f36 1 f42"/>
                <a:gd name="f67" fmla="*/ 0 1 f43"/>
                <a:gd name="f68" fmla="*/ f37 1 f43"/>
                <a:gd name="f69" fmla="*/ f55 1 f42"/>
                <a:gd name="f70" fmla="*/ f56 1 f43"/>
                <a:gd name="f71" fmla="*/ f57 1 f42"/>
                <a:gd name="f72" fmla="*/ f58 1 f43"/>
                <a:gd name="f73" fmla="*/ f59 1 f42"/>
                <a:gd name="f74" fmla="*/ f60 1 f43"/>
                <a:gd name="f75" fmla="*/ f61 1 f42"/>
                <a:gd name="f76" fmla="*/ f62 1 f43"/>
                <a:gd name="f77" fmla="*/ f63 1 f42"/>
                <a:gd name="f78" fmla="*/ f64 1 f43"/>
                <a:gd name="f79" fmla="*/ f65 f33 1"/>
                <a:gd name="f80" fmla="*/ f66 f33 1"/>
                <a:gd name="f81" fmla="*/ f68 f34 1"/>
                <a:gd name="f82" fmla="*/ f67 f34 1"/>
                <a:gd name="f83" fmla="*/ f69 f33 1"/>
                <a:gd name="f84" fmla="*/ f70 f34 1"/>
                <a:gd name="f85" fmla="*/ f71 f33 1"/>
                <a:gd name="f86" fmla="*/ f72 f34 1"/>
                <a:gd name="f87" fmla="*/ f73 f33 1"/>
                <a:gd name="f88" fmla="*/ f74 f34 1"/>
                <a:gd name="f89" fmla="*/ f75 f33 1"/>
                <a:gd name="f90" fmla="*/ f76 f34 1"/>
                <a:gd name="f91" fmla="*/ f77 f33 1"/>
                <a:gd name="f92" fmla="*/ f78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4">
                  <a:pos x="f83" y="f84"/>
                </a:cxn>
                <a:cxn ang="f54">
                  <a:pos x="f85" y="f86"/>
                </a:cxn>
                <a:cxn ang="f54">
                  <a:pos x="f87" y="f88"/>
                </a:cxn>
                <a:cxn ang="f54">
                  <a:pos x="f89" y="f90"/>
                </a:cxn>
                <a:cxn ang="f54">
                  <a:pos x="f91" y="f92"/>
                </a:cxn>
                <a:cxn ang="f54">
                  <a:pos x="f83" y="f84"/>
                </a:cxn>
              </a:cxnLst>
              <a:rect l="f79" t="f82" r="f80" b="f81"/>
              <a:pathLst>
                <a:path w="82" h="83">
                  <a:moveTo>
                    <a:pt x="f6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5" y="f27"/>
                    <a:pt x="f28" y="f5"/>
                  </a:cubicBezTo>
                  <a:cubicBezTo>
                    <a:pt x="f29" y="f18"/>
                    <a:pt x="f30" y="f31"/>
                    <a:pt x="f6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Freeform 23">
              <a:extLst>
                <a:ext uri="{FF2B5EF4-FFF2-40B4-BE49-F238E27FC236}">
                  <a16:creationId xmlns:a16="http://schemas.microsoft.com/office/drawing/2014/main" id="{727EB657-C007-E5E8-A9EC-E1BAF02E015A}"/>
                </a:ext>
              </a:extLst>
            </p:cNvPr>
            <p:cNvSpPr/>
            <p:nvPr/>
          </p:nvSpPr>
          <p:spPr>
            <a:xfrm>
              <a:off x="2899178" y="1953643"/>
              <a:ext cx="337038" cy="36535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"/>
                <a:gd name="f7" fmla="val 54"/>
                <a:gd name="f8" fmla="val 40"/>
                <a:gd name="f9" fmla="val 26"/>
                <a:gd name="f10" fmla="val 39"/>
                <a:gd name="f11" fmla="val 13"/>
                <a:gd name="f12" fmla="val 24"/>
                <a:gd name="f13" fmla="val 10"/>
                <a:gd name="f14" fmla="val 9"/>
                <a:gd name="f15" fmla="val 29"/>
                <a:gd name="f16" fmla="val 4"/>
                <a:gd name="f17" fmla="val 38"/>
                <a:gd name="f18" fmla="val 14"/>
                <a:gd name="f19" fmla="val 49"/>
                <a:gd name="f20" fmla="val 25"/>
                <a:gd name="f21" fmla="val 43"/>
                <a:gd name="f22" fmla="+- 0 0 -90"/>
                <a:gd name="f23" fmla="*/ f3 1 50"/>
                <a:gd name="f24" fmla="*/ f4 1 54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50"/>
                <a:gd name="f33" fmla="*/ f29 1 54"/>
                <a:gd name="f34" fmla="*/ 40 f30 1"/>
                <a:gd name="f35" fmla="*/ 54 f29 1"/>
                <a:gd name="f36" fmla="*/ 0 f30 1"/>
                <a:gd name="f37" fmla="*/ 10 f29 1"/>
                <a:gd name="f38" fmla="*/ 38 f30 1"/>
                <a:gd name="f39" fmla="*/ 14 f29 1"/>
                <a:gd name="f40" fmla="+- f31 0 f1"/>
                <a:gd name="f41" fmla="*/ f34 1 50"/>
                <a:gd name="f42" fmla="*/ f35 1 54"/>
                <a:gd name="f43" fmla="*/ f36 1 50"/>
                <a:gd name="f44" fmla="*/ f37 1 54"/>
                <a:gd name="f45" fmla="*/ f38 1 50"/>
                <a:gd name="f46" fmla="*/ f39 1 54"/>
                <a:gd name="f47" fmla="*/ 0 1 f32"/>
                <a:gd name="f48" fmla="*/ f26 1 f32"/>
                <a:gd name="f49" fmla="*/ 0 1 f33"/>
                <a:gd name="f50" fmla="*/ f27 1 f33"/>
                <a:gd name="f51" fmla="*/ f41 1 f32"/>
                <a:gd name="f52" fmla="*/ f42 1 f33"/>
                <a:gd name="f53" fmla="*/ f43 1 f32"/>
                <a:gd name="f54" fmla="*/ f44 1 f33"/>
                <a:gd name="f55" fmla="*/ f45 1 f32"/>
                <a:gd name="f56" fmla="*/ f46 1 f33"/>
                <a:gd name="f57" fmla="*/ f47 f23 1"/>
                <a:gd name="f58" fmla="*/ f48 f23 1"/>
                <a:gd name="f59" fmla="*/ f50 f24 1"/>
                <a:gd name="f60" fmla="*/ f49 f24 1"/>
                <a:gd name="f61" fmla="*/ f51 f23 1"/>
                <a:gd name="f62" fmla="*/ f52 f24 1"/>
                <a:gd name="f63" fmla="*/ f53 f23 1"/>
                <a:gd name="f64" fmla="*/ f54 f24 1"/>
                <a:gd name="f65" fmla="*/ f55 f23 1"/>
                <a:gd name="f66" fmla="*/ f56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1" y="f62"/>
                </a:cxn>
                <a:cxn ang="f40">
                  <a:pos x="f63" y="f64"/>
                </a:cxn>
                <a:cxn ang="f40">
                  <a:pos x="f65" y="f66"/>
                </a:cxn>
                <a:cxn ang="f40">
                  <a:pos x="f61" y="f62"/>
                </a:cxn>
              </a:cxnLst>
              <a:rect l="f57" t="f60" r="f58" b="f59"/>
              <a:pathLst>
                <a:path w="50" h="54">
                  <a:moveTo>
                    <a:pt x="f8" y="f7"/>
                  </a:moveTo>
                  <a:cubicBezTo>
                    <a:pt x="f9" y="f10"/>
                    <a:pt x="f11" y="f12"/>
                    <a:pt x="f5" y="f13"/>
                  </a:cubicBezTo>
                  <a:cubicBezTo>
                    <a:pt x="f14" y="f5"/>
                    <a:pt x="f15" y="f16"/>
                    <a:pt x="f17" y="f18"/>
                  </a:cubicBezTo>
                  <a:cubicBezTo>
                    <a:pt x="f19" y="f20"/>
                    <a:pt x="f6" y="f21"/>
                    <a:pt x="f8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24">
              <a:extLst>
                <a:ext uri="{FF2B5EF4-FFF2-40B4-BE49-F238E27FC236}">
                  <a16:creationId xmlns:a16="http://schemas.microsoft.com/office/drawing/2014/main" id="{1BF9A51F-962E-186B-F7F8-39AF76454D1A}"/>
                </a:ext>
              </a:extLst>
            </p:cNvPr>
            <p:cNvSpPr/>
            <p:nvPr/>
          </p:nvSpPr>
          <p:spPr>
            <a:xfrm>
              <a:off x="1641658" y="1967807"/>
              <a:ext cx="331369" cy="3370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"/>
                <a:gd name="f7" fmla="val 50"/>
                <a:gd name="f8" fmla="val 8"/>
                <a:gd name="f9" fmla="val 38"/>
                <a:gd name="f10" fmla="val 1"/>
                <a:gd name="f11" fmla="val 23"/>
                <a:gd name="f12" fmla="val 11"/>
                <a:gd name="f13" fmla="val 12"/>
                <a:gd name="f14" fmla="val 22"/>
                <a:gd name="f15" fmla="val 37"/>
                <a:gd name="f16" fmla="val 7"/>
                <a:gd name="f17" fmla="val 35"/>
                <a:gd name="f18" fmla="val 21"/>
                <a:gd name="f19" fmla="val 36"/>
                <a:gd name="f20" fmla="+- 0 0 -90"/>
                <a:gd name="f21" fmla="*/ f3 1 49"/>
                <a:gd name="f22" fmla="*/ f4 1 50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49"/>
                <a:gd name="f31" fmla="*/ f27 1 50"/>
                <a:gd name="f32" fmla="*/ 8 f28 1"/>
                <a:gd name="f33" fmla="*/ 50 f27 1"/>
                <a:gd name="f34" fmla="*/ 11 f28 1"/>
                <a:gd name="f35" fmla="*/ 12 f27 1"/>
                <a:gd name="f36" fmla="*/ 49 f28 1"/>
                <a:gd name="f37" fmla="*/ 7 f27 1"/>
                <a:gd name="f38" fmla="+- f29 0 f1"/>
                <a:gd name="f39" fmla="*/ f32 1 49"/>
                <a:gd name="f40" fmla="*/ f33 1 50"/>
                <a:gd name="f41" fmla="*/ f34 1 49"/>
                <a:gd name="f42" fmla="*/ f35 1 50"/>
                <a:gd name="f43" fmla="*/ f36 1 49"/>
                <a:gd name="f44" fmla="*/ f37 1 50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49" h="50">
                  <a:moveTo>
                    <a:pt x="f8" y="f7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0"/>
                    <a:pt x="f15" y="f5"/>
                    <a:pt x="f6" y="f16"/>
                  </a:cubicBezTo>
                  <a:cubicBezTo>
                    <a:pt x="f17" y="f18"/>
                    <a:pt x="f14" y="f19"/>
                    <a:pt x="f8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id="{BC72930B-6D15-0F58-3F52-58DC81AA238E}"/>
                </a:ext>
              </a:extLst>
            </p:cNvPr>
            <p:cNvSpPr/>
            <p:nvPr/>
          </p:nvSpPr>
          <p:spPr>
            <a:xfrm>
              <a:off x="3581750" y="3839913"/>
              <a:ext cx="249238" cy="43333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"/>
                <a:gd name="f7" fmla="val 64"/>
                <a:gd name="f8" fmla="val 18"/>
                <a:gd name="f9" fmla="val 41"/>
                <a:gd name="f10" fmla="val 14"/>
                <a:gd name="f11" fmla="val 20"/>
                <a:gd name="f12" fmla="val 1"/>
                <a:gd name="f13" fmla="val 13"/>
                <a:gd name="f14" fmla="val 29"/>
                <a:gd name="f15" fmla="val 33"/>
                <a:gd name="f16" fmla="val 27"/>
                <a:gd name="f17" fmla="val 31"/>
                <a:gd name="f18" fmla="val 56"/>
                <a:gd name="f19" fmla="+- 0 0 -90"/>
                <a:gd name="f20" fmla="*/ f3 1 37"/>
                <a:gd name="f21" fmla="*/ f4 1 64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37"/>
                <a:gd name="f30" fmla="*/ f26 1 64"/>
                <a:gd name="f31" fmla="*/ 18 f27 1"/>
                <a:gd name="f32" fmla="*/ 64 f26 1"/>
                <a:gd name="f33" fmla="*/ 0 f27 1"/>
                <a:gd name="f34" fmla="*/ 1 f26 1"/>
                <a:gd name="f35" fmla="*/ 33 f27 1"/>
                <a:gd name="f36" fmla="*/ 27 f26 1"/>
                <a:gd name="f37" fmla="+- f28 0 f1"/>
                <a:gd name="f38" fmla="*/ f31 1 37"/>
                <a:gd name="f39" fmla="*/ f32 1 64"/>
                <a:gd name="f40" fmla="*/ f33 1 37"/>
                <a:gd name="f41" fmla="*/ f34 1 64"/>
                <a:gd name="f42" fmla="*/ f35 1 37"/>
                <a:gd name="f43" fmla="*/ f36 1 64"/>
                <a:gd name="f44" fmla="*/ 0 1 f29"/>
                <a:gd name="f45" fmla="*/ f23 1 f29"/>
                <a:gd name="f46" fmla="*/ 0 1 f30"/>
                <a:gd name="f47" fmla="*/ f24 1 f30"/>
                <a:gd name="f48" fmla="*/ f38 1 f29"/>
                <a:gd name="f49" fmla="*/ f39 1 f30"/>
                <a:gd name="f50" fmla="*/ f40 1 f29"/>
                <a:gd name="f51" fmla="*/ f41 1 f30"/>
                <a:gd name="f52" fmla="*/ f42 1 f29"/>
                <a:gd name="f53" fmla="*/ f43 1 f30"/>
                <a:gd name="f54" fmla="*/ f44 f20 1"/>
                <a:gd name="f55" fmla="*/ f45 f20 1"/>
                <a:gd name="f56" fmla="*/ f47 f21 1"/>
                <a:gd name="f57" fmla="*/ f46 f21 1"/>
                <a:gd name="f58" fmla="*/ f48 f20 1"/>
                <a:gd name="f59" fmla="*/ f49 f21 1"/>
                <a:gd name="f60" fmla="*/ f50 f20 1"/>
                <a:gd name="f61" fmla="*/ f51 f21 1"/>
                <a:gd name="f62" fmla="*/ f52 f20 1"/>
                <a:gd name="f63" fmla="*/ f53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58" y="f59"/>
                </a:cxn>
                <a:cxn ang="f37">
                  <a:pos x="f60" y="f61"/>
                </a:cxn>
                <a:cxn ang="f37">
                  <a:pos x="f62" y="f63"/>
                </a:cxn>
                <a:cxn ang="f37">
                  <a:pos x="f58" y="f59"/>
                </a:cxn>
              </a:cxnLst>
              <a:rect l="f54" t="f57" r="f55" b="f56"/>
              <a:pathLst>
                <a:path w="37" h="64">
                  <a:moveTo>
                    <a:pt x="f8" y="f7"/>
                  </a:moveTo>
                  <a:cubicBezTo>
                    <a:pt x="f8" y="f9"/>
                    <a:pt x="f10" y="f11"/>
                    <a:pt x="f5" y="f12"/>
                  </a:cubicBezTo>
                  <a:cubicBezTo>
                    <a:pt x="f13" y="f5"/>
                    <a:pt x="f14" y="f13"/>
                    <a:pt x="f15" y="f16"/>
                  </a:cubicBezTo>
                  <a:cubicBezTo>
                    <a:pt x="f6" y="f9"/>
                    <a:pt x="f17" y="f18"/>
                    <a:pt x="f8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Freeform 26">
              <a:extLst>
                <a:ext uri="{FF2B5EF4-FFF2-40B4-BE49-F238E27FC236}">
                  <a16:creationId xmlns:a16="http://schemas.microsoft.com/office/drawing/2014/main" id="{0E324922-29DF-A867-15AF-BE8340AE7A29}"/>
                </a:ext>
              </a:extLst>
            </p:cNvPr>
            <p:cNvSpPr/>
            <p:nvPr/>
          </p:nvSpPr>
          <p:spPr>
            <a:xfrm>
              <a:off x="1024237" y="3839913"/>
              <a:ext cx="252072" cy="4389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"/>
                <a:gd name="f7" fmla="val 65"/>
                <a:gd name="f8" fmla="val 19"/>
                <a:gd name="f9" fmla="val 6"/>
                <a:gd name="f10" fmla="val 55"/>
                <a:gd name="f11" fmla="val 41"/>
                <a:gd name="f12" fmla="val 4"/>
                <a:gd name="f13" fmla="val 27"/>
                <a:gd name="f14" fmla="val 8"/>
                <a:gd name="f15" fmla="val 13"/>
                <a:gd name="f16" fmla="val 22"/>
                <a:gd name="f17" fmla="val 1"/>
                <a:gd name="f18" fmla="val 24"/>
                <a:gd name="f19" fmla="val 20"/>
                <a:gd name="f20" fmla="val 18"/>
                <a:gd name="f21" fmla="+- 0 0 -90"/>
                <a:gd name="f22" fmla="*/ f3 1 37"/>
                <a:gd name="f23" fmla="*/ f4 1 65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37"/>
                <a:gd name="f32" fmla="*/ f28 1 65"/>
                <a:gd name="f33" fmla="*/ 19 f29 1"/>
                <a:gd name="f34" fmla="*/ 65 f28 1"/>
                <a:gd name="f35" fmla="*/ 4 f29 1"/>
                <a:gd name="f36" fmla="*/ 27 f28 1"/>
                <a:gd name="f37" fmla="*/ 37 f29 1"/>
                <a:gd name="f38" fmla="*/ 0 f28 1"/>
                <a:gd name="f39" fmla="+- f30 0 f1"/>
                <a:gd name="f40" fmla="*/ f33 1 37"/>
                <a:gd name="f41" fmla="*/ f34 1 65"/>
                <a:gd name="f42" fmla="*/ f35 1 37"/>
                <a:gd name="f43" fmla="*/ f36 1 65"/>
                <a:gd name="f44" fmla="*/ f37 1 37"/>
                <a:gd name="f45" fmla="*/ f38 1 65"/>
                <a:gd name="f46" fmla="*/ 0 1 f31"/>
                <a:gd name="f47" fmla="*/ f25 1 f31"/>
                <a:gd name="f48" fmla="*/ 0 1 f32"/>
                <a:gd name="f49" fmla="*/ f26 1 f32"/>
                <a:gd name="f50" fmla="*/ f40 1 f31"/>
                <a:gd name="f51" fmla="*/ f41 1 f32"/>
                <a:gd name="f52" fmla="*/ f42 1 f31"/>
                <a:gd name="f53" fmla="*/ f43 1 f32"/>
                <a:gd name="f54" fmla="*/ f44 1 f31"/>
                <a:gd name="f55" fmla="*/ f45 1 f32"/>
                <a:gd name="f56" fmla="*/ f46 f22 1"/>
                <a:gd name="f57" fmla="*/ f47 f22 1"/>
                <a:gd name="f58" fmla="*/ f49 f23 1"/>
                <a:gd name="f59" fmla="*/ f48 f23 1"/>
                <a:gd name="f60" fmla="*/ f50 f22 1"/>
                <a:gd name="f61" fmla="*/ f51 f23 1"/>
                <a:gd name="f62" fmla="*/ f52 f22 1"/>
                <a:gd name="f63" fmla="*/ f53 f23 1"/>
                <a:gd name="f64" fmla="*/ f54 f22 1"/>
                <a:gd name="f65" fmla="*/ f55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0" y="f61"/>
                </a:cxn>
                <a:cxn ang="f39">
                  <a:pos x="f62" y="f63"/>
                </a:cxn>
                <a:cxn ang="f39">
                  <a:pos x="f64" y="f65"/>
                </a:cxn>
                <a:cxn ang="f39">
                  <a:pos x="f60" y="f61"/>
                </a:cxn>
              </a:cxnLst>
              <a:rect l="f56" t="f59" r="f57" b="f58"/>
              <a:pathLst>
                <a:path w="37" h="65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14" y="f15"/>
                    <a:pt x="f16" y="f17"/>
                    <a:pt x="f6" y="f5"/>
                  </a:cubicBezTo>
                  <a:cubicBezTo>
                    <a:pt x="f18" y="f19"/>
                    <a:pt x="f20" y="f11"/>
                    <a:pt x="f8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Freeform 27">
              <a:extLst>
                <a:ext uri="{FF2B5EF4-FFF2-40B4-BE49-F238E27FC236}">
                  <a16:creationId xmlns:a16="http://schemas.microsoft.com/office/drawing/2014/main" id="{C3F3D335-5C77-AB98-0E4B-BAC17511170A}"/>
                </a:ext>
              </a:extLst>
            </p:cNvPr>
            <p:cNvSpPr/>
            <p:nvPr/>
          </p:nvSpPr>
          <p:spPr>
            <a:xfrm>
              <a:off x="2324231" y="2698522"/>
              <a:ext cx="209580" cy="16143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"/>
                <a:gd name="f7" fmla="val 24"/>
                <a:gd name="f8" fmla="val 16"/>
                <a:gd name="f9" fmla="val 5"/>
                <a:gd name="f10" fmla="val 10"/>
                <a:gd name="f11" fmla="val 22"/>
                <a:gd name="f12" fmla="val 9"/>
                <a:gd name="f13" fmla="val 4"/>
                <a:gd name="f14" fmla="val 7"/>
                <a:gd name="f15" fmla="+- 0 0 -90"/>
                <a:gd name="f16" fmla="*/ f3 1 31"/>
                <a:gd name="f17" fmla="*/ f4 1 24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31"/>
                <a:gd name="f26" fmla="*/ f22 1 24"/>
                <a:gd name="f27" fmla="*/ 16 f23 1"/>
                <a:gd name="f28" fmla="*/ 0 f22 1"/>
                <a:gd name="f29" fmla="*/ 31 f23 1"/>
                <a:gd name="f30" fmla="*/ 10 f22 1"/>
                <a:gd name="f31" fmla="*/ 24 f22 1"/>
                <a:gd name="f32" fmla="*/ 0 f23 1"/>
                <a:gd name="f33" fmla="+- f24 0 f1"/>
                <a:gd name="f34" fmla="*/ f27 1 31"/>
                <a:gd name="f35" fmla="*/ f28 1 24"/>
                <a:gd name="f36" fmla="*/ f29 1 31"/>
                <a:gd name="f37" fmla="*/ f30 1 24"/>
                <a:gd name="f38" fmla="*/ f31 1 24"/>
                <a:gd name="f39" fmla="*/ f32 1 31"/>
                <a:gd name="f40" fmla="*/ 0 1 f25"/>
                <a:gd name="f41" fmla="*/ f19 1 f25"/>
                <a:gd name="f42" fmla="*/ 0 1 f26"/>
                <a:gd name="f43" fmla="*/ f20 1 f26"/>
                <a:gd name="f44" fmla="*/ f34 1 f25"/>
                <a:gd name="f45" fmla="*/ f35 1 f26"/>
                <a:gd name="f46" fmla="*/ f36 1 f25"/>
                <a:gd name="f47" fmla="*/ f37 1 f26"/>
                <a:gd name="f48" fmla="*/ f38 1 f26"/>
                <a:gd name="f49" fmla="*/ f39 1 f25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7 1"/>
                <a:gd name="f59" fmla="*/ f49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4" y="f58"/>
                </a:cxn>
                <a:cxn ang="f33">
                  <a:pos x="f59" y="f57"/>
                </a:cxn>
                <a:cxn ang="f33">
                  <a:pos x="f54" y="f55"/>
                </a:cxn>
              </a:cxnLst>
              <a:rect l="f50" t="f53" r="f51" b="f52"/>
              <a:pathLst>
                <a:path w="31" h="24">
                  <a:moveTo>
                    <a:pt x="f8" y="f5"/>
                  </a:moveTo>
                  <a:cubicBezTo>
                    <a:pt x="f7" y="f5"/>
                    <a:pt x="f6" y="f9"/>
                    <a:pt x="f6" y="f10"/>
                  </a:cubicBezTo>
                  <a:cubicBezTo>
                    <a:pt x="f6" y="f8"/>
                    <a:pt x="f11" y="f7"/>
                    <a:pt x="f8" y="f7"/>
                  </a:cubicBezTo>
                  <a:cubicBezTo>
                    <a:pt x="f12" y="f7"/>
                    <a:pt x="f5" y="f8"/>
                    <a:pt x="f5" y="f10"/>
                  </a:cubicBezTo>
                  <a:cubicBezTo>
                    <a:pt x="f5" y="f13"/>
                    <a:pt x="f14" y="f5"/>
                    <a:pt x="f8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Freeform 28">
              <a:extLst>
                <a:ext uri="{FF2B5EF4-FFF2-40B4-BE49-F238E27FC236}">
                  <a16:creationId xmlns:a16="http://schemas.microsoft.com/office/drawing/2014/main" id="{746BCBE9-9168-E1E6-943A-E22051E59190}"/>
                </a:ext>
              </a:extLst>
            </p:cNvPr>
            <p:cNvSpPr/>
            <p:nvPr/>
          </p:nvSpPr>
          <p:spPr>
            <a:xfrm>
              <a:off x="2012685" y="2494602"/>
              <a:ext cx="116119" cy="1217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18"/>
                <a:gd name="f8" fmla="val 7"/>
                <a:gd name="f9" fmla="val 5"/>
                <a:gd name="f10" fmla="val 15"/>
                <a:gd name="f11" fmla="val 2"/>
                <a:gd name="f12" fmla="val 12"/>
                <a:gd name="f13" fmla="val 1"/>
                <a:gd name="f14" fmla="val 8"/>
                <a:gd name="f15" fmla="val 4"/>
                <a:gd name="f16" fmla="val 9"/>
                <a:gd name="f17" fmla="val 16"/>
                <a:gd name="f18" fmla="val 11"/>
                <a:gd name="f19" fmla="val 13"/>
                <a:gd name="f20" fmla="val 14"/>
                <a:gd name="f21" fmla="+- 0 0 -90"/>
                <a:gd name="f22" fmla="*/ f3 1 17"/>
                <a:gd name="f23" fmla="*/ f4 1 18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17"/>
                <a:gd name="f32" fmla="*/ f28 1 18"/>
                <a:gd name="f33" fmla="*/ 7 f29 1"/>
                <a:gd name="f34" fmla="*/ 18 f28 1"/>
                <a:gd name="f35" fmla="*/ 1 f29 1"/>
                <a:gd name="f36" fmla="*/ 8 f28 1"/>
                <a:gd name="f37" fmla="*/ 9 f29 1"/>
                <a:gd name="f38" fmla="*/ 1 f28 1"/>
                <a:gd name="f39" fmla="*/ 16 f29 1"/>
                <a:gd name="f40" fmla="*/ 11 f29 1"/>
                <a:gd name="f41" fmla="+- f30 0 f1"/>
                <a:gd name="f42" fmla="*/ f33 1 17"/>
                <a:gd name="f43" fmla="*/ f34 1 18"/>
                <a:gd name="f44" fmla="*/ f35 1 17"/>
                <a:gd name="f45" fmla="*/ f36 1 18"/>
                <a:gd name="f46" fmla="*/ f37 1 17"/>
                <a:gd name="f47" fmla="*/ f38 1 18"/>
                <a:gd name="f48" fmla="*/ f39 1 17"/>
                <a:gd name="f49" fmla="*/ f40 1 17"/>
                <a:gd name="f50" fmla="*/ 0 1 f31"/>
                <a:gd name="f51" fmla="*/ f25 1 f31"/>
                <a:gd name="f52" fmla="*/ 0 1 f32"/>
                <a:gd name="f53" fmla="*/ f26 1 f32"/>
                <a:gd name="f54" fmla="*/ f42 1 f31"/>
                <a:gd name="f55" fmla="*/ f43 1 f32"/>
                <a:gd name="f56" fmla="*/ f44 1 f31"/>
                <a:gd name="f57" fmla="*/ f45 1 f32"/>
                <a:gd name="f58" fmla="*/ f46 1 f31"/>
                <a:gd name="f59" fmla="*/ f47 1 f32"/>
                <a:gd name="f60" fmla="*/ f48 1 f31"/>
                <a:gd name="f61" fmla="*/ f49 1 f31"/>
                <a:gd name="f62" fmla="*/ f50 f22 1"/>
                <a:gd name="f63" fmla="*/ f51 f22 1"/>
                <a:gd name="f64" fmla="*/ f53 f23 1"/>
                <a:gd name="f65" fmla="*/ f52 f23 1"/>
                <a:gd name="f66" fmla="*/ f54 f22 1"/>
                <a:gd name="f67" fmla="*/ f55 f23 1"/>
                <a:gd name="f68" fmla="*/ f56 f22 1"/>
                <a:gd name="f69" fmla="*/ f57 f23 1"/>
                <a:gd name="f70" fmla="*/ f58 f22 1"/>
                <a:gd name="f71" fmla="*/ f59 f23 1"/>
                <a:gd name="f72" fmla="*/ f60 f22 1"/>
                <a:gd name="f73" fmla="*/ f61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66" y="f67"/>
                </a:cxn>
                <a:cxn ang="f41">
                  <a:pos x="f68" y="f69"/>
                </a:cxn>
                <a:cxn ang="f41">
                  <a:pos x="f70" y="f71"/>
                </a:cxn>
                <a:cxn ang="f41">
                  <a:pos x="f72" y="f69"/>
                </a:cxn>
                <a:cxn ang="f41">
                  <a:pos x="f73" y="f67"/>
                </a:cxn>
                <a:cxn ang="f41">
                  <a:pos x="f66" y="f67"/>
                </a:cxn>
              </a:cxnLst>
              <a:rect l="f62" t="f65" r="f63" b="f64"/>
              <a:pathLst>
                <a:path w="17" h="18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5" y="f15"/>
                    <a:pt x="f15" y="f5"/>
                    <a:pt x="f16" y="f13"/>
                  </a:cubicBezTo>
                  <a:cubicBezTo>
                    <a:pt x="f12" y="f13"/>
                    <a:pt x="f17" y="f9"/>
                    <a:pt x="f17" y="f14"/>
                  </a:cubicBezTo>
                  <a:cubicBezTo>
                    <a:pt x="f6" y="f18"/>
                    <a:pt x="f19" y="f20"/>
                    <a:pt x="f18" y="f7"/>
                  </a:cubicBezTo>
                  <a:cubicBezTo>
                    <a:pt x="f16" y="f7"/>
                    <a:pt x="f14" y="f7"/>
                    <a:pt x="f8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Freeform 29">
              <a:extLst>
                <a:ext uri="{FF2B5EF4-FFF2-40B4-BE49-F238E27FC236}">
                  <a16:creationId xmlns:a16="http://schemas.microsoft.com/office/drawing/2014/main" id="{160377DC-EF4D-FB55-D53F-D8C66BFB9A1A}"/>
                </a:ext>
              </a:extLst>
            </p:cNvPr>
            <p:cNvSpPr/>
            <p:nvPr/>
          </p:nvSpPr>
          <p:spPr>
            <a:xfrm>
              <a:off x="2734906" y="2500271"/>
              <a:ext cx="101964" cy="1161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17"/>
                <a:gd name="f8" fmla="val 6"/>
                <a:gd name="f9" fmla="val 4"/>
                <a:gd name="f10" fmla="val 14"/>
                <a:gd name="f11" fmla="val 10"/>
                <a:gd name="f12" fmla="val 8"/>
                <a:gd name="f13" fmla="val 5"/>
                <a:gd name="f14" fmla="val 7"/>
                <a:gd name="f15" fmla="val 11"/>
                <a:gd name="f16" fmla="val 13"/>
                <a:gd name="f17" fmla="val 9"/>
                <a:gd name="f18" fmla="+- 0 0 -90"/>
                <a:gd name="f19" fmla="*/ f3 1 15"/>
                <a:gd name="f20" fmla="*/ f4 1 17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15"/>
                <a:gd name="f29" fmla="*/ f25 1 17"/>
                <a:gd name="f30" fmla="*/ 6 f26 1"/>
                <a:gd name="f31" fmla="*/ 17 f25 1"/>
                <a:gd name="f32" fmla="*/ 0 f26 1"/>
                <a:gd name="f33" fmla="*/ 8 f25 1"/>
                <a:gd name="f34" fmla="*/ 7 f26 1"/>
                <a:gd name="f35" fmla="*/ 0 f25 1"/>
                <a:gd name="f36" fmla="*/ 15 f26 1"/>
                <a:gd name="f37" fmla="*/ 7 f25 1"/>
                <a:gd name="f38" fmla="*/ 9 f26 1"/>
                <a:gd name="f39" fmla="+- f27 0 f1"/>
                <a:gd name="f40" fmla="*/ f30 1 15"/>
                <a:gd name="f41" fmla="*/ f31 1 17"/>
                <a:gd name="f42" fmla="*/ f32 1 15"/>
                <a:gd name="f43" fmla="*/ f33 1 17"/>
                <a:gd name="f44" fmla="*/ f34 1 15"/>
                <a:gd name="f45" fmla="*/ f35 1 17"/>
                <a:gd name="f46" fmla="*/ f36 1 15"/>
                <a:gd name="f47" fmla="*/ f37 1 17"/>
                <a:gd name="f48" fmla="*/ f38 1 15"/>
                <a:gd name="f49" fmla="*/ 0 1 f28"/>
                <a:gd name="f50" fmla="*/ f22 1 f28"/>
                <a:gd name="f51" fmla="*/ 0 1 f29"/>
                <a:gd name="f52" fmla="*/ f23 1 f29"/>
                <a:gd name="f53" fmla="*/ f40 1 f28"/>
                <a:gd name="f54" fmla="*/ f41 1 f29"/>
                <a:gd name="f55" fmla="*/ f42 1 f28"/>
                <a:gd name="f56" fmla="*/ f43 1 f29"/>
                <a:gd name="f57" fmla="*/ f44 1 f28"/>
                <a:gd name="f58" fmla="*/ f45 1 f29"/>
                <a:gd name="f59" fmla="*/ f46 1 f28"/>
                <a:gd name="f60" fmla="*/ f47 1 f29"/>
                <a:gd name="f61" fmla="*/ f48 1 f28"/>
                <a:gd name="f62" fmla="*/ f49 f19 1"/>
                <a:gd name="f63" fmla="*/ f50 f19 1"/>
                <a:gd name="f64" fmla="*/ f52 f20 1"/>
                <a:gd name="f65" fmla="*/ f51 f20 1"/>
                <a:gd name="f66" fmla="*/ f53 f19 1"/>
                <a:gd name="f67" fmla="*/ f54 f20 1"/>
                <a:gd name="f68" fmla="*/ f55 f19 1"/>
                <a:gd name="f69" fmla="*/ f56 f20 1"/>
                <a:gd name="f70" fmla="*/ f57 f19 1"/>
                <a:gd name="f71" fmla="*/ f58 f20 1"/>
                <a:gd name="f72" fmla="*/ f59 f19 1"/>
                <a:gd name="f73" fmla="*/ f60 f20 1"/>
                <a:gd name="f74" fmla="*/ f61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6" y="f67"/>
                </a:cxn>
                <a:cxn ang="f39">
                  <a:pos x="f68" y="f69"/>
                </a:cxn>
                <a:cxn ang="f39">
                  <a:pos x="f70" y="f71"/>
                </a:cxn>
                <a:cxn ang="f39">
                  <a:pos x="f72" y="f73"/>
                </a:cxn>
                <a:cxn ang="f39">
                  <a:pos x="f74" y="f67"/>
                </a:cxn>
                <a:cxn ang="f39">
                  <a:pos x="f66" y="f67"/>
                </a:cxn>
              </a:cxnLst>
              <a:rect l="f62" t="f65" r="f63" b="f64"/>
              <a:pathLst>
                <a:path w="15" h="17">
                  <a:moveTo>
                    <a:pt x="f8" y="f7"/>
                  </a:moveTo>
                  <a:cubicBezTo>
                    <a:pt x="f9" y="f10"/>
                    <a:pt x="f5" y="f11"/>
                    <a:pt x="f5" y="f12"/>
                  </a:cubicBezTo>
                  <a:cubicBezTo>
                    <a:pt x="f5" y="f13"/>
                    <a:pt x="f13" y="f5"/>
                    <a:pt x="f14" y="f5"/>
                  </a:cubicBezTo>
                  <a:cubicBezTo>
                    <a:pt x="f11" y="f5"/>
                    <a:pt x="f6" y="f9"/>
                    <a:pt x="f6" y="f14"/>
                  </a:cubicBezTo>
                  <a:cubicBezTo>
                    <a:pt x="f6" y="f11"/>
                    <a:pt x="f15" y="f16"/>
                    <a:pt x="f17" y="f7"/>
                  </a:cubicBezTo>
                  <a:cubicBezTo>
                    <a:pt x="f12" y="f7"/>
                    <a:pt x="f14" y="f7"/>
                    <a:pt x="f8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Freeform 30">
              <a:extLst>
                <a:ext uri="{FF2B5EF4-FFF2-40B4-BE49-F238E27FC236}">
                  <a16:creationId xmlns:a16="http://schemas.microsoft.com/office/drawing/2014/main" id="{F63BE95B-59CC-FA82-6F68-74F757723E03}"/>
                </a:ext>
              </a:extLst>
            </p:cNvPr>
            <p:cNvSpPr/>
            <p:nvPr/>
          </p:nvSpPr>
          <p:spPr>
            <a:xfrm>
              <a:off x="2967145" y="4024009"/>
              <a:ext cx="478651" cy="5522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1"/>
                <a:gd name="f7" fmla="val 82"/>
                <a:gd name="f8" fmla="val 37"/>
                <a:gd name="f9" fmla="val 35"/>
                <a:gd name="f10" fmla="val 32"/>
                <a:gd name="f11" fmla="val 1"/>
                <a:gd name="f12" fmla="val 29"/>
                <a:gd name="f13" fmla="val 3"/>
                <a:gd name="f14" fmla="val 14"/>
                <a:gd name="f15" fmla="val 11"/>
                <a:gd name="f16" fmla="val 6"/>
                <a:gd name="f17" fmla="val 25"/>
                <a:gd name="f18" fmla="val 5"/>
                <a:gd name="f19" fmla="val 60"/>
                <a:gd name="f20" fmla="val 17"/>
                <a:gd name="f21" fmla="val 67"/>
                <a:gd name="f22" fmla="val 49"/>
                <a:gd name="f23" fmla="val 65"/>
                <a:gd name="f24" fmla="val 69"/>
                <a:gd name="f25" fmla="val 48"/>
                <a:gd name="f26" fmla="val 30"/>
                <a:gd name="f27" fmla="val 80"/>
                <a:gd name="f28" fmla="val 12"/>
                <a:gd name="f29" fmla="val 78"/>
                <a:gd name="f30" fmla="val 61"/>
                <a:gd name="f31" fmla="+- 0 0 -90"/>
                <a:gd name="f32" fmla="*/ f3 1 71"/>
                <a:gd name="f33" fmla="*/ f4 1 82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71"/>
                <a:gd name="f42" fmla="*/ f38 1 82"/>
                <a:gd name="f43" fmla="*/ 0 f39 1"/>
                <a:gd name="f44" fmla="*/ 37 f38 1"/>
                <a:gd name="f45" fmla="*/ 1 f39 1"/>
                <a:gd name="f46" fmla="*/ 29 f38 1"/>
                <a:gd name="f47" fmla="*/ 25 f39 1"/>
                <a:gd name="f48" fmla="*/ 5 f38 1"/>
                <a:gd name="f49" fmla="*/ 67 f39 1"/>
                <a:gd name="f50" fmla="*/ 49 f38 1"/>
                <a:gd name="f51" fmla="*/ 30 f39 1"/>
                <a:gd name="f52" fmla="*/ 80 f38 1"/>
                <a:gd name="f53" fmla="+- f40 0 f1"/>
                <a:gd name="f54" fmla="*/ f43 1 71"/>
                <a:gd name="f55" fmla="*/ f44 1 82"/>
                <a:gd name="f56" fmla="*/ f45 1 71"/>
                <a:gd name="f57" fmla="*/ f46 1 82"/>
                <a:gd name="f58" fmla="*/ f47 1 71"/>
                <a:gd name="f59" fmla="*/ f48 1 82"/>
                <a:gd name="f60" fmla="*/ f49 1 71"/>
                <a:gd name="f61" fmla="*/ f50 1 82"/>
                <a:gd name="f62" fmla="*/ f51 1 71"/>
                <a:gd name="f63" fmla="*/ f52 1 82"/>
                <a:gd name="f64" fmla="*/ 0 1 f41"/>
                <a:gd name="f65" fmla="*/ f35 1 f41"/>
                <a:gd name="f66" fmla="*/ 0 1 f42"/>
                <a:gd name="f67" fmla="*/ f36 1 f42"/>
                <a:gd name="f68" fmla="*/ f54 1 f41"/>
                <a:gd name="f69" fmla="*/ f55 1 f42"/>
                <a:gd name="f70" fmla="*/ f56 1 f41"/>
                <a:gd name="f71" fmla="*/ f57 1 f42"/>
                <a:gd name="f72" fmla="*/ f58 1 f41"/>
                <a:gd name="f73" fmla="*/ f59 1 f42"/>
                <a:gd name="f74" fmla="*/ f60 1 f41"/>
                <a:gd name="f75" fmla="*/ f61 1 f42"/>
                <a:gd name="f76" fmla="*/ f62 1 f41"/>
                <a:gd name="f77" fmla="*/ f63 1 f42"/>
                <a:gd name="f78" fmla="*/ f64 f32 1"/>
                <a:gd name="f79" fmla="*/ f65 f32 1"/>
                <a:gd name="f80" fmla="*/ f67 f33 1"/>
                <a:gd name="f81" fmla="*/ f66 f33 1"/>
                <a:gd name="f82" fmla="*/ f68 f32 1"/>
                <a:gd name="f83" fmla="*/ f69 f33 1"/>
                <a:gd name="f84" fmla="*/ f70 f32 1"/>
                <a:gd name="f85" fmla="*/ f71 f33 1"/>
                <a:gd name="f86" fmla="*/ f72 f32 1"/>
                <a:gd name="f87" fmla="*/ f73 f33 1"/>
                <a:gd name="f88" fmla="*/ f74 f32 1"/>
                <a:gd name="f89" fmla="*/ f75 f33 1"/>
                <a:gd name="f90" fmla="*/ f76 f32 1"/>
                <a:gd name="f91" fmla="*/ f77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3">
                  <a:pos x="f82" y="f83"/>
                </a:cxn>
                <a:cxn ang="f53">
                  <a:pos x="f84" y="f85"/>
                </a:cxn>
                <a:cxn ang="f53">
                  <a:pos x="f86" y="f87"/>
                </a:cxn>
                <a:cxn ang="f53">
                  <a:pos x="f88" y="f89"/>
                </a:cxn>
                <a:cxn ang="f53">
                  <a:pos x="f90" y="f91"/>
                </a:cxn>
                <a:cxn ang="f53">
                  <a:pos x="f82" y="f83"/>
                </a:cxn>
              </a:cxnLst>
              <a:rect l="f78" t="f81" r="f79" b="f80"/>
              <a:pathLst>
                <a:path w="71" h="82">
                  <a:moveTo>
                    <a:pt x="f5" y="f8"/>
                  </a:moveTo>
                  <a:cubicBezTo>
                    <a:pt x="f5" y="f9"/>
                    <a:pt x="f5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5"/>
                    <a:pt x="f6" y="f20"/>
                    <a:pt x="f21" y="f22"/>
                  </a:cubicBezTo>
                  <a:cubicBezTo>
                    <a:pt x="f23" y="f24"/>
                    <a:pt x="f25" y="f7"/>
                    <a:pt x="f26" y="f27"/>
                  </a:cubicBezTo>
                  <a:cubicBezTo>
                    <a:pt x="f28" y="f29"/>
                    <a:pt x="f5" y="f30"/>
                    <a:pt x="f5" y="f8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Freeform 31">
              <a:extLst>
                <a:ext uri="{FF2B5EF4-FFF2-40B4-BE49-F238E27FC236}">
                  <a16:creationId xmlns:a16="http://schemas.microsoft.com/office/drawing/2014/main" id="{E9482183-E090-A4CD-045C-920F05D3B2D4}"/>
                </a:ext>
              </a:extLst>
            </p:cNvPr>
            <p:cNvSpPr/>
            <p:nvPr/>
          </p:nvSpPr>
          <p:spPr>
            <a:xfrm>
              <a:off x="1432078" y="4035338"/>
              <a:ext cx="472982" cy="5409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0"/>
                <a:gd name="f7" fmla="val 80"/>
                <a:gd name="f8" fmla="val 38"/>
                <a:gd name="f9" fmla="val 1"/>
                <a:gd name="f10" fmla="val 23"/>
                <a:gd name="f11" fmla="val 3"/>
                <a:gd name="f12" fmla="val 10"/>
                <a:gd name="f13" fmla="val 18"/>
                <a:gd name="f14" fmla="val 4"/>
                <a:gd name="f15" fmla="val 29"/>
                <a:gd name="f16" fmla="val 41"/>
                <a:gd name="f17" fmla="val 51"/>
                <a:gd name="f18" fmla="val 5"/>
                <a:gd name="f19" fmla="val 56"/>
                <a:gd name="f20" fmla="val 7"/>
                <a:gd name="f21" fmla="val 62"/>
                <a:gd name="f22" fmla="val 12"/>
                <a:gd name="f23" fmla="val 64"/>
                <a:gd name="f24" fmla="val 30"/>
                <a:gd name="f25" fmla="val 43"/>
                <a:gd name="f26" fmla="val 65"/>
                <a:gd name="f27" fmla="val 59"/>
                <a:gd name="f28" fmla="val 71"/>
                <a:gd name="f29" fmla="val 46"/>
                <a:gd name="f30" fmla="val 78"/>
                <a:gd name="f31" fmla="val 16"/>
                <a:gd name="f32" fmla="val 76"/>
                <a:gd name="f33" fmla="val 63"/>
                <a:gd name="f34" fmla="val 47"/>
                <a:gd name="f35" fmla="val 44"/>
                <a:gd name="f36" fmla="val 40"/>
                <a:gd name="f37" fmla="+- 0 0 -90"/>
                <a:gd name="f38" fmla="*/ f3 1 70"/>
                <a:gd name="f39" fmla="*/ f4 1 80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70"/>
                <a:gd name="f48" fmla="*/ f44 1 80"/>
                <a:gd name="f49" fmla="*/ 0 f45 1"/>
                <a:gd name="f50" fmla="*/ 38 f44 1"/>
                <a:gd name="f51" fmla="*/ 18 f45 1"/>
                <a:gd name="f52" fmla="*/ 4 f44 1"/>
                <a:gd name="f53" fmla="*/ 51 f45 1"/>
                <a:gd name="f54" fmla="*/ 5 f44 1"/>
                <a:gd name="f55" fmla="*/ 64 f45 1"/>
                <a:gd name="f56" fmla="*/ 18 f44 1"/>
                <a:gd name="f57" fmla="*/ 65 f45 1"/>
                <a:gd name="f58" fmla="*/ 56 f44 1"/>
                <a:gd name="f59" fmla="*/ 30 f45 1"/>
                <a:gd name="f60" fmla="*/ 78 f44 1"/>
                <a:gd name="f61" fmla="*/ 1 f45 1"/>
                <a:gd name="f62" fmla="*/ 47 f44 1"/>
                <a:gd name="f63" fmla="+- f46 0 f1"/>
                <a:gd name="f64" fmla="*/ f49 1 70"/>
                <a:gd name="f65" fmla="*/ f50 1 80"/>
                <a:gd name="f66" fmla="*/ f51 1 70"/>
                <a:gd name="f67" fmla="*/ f52 1 80"/>
                <a:gd name="f68" fmla="*/ f53 1 70"/>
                <a:gd name="f69" fmla="*/ f54 1 80"/>
                <a:gd name="f70" fmla="*/ f55 1 70"/>
                <a:gd name="f71" fmla="*/ f56 1 80"/>
                <a:gd name="f72" fmla="*/ f57 1 70"/>
                <a:gd name="f73" fmla="*/ f58 1 80"/>
                <a:gd name="f74" fmla="*/ f59 1 70"/>
                <a:gd name="f75" fmla="*/ f60 1 80"/>
                <a:gd name="f76" fmla="*/ f61 1 70"/>
                <a:gd name="f77" fmla="*/ f62 1 80"/>
                <a:gd name="f78" fmla="*/ 0 1 f47"/>
                <a:gd name="f79" fmla="*/ f41 1 f47"/>
                <a:gd name="f80" fmla="*/ 0 1 f48"/>
                <a:gd name="f81" fmla="*/ f42 1 f48"/>
                <a:gd name="f82" fmla="*/ f64 1 f47"/>
                <a:gd name="f83" fmla="*/ f65 1 f48"/>
                <a:gd name="f84" fmla="*/ f66 1 f47"/>
                <a:gd name="f85" fmla="*/ f67 1 f48"/>
                <a:gd name="f86" fmla="*/ f68 1 f47"/>
                <a:gd name="f87" fmla="*/ f69 1 f48"/>
                <a:gd name="f88" fmla="*/ f70 1 f47"/>
                <a:gd name="f89" fmla="*/ f71 1 f48"/>
                <a:gd name="f90" fmla="*/ f72 1 f47"/>
                <a:gd name="f91" fmla="*/ f73 1 f48"/>
                <a:gd name="f92" fmla="*/ f74 1 f47"/>
                <a:gd name="f93" fmla="*/ f75 1 f48"/>
                <a:gd name="f94" fmla="*/ f76 1 f47"/>
                <a:gd name="f95" fmla="*/ f77 1 f48"/>
                <a:gd name="f96" fmla="*/ f78 f38 1"/>
                <a:gd name="f97" fmla="*/ f79 f38 1"/>
                <a:gd name="f98" fmla="*/ f81 f39 1"/>
                <a:gd name="f99" fmla="*/ f80 f39 1"/>
                <a:gd name="f100" fmla="*/ f82 f38 1"/>
                <a:gd name="f101" fmla="*/ f83 f39 1"/>
                <a:gd name="f102" fmla="*/ f84 f38 1"/>
                <a:gd name="f103" fmla="*/ f85 f39 1"/>
                <a:gd name="f104" fmla="*/ f86 f38 1"/>
                <a:gd name="f105" fmla="*/ f87 f39 1"/>
                <a:gd name="f106" fmla="*/ f88 f38 1"/>
                <a:gd name="f107" fmla="*/ f89 f39 1"/>
                <a:gd name="f108" fmla="*/ f90 f38 1"/>
                <a:gd name="f109" fmla="*/ f91 f39 1"/>
                <a:gd name="f110" fmla="*/ f92 f38 1"/>
                <a:gd name="f111" fmla="*/ f93 f39 1"/>
                <a:gd name="f112" fmla="*/ f94 f38 1"/>
                <a:gd name="f113" fmla="*/ f95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3">
                  <a:pos x="f100" y="f101"/>
                </a:cxn>
                <a:cxn ang="f63">
                  <a:pos x="f102" y="f103"/>
                </a:cxn>
                <a:cxn ang="f63">
                  <a:pos x="f104" y="f105"/>
                </a:cxn>
                <a:cxn ang="f63">
                  <a:pos x="f106" y="f107"/>
                </a:cxn>
                <a:cxn ang="f63">
                  <a:pos x="f108" y="f109"/>
                </a:cxn>
                <a:cxn ang="f63">
                  <a:pos x="f110" y="f111"/>
                </a:cxn>
                <a:cxn ang="f63">
                  <a:pos x="f112" y="f113"/>
                </a:cxn>
                <a:cxn ang="f63">
                  <a:pos x="f100" y="f101"/>
                </a:cxn>
              </a:cxnLst>
              <a:rect l="f96" t="f99" r="f97" b="f98"/>
              <a:pathLst>
                <a:path w="70" h="80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9"/>
                    <a:pt x="f16" y="f5"/>
                    <a:pt x="f17" y="f18"/>
                  </a:cubicBezTo>
                  <a:cubicBezTo>
                    <a:pt x="f19" y="f20"/>
                    <a:pt x="f21" y="f22"/>
                    <a:pt x="f23" y="f13"/>
                  </a:cubicBezTo>
                  <a:cubicBezTo>
                    <a:pt x="f6" y="f24"/>
                    <a:pt x="f6" y="f25"/>
                    <a:pt x="f26" y="f19"/>
                  </a:cubicBezTo>
                  <a:cubicBezTo>
                    <a:pt x="f27" y="f28"/>
                    <a:pt x="f29" y="f7"/>
                    <a:pt x="f24" y="f30"/>
                  </a:cubicBezTo>
                  <a:cubicBezTo>
                    <a:pt x="f31" y="f32"/>
                    <a:pt x="f11" y="f33"/>
                    <a:pt x="f9" y="f34"/>
                  </a:cubicBezTo>
                  <a:cubicBezTo>
                    <a:pt x="f9" y="f35"/>
                    <a:pt x="f9" y="f36"/>
                    <a:pt x="f5" y="f8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45" name="Freeform 5">
            <a:extLst>
              <a:ext uri="{FF2B5EF4-FFF2-40B4-BE49-F238E27FC236}">
                <a16:creationId xmlns:a16="http://schemas.microsoft.com/office/drawing/2014/main" id="{2A1A5396-CE54-0AC4-B9F4-EF0F4E2535A2}"/>
              </a:ext>
            </a:extLst>
          </p:cNvPr>
          <p:cNvSpPr/>
          <p:nvPr/>
        </p:nvSpPr>
        <p:spPr>
          <a:xfrm>
            <a:off x="8421642" y="450945"/>
            <a:ext cx="458123" cy="4791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22"/>
              <a:gd name="f7" fmla="val 1280"/>
              <a:gd name="f8" fmla="val 397"/>
              <a:gd name="f9" fmla="val 708"/>
              <a:gd name="f10" fmla="val 395"/>
              <a:gd name="f11" fmla="val 709"/>
              <a:gd name="f12" fmla="val 392"/>
              <a:gd name="f13" fmla="val 390"/>
              <a:gd name="f14" fmla="val 710"/>
              <a:gd name="f15" fmla="val 373"/>
              <a:gd name="f16" fmla="val 717"/>
              <a:gd name="f17" fmla="val 358"/>
              <a:gd name="f18" fmla="val 726"/>
              <a:gd name="f19" fmla="val 345"/>
              <a:gd name="f20" fmla="val 739"/>
              <a:gd name="f21" fmla="val 321"/>
              <a:gd name="f22" fmla="val 765"/>
              <a:gd name="f23" fmla="val 291"/>
              <a:gd name="f24" fmla="val 780"/>
              <a:gd name="f25" fmla="val 256"/>
              <a:gd name="f26" fmla="val 787"/>
              <a:gd name="f27" fmla="val 235"/>
              <a:gd name="f28" fmla="val 791"/>
              <a:gd name="f29" fmla="val 213"/>
              <a:gd name="f30" fmla="val 793"/>
              <a:gd name="f31" fmla="val 193"/>
              <a:gd name="f32" fmla="val 786"/>
              <a:gd name="f33" fmla="val 160"/>
              <a:gd name="f34" fmla="val 773"/>
              <a:gd name="f35" fmla="val 132"/>
              <a:gd name="f36" fmla="val 755"/>
              <a:gd name="f37" fmla="val 125"/>
              <a:gd name="f38" fmla="val 715"/>
              <a:gd name="f39" fmla="val 122"/>
              <a:gd name="f40" fmla="val 696"/>
              <a:gd name="f41" fmla="val 128"/>
              <a:gd name="f42" fmla="val 678"/>
              <a:gd name="f43" fmla="val 138"/>
              <a:gd name="f44" fmla="val 663"/>
              <a:gd name="f45" fmla="val 157"/>
              <a:gd name="f46" fmla="val 634"/>
              <a:gd name="f47" fmla="val 609"/>
              <a:gd name="f48" fmla="val 210"/>
              <a:gd name="f49" fmla="val 590"/>
              <a:gd name="f50" fmla="val 242"/>
              <a:gd name="f51" fmla="val 570"/>
              <a:gd name="f52" fmla="val 272"/>
              <a:gd name="f53" fmla="val 548"/>
              <a:gd name="f54" fmla="val 303"/>
              <a:gd name="f55" fmla="val 528"/>
              <a:gd name="f56" fmla="val 341"/>
              <a:gd name="f57" fmla="val 503"/>
              <a:gd name="f58" fmla="val 384"/>
              <a:gd name="f59" fmla="val 490"/>
              <a:gd name="f60" fmla="val 428"/>
              <a:gd name="f61" fmla="val 481"/>
              <a:gd name="f62" fmla="val 445"/>
              <a:gd name="f63" fmla="val 478"/>
              <a:gd name="f64" fmla="val 461"/>
              <a:gd name="f65" fmla="val 473"/>
              <a:gd name="f66" fmla="val 470"/>
              <a:gd name="f67" fmla="val 501"/>
              <a:gd name="f68" fmla="val 466"/>
              <a:gd name="f69" fmla="val 525"/>
              <a:gd name="f70" fmla="val 463"/>
              <a:gd name="f71" fmla="val 459"/>
              <a:gd name="f72" fmla="val 562"/>
              <a:gd name="f73" fmla="val 457"/>
              <a:gd name="f74" fmla="val 564"/>
              <a:gd name="f75" fmla="val 452"/>
              <a:gd name="f76" fmla="val 555"/>
              <a:gd name="f77" fmla="val 442"/>
              <a:gd name="f78" fmla="val 546"/>
              <a:gd name="f79" fmla="val 431"/>
              <a:gd name="f80" fmla="val 536"/>
              <a:gd name="f81" fmla="val 422"/>
              <a:gd name="f82" fmla="val 526"/>
              <a:gd name="f83" fmla="val 412"/>
              <a:gd name="f84" fmla="val 508"/>
              <a:gd name="f85" fmla="val 498"/>
              <a:gd name="f86" fmla="val 369"/>
              <a:gd name="f87" fmla="val 494"/>
              <a:gd name="f88" fmla="val 342"/>
              <a:gd name="f89" fmla="val 492"/>
              <a:gd name="f90" fmla="val 327"/>
              <a:gd name="f91" fmla="val 491"/>
              <a:gd name="f92" fmla="val 312"/>
              <a:gd name="f93" fmla="val 487"/>
              <a:gd name="f94" fmla="val 298"/>
              <a:gd name="f95" fmla="val 485"/>
              <a:gd name="f96" fmla="val 480"/>
              <a:gd name="f97" fmla="val 283"/>
              <a:gd name="f98" fmla="val 475"/>
              <a:gd name="f99" fmla="val 279"/>
              <a:gd name="f100" fmla="val 455"/>
              <a:gd name="f101" fmla="val 265"/>
              <a:gd name="f102" fmla="val 245"/>
              <a:gd name="f103" fmla="val 430"/>
              <a:gd name="f104" fmla="val 225"/>
              <a:gd name="f105" fmla="val 418"/>
              <a:gd name="f106" fmla="val 206"/>
              <a:gd name="f107" fmla="val 414"/>
              <a:gd name="f108" fmla="val 185"/>
              <a:gd name="f109" fmla="val 163"/>
              <a:gd name="f110" fmla="val 130"/>
              <a:gd name="f111" fmla="val 424"/>
              <a:gd name="f112" fmla="val 99"/>
              <a:gd name="f113" fmla="val 447"/>
              <a:gd name="f114" fmla="val 75"/>
              <a:gd name="f115" fmla="val 465"/>
              <a:gd name="f116" fmla="val 56"/>
              <a:gd name="f117" fmla="val 484"/>
              <a:gd name="f118" fmla="val 40"/>
              <a:gd name="f119" fmla="val 504"/>
              <a:gd name="f120" fmla="val 23"/>
              <a:gd name="f121" fmla="val 3"/>
              <a:gd name="f122" fmla="val 573"/>
              <a:gd name="f123" fmla="val 597"/>
              <a:gd name="f124" fmla="val 17"/>
              <a:gd name="f125" fmla="val 605"/>
              <a:gd name="f126" fmla="val 610"/>
              <a:gd name="f127" fmla="val 31"/>
              <a:gd name="f128" fmla="val 616"/>
              <a:gd name="f129" fmla="val 39"/>
              <a:gd name="f130" fmla="val 620"/>
              <a:gd name="f131" fmla="val 45"/>
              <a:gd name="f132" fmla="val 622"/>
              <a:gd name="f133" fmla="val 53"/>
              <a:gd name="f134" fmla="val 625"/>
              <a:gd name="f135" fmla="val 59"/>
              <a:gd name="f136" fmla="val 628"/>
              <a:gd name="f137" fmla="val 65"/>
              <a:gd name="f138" fmla="val 633"/>
              <a:gd name="f139" fmla="val 67"/>
              <a:gd name="f140" fmla="val 639"/>
              <a:gd name="f141" fmla="val 66"/>
              <a:gd name="f142" fmla="val 63"/>
              <a:gd name="f143" fmla="val 688"/>
              <a:gd name="f144" fmla="val 713"/>
              <a:gd name="f145" fmla="val 57"/>
              <a:gd name="f146" fmla="val 758"/>
              <a:gd name="f147" fmla="val 54"/>
              <a:gd name="f148" fmla="val 803"/>
              <a:gd name="f149" fmla="val 50"/>
              <a:gd name="f150" fmla="val 847"/>
              <a:gd name="f151" fmla="val 867"/>
              <a:gd name="f152" fmla="val 68"/>
              <a:gd name="f153" fmla="val 885"/>
              <a:gd name="f154" fmla="val 77"/>
              <a:gd name="f155" fmla="val 904"/>
              <a:gd name="f156" fmla="val 85"/>
              <a:gd name="f157" fmla="val 912"/>
              <a:gd name="f158" fmla="val 88"/>
              <a:gd name="f159" fmla="val 918"/>
              <a:gd name="f160" fmla="val 87"/>
              <a:gd name="f161" fmla="val 924"/>
              <a:gd name="f162" fmla="val 80"/>
              <a:gd name="f163" fmla="val 945"/>
              <a:gd name="f164" fmla="val 58"/>
              <a:gd name="f165" fmla="val 978"/>
              <a:gd name="f166" fmla="val 1006"/>
              <a:gd name="f167" fmla="val 62"/>
              <a:gd name="f168" fmla="val 1061"/>
              <a:gd name="f169" fmla="val 86"/>
              <a:gd name="f170" fmla="val 1094"/>
              <a:gd name="f171" fmla="val 127"/>
              <a:gd name="f172" fmla="val 1104"/>
              <a:gd name="f173" fmla="val 186"/>
              <a:gd name="f174" fmla="val 1108"/>
              <a:gd name="f175" fmla="val 212"/>
              <a:gd name="f176" fmla="val 1110"/>
              <a:gd name="f177" fmla="val 238"/>
              <a:gd name="f178" fmla="val 1103"/>
              <a:gd name="f179" fmla="val 263"/>
              <a:gd name="f180" fmla="val 1093"/>
              <a:gd name="f181" fmla="val 305"/>
              <a:gd name="f182" fmla="val 1063"/>
              <a:gd name="f183" fmla="val 328"/>
              <a:gd name="f184" fmla="val 1024"/>
              <a:gd name="f185" fmla="val 1014"/>
              <a:gd name="f186" fmla="val 350"/>
              <a:gd name="f187" fmla="val 1002"/>
              <a:gd name="f188" fmla="val 361"/>
              <a:gd name="f189" fmla="val 985"/>
              <a:gd name="f190" fmla="val 404"/>
              <a:gd name="f191" fmla="val 954"/>
              <a:gd name="f192" fmla="val 437"/>
              <a:gd name="f193" fmla="val 923"/>
              <a:gd name="f194" fmla="val 917"/>
              <a:gd name="f195" fmla="val 477"/>
              <a:gd name="f196" fmla="val 911"/>
              <a:gd name="f197" fmla="val 906"/>
              <a:gd name="f198" fmla="val 493"/>
              <a:gd name="f199" fmla="val 903"/>
              <a:gd name="f200" fmla="val 497"/>
              <a:gd name="f201" fmla="val 502"/>
              <a:gd name="f202" fmla="val 909"/>
              <a:gd name="f203" fmla="val 939"/>
              <a:gd name="f204" fmla="val 516"/>
              <a:gd name="f205" fmla="val 962"/>
              <a:gd name="f206" fmla="val 539"/>
              <a:gd name="f207" fmla="val 987"/>
              <a:gd name="f208" fmla="val 558"/>
              <a:gd name="f209" fmla="val 1013"/>
              <a:gd name="f210" fmla="val 578"/>
              <a:gd name="f211" fmla="val 1039"/>
              <a:gd name="f212" fmla="val 598"/>
              <a:gd name="f213" fmla="val 1064"/>
              <a:gd name="f214" fmla="val 619"/>
              <a:gd name="f215" fmla="val 1096"/>
              <a:gd name="f216" fmla="val 644"/>
              <a:gd name="f217" fmla="val 1122"/>
              <a:gd name="f218" fmla="val 675"/>
              <a:gd name="f219" fmla="val 1143"/>
              <a:gd name="f220" fmla="val 1170"/>
              <a:gd name="f221" fmla="val 754"/>
              <a:gd name="f222" fmla="val 1197"/>
              <a:gd name="f223" fmla="val 799"/>
              <a:gd name="f224" fmla="val 1213"/>
              <a:gd name="f225" fmla="val 849"/>
              <a:gd name="f226" fmla="val 1218"/>
              <a:gd name="f227" fmla="val 866"/>
              <a:gd name="f228" fmla="val 884"/>
              <a:gd name="f229" fmla="val 1219"/>
              <a:gd name="f230" fmla="val 902"/>
              <a:gd name="f231" fmla="val 1215"/>
              <a:gd name="f232" fmla="val 928"/>
              <a:gd name="f233" fmla="val 1199"/>
              <a:gd name="f234" fmla="val 946"/>
              <a:gd name="f235" fmla="val 1173"/>
              <a:gd name="f236" fmla="val 955"/>
              <a:gd name="f237" fmla="val 1154"/>
              <a:gd name="f238" fmla="val 1156"/>
              <a:gd name="f239" fmla="val 963"/>
              <a:gd name="f240" fmla="val 1165"/>
              <a:gd name="f241" fmla="val 986"/>
              <a:gd name="f242" fmla="val 1171"/>
              <a:gd name="f243" fmla="val 996"/>
              <a:gd name="f244" fmla="val 1174"/>
              <a:gd name="f245" fmla="val 1005"/>
              <a:gd name="f246" fmla="val 1176"/>
              <a:gd name="f247" fmla="val 1178"/>
              <a:gd name="f248" fmla="val 1023"/>
              <a:gd name="f249" fmla="val 1181"/>
              <a:gd name="f250" fmla="val 1032"/>
              <a:gd name="f251" fmla="val 1190"/>
              <a:gd name="f252" fmla="val 1053"/>
              <a:gd name="f253" fmla="val 1195"/>
              <a:gd name="f254" fmla="val 1076"/>
              <a:gd name="f255" fmla="val 1194"/>
              <a:gd name="f256" fmla="val 1099"/>
              <a:gd name="f257" fmla="val 1193"/>
              <a:gd name="f258" fmla="val 1107"/>
              <a:gd name="f259" fmla="val 1116"/>
              <a:gd name="f260" fmla="val 1186"/>
              <a:gd name="f261" fmla="val 1124"/>
              <a:gd name="f262" fmla="val 1144"/>
              <a:gd name="f263" fmla="val 1164"/>
              <a:gd name="f264" fmla="val 1155"/>
              <a:gd name="f265" fmla="val 1185"/>
              <a:gd name="f266" fmla="val 1136"/>
              <a:gd name="f267" fmla="val 1221"/>
              <a:gd name="f268" fmla="val 1247"/>
              <a:gd name="f269" fmla="val 1069"/>
              <a:gd name="f270" fmla="val 1260"/>
              <a:gd name="f271" fmla="val 1040"/>
              <a:gd name="f272" fmla="val 1269"/>
              <a:gd name="f273" fmla="val 1011"/>
              <a:gd name="f274" fmla="val 981"/>
              <a:gd name="f275" fmla="val 1277"/>
              <a:gd name="f276" fmla="val 964"/>
              <a:gd name="f277" fmla="val 1276"/>
              <a:gd name="f278" fmla="val 947"/>
              <a:gd name="f279" fmla="val 1274"/>
              <a:gd name="f280" fmla="val 931"/>
              <a:gd name="f281" fmla="val 1270"/>
              <a:gd name="f282" fmla="val 1263"/>
              <a:gd name="f283" fmla="val 876"/>
              <a:gd name="f284" fmla="val 1253"/>
              <a:gd name="f285" fmla="val 851"/>
              <a:gd name="f286" fmla="val 1237"/>
              <a:gd name="f287" fmla="val 843"/>
              <a:gd name="f288" fmla="val 1231"/>
              <a:gd name="f289" fmla="val 833"/>
              <a:gd name="f290" fmla="val 1224"/>
              <a:gd name="f291" fmla="val 828"/>
              <a:gd name="f292" fmla="val 818"/>
              <a:gd name="f293" fmla="val 1200"/>
              <a:gd name="f294" fmla="val 811"/>
              <a:gd name="f295" fmla="val 1183"/>
              <a:gd name="f296" fmla="val 804"/>
              <a:gd name="f297" fmla="val 1166"/>
              <a:gd name="f298" fmla="val 1152"/>
              <a:gd name="f299" fmla="val 790"/>
              <a:gd name="f300" fmla="val 775"/>
              <a:gd name="f301" fmla="val 1140"/>
              <a:gd name="f302" fmla="val 729"/>
              <a:gd name="f303" fmla="val 1130"/>
              <a:gd name="f304" fmla="val 684"/>
              <a:gd name="f305" fmla="val 1118"/>
              <a:gd name="f306" fmla="val 638"/>
              <a:gd name="f307" fmla="val 593"/>
              <a:gd name="f308" fmla="val 1102"/>
              <a:gd name="f309" fmla="val 534"/>
              <a:gd name="f310" fmla="val 1088"/>
              <a:gd name="f311" fmla="val 462"/>
              <a:gd name="f312" fmla="val 1083"/>
              <a:gd name="f313" fmla="val 448"/>
              <a:gd name="f314" fmla="val 1080"/>
              <a:gd name="f315" fmla="val 426"/>
              <a:gd name="f316" fmla="val 391"/>
              <a:gd name="f317" fmla="val 1126"/>
              <a:gd name="f318" fmla="val 356"/>
              <a:gd name="f319" fmla="val 1158"/>
              <a:gd name="f320" fmla="val 320"/>
              <a:gd name="f321" fmla="val 306"/>
              <a:gd name="f322" fmla="val 1203"/>
              <a:gd name="f323" fmla="val 289"/>
              <a:gd name="f324" fmla="val 1208"/>
              <a:gd name="f325" fmla="val 270"/>
              <a:gd name="f326" fmla="val 1210"/>
              <a:gd name="f327" fmla="val 1198"/>
              <a:gd name="f328" fmla="val 112"/>
              <a:gd name="f329" fmla="val 18"/>
              <a:gd name="f330" fmla="val 6"/>
              <a:gd name="f331" fmla="val 1030"/>
              <a:gd name="f332" fmla="val 997"/>
              <a:gd name="f333" fmla="val 7"/>
              <a:gd name="f334" fmla="val 967"/>
              <a:gd name="f335" fmla="val 938"/>
              <a:gd name="f336" fmla="val 43"/>
              <a:gd name="f337" fmla="val 69"/>
              <a:gd name="f338" fmla="val 875"/>
              <a:gd name="f339" fmla="val 852"/>
              <a:gd name="f340" fmla="val 121"/>
              <a:gd name="f341" fmla="val 835"/>
              <a:gd name="f342" fmla="val 146"/>
              <a:gd name="f343" fmla="val 823"/>
              <a:gd name="f344" fmla="val 176"/>
              <a:gd name="f345" fmla="val 829"/>
              <a:gd name="f346" fmla="val 184"/>
              <a:gd name="f347" fmla="val 831"/>
              <a:gd name="f348" fmla="val 192"/>
              <a:gd name="f349" fmla="val 834"/>
              <a:gd name="f350" fmla="val 199"/>
              <a:gd name="f351" fmla="val 839"/>
              <a:gd name="f352" fmla="val 215"/>
              <a:gd name="f353" fmla="val 230"/>
              <a:gd name="f354" fmla="val 864"/>
              <a:gd name="f355" fmla="val 246"/>
              <a:gd name="f356" fmla="val 877"/>
              <a:gd name="f357" fmla="val 250"/>
              <a:gd name="f358" fmla="val 881"/>
              <a:gd name="f359" fmla="val 254"/>
              <a:gd name="f360" fmla="val 883"/>
              <a:gd name="f361" fmla="val 258"/>
              <a:gd name="f362" fmla="val 879"/>
              <a:gd name="f363" fmla="val 286"/>
              <a:gd name="f364" fmla="val 857"/>
              <a:gd name="f365" fmla="val 316"/>
              <a:gd name="f366" fmla="val 837"/>
              <a:gd name="f367" fmla="val 333"/>
              <a:gd name="f368" fmla="val 778"/>
              <a:gd name="f369" fmla="val 359"/>
              <a:gd name="f370" fmla="val 378"/>
              <a:gd name="f371" fmla="val 732"/>
              <a:gd name="f372" fmla="val 382"/>
              <a:gd name="f373" fmla="val 388"/>
              <a:gd name="f374" fmla="val 721"/>
              <a:gd name="f375" fmla="val 393"/>
              <a:gd name="f376" fmla="val 716"/>
              <a:gd name="f377" fmla="val 714"/>
              <a:gd name="f378" fmla="val 396"/>
              <a:gd name="f379" fmla="val 712"/>
              <a:gd name="f380" fmla="val 398"/>
              <a:gd name="f381" fmla="val 1001"/>
              <a:gd name="f382" fmla="val 880"/>
              <a:gd name="f383" fmla="val 1000"/>
              <a:gd name="f384" fmla="val 999"/>
              <a:gd name="f385" fmla="val 998"/>
              <a:gd name="f386" fmla="val 887"/>
              <a:gd name="f387" fmla="val 890"/>
              <a:gd name="f388" fmla="val 914"/>
              <a:gd name="f389" fmla="val 927"/>
              <a:gd name="f390" fmla="val 932"/>
              <a:gd name="f391" fmla="val 937"/>
              <a:gd name="f392" fmla="val 941"/>
              <a:gd name="f393" fmla="val 1004"/>
              <a:gd name="f394" fmla="val 948"/>
              <a:gd name="f395" fmla="val 1009"/>
              <a:gd name="f396" fmla="val 943"/>
              <a:gd name="f397" fmla="val 1056"/>
              <a:gd name="f398" fmla="val 1058"/>
              <a:gd name="f399" fmla="val 1060"/>
              <a:gd name="f400" fmla="val 936"/>
              <a:gd name="f401" fmla="val 934"/>
              <a:gd name="f402" fmla="val 930"/>
              <a:gd name="f403" fmla="val 1057"/>
              <a:gd name="f404" fmla="val 1055"/>
              <a:gd name="f405" fmla="val 1034"/>
              <a:gd name="f406" fmla="val 1020"/>
              <a:gd name="f407" fmla="val 888"/>
              <a:gd name="f408" fmla="val 1007"/>
              <a:gd name="f409" fmla="val 1003"/>
              <a:gd name="f410" fmla="+- 0 0 -90"/>
              <a:gd name="f411" fmla="*/ f3 1 1222"/>
              <a:gd name="f412" fmla="*/ f4 1 1280"/>
              <a:gd name="f413" fmla="val f5"/>
              <a:gd name="f414" fmla="val f6"/>
              <a:gd name="f415" fmla="val f7"/>
              <a:gd name="f416" fmla="*/ f410 f0 1"/>
              <a:gd name="f417" fmla="+- f415 0 f413"/>
              <a:gd name="f418" fmla="+- f414 0 f413"/>
              <a:gd name="f419" fmla="*/ f416 1 f2"/>
              <a:gd name="f420" fmla="*/ f418 1 1222"/>
              <a:gd name="f421" fmla="*/ f417 1 1280"/>
              <a:gd name="f422" fmla="*/ 390 f418 1"/>
              <a:gd name="f423" fmla="*/ 710 f417 1"/>
              <a:gd name="f424" fmla="*/ 256 f418 1"/>
              <a:gd name="f425" fmla="*/ 787 f417 1"/>
              <a:gd name="f426" fmla="*/ 125 f418 1"/>
              <a:gd name="f427" fmla="*/ 715 f417 1"/>
              <a:gd name="f428" fmla="*/ 210 f418 1"/>
              <a:gd name="f429" fmla="*/ 590 f417 1"/>
              <a:gd name="f430" fmla="*/ 428 f418 1"/>
              <a:gd name="f431" fmla="*/ 481 f417 1"/>
              <a:gd name="f432" fmla="*/ 548 f418 1"/>
              <a:gd name="f433" fmla="*/ 459 f417 1"/>
              <a:gd name="f434" fmla="*/ 526 f418 1"/>
              <a:gd name="f435" fmla="*/ 412 f417 1"/>
              <a:gd name="f436" fmla="*/ 487 f418 1"/>
              <a:gd name="f437" fmla="*/ 298 f417 1"/>
              <a:gd name="f438" fmla="*/ 430 f418 1"/>
              <a:gd name="f439" fmla="*/ 225 f417 1"/>
              <a:gd name="f440" fmla="*/ 447 f418 1"/>
              <a:gd name="f441" fmla="*/ 75 f417 1"/>
              <a:gd name="f442" fmla="*/ 597 f418 1"/>
              <a:gd name="f443" fmla="*/ 17 f417 1"/>
              <a:gd name="f444" fmla="*/ 625 f418 1"/>
              <a:gd name="f445" fmla="*/ 59 f417 1"/>
              <a:gd name="f446" fmla="*/ 713 f418 1"/>
              <a:gd name="f447" fmla="*/ 57 f417 1"/>
              <a:gd name="f448" fmla="*/ 904 f418 1"/>
              <a:gd name="f449" fmla="*/ 85 f417 1"/>
              <a:gd name="f450" fmla="*/ 1006 f418 1"/>
              <a:gd name="f451" fmla="*/ 62 f417 1"/>
              <a:gd name="f452" fmla="*/ 1103 f418 1"/>
              <a:gd name="f453" fmla="*/ 263 f417 1"/>
              <a:gd name="f454" fmla="*/ 1002 f418 1"/>
              <a:gd name="f455" fmla="*/ 361 f417 1"/>
              <a:gd name="f456" fmla="*/ 906 f418 1"/>
              <a:gd name="f457" fmla="*/ 493 f417 1"/>
              <a:gd name="f458" fmla="*/ 987 f418 1"/>
              <a:gd name="f459" fmla="*/ 558 f417 1"/>
              <a:gd name="f460" fmla="*/ 1143 f418 1"/>
              <a:gd name="f461" fmla="*/ 1219 f418 1"/>
              <a:gd name="f462" fmla="*/ 902 f417 1"/>
              <a:gd name="f463" fmla="*/ 1165 f418 1"/>
              <a:gd name="f464" fmla="*/ 978 f417 1"/>
              <a:gd name="f465" fmla="*/ 1181 f418 1"/>
              <a:gd name="f466" fmla="*/ 1032 f417 1"/>
              <a:gd name="f467" fmla="*/ 1186 f418 1"/>
              <a:gd name="f468" fmla="*/ 1124 f417 1"/>
              <a:gd name="f469" fmla="*/ 1069 f418 1"/>
              <a:gd name="f470" fmla="*/ 1260 f417 1"/>
              <a:gd name="f471" fmla="*/ 931 f418 1"/>
              <a:gd name="f472" fmla="*/ 1270 f417 1"/>
              <a:gd name="f473" fmla="*/ 828 f418 1"/>
              <a:gd name="f474" fmla="*/ 1215 f417 1"/>
              <a:gd name="f475" fmla="*/ 775 f418 1"/>
              <a:gd name="f476" fmla="*/ 1140 f417 1"/>
              <a:gd name="f477" fmla="*/ 570 f418 1"/>
              <a:gd name="f478" fmla="*/ 1099 f417 1"/>
              <a:gd name="f479" fmla="*/ 426 f418 1"/>
              <a:gd name="f480" fmla="*/ 1093 f417 1"/>
              <a:gd name="f481" fmla="*/ 270 f418 1"/>
              <a:gd name="f482" fmla="*/ 1210 f417 1"/>
              <a:gd name="f483" fmla="*/ 6 f418 1"/>
              <a:gd name="f484" fmla="*/ 1030 f417 1"/>
              <a:gd name="f485" fmla="*/ 99 f418 1"/>
              <a:gd name="f486" fmla="*/ 852 f417 1"/>
              <a:gd name="f487" fmla="*/ 199 f418 1"/>
              <a:gd name="f488" fmla="*/ 839 f417 1"/>
              <a:gd name="f489" fmla="*/ 258 f418 1"/>
              <a:gd name="f490" fmla="*/ 879 f417 1"/>
              <a:gd name="f491" fmla="*/ 378 f418 1"/>
              <a:gd name="f492" fmla="*/ 732 f417 1"/>
              <a:gd name="f493" fmla="*/ 398 f418 1"/>
              <a:gd name="f494" fmla="*/ 1001 f418 1"/>
              <a:gd name="f495" fmla="*/ 880 f417 1"/>
              <a:gd name="f496" fmla="*/ 997 f418 1"/>
              <a:gd name="f497" fmla="*/ 890 f417 1"/>
              <a:gd name="f498" fmla="*/ 941 f417 1"/>
              <a:gd name="f499" fmla="*/ 1056 f418 1"/>
              <a:gd name="f500" fmla="*/ 1058 f418 1"/>
              <a:gd name="f501" fmla="*/ 930 f417 1"/>
              <a:gd name="f502" fmla="*/ 1009 f418 1"/>
              <a:gd name="f503" fmla="*/ 888 f417 1"/>
              <a:gd name="f504" fmla="+- f419 0 f1"/>
              <a:gd name="f505" fmla="*/ f422 1 1222"/>
              <a:gd name="f506" fmla="*/ f423 1 1280"/>
              <a:gd name="f507" fmla="*/ f424 1 1222"/>
              <a:gd name="f508" fmla="*/ f425 1 1280"/>
              <a:gd name="f509" fmla="*/ f426 1 1222"/>
              <a:gd name="f510" fmla="*/ f427 1 1280"/>
              <a:gd name="f511" fmla="*/ f428 1 1222"/>
              <a:gd name="f512" fmla="*/ f429 1 1280"/>
              <a:gd name="f513" fmla="*/ f430 1 1222"/>
              <a:gd name="f514" fmla="*/ f431 1 1280"/>
              <a:gd name="f515" fmla="*/ f432 1 1222"/>
              <a:gd name="f516" fmla="*/ f433 1 1280"/>
              <a:gd name="f517" fmla="*/ f434 1 1222"/>
              <a:gd name="f518" fmla="*/ f435 1 1280"/>
              <a:gd name="f519" fmla="*/ f436 1 1222"/>
              <a:gd name="f520" fmla="*/ f437 1 1280"/>
              <a:gd name="f521" fmla="*/ f438 1 1222"/>
              <a:gd name="f522" fmla="*/ f439 1 1280"/>
              <a:gd name="f523" fmla="*/ f440 1 1222"/>
              <a:gd name="f524" fmla="*/ f441 1 1280"/>
              <a:gd name="f525" fmla="*/ f442 1 1222"/>
              <a:gd name="f526" fmla="*/ f443 1 1280"/>
              <a:gd name="f527" fmla="*/ f444 1 1222"/>
              <a:gd name="f528" fmla="*/ f445 1 1280"/>
              <a:gd name="f529" fmla="*/ f446 1 1222"/>
              <a:gd name="f530" fmla="*/ f447 1 1280"/>
              <a:gd name="f531" fmla="*/ f448 1 1222"/>
              <a:gd name="f532" fmla="*/ f449 1 1280"/>
              <a:gd name="f533" fmla="*/ f450 1 1222"/>
              <a:gd name="f534" fmla="*/ f451 1 1280"/>
              <a:gd name="f535" fmla="*/ f452 1 1222"/>
              <a:gd name="f536" fmla="*/ f453 1 1280"/>
              <a:gd name="f537" fmla="*/ f454 1 1222"/>
              <a:gd name="f538" fmla="*/ f455 1 1280"/>
              <a:gd name="f539" fmla="*/ f456 1 1222"/>
              <a:gd name="f540" fmla="*/ f457 1 1280"/>
              <a:gd name="f541" fmla="*/ f458 1 1222"/>
              <a:gd name="f542" fmla="*/ f459 1 1280"/>
              <a:gd name="f543" fmla="*/ f460 1 1222"/>
              <a:gd name="f544" fmla="*/ f461 1 1222"/>
              <a:gd name="f545" fmla="*/ f462 1 1280"/>
              <a:gd name="f546" fmla="*/ f463 1 1222"/>
              <a:gd name="f547" fmla="*/ f464 1 1280"/>
              <a:gd name="f548" fmla="*/ f465 1 1222"/>
              <a:gd name="f549" fmla="*/ f466 1 1280"/>
              <a:gd name="f550" fmla="*/ f467 1 1222"/>
              <a:gd name="f551" fmla="*/ f468 1 1280"/>
              <a:gd name="f552" fmla="*/ f469 1 1222"/>
              <a:gd name="f553" fmla="*/ f470 1 1280"/>
              <a:gd name="f554" fmla="*/ f471 1 1222"/>
              <a:gd name="f555" fmla="*/ f472 1 1280"/>
              <a:gd name="f556" fmla="*/ f473 1 1222"/>
              <a:gd name="f557" fmla="*/ f474 1 1280"/>
              <a:gd name="f558" fmla="*/ f475 1 1222"/>
              <a:gd name="f559" fmla="*/ f476 1 1280"/>
              <a:gd name="f560" fmla="*/ f477 1 1222"/>
              <a:gd name="f561" fmla="*/ f478 1 1280"/>
              <a:gd name="f562" fmla="*/ f479 1 1222"/>
              <a:gd name="f563" fmla="*/ f480 1 1280"/>
              <a:gd name="f564" fmla="*/ f481 1 1222"/>
              <a:gd name="f565" fmla="*/ f482 1 1280"/>
              <a:gd name="f566" fmla="*/ f483 1 1222"/>
              <a:gd name="f567" fmla="*/ f484 1 1280"/>
              <a:gd name="f568" fmla="*/ f485 1 1222"/>
              <a:gd name="f569" fmla="*/ f486 1 1280"/>
              <a:gd name="f570" fmla="*/ f487 1 1222"/>
              <a:gd name="f571" fmla="*/ f488 1 1280"/>
              <a:gd name="f572" fmla="*/ f489 1 1222"/>
              <a:gd name="f573" fmla="*/ f490 1 1280"/>
              <a:gd name="f574" fmla="*/ f491 1 1222"/>
              <a:gd name="f575" fmla="*/ f492 1 1280"/>
              <a:gd name="f576" fmla="*/ f493 1 1222"/>
              <a:gd name="f577" fmla="*/ f494 1 1222"/>
              <a:gd name="f578" fmla="*/ f495 1 1280"/>
              <a:gd name="f579" fmla="*/ f496 1 1222"/>
              <a:gd name="f580" fmla="*/ f497 1 1280"/>
              <a:gd name="f581" fmla="*/ f498 1 1280"/>
              <a:gd name="f582" fmla="*/ f499 1 1222"/>
              <a:gd name="f583" fmla="*/ f500 1 1222"/>
              <a:gd name="f584" fmla="*/ f501 1 1280"/>
              <a:gd name="f585" fmla="*/ f502 1 1222"/>
              <a:gd name="f586" fmla="*/ f503 1 1280"/>
              <a:gd name="f587" fmla="*/ 0 1 f420"/>
              <a:gd name="f588" fmla="*/ f414 1 f420"/>
              <a:gd name="f589" fmla="*/ 0 1 f421"/>
              <a:gd name="f590" fmla="*/ f415 1 f421"/>
              <a:gd name="f591" fmla="*/ f505 1 f420"/>
              <a:gd name="f592" fmla="*/ f506 1 f421"/>
              <a:gd name="f593" fmla="*/ f507 1 f420"/>
              <a:gd name="f594" fmla="*/ f508 1 f421"/>
              <a:gd name="f595" fmla="*/ f509 1 f420"/>
              <a:gd name="f596" fmla="*/ f510 1 f421"/>
              <a:gd name="f597" fmla="*/ f511 1 f420"/>
              <a:gd name="f598" fmla="*/ f512 1 f421"/>
              <a:gd name="f599" fmla="*/ f513 1 f420"/>
              <a:gd name="f600" fmla="*/ f514 1 f421"/>
              <a:gd name="f601" fmla="*/ f515 1 f420"/>
              <a:gd name="f602" fmla="*/ f516 1 f421"/>
              <a:gd name="f603" fmla="*/ f517 1 f420"/>
              <a:gd name="f604" fmla="*/ f518 1 f421"/>
              <a:gd name="f605" fmla="*/ f519 1 f420"/>
              <a:gd name="f606" fmla="*/ f520 1 f421"/>
              <a:gd name="f607" fmla="*/ f521 1 f420"/>
              <a:gd name="f608" fmla="*/ f522 1 f421"/>
              <a:gd name="f609" fmla="*/ f523 1 f420"/>
              <a:gd name="f610" fmla="*/ f524 1 f421"/>
              <a:gd name="f611" fmla="*/ f525 1 f420"/>
              <a:gd name="f612" fmla="*/ f526 1 f421"/>
              <a:gd name="f613" fmla="*/ f527 1 f420"/>
              <a:gd name="f614" fmla="*/ f528 1 f421"/>
              <a:gd name="f615" fmla="*/ f529 1 f420"/>
              <a:gd name="f616" fmla="*/ f530 1 f421"/>
              <a:gd name="f617" fmla="*/ f531 1 f420"/>
              <a:gd name="f618" fmla="*/ f532 1 f421"/>
              <a:gd name="f619" fmla="*/ f533 1 f420"/>
              <a:gd name="f620" fmla="*/ f534 1 f421"/>
              <a:gd name="f621" fmla="*/ f535 1 f420"/>
              <a:gd name="f622" fmla="*/ f536 1 f421"/>
              <a:gd name="f623" fmla="*/ f537 1 f420"/>
              <a:gd name="f624" fmla="*/ f538 1 f421"/>
              <a:gd name="f625" fmla="*/ f539 1 f420"/>
              <a:gd name="f626" fmla="*/ f540 1 f421"/>
              <a:gd name="f627" fmla="*/ f541 1 f420"/>
              <a:gd name="f628" fmla="*/ f542 1 f421"/>
              <a:gd name="f629" fmla="*/ f543 1 f420"/>
              <a:gd name="f630" fmla="*/ f544 1 f420"/>
              <a:gd name="f631" fmla="*/ f545 1 f421"/>
              <a:gd name="f632" fmla="*/ f546 1 f420"/>
              <a:gd name="f633" fmla="*/ f547 1 f421"/>
              <a:gd name="f634" fmla="*/ f548 1 f420"/>
              <a:gd name="f635" fmla="*/ f549 1 f421"/>
              <a:gd name="f636" fmla="*/ f550 1 f420"/>
              <a:gd name="f637" fmla="*/ f551 1 f421"/>
              <a:gd name="f638" fmla="*/ f552 1 f420"/>
              <a:gd name="f639" fmla="*/ f553 1 f421"/>
              <a:gd name="f640" fmla="*/ f554 1 f420"/>
              <a:gd name="f641" fmla="*/ f555 1 f421"/>
              <a:gd name="f642" fmla="*/ f556 1 f420"/>
              <a:gd name="f643" fmla="*/ f557 1 f421"/>
              <a:gd name="f644" fmla="*/ f558 1 f420"/>
              <a:gd name="f645" fmla="*/ f559 1 f421"/>
              <a:gd name="f646" fmla="*/ f560 1 f420"/>
              <a:gd name="f647" fmla="*/ f561 1 f421"/>
              <a:gd name="f648" fmla="*/ f562 1 f420"/>
              <a:gd name="f649" fmla="*/ f563 1 f421"/>
              <a:gd name="f650" fmla="*/ f564 1 f420"/>
              <a:gd name="f651" fmla="*/ f565 1 f421"/>
              <a:gd name="f652" fmla="*/ f566 1 f420"/>
              <a:gd name="f653" fmla="*/ f567 1 f421"/>
              <a:gd name="f654" fmla="*/ f568 1 f420"/>
              <a:gd name="f655" fmla="*/ f569 1 f421"/>
              <a:gd name="f656" fmla="*/ f570 1 f420"/>
              <a:gd name="f657" fmla="*/ f571 1 f421"/>
              <a:gd name="f658" fmla="*/ f572 1 f420"/>
              <a:gd name="f659" fmla="*/ f573 1 f421"/>
              <a:gd name="f660" fmla="*/ f574 1 f420"/>
              <a:gd name="f661" fmla="*/ f575 1 f421"/>
              <a:gd name="f662" fmla="*/ f576 1 f420"/>
              <a:gd name="f663" fmla="*/ f577 1 f420"/>
              <a:gd name="f664" fmla="*/ f578 1 f421"/>
              <a:gd name="f665" fmla="*/ f579 1 f420"/>
              <a:gd name="f666" fmla="*/ f580 1 f421"/>
              <a:gd name="f667" fmla="*/ f581 1 f421"/>
              <a:gd name="f668" fmla="*/ f582 1 f420"/>
              <a:gd name="f669" fmla="*/ f583 1 f420"/>
              <a:gd name="f670" fmla="*/ f584 1 f421"/>
              <a:gd name="f671" fmla="*/ f585 1 f420"/>
              <a:gd name="f672" fmla="*/ f586 1 f421"/>
              <a:gd name="f673" fmla="*/ f587 f411 1"/>
              <a:gd name="f674" fmla="*/ f588 f411 1"/>
              <a:gd name="f675" fmla="*/ f590 f412 1"/>
              <a:gd name="f676" fmla="*/ f589 f412 1"/>
              <a:gd name="f677" fmla="*/ f591 f411 1"/>
              <a:gd name="f678" fmla="*/ f592 f412 1"/>
              <a:gd name="f679" fmla="*/ f593 f411 1"/>
              <a:gd name="f680" fmla="*/ f594 f412 1"/>
              <a:gd name="f681" fmla="*/ f595 f411 1"/>
              <a:gd name="f682" fmla="*/ f596 f412 1"/>
              <a:gd name="f683" fmla="*/ f597 f411 1"/>
              <a:gd name="f684" fmla="*/ f598 f412 1"/>
              <a:gd name="f685" fmla="*/ f599 f411 1"/>
              <a:gd name="f686" fmla="*/ f600 f412 1"/>
              <a:gd name="f687" fmla="*/ f601 f411 1"/>
              <a:gd name="f688" fmla="*/ f602 f412 1"/>
              <a:gd name="f689" fmla="*/ f603 f411 1"/>
              <a:gd name="f690" fmla="*/ f604 f412 1"/>
              <a:gd name="f691" fmla="*/ f605 f411 1"/>
              <a:gd name="f692" fmla="*/ f606 f412 1"/>
              <a:gd name="f693" fmla="*/ f607 f411 1"/>
              <a:gd name="f694" fmla="*/ f608 f412 1"/>
              <a:gd name="f695" fmla="*/ f609 f411 1"/>
              <a:gd name="f696" fmla="*/ f610 f412 1"/>
              <a:gd name="f697" fmla="*/ f611 f411 1"/>
              <a:gd name="f698" fmla="*/ f612 f412 1"/>
              <a:gd name="f699" fmla="*/ f613 f411 1"/>
              <a:gd name="f700" fmla="*/ f614 f412 1"/>
              <a:gd name="f701" fmla="*/ f615 f411 1"/>
              <a:gd name="f702" fmla="*/ f616 f412 1"/>
              <a:gd name="f703" fmla="*/ f617 f411 1"/>
              <a:gd name="f704" fmla="*/ f618 f412 1"/>
              <a:gd name="f705" fmla="*/ f619 f411 1"/>
              <a:gd name="f706" fmla="*/ f620 f412 1"/>
              <a:gd name="f707" fmla="*/ f621 f411 1"/>
              <a:gd name="f708" fmla="*/ f622 f412 1"/>
              <a:gd name="f709" fmla="*/ f623 f411 1"/>
              <a:gd name="f710" fmla="*/ f624 f412 1"/>
              <a:gd name="f711" fmla="*/ f625 f411 1"/>
              <a:gd name="f712" fmla="*/ f626 f412 1"/>
              <a:gd name="f713" fmla="*/ f627 f411 1"/>
              <a:gd name="f714" fmla="*/ f628 f412 1"/>
              <a:gd name="f715" fmla="*/ f629 f411 1"/>
              <a:gd name="f716" fmla="*/ f630 f411 1"/>
              <a:gd name="f717" fmla="*/ f631 f412 1"/>
              <a:gd name="f718" fmla="*/ f632 f411 1"/>
              <a:gd name="f719" fmla="*/ f633 f412 1"/>
              <a:gd name="f720" fmla="*/ f634 f411 1"/>
              <a:gd name="f721" fmla="*/ f635 f412 1"/>
              <a:gd name="f722" fmla="*/ f636 f411 1"/>
              <a:gd name="f723" fmla="*/ f637 f412 1"/>
              <a:gd name="f724" fmla="*/ f638 f411 1"/>
              <a:gd name="f725" fmla="*/ f639 f412 1"/>
              <a:gd name="f726" fmla="*/ f640 f411 1"/>
              <a:gd name="f727" fmla="*/ f641 f412 1"/>
              <a:gd name="f728" fmla="*/ f642 f411 1"/>
              <a:gd name="f729" fmla="*/ f643 f412 1"/>
              <a:gd name="f730" fmla="*/ f644 f411 1"/>
              <a:gd name="f731" fmla="*/ f645 f412 1"/>
              <a:gd name="f732" fmla="*/ f646 f411 1"/>
              <a:gd name="f733" fmla="*/ f647 f412 1"/>
              <a:gd name="f734" fmla="*/ f648 f411 1"/>
              <a:gd name="f735" fmla="*/ f649 f412 1"/>
              <a:gd name="f736" fmla="*/ f650 f411 1"/>
              <a:gd name="f737" fmla="*/ f651 f412 1"/>
              <a:gd name="f738" fmla="*/ f652 f411 1"/>
              <a:gd name="f739" fmla="*/ f653 f412 1"/>
              <a:gd name="f740" fmla="*/ f654 f411 1"/>
              <a:gd name="f741" fmla="*/ f655 f412 1"/>
              <a:gd name="f742" fmla="*/ f656 f411 1"/>
              <a:gd name="f743" fmla="*/ f657 f412 1"/>
              <a:gd name="f744" fmla="*/ f658 f411 1"/>
              <a:gd name="f745" fmla="*/ f659 f412 1"/>
              <a:gd name="f746" fmla="*/ f660 f411 1"/>
              <a:gd name="f747" fmla="*/ f661 f412 1"/>
              <a:gd name="f748" fmla="*/ f662 f411 1"/>
              <a:gd name="f749" fmla="*/ f663 f411 1"/>
              <a:gd name="f750" fmla="*/ f664 f412 1"/>
              <a:gd name="f751" fmla="*/ f665 f411 1"/>
              <a:gd name="f752" fmla="*/ f666 f412 1"/>
              <a:gd name="f753" fmla="*/ f667 f412 1"/>
              <a:gd name="f754" fmla="*/ f668 f411 1"/>
              <a:gd name="f755" fmla="*/ f669 f411 1"/>
              <a:gd name="f756" fmla="*/ f670 f412 1"/>
              <a:gd name="f757" fmla="*/ f671 f411 1"/>
              <a:gd name="f758" fmla="*/ f672 f4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4">
                <a:pos x="f677" y="f678"/>
              </a:cxn>
              <a:cxn ang="f504">
                <a:pos x="f679" y="f680"/>
              </a:cxn>
              <a:cxn ang="f504">
                <a:pos x="f681" y="f682"/>
              </a:cxn>
              <a:cxn ang="f504">
                <a:pos x="f683" y="f684"/>
              </a:cxn>
              <a:cxn ang="f504">
                <a:pos x="f685" y="f686"/>
              </a:cxn>
              <a:cxn ang="f504">
                <a:pos x="f687" y="f688"/>
              </a:cxn>
              <a:cxn ang="f504">
                <a:pos x="f689" y="f690"/>
              </a:cxn>
              <a:cxn ang="f504">
                <a:pos x="f691" y="f692"/>
              </a:cxn>
              <a:cxn ang="f504">
                <a:pos x="f693" y="f694"/>
              </a:cxn>
              <a:cxn ang="f504">
                <a:pos x="f695" y="f696"/>
              </a:cxn>
              <a:cxn ang="f504">
                <a:pos x="f697" y="f698"/>
              </a:cxn>
              <a:cxn ang="f504">
                <a:pos x="f699" y="f700"/>
              </a:cxn>
              <a:cxn ang="f504">
                <a:pos x="f701" y="f702"/>
              </a:cxn>
              <a:cxn ang="f504">
                <a:pos x="f703" y="f704"/>
              </a:cxn>
              <a:cxn ang="f504">
                <a:pos x="f705" y="f706"/>
              </a:cxn>
              <a:cxn ang="f504">
                <a:pos x="f707" y="f708"/>
              </a:cxn>
              <a:cxn ang="f504">
                <a:pos x="f709" y="f710"/>
              </a:cxn>
              <a:cxn ang="f504">
                <a:pos x="f711" y="f712"/>
              </a:cxn>
              <a:cxn ang="f504">
                <a:pos x="f713" y="f714"/>
              </a:cxn>
              <a:cxn ang="f504">
                <a:pos x="f715" y="f678"/>
              </a:cxn>
              <a:cxn ang="f504">
                <a:pos x="f716" y="f717"/>
              </a:cxn>
              <a:cxn ang="f504">
                <a:pos x="f718" y="f719"/>
              </a:cxn>
              <a:cxn ang="f504">
                <a:pos x="f720" y="f721"/>
              </a:cxn>
              <a:cxn ang="f504">
                <a:pos x="f722" y="f723"/>
              </a:cxn>
              <a:cxn ang="f504">
                <a:pos x="f724" y="f725"/>
              </a:cxn>
              <a:cxn ang="f504">
                <a:pos x="f726" y="f727"/>
              </a:cxn>
              <a:cxn ang="f504">
                <a:pos x="f728" y="f729"/>
              </a:cxn>
              <a:cxn ang="f504">
                <a:pos x="f730" y="f731"/>
              </a:cxn>
              <a:cxn ang="f504">
                <a:pos x="f732" y="f733"/>
              </a:cxn>
              <a:cxn ang="f504">
                <a:pos x="f734" y="f735"/>
              </a:cxn>
              <a:cxn ang="f504">
                <a:pos x="f736" y="f737"/>
              </a:cxn>
              <a:cxn ang="f504">
                <a:pos x="f738" y="f739"/>
              </a:cxn>
              <a:cxn ang="f504">
                <a:pos x="f740" y="f741"/>
              </a:cxn>
              <a:cxn ang="f504">
                <a:pos x="f742" y="f743"/>
              </a:cxn>
              <a:cxn ang="f504">
                <a:pos x="f744" y="f745"/>
              </a:cxn>
              <a:cxn ang="f504">
                <a:pos x="f746" y="f747"/>
              </a:cxn>
              <a:cxn ang="f504">
                <a:pos x="f748" y="f678"/>
              </a:cxn>
              <a:cxn ang="f504">
                <a:pos x="f749" y="f750"/>
              </a:cxn>
              <a:cxn ang="f504">
                <a:pos x="f751" y="f752"/>
              </a:cxn>
              <a:cxn ang="f504">
                <a:pos x="f749" y="f753"/>
              </a:cxn>
              <a:cxn ang="f504">
                <a:pos x="f754" y="f753"/>
              </a:cxn>
              <a:cxn ang="f504">
                <a:pos x="f755" y="f756"/>
              </a:cxn>
              <a:cxn ang="f504">
                <a:pos x="f757" y="f758"/>
              </a:cxn>
            </a:cxnLst>
            <a:rect l="f673" t="f676" r="f674" b="f675"/>
            <a:pathLst>
              <a:path w="1222" h="1280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2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3" y="f66"/>
                </a:cubicBezTo>
                <a:cubicBezTo>
                  <a:pt x="f67" y="f68"/>
                  <a:pt x="f69" y="f70"/>
                  <a:pt x="f53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12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23"/>
                  <a:pt x="f96" y="f97"/>
                  <a:pt x="f98" y="f99"/>
                </a:cubicBezTo>
                <a:cubicBezTo>
                  <a:pt x="f100" y="f101"/>
                  <a:pt x="f77" y="f102"/>
                  <a:pt x="f103" y="f104"/>
                </a:cubicBezTo>
                <a:cubicBezTo>
                  <a:pt x="f105" y="f106"/>
                  <a:pt x="f107" y="f108"/>
                  <a:pt x="f107" y="f109"/>
                </a:cubicBezTo>
                <a:cubicBezTo>
                  <a:pt x="f107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82" y="f121"/>
                  <a:pt x="f122" y="f5"/>
                  <a:pt x="f123" y="f124"/>
                </a:cubicBezTo>
                <a:cubicBezTo>
                  <a:pt x="f125" y="f120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44" y="f142"/>
                  <a:pt x="f143" y="f135"/>
                  <a:pt x="f144" y="f145"/>
                </a:cubicBezTo>
                <a:cubicBezTo>
                  <a:pt x="f146" y="f147"/>
                  <a:pt x="f148" y="f149"/>
                  <a:pt x="f150" y="f142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49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82" y="f183"/>
                  <a:pt x="f184" y="f88"/>
                </a:cubicBezTo>
                <a:cubicBezTo>
                  <a:pt x="f185" y="f19"/>
                  <a:pt x="f166" y="f186"/>
                  <a:pt x="f187" y="f188"/>
                </a:cubicBezTo>
                <a:cubicBezTo>
                  <a:pt x="f189" y="f190"/>
                  <a:pt x="f191" y="f192"/>
                  <a:pt x="f193" y="f66"/>
                </a:cubicBezTo>
                <a:cubicBezTo>
                  <a:pt x="f194" y="f195"/>
                  <a:pt x="f196" y="f95"/>
                  <a:pt x="f197" y="f198"/>
                </a:cubicBezTo>
                <a:cubicBezTo>
                  <a:pt x="f199" y="f200"/>
                  <a:pt x="f199" y="f201"/>
                  <a:pt x="f202" y="f119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19" y="f14"/>
                </a:cubicBezTo>
                <a:cubicBezTo>
                  <a:pt x="f220" y="f221"/>
                  <a:pt x="f222" y="f223"/>
                  <a:pt x="f224" y="f225"/>
                </a:cubicBezTo>
                <a:cubicBezTo>
                  <a:pt x="f226" y="f227"/>
                  <a:pt x="f6" y="f228"/>
                  <a:pt x="f229" y="f230"/>
                </a:cubicBezTo>
                <a:cubicBezTo>
                  <a:pt x="f231" y="f232"/>
                  <a:pt x="f233" y="f234"/>
                  <a:pt x="f235" y="f236"/>
                </a:cubicBezTo>
                <a:cubicBezTo>
                  <a:pt x="f237" y="f205"/>
                  <a:pt x="f238" y="f239"/>
                  <a:pt x="f240" y="f165"/>
                </a:cubicBezTo>
                <a:cubicBezTo>
                  <a:pt x="f220" y="f241"/>
                  <a:pt x="f242" y="f243"/>
                  <a:pt x="f244" y="f245"/>
                </a:cubicBezTo>
                <a:cubicBezTo>
                  <a:pt x="f246" y="f185"/>
                  <a:pt x="f247" y="f248"/>
                  <a:pt x="f249" y="f250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1" y="f259"/>
                  <a:pt x="f260" y="f261"/>
                </a:cubicBezTo>
                <a:cubicBezTo>
                  <a:pt x="f246" y="f262"/>
                  <a:pt x="f240" y="f263"/>
                  <a:pt x="f264" y="f265"/>
                </a:cubicBezTo>
                <a:cubicBezTo>
                  <a:pt x="f266" y="f267"/>
                  <a:pt x="f174" y="f268"/>
                  <a:pt x="f269" y="f270"/>
                </a:cubicBezTo>
                <a:cubicBezTo>
                  <a:pt x="f271" y="f272"/>
                  <a:pt x="f273" y="f7"/>
                  <a:pt x="f274" y="f275"/>
                </a:cubicBezTo>
                <a:cubicBezTo>
                  <a:pt x="f276" y="f277"/>
                  <a:pt x="f278" y="f279"/>
                  <a:pt x="f280" y="f281"/>
                </a:cubicBezTo>
                <a:cubicBezTo>
                  <a:pt x="f199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91" y="f231"/>
                </a:cubicBezTo>
                <a:cubicBezTo>
                  <a:pt x="f292" y="f293"/>
                  <a:pt x="f294" y="f295"/>
                  <a:pt x="f296" y="f297"/>
                </a:cubicBezTo>
                <a:cubicBezTo>
                  <a:pt x="f223" y="f298"/>
                  <a:pt x="f299" y="f219"/>
                  <a:pt x="f300" y="f301"/>
                </a:cubicBezTo>
                <a:cubicBezTo>
                  <a:pt x="f302" y="f303"/>
                  <a:pt x="f304" y="f305"/>
                  <a:pt x="f306" y="f174"/>
                </a:cubicBezTo>
                <a:cubicBezTo>
                  <a:pt x="f128" y="f178"/>
                  <a:pt x="f307" y="f308"/>
                  <a:pt x="f51" y="f256"/>
                </a:cubicBezTo>
                <a:cubicBezTo>
                  <a:pt x="f309" y="f170"/>
                  <a:pt x="f85" y="f310"/>
                  <a:pt x="f311" y="f312"/>
                </a:cubicBezTo>
                <a:cubicBezTo>
                  <a:pt x="f313" y="f314"/>
                  <a:pt x="f192" y="f312"/>
                  <a:pt x="f315" y="f180"/>
                </a:cubicBezTo>
                <a:cubicBezTo>
                  <a:pt x="f316" y="f317"/>
                  <a:pt x="f318" y="f319"/>
                  <a:pt x="f320" y="f251"/>
                </a:cubicBezTo>
                <a:cubicBezTo>
                  <a:pt x="f321" y="f322"/>
                  <a:pt x="f323" y="f324"/>
                  <a:pt x="f325" y="f326"/>
                </a:cubicBezTo>
                <a:cubicBezTo>
                  <a:pt x="f29" y="f231"/>
                  <a:pt x="f33" y="f327"/>
                  <a:pt x="f328" y="f242"/>
                </a:cubicBezTo>
                <a:cubicBezTo>
                  <a:pt x="f116" y="f301"/>
                  <a:pt x="f329" y="f170"/>
                  <a:pt x="f330" y="f331"/>
                </a:cubicBezTo>
                <a:cubicBezTo>
                  <a:pt x="f5" y="f332"/>
                  <a:pt x="f333" y="f334"/>
                  <a:pt x="f120" y="f335"/>
                </a:cubicBezTo>
                <a:cubicBezTo>
                  <a:pt x="f336" y="f199"/>
                  <a:pt x="f337" y="f338"/>
                  <a:pt x="f112" y="f339"/>
                </a:cubicBezTo>
                <a:cubicBezTo>
                  <a:pt x="f340" y="f341"/>
                  <a:pt x="f342" y="f343"/>
                  <a:pt x="f344" y="f345"/>
                </a:cubicBezTo>
                <a:cubicBezTo>
                  <a:pt x="f346" y="f347"/>
                  <a:pt x="f348" y="f349"/>
                  <a:pt x="f350" y="f351"/>
                </a:cubicBezTo>
                <a:cubicBezTo>
                  <a:pt x="f352" y="f285"/>
                  <a:pt x="f353" y="f354"/>
                  <a:pt x="f355" y="f356"/>
                </a:cubicBezTo>
                <a:cubicBezTo>
                  <a:pt x="f357" y="f358"/>
                  <a:pt x="f359" y="f360"/>
                  <a:pt x="f361" y="f362"/>
                </a:cubicBezTo>
                <a:cubicBezTo>
                  <a:pt x="f363" y="f364"/>
                  <a:pt x="f365" y="f366"/>
                  <a:pt x="f367" y="f148"/>
                </a:cubicBezTo>
                <a:cubicBezTo>
                  <a:pt x="f19" y="f368"/>
                  <a:pt x="f369" y="f221"/>
                  <a:pt x="f370" y="f371"/>
                </a:cubicBezTo>
                <a:cubicBezTo>
                  <a:pt x="f372" y="f18"/>
                  <a:pt x="f373" y="f374"/>
                  <a:pt x="f375" y="f376"/>
                </a:cubicBezTo>
                <a:cubicBezTo>
                  <a:pt x="f10" y="f377"/>
                  <a:pt x="f378" y="f379"/>
                  <a:pt x="f380" y="f14"/>
                </a:cubicBezTo>
                <a:cubicBezTo>
                  <a:pt x="f380" y="f11"/>
                  <a:pt x="f8" y="f9"/>
                  <a:pt x="f8" y="f9"/>
                </a:cubicBezTo>
                <a:close/>
                <a:moveTo>
                  <a:pt x="f381" y="f382"/>
                </a:moveTo>
                <a:cubicBezTo>
                  <a:pt x="f383" y="f382"/>
                  <a:pt x="f384" y="f382"/>
                  <a:pt x="f385" y="f358"/>
                </a:cubicBezTo>
                <a:cubicBezTo>
                  <a:pt x="f385" y="f228"/>
                  <a:pt x="f332" y="f386"/>
                  <a:pt x="f332" y="f387"/>
                </a:cubicBezTo>
                <a:cubicBezTo>
                  <a:pt x="f385" y="f230"/>
                  <a:pt x="f384" y="f388"/>
                  <a:pt x="f383" y="f389"/>
                </a:cubicBezTo>
                <a:cubicBezTo>
                  <a:pt x="f383" y="f390"/>
                  <a:pt x="f381" y="f391"/>
                  <a:pt x="f381" y="f392"/>
                </a:cubicBezTo>
                <a:cubicBezTo>
                  <a:pt x="f187" y="f234"/>
                  <a:pt x="f393" y="f394"/>
                  <a:pt x="f395" y="f394"/>
                </a:cubicBezTo>
                <a:cubicBezTo>
                  <a:pt x="f184" y="f163"/>
                  <a:pt x="f271" y="f396"/>
                  <a:pt x="f397" y="f392"/>
                </a:cubicBezTo>
                <a:cubicBezTo>
                  <a:pt x="f398" y="f392"/>
                  <a:pt x="f399" y="f335"/>
                  <a:pt x="f168" y="f400"/>
                </a:cubicBezTo>
                <a:cubicBezTo>
                  <a:pt x="f168" y="f401"/>
                  <a:pt x="f399" y="f390"/>
                  <a:pt x="f398" y="f402"/>
                </a:cubicBezTo>
                <a:cubicBezTo>
                  <a:pt x="f403" y="f232"/>
                  <a:pt x="f404" y="f389"/>
                  <a:pt x="f252" y="f389"/>
                </a:cubicBezTo>
                <a:cubicBezTo>
                  <a:pt x="f405" y="f159"/>
                  <a:pt x="f406" y="f197"/>
                  <a:pt x="f395" y="f407"/>
                </a:cubicBezTo>
                <a:cubicBezTo>
                  <a:pt x="f408" y="f153"/>
                  <a:pt x="f409" y="f360"/>
                  <a:pt x="f381" y="f38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6" name="Cerrar llave 50">
            <a:extLst>
              <a:ext uri="{FF2B5EF4-FFF2-40B4-BE49-F238E27FC236}">
                <a16:creationId xmlns:a16="http://schemas.microsoft.com/office/drawing/2014/main" id="{9BE62EF9-6F21-56B0-CD61-5093BB488CAD}"/>
              </a:ext>
            </a:extLst>
          </p:cNvPr>
          <p:cNvSpPr/>
          <p:nvPr/>
        </p:nvSpPr>
        <p:spPr>
          <a:xfrm rot="5400013">
            <a:off x="4528987" y="-3282477"/>
            <a:ext cx="308701" cy="8649986"/>
          </a:xfrm>
          <a:custGeom>
            <a:avLst>
              <a:gd name="f12" fmla="val 8333"/>
              <a:gd name="f13" fmla="val 5000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ss"/>
              <a:gd name="f9" fmla="val 0"/>
              <a:gd name="f10" fmla="*/ 5419351 1 1725033"/>
              <a:gd name="f11" fmla="+- 0 0 5400000"/>
              <a:gd name="f12" fmla="val 8333"/>
              <a:gd name="f13" fmla="val 50000"/>
              <a:gd name="f14" fmla="+- 0 0 -180"/>
              <a:gd name="f15" fmla="+- 0 0 -270"/>
              <a:gd name="f16" fmla="+- 0 0 -360"/>
              <a:gd name="f17" fmla="abs f6"/>
              <a:gd name="f18" fmla="abs f7"/>
              <a:gd name="f19" fmla="abs f8"/>
              <a:gd name="f20" fmla="val f9"/>
              <a:gd name="f21" fmla="val f13"/>
              <a:gd name="f22" fmla="val f12"/>
              <a:gd name="f23" fmla="+- 2700000 f3 0"/>
              <a:gd name="f24" fmla="*/ f14 f2 1"/>
              <a:gd name="f25" fmla="*/ f15 f2 1"/>
              <a:gd name="f26" fmla="*/ f16 f2 1"/>
              <a:gd name="f27" fmla="?: f17 f6 1"/>
              <a:gd name="f28" fmla="?: f18 f7 1"/>
              <a:gd name="f29" fmla="?: f19 f8 1"/>
              <a:gd name="f30" fmla="*/ f23 f10 1"/>
              <a:gd name="f31" fmla="*/ f24 1 f5"/>
              <a:gd name="f32" fmla="*/ f25 1 f5"/>
              <a:gd name="f33" fmla="*/ f26 1 f5"/>
              <a:gd name="f34" fmla="*/ f27 1 21600"/>
              <a:gd name="f35" fmla="*/ f28 1 21600"/>
              <a:gd name="f36" fmla="*/ 21600 f27 1"/>
              <a:gd name="f37" fmla="*/ 21600 f28 1"/>
              <a:gd name="f38" fmla="*/ f30 1 f2"/>
              <a:gd name="f39" fmla="+- f31 0 f3"/>
              <a:gd name="f40" fmla="+- f32 0 f3"/>
              <a:gd name="f41" fmla="+- f33 0 f3"/>
              <a:gd name="f42" fmla="min f35 f34"/>
              <a:gd name="f43" fmla="*/ f36 1 f29"/>
              <a:gd name="f44" fmla="*/ f37 1 f29"/>
              <a:gd name="f45" fmla="+- 0 0 f38"/>
              <a:gd name="f46" fmla="val f43"/>
              <a:gd name="f47" fmla="val f44"/>
              <a:gd name="f48" fmla="+- 0 0 f45"/>
              <a:gd name="f49" fmla="*/ f20 f42 1"/>
              <a:gd name="f50" fmla="+- f47 0 f20"/>
              <a:gd name="f51" fmla="+- f46 0 f20"/>
              <a:gd name="f52" fmla="*/ f48 f2 1"/>
              <a:gd name="f53" fmla="*/ f46 f42 1"/>
              <a:gd name="f54" fmla="*/ f47 f42 1"/>
              <a:gd name="f55" fmla="*/ f51 1 2"/>
              <a:gd name="f56" fmla="min f51 f50"/>
              <a:gd name="f57" fmla="*/ f50 f21 1"/>
              <a:gd name="f58" fmla="*/ f52 1 f10"/>
              <a:gd name="f59" fmla="+- f20 f55 0"/>
              <a:gd name="f60" fmla="*/ f56 f22 1"/>
              <a:gd name="f61" fmla="*/ f57 1 100000"/>
              <a:gd name="f62" fmla="+- f58 0 f3"/>
              <a:gd name="f63" fmla="*/ f55 f42 1"/>
              <a:gd name="f64" fmla="*/ f60 1 100000"/>
              <a:gd name="f65" fmla="cos 1 f62"/>
              <a:gd name="f66" fmla="sin 1 f62"/>
              <a:gd name="f67" fmla="*/ f59 f42 1"/>
              <a:gd name="f68" fmla="*/ f61 f42 1"/>
              <a:gd name="f69" fmla="+- f61 0 f64"/>
              <a:gd name="f70" fmla="+- f47 0 f64"/>
              <a:gd name="f71" fmla="+- 0 0 f65"/>
              <a:gd name="f72" fmla="+- 0 0 f66"/>
              <a:gd name="f73" fmla="*/ f64 f42 1"/>
              <a:gd name="f74" fmla="+- 0 0 f71"/>
              <a:gd name="f75" fmla="+- 0 0 f72"/>
              <a:gd name="f76" fmla="*/ f69 f42 1"/>
              <a:gd name="f77" fmla="*/ f70 f42 1"/>
              <a:gd name="f78" fmla="*/ f74 f55 1"/>
              <a:gd name="f79" fmla="*/ f75 f64 1"/>
              <a:gd name="f80" fmla="+- f20 f78 0"/>
              <a:gd name="f81" fmla="+- f64 0 f79"/>
              <a:gd name="f82" fmla="+- f47 f79 0"/>
              <a:gd name="f83" fmla="+- f82 0 f64"/>
              <a:gd name="f84" fmla="*/ f81 f42 1"/>
              <a:gd name="f85" fmla="*/ f80 f42 1"/>
              <a:gd name="f86" fmla="*/ f83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49" y="f49"/>
              </a:cxn>
              <a:cxn ang="f40">
                <a:pos x="f53" y="f68"/>
              </a:cxn>
              <a:cxn ang="f41">
                <a:pos x="f49" y="f54"/>
              </a:cxn>
            </a:cxnLst>
            <a:rect l="f49" t="f84" r="f85" b="f86"/>
            <a:pathLst>
              <a:path stroke="0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  <a:close/>
              </a:path>
              <a:path fill="none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</a:path>
            </a:pathLst>
          </a:custGeom>
          <a:noFill/>
          <a:ln w="9528" cap="flat">
            <a:solidFill>
              <a:srgbClr val="DD3D4C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so pardo de peluche junto a oso pardo de peluche">
            <a:extLst>
              <a:ext uri="{FF2B5EF4-FFF2-40B4-BE49-F238E27FC236}">
                <a16:creationId xmlns:a16="http://schemas.microsoft.com/office/drawing/2014/main" id="{2F735587-2E7B-BD91-AB22-A9501C1D1C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8837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635;p49">
            <a:extLst>
              <a:ext uri="{FF2B5EF4-FFF2-40B4-BE49-F238E27FC236}">
                <a16:creationId xmlns:a16="http://schemas.microsoft.com/office/drawing/2014/main" id="{B4F5961B-741A-335C-9F6F-C0ABBBB08B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6620" y="286947"/>
            <a:ext cx="6788514" cy="2284802"/>
          </a:xfrm>
        </p:spPr>
        <p:txBody>
          <a:bodyPr/>
          <a:lstStyle/>
          <a:p>
            <a:pPr lvl="0"/>
            <a:r>
              <a:rPr lang="en-US" sz="4000" b="1">
                <a:solidFill>
                  <a:srgbClr val="FFFFFF"/>
                </a:solidFill>
              </a:rPr>
              <a:t>A picture is worth a thousand words</a:t>
            </a:r>
          </a:p>
        </p:txBody>
      </p:sp>
      <p:sp>
        <p:nvSpPr>
          <p:cNvPr id="4" name="Forma libre: forma 3">
            <a:extLst>
              <a:ext uri="{FF2B5EF4-FFF2-40B4-BE49-F238E27FC236}">
                <a16:creationId xmlns:a16="http://schemas.microsoft.com/office/drawing/2014/main" id="{9647FDCF-C34B-F540-B2A5-CDB361B86824}"/>
              </a:ext>
            </a:extLst>
          </p:cNvPr>
          <p:cNvSpPr/>
          <p:nvPr/>
        </p:nvSpPr>
        <p:spPr>
          <a:xfrm flipH="1">
            <a:off x="6312999" y="3952658"/>
            <a:ext cx="2831000" cy="11908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28257DC7-5F0D-2C74-20E0-CE294AEF3FC8}"/>
              </a:ext>
            </a:extLst>
          </p:cNvPr>
          <p:cNvSpPr/>
          <p:nvPr/>
        </p:nvSpPr>
        <p:spPr>
          <a:xfrm>
            <a:off x="8284" y="3966520"/>
            <a:ext cx="2978008" cy="11862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23;p58">
            <a:extLst>
              <a:ext uri="{FF2B5EF4-FFF2-40B4-BE49-F238E27FC236}">
                <a16:creationId xmlns:a16="http://schemas.microsoft.com/office/drawing/2014/main" id="{72AF729A-BDA1-83FF-195F-670DBF9E7C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Parts of your </a:t>
            </a:r>
            <a:r>
              <a:rPr lang="en-US">
                <a:solidFill>
                  <a:srgbClr val="DE4351"/>
                </a:solidFill>
              </a:rPr>
              <a:t>teddy bear</a:t>
            </a:r>
          </a:p>
        </p:txBody>
      </p:sp>
      <p:sp>
        <p:nvSpPr>
          <p:cNvPr id="3" name="Google Shape;4724;p58">
            <a:extLst>
              <a:ext uri="{FF2B5EF4-FFF2-40B4-BE49-F238E27FC236}">
                <a16:creationId xmlns:a16="http://schemas.microsoft.com/office/drawing/2014/main" id="{FF09E09E-60F9-2D72-DA5D-EF92AA4EBEAF}"/>
              </a:ext>
            </a:extLst>
          </p:cNvPr>
          <p:cNvSpPr/>
          <p:nvPr/>
        </p:nvSpPr>
        <p:spPr>
          <a:xfrm>
            <a:off x="1587462" y="1528895"/>
            <a:ext cx="185973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725;p58">
            <a:extLst>
              <a:ext uri="{FF2B5EF4-FFF2-40B4-BE49-F238E27FC236}">
                <a16:creationId xmlns:a16="http://schemas.microsoft.com/office/drawing/2014/main" id="{7BB0B282-6173-98AD-1812-B38B47FE0E89}"/>
              </a:ext>
            </a:extLst>
          </p:cNvPr>
          <p:cNvSpPr/>
          <p:nvPr/>
        </p:nvSpPr>
        <p:spPr>
          <a:xfrm>
            <a:off x="1587462" y="2555126"/>
            <a:ext cx="185973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726;p58">
            <a:extLst>
              <a:ext uri="{FF2B5EF4-FFF2-40B4-BE49-F238E27FC236}">
                <a16:creationId xmlns:a16="http://schemas.microsoft.com/office/drawing/2014/main" id="{4818CEF1-E734-2B0F-CF28-6294A320A9CF}"/>
              </a:ext>
            </a:extLst>
          </p:cNvPr>
          <p:cNvSpPr/>
          <p:nvPr/>
        </p:nvSpPr>
        <p:spPr>
          <a:xfrm>
            <a:off x="1587462" y="3581357"/>
            <a:ext cx="185973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4727;p58">
            <a:extLst>
              <a:ext uri="{FF2B5EF4-FFF2-40B4-BE49-F238E27FC236}">
                <a16:creationId xmlns:a16="http://schemas.microsoft.com/office/drawing/2014/main" id="{DA828106-1D4A-84C9-09E4-F62436E7FFA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677347" y="1917981"/>
            <a:ext cx="2173803" cy="593098"/>
          </a:xfrm>
        </p:spPr>
        <p:txBody>
          <a:bodyPr/>
          <a:lstStyle/>
          <a:p>
            <a:pPr marL="0" lvl="0" indent="0">
              <a:buNone/>
            </a:pPr>
            <a:r>
              <a:rPr lang="en-US"/>
              <a:t>Venus is the second planet from the Sun</a:t>
            </a:r>
          </a:p>
        </p:txBody>
      </p:sp>
      <p:sp>
        <p:nvSpPr>
          <p:cNvPr id="7" name="Google Shape;4728;p58">
            <a:extLst>
              <a:ext uri="{FF2B5EF4-FFF2-40B4-BE49-F238E27FC236}">
                <a16:creationId xmlns:a16="http://schemas.microsoft.com/office/drawing/2014/main" id="{9B1E9180-33A6-4F34-F282-D516138930F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7347" y="1456776"/>
            <a:ext cx="1431895" cy="430197"/>
          </a:xfrm>
        </p:spPr>
        <p:txBody>
          <a:bodyPr anchorCtr="0"/>
          <a:lstStyle/>
          <a:p>
            <a:pPr lvl="0" algn="l"/>
            <a:r>
              <a:rPr lang="en-US" sz="2400"/>
              <a:t>Venus</a:t>
            </a:r>
          </a:p>
        </p:txBody>
      </p:sp>
      <p:sp>
        <p:nvSpPr>
          <p:cNvPr id="8" name="Google Shape;4729;p58">
            <a:extLst>
              <a:ext uri="{FF2B5EF4-FFF2-40B4-BE49-F238E27FC236}">
                <a16:creationId xmlns:a16="http://schemas.microsoft.com/office/drawing/2014/main" id="{E5DB1343-24EB-99ED-D7E7-4642B5D6C46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677347" y="2933386"/>
            <a:ext cx="2173803" cy="593098"/>
          </a:xfrm>
        </p:spPr>
        <p:txBody>
          <a:bodyPr/>
          <a:lstStyle/>
          <a:p>
            <a:pPr marL="0" lvl="0" indent="0">
              <a:buNone/>
            </a:pPr>
            <a:r>
              <a:rPr lang="en-US"/>
              <a:t>It’s the biggest planet in the Solar System</a:t>
            </a:r>
          </a:p>
        </p:txBody>
      </p:sp>
      <p:sp>
        <p:nvSpPr>
          <p:cNvPr id="9" name="Google Shape;4730;p58">
            <a:extLst>
              <a:ext uri="{FF2B5EF4-FFF2-40B4-BE49-F238E27FC236}">
                <a16:creationId xmlns:a16="http://schemas.microsoft.com/office/drawing/2014/main" id="{ADFA5FD0-240C-32B3-3522-51FCED74A7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7347" y="2472171"/>
            <a:ext cx="1344003" cy="430197"/>
          </a:xfrm>
        </p:spPr>
        <p:txBody>
          <a:bodyPr anchorCtr="0"/>
          <a:lstStyle/>
          <a:p>
            <a:pPr lvl="0" algn="l"/>
            <a:r>
              <a:rPr lang="en-US" sz="2400"/>
              <a:t>Jupiter</a:t>
            </a:r>
          </a:p>
        </p:txBody>
      </p:sp>
      <p:sp>
        <p:nvSpPr>
          <p:cNvPr id="10" name="Google Shape;4731;p58">
            <a:extLst>
              <a:ext uri="{FF2B5EF4-FFF2-40B4-BE49-F238E27FC236}">
                <a16:creationId xmlns:a16="http://schemas.microsoft.com/office/drawing/2014/main" id="{6C979DC1-5589-1331-6E68-4F39742E128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677347" y="3948781"/>
            <a:ext cx="2173803" cy="593098"/>
          </a:xfrm>
        </p:spPr>
        <p:txBody>
          <a:bodyPr/>
          <a:lstStyle/>
          <a:p>
            <a:pPr marL="0" lvl="0" indent="0">
              <a:buNone/>
            </a:pPr>
            <a:r>
              <a:rPr lang="en-US"/>
              <a:t>Despite being red, Mars is a very cold place</a:t>
            </a:r>
          </a:p>
        </p:txBody>
      </p:sp>
      <p:sp>
        <p:nvSpPr>
          <p:cNvPr id="11" name="Google Shape;4732;p58">
            <a:extLst>
              <a:ext uri="{FF2B5EF4-FFF2-40B4-BE49-F238E27FC236}">
                <a16:creationId xmlns:a16="http://schemas.microsoft.com/office/drawing/2014/main" id="{53DD579B-9C8C-E586-E4C6-CF6828807F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7347" y="3487576"/>
            <a:ext cx="1431895" cy="430197"/>
          </a:xfrm>
        </p:spPr>
        <p:txBody>
          <a:bodyPr anchorCtr="0"/>
          <a:lstStyle/>
          <a:p>
            <a:pPr lvl="0" algn="l"/>
            <a:r>
              <a:rPr lang="en-US" sz="2400"/>
              <a:t>Mars</a:t>
            </a:r>
          </a:p>
        </p:txBody>
      </p:sp>
      <p:sp>
        <p:nvSpPr>
          <p:cNvPr id="12" name="Google Shape;4733;p58">
            <a:extLst>
              <a:ext uri="{FF2B5EF4-FFF2-40B4-BE49-F238E27FC236}">
                <a16:creationId xmlns:a16="http://schemas.microsoft.com/office/drawing/2014/main" id="{5FA24743-1FA5-D3D0-F496-870653387E94}"/>
              </a:ext>
            </a:extLst>
          </p:cNvPr>
          <p:cNvSpPr/>
          <p:nvPr/>
        </p:nvSpPr>
        <p:spPr>
          <a:xfrm>
            <a:off x="3590098" y="2185223"/>
            <a:ext cx="54" cy="54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val f2"/>
              <a:gd name="f7" fmla="val f3"/>
              <a:gd name="f8" fmla="+- f7 0 f6"/>
              <a:gd name="f9" fmla="val f8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1" h="1">
                <a:moveTo>
                  <a:pt x="f3" y="f3"/>
                </a:moveTo>
                <a:close/>
              </a:path>
            </a:pathLst>
          </a:custGeom>
          <a:solidFill>
            <a:srgbClr val="E1A95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3" name="Google Shape;4734;p58">
            <a:extLst>
              <a:ext uri="{FF2B5EF4-FFF2-40B4-BE49-F238E27FC236}">
                <a16:creationId xmlns:a16="http://schemas.microsoft.com/office/drawing/2014/main" id="{C67245AD-AA5B-F5C6-6E38-4726320ED185}"/>
              </a:ext>
            </a:extLst>
          </p:cNvPr>
          <p:cNvGrpSpPr/>
          <p:nvPr/>
        </p:nvGrpSpPr>
        <p:grpSpPr>
          <a:xfrm>
            <a:off x="4623727" y="1585789"/>
            <a:ext cx="2756495" cy="2785454"/>
            <a:chOff x="4623727" y="1585789"/>
            <a:chExt cx="2756495" cy="2785454"/>
          </a:xfrm>
        </p:grpSpPr>
        <p:sp>
          <p:nvSpPr>
            <p:cNvPr id="14" name="Google Shape;4735;p58">
              <a:extLst>
                <a:ext uri="{FF2B5EF4-FFF2-40B4-BE49-F238E27FC236}">
                  <a16:creationId xmlns:a16="http://schemas.microsoft.com/office/drawing/2014/main" id="{95F369FE-62D0-161E-D723-906F19AD4C46}"/>
                </a:ext>
              </a:extLst>
            </p:cNvPr>
            <p:cNvSpPr/>
            <p:nvPr/>
          </p:nvSpPr>
          <p:spPr>
            <a:xfrm>
              <a:off x="4623727" y="1585789"/>
              <a:ext cx="2756495" cy="27854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610"/>
                <a:gd name="f4" fmla="val 17795"/>
                <a:gd name="f5" fmla="val 13664"/>
                <a:gd name="f6" fmla="val 13314"/>
                <a:gd name="f7" fmla="val 12978"/>
                <a:gd name="f8" fmla="val 85"/>
                <a:gd name="f9" fmla="val 12643"/>
                <a:gd name="f10" fmla="val 210"/>
                <a:gd name="f11" fmla="val 11997"/>
                <a:gd name="f12" fmla="val 481"/>
                <a:gd name="f13" fmla="val 11476"/>
                <a:gd name="f14" fmla="val 1001"/>
                <a:gd name="f15" fmla="val 11206"/>
                <a:gd name="f16" fmla="val 1607"/>
                <a:gd name="f17" fmla="val 10600"/>
                <a:gd name="f18" fmla="val 1442"/>
                <a:gd name="f19" fmla="val 9909"/>
                <a:gd name="f20" fmla="val 1357"/>
                <a:gd name="f21" fmla="val 9223"/>
                <a:gd name="f22" fmla="val 8057"/>
                <a:gd name="f23" fmla="val 6825"/>
                <a:gd name="f24" fmla="val 1587"/>
                <a:gd name="f25" fmla="val 5633"/>
                <a:gd name="f26" fmla="val 2023"/>
                <a:gd name="f27" fmla="val 5072"/>
                <a:gd name="f28" fmla="val 1127"/>
                <a:gd name="f29" fmla="val 4091"/>
                <a:gd name="f30" fmla="val 586"/>
                <a:gd name="f31" fmla="val 3050"/>
                <a:gd name="f32" fmla="val 2734"/>
                <a:gd name="f33" fmla="val 2424"/>
                <a:gd name="f34" fmla="val 626"/>
                <a:gd name="f35" fmla="val 2108"/>
                <a:gd name="f36" fmla="val 731"/>
                <a:gd name="f37" fmla="val 1377"/>
                <a:gd name="f38" fmla="val 981"/>
                <a:gd name="f39" fmla="val 752"/>
                <a:gd name="f40" fmla="val 1502"/>
                <a:gd name="f41" fmla="val 441"/>
                <a:gd name="f42" fmla="val 2173"/>
                <a:gd name="f43" fmla="val 3089"/>
                <a:gd name="f44" fmla="val 356"/>
                <a:gd name="f45" fmla="val 4111"/>
                <a:gd name="f46" fmla="val 4631"/>
                <a:gd name="f47" fmla="val 942"/>
                <a:gd name="f48" fmla="val 5403"/>
                <a:gd name="f49" fmla="val 1588"/>
                <a:gd name="f50" fmla="val 5988"/>
                <a:gd name="f51" fmla="val 2339"/>
                <a:gd name="f52" fmla="val 6239"/>
                <a:gd name="f53" fmla="val 2359"/>
                <a:gd name="f54" fmla="val 6739"/>
                <a:gd name="f55" fmla="val 2464"/>
                <a:gd name="f56" fmla="val 7280"/>
                <a:gd name="f57" fmla="val 2649"/>
                <a:gd name="f58" fmla="val 7826"/>
                <a:gd name="f59" fmla="val 3025"/>
                <a:gd name="f60" fmla="val 8907"/>
                <a:gd name="f61" fmla="val 3736"/>
                <a:gd name="f62" fmla="val 9784"/>
                <a:gd name="f63" fmla="val 4737"/>
                <a:gd name="f64" fmla="val 10409"/>
                <a:gd name="f65" fmla="val 4552"/>
                <a:gd name="f66" fmla="val 4361"/>
                <a:gd name="f67" fmla="val 10830"/>
                <a:gd name="f68" fmla="val 4196"/>
                <a:gd name="f69" fmla="val 11120"/>
                <a:gd name="f70" fmla="val 4006"/>
                <a:gd name="f71" fmla="val 11411"/>
                <a:gd name="f72" fmla="val 3861"/>
                <a:gd name="f73" fmla="val 11726"/>
                <a:gd name="f74" fmla="val 3756"/>
                <a:gd name="f75" fmla="val 11957"/>
                <a:gd name="f76" fmla="val 11977"/>
                <a:gd name="f77" fmla="val 12017"/>
                <a:gd name="f78" fmla="val 3696"/>
                <a:gd name="f79" fmla="val 12082"/>
                <a:gd name="f80" fmla="val 3676"/>
                <a:gd name="f81" fmla="val 12162"/>
                <a:gd name="f82" fmla="val 3630"/>
                <a:gd name="f83" fmla="val 12227"/>
                <a:gd name="f84" fmla="val 2859"/>
                <a:gd name="f85" fmla="val 12287"/>
                <a:gd name="f86" fmla="val 2003"/>
                <a:gd name="f87" fmla="val 12688"/>
                <a:gd name="f88" fmla="val 1773"/>
                <a:gd name="f89" fmla="val 13644"/>
                <a:gd name="f90" fmla="val 1483"/>
                <a:gd name="f91" fmla="val 14790"/>
                <a:gd name="f92" fmla="val 2088"/>
                <a:gd name="f93" fmla="val 16042"/>
                <a:gd name="f94" fmla="val 2674"/>
                <a:gd name="f95" fmla="val 16753"/>
                <a:gd name="f96" fmla="val 3110"/>
                <a:gd name="f97" fmla="val 17254"/>
                <a:gd name="f98" fmla="val 3881"/>
                <a:gd name="f99" fmla="val 5133"/>
                <a:gd name="f100" fmla="val 5488"/>
                <a:gd name="f101" fmla="val 17669"/>
                <a:gd name="f102" fmla="val 5803"/>
                <a:gd name="f103" fmla="val 17464"/>
                <a:gd name="f104" fmla="val 5864"/>
                <a:gd name="f105" fmla="val 17444"/>
                <a:gd name="f106" fmla="val 5929"/>
                <a:gd name="f107" fmla="val 17399"/>
                <a:gd name="f108" fmla="val 5969"/>
                <a:gd name="f109" fmla="val 17359"/>
                <a:gd name="f110" fmla="val 6009"/>
                <a:gd name="f111" fmla="val 17319"/>
                <a:gd name="f112" fmla="val 6074"/>
                <a:gd name="f113" fmla="val 6134"/>
                <a:gd name="f114" fmla="val 17169"/>
                <a:gd name="f115" fmla="val 7030"/>
                <a:gd name="f116" fmla="val 8097"/>
                <a:gd name="f117" fmla="val 9033"/>
                <a:gd name="f118" fmla="val 9283"/>
                <a:gd name="f119" fmla="val 17694"/>
                <a:gd name="f120" fmla="val 10245"/>
                <a:gd name="f121" fmla="val 11496"/>
                <a:gd name="f122" fmla="val 17629"/>
                <a:gd name="f123" fmla="val 12663"/>
                <a:gd name="f124" fmla="val 12788"/>
                <a:gd name="f125" fmla="val 17294"/>
                <a:gd name="f126" fmla="val 12913"/>
                <a:gd name="f127" fmla="val 17419"/>
                <a:gd name="f128" fmla="val 13084"/>
                <a:gd name="f129" fmla="val 17504"/>
                <a:gd name="f130" fmla="val 13104"/>
                <a:gd name="f131" fmla="val 13124"/>
                <a:gd name="f132" fmla="val 17524"/>
                <a:gd name="f133" fmla="val 13144"/>
                <a:gd name="f134" fmla="val 13164"/>
                <a:gd name="f135" fmla="val 17544"/>
                <a:gd name="f136" fmla="val 13189"/>
                <a:gd name="f137" fmla="val 13209"/>
                <a:gd name="f138" fmla="val 17569"/>
                <a:gd name="f139" fmla="val 13229"/>
                <a:gd name="f140" fmla="val 13499"/>
                <a:gd name="f141" fmla="val 13770"/>
                <a:gd name="f142" fmla="val 17714"/>
                <a:gd name="f143" fmla="val 14040"/>
                <a:gd name="f144" fmla="val 14836"/>
                <a:gd name="f145" fmla="val 15667"/>
                <a:gd name="f146" fmla="val 16338"/>
                <a:gd name="f147" fmla="val 16588"/>
                <a:gd name="f148" fmla="val 17339"/>
                <a:gd name="f149" fmla="val 15501"/>
                <a:gd name="f150" fmla="val 14335"/>
                <a:gd name="f151" fmla="val 17109"/>
                <a:gd name="f152" fmla="val 13313"/>
                <a:gd name="f153" fmla="val 16669"/>
                <a:gd name="f154" fmla="val 12437"/>
                <a:gd name="f155" fmla="val 15712"/>
                <a:gd name="f156" fmla="val 11811"/>
                <a:gd name="f157" fmla="val 14771"/>
                <a:gd name="f158" fmla="val 14586"/>
                <a:gd name="f159" fmla="val 14395"/>
                <a:gd name="f160" fmla="val 11831"/>
                <a:gd name="f161" fmla="val 14230"/>
                <a:gd name="f162" fmla="val 11871"/>
                <a:gd name="f163" fmla="val 14000"/>
                <a:gd name="f164" fmla="val 11937"/>
                <a:gd name="f165" fmla="val 13790"/>
                <a:gd name="f166" fmla="val 12037"/>
                <a:gd name="f167" fmla="val 13584"/>
                <a:gd name="f168" fmla="val 13479"/>
                <a:gd name="f169" fmla="val 13354"/>
                <a:gd name="f170" fmla="val 11686"/>
                <a:gd name="f171" fmla="val 11436"/>
                <a:gd name="f172" fmla="val 11246"/>
                <a:gd name="f173" fmla="val 14415"/>
                <a:gd name="f174" fmla="val 11015"/>
                <a:gd name="f175" fmla="val 15106"/>
                <a:gd name="f176" fmla="val 10725"/>
                <a:gd name="f177" fmla="val 15647"/>
                <a:gd name="f178" fmla="val 10515"/>
                <a:gd name="f179" fmla="val 16443"/>
                <a:gd name="f180" fmla="val 10184"/>
                <a:gd name="f181" fmla="val 16694"/>
                <a:gd name="f182" fmla="val 9388"/>
                <a:gd name="f183" fmla="val 16819"/>
                <a:gd name="f184" fmla="val 8992"/>
                <a:gd name="f185" fmla="val 16774"/>
                <a:gd name="f186" fmla="val 8577"/>
                <a:gd name="f187" fmla="val 8261"/>
                <a:gd name="f188" fmla="val 16418"/>
                <a:gd name="f189" fmla="val 7971"/>
                <a:gd name="f190" fmla="val 16168"/>
                <a:gd name="f191" fmla="val 7781"/>
                <a:gd name="f192" fmla="val 15857"/>
                <a:gd name="f193" fmla="val 7721"/>
                <a:gd name="f194" fmla="val 15772"/>
                <a:gd name="f195" fmla="val 7701"/>
                <a:gd name="f196" fmla="val 15567"/>
                <a:gd name="f197" fmla="val 15397"/>
                <a:gd name="f198" fmla="val 15211"/>
                <a:gd name="f199" fmla="val 15041"/>
                <a:gd name="f200" fmla="val 7806"/>
                <a:gd name="f201" fmla="val 15232"/>
                <a:gd name="f202" fmla="val 7200"/>
                <a:gd name="f203" fmla="val 15191"/>
                <a:gd name="f204" fmla="val 6574"/>
                <a:gd name="f205" fmla="val 15146"/>
                <a:gd name="f206" fmla="val 6053"/>
                <a:gd name="f207" fmla="val 15086"/>
                <a:gd name="f208" fmla="val 5593"/>
                <a:gd name="f209" fmla="val 5382"/>
                <a:gd name="f210" fmla="val 5177"/>
                <a:gd name="f211" fmla="val 15983"/>
                <a:gd name="f212" fmla="val 4777"/>
                <a:gd name="f213" fmla="val 16273"/>
                <a:gd name="f214" fmla="val 4256"/>
                <a:gd name="f215" fmla="val 16648"/>
                <a:gd name="f216" fmla="val 3550"/>
                <a:gd name="f217" fmla="val 16714"/>
                <a:gd name="f218" fmla="val 2694"/>
                <a:gd name="f219" fmla="val 1963"/>
                <a:gd name="f220" fmla="val 16023"/>
                <a:gd name="f221" fmla="val 816"/>
                <a:gd name="f222" fmla="val 14876"/>
                <a:gd name="f223" fmla="*/ f0 1 17610"/>
                <a:gd name="f224" fmla="*/ f1 1 17795"/>
                <a:gd name="f225" fmla="val f2"/>
                <a:gd name="f226" fmla="val f3"/>
                <a:gd name="f227" fmla="val f4"/>
                <a:gd name="f228" fmla="+- f227 0 f225"/>
                <a:gd name="f229" fmla="+- f226 0 f225"/>
                <a:gd name="f230" fmla="*/ f229 1 17610"/>
                <a:gd name="f231" fmla="*/ f228 1 17795"/>
                <a:gd name="f232" fmla="*/ f225 1 f230"/>
                <a:gd name="f233" fmla="*/ f226 1 f230"/>
                <a:gd name="f234" fmla="*/ f225 1 f231"/>
                <a:gd name="f235" fmla="*/ f227 1 f231"/>
                <a:gd name="f236" fmla="*/ f232 f223 1"/>
                <a:gd name="f237" fmla="*/ f233 f223 1"/>
                <a:gd name="f238" fmla="*/ f235 f224 1"/>
                <a:gd name="f239" fmla="*/ f234 f2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6" t="f239" r="f237" b="f238"/>
              <a:pathLst>
                <a:path w="17610" h="1779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2" y="f43"/>
                    <a:pt x="f44" y="f45"/>
                    <a:pt x="f30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17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4" y="f76"/>
                    <a:pt x="f61" y="f11"/>
                    <a:pt x="f61" y="f77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94" y="f95"/>
                  </a:cubicBezTo>
                  <a:cubicBezTo>
                    <a:pt x="f96" y="f97"/>
                    <a:pt x="f98" y="f4"/>
                    <a:pt x="f63" y="f4"/>
                  </a:cubicBezTo>
                  <a:cubicBezTo>
                    <a:pt x="f99" y="f4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9"/>
                  </a:cubicBezTo>
                  <a:cubicBezTo>
                    <a:pt x="f110" y="f111"/>
                    <a:pt x="f112" y="f97"/>
                    <a:pt x="f113" y="f114"/>
                  </a:cubicBezTo>
                  <a:cubicBezTo>
                    <a:pt x="f115" y="f101"/>
                    <a:pt x="f116" y="f101"/>
                    <a:pt x="f117" y="f101"/>
                  </a:cubicBezTo>
                  <a:lnTo>
                    <a:pt x="f118" y="f119"/>
                  </a:lnTo>
                  <a:cubicBezTo>
                    <a:pt x="f120" y="f119"/>
                    <a:pt x="f121" y="f122"/>
                    <a:pt x="f123" y="f114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130" y="f129"/>
                    <a:pt x="f131" y="f132"/>
                    <a:pt x="f133" y="f132"/>
                  </a:cubicBezTo>
                  <a:lnTo>
                    <a:pt x="f134" y="f135"/>
                  </a:lnTo>
                  <a:cubicBezTo>
                    <a:pt x="f136" y="f135"/>
                    <a:pt x="f137" y="f138"/>
                    <a:pt x="f139" y="f138"/>
                  </a:cubicBezTo>
                  <a:cubicBezTo>
                    <a:pt x="f140" y="f101"/>
                    <a:pt x="f141" y="f142"/>
                    <a:pt x="f143" y="f142"/>
                  </a:cubicBezTo>
                  <a:cubicBezTo>
                    <a:pt x="f144" y="f142"/>
                    <a:pt x="f145" y="f111"/>
                    <a:pt x="f146" y="f147"/>
                  </a:cubicBezTo>
                  <a:cubicBezTo>
                    <a:pt x="f148" y="f149"/>
                    <a:pt x="f3" y="f150"/>
                    <a:pt x="f151" y="f152"/>
                  </a:cubicBezTo>
                  <a:cubicBezTo>
                    <a:pt x="f153" y="f154"/>
                    <a:pt x="f155" y="f156"/>
                    <a:pt x="f157" y="f156"/>
                  </a:cubicBezTo>
                  <a:cubicBezTo>
                    <a:pt x="f158" y="f156"/>
                    <a:pt x="f159" y="f160"/>
                    <a:pt x="f161" y="f162"/>
                  </a:cubicBezTo>
                  <a:cubicBezTo>
                    <a:pt x="f163" y="f164"/>
                    <a:pt x="f165" y="f166"/>
                    <a:pt x="f167" y="f81"/>
                  </a:cubicBezTo>
                  <a:cubicBezTo>
                    <a:pt x="f168" y="f164"/>
                    <a:pt x="f169" y="f170"/>
                    <a:pt x="f137" y="f171"/>
                  </a:cubicBezTo>
                  <a:cubicBezTo>
                    <a:pt x="f165" y="f172"/>
                    <a:pt x="f173" y="f174"/>
                    <a:pt x="f175" y="f176"/>
                  </a:cubicBezTo>
                  <a:cubicBezTo>
                    <a:pt x="f177" y="f178"/>
                    <a:pt x="f179" y="f180"/>
                    <a:pt x="f181" y="f182"/>
                  </a:cubicBezTo>
                  <a:cubicBezTo>
                    <a:pt x="f183" y="f184"/>
                    <a:pt x="f185" y="f186"/>
                    <a:pt x="f147" y="f187"/>
                  </a:cubicBezTo>
                  <a:cubicBezTo>
                    <a:pt x="f188" y="f189"/>
                    <a:pt x="f190" y="f191"/>
                    <a:pt x="f192" y="f193"/>
                  </a:cubicBezTo>
                  <a:cubicBezTo>
                    <a:pt x="f194" y="f195"/>
                    <a:pt x="f145" y="f195"/>
                    <a:pt x="f196" y="f195"/>
                  </a:cubicBezTo>
                  <a:cubicBezTo>
                    <a:pt x="f197" y="f195"/>
                    <a:pt x="f198" y="f193"/>
                    <a:pt x="f199" y="f200"/>
                  </a:cubicBezTo>
                  <a:cubicBezTo>
                    <a:pt x="f201" y="f202"/>
                    <a:pt x="f203" y="f204"/>
                    <a:pt x="f205" y="f206"/>
                  </a:cubicBezTo>
                  <a:cubicBezTo>
                    <a:pt x="f175" y="f102"/>
                    <a:pt x="f207" y="f208"/>
                    <a:pt x="f199" y="f209"/>
                  </a:cubicBezTo>
                  <a:cubicBezTo>
                    <a:pt x="f196" y="f210"/>
                    <a:pt x="f211" y="f212"/>
                    <a:pt x="f213" y="f214"/>
                  </a:cubicBezTo>
                  <a:cubicBezTo>
                    <a:pt x="f215" y="f216"/>
                    <a:pt x="f217" y="f218"/>
                    <a:pt x="f179" y="f219"/>
                  </a:cubicBezTo>
                  <a:cubicBezTo>
                    <a:pt x="f220" y="f221"/>
                    <a:pt x="f222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  <a:effectLst>
              <a:outerShdw dist="19046" dir="5400000" algn="tl">
                <a:srgbClr val="000000">
                  <a:alpha val="50000"/>
                </a:srgbClr>
              </a:outerShdw>
            </a:effectLst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4736;p58">
              <a:extLst>
                <a:ext uri="{FF2B5EF4-FFF2-40B4-BE49-F238E27FC236}">
                  <a16:creationId xmlns:a16="http://schemas.microsoft.com/office/drawing/2014/main" id="{1588150F-F4A3-258D-EE58-68EDC7C17F47}"/>
                </a:ext>
              </a:extLst>
            </p:cNvPr>
            <p:cNvSpPr/>
            <p:nvPr/>
          </p:nvSpPr>
          <p:spPr>
            <a:xfrm>
              <a:off x="5257827" y="2874663"/>
              <a:ext cx="1923440" cy="13665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88"/>
                <a:gd name="f4" fmla="val 8730"/>
                <a:gd name="f5" fmla="val 11332"/>
                <a:gd name="f6" fmla="val 170"/>
                <a:gd name="f7" fmla="val 11393"/>
                <a:gd name="f8" fmla="val 11454"/>
                <a:gd name="f9" fmla="val 206"/>
                <a:gd name="f10" fmla="val 11491"/>
                <a:gd name="f11" fmla="val 258"/>
                <a:gd name="f12" fmla="val 11556"/>
                <a:gd name="f13" fmla="val 343"/>
                <a:gd name="f14" fmla="val 448"/>
                <a:gd name="f15" fmla="val 11391"/>
                <a:gd name="f16" fmla="val 488"/>
                <a:gd name="f17" fmla="val 11373"/>
                <a:gd name="f18" fmla="val 497"/>
                <a:gd name="f19" fmla="val 11353"/>
                <a:gd name="f20" fmla="val 501"/>
                <a:gd name="f21" fmla="val 11333"/>
                <a:gd name="f22" fmla="val 11258"/>
                <a:gd name="f23" fmla="val 11181"/>
                <a:gd name="f24" fmla="val 446"/>
                <a:gd name="f25" fmla="val 363"/>
                <a:gd name="f26" fmla="val 323"/>
                <a:gd name="f27" fmla="val 11201"/>
                <a:gd name="f28" fmla="val 278"/>
                <a:gd name="f29" fmla="val 11221"/>
                <a:gd name="f30" fmla="val 238"/>
                <a:gd name="f31" fmla="val 218"/>
                <a:gd name="f32" fmla="val 11254"/>
                <a:gd name="f33" fmla="val 185"/>
                <a:gd name="f34" fmla="val 11293"/>
                <a:gd name="f35" fmla="val 11786"/>
                <a:gd name="f36" fmla="val 298"/>
                <a:gd name="f37" fmla="val 11866"/>
                <a:gd name="f38" fmla="val 11952"/>
                <a:gd name="f39" fmla="val 383"/>
                <a:gd name="f40" fmla="val 468"/>
                <a:gd name="f41" fmla="val 11972"/>
                <a:gd name="f42" fmla="val 573"/>
                <a:gd name="f43" fmla="val 11892"/>
                <a:gd name="f44" fmla="val 633"/>
                <a:gd name="f45" fmla="val 653"/>
                <a:gd name="f46" fmla="val 11701"/>
                <a:gd name="f47" fmla="val 11616"/>
                <a:gd name="f48" fmla="val 593"/>
                <a:gd name="f49" fmla="val 11596"/>
                <a:gd name="f50" fmla="val 508"/>
                <a:gd name="f51" fmla="val 423"/>
                <a:gd name="f52" fmla="val 11641"/>
                <a:gd name="f53" fmla="val 11741"/>
                <a:gd name="f54" fmla="val 11988"/>
                <a:gd name="f55" fmla="val 728"/>
                <a:gd name="f56" fmla="val 12072"/>
                <a:gd name="f57" fmla="val 12145"/>
                <a:gd name="f58" fmla="val 797"/>
                <a:gd name="f59" fmla="val 12162"/>
                <a:gd name="f60" fmla="val 884"/>
                <a:gd name="f61" fmla="val 989"/>
                <a:gd name="f62" fmla="val 12077"/>
                <a:gd name="f63" fmla="val 1074"/>
                <a:gd name="f64" fmla="val 11962"/>
                <a:gd name="f65" fmla="val 1076"/>
                <a:gd name="f66" fmla="val 1078"/>
                <a:gd name="f67" fmla="val 11942"/>
                <a:gd name="f68" fmla="val 11867"/>
                <a:gd name="f69" fmla="val 1016"/>
                <a:gd name="f70" fmla="val 924"/>
                <a:gd name="f71" fmla="val 11806"/>
                <a:gd name="f72" fmla="val 844"/>
                <a:gd name="f73" fmla="val 11846"/>
                <a:gd name="f74" fmla="val 799"/>
                <a:gd name="f75" fmla="val 11932"/>
                <a:gd name="f76" fmla="val 778"/>
                <a:gd name="f77" fmla="val 11912"/>
                <a:gd name="f78" fmla="val 758"/>
                <a:gd name="f79" fmla="val 738"/>
                <a:gd name="f80" fmla="val 11950"/>
                <a:gd name="f81" fmla="val 731"/>
                <a:gd name="f82" fmla="val 11969"/>
                <a:gd name="f83" fmla="val 10934"/>
                <a:gd name="f84" fmla="val 527"/>
                <a:gd name="f85" fmla="val 11251"/>
                <a:gd name="f86" fmla="val 11578"/>
                <a:gd name="f87" fmla="val 734"/>
                <a:gd name="f88" fmla="val 11681"/>
                <a:gd name="f89" fmla="val 1344"/>
                <a:gd name="f90" fmla="val 1635"/>
                <a:gd name="f91" fmla="val 1675"/>
                <a:gd name="f92" fmla="val 11157"/>
                <a:gd name="f93" fmla="val 1678"/>
                <a:gd name="f94" fmla="val 11134"/>
                <a:gd name="f95" fmla="val 1680"/>
                <a:gd name="f96" fmla="val 11111"/>
                <a:gd name="f97" fmla="val 10821"/>
                <a:gd name="f98" fmla="val 10550"/>
                <a:gd name="f99" fmla="val 1426"/>
                <a:gd name="f100" fmla="val 10490"/>
                <a:gd name="f101" fmla="val 1134"/>
                <a:gd name="f102" fmla="val 10429"/>
                <a:gd name="f103" fmla="val 10595"/>
                <a:gd name="f104" fmla="val 10845"/>
                <a:gd name="f105" fmla="val 10865"/>
                <a:gd name="f106" fmla="val 528"/>
                <a:gd name="f107" fmla="val 10890"/>
                <a:gd name="f108" fmla="val 10905"/>
                <a:gd name="f109" fmla="val 10919"/>
                <a:gd name="f110" fmla="val 1311"/>
                <a:gd name="f111" fmla="val 5153"/>
                <a:gd name="f112" fmla="val 5155"/>
                <a:gd name="f113" fmla="val 5157"/>
                <a:gd name="f114" fmla="val 1312"/>
                <a:gd name="f115" fmla="val 5160"/>
                <a:gd name="f116" fmla="val 11546"/>
                <a:gd name="f117" fmla="val 11219"/>
                <a:gd name="f118" fmla="val 10879"/>
                <a:gd name="f119" fmla="val 217"/>
                <a:gd name="f120" fmla="val 10660"/>
                <a:gd name="f121" fmla="val 10389"/>
                <a:gd name="f122" fmla="val 698"/>
                <a:gd name="f123" fmla="val 10139"/>
                <a:gd name="f124" fmla="val 9804"/>
                <a:gd name="f125" fmla="val 1199"/>
                <a:gd name="f126" fmla="val 9198"/>
                <a:gd name="f127" fmla="val 1615"/>
                <a:gd name="f128" fmla="val 8467"/>
                <a:gd name="f129" fmla="val 1825"/>
                <a:gd name="f130" fmla="val 7761"/>
                <a:gd name="f131" fmla="val 1990"/>
                <a:gd name="f132" fmla="val 7716"/>
                <a:gd name="f133" fmla="val 2030"/>
                <a:gd name="f134" fmla="val 7656"/>
                <a:gd name="f135" fmla="val 2050"/>
                <a:gd name="f136" fmla="val 7591"/>
                <a:gd name="f137" fmla="val 2075"/>
                <a:gd name="f138" fmla="val 2095"/>
                <a:gd name="f139" fmla="val 7571"/>
                <a:gd name="f140" fmla="val 7530"/>
                <a:gd name="f141" fmla="val 6799"/>
                <a:gd name="f142" fmla="val 2451"/>
                <a:gd name="f143" fmla="val 6008"/>
                <a:gd name="f144" fmla="val 2701"/>
                <a:gd name="f145" fmla="val 5192"/>
                <a:gd name="f146" fmla="val 2781"/>
                <a:gd name="f147" fmla="val 5172"/>
                <a:gd name="f148" fmla="val 2801"/>
                <a:gd name="f149" fmla="val 5152"/>
                <a:gd name="f150" fmla="val 4231"/>
                <a:gd name="f151" fmla="val 3295"/>
                <a:gd name="f152" fmla="val 2721"/>
                <a:gd name="f153" fmla="val 2398"/>
                <a:gd name="f154" fmla="val 2471"/>
                <a:gd name="f155" fmla="val 2333"/>
                <a:gd name="f156" fmla="val 2273"/>
                <a:gd name="f157" fmla="val 2426"/>
                <a:gd name="f158" fmla="val 2208"/>
                <a:gd name="f159" fmla="val 2406"/>
                <a:gd name="f160" fmla="val 1978"/>
                <a:gd name="f161" fmla="val 2346"/>
                <a:gd name="f162" fmla="val 1752"/>
                <a:gd name="f163" fmla="val 2261"/>
                <a:gd name="f164" fmla="val 1542"/>
                <a:gd name="f165" fmla="val 2155"/>
                <a:gd name="f166" fmla="val 1187"/>
                <a:gd name="f167" fmla="val 896"/>
                <a:gd name="f168" fmla="val 646"/>
                <a:gd name="f169" fmla="val 3077"/>
                <a:gd name="f170" fmla="val 521"/>
                <a:gd name="f171" fmla="val 3262"/>
                <a:gd name="f172" fmla="val 416"/>
                <a:gd name="f173" fmla="val 3472"/>
                <a:gd name="f174" fmla="val 310"/>
                <a:gd name="f175" fmla="val 3677"/>
                <a:gd name="f176" fmla="val 225"/>
                <a:gd name="f177" fmla="val 3868"/>
                <a:gd name="f178" fmla="val 4223"/>
                <a:gd name="f179" fmla="val 60"/>
                <a:gd name="f180" fmla="val 4429"/>
                <a:gd name="f181" fmla="val 80"/>
                <a:gd name="f182" fmla="val 4454"/>
                <a:gd name="f183" fmla="val 4474"/>
                <a:gd name="f184" fmla="val 541"/>
                <a:gd name="f185" fmla="val 4534"/>
                <a:gd name="f186" fmla="val 1001"/>
                <a:gd name="f187" fmla="val 4744"/>
                <a:gd name="f188" fmla="val 1292"/>
                <a:gd name="f189" fmla="val 5139"/>
                <a:gd name="f190" fmla="val 1304"/>
                <a:gd name="f191" fmla="val 1309"/>
                <a:gd name="f192" fmla="val 5147"/>
                <a:gd name="f193" fmla="val 1294"/>
                <a:gd name="f194" fmla="val 5048"/>
                <a:gd name="f195" fmla="val 1352"/>
                <a:gd name="f196" fmla="val 4887"/>
                <a:gd name="f197" fmla="val 4784"/>
                <a:gd name="f198" fmla="val 1397"/>
                <a:gd name="f199" fmla="val 4494"/>
                <a:gd name="f200" fmla="val 1457"/>
                <a:gd name="f201" fmla="val 3953"/>
                <a:gd name="f202" fmla="val 1602"/>
                <a:gd name="f203" fmla="val 3763"/>
                <a:gd name="f204" fmla="val 1667"/>
                <a:gd name="f205" fmla="val 3552"/>
                <a:gd name="f206" fmla="val 3387"/>
                <a:gd name="f207" fmla="val 1793"/>
                <a:gd name="f208" fmla="val 1813"/>
                <a:gd name="f209" fmla="val 3407"/>
                <a:gd name="f210" fmla="val 1833"/>
                <a:gd name="f211" fmla="val 3427"/>
                <a:gd name="f212" fmla="val 3532"/>
                <a:gd name="f213" fmla="val 3637"/>
                <a:gd name="f214" fmla="val 1707"/>
                <a:gd name="f215" fmla="val 1627"/>
                <a:gd name="f216" fmla="val 3973"/>
                <a:gd name="f217" fmla="val 1562"/>
                <a:gd name="f218" fmla="val 4203"/>
                <a:gd name="f219" fmla="val 1522"/>
                <a:gd name="f220" fmla="val 1477"/>
                <a:gd name="f221" fmla="val 4579"/>
                <a:gd name="f222" fmla="val 4724"/>
                <a:gd name="f223" fmla="val 1437"/>
                <a:gd name="f224" fmla="val 4869"/>
                <a:gd name="f225" fmla="val 4954"/>
                <a:gd name="f226" fmla="val 1377"/>
                <a:gd name="f227" fmla="val 5225"/>
                <a:gd name="f228" fmla="val 1472"/>
                <a:gd name="f229" fmla="val 5242"/>
                <a:gd name="f230" fmla="val 1447"/>
                <a:gd name="f231" fmla="val 5289"/>
                <a:gd name="f232" fmla="val 1414"/>
                <a:gd name="f233" fmla="val 1408"/>
                <a:gd name="f234" fmla="val 1403"/>
                <a:gd name="f235" fmla="val 5287"/>
                <a:gd name="f236" fmla="val 5285"/>
                <a:gd name="f237" fmla="val 1582"/>
                <a:gd name="f238" fmla="val 5660"/>
                <a:gd name="f239" fmla="val 6036"/>
                <a:gd name="f240" fmla="val 6476"/>
                <a:gd name="f241" fmla="val 6977"/>
                <a:gd name="f242" fmla="val 2103"/>
                <a:gd name="f243" fmla="val 7247"/>
                <a:gd name="f244" fmla="val 2188"/>
                <a:gd name="f245" fmla="val 7728"/>
                <a:gd name="f246" fmla="val 2228"/>
                <a:gd name="f247" fmla="val 7978"/>
                <a:gd name="f248" fmla="val 2148"/>
                <a:gd name="f249" fmla="val 8184"/>
                <a:gd name="f250" fmla="val 2023"/>
                <a:gd name="f251" fmla="val 8374"/>
                <a:gd name="f252" fmla="val 2293"/>
                <a:gd name="f253" fmla="val 8539"/>
                <a:gd name="f254" fmla="val 2584"/>
                <a:gd name="f255" fmla="val 8644"/>
                <a:gd name="f256" fmla="val 2854"/>
                <a:gd name="f257" fmla="val 8729"/>
                <a:gd name="f258" fmla="val 8289"/>
                <a:gd name="f259" fmla="val 2438"/>
                <a:gd name="f260" fmla="val 7788"/>
                <a:gd name="f261" fmla="val 2353"/>
                <a:gd name="f262" fmla="val 7267"/>
                <a:gd name="f263" fmla="val 6747"/>
                <a:gd name="f264" fmla="val 6181"/>
                <a:gd name="f265" fmla="val 2313"/>
                <a:gd name="f266" fmla="val 2418"/>
                <a:gd name="f267" fmla="val 4849"/>
                <a:gd name="f268" fmla="val 2879"/>
                <a:gd name="f269" fmla="val 4158"/>
                <a:gd name="f270" fmla="val 3605"/>
                <a:gd name="f271" fmla="val 3803"/>
                <a:gd name="f272" fmla="val 4020"/>
                <a:gd name="f273" fmla="val 3586"/>
                <a:gd name="f274" fmla="val 4472"/>
                <a:gd name="f275" fmla="val 3488"/>
                <a:gd name="f276" fmla="val 4926"/>
                <a:gd name="f277" fmla="val 5344"/>
                <a:gd name="f278" fmla="val 5762"/>
                <a:gd name="f279" fmla="val 3571"/>
                <a:gd name="f280" fmla="val 6154"/>
                <a:gd name="f281" fmla="val 3723"/>
                <a:gd name="f282" fmla="val 7010"/>
                <a:gd name="f283" fmla="val 4013"/>
                <a:gd name="f284" fmla="val 7736"/>
                <a:gd name="f285" fmla="val 8011"/>
                <a:gd name="f286" fmla="val 5410"/>
                <a:gd name="f287" fmla="val 8136"/>
                <a:gd name="f288" fmla="val 5870"/>
                <a:gd name="f289" fmla="val 8176"/>
                <a:gd name="f290" fmla="val 6351"/>
                <a:gd name="f291" fmla="val 8216"/>
                <a:gd name="f292" fmla="val 6832"/>
                <a:gd name="f293" fmla="val 8261"/>
                <a:gd name="f294" fmla="val 7393"/>
                <a:gd name="f295" fmla="val 8282"/>
                <a:gd name="f296" fmla="val 8407"/>
                <a:gd name="f297" fmla="val 8499"/>
                <a:gd name="f298" fmla="val 8532"/>
                <a:gd name="f299" fmla="val 8459"/>
                <a:gd name="f300" fmla="val 8657"/>
                <a:gd name="f301" fmla="val 8414"/>
                <a:gd name="f302" fmla="val 8663"/>
                <a:gd name="f303" fmla="val 8408"/>
                <a:gd name="f304" fmla="val 8669"/>
                <a:gd name="f305" fmla="val 8406"/>
                <a:gd name="f306" fmla="val 8675"/>
                <a:gd name="f307" fmla="val 8689"/>
                <a:gd name="f308" fmla="val 8703"/>
                <a:gd name="f309" fmla="val 8420"/>
                <a:gd name="f310" fmla="val 8717"/>
                <a:gd name="f311" fmla="val 8434"/>
                <a:gd name="f312" fmla="val 8737"/>
                <a:gd name="f313" fmla="val 8249"/>
                <a:gd name="f314" fmla="val 8612"/>
                <a:gd name="f315" fmla="val 8084"/>
                <a:gd name="f316" fmla="val 7893"/>
                <a:gd name="f317" fmla="val 7663"/>
                <a:gd name="f318" fmla="val 8697"/>
                <a:gd name="f319" fmla="val 7458"/>
                <a:gd name="f320" fmla="val 8822"/>
                <a:gd name="f321" fmla="val 9013"/>
                <a:gd name="f322" fmla="val 6912"/>
                <a:gd name="f323" fmla="val 9158"/>
                <a:gd name="f324" fmla="val 6622"/>
                <a:gd name="f325" fmla="val 9138"/>
                <a:gd name="f326" fmla="val 6226"/>
                <a:gd name="f327" fmla="val 9093"/>
                <a:gd name="f328" fmla="val 5725"/>
                <a:gd name="f329" fmla="val 8987"/>
                <a:gd name="f330" fmla="val 9283"/>
                <a:gd name="f331" fmla="val 4829"/>
                <a:gd name="f332" fmla="val 9303"/>
                <a:gd name="f333" fmla="val 9323"/>
                <a:gd name="f334" fmla="val 4764"/>
                <a:gd name="f335" fmla="val 9343"/>
                <a:gd name="f336" fmla="val 9053"/>
                <a:gd name="f337" fmla="val 8762"/>
                <a:gd name="f338" fmla="val 3032"/>
                <a:gd name="f339" fmla="val 8362"/>
                <a:gd name="f340" fmla="val 3012"/>
                <a:gd name="f341" fmla="val 2992"/>
                <a:gd name="f342" fmla="val 2972"/>
                <a:gd name="f343" fmla="val 8342"/>
                <a:gd name="f344" fmla="val 2951"/>
                <a:gd name="f345" fmla="val 8322"/>
                <a:gd name="f346" fmla="val 2926"/>
                <a:gd name="f347" fmla="val 2906"/>
                <a:gd name="f348" fmla="val 2886"/>
                <a:gd name="f349" fmla="val 2866"/>
                <a:gd name="f350" fmla="val 8387"/>
                <a:gd name="f351" fmla="val 2826"/>
                <a:gd name="f352" fmla="val 8427"/>
                <a:gd name="f353" fmla="val 8447"/>
                <a:gd name="f354" fmla="val 2636"/>
                <a:gd name="f355" fmla="val 10219"/>
                <a:gd name="f356" fmla="val 11075"/>
                <a:gd name="f357" fmla="val 1970"/>
                <a:gd name="f358" fmla="val 11451"/>
                <a:gd name="f359" fmla="val 1800"/>
                <a:gd name="f360" fmla="val 11826"/>
                <a:gd name="f361" fmla="val 1595"/>
                <a:gd name="f362" fmla="val 12057"/>
                <a:gd name="f363" fmla="val 1259"/>
                <a:gd name="f364" fmla="val 12242"/>
                <a:gd name="f365" fmla="val 949"/>
                <a:gd name="f366" fmla="val 12287"/>
                <a:gd name="f367" fmla="val 12017"/>
                <a:gd name="f368" fmla="val 198"/>
                <a:gd name="f369" fmla="val 11875"/>
                <a:gd name="f370" fmla="val 56"/>
                <a:gd name="f371" fmla="val 11712"/>
                <a:gd name="f372" fmla="*/ f0 1 12288"/>
                <a:gd name="f373" fmla="*/ f1 1 8730"/>
                <a:gd name="f374" fmla="val f2"/>
                <a:gd name="f375" fmla="val f3"/>
                <a:gd name="f376" fmla="val f4"/>
                <a:gd name="f377" fmla="+- f376 0 f374"/>
                <a:gd name="f378" fmla="+- f375 0 f374"/>
                <a:gd name="f379" fmla="*/ f378 1 12288"/>
                <a:gd name="f380" fmla="*/ f377 1 8730"/>
                <a:gd name="f381" fmla="*/ f374 1 f379"/>
                <a:gd name="f382" fmla="*/ f375 1 f379"/>
                <a:gd name="f383" fmla="*/ f374 1 f380"/>
                <a:gd name="f384" fmla="*/ f376 1 f380"/>
                <a:gd name="f385" fmla="*/ f381 f372 1"/>
                <a:gd name="f386" fmla="*/ f382 f372 1"/>
                <a:gd name="f387" fmla="*/ f384 f373 1"/>
                <a:gd name="f388" fmla="*/ f383 f3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5" t="f388" r="f386" b="f387"/>
              <a:pathLst>
                <a:path w="12288" h="873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0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3" y="f25"/>
                  </a:cubicBezTo>
                  <a:cubicBezTo>
                    <a:pt x="f23" y="f26"/>
                    <a:pt x="f27" y="f28"/>
                    <a:pt x="f29" y="f30"/>
                  </a:cubicBezTo>
                  <a:lnTo>
                    <a:pt x="f29" y="f31"/>
                  </a:lnTo>
                  <a:cubicBezTo>
                    <a:pt x="f32" y="f33"/>
                    <a:pt x="f34" y="f6"/>
                    <a:pt x="f5" y="f6"/>
                  </a:cubicBezTo>
                  <a:close/>
                  <a:moveTo>
                    <a:pt x="f35" y="f36"/>
                  </a:moveTo>
                  <a:cubicBezTo>
                    <a:pt x="f37" y="f36"/>
                    <a:pt x="f38" y="f39"/>
                    <a:pt x="f38" y="f40"/>
                  </a:cubicBezTo>
                  <a:cubicBezTo>
                    <a:pt x="f41" y="f42"/>
                    <a:pt x="f43" y="f44"/>
                    <a:pt x="f35" y="f45"/>
                  </a:cubicBezTo>
                  <a:cubicBezTo>
                    <a:pt x="f46" y="f45"/>
                    <a:pt x="f47" y="f48"/>
                    <a:pt x="f49" y="f50"/>
                  </a:cubicBezTo>
                  <a:cubicBezTo>
                    <a:pt x="f49" y="f51"/>
                    <a:pt x="f52" y="f36"/>
                    <a:pt x="f53" y="f36"/>
                  </a:cubicBezTo>
                  <a:close/>
                  <a:moveTo>
                    <a:pt x="f54" y="f55"/>
                  </a:moveTo>
                  <a:cubicBezTo>
                    <a:pt x="f56" y="f55"/>
                    <a:pt x="f57" y="f58"/>
                    <a:pt x="f59" y="f60"/>
                  </a:cubicBezTo>
                  <a:cubicBezTo>
                    <a:pt x="f59" y="f61"/>
                    <a:pt x="f62" y="f63"/>
                    <a:pt x="f41" y="f63"/>
                  </a:cubicBezTo>
                  <a:cubicBezTo>
                    <a:pt x="f64" y="f65"/>
                    <a:pt x="f38" y="f66"/>
                    <a:pt x="f67" y="f66"/>
                  </a:cubicBezTo>
                  <a:cubicBezTo>
                    <a:pt x="f68" y="f66"/>
                    <a:pt x="f35" y="f69"/>
                    <a:pt x="f35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6"/>
                    <a:pt x="f75" y="f78"/>
                    <a:pt x="f75" y="f79"/>
                  </a:cubicBezTo>
                  <a:cubicBezTo>
                    <a:pt x="f80" y="f81"/>
                    <a:pt x="f82" y="f55"/>
                    <a:pt x="f54" y="f55"/>
                  </a:cubicBezTo>
                  <a:close/>
                  <a:moveTo>
                    <a:pt x="f83" y="f84"/>
                  </a:moveTo>
                  <a:cubicBezTo>
                    <a:pt x="f85" y="f84"/>
                    <a:pt x="f86" y="f87"/>
                    <a:pt x="f47" y="f63"/>
                  </a:cubicBezTo>
                  <a:cubicBezTo>
                    <a:pt x="f88" y="f89"/>
                    <a:pt x="f10" y="f90"/>
                    <a:pt x="f23" y="f91"/>
                  </a:cubicBezTo>
                  <a:cubicBezTo>
                    <a:pt x="f92" y="f93"/>
                    <a:pt x="f94" y="f95"/>
                    <a:pt x="f96" y="f95"/>
                  </a:cubicBezTo>
                  <a:cubicBezTo>
                    <a:pt x="f97" y="f95"/>
                    <a:pt x="f98" y="f99"/>
                    <a:pt x="f100" y="f101"/>
                  </a:cubicBezTo>
                  <a:cubicBezTo>
                    <a:pt x="f102" y="f60"/>
                    <a:pt x="f103" y="f44"/>
                    <a:pt x="f104" y="f48"/>
                  </a:cubicBezTo>
                  <a:cubicBezTo>
                    <a:pt x="f104" y="f42"/>
                    <a:pt x="f105" y="f106"/>
                    <a:pt x="f107" y="f106"/>
                  </a:cubicBezTo>
                  <a:cubicBezTo>
                    <a:pt x="f108" y="f84"/>
                    <a:pt x="f109" y="f84"/>
                    <a:pt x="f83" y="f84"/>
                  </a:cubicBezTo>
                  <a:close/>
                  <a:moveTo>
                    <a:pt x="f110" y="f111"/>
                  </a:moveTo>
                  <a:cubicBezTo>
                    <a:pt x="f110" y="f112"/>
                    <a:pt x="f110" y="f113"/>
                    <a:pt x="f114" y="f115"/>
                  </a:cubicBezTo>
                  <a:cubicBezTo>
                    <a:pt x="f114" y="f115"/>
                    <a:pt x="f114" y="f113"/>
                    <a:pt x="f110" y="f111"/>
                  </a:cubicBezTo>
                  <a:close/>
                  <a:moveTo>
                    <a:pt x="f116" y="f2"/>
                  </a:moveTo>
                  <a:cubicBezTo>
                    <a:pt x="f117" y="f2"/>
                    <a:pt x="f118" y="f119"/>
                    <a:pt x="f120" y="f51"/>
                  </a:cubicBezTo>
                  <a:cubicBezTo>
                    <a:pt x="f121" y="f122"/>
                    <a:pt x="f123" y="f61"/>
                    <a:pt x="f124" y="f125"/>
                  </a:cubicBezTo>
                  <a:cubicBezTo>
                    <a:pt x="f126" y="f127"/>
                    <a:pt x="f128" y="f129"/>
                    <a:pt x="f130" y="f131"/>
                  </a:cubicBezTo>
                  <a:cubicBezTo>
                    <a:pt x="f132" y="f133"/>
                    <a:pt x="f134" y="f135"/>
                    <a:pt x="f136" y="f137"/>
                  </a:cubicBezTo>
                  <a:cubicBezTo>
                    <a:pt x="f136" y="f138"/>
                    <a:pt x="f139" y="f138"/>
                    <a:pt x="f139" y="f138"/>
                  </a:cubicBezTo>
                  <a:lnTo>
                    <a:pt x="f140" y="f138"/>
                  </a:ln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146"/>
                    <a:pt x="f147" y="f148"/>
                    <a:pt x="f149" y="f148"/>
                  </a:cubicBezTo>
                  <a:cubicBezTo>
                    <a:pt x="f150" y="f148"/>
                    <a:pt x="f151" y="f152"/>
                    <a:pt x="f153" y="f154"/>
                  </a:cubicBezTo>
                  <a:cubicBezTo>
                    <a:pt x="f155" y="f142"/>
                    <a:pt x="f156" y="f157"/>
                    <a:pt x="f158" y="f159"/>
                  </a:cubicBez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57"/>
                    <a:pt x="f167" y="f144"/>
                    <a:pt x="f168" y="f169"/>
                  </a:cubicBezTo>
                  <a:cubicBezTo>
                    <a:pt x="f170" y="f171"/>
                    <a:pt x="f172" y="f173"/>
                    <a:pt x="f174" y="f175"/>
                  </a:cubicBezTo>
                  <a:cubicBezTo>
                    <a:pt x="f176" y="f177"/>
                    <a:pt x="f2" y="f178"/>
                    <a:pt x="f179" y="f180"/>
                  </a:cubicBezTo>
                  <a:cubicBezTo>
                    <a:pt x="f181" y="f182"/>
                    <a:pt x="f179" y="f182"/>
                    <a:pt x="f179" y="f183"/>
                  </a:cubicBezTo>
                  <a:cubicBezTo>
                    <a:pt x="f184" y="f185"/>
                    <a:pt x="f186" y="f187"/>
                    <a:pt x="f188" y="f189"/>
                  </a:cubicBezTo>
                  <a:cubicBezTo>
                    <a:pt x="f190" y="f189"/>
                    <a:pt x="f191" y="f192"/>
                    <a:pt x="f110" y="f111"/>
                  </a:cubicBezTo>
                  <a:lnTo>
                    <a:pt x="f110" y="f111"/>
                  </a:lnTo>
                  <a:cubicBezTo>
                    <a:pt x="f193" y="f194"/>
                    <a:pt x="f195" y="f196"/>
                    <a:pt x="f195" y="f197"/>
                  </a:cubicBezTo>
                  <a:cubicBezTo>
                    <a:pt x="f198" y="f199"/>
                    <a:pt x="f200" y="f178"/>
                    <a:pt x="f164" y="f201"/>
                  </a:cubicBezTo>
                  <a:cubicBezTo>
                    <a:pt x="f202" y="f203"/>
                    <a:pt x="f204" y="f205"/>
                    <a:pt x="f162" y="f206"/>
                  </a:cubicBezTo>
                  <a:cubicBezTo>
                    <a:pt x="f207" y="f206"/>
                    <a:pt x="f208" y="f209"/>
                    <a:pt x="f210" y="f211"/>
                  </a:cubicBezTo>
                  <a:cubicBezTo>
                    <a:pt x="f207" y="f212"/>
                    <a:pt x="f162" y="f213"/>
                    <a:pt x="f214" y="f203"/>
                  </a:cubicBezTo>
                  <a:cubicBezTo>
                    <a:pt x="f215" y="f216"/>
                    <a:pt x="f217" y="f218"/>
                    <a:pt x="f219" y="f182"/>
                  </a:cubicBezTo>
                  <a:cubicBezTo>
                    <a:pt x="f220" y="f221"/>
                    <a:pt x="f200" y="f222"/>
                    <a:pt x="f223" y="f224"/>
                  </a:cubicBezTo>
                  <a:cubicBezTo>
                    <a:pt x="f223" y="f225"/>
                    <a:pt x="f226" y="f115"/>
                    <a:pt x="f223" y="f227"/>
                  </a:cubicBezTo>
                  <a:cubicBezTo>
                    <a:pt x="f228" y="f229"/>
                    <a:pt x="f230" y="f231"/>
                    <a:pt x="f232" y="f231"/>
                  </a:cubicBezTo>
                  <a:cubicBezTo>
                    <a:pt x="f233" y="f231"/>
                    <a:pt x="f234" y="f235"/>
                    <a:pt x="f198" y="f236"/>
                  </a:cubicBezTo>
                  <a:lnTo>
                    <a:pt x="f198" y="f236"/>
                  </a:lnTo>
                  <a:cubicBezTo>
                    <a:pt x="f237" y="f238"/>
                    <a:pt x="f219" y="f239"/>
                    <a:pt x="f217" y="f240"/>
                  </a:cubicBezTo>
                  <a:cubicBezTo>
                    <a:pt x="f202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51"/>
                  </a:cubicBezTo>
                  <a:cubicBezTo>
                    <a:pt x="f252" y="f253"/>
                    <a:pt x="f254" y="f255"/>
                    <a:pt x="f256" y="f257"/>
                  </a:cubicBezTo>
                  <a:cubicBezTo>
                    <a:pt x="f254" y="f258"/>
                    <a:pt x="f259" y="f260"/>
                    <a:pt x="f261" y="f262"/>
                  </a:cubicBezTo>
                  <a:cubicBezTo>
                    <a:pt x="f156" y="f263"/>
                    <a:pt x="f246" y="f264"/>
                    <a:pt x="f265" y="f238"/>
                  </a:cubicBezTo>
                  <a:cubicBezTo>
                    <a:pt x="f266" y="f267"/>
                    <a:pt x="f268" y="f269"/>
                    <a:pt x="f270" y="f271"/>
                  </a:cubicBezTo>
                  <a:cubicBezTo>
                    <a:pt x="f272" y="f273"/>
                    <a:pt x="f274" y="f275"/>
                    <a:pt x="f276" y="f275"/>
                  </a:cubicBezTo>
                  <a:cubicBezTo>
                    <a:pt x="f277" y="f275"/>
                    <a:pt x="f278" y="f279"/>
                    <a:pt x="f280" y="f281"/>
                  </a:cubicBezTo>
                  <a:cubicBezTo>
                    <a:pt x="f282" y="f283"/>
                    <a:pt x="f284" y="f185"/>
                    <a:pt x="f285" y="f286"/>
                  </a:cubicBezTo>
                  <a:cubicBezTo>
                    <a:pt x="f287" y="f288"/>
                    <a:pt x="f289" y="f290"/>
                    <a:pt x="f291" y="f292"/>
                  </a:cubicBezTo>
                  <a:cubicBezTo>
                    <a:pt x="f293" y="f294"/>
                    <a:pt x="f295" y="f247"/>
                    <a:pt x="f293" y="f253"/>
                  </a:cubicBezTo>
                  <a:cubicBezTo>
                    <a:pt x="f296" y="f297"/>
                    <a:pt x="f298" y="f299"/>
                    <a:pt x="f300" y="f301"/>
                  </a:cubicBezTo>
                  <a:cubicBezTo>
                    <a:pt x="f302" y="f303"/>
                    <a:pt x="f304" y="f305"/>
                    <a:pt x="f306" y="f305"/>
                  </a:cubicBezTo>
                  <a:cubicBezTo>
                    <a:pt x="f307" y="f305"/>
                    <a:pt x="f308" y="f309"/>
                    <a:pt x="f310" y="f311"/>
                  </a:cubicBezTo>
                  <a:lnTo>
                    <a:pt x="f312" y="f301"/>
                  </a:lnTo>
                  <a:cubicBezTo>
                    <a:pt x="f300" y="f313"/>
                    <a:pt x="f314" y="f315"/>
                    <a:pt x="f314" y="f316"/>
                  </a:cubicBezTo>
                  <a:cubicBezTo>
                    <a:pt x="f314" y="f317"/>
                    <a:pt x="f318" y="f319"/>
                    <a:pt x="f320" y="f243"/>
                  </a:cubicBezTo>
                  <a:cubicBezTo>
                    <a:pt x="f321" y="f322"/>
                    <a:pt x="f323" y="f324"/>
                    <a:pt x="f325" y="f326"/>
                  </a:cubicBezTo>
                  <a:cubicBezTo>
                    <a:pt x="f327" y="f328"/>
                    <a:pt x="f329" y="f236"/>
                    <a:pt x="f330" y="f331"/>
                  </a:cubicBezTo>
                  <a:cubicBezTo>
                    <a:pt x="f332" y="f197"/>
                    <a:pt x="f333" y="f334"/>
                    <a:pt x="f335" y="f187"/>
                  </a:cubicBezTo>
                  <a:cubicBezTo>
                    <a:pt x="f333" y="f187"/>
                    <a:pt x="f333" y="f187"/>
                    <a:pt x="f333" y="f222"/>
                  </a:cubicBezTo>
                  <a:cubicBezTo>
                    <a:pt x="f336" y="f269"/>
                    <a:pt x="f337" y="f205"/>
                    <a:pt x="f296" y="f338"/>
                  </a:cubicBezTo>
                  <a:cubicBezTo>
                    <a:pt x="f339" y="f340"/>
                    <a:pt x="f339" y="f341"/>
                    <a:pt x="f339" y="f342"/>
                  </a:cubicBezTo>
                  <a:cubicBezTo>
                    <a:pt x="f343" y="f344"/>
                    <a:pt x="f345" y="f346"/>
                    <a:pt x="f345" y="f347"/>
                  </a:cubicBezTo>
                  <a:cubicBezTo>
                    <a:pt x="f343" y="f348"/>
                    <a:pt x="f339" y="f349"/>
                    <a:pt x="f350" y="f351"/>
                  </a:cubicBezTo>
                  <a:cubicBezTo>
                    <a:pt x="f296" y="f349"/>
                    <a:pt x="f352" y="f348"/>
                    <a:pt x="f353" y="f346"/>
                  </a:cubicBezTo>
                  <a:cubicBezTo>
                    <a:pt x="f333" y="f354"/>
                    <a:pt x="f355" y="f161"/>
                    <a:pt x="f356" y="f357"/>
                  </a:cubicBezTo>
                  <a:cubicBezTo>
                    <a:pt x="f358" y="f359"/>
                    <a:pt x="f360" y="f361"/>
                    <a:pt x="f362" y="f363"/>
                  </a:cubicBezTo>
                  <a:cubicBezTo>
                    <a:pt x="f364" y="f365"/>
                    <a:pt x="f366" y="f40"/>
                    <a:pt x="f367" y="f368"/>
                  </a:cubicBezTo>
                  <a:cubicBezTo>
                    <a:pt x="f369" y="f370"/>
                    <a:pt x="f371" y="f2"/>
                    <a:pt x="f116" y="f2"/>
                  </a:cubicBezTo>
                  <a:close/>
                </a:path>
              </a:pathLst>
            </a:custGeom>
            <a:solidFill>
              <a:srgbClr val="97723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4737;p58">
              <a:extLst>
                <a:ext uri="{FF2B5EF4-FFF2-40B4-BE49-F238E27FC236}">
                  <a16:creationId xmlns:a16="http://schemas.microsoft.com/office/drawing/2014/main" id="{2AE2A008-AD24-0D12-4D6C-B6B7A79088B3}"/>
                </a:ext>
              </a:extLst>
            </p:cNvPr>
            <p:cNvSpPr/>
            <p:nvPr/>
          </p:nvSpPr>
          <p:spPr>
            <a:xfrm>
              <a:off x="5149663" y="3933584"/>
              <a:ext cx="343430" cy="2615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94"/>
                <a:gd name="f4" fmla="val 1670"/>
                <a:gd name="f5" fmla="val 1040"/>
                <a:gd name="f6" fmla="val 1020"/>
                <a:gd name="f7" fmla="val 1001"/>
                <a:gd name="f8" fmla="val 1"/>
                <a:gd name="f9" fmla="val 981"/>
                <a:gd name="f10" fmla="val 2"/>
                <a:gd name="f11" fmla="val 876"/>
                <a:gd name="f12" fmla="val 376"/>
                <a:gd name="f13" fmla="val 22"/>
                <a:gd name="f14" fmla="val 482"/>
                <a:gd name="f15" fmla="val 190"/>
                <a:gd name="f16" fmla="val 983"/>
                <a:gd name="f17" fmla="val 349"/>
                <a:gd name="f18" fmla="val 1382"/>
                <a:gd name="f19" fmla="val 854"/>
                <a:gd name="f20" fmla="val 1671"/>
                <a:gd name="f21" fmla="val 1284"/>
                <a:gd name="f22" fmla="val 1302"/>
                <a:gd name="f23" fmla="val 1320"/>
                <a:gd name="f24" fmla="val 1337"/>
                <a:gd name="f25" fmla="val 1669"/>
                <a:gd name="f26" fmla="val 1918"/>
                <a:gd name="f27" fmla="val 1649"/>
                <a:gd name="f28" fmla="val 2193"/>
                <a:gd name="f29" fmla="val 1043"/>
                <a:gd name="f30" fmla="val 1963"/>
                <a:gd name="f31" fmla="val 542"/>
                <a:gd name="f32" fmla="val 1801"/>
                <a:gd name="f33" fmla="val 185"/>
                <a:gd name="f34" fmla="val 1417"/>
                <a:gd name="f35" fmla="*/ f0 1 2194"/>
                <a:gd name="f36" fmla="*/ f1 1 1670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2194"/>
                <a:gd name="f43" fmla="*/ f40 1 1670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2194" h="1670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0"/>
                  </a:lnTo>
                  <a:cubicBezTo>
                    <a:pt x="f12" y="f13"/>
                    <a:pt x="f2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4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2"/>
                    <a:pt x="f5" y="f2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4738;p58">
              <a:extLst>
                <a:ext uri="{FF2B5EF4-FFF2-40B4-BE49-F238E27FC236}">
                  <a16:creationId xmlns:a16="http://schemas.microsoft.com/office/drawing/2014/main" id="{ABB03F6D-67C0-2F29-5418-2EDF638E4A0D}"/>
                </a:ext>
              </a:extLst>
            </p:cNvPr>
            <p:cNvSpPr/>
            <p:nvPr/>
          </p:nvSpPr>
          <p:spPr>
            <a:xfrm>
              <a:off x="5316531" y="3739804"/>
              <a:ext cx="94228" cy="954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2"/>
                <a:gd name="f4" fmla="val 610"/>
                <a:gd name="f5" fmla="val 262"/>
                <a:gd name="f6" fmla="val 1"/>
                <a:gd name="f7" fmla="val 236"/>
                <a:gd name="f8" fmla="val 210"/>
                <a:gd name="f9" fmla="val 3"/>
                <a:gd name="f10" fmla="val 186"/>
                <a:gd name="f11" fmla="val 8"/>
                <a:gd name="f12" fmla="val 206"/>
                <a:gd name="f13" fmla="val 28"/>
                <a:gd name="f14" fmla="val 53"/>
                <a:gd name="f15" fmla="val 166"/>
                <a:gd name="f16" fmla="val 146"/>
                <a:gd name="f17" fmla="val 126"/>
                <a:gd name="f18" fmla="val 81"/>
                <a:gd name="f19" fmla="val 61"/>
                <a:gd name="f20" fmla="val 73"/>
                <a:gd name="f21" fmla="val 41"/>
                <a:gd name="f22" fmla="val 133"/>
                <a:gd name="f23" fmla="val 258"/>
                <a:gd name="f24" fmla="val 303"/>
                <a:gd name="f25" fmla="val 404"/>
                <a:gd name="f26" fmla="val 489"/>
                <a:gd name="f27" fmla="val 101"/>
                <a:gd name="f28" fmla="val 554"/>
                <a:gd name="f29" fmla="val 156"/>
                <a:gd name="f30" fmla="val 589"/>
                <a:gd name="f31" fmla="val 225"/>
                <a:gd name="f32" fmla="val 609"/>
                <a:gd name="f33" fmla="val 291"/>
                <a:gd name="f34" fmla="val 374"/>
                <a:gd name="f35" fmla="val 454"/>
                <a:gd name="f36" fmla="val 578"/>
                <a:gd name="f37" fmla="val 501"/>
                <a:gd name="f38" fmla="val 509"/>
                <a:gd name="f39" fmla="val 601"/>
                <a:gd name="f40" fmla="val 198"/>
                <a:gd name="f41" fmla="val 93"/>
                <a:gd name="f42" fmla="val 436"/>
                <a:gd name="f43" fmla="val 347"/>
                <a:gd name="f44" fmla="*/ f0 1 602"/>
                <a:gd name="f45" fmla="*/ f1 1 610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602"/>
                <a:gd name="f52" fmla="*/ f49 1 610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602" h="61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0" y="f14"/>
                    <a:pt x="f15" y="f14"/>
                  </a:cubicBezTo>
                  <a:cubicBezTo>
                    <a:pt x="f15" y="f13"/>
                    <a:pt x="f16" y="f13"/>
                    <a:pt x="f16" y="f13"/>
                  </a:cubicBezTo>
                  <a:cubicBezTo>
                    <a:pt x="f17" y="f13"/>
                    <a:pt x="f18" y="f14"/>
                    <a:pt x="f19" y="f14"/>
                  </a:cubicBezTo>
                  <a:cubicBezTo>
                    <a:pt x="f19" y="f20"/>
                    <a:pt x="f19" y="f20"/>
                    <a:pt x="f21" y="f20"/>
                  </a:cubicBezTo>
                  <a:cubicBezTo>
                    <a:pt x="f6" y="f22"/>
                    <a:pt x="f6" y="f23"/>
                    <a:pt x="f6" y="f24"/>
                  </a:cubicBezTo>
                  <a:cubicBezTo>
                    <a:pt x="f6" y="f25"/>
                    <a:pt x="f21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6"/>
                    <a:pt x="f37" y="f38"/>
                  </a:cubicBezTo>
                  <a:cubicBezTo>
                    <a:pt x="f39" y="f25"/>
                    <a:pt x="f39" y="f40"/>
                    <a:pt x="f37" y="f41"/>
                  </a:cubicBezTo>
                  <a:cubicBezTo>
                    <a:pt x="f42" y="f13"/>
                    <a:pt x="f43" y="f6"/>
                    <a:pt x="f5" y="f6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4739;p58">
              <a:extLst>
                <a:ext uri="{FF2B5EF4-FFF2-40B4-BE49-F238E27FC236}">
                  <a16:creationId xmlns:a16="http://schemas.microsoft.com/office/drawing/2014/main" id="{B968EA5A-3A18-0AEE-1AF1-5DDA58DA47B7}"/>
                </a:ext>
              </a:extLst>
            </p:cNvPr>
            <p:cNvSpPr/>
            <p:nvPr/>
          </p:nvSpPr>
          <p:spPr>
            <a:xfrm>
              <a:off x="5140272" y="3754361"/>
              <a:ext cx="93918" cy="668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0"/>
                <a:gd name="f4" fmla="val 427"/>
                <a:gd name="f5" fmla="val 290"/>
                <a:gd name="f6" fmla="val 80"/>
                <a:gd name="f7" fmla="val 40"/>
                <a:gd name="f8" fmla="val 356"/>
                <a:gd name="f9" fmla="val 250"/>
                <a:gd name="f10" fmla="val 416"/>
                <a:gd name="f11" fmla="val 274"/>
                <a:gd name="f12" fmla="val 423"/>
                <a:gd name="f13" fmla="val 297"/>
                <a:gd name="f14" fmla="val 318"/>
                <a:gd name="f15" fmla="val 536"/>
                <a:gd name="f16" fmla="val 58"/>
                <a:gd name="f17" fmla="val 330"/>
                <a:gd name="f18" fmla="val 20"/>
                <a:gd name="f19" fmla="*/ f0 1 600"/>
                <a:gd name="f20" fmla="*/ f1 1 427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600"/>
                <a:gd name="f27" fmla="*/ f24 1 427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600" h="427">
                  <a:moveTo>
                    <a:pt x="f5" y="f2"/>
                  </a:moveTo>
                  <a:cubicBezTo>
                    <a:pt x="f6" y="f7"/>
                    <a:pt x="f2" y="f8"/>
                    <a:pt x="f9" y="f10"/>
                  </a:cubicBezTo>
                  <a:cubicBezTo>
                    <a:pt x="f11" y="f12"/>
                    <a:pt x="f13" y="f4"/>
                    <a:pt x="f14" y="f4"/>
                  </a:cubicBezTo>
                  <a:cubicBezTo>
                    <a:pt x="f15" y="f4"/>
                    <a:pt x="f3" y="f16"/>
                    <a:pt x="f17" y="f7"/>
                  </a:cubicBezTo>
                  <a:cubicBezTo>
                    <a:pt x="f5" y="f7"/>
                    <a:pt x="f5" y="f18"/>
                    <a:pt x="f5" y="f2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4740;p58">
              <a:extLst>
                <a:ext uri="{FF2B5EF4-FFF2-40B4-BE49-F238E27FC236}">
                  <a16:creationId xmlns:a16="http://schemas.microsoft.com/office/drawing/2014/main" id="{2E2EC0F0-F6AE-C0CF-3CD6-7806456266B2}"/>
                </a:ext>
              </a:extLst>
            </p:cNvPr>
            <p:cNvSpPr/>
            <p:nvPr/>
          </p:nvSpPr>
          <p:spPr>
            <a:xfrm>
              <a:off x="5015520" y="3845929"/>
              <a:ext cx="55878" cy="425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7"/>
                <a:gd name="f4" fmla="val 272"/>
                <a:gd name="f5" fmla="val 191"/>
                <a:gd name="f6" fmla="val 1"/>
                <a:gd name="f7" fmla="val 21"/>
                <a:gd name="f8" fmla="val 271"/>
                <a:gd name="f9" fmla="val 356"/>
                <a:gd name="f10" fmla="val 41"/>
                <a:gd name="f11" fmla="val 211"/>
                <a:gd name="f12" fmla="*/ f0 1 357"/>
                <a:gd name="f13" fmla="*/ f1 1 27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57"/>
                <a:gd name="f20" fmla="*/ f17 1 27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57" h="272">
                  <a:moveTo>
                    <a:pt x="f5" y="f6"/>
                  </a:moveTo>
                  <a:cubicBezTo>
                    <a:pt x="f7" y="f7"/>
                    <a:pt x="f6" y="f8"/>
                    <a:pt x="f5" y="f8"/>
                  </a:cubicBezTo>
                  <a:cubicBezTo>
                    <a:pt x="f9" y="f8"/>
                    <a:pt x="f9" y="f10"/>
                    <a:pt x="f11" y="f6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4741;p58">
              <a:extLst>
                <a:ext uri="{FF2B5EF4-FFF2-40B4-BE49-F238E27FC236}">
                  <a16:creationId xmlns:a16="http://schemas.microsoft.com/office/drawing/2014/main" id="{BEA32407-469D-05F9-A293-3A08133A1642}"/>
                </a:ext>
              </a:extLst>
            </p:cNvPr>
            <p:cNvSpPr/>
            <p:nvPr/>
          </p:nvSpPr>
          <p:spPr>
            <a:xfrm>
              <a:off x="7112084" y="2999570"/>
              <a:ext cx="36155" cy="330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1"/>
                <a:gd name="f4" fmla="val 211"/>
                <a:gd name="f5" fmla="val 126"/>
                <a:gd name="f6" fmla="val 1"/>
                <a:gd name="f7" fmla="val 26"/>
                <a:gd name="f8" fmla="val 106"/>
                <a:gd name="f9" fmla="val 46"/>
                <a:gd name="f10" fmla="val 86"/>
                <a:gd name="f11" fmla="val 20"/>
                <a:gd name="f12" fmla="val 191"/>
                <a:gd name="f13" fmla="val 151"/>
                <a:gd name="f14" fmla="*/ f0 1 231"/>
                <a:gd name="f15" fmla="*/ f1 1 21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31"/>
                <a:gd name="f22" fmla="*/ f19 1 21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31" h="211">
                  <a:moveTo>
                    <a:pt x="f5" y="f6"/>
                  </a:moveTo>
                  <a:cubicBezTo>
                    <a:pt x="f5" y="f6"/>
                    <a:pt x="f5" y="f7"/>
                    <a:pt x="f8" y="f7"/>
                  </a:cubicBezTo>
                  <a:cubicBezTo>
                    <a:pt x="f9" y="f7"/>
                    <a:pt x="f2" y="f10"/>
                    <a:pt x="f11" y="f5"/>
                  </a:cubicBezTo>
                  <a:cubicBezTo>
                    <a:pt x="f11" y="f12"/>
                    <a:pt x="f10" y="f4"/>
                    <a:pt x="f5" y="f4"/>
                  </a:cubicBezTo>
                  <a:cubicBezTo>
                    <a:pt x="f12" y="f4"/>
                    <a:pt x="f3" y="f13"/>
                    <a:pt x="f3" y="f10"/>
                  </a:cubicBezTo>
                  <a:cubicBezTo>
                    <a:pt x="f3" y="f7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4742;p58">
              <a:extLst>
                <a:ext uri="{FF2B5EF4-FFF2-40B4-BE49-F238E27FC236}">
                  <a16:creationId xmlns:a16="http://schemas.microsoft.com/office/drawing/2014/main" id="{FF37156E-16D8-37AC-027E-35783069F0FC}"/>
                </a:ext>
              </a:extLst>
            </p:cNvPr>
            <p:cNvSpPr/>
            <p:nvPr/>
          </p:nvSpPr>
          <p:spPr>
            <a:xfrm>
              <a:off x="7079998" y="2928192"/>
              <a:ext cx="39291" cy="394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1"/>
                <a:gd name="f4" fmla="val 145"/>
                <a:gd name="f5" fmla="val 1"/>
                <a:gd name="f6" fmla="val 125"/>
                <a:gd name="f7" fmla="val 21"/>
                <a:gd name="f8" fmla="val 61"/>
                <a:gd name="f9" fmla="val 205"/>
                <a:gd name="f10" fmla="val 206"/>
                <a:gd name="f11" fmla="val 126"/>
                <a:gd name="f12" fmla="*/ f0 1 251"/>
                <a:gd name="f13" fmla="*/ f1 1 251"/>
                <a:gd name="f14" fmla="val f2"/>
                <a:gd name="f15" fmla="val f3"/>
                <a:gd name="f16" fmla="+- f15 0 f14"/>
                <a:gd name="f17" fmla="*/ f16 1 251"/>
                <a:gd name="f18" fmla="*/ f14 1 f17"/>
                <a:gd name="f19" fmla="*/ f15 1 f17"/>
                <a:gd name="f20" fmla="*/ f18 f12 1"/>
                <a:gd name="f21" fmla="*/ f19 f12 1"/>
                <a:gd name="f22" fmla="*/ f19 f13 1"/>
                <a:gd name="f23" fmla="*/ f1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51" h="251">
                  <a:moveTo>
                    <a:pt x="f4" y="f5"/>
                  </a:moveTo>
                  <a:cubicBezTo>
                    <a:pt x="f6" y="f5"/>
                    <a:pt x="f6" y="f7"/>
                    <a:pt x="f6" y="f7"/>
                  </a:cubicBezTo>
                  <a:cubicBezTo>
                    <a:pt x="f2" y="f8"/>
                    <a:pt x="f2" y="f3"/>
                    <a:pt x="f4" y="f3"/>
                  </a:cubicBezTo>
                  <a:cubicBezTo>
                    <a:pt x="f9" y="f3"/>
                    <a:pt x="f3" y="f10"/>
                    <a:pt x="f3" y="f11"/>
                  </a:cubicBezTo>
                  <a:cubicBezTo>
                    <a:pt x="f3" y="f8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4743;p58">
              <a:extLst>
                <a:ext uri="{FF2B5EF4-FFF2-40B4-BE49-F238E27FC236}">
                  <a16:creationId xmlns:a16="http://schemas.microsoft.com/office/drawing/2014/main" id="{E7C0DB15-5715-8203-4F7E-2CF746403477}"/>
                </a:ext>
              </a:extLst>
            </p:cNvPr>
            <p:cNvSpPr/>
            <p:nvPr/>
          </p:nvSpPr>
          <p:spPr>
            <a:xfrm>
              <a:off x="7017224" y="2911440"/>
              <a:ext cx="36155" cy="309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1"/>
                <a:gd name="f4" fmla="val 198"/>
                <a:gd name="f5" fmla="val 100"/>
                <a:gd name="f6" fmla="val 1"/>
                <a:gd name="f7" fmla="val 80"/>
                <a:gd name="f8" fmla="val 61"/>
                <a:gd name="f9" fmla="val 7"/>
                <a:gd name="f10" fmla="val 46"/>
                <a:gd name="f11" fmla="val 23"/>
                <a:gd name="f12" fmla="val 43"/>
                <a:gd name="f13" fmla="val 88"/>
                <a:gd name="f14" fmla="val 128"/>
                <a:gd name="f15" fmla="val 172"/>
                <a:gd name="f16" fmla="val 47"/>
                <a:gd name="f17" fmla="val 102"/>
                <a:gd name="f18" fmla="val 115"/>
                <a:gd name="f19" fmla="val 195"/>
                <a:gd name="f20" fmla="val 126"/>
                <a:gd name="f21" fmla="val 188"/>
                <a:gd name="f22" fmla="val 191"/>
                <a:gd name="f23" fmla="val 168"/>
                <a:gd name="f24" fmla="val 108"/>
                <a:gd name="f25" fmla="val 166"/>
                <a:gd name="f26" fmla="val 18"/>
                <a:gd name="f27" fmla="val 132"/>
                <a:gd name="f28" fmla="*/ f0 1 231"/>
                <a:gd name="f29" fmla="*/ f1 1 198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231"/>
                <a:gd name="f36" fmla="*/ f33 1 198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231" h="19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6" y="f14"/>
                  </a:cubicBezTo>
                  <a:cubicBezTo>
                    <a:pt x="f6" y="f15"/>
                    <a:pt x="f16" y="f4"/>
                    <a:pt x="f13" y="f4"/>
                  </a:cubicBezTo>
                  <a:cubicBezTo>
                    <a:pt x="f17" y="f4"/>
                    <a:pt x="f18" y="f19"/>
                    <a:pt x="f20" y="f21"/>
                  </a:cubicBezTo>
                  <a:cubicBezTo>
                    <a:pt x="f22" y="f23"/>
                    <a:pt x="f3" y="f24"/>
                    <a:pt x="f22" y="f12"/>
                  </a:cubicBezTo>
                  <a:cubicBezTo>
                    <a:pt x="f25" y="f26"/>
                    <a:pt x="f27" y="f6"/>
                    <a:pt x="f5" y="f6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4744;p58">
              <a:extLst>
                <a:ext uri="{FF2B5EF4-FFF2-40B4-BE49-F238E27FC236}">
                  <a16:creationId xmlns:a16="http://schemas.microsoft.com/office/drawing/2014/main" id="{F5D9246D-230D-DBCA-9417-0B61E43F4B50}"/>
                </a:ext>
              </a:extLst>
            </p:cNvPr>
            <p:cNvSpPr/>
            <p:nvPr/>
          </p:nvSpPr>
          <p:spPr>
            <a:xfrm>
              <a:off x="6871030" y="2970611"/>
              <a:ext cx="202082" cy="1526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1"/>
                <a:gd name="f4" fmla="val 975"/>
                <a:gd name="f5" fmla="val 604"/>
                <a:gd name="f6" fmla="val 20"/>
                <a:gd name="f7" fmla="val 584"/>
                <a:gd name="f8" fmla="val 97"/>
                <a:gd name="f9" fmla="val 311"/>
                <a:gd name="f10" fmla="val 974"/>
                <a:gd name="f11" fmla="val 803"/>
                <a:gd name="f12" fmla="val 860"/>
                <a:gd name="f13" fmla="val 919"/>
                <a:gd name="f14" fmla="val 962"/>
                <a:gd name="f15" fmla="val 980"/>
                <a:gd name="f16" fmla="val 937"/>
                <a:gd name="f17" fmla="val 1230"/>
                <a:gd name="f18" fmla="val 836"/>
                <a:gd name="f19" fmla="val 1290"/>
                <a:gd name="f20" fmla="val 541"/>
                <a:gd name="f21" fmla="val 1185"/>
                <a:gd name="f22" fmla="val 1085"/>
                <a:gd name="f23" fmla="val 105"/>
                <a:gd name="f24" fmla="val 854"/>
                <a:gd name="f25" fmla="*/ f0 1 1291"/>
                <a:gd name="f26" fmla="*/ f1 1 975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291"/>
                <a:gd name="f33" fmla="*/ f30 1 975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291" h="975">
                  <a:moveTo>
                    <a:pt x="f5" y="f2"/>
                  </a:moveTo>
                  <a:cubicBezTo>
                    <a:pt x="f5" y="f6"/>
                    <a:pt x="f5" y="f6"/>
                    <a:pt x="f7" y="f6"/>
                  </a:cubicBezTo>
                  <a:cubicBezTo>
                    <a:pt x="f2" y="f8"/>
                    <a:pt x="f9" y="f10"/>
                    <a:pt x="f11" y="f10"/>
                  </a:cubicBez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9"/>
                  </a:cubicBezTo>
                  <a:cubicBezTo>
                    <a:pt x="f22" y="f23"/>
                    <a:pt x="f24" y="f2"/>
                    <a:pt x="f5" y="f2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4745;p58">
              <a:extLst>
                <a:ext uri="{FF2B5EF4-FFF2-40B4-BE49-F238E27FC236}">
                  <a16:creationId xmlns:a16="http://schemas.microsoft.com/office/drawing/2014/main" id="{03058AD8-6F88-1A8D-7DB8-0732F753AB2F}"/>
                </a:ext>
              </a:extLst>
            </p:cNvPr>
            <p:cNvSpPr/>
            <p:nvPr/>
          </p:nvSpPr>
          <p:spPr>
            <a:xfrm>
              <a:off x="7108957" y="3904469"/>
              <a:ext cx="67775" cy="49459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432"/>
                <a:gd name="f5" fmla="val 316"/>
                <a:gd name="f6" fmla="val 219"/>
                <a:gd name="f7" fmla="val 210"/>
                <a:gd name="f8" fmla="val 200"/>
                <a:gd name="f9" fmla="val 1"/>
                <a:gd name="f10" fmla="val 191"/>
                <a:gd name="f11" fmla="val 2"/>
                <a:gd name="f12" fmla="val 11"/>
                <a:gd name="f13" fmla="val 183"/>
                <a:gd name="f14" fmla="val 174"/>
                <a:gd name="f15" fmla="val 9"/>
                <a:gd name="f16" fmla="val 166"/>
                <a:gd name="f17" fmla="val 146"/>
                <a:gd name="f18" fmla="val 126"/>
                <a:gd name="f19" fmla="val 23"/>
                <a:gd name="f20" fmla="val 114"/>
                <a:gd name="f21" fmla="val 28"/>
                <a:gd name="f22" fmla="val 104"/>
                <a:gd name="f23" fmla="val 31"/>
                <a:gd name="f24" fmla="val 96"/>
                <a:gd name="f25" fmla="val 76"/>
                <a:gd name="f26" fmla="val 66"/>
                <a:gd name="f27" fmla="val 17"/>
                <a:gd name="f28" fmla="val 20"/>
                <a:gd name="f29" fmla="val 83"/>
                <a:gd name="f30" fmla="val 128"/>
                <a:gd name="f31" fmla="val 168"/>
                <a:gd name="f32" fmla="val 40"/>
                <a:gd name="f33" fmla="val 208"/>
                <a:gd name="f34" fmla="val 253"/>
                <a:gd name="f35" fmla="val 108"/>
                <a:gd name="f36" fmla="val 296"/>
                <a:gd name="f37" fmla="val 159"/>
                <a:gd name="f38" fmla="val 206"/>
                <a:gd name="f39" fmla="val 247"/>
                <a:gd name="f40" fmla="val 286"/>
                <a:gd name="f41" fmla="val 301"/>
                <a:gd name="f42" fmla="val 273"/>
                <a:gd name="f43" fmla="val 433"/>
                <a:gd name="f44" fmla="val 156"/>
                <a:gd name="f45" fmla="val 349"/>
                <a:gd name="f46" fmla="*/ f1 1 432"/>
                <a:gd name="f47" fmla="*/ f2 1 316"/>
                <a:gd name="f48" fmla="val f3"/>
                <a:gd name="f49" fmla="val f4"/>
                <a:gd name="f50" fmla="val f5"/>
                <a:gd name="f51" fmla="+- f50 0 f48"/>
                <a:gd name="f52" fmla="+- f49 0 f48"/>
                <a:gd name="f53" fmla="*/ f52 1 432"/>
                <a:gd name="f54" fmla="*/ f51 1 316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432" h="316">
                  <a:moveTo>
                    <a:pt x="f6" y="f3"/>
                  </a:moveTo>
                  <a:cubicBezTo>
                    <a:pt x="f7" y="f3"/>
                    <a:pt x="f8" y="f9"/>
                    <a:pt x="f10" y="f11"/>
                  </a:cubicBezTo>
                  <a:cubicBezTo>
                    <a:pt x="f10" y="f11"/>
                    <a:pt x="f10" y="f12"/>
                    <a:pt x="f13" y="f12"/>
                  </a:cubicBezTo>
                  <a:cubicBezTo>
                    <a:pt x="f0" y="f12"/>
                    <a:pt x="f14" y="f15"/>
                    <a:pt x="f16" y="f11"/>
                  </a:cubicBezTo>
                  <a:cubicBezTo>
                    <a:pt x="f17" y="f11"/>
                    <a:pt x="f18" y="f19"/>
                    <a:pt x="f18" y="f19"/>
                  </a:cubicBez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26" y="f11"/>
                  </a:cubicBezTo>
                  <a:cubicBezTo>
                    <a:pt x="f28" y="f19"/>
                    <a:pt x="f3" y="f29"/>
                    <a:pt x="f3" y="f30"/>
                  </a:cubicBezTo>
                  <a:cubicBezTo>
                    <a:pt x="f28" y="f31"/>
                    <a:pt x="f32" y="f33"/>
                    <a:pt x="f26" y="f34"/>
                  </a:cubicBezTo>
                  <a:cubicBezTo>
                    <a:pt x="f35" y="f36"/>
                    <a:pt x="f37" y="f5"/>
                    <a:pt x="f38" y="f5"/>
                  </a:cubicBezTo>
                  <a:cubicBezTo>
                    <a:pt x="f39" y="f5"/>
                    <a:pt x="f40" y="f41"/>
                    <a:pt x="f5" y="f42"/>
                  </a:cubicBezTo>
                  <a:cubicBezTo>
                    <a:pt x="f43" y="f44"/>
                    <a:pt x="f45" y="f3"/>
                    <a:pt x="f6" y="f3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4746;p58">
              <a:extLst>
                <a:ext uri="{FF2B5EF4-FFF2-40B4-BE49-F238E27FC236}">
                  <a16:creationId xmlns:a16="http://schemas.microsoft.com/office/drawing/2014/main" id="{0C84B609-9B9A-8CFE-C091-3C57F0882D55}"/>
                </a:ext>
              </a:extLst>
            </p:cNvPr>
            <p:cNvSpPr/>
            <p:nvPr/>
          </p:nvSpPr>
          <p:spPr>
            <a:xfrm>
              <a:off x="6985138" y="3779562"/>
              <a:ext cx="78263" cy="632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0"/>
                <a:gd name="f4" fmla="val 403"/>
                <a:gd name="f5" fmla="val 212"/>
                <a:gd name="f6" fmla="val 1"/>
                <a:gd name="f7" fmla="val 117"/>
                <a:gd name="f8" fmla="val 20"/>
                <a:gd name="f9" fmla="val 64"/>
                <a:gd name="f10" fmla="val 175"/>
                <a:gd name="f11" fmla="val 300"/>
                <a:gd name="f12" fmla="val 105"/>
                <a:gd name="f13" fmla="val 380"/>
                <a:gd name="f14" fmla="val 206"/>
                <a:gd name="f15" fmla="val 400"/>
                <a:gd name="f16" fmla="val 218"/>
                <a:gd name="f17" fmla="val 402"/>
                <a:gd name="f18" fmla="val 231"/>
                <a:gd name="f19" fmla="val 404"/>
                <a:gd name="f20" fmla="val 244"/>
                <a:gd name="f21" fmla="val 363"/>
                <a:gd name="f22" fmla="val 499"/>
                <a:gd name="f23" fmla="val 305"/>
                <a:gd name="f24" fmla="val 481"/>
                <a:gd name="f25" fmla="val 456"/>
                <a:gd name="f26" fmla="val 69"/>
                <a:gd name="f27" fmla="val 356"/>
                <a:gd name="f28" fmla="val 24"/>
                <a:gd name="f29" fmla="val 271"/>
                <a:gd name="f30" fmla="val 4"/>
                <a:gd name="f31" fmla="val 251"/>
                <a:gd name="f32" fmla="val 238"/>
                <a:gd name="f33" fmla="val 2"/>
                <a:gd name="f34" fmla="val 225"/>
                <a:gd name="f35" fmla="*/ f0 1 500"/>
                <a:gd name="f36" fmla="*/ f1 1 403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500"/>
                <a:gd name="f43" fmla="*/ f40 1 403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500" h="40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2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10"/>
                  </a:cubicBezTo>
                  <a:cubicBezTo>
                    <a:pt x="f25" y="f26"/>
                    <a:pt x="f27" y="f28"/>
                    <a:pt x="f29" y="f30"/>
                  </a:cubicBezTo>
                  <a:lnTo>
                    <a:pt x="f31" y="f30"/>
                  </a:lnTo>
                  <a:cubicBezTo>
                    <a:pt x="f32" y="f33"/>
                    <a:pt x="f34" y="f6"/>
                    <a:pt x="f5" y="f6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4747;p58">
              <a:extLst>
                <a:ext uri="{FF2B5EF4-FFF2-40B4-BE49-F238E27FC236}">
                  <a16:creationId xmlns:a16="http://schemas.microsoft.com/office/drawing/2014/main" id="{965E7382-F107-1715-C292-9E7EDB782828}"/>
                </a:ext>
              </a:extLst>
            </p:cNvPr>
            <p:cNvSpPr/>
            <p:nvPr/>
          </p:nvSpPr>
          <p:spPr>
            <a:xfrm>
              <a:off x="6772732" y="3691432"/>
              <a:ext cx="140717" cy="1078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9"/>
                <a:gd name="f4" fmla="val 689"/>
                <a:gd name="f5" fmla="val 400"/>
                <a:gd name="f6" fmla="val 1"/>
                <a:gd name="f7" fmla="val 330"/>
                <a:gd name="f8" fmla="val 257"/>
                <a:gd name="f9" fmla="val 21"/>
                <a:gd name="f10" fmla="val 186"/>
                <a:gd name="f11" fmla="val 67"/>
                <a:gd name="f12" fmla="val 146"/>
                <a:gd name="f13" fmla="val 172"/>
                <a:gd name="f14" fmla="val 422"/>
                <a:gd name="f15" fmla="val 567"/>
                <a:gd name="f16" fmla="val 213"/>
                <a:gd name="f17" fmla="val 645"/>
                <a:gd name="f18" fmla="val 311"/>
                <a:gd name="f19" fmla="val 409"/>
                <a:gd name="f20" fmla="val 494"/>
                <a:gd name="f21" fmla="val 579"/>
                <a:gd name="f22" fmla="val 657"/>
                <a:gd name="f23" fmla="val 646"/>
                <a:gd name="f24" fmla="val 587"/>
                <a:gd name="f25" fmla="val 323"/>
                <a:gd name="f26" fmla="val 680"/>
                <a:gd name="f27" fmla="*/ f0 1 899"/>
                <a:gd name="f28" fmla="*/ f1 1 689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899"/>
                <a:gd name="f35" fmla="*/ f32 1 689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899" h="68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1"/>
                  </a:lnTo>
                  <a:cubicBezTo>
                    <a:pt x="f2" y="f13"/>
                    <a:pt x="f2" y="f14"/>
                    <a:pt x="f12" y="f15"/>
                  </a:cubicBezTo>
                  <a:cubicBezTo>
                    <a:pt x="f16" y="f17"/>
                    <a:pt x="f18" y="f4"/>
                    <a:pt x="f19" y="f4"/>
                  </a:cubicBezTo>
                  <a:cubicBezTo>
                    <a:pt x="f20" y="f4"/>
                    <a:pt x="f21" y="f22"/>
                    <a:pt x="f23" y="f24"/>
                  </a:cubicBezTo>
                  <a:cubicBezTo>
                    <a:pt x="f3" y="f25"/>
                    <a:pt x="f26" y="f6"/>
                    <a:pt x="f5" y="f6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4748;p58">
              <a:extLst>
                <a:ext uri="{FF2B5EF4-FFF2-40B4-BE49-F238E27FC236}">
                  <a16:creationId xmlns:a16="http://schemas.microsoft.com/office/drawing/2014/main" id="{F14A7D96-EE12-F7FD-09A0-8C1307378D1C}"/>
                </a:ext>
              </a:extLst>
            </p:cNvPr>
            <p:cNvSpPr/>
            <p:nvPr/>
          </p:nvSpPr>
          <p:spPr>
            <a:xfrm>
              <a:off x="6697440" y="3935623"/>
              <a:ext cx="316821" cy="2657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24"/>
                <a:gd name="f4" fmla="val 1698"/>
                <a:gd name="f5" fmla="val 972"/>
                <a:gd name="f6" fmla="val 1"/>
                <a:gd name="f7" fmla="val 579"/>
                <a:gd name="f8" fmla="val 240"/>
                <a:gd name="f9" fmla="val 276"/>
                <a:gd name="f10" fmla="val 126"/>
                <a:gd name="f11" fmla="val 655"/>
                <a:gd name="f12" fmla="val 1115"/>
                <a:gd name="f13" fmla="val 336"/>
                <a:gd name="f14" fmla="val 1531"/>
                <a:gd name="f15" fmla="val 772"/>
                <a:gd name="f16" fmla="val 1656"/>
                <a:gd name="f17" fmla="val 859"/>
                <a:gd name="f18" fmla="val 1684"/>
                <a:gd name="f19" fmla="val 943"/>
                <a:gd name="f20" fmla="val 1025"/>
                <a:gd name="f21" fmla="val 1431"/>
                <a:gd name="f22" fmla="val 1757"/>
                <a:gd name="f23" fmla="val 1367"/>
                <a:gd name="f24" fmla="val 1878"/>
                <a:gd name="f25" fmla="val 950"/>
                <a:gd name="f26" fmla="val 469"/>
                <a:gd name="f27" fmla="val 1523"/>
                <a:gd name="f28" fmla="val 74"/>
                <a:gd name="f29" fmla="val 1087"/>
                <a:gd name="f30" fmla="val 9"/>
                <a:gd name="f31" fmla="val 1048"/>
                <a:gd name="f32" fmla="val 3"/>
                <a:gd name="f33" fmla="val 1010"/>
                <a:gd name="f34" fmla="*/ f0 1 2024"/>
                <a:gd name="f35" fmla="*/ f1 1 1698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2024"/>
                <a:gd name="f42" fmla="*/ f39 1 1698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2024" h="169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3" y="f26"/>
                    <a:pt x="f27" y="f28"/>
                    <a:pt x="f29" y="f30"/>
                  </a:cubicBezTo>
                  <a:cubicBezTo>
                    <a:pt x="f31" y="f32"/>
                    <a:pt x="f33" y="f6"/>
                    <a:pt x="f5" y="f6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4749;p58">
              <a:extLst>
                <a:ext uri="{FF2B5EF4-FFF2-40B4-BE49-F238E27FC236}">
                  <a16:creationId xmlns:a16="http://schemas.microsoft.com/office/drawing/2014/main" id="{10A5C8E0-85EC-1253-4FAB-392D80034740}"/>
                </a:ext>
              </a:extLst>
            </p:cNvPr>
            <p:cNvSpPr/>
            <p:nvPr/>
          </p:nvSpPr>
          <p:spPr>
            <a:xfrm>
              <a:off x="5626147" y="3435976"/>
              <a:ext cx="911629" cy="8411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4"/>
                <a:gd name="f4" fmla="val 5374"/>
                <a:gd name="f5" fmla="val 2596"/>
                <a:gd name="f6" fmla="val 2064"/>
                <a:gd name="f7" fmla="val 1540"/>
                <a:gd name="f8" fmla="val 129"/>
                <a:gd name="f9" fmla="val 1087"/>
                <a:gd name="f10" fmla="val 427"/>
                <a:gd name="f11" fmla="val 316"/>
                <a:gd name="f12" fmla="val 908"/>
                <a:gd name="f13" fmla="val 25"/>
                <a:gd name="f14" fmla="val 1719"/>
                <a:gd name="f15" fmla="val 2595"/>
                <a:gd name="f16" fmla="val 3471"/>
                <a:gd name="f17" fmla="val 125"/>
                <a:gd name="f18" fmla="val 4412"/>
                <a:gd name="f19" fmla="val 606"/>
                <a:gd name="f20" fmla="val 5143"/>
                <a:gd name="f21" fmla="val 5183"/>
                <a:gd name="f22" fmla="val 1317"/>
                <a:gd name="f23" fmla="val 2068"/>
                <a:gd name="f24" fmla="val 2799"/>
                <a:gd name="f25" fmla="val 3425"/>
                <a:gd name="f26" fmla="val 4071"/>
                <a:gd name="f27" fmla="val 5349"/>
                <a:gd name="f28" fmla="val 4677"/>
                <a:gd name="f29" fmla="val 5249"/>
                <a:gd name="f30" fmla="val 5072"/>
                <a:gd name="f31" fmla="val 5204"/>
                <a:gd name="f32" fmla="val 5448"/>
                <a:gd name="f33" fmla="val 5098"/>
                <a:gd name="f34" fmla="val 5823"/>
                <a:gd name="f35" fmla="val 4973"/>
                <a:gd name="f36" fmla="val 4953"/>
                <a:gd name="f37" fmla="val 3892"/>
                <a:gd name="f38" fmla="val 5783"/>
                <a:gd name="f39" fmla="val 3346"/>
                <a:gd name="f40" fmla="val 5738"/>
                <a:gd name="f41" fmla="val 2845"/>
                <a:gd name="f42" fmla="val 5718"/>
                <a:gd name="f43" fmla="val 2325"/>
                <a:gd name="f44" fmla="val 5573"/>
                <a:gd name="f45" fmla="val 1844"/>
                <a:gd name="f46" fmla="val 5283"/>
                <a:gd name="f47" fmla="val 928"/>
                <a:gd name="f48" fmla="val 4446"/>
                <a:gd name="f49" fmla="val 407"/>
                <a:gd name="f50" fmla="val 3570"/>
                <a:gd name="f51" fmla="val 137"/>
                <a:gd name="f52" fmla="val 3252"/>
                <a:gd name="f53" fmla="val 49"/>
                <a:gd name="f54" fmla="val 2923"/>
                <a:gd name="f55" fmla="*/ f0 1 5824"/>
                <a:gd name="f56" fmla="*/ f1 1 5374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5824"/>
                <a:gd name="f63" fmla="*/ f60 1 5374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5824" h="537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3" y="f15"/>
                  </a:cubicBezTo>
                  <a:cubicBezTo>
                    <a:pt x="f2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4"/>
                    <a:pt x="f23" y="f4"/>
                    <a:pt x="f24" y="f4"/>
                  </a:cubicBezTo>
                  <a:cubicBezTo>
                    <a:pt x="f25" y="f4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lnTo>
                    <a:pt x="f34" y="f36"/>
                  </a:lnTo>
                  <a:cubicBezTo>
                    <a:pt x="f34" y="f18"/>
                    <a:pt x="f34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2"/>
                    <a:pt x="f5" y="f2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4750;p58">
              <a:extLst>
                <a:ext uri="{FF2B5EF4-FFF2-40B4-BE49-F238E27FC236}">
                  <a16:creationId xmlns:a16="http://schemas.microsoft.com/office/drawing/2014/main" id="{71663B80-E365-0557-7F83-C6E8EE487E4B}"/>
                </a:ext>
              </a:extLst>
            </p:cNvPr>
            <p:cNvSpPr/>
            <p:nvPr/>
          </p:nvSpPr>
          <p:spPr>
            <a:xfrm>
              <a:off x="4846310" y="1871612"/>
              <a:ext cx="512640" cy="5113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75"/>
                <a:gd name="f4" fmla="val 3267"/>
                <a:gd name="f5" fmla="val 1473"/>
                <a:gd name="f6" fmla="val 1115"/>
                <a:gd name="f7" fmla="val 765"/>
                <a:gd name="f8" fmla="val 132"/>
                <a:gd name="f9" fmla="val 476"/>
                <a:gd name="f10" fmla="val 447"/>
                <a:gd name="f11" fmla="val 61"/>
                <a:gd name="f12" fmla="val 908"/>
                <a:gd name="f13" fmla="val 1639"/>
                <a:gd name="f14" fmla="val 271"/>
                <a:gd name="f15" fmla="val 2200"/>
                <a:gd name="f16" fmla="val 521"/>
                <a:gd name="f17" fmla="val 2680"/>
                <a:gd name="f18" fmla="val 957"/>
                <a:gd name="f19" fmla="val 3016"/>
                <a:gd name="f20" fmla="val 1457"/>
                <a:gd name="f21" fmla="val 3226"/>
                <a:gd name="f22" fmla="val 1477"/>
                <a:gd name="f23" fmla="val 3246"/>
                <a:gd name="f24" fmla="val 3266"/>
                <a:gd name="f25" fmla="val 1543"/>
                <a:gd name="f26" fmla="val 3036"/>
                <a:gd name="f27" fmla="val 1648"/>
                <a:gd name="f28" fmla="val 2805"/>
                <a:gd name="f29" fmla="val 1773"/>
                <a:gd name="f30" fmla="val 2600"/>
                <a:gd name="f31" fmla="val 2128"/>
                <a:gd name="f32" fmla="val 1974"/>
                <a:gd name="f33" fmla="val 2669"/>
                <a:gd name="f34" fmla="val 1494"/>
                <a:gd name="f35" fmla="val 1138"/>
                <a:gd name="f36" fmla="val 1118"/>
                <a:gd name="f37" fmla="val 2913"/>
                <a:gd name="f38" fmla="val 507"/>
                <a:gd name="f39" fmla="val 2178"/>
                <a:gd name="f40" fmla="*/ f0 1 3275"/>
                <a:gd name="f41" fmla="*/ f1 1 3267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3275"/>
                <a:gd name="f48" fmla="*/ f45 1 3267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3275" h="326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1"/>
                    <a:pt x="f22" y="f23"/>
                    <a:pt x="f22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" y="f35"/>
                  </a:cubicBezTo>
                  <a:lnTo>
                    <a:pt x="f3" y="f36"/>
                  </a:lnTo>
                  <a:cubicBezTo>
                    <a:pt x="f37" y="f38"/>
                    <a:pt x="f39" y="f2"/>
                    <a:pt x="f5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4751;p58">
              <a:extLst>
                <a:ext uri="{FF2B5EF4-FFF2-40B4-BE49-F238E27FC236}">
                  <a16:creationId xmlns:a16="http://schemas.microsoft.com/office/drawing/2014/main" id="{0CA2E5C3-3E3D-A5E4-F64D-E3BECF34ECC8}"/>
                </a:ext>
              </a:extLst>
            </p:cNvPr>
            <p:cNvSpPr/>
            <p:nvPr/>
          </p:nvSpPr>
          <p:spPr>
            <a:xfrm>
              <a:off x="6557189" y="1802739"/>
              <a:ext cx="496199" cy="4822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70"/>
                <a:gd name="f4" fmla="val 3081"/>
                <a:gd name="f5" fmla="val 1473"/>
                <a:gd name="f6" fmla="val 1323"/>
                <a:gd name="f7" fmla="val 1171"/>
                <a:gd name="f8" fmla="val 30"/>
                <a:gd name="f9" fmla="val 1022"/>
                <a:gd name="f10" fmla="val 96"/>
                <a:gd name="f11" fmla="val 541"/>
                <a:gd name="f12" fmla="val 306"/>
                <a:gd name="f13" fmla="val 251"/>
                <a:gd name="f14" fmla="val 742"/>
                <a:gd name="f15" fmla="val 1"/>
                <a:gd name="f16" fmla="val 1183"/>
                <a:gd name="f17" fmla="val 792"/>
                <a:gd name="f18" fmla="val 1618"/>
                <a:gd name="f19" fmla="val 1483"/>
                <a:gd name="f20" fmla="val 2264"/>
                <a:gd name="f21" fmla="val 1898"/>
                <a:gd name="f22" fmla="val 3080"/>
                <a:gd name="f23" fmla="val 2379"/>
                <a:gd name="f24" fmla="val 2810"/>
                <a:gd name="f25" fmla="val 2859"/>
                <a:gd name="f26" fmla="val 2454"/>
                <a:gd name="f27" fmla="val 3005"/>
                <a:gd name="f28" fmla="val 1914"/>
                <a:gd name="f29" fmla="val 1368"/>
                <a:gd name="f30" fmla="val 2880"/>
                <a:gd name="f31" fmla="val 807"/>
                <a:gd name="f32" fmla="val 2484"/>
                <a:gd name="f33" fmla="val 452"/>
                <a:gd name="f34" fmla="val 2202"/>
                <a:gd name="f35" fmla="val 184"/>
                <a:gd name="f36" fmla="val 1844"/>
                <a:gd name="f37" fmla="*/ f0 1 3170"/>
                <a:gd name="f38" fmla="*/ f1 1 3081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3170"/>
                <a:gd name="f45" fmla="*/ f42 1 3081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3170" h="308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3" y="f29"/>
                    <a:pt x="f30" y="f31"/>
                    <a:pt x="f32" y="f33"/>
                  </a:cubicBezTo>
                  <a:cubicBezTo>
                    <a:pt x="f34" y="f35"/>
                    <a:pt x="f36" y="f2"/>
                    <a:pt x="f5" y="f2"/>
                  </a:cubicBezTo>
                  <a:close/>
                </a:path>
              </a:pathLst>
            </a:custGeom>
            <a:solidFill>
              <a:srgbClr val="FDF6D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4752;p58">
              <a:extLst>
                <a:ext uri="{FF2B5EF4-FFF2-40B4-BE49-F238E27FC236}">
                  <a16:creationId xmlns:a16="http://schemas.microsoft.com/office/drawing/2014/main" id="{E4DE3D87-BF60-8026-2319-F0613C3725FC}"/>
                </a:ext>
              </a:extLst>
            </p:cNvPr>
            <p:cNvSpPr/>
            <p:nvPr/>
          </p:nvSpPr>
          <p:spPr>
            <a:xfrm>
              <a:off x="6429457" y="1672977"/>
              <a:ext cx="738350" cy="7037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17"/>
                <a:gd name="f4" fmla="val 4496"/>
                <a:gd name="f5" fmla="val 2124"/>
                <a:gd name="f6" fmla="val 1943"/>
                <a:gd name="f7" fmla="val 1763"/>
                <a:gd name="f8" fmla="val 22"/>
                <a:gd name="f9" fmla="val 1588"/>
                <a:gd name="f10" fmla="val 69"/>
                <a:gd name="f11" fmla="val 797"/>
                <a:gd name="f12" fmla="val 279"/>
                <a:gd name="f13" fmla="val 251"/>
                <a:gd name="f14" fmla="val 885"/>
                <a:gd name="f15" fmla="val 1636"/>
                <a:gd name="f16" fmla="val 276"/>
                <a:gd name="f17" fmla="val 1741"/>
                <a:gd name="f18" fmla="val 526"/>
                <a:gd name="f19" fmla="val 1866"/>
                <a:gd name="f20" fmla="val 776"/>
                <a:gd name="f21" fmla="val 1992"/>
                <a:gd name="f22" fmla="val 942"/>
                <a:gd name="f23" fmla="val 1491"/>
                <a:gd name="f24" fmla="val 1377"/>
                <a:gd name="f25" fmla="val 990"/>
                <a:gd name="f26" fmla="val 1878"/>
                <a:gd name="f27" fmla="val 820"/>
                <a:gd name="f28" fmla="val 2013"/>
                <a:gd name="f29" fmla="val 772"/>
                <a:gd name="f30" fmla="val 2150"/>
                <a:gd name="f31" fmla="val 750"/>
                <a:gd name="f32" fmla="val 2285"/>
                <a:gd name="f33" fmla="val 2673"/>
                <a:gd name="f34" fmla="val 3046"/>
                <a:gd name="f35" fmla="val 932"/>
                <a:gd name="f36" fmla="val 3340"/>
                <a:gd name="f37" fmla="val 1195"/>
                <a:gd name="f38" fmla="val 3736"/>
                <a:gd name="f39" fmla="val 1551"/>
                <a:gd name="f40" fmla="val 4071"/>
                <a:gd name="f41" fmla="val 2117"/>
                <a:gd name="f42" fmla="val 3926"/>
                <a:gd name="f43" fmla="val 2678"/>
                <a:gd name="f44" fmla="val 3801"/>
                <a:gd name="f45" fmla="val 3283"/>
                <a:gd name="f46" fmla="val 3280"/>
                <a:gd name="f47" fmla="val 3699"/>
                <a:gd name="f48" fmla="val 2754"/>
                <a:gd name="f49" fmla="val 3969"/>
                <a:gd name="f50" fmla="val 3994"/>
                <a:gd name="f51" fmla="val 4014"/>
                <a:gd name="f52" fmla="val 2779"/>
                <a:gd name="f53" fmla="val 4034"/>
                <a:gd name="f54" fmla="val 4054"/>
                <a:gd name="f55" fmla="val 2859"/>
                <a:gd name="f56" fmla="val 4200"/>
                <a:gd name="f57" fmla="val 2904"/>
                <a:gd name="f58" fmla="val 4345"/>
                <a:gd name="f59" fmla="val 2965"/>
                <a:gd name="f60" fmla="val 4495"/>
                <a:gd name="f61" fmla="val 3716"/>
                <a:gd name="f62" fmla="val 4305"/>
                <a:gd name="f63" fmla="val 4321"/>
                <a:gd name="f64" fmla="val 3719"/>
                <a:gd name="f65" fmla="val 4507"/>
                <a:gd name="f66" fmla="val 2968"/>
                <a:gd name="f67" fmla="val 2157"/>
                <a:gd name="f68" fmla="val 4427"/>
                <a:gd name="f69" fmla="val 1261"/>
                <a:gd name="f70" fmla="val 3821"/>
                <a:gd name="f71" fmla="val 675"/>
                <a:gd name="f72" fmla="val 3368"/>
                <a:gd name="f73" fmla="val 257"/>
                <a:gd name="f74" fmla="val 2741"/>
                <a:gd name="f75" fmla="*/ f0 1 4717"/>
                <a:gd name="f76" fmla="*/ f1 1 4496"/>
                <a:gd name="f77" fmla="val f2"/>
                <a:gd name="f78" fmla="val f3"/>
                <a:gd name="f79" fmla="val f4"/>
                <a:gd name="f80" fmla="+- f79 0 f77"/>
                <a:gd name="f81" fmla="+- f78 0 f77"/>
                <a:gd name="f82" fmla="*/ f81 1 4717"/>
                <a:gd name="f83" fmla="*/ f80 1 4496"/>
                <a:gd name="f84" fmla="*/ f77 1 f82"/>
                <a:gd name="f85" fmla="*/ f78 1 f82"/>
                <a:gd name="f86" fmla="*/ f77 1 f83"/>
                <a:gd name="f87" fmla="*/ f79 1 f83"/>
                <a:gd name="f88" fmla="*/ f84 f75 1"/>
                <a:gd name="f89" fmla="*/ f85 f75 1"/>
                <a:gd name="f90" fmla="*/ f87 f76 1"/>
                <a:gd name="f91" fmla="*/ f86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8" t="f91" r="f89" b="f90"/>
              <a:pathLst>
                <a:path w="4717" h="449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2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lnTo>
                    <a:pt x="f48" y="f50"/>
                  </a:lnTo>
                  <a:cubicBezTo>
                    <a:pt x="f48" y="f51"/>
                    <a:pt x="f52" y="f53"/>
                    <a:pt x="f52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3" y="f67"/>
                    <a:pt x="f68" y="f69"/>
                    <a:pt x="f70" y="f71"/>
                  </a:cubicBezTo>
                  <a:cubicBezTo>
                    <a:pt x="f72" y="f73"/>
                    <a:pt x="f74" y="f2"/>
                    <a:pt x="f5" y="f2"/>
                  </a:cubicBezTo>
                  <a:close/>
                </a:path>
              </a:pathLst>
            </a:custGeom>
            <a:solidFill>
              <a:srgbClr val="97723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4753;p58">
              <a:extLst>
                <a:ext uri="{FF2B5EF4-FFF2-40B4-BE49-F238E27FC236}">
                  <a16:creationId xmlns:a16="http://schemas.microsoft.com/office/drawing/2014/main" id="{8F70C40A-AF05-2692-1B9D-98E4C71BE079}"/>
                </a:ext>
              </a:extLst>
            </p:cNvPr>
            <p:cNvSpPr/>
            <p:nvPr/>
          </p:nvSpPr>
          <p:spPr>
            <a:xfrm>
              <a:off x="4728755" y="1764078"/>
              <a:ext cx="734436" cy="742730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4692"/>
                <a:gd name="f5" fmla="val 4745"/>
                <a:gd name="f6" fmla="val 2337"/>
                <a:gd name="f7" fmla="val 1"/>
                <a:gd name="f8" fmla="val 1796"/>
                <a:gd name="f9" fmla="val 1252"/>
                <a:gd name="f10" fmla="val 791"/>
                <a:gd name="f11" fmla="val 573"/>
                <a:gd name="f12" fmla="val 476"/>
                <a:gd name="f13" fmla="val 844"/>
                <a:gd name="f14" fmla="val 226"/>
                <a:gd name="f15" fmla="val 1199"/>
                <a:gd name="f16" fmla="val 126"/>
                <a:gd name="f17" fmla="val 1615"/>
                <a:gd name="f18" fmla="val 2096"/>
                <a:gd name="f19" fmla="val 2616"/>
                <a:gd name="f20" fmla="val 291"/>
                <a:gd name="f21" fmla="val 3077"/>
                <a:gd name="f22" fmla="val 601"/>
                <a:gd name="f23" fmla="val 3933"/>
                <a:gd name="f24" fmla="val 4474"/>
                <a:gd name="f25" fmla="val 2083"/>
                <a:gd name="f26" fmla="val 4744"/>
                <a:gd name="f27" fmla="val 2103"/>
                <a:gd name="f28" fmla="val 2148"/>
                <a:gd name="f29" fmla="val 4203"/>
                <a:gd name="f30" fmla="val 2228"/>
                <a:gd name="f31" fmla="val 3953"/>
                <a:gd name="f32" fmla="val 2208"/>
                <a:gd name="f33" fmla="val 3973"/>
                <a:gd name="f34" fmla="val 2188"/>
                <a:gd name="f35" fmla="val 1042"/>
                <a:gd name="f36" fmla="val 3598"/>
                <a:gd name="f37" fmla="val 251"/>
                <a:gd name="f38" fmla="val 2161"/>
                <a:gd name="f39" fmla="val 1127"/>
                <a:gd name="f40" fmla="val 1114"/>
                <a:gd name="f41" fmla="val 1435"/>
                <a:gd name="f42" fmla="val 747"/>
                <a:gd name="f43" fmla="val 1824"/>
                <a:gd name="f44" fmla="val 595"/>
                <a:gd name="f45" fmla="val 2224"/>
                <a:gd name="f46" fmla="val 2958"/>
                <a:gd name="f47" fmla="val 3730"/>
                <a:gd name="f48" fmla="val 1111"/>
                <a:gd name="f49" fmla="val 4106"/>
                <a:gd name="f50" fmla="val 1760"/>
                <a:gd name="f51" fmla="val 1785"/>
                <a:gd name="f52" fmla="val 4296"/>
                <a:gd name="f53" fmla="val 1680"/>
                <a:gd name="f54" fmla="val 4482"/>
                <a:gd name="f55" fmla="val 1575"/>
                <a:gd name="f56" fmla="val 1490"/>
                <a:gd name="f57" fmla="val 4238"/>
                <a:gd name="f58" fmla="val 560"/>
                <a:gd name="f59" fmla="val 3293"/>
                <a:gd name="f60" fmla="*/ f1 1 4692"/>
                <a:gd name="f61" fmla="*/ f2 1 4745"/>
                <a:gd name="f62" fmla="val f3"/>
                <a:gd name="f63" fmla="val f4"/>
                <a:gd name="f64" fmla="val f5"/>
                <a:gd name="f65" fmla="+- f64 0 f62"/>
                <a:gd name="f66" fmla="+- f63 0 f62"/>
                <a:gd name="f67" fmla="*/ f66 1 4692"/>
                <a:gd name="f68" fmla="*/ f65 1 4745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4692" h="4745">
                  <a:moveTo>
                    <a:pt x="f6" y="f7"/>
                  </a:moveTo>
                  <a:cubicBezTo>
                    <a:pt x="f8" y="f7"/>
                    <a:pt x="f9" y="f0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3" y="f18"/>
                    <a:pt x="f16" y="f19"/>
                    <a:pt x="f20" y="f21"/>
                  </a:cubicBezTo>
                  <a:cubicBezTo>
                    <a:pt x="f22" y="f23"/>
                    <a:pt x="f9" y="f24"/>
                    <a:pt x="f25" y="f26"/>
                  </a:cubicBezTo>
                  <a:cubicBezTo>
                    <a:pt x="f27" y="f24"/>
                    <a:pt x="f28" y="f29"/>
                    <a:pt x="f30" y="f31"/>
                  </a:cubicBezTo>
                  <a:lnTo>
                    <a:pt x="f30" y="f31"/>
                  </a:lnTo>
                  <a:cubicBezTo>
                    <a:pt x="f32" y="f33"/>
                    <a:pt x="f32" y="f33"/>
                    <a:pt x="f34" y="f33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49" y="f51"/>
                  </a:lnTo>
                  <a:cubicBezTo>
                    <a:pt x="f52" y="f53"/>
                    <a:pt x="f54" y="f55"/>
                    <a:pt x="f4" y="f56"/>
                  </a:cubicBezTo>
                  <a:cubicBezTo>
                    <a:pt x="f57" y="f58"/>
                    <a:pt x="f59" y="f7"/>
                    <a:pt x="f6" y="f7"/>
                  </a:cubicBezTo>
                  <a:close/>
                </a:path>
              </a:pathLst>
            </a:custGeom>
            <a:solidFill>
              <a:srgbClr val="97723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4754;p58">
              <a:extLst>
                <a:ext uri="{FF2B5EF4-FFF2-40B4-BE49-F238E27FC236}">
                  <a16:creationId xmlns:a16="http://schemas.microsoft.com/office/drawing/2014/main" id="{CAEC0A6E-043A-C53F-636A-35067B7D55B6}"/>
                </a:ext>
              </a:extLst>
            </p:cNvPr>
            <p:cNvSpPr/>
            <p:nvPr/>
          </p:nvSpPr>
          <p:spPr>
            <a:xfrm>
              <a:off x="4970129" y="3586871"/>
              <a:ext cx="646782" cy="7107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32"/>
                <a:gd name="f4" fmla="val 4541"/>
                <a:gd name="f5" fmla="val 1375"/>
                <a:gd name="f6" fmla="val 1027"/>
                <a:gd name="f7" fmla="val 1389"/>
                <a:gd name="f8" fmla="val 1403"/>
                <a:gd name="f9" fmla="val 1028"/>
                <a:gd name="f10" fmla="val 1417"/>
                <a:gd name="f11" fmla="val 1030"/>
                <a:gd name="f12" fmla="val 1588"/>
                <a:gd name="f13" fmla="val 1050"/>
                <a:gd name="f14" fmla="val 1688"/>
                <a:gd name="f15" fmla="val 1195"/>
                <a:gd name="f16" fmla="val 1668"/>
                <a:gd name="f17" fmla="val 1341"/>
                <a:gd name="f18" fmla="val 1650"/>
                <a:gd name="f19" fmla="val 1490"/>
                <a:gd name="f20" fmla="val 1529"/>
                <a:gd name="f21" fmla="val 1574"/>
                <a:gd name="f22" fmla="val 1399"/>
                <a:gd name="f23" fmla="val 1385"/>
                <a:gd name="f24" fmla="val 1371"/>
                <a:gd name="f25" fmla="val 1573"/>
                <a:gd name="f26" fmla="val 1357"/>
                <a:gd name="f27" fmla="val 1571"/>
                <a:gd name="f28" fmla="val 1212"/>
                <a:gd name="f29" fmla="val 1551"/>
                <a:gd name="f30" fmla="val 1087"/>
                <a:gd name="f31" fmla="val 1446"/>
                <a:gd name="f32" fmla="val 1107"/>
                <a:gd name="f33" fmla="val 1300"/>
                <a:gd name="f34" fmla="val 1145"/>
                <a:gd name="f35" fmla="val 1228"/>
                <a:gd name="f36" fmla="val 2480"/>
                <a:gd name="f37" fmla="val 894"/>
                <a:gd name="f38" fmla="val 2617"/>
                <a:gd name="f39" fmla="val 2761"/>
                <a:gd name="f40" fmla="val 959"/>
                <a:gd name="f41" fmla="val 2839"/>
                <a:gd name="f42" fmla="val 1090"/>
                <a:gd name="f43" fmla="val 2940"/>
                <a:gd name="f44" fmla="val 1280"/>
                <a:gd name="f45" fmla="val 2859"/>
                <a:gd name="f46" fmla="val 2649"/>
                <a:gd name="f47" fmla="val 1656"/>
                <a:gd name="f48" fmla="val 2610"/>
                <a:gd name="f49" fmla="val 1669"/>
                <a:gd name="f50" fmla="val 2568"/>
                <a:gd name="f51" fmla="val 1675"/>
                <a:gd name="f52" fmla="val 2526"/>
                <a:gd name="f53" fmla="val 2367"/>
                <a:gd name="f54" fmla="val 2200"/>
                <a:gd name="f55" fmla="val 2148"/>
                <a:gd name="f56" fmla="val 1426"/>
                <a:gd name="f57" fmla="val 2108"/>
                <a:gd name="f58" fmla="val 2128"/>
                <a:gd name="f59" fmla="val 1070"/>
                <a:gd name="f60" fmla="val 2234"/>
                <a:gd name="f61" fmla="val 985"/>
                <a:gd name="f62" fmla="val 2254"/>
                <a:gd name="f63" fmla="val 965"/>
                <a:gd name="f64" fmla="val 2316"/>
                <a:gd name="f65" fmla="val 918"/>
                <a:gd name="f66" fmla="val 2397"/>
                <a:gd name="f67" fmla="val 521"/>
                <a:gd name="f68" fmla="val 626"/>
                <a:gd name="f69" fmla="val 1591"/>
                <a:gd name="f70" fmla="val 712"/>
                <a:gd name="f71" fmla="val 1716"/>
                <a:gd name="f72" fmla="val 686"/>
                <a:gd name="f73" fmla="val 1821"/>
                <a:gd name="f74" fmla="val 1946"/>
                <a:gd name="f75" fmla="val 586"/>
                <a:gd name="f76" fmla="val 2006"/>
                <a:gd name="f77" fmla="val 481"/>
                <a:gd name="f78" fmla="val 356"/>
                <a:gd name="f79" fmla="val 271"/>
                <a:gd name="f80" fmla="val 1926"/>
                <a:gd name="f81" fmla="val 1611"/>
                <a:gd name="f82" fmla="val 461"/>
                <a:gd name="f83" fmla="val 2118"/>
                <a:gd name="f84" fmla="val 2673"/>
                <a:gd name="f85" fmla="val 3219"/>
                <a:gd name="f86" fmla="val 2441"/>
                <a:gd name="f87" fmla="val 3295"/>
                <a:gd name="f88" fmla="val 3033"/>
                <a:gd name="f89" fmla="val 3340"/>
                <a:gd name="f90" fmla="val 3534"/>
                <a:gd name="f91" fmla="val 3989"/>
                <a:gd name="f92" fmla="val 2439"/>
                <a:gd name="f93" fmla="val 1898"/>
                <a:gd name="f94" fmla="val 3969"/>
                <a:gd name="f95" fmla="val 1272"/>
                <a:gd name="f96" fmla="val 3574"/>
                <a:gd name="f97" fmla="val 3008"/>
                <a:gd name="f98" fmla="val 1147"/>
                <a:gd name="f99" fmla="val 2532"/>
                <a:gd name="f100" fmla="val 1543"/>
                <a:gd name="f101" fmla="val 2157"/>
                <a:gd name="f102" fmla="val 1983"/>
                <a:gd name="f103" fmla="val 2003"/>
                <a:gd name="f104" fmla="val 2132"/>
                <a:gd name="f105" fmla="val 2112"/>
                <a:gd name="f106" fmla="val 2023"/>
                <a:gd name="f107" fmla="val 2055"/>
                <a:gd name="f108" fmla="val 2109"/>
                <a:gd name="f109" fmla="val 2086"/>
                <a:gd name="f110" fmla="val 1600"/>
                <a:gd name="f111" fmla="val 1"/>
                <a:gd name="f112" fmla="val 1238"/>
                <a:gd name="f113" fmla="val 886"/>
                <a:gd name="f114" fmla="val 89"/>
                <a:gd name="f115" fmla="val 279"/>
                <a:gd name="f116" fmla="val 186"/>
                <a:gd name="f117" fmla="val 549"/>
                <a:gd name="f118" fmla="val 1005"/>
                <a:gd name="f119" fmla="val 21"/>
                <a:gd name="f120" fmla="val 1486"/>
                <a:gd name="f121" fmla="val 2755"/>
                <a:gd name="f122" fmla="val 1129"/>
                <a:gd name="f123" fmla="val 4540"/>
                <a:gd name="f124" fmla="val 2473"/>
                <a:gd name="f125" fmla="val 2767"/>
                <a:gd name="f126" fmla="val 3073"/>
                <a:gd name="f127" fmla="val 4455"/>
                <a:gd name="f128" fmla="val 3380"/>
                <a:gd name="f129" fmla="val 4260"/>
                <a:gd name="f130" fmla="val 4240"/>
                <a:gd name="f131" fmla="val 3796"/>
                <a:gd name="f132" fmla="val 3864"/>
                <a:gd name="f133" fmla="val 4131"/>
                <a:gd name="f134" fmla="val 3383"/>
                <a:gd name="f135" fmla="val 3776"/>
                <a:gd name="f136" fmla="val 2843"/>
                <a:gd name="f137" fmla="val 3565"/>
                <a:gd name="f138" fmla="val 2282"/>
                <a:gd name="f139" fmla="val 3315"/>
                <a:gd name="f140" fmla="val 1881"/>
                <a:gd name="f141" fmla="val 1631"/>
                <a:gd name="f142" fmla="val 1381"/>
                <a:gd name="f143" fmla="val 3275"/>
                <a:gd name="f144" fmla="val 1130"/>
                <a:gd name="f145" fmla="val 3235"/>
                <a:gd name="f146" fmla="val 905"/>
                <a:gd name="f147" fmla="val 3130"/>
                <a:gd name="f148" fmla="val 695"/>
                <a:gd name="f149" fmla="val 2965"/>
                <a:gd name="f150" fmla="val 529"/>
                <a:gd name="f151" fmla="val 174"/>
                <a:gd name="f152" fmla="val 2169"/>
                <a:gd name="f153" fmla="val 29"/>
                <a:gd name="f154" fmla="val 1713"/>
                <a:gd name="f155" fmla="val 4"/>
                <a:gd name="f156" fmla="val 2"/>
                <a:gd name="f157" fmla="val 1637"/>
                <a:gd name="f158" fmla="*/ f0 1 4132"/>
                <a:gd name="f159" fmla="*/ f1 1 4541"/>
                <a:gd name="f160" fmla="val f2"/>
                <a:gd name="f161" fmla="val f3"/>
                <a:gd name="f162" fmla="val f4"/>
                <a:gd name="f163" fmla="+- f162 0 f160"/>
                <a:gd name="f164" fmla="+- f161 0 f160"/>
                <a:gd name="f165" fmla="*/ f164 1 4132"/>
                <a:gd name="f166" fmla="*/ f163 1 4541"/>
                <a:gd name="f167" fmla="*/ f160 1 f165"/>
                <a:gd name="f168" fmla="*/ f161 1 f165"/>
                <a:gd name="f169" fmla="*/ f160 1 f166"/>
                <a:gd name="f170" fmla="*/ f162 1 f166"/>
                <a:gd name="f171" fmla="*/ f167 f158 1"/>
                <a:gd name="f172" fmla="*/ f168 f158 1"/>
                <a:gd name="f173" fmla="*/ f170 f159 1"/>
                <a:gd name="f174" fmla="*/ f169 f1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1" t="f174" r="f172" b="f173"/>
              <a:pathLst>
                <a:path w="4132" h="454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2" y="f34"/>
                    <a:pt x="f35" y="f6"/>
                    <a:pt x="f5" y="f6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40"/>
                    <a:pt x="f41" y="f42"/>
                  </a:cubicBezTo>
                  <a:cubicBezTo>
                    <a:pt x="f43" y="f44"/>
                    <a:pt x="f45" y="f29"/>
                    <a:pt x="f46" y="f47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12"/>
                    <a:pt x="f55" y="f56"/>
                  </a:cubicBezTo>
                  <a:cubicBezTo>
                    <a:pt x="f57" y="f17"/>
                    <a:pt x="f58" y="f59"/>
                    <a:pt x="f60" y="f61"/>
                  </a:cubicBezTo>
                  <a:lnTo>
                    <a:pt x="f62" y="f63"/>
                  </a:lnTo>
                  <a:cubicBezTo>
                    <a:pt x="f64" y="f65"/>
                    <a:pt x="f66" y="f37"/>
                    <a:pt x="f36" y="f37"/>
                  </a:cubicBezTo>
                  <a:close/>
                  <a:moveTo>
                    <a:pt x="f67" y="f27"/>
                  </a:moveTo>
                  <a:cubicBezTo>
                    <a:pt x="f68" y="f69"/>
                    <a:pt x="f70" y="f71"/>
                    <a:pt x="f72" y="f73"/>
                  </a:cubicBezTo>
                  <a:cubicBezTo>
                    <a:pt x="f72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79" y="f73"/>
                  </a:cubicBezTo>
                  <a:cubicBezTo>
                    <a:pt x="f79" y="f71"/>
                    <a:pt x="f78" y="f81"/>
                    <a:pt x="f82" y="f81"/>
                  </a:cubicBezTo>
                  <a:cubicBezTo>
                    <a:pt x="f82" y="f69"/>
                    <a:pt x="f77" y="f27"/>
                    <a:pt x="f67" y="f27"/>
                  </a:cubicBezTo>
                  <a:close/>
                  <a:moveTo>
                    <a:pt x="f83" y="f57"/>
                  </a:moveTo>
                  <a:cubicBezTo>
                    <a:pt x="f84" y="f57"/>
                    <a:pt x="f85" y="f86"/>
                    <a:pt x="f87" y="f88"/>
                  </a:cubicBezTo>
                  <a:cubicBezTo>
                    <a:pt x="f89" y="f90"/>
                    <a:pt x="f43" y="f91"/>
                    <a:pt x="f92" y="f91"/>
                  </a:cubicBezTo>
                  <a:cubicBezTo>
                    <a:pt x="f93" y="f94"/>
                    <a:pt x="f95" y="f96"/>
                    <a:pt x="f28" y="f97"/>
                  </a:cubicBezTo>
                  <a:cubicBezTo>
                    <a:pt x="f98" y="f99"/>
                    <a:pt x="f100" y="f101"/>
                    <a:pt x="f102" y="f101"/>
                  </a:cubicBezTo>
                  <a:cubicBezTo>
                    <a:pt x="f103" y="f104"/>
                    <a:pt x="f103" y="f105"/>
                    <a:pt x="f106" y="f105"/>
                  </a:cubicBezTo>
                  <a:cubicBezTo>
                    <a:pt x="f107" y="f108"/>
                    <a:pt x="f109" y="f57"/>
                    <a:pt x="f83" y="f57"/>
                  </a:cubicBezTo>
                  <a:close/>
                  <a:moveTo>
                    <a:pt x="f110" y="f111"/>
                  </a:moveTo>
                  <a:cubicBezTo>
                    <a:pt x="f112" y="f111"/>
                    <a:pt x="f113" y="f114"/>
                    <a:pt x="f75" y="f115"/>
                  </a:cubicBezTo>
                  <a:cubicBezTo>
                    <a:pt x="f116" y="f117"/>
                    <a:pt x="f111" y="f118"/>
                    <a:pt x="f119" y="f120"/>
                  </a:cubicBezTo>
                  <a:cubicBezTo>
                    <a:pt x="f119" y="f121"/>
                    <a:pt x="f122" y="f123"/>
                    <a:pt x="f124" y="f123"/>
                  </a:cubicBezTo>
                  <a:cubicBezTo>
                    <a:pt x="f125" y="f123"/>
                    <a:pt x="f126" y="f127"/>
                    <a:pt x="f128" y="f129"/>
                  </a:cubicBezTo>
                  <a:lnTo>
                    <a:pt x="f128" y="f130"/>
                  </a:lnTo>
                  <a:cubicBezTo>
                    <a:pt x="f131" y="f132"/>
                    <a:pt x="f133" y="f134"/>
                    <a:pt x="f135" y="f136"/>
                  </a:cubicBezTo>
                  <a:cubicBezTo>
                    <a:pt x="f137" y="f99"/>
                    <a:pt x="f89" y="f138"/>
                    <a:pt x="f139" y="f140"/>
                  </a:cubicBezTo>
                  <a:cubicBezTo>
                    <a:pt x="f87" y="f141"/>
                    <a:pt x="f89" y="f142"/>
                    <a:pt x="f143" y="f144"/>
                  </a:cubicBezTo>
                  <a:cubicBezTo>
                    <a:pt x="f145" y="f146"/>
                    <a:pt x="f147" y="f148"/>
                    <a:pt x="f149" y="f150"/>
                  </a:cubicBezTo>
                  <a:cubicBezTo>
                    <a:pt x="f46" y="f151"/>
                    <a:pt x="f152" y="f153"/>
                    <a:pt x="f154" y="f155"/>
                  </a:cubicBezTo>
                  <a:cubicBezTo>
                    <a:pt x="f51" y="f156"/>
                    <a:pt x="f157" y="f111"/>
                    <a:pt x="f110" y="f111"/>
                  </a:cubicBezTo>
                  <a:close/>
                </a:path>
              </a:pathLst>
            </a:custGeom>
            <a:solidFill>
              <a:srgbClr val="97723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4755;p58">
              <a:extLst>
                <a:ext uri="{FF2B5EF4-FFF2-40B4-BE49-F238E27FC236}">
                  <a16:creationId xmlns:a16="http://schemas.microsoft.com/office/drawing/2014/main" id="{51D4CFEB-C628-C66C-E91D-AD9DF8C66AA0}"/>
                </a:ext>
              </a:extLst>
            </p:cNvPr>
            <p:cNvSpPr/>
            <p:nvPr/>
          </p:nvSpPr>
          <p:spPr>
            <a:xfrm>
              <a:off x="6619177" y="3520348"/>
              <a:ext cx="649754" cy="7652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51"/>
                <a:gd name="f4" fmla="val 4889"/>
                <a:gd name="f5" fmla="val 1406"/>
                <a:gd name="f6" fmla="val 1004"/>
                <a:gd name="f7" fmla="val 1530"/>
                <a:gd name="f8" fmla="val 1651"/>
                <a:gd name="f9" fmla="val 1056"/>
                <a:gd name="f10" fmla="val 1732"/>
                <a:gd name="f11" fmla="val 1160"/>
                <a:gd name="f12" fmla="val 1898"/>
                <a:gd name="f13" fmla="val 1370"/>
                <a:gd name="f14" fmla="val 1818"/>
                <a:gd name="f15" fmla="val 1660"/>
                <a:gd name="f16" fmla="val 1627"/>
                <a:gd name="f17" fmla="val 1786"/>
                <a:gd name="f18" fmla="val 1553"/>
                <a:gd name="f19" fmla="val 1840"/>
                <a:gd name="f20" fmla="val 1473"/>
                <a:gd name="f21" fmla="val 1864"/>
                <a:gd name="f22" fmla="val 1394"/>
                <a:gd name="f23" fmla="val 1227"/>
                <a:gd name="f24" fmla="val 1066"/>
                <a:gd name="f25" fmla="val 1757"/>
                <a:gd name="f26" fmla="val 981"/>
                <a:gd name="f27" fmla="val 1600"/>
                <a:gd name="f28" fmla="val 896"/>
                <a:gd name="f29" fmla="val 1430"/>
                <a:gd name="f30" fmla="val 941"/>
                <a:gd name="f31" fmla="val 1180"/>
                <a:gd name="f32" fmla="val 1127"/>
                <a:gd name="f33" fmla="val 1100"/>
                <a:gd name="f34" fmla="val 1210"/>
                <a:gd name="f35" fmla="val 1036"/>
                <a:gd name="f36" fmla="val 1309"/>
                <a:gd name="f37" fmla="val 2569"/>
                <a:gd name="f38" fmla="val 1580"/>
                <a:gd name="f39" fmla="val 2734"/>
                <a:gd name="f40" fmla="val 2899"/>
                <a:gd name="f41" fmla="val 1680"/>
                <a:gd name="f42" fmla="val 1871"/>
                <a:gd name="f43" fmla="val 2879"/>
                <a:gd name="f44" fmla="val 2036"/>
                <a:gd name="f45" fmla="val 2694"/>
                <a:gd name="f46" fmla="val 2141"/>
                <a:gd name="f47" fmla="val 2544"/>
                <a:gd name="f48" fmla="val 2378"/>
                <a:gd name="f49" fmla="val 2121"/>
                <a:gd name="f50" fmla="val 2253"/>
                <a:gd name="f51" fmla="val 1976"/>
                <a:gd name="f52" fmla="val 2273"/>
                <a:gd name="f53" fmla="val 1806"/>
                <a:gd name="f54" fmla="val 2293"/>
                <a:gd name="f55" fmla="val 2398"/>
                <a:gd name="f56" fmla="val 2524"/>
                <a:gd name="f57" fmla="val 3343"/>
                <a:gd name="f58" fmla="val 2363"/>
                <a:gd name="f59" fmla="val 3423"/>
                <a:gd name="f60" fmla="val 3504"/>
                <a:gd name="f61" fmla="val 2405"/>
                <a:gd name="f62" fmla="val 3545"/>
                <a:gd name="f63" fmla="val 2477"/>
                <a:gd name="f64" fmla="val 3630"/>
                <a:gd name="f65" fmla="val 2602"/>
                <a:gd name="f66" fmla="val 2787"/>
                <a:gd name="f67" fmla="val 3400"/>
                <a:gd name="f68" fmla="val 2832"/>
                <a:gd name="f69" fmla="val 3375"/>
                <a:gd name="f70" fmla="val 2842"/>
                <a:gd name="f71" fmla="val 3349"/>
                <a:gd name="f72" fmla="val 2847"/>
                <a:gd name="f73" fmla="val 3323"/>
                <a:gd name="f74" fmla="val 3201"/>
                <a:gd name="f75" fmla="val 3086"/>
                <a:gd name="f76" fmla="val 2738"/>
                <a:gd name="f77" fmla="val 3069"/>
                <a:gd name="f78" fmla="val 2497"/>
                <a:gd name="f79" fmla="val 3149"/>
                <a:gd name="f80" fmla="val 2391"/>
                <a:gd name="f81" fmla="val 3235"/>
                <a:gd name="f82" fmla="val 3268"/>
                <a:gd name="f83" fmla="val 2372"/>
                <a:gd name="f84" fmla="val 3305"/>
                <a:gd name="f85" fmla="val 1482"/>
                <a:gd name="f86" fmla="val 2568"/>
                <a:gd name="f87" fmla="val 1536"/>
                <a:gd name="f88" fmla="val 1592"/>
                <a:gd name="f89" fmla="val 2572"/>
                <a:gd name="f90" fmla="val 1647"/>
                <a:gd name="f91" fmla="val 2582"/>
                <a:gd name="f92" fmla="val 2128"/>
                <a:gd name="f93" fmla="val 2662"/>
                <a:gd name="f94" fmla="val 2629"/>
                <a:gd name="f95" fmla="val 3102"/>
                <a:gd name="f96" fmla="val 2463"/>
                <a:gd name="f97" fmla="val 3623"/>
                <a:gd name="f98" fmla="val 2341"/>
                <a:gd name="f99" fmla="val 4081"/>
                <a:gd name="f100" fmla="val 1963"/>
                <a:gd name="f101" fmla="val 4453"/>
                <a:gd name="f102" fmla="val 1507"/>
                <a:gd name="f103" fmla="val 1424"/>
                <a:gd name="f104" fmla="val 1339"/>
                <a:gd name="f105" fmla="val 4440"/>
                <a:gd name="f106" fmla="val 1252"/>
                <a:gd name="f107" fmla="val 4414"/>
                <a:gd name="f108" fmla="val 1232"/>
                <a:gd name="f109" fmla="val 4394"/>
                <a:gd name="f110" fmla="val 1212"/>
                <a:gd name="f111" fmla="val 4374"/>
                <a:gd name="f112" fmla="val 4354"/>
                <a:gd name="f113" fmla="val 731"/>
                <a:gd name="f114" fmla="val 4269"/>
                <a:gd name="f115" fmla="val 416"/>
                <a:gd name="f116" fmla="val 3768"/>
                <a:gd name="f117" fmla="val 541"/>
                <a:gd name="f118" fmla="val 3288"/>
                <a:gd name="f119" fmla="val 652"/>
                <a:gd name="f120" fmla="val 2860"/>
                <a:gd name="f121" fmla="val 1044"/>
                <a:gd name="f122" fmla="val 2005"/>
                <a:gd name="f123" fmla="val 1711"/>
                <a:gd name="f124" fmla="val 1417"/>
                <a:gd name="f125" fmla="val 75"/>
                <a:gd name="f126" fmla="val 1147"/>
                <a:gd name="f127" fmla="val 243"/>
                <a:gd name="f128" fmla="val 791"/>
                <a:gd name="f129" fmla="val 494"/>
                <a:gd name="f130" fmla="val 501"/>
                <a:gd name="f131" fmla="val 869"/>
                <a:gd name="f132" fmla="val 461"/>
                <a:gd name="f133" fmla="val 1305"/>
                <a:gd name="f134" fmla="val 1745"/>
                <a:gd name="f135" fmla="val 606"/>
                <a:gd name="f136" fmla="val 2181"/>
                <a:gd name="f137" fmla="val 481"/>
                <a:gd name="f138" fmla="val 376"/>
                <a:gd name="f139" fmla="val 2997"/>
                <a:gd name="f140" fmla="val 20"/>
                <a:gd name="f141" fmla="val 3308"/>
                <a:gd name="f142" fmla="val 3748"/>
                <a:gd name="f143" fmla="val 4144"/>
                <a:gd name="f144" fmla="val 210"/>
                <a:gd name="f145" fmla="val 4519"/>
                <a:gd name="f146" fmla="val 566"/>
                <a:gd name="f147" fmla="val 4730"/>
                <a:gd name="f148" fmla="val 848"/>
                <a:gd name="f149" fmla="val 4839"/>
                <a:gd name="f150" fmla="val 1089"/>
                <a:gd name="f151" fmla="val 4888"/>
                <a:gd name="f152" fmla="val 1325"/>
                <a:gd name="f153" fmla="val 2207"/>
                <a:gd name="f154" fmla="val 3015"/>
                <a:gd name="f155" fmla="val 4209"/>
                <a:gd name="f156" fmla="val 3525"/>
                <a:gd name="f157" fmla="val 3518"/>
                <a:gd name="f158" fmla="val 3820"/>
                <a:gd name="f159" fmla="val 3122"/>
                <a:gd name="f160" fmla="val 4071"/>
                <a:gd name="f161" fmla="val 2682"/>
                <a:gd name="f162" fmla="val 4111"/>
                <a:gd name="f163" fmla="val 2206"/>
                <a:gd name="f164" fmla="val 1705"/>
                <a:gd name="f165" fmla="val 3946"/>
                <a:gd name="f166" fmla="val 804"/>
                <a:gd name="f167" fmla="val 3234"/>
                <a:gd name="f168" fmla="val 327"/>
                <a:gd name="f169" fmla="val 2620"/>
                <a:gd name="f170" fmla="*/ f0 1 4151"/>
                <a:gd name="f171" fmla="*/ f1 1 4889"/>
                <a:gd name="f172" fmla="val f2"/>
                <a:gd name="f173" fmla="val f3"/>
                <a:gd name="f174" fmla="val f4"/>
                <a:gd name="f175" fmla="+- f174 0 f172"/>
                <a:gd name="f176" fmla="+- f173 0 f172"/>
                <a:gd name="f177" fmla="*/ f176 1 4151"/>
                <a:gd name="f178" fmla="*/ f175 1 4889"/>
                <a:gd name="f179" fmla="*/ f172 1 f177"/>
                <a:gd name="f180" fmla="*/ f173 1 f177"/>
                <a:gd name="f181" fmla="*/ f172 1 f178"/>
                <a:gd name="f182" fmla="*/ f174 1 f178"/>
                <a:gd name="f183" fmla="*/ f179 f170 1"/>
                <a:gd name="f184" fmla="*/ f180 f170 1"/>
                <a:gd name="f185" fmla="*/ f182 f171 1"/>
                <a:gd name="f186" fmla="*/ f181 f1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3" t="f186" r="f184" b="f185"/>
              <a:pathLst>
                <a:path w="4151" h="488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6"/>
                    <a:pt x="f5" y="f6"/>
                  </a:cubicBezTo>
                  <a:close/>
                  <a:moveTo>
                    <a:pt x="f37" y="f38"/>
                  </a:moveTo>
                  <a:cubicBezTo>
                    <a:pt x="f39" y="f38"/>
                    <a:pt x="f40" y="f41"/>
                    <a:pt x="f40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41"/>
                    <a:pt x="f55" y="f27"/>
                    <a:pt x="f56" y="f27"/>
                  </a:cubicBezTo>
                  <a:cubicBezTo>
                    <a:pt x="f56" y="f27"/>
                    <a:pt x="f47" y="f38"/>
                    <a:pt x="f37" y="f38"/>
                  </a:cubicBezTo>
                  <a:close/>
                  <a:moveTo>
                    <a:pt x="f57" y="f58"/>
                  </a:moveTo>
                  <a:cubicBezTo>
                    <a:pt x="f59" y="f58"/>
                    <a:pt x="f60" y="f61"/>
                    <a:pt x="f62" y="f63"/>
                  </a:cubicBezTo>
                  <a:cubicBezTo>
                    <a:pt x="f64" y="f65"/>
                    <a:pt x="f62" y="f66"/>
                    <a:pt x="f67" y="f68"/>
                  </a:cubicBezTo>
                  <a:cubicBezTo>
                    <a:pt x="f69" y="f70"/>
                    <a:pt x="f71" y="f72"/>
                    <a:pt x="f73" y="f72"/>
                  </a:cubicBezTo>
                  <a:cubicBezTo>
                    <a:pt x="f74" y="f72"/>
                    <a:pt x="f75" y="f76"/>
                    <a:pt x="f77" y="f65"/>
                  </a:cubicBezTo>
                  <a:cubicBezTo>
                    <a:pt x="f77" y="f78"/>
                    <a:pt x="f79" y="f80"/>
                    <a:pt x="f81" y="f80"/>
                  </a:cubicBezTo>
                  <a:cubicBezTo>
                    <a:pt x="f82" y="f83"/>
                    <a:pt x="f84" y="f58"/>
                    <a:pt x="f57" y="f58"/>
                  </a:cubicBezTo>
                  <a:close/>
                  <a:moveTo>
                    <a:pt x="f85" y="f86"/>
                  </a:moveTo>
                  <a:cubicBezTo>
                    <a:pt x="f87" y="f86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102" y="f101"/>
                  </a:cubicBezTo>
                  <a:cubicBezTo>
                    <a:pt x="f103" y="f101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0" y="f112"/>
                  </a:cubicBezTo>
                  <a:cubicBezTo>
                    <a:pt x="f113" y="f114"/>
                    <a:pt x="f115" y="f116"/>
                    <a:pt x="f117" y="f118"/>
                  </a:cubicBezTo>
                  <a:cubicBezTo>
                    <a:pt x="f119" y="f120"/>
                    <a:pt x="f121" y="f86"/>
                    <a:pt x="f85" y="f86"/>
                  </a:cubicBezTo>
                  <a:close/>
                  <a:moveTo>
                    <a:pt x="f122" y="f2"/>
                  </a:moveTo>
                  <a:cubicBezTo>
                    <a:pt x="f123" y="f2"/>
                    <a:pt x="f124" y="f125"/>
                    <a:pt x="f126" y="f127"/>
                  </a:cubicBezTo>
                  <a:cubicBezTo>
                    <a:pt x="f128" y="f129"/>
                    <a:pt x="f130" y="f131"/>
                    <a:pt x="f132" y="f133"/>
                  </a:cubicBezTo>
                  <a:cubicBezTo>
                    <a:pt x="f115" y="f134"/>
                    <a:pt x="f135" y="f136"/>
                    <a:pt x="f137" y="f65"/>
                  </a:cubicBezTo>
                  <a:cubicBezTo>
                    <a:pt x="f138" y="f139"/>
                    <a:pt x="f140" y="f141"/>
                    <a:pt x="f140" y="f142"/>
                  </a:cubicBezTo>
                  <a:cubicBezTo>
                    <a:pt x="f2" y="f143"/>
                    <a:pt x="f144" y="f145"/>
                    <a:pt x="f146" y="f147"/>
                  </a:cubicBezTo>
                  <a:lnTo>
                    <a:pt x="f135" y="f147"/>
                  </a:lnTo>
                  <a:cubicBezTo>
                    <a:pt x="f148" y="f149"/>
                    <a:pt x="f150" y="f151"/>
                    <a:pt x="f152" y="f151"/>
                  </a:cubicBezTo>
                  <a:cubicBezTo>
                    <a:pt x="f153" y="f151"/>
                    <a:pt x="f154" y="f155"/>
                    <a:pt x="f156" y="f157"/>
                  </a:cubicBezTo>
                  <a:cubicBezTo>
                    <a:pt x="f158" y="f159"/>
                    <a:pt x="f160" y="f161"/>
                    <a:pt x="f162" y="f163"/>
                  </a:cubicBezTo>
                  <a:cubicBezTo>
                    <a:pt x="f3" y="f164"/>
                    <a:pt x="f165" y="f31"/>
                    <a:pt x="f64" y="f166"/>
                  </a:cubicBezTo>
                  <a:cubicBezTo>
                    <a:pt x="f167" y="f168"/>
                    <a:pt x="f169" y="f2"/>
                    <a:pt x="f122" y="f2"/>
                  </a:cubicBezTo>
                  <a:close/>
                </a:path>
              </a:pathLst>
            </a:custGeom>
            <a:solidFill>
              <a:srgbClr val="97723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4756;p58">
              <a:extLst>
                <a:ext uri="{FF2B5EF4-FFF2-40B4-BE49-F238E27FC236}">
                  <a16:creationId xmlns:a16="http://schemas.microsoft.com/office/drawing/2014/main" id="{3218AF2D-28C8-F708-697C-D134D0532F72}"/>
                </a:ext>
              </a:extLst>
            </p:cNvPr>
            <p:cNvSpPr/>
            <p:nvPr/>
          </p:nvSpPr>
          <p:spPr>
            <a:xfrm>
              <a:off x="5907746" y="2850550"/>
              <a:ext cx="313374" cy="1789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02"/>
                <a:gd name="f4" fmla="val 1143"/>
                <a:gd name="f5" fmla="val 625"/>
                <a:gd name="f6" fmla="val 1"/>
                <a:gd name="f7" fmla="val 310"/>
                <a:gd name="f8" fmla="val 78"/>
                <a:gd name="f9" fmla="val 164"/>
                <a:gd name="f10" fmla="val 432"/>
                <a:gd name="f11" fmla="val 309"/>
                <a:gd name="f12" fmla="val 727"/>
                <a:gd name="f13" fmla="val 645"/>
                <a:gd name="f14" fmla="val 932"/>
                <a:gd name="f15" fmla="val 935"/>
                <a:gd name="f16" fmla="val 1058"/>
                <a:gd name="f17" fmla="val 955"/>
                <a:gd name="f18" fmla="val 1078"/>
                <a:gd name="f19" fmla="val 1103"/>
                <a:gd name="f20" fmla="val 1020"/>
                <a:gd name="f21" fmla="val 1040"/>
                <a:gd name="f22" fmla="val 1123"/>
                <a:gd name="f23" fmla="val 1331"/>
                <a:gd name="f24" fmla="val 1018"/>
                <a:gd name="f25" fmla="val 1686"/>
                <a:gd name="f26" fmla="val 912"/>
                <a:gd name="f27" fmla="val 1896"/>
                <a:gd name="f28" fmla="val 662"/>
                <a:gd name="f29" fmla="val 557"/>
                <a:gd name="f30" fmla="val 477"/>
                <a:gd name="f31" fmla="val 1876"/>
                <a:gd name="f32" fmla="val 352"/>
                <a:gd name="f33" fmla="val 227"/>
                <a:gd name="f34" fmla="val 1811"/>
                <a:gd name="f35" fmla="val 141"/>
                <a:gd name="f36" fmla="val 1706"/>
                <a:gd name="f37" fmla="val 1646"/>
                <a:gd name="f38" fmla="val 121"/>
                <a:gd name="f39" fmla="val 1561"/>
                <a:gd name="f40" fmla="val 1501"/>
                <a:gd name="f41" fmla="val 101"/>
                <a:gd name="f42" fmla="val 1356"/>
                <a:gd name="f43" fmla="val 76"/>
                <a:gd name="f44" fmla="val 1205"/>
                <a:gd name="f45" fmla="val 56"/>
                <a:gd name="f46" fmla="val 1060"/>
                <a:gd name="f47" fmla="val 36"/>
                <a:gd name="f48" fmla="val 960"/>
                <a:gd name="f49" fmla="val 22"/>
                <a:gd name="f50" fmla="val 792"/>
                <a:gd name="f51" fmla="*/ f0 1 2002"/>
                <a:gd name="f52" fmla="*/ f1 1 1143"/>
                <a:gd name="f53" fmla="val f2"/>
                <a:gd name="f54" fmla="val f3"/>
                <a:gd name="f55" fmla="val f4"/>
                <a:gd name="f56" fmla="+- f55 0 f53"/>
                <a:gd name="f57" fmla="+- f54 0 f53"/>
                <a:gd name="f58" fmla="*/ f57 1 2002"/>
                <a:gd name="f59" fmla="*/ f56 1 1143"/>
                <a:gd name="f60" fmla="*/ f53 1 f58"/>
                <a:gd name="f61" fmla="*/ f54 1 f58"/>
                <a:gd name="f62" fmla="*/ f53 1 f59"/>
                <a:gd name="f63" fmla="*/ f55 1 f59"/>
                <a:gd name="f64" fmla="*/ f60 f51 1"/>
                <a:gd name="f65" fmla="*/ f61 f51 1"/>
                <a:gd name="f66" fmla="*/ f63 f52 1"/>
                <a:gd name="f67" fmla="*/ f62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4" t="f67" r="f65" b="f66"/>
              <a:pathLst>
                <a:path w="2002" h="1143">
                  <a:moveTo>
                    <a:pt x="f5" y="f6"/>
                  </a:moveTo>
                  <a:cubicBezTo>
                    <a:pt x="f7" y="f6"/>
                    <a:pt x="f2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6"/>
                    <a:pt x="f17" y="f18"/>
                    <a:pt x="f17" y="f19"/>
                  </a:cubicBezTo>
                  <a:lnTo>
                    <a:pt x="f20" y="f19"/>
                  </a:lnTo>
                  <a:lnTo>
                    <a:pt x="f20" y="f4"/>
                  </a:ln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3" y="f29"/>
                    <a:pt x="f3" y="f30"/>
                    <a:pt x="f31" y="f32"/>
                  </a:cubicBezTo>
                  <a:cubicBezTo>
                    <a:pt x="f31" y="f33"/>
                    <a:pt x="f34" y="f35"/>
                    <a:pt x="f36" y="f35"/>
                  </a:cubicBezTo>
                  <a:cubicBezTo>
                    <a:pt x="f37" y="f38"/>
                    <a:pt x="f39" y="f38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6"/>
                    <a:pt x="f5" y="f6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4757;p58">
              <a:extLst>
                <a:ext uri="{FF2B5EF4-FFF2-40B4-BE49-F238E27FC236}">
                  <a16:creationId xmlns:a16="http://schemas.microsoft.com/office/drawing/2014/main" id="{6B0E57DF-322A-C66D-A61A-D1C9F549DBE6}"/>
                </a:ext>
              </a:extLst>
            </p:cNvPr>
            <p:cNvSpPr/>
            <p:nvPr/>
          </p:nvSpPr>
          <p:spPr>
            <a:xfrm>
              <a:off x="7102693" y="2988460"/>
              <a:ext cx="58850" cy="549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6"/>
                <a:gd name="f4" fmla="val 351"/>
                <a:gd name="f5" fmla="val 186"/>
                <a:gd name="f6" fmla="val 72"/>
                <a:gd name="f7" fmla="val 251"/>
                <a:gd name="f8" fmla="val 291"/>
                <a:gd name="f9" fmla="val 97"/>
                <a:gd name="f10" fmla="val 157"/>
                <a:gd name="f11" fmla="val 222"/>
                <a:gd name="f12" fmla="val 282"/>
                <a:gd name="f13" fmla="val 146"/>
                <a:gd name="f14" fmla="val 80"/>
                <a:gd name="f15" fmla="val 262"/>
                <a:gd name="f16" fmla="val 197"/>
                <a:gd name="f17" fmla="val 60"/>
                <a:gd name="f18" fmla="val 106"/>
                <a:gd name="f19" fmla="val 166"/>
                <a:gd name="f20" fmla="val 202"/>
                <a:gd name="f21" fmla="val 1"/>
                <a:gd name="f22" fmla="val 183"/>
                <a:gd name="f23" fmla="val 164"/>
                <a:gd name="f24" fmla="val 4"/>
                <a:gd name="f25" fmla="val 11"/>
                <a:gd name="f26" fmla="val 31"/>
                <a:gd name="f27" fmla="val 126"/>
                <a:gd name="f28" fmla="val 51"/>
                <a:gd name="f29" fmla="val 20"/>
                <a:gd name="f30" fmla="val 117"/>
                <a:gd name="f31" fmla="val 289"/>
                <a:gd name="f32" fmla="val 81"/>
                <a:gd name="f33" fmla="val 156"/>
                <a:gd name="f34" fmla="val 176"/>
                <a:gd name="f35" fmla="val 349"/>
                <a:gd name="f36" fmla="val 347"/>
                <a:gd name="f37" fmla="val 359"/>
                <a:gd name="f38" fmla="val 70"/>
                <a:gd name="f39" fmla="val 286"/>
                <a:gd name="f40" fmla="*/ f0 1 376"/>
                <a:gd name="f41" fmla="*/ f1 1 351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376"/>
                <a:gd name="f48" fmla="*/ f45 1 351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376" h="35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6"/>
                  </a:cubicBezTo>
                  <a:cubicBezTo>
                    <a:pt x="f17" y="f10"/>
                    <a:pt x="f18" y="f9"/>
                    <a:pt x="f19" y="f9"/>
                  </a:cubicBezTo>
                  <a:cubicBezTo>
                    <a:pt x="f5" y="f9"/>
                    <a:pt x="f5" y="f6"/>
                    <a:pt x="f5" y="f6"/>
                  </a:cubicBezTo>
                  <a:close/>
                  <a:moveTo>
                    <a:pt x="f20" y="f21"/>
                  </a:moveTo>
                  <a:cubicBezTo>
                    <a:pt x="f22" y="f21"/>
                    <a:pt x="f23" y="f24"/>
                    <a:pt x="f13" y="f25"/>
                  </a:cubicBezTo>
                  <a:cubicBezTo>
                    <a:pt x="f13" y="f26"/>
                    <a:pt x="f27" y="f28"/>
                    <a:pt x="f13" y="f28"/>
                  </a:cubicBezTo>
                  <a:cubicBezTo>
                    <a:pt x="f17" y="f6"/>
                    <a:pt x="f29" y="f30"/>
                    <a:pt x="f2" y="f16"/>
                  </a:cubicBezTo>
                  <a:cubicBezTo>
                    <a:pt x="f2" y="f31"/>
                    <a:pt x="f32" y="f4"/>
                    <a:pt x="f33" y="f4"/>
                  </a:cubicBezTo>
                  <a:cubicBezTo>
                    <a:pt x="f19" y="f4"/>
                    <a:pt x="f34" y="f35"/>
                    <a:pt x="f5" y="f36"/>
                  </a:cubicBezTo>
                  <a:cubicBezTo>
                    <a:pt x="f8" y="f36"/>
                    <a:pt x="f3" y="f15"/>
                    <a:pt x="f3" y="f10"/>
                  </a:cubicBezTo>
                  <a:cubicBezTo>
                    <a:pt x="f37" y="f38"/>
                    <a:pt x="f39" y="f21"/>
                    <a:pt x="f20" y="f21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4758;p58">
              <a:extLst>
                <a:ext uri="{FF2B5EF4-FFF2-40B4-BE49-F238E27FC236}">
                  <a16:creationId xmlns:a16="http://schemas.microsoft.com/office/drawing/2014/main" id="{6105581B-2296-BB77-C10C-A67429942308}"/>
                </a:ext>
              </a:extLst>
            </p:cNvPr>
            <p:cNvSpPr/>
            <p:nvPr/>
          </p:nvSpPr>
          <p:spPr>
            <a:xfrm>
              <a:off x="7099566" y="3890223"/>
              <a:ext cx="87974" cy="759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"/>
                <a:gd name="f4" fmla="val 485"/>
                <a:gd name="f5" fmla="val 279"/>
                <a:gd name="f6" fmla="val 91"/>
                <a:gd name="f7" fmla="val 409"/>
                <a:gd name="f8" fmla="val 493"/>
                <a:gd name="f9" fmla="val 247"/>
                <a:gd name="f10" fmla="val 376"/>
                <a:gd name="f11" fmla="val 364"/>
                <a:gd name="f12" fmla="val 346"/>
                <a:gd name="f13" fmla="val 392"/>
                <a:gd name="f14" fmla="val 307"/>
                <a:gd name="f15" fmla="val 407"/>
                <a:gd name="f16" fmla="val 266"/>
                <a:gd name="f17" fmla="val 219"/>
                <a:gd name="f18" fmla="val 168"/>
                <a:gd name="f19" fmla="val 387"/>
                <a:gd name="f20" fmla="val 126"/>
                <a:gd name="f21" fmla="val 344"/>
                <a:gd name="f22" fmla="val 100"/>
                <a:gd name="f23" fmla="val 299"/>
                <a:gd name="f24" fmla="val 80"/>
                <a:gd name="f25" fmla="val 259"/>
                <a:gd name="f26" fmla="val 60"/>
                <a:gd name="f27" fmla="val 174"/>
                <a:gd name="f28" fmla="val 114"/>
                <a:gd name="f29" fmla="val 93"/>
                <a:gd name="f30" fmla="val 108"/>
                <a:gd name="f31" fmla="val 136"/>
                <a:gd name="f32" fmla="val 122"/>
                <a:gd name="f33" fmla="val 156"/>
                <a:gd name="f34" fmla="val 164"/>
                <a:gd name="f35" fmla="val 119"/>
                <a:gd name="f36" fmla="val 186"/>
                <a:gd name="f37" fmla="val 206"/>
                <a:gd name="f38" fmla="val 226"/>
                <a:gd name="f39" fmla="val 234"/>
                <a:gd name="f40" fmla="val 240"/>
                <a:gd name="f41" fmla="val 102"/>
                <a:gd name="f42" fmla="val 243"/>
                <a:gd name="f43" fmla="val 251"/>
                <a:gd name="f44" fmla="val 260"/>
                <a:gd name="f45" fmla="val 92"/>
                <a:gd name="f46" fmla="val 270"/>
                <a:gd name="f47" fmla="val 274"/>
                <a:gd name="f48" fmla="val 236"/>
                <a:gd name="f49" fmla="val 199"/>
                <a:gd name="f50" fmla="val 9"/>
                <a:gd name="f51" fmla="val 166"/>
                <a:gd name="f52" fmla="val 28"/>
                <a:gd name="f53" fmla="val 134"/>
                <a:gd name="f54" fmla="val 239"/>
                <a:gd name="f55" fmla="val 17"/>
                <a:gd name="f56" fmla="val 375"/>
                <a:gd name="f57" fmla="val 132"/>
                <a:gd name="f58" fmla="val 484"/>
                <a:gd name="f59" fmla="val 254"/>
                <a:gd name="f60" fmla="val 280"/>
                <a:gd name="f61" fmla="val 306"/>
                <a:gd name="f62" fmla="val 479"/>
                <a:gd name="f63" fmla="val 331"/>
                <a:gd name="f64" fmla="val 469"/>
                <a:gd name="f65" fmla="val 476"/>
                <a:gd name="f66" fmla="val 424"/>
                <a:gd name="f67" fmla="val 561"/>
                <a:gd name="f68" fmla="val 435"/>
                <a:gd name="f69" fmla="val 42"/>
                <a:gd name="f70" fmla="val 354"/>
                <a:gd name="f71" fmla="*/ f0 1 562"/>
                <a:gd name="f72" fmla="*/ f1 1 485"/>
                <a:gd name="f73" fmla="val f2"/>
                <a:gd name="f74" fmla="val f3"/>
                <a:gd name="f75" fmla="val f4"/>
                <a:gd name="f76" fmla="+- f75 0 f73"/>
                <a:gd name="f77" fmla="+- f74 0 f73"/>
                <a:gd name="f78" fmla="*/ f77 1 562"/>
                <a:gd name="f79" fmla="*/ f76 1 485"/>
                <a:gd name="f80" fmla="*/ f73 1 f78"/>
                <a:gd name="f81" fmla="*/ f74 1 f78"/>
                <a:gd name="f82" fmla="*/ f73 1 f79"/>
                <a:gd name="f83" fmla="*/ f75 1 f79"/>
                <a:gd name="f84" fmla="*/ f80 f71 1"/>
                <a:gd name="f85" fmla="*/ f81 f71 1"/>
                <a:gd name="f86" fmla="*/ f83 f72 1"/>
                <a:gd name="f87" fmla="*/ f82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562" h="48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17"/>
                  </a:cubicBezTo>
                  <a:cubicBezTo>
                    <a:pt x="f26" y="f27"/>
                    <a:pt x="f24" y="f28"/>
                    <a:pt x="f20" y="f29"/>
                  </a:cubicBezTo>
                  <a:cubicBezTo>
                    <a:pt x="f20" y="f30"/>
                    <a:pt x="f31" y="f32"/>
                    <a:pt x="f33" y="f32"/>
                  </a:cubicBezTo>
                  <a:cubicBezTo>
                    <a:pt x="f34" y="f32"/>
                    <a:pt x="f27" y="f35"/>
                    <a:pt x="f36" y="f28"/>
                  </a:cubicBezTo>
                  <a:cubicBezTo>
                    <a:pt x="f36" y="f28"/>
                    <a:pt x="f37" y="f29"/>
                    <a:pt x="f38" y="f29"/>
                  </a:cubicBezTo>
                  <a:cubicBezTo>
                    <a:pt x="f39" y="f22"/>
                    <a:pt x="f40" y="f41"/>
                    <a:pt x="f42" y="f41"/>
                  </a:cubicBezTo>
                  <a:cubicBezTo>
                    <a:pt x="f43" y="f41"/>
                    <a:pt x="f43" y="f29"/>
                    <a:pt x="f43" y="f29"/>
                  </a:cubicBezTo>
                  <a:cubicBezTo>
                    <a:pt x="f44" y="f45"/>
                    <a:pt x="f46" y="f6"/>
                    <a:pt x="f5" y="f6"/>
                  </a:cubicBezTo>
                  <a:close/>
                  <a:moveTo>
                    <a:pt x="f47" y="f2"/>
                  </a:moveTo>
                  <a:cubicBezTo>
                    <a:pt x="f48" y="f2"/>
                    <a:pt x="f49" y="f50"/>
                    <a:pt x="f51" y="f52"/>
                  </a:cubicBezTo>
                  <a:cubicBezTo>
                    <a:pt x="f24" y="f52"/>
                    <a:pt x="f2" y="f53"/>
                    <a:pt x="f2" y="f54"/>
                  </a:cubicBezTo>
                  <a:cubicBezTo>
                    <a:pt x="f55" y="f56"/>
                    <a:pt x="f57" y="f58"/>
                    <a:pt x="f59" y="f58"/>
                  </a:cubicBezTo>
                  <a:cubicBezTo>
                    <a:pt x="f60" y="f58"/>
                    <a:pt x="f61" y="f62"/>
                    <a:pt x="f63" y="f64"/>
                  </a:cubicBezTo>
                  <a:cubicBezTo>
                    <a:pt x="f65" y="f66"/>
                    <a:pt x="f67" y="f54"/>
                    <a:pt x="f65" y="f28"/>
                  </a:cubicBezTo>
                  <a:cubicBezTo>
                    <a:pt x="f68" y="f69"/>
                    <a:pt x="f70" y="f2"/>
                    <a:pt x="f47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4759;p58">
              <a:extLst>
                <a:ext uri="{FF2B5EF4-FFF2-40B4-BE49-F238E27FC236}">
                  <a16:creationId xmlns:a16="http://schemas.microsoft.com/office/drawing/2014/main" id="{55B6B916-6F8C-C5F4-7792-5C19B4909F7F}"/>
                </a:ext>
              </a:extLst>
            </p:cNvPr>
            <p:cNvSpPr/>
            <p:nvPr/>
          </p:nvSpPr>
          <p:spPr>
            <a:xfrm>
              <a:off x="7072957" y="2921151"/>
              <a:ext cx="58850" cy="558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6"/>
                <a:gd name="f4" fmla="val 357"/>
                <a:gd name="f5" fmla="val 190"/>
                <a:gd name="f6" fmla="val 46"/>
                <a:gd name="f7" fmla="val 250"/>
                <a:gd name="f8" fmla="val 296"/>
                <a:gd name="f9" fmla="val 106"/>
                <a:gd name="f10" fmla="val 171"/>
                <a:gd name="f11" fmla="val 251"/>
                <a:gd name="f12" fmla="val 45"/>
                <a:gd name="f13" fmla="val 170"/>
                <a:gd name="f14" fmla="val 66"/>
                <a:gd name="f15" fmla="val 145"/>
                <a:gd name="f16" fmla="val 1"/>
                <a:gd name="f17" fmla="val 126"/>
                <a:gd name="f18" fmla="val 211"/>
                <a:gd name="f19" fmla="val 20"/>
                <a:gd name="f20" fmla="val 105"/>
                <a:gd name="f21" fmla="val 356"/>
                <a:gd name="f22" fmla="val 336"/>
                <a:gd name="f23" fmla="val 276"/>
                <a:gd name="f24" fmla="val 86"/>
                <a:gd name="f25" fmla="val 270"/>
                <a:gd name="f26" fmla="*/ f0 1 376"/>
                <a:gd name="f27" fmla="*/ f1 1 357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376"/>
                <a:gd name="f34" fmla="*/ f31 1 357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376" h="35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8"/>
                    <a:pt x="f5" y="f8"/>
                  </a:cubicBezTo>
                  <a:cubicBezTo>
                    <a:pt x="f12" y="f8"/>
                    <a:pt x="f12" y="f9"/>
                    <a:pt x="f13" y="f14"/>
                  </a:cubicBezTo>
                  <a:cubicBezTo>
                    <a:pt x="f13" y="f14"/>
                    <a:pt x="f13" y="f6"/>
                    <a:pt x="f5" y="f6"/>
                  </a:cubicBezTo>
                  <a:close/>
                  <a:moveTo>
                    <a:pt x="f15" y="f16"/>
                  </a:moveTo>
                  <a:cubicBezTo>
                    <a:pt x="f12" y="f16"/>
                    <a:pt x="f2" y="f17"/>
                    <a:pt x="f2" y="f18"/>
                  </a:cubicBezTo>
                  <a:cubicBezTo>
                    <a:pt x="f19" y="f8"/>
                    <a:pt x="f20" y="f21"/>
                    <a:pt x="f5" y="f21"/>
                  </a:cubicBezTo>
                  <a:cubicBezTo>
                    <a:pt x="f8" y="f22"/>
                    <a:pt x="f3" y="f23"/>
                    <a:pt x="f21" y="f10"/>
                  </a:cubicBezTo>
                  <a:cubicBezTo>
                    <a:pt x="f21" y="f24"/>
                    <a:pt x="f25" y="f16"/>
                    <a:pt x="f5" y="f16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4760;p58">
              <a:extLst>
                <a:ext uri="{FF2B5EF4-FFF2-40B4-BE49-F238E27FC236}">
                  <a16:creationId xmlns:a16="http://schemas.microsoft.com/office/drawing/2014/main" id="{64BA7FED-BA4B-F9F4-6759-60C7B4A61266}"/>
                </a:ext>
              </a:extLst>
            </p:cNvPr>
            <p:cNvSpPr/>
            <p:nvPr/>
          </p:nvSpPr>
          <p:spPr>
            <a:xfrm>
              <a:off x="7007833" y="2901272"/>
              <a:ext cx="59015" cy="518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7"/>
                <a:gd name="f4" fmla="val 331"/>
                <a:gd name="f5" fmla="val 160"/>
                <a:gd name="f6" fmla="val 66"/>
                <a:gd name="f7" fmla="val 192"/>
                <a:gd name="f8" fmla="val 226"/>
                <a:gd name="f9" fmla="val 83"/>
                <a:gd name="f10" fmla="val 251"/>
                <a:gd name="f11" fmla="val 108"/>
                <a:gd name="f12" fmla="val 291"/>
                <a:gd name="f13" fmla="val 173"/>
                <a:gd name="f14" fmla="val 233"/>
                <a:gd name="f15" fmla="val 186"/>
                <a:gd name="f16" fmla="val 253"/>
                <a:gd name="f17" fmla="val 175"/>
                <a:gd name="f18" fmla="val 260"/>
                <a:gd name="f19" fmla="val 162"/>
                <a:gd name="f20" fmla="val 263"/>
                <a:gd name="f21" fmla="val 148"/>
                <a:gd name="f22" fmla="val 107"/>
                <a:gd name="f23" fmla="val 61"/>
                <a:gd name="f24" fmla="val 237"/>
                <a:gd name="f25" fmla="val 193"/>
                <a:gd name="f26" fmla="val 153"/>
                <a:gd name="f27" fmla="val 106"/>
                <a:gd name="f28" fmla="val 88"/>
                <a:gd name="f29" fmla="val 121"/>
                <a:gd name="f30" fmla="val 72"/>
                <a:gd name="f31" fmla="val 140"/>
                <a:gd name="f32" fmla="val 152"/>
                <a:gd name="f33" fmla="val 113"/>
                <a:gd name="f34" fmla="val 74"/>
                <a:gd name="f35" fmla="val 15"/>
                <a:gd name="f36" fmla="val 41"/>
                <a:gd name="f37" fmla="val 48"/>
                <a:gd name="f38" fmla="val 68"/>
                <a:gd name="f39" fmla="val 21"/>
                <a:gd name="f40" fmla="val 1"/>
                <a:gd name="f41" fmla="val 276"/>
                <a:gd name="f42" fmla="val 78"/>
                <a:gd name="f43" fmla="val 327"/>
                <a:gd name="f44" fmla="val 211"/>
                <a:gd name="f45" fmla="val 318"/>
                <a:gd name="f46" fmla="val 311"/>
                <a:gd name="f47" fmla="val 278"/>
                <a:gd name="f48" fmla="val 376"/>
                <a:gd name="f49" fmla="val 274"/>
                <a:gd name="f50" fmla="val 36"/>
                <a:gd name="f51" fmla="val 213"/>
                <a:gd name="f52" fmla="*/ f0 1 377"/>
                <a:gd name="f53" fmla="*/ f1 1 331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377"/>
                <a:gd name="f60" fmla="*/ f57 1 331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377" h="33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0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3" y="f25"/>
                  </a:cubicBezTo>
                  <a:cubicBezTo>
                    <a:pt x="f23" y="f26"/>
                    <a:pt x="f23" y="f11"/>
                    <a:pt x="f27" y="f28"/>
                  </a:cubicBezTo>
                  <a:cubicBezTo>
                    <a:pt x="f29" y="f30"/>
                    <a:pt x="f31" y="f6"/>
                    <a:pt x="f5" y="f6"/>
                  </a:cubicBezTo>
                  <a:close/>
                  <a:moveTo>
                    <a:pt x="f32" y="f2"/>
                  </a:moveTo>
                  <a:cubicBezTo>
                    <a:pt x="f33" y="f2"/>
                    <a:pt x="f34" y="f35"/>
                    <a:pt x="f36" y="f37"/>
                  </a:cubicBezTo>
                  <a:lnTo>
                    <a:pt x="f36" y="f38"/>
                  </a:lnTo>
                  <a:cubicBezTo>
                    <a:pt x="f39" y="f11"/>
                    <a:pt x="f40" y="f26"/>
                    <a:pt x="f40" y="f25"/>
                  </a:cubicBezTo>
                  <a:cubicBezTo>
                    <a:pt x="f40" y="f41"/>
                    <a:pt x="f42" y="f4"/>
                    <a:pt x="f26" y="f4"/>
                  </a:cubicBezTo>
                  <a:cubicBezTo>
                    <a:pt x="f13" y="f4"/>
                    <a:pt x="f25" y="f43"/>
                    <a:pt x="f44" y="f45"/>
                  </a:cubicBezTo>
                  <a:cubicBezTo>
                    <a:pt x="f46" y="f47"/>
                    <a:pt x="f48" y="f13"/>
                    <a:pt x="f46" y="f28"/>
                  </a:cubicBezTo>
                  <a:cubicBezTo>
                    <a:pt x="f49" y="f50"/>
                    <a:pt x="f51" y="f2"/>
                    <a:pt x="f32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4761;p58">
              <a:extLst>
                <a:ext uri="{FF2B5EF4-FFF2-40B4-BE49-F238E27FC236}">
                  <a16:creationId xmlns:a16="http://schemas.microsoft.com/office/drawing/2014/main" id="{31C0CA48-CDDB-2153-DE15-F2F29B7A2D97}"/>
                </a:ext>
              </a:extLst>
            </p:cNvPr>
            <p:cNvSpPr/>
            <p:nvPr/>
          </p:nvSpPr>
          <p:spPr>
            <a:xfrm>
              <a:off x="6971833" y="3767666"/>
              <a:ext cx="101278" cy="879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7"/>
                <a:gd name="f4" fmla="val 562"/>
                <a:gd name="f5" fmla="val 297"/>
                <a:gd name="f6" fmla="val 77"/>
                <a:gd name="f7" fmla="val 310"/>
                <a:gd name="f8" fmla="val 323"/>
                <a:gd name="f9" fmla="val 78"/>
                <a:gd name="f10" fmla="val 336"/>
                <a:gd name="f11" fmla="val 80"/>
                <a:gd name="f12" fmla="val 356"/>
                <a:gd name="f13" fmla="val 441"/>
                <a:gd name="f14" fmla="val 100"/>
                <a:gd name="f15" fmla="val 541"/>
                <a:gd name="f16" fmla="val 145"/>
                <a:gd name="f17" fmla="val 566"/>
                <a:gd name="f18" fmla="val 251"/>
                <a:gd name="f19" fmla="val 584"/>
                <a:gd name="f20" fmla="val 381"/>
                <a:gd name="f21" fmla="val 448"/>
                <a:gd name="f22" fmla="val 480"/>
                <a:gd name="f23" fmla="val 329"/>
                <a:gd name="f24" fmla="val 316"/>
                <a:gd name="f25" fmla="val 303"/>
                <a:gd name="f26" fmla="val 478"/>
                <a:gd name="f27" fmla="val 291"/>
                <a:gd name="f28" fmla="val 476"/>
                <a:gd name="f29" fmla="val 190"/>
                <a:gd name="f30" fmla="val 456"/>
                <a:gd name="f31" fmla="val 85"/>
                <a:gd name="f32" fmla="val 376"/>
                <a:gd name="f33" fmla="val 105"/>
                <a:gd name="f34" fmla="val 140"/>
                <a:gd name="f35" fmla="val 202"/>
                <a:gd name="f36" fmla="val 271"/>
                <a:gd name="f37" fmla="val 20"/>
                <a:gd name="f38" fmla="val 40"/>
                <a:gd name="f39" fmla="val 226"/>
                <a:gd name="f40" fmla="val 396"/>
                <a:gd name="f41" fmla="val 125"/>
                <a:gd name="f42" fmla="val 561"/>
                <a:gd name="f43" fmla="val 626"/>
                <a:gd name="f44" fmla="val 646"/>
                <a:gd name="f45" fmla="val 481"/>
                <a:gd name="f46" fmla="*/ f0 1 647"/>
                <a:gd name="f47" fmla="*/ f1 1 562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647"/>
                <a:gd name="f54" fmla="*/ f51 1 562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647" h="56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1"/>
                  </a:ln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18"/>
                  </a:cubicBezTo>
                  <a:cubicBezTo>
                    <a:pt x="f33" y="f34"/>
                    <a:pt x="f35" y="f6"/>
                    <a:pt x="f5" y="f6"/>
                  </a:cubicBezTo>
                  <a:close/>
                  <a:moveTo>
                    <a:pt x="f24" y="f2"/>
                  </a:moveTo>
                  <a:cubicBezTo>
                    <a:pt x="f27" y="f2"/>
                    <a:pt x="f36" y="f37"/>
                    <a:pt x="f36" y="f37"/>
                  </a:cubicBezTo>
                  <a:cubicBezTo>
                    <a:pt x="f16" y="f37"/>
                    <a:pt x="f38" y="f14"/>
                    <a:pt x="f37" y="f39"/>
                  </a:cubicBezTo>
                  <a:cubicBezTo>
                    <a:pt x="f2" y="f40"/>
                    <a:pt x="f41" y="f15"/>
                    <a:pt x="f27" y="f42"/>
                  </a:cubicBezTo>
                  <a:cubicBezTo>
                    <a:pt x="f13" y="f42"/>
                    <a:pt x="f43" y="f30"/>
                    <a:pt x="f44" y="f27"/>
                  </a:cubicBezTo>
                  <a:cubicBezTo>
                    <a:pt x="f44" y="f14"/>
                    <a:pt x="f45" y="f2"/>
                    <a:pt x="f24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4762;p58">
              <a:extLst>
                <a:ext uri="{FF2B5EF4-FFF2-40B4-BE49-F238E27FC236}">
                  <a16:creationId xmlns:a16="http://schemas.microsoft.com/office/drawing/2014/main" id="{99EEC0C9-F529-3973-9C18-A575A4877571}"/>
                </a:ext>
              </a:extLst>
            </p:cNvPr>
            <p:cNvSpPr/>
            <p:nvPr/>
          </p:nvSpPr>
          <p:spPr>
            <a:xfrm>
              <a:off x="6871030" y="2956995"/>
              <a:ext cx="215386" cy="1806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76"/>
                <a:gd name="f4" fmla="val 1154"/>
                <a:gd name="f5" fmla="val 604"/>
                <a:gd name="f6" fmla="val 87"/>
                <a:gd name="f7" fmla="val 854"/>
                <a:gd name="f8" fmla="val 1085"/>
                <a:gd name="f9" fmla="val 192"/>
                <a:gd name="f10" fmla="val 1185"/>
                <a:gd name="f11" fmla="val 398"/>
                <a:gd name="f12" fmla="val 1290"/>
                <a:gd name="f13" fmla="val 628"/>
                <a:gd name="f14" fmla="val 1230"/>
                <a:gd name="f15" fmla="val 923"/>
                <a:gd name="f16" fmla="val 980"/>
                <a:gd name="f17" fmla="val 1024"/>
                <a:gd name="f18" fmla="val 919"/>
                <a:gd name="f19" fmla="val 1049"/>
                <a:gd name="f20" fmla="val 860"/>
                <a:gd name="f21" fmla="val 1061"/>
                <a:gd name="f22" fmla="val 803"/>
                <a:gd name="f23" fmla="val 311"/>
                <a:gd name="f24" fmla="val 184"/>
                <a:gd name="f25" fmla="val 584"/>
                <a:gd name="f26" fmla="val 107"/>
                <a:gd name="f27" fmla="val 1"/>
                <a:gd name="f28" fmla="val 613"/>
                <a:gd name="f29" fmla="val 599"/>
                <a:gd name="f30" fmla="val 2"/>
                <a:gd name="f31" fmla="val 559"/>
                <a:gd name="f32" fmla="val 539"/>
                <a:gd name="f33" fmla="val 47"/>
                <a:gd name="f34" fmla="val 67"/>
                <a:gd name="f35" fmla="val 289"/>
                <a:gd name="f36" fmla="val 123"/>
                <a:gd name="f37" fmla="val 358"/>
                <a:gd name="f38" fmla="val 608"/>
                <a:gd name="f39" fmla="val 244"/>
                <a:gd name="f40" fmla="val 900"/>
                <a:gd name="f41" fmla="val 515"/>
                <a:gd name="f42" fmla="val 805"/>
                <a:gd name="f43" fmla="val 828"/>
                <a:gd name="f44" fmla="val 851"/>
                <a:gd name="f45" fmla="val 1152"/>
                <a:gd name="f46" fmla="val 875"/>
                <a:gd name="f47" fmla="val 1149"/>
                <a:gd name="f48" fmla="val 1109"/>
                <a:gd name="f49" fmla="val 1375"/>
                <a:gd name="f50" fmla="val 818"/>
                <a:gd name="f51" fmla="val 1310"/>
                <a:gd name="f52" fmla="val 548"/>
                <a:gd name="f53" fmla="val 1272"/>
                <a:gd name="f54" fmla="val 208"/>
                <a:gd name="f55" fmla="val 945"/>
                <a:gd name="f56" fmla="*/ f0 1 1376"/>
                <a:gd name="f57" fmla="*/ f1 1 115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1376"/>
                <a:gd name="f64" fmla="*/ f61 1 115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1376" h="115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" y="f24"/>
                    <a:pt x="f25" y="f26"/>
                  </a:cubicBezTo>
                  <a:cubicBezTo>
                    <a:pt x="f5" y="f26"/>
                    <a:pt x="f5" y="f26"/>
                    <a:pt x="f5" y="f6"/>
                  </a:cubicBezTo>
                  <a:close/>
                  <a:moveTo>
                    <a:pt x="f13" y="f27"/>
                  </a:moveTo>
                  <a:cubicBezTo>
                    <a:pt x="f28" y="f27"/>
                    <a:pt x="f29" y="f27"/>
                    <a:pt x="f25" y="f30"/>
                  </a:cubicBezTo>
                  <a:cubicBezTo>
                    <a:pt x="f31" y="f30"/>
                    <a:pt x="f32" y="f33"/>
                    <a:pt x="f32" y="f34"/>
                  </a:cubicBezTo>
                  <a:cubicBezTo>
                    <a:pt x="f35" y="f26"/>
                    <a:pt x="f36" y="f37"/>
                    <a:pt x="f24" y="f38"/>
                  </a:cubicBezTo>
                  <a:cubicBezTo>
                    <a:pt x="f39" y="f40"/>
                    <a:pt x="f41" y="f4"/>
                    <a:pt x="f42" y="f4"/>
                  </a:cubicBezTo>
                  <a:cubicBezTo>
                    <a:pt x="f43" y="f4"/>
                    <a:pt x="f44" y="f45"/>
                    <a:pt x="f46" y="f47"/>
                  </a:cubicBezTo>
                  <a:cubicBezTo>
                    <a:pt x="f10" y="f48"/>
                    <a:pt x="f49" y="f50"/>
                    <a:pt x="f51" y="f52"/>
                  </a:cubicBezTo>
                  <a:cubicBezTo>
                    <a:pt x="f53" y="f54"/>
                    <a:pt x="f55" y="f27"/>
                    <a:pt x="f13" y="f27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4763;p58">
              <a:extLst>
                <a:ext uri="{FF2B5EF4-FFF2-40B4-BE49-F238E27FC236}">
                  <a16:creationId xmlns:a16="http://schemas.microsoft.com/office/drawing/2014/main" id="{9E5983AB-3095-68C5-448D-F391AD9CFA49}"/>
                </a:ext>
              </a:extLst>
            </p:cNvPr>
            <p:cNvSpPr/>
            <p:nvPr/>
          </p:nvSpPr>
          <p:spPr>
            <a:xfrm>
              <a:off x="6759418" y="3677341"/>
              <a:ext cx="156847" cy="1349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02"/>
                <a:gd name="f4" fmla="val 862"/>
                <a:gd name="f5" fmla="val 485"/>
                <a:gd name="f6" fmla="val 91"/>
                <a:gd name="f7" fmla="val 765"/>
                <a:gd name="f8" fmla="val 984"/>
                <a:gd name="f9" fmla="val 413"/>
                <a:gd name="f10" fmla="val 731"/>
                <a:gd name="f11" fmla="val 677"/>
                <a:gd name="f12" fmla="val 664"/>
                <a:gd name="f13" fmla="val 747"/>
                <a:gd name="f14" fmla="val 579"/>
                <a:gd name="f15" fmla="val 779"/>
                <a:gd name="f16" fmla="val 494"/>
                <a:gd name="f17" fmla="val 396"/>
                <a:gd name="f18" fmla="val 298"/>
                <a:gd name="f19" fmla="val 735"/>
                <a:gd name="f20" fmla="val 231"/>
                <a:gd name="f21" fmla="val 657"/>
                <a:gd name="f22" fmla="val 85"/>
                <a:gd name="f23" fmla="val 512"/>
                <a:gd name="f24" fmla="val 262"/>
                <a:gd name="f25" fmla="val 157"/>
                <a:gd name="f26" fmla="val 271"/>
                <a:gd name="f27" fmla="val 342"/>
                <a:gd name="f28" fmla="val 111"/>
                <a:gd name="f29" fmla="val 415"/>
                <a:gd name="f30" fmla="val 510"/>
                <a:gd name="f31" fmla="val 1"/>
                <a:gd name="f32" fmla="val 314"/>
                <a:gd name="f33" fmla="val 33"/>
                <a:gd name="f34" fmla="val 97"/>
                <a:gd name="f35" fmla="val 45"/>
                <a:gd name="f36" fmla="val 177"/>
                <a:gd name="f37" fmla="val 427"/>
                <a:gd name="f38" fmla="val 597"/>
                <a:gd name="f39" fmla="val 170"/>
                <a:gd name="f40" fmla="val 754"/>
                <a:gd name="f41" fmla="val 331"/>
                <a:gd name="f42" fmla="val 861"/>
                <a:gd name="f43" fmla="val 498"/>
                <a:gd name="f44" fmla="val 577"/>
                <a:gd name="f45" fmla="val 837"/>
                <a:gd name="f46" fmla="val 783"/>
                <a:gd name="f47" fmla="val 922"/>
                <a:gd name="f48" fmla="val 367"/>
                <a:gd name="f49" fmla="val 836"/>
                <a:gd name="f50" fmla="val 755"/>
                <a:gd name="f51" fmla="val 53"/>
                <a:gd name="f52" fmla="val 634"/>
                <a:gd name="f53" fmla="*/ f0 1 1002"/>
                <a:gd name="f54" fmla="*/ f1 1 862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1002"/>
                <a:gd name="f61" fmla="*/ f58 1 862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1002" h="86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2" y="f24"/>
                    <a:pt x="f20" y="f25"/>
                  </a:cubicBezTo>
                  <a:lnTo>
                    <a:pt x="f26" y="f25"/>
                  </a:lnTo>
                  <a:cubicBezTo>
                    <a:pt x="f27" y="f28"/>
                    <a:pt x="f29" y="f6"/>
                    <a:pt x="f5" y="f6"/>
                  </a:cubicBezTo>
                  <a:close/>
                  <a:moveTo>
                    <a:pt x="f30" y="f31"/>
                  </a:moveTo>
                  <a:cubicBezTo>
                    <a:pt x="f9" y="f31"/>
                    <a:pt x="f32" y="f33"/>
                    <a:pt x="f20" y="f34"/>
                  </a:cubicBezTo>
                  <a:cubicBezTo>
                    <a:pt x="f35" y="f36"/>
                    <a:pt x="f2" y="f37"/>
                    <a:pt x="f22" y="f38"/>
                  </a:cubicBez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21" y="f45"/>
                    <a:pt x="f10" y="f46"/>
                  </a:cubicBezTo>
                  <a:cubicBezTo>
                    <a:pt x="f47" y="f21"/>
                    <a:pt x="f3" y="f48"/>
                    <a:pt x="f49" y="f25"/>
                  </a:cubicBezTo>
                  <a:cubicBezTo>
                    <a:pt x="f50" y="f51"/>
                    <a:pt x="f52" y="f31"/>
                    <a:pt x="f30" y="f31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4764;p58">
              <a:extLst>
                <a:ext uri="{FF2B5EF4-FFF2-40B4-BE49-F238E27FC236}">
                  <a16:creationId xmlns:a16="http://schemas.microsoft.com/office/drawing/2014/main" id="{7ADAA896-8782-2BC5-5461-387C8D04D1D9}"/>
                </a:ext>
              </a:extLst>
            </p:cNvPr>
            <p:cNvSpPr/>
            <p:nvPr/>
          </p:nvSpPr>
          <p:spPr>
            <a:xfrm>
              <a:off x="6684135" y="3922163"/>
              <a:ext cx="346557" cy="2952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14"/>
                <a:gd name="f4" fmla="val 1886"/>
                <a:gd name="f5" fmla="val 1057"/>
                <a:gd name="f6" fmla="val 87"/>
                <a:gd name="f7" fmla="val 1095"/>
                <a:gd name="f8" fmla="val 1133"/>
                <a:gd name="f9" fmla="val 89"/>
                <a:gd name="f10" fmla="val 1172"/>
                <a:gd name="f11" fmla="val 95"/>
                <a:gd name="f12" fmla="val 1608"/>
                <a:gd name="f13" fmla="val 160"/>
                <a:gd name="f14" fmla="val 2109"/>
                <a:gd name="f15" fmla="val 555"/>
                <a:gd name="f16" fmla="val 1963"/>
                <a:gd name="f17" fmla="val 1036"/>
                <a:gd name="f18" fmla="val 1842"/>
                <a:gd name="f19" fmla="val 1453"/>
                <a:gd name="f20" fmla="val 1516"/>
                <a:gd name="f21" fmla="val 1784"/>
                <a:gd name="f22" fmla="val 1110"/>
                <a:gd name="f23" fmla="val 1028"/>
                <a:gd name="f24" fmla="val 944"/>
                <a:gd name="f25" fmla="val 1770"/>
                <a:gd name="f26" fmla="val 857"/>
                <a:gd name="f27" fmla="val 1742"/>
                <a:gd name="f28" fmla="val 421"/>
                <a:gd name="f29" fmla="val 1617"/>
                <a:gd name="f30" fmla="val 86"/>
                <a:gd name="f31" fmla="val 1201"/>
                <a:gd name="f32" fmla="val 211"/>
                <a:gd name="f33" fmla="val 741"/>
                <a:gd name="f34" fmla="val 325"/>
                <a:gd name="f35" fmla="val 362"/>
                <a:gd name="f36" fmla="val 664"/>
                <a:gd name="f37" fmla="val 1067"/>
                <a:gd name="f38" fmla="val 1"/>
                <a:gd name="f39" fmla="val 629"/>
                <a:gd name="f40" fmla="val 237"/>
                <a:gd name="f41" fmla="val 293"/>
                <a:gd name="f42" fmla="val 126"/>
                <a:gd name="f43" fmla="val 721"/>
                <a:gd name="f44" fmla="val 316"/>
                <a:gd name="f45" fmla="val 1702"/>
                <a:gd name="f46" fmla="val 797"/>
                <a:gd name="f47" fmla="val 1787"/>
                <a:gd name="f48" fmla="val 1807"/>
                <a:gd name="f49" fmla="val 817"/>
                <a:gd name="f50" fmla="val 1827"/>
                <a:gd name="f51" fmla="val 837"/>
                <a:gd name="f52" fmla="val 1847"/>
                <a:gd name="f53" fmla="val 924"/>
                <a:gd name="f54" fmla="val 1873"/>
                <a:gd name="f55" fmla="val 1009"/>
                <a:gd name="f56" fmla="val 1092"/>
                <a:gd name="f57" fmla="val 1548"/>
                <a:gd name="f58" fmla="val 1926"/>
                <a:gd name="f59" fmla="val 1514"/>
                <a:gd name="f60" fmla="val 2048"/>
                <a:gd name="f61" fmla="val 1056"/>
                <a:gd name="f62" fmla="val 535"/>
                <a:gd name="f63" fmla="val 1713"/>
                <a:gd name="f64" fmla="val 1232"/>
                <a:gd name="f65" fmla="val 15"/>
                <a:gd name="f66" fmla="val 1177"/>
                <a:gd name="f67" fmla="val 5"/>
                <a:gd name="f68" fmla="val 1121"/>
                <a:gd name="f69" fmla="*/ f0 1 2214"/>
                <a:gd name="f70" fmla="*/ f1 1 1886"/>
                <a:gd name="f71" fmla="val f2"/>
                <a:gd name="f72" fmla="val f3"/>
                <a:gd name="f73" fmla="val f4"/>
                <a:gd name="f74" fmla="+- f73 0 f71"/>
                <a:gd name="f75" fmla="+- f72 0 f71"/>
                <a:gd name="f76" fmla="*/ f75 1 2214"/>
                <a:gd name="f77" fmla="*/ f74 1 1886"/>
                <a:gd name="f78" fmla="*/ f71 1 f76"/>
                <a:gd name="f79" fmla="*/ f72 1 f76"/>
                <a:gd name="f80" fmla="*/ f71 1 f77"/>
                <a:gd name="f81" fmla="*/ f73 1 f77"/>
                <a:gd name="f82" fmla="*/ f78 f69 1"/>
                <a:gd name="f83" fmla="*/ f79 f69 1"/>
                <a:gd name="f84" fmla="*/ f81 f70 1"/>
                <a:gd name="f85" fmla="*/ f80 f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2" t="f85" r="f83" b="f84"/>
              <a:pathLst>
                <a:path w="2214" h="188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6"/>
                    <a:pt x="f5" y="f6"/>
                  </a:cubicBezTo>
                  <a:close/>
                  <a:moveTo>
                    <a:pt x="f37" y="f38"/>
                  </a:moveTo>
                  <a:cubicBezTo>
                    <a:pt x="f39" y="f38"/>
                    <a:pt x="f40" y="f41"/>
                    <a:pt x="f42" y="f43"/>
                  </a:cubicBezTo>
                  <a:cubicBezTo>
                    <a:pt x="f38" y="f31"/>
                    <a:pt x="f44" y="f45"/>
                    <a:pt x="f46" y="f47"/>
                  </a:cubicBezTo>
                  <a:cubicBezTo>
                    <a:pt x="f46" y="f48"/>
                    <a:pt x="f49" y="f50"/>
                    <a:pt x="f51" y="f52"/>
                  </a:cubicBezTo>
                  <a:cubicBezTo>
                    <a:pt x="f53" y="f54"/>
                    <a:pt x="f55" y="f4"/>
                    <a:pt x="f56" y="f4"/>
                  </a:cubicBezTo>
                  <a:cubicBezTo>
                    <a:pt x="f57" y="f4"/>
                    <a:pt x="f58" y="f59"/>
                    <a:pt x="f60" y="f61"/>
                  </a:cubicBezTo>
                  <a:cubicBezTo>
                    <a:pt x="f3" y="f62"/>
                    <a:pt x="f63" y="f11"/>
                    <a:pt x="f64" y="f65"/>
                  </a:cubicBezTo>
                  <a:cubicBezTo>
                    <a:pt x="f66" y="f67"/>
                    <a:pt x="f68" y="f38"/>
                    <a:pt x="f37" y="f38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4765;p58">
              <a:extLst>
                <a:ext uri="{FF2B5EF4-FFF2-40B4-BE49-F238E27FC236}">
                  <a16:creationId xmlns:a16="http://schemas.microsoft.com/office/drawing/2014/main" id="{10F02A32-9778-54E7-E875-E3335CB525AD}"/>
                </a:ext>
              </a:extLst>
            </p:cNvPr>
            <p:cNvSpPr/>
            <p:nvPr/>
          </p:nvSpPr>
          <p:spPr>
            <a:xfrm>
              <a:off x="6429457" y="2617945"/>
              <a:ext cx="237771" cy="1260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19"/>
                <a:gd name="f4" fmla="val 805"/>
                <a:gd name="f5" fmla="val 711"/>
                <a:gd name="f6" fmla="val 356"/>
                <a:gd name="f7" fmla="val 25"/>
                <a:gd name="f8" fmla="val 336"/>
                <a:gd name="f9" fmla="val 721"/>
                <a:gd name="f10" fmla="val 7"/>
                <a:gd name="f11" fmla="val 726"/>
                <a:gd name="f12" fmla="val 13"/>
                <a:gd name="f13" fmla="val 19"/>
                <a:gd name="f14" fmla="val 191"/>
                <a:gd name="f15" fmla="val 416"/>
                <a:gd name="f16" fmla="val 105"/>
                <a:gd name="f17" fmla="val 731"/>
                <a:gd name="f18" fmla="val 740"/>
                <a:gd name="f19" fmla="val 1098"/>
                <a:gd name="f20" fmla="val 1300"/>
                <a:gd name="f21" fmla="val 469"/>
                <a:gd name="f22" fmla="val 1422"/>
                <a:gd name="f23" fmla="val 771"/>
                <a:gd name="f24" fmla="val 1430"/>
                <a:gd name="f25" fmla="val 795"/>
                <a:gd name="f26" fmla="val 1446"/>
                <a:gd name="f27" fmla="val 804"/>
                <a:gd name="f28" fmla="val 1462"/>
                <a:gd name="f29" fmla="val 1490"/>
                <a:gd name="f30" fmla="val 1518"/>
                <a:gd name="f31" fmla="val 777"/>
                <a:gd name="f32" fmla="val 1502"/>
                <a:gd name="f33" fmla="val 751"/>
                <a:gd name="f34" fmla="val 1357"/>
                <a:gd name="f35" fmla="val 396"/>
                <a:gd name="f36" fmla="val 1152"/>
                <a:gd name="f37" fmla="*/ f0 1 1519"/>
                <a:gd name="f38" fmla="*/ f1 1 805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1519"/>
                <a:gd name="f45" fmla="*/ f42 1 805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1519" h="805">
                  <a:moveTo>
                    <a:pt x="f5" y="f2"/>
                  </a:moveTo>
                  <a:cubicBezTo>
                    <a:pt x="f6" y="f2"/>
                    <a:pt x="f7" y="f8"/>
                    <a:pt x="f2" y="f5"/>
                  </a:cubicBezTo>
                  <a:cubicBezTo>
                    <a:pt x="f2" y="f9"/>
                    <a:pt x="f10" y="f11"/>
                    <a:pt x="f12" y="f11"/>
                  </a:cubicBezTo>
                  <a:cubicBezTo>
                    <a:pt x="f13" y="f11"/>
                    <a:pt x="f7" y="f9"/>
                    <a:pt x="f7" y="f5"/>
                  </a:cubicBezTo>
                  <a:cubicBezTo>
                    <a:pt x="f14" y="f15"/>
                    <a:pt x="f8" y="f16"/>
                    <a:pt x="f5" y="f16"/>
                  </a:cubicBezTo>
                  <a:cubicBezTo>
                    <a:pt x="f9" y="f16"/>
                    <a:pt x="f17" y="f16"/>
                    <a:pt x="f18" y="f16"/>
                  </a:cubicBezTo>
                  <a:cubicBezTo>
                    <a:pt x="f19" y="f16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31"/>
                    <a:pt x="f32" y="f33"/>
                  </a:cubicBezTo>
                  <a:cubicBezTo>
                    <a:pt x="f34" y="f35"/>
                    <a:pt x="f36" y="f2"/>
                    <a:pt x="f5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4766;p58">
              <a:extLst>
                <a:ext uri="{FF2B5EF4-FFF2-40B4-BE49-F238E27FC236}">
                  <a16:creationId xmlns:a16="http://schemas.microsoft.com/office/drawing/2014/main" id="{8584D289-4CD7-CAF5-9147-75B0E855C4D1}"/>
                </a:ext>
              </a:extLst>
            </p:cNvPr>
            <p:cNvSpPr/>
            <p:nvPr/>
          </p:nvSpPr>
          <p:spPr>
            <a:xfrm>
              <a:off x="5902580" y="2835993"/>
              <a:ext cx="334972" cy="373953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2140"/>
                <a:gd name="f5" fmla="val 2389"/>
                <a:gd name="f6" fmla="val 678"/>
                <a:gd name="f7" fmla="val 375"/>
                <a:gd name="f8" fmla="val 67"/>
                <a:gd name="f9" fmla="val 32"/>
                <a:gd name="f10" fmla="val 72"/>
                <a:gd name="f11" fmla="val 775"/>
                <a:gd name="f12" fmla="val 593"/>
                <a:gd name="f13" fmla="val 1111"/>
                <a:gd name="f14" fmla="val 948"/>
                <a:gd name="f15" fmla="val 1196"/>
                <a:gd name="f16" fmla="val 988"/>
                <a:gd name="f17" fmla="val 1171"/>
                <a:gd name="f18" fmla="val 1151"/>
                <a:gd name="f19" fmla="val 968"/>
                <a:gd name="f20" fmla="val 1025"/>
                <a:gd name="f21" fmla="val 342"/>
                <a:gd name="f22" fmla="val 820"/>
                <a:gd name="f23" fmla="val 197"/>
                <a:gd name="f24" fmla="val 525"/>
                <a:gd name="f25" fmla="val 33"/>
                <a:gd name="f26" fmla="val 171"/>
                <a:gd name="f27" fmla="val 343"/>
                <a:gd name="f28" fmla="val 94"/>
                <a:gd name="f29" fmla="val 658"/>
                <a:gd name="f30" fmla="val 825"/>
                <a:gd name="f31" fmla="val 993"/>
                <a:gd name="f32" fmla="val 115"/>
                <a:gd name="f33" fmla="val 1093"/>
                <a:gd name="f34" fmla="val 129"/>
                <a:gd name="f35" fmla="val 1238"/>
                <a:gd name="f36" fmla="val 149"/>
                <a:gd name="f37" fmla="val 1389"/>
                <a:gd name="f38" fmla="val 169"/>
                <a:gd name="f39" fmla="val 1534"/>
                <a:gd name="f40" fmla="val 194"/>
                <a:gd name="f41" fmla="val 1594"/>
                <a:gd name="f42" fmla="val 214"/>
                <a:gd name="f43" fmla="val 1679"/>
                <a:gd name="f44" fmla="val 1739"/>
                <a:gd name="f45" fmla="val 234"/>
                <a:gd name="f46" fmla="val 1844"/>
                <a:gd name="f47" fmla="val 1909"/>
                <a:gd name="f48" fmla="val 320"/>
                <a:gd name="f49" fmla="val 445"/>
                <a:gd name="f50" fmla="val 2035"/>
                <a:gd name="f51" fmla="val 570"/>
                <a:gd name="f52" fmla="val 650"/>
                <a:gd name="f53" fmla="val 1929"/>
                <a:gd name="f54" fmla="val 755"/>
                <a:gd name="f55" fmla="val 1719"/>
                <a:gd name="f56" fmla="val 1005"/>
                <a:gd name="f57" fmla="val 1364"/>
                <a:gd name="f58" fmla="val 1073"/>
                <a:gd name="f59" fmla="val 1216"/>
                <a:gd name="f60" fmla="val 1053"/>
                <a:gd name="f61" fmla="val 1236"/>
                <a:gd name="f62" fmla="val 1013"/>
                <a:gd name="f63" fmla="val 1546"/>
                <a:gd name="f64" fmla="val 1967"/>
                <a:gd name="f65" fmla="val 2297"/>
                <a:gd name="f66" fmla="val 803"/>
                <a:gd name="f67" fmla="val 553"/>
                <a:gd name="f68" fmla="val 2237"/>
                <a:gd name="f69" fmla="val 322"/>
                <a:gd name="f70" fmla="val 2092"/>
                <a:gd name="f71" fmla="val 302"/>
                <a:gd name="f72" fmla="val 282"/>
                <a:gd name="f73" fmla="val 2112"/>
                <a:gd name="f74" fmla="val 2132"/>
                <a:gd name="f75" fmla="val 527"/>
                <a:gd name="f76" fmla="val 2305"/>
                <a:gd name="f77" fmla="val 802"/>
                <a:gd name="f78" fmla="val 1079"/>
                <a:gd name="f79" fmla="val 1340"/>
                <a:gd name="f80" fmla="val 1601"/>
                <a:gd name="f81" fmla="val 2315"/>
                <a:gd name="f82" fmla="val 1824"/>
                <a:gd name="f83" fmla="val 2172"/>
                <a:gd name="f84" fmla="val 1877"/>
                <a:gd name="f85" fmla="val 2156"/>
                <a:gd name="f86" fmla="val 1858"/>
                <a:gd name="f87" fmla="val 2101"/>
                <a:gd name="f88" fmla="val 1817"/>
                <a:gd name="f89" fmla="val 1807"/>
                <a:gd name="f90" fmla="val 1796"/>
                <a:gd name="f91" fmla="val 2104"/>
                <a:gd name="f92" fmla="val 1784"/>
                <a:gd name="f93" fmla="val 1574"/>
                <a:gd name="f94" fmla="val 1138"/>
                <a:gd name="f95" fmla="val 1987"/>
                <a:gd name="f96" fmla="val 1611"/>
                <a:gd name="f97" fmla="val 1296"/>
                <a:gd name="f98" fmla="val 1429"/>
                <a:gd name="f99" fmla="val 2095"/>
                <a:gd name="f100" fmla="val 985"/>
                <a:gd name="f101" fmla="val 2115"/>
                <a:gd name="f102" fmla="val 545"/>
                <a:gd name="f103" fmla="val 380"/>
                <a:gd name="f104" fmla="val 254"/>
                <a:gd name="f105" fmla="val 1639"/>
                <a:gd name="f106" fmla="val 69"/>
                <a:gd name="f107" fmla="val 1284"/>
                <a:gd name="f108" fmla="val 44"/>
                <a:gd name="f109" fmla="val 24"/>
                <a:gd name="f110" fmla="val 921"/>
                <a:gd name="f111" fmla="val 12"/>
                <a:gd name="f112" fmla="val 806"/>
                <a:gd name="f113" fmla="*/ f1 1 2140"/>
                <a:gd name="f114" fmla="*/ f2 1 2389"/>
                <a:gd name="f115" fmla="val f3"/>
                <a:gd name="f116" fmla="val f4"/>
                <a:gd name="f117" fmla="val f5"/>
                <a:gd name="f118" fmla="+- f117 0 f115"/>
                <a:gd name="f119" fmla="+- f116 0 f115"/>
                <a:gd name="f120" fmla="*/ f119 1 2140"/>
                <a:gd name="f121" fmla="*/ f118 1 2389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2140" h="2389">
                  <a:moveTo>
                    <a:pt x="f6" y="f3"/>
                  </a:moveTo>
                  <a:cubicBezTo>
                    <a:pt x="f7" y="f3"/>
                    <a:pt x="f3" y="f8"/>
                    <a:pt x="f9" y="f0"/>
                  </a:cubicBezTo>
                  <a:cubicBezTo>
                    <a:pt x="f10" y="f11"/>
                    <a:pt x="f12" y="f13"/>
                    <a:pt x="f14" y="f15"/>
                  </a:cubicBezTo>
                  <a:lnTo>
                    <a:pt x="f16" y="f15"/>
                  </a:lnTo>
                  <a:cubicBezTo>
                    <a:pt x="f16" y="f17"/>
                    <a:pt x="f16" y="f18"/>
                    <a:pt x="f19" y="f18"/>
                  </a:cubicBezTo>
                  <a:cubicBezTo>
                    <a:pt x="f6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2"/>
                    <a:pt x="f44" y="f45"/>
                  </a:cubicBezTo>
                  <a:cubicBezTo>
                    <a:pt x="f46" y="f45"/>
                    <a:pt x="f47" y="f48"/>
                    <a:pt x="f47" y="f49"/>
                  </a:cubicBezTo>
                  <a:cubicBezTo>
                    <a:pt x="f50" y="f51"/>
                    <a:pt x="f50" y="f52"/>
                    <a:pt x="f53" y="f54"/>
                  </a:cubicBezTo>
                  <a:cubicBezTo>
                    <a:pt x="f55" y="f56"/>
                    <a:pt x="f57" y="f13"/>
                    <a:pt x="f58" y="f59"/>
                  </a:cubicBezTo>
                  <a:lnTo>
                    <a:pt x="f60" y="f61"/>
                  </a:lnTo>
                  <a:lnTo>
                    <a:pt x="f60" y="f15"/>
                  </a:lnTo>
                  <a:lnTo>
                    <a:pt x="f62" y="f15"/>
                  </a:lnTo>
                  <a:lnTo>
                    <a:pt x="f62" y="f59"/>
                  </a:lnTo>
                  <a:cubicBezTo>
                    <a:pt x="f19" y="f63"/>
                    <a:pt x="f62" y="f64"/>
                    <a:pt x="f60" y="f65"/>
                  </a:cubicBezTo>
                  <a:cubicBezTo>
                    <a:pt x="f66" y="f65"/>
                    <a:pt x="f67" y="f68"/>
                    <a:pt x="f69" y="f70"/>
                  </a:cubicBezTo>
                  <a:cubicBezTo>
                    <a:pt x="f71" y="f70"/>
                    <a:pt x="f72" y="f73"/>
                    <a:pt x="f71" y="f74"/>
                  </a:cubicBezTo>
                  <a:cubicBezTo>
                    <a:pt x="f75" y="f76"/>
                    <a:pt x="f77" y="f5"/>
                    <a:pt x="f78" y="f5"/>
                  </a:cubicBezTo>
                  <a:cubicBezTo>
                    <a:pt x="f79" y="f5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7"/>
                  </a:cubicBezTo>
                  <a:cubicBezTo>
                    <a:pt x="f89" y="f87"/>
                    <a:pt x="f90" y="f91"/>
                    <a:pt x="f92" y="f73"/>
                  </a:cubicBezTo>
                  <a:cubicBezTo>
                    <a:pt x="f93" y="f68"/>
                    <a:pt x="f57" y="f65"/>
                    <a:pt x="f94" y="f65"/>
                  </a:cubicBezTo>
                  <a:cubicBezTo>
                    <a:pt x="f94" y="f95"/>
                    <a:pt x="f94" y="f96"/>
                    <a:pt x="f60" y="f97"/>
                  </a:cubicBezTo>
                  <a:lnTo>
                    <a:pt x="f33" y="f97"/>
                  </a:lnTo>
                  <a:cubicBezTo>
                    <a:pt x="f98" y="f15"/>
                    <a:pt x="f99" y="f100"/>
                    <a:pt x="f101" y="f102"/>
                  </a:cubicBezTo>
                  <a:cubicBezTo>
                    <a:pt x="f4" y="f103"/>
                    <a:pt x="f50" y="f104"/>
                    <a:pt x="f47" y="f40"/>
                  </a:cubicBezTo>
                  <a:cubicBezTo>
                    <a:pt x="f105" y="f106"/>
                    <a:pt x="f107" y="f108"/>
                    <a:pt x="f16" y="f109"/>
                  </a:cubicBezTo>
                  <a:cubicBezTo>
                    <a:pt x="f110" y="f111"/>
                    <a:pt x="f112" y="f3"/>
                    <a:pt x="f6" y="f3"/>
                  </a:cubicBezTo>
                  <a:close/>
                </a:path>
              </a:pathLst>
            </a:custGeom>
            <a:solidFill>
              <a:srgbClr val="442F11"/>
            </a:solidFill>
            <a:ln w="9528" cap="flat">
              <a:solidFill>
                <a:srgbClr val="442F11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4767;p58">
              <a:extLst>
                <a:ext uri="{FF2B5EF4-FFF2-40B4-BE49-F238E27FC236}">
                  <a16:creationId xmlns:a16="http://schemas.microsoft.com/office/drawing/2014/main" id="{7E9480E9-3513-EEEF-6D78-400A560D863F}"/>
                </a:ext>
              </a:extLst>
            </p:cNvPr>
            <p:cNvSpPr/>
            <p:nvPr/>
          </p:nvSpPr>
          <p:spPr>
            <a:xfrm>
              <a:off x="5035244" y="1886955"/>
              <a:ext cx="1891198" cy="14137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82"/>
                <a:gd name="f4" fmla="val 9032"/>
                <a:gd name="f5" fmla="val 9618"/>
                <a:gd name="f6" fmla="val 4670"/>
                <a:gd name="f7" fmla="val 10059"/>
                <a:gd name="f8" fmla="val 10264"/>
                <a:gd name="f9" fmla="val 5066"/>
                <a:gd name="f10" fmla="val 10409"/>
                <a:gd name="f11" fmla="val 5421"/>
                <a:gd name="f12" fmla="val 10425"/>
                <a:gd name="f13" fmla="val 5447"/>
                <a:gd name="f14" fmla="val 10397"/>
                <a:gd name="f15" fmla="val 5474"/>
                <a:gd name="f16" fmla="val 10369"/>
                <a:gd name="f17" fmla="val 10353"/>
                <a:gd name="f18" fmla="val 10337"/>
                <a:gd name="f19" fmla="val 5465"/>
                <a:gd name="f20" fmla="val 10329"/>
                <a:gd name="f21" fmla="val 5441"/>
                <a:gd name="f22" fmla="val 10207"/>
                <a:gd name="f23" fmla="val 5139"/>
                <a:gd name="f24" fmla="val 10005"/>
                <a:gd name="f25" fmla="val 4775"/>
                <a:gd name="f26" fmla="val 9647"/>
                <a:gd name="f27" fmla="val 9638"/>
                <a:gd name="f28" fmla="val 9628"/>
                <a:gd name="f29" fmla="val 9243"/>
                <a:gd name="f30" fmla="val 9098"/>
                <a:gd name="f31" fmla="val 5086"/>
                <a:gd name="f32" fmla="val 8932"/>
                <a:gd name="f33" fmla="val 5381"/>
                <a:gd name="f34" fmla="val 5391"/>
                <a:gd name="f35" fmla="val 8926"/>
                <a:gd name="f36" fmla="val 5396"/>
                <a:gd name="f37" fmla="val 8920"/>
                <a:gd name="f38" fmla="val 8914"/>
                <a:gd name="f39" fmla="val 8907"/>
                <a:gd name="f40" fmla="val 5006"/>
                <a:gd name="f41" fmla="val 9263"/>
                <a:gd name="f42" fmla="val 2746"/>
                <a:gd name="f43" fmla="val 4974"/>
                <a:gd name="f44" fmla="val 3143"/>
                <a:gd name="f45" fmla="val 3462"/>
                <a:gd name="f46" fmla="val 5308"/>
                <a:gd name="f47" fmla="val 3425"/>
                <a:gd name="f48" fmla="val 5712"/>
                <a:gd name="f49" fmla="val 5744"/>
                <a:gd name="f50" fmla="val 3404"/>
                <a:gd name="f51" fmla="val 5760"/>
                <a:gd name="f52" fmla="val 3382"/>
                <a:gd name="f53" fmla="val 3361"/>
                <a:gd name="f54" fmla="val 3340"/>
                <a:gd name="f55" fmla="val 5358"/>
                <a:gd name="f56" fmla="val 3082"/>
                <a:gd name="f57" fmla="val 5062"/>
                <a:gd name="f58" fmla="val 2718"/>
                <a:gd name="f59" fmla="val 2695"/>
                <a:gd name="f60" fmla="val 2672"/>
                <a:gd name="f61" fmla="val 5063"/>
                <a:gd name="f62" fmla="val 2649"/>
                <a:gd name="f63" fmla="val 2253"/>
                <a:gd name="f64" fmla="val 5131"/>
                <a:gd name="f65" fmla="val 2068"/>
                <a:gd name="f66" fmla="val 5506"/>
                <a:gd name="f67" fmla="val 2108"/>
                <a:gd name="f68" fmla="val 5882"/>
                <a:gd name="f69" fmla="val 5892"/>
                <a:gd name="f70" fmla="val 2098"/>
                <a:gd name="f71" fmla="val 5897"/>
                <a:gd name="f72" fmla="val 2085"/>
                <a:gd name="f73" fmla="val 2073"/>
                <a:gd name="f74" fmla="val 2058"/>
                <a:gd name="f75" fmla="val 2048"/>
                <a:gd name="f76" fmla="val 1943"/>
                <a:gd name="f77" fmla="val 5461"/>
                <a:gd name="f78" fmla="val 2213"/>
                <a:gd name="f79" fmla="val 5026"/>
                <a:gd name="f80" fmla="val 4981"/>
                <a:gd name="f81" fmla="val 2682"/>
                <a:gd name="f82" fmla="val 4976"/>
                <a:gd name="f83" fmla="val 2714"/>
                <a:gd name="f84" fmla="val 6219"/>
                <a:gd name="f85" fmla="val 6063"/>
                <a:gd name="f86" fmla="val 6347"/>
                <a:gd name="f87" fmla="val 6462"/>
                <a:gd name="f88" fmla="val 6075"/>
                <a:gd name="f89" fmla="val 6529"/>
                <a:gd name="f90" fmla="val 6087"/>
                <a:gd name="f91" fmla="val 6825"/>
                <a:gd name="f92" fmla="val 6107"/>
                <a:gd name="f93" fmla="val 7180"/>
                <a:gd name="f94" fmla="val 6132"/>
                <a:gd name="f95" fmla="val 7450"/>
                <a:gd name="f96" fmla="val 6257"/>
                <a:gd name="f97" fmla="val 7576"/>
                <a:gd name="f98" fmla="val 6317"/>
                <a:gd name="f99" fmla="val 7681"/>
                <a:gd name="f100" fmla="val 6443"/>
                <a:gd name="f101" fmla="val 7656"/>
                <a:gd name="f102" fmla="val 6608"/>
                <a:gd name="f103" fmla="val 7636"/>
                <a:gd name="f104" fmla="val 7048"/>
                <a:gd name="f105" fmla="val 6970"/>
                <a:gd name="f106" fmla="val 7259"/>
                <a:gd name="f107" fmla="val 6634"/>
                <a:gd name="f108" fmla="val 7359"/>
                <a:gd name="f109" fmla="val 6594"/>
                <a:gd name="f110" fmla="val 6679"/>
                <a:gd name="f111" fmla="val 7674"/>
                <a:gd name="f112" fmla="val 8050"/>
                <a:gd name="f113" fmla="val 8360"/>
                <a:gd name="f114" fmla="val 6905"/>
                <a:gd name="f115" fmla="val 7115"/>
                <a:gd name="f116" fmla="val 8300"/>
                <a:gd name="f117" fmla="val 7325"/>
                <a:gd name="f118" fmla="val 8175"/>
                <a:gd name="f119" fmla="val 7337"/>
                <a:gd name="f120" fmla="val 8167"/>
                <a:gd name="f121" fmla="val 7348"/>
                <a:gd name="f122" fmla="val 8164"/>
                <a:gd name="f123" fmla="val 7358"/>
                <a:gd name="f124" fmla="val 7399"/>
                <a:gd name="f125" fmla="val 7418"/>
                <a:gd name="f126" fmla="val 8219"/>
                <a:gd name="f127" fmla="val 7365"/>
                <a:gd name="f128" fmla="val 8235"/>
                <a:gd name="f129" fmla="val 7142"/>
                <a:gd name="f130" fmla="val 8378"/>
                <a:gd name="f131" fmla="val 6881"/>
                <a:gd name="f132" fmla="val 8452"/>
                <a:gd name="f133" fmla="val 6620"/>
                <a:gd name="f134" fmla="val 6343"/>
                <a:gd name="f135" fmla="val 6068"/>
                <a:gd name="f136" fmla="val 8368"/>
                <a:gd name="f137" fmla="val 5843"/>
                <a:gd name="f138" fmla="val 8195"/>
                <a:gd name="f139" fmla="val 5823"/>
                <a:gd name="f140" fmla="val 8155"/>
                <a:gd name="f141" fmla="val 5863"/>
                <a:gd name="f142" fmla="val 6094"/>
                <a:gd name="f143" fmla="val 6344"/>
                <a:gd name="f144" fmla="val 6554"/>
                <a:gd name="f145" fmla="val 8030"/>
                <a:gd name="f146" fmla="val 6509"/>
                <a:gd name="f147" fmla="val 7609"/>
                <a:gd name="f148" fmla="val 7279"/>
                <a:gd name="f149" fmla="val 6489"/>
                <a:gd name="f150" fmla="val 6134"/>
                <a:gd name="f151" fmla="val 7174"/>
                <a:gd name="f152" fmla="val 5613"/>
                <a:gd name="f153" fmla="val 6838"/>
                <a:gd name="f154" fmla="val 5573"/>
                <a:gd name="f155" fmla="val 6423"/>
                <a:gd name="f156" fmla="val 5541"/>
                <a:gd name="f157" fmla="val 6130"/>
                <a:gd name="f158" fmla="val 5916"/>
                <a:gd name="f159" fmla="val 6624"/>
                <a:gd name="f160" fmla="val 1"/>
                <a:gd name="f161" fmla="val 6291"/>
                <a:gd name="f162" fmla="val 5959"/>
                <a:gd name="f163" fmla="val 21"/>
                <a:gd name="f164" fmla="val 5633"/>
                <a:gd name="f165" fmla="val 59"/>
                <a:gd name="f166" fmla="val 4526"/>
                <a:gd name="f167" fmla="val 184"/>
                <a:gd name="f168" fmla="val 3360"/>
                <a:gd name="f169" fmla="val 454"/>
                <a:gd name="f170" fmla="val 2358"/>
                <a:gd name="f171" fmla="val 975"/>
                <a:gd name="f172" fmla="val 1462"/>
                <a:gd name="f173" fmla="val 1436"/>
                <a:gd name="f174" fmla="val 671"/>
                <a:gd name="f175" fmla="val 2187"/>
                <a:gd name="f176" fmla="val 356"/>
                <a:gd name="f177" fmla="val 3188"/>
                <a:gd name="f178" fmla="val 4275"/>
                <a:gd name="f179" fmla="val 316"/>
                <a:gd name="f180" fmla="val 5586"/>
                <a:gd name="f181" fmla="val 876"/>
                <a:gd name="f182" fmla="val 6568"/>
                <a:gd name="f183" fmla="val 2023"/>
                <a:gd name="f184" fmla="val 8550"/>
                <a:gd name="f185" fmla="val 4426"/>
                <a:gd name="f186" fmla="val 8966"/>
                <a:gd name="f187" fmla="val 9031"/>
                <a:gd name="f188" fmla="val 9011"/>
                <a:gd name="f189" fmla="val 7826"/>
                <a:gd name="f190" fmla="val 8886"/>
                <a:gd name="f191" fmla="val 8993"/>
                <a:gd name="f192" fmla="val 10079"/>
                <a:gd name="f193" fmla="val 7694"/>
                <a:gd name="f194" fmla="val 11080"/>
                <a:gd name="f195" fmla="val 7068"/>
                <a:gd name="f196" fmla="val 11997"/>
                <a:gd name="f197" fmla="val 6277"/>
                <a:gd name="f198" fmla="val 12037"/>
                <a:gd name="f199" fmla="val 3959"/>
                <a:gd name="f200" fmla="val 11831"/>
                <a:gd name="f201" fmla="val 2878"/>
                <a:gd name="f202" fmla="val 11186"/>
                <a:gd name="f203" fmla="val 2022"/>
                <a:gd name="f204" fmla="val 10620"/>
                <a:gd name="f205" fmla="val 1270"/>
                <a:gd name="f206" fmla="val 9784"/>
                <a:gd name="f207" fmla="val 705"/>
                <a:gd name="f208" fmla="val 374"/>
                <a:gd name="f209" fmla="val 8179"/>
                <a:gd name="f210" fmla="val 112"/>
                <a:gd name="f211" fmla="*/ f0 1 12082"/>
                <a:gd name="f212" fmla="*/ f1 1 9032"/>
                <a:gd name="f213" fmla="val f2"/>
                <a:gd name="f214" fmla="val f3"/>
                <a:gd name="f215" fmla="val f4"/>
                <a:gd name="f216" fmla="+- f215 0 f213"/>
                <a:gd name="f217" fmla="+- f214 0 f213"/>
                <a:gd name="f218" fmla="*/ f217 1 12082"/>
                <a:gd name="f219" fmla="*/ f216 1 9032"/>
                <a:gd name="f220" fmla="*/ f213 1 f218"/>
                <a:gd name="f221" fmla="*/ f214 1 f218"/>
                <a:gd name="f222" fmla="*/ f213 1 f219"/>
                <a:gd name="f223" fmla="*/ f215 1 f219"/>
                <a:gd name="f224" fmla="*/ f220 f211 1"/>
                <a:gd name="f225" fmla="*/ f221 f211 1"/>
                <a:gd name="f226" fmla="*/ f223 f212 1"/>
                <a:gd name="f227" fmla="*/ f222 f2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4" t="f227" r="f225" b="f226"/>
              <a:pathLst>
                <a:path w="12082" h="903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5"/>
                    <a:pt x="f5" y="f25"/>
                  </a:cubicBezTo>
                  <a:cubicBezTo>
                    <a:pt x="f29" y="f25"/>
                    <a:pt x="f30" y="f31"/>
                    <a:pt x="f32" y="f33"/>
                  </a:cubicBezTo>
                  <a:cubicBezTo>
                    <a:pt x="f32" y="f34"/>
                    <a:pt x="f35" y="f36"/>
                    <a:pt x="f37" y="f36"/>
                  </a:cubicBezTo>
                  <a:cubicBezTo>
                    <a:pt x="f38" y="f36"/>
                    <a:pt x="f39" y="f34"/>
                    <a:pt x="f39" y="f33"/>
                  </a:cubicBezTo>
                  <a:cubicBezTo>
                    <a:pt x="f32" y="f40"/>
                    <a:pt x="f41" y="f6"/>
                    <a:pt x="f5" y="f6"/>
                  </a:cubicBezTo>
                  <a:close/>
                  <a:moveTo>
                    <a:pt x="f42" y="f43"/>
                  </a:moveTo>
                  <a:cubicBezTo>
                    <a:pt x="f44" y="f43"/>
                    <a:pt x="f45" y="f46"/>
                    <a:pt x="f47" y="f48"/>
                  </a:cubicBezTo>
                  <a:cubicBezTo>
                    <a:pt x="f47" y="f49"/>
                    <a:pt x="f50" y="f51"/>
                    <a:pt x="f52" y="f51"/>
                  </a:cubicBezTo>
                  <a:cubicBezTo>
                    <a:pt x="f53" y="f51"/>
                    <a:pt x="f54" y="f49"/>
                    <a:pt x="f54" y="f48"/>
                  </a:cubicBezTo>
                  <a:cubicBezTo>
                    <a:pt x="f54" y="f55"/>
                    <a:pt x="f56" y="f57"/>
                    <a:pt x="f58" y="f57"/>
                  </a:cubicBezTo>
                  <a:cubicBezTo>
                    <a:pt x="f59" y="f57"/>
                    <a:pt x="f60" y="f61"/>
                    <a:pt x="f62" y="f9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7" y="f69"/>
                    <a:pt x="f70" y="f71"/>
                    <a:pt x="f72" y="f71"/>
                  </a:cubicBezTo>
                  <a:cubicBezTo>
                    <a:pt x="f73" y="f71"/>
                    <a:pt x="f74" y="f69"/>
                    <a:pt x="f75" y="f68"/>
                  </a:cubicBezTo>
                  <a:cubicBezTo>
                    <a:pt x="f76" y="f77"/>
                    <a:pt x="f78" y="f79"/>
                    <a:pt x="f62" y="f80"/>
                  </a:cubicBezTo>
                  <a:cubicBezTo>
                    <a:pt x="f81" y="f82"/>
                    <a:pt x="f83" y="f43"/>
                    <a:pt x="f42" y="f43"/>
                  </a:cubicBezTo>
                  <a:close/>
                  <a:moveTo>
                    <a:pt x="f84" y="f85"/>
                  </a:moveTo>
                  <a:cubicBezTo>
                    <a:pt x="f86" y="f85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lnTo>
                    <a:pt x="f109" y="f108"/>
                  </a:lnTo>
                  <a:cubicBezTo>
                    <a:pt x="f110" y="f111"/>
                    <a:pt x="f110" y="f112"/>
                    <a:pt x="f110" y="f113"/>
                  </a:cubicBezTo>
                  <a:cubicBezTo>
                    <a:pt x="f114" y="f113"/>
                    <a:pt x="f115" y="f116"/>
                    <a:pt x="f117" y="f118"/>
                  </a:cubicBezTo>
                  <a:cubicBezTo>
                    <a:pt x="f119" y="f120"/>
                    <a:pt x="f121" y="f122"/>
                    <a:pt x="f123" y="f122"/>
                  </a:cubicBezTo>
                  <a:cubicBezTo>
                    <a:pt x="f124" y="f122"/>
                    <a:pt x="f125" y="f126"/>
                    <a:pt x="f127" y="f128"/>
                  </a:cubicBezTo>
                  <a:cubicBezTo>
                    <a:pt x="f129" y="f130"/>
                    <a:pt x="f131" y="f132"/>
                    <a:pt x="f133" y="f132"/>
                  </a:cubicBezTo>
                  <a:cubicBezTo>
                    <a:pt x="f134" y="f132"/>
                    <a:pt x="f135" y="f136"/>
                    <a:pt x="f137" y="f138"/>
                  </a:cubicBezTo>
                  <a:cubicBezTo>
                    <a:pt x="f139" y="f118"/>
                    <a:pt x="f137" y="f140"/>
                    <a:pt x="f141" y="f140"/>
                  </a:cubicBezTo>
                  <a:cubicBezTo>
                    <a:pt x="f142" y="f116"/>
                    <a:pt x="f143" y="f113"/>
                    <a:pt x="f109" y="f113"/>
                  </a:cubicBezTo>
                  <a:cubicBezTo>
                    <a:pt x="f144" y="f145"/>
                    <a:pt x="f146" y="f147"/>
                    <a:pt x="f144" y="f148"/>
                  </a:cubicBezTo>
                  <a:lnTo>
                    <a:pt x="f144" y="f106"/>
                  </a:lnTo>
                  <a:lnTo>
                    <a:pt x="f149" y="f106"/>
                  </a:lnTo>
                  <a:cubicBezTo>
                    <a:pt x="f150" y="f151"/>
                    <a:pt x="f152" y="f153"/>
                    <a:pt x="f154" y="f155"/>
                  </a:cubicBezTo>
                  <a:cubicBezTo>
                    <a:pt x="f156" y="f157"/>
                    <a:pt x="f158" y="f85"/>
                    <a:pt x="f84" y="f85"/>
                  </a:cubicBezTo>
                  <a:close/>
                  <a:moveTo>
                    <a:pt x="f159" y="f160"/>
                  </a:moveTo>
                  <a:cubicBezTo>
                    <a:pt x="f161" y="f160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71"/>
                  </a:cubicBezTo>
                  <a:cubicBezTo>
                    <a:pt x="f172" y="f173"/>
                    <a:pt x="f174" y="f175"/>
                    <a:pt x="f176" y="f177"/>
                  </a:cubicBezTo>
                  <a:cubicBezTo>
                    <a:pt x="f2" y="f178"/>
                    <a:pt x="f179" y="f180"/>
                    <a:pt x="f181" y="f182"/>
                  </a:cubicBezTo>
                  <a:cubicBezTo>
                    <a:pt x="f183" y="f184"/>
                    <a:pt x="f185" y="f186"/>
                    <a:pt x="f146" y="f187"/>
                  </a:cubicBezTo>
                  <a:cubicBezTo>
                    <a:pt x="f89" y="f188"/>
                    <a:pt x="f89" y="f188"/>
                    <a:pt x="f144" y="f188"/>
                  </a:cubicBezTo>
                  <a:cubicBezTo>
                    <a:pt x="f189" y="f190"/>
                    <a:pt x="f191" y="f113"/>
                    <a:pt x="f192" y="f193"/>
                  </a:cubicBezTo>
                  <a:cubicBezTo>
                    <a:pt x="f194" y="f195"/>
                    <a:pt x="f196" y="f197"/>
                    <a:pt x="f198" y="f40"/>
                  </a:cubicBezTo>
                  <a:cubicBezTo>
                    <a:pt x="f3" y="f199"/>
                    <a:pt x="f200" y="f201"/>
                    <a:pt x="f202" y="f203"/>
                  </a:cubicBezTo>
                  <a:cubicBezTo>
                    <a:pt x="f204" y="f205"/>
                    <a:pt x="f206" y="f207"/>
                    <a:pt x="f39" y="f208"/>
                  </a:cubicBezTo>
                  <a:cubicBezTo>
                    <a:pt x="f209" y="f210"/>
                    <a:pt x="f124" y="f160"/>
                    <a:pt x="f159" y="f160"/>
                  </a:cubicBezTo>
                  <a:close/>
                </a:path>
              </a:pathLst>
            </a:custGeom>
            <a:solidFill>
              <a:srgbClr val="97723B"/>
            </a:solidFill>
            <a:ln w="9528" cap="flat">
              <a:solidFill>
                <a:srgbClr val="442F11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4768;p58">
              <a:extLst>
                <a:ext uri="{FF2B5EF4-FFF2-40B4-BE49-F238E27FC236}">
                  <a16:creationId xmlns:a16="http://schemas.microsoft.com/office/drawing/2014/main" id="{61E2C093-BB94-E0B0-91BF-E9B9BBB029D5}"/>
                </a:ext>
              </a:extLst>
            </p:cNvPr>
            <p:cNvSpPr/>
            <p:nvPr/>
          </p:nvSpPr>
          <p:spPr>
            <a:xfrm>
              <a:off x="5339227" y="2665384"/>
              <a:ext cx="237926" cy="1446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20"/>
                <a:gd name="f4" fmla="val 924"/>
                <a:gd name="f5" fmla="val 804"/>
                <a:gd name="f6" fmla="val 1"/>
                <a:gd name="f7" fmla="val 772"/>
                <a:gd name="f8" fmla="val 740"/>
                <a:gd name="f9" fmla="val 3"/>
                <a:gd name="f10" fmla="val 707"/>
                <a:gd name="f11" fmla="val 8"/>
                <a:gd name="f12" fmla="val 271"/>
                <a:gd name="f13" fmla="val 53"/>
                <a:gd name="f14" fmla="val 488"/>
                <a:gd name="f15" fmla="val 106"/>
                <a:gd name="f16" fmla="val 909"/>
                <a:gd name="f17" fmla="val 116"/>
                <a:gd name="f18" fmla="val 919"/>
                <a:gd name="f19" fmla="val 131"/>
                <a:gd name="f20" fmla="val 143"/>
                <a:gd name="f21" fmla="val 156"/>
                <a:gd name="f22" fmla="val 166"/>
                <a:gd name="f23" fmla="val 126"/>
                <a:gd name="f24" fmla="val 533"/>
                <a:gd name="f25" fmla="val 311"/>
                <a:gd name="f26" fmla="val 158"/>
                <a:gd name="f27" fmla="val 93"/>
                <a:gd name="f28" fmla="val 730"/>
                <a:gd name="f29" fmla="val 90"/>
                <a:gd name="f30" fmla="val 753"/>
                <a:gd name="f31" fmla="val 89"/>
                <a:gd name="f32" fmla="val 776"/>
                <a:gd name="f33" fmla="val 1140"/>
                <a:gd name="f34" fmla="val 1398"/>
                <a:gd name="f35" fmla="val 385"/>
                <a:gd name="f36" fmla="val 739"/>
                <a:gd name="f37" fmla="val 771"/>
                <a:gd name="f38" fmla="val 1419"/>
                <a:gd name="f39" fmla="val 787"/>
                <a:gd name="f40" fmla="val 1440"/>
                <a:gd name="f41" fmla="val 1462"/>
                <a:gd name="f42" fmla="val 1483"/>
                <a:gd name="f43" fmla="val 335"/>
                <a:gd name="f44" fmla="val 1201"/>
                <a:gd name="f45" fmla="*/ f0 1 1520"/>
                <a:gd name="f46" fmla="*/ f1 1 924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1520"/>
                <a:gd name="f53" fmla="*/ f50 1 924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1520" h="92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2" y="f16"/>
                  </a:cubicBezTo>
                  <a:cubicBezTo>
                    <a:pt x="f23" y="f24"/>
                    <a:pt x="f25" y="f26"/>
                    <a:pt x="f10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4" y="f36"/>
                  </a:cubicBezTo>
                  <a:cubicBezTo>
                    <a:pt x="f34" y="f37"/>
                    <a:pt x="f38" y="f39"/>
                    <a:pt x="f40" y="f39"/>
                  </a:cubicBezTo>
                  <a:cubicBezTo>
                    <a:pt x="f41" y="f39"/>
                    <a:pt x="f42" y="f37"/>
                    <a:pt x="f42" y="f36"/>
                  </a:cubicBezTo>
                  <a:cubicBezTo>
                    <a:pt x="f3" y="f43"/>
                    <a:pt x="f44" y="f6"/>
                    <a:pt x="f5" y="f6"/>
                  </a:cubicBezTo>
                  <a:close/>
                </a:path>
              </a:pathLst>
            </a:custGeom>
            <a:solidFill>
              <a:srgbClr val="442F11"/>
            </a:solidFill>
            <a:ln w="9528" cap="flat">
              <a:solidFill>
                <a:srgbClr val="442F11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4769;p58">
              <a:extLst>
                <a:ext uri="{FF2B5EF4-FFF2-40B4-BE49-F238E27FC236}">
                  <a16:creationId xmlns:a16="http://schemas.microsoft.com/office/drawing/2014/main" id="{0BCBF3E6-E861-6B71-F2E8-3A01ADE6668F}"/>
                </a:ext>
              </a:extLst>
            </p:cNvPr>
            <p:cNvSpPr/>
            <p:nvPr/>
          </p:nvSpPr>
          <p:spPr>
            <a:xfrm>
              <a:off x="5300091" y="3726810"/>
              <a:ext cx="130228" cy="1222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2"/>
                <a:gd name="f4" fmla="val 781"/>
                <a:gd name="f5" fmla="val 367"/>
                <a:gd name="f6" fmla="val 84"/>
                <a:gd name="f7" fmla="val 452"/>
                <a:gd name="f8" fmla="val 541"/>
                <a:gd name="f9" fmla="val 111"/>
                <a:gd name="f10" fmla="val 606"/>
                <a:gd name="f11" fmla="val 176"/>
                <a:gd name="f12" fmla="val 706"/>
                <a:gd name="f13" fmla="val 281"/>
                <a:gd name="f14" fmla="val 487"/>
                <a:gd name="f15" fmla="val 592"/>
                <a:gd name="f16" fmla="val 559"/>
                <a:gd name="f17" fmla="val 661"/>
                <a:gd name="f18" fmla="val 479"/>
                <a:gd name="f19" fmla="val 692"/>
                <a:gd name="f20" fmla="val 396"/>
                <a:gd name="f21" fmla="val 330"/>
                <a:gd name="f22" fmla="val 261"/>
                <a:gd name="f23" fmla="val 672"/>
                <a:gd name="f24" fmla="val 206"/>
                <a:gd name="f25" fmla="val 637"/>
                <a:gd name="f26" fmla="val 146"/>
                <a:gd name="f27" fmla="val 572"/>
                <a:gd name="f28" fmla="val 106"/>
                <a:gd name="f29" fmla="val 386"/>
                <a:gd name="f30" fmla="val 341"/>
                <a:gd name="f31" fmla="val 216"/>
                <a:gd name="f32" fmla="val 156"/>
                <a:gd name="f33" fmla="val 166"/>
                <a:gd name="f34" fmla="val 136"/>
                <a:gd name="f35" fmla="val 186"/>
                <a:gd name="f36" fmla="val 231"/>
                <a:gd name="f37" fmla="val 251"/>
                <a:gd name="f38" fmla="val 271"/>
                <a:gd name="f39" fmla="val 291"/>
                <a:gd name="f40" fmla="val 311"/>
                <a:gd name="f41" fmla="val 91"/>
                <a:gd name="f42" fmla="val 315"/>
                <a:gd name="f43" fmla="val 86"/>
                <a:gd name="f44" fmla="val 372"/>
                <a:gd name="f45" fmla="val 289"/>
                <a:gd name="f46" fmla="val 208"/>
                <a:gd name="f47" fmla="val 24"/>
                <a:gd name="f48" fmla="val 71"/>
                <a:gd name="f49" fmla="val 126"/>
                <a:gd name="f50" fmla="val 20"/>
                <a:gd name="f51" fmla="val 447"/>
                <a:gd name="f52" fmla="val 40"/>
                <a:gd name="f53" fmla="val 532"/>
                <a:gd name="f54" fmla="val 92"/>
                <a:gd name="f55" fmla="val 694"/>
                <a:gd name="f56" fmla="val 259"/>
                <a:gd name="f57" fmla="val 418"/>
                <a:gd name="f58" fmla="val 460"/>
                <a:gd name="f59" fmla="val 502"/>
                <a:gd name="f60" fmla="val 775"/>
                <a:gd name="f61" fmla="val 762"/>
                <a:gd name="f62" fmla="val 751"/>
                <a:gd name="f63" fmla="val 657"/>
                <a:gd name="f64" fmla="val 731"/>
                <a:gd name="f65" fmla="val 196"/>
                <a:gd name="f66" fmla="val 653"/>
                <a:gd name="f67" fmla="val 65"/>
                <a:gd name="f68" fmla="val 509"/>
                <a:gd name="f69" fmla="*/ f0 1 832"/>
                <a:gd name="f70" fmla="*/ f1 1 781"/>
                <a:gd name="f71" fmla="val f2"/>
                <a:gd name="f72" fmla="val f3"/>
                <a:gd name="f73" fmla="val f4"/>
                <a:gd name="f74" fmla="+- f73 0 f71"/>
                <a:gd name="f75" fmla="+- f72 0 f71"/>
                <a:gd name="f76" fmla="*/ f75 1 832"/>
                <a:gd name="f77" fmla="*/ f74 1 781"/>
                <a:gd name="f78" fmla="*/ f71 1 f76"/>
                <a:gd name="f79" fmla="*/ f72 1 f76"/>
                <a:gd name="f80" fmla="*/ f71 1 f77"/>
                <a:gd name="f81" fmla="*/ f73 1 f77"/>
                <a:gd name="f82" fmla="*/ f78 f69 1"/>
                <a:gd name="f83" fmla="*/ f79 f69 1"/>
                <a:gd name="f84" fmla="*/ f81 f70 1"/>
                <a:gd name="f85" fmla="*/ f80 f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2" t="f85" r="f83" b="f84"/>
              <a:pathLst>
                <a:path w="832" h="78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25"/>
                  </a:cubicBezTo>
                  <a:cubicBezTo>
                    <a:pt x="f26" y="f27"/>
                    <a:pt x="f28" y="f14"/>
                    <a:pt x="f28" y="f29"/>
                  </a:cubicBezTo>
                  <a:cubicBezTo>
                    <a:pt x="f28" y="f30"/>
                    <a:pt x="f28" y="f31"/>
                    <a:pt x="f26" y="f32"/>
                  </a:cubicBezTo>
                  <a:cubicBezTo>
                    <a:pt x="f33" y="f32"/>
                    <a:pt x="f33" y="f32"/>
                    <a:pt x="f33" y="f34"/>
                  </a:cubicBezTo>
                  <a:cubicBezTo>
                    <a:pt x="f35" y="f34"/>
                    <a:pt x="f36" y="f9"/>
                    <a:pt x="f37" y="f9"/>
                  </a:cubicBezTo>
                  <a:cubicBezTo>
                    <a:pt x="f37" y="f9"/>
                    <a:pt x="f38" y="f9"/>
                    <a:pt x="f38" y="f34"/>
                  </a:cubicBezTo>
                  <a:cubicBezTo>
                    <a:pt x="f39" y="f34"/>
                    <a:pt x="f40" y="f9"/>
                    <a:pt x="f39" y="f41"/>
                  </a:cubicBezTo>
                  <a:cubicBezTo>
                    <a:pt x="f42" y="f43"/>
                    <a:pt x="f30" y="f6"/>
                    <a:pt x="f5" y="f6"/>
                  </a:cubicBezTo>
                  <a:close/>
                  <a:moveTo>
                    <a:pt x="f44" y="f2"/>
                  </a:moveTo>
                  <a:cubicBezTo>
                    <a:pt x="f45" y="f2"/>
                    <a:pt x="f46" y="f47"/>
                    <a:pt x="f26" y="f48"/>
                  </a:cubicBezTo>
                  <a:lnTo>
                    <a:pt x="f49" y="f41"/>
                  </a:lnTo>
                  <a:cubicBezTo>
                    <a:pt x="f50" y="f11"/>
                    <a:pt x="f2" y="f51"/>
                    <a:pt x="f52" y="f53"/>
                  </a:cubicBezTo>
                  <a:cubicBezTo>
                    <a:pt x="f54" y="f55"/>
                    <a:pt x="f56" y="f4"/>
                    <a:pt x="f57" y="f4"/>
                  </a:cubicBezTo>
                  <a:cubicBezTo>
                    <a:pt x="f58" y="f4"/>
                    <a:pt x="f59" y="f60"/>
                    <a:pt x="f8" y="f61"/>
                  </a:cubicBezTo>
                  <a:cubicBezTo>
                    <a:pt x="f62" y="f63"/>
                    <a:pt x="f3" y="f29"/>
                    <a:pt x="f64" y="f65"/>
                  </a:cubicBezTo>
                  <a:cubicBezTo>
                    <a:pt x="f66" y="f67"/>
                    <a:pt x="f68" y="f2"/>
                    <a:pt x="f44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4770;p58">
              <a:extLst>
                <a:ext uri="{FF2B5EF4-FFF2-40B4-BE49-F238E27FC236}">
                  <a16:creationId xmlns:a16="http://schemas.microsoft.com/office/drawing/2014/main" id="{36A30FE1-25E8-11FF-3291-8FD90E6621E9}"/>
                </a:ext>
              </a:extLst>
            </p:cNvPr>
            <p:cNvSpPr/>
            <p:nvPr/>
          </p:nvSpPr>
          <p:spPr>
            <a:xfrm>
              <a:off x="5149663" y="3916841"/>
              <a:ext cx="343430" cy="294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94"/>
                <a:gd name="f4" fmla="val 1882"/>
                <a:gd name="f5" fmla="val 1040"/>
                <a:gd name="f6" fmla="val 107"/>
                <a:gd name="f7" fmla="val 1417"/>
                <a:gd name="f8" fmla="val 1801"/>
                <a:gd name="f9" fmla="val 292"/>
                <a:gd name="f10" fmla="val 1963"/>
                <a:gd name="f11" fmla="val 649"/>
                <a:gd name="f12" fmla="val 2193"/>
                <a:gd name="f13" fmla="val 1150"/>
                <a:gd name="f14" fmla="val 1918"/>
                <a:gd name="f15" fmla="val 1756"/>
                <a:gd name="f16" fmla="val 1337"/>
                <a:gd name="f17" fmla="val 1776"/>
                <a:gd name="f18" fmla="val 1320"/>
                <a:gd name="f19" fmla="val 1777"/>
                <a:gd name="f20" fmla="val 1302"/>
                <a:gd name="f21" fmla="val 1778"/>
                <a:gd name="f22" fmla="val 1284"/>
                <a:gd name="f23" fmla="val 854"/>
                <a:gd name="f24" fmla="val 349"/>
                <a:gd name="f25" fmla="val 1489"/>
                <a:gd name="f26" fmla="val 190"/>
                <a:gd name="f27" fmla="val 1090"/>
                <a:gd name="f28" fmla="val 589"/>
                <a:gd name="f29" fmla="val 376"/>
                <a:gd name="f30" fmla="val 129"/>
                <a:gd name="f31" fmla="val 876"/>
                <a:gd name="f32" fmla="val 109"/>
                <a:gd name="f33" fmla="val 981"/>
                <a:gd name="f34" fmla="val 1001"/>
                <a:gd name="f35" fmla="val 108"/>
                <a:gd name="f36" fmla="val 1020"/>
                <a:gd name="f37" fmla="val 971"/>
                <a:gd name="f38" fmla="val 939"/>
                <a:gd name="f39" fmla="val 908"/>
                <a:gd name="f40" fmla="val 1"/>
                <a:gd name="f41" fmla="val 4"/>
                <a:gd name="f42" fmla="val 856"/>
                <a:gd name="f43" fmla="val 24"/>
                <a:gd name="f44" fmla="val 836"/>
                <a:gd name="f45" fmla="val 49"/>
                <a:gd name="f46" fmla="val 396"/>
                <a:gd name="f47" fmla="val 424"/>
                <a:gd name="f48" fmla="val 65"/>
                <a:gd name="f49" fmla="val 900"/>
                <a:gd name="f50" fmla="val 125"/>
                <a:gd name="f51" fmla="val 1466"/>
                <a:gd name="f52" fmla="val 751"/>
                <a:gd name="f53" fmla="val 1861"/>
                <a:gd name="f54" fmla="val 1292"/>
                <a:gd name="f55" fmla="val 1881"/>
                <a:gd name="f56" fmla="val 1793"/>
                <a:gd name="f57" fmla="val 1426"/>
                <a:gd name="f58" fmla="val 2148"/>
                <a:gd name="f59" fmla="val 925"/>
                <a:gd name="f60" fmla="val 2072"/>
                <a:gd name="f61" fmla="val 333"/>
                <a:gd name="f62" fmla="val 1526"/>
                <a:gd name="f63" fmla="*/ f0 1 2194"/>
                <a:gd name="f64" fmla="*/ f1 1 1882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2194"/>
                <a:gd name="f71" fmla="*/ f68 1 1882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2194" h="188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" y="f28"/>
                    <a:pt x="f29" y="f30"/>
                    <a:pt x="f31" y="f32"/>
                  </a:cubicBezTo>
                  <a:lnTo>
                    <a:pt x="f33" y="f32"/>
                  </a:lnTo>
                  <a:cubicBezTo>
                    <a:pt x="f34" y="f35"/>
                    <a:pt x="f36" y="f6"/>
                    <a:pt x="f5" y="f6"/>
                  </a:cubicBezTo>
                  <a:close/>
                  <a:moveTo>
                    <a:pt x="f37" y="f2"/>
                  </a:moveTo>
                  <a:cubicBezTo>
                    <a:pt x="f38" y="f2"/>
                    <a:pt x="f39" y="f40"/>
                    <a:pt x="f31" y="f41"/>
                  </a:cubicBezTo>
                  <a:cubicBezTo>
                    <a:pt x="f42" y="f41"/>
                    <a:pt x="f42" y="f43"/>
                    <a:pt x="f44" y="f45"/>
                  </a:cubicBezTo>
                  <a:cubicBezTo>
                    <a:pt x="f46" y="f45"/>
                    <a:pt x="f2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5"/>
                    <a:pt x="f12" y="f57"/>
                    <a:pt x="f58" y="f59"/>
                  </a:cubicBezTo>
                  <a:cubicBezTo>
                    <a:pt x="f60" y="f61"/>
                    <a:pt x="f62" y="f2"/>
                    <a:pt x="f37" y="f2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4771;p58">
              <a:extLst>
                <a:ext uri="{FF2B5EF4-FFF2-40B4-BE49-F238E27FC236}">
                  <a16:creationId xmlns:a16="http://schemas.microsoft.com/office/drawing/2014/main" id="{630D8457-6439-B5F5-7E3E-BE80C9B1B673}"/>
                </a:ext>
              </a:extLst>
            </p:cNvPr>
            <p:cNvSpPr/>
            <p:nvPr/>
          </p:nvSpPr>
          <p:spPr>
            <a:xfrm>
              <a:off x="5140272" y="3747476"/>
              <a:ext cx="94073" cy="857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1"/>
                <a:gd name="f4" fmla="val 548"/>
                <a:gd name="f5" fmla="val 290"/>
                <a:gd name="f6" fmla="val 44"/>
                <a:gd name="f7" fmla="val 64"/>
                <a:gd name="f8" fmla="val 84"/>
                <a:gd name="f9" fmla="val 330"/>
                <a:gd name="f10" fmla="val 600"/>
                <a:gd name="f11" fmla="val 102"/>
                <a:gd name="f12" fmla="val 536"/>
                <a:gd name="f13" fmla="val 471"/>
                <a:gd name="f14" fmla="val 318"/>
                <a:gd name="f15" fmla="val 297"/>
                <a:gd name="f16" fmla="val 274"/>
                <a:gd name="f17" fmla="val 467"/>
                <a:gd name="f18" fmla="val 250"/>
                <a:gd name="f19" fmla="val 460"/>
                <a:gd name="f20" fmla="val 400"/>
                <a:gd name="f21" fmla="val 80"/>
                <a:gd name="f22" fmla="val 288"/>
                <a:gd name="f23" fmla="val 1"/>
                <a:gd name="f24" fmla="val 141"/>
                <a:gd name="f25" fmla="val 20"/>
                <a:gd name="f26" fmla="val 119"/>
                <a:gd name="f27" fmla="val 420"/>
                <a:gd name="f28" fmla="val 125"/>
                <a:gd name="f29" fmla="val 525"/>
                <a:gd name="f30" fmla="val 270"/>
                <a:gd name="f31" fmla="val 545"/>
                <a:gd name="f32" fmla="val 284"/>
                <a:gd name="f33" fmla="val 547"/>
                <a:gd name="f34" fmla="val 298"/>
                <a:gd name="f35" fmla="val 312"/>
                <a:gd name="f36" fmla="val 442"/>
                <a:gd name="f37" fmla="val 563"/>
                <a:gd name="f38" fmla="val 464"/>
                <a:gd name="f39" fmla="val 581"/>
                <a:gd name="f40" fmla="val 315"/>
                <a:gd name="f41" fmla="val 169"/>
                <a:gd name="f42" fmla="val 501"/>
                <a:gd name="f43" fmla="val 24"/>
                <a:gd name="f44" fmla="val 4"/>
                <a:gd name="f45" fmla="val 316"/>
                <a:gd name="f46" fmla="val 2"/>
                <a:gd name="f47" fmla="val 302"/>
                <a:gd name="f48" fmla="*/ f0 1 601"/>
                <a:gd name="f49" fmla="*/ f1 1 548"/>
                <a:gd name="f50" fmla="val f2"/>
                <a:gd name="f51" fmla="val f3"/>
                <a:gd name="f52" fmla="val f4"/>
                <a:gd name="f53" fmla="+- f52 0 f50"/>
                <a:gd name="f54" fmla="+- f51 0 f50"/>
                <a:gd name="f55" fmla="*/ f54 1 601"/>
                <a:gd name="f56" fmla="*/ f53 1 548"/>
                <a:gd name="f57" fmla="*/ f50 1 f55"/>
                <a:gd name="f58" fmla="*/ f51 1 f55"/>
                <a:gd name="f59" fmla="*/ f50 1 f56"/>
                <a:gd name="f60" fmla="*/ f52 1 f56"/>
                <a:gd name="f61" fmla="*/ f57 f48 1"/>
                <a:gd name="f62" fmla="*/ f58 f48 1"/>
                <a:gd name="f63" fmla="*/ f60 f49 1"/>
                <a:gd name="f64" fmla="*/ f59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601" h="548">
                  <a:moveTo>
                    <a:pt x="f5" y="f6"/>
                  </a:moveTo>
                  <a:cubicBezTo>
                    <a:pt x="f5" y="f7"/>
                    <a:pt x="f5" y="f8"/>
                    <a:pt x="f9" y="f8"/>
                  </a:cubicBezTo>
                  <a:cubicBezTo>
                    <a:pt x="f10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8" y="f19"/>
                  </a:cubicBezTo>
                  <a:cubicBezTo>
                    <a:pt x="f2" y="f20"/>
                    <a:pt x="f21" y="f8"/>
                    <a:pt x="f5" y="f6"/>
                  </a:cubicBezTo>
                  <a:close/>
                  <a:moveTo>
                    <a:pt x="f22" y="f23"/>
                  </a:moveTo>
                  <a:cubicBezTo>
                    <a:pt x="f24" y="f23"/>
                    <a:pt x="f25" y="f26"/>
                    <a:pt x="f25" y="f16"/>
                  </a:cubicBezTo>
                  <a:cubicBezTo>
                    <a:pt x="f2" y="f27"/>
                    <a:pt x="f28" y="f29"/>
                    <a:pt x="f30" y="f31"/>
                  </a:cubicBez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7" y="f38"/>
                    <a:pt x="f39" y="f40"/>
                  </a:cubicBezTo>
                  <a:cubicBezTo>
                    <a:pt x="f3" y="f41"/>
                    <a:pt x="f42" y="f43"/>
                    <a:pt x="f9" y="f44"/>
                  </a:cubicBezTo>
                  <a:cubicBezTo>
                    <a:pt x="f45" y="f46"/>
                    <a:pt x="f47" y="f23"/>
                    <a:pt x="f22" y="f23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4772;p58">
              <a:extLst>
                <a:ext uri="{FF2B5EF4-FFF2-40B4-BE49-F238E27FC236}">
                  <a16:creationId xmlns:a16="http://schemas.microsoft.com/office/drawing/2014/main" id="{65D14520-C8C5-9EF6-E804-FA48A2001D88}"/>
                </a:ext>
              </a:extLst>
            </p:cNvPr>
            <p:cNvSpPr/>
            <p:nvPr/>
          </p:nvSpPr>
          <p:spPr>
            <a:xfrm>
              <a:off x="5012393" y="3832625"/>
              <a:ext cx="69183" cy="684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2"/>
                <a:gd name="f4" fmla="val 437"/>
                <a:gd name="f5" fmla="val 231"/>
                <a:gd name="f6" fmla="val 86"/>
                <a:gd name="f7" fmla="val 376"/>
                <a:gd name="f8" fmla="val 126"/>
                <a:gd name="f9" fmla="val 356"/>
                <a:gd name="f10" fmla="val 211"/>
                <a:gd name="f11" fmla="val 21"/>
                <a:gd name="f12" fmla="val 41"/>
                <a:gd name="f13" fmla="val 106"/>
                <a:gd name="f14" fmla="val 251"/>
                <a:gd name="f15" fmla="val 1"/>
                <a:gd name="f16" fmla="val 191"/>
                <a:gd name="f17" fmla="val 146"/>
                <a:gd name="f18" fmla="val 436"/>
                <a:gd name="f19" fmla="val 316"/>
                <a:gd name="f20" fmla="val 416"/>
                <a:gd name="f21" fmla="*/ f0 1 442"/>
                <a:gd name="f22" fmla="*/ f1 1 437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42"/>
                <a:gd name="f29" fmla="*/ f26 1 437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42" h="437">
                  <a:moveTo>
                    <a:pt x="f5" y="f6"/>
                  </a:moveTo>
                  <a:cubicBezTo>
                    <a:pt x="f7" y="f8"/>
                    <a:pt x="f7" y="f9"/>
                    <a:pt x="f10" y="f9"/>
                  </a:cubicBezTo>
                  <a:cubicBezTo>
                    <a:pt x="f11" y="f9"/>
                    <a:pt x="f12" y="f13"/>
                    <a:pt x="f10" y="f6"/>
                  </a:cubicBezTo>
                  <a:close/>
                  <a:moveTo>
                    <a:pt x="f14" y="f15"/>
                  </a:moveTo>
                  <a:cubicBezTo>
                    <a:pt x="f10" y="f15"/>
                    <a:pt x="f16" y="f11"/>
                    <a:pt x="f16" y="f12"/>
                  </a:cubicBezTo>
                  <a:cubicBezTo>
                    <a:pt x="f6" y="f12"/>
                    <a:pt x="f15" y="f17"/>
                    <a:pt x="f15" y="f14"/>
                  </a:cubicBezTo>
                  <a:cubicBezTo>
                    <a:pt x="f15" y="f9"/>
                    <a:pt x="f6" y="f18"/>
                    <a:pt x="f10" y="f18"/>
                  </a:cubicBezTo>
                  <a:cubicBezTo>
                    <a:pt x="f19" y="f18"/>
                    <a:pt x="f20" y="f7"/>
                    <a:pt x="f20" y="f14"/>
                  </a:cubicBezTo>
                  <a:cubicBezTo>
                    <a:pt x="f3" y="f17"/>
                    <a:pt x="f9" y="f11"/>
                    <a:pt x="f14" y="f15"/>
                  </a:cubicBezTo>
                  <a:close/>
                </a:path>
              </a:pathLst>
            </a:custGeom>
            <a:solidFill>
              <a:srgbClr val="442F1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4773;p58">
              <a:extLst>
                <a:ext uri="{FF2B5EF4-FFF2-40B4-BE49-F238E27FC236}">
                  <a16:creationId xmlns:a16="http://schemas.microsoft.com/office/drawing/2014/main" id="{C4916513-CE1A-EDB9-3065-2AE5EB939650}"/>
                </a:ext>
              </a:extLst>
            </p:cNvPr>
            <p:cNvSpPr/>
            <p:nvPr/>
          </p:nvSpPr>
          <p:spPr>
            <a:xfrm>
              <a:off x="4705273" y="1659361"/>
              <a:ext cx="2616244" cy="26503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14"/>
                <a:gd name="f4" fmla="val 16932"/>
                <a:gd name="f5" fmla="val 13304"/>
                <a:gd name="f6" fmla="val 916"/>
                <a:gd name="f7" fmla="val 13675"/>
                <a:gd name="f8" fmla="val 14033"/>
                <a:gd name="f9" fmla="val 1100"/>
                <a:gd name="f10" fmla="val 14315"/>
                <a:gd name="f11" fmla="val 1368"/>
                <a:gd name="f12" fmla="val 14711"/>
                <a:gd name="f13" fmla="val 1723"/>
                <a:gd name="f14" fmla="val 15001"/>
                <a:gd name="f15" fmla="val 2284"/>
                <a:gd name="f16" fmla="val 14836"/>
                <a:gd name="f17" fmla="val 2830"/>
                <a:gd name="f18" fmla="val 14690"/>
                <a:gd name="f19" fmla="val 3370"/>
                <a:gd name="f20" fmla="val 14210"/>
                <a:gd name="f21" fmla="val 3726"/>
                <a:gd name="f22" fmla="val 13729"/>
                <a:gd name="f23" fmla="val 3996"/>
                <a:gd name="f24" fmla="val 13314"/>
                <a:gd name="f25" fmla="val 3180"/>
                <a:gd name="f26" fmla="val 12623"/>
                <a:gd name="f27" fmla="val 2534"/>
                <a:gd name="f28" fmla="val 11832"/>
                <a:gd name="f29" fmla="val 2099"/>
                <a:gd name="f30" fmla="val 12082"/>
                <a:gd name="f31" fmla="val 1658"/>
                <a:gd name="f32" fmla="val 12372"/>
                <a:gd name="f33" fmla="val 1222"/>
                <a:gd name="f34" fmla="val 12853"/>
                <a:gd name="f35" fmla="val 1012"/>
                <a:gd name="f36" fmla="val 13002"/>
                <a:gd name="f37" fmla="val 946"/>
                <a:gd name="f38" fmla="val 13154"/>
                <a:gd name="f39" fmla="val 13139"/>
                <a:gd name="f40" fmla="val 87"/>
                <a:gd name="f41" fmla="val 13756"/>
                <a:gd name="f42" fmla="val 14383"/>
                <a:gd name="f43" fmla="val 344"/>
                <a:gd name="f44" fmla="val 762"/>
                <a:gd name="f45" fmla="val 15442"/>
                <a:gd name="f46" fmla="val 1348"/>
                <a:gd name="f47" fmla="val 15732"/>
                <a:gd name="f48" fmla="val 2244"/>
                <a:gd name="f49" fmla="val 15522"/>
                <a:gd name="f50" fmla="val 3055"/>
                <a:gd name="f51" fmla="val 15336"/>
                <a:gd name="f52" fmla="val 3806"/>
                <a:gd name="f53" fmla="val 14731"/>
                <a:gd name="f54" fmla="val 4392"/>
                <a:gd name="f55" fmla="val 13980"/>
                <a:gd name="f56" fmla="val 4582"/>
                <a:gd name="f57" fmla="val 13919"/>
                <a:gd name="f58" fmla="val 4432"/>
                <a:gd name="f59" fmla="val 13874"/>
                <a:gd name="f60" fmla="val 4287"/>
                <a:gd name="f61" fmla="val 13794"/>
                <a:gd name="f62" fmla="val 4141"/>
                <a:gd name="f63" fmla="val 4121"/>
                <a:gd name="f64" fmla="val 13769"/>
                <a:gd name="f65" fmla="val 4101"/>
                <a:gd name="f66" fmla="val 4081"/>
                <a:gd name="f67" fmla="val 4056"/>
                <a:gd name="f68" fmla="val 14295"/>
                <a:gd name="f69" fmla="val 3786"/>
                <a:gd name="f70" fmla="val 14816"/>
                <a:gd name="f71" fmla="val 14941"/>
                <a:gd name="f72" fmla="val 2765"/>
                <a:gd name="f73" fmla="val 15086"/>
                <a:gd name="f74" fmla="val 2204"/>
                <a:gd name="f75" fmla="val 14751"/>
                <a:gd name="f76" fmla="val 1638"/>
                <a:gd name="f77" fmla="val 14355"/>
                <a:gd name="f78" fmla="val 1282"/>
                <a:gd name="f79" fmla="val 14061"/>
                <a:gd name="f80" fmla="val 1019"/>
                <a:gd name="f81" fmla="val 13688"/>
                <a:gd name="f82" fmla="val 837"/>
                <a:gd name="f83" fmla="val 13300"/>
                <a:gd name="f84" fmla="val 13165"/>
                <a:gd name="f85" fmla="val 13028"/>
                <a:gd name="f86" fmla="val 859"/>
                <a:gd name="f87" fmla="val 12893"/>
                <a:gd name="f88" fmla="val 907"/>
                <a:gd name="f89" fmla="val 12392"/>
                <a:gd name="f90" fmla="val 1077"/>
                <a:gd name="f91" fmla="val 11957"/>
                <a:gd name="f92" fmla="val 1578"/>
                <a:gd name="f93" fmla="val 11791"/>
                <a:gd name="f94" fmla="val 2079"/>
                <a:gd name="f95" fmla="val 11541"/>
                <a:gd name="f96" fmla="val 1953"/>
                <a:gd name="f97" fmla="val 11291"/>
                <a:gd name="f98" fmla="val 1828"/>
                <a:gd name="f99" fmla="val 11015"/>
                <a:gd name="f100" fmla="val 11266"/>
                <a:gd name="f101" fmla="val 972"/>
                <a:gd name="f102" fmla="val 11812"/>
                <a:gd name="f103" fmla="val 366"/>
                <a:gd name="f104" fmla="val 12603"/>
                <a:gd name="f105" fmla="val 156"/>
                <a:gd name="f106" fmla="val 12778"/>
                <a:gd name="f107" fmla="val 109"/>
                <a:gd name="f108" fmla="val 12958"/>
                <a:gd name="f109" fmla="val 2374"/>
                <a:gd name="f110" fmla="val 1356"/>
                <a:gd name="f111" fmla="val 3079"/>
                <a:gd name="f112" fmla="val 3814"/>
                <a:gd name="f113" fmla="val 1863"/>
                <a:gd name="f114" fmla="val 4176"/>
                <a:gd name="f115" fmla="val 2474"/>
                <a:gd name="f116" fmla="val 2494"/>
                <a:gd name="f117" fmla="val 3570"/>
                <a:gd name="f118" fmla="val 2850"/>
                <a:gd name="f119" fmla="val 3029"/>
                <a:gd name="f120" fmla="val 3330"/>
                <a:gd name="f121" fmla="val 2674"/>
                <a:gd name="f122" fmla="val 3956"/>
                <a:gd name="f123" fmla="val 2549"/>
                <a:gd name="f124" fmla="val 4161"/>
                <a:gd name="f125" fmla="val 2444"/>
                <a:gd name="f126" fmla="val 2378"/>
                <a:gd name="f127" fmla="val 4622"/>
                <a:gd name="f128" fmla="val 4602"/>
                <a:gd name="f129" fmla="val 2358"/>
                <a:gd name="f130" fmla="val 1858"/>
                <a:gd name="f131" fmla="val 4372"/>
                <a:gd name="f132" fmla="val 1422"/>
                <a:gd name="f133" fmla="val 4036"/>
                <a:gd name="f134" fmla="val 1172"/>
                <a:gd name="f135" fmla="val 3556"/>
                <a:gd name="f136" fmla="val 901"/>
                <a:gd name="f137" fmla="val 2995"/>
                <a:gd name="f138" fmla="val 962"/>
                <a:gd name="f139" fmla="val 2264"/>
                <a:gd name="f140" fmla="val 1377"/>
                <a:gd name="f141" fmla="val 1803"/>
                <a:gd name="f142" fmla="val 1666"/>
                <a:gd name="f143" fmla="val 1488"/>
                <a:gd name="f144" fmla="val 2016"/>
                <a:gd name="f145" fmla="val 2487"/>
                <a:gd name="f146" fmla="val 670"/>
                <a:gd name="f147" fmla="val 3443"/>
                <a:gd name="f148" fmla="val 4388"/>
                <a:gd name="f149" fmla="val 1229"/>
                <a:gd name="f150" fmla="val 4842"/>
                <a:gd name="f151" fmla="val 2159"/>
                <a:gd name="f152" fmla="val 4632"/>
                <a:gd name="f153" fmla="val 4446"/>
                <a:gd name="f154" fmla="val 2349"/>
                <a:gd name="f155" fmla="val 4256"/>
                <a:gd name="f156" fmla="val 2454"/>
                <a:gd name="f157" fmla="val 2429"/>
                <a:gd name="f158" fmla="val 3880"/>
                <a:gd name="f159" fmla="val 1780"/>
                <a:gd name="f160" fmla="val 3108"/>
                <a:gd name="f161" fmla="val 1264"/>
                <a:gd name="f162" fmla="val 1974"/>
                <a:gd name="f163" fmla="val 1585"/>
                <a:gd name="f164" fmla="val 1416"/>
                <a:gd name="f165" fmla="val 1277"/>
                <a:gd name="f166" fmla="val 1783"/>
                <a:gd name="f167" fmla="val 401"/>
                <a:gd name="f168" fmla="val 1192"/>
                <a:gd name="f169" fmla="val 4267"/>
                <a:gd name="f170" fmla="val 2338"/>
                <a:gd name="f171" fmla="val 4642"/>
                <a:gd name="f172" fmla="val 2298"/>
                <a:gd name="f173" fmla="val 4872"/>
                <a:gd name="f174" fmla="val 2253"/>
                <a:gd name="f175" fmla="val 5143"/>
                <a:gd name="f176" fmla="val 2233"/>
                <a:gd name="f177" fmla="val 5413"/>
                <a:gd name="f178" fmla="val 1402"/>
                <a:gd name="f179" fmla="val 751"/>
                <a:gd name="f180" fmla="val 441"/>
                <a:gd name="f181" fmla="val 3746"/>
                <a:gd name="f182" fmla="val 276"/>
                <a:gd name="f183" fmla="val 3285"/>
                <a:gd name="f184" fmla="val 150"/>
                <a:gd name="f185" fmla="val 376"/>
                <a:gd name="f186" fmla="val 1868"/>
                <a:gd name="f187" fmla="val 626"/>
                <a:gd name="f188" fmla="val 1513"/>
                <a:gd name="f189" fmla="val 941"/>
                <a:gd name="f190" fmla="val 1242"/>
                <a:gd name="f191" fmla="val 849"/>
                <a:gd name="f192" fmla="val 1946"/>
                <a:gd name="f193" fmla="val 8732"/>
                <a:gd name="f194" fmla="val 1455"/>
                <a:gd name="f195" fmla="val 9507"/>
                <a:gd name="f196" fmla="val 10287"/>
                <a:gd name="f197" fmla="val 1566"/>
                <a:gd name="f198" fmla="val 11892"/>
                <a:gd name="f199" fmla="val 12728"/>
                <a:gd name="f200" fmla="val 2724"/>
                <a:gd name="f201" fmla="val 13294"/>
                <a:gd name="f202" fmla="val 3476"/>
                <a:gd name="f203" fmla="val 13939"/>
                <a:gd name="f204" fmla="val 4332"/>
                <a:gd name="f205" fmla="val 14190"/>
                <a:gd name="f206" fmla="val 14145"/>
                <a:gd name="f207" fmla="val 6460"/>
                <a:gd name="f208" fmla="val 14105"/>
                <a:gd name="f209" fmla="val 7731"/>
                <a:gd name="f210" fmla="val 13188"/>
                <a:gd name="f211" fmla="val 8522"/>
                <a:gd name="f212" fmla="val 12187"/>
                <a:gd name="f213" fmla="val 9148"/>
                <a:gd name="f214" fmla="val 11101"/>
                <a:gd name="f215" fmla="val 9814"/>
                <a:gd name="f216" fmla="val 9934"/>
                <a:gd name="f217" fmla="val 10340"/>
                <a:gd name="f218" fmla="val 8662"/>
                <a:gd name="f219" fmla="val 10465"/>
                <a:gd name="f220" fmla="val 8637"/>
                <a:gd name="f221" fmla="val 8617"/>
                <a:gd name="f222" fmla="val 10485"/>
                <a:gd name="f223" fmla="val 6534"/>
                <a:gd name="f224" fmla="val 10420"/>
                <a:gd name="f225" fmla="val 4131"/>
                <a:gd name="f226" fmla="val 10004"/>
                <a:gd name="f227" fmla="val 2984"/>
                <a:gd name="f228" fmla="val 8022"/>
                <a:gd name="f229" fmla="val 2424"/>
                <a:gd name="f230" fmla="val 7040"/>
                <a:gd name="f231" fmla="val 2108"/>
                <a:gd name="f232" fmla="val 5729"/>
                <a:gd name="f233" fmla="val 2464"/>
                <a:gd name="f234" fmla="val 2779"/>
                <a:gd name="f235" fmla="val 3641"/>
                <a:gd name="f236" fmla="val 2890"/>
                <a:gd name="f237" fmla="val 4466"/>
                <a:gd name="f238" fmla="val 5468"/>
                <a:gd name="f239" fmla="val 1908"/>
                <a:gd name="f240" fmla="val 6634"/>
                <a:gd name="f241" fmla="val 7741"/>
                <a:gd name="f242" fmla="val 8067"/>
                <a:gd name="f243" fmla="val 1475"/>
                <a:gd name="f244" fmla="val 8399"/>
                <a:gd name="f245" fmla="val 8479"/>
                <a:gd name="f246" fmla="val 11350"/>
                <a:gd name="f247" fmla="val 8806"/>
                <a:gd name="f248" fmla="val 9135"/>
                <a:gd name="f249" fmla="val 11399"/>
                <a:gd name="f250" fmla="val 9453"/>
                <a:gd name="f251" fmla="val 11487"/>
                <a:gd name="f252" fmla="val 10329"/>
                <a:gd name="f253" fmla="val 11757"/>
                <a:gd name="f254" fmla="val 11166"/>
                <a:gd name="f255" fmla="val 12278"/>
                <a:gd name="f256" fmla="val 11456"/>
                <a:gd name="f257" fmla="val 13194"/>
                <a:gd name="f258" fmla="val 11601"/>
                <a:gd name="f259" fmla="val 11621"/>
                <a:gd name="f260" fmla="val 14195"/>
                <a:gd name="f261" fmla="val 11666"/>
                <a:gd name="f262" fmla="val 14696"/>
                <a:gd name="f263" fmla="val 11706"/>
                <a:gd name="f264" fmla="val 15242"/>
                <a:gd name="f265" fmla="val 15762"/>
                <a:gd name="f266" fmla="val 16303"/>
                <a:gd name="f267" fmla="val 16323"/>
                <a:gd name="f268" fmla="val 11331"/>
                <a:gd name="f269" fmla="val 16448"/>
                <a:gd name="f270" fmla="val 10955"/>
                <a:gd name="f271" fmla="val 16554"/>
                <a:gd name="f272" fmla="val 10560"/>
                <a:gd name="f273" fmla="val 16599"/>
                <a:gd name="f274" fmla="val 9954"/>
                <a:gd name="f275" fmla="val 16699"/>
                <a:gd name="f276" fmla="val 9308"/>
                <a:gd name="f277" fmla="val 16724"/>
                <a:gd name="f278" fmla="val 8682"/>
                <a:gd name="f279" fmla="val 7951"/>
                <a:gd name="f280" fmla="val 7200"/>
                <a:gd name="f281" fmla="val 6489"/>
                <a:gd name="f282" fmla="val 16533"/>
                <a:gd name="f283" fmla="val 16493"/>
                <a:gd name="f284" fmla="val 6008"/>
                <a:gd name="f285" fmla="val 5883"/>
                <a:gd name="f286" fmla="val 14821"/>
                <a:gd name="f287" fmla="val 5908"/>
                <a:gd name="f288" fmla="val 13945"/>
                <a:gd name="f289" fmla="val 13069"/>
                <a:gd name="f290" fmla="val 6199"/>
                <a:gd name="f291" fmla="val 12258"/>
                <a:gd name="f292" fmla="val 6970"/>
                <a:gd name="f293" fmla="val 11777"/>
                <a:gd name="f294" fmla="val 7423"/>
                <a:gd name="f295" fmla="val 11479"/>
                <a:gd name="f296" fmla="val 7947"/>
                <a:gd name="f297" fmla="val 14232"/>
                <a:gd name="f298" fmla="val 11889"/>
                <a:gd name="f299" fmla="val 14847"/>
                <a:gd name="f300" fmla="val 15461"/>
                <a:gd name="f301" fmla="val 12216"/>
                <a:gd name="f302" fmla="val 15857"/>
                <a:gd name="f303" fmla="val 12693"/>
                <a:gd name="f304" fmla="val 16173"/>
                <a:gd name="f305" fmla="val 16378"/>
                <a:gd name="f306" fmla="val 13594"/>
                <a:gd name="f307" fmla="val 16338"/>
                <a:gd name="f308" fmla="val 14095"/>
                <a:gd name="f309" fmla="val 16298"/>
                <a:gd name="f310" fmla="val 14571"/>
                <a:gd name="f311" fmla="val 16047"/>
                <a:gd name="f312" fmla="val 15011"/>
                <a:gd name="f313" fmla="val 15752"/>
                <a:gd name="f314" fmla="val 15407"/>
                <a:gd name="f315" fmla="val 16098"/>
                <a:gd name="f316" fmla="val 14434"/>
                <a:gd name="f317" fmla="val 16777"/>
                <a:gd name="f318" fmla="val 13552"/>
                <a:gd name="f319" fmla="val 13316"/>
                <a:gd name="f320" fmla="val 13075"/>
                <a:gd name="f321" fmla="val 16728"/>
                <a:gd name="f322" fmla="val 12833"/>
                <a:gd name="f323" fmla="val 16619"/>
                <a:gd name="f324" fmla="val 12793"/>
                <a:gd name="f325" fmla="val 12437"/>
                <a:gd name="f326" fmla="val 16408"/>
                <a:gd name="f327" fmla="val 12227"/>
                <a:gd name="f328" fmla="val 16033"/>
                <a:gd name="f329" fmla="val 12247"/>
                <a:gd name="f330" fmla="val 15637"/>
                <a:gd name="f331" fmla="val 15197"/>
                <a:gd name="f332" fmla="val 14886"/>
                <a:gd name="f333" fmla="val 12708"/>
                <a:gd name="f334" fmla="val 14491"/>
                <a:gd name="f335" fmla="val 14070"/>
                <a:gd name="f336" fmla="val 12643"/>
                <a:gd name="f337" fmla="val 13634"/>
                <a:gd name="f338" fmla="val 12688"/>
                <a:gd name="f339" fmla="val 12758"/>
                <a:gd name="f340" fmla="val 13018"/>
                <a:gd name="f341" fmla="val 12383"/>
                <a:gd name="f342" fmla="val 13374"/>
                <a:gd name="f343" fmla="val 12132"/>
                <a:gd name="f344" fmla="val 13644"/>
                <a:gd name="f345" fmla="val 11964"/>
                <a:gd name="f346" fmla="val 13938"/>
                <a:gd name="f347" fmla="val 3292"/>
                <a:gd name="f348" fmla="val 12315"/>
                <a:gd name="f349" fmla="val 3329"/>
                <a:gd name="f350" fmla="val 3367"/>
                <a:gd name="f351" fmla="val 12316"/>
                <a:gd name="f352" fmla="val 3405"/>
                <a:gd name="f353" fmla="val 12318"/>
                <a:gd name="f354" fmla="val 3861"/>
                <a:gd name="f355" fmla="val 12343"/>
                <a:gd name="f356" fmla="val 4341"/>
                <a:gd name="f357" fmla="val 12488"/>
                <a:gd name="f358" fmla="val 4657"/>
                <a:gd name="f359" fmla="val 12843"/>
                <a:gd name="f360" fmla="val 4822"/>
                <a:gd name="f361" fmla="val 13009"/>
                <a:gd name="f362" fmla="val 4927"/>
                <a:gd name="f363" fmla="val 13219"/>
                <a:gd name="f364" fmla="val 4967"/>
                <a:gd name="f365" fmla="val 13444"/>
                <a:gd name="f366" fmla="val 5032"/>
                <a:gd name="f367" fmla="val 13695"/>
                <a:gd name="f368" fmla="val 4987"/>
                <a:gd name="f369" fmla="val 5007"/>
                <a:gd name="f370" fmla="val 14596"/>
                <a:gd name="f371" fmla="val 5257"/>
                <a:gd name="f372" fmla="val 14846"/>
                <a:gd name="f373" fmla="val 15157"/>
                <a:gd name="f374" fmla="val 5823"/>
                <a:gd name="f375" fmla="val 15697"/>
                <a:gd name="f376" fmla="val 5488"/>
                <a:gd name="f377" fmla="val 16178"/>
                <a:gd name="f378" fmla="val 5072"/>
                <a:gd name="f379" fmla="val 16574"/>
                <a:gd name="f380" fmla="val 4765"/>
                <a:gd name="f381" fmla="val 16769"/>
                <a:gd name="f382" fmla="val 4459"/>
                <a:gd name="f383" fmla="val 16854"/>
                <a:gd name="f384" fmla="val 4165"/>
                <a:gd name="f385" fmla="val 2821"/>
                <a:gd name="f386" fmla="val 1713"/>
                <a:gd name="f387" fmla="val 15069"/>
                <a:gd name="f388" fmla="val 13800"/>
                <a:gd name="f389" fmla="val 1693"/>
                <a:gd name="f390" fmla="val 13319"/>
                <a:gd name="f391" fmla="val 1878"/>
                <a:gd name="f392" fmla="val 12863"/>
                <a:gd name="f393" fmla="val 2278"/>
                <a:gd name="f394" fmla="val 12593"/>
                <a:gd name="f395" fmla="val 2578"/>
                <a:gd name="f396" fmla="val 12403"/>
                <a:gd name="f397" fmla="val 2930"/>
                <a:gd name="f398" fmla="val 13158"/>
                <a:gd name="f399" fmla="val 1"/>
                <a:gd name="f400" fmla="val 12867"/>
                <a:gd name="f401" fmla="val 12574"/>
                <a:gd name="f402" fmla="val 56"/>
                <a:gd name="f403" fmla="val 12292"/>
                <a:gd name="f404" fmla="val 176"/>
                <a:gd name="f405" fmla="val 11641"/>
                <a:gd name="f406" fmla="val 426"/>
                <a:gd name="f407" fmla="val 10975"/>
                <a:gd name="f408" fmla="val 1703"/>
                <a:gd name="f409" fmla="val 10249"/>
                <a:gd name="f410" fmla="val 1464"/>
                <a:gd name="f411" fmla="val 9476"/>
                <a:gd name="f412" fmla="val 1352"/>
                <a:gd name="f413" fmla="val 8697"/>
                <a:gd name="f414" fmla="val 7460"/>
                <a:gd name="f415" fmla="val 6207"/>
                <a:gd name="f416" fmla="val 1633"/>
                <a:gd name="f417" fmla="val 5092"/>
                <a:gd name="f418" fmla="val 2054"/>
                <a:gd name="f419" fmla="val 5052"/>
                <a:gd name="f420" fmla="val 2119"/>
                <a:gd name="f421" fmla="val 4463"/>
                <a:gd name="f422" fmla="val 1175"/>
                <a:gd name="f423" fmla="val 3515"/>
                <a:gd name="f424" fmla="val 573"/>
                <a:gd name="f425" fmla="val 2518"/>
                <a:gd name="f426" fmla="val 2257"/>
                <a:gd name="f427" fmla="val 1993"/>
                <a:gd name="f428" fmla="val 614"/>
                <a:gd name="f429" fmla="val 1733"/>
                <a:gd name="f430" fmla="val 702"/>
                <a:gd name="f431" fmla="val 1127"/>
                <a:gd name="f432" fmla="val 586"/>
                <a:gd name="f433" fmla="val 316"/>
                <a:gd name="f434" fmla="val 2579"/>
                <a:gd name="f435" fmla="val 170"/>
                <a:gd name="f436" fmla="val 3390"/>
                <a:gd name="f437" fmla="val 461"/>
                <a:gd name="f438" fmla="val 4016"/>
                <a:gd name="f439" fmla="val 796"/>
                <a:gd name="f440" fmla="val 4747"/>
                <a:gd name="f441" fmla="val 1442"/>
                <a:gd name="f442" fmla="val 5333"/>
                <a:gd name="f443" fmla="val 5478"/>
                <a:gd name="f444" fmla="val 2213"/>
                <a:gd name="f445" fmla="val 6059"/>
                <a:gd name="f446" fmla="val 6685"/>
                <a:gd name="f447" fmla="val 2529"/>
                <a:gd name="f448" fmla="val 7251"/>
                <a:gd name="f449" fmla="val 2924"/>
                <a:gd name="f450" fmla="val 8377"/>
                <a:gd name="f451" fmla="val 3715"/>
                <a:gd name="f452" fmla="val 9233"/>
                <a:gd name="f453" fmla="val 4757"/>
                <a:gd name="f454" fmla="val 9774"/>
                <a:gd name="f455" fmla="val 9859"/>
                <a:gd name="f456" fmla="val 9899"/>
                <a:gd name="f457" fmla="val 4592"/>
                <a:gd name="f458" fmla="val 10130"/>
                <a:gd name="f459" fmla="val 4281"/>
                <a:gd name="f460" fmla="val 10505"/>
                <a:gd name="f461" fmla="val 4031"/>
                <a:gd name="f462" fmla="val 10901"/>
                <a:gd name="f463" fmla="val 3881"/>
                <a:gd name="f464" fmla="val 11151"/>
                <a:gd name="f465" fmla="val 3735"/>
                <a:gd name="f466" fmla="val 11421"/>
                <a:gd name="f467" fmla="val 3630"/>
                <a:gd name="f468" fmla="val 11692"/>
                <a:gd name="f469" fmla="val 3550"/>
                <a:gd name="f470" fmla="val 11862"/>
                <a:gd name="f471" fmla="val 3425"/>
                <a:gd name="f472" fmla="val 12047"/>
                <a:gd name="f473" fmla="val 3530"/>
                <a:gd name="f474" fmla="val 12218"/>
                <a:gd name="f475" fmla="val 12238"/>
                <a:gd name="f476" fmla="val 3452"/>
                <a:gd name="f477" fmla="val 12229"/>
                <a:gd name="f478" fmla="val 3373"/>
                <a:gd name="f479" fmla="val 12225"/>
                <a:gd name="f480" fmla="val 3294"/>
                <a:gd name="f481" fmla="val 2581"/>
                <a:gd name="f482" fmla="val 1839"/>
                <a:gd name="f483" fmla="val 12571"/>
                <a:gd name="f484" fmla="val 1672"/>
                <a:gd name="f485" fmla="val 14240"/>
                <a:gd name="f486" fmla="val 1903"/>
                <a:gd name="f487" fmla="val 15347"/>
                <a:gd name="f488" fmla="val 2484"/>
                <a:gd name="f489" fmla="val 2910"/>
                <a:gd name="f490" fmla="val 16531"/>
                <a:gd name="f491" fmla="val 3579"/>
                <a:gd name="f492" fmla="val 4232"/>
                <a:gd name="f493" fmla="val 4538"/>
                <a:gd name="f494" fmla="val 4840"/>
                <a:gd name="f495" fmla="val 16844"/>
                <a:gd name="f496" fmla="val 5112"/>
                <a:gd name="f497" fmla="val 16639"/>
                <a:gd name="f498" fmla="val 5132"/>
                <a:gd name="f499" fmla="val 5157"/>
                <a:gd name="f500" fmla="val 5282"/>
                <a:gd name="f501" fmla="val 5428"/>
                <a:gd name="f502" fmla="val 16348"/>
                <a:gd name="f503" fmla="val 5533"/>
                <a:gd name="f504" fmla="val 6384"/>
                <a:gd name="f505" fmla="val 16824"/>
                <a:gd name="f506" fmla="val 7596"/>
                <a:gd name="f507" fmla="val 16804"/>
                <a:gd name="f508" fmla="val 9829"/>
                <a:gd name="f509" fmla="val 16744"/>
                <a:gd name="f510" fmla="val 16243"/>
                <a:gd name="f511" fmla="val 16198"/>
                <a:gd name="f512" fmla="val 12233"/>
                <a:gd name="f513" fmla="val 16184"/>
                <a:gd name="f514" fmla="val 12219"/>
                <a:gd name="f515" fmla="val 16170"/>
                <a:gd name="f516" fmla="val 12205"/>
                <a:gd name="f517" fmla="val 12199"/>
                <a:gd name="f518" fmla="val 12193"/>
                <a:gd name="f519" fmla="val 16172"/>
                <a:gd name="f520" fmla="val 12062"/>
                <a:gd name="f521" fmla="val 16223"/>
                <a:gd name="f522" fmla="val 11937"/>
                <a:gd name="f523" fmla="val 16263"/>
                <a:gd name="f524" fmla="val 15742"/>
                <a:gd name="f525" fmla="val 11746"/>
                <a:gd name="f526" fmla="val 14115"/>
                <a:gd name="f527" fmla="val 13174"/>
                <a:gd name="f528" fmla="val 12298"/>
                <a:gd name="f529" fmla="val 10540"/>
                <a:gd name="f530" fmla="val 9684"/>
                <a:gd name="f531" fmla="val 9292"/>
                <a:gd name="f532" fmla="val 11335"/>
                <a:gd name="f533" fmla="val 8874"/>
                <a:gd name="f534" fmla="val 11252"/>
                <a:gd name="f535" fmla="val 8456"/>
                <a:gd name="f536" fmla="val 8002"/>
                <a:gd name="f537" fmla="val 7550"/>
                <a:gd name="f538" fmla="val 7135"/>
                <a:gd name="f539" fmla="val 11567"/>
                <a:gd name="f540" fmla="val 6409"/>
                <a:gd name="f541" fmla="val 11922"/>
                <a:gd name="f542" fmla="val 5948"/>
                <a:gd name="f543" fmla="val 12613"/>
                <a:gd name="f544" fmla="val 5843"/>
                <a:gd name="f545" fmla="val 13424"/>
                <a:gd name="f546" fmla="val 5758"/>
                <a:gd name="f547" fmla="val 5803"/>
                <a:gd name="f548" fmla="val 14511"/>
                <a:gd name="f549" fmla="val 15031"/>
                <a:gd name="f550" fmla="val 5968"/>
                <a:gd name="f551" fmla="val 15552"/>
                <a:gd name="f552" fmla="val 6114"/>
                <a:gd name="f553" fmla="val 16053"/>
                <a:gd name="f554" fmla="val 5553"/>
                <a:gd name="f555" fmla="val 16138"/>
                <a:gd name="f556" fmla="val 5678"/>
                <a:gd name="f557" fmla="val 15948"/>
                <a:gd name="f558" fmla="val 5718"/>
                <a:gd name="f559" fmla="val 15492"/>
                <a:gd name="f560" fmla="val 5633"/>
                <a:gd name="f561" fmla="val 14741"/>
                <a:gd name="f562" fmla="val 13049"/>
                <a:gd name="f563" fmla="val 4933"/>
                <a:gd name="f564" fmla="val 13051"/>
                <a:gd name="f565" fmla="val 4938"/>
                <a:gd name="f566" fmla="val 13053"/>
                <a:gd name="f567" fmla="val 4944"/>
                <a:gd name="f568" fmla="val 4977"/>
                <a:gd name="f569" fmla="val 5002"/>
                <a:gd name="f570" fmla="val 13006"/>
                <a:gd name="f571" fmla="val 12989"/>
                <a:gd name="f572" fmla="val 4907"/>
                <a:gd name="f573" fmla="val 12924"/>
                <a:gd name="f574" fmla="val 12718"/>
                <a:gd name="f575" fmla="val 12633"/>
                <a:gd name="f576" fmla="val 11967"/>
                <a:gd name="f577" fmla="val 11737"/>
                <a:gd name="f578" fmla="val 5237"/>
                <a:gd name="f579" fmla="val 11527"/>
                <a:gd name="f580" fmla="val 11401"/>
                <a:gd name="f581" fmla="val 5323"/>
                <a:gd name="f582" fmla="val 11296"/>
                <a:gd name="f583" fmla="val 5363"/>
                <a:gd name="f584" fmla="val 11191"/>
                <a:gd name="f585" fmla="val 5343"/>
                <a:gd name="f586" fmla="val 11171"/>
                <a:gd name="f587" fmla="val 5197"/>
                <a:gd name="f588" fmla="val 11316"/>
                <a:gd name="f589" fmla="val 11717"/>
                <a:gd name="f590" fmla="val 11987"/>
                <a:gd name="f591" fmla="val 4882"/>
                <a:gd name="f592" fmla="val 12548"/>
                <a:gd name="f593" fmla="val 12651"/>
                <a:gd name="f594" fmla="val 4824"/>
                <a:gd name="f595" fmla="val 12812"/>
                <a:gd name="f596" fmla="val 4841"/>
                <a:gd name="f597" fmla="val 12917"/>
                <a:gd name="f598" fmla="val 4839"/>
                <a:gd name="f599" fmla="val 12911"/>
                <a:gd name="f600" fmla="val 4834"/>
                <a:gd name="f601" fmla="val 12903"/>
                <a:gd name="f602" fmla="val 4531"/>
                <a:gd name="f603" fmla="val 12508"/>
                <a:gd name="f604" fmla="val 4071"/>
                <a:gd name="f605" fmla="val 3590"/>
                <a:gd name="f606" fmla="val 3610"/>
                <a:gd name="f607" fmla="val 3755"/>
                <a:gd name="f608" fmla="val 11632"/>
                <a:gd name="f609" fmla="val 3840"/>
                <a:gd name="f610" fmla="val 11441"/>
                <a:gd name="f611" fmla="val 3946"/>
                <a:gd name="f612" fmla="val 11236"/>
                <a:gd name="f613" fmla="val 4051"/>
                <a:gd name="f614" fmla="val 11026"/>
                <a:gd name="f615" fmla="val 10841"/>
                <a:gd name="f616" fmla="val 4426"/>
                <a:gd name="f617" fmla="val 4717"/>
                <a:gd name="f618" fmla="val 10190"/>
                <a:gd name="f619" fmla="val 9919"/>
                <a:gd name="f620" fmla="val 10025"/>
                <a:gd name="f621" fmla="val 5508"/>
                <a:gd name="f622" fmla="val 10110"/>
                <a:gd name="f623" fmla="val 5738"/>
                <a:gd name="f624" fmla="val 10170"/>
                <a:gd name="f625" fmla="val 5863"/>
                <a:gd name="f626" fmla="val 10215"/>
                <a:gd name="f627" fmla="val 5928"/>
                <a:gd name="f628" fmla="val 10235"/>
                <a:gd name="f629" fmla="val 6825"/>
                <a:gd name="f630" fmla="val 7761"/>
                <a:gd name="f631" fmla="val 10565"/>
                <a:gd name="f632" fmla="val 8702"/>
                <a:gd name="f633" fmla="val 10545"/>
                <a:gd name="f634" fmla="val 8722"/>
                <a:gd name="f635" fmla="val 9538"/>
                <a:gd name="f636" fmla="val 11060"/>
                <a:gd name="f637" fmla="val 11121"/>
                <a:gd name="f638" fmla="val 9839"/>
                <a:gd name="f639" fmla="val 11186"/>
                <a:gd name="f640" fmla="val 11246"/>
                <a:gd name="f641" fmla="val 9794"/>
                <a:gd name="f642" fmla="val 9754"/>
                <a:gd name="f643" fmla="val 11997"/>
                <a:gd name="f644" fmla="val 9589"/>
                <a:gd name="f645" fmla="val 9379"/>
                <a:gd name="f646" fmla="val 13334"/>
                <a:gd name="f647" fmla="val 8963"/>
                <a:gd name="f648" fmla="val 13669"/>
                <a:gd name="f649" fmla="val 8753"/>
                <a:gd name="f650" fmla="val 8462"/>
                <a:gd name="f651" fmla="val 8187"/>
                <a:gd name="f652" fmla="val 14409"/>
                <a:gd name="f653" fmla="val 7981"/>
                <a:gd name="f654" fmla="val 14749"/>
                <a:gd name="f655" fmla="val 7764"/>
                <a:gd name="f656" fmla="val 15076"/>
                <a:gd name="f657" fmla="val 15405"/>
                <a:gd name="f658" fmla="val 7820"/>
                <a:gd name="f659" fmla="val 15547"/>
                <a:gd name="f660" fmla="val 7962"/>
                <a:gd name="f661" fmla="val 15817"/>
                <a:gd name="f662" fmla="val 8232"/>
                <a:gd name="f663" fmla="val 15772"/>
                <a:gd name="f664" fmla="val 8713"/>
                <a:gd name="f665" fmla="val 15587"/>
                <a:gd name="f666" fmla="val 9023"/>
                <a:gd name="f667" fmla="val 15356"/>
                <a:gd name="f668" fmla="val 9359"/>
                <a:gd name="f669" fmla="val 14981"/>
                <a:gd name="f670" fmla="val 9564"/>
                <a:gd name="f671" fmla="val 14605"/>
                <a:gd name="f672" fmla="val 9734"/>
                <a:gd name="f673" fmla="val 13749"/>
                <a:gd name="f674" fmla="val 10400"/>
                <a:gd name="f675" fmla="val 11977"/>
                <a:gd name="f676" fmla="val 10690"/>
                <a:gd name="f677" fmla="val 10650"/>
                <a:gd name="f678" fmla="val 10630"/>
                <a:gd name="f679" fmla="val 11917"/>
                <a:gd name="f680" fmla="val 10590"/>
                <a:gd name="f681" fmla="val 11872"/>
                <a:gd name="f682" fmla="val 11852"/>
                <a:gd name="f683" fmla="val 10670"/>
                <a:gd name="f684" fmla="val 10715"/>
                <a:gd name="f685" fmla="val 10736"/>
                <a:gd name="f686" fmla="val 10756"/>
                <a:gd name="f687" fmla="val 10776"/>
                <a:gd name="f688" fmla="val 10796"/>
                <a:gd name="f689" fmla="val 12583"/>
                <a:gd name="f690" fmla="val 12873"/>
                <a:gd name="f691" fmla="val 12528"/>
                <a:gd name="f692" fmla="val 12813"/>
                <a:gd name="f693" fmla="val 12517"/>
                <a:gd name="f694" fmla="val 13489"/>
                <a:gd name="f695" fmla="val 12668"/>
                <a:gd name="f696" fmla="val 13990"/>
                <a:gd name="f697" fmla="val 14386"/>
                <a:gd name="f698" fmla="val 12543"/>
                <a:gd name="f699" fmla="val 14676"/>
                <a:gd name="f700" fmla="val 12352"/>
                <a:gd name="f701" fmla="val 15222"/>
                <a:gd name="f702" fmla="val 12142"/>
                <a:gd name="f703" fmla="val 15427"/>
                <a:gd name="f704" fmla="val 15657"/>
                <a:gd name="f705" fmla="val 15848"/>
                <a:gd name="f706" fmla="val 16013"/>
                <a:gd name="f707" fmla="val 12267"/>
                <a:gd name="f708" fmla="val 16388"/>
                <a:gd name="f709" fmla="val 12768"/>
                <a:gd name="f710" fmla="val 13066"/>
                <a:gd name="f711" fmla="val 16818"/>
                <a:gd name="f712" fmla="val 13302"/>
                <a:gd name="f713" fmla="val 16860"/>
                <a:gd name="f714" fmla="val 13534"/>
                <a:gd name="f715" fmla="val 14280"/>
                <a:gd name="f716" fmla="val 14994"/>
                <a:gd name="f717" fmla="val 16425"/>
                <a:gd name="f718" fmla="val 15502"/>
                <a:gd name="f719" fmla="val 15868"/>
                <a:gd name="f720" fmla="val 16213"/>
                <a:gd name="f721" fmla="val 15097"/>
                <a:gd name="f722" fmla="val 16713"/>
                <a:gd name="f723" fmla="val 15864"/>
                <a:gd name="f724" fmla="val 12354"/>
                <a:gd name="f725" fmla="val 15084"/>
                <a:gd name="f726" fmla="val 11798"/>
                <a:gd name="f727" fmla="val 14277"/>
                <a:gd name="f728" fmla="val 14123"/>
                <a:gd name="f729" fmla="val 13968"/>
                <a:gd name="f730" fmla="val 11819"/>
                <a:gd name="f731" fmla="val 13814"/>
                <a:gd name="f732" fmla="val 13459"/>
                <a:gd name="f733" fmla="val 11942"/>
                <a:gd name="f734" fmla="val 13143"/>
                <a:gd name="f735" fmla="val 12152"/>
                <a:gd name="f736" fmla="val 12918"/>
                <a:gd name="f737" fmla="val 12423"/>
                <a:gd name="f738" fmla="val 11902"/>
                <a:gd name="f739" fmla="val 12417"/>
                <a:gd name="f740" fmla="val 11381"/>
                <a:gd name="f741" fmla="val 12122"/>
                <a:gd name="f742" fmla="val 10861"/>
                <a:gd name="f743" fmla="val 10816"/>
                <a:gd name="f744" fmla="val 12017"/>
                <a:gd name="f745" fmla="val 10525"/>
                <a:gd name="f746" fmla="val 14420"/>
                <a:gd name="f747" fmla="val 9689"/>
                <a:gd name="f748" fmla="val 9419"/>
                <a:gd name="f749" fmla="val 8813"/>
                <a:gd name="f750" fmla="val 15897"/>
                <a:gd name="f751" fmla="val 7811"/>
                <a:gd name="f752" fmla="val 15251"/>
                <a:gd name="f753" fmla="val 7711"/>
                <a:gd name="f754" fmla="val 15176"/>
                <a:gd name="f755" fmla="val 7693"/>
                <a:gd name="f756" fmla="val 15104"/>
                <a:gd name="f757" fmla="val 7684"/>
                <a:gd name="f758" fmla="val 15034"/>
                <a:gd name="f759" fmla="val 14461"/>
                <a:gd name="f760" fmla="val 14037"/>
                <a:gd name="f761" fmla="val 8255"/>
                <a:gd name="f762" fmla="val 8608"/>
                <a:gd name="f763" fmla="val 13063"/>
                <a:gd name="f764" fmla="val 9629"/>
                <a:gd name="f765" fmla="val 9504"/>
                <a:gd name="f766" fmla="val 12748"/>
                <a:gd name="f767" fmla="val 8918"/>
                <a:gd name="f768" fmla="val 13689"/>
                <a:gd name="f769" fmla="val 8312"/>
                <a:gd name="f770" fmla="val 14065"/>
                <a:gd name="f771" fmla="val 7376"/>
                <a:gd name="f772" fmla="val 14270"/>
                <a:gd name="f773" fmla="val 6835"/>
                <a:gd name="f774" fmla="val 14250"/>
                <a:gd name="f775" fmla="val 6229"/>
                <a:gd name="f776" fmla="val 5664"/>
                <a:gd name="f777" fmla="val 4998"/>
                <a:gd name="f778" fmla="val 14000"/>
                <a:gd name="f779" fmla="val 4662"/>
                <a:gd name="f780" fmla="val 15982"/>
                <a:gd name="f781" fmla="val 15167"/>
                <a:gd name="f782" fmla="val 684"/>
                <a:gd name="f783" fmla="val 14178"/>
                <a:gd name="f784" fmla="*/ f0 1 16714"/>
                <a:gd name="f785" fmla="*/ f1 1 16932"/>
                <a:gd name="f786" fmla="val f2"/>
                <a:gd name="f787" fmla="val f3"/>
                <a:gd name="f788" fmla="val f4"/>
                <a:gd name="f789" fmla="+- f788 0 f786"/>
                <a:gd name="f790" fmla="+- f787 0 f786"/>
                <a:gd name="f791" fmla="*/ f790 1 16714"/>
                <a:gd name="f792" fmla="*/ f789 1 16932"/>
                <a:gd name="f793" fmla="*/ f786 1 f791"/>
                <a:gd name="f794" fmla="*/ f787 1 f791"/>
                <a:gd name="f795" fmla="*/ f786 1 f792"/>
                <a:gd name="f796" fmla="*/ f788 1 f792"/>
                <a:gd name="f797" fmla="*/ f793 f784 1"/>
                <a:gd name="f798" fmla="*/ f794 f784 1"/>
                <a:gd name="f799" fmla="*/ f796 f785 1"/>
                <a:gd name="f800" fmla="*/ f795 f7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7" t="f800" r="f798" b="f799"/>
              <a:pathLst>
                <a:path w="16714" h="1693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6"/>
                    <a:pt x="f5" y="f6"/>
                  </a:cubicBezTo>
                  <a:close/>
                  <a:moveTo>
                    <a:pt x="f39" y="f40"/>
                  </a:moveTo>
                  <a:cubicBezTo>
                    <a:pt x="f41" y="f40"/>
                    <a:pt x="f42" y="f43"/>
                    <a:pt x="f16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1" y="f63"/>
                    <a:pt x="f64" y="f65"/>
                    <a:pt x="f64" y="f66"/>
                  </a:cubicBezTo>
                  <a:lnTo>
                    <a:pt x="f64" y="f67"/>
                  </a:lnTo>
                  <a:cubicBezTo>
                    <a:pt x="f68" y="f69"/>
                    <a:pt x="f70" y="f19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2"/>
                  </a:cubicBezTo>
                  <a:cubicBezTo>
                    <a:pt x="f84" y="f82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4"/>
                  </a:cubicBezTo>
                  <a:cubicBezTo>
                    <a:pt x="f95" y="f96"/>
                    <a:pt x="f97" y="f98"/>
                    <a:pt x="f99" y="f13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07"/>
                    <a:pt x="f108" y="f40"/>
                    <a:pt x="f39" y="f40"/>
                  </a:cubicBezTo>
                  <a:close/>
                  <a:moveTo>
                    <a:pt x="f109" y="f110"/>
                  </a:moveTo>
                  <a:cubicBezTo>
                    <a:pt x="f111" y="f110"/>
                    <a:pt x="f112" y="f113"/>
                    <a:pt x="f114" y="f115"/>
                  </a:cubicBezTo>
                  <a:lnTo>
                    <a:pt x="f114" y="f116"/>
                  </a:lnTo>
                  <a:cubicBezTo>
                    <a:pt x="f117" y="f118"/>
                    <a:pt x="f119" y="f120"/>
                    <a:pt x="f121" y="f122"/>
                  </a:cubicBezTo>
                  <a:cubicBezTo>
                    <a:pt x="f123" y="f124"/>
                    <a:pt x="f125" y="f54"/>
                    <a:pt x="f126" y="f127"/>
                  </a:cubicBezTo>
                  <a:cubicBezTo>
                    <a:pt x="f126" y="f128"/>
                    <a:pt x="f126" y="f56"/>
                    <a:pt x="f129" y="f56"/>
                  </a:cubicBezTo>
                  <a:cubicBezTo>
                    <a:pt x="f130" y="f131"/>
                    <a:pt x="f132" y="f133"/>
                    <a:pt x="f134" y="f135"/>
                  </a:cubicBezTo>
                  <a:cubicBezTo>
                    <a:pt x="f136" y="f137"/>
                    <a:pt x="f138" y="f139"/>
                    <a:pt x="f140" y="f141"/>
                  </a:cubicBezTo>
                  <a:cubicBezTo>
                    <a:pt x="f142" y="f143"/>
                    <a:pt x="f144" y="f110"/>
                    <a:pt x="f109" y="f110"/>
                  </a:cubicBezTo>
                  <a:close/>
                  <a:moveTo>
                    <a:pt x="f145" y="f146"/>
                  </a:moveTo>
                  <a:cubicBezTo>
                    <a:pt x="f147" y="f146"/>
                    <a:pt x="f148" y="f149"/>
                    <a:pt x="f150" y="f151"/>
                  </a:cubicBezTo>
                  <a:cubicBezTo>
                    <a:pt x="f152" y="f48"/>
                    <a:pt x="f153" y="f154"/>
                    <a:pt x="f155" y="f156"/>
                  </a:cubicBezTo>
                  <a:lnTo>
                    <a:pt x="f155" y="f157"/>
                  </a:lnTo>
                  <a:cubicBezTo>
                    <a:pt x="f158" y="f159"/>
                    <a:pt x="f160" y="f161"/>
                    <a:pt x="f109" y="f161"/>
                  </a:cubicBezTo>
                  <a:cubicBezTo>
                    <a:pt x="f162" y="f161"/>
                    <a:pt x="f163" y="f164"/>
                    <a:pt x="f165" y="f166"/>
                  </a:cubicBezTo>
                  <a:cubicBezTo>
                    <a:pt x="f167" y="f17"/>
                    <a:pt x="f168" y="f169"/>
                    <a:pt x="f170" y="f171"/>
                  </a:cubicBezTo>
                  <a:cubicBezTo>
                    <a:pt x="f129" y="f171"/>
                    <a:pt x="f129" y="f171"/>
                    <a:pt x="f126" y="f127"/>
                  </a:cubicBezTo>
                  <a:lnTo>
                    <a:pt x="f126" y="f127"/>
                  </a:lnTo>
                  <a:cubicBezTo>
                    <a:pt x="f172" y="f173"/>
                    <a:pt x="f174" y="f175"/>
                    <a:pt x="f176" y="f177"/>
                  </a:cubicBezTo>
                  <a:cubicBezTo>
                    <a:pt x="f178" y="f175"/>
                    <a:pt x="f179" y="f128"/>
                    <a:pt x="f180" y="f181"/>
                  </a:cubicBezTo>
                  <a:cubicBezTo>
                    <a:pt x="f182" y="f183"/>
                    <a:pt x="f184" y="f72"/>
                    <a:pt x="f182" y="f15"/>
                  </a:cubicBezTo>
                  <a:cubicBezTo>
                    <a:pt x="f185" y="f186"/>
                    <a:pt x="f187" y="f188"/>
                    <a:pt x="f189" y="f190"/>
                  </a:cubicBezTo>
                  <a:cubicBezTo>
                    <a:pt x="f178" y="f191"/>
                    <a:pt x="f192" y="f146"/>
                    <a:pt x="f145" y="f146"/>
                  </a:cubicBezTo>
                  <a:close/>
                  <a:moveTo>
                    <a:pt x="f193" y="f194"/>
                  </a:moveTo>
                  <a:cubicBezTo>
                    <a:pt x="f195" y="f194"/>
                    <a:pt x="f196" y="f197"/>
                    <a:pt x="f99" y="f98"/>
                  </a:cubicBezTo>
                  <a:cubicBezTo>
                    <a:pt x="f198" y="f151"/>
                    <a:pt x="f199" y="f200"/>
                    <a:pt x="f201" y="f202"/>
                  </a:cubicBezTo>
                  <a:cubicBezTo>
                    <a:pt x="f203" y="f204"/>
                    <a:pt x="f205" y="f177"/>
                    <a:pt x="f206" y="f207"/>
                  </a:cubicBezTo>
                  <a:cubicBezTo>
                    <a:pt x="f208" y="f209"/>
                    <a:pt x="f210" y="f211"/>
                    <a:pt x="f212" y="f213"/>
                  </a:cubicBezTo>
                  <a:cubicBezTo>
                    <a:pt x="f214" y="f215"/>
                    <a:pt x="f216" y="f217"/>
                    <a:pt x="f218" y="f219"/>
                  </a:cubicBezTo>
                  <a:cubicBezTo>
                    <a:pt x="f220" y="f219"/>
                    <a:pt x="f220" y="f219"/>
                    <a:pt x="f221" y="f222"/>
                  </a:cubicBezTo>
                  <a:cubicBezTo>
                    <a:pt x="f223" y="f224"/>
                    <a:pt x="f225" y="f226"/>
                    <a:pt x="f227" y="f228"/>
                  </a:cubicBezTo>
                  <a:cubicBezTo>
                    <a:pt x="f229" y="f230"/>
                    <a:pt x="f231" y="f232"/>
                    <a:pt x="f233" y="f171"/>
                  </a:cubicBezTo>
                  <a:cubicBezTo>
                    <a:pt x="f234" y="f235"/>
                    <a:pt x="f117" y="f236"/>
                    <a:pt x="f237" y="f157"/>
                  </a:cubicBezTo>
                  <a:cubicBezTo>
                    <a:pt x="f238" y="f239"/>
                    <a:pt x="f240" y="f76"/>
                    <a:pt x="f241" y="f188"/>
                  </a:cubicBezTo>
                  <a:cubicBezTo>
                    <a:pt x="f242" y="f243"/>
                    <a:pt x="f244" y="f194"/>
                    <a:pt x="f193" y="f194"/>
                  </a:cubicBezTo>
                  <a:close/>
                  <a:moveTo>
                    <a:pt x="f245" y="f246"/>
                  </a:moveTo>
                  <a:cubicBezTo>
                    <a:pt x="f247" y="f246"/>
                    <a:pt x="f248" y="f249"/>
                    <a:pt x="f250" y="f251"/>
                  </a:cubicBezTo>
                  <a:cubicBezTo>
                    <a:pt x="f252" y="f253"/>
                    <a:pt x="f254" y="f255"/>
                    <a:pt x="f256" y="f257"/>
                  </a:cubicBezTo>
                  <a:cubicBezTo>
                    <a:pt x="f258" y="f7"/>
                    <a:pt x="f259" y="f260"/>
                    <a:pt x="f261" y="f262"/>
                  </a:cubicBezTo>
                  <a:cubicBezTo>
                    <a:pt x="f263" y="f264"/>
                    <a:pt x="f263" y="f265"/>
                    <a:pt x="f263" y="f266"/>
                  </a:cubicBezTo>
                  <a:lnTo>
                    <a:pt x="f263" y="f267"/>
                  </a:lnTo>
                  <a:cubicBezTo>
                    <a:pt x="f268" y="f269"/>
                    <a:pt x="f270" y="f271"/>
                    <a:pt x="f272" y="f273"/>
                  </a:cubicBezTo>
                  <a:cubicBezTo>
                    <a:pt x="f274" y="f275"/>
                    <a:pt x="f276" y="f277"/>
                    <a:pt x="f278" y="f277"/>
                  </a:cubicBezTo>
                  <a:cubicBezTo>
                    <a:pt x="f279" y="f277"/>
                    <a:pt x="f280" y="f277"/>
                    <a:pt x="f281" y="f282"/>
                  </a:cubicBezTo>
                  <a:lnTo>
                    <a:pt x="f281" y="f283"/>
                  </a:lnTo>
                  <a:cubicBezTo>
                    <a:pt x="f284" y="f265"/>
                    <a:pt x="f285" y="f286"/>
                    <a:pt x="f287" y="f288"/>
                  </a:cubicBezTo>
                  <a:cubicBezTo>
                    <a:pt x="f287" y="f289"/>
                    <a:pt x="f290" y="f291"/>
                    <a:pt x="f292" y="f293"/>
                  </a:cubicBezTo>
                  <a:cubicBezTo>
                    <a:pt x="f294" y="f295"/>
                    <a:pt x="f296" y="f246"/>
                    <a:pt x="f245" y="f246"/>
                  </a:cubicBezTo>
                  <a:close/>
                  <a:moveTo>
                    <a:pt x="f297" y="f298"/>
                  </a:moveTo>
                  <a:cubicBezTo>
                    <a:pt x="f299" y="f298"/>
                    <a:pt x="f300" y="f301"/>
                    <a:pt x="f302" y="f303"/>
                  </a:cubicBezTo>
                  <a:cubicBezTo>
                    <a:pt x="f304" y="f289"/>
                    <a:pt x="f305" y="f306"/>
                    <a:pt x="f307" y="f308"/>
                  </a:cubicBezTo>
                  <a:cubicBezTo>
                    <a:pt x="f309" y="f310"/>
                    <a:pt x="f311" y="f312"/>
                    <a:pt x="f313" y="f314"/>
                  </a:cubicBezTo>
                  <a:cubicBezTo>
                    <a:pt x="f264" y="f315"/>
                    <a:pt x="f316" y="f317"/>
                    <a:pt x="f318" y="f317"/>
                  </a:cubicBezTo>
                  <a:cubicBezTo>
                    <a:pt x="f319" y="f317"/>
                    <a:pt x="f320" y="f321"/>
                    <a:pt x="f322" y="f323"/>
                  </a:cubicBezTo>
                  <a:lnTo>
                    <a:pt x="f324" y="f323"/>
                  </a:lnTo>
                  <a:cubicBezTo>
                    <a:pt x="f325" y="f326"/>
                    <a:pt x="f327" y="f328"/>
                    <a:pt x="f329" y="f330"/>
                  </a:cubicBezTo>
                  <a:cubicBezTo>
                    <a:pt x="f329" y="f331"/>
                    <a:pt x="f104" y="f332"/>
                    <a:pt x="f333" y="f334"/>
                  </a:cubicBezTo>
                  <a:cubicBezTo>
                    <a:pt x="f322" y="f335"/>
                    <a:pt x="f336" y="f337"/>
                    <a:pt x="f338" y="f257"/>
                  </a:cubicBezTo>
                  <a:cubicBezTo>
                    <a:pt x="f199" y="f339"/>
                    <a:pt x="f340" y="f341"/>
                    <a:pt x="f342" y="f343"/>
                  </a:cubicBezTo>
                  <a:cubicBezTo>
                    <a:pt x="f344" y="f345"/>
                    <a:pt x="f346" y="f298"/>
                    <a:pt x="f297" y="f298"/>
                  </a:cubicBezTo>
                  <a:close/>
                  <a:moveTo>
                    <a:pt x="f347" y="f348"/>
                  </a:moveTo>
                  <a:cubicBezTo>
                    <a:pt x="f349" y="f348"/>
                    <a:pt x="f350" y="f351"/>
                    <a:pt x="f352" y="f353"/>
                  </a:cubicBezTo>
                  <a:cubicBezTo>
                    <a:pt x="f354" y="f355"/>
                    <a:pt x="f356" y="f357"/>
                    <a:pt x="f358" y="f359"/>
                  </a:cubicBez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67"/>
                    <a:pt x="f368" y="f288"/>
                    <a:pt x="f369" y="f260"/>
                  </a:cubicBezTo>
                  <a:cubicBezTo>
                    <a:pt x="f366" y="f370"/>
                    <a:pt x="f371" y="f372"/>
                    <a:pt x="f238" y="f373"/>
                  </a:cubicBezTo>
                  <a:cubicBezTo>
                    <a:pt x="f374" y="f375"/>
                    <a:pt x="f376" y="f377"/>
                    <a:pt x="f378" y="f271"/>
                  </a:cubicBezTo>
                  <a:lnTo>
                    <a:pt x="f378" y="f379"/>
                  </a:lnTo>
                  <a:cubicBezTo>
                    <a:pt x="f380" y="f381"/>
                    <a:pt x="f382" y="f383"/>
                    <a:pt x="f384" y="f383"/>
                  </a:cubicBezTo>
                  <a:cubicBezTo>
                    <a:pt x="f385" y="f383"/>
                    <a:pt x="f386" y="f387"/>
                    <a:pt x="f386" y="f388"/>
                  </a:cubicBezTo>
                  <a:cubicBezTo>
                    <a:pt x="f389" y="f390"/>
                    <a:pt x="f391" y="f392"/>
                    <a:pt x="f393" y="f394"/>
                  </a:cubicBezTo>
                  <a:cubicBezTo>
                    <a:pt x="f395" y="f396"/>
                    <a:pt x="f397" y="f348"/>
                    <a:pt x="f347" y="f348"/>
                  </a:cubicBezTo>
                  <a:close/>
                  <a:moveTo>
                    <a:pt x="f398" y="f399"/>
                  </a:moveTo>
                  <a:cubicBezTo>
                    <a:pt x="f400" y="f399"/>
                    <a:pt x="f401" y="f402"/>
                    <a:pt x="f403" y="f404"/>
                  </a:cubicBezTo>
                  <a:cubicBezTo>
                    <a:pt x="f405" y="f406"/>
                    <a:pt x="f214" y="f35"/>
                    <a:pt x="f407" y="f408"/>
                  </a:cubicBezTo>
                  <a:lnTo>
                    <a:pt x="f407" y="f13"/>
                  </a:lnTo>
                  <a:cubicBezTo>
                    <a:pt x="f409" y="f410"/>
                    <a:pt x="f411" y="f412"/>
                    <a:pt x="f413" y="f412"/>
                  </a:cubicBezTo>
                  <a:cubicBezTo>
                    <a:pt x="f414" y="f412"/>
                    <a:pt x="f415" y="f416"/>
                    <a:pt x="f417" y="f418"/>
                  </a:cubicBezTo>
                  <a:cubicBezTo>
                    <a:pt x="f419" y="f94"/>
                    <a:pt x="f368" y="f29"/>
                    <a:pt x="f362" y="f420"/>
                  </a:cubicBezTo>
                  <a:cubicBezTo>
                    <a:pt x="f421" y="f422"/>
                    <a:pt x="f423" y="f424"/>
                    <a:pt x="f425" y="f424"/>
                  </a:cubicBezTo>
                  <a:cubicBezTo>
                    <a:pt x="f426" y="f424"/>
                    <a:pt x="f427" y="f428"/>
                    <a:pt x="f429" y="f430"/>
                  </a:cubicBezTo>
                  <a:cubicBezTo>
                    <a:pt x="f431" y="f88"/>
                    <a:pt x="f432" y="f46"/>
                    <a:pt x="f433" y="f239"/>
                  </a:cubicBezTo>
                  <a:cubicBezTo>
                    <a:pt x="f2" y="f434"/>
                    <a:pt x="f435" y="f436"/>
                    <a:pt x="f437" y="f438"/>
                  </a:cubicBezTo>
                  <a:cubicBezTo>
                    <a:pt x="f439" y="f440"/>
                    <a:pt x="f441" y="f442"/>
                    <a:pt x="f176" y="f443"/>
                  </a:cubicBezTo>
                  <a:cubicBezTo>
                    <a:pt x="f444" y="f445"/>
                    <a:pt x="f170" y="f446"/>
                    <a:pt x="f447" y="f448"/>
                  </a:cubicBezTo>
                  <a:cubicBezTo>
                    <a:pt x="f449" y="f450"/>
                    <a:pt x="f451" y="f452"/>
                    <a:pt x="f453" y="f454"/>
                  </a:cubicBezTo>
                  <a:cubicBezTo>
                    <a:pt x="f150" y="f215"/>
                    <a:pt x="f362" y="f455"/>
                    <a:pt x="f369" y="f456"/>
                  </a:cubicBezTo>
                  <a:cubicBezTo>
                    <a:pt x="f457" y="f458"/>
                    <a:pt x="f459" y="f460"/>
                    <a:pt x="f461" y="f462"/>
                  </a:cubicBezTo>
                  <a:cubicBezTo>
                    <a:pt x="f463" y="f464"/>
                    <a:pt x="f465" y="f466"/>
                    <a:pt x="f467" y="f468"/>
                  </a:cubicBezTo>
                  <a:cubicBezTo>
                    <a:pt x="f469" y="f470"/>
                    <a:pt x="f471" y="f472"/>
                    <a:pt x="f473" y="f474"/>
                  </a:cubicBezTo>
                  <a:lnTo>
                    <a:pt x="f473" y="f475"/>
                  </a:lnTo>
                  <a:cubicBezTo>
                    <a:pt x="f476" y="f477"/>
                    <a:pt x="f478" y="f479"/>
                    <a:pt x="f480" y="f479"/>
                  </a:cubicBezTo>
                  <a:cubicBezTo>
                    <a:pt x="f481" y="f479"/>
                    <a:pt x="f482" y="f483"/>
                    <a:pt x="f484" y="f390"/>
                  </a:cubicBezTo>
                  <a:cubicBezTo>
                    <a:pt x="f132" y="f485"/>
                    <a:pt x="f486" y="f487"/>
                    <a:pt x="f488" y="f328"/>
                  </a:cubicBezTo>
                  <a:cubicBezTo>
                    <a:pt x="f489" y="f490"/>
                    <a:pt x="f491" y="f4"/>
                    <a:pt x="f492" y="f4"/>
                  </a:cubicBezTo>
                  <a:cubicBezTo>
                    <a:pt x="f493" y="f4"/>
                    <a:pt x="f494" y="f495"/>
                    <a:pt x="f496" y="f497"/>
                  </a:cubicBezTo>
                  <a:cubicBezTo>
                    <a:pt x="f496" y="f497"/>
                    <a:pt x="f498" y="f497"/>
                    <a:pt x="f499" y="f323"/>
                  </a:cubicBezTo>
                  <a:cubicBezTo>
                    <a:pt x="f500" y="f283"/>
                    <a:pt x="f501" y="f502"/>
                    <a:pt x="f503" y="f377"/>
                  </a:cubicBezTo>
                  <a:cubicBezTo>
                    <a:pt x="f504" y="f505"/>
                    <a:pt x="f506" y="f507"/>
                    <a:pt x="f220" y="f505"/>
                  </a:cubicBezTo>
                  <a:cubicBezTo>
                    <a:pt x="f508" y="f505"/>
                    <a:pt x="f214" y="f509"/>
                    <a:pt x="f327" y="f510"/>
                  </a:cubicBezTo>
                  <a:cubicBezTo>
                    <a:pt x="f329" y="f510"/>
                    <a:pt x="f329" y="f511"/>
                    <a:pt x="f329" y="f511"/>
                  </a:cubicBezTo>
                  <a:cubicBezTo>
                    <a:pt x="f512" y="f513"/>
                    <a:pt x="f514" y="f515"/>
                    <a:pt x="f516" y="f515"/>
                  </a:cubicBezTo>
                  <a:cubicBezTo>
                    <a:pt x="f517" y="f515"/>
                    <a:pt x="f518" y="f519"/>
                    <a:pt x="f212" y="f377"/>
                  </a:cubicBezTo>
                  <a:cubicBezTo>
                    <a:pt x="f520" y="f521"/>
                    <a:pt x="f522" y="f523"/>
                    <a:pt x="f93" y="f266"/>
                  </a:cubicBezTo>
                  <a:cubicBezTo>
                    <a:pt x="f102" y="f524"/>
                    <a:pt x="f93" y="f373"/>
                    <a:pt x="f525" y="f370"/>
                  </a:cubicBezTo>
                  <a:cubicBezTo>
                    <a:pt x="f263" y="f526"/>
                    <a:pt x="f261" y="f337"/>
                    <a:pt x="f95" y="f527"/>
                  </a:cubicBezTo>
                  <a:cubicBezTo>
                    <a:pt x="f100" y="f528"/>
                    <a:pt x="f529" y="f293"/>
                    <a:pt x="f530" y="f251"/>
                  </a:cubicBezTo>
                  <a:cubicBezTo>
                    <a:pt x="f531" y="f532"/>
                    <a:pt x="f533" y="f534"/>
                    <a:pt x="f535" y="f534"/>
                  </a:cubicBezTo>
                  <a:cubicBezTo>
                    <a:pt x="f536" y="f534"/>
                    <a:pt x="f537" y="f246"/>
                    <a:pt x="f538" y="f539"/>
                  </a:cubicBezTo>
                  <a:cubicBezTo>
                    <a:pt x="f540" y="f541"/>
                    <a:pt x="f542" y="f543"/>
                    <a:pt x="f544" y="f545"/>
                  </a:cubicBezTo>
                  <a:cubicBezTo>
                    <a:pt x="f546" y="f288"/>
                    <a:pt x="f547" y="f548"/>
                    <a:pt x="f285" y="f549"/>
                  </a:cubicBezTo>
                  <a:cubicBezTo>
                    <a:pt x="f550" y="f551"/>
                    <a:pt x="f552" y="f553"/>
                    <a:pt x="f504" y="f283"/>
                  </a:cubicBezTo>
                  <a:cubicBezTo>
                    <a:pt x="f552" y="f326"/>
                    <a:pt x="f374" y="f266"/>
                    <a:pt x="f554" y="f555"/>
                  </a:cubicBezTo>
                  <a:cubicBezTo>
                    <a:pt x="f556" y="f557"/>
                    <a:pt x="f546" y="f524"/>
                    <a:pt x="f558" y="f559"/>
                  </a:cubicBezTo>
                  <a:cubicBezTo>
                    <a:pt x="f560" y="f312"/>
                    <a:pt x="f498" y="f561"/>
                    <a:pt x="f417" y="f485"/>
                  </a:cubicBezTo>
                  <a:cubicBezTo>
                    <a:pt x="f419" y="f388"/>
                    <a:pt x="f496" y="f545"/>
                    <a:pt x="f362" y="f562"/>
                  </a:cubicBezTo>
                  <a:lnTo>
                    <a:pt x="f362" y="f562"/>
                  </a:lnTo>
                  <a:cubicBezTo>
                    <a:pt x="f563" y="f564"/>
                    <a:pt x="f565" y="f566"/>
                    <a:pt x="f567" y="f566"/>
                  </a:cubicBezTo>
                  <a:cubicBezTo>
                    <a:pt x="f568" y="f566"/>
                    <a:pt x="f569" y="f570"/>
                    <a:pt x="f364" y="f571"/>
                  </a:cubicBezTo>
                  <a:cubicBezTo>
                    <a:pt x="f572" y="f573"/>
                    <a:pt x="f364" y="f574"/>
                    <a:pt x="f364" y="f575"/>
                  </a:cubicBezTo>
                  <a:cubicBezTo>
                    <a:pt x="f368" y="f357"/>
                    <a:pt x="f369" y="f355"/>
                    <a:pt x="f419" y="f474"/>
                  </a:cubicBezTo>
                  <a:cubicBezTo>
                    <a:pt x="f417" y="f576"/>
                    <a:pt x="f499" y="f577"/>
                    <a:pt x="f578" y="f579"/>
                  </a:cubicBezTo>
                  <a:cubicBezTo>
                    <a:pt x="f500" y="f580"/>
                    <a:pt x="f581" y="f582"/>
                    <a:pt x="f583" y="f584"/>
                  </a:cubicBezTo>
                  <a:cubicBezTo>
                    <a:pt x="f585" y="f586"/>
                    <a:pt x="f581" y="f464"/>
                    <a:pt x="f500" y="f464"/>
                  </a:cubicBezTo>
                  <a:cubicBezTo>
                    <a:pt x="f587" y="f588"/>
                    <a:pt x="f498" y="f579"/>
                    <a:pt x="f378" y="f589"/>
                  </a:cubicBezTo>
                  <a:cubicBezTo>
                    <a:pt x="f368" y="f590"/>
                    <a:pt x="f362" y="f291"/>
                    <a:pt x="f591" y="f592"/>
                  </a:cubicBezTo>
                  <a:cubicBezTo>
                    <a:pt x="f591" y="f593"/>
                    <a:pt x="f594" y="f595"/>
                    <a:pt x="f596" y="f597"/>
                  </a:cubicBezTo>
                  <a:lnTo>
                    <a:pt x="f596" y="f597"/>
                  </a:lnTo>
                  <a:cubicBezTo>
                    <a:pt x="f598" y="f599"/>
                    <a:pt x="f600" y="f601"/>
                    <a:pt x="f360" y="f601"/>
                  </a:cubicBezTo>
                  <a:cubicBezTo>
                    <a:pt x="f602" y="f603"/>
                    <a:pt x="f604" y="f528"/>
                    <a:pt x="f605" y="f475"/>
                  </a:cubicBezTo>
                  <a:cubicBezTo>
                    <a:pt x="f605" y="f474"/>
                    <a:pt x="f606" y="f474"/>
                    <a:pt x="f605" y="f518"/>
                  </a:cubicBezTo>
                  <a:cubicBezTo>
                    <a:pt x="f473" y="f590"/>
                    <a:pt x="f607" y="f608"/>
                    <a:pt x="f609" y="f610"/>
                  </a:cubicBezTo>
                  <a:cubicBezTo>
                    <a:pt x="f611" y="f612"/>
                    <a:pt x="f613" y="f614"/>
                    <a:pt x="f114" y="f615"/>
                  </a:cubicBezTo>
                  <a:cubicBezTo>
                    <a:pt x="f616" y="f219"/>
                    <a:pt x="f617" y="f618"/>
                    <a:pt x="f378" y="f619"/>
                  </a:cubicBezTo>
                  <a:cubicBezTo>
                    <a:pt x="f500" y="f620"/>
                    <a:pt x="f621" y="f622"/>
                    <a:pt x="f623" y="f624"/>
                  </a:cubicBezTo>
                  <a:cubicBezTo>
                    <a:pt x="f547" y="f618"/>
                    <a:pt x="f625" y="f626"/>
                    <a:pt x="f627" y="f628"/>
                  </a:cubicBezTo>
                  <a:cubicBezTo>
                    <a:pt x="f629" y="f222"/>
                    <a:pt x="f630" y="f631"/>
                    <a:pt x="f278" y="f631"/>
                  </a:cubicBezTo>
                  <a:cubicBezTo>
                    <a:pt x="f632" y="f631"/>
                    <a:pt x="f632" y="f633"/>
                    <a:pt x="f634" y="f633"/>
                  </a:cubicBezTo>
                  <a:cubicBezTo>
                    <a:pt x="f635" y="f219"/>
                    <a:pt x="f252" y="f626"/>
                    <a:pt x="f636" y="f455"/>
                  </a:cubicBezTo>
                  <a:lnTo>
                    <a:pt x="f214" y="f455"/>
                  </a:lnTo>
                  <a:cubicBezTo>
                    <a:pt x="f214" y="f455"/>
                    <a:pt x="f637" y="f455"/>
                    <a:pt x="f637" y="f638"/>
                  </a:cubicBezTo>
                  <a:cubicBezTo>
                    <a:pt x="f639" y="f215"/>
                    <a:pt x="f640" y="f641"/>
                    <a:pt x="f97" y="f642"/>
                  </a:cubicBezTo>
                  <a:cubicBezTo>
                    <a:pt x="f643" y="f644"/>
                    <a:pt x="f199" y="f645"/>
                    <a:pt x="f646" y="f647"/>
                  </a:cubicBezTo>
                  <a:cubicBezTo>
                    <a:pt x="f648" y="f649"/>
                    <a:pt x="f57" y="f650"/>
                    <a:pt x="f205" y="f651"/>
                  </a:cubicBezTo>
                  <a:cubicBezTo>
                    <a:pt x="f652" y="f653"/>
                    <a:pt x="f654" y="f655"/>
                    <a:pt x="f656" y="f655"/>
                  </a:cubicBezTo>
                  <a:cubicBezTo>
                    <a:pt x="f264" y="f655"/>
                    <a:pt x="f657" y="f658"/>
                    <a:pt x="f659" y="f660"/>
                  </a:cubicBezTo>
                  <a:cubicBezTo>
                    <a:pt x="f661" y="f662"/>
                    <a:pt x="f663" y="f664"/>
                    <a:pt x="f665" y="f666"/>
                  </a:cubicBezTo>
                  <a:cubicBezTo>
                    <a:pt x="f667" y="f668"/>
                    <a:pt x="f669" y="f670"/>
                    <a:pt x="f671" y="f672"/>
                  </a:cubicBezTo>
                  <a:cubicBezTo>
                    <a:pt x="f673" y="f622"/>
                    <a:pt x="f34" y="f674"/>
                    <a:pt x="f675" y="f676"/>
                  </a:cubicBezTo>
                  <a:cubicBezTo>
                    <a:pt x="f91" y="f677"/>
                    <a:pt x="f522" y="f678"/>
                    <a:pt x="f679" y="f680"/>
                  </a:cubicBezTo>
                  <a:cubicBezTo>
                    <a:pt x="f198" y="f678"/>
                    <a:pt x="f681" y="f677"/>
                    <a:pt x="f682" y="f683"/>
                  </a:cubicBezTo>
                  <a:cubicBezTo>
                    <a:pt x="f682" y="f676"/>
                    <a:pt x="f681" y="f684"/>
                    <a:pt x="f198" y="f685"/>
                  </a:cubicBezTo>
                  <a:cubicBezTo>
                    <a:pt x="f198" y="f686"/>
                    <a:pt x="f198" y="f687"/>
                    <a:pt x="f522" y="f688"/>
                  </a:cubicBezTo>
                  <a:cubicBezTo>
                    <a:pt x="f403" y="f588"/>
                    <a:pt x="f689" y="f541"/>
                    <a:pt x="f34" y="f357"/>
                  </a:cubicBezTo>
                  <a:cubicBezTo>
                    <a:pt x="f34" y="f603"/>
                    <a:pt x="f34" y="f603"/>
                    <a:pt x="f690" y="f603"/>
                  </a:cubicBezTo>
                  <a:cubicBezTo>
                    <a:pt x="f34" y="f691"/>
                    <a:pt x="f322" y="f592"/>
                    <a:pt x="f692" y="f394"/>
                  </a:cubicBezTo>
                  <a:cubicBezTo>
                    <a:pt x="f693" y="f562"/>
                    <a:pt x="f26" y="f694"/>
                    <a:pt x="f695" y="f696"/>
                  </a:cubicBezTo>
                  <a:cubicBezTo>
                    <a:pt x="f338" y="f697"/>
                    <a:pt x="f698" y="f699"/>
                    <a:pt x="f700" y="f312"/>
                  </a:cubicBezTo>
                  <a:cubicBezTo>
                    <a:pt x="f327" y="f701"/>
                    <a:pt x="f702" y="f703"/>
                    <a:pt x="f702" y="f704"/>
                  </a:cubicBezTo>
                  <a:cubicBezTo>
                    <a:pt x="f702" y="f705"/>
                    <a:pt x="f212" y="f706"/>
                    <a:pt x="f707" y="f377"/>
                  </a:cubicBezTo>
                  <a:cubicBezTo>
                    <a:pt x="f32" y="f708"/>
                    <a:pt x="f698" y="f379"/>
                    <a:pt x="f709" y="f275"/>
                  </a:cubicBezTo>
                  <a:lnTo>
                    <a:pt x="f324" y="f275"/>
                  </a:lnTo>
                  <a:lnTo>
                    <a:pt x="f692" y="f277"/>
                  </a:lnTo>
                  <a:lnTo>
                    <a:pt x="f322" y="f277"/>
                  </a:lnTo>
                  <a:cubicBezTo>
                    <a:pt x="f710" y="f711"/>
                    <a:pt x="f712" y="f713"/>
                    <a:pt x="f714" y="f713"/>
                  </a:cubicBezTo>
                  <a:cubicBezTo>
                    <a:pt x="f715" y="f713"/>
                    <a:pt x="f716" y="f717"/>
                    <a:pt x="f718" y="f719"/>
                  </a:cubicBezTo>
                  <a:cubicBezTo>
                    <a:pt x="f720" y="f721"/>
                    <a:pt x="f722" y="f335"/>
                    <a:pt x="f720" y="f289"/>
                  </a:cubicBezTo>
                  <a:cubicBezTo>
                    <a:pt x="f723" y="f724"/>
                    <a:pt x="f725" y="f726"/>
                    <a:pt x="f727" y="f726"/>
                  </a:cubicBezTo>
                  <a:cubicBezTo>
                    <a:pt x="f728" y="f726"/>
                    <a:pt x="f729" y="f730"/>
                    <a:pt x="f731" y="f470"/>
                  </a:cubicBezTo>
                  <a:cubicBezTo>
                    <a:pt x="f732" y="f733"/>
                    <a:pt x="f734" y="f735"/>
                    <a:pt x="f736" y="f737"/>
                  </a:cubicBezTo>
                  <a:cubicBezTo>
                    <a:pt x="f333" y="f738"/>
                    <a:pt x="f739" y="f740"/>
                    <a:pt x="f741" y="f462"/>
                  </a:cubicBezTo>
                  <a:cubicBezTo>
                    <a:pt x="f30" y="f742"/>
                    <a:pt x="f520" y="f743"/>
                    <a:pt x="f744" y="f686"/>
                  </a:cubicBezTo>
                  <a:cubicBezTo>
                    <a:pt x="f322" y="f745"/>
                    <a:pt x="f344" y="f628"/>
                    <a:pt x="f746" y="f456"/>
                  </a:cubicBezTo>
                  <a:cubicBezTo>
                    <a:pt x="f71" y="f747"/>
                    <a:pt x="f665" y="f748"/>
                    <a:pt x="f663" y="f749"/>
                  </a:cubicBezTo>
                  <a:cubicBezTo>
                    <a:pt x="f750" y="f450"/>
                    <a:pt x="f313" y="f751"/>
                    <a:pt x="f752" y="f753"/>
                  </a:cubicBezTo>
                  <a:cubicBezTo>
                    <a:pt x="f754" y="f755"/>
                    <a:pt x="f756" y="f757"/>
                    <a:pt x="f758" y="f757"/>
                  </a:cubicBezTo>
                  <a:cubicBezTo>
                    <a:pt x="f759" y="f757"/>
                    <a:pt x="f760" y="f761"/>
                    <a:pt x="f344" y="f762"/>
                  </a:cubicBezTo>
                  <a:cubicBezTo>
                    <a:pt x="f763" y="f213"/>
                    <a:pt x="f403" y="f748"/>
                    <a:pt x="f95" y="f764"/>
                  </a:cubicBezTo>
                  <a:cubicBezTo>
                    <a:pt x="f261" y="f670"/>
                    <a:pt x="f93" y="f765"/>
                    <a:pt x="f679" y="f748"/>
                  </a:cubicBezTo>
                  <a:cubicBezTo>
                    <a:pt x="f766" y="f767"/>
                    <a:pt x="f768" y="f769"/>
                    <a:pt x="f770" y="f771"/>
                  </a:cubicBezTo>
                  <a:cubicBezTo>
                    <a:pt x="f772" y="f773"/>
                    <a:pt x="f774" y="f775"/>
                    <a:pt x="f205" y="f776"/>
                  </a:cubicBezTo>
                  <a:cubicBezTo>
                    <a:pt x="f206" y="f442"/>
                    <a:pt x="f208" y="f777"/>
                    <a:pt x="f778" y="f779"/>
                  </a:cubicBezTo>
                  <a:cubicBezTo>
                    <a:pt x="f51" y="f131"/>
                    <a:pt x="f780" y="f236"/>
                    <a:pt x="f49" y="f31"/>
                  </a:cubicBezTo>
                  <a:cubicBezTo>
                    <a:pt x="f781" y="f782"/>
                    <a:pt x="f783" y="f399"/>
                    <a:pt x="f398" y="f399"/>
                  </a:cubicBezTo>
                  <a:close/>
                </a:path>
              </a:pathLst>
            </a:custGeom>
            <a:solidFill>
              <a:srgbClr val="442F11"/>
            </a:solidFill>
            <a:ln w="9528" cap="flat">
              <a:solidFill>
                <a:srgbClr val="442F11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4774;p58">
              <a:extLst>
                <a:ext uri="{FF2B5EF4-FFF2-40B4-BE49-F238E27FC236}">
                  <a16:creationId xmlns:a16="http://schemas.microsoft.com/office/drawing/2014/main" id="{642A5ED0-46BB-2B2D-2DD0-E360F18364E2}"/>
                </a:ext>
              </a:extLst>
            </p:cNvPr>
            <p:cNvSpPr/>
            <p:nvPr/>
          </p:nvSpPr>
          <p:spPr>
            <a:xfrm>
              <a:off x="5505465" y="2856192"/>
              <a:ext cx="195974" cy="1928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52"/>
                <a:gd name="f4" fmla="val 1232"/>
                <a:gd name="f5" fmla="val 626"/>
                <a:gd name="f6" fmla="val 296"/>
                <a:gd name="f7" fmla="val 271"/>
                <a:gd name="f8" fmla="val 606"/>
                <a:gd name="f9" fmla="val 962"/>
                <a:gd name="f10" fmla="*/ f0 1 1252"/>
                <a:gd name="f11" fmla="*/ f1 1 1232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252"/>
                <a:gd name="f18" fmla="*/ f15 1 1232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252" h="1232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4"/>
                    <a:pt x="f5" y="f4"/>
                  </a:cubicBezTo>
                  <a:cubicBezTo>
                    <a:pt x="f9" y="f4"/>
                    <a:pt x="f3" y="f9"/>
                    <a:pt x="f3" y="f8"/>
                  </a:cubicBezTo>
                  <a:cubicBezTo>
                    <a:pt x="f3" y="f7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4775;p58">
              <a:extLst>
                <a:ext uri="{FF2B5EF4-FFF2-40B4-BE49-F238E27FC236}">
                  <a16:creationId xmlns:a16="http://schemas.microsoft.com/office/drawing/2014/main" id="{7CCA2556-FF1C-3840-D5BD-DE0300505447}"/>
                </a:ext>
              </a:extLst>
            </p:cNvPr>
            <p:cNvSpPr/>
            <p:nvPr/>
          </p:nvSpPr>
          <p:spPr>
            <a:xfrm>
              <a:off x="6361206" y="2803596"/>
              <a:ext cx="196129" cy="1961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53"/>
                <a:gd name="f4" fmla="val 627"/>
                <a:gd name="f5" fmla="val 1"/>
                <a:gd name="f6" fmla="val 291"/>
                <a:gd name="f7" fmla="val 296"/>
                <a:gd name="f8" fmla="val 962"/>
                <a:gd name="f9" fmla="val 982"/>
                <a:gd name="f10" fmla="*/ f0 1 1253"/>
                <a:gd name="f11" fmla="*/ f1 1 1253"/>
                <a:gd name="f12" fmla="val f2"/>
                <a:gd name="f13" fmla="val f3"/>
                <a:gd name="f14" fmla="+- f13 0 f12"/>
                <a:gd name="f15" fmla="*/ f14 1 1253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253" h="1253">
                  <a:moveTo>
                    <a:pt x="f4" y="f5"/>
                  </a:moveTo>
                  <a:cubicBezTo>
                    <a:pt x="f6" y="f5"/>
                    <a:pt x="f5" y="f7"/>
                    <a:pt x="f5" y="f4"/>
                  </a:cubicBezTo>
                  <a:cubicBezTo>
                    <a:pt x="f5" y="f8"/>
                    <a:pt x="f6" y="f3"/>
                    <a:pt x="f4" y="f3"/>
                  </a:cubicBezTo>
                  <a:cubicBezTo>
                    <a:pt x="f9" y="f3"/>
                    <a:pt x="f3" y="f8"/>
                    <a:pt x="f3" y="f4"/>
                  </a:cubicBezTo>
                  <a:cubicBezTo>
                    <a:pt x="f3" y="f7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cxnSp>
        <p:nvCxnSpPr>
          <p:cNvPr id="55" name="Google Shape;4776;p58">
            <a:extLst>
              <a:ext uri="{FF2B5EF4-FFF2-40B4-BE49-F238E27FC236}">
                <a16:creationId xmlns:a16="http://schemas.microsoft.com/office/drawing/2014/main" id="{6458A6A0-F6B3-03A8-74B7-180E8D637F60}"/>
              </a:ext>
            </a:extLst>
          </p:cNvPr>
          <p:cNvCxnSpPr/>
          <p:nvPr/>
        </p:nvCxnSpPr>
        <p:spPr>
          <a:xfrm>
            <a:off x="3109252" y="1671870"/>
            <a:ext cx="2005197" cy="430207"/>
          </a:xfrm>
          <a:prstGeom prst="curvedConnector3">
            <a:avLst/>
          </a:prstGeom>
          <a:noFill/>
          <a:ln w="9528" cap="flat">
            <a:solidFill>
              <a:srgbClr val="FFC14C"/>
            </a:solidFill>
            <a:custDash>
              <a:ds d="299906" sp="299906"/>
            </a:custDash>
            <a:round/>
            <a:tailEnd type="arrow"/>
          </a:ln>
        </p:spPr>
      </p:cxnSp>
      <p:cxnSp>
        <p:nvCxnSpPr>
          <p:cNvPr id="56" name="Google Shape;4777;p58">
            <a:extLst>
              <a:ext uri="{FF2B5EF4-FFF2-40B4-BE49-F238E27FC236}">
                <a16:creationId xmlns:a16="http://schemas.microsoft.com/office/drawing/2014/main" id="{7424C17F-66ED-F74D-01FD-7C7C758F1A43}"/>
              </a:ext>
            </a:extLst>
          </p:cNvPr>
          <p:cNvCxnSpPr/>
          <p:nvPr/>
        </p:nvCxnSpPr>
        <p:spPr>
          <a:xfrm>
            <a:off x="3021351" y="2687275"/>
            <a:ext cx="2930094" cy="266099"/>
          </a:xfrm>
          <a:prstGeom prst="curvedConnector3">
            <a:avLst/>
          </a:prstGeom>
          <a:noFill/>
          <a:ln w="9528" cap="flat">
            <a:solidFill>
              <a:srgbClr val="FFC14C"/>
            </a:solidFill>
            <a:custDash>
              <a:ds d="299906" sp="299906"/>
            </a:custDash>
            <a:round/>
            <a:tailEnd type="arrow"/>
          </a:ln>
        </p:spPr>
      </p:cxnSp>
      <p:cxnSp>
        <p:nvCxnSpPr>
          <p:cNvPr id="57" name="Google Shape;4778;p58">
            <a:extLst>
              <a:ext uri="{FF2B5EF4-FFF2-40B4-BE49-F238E27FC236}">
                <a16:creationId xmlns:a16="http://schemas.microsoft.com/office/drawing/2014/main" id="{BF2407CA-B680-CE98-7BBC-21BEB77D150E}"/>
              </a:ext>
            </a:extLst>
          </p:cNvPr>
          <p:cNvCxnSpPr/>
          <p:nvPr/>
        </p:nvCxnSpPr>
        <p:spPr>
          <a:xfrm>
            <a:off x="3109252" y="3702670"/>
            <a:ext cx="2198401" cy="373807"/>
          </a:xfrm>
          <a:prstGeom prst="curvedConnector3">
            <a:avLst/>
          </a:prstGeom>
          <a:noFill/>
          <a:ln w="9528" cap="flat">
            <a:solidFill>
              <a:srgbClr val="FFC14C"/>
            </a:solidFill>
            <a:custDash>
              <a:ds d="299906" sp="299906"/>
            </a:custDash>
            <a:round/>
            <a:tailEnd type="arrow"/>
          </a:ln>
        </p:spPr>
      </p:cxnSp>
      <p:sp>
        <p:nvSpPr>
          <p:cNvPr id="58" name="Google Shape;4836;p58">
            <a:extLst>
              <a:ext uri="{FF2B5EF4-FFF2-40B4-BE49-F238E27FC236}">
                <a16:creationId xmlns:a16="http://schemas.microsoft.com/office/drawing/2014/main" id="{B8BB8B03-A294-7F19-4A2B-965387156B4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1069473"/>
            <a:ext cx="7704002" cy="314096"/>
          </a:xfrm>
        </p:spPr>
        <p:txBody>
          <a:bodyPr/>
          <a:lstStyle/>
          <a:p>
            <a:pPr lvl="0"/>
            <a:r>
              <a:rPr lang="en-US" sz="1400">
                <a:latin typeface="Bellota Text"/>
              </a:rPr>
              <a:t>Match each part of the teddy bear with its correct name</a:t>
            </a:r>
          </a:p>
        </p:txBody>
      </p:sp>
      <p:sp>
        <p:nvSpPr>
          <p:cNvPr id="59" name="Google Shape;4837;p58">
            <a:extLst>
              <a:ext uri="{FF2B5EF4-FFF2-40B4-BE49-F238E27FC236}">
                <a16:creationId xmlns:a16="http://schemas.microsoft.com/office/drawing/2014/main" id="{3F31F8C5-C372-3321-A380-D9F850660652}"/>
              </a:ext>
            </a:extLst>
          </p:cNvPr>
          <p:cNvSpPr/>
          <p:nvPr/>
        </p:nvSpPr>
        <p:spPr>
          <a:xfrm>
            <a:off x="1864580" y="489405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0" name="Google Shape;4838;p58">
            <a:extLst>
              <a:ext uri="{FF2B5EF4-FFF2-40B4-BE49-F238E27FC236}">
                <a16:creationId xmlns:a16="http://schemas.microsoft.com/office/drawing/2014/main" id="{D47A79AA-DBF1-8594-8E77-E7F4E663D7F3}"/>
              </a:ext>
            </a:extLst>
          </p:cNvPr>
          <p:cNvSpPr/>
          <p:nvPr/>
        </p:nvSpPr>
        <p:spPr>
          <a:xfrm rot="10799991">
            <a:off x="6921258" y="489405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1" name="Forma libre: forma 117">
            <a:extLst>
              <a:ext uri="{FF2B5EF4-FFF2-40B4-BE49-F238E27FC236}">
                <a16:creationId xmlns:a16="http://schemas.microsoft.com/office/drawing/2014/main" id="{A100DD7C-109F-2009-6857-4A1A2BD30545}"/>
              </a:ext>
            </a:extLst>
          </p:cNvPr>
          <p:cNvSpPr/>
          <p:nvPr/>
        </p:nvSpPr>
        <p:spPr>
          <a:xfrm>
            <a:off x="-12353" y="-24716"/>
            <a:ext cx="1532241" cy="14086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2" name="Forma libre: forma 118">
            <a:extLst>
              <a:ext uri="{FF2B5EF4-FFF2-40B4-BE49-F238E27FC236}">
                <a16:creationId xmlns:a16="http://schemas.microsoft.com/office/drawing/2014/main" id="{80FB2E39-6573-0693-2511-A4DD3E2B8E22}"/>
              </a:ext>
            </a:extLst>
          </p:cNvPr>
          <p:cNvSpPr/>
          <p:nvPr/>
        </p:nvSpPr>
        <p:spPr>
          <a:xfrm flipH="1">
            <a:off x="7612462" y="-5376"/>
            <a:ext cx="1531537" cy="12378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69;p60">
            <a:extLst>
              <a:ext uri="{FF2B5EF4-FFF2-40B4-BE49-F238E27FC236}">
                <a16:creationId xmlns:a16="http://schemas.microsoft.com/office/drawing/2014/main" id="{887A2FB4-EE69-2F34-4446-60DF9F7D66E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Choose your </a:t>
            </a:r>
            <a:r>
              <a:rPr lang="en-US">
                <a:solidFill>
                  <a:srgbClr val="DE4351"/>
                </a:solidFill>
              </a:rPr>
              <a:t>bear adjectives</a:t>
            </a:r>
          </a:p>
        </p:txBody>
      </p:sp>
      <p:sp>
        <p:nvSpPr>
          <p:cNvPr id="3" name="Google Shape;4970;p60">
            <a:extLst>
              <a:ext uri="{FF2B5EF4-FFF2-40B4-BE49-F238E27FC236}">
                <a16:creationId xmlns:a16="http://schemas.microsoft.com/office/drawing/2014/main" id="{5B845F1B-E772-C7BF-E497-A19A9F83DF1D}"/>
              </a:ext>
            </a:extLst>
          </p:cNvPr>
          <p:cNvSpPr/>
          <p:nvPr/>
        </p:nvSpPr>
        <p:spPr>
          <a:xfrm>
            <a:off x="5064139" y="1226521"/>
            <a:ext cx="3649955" cy="364995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DF6D3"/>
          </a:solidFill>
          <a:ln w="76196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971;p60">
            <a:extLst>
              <a:ext uri="{FF2B5EF4-FFF2-40B4-BE49-F238E27FC236}">
                <a16:creationId xmlns:a16="http://schemas.microsoft.com/office/drawing/2014/main" id="{A89B9EAF-5823-4D21-F951-96AF9A705E16}"/>
              </a:ext>
            </a:extLst>
          </p:cNvPr>
          <p:cNvSpPr/>
          <p:nvPr/>
        </p:nvSpPr>
        <p:spPr>
          <a:xfrm>
            <a:off x="2177570" y="1903268"/>
            <a:ext cx="171626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0" i="0" u="none" strike="noStrike" kern="0" cap="none" spc="0" baseline="0">
                <a:solidFill>
                  <a:srgbClr val="442F11"/>
                </a:solidFill>
                <a:uFillTx/>
                <a:latin typeface="Chewy"/>
                <a:ea typeface="Chewy"/>
                <a:cs typeface="Chewy"/>
              </a:rPr>
              <a:t>Soft</a:t>
            </a:r>
          </a:p>
        </p:txBody>
      </p:sp>
      <p:sp>
        <p:nvSpPr>
          <p:cNvPr id="5" name="Google Shape;4972;p60">
            <a:extLst>
              <a:ext uri="{FF2B5EF4-FFF2-40B4-BE49-F238E27FC236}">
                <a16:creationId xmlns:a16="http://schemas.microsoft.com/office/drawing/2014/main" id="{5B46AC12-F98D-8860-DFBC-F6F167A92A81}"/>
              </a:ext>
            </a:extLst>
          </p:cNvPr>
          <p:cNvSpPr/>
          <p:nvPr/>
        </p:nvSpPr>
        <p:spPr>
          <a:xfrm>
            <a:off x="1081680" y="2355073"/>
            <a:ext cx="171626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0" i="0" u="none" strike="noStrike" kern="0" cap="none" spc="0" baseline="0">
                <a:solidFill>
                  <a:srgbClr val="442F11"/>
                </a:solidFill>
                <a:uFillTx/>
                <a:latin typeface="Chewy"/>
                <a:ea typeface="Chewy"/>
                <a:cs typeface="Chewy"/>
              </a:rPr>
              <a:t>Brown</a:t>
            </a:r>
          </a:p>
        </p:txBody>
      </p:sp>
      <p:sp>
        <p:nvSpPr>
          <p:cNvPr id="6" name="Google Shape;4973;p60">
            <a:extLst>
              <a:ext uri="{FF2B5EF4-FFF2-40B4-BE49-F238E27FC236}">
                <a16:creationId xmlns:a16="http://schemas.microsoft.com/office/drawing/2014/main" id="{399DC177-0F9A-F703-9396-1B127A9F6C1F}"/>
              </a:ext>
            </a:extLst>
          </p:cNvPr>
          <p:cNvSpPr/>
          <p:nvPr/>
        </p:nvSpPr>
        <p:spPr>
          <a:xfrm>
            <a:off x="1081680" y="3258683"/>
            <a:ext cx="171626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0" i="0" u="none" strike="noStrike" kern="0" cap="none" spc="0" baseline="0">
                <a:solidFill>
                  <a:srgbClr val="442F11"/>
                </a:solidFill>
                <a:uFillTx/>
                <a:latin typeface="Chewy"/>
                <a:ea typeface="Chewy"/>
                <a:cs typeface="Chewy"/>
              </a:rPr>
              <a:t>Cute</a:t>
            </a:r>
          </a:p>
        </p:txBody>
      </p:sp>
      <p:sp>
        <p:nvSpPr>
          <p:cNvPr id="7" name="Google Shape;4974;p60">
            <a:extLst>
              <a:ext uri="{FF2B5EF4-FFF2-40B4-BE49-F238E27FC236}">
                <a16:creationId xmlns:a16="http://schemas.microsoft.com/office/drawing/2014/main" id="{7C32D597-808E-A88E-19D9-7D0D6A9265BF}"/>
              </a:ext>
            </a:extLst>
          </p:cNvPr>
          <p:cNvSpPr/>
          <p:nvPr/>
        </p:nvSpPr>
        <p:spPr>
          <a:xfrm>
            <a:off x="1081680" y="4162303"/>
            <a:ext cx="171626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0" i="0" u="none" strike="noStrike" kern="0" cap="none" spc="0" baseline="0">
                <a:solidFill>
                  <a:srgbClr val="442F11"/>
                </a:solidFill>
                <a:uFillTx/>
                <a:latin typeface="Chewy"/>
                <a:ea typeface="Chewy"/>
                <a:cs typeface="Chewy"/>
              </a:rPr>
              <a:t>Friendly</a:t>
            </a:r>
          </a:p>
        </p:txBody>
      </p:sp>
      <p:sp>
        <p:nvSpPr>
          <p:cNvPr id="8" name="Google Shape;4975;p60">
            <a:extLst>
              <a:ext uri="{FF2B5EF4-FFF2-40B4-BE49-F238E27FC236}">
                <a16:creationId xmlns:a16="http://schemas.microsoft.com/office/drawing/2014/main" id="{8C6EAB8D-6E2A-962A-B4C5-605B10187D81}"/>
              </a:ext>
            </a:extLst>
          </p:cNvPr>
          <p:cNvSpPr/>
          <p:nvPr/>
        </p:nvSpPr>
        <p:spPr>
          <a:xfrm>
            <a:off x="2177570" y="3710498"/>
            <a:ext cx="171626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0" i="0" u="none" strike="noStrike" kern="0" cap="none" spc="0" baseline="0">
                <a:solidFill>
                  <a:srgbClr val="442F11"/>
                </a:solidFill>
                <a:uFillTx/>
                <a:latin typeface="Chewy"/>
                <a:ea typeface="Chewy"/>
                <a:cs typeface="Chewy"/>
              </a:rPr>
              <a:t>Short</a:t>
            </a:r>
          </a:p>
        </p:txBody>
      </p:sp>
      <p:sp>
        <p:nvSpPr>
          <p:cNvPr id="9" name="Google Shape;4976;p60">
            <a:extLst>
              <a:ext uri="{FF2B5EF4-FFF2-40B4-BE49-F238E27FC236}">
                <a16:creationId xmlns:a16="http://schemas.microsoft.com/office/drawing/2014/main" id="{FD0A9103-A9C2-2654-40EB-7C27145F28B2}"/>
              </a:ext>
            </a:extLst>
          </p:cNvPr>
          <p:cNvSpPr/>
          <p:nvPr/>
        </p:nvSpPr>
        <p:spPr>
          <a:xfrm>
            <a:off x="2177570" y="2806878"/>
            <a:ext cx="171626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0" i="0" u="none" strike="noStrike" kern="0" cap="none" spc="0" baseline="0">
                <a:solidFill>
                  <a:srgbClr val="442F11"/>
                </a:solidFill>
                <a:uFillTx/>
                <a:latin typeface="Chewy"/>
                <a:ea typeface="Chewy"/>
                <a:cs typeface="Chewy"/>
              </a:rPr>
              <a:t>Yellow</a:t>
            </a:r>
          </a:p>
        </p:txBody>
      </p:sp>
      <p:sp>
        <p:nvSpPr>
          <p:cNvPr id="10" name="Google Shape;5017;p60">
            <a:extLst>
              <a:ext uri="{FF2B5EF4-FFF2-40B4-BE49-F238E27FC236}">
                <a16:creationId xmlns:a16="http://schemas.microsoft.com/office/drawing/2014/main" id="{086F440D-30CB-A8CC-8C93-CD2F06C0E7B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1069473"/>
            <a:ext cx="7704002" cy="314096"/>
          </a:xfrm>
        </p:spPr>
        <p:txBody>
          <a:bodyPr/>
          <a:lstStyle/>
          <a:p>
            <a:pPr lvl="0"/>
            <a:r>
              <a:rPr lang="en-US" sz="1400">
                <a:latin typeface="Bellota Text"/>
              </a:rPr>
              <a:t>Drag the words that define your teddy bear to the circle</a:t>
            </a:r>
          </a:p>
        </p:txBody>
      </p:sp>
      <p:sp>
        <p:nvSpPr>
          <p:cNvPr id="11" name="Google Shape;5018;p60">
            <a:extLst>
              <a:ext uri="{FF2B5EF4-FFF2-40B4-BE49-F238E27FC236}">
                <a16:creationId xmlns:a16="http://schemas.microsoft.com/office/drawing/2014/main" id="{F6A78AF5-CD7D-877B-51E1-41A5E64CA110}"/>
              </a:ext>
            </a:extLst>
          </p:cNvPr>
          <p:cNvSpPr/>
          <p:nvPr/>
        </p:nvSpPr>
        <p:spPr>
          <a:xfrm>
            <a:off x="1582003" y="489405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5019;p60">
            <a:extLst>
              <a:ext uri="{FF2B5EF4-FFF2-40B4-BE49-F238E27FC236}">
                <a16:creationId xmlns:a16="http://schemas.microsoft.com/office/drawing/2014/main" id="{2F211E78-F06F-08CB-9E76-5B6FC775CB00}"/>
              </a:ext>
            </a:extLst>
          </p:cNvPr>
          <p:cNvSpPr/>
          <p:nvPr/>
        </p:nvSpPr>
        <p:spPr>
          <a:xfrm rot="10799991">
            <a:off x="7204210" y="489405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3" name="Imagen 52">
            <a:extLst>
              <a:ext uri="{FF2B5EF4-FFF2-40B4-BE49-F238E27FC236}">
                <a16:creationId xmlns:a16="http://schemas.microsoft.com/office/drawing/2014/main" id="{A235B751-B300-0433-9E94-178B0BE9D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130" y="1680850"/>
            <a:ext cx="2661964" cy="31553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Freeform 5">
            <a:extLst>
              <a:ext uri="{FF2B5EF4-FFF2-40B4-BE49-F238E27FC236}">
                <a16:creationId xmlns:a16="http://schemas.microsoft.com/office/drawing/2014/main" id="{B870DDF3-0337-D5BE-9363-D899A99036FB}"/>
              </a:ext>
            </a:extLst>
          </p:cNvPr>
          <p:cNvSpPr/>
          <p:nvPr/>
        </p:nvSpPr>
        <p:spPr>
          <a:xfrm>
            <a:off x="8504450" y="122374"/>
            <a:ext cx="458123" cy="4791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22"/>
              <a:gd name="f7" fmla="val 1280"/>
              <a:gd name="f8" fmla="val 397"/>
              <a:gd name="f9" fmla="val 708"/>
              <a:gd name="f10" fmla="val 395"/>
              <a:gd name="f11" fmla="val 709"/>
              <a:gd name="f12" fmla="val 392"/>
              <a:gd name="f13" fmla="val 390"/>
              <a:gd name="f14" fmla="val 710"/>
              <a:gd name="f15" fmla="val 373"/>
              <a:gd name="f16" fmla="val 717"/>
              <a:gd name="f17" fmla="val 358"/>
              <a:gd name="f18" fmla="val 726"/>
              <a:gd name="f19" fmla="val 345"/>
              <a:gd name="f20" fmla="val 739"/>
              <a:gd name="f21" fmla="val 321"/>
              <a:gd name="f22" fmla="val 765"/>
              <a:gd name="f23" fmla="val 291"/>
              <a:gd name="f24" fmla="val 780"/>
              <a:gd name="f25" fmla="val 256"/>
              <a:gd name="f26" fmla="val 787"/>
              <a:gd name="f27" fmla="val 235"/>
              <a:gd name="f28" fmla="val 791"/>
              <a:gd name="f29" fmla="val 213"/>
              <a:gd name="f30" fmla="val 793"/>
              <a:gd name="f31" fmla="val 193"/>
              <a:gd name="f32" fmla="val 786"/>
              <a:gd name="f33" fmla="val 160"/>
              <a:gd name="f34" fmla="val 773"/>
              <a:gd name="f35" fmla="val 132"/>
              <a:gd name="f36" fmla="val 755"/>
              <a:gd name="f37" fmla="val 125"/>
              <a:gd name="f38" fmla="val 715"/>
              <a:gd name="f39" fmla="val 122"/>
              <a:gd name="f40" fmla="val 696"/>
              <a:gd name="f41" fmla="val 128"/>
              <a:gd name="f42" fmla="val 678"/>
              <a:gd name="f43" fmla="val 138"/>
              <a:gd name="f44" fmla="val 663"/>
              <a:gd name="f45" fmla="val 157"/>
              <a:gd name="f46" fmla="val 634"/>
              <a:gd name="f47" fmla="val 609"/>
              <a:gd name="f48" fmla="val 210"/>
              <a:gd name="f49" fmla="val 590"/>
              <a:gd name="f50" fmla="val 242"/>
              <a:gd name="f51" fmla="val 570"/>
              <a:gd name="f52" fmla="val 272"/>
              <a:gd name="f53" fmla="val 548"/>
              <a:gd name="f54" fmla="val 303"/>
              <a:gd name="f55" fmla="val 528"/>
              <a:gd name="f56" fmla="val 341"/>
              <a:gd name="f57" fmla="val 503"/>
              <a:gd name="f58" fmla="val 384"/>
              <a:gd name="f59" fmla="val 490"/>
              <a:gd name="f60" fmla="val 428"/>
              <a:gd name="f61" fmla="val 481"/>
              <a:gd name="f62" fmla="val 445"/>
              <a:gd name="f63" fmla="val 478"/>
              <a:gd name="f64" fmla="val 461"/>
              <a:gd name="f65" fmla="val 473"/>
              <a:gd name="f66" fmla="val 470"/>
              <a:gd name="f67" fmla="val 501"/>
              <a:gd name="f68" fmla="val 466"/>
              <a:gd name="f69" fmla="val 525"/>
              <a:gd name="f70" fmla="val 463"/>
              <a:gd name="f71" fmla="val 459"/>
              <a:gd name="f72" fmla="val 562"/>
              <a:gd name="f73" fmla="val 457"/>
              <a:gd name="f74" fmla="val 564"/>
              <a:gd name="f75" fmla="val 452"/>
              <a:gd name="f76" fmla="val 555"/>
              <a:gd name="f77" fmla="val 442"/>
              <a:gd name="f78" fmla="val 546"/>
              <a:gd name="f79" fmla="val 431"/>
              <a:gd name="f80" fmla="val 536"/>
              <a:gd name="f81" fmla="val 422"/>
              <a:gd name="f82" fmla="val 526"/>
              <a:gd name="f83" fmla="val 412"/>
              <a:gd name="f84" fmla="val 508"/>
              <a:gd name="f85" fmla="val 498"/>
              <a:gd name="f86" fmla="val 369"/>
              <a:gd name="f87" fmla="val 494"/>
              <a:gd name="f88" fmla="val 342"/>
              <a:gd name="f89" fmla="val 492"/>
              <a:gd name="f90" fmla="val 327"/>
              <a:gd name="f91" fmla="val 491"/>
              <a:gd name="f92" fmla="val 312"/>
              <a:gd name="f93" fmla="val 487"/>
              <a:gd name="f94" fmla="val 298"/>
              <a:gd name="f95" fmla="val 485"/>
              <a:gd name="f96" fmla="val 480"/>
              <a:gd name="f97" fmla="val 283"/>
              <a:gd name="f98" fmla="val 475"/>
              <a:gd name="f99" fmla="val 279"/>
              <a:gd name="f100" fmla="val 455"/>
              <a:gd name="f101" fmla="val 265"/>
              <a:gd name="f102" fmla="val 245"/>
              <a:gd name="f103" fmla="val 430"/>
              <a:gd name="f104" fmla="val 225"/>
              <a:gd name="f105" fmla="val 418"/>
              <a:gd name="f106" fmla="val 206"/>
              <a:gd name="f107" fmla="val 414"/>
              <a:gd name="f108" fmla="val 185"/>
              <a:gd name="f109" fmla="val 163"/>
              <a:gd name="f110" fmla="val 130"/>
              <a:gd name="f111" fmla="val 424"/>
              <a:gd name="f112" fmla="val 99"/>
              <a:gd name="f113" fmla="val 447"/>
              <a:gd name="f114" fmla="val 75"/>
              <a:gd name="f115" fmla="val 465"/>
              <a:gd name="f116" fmla="val 56"/>
              <a:gd name="f117" fmla="val 484"/>
              <a:gd name="f118" fmla="val 40"/>
              <a:gd name="f119" fmla="val 504"/>
              <a:gd name="f120" fmla="val 23"/>
              <a:gd name="f121" fmla="val 3"/>
              <a:gd name="f122" fmla="val 573"/>
              <a:gd name="f123" fmla="val 597"/>
              <a:gd name="f124" fmla="val 17"/>
              <a:gd name="f125" fmla="val 605"/>
              <a:gd name="f126" fmla="val 610"/>
              <a:gd name="f127" fmla="val 31"/>
              <a:gd name="f128" fmla="val 616"/>
              <a:gd name="f129" fmla="val 39"/>
              <a:gd name="f130" fmla="val 620"/>
              <a:gd name="f131" fmla="val 45"/>
              <a:gd name="f132" fmla="val 622"/>
              <a:gd name="f133" fmla="val 53"/>
              <a:gd name="f134" fmla="val 625"/>
              <a:gd name="f135" fmla="val 59"/>
              <a:gd name="f136" fmla="val 628"/>
              <a:gd name="f137" fmla="val 65"/>
              <a:gd name="f138" fmla="val 633"/>
              <a:gd name="f139" fmla="val 67"/>
              <a:gd name="f140" fmla="val 639"/>
              <a:gd name="f141" fmla="val 66"/>
              <a:gd name="f142" fmla="val 63"/>
              <a:gd name="f143" fmla="val 688"/>
              <a:gd name="f144" fmla="val 713"/>
              <a:gd name="f145" fmla="val 57"/>
              <a:gd name="f146" fmla="val 758"/>
              <a:gd name="f147" fmla="val 54"/>
              <a:gd name="f148" fmla="val 803"/>
              <a:gd name="f149" fmla="val 50"/>
              <a:gd name="f150" fmla="val 847"/>
              <a:gd name="f151" fmla="val 867"/>
              <a:gd name="f152" fmla="val 68"/>
              <a:gd name="f153" fmla="val 885"/>
              <a:gd name="f154" fmla="val 77"/>
              <a:gd name="f155" fmla="val 904"/>
              <a:gd name="f156" fmla="val 85"/>
              <a:gd name="f157" fmla="val 912"/>
              <a:gd name="f158" fmla="val 88"/>
              <a:gd name="f159" fmla="val 918"/>
              <a:gd name="f160" fmla="val 87"/>
              <a:gd name="f161" fmla="val 924"/>
              <a:gd name="f162" fmla="val 80"/>
              <a:gd name="f163" fmla="val 945"/>
              <a:gd name="f164" fmla="val 58"/>
              <a:gd name="f165" fmla="val 978"/>
              <a:gd name="f166" fmla="val 1006"/>
              <a:gd name="f167" fmla="val 62"/>
              <a:gd name="f168" fmla="val 1061"/>
              <a:gd name="f169" fmla="val 86"/>
              <a:gd name="f170" fmla="val 1094"/>
              <a:gd name="f171" fmla="val 127"/>
              <a:gd name="f172" fmla="val 1104"/>
              <a:gd name="f173" fmla="val 186"/>
              <a:gd name="f174" fmla="val 1108"/>
              <a:gd name="f175" fmla="val 212"/>
              <a:gd name="f176" fmla="val 1110"/>
              <a:gd name="f177" fmla="val 238"/>
              <a:gd name="f178" fmla="val 1103"/>
              <a:gd name="f179" fmla="val 263"/>
              <a:gd name="f180" fmla="val 1093"/>
              <a:gd name="f181" fmla="val 305"/>
              <a:gd name="f182" fmla="val 1063"/>
              <a:gd name="f183" fmla="val 328"/>
              <a:gd name="f184" fmla="val 1024"/>
              <a:gd name="f185" fmla="val 1014"/>
              <a:gd name="f186" fmla="val 350"/>
              <a:gd name="f187" fmla="val 1002"/>
              <a:gd name="f188" fmla="val 361"/>
              <a:gd name="f189" fmla="val 985"/>
              <a:gd name="f190" fmla="val 404"/>
              <a:gd name="f191" fmla="val 954"/>
              <a:gd name="f192" fmla="val 437"/>
              <a:gd name="f193" fmla="val 923"/>
              <a:gd name="f194" fmla="val 917"/>
              <a:gd name="f195" fmla="val 477"/>
              <a:gd name="f196" fmla="val 911"/>
              <a:gd name="f197" fmla="val 906"/>
              <a:gd name="f198" fmla="val 493"/>
              <a:gd name="f199" fmla="val 903"/>
              <a:gd name="f200" fmla="val 497"/>
              <a:gd name="f201" fmla="val 502"/>
              <a:gd name="f202" fmla="val 909"/>
              <a:gd name="f203" fmla="val 939"/>
              <a:gd name="f204" fmla="val 516"/>
              <a:gd name="f205" fmla="val 962"/>
              <a:gd name="f206" fmla="val 539"/>
              <a:gd name="f207" fmla="val 987"/>
              <a:gd name="f208" fmla="val 558"/>
              <a:gd name="f209" fmla="val 1013"/>
              <a:gd name="f210" fmla="val 578"/>
              <a:gd name="f211" fmla="val 1039"/>
              <a:gd name="f212" fmla="val 598"/>
              <a:gd name="f213" fmla="val 1064"/>
              <a:gd name="f214" fmla="val 619"/>
              <a:gd name="f215" fmla="val 1096"/>
              <a:gd name="f216" fmla="val 644"/>
              <a:gd name="f217" fmla="val 1122"/>
              <a:gd name="f218" fmla="val 675"/>
              <a:gd name="f219" fmla="val 1143"/>
              <a:gd name="f220" fmla="val 1170"/>
              <a:gd name="f221" fmla="val 754"/>
              <a:gd name="f222" fmla="val 1197"/>
              <a:gd name="f223" fmla="val 799"/>
              <a:gd name="f224" fmla="val 1213"/>
              <a:gd name="f225" fmla="val 849"/>
              <a:gd name="f226" fmla="val 1218"/>
              <a:gd name="f227" fmla="val 866"/>
              <a:gd name="f228" fmla="val 884"/>
              <a:gd name="f229" fmla="val 1219"/>
              <a:gd name="f230" fmla="val 902"/>
              <a:gd name="f231" fmla="val 1215"/>
              <a:gd name="f232" fmla="val 928"/>
              <a:gd name="f233" fmla="val 1199"/>
              <a:gd name="f234" fmla="val 946"/>
              <a:gd name="f235" fmla="val 1173"/>
              <a:gd name="f236" fmla="val 955"/>
              <a:gd name="f237" fmla="val 1154"/>
              <a:gd name="f238" fmla="val 1156"/>
              <a:gd name="f239" fmla="val 963"/>
              <a:gd name="f240" fmla="val 1165"/>
              <a:gd name="f241" fmla="val 986"/>
              <a:gd name="f242" fmla="val 1171"/>
              <a:gd name="f243" fmla="val 996"/>
              <a:gd name="f244" fmla="val 1174"/>
              <a:gd name="f245" fmla="val 1005"/>
              <a:gd name="f246" fmla="val 1176"/>
              <a:gd name="f247" fmla="val 1178"/>
              <a:gd name="f248" fmla="val 1023"/>
              <a:gd name="f249" fmla="val 1181"/>
              <a:gd name="f250" fmla="val 1032"/>
              <a:gd name="f251" fmla="val 1190"/>
              <a:gd name="f252" fmla="val 1053"/>
              <a:gd name="f253" fmla="val 1195"/>
              <a:gd name="f254" fmla="val 1076"/>
              <a:gd name="f255" fmla="val 1194"/>
              <a:gd name="f256" fmla="val 1099"/>
              <a:gd name="f257" fmla="val 1193"/>
              <a:gd name="f258" fmla="val 1107"/>
              <a:gd name="f259" fmla="val 1116"/>
              <a:gd name="f260" fmla="val 1186"/>
              <a:gd name="f261" fmla="val 1124"/>
              <a:gd name="f262" fmla="val 1144"/>
              <a:gd name="f263" fmla="val 1164"/>
              <a:gd name="f264" fmla="val 1155"/>
              <a:gd name="f265" fmla="val 1185"/>
              <a:gd name="f266" fmla="val 1136"/>
              <a:gd name="f267" fmla="val 1221"/>
              <a:gd name="f268" fmla="val 1247"/>
              <a:gd name="f269" fmla="val 1069"/>
              <a:gd name="f270" fmla="val 1260"/>
              <a:gd name="f271" fmla="val 1040"/>
              <a:gd name="f272" fmla="val 1269"/>
              <a:gd name="f273" fmla="val 1011"/>
              <a:gd name="f274" fmla="val 981"/>
              <a:gd name="f275" fmla="val 1277"/>
              <a:gd name="f276" fmla="val 964"/>
              <a:gd name="f277" fmla="val 1276"/>
              <a:gd name="f278" fmla="val 947"/>
              <a:gd name="f279" fmla="val 1274"/>
              <a:gd name="f280" fmla="val 931"/>
              <a:gd name="f281" fmla="val 1270"/>
              <a:gd name="f282" fmla="val 1263"/>
              <a:gd name="f283" fmla="val 876"/>
              <a:gd name="f284" fmla="val 1253"/>
              <a:gd name="f285" fmla="val 851"/>
              <a:gd name="f286" fmla="val 1237"/>
              <a:gd name="f287" fmla="val 843"/>
              <a:gd name="f288" fmla="val 1231"/>
              <a:gd name="f289" fmla="val 833"/>
              <a:gd name="f290" fmla="val 1224"/>
              <a:gd name="f291" fmla="val 828"/>
              <a:gd name="f292" fmla="val 818"/>
              <a:gd name="f293" fmla="val 1200"/>
              <a:gd name="f294" fmla="val 811"/>
              <a:gd name="f295" fmla="val 1183"/>
              <a:gd name="f296" fmla="val 804"/>
              <a:gd name="f297" fmla="val 1166"/>
              <a:gd name="f298" fmla="val 1152"/>
              <a:gd name="f299" fmla="val 790"/>
              <a:gd name="f300" fmla="val 775"/>
              <a:gd name="f301" fmla="val 1140"/>
              <a:gd name="f302" fmla="val 729"/>
              <a:gd name="f303" fmla="val 1130"/>
              <a:gd name="f304" fmla="val 684"/>
              <a:gd name="f305" fmla="val 1118"/>
              <a:gd name="f306" fmla="val 638"/>
              <a:gd name="f307" fmla="val 593"/>
              <a:gd name="f308" fmla="val 1102"/>
              <a:gd name="f309" fmla="val 534"/>
              <a:gd name="f310" fmla="val 1088"/>
              <a:gd name="f311" fmla="val 462"/>
              <a:gd name="f312" fmla="val 1083"/>
              <a:gd name="f313" fmla="val 448"/>
              <a:gd name="f314" fmla="val 1080"/>
              <a:gd name="f315" fmla="val 426"/>
              <a:gd name="f316" fmla="val 391"/>
              <a:gd name="f317" fmla="val 1126"/>
              <a:gd name="f318" fmla="val 356"/>
              <a:gd name="f319" fmla="val 1158"/>
              <a:gd name="f320" fmla="val 320"/>
              <a:gd name="f321" fmla="val 306"/>
              <a:gd name="f322" fmla="val 1203"/>
              <a:gd name="f323" fmla="val 289"/>
              <a:gd name="f324" fmla="val 1208"/>
              <a:gd name="f325" fmla="val 270"/>
              <a:gd name="f326" fmla="val 1210"/>
              <a:gd name="f327" fmla="val 1198"/>
              <a:gd name="f328" fmla="val 112"/>
              <a:gd name="f329" fmla="val 18"/>
              <a:gd name="f330" fmla="val 6"/>
              <a:gd name="f331" fmla="val 1030"/>
              <a:gd name="f332" fmla="val 997"/>
              <a:gd name="f333" fmla="val 7"/>
              <a:gd name="f334" fmla="val 967"/>
              <a:gd name="f335" fmla="val 938"/>
              <a:gd name="f336" fmla="val 43"/>
              <a:gd name="f337" fmla="val 69"/>
              <a:gd name="f338" fmla="val 875"/>
              <a:gd name="f339" fmla="val 852"/>
              <a:gd name="f340" fmla="val 121"/>
              <a:gd name="f341" fmla="val 835"/>
              <a:gd name="f342" fmla="val 146"/>
              <a:gd name="f343" fmla="val 823"/>
              <a:gd name="f344" fmla="val 176"/>
              <a:gd name="f345" fmla="val 829"/>
              <a:gd name="f346" fmla="val 184"/>
              <a:gd name="f347" fmla="val 831"/>
              <a:gd name="f348" fmla="val 192"/>
              <a:gd name="f349" fmla="val 834"/>
              <a:gd name="f350" fmla="val 199"/>
              <a:gd name="f351" fmla="val 839"/>
              <a:gd name="f352" fmla="val 215"/>
              <a:gd name="f353" fmla="val 230"/>
              <a:gd name="f354" fmla="val 864"/>
              <a:gd name="f355" fmla="val 246"/>
              <a:gd name="f356" fmla="val 877"/>
              <a:gd name="f357" fmla="val 250"/>
              <a:gd name="f358" fmla="val 881"/>
              <a:gd name="f359" fmla="val 254"/>
              <a:gd name="f360" fmla="val 883"/>
              <a:gd name="f361" fmla="val 258"/>
              <a:gd name="f362" fmla="val 879"/>
              <a:gd name="f363" fmla="val 286"/>
              <a:gd name="f364" fmla="val 857"/>
              <a:gd name="f365" fmla="val 316"/>
              <a:gd name="f366" fmla="val 837"/>
              <a:gd name="f367" fmla="val 333"/>
              <a:gd name="f368" fmla="val 778"/>
              <a:gd name="f369" fmla="val 359"/>
              <a:gd name="f370" fmla="val 378"/>
              <a:gd name="f371" fmla="val 732"/>
              <a:gd name="f372" fmla="val 382"/>
              <a:gd name="f373" fmla="val 388"/>
              <a:gd name="f374" fmla="val 721"/>
              <a:gd name="f375" fmla="val 393"/>
              <a:gd name="f376" fmla="val 716"/>
              <a:gd name="f377" fmla="val 714"/>
              <a:gd name="f378" fmla="val 396"/>
              <a:gd name="f379" fmla="val 712"/>
              <a:gd name="f380" fmla="val 398"/>
              <a:gd name="f381" fmla="val 1001"/>
              <a:gd name="f382" fmla="val 880"/>
              <a:gd name="f383" fmla="val 1000"/>
              <a:gd name="f384" fmla="val 999"/>
              <a:gd name="f385" fmla="val 998"/>
              <a:gd name="f386" fmla="val 887"/>
              <a:gd name="f387" fmla="val 890"/>
              <a:gd name="f388" fmla="val 914"/>
              <a:gd name="f389" fmla="val 927"/>
              <a:gd name="f390" fmla="val 932"/>
              <a:gd name="f391" fmla="val 937"/>
              <a:gd name="f392" fmla="val 941"/>
              <a:gd name="f393" fmla="val 1004"/>
              <a:gd name="f394" fmla="val 948"/>
              <a:gd name="f395" fmla="val 1009"/>
              <a:gd name="f396" fmla="val 943"/>
              <a:gd name="f397" fmla="val 1056"/>
              <a:gd name="f398" fmla="val 1058"/>
              <a:gd name="f399" fmla="val 1060"/>
              <a:gd name="f400" fmla="val 936"/>
              <a:gd name="f401" fmla="val 934"/>
              <a:gd name="f402" fmla="val 930"/>
              <a:gd name="f403" fmla="val 1057"/>
              <a:gd name="f404" fmla="val 1055"/>
              <a:gd name="f405" fmla="val 1034"/>
              <a:gd name="f406" fmla="val 1020"/>
              <a:gd name="f407" fmla="val 888"/>
              <a:gd name="f408" fmla="val 1007"/>
              <a:gd name="f409" fmla="val 1003"/>
              <a:gd name="f410" fmla="+- 0 0 -90"/>
              <a:gd name="f411" fmla="*/ f3 1 1222"/>
              <a:gd name="f412" fmla="*/ f4 1 1280"/>
              <a:gd name="f413" fmla="val f5"/>
              <a:gd name="f414" fmla="val f6"/>
              <a:gd name="f415" fmla="val f7"/>
              <a:gd name="f416" fmla="*/ f410 f0 1"/>
              <a:gd name="f417" fmla="+- f415 0 f413"/>
              <a:gd name="f418" fmla="+- f414 0 f413"/>
              <a:gd name="f419" fmla="*/ f416 1 f2"/>
              <a:gd name="f420" fmla="*/ f418 1 1222"/>
              <a:gd name="f421" fmla="*/ f417 1 1280"/>
              <a:gd name="f422" fmla="*/ 390 f418 1"/>
              <a:gd name="f423" fmla="*/ 710 f417 1"/>
              <a:gd name="f424" fmla="*/ 256 f418 1"/>
              <a:gd name="f425" fmla="*/ 787 f417 1"/>
              <a:gd name="f426" fmla="*/ 125 f418 1"/>
              <a:gd name="f427" fmla="*/ 715 f417 1"/>
              <a:gd name="f428" fmla="*/ 210 f418 1"/>
              <a:gd name="f429" fmla="*/ 590 f417 1"/>
              <a:gd name="f430" fmla="*/ 428 f418 1"/>
              <a:gd name="f431" fmla="*/ 481 f417 1"/>
              <a:gd name="f432" fmla="*/ 548 f418 1"/>
              <a:gd name="f433" fmla="*/ 459 f417 1"/>
              <a:gd name="f434" fmla="*/ 526 f418 1"/>
              <a:gd name="f435" fmla="*/ 412 f417 1"/>
              <a:gd name="f436" fmla="*/ 487 f418 1"/>
              <a:gd name="f437" fmla="*/ 298 f417 1"/>
              <a:gd name="f438" fmla="*/ 430 f418 1"/>
              <a:gd name="f439" fmla="*/ 225 f417 1"/>
              <a:gd name="f440" fmla="*/ 447 f418 1"/>
              <a:gd name="f441" fmla="*/ 75 f417 1"/>
              <a:gd name="f442" fmla="*/ 597 f418 1"/>
              <a:gd name="f443" fmla="*/ 17 f417 1"/>
              <a:gd name="f444" fmla="*/ 625 f418 1"/>
              <a:gd name="f445" fmla="*/ 59 f417 1"/>
              <a:gd name="f446" fmla="*/ 713 f418 1"/>
              <a:gd name="f447" fmla="*/ 57 f417 1"/>
              <a:gd name="f448" fmla="*/ 904 f418 1"/>
              <a:gd name="f449" fmla="*/ 85 f417 1"/>
              <a:gd name="f450" fmla="*/ 1006 f418 1"/>
              <a:gd name="f451" fmla="*/ 62 f417 1"/>
              <a:gd name="f452" fmla="*/ 1103 f418 1"/>
              <a:gd name="f453" fmla="*/ 263 f417 1"/>
              <a:gd name="f454" fmla="*/ 1002 f418 1"/>
              <a:gd name="f455" fmla="*/ 361 f417 1"/>
              <a:gd name="f456" fmla="*/ 906 f418 1"/>
              <a:gd name="f457" fmla="*/ 493 f417 1"/>
              <a:gd name="f458" fmla="*/ 987 f418 1"/>
              <a:gd name="f459" fmla="*/ 558 f417 1"/>
              <a:gd name="f460" fmla="*/ 1143 f418 1"/>
              <a:gd name="f461" fmla="*/ 1219 f418 1"/>
              <a:gd name="f462" fmla="*/ 902 f417 1"/>
              <a:gd name="f463" fmla="*/ 1165 f418 1"/>
              <a:gd name="f464" fmla="*/ 978 f417 1"/>
              <a:gd name="f465" fmla="*/ 1181 f418 1"/>
              <a:gd name="f466" fmla="*/ 1032 f417 1"/>
              <a:gd name="f467" fmla="*/ 1186 f418 1"/>
              <a:gd name="f468" fmla="*/ 1124 f417 1"/>
              <a:gd name="f469" fmla="*/ 1069 f418 1"/>
              <a:gd name="f470" fmla="*/ 1260 f417 1"/>
              <a:gd name="f471" fmla="*/ 931 f418 1"/>
              <a:gd name="f472" fmla="*/ 1270 f417 1"/>
              <a:gd name="f473" fmla="*/ 828 f418 1"/>
              <a:gd name="f474" fmla="*/ 1215 f417 1"/>
              <a:gd name="f475" fmla="*/ 775 f418 1"/>
              <a:gd name="f476" fmla="*/ 1140 f417 1"/>
              <a:gd name="f477" fmla="*/ 570 f418 1"/>
              <a:gd name="f478" fmla="*/ 1099 f417 1"/>
              <a:gd name="f479" fmla="*/ 426 f418 1"/>
              <a:gd name="f480" fmla="*/ 1093 f417 1"/>
              <a:gd name="f481" fmla="*/ 270 f418 1"/>
              <a:gd name="f482" fmla="*/ 1210 f417 1"/>
              <a:gd name="f483" fmla="*/ 6 f418 1"/>
              <a:gd name="f484" fmla="*/ 1030 f417 1"/>
              <a:gd name="f485" fmla="*/ 99 f418 1"/>
              <a:gd name="f486" fmla="*/ 852 f417 1"/>
              <a:gd name="f487" fmla="*/ 199 f418 1"/>
              <a:gd name="f488" fmla="*/ 839 f417 1"/>
              <a:gd name="f489" fmla="*/ 258 f418 1"/>
              <a:gd name="f490" fmla="*/ 879 f417 1"/>
              <a:gd name="f491" fmla="*/ 378 f418 1"/>
              <a:gd name="f492" fmla="*/ 732 f417 1"/>
              <a:gd name="f493" fmla="*/ 398 f418 1"/>
              <a:gd name="f494" fmla="*/ 1001 f418 1"/>
              <a:gd name="f495" fmla="*/ 880 f417 1"/>
              <a:gd name="f496" fmla="*/ 997 f418 1"/>
              <a:gd name="f497" fmla="*/ 890 f417 1"/>
              <a:gd name="f498" fmla="*/ 941 f417 1"/>
              <a:gd name="f499" fmla="*/ 1056 f418 1"/>
              <a:gd name="f500" fmla="*/ 1058 f418 1"/>
              <a:gd name="f501" fmla="*/ 930 f417 1"/>
              <a:gd name="f502" fmla="*/ 1009 f418 1"/>
              <a:gd name="f503" fmla="*/ 888 f417 1"/>
              <a:gd name="f504" fmla="+- f419 0 f1"/>
              <a:gd name="f505" fmla="*/ f422 1 1222"/>
              <a:gd name="f506" fmla="*/ f423 1 1280"/>
              <a:gd name="f507" fmla="*/ f424 1 1222"/>
              <a:gd name="f508" fmla="*/ f425 1 1280"/>
              <a:gd name="f509" fmla="*/ f426 1 1222"/>
              <a:gd name="f510" fmla="*/ f427 1 1280"/>
              <a:gd name="f511" fmla="*/ f428 1 1222"/>
              <a:gd name="f512" fmla="*/ f429 1 1280"/>
              <a:gd name="f513" fmla="*/ f430 1 1222"/>
              <a:gd name="f514" fmla="*/ f431 1 1280"/>
              <a:gd name="f515" fmla="*/ f432 1 1222"/>
              <a:gd name="f516" fmla="*/ f433 1 1280"/>
              <a:gd name="f517" fmla="*/ f434 1 1222"/>
              <a:gd name="f518" fmla="*/ f435 1 1280"/>
              <a:gd name="f519" fmla="*/ f436 1 1222"/>
              <a:gd name="f520" fmla="*/ f437 1 1280"/>
              <a:gd name="f521" fmla="*/ f438 1 1222"/>
              <a:gd name="f522" fmla="*/ f439 1 1280"/>
              <a:gd name="f523" fmla="*/ f440 1 1222"/>
              <a:gd name="f524" fmla="*/ f441 1 1280"/>
              <a:gd name="f525" fmla="*/ f442 1 1222"/>
              <a:gd name="f526" fmla="*/ f443 1 1280"/>
              <a:gd name="f527" fmla="*/ f444 1 1222"/>
              <a:gd name="f528" fmla="*/ f445 1 1280"/>
              <a:gd name="f529" fmla="*/ f446 1 1222"/>
              <a:gd name="f530" fmla="*/ f447 1 1280"/>
              <a:gd name="f531" fmla="*/ f448 1 1222"/>
              <a:gd name="f532" fmla="*/ f449 1 1280"/>
              <a:gd name="f533" fmla="*/ f450 1 1222"/>
              <a:gd name="f534" fmla="*/ f451 1 1280"/>
              <a:gd name="f535" fmla="*/ f452 1 1222"/>
              <a:gd name="f536" fmla="*/ f453 1 1280"/>
              <a:gd name="f537" fmla="*/ f454 1 1222"/>
              <a:gd name="f538" fmla="*/ f455 1 1280"/>
              <a:gd name="f539" fmla="*/ f456 1 1222"/>
              <a:gd name="f540" fmla="*/ f457 1 1280"/>
              <a:gd name="f541" fmla="*/ f458 1 1222"/>
              <a:gd name="f542" fmla="*/ f459 1 1280"/>
              <a:gd name="f543" fmla="*/ f460 1 1222"/>
              <a:gd name="f544" fmla="*/ f461 1 1222"/>
              <a:gd name="f545" fmla="*/ f462 1 1280"/>
              <a:gd name="f546" fmla="*/ f463 1 1222"/>
              <a:gd name="f547" fmla="*/ f464 1 1280"/>
              <a:gd name="f548" fmla="*/ f465 1 1222"/>
              <a:gd name="f549" fmla="*/ f466 1 1280"/>
              <a:gd name="f550" fmla="*/ f467 1 1222"/>
              <a:gd name="f551" fmla="*/ f468 1 1280"/>
              <a:gd name="f552" fmla="*/ f469 1 1222"/>
              <a:gd name="f553" fmla="*/ f470 1 1280"/>
              <a:gd name="f554" fmla="*/ f471 1 1222"/>
              <a:gd name="f555" fmla="*/ f472 1 1280"/>
              <a:gd name="f556" fmla="*/ f473 1 1222"/>
              <a:gd name="f557" fmla="*/ f474 1 1280"/>
              <a:gd name="f558" fmla="*/ f475 1 1222"/>
              <a:gd name="f559" fmla="*/ f476 1 1280"/>
              <a:gd name="f560" fmla="*/ f477 1 1222"/>
              <a:gd name="f561" fmla="*/ f478 1 1280"/>
              <a:gd name="f562" fmla="*/ f479 1 1222"/>
              <a:gd name="f563" fmla="*/ f480 1 1280"/>
              <a:gd name="f564" fmla="*/ f481 1 1222"/>
              <a:gd name="f565" fmla="*/ f482 1 1280"/>
              <a:gd name="f566" fmla="*/ f483 1 1222"/>
              <a:gd name="f567" fmla="*/ f484 1 1280"/>
              <a:gd name="f568" fmla="*/ f485 1 1222"/>
              <a:gd name="f569" fmla="*/ f486 1 1280"/>
              <a:gd name="f570" fmla="*/ f487 1 1222"/>
              <a:gd name="f571" fmla="*/ f488 1 1280"/>
              <a:gd name="f572" fmla="*/ f489 1 1222"/>
              <a:gd name="f573" fmla="*/ f490 1 1280"/>
              <a:gd name="f574" fmla="*/ f491 1 1222"/>
              <a:gd name="f575" fmla="*/ f492 1 1280"/>
              <a:gd name="f576" fmla="*/ f493 1 1222"/>
              <a:gd name="f577" fmla="*/ f494 1 1222"/>
              <a:gd name="f578" fmla="*/ f495 1 1280"/>
              <a:gd name="f579" fmla="*/ f496 1 1222"/>
              <a:gd name="f580" fmla="*/ f497 1 1280"/>
              <a:gd name="f581" fmla="*/ f498 1 1280"/>
              <a:gd name="f582" fmla="*/ f499 1 1222"/>
              <a:gd name="f583" fmla="*/ f500 1 1222"/>
              <a:gd name="f584" fmla="*/ f501 1 1280"/>
              <a:gd name="f585" fmla="*/ f502 1 1222"/>
              <a:gd name="f586" fmla="*/ f503 1 1280"/>
              <a:gd name="f587" fmla="*/ 0 1 f420"/>
              <a:gd name="f588" fmla="*/ f414 1 f420"/>
              <a:gd name="f589" fmla="*/ 0 1 f421"/>
              <a:gd name="f590" fmla="*/ f415 1 f421"/>
              <a:gd name="f591" fmla="*/ f505 1 f420"/>
              <a:gd name="f592" fmla="*/ f506 1 f421"/>
              <a:gd name="f593" fmla="*/ f507 1 f420"/>
              <a:gd name="f594" fmla="*/ f508 1 f421"/>
              <a:gd name="f595" fmla="*/ f509 1 f420"/>
              <a:gd name="f596" fmla="*/ f510 1 f421"/>
              <a:gd name="f597" fmla="*/ f511 1 f420"/>
              <a:gd name="f598" fmla="*/ f512 1 f421"/>
              <a:gd name="f599" fmla="*/ f513 1 f420"/>
              <a:gd name="f600" fmla="*/ f514 1 f421"/>
              <a:gd name="f601" fmla="*/ f515 1 f420"/>
              <a:gd name="f602" fmla="*/ f516 1 f421"/>
              <a:gd name="f603" fmla="*/ f517 1 f420"/>
              <a:gd name="f604" fmla="*/ f518 1 f421"/>
              <a:gd name="f605" fmla="*/ f519 1 f420"/>
              <a:gd name="f606" fmla="*/ f520 1 f421"/>
              <a:gd name="f607" fmla="*/ f521 1 f420"/>
              <a:gd name="f608" fmla="*/ f522 1 f421"/>
              <a:gd name="f609" fmla="*/ f523 1 f420"/>
              <a:gd name="f610" fmla="*/ f524 1 f421"/>
              <a:gd name="f611" fmla="*/ f525 1 f420"/>
              <a:gd name="f612" fmla="*/ f526 1 f421"/>
              <a:gd name="f613" fmla="*/ f527 1 f420"/>
              <a:gd name="f614" fmla="*/ f528 1 f421"/>
              <a:gd name="f615" fmla="*/ f529 1 f420"/>
              <a:gd name="f616" fmla="*/ f530 1 f421"/>
              <a:gd name="f617" fmla="*/ f531 1 f420"/>
              <a:gd name="f618" fmla="*/ f532 1 f421"/>
              <a:gd name="f619" fmla="*/ f533 1 f420"/>
              <a:gd name="f620" fmla="*/ f534 1 f421"/>
              <a:gd name="f621" fmla="*/ f535 1 f420"/>
              <a:gd name="f622" fmla="*/ f536 1 f421"/>
              <a:gd name="f623" fmla="*/ f537 1 f420"/>
              <a:gd name="f624" fmla="*/ f538 1 f421"/>
              <a:gd name="f625" fmla="*/ f539 1 f420"/>
              <a:gd name="f626" fmla="*/ f540 1 f421"/>
              <a:gd name="f627" fmla="*/ f541 1 f420"/>
              <a:gd name="f628" fmla="*/ f542 1 f421"/>
              <a:gd name="f629" fmla="*/ f543 1 f420"/>
              <a:gd name="f630" fmla="*/ f544 1 f420"/>
              <a:gd name="f631" fmla="*/ f545 1 f421"/>
              <a:gd name="f632" fmla="*/ f546 1 f420"/>
              <a:gd name="f633" fmla="*/ f547 1 f421"/>
              <a:gd name="f634" fmla="*/ f548 1 f420"/>
              <a:gd name="f635" fmla="*/ f549 1 f421"/>
              <a:gd name="f636" fmla="*/ f550 1 f420"/>
              <a:gd name="f637" fmla="*/ f551 1 f421"/>
              <a:gd name="f638" fmla="*/ f552 1 f420"/>
              <a:gd name="f639" fmla="*/ f553 1 f421"/>
              <a:gd name="f640" fmla="*/ f554 1 f420"/>
              <a:gd name="f641" fmla="*/ f555 1 f421"/>
              <a:gd name="f642" fmla="*/ f556 1 f420"/>
              <a:gd name="f643" fmla="*/ f557 1 f421"/>
              <a:gd name="f644" fmla="*/ f558 1 f420"/>
              <a:gd name="f645" fmla="*/ f559 1 f421"/>
              <a:gd name="f646" fmla="*/ f560 1 f420"/>
              <a:gd name="f647" fmla="*/ f561 1 f421"/>
              <a:gd name="f648" fmla="*/ f562 1 f420"/>
              <a:gd name="f649" fmla="*/ f563 1 f421"/>
              <a:gd name="f650" fmla="*/ f564 1 f420"/>
              <a:gd name="f651" fmla="*/ f565 1 f421"/>
              <a:gd name="f652" fmla="*/ f566 1 f420"/>
              <a:gd name="f653" fmla="*/ f567 1 f421"/>
              <a:gd name="f654" fmla="*/ f568 1 f420"/>
              <a:gd name="f655" fmla="*/ f569 1 f421"/>
              <a:gd name="f656" fmla="*/ f570 1 f420"/>
              <a:gd name="f657" fmla="*/ f571 1 f421"/>
              <a:gd name="f658" fmla="*/ f572 1 f420"/>
              <a:gd name="f659" fmla="*/ f573 1 f421"/>
              <a:gd name="f660" fmla="*/ f574 1 f420"/>
              <a:gd name="f661" fmla="*/ f575 1 f421"/>
              <a:gd name="f662" fmla="*/ f576 1 f420"/>
              <a:gd name="f663" fmla="*/ f577 1 f420"/>
              <a:gd name="f664" fmla="*/ f578 1 f421"/>
              <a:gd name="f665" fmla="*/ f579 1 f420"/>
              <a:gd name="f666" fmla="*/ f580 1 f421"/>
              <a:gd name="f667" fmla="*/ f581 1 f421"/>
              <a:gd name="f668" fmla="*/ f582 1 f420"/>
              <a:gd name="f669" fmla="*/ f583 1 f420"/>
              <a:gd name="f670" fmla="*/ f584 1 f421"/>
              <a:gd name="f671" fmla="*/ f585 1 f420"/>
              <a:gd name="f672" fmla="*/ f586 1 f421"/>
              <a:gd name="f673" fmla="*/ f587 f411 1"/>
              <a:gd name="f674" fmla="*/ f588 f411 1"/>
              <a:gd name="f675" fmla="*/ f590 f412 1"/>
              <a:gd name="f676" fmla="*/ f589 f412 1"/>
              <a:gd name="f677" fmla="*/ f591 f411 1"/>
              <a:gd name="f678" fmla="*/ f592 f412 1"/>
              <a:gd name="f679" fmla="*/ f593 f411 1"/>
              <a:gd name="f680" fmla="*/ f594 f412 1"/>
              <a:gd name="f681" fmla="*/ f595 f411 1"/>
              <a:gd name="f682" fmla="*/ f596 f412 1"/>
              <a:gd name="f683" fmla="*/ f597 f411 1"/>
              <a:gd name="f684" fmla="*/ f598 f412 1"/>
              <a:gd name="f685" fmla="*/ f599 f411 1"/>
              <a:gd name="f686" fmla="*/ f600 f412 1"/>
              <a:gd name="f687" fmla="*/ f601 f411 1"/>
              <a:gd name="f688" fmla="*/ f602 f412 1"/>
              <a:gd name="f689" fmla="*/ f603 f411 1"/>
              <a:gd name="f690" fmla="*/ f604 f412 1"/>
              <a:gd name="f691" fmla="*/ f605 f411 1"/>
              <a:gd name="f692" fmla="*/ f606 f412 1"/>
              <a:gd name="f693" fmla="*/ f607 f411 1"/>
              <a:gd name="f694" fmla="*/ f608 f412 1"/>
              <a:gd name="f695" fmla="*/ f609 f411 1"/>
              <a:gd name="f696" fmla="*/ f610 f412 1"/>
              <a:gd name="f697" fmla="*/ f611 f411 1"/>
              <a:gd name="f698" fmla="*/ f612 f412 1"/>
              <a:gd name="f699" fmla="*/ f613 f411 1"/>
              <a:gd name="f700" fmla="*/ f614 f412 1"/>
              <a:gd name="f701" fmla="*/ f615 f411 1"/>
              <a:gd name="f702" fmla="*/ f616 f412 1"/>
              <a:gd name="f703" fmla="*/ f617 f411 1"/>
              <a:gd name="f704" fmla="*/ f618 f412 1"/>
              <a:gd name="f705" fmla="*/ f619 f411 1"/>
              <a:gd name="f706" fmla="*/ f620 f412 1"/>
              <a:gd name="f707" fmla="*/ f621 f411 1"/>
              <a:gd name="f708" fmla="*/ f622 f412 1"/>
              <a:gd name="f709" fmla="*/ f623 f411 1"/>
              <a:gd name="f710" fmla="*/ f624 f412 1"/>
              <a:gd name="f711" fmla="*/ f625 f411 1"/>
              <a:gd name="f712" fmla="*/ f626 f412 1"/>
              <a:gd name="f713" fmla="*/ f627 f411 1"/>
              <a:gd name="f714" fmla="*/ f628 f412 1"/>
              <a:gd name="f715" fmla="*/ f629 f411 1"/>
              <a:gd name="f716" fmla="*/ f630 f411 1"/>
              <a:gd name="f717" fmla="*/ f631 f412 1"/>
              <a:gd name="f718" fmla="*/ f632 f411 1"/>
              <a:gd name="f719" fmla="*/ f633 f412 1"/>
              <a:gd name="f720" fmla="*/ f634 f411 1"/>
              <a:gd name="f721" fmla="*/ f635 f412 1"/>
              <a:gd name="f722" fmla="*/ f636 f411 1"/>
              <a:gd name="f723" fmla="*/ f637 f412 1"/>
              <a:gd name="f724" fmla="*/ f638 f411 1"/>
              <a:gd name="f725" fmla="*/ f639 f412 1"/>
              <a:gd name="f726" fmla="*/ f640 f411 1"/>
              <a:gd name="f727" fmla="*/ f641 f412 1"/>
              <a:gd name="f728" fmla="*/ f642 f411 1"/>
              <a:gd name="f729" fmla="*/ f643 f412 1"/>
              <a:gd name="f730" fmla="*/ f644 f411 1"/>
              <a:gd name="f731" fmla="*/ f645 f412 1"/>
              <a:gd name="f732" fmla="*/ f646 f411 1"/>
              <a:gd name="f733" fmla="*/ f647 f412 1"/>
              <a:gd name="f734" fmla="*/ f648 f411 1"/>
              <a:gd name="f735" fmla="*/ f649 f412 1"/>
              <a:gd name="f736" fmla="*/ f650 f411 1"/>
              <a:gd name="f737" fmla="*/ f651 f412 1"/>
              <a:gd name="f738" fmla="*/ f652 f411 1"/>
              <a:gd name="f739" fmla="*/ f653 f412 1"/>
              <a:gd name="f740" fmla="*/ f654 f411 1"/>
              <a:gd name="f741" fmla="*/ f655 f412 1"/>
              <a:gd name="f742" fmla="*/ f656 f411 1"/>
              <a:gd name="f743" fmla="*/ f657 f412 1"/>
              <a:gd name="f744" fmla="*/ f658 f411 1"/>
              <a:gd name="f745" fmla="*/ f659 f412 1"/>
              <a:gd name="f746" fmla="*/ f660 f411 1"/>
              <a:gd name="f747" fmla="*/ f661 f412 1"/>
              <a:gd name="f748" fmla="*/ f662 f411 1"/>
              <a:gd name="f749" fmla="*/ f663 f411 1"/>
              <a:gd name="f750" fmla="*/ f664 f412 1"/>
              <a:gd name="f751" fmla="*/ f665 f411 1"/>
              <a:gd name="f752" fmla="*/ f666 f412 1"/>
              <a:gd name="f753" fmla="*/ f667 f412 1"/>
              <a:gd name="f754" fmla="*/ f668 f411 1"/>
              <a:gd name="f755" fmla="*/ f669 f411 1"/>
              <a:gd name="f756" fmla="*/ f670 f412 1"/>
              <a:gd name="f757" fmla="*/ f671 f411 1"/>
              <a:gd name="f758" fmla="*/ f672 f4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4">
                <a:pos x="f677" y="f678"/>
              </a:cxn>
              <a:cxn ang="f504">
                <a:pos x="f679" y="f680"/>
              </a:cxn>
              <a:cxn ang="f504">
                <a:pos x="f681" y="f682"/>
              </a:cxn>
              <a:cxn ang="f504">
                <a:pos x="f683" y="f684"/>
              </a:cxn>
              <a:cxn ang="f504">
                <a:pos x="f685" y="f686"/>
              </a:cxn>
              <a:cxn ang="f504">
                <a:pos x="f687" y="f688"/>
              </a:cxn>
              <a:cxn ang="f504">
                <a:pos x="f689" y="f690"/>
              </a:cxn>
              <a:cxn ang="f504">
                <a:pos x="f691" y="f692"/>
              </a:cxn>
              <a:cxn ang="f504">
                <a:pos x="f693" y="f694"/>
              </a:cxn>
              <a:cxn ang="f504">
                <a:pos x="f695" y="f696"/>
              </a:cxn>
              <a:cxn ang="f504">
                <a:pos x="f697" y="f698"/>
              </a:cxn>
              <a:cxn ang="f504">
                <a:pos x="f699" y="f700"/>
              </a:cxn>
              <a:cxn ang="f504">
                <a:pos x="f701" y="f702"/>
              </a:cxn>
              <a:cxn ang="f504">
                <a:pos x="f703" y="f704"/>
              </a:cxn>
              <a:cxn ang="f504">
                <a:pos x="f705" y="f706"/>
              </a:cxn>
              <a:cxn ang="f504">
                <a:pos x="f707" y="f708"/>
              </a:cxn>
              <a:cxn ang="f504">
                <a:pos x="f709" y="f710"/>
              </a:cxn>
              <a:cxn ang="f504">
                <a:pos x="f711" y="f712"/>
              </a:cxn>
              <a:cxn ang="f504">
                <a:pos x="f713" y="f714"/>
              </a:cxn>
              <a:cxn ang="f504">
                <a:pos x="f715" y="f678"/>
              </a:cxn>
              <a:cxn ang="f504">
                <a:pos x="f716" y="f717"/>
              </a:cxn>
              <a:cxn ang="f504">
                <a:pos x="f718" y="f719"/>
              </a:cxn>
              <a:cxn ang="f504">
                <a:pos x="f720" y="f721"/>
              </a:cxn>
              <a:cxn ang="f504">
                <a:pos x="f722" y="f723"/>
              </a:cxn>
              <a:cxn ang="f504">
                <a:pos x="f724" y="f725"/>
              </a:cxn>
              <a:cxn ang="f504">
                <a:pos x="f726" y="f727"/>
              </a:cxn>
              <a:cxn ang="f504">
                <a:pos x="f728" y="f729"/>
              </a:cxn>
              <a:cxn ang="f504">
                <a:pos x="f730" y="f731"/>
              </a:cxn>
              <a:cxn ang="f504">
                <a:pos x="f732" y="f733"/>
              </a:cxn>
              <a:cxn ang="f504">
                <a:pos x="f734" y="f735"/>
              </a:cxn>
              <a:cxn ang="f504">
                <a:pos x="f736" y="f737"/>
              </a:cxn>
              <a:cxn ang="f504">
                <a:pos x="f738" y="f739"/>
              </a:cxn>
              <a:cxn ang="f504">
                <a:pos x="f740" y="f741"/>
              </a:cxn>
              <a:cxn ang="f504">
                <a:pos x="f742" y="f743"/>
              </a:cxn>
              <a:cxn ang="f504">
                <a:pos x="f744" y="f745"/>
              </a:cxn>
              <a:cxn ang="f504">
                <a:pos x="f746" y="f747"/>
              </a:cxn>
              <a:cxn ang="f504">
                <a:pos x="f748" y="f678"/>
              </a:cxn>
              <a:cxn ang="f504">
                <a:pos x="f749" y="f750"/>
              </a:cxn>
              <a:cxn ang="f504">
                <a:pos x="f751" y="f752"/>
              </a:cxn>
              <a:cxn ang="f504">
                <a:pos x="f749" y="f753"/>
              </a:cxn>
              <a:cxn ang="f504">
                <a:pos x="f754" y="f753"/>
              </a:cxn>
              <a:cxn ang="f504">
                <a:pos x="f755" y="f756"/>
              </a:cxn>
              <a:cxn ang="f504">
                <a:pos x="f757" y="f758"/>
              </a:cxn>
            </a:cxnLst>
            <a:rect l="f673" t="f676" r="f674" b="f675"/>
            <a:pathLst>
              <a:path w="1222" h="1280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2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3" y="f66"/>
                </a:cubicBezTo>
                <a:cubicBezTo>
                  <a:pt x="f67" y="f68"/>
                  <a:pt x="f69" y="f70"/>
                  <a:pt x="f53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12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23"/>
                  <a:pt x="f96" y="f97"/>
                  <a:pt x="f98" y="f99"/>
                </a:cubicBezTo>
                <a:cubicBezTo>
                  <a:pt x="f100" y="f101"/>
                  <a:pt x="f77" y="f102"/>
                  <a:pt x="f103" y="f104"/>
                </a:cubicBezTo>
                <a:cubicBezTo>
                  <a:pt x="f105" y="f106"/>
                  <a:pt x="f107" y="f108"/>
                  <a:pt x="f107" y="f109"/>
                </a:cubicBezTo>
                <a:cubicBezTo>
                  <a:pt x="f107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82" y="f121"/>
                  <a:pt x="f122" y="f5"/>
                  <a:pt x="f123" y="f124"/>
                </a:cubicBezTo>
                <a:cubicBezTo>
                  <a:pt x="f125" y="f120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44" y="f142"/>
                  <a:pt x="f143" y="f135"/>
                  <a:pt x="f144" y="f145"/>
                </a:cubicBezTo>
                <a:cubicBezTo>
                  <a:pt x="f146" y="f147"/>
                  <a:pt x="f148" y="f149"/>
                  <a:pt x="f150" y="f142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49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82" y="f183"/>
                  <a:pt x="f184" y="f88"/>
                </a:cubicBezTo>
                <a:cubicBezTo>
                  <a:pt x="f185" y="f19"/>
                  <a:pt x="f166" y="f186"/>
                  <a:pt x="f187" y="f188"/>
                </a:cubicBezTo>
                <a:cubicBezTo>
                  <a:pt x="f189" y="f190"/>
                  <a:pt x="f191" y="f192"/>
                  <a:pt x="f193" y="f66"/>
                </a:cubicBezTo>
                <a:cubicBezTo>
                  <a:pt x="f194" y="f195"/>
                  <a:pt x="f196" y="f95"/>
                  <a:pt x="f197" y="f198"/>
                </a:cubicBezTo>
                <a:cubicBezTo>
                  <a:pt x="f199" y="f200"/>
                  <a:pt x="f199" y="f201"/>
                  <a:pt x="f202" y="f119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19" y="f14"/>
                </a:cubicBezTo>
                <a:cubicBezTo>
                  <a:pt x="f220" y="f221"/>
                  <a:pt x="f222" y="f223"/>
                  <a:pt x="f224" y="f225"/>
                </a:cubicBezTo>
                <a:cubicBezTo>
                  <a:pt x="f226" y="f227"/>
                  <a:pt x="f6" y="f228"/>
                  <a:pt x="f229" y="f230"/>
                </a:cubicBezTo>
                <a:cubicBezTo>
                  <a:pt x="f231" y="f232"/>
                  <a:pt x="f233" y="f234"/>
                  <a:pt x="f235" y="f236"/>
                </a:cubicBezTo>
                <a:cubicBezTo>
                  <a:pt x="f237" y="f205"/>
                  <a:pt x="f238" y="f239"/>
                  <a:pt x="f240" y="f165"/>
                </a:cubicBezTo>
                <a:cubicBezTo>
                  <a:pt x="f220" y="f241"/>
                  <a:pt x="f242" y="f243"/>
                  <a:pt x="f244" y="f245"/>
                </a:cubicBezTo>
                <a:cubicBezTo>
                  <a:pt x="f246" y="f185"/>
                  <a:pt x="f247" y="f248"/>
                  <a:pt x="f249" y="f250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1" y="f259"/>
                  <a:pt x="f260" y="f261"/>
                </a:cubicBezTo>
                <a:cubicBezTo>
                  <a:pt x="f246" y="f262"/>
                  <a:pt x="f240" y="f263"/>
                  <a:pt x="f264" y="f265"/>
                </a:cubicBezTo>
                <a:cubicBezTo>
                  <a:pt x="f266" y="f267"/>
                  <a:pt x="f174" y="f268"/>
                  <a:pt x="f269" y="f270"/>
                </a:cubicBezTo>
                <a:cubicBezTo>
                  <a:pt x="f271" y="f272"/>
                  <a:pt x="f273" y="f7"/>
                  <a:pt x="f274" y="f275"/>
                </a:cubicBezTo>
                <a:cubicBezTo>
                  <a:pt x="f276" y="f277"/>
                  <a:pt x="f278" y="f279"/>
                  <a:pt x="f280" y="f281"/>
                </a:cubicBezTo>
                <a:cubicBezTo>
                  <a:pt x="f199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91" y="f231"/>
                </a:cubicBezTo>
                <a:cubicBezTo>
                  <a:pt x="f292" y="f293"/>
                  <a:pt x="f294" y="f295"/>
                  <a:pt x="f296" y="f297"/>
                </a:cubicBezTo>
                <a:cubicBezTo>
                  <a:pt x="f223" y="f298"/>
                  <a:pt x="f299" y="f219"/>
                  <a:pt x="f300" y="f301"/>
                </a:cubicBezTo>
                <a:cubicBezTo>
                  <a:pt x="f302" y="f303"/>
                  <a:pt x="f304" y="f305"/>
                  <a:pt x="f306" y="f174"/>
                </a:cubicBezTo>
                <a:cubicBezTo>
                  <a:pt x="f128" y="f178"/>
                  <a:pt x="f307" y="f308"/>
                  <a:pt x="f51" y="f256"/>
                </a:cubicBezTo>
                <a:cubicBezTo>
                  <a:pt x="f309" y="f170"/>
                  <a:pt x="f85" y="f310"/>
                  <a:pt x="f311" y="f312"/>
                </a:cubicBezTo>
                <a:cubicBezTo>
                  <a:pt x="f313" y="f314"/>
                  <a:pt x="f192" y="f312"/>
                  <a:pt x="f315" y="f180"/>
                </a:cubicBezTo>
                <a:cubicBezTo>
                  <a:pt x="f316" y="f317"/>
                  <a:pt x="f318" y="f319"/>
                  <a:pt x="f320" y="f251"/>
                </a:cubicBezTo>
                <a:cubicBezTo>
                  <a:pt x="f321" y="f322"/>
                  <a:pt x="f323" y="f324"/>
                  <a:pt x="f325" y="f326"/>
                </a:cubicBezTo>
                <a:cubicBezTo>
                  <a:pt x="f29" y="f231"/>
                  <a:pt x="f33" y="f327"/>
                  <a:pt x="f328" y="f242"/>
                </a:cubicBezTo>
                <a:cubicBezTo>
                  <a:pt x="f116" y="f301"/>
                  <a:pt x="f329" y="f170"/>
                  <a:pt x="f330" y="f331"/>
                </a:cubicBezTo>
                <a:cubicBezTo>
                  <a:pt x="f5" y="f332"/>
                  <a:pt x="f333" y="f334"/>
                  <a:pt x="f120" y="f335"/>
                </a:cubicBezTo>
                <a:cubicBezTo>
                  <a:pt x="f336" y="f199"/>
                  <a:pt x="f337" y="f338"/>
                  <a:pt x="f112" y="f339"/>
                </a:cubicBezTo>
                <a:cubicBezTo>
                  <a:pt x="f340" y="f341"/>
                  <a:pt x="f342" y="f343"/>
                  <a:pt x="f344" y="f345"/>
                </a:cubicBezTo>
                <a:cubicBezTo>
                  <a:pt x="f346" y="f347"/>
                  <a:pt x="f348" y="f349"/>
                  <a:pt x="f350" y="f351"/>
                </a:cubicBezTo>
                <a:cubicBezTo>
                  <a:pt x="f352" y="f285"/>
                  <a:pt x="f353" y="f354"/>
                  <a:pt x="f355" y="f356"/>
                </a:cubicBezTo>
                <a:cubicBezTo>
                  <a:pt x="f357" y="f358"/>
                  <a:pt x="f359" y="f360"/>
                  <a:pt x="f361" y="f362"/>
                </a:cubicBezTo>
                <a:cubicBezTo>
                  <a:pt x="f363" y="f364"/>
                  <a:pt x="f365" y="f366"/>
                  <a:pt x="f367" y="f148"/>
                </a:cubicBezTo>
                <a:cubicBezTo>
                  <a:pt x="f19" y="f368"/>
                  <a:pt x="f369" y="f221"/>
                  <a:pt x="f370" y="f371"/>
                </a:cubicBezTo>
                <a:cubicBezTo>
                  <a:pt x="f372" y="f18"/>
                  <a:pt x="f373" y="f374"/>
                  <a:pt x="f375" y="f376"/>
                </a:cubicBezTo>
                <a:cubicBezTo>
                  <a:pt x="f10" y="f377"/>
                  <a:pt x="f378" y="f379"/>
                  <a:pt x="f380" y="f14"/>
                </a:cubicBezTo>
                <a:cubicBezTo>
                  <a:pt x="f380" y="f11"/>
                  <a:pt x="f8" y="f9"/>
                  <a:pt x="f8" y="f9"/>
                </a:cubicBezTo>
                <a:close/>
                <a:moveTo>
                  <a:pt x="f381" y="f382"/>
                </a:moveTo>
                <a:cubicBezTo>
                  <a:pt x="f383" y="f382"/>
                  <a:pt x="f384" y="f382"/>
                  <a:pt x="f385" y="f358"/>
                </a:cubicBezTo>
                <a:cubicBezTo>
                  <a:pt x="f385" y="f228"/>
                  <a:pt x="f332" y="f386"/>
                  <a:pt x="f332" y="f387"/>
                </a:cubicBezTo>
                <a:cubicBezTo>
                  <a:pt x="f385" y="f230"/>
                  <a:pt x="f384" y="f388"/>
                  <a:pt x="f383" y="f389"/>
                </a:cubicBezTo>
                <a:cubicBezTo>
                  <a:pt x="f383" y="f390"/>
                  <a:pt x="f381" y="f391"/>
                  <a:pt x="f381" y="f392"/>
                </a:cubicBezTo>
                <a:cubicBezTo>
                  <a:pt x="f187" y="f234"/>
                  <a:pt x="f393" y="f394"/>
                  <a:pt x="f395" y="f394"/>
                </a:cubicBezTo>
                <a:cubicBezTo>
                  <a:pt x="f184" y="f163"/>
                  <a:pt x="f271" y="f396"/>
                  <a:pt x="f397" y="f392"/>
                </a:cubicBezTo>
                <a:cubicBezTo>
                  <a:pt x="f398" y="f392"/>
                  <a:pt x="f399" y="f335"/>
                  <a:pt x="f168" y="f400"/>
                </a:cubicBezTo>
                <a:cubicBezTo>
                  <a:pt x="f168" y="f401"/>
                  <a:pt x="f399" y="f390"/>
                  <a:pt x="f398" y="f402"/>
                </a:cubicBezTo>
                <a:cubicBezTo>
                  <a:pt x="f403" y="f232"/>
                  <a:pt x="f404" y="f389"/>
                  <a:pt x="f252" y="f389"/>
                </a:cubicBezTo>
                <a:cubicBezTo>
                  <a:pt x="f405" y="f159"/>
                  <a:pt x="f406" y="f197"/>
                  <a:pt x="f395" y="f407"/>
                </a:cubicBezTo>
                <a:cubicBezTo>
                  <a:pt x="f408" y="f153"/>
                  <a:pt x="f409" y="f360"/>
                  <a:pt x="f381" y="f38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Cerrar llave 6">
            <a:extLst>
              <a:ext uri="{FF2B5EF4-FFF2-40B4-BE49-F238E27FC236}">
                <a16:creationId xmlns:a16="http://schemas.microsoft.com/office/drawing/2014/main" id="{40525647-EA78-2B7C-6AD9-780A7D453E44}"/>
              </a:ext>
            </a:extLst>
          </p:cNvPr>
          <p:cNvSpPr/>
          <p:nvPr/>
        </p:nvSpPr>
        <p:spPr>
          <a:xfrm rot="5400013">
            <a:off x="8562418" y="274635"/>
            <a:ext cx="303324" cy="728676"/>
          </a:xfrm>
          <a:custGeom>
            <a:avLst>
              <a:gd name="f12" fmla="val 8333"/>
              <a:gd name="f13" fmla="val 5000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ss"/>
              <a:gd name="f9" fmla="val 0"/>
              <a:gd name="f10" fmla="*/ 5419351 1 1725033"/>
              <a:gd name="f11" fmla="+- 0 0 5400000"/>
              <a:gd name="f12" fmla="val 8333"/>
              <a:gd name="f13" fmla="val 50000"/>
              <a:gd name="f14" fmla="+- 0 0 -180"/>
              <a:gd name="f15" fmla="+- 0 0 -270"/>
              <a:gd name="f16" fmla="+- 0 0 -360"/>
              <a:gd name="f17" fmla="abs f6"/>
              <a:gd name="f18" fmla="abs f7"/>
              <a:gd name="f19" fmla="abs f8"/>
              <a:gd name="f20" fmla="val f9"/>
              <a:gd name="f21" fmla="val f13"/>
              <a:gd name="f22" fmla="val f12"/>
              <a:gd name="f23" fmla="+- 2700000 f3 0"/>
              <a:gd name="f24" fmla="*/ f14 f2 1"/>
              <a:gd name="f25" fmla="*/ f15 f2 1"/>
              <a:gd name="f26" fmla="*/ f16 f2 1"/>
              <a:gd name="f27" fmla="?: f17 f6 1"/>
              <a:gd name="f28" fmla="?: f18 f7 1"/>
              <a:gd name="f29" fmla="?: f19 f8 1"/>
              <a:gd name="f30" fmla="*/ f23 f10 1"/>
              <a:gd name="f31" fmla="*/ f24 1 f5"/>
              <a:gd name="f32" fmla="*/ f25 1 f5"/>
              <a:gd name="f33" fmla="*/ f26 1 f5"/>
              <a:gd name="f34" fmla="*/ f27 1 21600"/>
              <a:gd name="f35" fmla="*/ f28 1 21600"/>
              <a:gd name="f36" fmla="*/ 21600 f27 1"/>
              <a:gd name="f37" fmla="*/ 21600 f28 1"/>
              <a:gd name="f38" fmla="*/ f30 1 f2"/>
              <a:gd name="f39" fmla="+- f31 0 f3"/>
              <a:gd name="f40" fmla="+- f32 0 f3"/>
              <a:gd name="f41" fmla="+- f33 0 f3"/>
              <a:gd name="f42" fmla="min f35 f34"/>
              <a:gd name="f43" fmla="*/ f36 1 f29"/>
              <a:gd name="f44" fmla="*/ f37 1 f29"/>
              <a:gd name="f45" fmla="+- 0 0 f38"/>
              <a:gd name="f46" fmla="val f43"/>
              <a:gd name="f47" fmla="val f44"/>
              <a:gd name="f48" fmla="+- 0 0 f45"/>
              <a:gd name="f49" fmla="*/ f20 f42 1"/>
              <a:gd name="f50" fmla="+- f47 0 f20"/>
              <a:gd name="f51" fmla="+- f46 0 f20"/>
              <a:gd name="f52" fmla="*/ f48 f2 1"/>
              <a:gd name="f53" fmla="*/ f46 f42 1"/>
              <a:gd name="f54" fmla="*/ f47 f42 1"/>
              <a:gd name="f55" fmla="*/ f51 1 2"/>
              <a:gd name="f56" fmla="min f51 f50"/>
              <a:gd name="f57" fmla="*/ f50 f21 1"/>
              <a:gd name="f58" fmla="*/ f52 1 f10"/>
              <a:gd name="f59" fmla="+- f20 f55 0"/>
              <a:gd name="f60" fmla="*/ f56 f22 1"/>
              <a:gd name="f61" fmla="*/ f57 1 100000"/>
              <a:gd name="f62" fmla="+- f58 0 f3"/>
              <a:gd name="f63" fmla="*/ f55 f42 1"/>
              <a:gd name="f64" fmla="*/ f60 1 100000"/>
              <a:gd name="f65" fmla="cos 1 f62"/>
              <a:gd name="f66" fmla="sin 1 f62"/>
              <a:gd name="f67" fmla="*/ f59 f42 1"/>
              <a:gd name="f68" fmla="*/ f61 f42 1"/>
              <a:gd name="f69" fmla="+- f61 0 f64"/>
              <a:gd name="f70" fmla="+- f47 0 f64"/>
              <a:gd name="f71" fmla="+- 0 0 f65"/>
              <a:gd name="f72" fmla="+- 0 0 f66"/>
              <a:gd name="f73" fmla="*/ f64 f42 1"/>
              <a:gd name="f74" fmla="+- 0 0 f71"/>
              <a:gd name="f75" fmla="+- 0 0 f72"/>
              <a:gd name="f76" fmla="*/ f69 f42 1"/>
              <a:gd name="f77" fmla="*/ f70 f42 1"/>
              <a:gd name="f78" fmla="*/ f74 f55 1"/>
              <a:gd name="f79" fmla="*/ f75 f64 1"/>
              <a:gd name="f80" fmla="+- f20 f78 0"/>
              <a:gd name="f81" fmla="+- f64 0 f79"/>
              <a:gd name="f82" fmla="+- f47 f79 0"/>
              <a:gd name="f83" fmla="+- f82 0 f64"/>
              <a:gd name="f84" fmla="*/ f81 f42 1"/>
              <a:gd name="f85" fmla="*/ f80 f42 1"/>
              <a:gd name="f86" fmla="*/ f83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49" y="f49"/>
              </a:cxn>
              <a:cxn ang="f40">
                <a:pos x="f53" y="f68"/>
              </a:cxn>
              <a:cxn ang="f41">
                <a:pos x="f49" y="f54"/>
              </a:cxn>
            </a:cxnLst>
            <a:rect l="f49" t="f84" r="f85" b="f86"/>
            <a:pathLst>
              <a:path stroke="0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  <a:close/>
              </a:path>
              <a:path fill="none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</a:path>
            </a:pathLst>
          </a:custGeom>
          <a:noFill/>
          <a:ln w="9528" cap="flat">
            <a:solidFill>
              <a:srgbClr val="DD3D4C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0">
            <a:extLst>
              <a:ext uri="{FF2B5EF4-FFF2-40B4-BE49-F238E27FC236}">
                <a16:creationId xmlns:a16="http://schemas.microsoft.com/office/drawing/2014/main" id="{CBFCBBF1-29E6-F2AD-152B-538E980DF83E}"/>
              </a:ext>
            </a:extLst>
          </p:cNvPr>
          <p:cNvSpPr/>
          <p:nvPr/>
        </p:nvSpPr>
        <p:spPr>
          <a:xfrm>
            <a:off x="3183657" y="4042251"/>
            <a:ext cx="2624017" cy="94987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D655CCEA-41B5-EC01-FEDC-7932667B54E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336627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3600">
                <a:solidFill>
                  <a:srgbClr val="DE4351"/>
                </a:solidFill>
                <a:latin typeface="Chewy"/>
                <a:cs typeface="Arial" pitchFamily="34"/>
              </a:rPr>
              <a:t>Infographic Style</a:t>
            </a: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C0C8C726-D6AF-625A-41B1-3F9DEA89DEA6}"/>
              </a:ext>
            </a:extLst>
          </p:cNvPr>
          <p:cNvSpPr/>
          <p:nvPr/>
        </p:nvSpPr>
        <p:spPr>
          <a:xfrm>
            <a:off x="887489" y="2461884"/>
            <a:ext cx="1849840" cy="887955"/>
          </a:xfrm>
          <a:prstGeom prst="rect">
            <a:avLst/>
          </a:prstGeom>
          <a:solidFill>
            <a:srgbClr val="EB8E9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5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5" name="Group 44">
            <a:extLst>
              <a:ext uri="{FF2B5EF4-FFF2-40B4-BE49-F238E27FC236}">
                <a16:creationId xmlns:a16="http://schemas.microsoft.com/office/drawing/2014/main" id="{55B9D956-CD44-665E-8FCC-FAFE87864DE4}"/>
              </a:ext>
            </a:extLst>
          </p:cNvPr>
          <p:cNvGrpSpPr/>
          <p:nvPr/>
        </p:nvGrpSpPr>
        <p:grpSpPr>
          <a:xfrm>
            <a:off x="6340422" y="3873087"/>
            <a:ext cx="2114732" cy="676994"/>
            <a:chOff x="6340422" y="3873087"/>
            <a:chExt cx="2114732" cy="676994"/>
          </a:xfrm>
        </p:grpSpPr>
        <p:sp>
          <p:nvSpPr>
            <p:cNvPr id="6" name="TextBox 45">
              <a:extLst>
                <a:ext uri="{FF2B5EF4-FFF2-40B4-BE49-F238E27FC236}">
                  <a16:creationId xmlns:a16="http://schemas.microsoft.com/office/drawing/2014/main" id="{2E18F1EE-887C-419A-FD91-E0A6C607404F}"/>
                </a:ext>
              </a:extLst>
            </p:cNvPr>
            <p:cNvSpPr txBox="1"/>
            <p:nvPr/>
          </p:nvSpPr>
          <p:spPr>
            <a:xfrm>
              <a:off x="6340422" y="3873087"/>
              <a:ext cx="2114732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42F11"/>
                  </a:solidFill>
                  <a:uFillTx/>
                  <a:latin typeface="Arial"/>
                  <a:ea typeface="Arial"/>
                  <a:cs typeface="Arial" pitchFamily="34"/>
                </a:rPr>
                <a:t>Content  Here</a:t>
              </a:r>
            </a:p>
          </p:txBody>
        </p:sp>
        <p:sp>
          <p:nvSpPr>
            <p:cNvPr id="7" name="TextBox 46">
              <a:extLst>
                <a:ext uri="{FF2B5EF4-FFF2-40B4-BE49-F238E27FC236}">
                  <a16:creationId xmlns:a16="http://schemas.microsoft.com/office/drawing/2014/main" id="{49A52D8D-BE49-2D64-BE31-79F8B2B612D2}"/>
                </a:ext>
              </a:extLst>
            </p:cNvPr>
            <p:cNvSpPr txBox="1"/>
            <p:nvPr/>
          </p:nvSpPr>
          <p:spPr>
            <a:xfrm>
              <a:off x="6348112" y="4042251"/>
              <a:ext cx="2107042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42F11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8" name="Group 47">
            <a:extLst>
              <a:ext uri="{FF2B5EF4-FFF2-40B4-BE49-F238E27FC236}">
                <a16:creationId xmlns:a16="http://schemas.microsoft.com/office/drawing/2014/main" id="{080ACC15-7921-595C-CA89-9B21C1687097}"/>
              </a:ext>
            </a:extLst>
          </p:cNvPr>
          <p:cNvGrpSpPr/>
          <p:nvPr/>
        </p:nvGrpSpPr>
        <p:grpSpPr>
          <a:xfrm>
            <a:off x="6340422" y="1279931"/>
            <a:ext cx="2114732" cy="676994"/>
            <a:chOff x="6340422" y="1279931"/>
            <a:chExt cx="2114732" cy="676994"/>
          </a:xfrm>
        </p:grpSpPr>
        <p:sp>
          <p:nvSpPr>
            <p:cNvPr id="9" name="TextBox 48">
              <a:extLst>
                <a:ext uri="{FF2B5EF4-FFF2-40B4-BE49-F238E27FC236}">
                  <a16:creationId xmlns:a16="http://schemas.microsoft.com/office/drawing/2014/main" id="{3A48BB33-1AD9-2B15-6933-10CA1ADDF771}"/>
                </a:ext>
              </a:extLst>
            </p:cNvPr>
            <p:cNvSpPr txBox="1"/>
            <p:nvPr/>
          </p:nvSpPr>
          <p:spPr>
            <a:xfrm>
              <a:off x="6340422" y="1279931"/>
              <a:ext cx="2114732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42F11"/>
                  </a:solidFill>
                  <a:uFillTx/>
                  <a:latin typeface="Arial"/>
                  <a:ea typeface="Arial"/>
                  <a:cs typeface="Arial" pitchFamily="34"/>
                </a:rPr>
                <a:t>Content  Here</a:t>
              </a:r>
            </a:p>
          </p:txBody>
        </p:sp>
        <p:sp>
          <p:nvSpPr>
            <p:cNvPr id="10" name="TextBox 49">
              <a:extLst>
                <a:ext uri="{FF2B5EF4-FFF2-40B4-BE49-F238E27FC236}">
                  <a16:creationId xmlns:a16="http://schemas.microsoft.com/office/drawing/2014/main" id="{88EEEF25-6A39-B39C-1AC3-C7426821F7BF}"/>
                </a:ext>
              </a:extLst>
            </p:cNvPr>
            <p:cNvSpPr txBox="1"/>
            <p:nvPr/>
          </p:nvSpPr>
          <p:spPr>
            <a:xfrm>
              <a:off x="6348112" y="1449095"/>
              <a:ext cx="2107042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42F11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" name="Group 50">
            <a:extLst>
              <a:ext uri="{FF2B5EF4-FFF2-40B4-BE49-F238E27FC236}">
                <a16:creationId xmlns:a16="http://schemas.microsoft.com/office/drawing/2014/main" id="{3C402C8B-A77C-77ED-EBAA-EE5C615C9D90}"/>
              </a:ext>
            </a:extLst>
          </p:cNvPr>
          <p:cNvGrpSpPr/>
          <p:nvPr/>
        </p:nvGrpSpPr>
        <p:grpSpPr>
          <a:xfrm>
            <a:off x="758878" y="3873087"/>
            <a:ext cx="2107043" cy="676994"/>
            <a:chOff x="758878" y="3873087"/>
            <a:chExt cx="2107043" cy="676994"/>
          </a:xfrm>
        </p:grpSpPr>
        <p:sp>
          <p:nvSpPr>
            <p:cNvPr id="12" name="TextBox 51">
              <a:extLst>
                <a:ext uri="{FF2B5EF4-FFF2-40B4-BE49-F238E27FC236}">
                  <a16:creationId xmlns:a16="http://schemas.microsoft.com/office/drawing/2014/main" id="{B2E13217-1E4C-9792-2135-E8DD528B45D7}"/>
                </a:ext>
              </a:extLst>
            </p:cNvPr>
            <p:cNvSpPr txBox="1"/>
            <p:nvPr/>
          </p:nvSpPr>
          <p:spPr>
            <a:xfrm>
              <a:off x="758878" y="3873087"/>
              <a:ext cx="2107042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42F11"/>
                  </a:solidFill>
                  <a:uFillTx/>
                  <a:latin typeface="Arial"/>
                  <a:ea typeface="Arial"/>
                  <a:cs typeface="Arial" pitchFamily="34"/>
                </a:rPr>
                <a:t>Content  Here</a:t>
              </a:r>
            </a:p>
          </p:txBody>
        </p:sp>
        <p:sp>
          <p:nvSpPr>
            <p:cNvPr id="13" name="TextBox 52">
              <a:extLst>
                <a:ext uri="{FF2B5EF4-FFF2-40B4-BE49-F238E27FC236}">
                  <a16:creationId xmlns:a16="http://schemas.microsoft.com/office/drawing/2014/main" id="{FD2A893B-EC70-3846-DC81-F711149C6F72}"/>
                </a:ext>
              </a:extLst>
            </p:cNvPr>
            <p:cNvSpPr txBox="1"/>
            <p:nvPr/>
          </p:nvSpPr>
          <p:spPr>
            <a:xfrm>
              <a:off x="766541" y="4042251"/>
              <a:ext cx="2099380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42F11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4" name="Group 53">
            <a:extLst>
              <a:ext uri="{FF2B5EF4-FFF2-40B4-BE49-F238E27FC236}">
                <a16:creationId xmlns:a16="http://schemas.microsoft.com/office/drawing/2014/main" id="{73BC0457-3DDE-F09E-A265-18C1C47BF428}"/>
              </a:ext>
            </a:extLst>
          </p:cNvPr>
          <p:cNvGrpSpPr/>
          <p:nvPr/>
        </p:nvGrpSpPr>
        <p:grpSpPr>
          <a:xfrm>
            <a:off x="758878" y="1279931"/>
            <a:ext cx="2107043" cy="676994"/>
            <a:chOff x="758878" y="1279931"/>
            <a:chExt cx="2107043" cy="676994"/>
          </a:xfrm>
        </p:grpSpPr>
        <p:sp>
          <p:nvSpPr>
            <p:cNvPr id="15" name="TextBox 54">
              <a:extLst>
                <a:ext uri="{FF2B5EF4-FFF2-40B4-BE49-F238E27FC236}">
                  <a16:creationId xmlns:a16="http://schemas.microsoft.com/office/drawing/2014/main" id="{9917D94B-1CC4-2BF5-A222-BF2BCF831515}"/>
                </a:ext>
              </a:extLst>
            </p:cNvPr>
            <p:cNvSpPr txBox="1"/>
            <p:nvPr/>
          </p:nvSpPr>
          <p:spPr>
            <a:xfrm>
              <a:off x="758878" y="1279931"/>
              <a:ext cx="2107042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42F11"/>
                  </a:solidFill>
                  <a:uFillTx/>
                  <a:latin typeface="Arial"/>
                  <a:ea typeface="Arial"/>
                  <a:cs typeface="Arial" pitchFamily="34"/>
                </a:rPr>
                <a:t>Content  Here</a:t>
              </a:r>
            </a:p>
          </p:txBody>
        </p:sp>
        <p:sp>
          <p:nvSpPr>
            <p:cNvPr id="16" name="TextBox 55">
              <a:extLst>
                <a:ext uri="{FF2B5EF4-FFF2-40B4-BE49-F238E27FC236}">
                  <a16:creationId xmlns:a16="http://schemas.microsoft.com/office/drawing/2014/main" id="{90ABC9A9-D02B-4504-F77C-7E1EB6AEAB9C}"/>
                </a:ext>
              </a:extLst>
            </p:cNvPr>
            <p:cNvSpPr txBox="1"/>
            <p:nvPr/>
          </p:nvSpPr>
          <p:spPr>
            <a:xfrm>
              <a:off x="766541" y="1449095"/>
              <a:ext cx="2099380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42F11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7" name="Group 56">
            <a:extLst>
              <a:ext uri="{FF2B5EF4-FFF2-40B4-BE49-F238E27FC236}">
                <a16:creationId xmlns:a16="http://schemas.microsoft.com/office/drawing/2014/main" id="{2939D6EF-CD22-EC1E-B149-50ECB5D1D9A2}"/>
              </a:ext>
            </a:extLst>
          </p:cNvPr>
          <p:cNvGrpSpPr/>
          <p:nvPr/>
        </p:nvGrpSpPr>
        <p:grpSpPr>
          <a:xfrm>
            <a:off x="1217907" y="2651366"/>
            <a:ext cx="1188994" cy="532071"/>
            <a:chOff x="1217907" y="2651366"/>
            <a:chExt cx="1188994" cy="532071"/>
          </a:xfrm>
        </p:grpSpPr>
        <p:sp>
          <p:nvSpPr>
            <p:cNvPr id="18" name="TextBox 57">
              <a:extLst>
                <a:ext uri="{FF2B5EF4-FFF2-40B4-BE49-F238E27FC236}">
                  <a16:creationId xmlns:a16="http://schemas.microsoft.com/office/drawing/2014/main" id="{811E6738-880A-66E2-6487-8B1ADCE068E2}"/>
                </a:ext>
              </a:extLst>
            </p:cNvPr>
            <p:cNvSpPr txBox="1"/>
            <p:nvPr/>
          </p:nvSpPr>
          <p:spPr>
            <a:xfrm>
              <a:off x="1217907" y="2651366"/>
              <a:ext cx="1180965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Add Text</a:t>
              </a:r>
            </a:p>
          </p:txBody>
        </p:sp>
        <p:sp>
          <p:nvSpPr>
            <p:cNvPr id="19" name="TextBox 58">
              <a:extLst>
                <a:ext uri="{FF2B5EF4-FFF2-40B4-BE49-F238E27FC236}">
                  <a16:creationId xmlns:a16="http://schemas.microsoft.com/office/drawing/2014/main" id="{C0FF6332-CCE4-37AD-6E28-A952028D8F37}"/>
                </a:ext>
              </a:extLst>
            </p:cNvPr>
            <p:cNvSpPr txBox="1"/>
            <p:nvPr/>
          </p:nvSpPr>
          <p:spPr>
            <a:xfrm>
              <a:off x="1225936" y="2814102"/>
              <a:ext cx="1180965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Simple PowerPoint Presentation</a:t>
              </a:r>
            </a:p>
          </p:txBody>
        </p:sp>
      </p:grpSp>
      <p:sp>
        <p:nvSpPr>
          <p:cNvPr id="20" name="Rectangle 59">
            <a:extLst>
              <a:ext uri="{FF2B5EF4-FFF2-40B4-BE49-F238E27FC236}">
                <a16:creationId xmlns:a16="http://schemas.microsoft.com/office/drawing/2014/main" id="{C23D43B7-76C2-21FD-2E37-0EAA4EBF8FDC}"/>
              </a:ext>
            </a:extLst>
          </p:cNvPr>
          <p:cNvSpPr/>
          <p:nvPr/>
        </p:nvSpPr>
        <p:spPr>
          <a:xfrm>
            <a:off x="6473750" y="2461884"/>
            <a:ext cx="1848075" cy="887955"/>
          </a:xfrm>
          <a:prstGeom prst="rect">
            <a:avLst/>
          </a:prstGeom>
          <a:solidFill>
            <a:srgbClr val="FFDA9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5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21" name="Group 60">
            <a:extLst>
              <a:ext uri="{FF2B5EF4-FFF2-40B4-BE49-F238E27FC236}">
                <a16:creationId xmlns:a16="http://schemas.microsoft.com/office/drawing/2014/main" id="{3F41E30E-97B7-3F73-17BC-940F324A3676}"/>
              </a:ext>
            </a:extLst>
          </p:cNvPr>
          <p:cNvGrpSpPr/>
          <p:nvPr/>
        </p:nvGrpSpPr>
        <p:grpSpPr>
          <a:xfrm>
            <a:off x="6803291" y="2651366"/>
            <a:ext cx="1189003" cy="532071"/>
            <a:chOff x="6803291" y="2651366"/>
            <a:chExt cx="1189003" cy="532071"/>
          </a:xfrm>
        </p:grpSpPr>
        <p:sp>
          <p:nvSpPr>
            <p:cNvPr id="22" name="TextBox 61">
              <a:extLst>
                <a:ext uri="{FF2B5EF4-FFF2-40B4-BE49-F238E27FC236}">
                  <a16:creationId xmlns:a16="http://schemas.microsoft.com/office/drawing/2014/main" id="{1E0C6603-167B-9C8D-4E03-2FA7BA28383A}"/>
                </a:ext>
              </a:extLst>
            </p:cNvPr>
            <p:cNvSpPr txBox="1"/>
            <p:nvPr/>
          </p:nvSpPr>
          <p:spPr>
            <a:xfrm>
              <a:off x="6803291" y="2651366"/>
              <a:ext cx="1180965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Add Text</a:t>
              </a:r>
            </a:p>
          </p:txBody>
        </p:sp>
        <p:sp>
          <p:nvSpPr>
            <p:cNvPr id="23" name="TextBox 62">
              <a:extLst>
                <a:ext uri="{FF2B5EF4-FFF2-40B4-BE49-F238E27FC236}">
                  <a16:creationId xmlns:a16="http://schemas.microsoft.com/office/drawing/2014/main" id="{D4AD7E2C-B207-DDFE-E4AE-E7AB177DDFF4}"/>
                </a:ext>
              </a:extLst>
            </p:cNvPr>
            <p:cNvSpPr txBox="1"/>
            <p:nvPr/>
          </p:nvSpPr>
          <p:spPr>
            <a:xfrm>
              <a:off x="6811329" y="2814102"/>
              <a:ext cx="1180965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Simple PowerPoint Presentation</a:t>
              </a:r>
            </a:p>
          </p:txBody>
        </p:sp>
      </p:grpSp>
      <p:pic>
        <p:nvPicPr>
          <p:cNvPr id="24" name="Imagen 6">
            <a:extLst>
              <a:ext uri="{FF2B5EF4-FFF2-40B4-BE49-F238E27FC236}">
                <a16:creationId xmlns:a16="http://schemas.microsoft.com/office/drawing/2014/main" id="{750EB5D2-DACB-ACF3-6FC7-B5618F732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755" y="1475356"/>
            <a:ext cx="2592488" cy="348460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Forma libre: forma 68">
            <a:extLst>
              <a:ext uri="{FF2B5EF4-FFF2-40B4-BE49-F238E27FC236}">
                <a16:creationId xmlns:a16="http://schemas.microsoft.com/office/drawing/2014/main" id="{EE0C75A1-9B8E-9667-4359-7B33EB14D850}"/>
              </a:ext>
            </a:extLst>
          </p:cNvPr>
          <p:cNvSpPr/>
          <p:nvPr/>
        </p:nvSpPr>
        <p:spPr>
          <a:xfrm>
            <a:off x="-12353" y="-24716"/>
            <a:ext cx="1532241" cy="14086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6" name="Forma libre: forma 69">
            <a:extLst>
              <a:ext uri="{FF2B5EF4-FFF2-40B4-BE49-F238E27FC236}">
                <a16:creationId xmlns:a16="http://schemas.microsoft.com/office/drawing/2014/main" id="{AF276A5E-7487-B473-8B29-643053606002}"/>
              </a:ext>
            </a:extLst>
          </p:cNvPr>
          <p:cNvSpPr/>
          <p:nvPr/>
        </p:nvSpPr>
        <p:spPr>
          <a:xfrm flipH="1">
            <a:off x="7612462" y="-5376"/>
            <a:ext cx="1531537" cy="12378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ombre sentado en un sofá leyendo un libro cerca de un oso pardo de peluche">
            <a:extLst>
              <a:ext uri="{FF2B5EF4-FFF2-40B4-BE49-F238E27FC236}">
                <a16:creationId xmlns:a16="http://schemas.microsoft.com/office/drawing/2014/main" id="{3A7D3951-05BD-0100-8A94-A1878133EF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4114" b="15660"/>
          <a:stretch>
            <a:fillRect/>
          </a:stretch>
        </p:blipFill>
        <p:spPr>
          <a:xfrm>
            <a:off x="0" y="0"/>
            <a:ext cx="4213427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ángulo 5">
            <a:extLst>
              <a:ext uri="{FF2B5EF4-FFF2-40B4-BE49-F238E27FC236}">
                <a16:creationId xmlns:a16="http://schemas.microsoft.com/office/drawing/2014/main" id="{7B7D4034-60F7-9692-1761-9AF3A5FA4A81}"/>
              </a:ext>
            </a:extLst>
          </p:cNvPr>
          <p:cNvSpPr/>
          <p:nvPr/>
        </p:nvSpPr>
        <p:spPr>
          <a:xfrm>
            <a:off x="4213655" y="0"/>
            <a:ext cx="4930344" cy="5143499"/>
          </a:xfrm>
          <a:prstGeom prst="rect">
            <a:avLst/>
          </a:pr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5025;p61">
            <a:extLst>
              <a:ext uri="{FF2B5EF4-FFF2-40B4-BE49-F238E27FC236}">
                <a16:creationId xmlns:a16="http://schemas.microsoft.com/office/drawing/2014/main" id="{5C31741B-0258-17D8-056E-947CF66A66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64626" y="3498750"/>
            <a:ext cx="4803172" cy="831902"/>
          </a:xfrm>
        </p:spPr>
        <p:txBody>
          <a:bodyPr/>
          <a:lstStyle/>
          <a:p>
            <a:pPr lvl="0"/>
            <a:r>
              <a:rPr lang="en-US" dirty="0">
                <a:solidFill>
                  <a:srgbClr val="FFFFFF"/>
                </a:solidFill>
              </a:rPr>
              <a:t>Color &amp; number</a:t>
            </a:r>
          </a:p>
        </p:txBody>
      </p:sp>
      <p:sp>
        <p:nvSpPr>
          <p:cNvPr id="5" name="Google Shape;5026;p61">
            <a:extLst>
              <a:ext uri="{FF2B5EF4-FFF2-40B4-BE49-F238E27FC236}">
                <a16:creationId xmlns:a16="http://schemas.microsoft.com/office/drawing/2014/main" id="{1C82523A-12B0-FC2B-C02D-3540C4D8807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11029" y="4337584"/>
            <a:ext cx="4356896" cy="362102"/>
          </a:xfrm>
        </p:spPr>
        <p:txBody>
          <a:bodyPr/>
          <a:lstStyle/>
          <a:p>
            <a:pPr marL="0" lvl="0" indent="0" algn="r">
              <a:buNone/>
            </a:pPr>
            <a:r>
              <a:rPr lang="en-US" sz="1600">
                <a:solidFill>
                  <a:srgbClr val="FFFFFF"/>
                </a:solidFill>
              </a:rPr>
              <a:t>You can enter a subtitle here if you need it</a:t>
            </a:r>
          </a:p>
        </p:txBody>
      </p:sp>
      <p:sp>
        <p:nvSpPr>
          <p:cNvPr id="6" name="Google Shape;5027;p61">
            <a:extLst>
              <a:ext uri="{FF2B5EF4-FFF2-40B4-BE49-F238E27FC236}">
                <a16:creationId xmlns:a16="http://schemas.microsoft.com/office/drawing/2014/main" id="{8F17017B-56E8-C307-2B9A-08B3F446BFD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89477" y="2187144"/>
            <a:ext cx="2083021" cy="1175680"/>
          </a:xfrm>
        </p:spPr>
        <p:txBody>
          <a:bodyPr anchor="ctr" anchorCtr="0"/>
          <a:lstStyle/>
          <a:p>
            <a:pPr lvl="0" algn="r"/>
            <a:r>
              <a:rPr lang="en-US" sz="9600">
                <a:solidFill>
                  <a:srgbClr val="FFC14C"/>
                </a:solidFill>
              </a:rPr>
              <a:t>03</a:t>
            </a: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A3D2AF53-7069-FDCB-3F3C-EE38FD36FC82}"/>
              </a:ext>
            </a:extLst>
          </p:cNvPr>
          <p:cNvGrpSpPr/>
          <p:nvPr/>
        </p:nvGrpSpPr>
        <p:grpSpPr>
          <a:xfrm>
            <a:off x="5402266" y="1406520"/>
            <a:ext cx="1423985" cy="1990721"/>
            <a:chOff x="5402266" y="1406520"/>
            <a:chExt cx="1423985" cy="1990721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3861511-50AF-681B-EDF7-6B3AB29EAD2E}"/>
                </a:ext>
              </a:extLst>
            </p:cNvPr>
            <p:cNvSpPr/>
            <p:nvPr/>
          </p:nvSpPr>
          <p:spPr>
            <a:xfrm>
              <a:off x="5402266" y="1406520"/>
              <a:ext cx="1423985" cy="199072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619"/>
                <a:gd name="f8" fmla="val 865"/>
                <a:gd name="f9" fmla="val 184"/>
                <a:gd name="f10" fmla="val 280"/>
                <a:gd name="f11" fmla="val 171"/>
                <a:gd name="f12" fmla="val 247"/>
                <a:gd name="f13" fmla="val 152"/>
                <a:gd name="f14" fmla="val 215"/>
                <a:gd name="f15" fmla="val 146"/>
                <a:gd name="f16" fmla="val 182"/>
                <a:gd name="f17" fmla="val 141"/>
                <a:gd name="f18" fmla="val 134"/>
                <a:gd name="f19" fmla="val 136"/>
                <a:gd name="f20" fmla="val 102"/>
                <a:gd name="f21" fmla="val 130"/>
                <a:gd name="f22" fmla="val 74"/>
                <a:gd name="f23" fmla="val 126"/>
                <a:gd name="f24" fmla="val 63"/>
                <a:gd name="f25" fmla="val 99"/>
                <a:gd name="f26" fmla="val 73"/>
                <a:gd name="f27" fmla="val 72"/>
                <a:gd name="f28" fmla="val 78"/>
                <a:gd name="f29" fmla="val 59"/>
                <a:gd name="f30" fmla="val 85"/>
                <a:gd name="f31" fmla="val 46"/>
                <a:gd name="f32" fmla="val 93"/>
                <a:gd name="f33" fmla="val 35"/>
                <a:gd name="f34" fmla="val 109"/>
                <a:gd name="f35" fmla="val 13"/>
                <a:gd name="f36" fmla="val 8"/>
                <a:gd name="f37" fmla="val 163"/>
                <a:gd name="f38" fmla="val 18"/>
                <a:gd name="f39" fmla="val 202"/>
                <a:gd name="f40" fmla="val 29"/>
                <a:gd name="f41" fmla="val 201"/>
                <a:gd name="f42" fmla="val 28"/>
                <a:gd name="f43" fmla="val 242"/>
                <a:gd name="f44" fmla="val 21"/>
                <a:gd name="f45" fmla="val 299"/>
                <a:gd name="f46" fmla="val 11"/>
                <a:gd name="f47" fmla="val 356"/>
                <a:gd name="f48" fmla="val 9"/>
                <a:gd name="f49" fmla="val 412"/>
                <a:gd name="f50" fmla="val 31"/>
                <a:gd name="f51" fmla="val 416"/>
                <a:gd name="f52" fmla="val 32"/>
                <a:gd name="f53" fmla="val 422"/>
                <a:gd name="f54" fmla="val 427"/>
                <a:gd name="f55" fmla="val 30"/>
                <a:gd name="f56" fmla="val 433"/>
                <a:gd name="f57" fmla="val 439"/>
                <a:gd name="f58" fmla="val 25"/>
                <a:gd name="f59" fmla="val 444"/>
                <a:gd name="f60" fmla="val 22"/>
                <a:gd name="f61" fmla="val 497"/>
                <a:gd name="f62" fmla="val 528"/>
                <a:gd name="f63" fmla="val 14"/>
                <a:gd name="f64" fmla="val 549"/>
                <a:gd name="f65" fmla="val 76"/>
                <a:gd name="f66" fmla="val 558"/>
                <a:gd name="f67" fmla="val 104"/>
                <a:gd name="f68" fmla="val 543"/>
                <a:gd name="f69" fmla="val 128"/>
                <a:gd name="f70" fmla="val 510"/>
                <a:gd name="f71" fmla="val 486"/>
                <a:gd name="f72" fmla="val 138"/>
                <a:gd name="f73" fmla="val 479"/>
                <a:gd name="f74" fmla="val 477"/>
                <a:gd name="f75" fmla="val 170"/>
                <a:gd name="f76" fmla="val 476"/>
                <a:gd name="f77" fmla="val 210"/>
                <a:gd name="f78" fmla="val 456"/>
                <a:gd name="f79" fmla="val 245"/>
                <a:gd name="f80" fmla="val 429"/>
                <a:gd name="f81" fmla="val 438"/>
                <a:gd name="f82" fmla="val 281"/>
                <a:gd name="f83" fmla="val 449"/>
                <a:gd name="f84" fmla="val 282"/>
                <a:gd name="f85" fmla="val 501"/>
                <a:gd name="f86" fmla="val 288"/>
                <a:gd name="f87" fmla="val 548"/>
                <a:gd name="f88" fmla="val 305"/>
                <a:gd name="f89" fmla="val 583"/>
                <a:gd name="f90" fmla="val 345"/>
                <a:gd name="f91" fmla="val 601"/>
                <a:gd name="f92" fmla="val 365"/>
                <a:gd name="f93" fmla="val 613"/>
                <a:gd name="f94" fmla="val 389"/>
                <a:gd name="f95" fmla="val 616"/>
                <a:gd name="f96" fmla="val 446"/>
                <a:gd name="f97" fmla="val 607"/>
                <a:gd name="f98" fmla="val 466"/>
                <a:gd name="f99" fmla="val 579"/>
                <a:gd name="f100" fmla="val 478"/>
                <a:gd name="f101" fmla="val 550"/>
                <a:gd name="f102" fmla="val 490"/>
                <a:gd name="f103" fmla="val 525"/>
                <a:gd name="f104" fmla="val 484"/>
                <a:gd name="f105" fmla="val 507"/>
                <a:gd name="f106" fmla="val 460"/>
                <a:gd name="f107" fmla="val 498"/>
                <a:gd name="f108" fmla="val 448"/>
                <a:gd name="f109" fmla="val 492"/>
                <a:gd name="f110" fmla="val 434"/>
                <a:gd name="f111" fmla="val 470"/>
                <a:gd name="f112" fmla="val 403"/>
                <a:gd name="f113" fmla="val 396"/>
                <a:gd name="f114" fmla="val 461"/>
                <a:gd name="f115" fmla="val 436"/>
                <a:gd name="f116" fmla="val 455"/>
                <a:gd name="f117" fmla="val 450"/>
                <a:gd name="f118" fmla="val 565"/>
                <a:gd name="f119" fmla="val 445"/>
                <a:gd name="f120" fmla="val 571"/>
                <a:gd name="f121" fmla="val 580"/>
                <a:gd name="f122" fmla="val 584"/>
                <a:gd name="f123" fmla="val 494"/>
                <a:gd name="f124" fmla="val 642"/>
                <a:gd name="f125" fmla="val 511"/>
                <a:gd name="f126" fmla="val 708"/>
                <a:gd name="f127" fmla="val 509"/>
                <a:gd name="f128" fmla="val 779"/>
                <a:gd name="f129" fmla="val 817"/>
                <a:gd name="f130" fmla="val 843"/>
                <a:gd name="f131" fmla="val 463"/>
                <a:gd name="f132" fmla="val 849"/>
                <a:gd name="f133" fmla="val 856"/>
                <a:gd name="f134" fmla="val 399"/>
                <a:gd name="f135" fmla="val 841"/>
                <a:gd name="f136" fmla="val 383"/>
                <a:gd name="f137" fmla="val 809"/>
                <a:gd name="f138" fmla="val 372"/>
                <a:gd name="f139" fmla="val 786"/>
                <a:gd name="f140" fmla="val 367"/>
                <a:gd name="f141" fmla="val 760"/>
                <a:gd name="f142" fmla="val 735"/>
                <a:gd name="f143" fmla="val 720"/>
                <a:gd name="f144" fmla="val 353"/>
                <a:gd name="f145" fmla="val 704"/>
                <a:gd name="f146" fmla="val 350"/>
                <a:gd name="f147" fmla="val 690"/>
                <a:gd name="f148" fmla="val 323"/>
                <a:gd name="f149" fmla="val 298"/>
                <a:gd name="f150" fmla="val 271"/>
                <a:gd name="f151" fmla="val 267"/>
                <a:gd name="f152" fmla="val 709"/>
                <a:gd name="f153" fmla="val 263"/>
                <a:gd name="f154" fmla="val 730"/>
                <a:gd name="f155" fmla="val 258"/>
                <a:gd name="f156" fmla="val 750"/>
                <a:gd name="f157" fmla="val 253"/>
                <a:gd name="f158" fmla="val 770"/>
                <a:gd name="f159" fmla="val 248"/>
                <a:gd name="f160" fmla="val 790"/>
                <a:gd name="f161" fmla="val 239"/>
                <a:gd name="f162" fmla="val 808"/>
                <a:gd name="f163" fmla="val 232"/>
                <a:gd name="f164" fmla="val 820"/>
                <a:gd name="f165" fmla="val 221"/>
                <a:gd name="f166" fmla="val 831"/>
                <a:gd name="f167" fmla="val 209"/>
                <a:gd name="f168" fmla="val 839"/>
                <a:gd name="f169" fmla="val 169"/>
                <a:gd name="f170" fmla="val 866"/>
                <a:gd name="f171" fmla="val 125"/>
                <a:gd name="f172" fmla="val 116"/>
                <a:gd name="f173" fmla="val 801"/>
                <a:gd name="f174" fmla="val 103"/>
                <a:gd name="f175" fmla="val 724"/>
                <a:gd name="f176" fmla="val 122"/>
                <a:gd name="f177" fmla="val 652"/>
                <a:gd name="f178" fmla="val 168"/>
                <a:gd name="f179" fmla="val 589"/>
                <a:gd name="f180" fmla="val 176"/>
                <a:gd name="f181" fmla="val 178"/>
                <a:gd name="f182" fmla="val 174"/>
                <a:gd name="f183" fmla="val 559"/>
                <a:gd name="f184" fmla="val 159"/>
                <a:gd name="f185" fmla="val 513"/>
                <a:gd name="f186" fmla="val 161"/>
                <a:gd name="f187" fmla="val 465"/>
                <a:gd name="f188" fmla="val 418"/>
                <a:gd name="f189" fmla="val 162"/>
                <a:gd name="f190" fmla="val 411"/>
                <a:gd name="f191" fmla="val 404"/>
                <a:gd name="f192" fmla="val 158"/>
                <a:gd name="f193" fmla="val 395"/>
                <a:gd name="f194" fmla="val 402"/>
                <a:gd name="f195" fmla="val 145"/>
                <a:gd name="f196" fmla="val 409"/>
                <a:gd name="f197" fmla="val 140"/>
                <a:gd name="f198" fmla="val 417"/>
                <a:gd name="f199" fmla="val 132"/>
                <a:gd name="f200" fmla="val 430"/>
                <a:gd name="f201" fmla="val 457"/>
                <a:gd name="f202" fmla="val 98"/>
                <a:gd name="f203" fmla="val 483"/>
                <a:gd name="f204" fmla="val 42"/>
                <a:gd name="f205" fmla="val 443"/>
                <a:gd name="f206" fmla="val 6"/>
                <a:gd name="f207" fmla="val 19"/>
                <a:gd name="f208" fmla="val 343"/>
                <a:gd name="f209" fmla="val 68"/>
                <a:gd name="f210" fmla="val 308"/>
                <a:gd name="f211" fmla="val 131"/>
                <a:gd name="f212" fmla="val 290"/>
                <a:gd name="f213" fmla="val 149"/>
                <a:gd name="f214" fmla="val 284"/>
                <a:gd name="f215" fmla="val 283"/>
                <a:gd name="f216" fmla="val 311"/>
                <a:gd name="f217" fmla="val 44"/>
                <a:gd name="f218" fmla="val 285"/>
                <a:gd name="f219" fmla="val 48"/>
                <a:gd name="f220" fmla="val 51"/>
                <a:gd name="f221" fmla="val 57"/>
                <a:gd name="f222" fmla="val 198"/>
                <a:gd name="f223" fmla="val 67"/>
                <a:gd name="f224" fmla="val 179"/>
                <a:gd name="f225" fmla="val 92"/>
                <a:gd name="f226" fmla="val 127"/>
                <a:gd name="f227" fmla="val 195"/>
                <a:gd name="f228" fmla="val 196"/>
                <a:gd name="f229" fmla="val 250"/>
                <a:gd name="f230" fmla="val 287"/>
                <a:gd name="f231" fmla="val 279"/>
                <a:gd name="f232" fmla="val 307"/>
                <a:gd name="f233" fmla="val 314"/>
                <a:gd name="f234" fmla="val 346"/>
                <a:gd name="f235" fmla="val 300"/>
                <a:gd name="f236" fmla="val 274"/>
                <a:gd name="f237" fmla="val 192"/>
                <a:gd name="f238" fmla="val 88"/>
                <a:gd name="f239" fmla="val 419"/>
                <a:gd name="f240" fmla="val 65"/>
                <a:gd name="f241" fmla="val 386"/>
                <a:gd name="f242" fmla="val 361"/>
                <a:gd name="f243" fmla="val 337"/>
                <a:gd name="f244" fmla="val 218"/>
                <a:gd name="f245" fmla="val 304"/>
                <a:gd name="f246" fmla="val 212"/>
                <a:gd name="f247" fmla="val 321"/>
                <a:gd name="f248" fmla="val 205"/>
                <a:gd name="f249" fmla="val 334"/>
                <a:gd name="f250" fmla="val 348"/>
                <a:gd name="f251" fmla="val 191"/>
                <a:gd name="f252" fmla="val 459"/>
                <a:gd name="f253" fmla="val 514"/>
                <a:gd name="f254" fmla="val 204"/>
                <a:gd name="f255" fmla="val 556"/>
                <a:gd name="f256" fmla="val 596"/>
                <a:gd name="f257" fmla="val 628"/>
                <a:gd name="f258" fmla="val 671"/>
                <a:gd name="f259" fmla="val 338"/>
                <a:gd name="f260" fmla="val 672"/>
                <a:gd name="f261" fmla="val 374"/>
                <a:gd name="f262" fmla="val 626"/>
                <a:gd name="f263" fmla="val 390"/>
                <a:gd name="f264" fmla="val 606"/>
                <a:gd name="f265" fmla="val 582"/>
                <a:gd name="f266" fmla="val 435"/>
                <a:gd name="f267" fmla="val 488"/>
                <a:gd name="f268" fmla="val 331"/>
                <a:gd name="f269" fmla="val 408"/>
                <a:gd name="f270" fmla="val 319"/>
                <a:gd name="f271" fmla="val 339"/>
                <a:gd name="f272" fmla="val 352"/>
                <a:gd name="f273" fmla="val 351"/>
                <a:gd name="f274" fmla="val 413"/>
                <a:gd name="f275" fmla="val 631"/>
                <a:gd name="f276" fmla="val 398"/>
                <a:gd name="f277" fmla="val 648"/>
                <a:gd name="f278" fmla="val 666"/>
                <a:gd name="f279" fmla="val 381"/>
                <a:gd name="f280" fmla="val 668"/>
                <a:gd name="f281" fmla="val 380"/>
                <a:gd name="f282" fmla="val 673"/>
                <a:gd name="f283" fmla="val 677"/>
                <a:gd name="f284" fmla="val 387"/>
                <a:gd name="f285" fmla="val 707"/>
                <a:gd name="f286" fmla="val 392"/>
                <a:gd name="f287" fmla="val 738"/>
                <a:gd name="f288" fmla="val 401"/>
                <a:gd name="f289" fmla="val 768"/>
                <a:gd name="f290" fmla="val 406"/>
                <a:gd name="f291" fmla="val 784"/>
                <a:gd name="f292" fmla="val 431"/>
                <a:gd name="f293" fmla="val 811"/>
                <a:gd name="f294" fmla="val 827"/>
                <a:gd name="f295" fmla="val 469"/>
                <a:gd name="f296" fmla="val 819"/>
                <a:gd name="f297" fmla="val 472"/>
                <a:gd name="f298" fmla="val 793"/>
                <a:gd name="f299" fmla="val 475"/>
                <a:gd name="f300" fmla="val 741"/>
                <a:gd name="f301" fmla="val 471"/>
                <a:gd name="f302" fmla="val 716"/>
                <a:gd name="f303" fmla="val 678"/>
                <a:gd name="f304" fmla="val 452"/>
                <a:gd name="f305" fmla="val 643"/>
                <a:gd name="f306" fmla="val 189"/>
                <a:gd name="f307" fmla="val 610"/>
                <a:gd name="f308" fmla="val 634"/>
                <a:gd name="f309" fmla="val 167"/>
                <a:gd name="f310" fmla="val 656"/>
                <a:gd name="f311" fmla="val 679"/>
                <a:gd name="f312" fmla="val 714"/>
                <a:gd name="f313" fmla="val 147"/>
                <a:gd name="f314" fmla="val 148"/>
                <a:gd name="f315" fmla="val 797"/>
                <a:gd name="f316" fmla="val 156"/>
                <a:gd name="f317" fmla="val 813"/>
                <a:gd name="f318" fmla="val 165"/>
                <a:gd name="f319" fmla="val 815"/>
                <a:gd name="f320" fmla="val 175"/>
                <a:gd name="f321" fmla="val 818"/>
                <a:gd name="f322" fmla="val 812"/>
                <a:gd name="f323" fmla="val 199"/>
                <a:gd name="f324" fmla="val 804"/>
                <a:gd name="f325" fmla="val 791"/>
                <a:gd name="f326" fmla="val 774"/>
                <a:gd name="f327" fmla="val 223"/>
                <a:gd name="f328" fmla="val 757"/>
                <a:gd name="f329" fmla="val 230"/>
                <a:gd name="f330" fmla="val 732"/>
                <a:gd name="f331" fmla="val 235"/>
                <a:gd name="f332" fmla="val 706"/>
                <a:gd name="f333" fmla="val 680"/>
                <a:gd name="f334" fmla="val 240"/>
                <a:gd name="f335" fmla="val 675"/>
                <a:gd name="f336" fmla="val 669"/>
                <a:gd name="f337" fmla="val 237"/>
                <a:gd name="f338" fmla="val 665"/>
                <a:gd name="f339" fmla="val 208"/>
                <a:gd name="f340" fmla="val 317"/>
                <a:gd name="f341" fmla="val 362"/>
                <a:gd name="f342" fmla="val 375"/>
                <a:gd name="f343" fmla="val 503"/>
                <a:gd name="f344" fmla="val 397"/>
                <a:gd name="f345" fmla="val 518"/>
                <a:gd name="f346" fmla="val 415"/>
                <a:gd name="f347" fmla="val 524"/>
                <a:gd name="f348" fmla="val 423"/>
                <a:gd name="f349" fmla="val 432"/>
                <a:gd name="f350" fmla="val 533"/>
                <a:gd name="f351" fmla="val 440"/>
                <a:gd name="f352" fmla="val 541"/>
                <a:gd name="f353" fmla="val 451"/>
                <a:gd name="f354" fmla="val 551"/>
                <a:gd name="f355" fmla="val 453"/>
                <a:gd name="f356" fmla="val 563"/>
                <a:gd name="f357" fmla="val 586"/>
                <a:gd name="f358" fmla="val 573"/>
                <a:gd name="f359" fmla="val 316"/>
                <a:gd name="f360" fmla="val 105"/>
                <a:gd name="f361" fmla="val 330"/>
                <a:gd name="f362" fmla="val 77"/>
                <a:gd name="f363" fmla="val 369"/>
                <a:gd name="f364" fmla="val 39"/>
                <a:gd name="f365" fmla="val 414"/>
                <a:gd name="f366" fmla="val 38"/>
                <a:gd name="f367" fmla="val 54"/>
                <a:gd name="f368" fmla="val 447"/>
                <a:gd name="f369" fmla="val 70"/>
                <a:gd name="f370" fmla="val 454"/>
                <a:gd name="f371" fmla="val 82"/>
                <a:gd name="f372" fmla="val 91"/>
                <a:gd name="f373" fmla="val 97"/>
                <a:gd name="f374" fmla="val 101"/>
                <a:gd name="f375" fmla="val 108"/>
                <a:gd name="f376" fmla="val 407"/>
                <a:gd name="f377" fmla="val 120"/>
                <a:gd name="f378" fmla="val 391"/>
                <a:gd name="f379" fmla="val 373"/>
                <a:gd name="f380" fmla="val 363"/>
                <a:gd name="f381" fmla="val 164"/>
                <a:gd name="f382" fmla="val 173"/>
                <a:gd name="f383" fmla="val 55"/>
                <a:gd name="f384" fmla="val 71"/>
                <a:gd name="f385" fmla="val 464"/>
                <a:gd name="f386" fmla="val 89"/>
                <a:gd name="f387" fmla="val 480"/>
                <a:gd name="f388" fmla="val 107"/>
                <a:gd name="f389" fmla="val 86"/>
                <a:gd name="f390" fmla="val 516"/>
                <a:gd name="f391" fmla="val 81"/>
                <a:gd name="f392" fmla="val 499"/>
                <a:gd name="f393" fmla="val 491"/>
                <a:gd name="f394" fmla="val 56"/>
                <a:gd name="f395" fmla="val 129"/>
                <a:gd name="f396" fmla="val 33"/>
                <a:gd name="f397" fmla="val 118"/>
                <a:gd name="f398" fmla="val 49"/>
                <a:gd name="f399" fmla="val 100"/>
                <a:gd name="f400" fmla="val 94"/>
                <a:gd name="f401" fmla="val 115"/>
                <a:gd name="f402" fmla="val 155"/>
                <a:gd name="f403" fmla="val 84"/>
                <a:gd name="f404" fmla="+- 0 0 -90"/>
                <a:gd name="f405" fmla="*/ f4 1 619"/>
                <a:gd name="f406" fmla="*/ f5 1 865"/>
                <a:gd name="f407" fmla="val f6"/>
                <a:gd name="f408" fmla="val f7"/>
                <a:gd name="f409" fmla="val f8"/>
                <a:gd name="f410" fmla="*/ f404 f0 1"/>
                <a:gd name="f411" fmla="+- f409 0 f407"/>
                <a:gd name="f412" fmla="+- f408 0 f407"/>
                <a:gd name="f413" fmla="*/ f410 1 f3"/>
                <a:gd name="f414" fmla="*/ f412 1 619"/>
                <a:gd name="f415" fmla="*/ f411 1 865"/>
                <a:gd name="f416" fmla="*/ 146 f412 1"/>
                <a:gd name="f417" fmla="*/ 182 f411 1"/>
                <a:gd name="f418" fmla="*/ 73 f412 1"/>
                <a:gd name="f419" fmla="*/ 72 f411 1"/>
                <a:gd name="f420" fmla="*/ 163 f412 1"/>
                <a:gd name="f421" fmla="*/ 18 f411 1"/>
                <a:gd name="f422" fmla="*/ 412 f412 1"/>
                <a:gd name="f423" fmla="*/ 31 f411 1"/>
                <a:gd name="f424" fmla="*/ 444 f412 1"/>
                <a:gd name="f425" fmla="*/ 22 f411 1"/>
                <a:gd name="f426" fmla="*/ 510 f412 1"/>
                <a:gd name="f427" fmla="*/ 134 f411 1"/>
                <a:gd name="f428" fmla="*/ 429 f412 1"/>
                <a:gd name="f429" fmla="*/ 280 f411 1"/>
                <a:gd name="f430" fmla="*/ 583 f412 1"/>
                <a:gd name="f431" fmla="*/ 345 f411 1"/>
                <a:gd name="f432" fmla="*/ 579 f412 1"/>
                <a:gd name="f433" fmla="*/ 478 f411 1"/>
                <a:gd name="f434" fmla="*/ 484 f412 1"/>
                <a:gd name="f435" fmla="*/ 422 f411 1"/>
                <a:gd name="f436" fmla="*/ 460 f412 1"/>
                <a:gd name="f437" fmla="*/ 455 f411 1"/>
                <a:gd name="f438" fmla="*/ 450 f412 1"/>
                <a:gd name="f439" fmla="*/ 584 f411 1"/>
                <a:gd name="f440" fmla="*/ 463 f412 1"/>
                <a:gd name="f441" fmla="*/ 849 f411 1"/>
                <a:gd name="f442" fmla="*/ 360 f412 1"/>
                <a:gd name="f443" fmla="*/ 735 f411 1"/>
                <a:gd name="f444" fmla="*/ 271 f412 1"/>
                <a:gd name="f445" fmla="*/ 690 f411 1"/>
                <a:gd name="f446" fmla="*/ 239 f412 1"/>
                <a:gd name="f447" fmla="*/ 808 f411 1"/>
                <a:gd name="f448" fmla="*/ 116 f412 1"/>
                <a:gd name="f449" fmla="*/ 801 f411 1"/>
                <a:gd name="f450" fmla="*/ 174 f412 1"/>
                <a:gd name="f451" fmla="*/ 559 f411 1"/>
                <a:gd name="f452" fmla="*/ 158 f412 1"/>
                <a:gd name="f453" fmla="*/ 395 f411 1"/>
                <a:gd name="f454" fmla="*/ 457 f411 1"/>
                <a:gd name="f455" fmla="*/ 6 f412 1"/>
                <a:gd name="f456" fmla="*/ 412 f411 1"/>
                <a:gd name="f457" fmla="*/ 184 f412 1"/>
                <a:gd name="f458" fmla="*/ 232 f412 1"/>
                <a:gd name="f459" fmla="*/ 57 f411 1"/>
                <a:gd name="f460" fmla="*/ 250 f412 1"/>
                <a:gd name="f461" fmla="*/ 287 f411 1"/>
                <a:gd name="f462" fmla="*/ 445 f412 1"/>
                <a:gd name="f463" fmla="*/ 122 f411 1"/>
                <a:gd name="f464" fmla="*/ 311 f412 1"/>
                <a:gd name="f465" fmla="*/ 44 f411 1"/>
                <a:gd name="f466" fmla="*/ 202 f412 1"/>
                <a:gd name="f467" fmla="*/ 348 f411 1"/>
                <a:gd name="f468" fmla="*/ 247 f412 1"/>
                <a:gd name="f469" fmla="*/ 628 f411 1"/>
                <a:gd name="f470" fmla="*/ 558 f411 1"/>
                <a:gd name="f471" fmla="*/ 402 f412 1"/>
                <a:gd name="f472" fmla="*/ 305 f411 1"/>
                <a:gd name="f473" fmla="*/ 613 f411 1"/>
                <a:gd name="f474" fmla="*/ 380 f412 1"/>
                <a:gd name="f475" fmla="*/ 677 f411 1"/>
                <a:gd name="f476" fmla="*/ 431 f412 1"/>
                <a:gd name="f477" fmla="*/ 811 f411 1"/>
                <a:gd name="f478" fmla="*/ 471 f412 1"/>
                <a:gd name="f479" fmla="*/ 716 f411 1"/>
                <a:gd name="f480" fmla="*/ 189 f412 1"/>
                <a:gd name="f481" fmla="*/ 610 f411 1"/>
                <a:gd name="f482" fmla="*/ 147 f412 1"/>
                <a:gd name="f483" fmla="*/ 786 f411 1"/>
                <a:gd name="f484" fmla="*/ 199 f412 1"/>
                <a:gd name="f485" fmla="*/ 804 f411 1"/>
                <a:gd name="f486" fmla="*/ 680 f411 1"/>
                <a:gd name="f487" fmla="*/ 472 f412 1"/>
                <a:gd name="f488" fmla="*/ 362 f411 1"/>
                <a:gd name="f489" fmla="*/ 533 f412 1"/>
                <a:gd name="f490" fmla="*/ 440 f411 1"/>
                <a:gd name="f491" fmla="*/ 415 f411 1"/>
                <a:gd name="f492" fmla="*/ 175 f412 1"/>
                <a:gd name="f493" fmla="*/ 316 f411 1"/>
                <a:gd name="f494" fmla="*/ 39 f412 1"/>
                <a:gd name="f495" fmla="*/ 414 f411 1"/>
                <a:gd name="f496" fmla="*/ 91 f412 1"/>
                <a:gd name="f497" fmla="*/ 436 f411 1"/>
                <a:gd name="f498" fmla="*/ 363 f411 1"/>
                <a:gd name="f499" fmla="*/ 452 f412 1"/>
                <a:gd name="f500" fmla="*/ 55 f411 1"/>
                <a:gd name="f501" fmla="*/ 509 f412 1"/>
                <a:gd name="f502" fmla="*/ 99 f411 1"/>
                <a:gd name="f503" fmla="*/ 105 f412 1"/>
                <a:gd name="f504" fmla="*/ 82 f411 1"/>
                <a:gd name="f505" fmla="*/ 148 f412 1"/>
                <a:gd name="f506" fmla="*/ 98 f411 1"/>
                <a:gd name="f507" fmla="+- f413 0 f1"/>
                <a:gd name="f508" fmla="*/ f416 1 619"/>
                <a:gd name="f509" fmla="*/ f417 1 866"/>
                <a:gd name="f510" fmla="*/ f418 1 619"/>
                <a:gd name="f511" fmla="*/ f419 1 866"/>
                <a:gd name="f512" fmla="*/ f420 1 619"/>
                <a:gd name="f513" fmla="*/ f421 1 866"/>
                <a:gd name="f514" fmla="*/ f422 1 619"/>
                <a:gd name="f515" fmla="*/ f423 1 866"/>
                <a:gd name="f516" fmla="*/ f424 1 619"/>
                <a:gd name="f517" fmla="*/ f425 1 866"/>
                <a:gd name="f518" fmla="*/ f426 1 619"/>
                <a:gd name="f519" fmla="*/ f427 1 866"/>
                <a:gd name="f520" fmla="*/ f428 1 619"/>
                <a:gd name="f521" fmla="*/ f429 1 866"/>
                <a:gd name="f522" fmla="*/ f430 1 619"/>
                <a:gd name="f523" fmla="*/ f431 1 866"/>
                <a:gd name="f524" fmla="*/ f432 1 619"/>
                <a:gd name="f525" fmla="*/ f433 1 866"/>
                <a:gd name="f526" fmla="*/ f434 1 619"/>
                <a:gd name="f527" fmla="*/ f435 1 866"/>
                <a:gd name="f528" fmla="*/ f436 1 619"/>
                <a:gd name="f529" fmla="*/ f437 1 866"/>
                <a:gd name="f530" fmla="*/ f438 1 619"/>
                <a:gd name="f531" fmla="*/ f439 1 866"/>
                <a:gd name="f532" fmla="*/ f440 1 619"/>
                <a:gd name="f533" fmla="*/ f441 1 866"/>
                <a:gd name="f534" fmla="*/ f442 1 619"/>
                <a:gd name="f535" fmla="*/ f443 1 866"/>
                <a:gd name="f536" fmla="*/ f444 1 619"/>
                <a:gd name="f537" fmla="*/ f445 1 866"/>
                <a:gd name="f538" fmla="*/ f446 1 619"/>
                <a:gd name="f539" fmla="*/ f447 1 866"/>
                <a:gd name="f540" fmla="*/ f448 1 619"/>
                <a:gd name="f541" fmla="*/ f449 1 866"/>
                <a:gd name="f542" fmla="*/ f450 1 619"/>
                <a:gd name="f543" fmla="*/ f451 1 866"/>
                <a:gd name="f544" fmla="*/ f452 1 619"/>
                <a:gd name="f545" fmla="*/ f453 1 866"/>
                <a:gd name="f546" fmla="*/ f454 1 866"/>
                <a:gd name="f547" fmla="*/ f455 1 619"/>
                <a:gd name="f548" fmla="*/ f456 1 866"/>
                <a:gd name="f549" fmla="*/ f457 1 619"/>
                <a:gd name="f550" fmla="*/ f458 1 619"/>
                <a:gd name="f551" fmla="*/ f459 1 866"/>
                <a:gd name="f552" fmla="*/ f460 1 619"/>
                <a:gd name="f553" fmla="*/ f461 1 866"/>
                <a:gd name="f554" fmla="*/ f462 1 619"/>
                <a:gd name="f555" fmla="*/ f463 1 866"/>
                <a:gd name="f556" fmla="*/ f464 1 619"/>
                <a:gd name="f557" fmla="*/ f465 1 866"/>
                <a:gd name="f558" fmla="*/ f466 1 619"/>
                <a:gd name="f559" fmla="*/ f467 1 866"/>
                <a:gd name="f560" fmla="*/ f468 1 619"/>
                <a:gd name="f561" fmla="*/ f469 1 866"/>
                <a:gd name="f562" fmla="*/ f470 1 866"/>
                <a:gd name="f563" fmla="*/ f471 1 619"/>
                <a:gd name="f564" fmla="*/ f472 1 866"/>
                <a:gd name="f565" fmla="*/ f473 1 866"/>
                <a:gd name="f566" fmla="*/ f474 1 619"/>
                <a:gd name="f567" fmla="*/ f475 1 866"/>
                <a:gd name="f568" fmla="*/ f476 1 619"/>
                <a:gd name="f569" fmla="*/ f477 1 866"/>
                <a:gd name="f570" fmla="*/ f478 1 619"/>
                <a:gd name="f571" fmla="*/ f479 1 866"/>
                <a:gd name="f572" fmla="*/ f480 1 619"/>
                <a:gd name="f573" fmla="*/ f481 1 866"/>
                <a:gd name="f574" fmla="*/ f482 1 619"/>
                <a:gd name="f575" fmla="*/ f483 1 866"/>
                <a:gd name="f576" fmla="*/ f484 1 619"/>
                <a:gd name="f577" fmla="*/ f485 1 866"/>
                <a:gd name="f578" fmla="*/ f486 1 866"/>
                <a:gd name="f579" fmla="*/ f487 1 619"/>
                <a:gd name="f580" fmla="*/ f488 1 866"/>
                <a:gd name="f581" fmla="*/ f489 1 619"/>
                <a:gd name="f582" fmla="*/ f490 1 866"/>
                <a:gd name="f583" fmla="*/ f491 1 866"/>
                <a:gd name="f584" fmla="*/ f492 1 619"/>
                <a:gd name="f585" fmla="*/ f493 1 866"/>
                <a:gd name="f586" fmla="*/ f494 1 619"/>
                <a:gd name="f587" fmla="*/ f495 1 866"/>
                <a:gd name="f588" fmla="*/ f496 1 619"/>
                <a:gd name="f589" fmla="*/ f497 1 866"/>
                <a:gd name="f590" fmla="*/ f498 1 866"/>
                <a:gd name="f591" fmla="*/ f499 1 619"/>
                <a:gd name="f592" fmla="*/ f500 1 866"/>
                <a:gd name="f593" fmla="*/ f501 1 619"/>
                <a:gd name="f594" fmla="*/ f502 1 866"/>
                <a:gd name="f595" fmla="*/ f503 1 619"/>
                <a:gd name="f596" fmla="*/ f504 1 866"/>
                <a:gd name="f597" fmla="*/ f505 1 619"/>
                <a:gd name="f598" fmla="*/ f506 1 866"/>
                <a:gd name="f599" fmla="*/ 0 1 f414"/>
                <a:gd name="f600" fmla="*/ f408 1 f414"/>
                <a:gd name="f601" fmla="*/ 0 1 f415"/>
                <a:gd name="f602" fmla="*/ f409 1 f415"/>
                <a:gd name="f603" fmla="*/ f508 1 f414"/>
                <a:gd name="f604" fmla="*/ f509 1 f415"/>
                <a:gd name="f605" fmla="*/ f510 1 f414"/>
                <a:gd name="f606" fmla="*/ f511 1 f415"/>
                <a:gd name="f607" fmla="*/ f512 1 f414"/>
                <a:gd name="f608" fmla="*/ f513 1 f415"/>
                <a:gd name="f609" fmla="*/ f514 1 f414"/>
                <a:gd name="f610" fmla="*/ f515 1 f415"/>
                <a:gd name="f611" fmla="*/ f516 1 f414"/>
                <a:gd name="f612" fmla="*/ f517 1 f415"/>
                <a:gd name="f613" fmla="*/ f518 1 f414"/>
                <a:gd name="f614" fmla="*/ f519 1 f415"/>
                <a:gd name="f615" fmla="*/ f520 1 f414"/>
                <a:gd name="f616" fmla="*/ f521 1 f415"/>
                <a:gd name="f617" fmla="*/ f522 1 f414"/>
                <a:gd name="f618" fmla="*/ f523 1 f415"/>
                <a:gd name="f619" fmla="*/ f524 1 f414"/>
                <a:gd name="f620" fmla="*/ f525 1 f415"/>
                <a:gd name="f621" fmla="*/ f526 1 f414"/>
                <a:gd name="f622" fmla="*/ f527 1 f415"/>
                <a:gd name="f623" fmla="*/ f528 1 f414"/>
                <a:gd name="f624" fmla="*/ f529 1 f415"/>
                <a:gd name="f625" fmla="*/ f530 1 f414"/>
                <a:gd name="f626" fmla="*/ f531 1 f415"/>
                <a:gd name="f627" fmla="*/ f532 1 f414"/>
                <a:gd name="f628" fmla="*/ f533 1 f415"/>
                <a:gd name="f629" fmla="*/ f534 1 f414"/>
                <a:gd name="f630" fmla="*/ f535 1 f415"/>
                <a:gd name="f631" fmla="*/ f536 1 f414"/>
                <a:gd name="f632" fmla="*/ f537 1 f415"/>
                <a:gd name="f633" fmla="*/ f538 1 f414"/>
                <a:gd name="f634" fmla="*/ f539 1 f415"/>
                <a:gd name="f635" fmla="*/ f540 1 f414"/>
                <a:gd name="f636" fmla="*/ f541 1 f415"/>
                <a:gd name="f637" fmla="*/ f542 1 f414"/>
                <a:gd name="f638" fmla="*/ f543 1 f415"/>
                <a:gd name="f639" fmla="*/ f544 1 f414"/>
                <a:gd name="f640" fmla="*/ f545 1 f415"/>
                <a:gd name="f641" fmla="*/ f546 1 f415"/>
                <a:gd name="f642" fmla="*/ f547 1 f414"/>
                <a:gd name="f643" fmla="*/ f548 1 f415"/>
                <a:gd name="f644" fmla="*/ f549 1 f414"/>
                <a:gd name="f645" fmla="*/ f550 1 f414"/>
                <a:gd name="f646" fmla="*/ f551 1 f415"/>
                <a:gd name="f647" fmla="*/ f552 1 f414"/>
                <a:gd name="f648" fmla="*/ f553 1 f415"/>
                <a:gd name="f649" fmla="*/ f554 1 f414"/>
                <a:gd name="f650" fmla="*/ f555 1 f415"/>
                <a:gd name="f651" fmla="*/ f556 1 f414"/>
                <a:gd name="f652" fmla="*/ f557 1 f415"/>
                <a:gd name="f653" fmla="*/ f558 1 f414"/>
                <a:gd name="f654" fmla="*/ f559 1 f415"/>
                <a:gd name="f655" fmla="*/ f560 1 f414"/>
                <a:gd name="f656" fmla="*/ f561 1 f415"/>
                <a:gd name="f657" fmla="*/ f562 1 f415"/>
                <a:gd name="f658" fmla="*/ f563 1 f414"/>
                <a:gd name="f659" fmla="*/ f564 1 f415"/>
                <a:gd name="f660" fmla="*/ f565 1 f415"/>
                <a:gd name="f661" fmla="*/ f566 1 f414"/>
                <a:gd name="f662" fmla="*/ f567 1 f415"/>
                <a:gd name="f663" fmla="*/ f568 1 f414"/>
                <a:gd name="f664" fmla="*/ f569 1 f415"/>
                <a:gd name="f665" fmla="*/ f570 1 f414"/>
                <a:gd name="f666" fmla="*/ f571 1 f415"/>
                <a:gd name="f667" fmla="*/ f572 1 f414"/>
                <a:gd name="f668" fmla="*/ f573 1 f415"/>
                <a:gd name="f669" fmla="*/ f574 1 f414"/>
                <a:gd name="f670" fmla="*/ f575 1 f415"/>
                <a:gd name="f671" fmla="*/ f576 1 f414"/>
                <a:gd name="f672" fmla="*/ f577 1 f415"/>
                <a:gd name="f673" fmla="*/ f578 1 f415"/>
                <a:gd name="f674" fmla="*/ f579 1 f414"/>
                <a:gd name="f675" fmla="*/ f580 1 f415"/>
                <a:gd name="f676" fmla="*/ f581 1 f414"/>
                <a:gd name="f677" fmla="*/ f582 1 f415"/>
                <a:gd name="f678" fmla="*/ f583 1 f415"/>
                <a:gd name="f679" fmla="*/ f584 1 f414"/>
                <a:gd name="f680" fmla="*/ f585 1 f415"/>
                <a:gd name="f681" fmla="*/ f586 1 f414"/>
                <a:gd name="f682" fmla="*/ f587 1 f415"/>
                <a:gd name="f683" fmla="*/ f588 1 f414"/>
                <a:gd name="f684" fmla="*/ f589 1 f415"/>
                <a:gd name="f685" fmla="*/ f590 1 f415"/>
                <a:gd name="f686" fmla="*/ f591 1 f414"/>
                <a:gd name="f687" fmla="*/ f592 1 f415"/>
                <a:gd name="f688" fmla="*/ f593 1 f414"/>
                <a:gd name="f689" fmla="*/ f594 1 f415"/>
                <a:gd name="f690" fmla="*/ f595 1 f414"/>
                <a:gd name="f691" fmla="*/ f596 1 f415"/>
                <a:gd name="f692" fmla="*/ f597 1 f414"/>
                <a:gd name="f693" fmla="*/ f598 1 f415"/>
                <a:gd name="f694" fmla="*/ f599 f405 1"/>
                <a:gd name="f695" fmla="*/ f600 f405 1"/>
                <a:gd name="f696" fmla="*/ f602 f406 1"/>
                <a:gd name="f697" fmla="*/ f601 f406 1"/>
                <a:gd name="f698" fmla="*/ f603 f405 1"/>
                <a:gd name="f699" fmla="*/ f604 f406 1"/>
                <a:gd name="f700" fmla="*/ f605 f405 1"/>
                <a:gd name="f701" fmla="*/ f606 f406 1"/>
                <a:gd name="f702" fmla="*/ f607 f405 1"/>
                <a:gd name="f703" fmla="*/ f608 f406 1"/>
                <a:gd name="f704" fmla="*/ f609 f405 1"/>
                <a:gd name="f705" fmla="*/ f610 f406 1"/>
                <a:gd name="f706" fmla="*/ f611 f405 1"/>
                <a:gd name="f707" fmla="*/ f612 f406 1"/>
                <a:gd name="f708" fmla="*/ f613 f405 1"/>
                <a:gd name="f709" fmla="*/ f614 f406 1"/>
                <a:gd name="f710" fmla="*/ f615 f405 1"/>
                <a:gd name="f711" fmla="*/ f616 f406 1"/>
                <a:gd name="f712" fmla="*/ f617 f405 1"/>
                <a:gd name="f713" fmla="*/ f618 f406 1"/>
                <a:gd name="f714" fmla="*/ f619 f405 1"/>
                <a:gd name="f715" fmla="*/ f620 f406 1"/>
                <a:gd name="f716" fmla="*/ f621 f405 1"/>
                <a:gd name="f717" fmla="*/ f622 f406 1"/>
                <a:gd name="f718" fmla="*/ f623 f405 1"/>
                <a:gd name="f719" fmla="*/ f624 f406 1"/>
                <a:gd name="f720" fmla="*/ f625 f405 1"/>
                <a:gd name="f721" fmla="*/ f626 f406 1"/>
                <a:gd name="f722" fmla="*/ f627 f405 1"/>
                <a:gd name="f723" fmla="*/ f628 f406 1"/>
                <a:gd name="f724" fmla="*/ f629 f405 1"/>
                <a:gd name="f725" fmla="*/ f630 f406 1"/>
                <a:gd name="f726" fmla="*/ f631 f405 1"/>
                <a:gd name="f727" fmla="*/ f632 f406 1"/>
                <a:gd name="f728" fmla="*/ f633 f405 1"/>
                <a:gd name="f729" fmla="*/ f634 f406 1"/>
                <a:gd name="f730" fmla="*/ f635 f405 1"/>
                <a:gd name="f731" fmla="*/ f636 f406 1"/>
                <a:gd name="f732" fmla="*/ f637 f405 1"/>
                <a:gd name="f733" fmla="*/ f638 f406 1"/>
                <a:gd name="f734" fmla="*/ f639 f405 1"/>
                <a:gd name="f735" fmla="*/ f640 f406 1"/>
                <a:gd name="f736" fmla="*/ f641 f406 1"/>
                <a:gd name="f737" fmla="*/ f642 f405 1"/>
                <a:gd name="f738" fmla="*/ f643 f406 1"/>
                <a:gd name="f739" fmla="*/ f644 f405 1"/>
                <a:gd name="f740" fmla="*/ f645 f405 1"/>
                <a:gd name="f741" fmla="*/ f646 f406 1"/>
                <a:gd name="f742" fmla="*/ f647 f405 1"/>
                <a:gd name="f743" fmla="*/ f648 f406 1"/>
                <a:gd name="f744" fmla="*/ f649 f405 1"/>
                <a:gd name="f745" fmla="*/ f650 f406 1"/>
                <a:gd name="f746" fmla="*/ f651 f405 1"/>
                <a:gd name="f747" fmla="*/ f652 f406 1"/>
                <a:gd name="f748" fmla="*/ f653 f405 1"/>
                <a:gd name="f749" fmla="*/ f654 f406 1"/>
                <a:gd name="f750" fmla="*/ f655 f405 1"/>
                <a:gd name="f751" fmla="*/ f656 f406 1"/>
                <a:gd name="f752" fmla="*/ f657 f406 1"/>
                <a:gd name="f753" fmla="*/ f658 f405 1"/>
                <a:gd name="f754" fmla="*/ f659 f406 1"/>
                <a:gd name="f755" fmla="*/ f660 f406 1"/>
                <a:gd name="f756" fmla="*/ f661 f405 1"/>
                <a:gd name="f757" fmla="*/ f662 f406 1"/>
                <a:gd name="f758" fmla="*/ f663 f405 1"/>
                <a:gd name="f759" fmla="*/ f664 f406 1"/>
                <a:gd name="f760" fmla="*/ f665 f405 1"/>
                <a:gd name="f761" fmla="*/ f666 f406 1"/>
                <a:gd name="f762" fmla="*/ f667 f405 1"/>
                <a:gd name="f763" fmla="*/ f668 f406 1"/>
                <a:gd name="f764" fmla="*/ f669 f405 1"/>
                <a:gd name="f765" fmla="*/ f670 f406 1"/>
                <a:gd name="f766" fmla="*/ f671 f405 1"/>
                <a:gd name="f767" fmla="*/ f672 f406 1"/>
                <a:gd name="f768" fmla="*/ f673 f406 1"/>
                <a:gd name="f769" fmla="*/ f674 f405 1"/>
                <a:gd name="f770" fmla="*/ f675 f406 1"/>
                <a:gd name="f771" fmla="*/ f676 f405 1"/>
                <a:gd name="f772" fmla="*/ f677 f406 1"/>
                <a:gd name="f773" fmla="*/ f678 f406 1"/>
                <a:gd name="f774" fmla="*/ f679 f405 1"/>
                <a:gd name="f775" fmla="*/ f680 f406 1"/>
                <a:gd name="f776" fmla="*/ f681 f405 1"/>
                <a:gd name="f777" fmla="*/ f682 f406 1"/>
                <a:gd name="f778" fmla="*/ f683 f405 1"/>
                <a:gd name="f779" fmla="*/ f684 f406 1"/>
                <a:gd name="f780" fmla="*/ f685 f406 1"/>
                <a:gd name="f781" fmla="*/ f686 f405 1"/>
                <a:gd name="f782" fmla="*/ f687 f406 1"/>
                <a:gd name="f783" fmla="*/ f688 f405 1"/>
                <a:gd name="f784" fmla="*/ f689 f406 1"/>
                <a:gd name="f785" fmla="*/ f690 f405 1"/>
                <a:gd name="f786" fmla="*/ f691 f406 1"/>
                <a:gd name="f787" fmla="*/ f692 f405 1"/>
                <a:gd name="f788" fmla="*/ f693 f40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7">
                  <a:pos x="f698" y="f699"/>
                </a:cxn>
                <a:cxn ang="f507">
                  <a:pos x="f700" y="f701"/>
                </a:cxn>
                <a:cxn ang="f507">
                  <a:pos x="f702" y="f703"/>
                </a:cxn>
                <a:cxn ang="f507">
                  <a:pos x="f704" y="f705"/>
                </a:cxn>
                <a:cxn ang="f507">
                  <a:pos x="f706" y="f707"/>
                </a:cxn>
                <a:cxn ang="f507">
                  <a:pos x="f708" y="f709"/>
                </a:cxn>
                <a:cxn ang="f507">
                  <a:pos x="f710" y="f711"/>
                </a:cxn>
                <a:cxn ang="f507">
                  <a:pos x="f712" y="f713"/>
                </a:cxn>
                <a:cxn ang="f507">
                  <a:pos x="f714" y="f715"/>
                </a:cxn>
                <a:cxn ang="f507">
                  <a:pos x="f716" y="f717"/>
                </a:cxn>
                <a:cxn ang="f507">
                  <a:pos x="f718" y="f719"/>
                </a:cxn>
                <a:cxn ang="f507">
                  <a:pos x="f720" y="f721"/>
                </a:cxn>
                <a:cxn ang="f507">
                  <a:pos x="f722" y="f723"/>
                </a:cxn>
                <a:cxn ang="f507">
                  <a:pos x="f724" y="f725"/>
                </a:cxn>
                <a:cxn ang="f507">
                  <a:pos x="f726" y="f727"/>
                </a:cxn>
                <a:cxn ang="f507">
                  <a:pos x="f728" y="f729"/>
                </a:cxn>
                <a:cxn ang="f507">
                  <a:pos x="f730" y="f731"/>
                </a:cxn>
                <a:cxn ang="f507">
                  <a:pos x="f732" y="f733"/>
                </a:cxn>
                <a:cxn ang="f507">
                  <a:pos x="f734" y="f735"/>
                </a:cxn>
                <a:cxn ang="f507">
                  <a:pos x="f730" y="f736"/>
                </a:cxn>
                <a:cxn ang="f507">
                  <a:pos x="f737" y="f738"/>
                </a:cxn>
                <a:cxn ang="f507">
                  <a:pos x="f739" y="f711"/>
                </a:cxn>
                <a:cxn ang="f507">
                  <a:pos x="f740" y="f741"/>
                </a:cxn>
                <a:cxn ang="f507">
                  <a:pos x="f742" y="f743"/>
                </a:cxn>
                <a:cxn ang="f507">
                  <a:pos x="f744" y="f745"/>
                </a:cxn>
                <a:cxn ang="f507">
                  <a:pos x="f746" y="f747"/>
                </a:cxn>
                <a:cxn ang="f507">
                  <a:pos x="f748" y="f749"/>
                </a:cxn>
                <a:cxn ang="f507">
                  <a:pos x="f750" y="f751"/>
                </a:cxn>
                <a:cxn ang="f507">
                  <a:pos x="f704" y="f752"/>
                </a:cxn>
                <a:cxn ang="f507">
                  <a:pos x="f753" y="f754"/>
                </a:cxn>
                <a:cxn ang="f507">
                  <a:pos x="f710" y="f755"/>
                </a:cxn>
                <a:cxn ang="f507">
                  <a:pos x="f756" y="f757"/>
                </a:cxn>
                <a:cxn ang="f507">
                  <a:pos x="f758" y="f759"/>
                </a:cxn>
                <a:cxn ang="f507">
                  <a:pos x="f760" y="f761"/>
                </a:cxn>
                <a:cxn ang="f507">
                  <a:pos x="f762" y="f763"/>
                </a:cxn>
                <a:cxn ang="f507">
                  <a:pos x="f764" y="f765"/>
                </a:cxn>
                <a:cxn ang="f507">
                  <a:pos x="f766" y="f767"/>
                </a:cxn>
                <a:cxn ang="f507">
                  <a:pos x="f728" y="f768"/>
                </a:cxn>
                <a:cxn ang="f507">
                  <a:pos x="f762" y="f763"/>
                </a:cxn>
                <a:cxn ang="f507">
                  <a:pos x="f769" y="f770"/>
                </a:cxn>
                <a:cxn ang="f507">
                  <a:pos x="f771" y="f772"/>
                </a:cxn>
                <a:cxn ang="f507">
                  <a:pos x="f712" y="f773"/>
                </a:cxn>
                <a:cxn ang="f507">
                  <a:pos x="f774" y="f775"/>
                </a:cxn>
                <a:cxn ang="f507">
                  <a:pos x="f776" y="f777"/>
                </a:cxn>
                <a:cxn ang="f507">
                  <a:pos x="f778" y="f779"/>
                </a:cxn>
                <a:cxn ang="f507">
                  <a:pos x="f764" y="f780"/>
                </a:cxn>
                <a:cxn ang="f507">
                  <a:pos x="f781" y="f782"/>
                </a:cxn>
                <a:cxn ang="f507">
                  <a:pos x="f783" y="f784"/>
                </a:cxn>
                <a:cxn ang="f507">
                  <a:pos x="f781" y="f782"/>
                </a:cxn>
                <a:cxn ang="f507">
                  <a:pos x="f785" y="f786"/>
                </a:cxn>
                <a:cxn ang="f507">
                  <a:pos x="f787" y="f788"/>
                </a:cxn>
              </a:cxnLst>
              <a:rect l="f694" t="f697" r="f695" b="f696"/>
              <a:pathLst>
                <a:path w="619" h="865">
                  <a:moveTo>
                    <a:pt x="f9" y="f10"/>
                  </a:moveTo>
                  <a:cubicBezTo>
                    <a:pt x="f11" y="f12"/>
                    <a:pt x="f13" y="f14"/>
                    <a:pt x="f15" y="f16"/>
                  </a:cubicBezTo>
                  <a:cubicBezTo>
                    <a:pt x="f17" y="f13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21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2"/>
                    <a:pt x="f54" y="f55"/>
                  </a:cubicBezTo>
                  <a:cubicBezTo>
                    <a:pt x="f56" y="f40"/>
                    <a:pt x="f57" y="f58"/>
                    <a:pt x="f59" y="f60"/>
                  </a:cubicBezTo>
                  <a:cubicBezTo>
                    <a:pt x="f61" y="f6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18"/>
                  </a:cubicBezTo>
                  <a:cubicBezTo>
                    <a:pt x="f71" y="f72"/>
                    <a:pt x="f73" y="f15"/>
                    <a:pt x="f74" y="f75"/>
                  </a:cubicBezTo>
                  <a:cubicBezTo>
                    <a:pt x="f76" y="f77"/>
                    <a:pt x="f78" y="f79"/>
                    <a:pt x="f80" y="f10"/>
                  </a:cubicBezTo>
                  <a:cubicBezTo>
                    <a:pt x="f81" y="f82"/>
                    <a:pt x="f59" y="f82"/>
                    <a:pt x="f83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51"/>
                  </a:cubicBezTo>
                  <a:cubicBezTo>
                    <a:pt x="f7" y="f96"/>
                    <a:pt x="f97" y="f98"/>
                    <a:pt x="f99" y="f100"/>
                  </a:cubicBezTo>
                  <a:cubicBezTo>
                    <a:pt x="f101" y="f102"/>
                    <a:pt x="f103" y="f104"/>
                    <a:pt x="f105" y="f106"/>
                  </a:cubicBezTo>
                  <a:cubicBezTo>
                    <a:pt x="f107" y="f108"/>
                    <a:pt x="f109" y="f110"/>
                    <a:pt x="f104" y="f53"/>
                  </a:cubicBezTo>
                  <a:cubicBezTo>
                    <a:pt x="f74" y="f49"/>
                    <a:pt x="f111" y="f112"/>
                    <a:pt x="f106" y="f113"/>
                  </a:cubicBezTo>
                  <a:cubicBezTo>
                    <a:pt x="f106" y="f51"/>
                    <a:pt x="f114" y="f115"/>
                    <a:pt x="f106" y="f116"/>
                  </a:cubicBezTo>
                  <a:cubicBezTo>
                    <a:pt x="f78" y="f109"/>
                    <a:pt x="f117" y="f62"/>
                    <a:pt x="f96" y="f118"/>
                  </a:cubicBezTo>
                  <a:cubicBezTo>
                    <a:pt x="f119" y="f120"/>
                    <a:pt x="f96" y="f121"/>
                    <a:pt x="f117" y="f122"/>
                  </a:cubicBezTo>
                  <a:cubicBezTo>
                    <a:pt x="f123" y="f124"/>
                    <a:pt x="f125" y="f126"/>
                    <a:pt x="f127" y="f128"/>
                  </a:cubicBezTo>
                  <a:cubicBezTo>
                    <a:pt x="f105" y="f129"/>
                    <a:pt x="f102" y="f130"/>
                    <a:pt x="f131" y="f132"/>
                  </a:cubicBezTo>
                  <a:cubicBezTo>
                    <a:pt x="f110" y="f133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2" y="f142"/>
                  </a:cubicBezTo>
                  <a:cubicBezTo>
                    <a:pt x="f47" y="f143"/>
                    <a:pt x="f144" y="f145"/>
                    <a:pt x="f146" y="f147"/>
                  </a:cubicBezTo>
                  <a:cubicBezTo>
                    <a:pt x="f148" y="f147"/>
                    <a:pt x="f149" y="f147"/>
                    <a:pt x="f150" y="f147"/>
                  </a:cubicBezTo>
                  <a:cubicBezTo>
                    <a:pt x="f151" y="f152"/>
                    <a:pt x="f153" y="f154"/>
                    <a:pt x="f155" y="f156"/>
                  </a:cubicBezTo>
                  <a:cubicBezTo>
                    <a:pt x="f157" y="f158"/>
                    <a:pt x="f159" y="f160"/>
                    <a:pt x="f161" y="f162"/>
                  </a:cubicBez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32"/>
                    <a:pt x="f172" y="f173"/>
                  </a:cubicBezTo>
                  <a:cubicBezTo>
                    <a:pt x="f174" y="f175"/>
                    <a:pt x="f176" y="f177"/>
                    <a:pt x="f178" y="f179"/>
                  </a:cubicBezTo>
                  <a:cubicBezTo>
                    <a:pt x="f180" y="f99"/>
                    <a:pt x="f181" y="f120"/>
                    <a:pt x="f182" y="f183"/>
                  </a:cubicBezTo>
                  <a:cubicBezTo>
                    <a:pt x="f184" y="f185"/>
                    <a:pt x="f186" y="f187"/>
                    <a:pt x="f186" y="f188"/>
                  </a:cubicBezTo>
                  <a:cubicBezTo>
                    <a:pt x="f189" y="f190"/>
                    <a:pt x="f186" y="f191"/>
                    <a:pt x="f192" y="f193"/>
                  </a:cubicBezTo>
                  <a:cubicBezTo>
                    <a:pt x="f13" y="f194"/>
                    <a:pt x="f195" y="f196"/>
                    <a:pt x="f197" y="f198"/>
                  </a:cubicBezTo>
                  <a:cubicBezTo>
                    <a:pt x="f199" y="f200"/>
                    <a:pt x="f171" y="f59"/>
                    <a:pt x="f172" y="f201"/>
                  </a:cubicBezTo>
                  <a:cubicBezTo>
                    <a:pt x="f202" y="f203"/>
                    <a:pt x="f27" y="f102"/>
                    <a:pt x="f204" y="f100"/>
                  </a:cubicBezTo>
                  <a:cubicBezTo>
                    <a:pt x="f35" y="f98"/>
                    <a:pt x="f6" y="f205"/>
                    <a:pt x="f206" y="f49"/>
                  </a:cubicBezTo>
                  <a:cubicBezTo>
                    <a:pt x="f207" y="f208"/>
                    <a:pt x="f209" y="f210"/>
                    <a:pt x="f211" y="f212"/>
                  </a:cubicBezTo>
                  <a:cubicBezTo>
                    <a:pt x="f213" y="f214"/>
                    <a:pt x="f178" y="f215"/>
                    <a:pt x="f9" y="f10"/>
                  </a:cubicBezTo>
                  <a:close/>
                  <a:moveTo>
                    <a:pt x="f216" y="f217"/>
                  </a:moveTo>
                  <a:cubicBezTo>
                    <a:pt x="f218" y="f219"/>
                    <a:pt x="f155" y="f220"/>
                    <a:pt x="f163" y="f221"/>
                  </a:cubicBezTo>
                  <a:cubicBezTo>
                    <a:pt x="f222" y="f223"/>
                    <a:pt x="f224" y="f225"/>
                    <a:pt x="f180" y="f226"/>
                  </a:cubicBezTo>
                  <a:cubicBezTo>
                    <a:pt x="f169" y="f227"/>
                    <a:pt x="f228" y="f12"/>
                    <a:pt x="f229" y="f230"/>
                  </a:cubicBezTo>
                  <a:cubicBezTo>
                    <a:pt x="f231" y="f232"/>
                    <a:pt x="f216" y="f233"/>
                    <a:pt x="f234" y="f235"/>
                  </a:cubicBezTo>
                  <a:cubicBezTo>
                    <a:pt x="f49" y="f236"/>
                    <a:pt x="f201" y="f237"/>
                    <a:pt x="f119" y="f176"/>
                  </a:cubicBezTo>
                  <a:cubicBezTo>
                    <a:pt x="f81" y="f238"/>
                    <a:pt x="f239" y="f240"/>
                    <a:pt x="f241" y="f221"/>
                  </a:cubicBezTo>
                  <a:cubicBezTo>
                    <a:pt x="f242" y="f220"/>
                    <a:pt x="f243" y="f219"/>
                    <a:pt x="f216" y="f217"/>
                  </a:cubicBezTo>
                  <a:close/>
                  <a:moveTo>
                    <a:pt x="f244" y="f245"/>
                  </a:moveTo>
                  <a:cubicBezTo>
                    <a:pt x="f246" y="f247"/>
                    <a:pt x="f248" y="f249"/>
                    <a:pt x="f39" y="f250"/>
                  </a:cubicBezTo>
                  <a:cubicBezTo>
                    <a:pt x="f251" y="f112"/>
                    <a:pt x="f251" y="f252"/>
                    <a:pt x="f222" y="f253"/>
                  </a:cubicBezTo>
                  <a:cubicBezTo>
                    <a:pt x="f254" y="f255"/>
                    <a:pt x="f244" y="f256"/>
                    <a:pt x="f12" y="f257"/>
                  </a:cubicBezTo>
                  <a:cubicBezTo>
                    <a:pt x="f230" y="f258"/>
                    <a:pt x="f259" y="f260"/>
                    <a:pt x="f261" y="f262"/>
                  </a:cubicBezTo>
                  <a:cubicBezTo>
                    <a:pt x="f263" y="f264"/>
                    <a:pt x="f191" y="f265"/>
                    <a:pt x="f49" y="f66"/>
                  </a:cubicBezTo>
                  <a:cubicBezTo>
                    <a:pt x="f266" y="f267"/>
                    <a:pt x="f200" y="f51"/>
                    <a:pt x="f188" y="f90"/>
                  </a:cubicBezTo>
                  <a:cubicBezTo>
                    <a:pt x="f51" y="f268"/>
                    <a:pt x="f269" y="f270"/>
                    <a:pt x="f194" y="f88"/>
                  </a:cubicBezTo>
                  <a:cubicBezTo>
                    <a:pt x="f271" y="f272"/>
                    <a:pt x="f10" y="f273"/>
                    <a:pt x="f244" y="f245"/>
                  </a:cubicBezTo>
                  <a:close/>
                  <a:moveTo>
                    <a:pt x="f80" y="f93"/>
                  </a:moveTo>
                  <a:cubicBezTo>
                    <a:pt x="f274" y="f275"/>
                    <a:pt x="f276" y="f277"/>
                    <a:pt x="f136" y="f278"/>
                  </a:cubicBezTo>
                  <a:cubicBezTo>
                    <a:pt x="f279" y="f280"/>
                    <a:pt x="f281" y="f282"/>
                    <a:pt x="f281" y="f283"/>
                  </a:cubicBezTo>
                  <a:cubicBezTo>
                    <a:pt x="f284" y="f285"/>
                    <a:pt x="f286" y="f287"/>
                    <a:pt x="f288" y="f289"/>
                  </a:cubicBezTo>
                  <a:cubicBezTo>
                    <a:pt x="f290" y="f291"/>
                    <a:pt x="f198" y="f173"/>
                    <a:pt x="f292" y="f293"/>
                  </a:cubicBezTo>
                  <a:cubicBezTo>
                    <a:pt x="f117" y="f294"/>
                    <a:pt x="f295" y="f296"/>
                    <a:pt x="f297" y="f298"/>
                  </a:cubicBezTo>
                  <a:cubicBezTo>
                    <a:pt x="f299" y="f289"/>
                    <a:pt x="f299" y="f300"/>
                    <a:pt x="f301" y="f302"/>
                  </a:cubicBezTo>
                  <a:cubicBezTo>
                    <a:pt x="f98" y="f303"/>
                    <a:pt x="f304" y="f305"/>
                    <a:pt x="f80" y="f93"/>
                  </a:cubicBezTo>
                  <a:close/>
                  <a:moveTo>
                    <a:pt x="f306" y="f307"/>
                  </a:moveTo>
                  <a:cubicBezTo>
                    <a:pt x="f224" y="f308"/>
                    <a:pt x="f309" y="f310"/>
                    <a:pt x="f184" y="f311"/>
                  </a:cubicBezTo>
                  <a:cubicBezTo>
                    <a:pt x="f15" y="f312"/>
                    <a:pt x="f17" y="f156"/>
                    <a:pt x="f313" y="f139"/>
                  </a:cubicBezTo>
                  <a:cubicBezTo>
                    <a:pt x="f314" y="f315"/>
                    <a:pt x="f316" y="f317"/>
                    <a:pt x="f318" y="f319"/>
                  </a:cubicBezTo>
                  <a:cubicBezTo>
                    <a:pt x="f320" y="f321"/>
                    <a:pt x="f237" y="f322"/>
                    <a:pt x="f323" y="f324"/>
                  </a:cubicBezTo>
                  <a:cubicBezTo>
                    <a:pt x="f77" y="f325"/>
                    <a:pt x="f244" y="f326"/>
                    <a:pt x="f327" y="f328"/>
                  </a:cubicBezTo>
                  <a:cubicBezTo>
                    <a:pt x="f329" y="f330"/>
                    <a:pt x="f331" y="f332"/>
                    <a:pt x="f161" y="f333"/>
                  </a:cubicBezTo>
                  <a:cubicBezTo>
                    <a:pt x="f334" y="f335"/>
                    <a:pt x="f334" y="f336"/>
                    <a:pt x="f337" y="f338"/>
                  </a:cubicBezTo>
                  <a:cubicBezTo>
                    <a:pt x="f327" y="f277"/>
                    <a:pt x="f339" y="f275"/>
                    <a:pt x="f306" y="f307"/>
                  </a:cubicBezTo>
                  <a:close/>
                  <a:moveTo>
                    <a:pt x="f96" y="f340"/>
                  </a:moveTo>
                  <a:cubicBezTo>
                    <a:pt x="f108" y="f243"/>
                    <a:pt x="f116" y="f146"/>
                    <a:pt x="f297" y="f341"/>
                  </a:cubicBezTo>
                  <a:cubicBezTo>
                    <a:pt x="f102" y="f342"/>
                    <a:pt x="f343" y="f344"/>
                    <a:pt x="f345" y="f346"/>
                  </a:cubicBezTo>
                  <a:cubicBezTo>
                    <a:pt x="f347" y="f348"/>
                    <a:pt x="f62" y="f349"/>
                    <a:pt x="f350" y="f351"/>
                  </a:cubicBezTo>
                  <a:cubicBezTo>
                    <a:pt x="f352" y="f353"/>
                    <a:pt x="f354" y="f355"/>
                    <a:pt x="f356" y="f108"/>
                  </a:cubicBezTo>
                  <a:cubicBezTo>
                    <a:pt x="f99" y="f205"/>
                    <a:pt x="f357" y="f349"/>
                    <a:pt x="f89" y="f346"/>
                  </a:cubicBezTo>
                  <a:cubicBezTo>
                    <a:pt x="f358" y="f341"/>
                    <a:pt x="f125" y="f340"/>
                    <a:pt x="f96" y="f340"/>
                  </a:cubicBezTo>
                  <a:close/>
                  <a:moveTo>
                    <a:pt x="f320" y="f359"/>
                  </a:moveTo>
                  <a:cubicBezTo>
                    <a:pt x="f72" y="f270"/>
                    <a:pt x="f360" y="f361"/>
                    <a:pt x="f362" y="f144"/>
                  </a:cubicBezTo>
                  <a:cubicBezTo>
                    <a:pt x="f221" y="f363"/>
                    <a:pt x="f217" y="f94"/>
                    <a:pt x="f364" y="f365"/>
                  </a:cubicBezTo>
                  <a:cubicBezTo>
                    <a:pt x="f33" y="f80"/>
                    <a:pt x="f366" y="f351"/>
                    <a:pt x="f367" y="f368"/>
                  </a:cubicBezTo>
                  <a:cubicBezTo>
                    <a:pt x="f369" y="f370"/>
                    <a:pt x="f371" y="f117"/>
                    <a:pt x="f372" y="f115"/>
                  </a:cubicBezTo>
                  <a:cubicBezTo>
                    <a:pt x="f373" y="f54"/>
                    <a:pt x="f374" y="f51"/>
                    <a:pt x="f375" y="f376"/>
                  </a:cubicBezTo>
                  <a:cubicBezTo>
                    <a:pt x="f377" y="f378"/>
                    <a:pt x="f211" y="f379"/>
                    <a:pt x="f313" y="f380"/>
                  </a:cubicBezTo>
                  <a:cubicBezTo>
                    <a:pt x="f381" y="f273"/>
                    <a:pt x="f382" y="f271"/>
                    <a:pt x="f320" y="f359"/>
                  </a:cubicBezTo>
                  <a:close/>
                  <a:moveTo>
                    <a:pt x="f304" y="f383"/>
                  </a:moveTo>
                  <a:cubicBezTo>
                    <a:pt x="f106" y="f384"/>
                    <a:pt x="f385" y="f386"/>
                    <a:pt x="f299" y="f374"/>
                  </a:cubicBezTo>
                  <a:cubicBezTo>
                    <a:pt x="f387" y="f388"/>
                    <a:pt x="f107" y="f20"/>
                    <a:pt x="f127" y="f25"/>
                  </a:cubicBezTo>
                  <a:cubicBezTo>
                    <a:pt x="f185" y="f202"/>
                    <a:pt x="f345" y="f389"/>
                    <a:pt x="f390" y="f391"/>
                  </a:cubicBezTo>
                  <a:cubicBezTo>
                    <a:pt x="f392" y="f204"/>
                    <a:pt x="f393" y="f366"/>
                    <a:pt x="f304" y="f383"/>
                  </a:cubicBezTo>
                  <a:close/>
                  <a:moveTo>
                    <a:pt x="f178" y="f394"/>
                  </a:moveTo>
                  <a:cubicBezTo>
                    <a:pt x="f395" y="f396"/>
                    <a:pt x="f397" y="f398"/>
                    <a:pt x="f360" y="f371"/>
                  </a:cubicBezTo>
                  <a:cubicBezTo>
                    <a:pt x="f399" y="f400"/>
                    <a:pt x="f388" y="f374"/>
                    <a:pt x="f397" y="f20"/>
                  </a:cubicBezTo>
                  <a:cubicBezTo>
                    <a:pt x="f69" y="f174"/>
                    <a:pt x="f197" y="f401"/>
                    <a:pt x="f314" y="f202"/>
                  </a:cubicBezTo>
                  <a:cubicBezTo>
                    <a:pt x="f402" y="f403"/>
                    <a:pt x="f186" y="f384"/>
                    <a:pt x="f178" y="f394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F78B13DD-CCD4-1358-1EB8-61A3A0C08631}"/>
                </a:ext>
              </a:extLst>
            </p:cNvPr>
            <p:cNvSpPr/>
            <p:nvPr/>
          </p:nvSpPr>
          <p:spPr>
            <a:xfrm>
              <a:off x="5949945" y="1825627"/>
              <a:ext cx="344491" cy="2698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0"/>
                <a:gd name="f7" fmla="val 118"/>
                <a:gd name="f8" fmla="val 77"/>
                <a:gd name="f9" fmla="val 86"/>
                <a:gd name="f10" fmla="val 2"/>
                <a:gd name="f11" fmla="val 100"/>
                <a:gd name="f12" fmla="val 3"/>
                <a:gd name="f13" fmla="val 113"/>
                <a:gd name="f14" fmla="val 8"/>
                <a:gd name="f15" fmla="val 143"/>
                <a:gd name="f16" fmla="val 20"/>
                <a:gd name="f17" fmla="val 59"/>
                <a:gd name="f18" fmla="val 128"/>
                <a:gd name="f19" fmla="val 83"/>
                <a:gd name="f20" fmla="val 99"/>
                <a:gd name="f21" fmla="val 115"/>
                <a:gd name="f22" fmla="val 26"/>
                <a:gd name="f23" fmla="val 92"/>
                <a:gd name="f24" fmla="val 9"/>
                <a:gd name="f25" fmla="val 78"/>
                <a:gd name="f26" fmla="val 62"/>
                <a:gd name="f27" fmla="val 6"/>
                <a:gd name="f28" fmla="val 40"/>
                <a:gd name="f29" fmla="val 11"/>
                <a:gd name="f30" fmla="val 18"/>
                <a:gd name="f31" fmla="val 46"/>
                <a:gd name="f32" fmla="val 55"/>
                <a:gd name="f33" fmla="val 64"/>
                <a:gd name="f34" fmla="val 107"/>
                <a:gd name="f35" fmla="val 68"/>
                <a:gd name="f36" fmla="val 124"/>
                <a:gd name="f37" fmla="val 123"/>
                <a:gd name="f38" fmla="val 51"/>
                <a:gd name="f39" fmla="val 41"/>
                <a:gd name="f40" fmla="val 114"/>
                <a:gd name="f41" fmla="val 28"/>
                <a:gd name="f42" fmla="val 106"/>
                <a:gd name="f43" fmla="val 24"/>
                <a:gd name="f44" fmla="val 84"/>
                <a:gd name="f45" fmla="val 13"/>
                <a:gd name="f46" fmla="val 61"/>
                <a:gd name="f47" fmla="val 14"/>
                <a:gd name="f48" fmla="val 38"/>
                <a:gd name="f49" fmla="val 23"/>
                <a:gd name="f50" fmla="val 21"/>
                <a:gd name="f51" fmla="val 30"/>
                <a:gd name="f52" fmla="val 15"/>
                <a:gd name="f53" fmla="val 52"/>
                <a:gd name="f54" fmla="val 25"/>
                <a:gd name="f55" fmla="val 67"/>
                <a:gd name="f56" fmla="val 43"/>
                <a:gd name="f57" fmla="val 97"/>
                <a:gd name="f58" fmla="val 82"/>
                <a:gd name="f59" fmla="val 101"/>
                <a:gd name="f60" fmla="val 108"/>
                <a:gd name="f61" fmla="val 76"/>
                <a:gd name="f62" fmla="+- 0 0 -90"/>
                <a:gd name="f63" fmla="*/ f3 1 150"/>
                <a:gd name="f64" fmla="*/ f4 1 118"/>
                <a:gd name="f65" fmla="val f5"/>
                <a:gd name="f66" fmla="val f6"/>
                <a:gd name="f67" fmla="val f7"/>
                <a:gd name="f68" fmla="*/ f62 f0 1"/>
                <a:gd name="f69" fmla="+- f67 0 f65"/>
                <a:gd name="f70" fmla="+- f66 0 f65"/>
                <a:gd name="f71" fmla="*/ f68 1 f2"/>
                <a:gd name="f72" fmla="*/ f70 1 150"/>
                <a:gd name="f73" fmla="*/ f69 1 118"/>
                <a:gd name="f74" fmla="*/ 77 f70 1"/>
                <a:gd name="f75" fmla="*/ 0 f69 1"/>
                <a:gd name="f76" fmla="*/ 113 f70 1"/>
                <a:gd name="f77" fmla="*/ 8 f69 1"/>
                <a:gd name="f78" fmla="*/ 128 f70 1"/>
                <a:gd name="f79" fmla="*/ 83 f69 1"/>
                <a:gd name="f80" fmla="*/ 26 f70 1"/>
                <a:gd name="f81" fmla="*/ 92 f69 1"/>
                <a:gd name="f82" fmla="*/ 6 f70 1"/>
                <a:gd name="f83" fmla="*/ 40 f69 1"/>
                <a:gd name="f84" fmla="*/ 46 f70 1"/>
                <a:gd name="f85" fmla="*/ 3 f69 1"/>
                <a:gd name="f86" fmla="*/ 107 f70 1"/>
                <a:gd name="f87" fmla="*/ 77 f69 1"/>
                <a:gd name="f88" fmla="*/ 123 f70 1"/>
                <a:gd name="f89" fmla="*/ 51 f69 1"/>
                <a:gd name="f90" fmla="*/ 106 f70 1"/>
                <a:gd name="f91" fmla="*/ 24 f69 1"/>
                <a:gd name="f92" fmla="*/ 38 f70 1"/>
                <a:gd name="f93" fmla="*/ 23 f69 1"/>
                <a:gd name="f94" fmla="*/ 25 f70 1"/>
                <a:gd name="f95" fmla="*/ 67 f69 1"/>
                <a:gd name="f96" fmla="*/ 108 f70 1"/>
                <a:gd name="f97" fmla="*/ 76 f69 1"/>
                <a:gd name="f98" fmla="+- f71 0 f1"/>
                <a:gd name="f99" fmla="*/ f74 1 150"/>
                <a:gd name="f100" fmla="*/ f75 1 118"/>
                <a:gd name="f101" fmla="*/ f76 1 150"/>
                <a:gd name="f102" fmla="*/ f77 1 118"/>
                <a:gd name="f103" fmla="*/ f78 1 150"/>
                <a:gd name="f104" fmla="*/ f79 1 118"/>
                <a:gd name="f105" fmla="*/ f80 1 150"/>
                <a:gd name="f106" fmla="*/ f81 1 118"/>
                <a:gd name="f107" fmla="*/ f82 1 150"/>
                <a:gd name="f108" fmla="*/ f83 1 118"/>
                <a:gd name="f109" fmla="*/ f84 1 150"/>
                <a:gd name="f110" fmla="*/ f85 1 118"/>
                <a:gd name="f111" fmla="*/ f86 1 150"/>
                <a:gd name="f112" fmla="*/ f87 1 118"/>
                <a:gd name="f113" fmla="*/ f88 1 150"/>
                <a:gd name="f114" fmla="*/ f89 1 118"/>
                <a:gd name="f115" fmla="*/ f90 1 150"/>
                <a:gd name="f116" fmla="*/ f91 1 118"/>
                <a:gd name="f117" fmla="*/ f92 1 150"/>
                <a:gd name="f118" fmla="*/ f93 1 118"/>
                <a:gd name="f119" fmla="*/ f94 1 150"/>
                <a:gd name="f120" fmla="*/ f95 1 118"/>
                <a:gd name="f121" fmla="*/ f96 1 150"/>
                <a:gd name="f122" fmla="*/ f97 1 118"/>
                <a:gd name="f123" fmla="*/ 0 1 f72"/>
                <a:gd name="f124" fmla="*/ f66 1 f72"/>
                <a:gd name="f125" fmla="*/ 0 1 f73"/>
                <a:gd name="f126" fmla="*/ f67 1 f73"/>
                <a:gd name="f127" fmla="*/ f99 1 f72"/>
                <a:gd name="f128" fmla="*/ f100 1 f73"/>
                <a:gd name="f129" fmla="*/ f101 1 f72"/>
                <a:gd name="f130" fmla="*/ f102 1 f73"/>
                <a:gd name="f131" fmla="*/ f103 1 f72"/>
                <a:gd name="f132" fmla="*/ f104 1 f73"/>
                <a:gd name="f133" fmla="*/ f105 1 f72"/>
                <a:gd name="f134" fmla="*/ f106 1 f73"/>
                <a:gd name="f135" fmla="*/ f107 1 f72"/>
                <a:gd name="f136" fmla="*/ f108 1 f73"/>
                <a:gd name="f137" fmla="*/ f109 1 f72"/>
                <a:gd name="f138" fmla="*/ f110 1 f73"/>
                <a:gd name="f139" fmla="*/ f111 1 f72"/>
                <a:gd name="f140" fmla="*/ f112 1 f73"/>
                <a:gd name="f141" fmla="*/ f113 1 f72"/>
                <a:gd name="f142" fmla="*/ f114 1 f73"/>
                <a:gd name="f143" fmla="*/ f115 1 f72"/>
                <a:gd name="f144" fmla="*/ f116 1 f73"/>
                <a:gd name="f145" fmla="*/ f117 1 f72"/>
                <a:gd name="f146" fmla="*/ f118 1 f73"/>
                <a:gd name="f147" fmla="*/ f119 1 f72"/>
                <a:gd name="f148" fmla="*/ f120 1 f73"/>
                <a:gd name="f149" fmla="*/ f121 1 f72"/>
                <a:gd name="f150" fmla="*/ f122 1 f73"/>
                <a:gd name="f151" fmla="*/ f123 f63 1"/>
                <a:gd name="f152" fmla="*/ f124 f63 1"/>
                <a:gd name="f153" fmla="*/ f126 f64 1"/>
                <a:gd name="f154" fmla="*/ f125 f64 1"/>
                <a:gd name="f155" fmla="*/ f127 f63 1"/>
                <a:gd name="f156" fmla="*/ f128 f64 1"/>
                <a:gd name="f157" fmla="*/ f129 f63 1"/>
                <a:gd name="f158" fmla="*/ f130 f64 1"/>
                <a:gd name="f159" fmla="*/ f131 f63 1"/>
                <a:gd name="f160" fmla="*/ f132 f64 1"/>
                <a:gd name="f161" fmla="*/ f133 f63 1"/>
                <a:gd name="f162" fmla="*/ f134 f64 1"/>
                <a:gd name="f163" fmla="*/ f135 f63 1"/>
                <a:gd name="f164" fmla="*/ f136 f64 1"/>
                <a:gd name="f165" fmla="*/ f137 f63 1"/>
                <a:gd name="f166" fmla="*/ f138 f64 1"/>
                <a:gd name="f167" fmla="*/ f139 f63 1"/>
                <a:gd name="f168" fmla="*/ f140 f64 1"/>
                <a:gd name="f169" fmla="*/ f141 f63 1"/>
                <a:gd name="f170" fmla="*/ f142 f64 1"/>
                <a:gd name="f171" fmla="*/ f143 f63 1"/>
                <a:gd name="f172" fmla="*/ f144 f64 1"/>
                <a:gd name="f173" fmla="*/ f145 f63 1"/>
                <a:gd name="f174" fmla="*/ f146 f64 1"/>
                <a:gd name="f175" fmla="*/ f147 f63 1"/>
                <a:gd name="f176" fmla="*/ f148 f64 1"/>
                <a:gd name="f177" fmla="*/ f149 f63 1"/>
                <a:gd name="f178" fmla="*/ f150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8">
                  <a:pos x="f155" y="f156"/>
                </a:cxn>
                <a:cxn ang="f98">
                  <a:pos x="f157" y="f158"/>
                </a:cxn>
                <a:cxn ang="f98">
                  <a:pos x="f159" y="f160"/>
                </a:cxn>
                <a:cxn ang="f98">
                  <a:pos x="f161" y="f162"/>
                </a:cxn>
                <a:cxn ang="f98">
                  <a:pos x="f163" y="f164"/>
                </a:cxn>
                <a:cxn ang="f98">
                  <a:pos x="f165" y="f166"/>
                </a:cxn>
                <a:cxn ang="f98">
                  <a:pos x="f155" y="f156"/>
                </a:cxn>
                <a:cxn ang="f98">
                  <a:pos x="f167" y="f168"/>
                </a:cxn>
                <a:cxn ang="f98">
                  <a:pos x="f169" y="f170"/>
                </a:cxn>
                <a:cxn ang="f98">
                  <a:pos x="f171" y="f172"/>
                </a:cxn>
                <a:cxn ang="f98">
                  <a:pos x="f173" y="f174"/>
                </a:cxn>
                <a:cxn ang="f98">
                  <a:pos x="f175" y="f176"/>
                </a:cxn>
                <a:cxn ang="f98">
                  <a:pos x="f177" y="f178"/>
                </a:cxn>
                <a:cxn ang="f98">
                  <a:pos x="f167" y="f168"/>
                </a:cxn>
              </a:cxnLst>
              <a:rect l="f151" t="f154" r="f152" b="f153"/>
              <a:pathLst>
                <a:path w="150" h="11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6" y="f17"/>
                    <a:pt x="f18" y="f19"/>
                  </a:cubicBezTo>
                  <a:cubicBezTo>
                    <a:pt x="f20" y="f21"/>
                    <a:pt x="f17" y="f7"/>
                    <a:pt x="f22" y="f23"/>
                  </a:cubicBezTo>
                  <a:cubicBezTo>
                    <a:pt x="f24" y="f25"/>
                    <a:pt x="f5" y="f26"/>
                    <a:pt x="f27" y="f28"/>
                  </a:cubicBezTo>
                  <a:cubicBezTo>
                    <a:pt x="f29" y="f30"/>
                    <a:pt x="f22" y="f14"/>
                    <a:pt x="f31" y="f12"/>
                  </a:cubicBezTo>
                  <a:cubicBezTo>
                    <a:pt x="f32" y="f10"/>
                    <a:pt x="f33" y="f10"/>
                    <a:pt x="f8" y="f5"/>
                  </a:cubicBezTo>
                  <a:close/>
                  <a:moveTo>
                    <a:pt x="f34" y="f8"/>
                  </a:moveTo>
                  <a:cubicBezTo>
                    <a:pt x="f13" y="f35"/>
                    <a:pt x="f36" y="f17"/>
                    <a:pt x="f37" y="f38"/>
                  </a:cubicBezTo>
                  <a:cubicBezTo>
                    <a:pt x="f37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lnTo>
                    <a:pt x="f34" y="f8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5C258E5D-526F-6124-0BDF-3D651F656644}"/>
                </a:ext>
              </a:extLst>
            </p:cNvPr>
            <p:cNvSpPr/>
            <p:nvPr/>
          </p:nvSpPr>
          <p:spPr>
            <a:xfrm>
              <a:off x="5945191" y="1758948"/>
              <a:ext cx="55558" cy="634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8"/>
                <a:gd name="f8" fmla="val 11"/>
                <a:gd name="f9" fmla="val 6"/>
                <a:gd name="f10" fmla="val 21"/>
                <a:gd name="f11" fmla="val 16"/>
                <a:gd name="f12" fmla="val 12"/>
                <a:gd name="f13" fmla="val 1"/>
                <a:gd name="f14" fmla="val 7"/>
                <a:gd name="f15" fmla="val 4"/>
                <a:gd name="f16" fmla="val 22"/>
                <a:gd name="f17" fmla="val 8"/>
                <a:gd name="f18" fmla="val 23"/>
                <a:gd name="f19" fmla="val 13"/>
                <a:gd name="f20" fmla="val 17"/>
                <a:gd name="f21" fmla="+- 0 0 -90"/>
                <a:gd name="f22" fmla="*/ f3 1 24"/>
                <a:gd name="f23" fmla="*/ f4 1 28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24"/>
                <a:gd name="f32" fmla="*/ f28 1 28"/>
                <a:gd name="f33" fmla="*/ 11 f29 1"/>
                <a:gd name="f34" fmla="*/ 28 f28 1"/>
                <a:gd name="f35" fmla="*/ 0 f29 1"/>
                <a:gd name="f36" fmla="*/ 12 f28 1"/>
                <a:gd name="f37" fmla="*/ 0 f28 1"/>
                <a:gd name="f38" fmla="*/ 23 f29 1"/>
                <a:gd name="f39" fmla="*/ 13 f28 1"/>
                <a:gd name="f40" fmla="+- f30 0 f1"/>
                <a:gd name="f41" fmla="*/ f33 1 24"/>
                <a:gd name="f42" fmla="*/ f34 1 28"/>
                <a:gd name="f43" fmla="*/ f35 1 24"/>
                <a:gd name="f44" fmla="*/ f36 1 28"/>
                <a:gd name="f45" fmla="*/ f37 1 28"/>
                <a:gd name="f46" fmla="*/ f38 1 24"/>
                <a:gd name="f47" fmla="*/ f39 1 28"/>
                <a:gd name="f48" fmla="*/ 0 1 f31"/>
                <a:gd name="f49" fmla="*/ f25 1 f31"/>
                <a:gd name="f50" fmla="*/ 0 1 f32"/>
                <a:gd name="f51" fmla="*/ f26 1 f32"/>
                <a:gd name="f52" fmla="*/ f41 1 f31"/>
                <a:gd name="f53" fmla="*/ f42 1 f32"/>
                <a:gd name="f54" fmla="*/ f43 1 f31"/>
                <a:gd name="f55" fmla="*/ f44 1 f32"/>
                <a:gd name="f56" fmla="*/ f45 1 f32"/>
                <a:gd name="f57" fmla="*/ f46 1 f31"/>
                <a:gd name="f58" fmla="*/ f47 1 f32"/>
                <a:gd name="f59" fmla="*/ f48 f22 1"/>
                <a:gd name="f60" fmla="*/ f49 f22 1"/>
                <a:gd name="f61" fmla="*/ f51 f23 1"/>
                <a:gd name="f62" fmla="*/ f50 f23 1"/>
                <a:gd name="f63" fmla="*/ f52 f22 1"/>
                <a:gd name="f64" fmla="*/ f53 f23 1"/>
                <a:gd name="f65" fmla="*/ f54 f22 1"/>
                <a:gd name="f66" fmla="*/ f55 f23 1"/>
                <a:gd name="f67" fmla="*/ f56 f23 1"/>
                <a:gd name="f68" fmla="*/ f57 f22 1"/>
                <a:gd name="f69" fmla="*/ f58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3" y="f64"/>
                </a:cxn>
                <a:cxn ang="f40">
                  <a:pos x="f65" y="f66"/>
                </a:cxn>
                <a:cxn ang="f40">
                  <a:pos x="f63" y="f67"/>
                </a:cxn>
                <a:cxn ang="f40">
                  <a:pos x="f68" y="f69"/>
                </a:cxn>
                <a:cxn ang="f40">
                  <a:pos x="f63" y="f64"/>
                </a:cxn>
              </a:cxnLst>
              <a:rect l="f59" t="f62" r="f60" b="f61"/>
              <a:pathLst>
                <a:path w="24" h="28">
                  <a:moveTo>
                    <a:pt x="f8" y="f7"/>
                  </a:moveTo>
                  <a:cubicBezTo>
                    <a:pt x="f9" y="f10"/>
                    <a:pt x="f5" y="f11"/>
                    <a:pt x="f5" y="f12"/>
                  </a:cubicBezTo>
                  <a:cubicBezTo>
                    <a:pt x="f13" y="f14"/>
                    <a:pt x="f14" y="f15"/>
                    <a:pt x="f8" y="f5"/>
                  </a:cubicBezTo>
                  <a:cubicBezTo>
                    <a:pt x="f11" y="f15"/>
                    <a:pt x="f16" y="f17"/>
                    <a:pt x="f18" y="f19"/>
                  </a:cubicBezTo>
                  <a:cubicBezTo>
                    <a:pt x="f6" y="f11"/>
                    <a:pt x="f20" y="f10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51016A11-5D4D-DDBE-EAFC-6A412B197DF6}"/>
                </a:ext>
              </a:extLst>
            </p:cNvPr>
            <p:cNvSpPr/>
            <p:nvPr/>
          </p:nvSpPr>
          <p:spPr>
            <a:xfrm>
              <a:off x="6232522" y="1758948"/>
              <a:ext cx="71442" cy="5238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"/>
                <a:gd name="f7" fmla="val 23"/>
                <a:gd name="f8" fmla="val 11"/>
                <a:gd name="f9" fmla="val 21"/>
                <a:gd name="f10" fmla="val 17"/>
                <a:gd name="f11" fmla="val 12"/>
                <a:gd name="f12" fmla="val 8"/>
                <a:gd name="f13" fmla="val 1"/>
                <a:gd name="f14" fmla="val 16"/>
                <a:gd name="f15" fmla="val 7"/>
                <a:gd name="f16" fmla="val 5"/>
                <a:gd name="f17" fmla="+- 0 0 -90"/>
                <a:gd name="f18" fmla="*/ f3 1 31"/>
                <a:gd name="f19" fmla="*/ f4 1 23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31"/>
                <a:gd name="f28" fmla="*/ f24 1 23"/>
                <a:gd name="f29" fmla="*/ 31 f25 1"/>
                <a:gd name="f30" fmla="*/ 11 f24 1"/>
                <a:gd name="f31" fmla="*/ 12 f25 1"/>
                <a:gd name="f32" fmla="*/ 23 f24 1"/>
                <a:gd name="f33" fmla="*/ 1 f25 1"/>
                <a:gd name="f34" fmla="*/ 12 f24 1"/>
                <a:gd name="f35" fmla="*/ 11 f25 1"/>
                <a:gd name="f36" fmla="*/ 0 f24 1"/>
                <a:gd name="f37" fmla="+- f26 0 f1"/>
                <a:gd name="f38" fmla="*/ f29 1 31"/>
                <a:gd name="f39" fmla="*/ f30 1 23"/>
                <a:gd name="f40" fmla="*/ f31 1 31"/>
                <a:gd name="f41" fmla="*/ f32 1 23"/>
                <a:gd name="f42" fmla="*/ f33 1 31"/>
                <a:gd name="f43" fmla="*/ f34 1 23"/>
                <a:gd name="f44" fmla="*/ f35 1 31"/>
                <a:gd name="f45" fmla="*/ f36 1 23"/>
                <a:gd name="f46" fmla="*/ 0 1 f27"/>
                <a:gd name="f47" fmla="*/ f21 1 f27"/>
                <a:gd name="f48" fmla="*/ 0 1 f28"/>
                <a:gd name="f49" fmla="*/ f22 1 f28"/>
                <a:gd name="f50" fmla="*/ f38 1 f27"/>
                <a:gd name="f51" fmla="*/ f39 1 f28"/>
                <a:gd name="f52" fmla="*/ f40 1 f27"/>
                <a:gd name="f53" fmla="*/ f41 1 f28"/>
                <a:gd name="f54" fmla="*/ f42 1 f27"/>
                <a:gd name="f55" fmla="*/ f43 1 f28"/>
                <a:gd name="f56" fmla="*/ f44 1 f27"/>
                <a:gd name="f57" fmla="*/ f45 1 f28"/>
                <a:gd name="f58" fmla="*/ f46 f18 1"/>
                <a:gd name="f59" fmla="*/ f47 f18 1"/>
                <a:gd name="f60" fmla="*/ f49 f19 1"/>
                <a:gd name="f61" fmla="*/ f48 f19 1"/>
                <a:gd name="f62" fmla="*/ f50 f18 1"/>
                <a:gd name="f63" fmla="*/ f51 f19 1"/>
                <a:gd name="f64" fmla="*/ f52 f18 1"/>
                <a:gd name="f65" fmla="*/ f53 f19 1"/>
                <a:gd name="f66" fmla="*/ f54 f18 1"/>
                <a:gd name="f67" fmla="*/ f55 f19 1"/>
                <a:gd name="f68" fmla="*/ f56 f18 1"/>
                <a:gd name="f69" fmla="*/ f57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62" y="f63"/>
                </a:cxn>
                <a:cxn ang="f37">
                  <a:pos x="f64" y="f65"/>
                </a:cxn>
                <a:cxn ang="f37">
                  <a:pos x="f66" y="f67"/>
                </a:cxn>
                <a:cxn ang="f37">
                  <a:pos x="f68" y="f69"/>
                </a:cxn>
                <a:cxn ang="f37">
                  <a:pos x="f62" y="f63"/>
                </a:cxn>
              </a:cxnLst>
              <a:rect l="f58" t="f61" r="f59" b="f60"/>
              <a:pathLst>
                <a:path w="31" h="23">
                  <a:moveTo>
                    <a:pt x="f6" y="f8"/>
                  </a:moveTo>
                  <a:cubicBezTo>
                    <a:pt x="f9" y="f10"/>
                    <a:pt x="f10" y="f7"/>
                    <a:pt x="f11" y="f7"/>
                  </a:cubicBezTo>
                  <a:cubicBezTo>
                    <a:pt x="f12" y="f7"/>
                    <a:pt x="f13" y="f14"/>
                    <a:pt x="f13" y="f11"/>
                  </a:cubicBezTo>
                  <a:cubicBezTo>
                    <a:pt x="f5" y="f12"/>
                    <a:pt x="f15" y="f13"/>
                    <a:pt x="f8" y="f5"/>
                  </a:cubicBezTo>
                  <a:cubicBezTo>
                    <a:pt x="f14" y="f5"/>
                    <a:pt x="f9" y="f16"/>
                    <a:pt x="f6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75C7D7E4-45DE-186E-716F-039C226E79A1}"/>
                </a:ext>
              </a:extLst>
            </p:cNvPr>
            <p:cNvSpPr/>
            <p:nvPr/>
          </p:nvSpPr>
          <p:spPr>
            <a:xfrm>
              <a:off x="5899151" y="2324103"/>
              <a:ext cx="455608" cy="59690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8"/>
                <a:gd name="f7" fmla="val 260"/>
                <a:gd name="f8" fmla="val 130"/>
                <a:gd name="f9" fmla="val 100"/>
                <a:gd name="f10" fmla="val 8"/>
                <a:gd name="f11" fmla="val 73"/>
                <a:gd name="f12" fmla="val 26"/>
                <a:gd name="f13" fmla="val 49"/>
                <a:gd name="f14" fmla="val 64"/>
                <a:gd name="f15" fmla="val 126"/>
                <a:gd name="f16" fmla="val 163"/>
                <a:gd name="f17" fmla="val 50"/>
                <a:gd name="f18" fmla="val 95"/>
                <a:gd name="f19" fmla="val 197"/>
                <a:gd name="f20" fmla="val 167"/>
                <a:gd name="f21" fmla="val 161"/>
                <a:gd name="f22" fmla="val 212"/>
                <a:gd name="f23" fmla="val 124"/>
                <a:gd name="f24" fmla="val 62"/>
                <a:gd name="f25" fmla="val 259"/>
                <a:gd name="f26" fmla="val 210"/>
                <a:gd name="f27" fmla="val 186"/>
                <a:gd name="f28" fmla="val 159"/>
                <a:gd name="f29" fmla="val 16"/>
                <a:gd name="f30" fmla="val 129"/>
                <a:gd name="f31" fmla="val 17"/>
                <a:gd name="f32" fmla="val 25"/>
                <a:gd name="f33" fmla="val 44"/>
                <a:gd name="f34" fmla="val 208"/>
                <a:gd name="f35" fmla="val 71"/>
                <a:gd name="f36" fmla="val 237"/>
                <a:gd name="f37" fmla="val 110"/>
                <a:gd name="f38" fmla="val 239"/>
                <a:gd name="f39" fmla="val 139"/>
                <a:gd name="f40" fmla="val 213"/>
                <a:gd name="f41" fmla="val 185"/>
                <a:gd name="f42" fmla="val 172"/>
                <a:gd name="f43" fmla="val 183"/>
                <a:gd name="f44" fmla="val 84"/>
                <a:gd name="f45" fmla="val 136"/>
                <a:gd name="f46" fmla="val 45"/>
                <a:gd name="f47" fmla="val 22"/>
                <a:gd name="f48" fmla="val 75"/>
                <a:gd name="f49" fmla="val 23"/>
                <a:gd name="f50" fmla="val 47"/>
                <a:gd name="f51" fmla="val 70"/>
                <a:gd name="f52" fmla="val 98"/>
                <a:gd name="f53" fmla="+- 0 0 -90"/>
                <a:gd name="f54" fmla="*/ f3 1 198"/>
                <a:gd name="f55" fmla="*/ f4 1 260"/>
                <a:gd name="f56" fmla="val f5"/>
                <a:gd name="f57" fmla="val f6"/>
                <a:gd name="f58" fmla="val f7"/>
                <a:gd name="f59" fmla="*/ f53 f0 1"/>
                <a:gd name="f60" fmla="+- f58 0 f56"/>
                <a:gd name="f61" fmla="+- f57 0 f56"/>
                <a:gd name="f62" fmla="*/ f59 1 f2"/>
                <a:gd name="f63" fmla="*/ f61 1 198"/>
                <a:gd name="f64" fmla="*/ f60 1 260"/>
                <a:gd name="f65" fmla="*/ 0 f61 1"/>
                <a:gd name="f66" fmla="*/ 130 f60 1"/>
                <a:gd name="f67" fmla="*/ 26 f61 1"/>
                <a:gd name="f68" fmla="*/ 49 f60 1"/>
                <a:gd name="f69" fmla="*/ 163 f61 1"/>
                <a:gd name="f70" fmla="*/ 50 f60 1"/>
                <a:gd name="f71" fmla="*/ 161 f61 1"/>
                <a:gd name="f72" fmla="*/ 212 f60 1"/>
                <a:gd name="f73" fmla="*/ 210 f60 1"/>
                <a:gd name="f74" fmla="*/ 16 f61 1"/>
                <a:gd name="f75" fmla="*/ 129 f60 1"/>
                <a:gd name="f76" fmla="*/ 44 f61 1"/>
                <a:gd name="f77" fmla="*/ 208 f60 1"/>
                <a:gd name="f78" fmla="*/ 139 f61 1"/>
                <a:gd name="f79" fmla="*/ 213 f60 1"/>
                <a:gd name="f80" fmla="*/ 136 f61 1"/>
                <a:gd name="f81" fmla="*/ 45 f60 1"/>
                <a:gd name="f82" fmla="*/ 49 f61 1"/>
                <a:gd name="f83" fmla="*/ 47 f60 1"/>
                <a:gd name="f84" fmla="+- f62 0 f1"/>
                <a:gd name="f85" fmla="*/ f65 1 198"/>
                <a:gd name="f86" fmla="*/ f66 1 260"/>
                <a:gd name="f87" fmla="*/ f67 1 198"/>
                <a:gd name="f88" fmla="*/ f68 1 260"/>
                <a:gd name="f89" fmla="*/ f69 1 198"/>
                <a:gd name="f90" fmla="*/ f70 1 260"/>
                <a:gd name="f91" fmla="*/ f71 1 198"/>
                <a:gd name="f92" fmla="*/ f72 1 260"/>
                <a:gd name="f93" fmla="*/ f73 1 260"/>
                <a:gd name="f94" fmla="*/ f74 1 198"/>
                <a:gd name="f95" fmla="*/ f75 1 260"/>
                <a:gd name="f96" fmla="*/ f76 1 198"/>
                <a:gd name="f97" fmla="*/ f77 1 260"/>
                <a:gd name="f98" fmla="*/ f78 1 198"/>
                <a:gd name="f99" fmla="*/ f79 1 260"/>
                <a:gd name="f100" fmla="*/ f80 1 198"/>
                <a:gd name="f101" fmla="*/ f81 1 260"/>
                <a:gd name="f102" fmla="*/ f82 1 198"/>
                <a:gd name="f103" fmla="*/ f83 1 260"/>
                <a:gd name="f104" fmla="*/ 0 1 f63"/>
                <a:gd name="f105" fmla="*/ f57 1 f63"/>
                <a:gd name="f106" fmla="*/ 0 1 f64"/>
                <a:gd name="f107" fmla="*/ f58 1 f64"/>
                <a:gd name="f108" fmla="*/ f85 1 f63"/>
                <a:gd name="f109" fmla="*/ f86 1 f64"/>
                <a:gd name="f110" fmla="*/ f87 1 f63"/>
                <a:gd name="f111" fmla="*/ f88 1 f64"/>
                <a:gd name="f112" fmla="*/ f89 1 f63"/>
                <a:gd name="f113" fmla="*/ f90 1 f64"/>
                <a:gd name="f114" fmla="*/ f91 1 f63"/>
                <a:gd name="f115" fmla="*/ f92 1 f64"/>
                <a:gd name="f116" fmla="*/ f93 1 f64"/>
                <a:gd name="f117" fmla="*/ f94 1 f63"/>
                <a:gd name="f118" fmla="*/ f95 1 f64"/>
                <a:gd name="f119" fmla="*/ f96 1 f63"/>
                <a:gd name="f120" fmla="*/ f97 1 f64"/>
                <a:gd name="f121" fmla="*/ f98 1 f63"/>
                <a:gd name="f122" fmla="*/ f99 1 f64"/>
                <a:gd name="f123" fmla="*/ f100 1 f63"/>
                <a:gd name="f124" fmla="*/ f101 1 f64"/>
                <a:gd name="f125" fmla="*/ f102 1 f63"/>
                <a:gd name="f126" fmla="*/ f103 1 f64"/>
                <a:gd name="f127" fmla="*/ f104 f54 1"/>
                <a:gd name="f128" fmla="*/ f105 f54 1"/>
                <a:gd name="f129" fmla="*/ f107 f55 1"/>
                <a:gd name="f130" fmla="*/ f106 f55 1"/>
                <a:gd name="f131" fmla="*/ f108 f54 1"/>
                <a:gd name="f132" fmla="*/ f109 f55 1"/>
                <a:gd name="f133" fmla="*/ f110 f54 1"/>
                <a:gd name="f134" fmla="*/ f111 f55 1"/>
                <a:gd name="f135" fmla="*/ f112 f54 1"/>
                <a:gd name="f136" fmla="*/ f113 f55 1"/>
                <a:gd name="f137" fmla="*/ f114 f54 1"/>
                <a:gd name="f138" fmla="*/ f115 f55 1"/>
                <a:gd name="f139" fmla="*/ f116 f55 1"/>
                <a:gd name="f140" fmla="*/ f117 f54 1"/>
                <a:gd name="f141" fmla="*/ f118 f55 1"/>
                <a:gd name="f142" fmla="*/ f119 f54 1"/>
                <a:gd name="f143" fmla="*/ f120 f55 1"/>
                <a:gd name="f144" fmla="*/ f121 f54 1"/>
                <a:gd name="f145" fmla="*/ f122 f55 1"/>
                <a:gd name="f146" fmla="*/ f123 f54 1"/>
                <a:gd name="f147" fmla="*/ f124 f55 1"/>
                <a:gd name="f148" fmla="*/ f125 f54 1"/>
                <a:gd name="f149" fmla="*/ f126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4">
                  <a:pos x="f131" y="f132"/>
                </a:cxn>
                <a:cxn ang="f84">
                  <a:pos x="f133" y="f134"/>
                </a:cxn>
                <a:cxn ang="f84">
                  <a:pos x="f135" y="f136"/>
                </a:cxn>
                <a:cxn ang="f84">
                  <a:pos x="f137" y="f138"/>
                </a:cxn>
                <a:cxn ang="f84">
                  <a:pos x="f133" y="f139"/>
                </a:cxn>
                <a:cxn ang="f84">
                  <a:pos x="f131" y="f132"/>
                </a:cxn>
                <a:cxn ang="f84">
                  <a:pos x="f140" y="f141"/>
                </a:cxn>
                <a:cxn ang="f84">
                  <a:pos x="f142" y="f143"/>
                </a:cxn>
                <a:cxn ang="f84">
                  <a:pos x="f144" y="f145"/>
                </a:cxn>
                <a:cxn ang="f84">
                  <a:pos x="f146" y="f147"/>
                </a:cxn>
                <a:cxn ang="f84">
                  <a:pos x="f148" y="f149"/>
                </a:cxn>
                <a:cxn ang="f84">
                  <a:pos x="f140" y="f141"/>
                </a:cxn>
              </a:cxnLst>
              <a:rect l="f127" t="f130" r="f128" b="f129"/>
              <a:pathLst>
                <a:path w="198" h="260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5"/>
                    <a:pt x="f15" y="f5"/>
                    <a:pt x="f16" y="f17"/>
                  </a:cubicBezTo>
                  <a:cubicBezTo>
                    <a:pt x="f6" y="f18"/>
                    <a:pt x="f19" y="f20"/>
                    <a:pt x="f21" y="f22"/>
                  </a:cubicBezTo>
                  <a:cubicBezTo>
                    <a:pt x="f23" y="f7"/>
                    <a:pt x="f24" y="f25"/>
                    <a:pt x="f12" y="f26"/>
                  </a:cubicBezTo>
                  <a:cubicBezTo>
                    <a:pt x="f10" y="f27"/>
                    <a:pt x="f5" y="f28"/>
                    <a:pt x="f5" y="f8"/>
                  </a:cubicBezTo>
                  <a:close/>
                  <a:moveTo>
                    <a:pt x="f29" y="f30"/>
                  </a:moveTo>
                  <a:cubicBezTo>
                    <a:pt x="f31" y="f28"/>
                    <a:pt x="f32" y="f27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37" y="f47"/>
                    <a:pt x="f48" y="f49"/>
                    <a:pt x="f13" y="f50"/>
                  </a:cubicBezTo>
                  <a:cubicBezTo>
                    <a:pt x="f12" y="f51"/>
                    <a:pt x="f31" y="f52"/>
                    <a:pt x="f29" y="f30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3E26060D-1C75-0194-5794-B87470FD2AEA}"/>
                </a:ext>
              </a:extLst>
            </p:cNvPr>
            <p:cNvSpPr/>
            <p:nvPr/>
          </p:nvSpPr>
          <p:spPr>
            <a:xfrm>
              <a:off x="6042026" y="1892295"/>
              <a:ext cx="155576" cy="1095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8"/>
                <a:gd name="f7" fmla="val 48"/>
                <a:gd name="f8" fmla="val 47"/>
                <a:gd name="f9" fmla="val 58"/>
                <a:gd name="f10" fmla="val 46"/>
                <a:gd name="f11" fmla="val 49"/>
                <a:gd name="f12" fmla="val 45"/>
                <a:gd name="f13" fmla="val 39"/>
                <a:gd name="f14" fmla="val 33"/>
                <a:gd name="f15" fmla="val 44"/>
                <a:gd name="f16" fmla="val 26"/>
                <a:gd name="f17" fmla="val 19"/>
                <a:gd name="f18" fmla="val 13"/>
                <a:gd name="f19" fmla="val 6"/>
                <a:gd name="f20" fmla="val 4"/>
                <a:gd name="f21" fmla="val 41"/>
                <a:gd name="f22" fmla="val 8"/>
                <a:gd name="f23" fmla="val 36"/>
                <a:gd name="f24" fmla="val 12"/>
                <a:gd name="f25" fmla="val 34"/>
                <a:gd name="f26" fmla="val 21"/>
                <a:gd name="f27" fmla="val 29"/>
                <a:gd name="f28" fmla="val 27"/>
                <a:gd name="f29" fmla="val 25"/>
                <a:gd name="f30" fmla="val 14"/>
                <a:gd name="f31" fmla="val 17"/>
                <a:gd name="f32" fmla="val 11"/>
                <a:gd name="f33" fmla="val 2"/>
                <a:gd name="f34" fmla="val 28"/>
                <a:gd name="f35" fmla="val 1"/>
                <a:gd name="f36" fmla="val 30"/>
                <a:gd name="f37" fmla="val 55"/>
                <a:gd name="f38" fmla="val 35"/>
                <a:gd name="f39" fmla="val 60"/>
                <a:gd name="f40" fmla="val 37"/>
                <a:gd name="f41" fmla="val 63"/>
                <a:gd name="f42" fmla="val 43"/>
                <a:gd name="f43" fmla="val 67"/>
                <a:gd name="f44" fmla="+- 0 0 -90"/>
                <a:gd name="f45" fmla="*/ f3 1 68"/>
                <a:gd name="f46" fmla="*/ f4 1 48"/>
                <a:gd name="f47" fmla="val f5"/>
                <a:gd name="f48" fmla="val f6"/>
                <a:gd name="f49" fmla="val f7"/>
                <a:gd name="f50" fmla="*/ f44 f0 1"/>
                <a:gd name="f51" fmla="+- f49 0 f47"/>
                <a:gd name="f52" fmla="+- f48 0 f47"/>
                <a:gd name="f53" fmla="*/ f50 1 f2"/>
                <a:gd name="f54" fmla="*/ f52 1 68"/>
                <a:gd name="f55" fmla="*/ f51 1 48"/>
                <a:gd name="f56" fmla="*/ 68 f52 1"/>
                <a:gd name="f57" fmla="*/ 47 f51 1"/>
                <a:gd name="f58" fmla="*/ 39 f52 1"/>
                <a:gd name="f59" fmla="*/ 45 f51 1"/>
                <a:gd name="f60" fmla="*/ 19 f52 1"/>
                <a:gd name="f61" fmla="*/ 0 f52 1"/>
                <a:gd name="f62" fmla="*/ 44 f51 1"/>
                <a:gd name="f63" fmla="*/ 12 f52 1"/>
                <a:gd name="f64" fmla="*/ 34 f51 1"/>
                <a:gd name="f65" fmla="*/ 14 f51 1"/>
                <a:gd name="f66" fmla="*/ 2 f51 1"/>
                <a:gd name="f67" fmla="*/ 44 f52 1"/>
                <a:gd name="f68" fmla="*/ 1 f51 1"/>
                <a:gd name="f69" fmla="*/ 46 f52 1"/>
                <a:gd name="f70" fmla="*/ 13 f51 1"/>
                <a:gd name="f71" fmla="*/ 55 f52 1"/>
                <a:gd name="f72" fmla="*/ 35 f51 1"/>
                <a:gd name="f73" fmla="*/ 67 f52 1"/>
                <a:gd name="f74" fmla="*/ 48 f51 1"/>
                <a:gd name="f75" fmla="+- f53 0 f1"/>
                <a:gd name="f76" fmla="*/ f56 1 68"/>
                <a:gd name="f77" fmla="*/ f57 1 48"/>
                <a:gd name="f78" fmla="*/ f58 1 68"/>
                <a:gd name="f79" fmla="*/ f59 1 48"/>
                <a:gd name="f80" fmla="*/ f60 1 68"/>
                <a:gd name="f81" fmla="*/ f61 1 68"/>
                <a:gd name="f82" fmla="*/ f62 1 48"/>
                <a:gd name="f83" fmla="*/ f63 1 68"/>
                <a:gd name="f84" fmla="*/ f64 1 48"/>
                <a:gd name="f85" fmla="*/ f65 1 48"/>
                <a:gd name="f86" fmla="*/ f66 1 48"/>
                <a:gd name="f87" fmla="*/ f67 1 68"/>
                <a:gd name="f88" fmla="*/ f68 1 48"/>
                <a:gd name="f89" fmla="*/ f69 1 68"/>
                <a:gd name="f90" fmla="*/ f70 1 48"/>
                <a:gd name="f91" fmla="*/ f71 1 68"/>
                <a:gd name="f92" fmla="*/ f72 1 48"/>
                <a:gd name="f93" fmla="*/ f73 1 68"/>
                <a:gd name="f94" fmla="*/ f74 1 48"/>
                <a:gd name="f95" fmla="*/ 0 1 f54"/>
                <a:gd name="f96" fmla="*/ f48 1 f54"/>
                <a:gd name="f97" fmla="*/ 0 1 f55"/>
                <a:gd name="f98" fmla="*/ f49 1 f55"/>
                <a:gd name="f99" fmla="*/ f76 1 f54"/>
                <a:gd name="f100" fmla="*/ f77 1 f55"/>
                <a:gd name="f101" fmla="*/ f78 1 f54"/>
                <a:gd name="f102" fmla="*/ f79 1 f55"/>
                <a:gd name="f103" fmla="*/ f80 1 f54"/>
                <a:gd name="f104" fmla="*/ f81 1 f54"/>
                <a:gd name="f105" fmla="*/ f82 1 f55"/>
                <a:gd name="f106" fmla="*/ f83 1 f54"/>
                <a:gd name="f107" fmla="*/ f84 1 f55"/>
                <a:gd name="f108" fmla="*/ f85 1 f55"/>
                <a:gd name="f109" fmla="*/ f86 1 f55"/>
                <a:gd name="f110" fmla="*/ f87 1 f54"/>
                <a:gd name="f111" fmla="*/ f88 1 f55"/>
                <a:gd name="f112" fmla="*/ f89 1 f54"/>
                <a:gd name="f113" fmla="*/ f90 1 f55"/>
                <a:gd name="f114" fmla="*/ f91 1 f54"/>
                <a:gd name="f115" fmla="*/ f92 1 f55"/>
                <a:gd name="f116" fmla="*/ f93 1 f54"/>
                <a:gd name="f117" fmla="*/ f94 1 f55"/>
                <a:gd name="f118" fmla="*/ f95 f45 1"/>
                <a:gd name="f119" fmla="*/ f96 f45 1"/>
                <a:gd name="f120" fmla="*/ f98 f46 1"/>
                <a:gd name="f121" fmla="*/ f97 f46 1"/>
                <a:gd name="f122" fmla="*/ f99 f45 1"/>
                <a:gd name="f123" fmla="*/ f100 f46 1"/>
                <a:gd name="f124" fmla="*/ f101 f45 1"/>
                <a:gd name="f125" fmla="*/ f102 f46 1"/>
                <a:gd name="f126" fmla="*/ f103 f45 1"/>
                <a:gd name="f127" fmla="*/ f104 f45 1"/>
                <a:gd name="f128" fmla="*/ f105 f46 1"/>
                <a:gd name="f129" fmla="*/ f106 f45 1"/>
                <a:gd name="f130" fmla="*/ f107 f46 1"/>
                <a:gd name="f131" fmla="*/ f108 f46 1"/>
                <a:gd name="f132" fmla="*/ f109 f46 1"/>
                <a:gd name="f133" fmla="*/ f110 f45 1"/>
                <a:gd name="f134" fmla="*/ f111 f46 1"/>
                <a:gd name="f135" fmla="*/ f112 f45 1"/>
                <a:gd name="f136" fmla="*/ f113 f46 1"/>
                <a:gd name="f137" fmla="*/ f114 f45 1"/>
                <a:gd name="f138" fmla="*/ f115 f46 1"/>
                <a:gd name="f139" fmla="*/ f116 f45 1"/>
                <a:gd name="f140" fmla="*/ f117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5">
                  <a:pos x="f122" y="f123"/>
                </a:cxn>
                <a:cxn ang="f75">
                  <a:pos x="f124" y="f125"/>
                </a:cxn>
                <a:cxn ang="f75">
                  <a:pos x="f126" y="f123"/>
                </a:cxn>
                <a:cxn ang="f75">
                  <a:pos x="f127" y="f128"/>
                </a:cxn>
                <a:cxn ang="f75">
                  <a:pos x="f129" y="f130"/>
                </a:cxn>
                <a:cxn ang="f75">
                  <a:pos x="f126" y="f131"/>
                </a:cxn>
                <a:cxn ang="f75">
                  <a:pos x="f126" y="f132"/>
                </a:cxn>
                <a:cxn ang="f75">
                  <a:pos x="f133" y="f134"/>
                </a:cxn>
                <a:cxn ang="f75">
                  <a:pos x="f135" y="f136"/>
                </a:cxn>
                <a:cxn ang="f75">
                  <a:pos x="f137" y="f138"/>
                </a:cxn>
                <a:cxn ang="f75">
                  <a:pos x="f139" y="f140"/>
                </a:cxn>
                <a:cxn ang="f75">
                  <a:pos x="f122" y="f123"/>
                </a:cxn>
              </a:cxnLst>
              <a:rect l="f118" t="f121" r="f119" b="f120"/>
              <a:pathLst>
                <a:path w="68" h="48">
                  <a:moveTo>
                    <a:pt x="f6" y="f8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5"/>
                    <a:pt x="f16" y="f8"/>
                    <a:pt x="f17" y="f8"/>
                  </a:cubicBezTo>
                  <a:cubicBezTo>
                    <a:pt x="f18" y="f8"/>
                    <a:pt x="f19" y="f12"/>
                    <a:pt x="f5" y="f15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17" y="f30"/>
                  </a:cubicBezTo>
                  <a:cubicBezTo>
                    <a:pt x="f31" y="f32"/>
                    <a:pt x="f17" y="f33"/>
                    <a:pt x="f17" y="f33"/>
                  </a:cubicBezTo>
                  <a:cubicBezTo>
                    <a:pt x="f34" y="f35"/>
                    <a:pt x="f23" y="f5"/>
                    <a:pt x="f15" y="f35"/>
                  </a:cubicBezTo>
                  <a:cubicBezTo>
                    <a:pt x="f10" y="f35"/>
                    <a:pt x="f7" y="f32"/>
                    <a:pt x="f10" y="f18"/>
                  </a:cubicBezTo>
                  <a:cubicBezTo>
                    <a:pt x="f23" y="f16"/>
                    <a:pt x="f12" y="f36"/>
                    <a:pt x="f37" y="f38"/>
                  </a:cubicBezTo>
                  <a:cubicBezTo>
                    <a:pt x="f39" y="f40"/>
                    <a:pt x="f41" y="f42"/>
                    <a:pt x="f43" y="f7"/>
                  </a:cubicBezTo>
                  <a:cubicBezTo>
                    <a:pt x="f43" y="f7"/>
                    <a:pt x="f6" y="f8"/>
                    <a:pt x="f6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235;p70">
            <a:extLst>
              <a:ext uri="{FF2B5EF4-FFF2-40B4-BE49-F238E27FC236}">
                <a16:creationId xmlns:a16="http://schemas.microsoft.com/office/drawing/2014/main" id="{C1596D9C-CEF5-0172-97DA-83951431E1D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Your teddy bear's </a:t>
            </a:r>
            <a:r>
              <a:rPr lang="en-US">
                <a:solidFill>
                  <a:srgbClr val="DE4351"/>
                </a:solidFill>
              </a:rPr>
              <a:t>favorite things</a:t>
            </a:r>
          </a:p>
        </p:txBody>
      </p:sp>
      <p:sp>
        <p:nvSpPr>
          <p:cNvPr id="3" name="Google Shape;8300;p70">
            <a:extLst>
              <a:ext uri="{FF2B5EF4-FFF2-40B4-BE49-F238E27FC236}">
                <a16:creationId xmlns:a16="http://schemas.microsoft.com/office/drawing/2014/main" id="{FD32E116-B117-A03D-2541-D4E66FBC577B}"/>
              </a:ext>
            </a:extLst>
          </p:cNvPr>
          <p:cNvSpPr/>
          <p:nvPr/>
        </p:nvSpPr>
        <p:spPr>
          <a:xfrm rot="10799991">
            <a:off x="7656957" y="489405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8301;p70">
            <a:extLst>
              <a:ext uri="{FF2B5EF4-FFF2-40B4-BE49-F238E27FC236}">
                <a16:creationId xmlns:a16="http://schemas.microsoft.com/office/drawing/2014/main" id="{1492975A-9690-C57A-189E-506E118F159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1069473"/>
            <a:ext cx="7704002" cy="314096"/>
          </a:xfrm>
        </p:spPr>
        <p:txBody>
          <a:bodyPr/>
          <a:lstStyle/>
          <a:p>
            <a:pPr lvl="0"/>
            <a:r>
              <a:rPr lang="en-US" sz="1400">
                <a:latin typeface="Bellota Text"/>
              </a:rPr>
              <a:t>Select the favorite elements of your teddy bear and drag them to the circle</a:t>
            </a:r>
          </a:p>
        </p:txBody>
      </p:sp>
      <p:sp>
        <p:nvSpPr>
          <p:cNvPr id="5" name="Google Shape;8302;p70">
            <a:extLst>
              <a:ext uri="{FF2B5EF4-FFF2-40B4-BE49-F238E27FC236}">
                <a16:creationId xmlns:a16="http://schemas.microsoft.com/office/drawing/2014/main" id="{F6C60EF5-4E8F-B027-B67C-4F173D25673E}"/>
              </a:ext>
            </a:extLst>
          </p:cNvPr>
          <p:cNvSpPr/>
          <p:nvPr/>
        </p:nvSpPr>
        <p:spPr>
          <a:xfrm>
            <a:off x="4841546" y="1511878"/>
            <a:ext cx="2975997" cy="2975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DF6D3"/>
          </a:solidFill>
          <a:ln w="76196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Forma libre: forma 255">
            <a:extLst>
              <a:ext uri="{FF2B5EF4-FFF2-40B4-BE49-F238E27FC236}">
                <a16:creationId xmlns:a16="http://schemas.microsoft.com/office/drawing/2014/main" id="{E51483D6-9E96-03BD-A44F-4E02C24987CB}"/>
              </a:ext>
            </a:extLst>
          </p:cNvPr>
          <p:cNvSpPr/>
          <p:nvPr/>
        </p:nvSpPr>
        <p:spPr>
          <a:xfrm>
            <a:off x="-12353" y="-24716"/>
            <a:ext cx="1532241" cy="14086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Forma libre: forma 256">
            <a:extLst>
              <a:ext uri="{FF2B5EF4-FFF2-40B4-BE49-F238E27FC236}">
                <a16:creationId xmlns:a16="http://schemas.microsoft.com/office/drawing/2014/main" id="{E92CAF9B-3203-D705-33B9-77CDFAB19AF1}"/>
              </a:ext>
            </a:extLst>
          </p:cNvPr>
          <p:cNvSpPr/>
          <p:nvPr/>
        </p:nvSpPr>
        <p:spPr>
          <a:xfrm flipH="1">
            <a:off x="7612462" y="-5376"/>
            <a:ext cx="1531537" cy="12378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0B9ADFB3-A637-B4D1-3F83-3B5DD019FC88}"/>
              </a:ext>
            </a:extLst>
          </p:cNvPr>
          <p:cNvSpPr/>
          <p:nvPr/>
        </p:nvSpPr>
        <p:spPr>
          <a:xfrm>
            <a:off x="5689817" y="1875608"/>
            <a:ext cx="2861057" cy="29970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22"/>
              <a:gd name="f7" fmla="val 1280"/>
              <a:gd name="f8" fmla="val 397"/>
              <a:gd name="f9" fmla="val 708"/>
              <a:gd name="f10" fmla="val 395"/>
              <a:gd name="f11" fmla="val 709"/>
              <a:gd name="f12" fmla="val 392"/>
              <a:gd name="f13" fmla="val 390"/>
              <a:gd name="f14" fmla="val 710"/>
              <a:gd name="f15" fmla="val 373"/>
              <a:gd name="f16" fmla="val 717"/>
              <a:gd name="f17" fmla="val 358"/>
              <a:gd name="f18" fmla="val 726"/>
              <a:gd name="f19" fmla="val 345"/>
              <a:gd name="f20" fmla="val 739"/>
              <a:gd name="f21" fmla="val 321"/>
              <a:gd name="f22" fmla="val 765"/>
              <a:gd name="f23" fmla="val 291"/>
              <a:gd name="f24" fmla="val 780"/>
              <a:gd name="f25" fmla="val 256"/>
              <a:gd name="f26" fmla="val 787"/>
              <a:gd name="f27" fmla="val 235"/>
              <a:gd name="f28" fmla="val 791"/>
              <a:gd name="f29" fmla="val 213"/>
              <a:gd name="f30" fmla="val 793"/>
              <a:gd name="f31" fmla="val 193"/>
              <a:gd name="f32" fmla="val 786"/>
              <a:gd name="f33" fmla="val 160"/>
              <a:gd name="f34" fmla="val 773"/>
              <a:gd name="f35" fmla="val 132"/>
              <a:gd name="f36" fmla="val 755"/>
              <a:gd name="f37" fmla="val 125"/>
              <a:gd name="f38" fmla="val 715"/>
              <a:gd name="f39" fmla="val 122"/>
              <a:gd name="f40" fmla="val 696"/>
              <a:gd name="f41" fmla="val 128"/>
              <a:gd name="f42" fmla="val 678"/>
              <a:gd name="f43" fmla="val 138"/>
              <a:gd name="f44" fmla="val 663"/>
              <a:gd name="f45" fmla="val 157"/>
              <a:gd name="f46" fmla="val 634"/>
              <a:gd name="f47" fmla="val 609"/>
              <a:gd name="f48" fmla="val 210"/>
              <a:gd name="f49" fmla="val 590"/>
              <a:gd name="f50" fmla="val 242"/>
              <a:gd name="f51" fmla="val 570"/>
              <a:gd name="f52" fmla="val 272"/>
              <a:gd name="f53" fmla="val 548"/>
              <a:gd name="f54" fmla="val 303"/>
              <a:gd name="f55" fmla="val 528"/>
              <a:gd name="f56" fmla="val 341"/>
              <a:gd name="f57" fmla="val 503"/>
              <a:gd name="f58" fmla="val 384"/>
              <a:gd name="f59" fmla="val 490"/>
              <a:gd name="f60" fmla="val 428"/>
              <a:gd name="f61" fmla="val 481"/>
              <a:gd name="f62" fmla="val 445"/>
              <a:gd name="f63" fmla="val 478"/>
              <a:gd name="f64" fmla="val 461"/>
              <a:gd name="f65" fmla="val 473"/>
              <a:gd name="f66" fmla="val 470"/>
              <a:gd name="f67" fmla="val 501"/>
              <a:gd name="f68" fmla="val 466"/>
              <a:gd name="f69" fmla="val 525"/>
              <a:gd name="f70" fmla="val 463"/>
              <a:gd name="f71" fmla="val 459"/>
              <a:gd name="f72" fmla="val 562"/>
              <a:gd name="f73" fmla="val 457"/>
              <a:gd name="f74" fmla="val 564"/>
              <a:gd name="f75" fmla="val 452"/>
              <a:gd name="f76" fmla="val 555"/>
              <a:gd name="f77" fmla="val 442"/>
              <a:gd name="f78" fmla="val 546"/>
              <a:gd name="f79" fmla="val 431"/>
              <a:gd name="f80" fmla="val 536"/>
              <a:gd name="f81" fmla="val 422"/>
              <a:gd name="f82" fmla="val 526"/>
              <a:gd name="f83" fmla="val 412"/>
              <a:gd name="f84" fmla="val 508"/>
              <a:gd name="f85" fmla="val 498"/>
              <a:gd name="f86" fmla="val 369"/>
              <a:gd name="f87" fmla="val 494"/>
              <a:gd name="f88" fmla="val 342"/>
              <a:gd name="f89" fmla="val 492"/>
              <a:gd name="f90" fmla="val 327"/>
              <a:gd name="f91" fmla="val 491"/>
              <a:gd name="f92" fmla="val 312"/>
              <a:gd name="f93" fmla="val 487"/>
              <a:gd name="f94" fmla="val 298"/>
              <a:gd name="f95" fmla="val 485"/>
              <a:gd name="f96" fmla="val 480"/>
              <a:gd name="f97" fmla="val 283"/>
              <a:gd name="f98" fmla="val 475"/>
              <a:gd name="f99" fmla="val 279"/>
              <a:gd name="f100" fmla="val 455"/>
              <a:gd name="f101" fmla="val 265"/>
              <a:gd name="f102" fmla="val 245"/>
              <a:gd name="f103" fmla="val 430"/>
              <a:gd name="f104" fmla="val 225"/>
              <a:gd name="f105" fmla="val 418"/>
              <a:gd name="f106" fmla="val 206"/>
              <a:gd name="f107" fmla="val 414"/>
              <a:gd name="f108" fmla="val 185"/>
              <a:gd name="f109" fmla="val 163"/>
              <a:gd name="f110" fmla="val 130"/>
              <a:gd name="f111" fmla="val 424"/>
              <a:gd name="f112" fmla="val 99"/>
              <a:gd name="f113" fmla="val 447"/>
              <a:gd name="f114" fmla="val 75"/>
              <a:gd name="f115" fmla="val 465"/>
              <a:gd name="f116" fmla="val 56"/>
              <a:gd name="f117" fmla="val 484"/>
              <a:gd name="f118" fmla="val 40"/>
              <a:gd name="f119" fmla="val 504"/>
              <a:gd name="f120" fmla="val 23"/>
              <a:gd name="f121" fmla="val 3"/>
              <a:gd name="f122" fmla="val 573"/>
              <a:gd name="f123" fmla="val 597"/>
              <a:gd name="f124" fmla="val 17"/>
              <a:gd name="f125" fmla="val 605"/>
              <a:gd name="f126" fmla="val 610"/>
              <a:gd name="f127" fmla="val 31"/>
              <a:gd name="f128" fmla="val 616"/>
              <a:gd name="f129" fmla="val 39"/>
              <a:gd name="f130" fmla="val 620"/>
              <a:gd name="f131" fmla="val 45"/>
              <a:gd name="f132" fmla="val 622"/>
              <a:gd name="f133" fmla="val 53"/>
              <a:gd name="f134" fmla="val 625"/>
              <a:gd name="f135" fmla="val 59"/>
              <a:gd name="f136" fmla="val 628"/>
              <a:gd name="f137" fmla="val 65"/>
              <a:gd name="f138" fmla="val 633"/>
              <a:gd name="f139" fmla="val 67"/>
              <a:gd name="f140" fmla="val 639"/>
              <a:gd name="f141" fmla="val 66"/>
              <a:gd name="f142" fmla="val 63"/>
              <a:gd name="f143" fmla="val 688"/>
              <a:gd name="f144" fmla="val 713"/>
              <a:gd name="f145" fmla="val 57"/>
              <a:gd name="f146" fmla="val 758"/>
              <a:gd name="f147" fmla="val 54"/>
              <a:gd name="f148" fmla="val 803"/>
              <a:gd name="f149" fmla="val 50"/>
              <a:gd name="f150" fmla="val 847"/>
              <a:gd name="f151" fmla="val 867"/>
              <a:gd name="f152" fmla="val 68"/>
              <a:gd name="f153" fmla="val 885"/>
              <a:gd name="f154" fmla="val 77"/>
              <a:gd name="f155" fmla="val 904"/>
              <a:gd name="f156" fmla="val 85"/>
              <a:gd name="f157" fmla="val 912"/>
              <a:gd name="f158" fmla="val 88"/>
              <a:gd name="f159" fmla="val 918"/>
              <a:gd name="f160" fmla="val 87"/>
              <a:gd name="f161" fmla="val 924"/>
              <a:gd name="f162" fmla="val 80"/>
              <a:gd name="f163" fmla="val 945"/>
              <a:gd name="f164" fmla="val 58"/>
              <a:gd name="f165" fmla="val 978"/>
              <a:gd name="f166" fmla="val 1006"/>
              <a:gd name="f167" fmla="val 62"/>
              <a:gd name="f168" fmla="val 1061"/>
              <a:gd name="f169" fmla="val 86"/>
              <a:gd name="f170" fmla="val 1094"/>
              <a:gd name="f171" fmla="val 127"/>
              <a:gd name="f172" fmla="val 1104"/>
              <a:gd name="f173" fmla="val 186"/>
              <a:gd name="f174" fmla="val 1108"/>
              <a:gd name="f175" fmla="val 212"/>
              <a:gd name="f176" fmla="val 1110"/>
              <a:gd name="f177" fmla="val 238"/>
              <a:gd name="f178" fmla="val 1103"/>
              <a:gd name="f179" fmla="val 263"/>
              <a:gd name="f180" fmla="val 1093"/>
              <a:gd name="f181" fmla="val 305"/>
              <a:gd name="f182" fmla="val 1063"/>
              <a:gd name="f183" fmla="val 328"/>
              <a:gd name="f184" fmla="val 1024"/>
              <a:gd name="f185" fmla="val 1014"/>
              <a:gd name="f186" fmla="val 350"/>
              <a:gd name="f187" fmla="val 1002"/>
              <a:gd name="f188" fmla="val 361"/>
              <a:gd name="f189" fmla="val 985"/>
              <a:gd name="f190" fmla="val 404"/>
              <a:gd name="f191" fmla="val 954"/>
              <a:gd name="f192" fmla="val 437"/>
              <a:gd name="f193" fmla="val 923"/>
              <a:gd name="f194" fmla="val 917"/>
              <a:gd name="f195" fmla="val 477"/>
              <a:gd name="f196" fmla="val 911"/>
              <a:gd name="f197" fmla="val 906"/>
              <a:gd name="f198" fmla="val 493"/>
              <a:gd name="f199" fmla="val 903"/>
              <a:gd name="f200" fmla="val 497"/>
              <a:gd name="f201" fmla="val 502"/>
              <a:gd name="f202" fmla="val 909"/>
              <a:gd name="f203" fmla="val 939"/>
              <a:gd name="f204" fmla="val 516"/>
              <a:gd name="f205" fmla="val 962"/>
              <a:gd name="f206" fmla="val 539"/>
              <a:gd name="f207" fmla="val 987"/>
              <a:gd name="f208" fmla="val 558"/>
              <a:gd name="f209" fmla="val 1013"/>
              <a:gd name="f210" fmla="val 578"/>
              <a:gd name="f211" fmla="val 1039"/>
              <a:gd name="f212" fmla="val 598"/>
              <a:gd name="f213" fmla="val 1064"/>
              <a:gd name="f214" fmla="val 619"/>
              <a:gd name="f215" fmla="val 1096"/>
              <a:gd name="f216" fmla="val 644"/>
              <a:gd name="f217" fmla="val 1122"/>
              <a:gd name="f218" fmla="val 675"/>
              <a:gd name="f219" fmla="val 1143"/>
              <a:gd name="f220" fmla="val 1170"/>
              <a:gd name="f221" fmla="val 754"/>
              <a:gd name="f222" fmla="val 1197"/>
              <a:gd name="f223" fmla="val 799"/>
              <a:gd name="f224" fmla="val 1213"/>
              <a:gd name="f225" fmla="val 849"/>
              <a:gd name="f226" fmla="val 1218"/>
              <a:gd name="f227" fmla="val 866"/>
              <a:gd name="f228" fmla="val 884"/>
              <a:gd name="f229" fmla="val 1219"/>
              <a:gd name="f230" fmla="val 902"/>
              <a:gd name="f231" fmla="val 1215"/>
              <a:gd name="f232" fmla="val 928"/>
              <a:gd name="f233" fmla="val 1199"/>
              <a:gd name="f234" fmla="val 946"/>
              <a:gd name="f235" fmla="val 1173"/>
              <a:gd name="f236" fmla="val 955"/>
              <a:gd name="f237" fmla="val 1154"/>
              <a:gd name="f238" fmla="val 1156"/>
              <a:gd name="f239" fmla="val 963"/>
              <a:gd name="f240" fmla="val 1165"/>
              <a:gd name="f241" fmla="val 986"/>
              <a:gd name="f242" fmla="val 1171"/>
              <a:gd name="f243" fmla="val 996"/>
              <a:gd name="f244" fmla="val 1174"/>
              <a:gd name="f245" fmla="val 1005"/>
              <a:gd name="f246" fmla="val 1176"/>
              <a:gd name="f247" fmla="val 1178"/>
              <a:gd name="f248" fmla="val 1023"/>
              <a:gd name="f249" fmla="val 1181"/>
              <a:gd name="f250" fmla="val 1032"/>
              <a:gd name="f251" fmla="val 1190"/>
              <a:gd name="f252" fmla="val 1053"/>
              <a:gd name="f253" fmla="val 1195"/>
              <a:gd name="f254" fmla="val 1076"/>
              <a:gd name="f255" fmla="val 1194"/>
              <a:gd name="f256" fmla="val 1099"/>
              <a:gd name="f257" fmla="val 1193"/>
              <a:gd name="f258" fmla="val 1107"/>
              <a:gd name="f259" fmla="val 1116"/>
              <a:gd name="f260" fmla="val 1186"/>
              <a:gd name="f261" fmla="val 1124"/>
              <a:gd name="f262" fmla="val 1144"/>
              <a:gd name="f263" fmla="val 1164"/>
              <a:gd name="f264" fmla="val 1155"/>
              <a:gd name="f265" fmla="val 1185"/>
              <a:gd name="f266" fmla="val 1136"/>
              <a:gd name="f267" fmla="val 1221"/>
              <a:gd name="f268" fmla="val 1247"/>
              <a:gd name="f269" fmla="val 1069"/>
              <a:gd name="f270" fmla="val 1260"/>
              <a:gd name="f271" fmla="val 1040"/>
              <a:gd name="f272" fmla="val 1269"/>
              <a:gd name="f273" fmla="val 1011"/>
              <a:gd name="f274" fmla="val 981"/>
              <a:gd name="f275" fmla="val 1277"/>
              <a:gd name="f276" fmla="val 964"/>
              <a:gd name="f277" fmla="val 1276"/>
              <a:gd name="f278" fmla="val 947"/>
              <a:gd name="f279" fmla="val 1274"/>
              <a:gd name="f280" fmla="val 931"/>
              <a:gd name="f281" fmla="val 1270"/>
              <a:gd name="f282" fmla="val 1263"/>
              <a:gd name="f283" fmla="val 876"/>
              <a:gd name="f284" fmla="val 1253"/>
              <a:gd name="f285" fmla="val 851"/>
              <a:gd name="f286" fmla="val 1237"/>
              <a:gd name="f287" fmla="val 843"/>
              <a:gd name="f288" fmla="val 1231"/>
              <a:gd name="f289" fmla="val 833"/>
              <a:gd name="f290" fmla="val 1224"/>
              <a:gd name="f291" fmla="val 828"/>
              <a:gd name="f292" fmla="val 818"/>
              <a:gd name="f293" fmla="val 1200"/>
              <a:gd name="f294" fmla="val 811"/>
              <a:gd name="f295" fmla="val 1183"/>
              <a:gd name="f296" fmla="val 804"/>
              <a:gd name="f297" fmla="val 1166"/>
              <a:gd name="f298" fmla="val 1152"/>
              <a:gd name="f299" fmla="val 790"/>
              <a:gd name="f300" fmla="val 775"/>
              <a:gd name="f301" fmla="val 1140"/>
              <a:gd name="f302" fmla="val 729"/>
              <a:gd name="f303" fmla="val 1130"/>
              <a:gd name="f304" fmla="val 684"/>
              <a:gd name="f305" fmla="val 1118"/>
              <a:gd name="f306" fmla="val 638"/>
              <a:gd name="f307" fmla="val 593"/>
              <a:gd name="f308" fmla="val 1102"/>
              <a:gd name="f309" fmla="val 534"/>
              <a:gd name="f310" fmla="val 1088"/>
              <a:gd name="f311" fmla="val 462"/>
              <a:gd name="f312" fmla="val 1083"/>
              <a:gd name="f313" fmla="val 448"/>
              <a:gd name="f314" fmla="val 1080"/>
              <a:gd name="f315" fmla="val 426"/>
              <a:gd name="f316" fmla="val 391"/>
              <a:gd name="f317" fmla="val 1126"/>
              <a:gd name="f318" fmla="val 356"/>
              <a:gd name="f319" fmla="val 1158"/>
              <a:gd name="f320" fmla="val 320"/>
              <a:gd name="f321" fmla="val 306"/>
              <a:gd name="f322" fmla="val 1203"/>
              <a:gd name="f323" fmla="val 289"/>
              <a:gd name="f324" fmla="val 1208"/>
              <a:gd name="f325" fmla="val 270"/>
              <a:gd name="f326" fmla="val 1210"/>
              <a:gd name="f327" fmla="val 1198"/>
              <a:gd name="f328" fmla="val 112"/>
              <a:gd name="f329" fmla="val 18"/>
              <a:gd name="f330" fmla="val 6"/>
              <a:gd name="f331" fmla="val 1030"/>
              <a:gd name="f332" fmla="val 997"/>
              <a:gd name="f333" fmla="val 7"/>
              <a:gd name="f334" fmla="val 967"/>
              <a:gd name="f335" fmla="val 938"/>
              <a:gd name="f336" fmla="val 43"/>
              <a:gd name="f337" fmla="val 69"/>
              <a:gd name="f338" fmla="val 875"/>
              <a:gd name="f339" fmla="val 852"/>
              <a:gd name="f340" fmla="val 121"/>
              <a:gd name="f341" fmla="val 835"/>
              <a:gd name="f342" fmla="val 146"/>
              <a:gd name="f343" fmla="val 823"/>
              <a:gd name="f344" fmla="val 176"/>
              <a:gd name="f345" fmla="val 829"/>
              <a:gd name="f346" fmla="val 184"/>
              <a:gd name="f347" fmla="val 831"/>
              <a:gd name="f348" fmla="val 192"/>
              <a:gd name="f349" fmla="val 834"/>
              <a:gd name="f350" fmla="val 199"/>
              <a:gd name="f351" fmla="val 839"/>
              <a:gd name="f352" fmla="val 215"/>
              <a:gd name="f353" fmla="val 230"/>
              <a:gd name="f354" fmla="val 864"/>
              <a:gd name="f355" fmla="val 246"/>
              <a:gd name="f356" fmla="val 877"/>
              <a:gd name="f357" fmla="val 250"/>
              <a:gd name="f358" fmla="val 881"/>
              <a:gd name="f359" fmla="val 254"/>
              <a:gd name="f360" fmla="val 883"/>
              <a:gd name="f361" fmla="val 258"/>
              <a:gd name="f362" fmla="val 879"/>
              <a:gd name="f363" fmla="val 286"/>
              <a:gd name="f364" fmla="val 857"/>
              <a:gd name="f365" fmla="val 316"/>
              <a:gd name="f366" fmla="val 837"/>
              <a:gd name="f367" fmla="val 333"/>
              <a:gd name="f368" fmla="val 778"/>
              <a:gd name="f369" fmla="val 359"/>
              <a:gd name="f370" fmla="val 378"/>
              <a:gd name="f371" fmla="val 732"/>
              <a:gd name="f372" fmla="val 382"/>
              <a:gd name="f373" fmla="val 388"/>
              <a:gd name="f374" fmla="val 721"/>
              <a:gd name="f375" fmla="val 393"/>
              <a:gd name="f376" fmla="val 716"/>
              <a:gd name="f377" fmla="val 714"/>
              <a:gd name="f378" fmla="val 396"/>
              <a:gd name="f379" fmla="val 712"/>
              <a:gd name="f380" fmla="val 398"/>
              <a:gd name="f381" fmla="val 1001"/>
              <a:gd name="f382" fmla="val 880"/>
              <a:gd name="f383" fmla="val 1000"/>
              <a:gd name="f384" fmla="val 999"/>
              <a:gd name="f385" fmla="val 998"/>
              <a:gd name="f386" fmla="val 887"/>
              <a:gd name="f387" fmla="val 890"/>
              <a:gd name="f388" fmla="val 914"/>
              <a:gd name="f389" fmla="val 927"/>
              <a:gd name="f390" fmla="val 932"/>
              <a:gd name="f391" fmla="val 937"/>
              <a:gd name="f392" fmla="val 941"/>
              <a:gd name="f393" fmla="val 1004"/>
              <a:gd name="f394" fmla="val 948"/>
              <a:gd name="f395" fmla="val 1009"/>
              <a:gd name="f396" fmla="val 943"/>
              <a:gd name="f397" fmla="val 1056"/>
              <a:gd name="f398" fmla="val 1058"/>
              <a:gd name="f399" fmla="val 1060"/>
              <a:gd name="f400" fmla="val 936"/>
              <a:gd name="f401" fmla="val 934"/>
              <a:gd name="f402" fmla="val 930"/>
              <a:gd name="f403" fmla="val 1057"/>
              <a:gd name="f404" fmla="val 1055"/>
              <a:gd name="f405" fmla="val 1034"/>
              <a:gd name="f406" fmla="val 1020"/>
              <a:gd name="f407" fmla="val 888"/>
              <a:gd name="f408" fmla="val 1007"/>
              <a:gd name="f409" fmla="val 1003"/>
              <a:gd name="f410" fmla="+- 0 0 -90"/>
              <a:gd name="f411" fmla="*/ f3 1 1222"/>
              <a:gd name="f412" fmla="*/ f4 1 1280"/>
              <a:gd name="f413" fmla="val f5"/>
              <a:gd name="f414" fmla="val f6"/>
              <a:gd name="f415" fmla="val f7"/>
              <a:gd name="f416" fmla="*/ f410 f0 1"/>
              <a:gd name="f417" fmla="+- f415 0 f413"/>
              <a:gd name="f418" fmla="+- f414 0 f413"/>
              <a:gd name="f419" fmla="*/ f416 1 f2"/>
              <a:gd name="f420" fmla="*/ f418 1 1222"/>
              <a:gd name="f421" fmla="*/ f417 1 1280"/>
              <a:gd name="f422" fmla="*/ 390 f418 1"/>
              <a:gd name="f423" fmla="*/ 710 f417 1"/>
              <a:gd name="f424" fmla="*/ 256 f418 1"/>
              <a:gd name="f425" fmla="*/ 787 f417 1"/>
              <a:gd name="f426" fmla="*/ 125 f418 1"/>
              <a:gd name="f427" fmla="*/ 715 f417 1"/>
              <a:gd name="f428" fmla="*/ 210 f418 1"/>
              <a:gd name="f429" fmla="*/ 590 f417 1"/>
              <a:gd name="f430" fmla="*/ 428 f418 1"/>
              <a:gd name="f431" fmla="*/ 481 f417 1"/>
              <a:gd name="f432" fmla="*/ 548 f418 1"/>
              <a:gd name="f433" fmla="*/ 459 f417 1"/>
              <a:gd name="f434" fmla="*/ 526 f418 1"/>
              <a:gd name="f435" fmla="*/ 412 f417 1"/>
              <a:gd name="f436" fmla="*/ 487 f418 1"/>
              <a:gd name="f437" fmla="*/ 298 f417 1"/>
              <a:gd name="f438" fmla="*/ 430 f418 1"/>
              <a:gd name="f439" fmla="*/ 225 f417 1"/>
              <a:gd name="f440" fmla="*/ 447 f418 1"/>
              <a:gd name="f441" fmla="*/ 75 f417 1"/>
              <a:gd name="f442" fmla="*/ 597 f418 1"/>
              <a:gd name="f443" fmla="*/ 17 f417 1"/>
              <a:gd name="f444" fmla="*/ 625 f418 1"/>
              <a:gd name="f445" fmla="*/ 59 f417 1"/>
              <a:gd name="f446" fmla="*/ 713 f418 1"/>
              <a:gd name="f447" fmla="*/ 57 f417 1"/>
              <a:gd name="f448" fmla="*/ 904 f418 1"/>
              <a:gd name="f449" fmla="*/ 85 f417 1"/>
              <a:gd name="f450" fmla="*/ 1006 f418 1"/>
              <a:gd name="f451" fmla="*/ 62 f417 1"/>
              <a:gd name="f452" fmla="*/ 1103 f418 1"/>
              <a:gd name="f453" fmla="*/ 263 f417 1"/>
              <a:gd name="f454" fmla="*/ 1002 f418 1"/>
              <a:gd name="f455" fmla="*/ 361 f417 1"/>
              <a:gd name="f456" fmla="*/ 906 f418 1"/>
              <a:gd name="f457" fmla="*/ 493 f417 1"/>
              <a:gd name="f458" fmla="*/ 987 f418 1"/>
              <a:gd name="f459" fmla="*/ 558 f417 1"/>
              <a:gd name="f460" fmla="*/ 1143 f418 1"/>
              <a:gd name="f461" fmla="*/ 1219 f418 1"/>
              <a:gd name="f462" fmla="*/ 902 f417 1"/>
              <a:gd name="f463" fmla="*/ 1165 f418 1"/>
              <a:gd name="f464" fmla="*/ 978 f417 1"/>
              <a:gd name="f465" fmla="*/ 1181 f418 1"/>
              <a:gd name="f466" fmla="*/ 1032 f417 1"/>
              <a:gd name="f467" fmla="*/ 1186 f418 1"/>
              <a:gd name="f468" fmla="*/ 1124 f417 1"/>
              <a:gd name="f469" fmla="*/ 1069 f418 1"/>
              <a:gd name="f470" fmla="*/ 1260 f417 1"/>
              <a:gd name="f471" fmla="*/ 931 f418 1"/>
              <a:gd name="f472" fmla="*/ 1270 f417 1"/>
              <a:gd name="f473" fmla="*/ 828 f418 1"/>
              <a:gd name="f474" fmla="*/ 1215 f417 1"/>
              <a:gd name="f475" fmla="*/ 775 f418 1"/>
              <a:gd name="f476" fmla="*/ 1140 f417 1"/>
              <a:gd name="f477" fmla="*/ 570 f418 1"/>
              <a:gd name="f478" fmla="*/ 1099 f417 1"/>
              <a:gd name="f479" fmla="*/ 426 f418 1"/>
              <a:gd name="f480" fmla="*/ 1093 f417 1"/>
              <a:gd name="f481" fmla="*/ 270 f418 1"/>
              <a:gd name="f482" fmla="*/ 1210 f417 1"/>
              <a:gd name="f483" fmla="*/ 6 f418 1"/>
              <a:gd name="f484" fmla="*/ 1030 f417 1"/>
              <a:gd name="f485" fmla="*/ 99 f418 1"/>
              <a:gd name="f486" fmla="*/ 852 f417 1"/>
              <a:gd name="f487" fmla="*/ 199 f418 1"/>
              <a:gd name="f488" fmla="*/ 839 f417 1"/>
              <a:gd name="f489" fmla="*/ 258 f418 1"/>
              <a:gd name="f490" fmla="*/ 879 f417 1"/>
              <a:gd name="f491" fmla="*/ 378 f418 1"/>
              <a:gd name="f492" fmla="*/ 732 f417 1"/>
              <a:gd name="f493" fmla="*/ 398 f418 1"/>
              <a:gd name="f494" fmla="*/ 1001 f418 1"/>
              <a:gd name="f495" fmla="*/ 880 f417 1"/>
              <a:gd name="f496" fmla="*/ 997 f418 1"/>
              <a:gd name="f497" fmla="*/ 890 f417 1"/>
              <a:gd name="f498" fmla="*/ 941 f417 1"/>
              <a:gd name="f499" fmla="*/ 1056 f418 1"/>
              <a:gd name="f500" fmla="*/ 1058 f418 1"/>
              <a:gd name="f501" fmla="*/ 930 f417 1"/>
              <a:gd name="f502" fmla="*/ 1009 f418 1"/>
              <a:gd name="f503" fmla="*/ 888 f417 1"/>
              <a:gd name="f504" fmla="+- f419 0 f1"/>
              <a:gd name="f505" fmla="*/ f422 1 1222"/>
              <a:gd name="f506" fmla="*/ f423 1 1280"/>
              <a:gd name="f507" fmla="*/ f424 1 1222"/>
              <a:gd name="f508" fmla="*/ f425 1 1280"/>
              <a:gd name="f509" fmla="*/ f426 1 1222"/>
              <a:gd name="f510" fmla="*/ f427 1 1280"/>
              <a:gd name="f511" fmla="*/ f428 1 1222"/>
              <a:gd name="f512" fmla="*/ f429 1 1280"/>
              <a:gd name="f513" fmla="*/ f430 1 1222"/>
              <a:gd name="f514" fmla="*/ f431 1 1280"/>
              <a:gd name="f515" fmla="*/ f432 1 1222"/>
              <a:gd name="f516" fmla="*/ f433 1 1280"/>
              <a:gd name="f517" fmla="*/ f434 1 1222"/>
              <a:gd name="f518" fmla="*/ f435 1 1280"/>
              <a:gd name="f519" fmla="*/ f436 1 1222"/>
              <a:gd name="f520" fmla="*/ f437 1 1280"/>
              <a:gd name="f521" fmla="*/ f438 1 1222"/>
              <a:gd name="f522" fmla="*/ f439 1 1280"/>
              <a:gd name="f523" fmla="*/ f440 1 1222"/>
              <a:gd name="f524" fmla="*/ f441 1 1280"/>
              <a:gd name="f525" fmla="*/ f442 1 1222"/>
              <a:gd name="f526" fmla="*/ f443 1 1280"/>
              <a:gd name="f527" fmla="*/ f444 1 1222"/>
              <a:gd name="f528" fmla="*/ f445 1 1280"/>
              <a:gd name="f529" fmla="*/ f446 1 1222"/>
              <a:gd name="f530" fmla="*/ f447 1 1280"/>
              <a:gd name="f531" fmla="*/ f448 1 1222"/>
              <a:gd name="f532" fmla="*/ f449 1 1280"/>
              <a:gd name="f533" fmla="*/ f450 1 1222"/>
              <a:gd name="f534" fmla="*/ f451 1 1280"/>
              <a:gd name="f535" fmla="*/ f452 1 1222"/>
              <a:gd name="f536" fmla="*/ f453 1 1280"/>
              <a:gd name="f537" fmla="*/ f454 1 1222"/>
              <a:gd name="f538" fmla="*/ f455 1 1280"/>
              <a:gd name="f539" fmla="*/ f456 1 1222"/>
              <a:gd name="f540" fmla="*/ f457 1 1280"/>
              <a:gd name="f541" fmla="*/ f458 1 1222"/>
              <a:gd name="f542" fmla="*/ f459 1 1280"/>
              <a:gd name="f543" fmla="*/ f460 1 1222"/>
              <a:gd name="f544" fmla="*/ f461 1 1222"/>
              <a:gd name="f545" fmla="*/ f462 1 1280"/>
              <a:gd name="f546" fmla="*/ f463 1 1222"/>
              <a:gd name="f547" fmla="*/ f464 1 1280"/>
              <a:gd name="f548" fmla="*/ f465 1 1222"/>
              <a:gd name="f549" fmla="*/ f466 1 1280"/>
              <a:gd name="f550" fmla="*/ f467 1 1222"/>
              <a:gd name="f551" fmla="*/ f468 1 1280"/>
              <a:gd name="f552" fmla="*/ f469 1 1222"/>
              <a:gd name="f553" fmla="*/ f470 1 1280"/>
              <a:gd name="f554" fmla="*/ f471 1 1222"/>
              <a:gd name="f555" fmla="*/ f472 1 1280"/>
              <a:gd name="f556" fmla="*/ f473 1 1222"/>
              <a:gd name="f557" fmla="*/ f474 1 1280"/>
              <a:gd name="f558" fmla="*/ f475 1 1222"/>
              <a:gd name="f559" fmla="*/ f476 1 1280"/>
              <a:gd name="f560" fmla="*/ f477 1 1222"/>
              <a:gd name="f561" fmla="*/ f478 1 1280"/>
              <a:gd name="f562" fmla="*/ f479 1 1222"/>
              <a:gd name="f563" fmla="*/ f480 1 1280"/>
              <a:gd name="f564" fmla="*/ f481 1 1222"/>
              <a:gd name="f565" fmla="*/ f482 1 1280"/>
              <a:gd name="f566" fmla="*/ f483 1 1222"/>
              <a:gd name="f567" fmla="*/ f484 1 1280"/>
              <a:gd name="f568" fmla="*/ f485 1 1222"/>
              <a:gd name="f569" fmla="*/ f486 1 1280"/>
              <a:gd name="f570" fmla="*/ f487 1 1222"/>
              <a:gd name="f571" fmla="*/ f488 1 1280"/>
              <a:gd name="f572" fmla="*/ f489 1 1222"/>
              <a:gd name="f573" fmla="*/ f490 1 1280"/>
              <a:gd name="f574" fmla="*/ f491 1 1222"/>
              <a:gd name="f575" fmla="*/ f492 1 1280"/>
              <a:gd name="f576" fmla="*/ f493 1 1222"/>
              <a:gd name="f577" fmla="*/ f494 1 1222"/>
              <a:gd name="f578" fmla="*/ f495 1 1280"/>
              <a:gd name="f579" fmla="*/ f496 1 1222"/>
              <a:gd name="f580" fmla="*/ f497 1 1280"/>
              <a:gd name="f581" fmla="*/ f498 1 1280"/>
              <a:gd name="f582" fmla="*/ f499 1 1222"/>
              <a:gd name="f583" fmla="*/ f500 1 1222"/>
              <a:gd name="f584" fmla="*/ f501 1 1280"/>
              <a:gd name="f585" fmla="*/ f502 1 1222"/>
              <a:gd name="f586" fmla="*/ f503 1 1280"/>
              <a:gd name="f587" fmla="*/ 0 1 f420"/>
              <a:gd name="f588" fmla="*/ f414 1 f420"/>
              <a:gd name="f589" fmla="*/ 0 1 f421"/>
              <a:gd name="f590" fmla="*/ f415 1 f421"/>
              <a:gd name="f591" fmla="*/ f505 1 f420"/>
              <a:gd name="f592" fmla="*/ f506 1 f421"/>
              <a:gd name="f593" fmla="*/ f507 1 f420"/>
              <a:gd name="f594" fmla="*/ f508 1 f421"/>
              <a:gd name="f595" fmla="*/ f509 1 f420"/>
              <a:gd name="f596" fmla="*/ f510 1 f421"/>
              <a:gd name="f597" fmla="*/ f511 1 f420"/>
              <a:gd name="f598" fmla="*/ f512 1 f421"/>
              <a:gd name="f599" fmla="*/ f513 1 f420"/>
              <a:gd name="f600" fmla="*/ f514 1 f421"/>
              <a:gd name="f601" fmla="*/ f515 1 f420"/>
              <a:gd name="f602" fmla="*/ f516 1 f421"/>
              <a:gd name="f603" fmla="*/ f517 1 f420"/>
              <a:gd name="f604" fmla="*/ f518 1 f421"/>
              <a:gd name="f605" fmla="*/ f519 1 f420"/>
              <a:gd name="f606" fmla="*/ f520 1 f421"/>
              <a:gd name="f607" fmla="*/ f521 1 f420"/>
              <a:gd name="f608" fmla="*/ f522 1 f421"/>
              <a:gd name="f609" fmla="*/ f523 1 f420"/>
              <a:gd name="f610" fmla="*/ f524 1 f421"/>
              <a:gd name="f611" fmla="*/ f525 1 f420"/>
              <a:gd name="f612" fmla="*/ f526 1 f421"/>
              <a:gd name="f613" fmla="*/ f527 1 f420"/>
              <a:gd name="f614" fmla="*/ f528 1 f421"/>
              <a:gd name="f615" fmla="*/ f529 1 f420"/>
              <a:gd name="f616" fmla="*/ f530 1 f421"/>
              <a:gd name="f617" fmla="*/ f531 1 f420"/>
              <a:gd name="f618" fmla="*/ f532 1 f421"/>
              <a:gd name="f619" fmla="*/ f533 1 f420"/>
              <a:gd name="f620" fmla="*/ f534 1 f421"/>
              <a:gd name="f621" fmla="*/ f535 1 f420"/>
              <a:gd name="f622" fmla="*/ f536 1 f421"/>
              <a:gd name="f623" fmla="*/ f537 1 f420"/>
              <a:gd name="f624" fmla="*/ f538 1 f421"/>
              <a:gd name="f625" fmla="*/ f539 1 f420"/>
              <a:gd name="f626" fmla="*/ f540 1 f421"/>
              <a:gd name="f627" fmla="*/ f541 1 f420"/>
              <a:gd name="f628" fmla="*/ f542 1 f421"/>
              <a:gd name="f629" fmla="*/ f543 1 f420"/>
              <a:gd name="f630" fmla="*/ f544 1 f420"/>
              <a:gd name="f631" fmla="*/ f545 1 f421"/>
              <a:gd name="f632" fmla="*/ f546 1 f420"/>
              <a:gd name="f633" fmla="*/ f547 1 f421"/>
              <a:gd name="f634" fmla="*/ f548 1 f420"/>
              <a:gd name="f635" fmla="*/ f549 1 f421"/>
              <a:gd name="f636" fmla="*/ f550 1 f420"/>
              <a:gd name="f637" fmla="*/ f551 1 f421"/>
              <a:gd name="f638" fmla="*/ f552 1 f420"/>
              <a:gd name="f639" fmla="*/ f553 1 f421"/>
              <a:gd name="f640" fmla="*/ f554 1 f420"/>
              <a:gd name="f641" fmla="*/ f555 1 f421"/>
              <a:gd name="f642" fmla="*/ f556 1 f420"/>
              <a:gd name="f643" fmla="*/ f557 1 f421"/>
              <a:gd name="f644" fmla="*/ f558 1 f420"/>
              <a:gd name="f645" fmla="*/ f559 1 f421"/>
              <a:gd name="f646" fmla="*/ f560 1 f420"/>
              <a:gd name="f647" fmla="*/ f561 1 f421"/>
              <a:gd name="f648" fmla="*/ f562 1 f420"/>
              <a:gd name="f649" fmla="*/ f563 1 f421"/>
              <a:gd name="f650" fmla="*/ f564 1 f420"/>
              <a:gd name="f651" fmla="*/ f565 1 f421"/>
              <a:gd name="f652" fmla="*/ f566 1 f420"/>
              <a:gd name="f653" fmla="*/ f567 1 f421"/>
              <a:gd name="f654" fmla="*/ f568 1 f420"/>
              <a:gd name="f655" fmla="*/ f569 1 f421"/>
              <a:gd name="f656" fmla="*/ f570 1 f420"/>
              <a:gd name="f657" fmla="*/ f571 1 f421"/>
              <a:gd name="f658" fmla="*/ f572 1 f420"/>
              <a:gd name="f659" fmla="*/ f573 1 f421"/>
              <a:gd name="f660" fmla="*/ f574 1 f420"/>
              <a:gd name="f661" fmla="*/ f575 1 f421"/>
              <a:gd name="f662" fmla="*/ f576 1 f420"/>
              <a:gd name="f663" fmla="*/ f577 1 f420"/>
              <a:gd name="f664" fmla="*/ f578 1 f421"/>
              <a:gd name="f665" fmla="*/ f579 1 f420"/>
              <a:gd name="f666" fmla="*/ f580 1 f421"/>
              <a:gd name="f667" fmla="*/ f581 1 f421"/>
              <a:gd name="f668" fmla="*/ f582 1 f420"/>
              <a:gd name="f669" fmla="*/ f583 1 f420"/>
              <a:gd name="f670" fmla="*/ f584 1 f421"/>
              <a:gd name="f671" fmla="*/ f585 1 f420"/>
              <a:gd name="f672" fmla="*/ f586 1 f421"/>
              <a:gd name="f673" fmla="*/ f587 f411 1"/>
              <a:gd name="f674" fmla="*/ f588 f411 1"/>
              <a:gd name="f675" fmla="*/ f590 f412 1"/>
              <a:gd name="f676" fmla="*/ f589 f412 1"/>
              <a:gd name="f677" fmla="*/ f591 f411 1"/>
              <a:gd name="f678" fmla="*/ f592 f412 1"/>
              <a:gd name="f679" fmla="*/ f593 f411 1"/>
              <a:gd name="f680" fmla="*/ f594 f412 1"/>
              <a:gd name="f681" fmla="*/ f595 f411 1"/>
              <a:gd name="f682" fmla="*/ f596 f412 1"/>
              <a:gd name="f683" fmla="*/ f597 f411 1"/>
              <a:gd name="f684" fmla="*/ f598 f412 1"/>
              <a:gd name="f685" fmla="*/ f599 f411 1"/>
              <a:gd name="f686" fmla="*/ f600 f412 1"/>
              <a:gd name="f687" fmla="*/ f601 f411 1"/>
              <a:gd name="f688" fmla="*/ f602 f412 1"/>
              <a:gd name="f689" fmla="*/ f603 f411 1"/>
              <a:gd name="f690" fmla="*/ f604 f412 1"/>
              <a:gd name="f691" fmla="*/ f605 f411 1"/>
              <a:gd name="f692" fmla="*/ f606 f412 1"/>
              <a:gd name="f693" fmla="*/ f607 f411 1"/>
              <a:gd name="f694" fmla="*/ f608 f412 1"/>
              <a:gd name="f695" fmla="*/ f609 f411 1"/>
              <a:gd name="f696" fmla="*/ f610 f412 1"/>
              <a:gd name="f697" fmla="*/ f611 f411 1"/>
              <a:gd name="f698" fmla="*/ f612 f412 1"/>
              <a:gd name="f699" fmla="*/ f613 f411 1"/>
              <a:gd name="f700" fmla="*/ f614 f412 1"/>
              <a:gd name="f701" fmla="*/ f615 f411 1"/>
              <a:gd name="f702" fmla="*/ f616 f412 1"/>
              <a:gd name="f703" fmla="*/ f617 f411 1"/>
              <a:gd name="f704" fmla="*/ f618 f412 1"/>
              <a:gd name="f705" fmla="*/ f619 f411 1"/>
              <a:gd name="f706" fmla="*/ f620 f412 1"/>
              <a:gd name="f707" fmla="*/ f621 f411 1"/>
              <a:gd name="f708" fmla="*/ f622 f412 1"/>
              <a:gd name="f709" fmla="*/ f623 f411 1"/>
              <a:gd name="f710" fmla="*/ f624 f412 1"/>
              <a:gd name="f711" fmla="*/ f625 f411 1"/>
              <a:gd name="f712" fmla="*/ f626 f412 1"/>
              <a:gd name="f713" fmla="*/ f627 f411 1"/>
              <a:gd name="f714" fmla="*/ f628 f412 1"/>
              <a:gd name="f715" fmla="*/ f629 f411 1"/>
              <a:gd name="f716" fmla="*/ f630 f411 1"/>
              <a:gd name="f717" fmla="*/ f631 f412 1"/>
              <a:gd name="f718" fmla="*/ f632 f411 1"/>
              <a:gd name="f719" fmla="*/ f633 f412 1"/>
              <a:gd name="f720" fmla="*/ f634 f411 1"/>
              <a:gd name="f721" fmla="*/ f635 f412 1"/>
              <a:gd name="f722" fmla="*/ f636 f411 1"/>
              <a:gd name="f723" fmla="*/ f637 f412 1"/>
              <a:gd name="f724" fmla="*/ f638 f411 1"/>
              <a:gd name="f725" fmla="*/ f639 f412 1"/>
              <a:gd name="f726" fmla="*/ f640 f411 1"/>
              <a:gd name="f727" fmla="*/ f641 f412 1"/>
              <a:gd name="f728" fmla="*/ f642 f411 1"/>
              <a:gd name="f729" fmla="*/ f643 f412 1"/>
              <a:gd name="f730" fmla="*/ f644 f411 1"/>
              <a:gd name="f731" fmla="*/ f645 f412 1"/>
              <a:gd name="f732" fmla="*/ f646 f411 1"/>
              <a:gd name="f733" fmla="*/ f647 f412 1"/>
              <a:gd name="f734" fmla="*/ f648 f411 1"/>
              <a:gd name="f735" fmla="*/ f649 f412 1"/>
              <a:gd name="f736" fmla="*/ f650 f411 1"/>
              <a:gd name="f737" fmla="*/ f651 f412 1"/>
              <a:gd name="f738" fmla="*/ f652 f411 1"/>
              <a:gd name="f739" fmla="*/ f653 f412 1"/>
              <a:gd name="f740" fmla="*/ f654 f411 1"/>
              <a:gd name="f741" fmla="*/ f655 f412 1"/>
              <a:gd name="f742" fmla="*/ f656 f411 1"/>
              <a:gd name="f743" fmla="*/ f657 f412 1"/>
              <a:gd name="f744" fmla="*/ f658 f411 1"/>
              <a:gd name="f745" fmla="*/ f659 f412 1"/>
              <a:gd name="f746" fmla="*/ f660 f411 1"/>
              <a:gd name="f747" fmla="*/ f661 f412 1"/>
              <a:gd name="f748" fmla="*/ f662 f411 1"/>
              <a:gd name="f749" fmla="*/ f663 f411 1"/>
              <a:gd name="f750" fmla="*/ f664 f412 1"/>
              <a:gd name="f751" fmla="*/ f665 f411 1"/>
              <a:gd name="f752" fmla="*/ f666 f412 1"/>
              <a:gd name="f753" fmla="*/ f667 f412 1"/>
              <a:gd name="f754" fmla="*/ f668 f411 1"/>
              <a:gd name="f755" fmla="*/ f669 f411 1"/>
              <a:gd name="f756" fmla="*/ f670 f412 1"/>
              <a:gd name="f757" fmla="*/ f671 f411 1"/>
              <a:gd name="f758" fmla="*/ f672 f4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4">
                <a:pos x="f677" y="f678"/>
              </a:cxn>
              <a:cxn ang="f504">
                <a:pos x="f679" y="f680"/>
              </a:cxn>
              <a:cxn ang="f504">
                <a:pos x="f681" y="f682"/>
              </a:cxn>
              <a:cxn ang="f504">
                <a:pos x="f683" y="f684"/>
              </a:cxn>
              <a:cxn ang="f504">
                <a:pos x="f685" y="f686"/>
              </a:cxn>
              <a:cxn ang="f504">
                <a:pos x="f687" y="f688"/>
              </a:cxn>
              <a:cxn ang="f504">
                <a:pos x="f689" y="f690"/>
              </a:cxn>
              <a:cxn ang="f504">
                <a:pos x="f691" y="f692"/>
              </a:cxn>
              <a:cxn ang="f504">
                <a:pos x="f693" y="f694"/>
              </a:cxn>
              <a:cxn ang="f504">
                <a:pos x="f695" y="f696"/>
              </a:cxn>
              <a:cxn ang="f504">
                <a:pos x="f697" y="f698"/>
              </a:cxn>
              <a:cxn ang="f504">
                <a:pos x="f699" y="f700"/>
              </a:cxn>
              <a:cxn ang="f504">
                <a:pos x="f701" y="f702"/>
              </a:cxn>
              <a:cxn ang="f504">
                <a:pos x="f703" y="f704"/>
              </a:cxn>
              <a:cxn ang="f504">
                <a:pos x="f705" y="f706"/>
              </a:cxn>
              <a:cxn ang="f504">
                <a:pos x="f707" y="f708"/>
              </a:cxn>
              <a:cxn ang="f504">
                <a:pos x="f709" y="f710"/>
              </a:cxn>
              <a:cxn ang="f504">
                <a:pos x="f711" y="f712"/>
              </a:cxn>
              <a:cxn ang="f504">
                <a:pos x="f713" y="f714"/>
              </a:cxn>
              <a:cxn ang="f504">
                <a:pos x="f715" y="f678"/>
              </a:cxn>
              <a:cxn ang="f504">
                <a:pos x="f716" y="f717"/>
              </a:cxn>
              <a:cxn ang="f504">
                <a:pos x="f718" y="f719"/>
              </a:cxn>
              <a:cxn ang="f504">
                <a:pos x="f720" y="f721"/>
              </a:cxn>
              <a:cxn ang="f504">
                <a:pos x="f722" y="f723"/>
              </a:cxn>
              <a:cxn ang="f504">
                <a:pos x="f724" y="f725"/>
              </a:cxn>
              <a:cxn ang="f504">
                <a:pos x="f726" y="f727"/>
              </a:cxn>
              <a:cxn ang="f504">
                <a:pos x="f728" y="f729"/>
              </a:cxn>
              <a:cxn ang="f504">
                <a:pos x="f730" y="f731"/>
              </a:cxn>
              <a:cxn ang="f504">
                <a:pos x="f732" y="f733"/>
              </a:cxn>
              <a:cxn ang="f504">
                <a:pos x="f734" y="f735"/>
              </a:cxn>
              <a:cxn ang="f504">
                <a:pos x="f736" y="f737"/>
              </a:cxn>
              <a:cxn ang="f504">
                <a:pos x="f738" y="f739"/>
              </a:cxn>
              <a:cxn ang="f504">
                <a:pos x="f740" y="f741"/>
              </a:cxn>
              <a:cxn ang="f504">
                <a:pos x="f742" y="f743"/>
              </a:cxn>
              <a:cxn ang="f504">
                <a:pos x="f744" y="f745"/>
              </a:cxn>
              <a:cxn ang="f504">
                <a:pos x="f746" y="f747"/>
              </a:cxn>
              <a:cxn ang="f504">
                <a:pos x="f748" y="f678"/>
              </a:cxn>
              <a:cxn ang="f504">
                <a:pos x="f749" y="f750"/>
              </a:cxn>
              <a:cxn ang="f504">
                <a:pos x="f751" y="f752"/>
              </a:cxn>
              <a:cxn ang="f504">
                <a:pos x="f749" y="f753"/>
              </a:cxn>
              <a:cxn ang="f504">
                <a:pos x="f754" y="f753"/>
              </a:cxn>
              <a:cxn ang="f504">
                <a:pos x="f755" y="f756"/>
              </a:cxn>
              <a:cxn ang="f504">
                <a:pos x="f757" y="f758"/>
              </a:cxn>
            </a:cxnLst>
            <a:rect l="f673" t="f676" r="f674" b="f675"/>
            <a:pathLst>
              <a:path w="1222" h="1280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2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3" y="f66"/>
                </a:cubicBezTo>
                <a:cubicBezTo>
                  <a:pt x="f67" y="f68"/>
                  <a:pt x="f69" y="f70"/>
                  <a:pt x="f53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12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23"/>
                  <a:pt x="f96" y="f97"/>
                  <a:pt x="f98" y="f99"/>
                </a:cubicBezTo>
                <a:cubicBezTo>
                  <a:pt x="f100" y="f101"/>
                  <a:pt x="f77" y="f102"/>
                  <a:pt x="f103" y="f104"/>
                </a:cubicBezTo>
                <a:cubicBezTo>
                  <a:pt x="f105" y="f106"/>
                  <a:pt x="f107" y="f108"/>
                  <a:pt x="f107" y="f109"/>
                </a:cubicBezTo>
                <a:cubicBezTo>
                  <a:pt x="f107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82" y="f121"/>
                  <a:pt x="f122" y="f5"/>
                  <a:pt x="f123" y="f124"/>
                </a:cubicBezTo>
                <a:cubicBezTo>
                  <a:pt x="f125" y="f120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44" y="f142"/>
                  <a:pt x="f143" y="f135"/>
                  <a:pt x="f144" y="f145"/>
                </a:cubicBezTo>
                <a:cubicBezTo>
                  <a:pt x="f146" y="f147"/>
                  <a:pt x="f148" y="f149"/>
                  <a:pt x="f150" y="f142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49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82" y="f183"/>
                  <a:pt x="f184" y="f88"/>
                </a:cubicBezTo>
                <a:cubicBezTo>
                  <a:pt x="f185" y="f19"/>
                  <a:pt x="f166" y="f186"/>
                  <a:pt x="f187" y="f188"/>
                </a:cubicBezTo>
                <a:cubicBezTo>
                  <a:pt x="f189" y="f190"/>
                  <a:pt x="f191" y="f192"/>
                  <a:pt x="f193" y="f66"/>
                </a:cubicBezTo>
                <a:cubicBezTo>
                  <a:pt x="f194" y="f195"/>
                  <a:pt x="f196" y="f95"/>
                  <a:pt x="f197" y="f198"/>
                </a:cubicBezTo>
                <a:cubicBezTo>
                  <a:pt x="f199" y="f200"/>
                  <a:pt x="f199" y="f201"/>
                  <a:pt x="f202" y="f119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19" y="f14"/>
                </a:cubicBezTo>
                <a:cubicBezTo>
                  <a:pt x="f220" y="f221"/>
                  <a:pt x="f222" y="f223"/>
                  <a:pt x="f224" y="f225"/>
                </a:cubicBezTo>
                <a:cubicBezTo>
                  <a:pt x="f226" y="f227"/>
                  <a:pt x="f6" y="f228"/>
                  <a:pt x="f229" y="f230"/>
                </a:cubicBezTo>
                <a:cubicBezTo>
                  <a:pt x="f231" y="f232"/>
                  <a:pt x="f233" y="f234"/>
                  <a:pt x="f235" y="f236"/>
                </a:cubicBezTo>
                <a:cubicBezTo>
                  <a:pt x="f237" y="f205"/>
                  <a:pt x="f238" y="f239"/>
                  <a:pt x="f240" y="f165"/>
                </a:cubicBezTo>
                <a:cubicBezTo>
                  <a:pt x="f220" y="f241"/>
                  <a:pt x="f242" y="f243"/>
                  <a:pt x="f244" y="f245"/>
                </a:cubicBezTo>
                <a:cubicBezTo>
                  <a:pt x="f246" y="f185"/>
                  <a:pt x="f247" y="f248"/>
                  <a:pt x="f249" y="f250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1" y="f259"/>
                  <a:pt x="f260" y="f261"/>
                </a:cubicBezTo>
                <a:cubicBezTo>
                  <a:pt x="f246" y="f262"/>
                  <a:pt x="f240" y="f263"/>
                  <a:pt x="f264" y="f265"/>
                </a:cubicBezTo>
                <a:cubicBezTo>
                  <a:pt x="f266" y="f267"/>
                  <a:pt x="f174" y="f268"/>
                  <a:pt x="f269" y="f270"/>
                </a:cubicBezTo>
                <a:cubicBezTo>
                  <a:pt x="f271" y="f272"/>
                  <a:pt x="f273" y="f7"/>
                  <a:pt x="f274" y="f275"/>
                </a:cubicBezTo>
                <a:cubicBezTo>
                  <a:pt x="f276" y="f277"/>
                  <a:pt x="f278" y="f279"/>
                  <a:pt x="f280" y="f281"/>
                </a:cubicBezTo>
                <a:cubicBezTo>
                  <a:pt x="f199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91" y="f231"/>
                </a:cubicBezTo>
                <a:cubicBezTo>
                  <a:pt x="f292" y="f293"/>
                  <a:pt x="f294" y="f295"/>
                  <a:pt x="f296" y="f297"/>
                </a:cubicBezTo>
                <a:cubicBezTo>
                  <a:pt x="f223" y="f298"/>
                  <a:pt x="f299" y="f219"/>
                  <a:pt x="f300" y="f301"/>
                </a:cubicBezTo>
                <a:cubicBezTo>
                  <a:pt x="f302" y="f303"/>
                  <a:pt x="f304" y="f305"/>
                  <a:pt x="f306" y="f174"/>
                </a:cubicBezTo>
                <a:cubicBezTo>
                  <a:pt x="f128" y="f178"/>
                  <a:pt x="f307" y="f308"/>
                  <a:pt x="f51" y="f256"/>
                </a:cubicBezTo>
                <a:cubicBezTo>
                  <a:pt x="f309" y="f170"/>
                  <a:pt x="f85" y="f310"/>
                  <a:pt x="f311" y="f312"/>
                </a:cubicBezTo>
                <a:cubicBezTo>
                  <a:pt x="f313" y="f314"/>
                  <a:pt x="f192" y="f312"/>
                  <a:pt x="f315" y="f180"/>
                </a:cubicBezTo>
                <a:cubicBezTo>
                  <a:pt x="f316" y="f317"/>
                  <a:pt x="f318" y="f319"/>
                  <a:pt x="f320" y="f251"/>
                </a:cubicBezTo>
                <a:cubicBezTo>
                  <a:pt x="f321" y="f322"/>
                  <a:pt x="f323" y="f324"/>
                  <a:pt x="f325" y="f326"/>
                </a:cubicBezTo>
                <a:cubicBezTo>
                  <a:pt x="f29" y="f231"/>
                  <a:pt x="f33" y="f327"/>
                  <a:pt x="f328" y="f242"/>
                </a:cubicBezTo>
                <a:cubicBezTo>
                  <a:pt x="f116" y="f301"/>
                  <a:pt x="f329" y="f170"/>
                  <a:pt x="f330" y="f331"/>
                </a:cubicBezTo>
                <a:cubicBezTo>
                  <a:pt x="f5" y="f332"/>
                  <a:pt x="f333" y="f334"/>
                  <a:pt x="f120" y="f335"/>
                </a:cubicBezTo>
                <a:cubicBezTo>
                  <a:pt x="f336" y="f199"/>
                  <a:pt x="f337" y="f338"/>
                  <a:pt x="f112" y="f339"/>
                </a:cubicBezTo>
                <a:cubicBezTo>
                  <a:pt x="f340" y="f341"/>
                  <a:pt x="f342" y="f343"/>
                  <a:pt x="f344" y="f345"/>
                </a:cubicBezTo>
                <a:cubicBezTo>
                  <a:pt x="f346" y="f347"/>
                  <a:pt x="f348" y="f349"/>
                  <a:pt x="f350" y="f351"/>
                </a:cubicBezTo>
                <a:cubicBezTo>
                  <a:pt x="f352" y="f285"/>
                  <a:pt x="f353" y="f354"/>
                  <a:pt x="f355" y="f356"/>
                </a:cubicBezTo>
                <a:cubicBezTo>
                  <a:pt x="f357" y="f358"/>
                  <a:pt x="f359" y="f360"/>
                  <a:pt x="f361" y="f362"/>
                </a:cubicBezTo>
                <a:cubicBezTo>
                  <a:pt x="f363" y="f364"/>
                  <a:pt x="f365" y="f366"/>
                  <a:pt x="f367" y="f148"/>
                </a:cubicBezTo>
                <a:cubicBezTo>
                  <a:pt x="f19" y="f368"/>
                  <a:pt x="f369" y="f221"/>
                  <a:pt x="f370" y="f371"/>
                </a:cubicBezTo>
                <a:cubicBezTo>
                  <a:pt x="f372" y="f18"/>
                  <a:pt x="f373" y="f374"/>
                  <a:pt x="f375" y="f376"/>
                </a:cubicBezTo>
                <a:cubicBezTo>
                  <a:pt x="f10" y="f377"/>
                  <a:pt x="f378" y="f379"/>
                  <a:pt x="f380" y="f14"/>
                </a:cubicBezTo>
                <a:cubicBezTo>
                  <a:pt x="f380" y="f11"/>
                  <a:pt x="f8" y="f9"/>
                  <a:pt x="f8" y="f9"/>
                </a:cubicBezTo>
                <a:close/>
                <a:moveTo>
                  <a:pt x="f381" y="f382"/>
                </a:moveTo>
                <a:cubicBezTo>
                  <a:pt x="f383" y="f382"/>
                  <a:pt x="f384" y="f382"/>
                  <a:pt x="f385" y="f358"/>
                </a:cubicBezTo>
                <a:cubicBezTo>
                  <a:pt x="f385" y="f228"/>
                  <a:pt x="f332" y="f386"/>
                  <a:pt x="f332" y="f387"/>
                </a:cubicBezTo>
                <a:cubicBezTo>
                  <a:pt x="f385" y="f230"/>
                  <a:pt x="f384" y="f388"/>
                  <a:pt x="f383" y="f389"/>
                </a:cubicBezTo>
                <a:cubicBezTo>
                  <a:pt x="f383" y="f390"/>
                  <a:pt x="f381" y="f391"/>
                  <a:pt x="f381" y="f392"/>
                </a:cubicBezTo>
                <a:cubicBezTo>
                  <a:pt x="f187" y="f234"/>
                  <a:pt x="f393" y="f394"/>
                  <a:pt x="f395" y="f394"/>
                </a:cubicBezTo>
                <a:cubicBezTo>
                  <a:pt x="f184" y="f163"/>
                  <a:pt x="f271" y="f396"/>
                  <a:pt x="f397" y="f392"/>
                </a:cubicBezTo>
                <a:cubicBezTo>
                  <a:pt x="f398" y="f392"/>
                  <a:pt x="f399" y="f335"/>
                  <a:pt x="f168" y="f400"/>
                </a:cubicBezTo>
                <a:cubicBezTo>
                  <a:pt x="f168" y="f401"/>
                  <a:pt x="f399" y="f390"/>
                  <a:pt x="f398" y="f402"/>
                </a:cubicBezTo>
                <a:cubicBezTo>
                  <a:pt x="f403" y="f232"/>
                  <a:pt x="f404" y="f389"/>
                  <a:pt x="f252" y="f389"/>
                </a:cubicBezTo>
                <a:cubicBezTo>
                  <a:pt x="f405" y="f159"/>
                  <a:pt x="f406" y="f197"/>
                  <a:pt x="f395" y="f407"/>
                </a:cubicBezTo>
                <a:cubicBezTo>
                  <a:pt x="f408" y="f153"/>
                  <a:pt x="f409" y="f360"/>
                  <a:pt x="f381" y="f38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251;p13">
            <a:extLst>
              <a:ext uri="{FF2B5EF4-FFF2-40B4-BE49-F238E27FC236}">
                <a16:creationId xmlns:a16="http://schemas.microsoft.com/office/drawing/2014/main" id="{E69106D9-71F0-7835-234F-7217EC15B347}"/>
              </a:ext>
            </a:extLst>
          </p:cNvPr>
          <p:cNvSpPr/>
          <p:nvPr/>
        </p:nvSpPr>
        <p:spPr>
          <a:xfrm>
            <a:off x="1147919" y="1772107"/>
            <a:ext cx="3424080" cy="142343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400" b="0" i="0" u="none" strike="noStrike" kern="0" cap="none" spc="0" baseline="0">
                <a:solidFill>
                  <a:srgbClr val="DE4351"/>
                </a:solidFill>
                <a:uFillTx/>
                <a:latin typeface="Chewy"/>
                <a:ea typeface="Rubik"/>
                <a:cs typeface="Rubik"/>
              </a:rPr>
              <a:t>Additional Resources</a:t>
            </a:r>
          </a:p>
        </p:txBody>
      </p:sp>
      <p:sp>
        <p:nvSpPr>
          <p:cNvPr id="10" name="Google Shape;252;p13">
            <a:extLst>
              <a:ext uri="{FF2B5EF4-FFF2-40B4-BE49-F238E27FC236}">
                <a16:creationId xmlns:a16="http://schemas.microsoft.com/office/drawing/2014/main" id="{5D689039-CEE0-9384-05A7-6E8F77F99C79}"/>
              </a:ext>
            </a:extLst>
          </p:cNvPr>
          <p:cNvSpPr/>
          <p:nvPr/>
        </p:nvSpPr>
        <p:spPr>
          <a:xfrm>
            <a:off x="1147919" y="3220123"/>
            <a:ext cx="2983632" cy="1454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200" b="0" i="0" u="none" strike="noStrike" kern="0" cap="none" spc="0" baseline="0">
                <a:solidFill>
                  <a:srgbClr val="442F11"/>
                </a:solidFill>
                <a:uFillTx/>
                <a:latin typeface="Rubik"/>
                <a:ea typeface="Rubik"/>
                <a:cs typeface="Rubik"/>
              </a:rPr>
              <a:t>Write a small intro about the chapter. Cras nec quam eu neque tempus bibendum. Vestibulum porta metus odio, convallis interdum magna pellentesque tincidunt. Vivamus pellentesque.</a:t>
            </a:r>
            <a:endParaRPr lang="es-ES" sz="160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93;p71">
            <a:extLst>
              <a:ext uri="{FF2B5EF4-FFF2-40B4-BE49-F238E27FC236}">
                <a16:creationId xmlns:a16="http://schemas.microsoft.com/office/drawing/2014/main" id="{94C0648B-24FA-510D-32F6-DE7F02CF993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How to make </a:t>
            </a:r>
            <a:r>
              <a:rPr lang="en-US">
                <a:solidFill>
                  <a:srgbClr val="DE4351"/>
                </a:solidFill>
              </a:rPr>
              <a:t>teddy bear pancakes</a:t>
            </a:r>
          </a:p>
        </p:txBody>
      </p:sp>
      <p:sp>
        <p:nvSpPr>
          <p:cNvPr id="3" name="Google Shape;8494;p71">
            <a:extLst>
              <a:ext uri="{FF2B5EF4-FFF2-40B4-BE49-F238E27FC236}">
                <a16:creationId xmlns:a16="http://schemas.microsoft.com/office/drawing/2014/main" id="{7798AF09-80EE-DEC2-4DAE-084EF0F377BB}"/>
              </a:ext>
            </a:extLst>
          </p:cNvPr>
          <p:cNvSpPr/>
          <p:nvPr/>
        </p:nvSpPr>
        <p:spPr>
          <a:xfrm>
            <a:off x="1002273" y="3210586"/>
            <a:ext cx="185973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8495;p71">
            <a:extLst>
              <a:ext uri="{FF2B5EF4-FFF2-40B4-BE49-F238E27FC236}">
                <a16:creationId xmlns:a16="http://schemas.microsoft.com/office/drawing/2014/main" id="{C3371983-5B70-088F-479E-D3A14FA4F28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02273" y="3098106"/>
            <a:ext cx="1859697" cy="420303"/>
          </a:xfrm>
        </p:spPr>
        <p:txBody>
          <a:bodyPr/>
          <a:lstStyle/>
          <a:p>
            <a:pPr lvl="0"/>
            <a:r>
              <a:rPr lang="en-US" sz="2400"/>
              <a:t>Mars</a:t>
            </a:r>
          </a:p>
        </p:txBody>
      </p:sp>
      <p:sp>
        <p:nvSpPr>
          <p:cNvPr id="5" name="Google Shape;8496;p71">
            <a:extLst>
              <a:ext uri="{FF2B5EF4-FFF2-40B4-BE49-F238E27FC236}">
                <a16:creationId xmlns:a16="http://schemas.microsoft.com/office/drawing/2014/main" id="{D643958B-B333-1152-168C-6CCB482814EE}"/>
              </a:ext>
            </a:extLst>
          </p:cNvPr>
          <p:cNvSpPr/>
          <p:nvPr/>
        </p:nvSpPr>
        <p:spPr>
          <a:xfrm>
            <a:off x="3642137" y="3210586"/>
            <a:ext cx="185973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8497;p71">
            <a:extLst>
              <a:ext uri="{FF2B5EF4-FFF2-40B4-BE49-F238E27FC236}">
                <a16:creationId xmlns:a16="http://schemas.microsoft.com/office/drawing/2014/main" id="{78FE7709-21D9-ECA2-39D1-88606B6347EF}"/>
              </a:ext>
            </a:extLst>
          </p:cNvPr>
          <p:cNvSpPr/>
          <p:nvPr/>
        </p:nvSpPr>
        <p:spPr>
          <a:xfrm>
            <a:off x="6314160" y="3210586"/>
            <a:ext cx="1859734" cy="37907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8498;p71">
            <a:extLst>
              <a:ext uri="{FF2B5EF4-FFF2-40B4-BE49-F238E27FC236}">
                <a16:creationId xmlns:a16="http://schemas.microsoft.com/office/drawing/2014/main" id="{9607FD47-3295-1359-9FB2-3D137A87DCD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002273" y="3596801"/>
            <a:ext cx="1859697" cy="6987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/>
              <a:t>Despite being red, Mars is actually a very cold place</a:t>
            </a:r>
          </a:p>
        </p:txBody>
      </p:sp>
      <p:sp>
        <p:nvSpPr>
          <p:cNvPr id="8" name="Google Shape;8499;p71">
            <a:extLst>
              <a:ext uri="{FF2B5EF4-FFF2-40B4-BE49-F238E27FC236}">
                <a16:creationId xmlns:a16="http://schemas.microsoft.com/office/drawing/2014/main" id="{9564D99A-7235-F6F2-8D77-6ED0205FB97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58221" y="3596801"/>
            <a:ext cx="1859697" cy="6987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/>
              <a:t>It’s a gas giant and the biggest planet in the Solar System</a:t>
            </a:r>
          </a:p>
        </p:txBody>
      </p:sp>
      <p:sp>
        <p:nvSpPr>
          <p:cNvPr id="9" name="Google Shape;8500;p71">
            <a:extLst>
              <a:ext uri="{FF2B5EF4-FFF2-40B4-BE49-F238E27FC236}">
                <a16:creationId xmlns:a16="http://schemas.microsoft.com/office/drawing/2014/main" id="{5EFFB2CD-B6F4-9942-609E-A21D94B59BD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314178" y="3596801"/>
            <a:ext cx="1859697" cy="6987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/>
              <a:t>Saturn is composed mostly of hydrogen and helium</a:t>
            </a:r>
          </a:p>
        </p:txBody>
      </p:sp>
      <p:sp>
        <p:nvSpPr>
          <p:cNvPr id="10" name="Google Shape;8501;p71">
            <a:extLst>
              <a:ext uri="{FF2B5EF4-FFF2-40B4-BE49-F238E27FC236}">
                <a16:creationId xmlns:a16="http://schemas.microsoft.com/office/drawing/2014/main" id="{BC481B2B-32F2-A739-DC8A-63848EB9AF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14178" y="3098106"/>
            <a:ext cx="1859697" cy="420303"/>
          </a:xfrm>
        </p:spPr>
        <p:txBody>
          <a:bodyPr/>
          <a:lstStyle/>
          <a:p>
            <a:pPr lvl="0"/>
            <a:r>
              <a:rPr lang="en-US" sz="2400"/>
              <a:t>Saturn</a:t>
            </a:r>
          </a:p>
        </p:txBody>
      </p:sp>
      <p:sp>
        <p:nvSpPr>
          <p:cNvPr id="11" name="Google Shape;8502;p71">
            <a:extLst>
              <a:ext uri="{FF2B5EF4-FFF2-40B4-BE49-F238E27FC236}">
                <a16:creationId xmlns:a16="http://schemas.microsoft.com/office/drawing/2014/main" id="{1BBDF33A-4CD9-6634-F0B3-AC044E4A0E6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58221" y="3098106"/>
            <a:ext cx="1859697" cy="420303"/>
          </a:xfrm>
        </p:spPr>
        <p:txBody>
          <a:bodyPr/>
          <a:lstStyle/>
          <a:p>
            <a:pPr lvl="0"/>
            <a:r>
              <a:rPr lang="en-US" sz="2400"/>
              <a:t>Jupiter</a:t>
            </a:r>
          </a:p>
        </p:txBody>
      </p:sp>
      <p:sp>
        <p:nvSpPr>
          <p:cNvPr id="12" name="Google Shape;8575;p71">
            <a:extLst>
              <a:ext uri="{FF2B5EF4-FFF2-40B4-BE49-F238E27FC236}">
                <a16:creationId xmlns:a16="http://schemas.microsoft.com/office/drawing/2014/main" id="{4E77200D-E0F7-8C3D-7046-12B240F8EB21}"/>
              </a:ext>
            </a:extLst>
          </p:cNvPr>
          <p:cNvSpPr/>
          <p:nvPr/>
        </p:nvSpPr>
        <p:spPr>
          <a:xfrm>
            <a:off x="1091208" y="489405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8576;p71">
            <a:extLst>
              <a:ext uri="{FF2B5EF4-FFF2-40B4-BE49-F238E27FC236}">
                <a16:creationId xmlns:a16="http://schemas.microsoft.com/office/drawing/2014/main" id="{8A34459E-3EBB-EA62-1D0E-9A592BD78C83}"/>
              </a:ext>
            </a:extLst>
          </p:cNvPr>
          <p:cNvSpPr/>
          <p:nvPr/>
        </p:nvSpPr>
        <p:spPr>
          <a:xfrm rot="10799991">
            <a:off x="7713302" y="489405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8577;p71">
            <a:extLst>
              <a:ext uri="{FF2B5EF4-FFF2-40B4-BE49-F238E27FC236}">
                <a16:creationId xmlns:a16="http://schemas.microsoft.com/office/drawing/2014/main" id="{CF7D1AC9-101A-627B-87F0-09F8A677328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0423" y="2699528"/>
            <a:ext cx="1859697" cy="420303"/>
          </a:xfrm>
        </p:spPr>
        <p:txBody>
          <a:bodyPr anchor="ctr"/>
          <a:lstStyle/>
          <a:p>
            <a:pPr lvl="0"/>
            <a:r>
              <a:rPr lang="en-US" sz="3000">
                <a:solidFill>
                  <a:srgbClr val="DE4351"/>
                </a:solidFill>
              </a:rPr>
              <a:t>01</a:t>
            </a:r>
          </a:p>
        </p:txBody>
      </p:sp>
      <p:sp>
        <p:nvSpPr>
          <p:cNvPr id="15" name="Google Shape;8578;p71">
            <a:extLst>
              <a:ext uri="{FF2B5EF4-FFF2-40B4-BE49-F238E27FC236}">
                <a16:creationId xmlns:a16="http://schemas.microsoft.com/office/drawing/2014/main" id="{A09E25BE-BCEE-4DAB-F192-C5D60230238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559881" y="2762695"/>
            <a:ext cx="1859697" cy="420303"/>
          </a:xfrm>
        </p:spPr>
        <p:txBody>
          <a:bodyPr anchor="ctr"/>
          <a:lstStyle/>
          <a:p>
            <a:pPr lvl="0"/>
            <a:r>
              <a:rPr lang="en-US" sz="3000">
                <a:solidFill>
                  <a:srgbClr val="DE4351"/>
                </a:solidFill>
              </a:rPr>
              <a:t>03</a:t>
            </a:r>
          </a:p>
        </p:txBody>
      </p:sp>
      <p:sp>
        <p:nvSpPr>
          <p:cNvPr id="16" name="Google Shape;8579;p71">
            <a:extLst>
              <a:ext uri="{FF2B5EF4-FFF2-40B4-BE49-F238E27FC236}">
                <a16:creationId xmlns:a16="http://schemas.microsoft.com/office/drawing/2014/main" id="{53AE6C60-8DE8-4133-37F7-EE4A8564AB2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903969" y="2751091"/>
            <a:ext cx="1859697" cy="420303"/>
          </a:xfrm>
        </p:spPr>
        <p:txBody>
          <a:bodyPr anchor="ctr"/>
          <a:lstStyle/>
          <a:p>
            <a:pPr lvl="0"/>
            <a:r>
              <a:rPr lang="en-US" sz="3000">
                <a:solidFill>
                  <a:srgbClr val="DE4351"/>
                </a:solidFill>
              </a:rPr>
              <a:t>02</a:t>
            </a:r>
          </a:p>
        </p:txBody>
      </p:sp>
      <p:sp>
        <p:nvSpPr>
          <p:cNvPr id="17" name="Forma libre: forma 88">
            <a:extLst>
              <a:ext uri="{FF2B5EF4-FFF2-40B4-BE49-F238E27FC236}">
                <a16:creationId xmlns:a16="http://schemas.microsoft.com/office/drawing/2014/main" id="{66098D9D-0A72-1C99-01E0-A6A3FC80FFEF}"/>
              </a:ext>
            </a:extLst>
          </p:cNvPr>
          <p:cNvSpPr/>
          <p:nvPr/>
        </p:nvSpPr>
        <p:spPr>
          <a:xfrm flipH="1">
            <a:off x="6312999" y="3952658"/>
            <a:ext cx="2831000" cy="11908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Forma libre: forma 89">
            <a:extLst>
              <a:ext uri="{FF2B5EF4-FFF2-40B4-BE49-F238E27FC236}">
                <a16:creationId xmlns:a16="http://schemas.microsoft.com/office/drawing/2014/main" id="{20E6701A-6E6A-24F2-B045-CB3DF4C6920E}"/>
              </a:ext>
            </a:extLst>
          </p:cNvPr>
          <p:cNvSpPr/>
          <p:nvPr/>
        </p:nvSpPr>
        <p:spPr>
          <a:xfrm>
            <a:off x="8284" y="3966520"/>
            <a:ext cx="2978008" cy="11862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CE161FE0-577B-BCF6-90BB-AAD09DE8F260}"/>
              </a:ext>
            </a:extLst>
          </p:cNvPr>
          <p:cNvSpPr/>
          <p:nvPr/>
        </p:nvSpPr>
        <p:spPr>
          <a:xfrm>
            <a:off x="8421642" y="389159"/>
            <a:ext cx="458123" cy="4791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22"/>
              <a:gd name="f7" fmla="val 1280"/>
              <a:gd name="f8" fmla="val 397"/>
              <a:gd name="f9" fmla="val 708"/>
              <a:gd name="f10" fmla="val 395"/>
              <a:gd name="f11" fmla="val 709"/>
              <a:gd name="f12" fmla="val 392"/>
              <a:gd name="f13" fmla="val 390"/>
              <a:gd name="f14" fmla="val 710"/>
              <a:gd name="f15" fmla="val 373"/>
              <a:gd name="f16" fmla="val 717"/>
              <a:gd name="f17" fmla="val 358"/>
              <a:gd name="f18" fmla="val 726"/>
              <a:gd name="f19" fmla="val 345"/>
              <a:gd name="f20" fmla="val 739"/>
              <a:gd name="f21" fmla="val 321"/>
              <a:gd name="f22" fmla="val 765"/>
              <a:gd name="f23" fmla="val 291"/>
              <a:gd name="f24" fmla="val 780"/>
              <a:gd name="f25" fmla="val 256"/>
              <a:gd name="f26" fmla="val 787"/>
              <a:gd name="f27" fmla="val 235"/>
              <a:gd name="f28" fmla="val 791"/>
              <a:gd name="f29" fmla="val 213"/>
              <a:gd name="f30" fmla="val 793"/>
              <a:gd name="f31" fmla="val 193"/>
              <a:gd name="f32" fmla="val 786"/>
              <a:gd name="f33" fmla="val 160"/>
              <a:gd name="f34" fmla="val 773"/>
              <a:gd name="f35" fmla="val 132"/>
              <a:gd name="f36" fmla="val 755"/>
              <a:gd name="f37" fmla="val 125"/>
              <a:gd name="f38" fmla="val 715"/>
              <a:gd name="f39" fmla="val 122"/>
              <a:gd name="f40" fmla="val 696"/>
              <a:gd name="f41" fmla="val 128"/>
              <a:gd name="f42" fmla="val 678"/>
              <a:gd name="f43" fmla="val 138"/>
              <a:gd name="f44" fmla="val 663"/>
              <a:gd name="f45" fmla="val 157"/>
              <a:gd name="f46" fmla="val 634"/>
              <a:gd name="f47" fmla="val 609"/>
              <a:gd name="f48" fmla="val 210"/>
              <a:gd name="f49" fmla="val 590"/>
              <a:gd name="f50" fmla="val 242"/>
              <a:gd name="f51" fmla="val 570"/>
              <a:gd name="f52" fmla="val 272"/>
              <a:gd name="f53" fmla="val 548"/>
              <a:gd name="f54" fmla="val 303"/>
              <a:gd name="f55" fmla="val 528"/>
              <a:gd name="f56" fmla="val 341"/>
              <a:gd name="f57" fmla="val 503"/>
              <a:gd name="f58" fmla="val 384"/>
              <a:gd name="f59" fmla="val 490"/>
              <a:gd name="f60" fmla="val 428"/>
              <a:gd name="f61" fmla="val 481"/>
              <a:gd name="f62" fmla="val 445"/>
              <a:gd name="f63" fmla="val 478"/>
              <a:gd name="f64" fmla="val 461"/>
              <a:gd name="f65" fmla="val 473"/>
              <a:gd name="f66" fmla="val 470"/>
              <a:gd name="f67" fmla="val 501"/>
              <a:gd name="f68" fmla="val 466"/>
              <a:gd name="f69" fmla="val 525"/>
              <a:gd name="f70" fmla="val 463"/>
              <a:gd name="f71" fmla="val 459"/>
              <a:gd name="f72" fmla="val 562"/>
              <a:gd name="f73" fmla="val 457"/>
              <a:gd name="f74" fmla="val 564"/>
              <a:gd name="f75" fmla="val 452"/>
              <a:gd name="f76" fmla="val 555"/>
              <a:gd name="f77" fmla="val 442"/>
              <a:gd name="f78" fmla="val 546"/>
              <a:gd name="f79" fmla="val 431"/>
              <a:gd name="f80" fmla="val 536"/>
              <a:gd name="f81" fmla="val 422"/>
              <a:gd name="f82" fmla="val 526"/>
              <a:gd name="f83" fmla="val 412"/>
              <a:gd name="f84" fmla="val 508"/>
              <a:gd name="f85" fmla="val 498"/>
              <a:gd name="f86" fmla="val 369"/>
              <a:gd name="f87" fmla="val 494"/>
              <a:gd name="f88" fmla="val 342"/>
              <a:gd name="f89" fmla="val 492"/>
              <a:gd name="f90" fmla="val 327"/>
              <a:gd name="f91" fmla="val 491"/>
              <a:gd name="f92" fmla="val 312"/>
              <a:gd name="f93" fmla="val 487"/>
              <a:gd name="f94" fmla="val 298"/>
              <a:gd name="f95" fmla="val 485"/>
              <a:gd name="f96" fmla="val 480"/>
              <a:gd name="f97" fmla="val 283"/>
              <a:gd name="f98" fmla="val 475"/>
              <a:gd name="f99" fmla="val 279"/>
              <a:gd name="f100" fmla="val 455"/>
              <a:gd name="f101" fmla="val 265"/>
              <a:gd name="f102" fmla="val 245"/>
              <a:gd name="f103" fmla="val 430"/>
              <a:gd name="f104" fmla="val 225"/>
              <a:gd name="f105" fmla="val 418"/>
              <a:gd name="f106" fmla="val 206"/>
              <a:gd name="f107" fmla="val 414"/>
              <a:gd name="f108" fmla="val 185"/>
              <a:gd name="f109" fmla="val 163"/>
              <a:gd name="f110" fmla="val 130"/>
              <a:gd name="f111" fmla="val 424"/>
              <a:gd name="f112" fmla="val 99"/>
              <a:gd name="f113" fmla="val 447"/>
              <a:gd name="f114" fmla="val 75"/>
              <a:gd name="f115" fmla="val 465"/>
              <a:gd name="f116" fmla="val 56"/>
              <a:gd name="f117" fmla="val 484"/>
              <a:gd name="f118" fmla="val 40"/>
              <a:gd name="f119" fmla="val 504"/>
              <a:gd name="f120" fmla="val 23"/>
              <a:gd name="f121" fmla="val 3"/>
              <a:gd name="f122" fmla="val 573"/>
              <a:gd name="f123" fmla="val 597"/>
              <a:gd name="f124" fmla="val 17"/>
              <a:gd name="f125" fmla="val 605"/>
              <a:gd name="f126" fmla="val 610"/>
              <a:gd name="f127" fmla="val 31"/>
              <a:gd name="f128" fmla="val 616"/>
              <a:gd name="f129" fmla="val 39"/>
              <a:gd name="f130" fmla="val 620"/>
              <a:gd name="f131" fmla="val 45"/>
              <a:gd name="f132" fmla="val 622"/>
              <a:gd name="f133" fmla="val 53"/>
              <a:gd name="f134" fmla="val 625"/>
              <a:gd name="f135" fmla="val 59"/>
              <a:gd name="f136" fmla="val 628"/>
              <a:gd name="f137" fmla="val 65"/>
              <a:gd name="f138" fmla="val 633"/>
              <a:gd name="f139" fmla="val 67"/>
              <a:gd name="f140" fmla="val 639"/>
              <a:gd name="f141" fmla="val 66"/>
              <a:gd name="f142" fmla="val 63"/>
              <a:gd name="f143" fmla="val 688"/>
              <a:gd name="f144" fmla="val 713"/>
              <a:gd name="f145" fmla="val 57"/>
              <a:gd name="f146" fmla="val 758"/>
              <a:gd name="f147" fmla="val 54"/>
              <a:gd name="f148" fmla="val 803"/>
              <a:gd name="f149" fmla="val 50"/>
              <a:gd name="f150" fmla="val 847"/>
              <a:gd name="f151" fmla="val 867"/>
              <a:gd name="f152" fmla="val 68"/>
              <a:gd name="f153" fmla="val 885"/>
              <a:gd name="f154" fmla="val 77"/>
              <a:gd name="f155" fmla="val 904"/>
              <a:gd name="f156" fmla="val 85"/>
              <a:gd name="f157" fmla="val 912"/>
              <a:gd name="f158" fmla="val 88"/>
              <a:gd name="f159" fmla="val 918"/>
              <a:gd name="f160" fmla="val 87"/>
              <a:gd name="f161" fmla="val 924"/>
              <a:gd name="f162" fmla="val 80"/>
              <a:gd name="f163" fmla="val 945"/>
              <a:gd name="f164" fmla="val 58"/>
              <a:gd name="f165" fmla="val 978"/>
              <a:gd name="f166" fmla="val 1006"/>
              <a:gd name="f167" fmla="val 62"/>
              <a:gd name="f168" fmla="val 1061"/>
              <a:gd name="f169" fmla="val 86"/>
              <a:gd name="f170" fmla="val 1094"/>
              <a:gd name="f171" fmla="val 127"/>
              <a:gd name="f172" fmla="val 1104"/>
              <a:gd name="f173" fmla="val 186"/>
              <a:gd name="f174" fmla="val 1108"/>
              <a:gd name="f175" fmla="val 212"/>
              <a:gd name="f176" fmla="val 1110"/>
              <a:gd name="f177" fmla="val 238"/>
              <a:gd name="f178" fmla="val 1103"/>
              <a:gd name="f179" fmla="val 263"/>
              <a:gd name="f180" fmla="val 1093"/>
              <a:gd name="f181" fmla="val 305"/>
              <a:gd name="f182" fmla="val 1063"/>
              <a:gd name="f183" fmla="val 328"/>
              <a:gd name="f184" fmla="val 1024"/>
              <a:gd name="f185" fmla="val 1014"/>
              <a:gd name="f186" fmla="val 350"/>
              <a:gd name="f187" fmla="val 1002"/>
              <a:gd name="f188" fmla="val 361"/>
              <a:gd name="f189" fmla="val 985"/>
              <a:gd name="f190" fmla="val 404"/>
              <a:gd name="f191" fmla="val 954"/>
              <a:gd name="f192" fmla="val 437"/>
              <a:gd name="f193" fmla="val 923"/>
              <a:gd name="f194" fmla="val 917"/>
              <a:gd name="f195" fmla="val 477"/>
              <a:gd name="f196" fmla="val 911"/>
              <a:gd name="f197" fmla="val 906"/>
              <a:gd name="f198" fmla="val 493"/>
              <a:gd name="f199" fmla="val 903"/>
              <a:gd name="f200" fmla="val 497"/>
              <a:gd name="f201" fmla="val 502"/>
              <a:gd name="f202" fmla="val 909"/>
              <a:gd name="f203" fmla="val 939"/>
              <a:gd name="f204" fmla="val 516"/>
              <a:gd name="f205" fmla="val 962"/>
              <a:gd name="f206" fmla="val 539"/>
              <a:gd name="f207" fmla="val 987"/>
              <a:gd name="f208" fmla="val 558"/>
              <a:gd name="f209" fmla="val 1013"/>
              <a:gd name="f210" fmla="val 578"/>
              <a:gd name="f211" fmla="val 1039"/>
              <a:gd name="f212" fmla="val 598"/>
              <a:gd name="f213" fmla="val 1064"/>
              <a:gd name="f214" fmla="val 619"/>
              <a:gd name="f215" fmla="val 1096"/>
              <a:gd name="f216" fmla="val 644"/>
              <a:gd name="f217" fmla="val 1122"/>
              <a:gd name="f218" fmla="val 675"/>
              <a:gd name="f219" fmla="val 1143"/>
              <a:gd name="f220" fmla="val 1170"/>
              <a:gd name="f221" fmla="val 754"/>
              <a:gd name="f222" fmla="val 1197"/>
              <a:gd name="f223" fmla="val 799"/>
              <a:gd name="f224" fmla="val 1213"/>
              <a:gd name="f225" fmla="val 849"/>
              <a:gd name="f226" fmla="val 1218"/>
              <a:gd name="f227" fmla="val 866"/>
              <a:gd name="f228" fmla="val 884"/>
              <a:gd name="f229" fmla="val 1219"/>
              <a:gd name="f230" fmla="val 902"/>
              <a:gd name="f231" fmla="val 1215"/>
              <a:gd name="f232" fmla="val 928"/>
              <a:gd name="f233" fmla="val 1199"/>
              <a:gd name="f234" fmla="val 946"/>
              <a:gd name="f235" fmla="val 1173"/>
              <a:gd name="f236" fmla="val 955"/>
              <a:gd name="f237" fmla="val 1154"/>
              <a:gd name="f238" fmla="val 1156"/>
              <a:gd name="f239" fmla="val 963"/>
              <a:gd name="f240" fmla="val 1165"/>
              <a:gd name="f241" fmla="val 986"/>
              <a:gd name="f242" fmla="val 1171"/>
              <a:gd name="f243" fmla="val 996"/>
              <a:gd name="f244" fmla="val 1174"/>
              <a:gd name="f245" fmla="val 1005"/>
              <a:gd name="f246" fmla="val 1176"/>
              <a:gd name="f247" fmla="val 1178"/>
              <a:gd name="f248" fmla="val 1023"/>
              <a:gd name="f249" fmla="val 1181"/>
              <a:gd name="f250" fmla="val 1032"/>
              <a:gd name="f251" fmla="val 1190"/>
              <a:gd name="f252" fmla="val 1053"/>
              <a:gd name="f253" fmla="val 1195"/>
              <a:gd name="f254" fmla="val 1076"/>
              <a:gd name="f255" fmla="val 1194"/>
              <a:gd name="f256" fmla="val 1099"/>
              <a:gd name="f257" fmla="val 1193"/>
              <a:gd name="f258" fmla="val 1107"/>
              <a:gd name="f259" fmla="val 1116"/>
              <a:gd name="f260" fmla="val 1186"/>
              <a:gd name="f261" fmla="val 1124"/>
              <a:gd name="f262" fmla="val 1144"/>
              <a:gd name="f263" fmla="val 1164"/>
              <a:gd name="f264" fmla="val 1155"/>
              <a:gd name="f265" fmla="val 1185"/>
              <a:gd name="f266" fmla="val 1136"/>
              <a:gd name="f267" fmla="val 1221"/>
              <a:gd name="f268" fmla="val 1247"/>
              <a:gd name="f269" fmla="val 1069"/>
              <a:gd name="f270" fmla="val 1260"/>
              <a:gd name="f271" fmla="val 1040"/>
              <a:gd name="f272" fmla="val 1269"/>
              <a:gd name="f273" fmla="val 1011"/>
              <a:gd name="f274" fmla="val 981"/>
              <a:gd name="f275" fmla="val 1277"/>
              <a:gd name="f276" fmla="val 964"/>
              <a:gd name="f277" fmla="val 1276"/>
              <a:gd name="f278" fmla="val 947"/>
              <a:gd name="f279" fmla="val 1274"/>
              <a:gd name="f280" fmla="val 931"/>
              <a:gd name="f281" fmla="val 1270"/>
              <a:gd name="f282" fmla="val 1263"/>
              <a:gd name="f283" fmla="val 876"/>
              <a:gd name="f284" fmla="val 1253"/>
              <a:gd name="f285" fmla="val 851"/>
              <a:gd name="f286" fmla="val 1237"/>
              <a:gd name="f287" fmla="val 843"/>
              <a:gd name="f288" fmla="val 1231"/>
              <a:gd name="f289" fmla="val 833"/>
              <a:gd name="f290" fmla="val 1224"/>
              <a:gd name="f291" fmla="val 828"/>
              <a:gd name="f292" fmla="val 818"/>
              <a:gd name="f293" fmla="val 1200"/>
              <a:gd name="f294" fmla="val 811"/>
              <a:gd name="f295" fmla="val 1183"/>
              <a:gd name="f296" fmla="val 804"/>
              <a:gd name="f297" fmla="val 1166"/>
              <a:gd name="f298" fmla="val 1152"/>
              <a:gd name="f299" fmla="val 790"/>
              <a:gd name="f300" fmla="val 775"/>
              <a:gd name="f301" fmla="val 1140"/>
              <a:gd name="f302" fmla="val 729"/>
              <a:gd name="f303" fmla="val 1130"/>
              <a:gd name="f304" fmla="val 684"/>
              <a:gd name="f305" fmla="val 1118"/>
              <a:gd name="f306" fmla="val 638"/>
              <a:gd name="f307" fmla="val 593"/>
              <a:gd name="f308" fmla="val 1102"/>
              <a:gd name="f309" fmla="val 534"/>
              <a:gd name="f310" fmla="val 1088"/>
              <a:gd name="f311" fmla="val 462"/>
              <a:gd name="f312" fmla="val 1083"/>
              <a:gd name="f313" fmla="val 448"/>
              <a:gd name="f314" fmla="val 1080"/>
              <a:gd name="f315" fmla="val 426"/>
              <a:gd name="f316" fmla="val 391"/>
              <a:gd name="f317" fmla="val 1126"/>
              <a:gd name="f318" fmla="val 356"/>
              <a:gd name="f319" fmla="val 1158"/>
              <a:gd name="f320" fmla="val 320"/>
              <a:gd name="f321" fmla="val 306"/>
              <a:gd name="f322" fmla="val 1203"/>
              <a:gd name="f323" fmla="val 289"/>
              <a:gd name="f324" fmla="val 1208"/>
              <a:gd name="f325" fmla="val 270"/>
              <a:gd name="f326" fmla="val 1210"/>
              <a:gd name="f327" fmla="val 1198"/>
              <a:gd name="f328" fmla="val 112"/>
              <a:gd name="f329" fmla="val 18"/>
              <a:gd name="f330" fmla="val 6"/>
              <a:gd name="f331" fmla="val 1030"/>
              <a:gd name="f332" fmla="val 997"/>
              <a:gd name="f333" fmla="val 7"/>
              <a:gd name="f334" fmla="val 967"/>
              <a:gd name="f335" fmla="val 938"/>
              <a:gd name="f336" fmla="val 43"/>
              <a:gd name="f337" fmla="val 69"/>
              <a:gd name="f338" fmla="val 875"/>
              <a:gd name="f339" fmla="val 852"/>
              <a:gd name="f340" fmla="val 121"/>
              <a:gd name="f341" fmla="val 835"/>
              <a:gd name="f342" fmla="val 146"/>
              <a:gd name="f343" fmla="val 823"/>
              <a:gd name="f344" fmla="val 176"/>
              <a:gd name="f345" fmla="val 829"/>
              <a:gd name="f346" fmla="val 184"/>
              <a:gd name="f347" fmla="val 831"/>
              <a:gd name="f348" fmla="val 192"/>
              <a:gd name="f349" fmla="val 834"/>
              <a:gd name="f350" fmla="val 199"/>
              <a:gd name="f351" fmla="val 839"/>
              <a:gd name="f352" fmla="val 215"/>
              <a:gd name="f353" fmla="val 230"/>
              <a:gd name="f354" fmla="val 864"/>
              <a:gd name="f355" fmla="val 246"/>
              <a:gd name="f356" fmla="val 877"/>
              <a:gd name="f357" fmla="val 250"/>
              <a:gd name="f358" fmla="val 881"/>
              <a:gd name="f359" fmla="val 254"/>
              <a:gd name="f360" fmla="val 883"/>
              <a:gd name="f361" fmla="val 258"/>
              <a:gd name="f362" fmla="val 879"/>
              <a:gd name="f363" fmla="val 286"/>
              <a:gd name="f364" fmla="val 857"/>
              <a:gd name="f365" fmla="val 316"/>
              <a:gd name="f366" fmla="val 837"/>
              <a:gd name="f367" fmla="val 333"/>
              <a:gd name="f368" fmla="val 778"/>
              <a:gd name="f369" fmla="val 359"/>
              <a:gd name="f370" fmla="val 378"/>
              <a:gd name="f371" fmla="val 732"/>
              <a:gd name="f372" fmla="val 382"/>
              <a:gd name="f373" fmla="val 388"/>
              <a:gd name="f374" fmla="val 721"/>
              <a:gd name="f375" fmla="val 393"/>
              <a:gd name="f376" fmla="val 716"/>
              <a:gd name="f377" fmla="val 714"/>
              <a:gd name="f378" fmla="val 396"/>
              <a:gd name="f379" fmla="val 712"/>
              <a:gd name="f380" fmla="val 398"/>
              <a:gd name="f381" fmla="val 1001"/>
              <a:gd name="f382" fmla="val 880"/>
              <a:gd name="f383" fmla="val 1000"/>
              <a:gd name="f384" fmla="val 999"/>
              <a:gd name="f385" fmla="val 998"/>
              <a:gd name="f386" fmla="val 887"/>
              <a:gd name="f387" fmla="val 890"/>
              <a:gd name="f388" fmla="val 914"/>
              <a:gd name="f389" fmla="val 927"/>
              <a:gd name="f390" fmla="val 932"/>
              <a:gd name="f391" fmla="val 937"/>
              <a:gd name="f392" fmla="val 941"/>
              <a:gd name="f393" fmla="val 1004"/>
              <a:gd name="f394" fmla="val 948"/>
              <a:gd name="f395" fmla="val 1009"/>
              <a:gd name="f396" fmla="val 943"/>
              <a:gd name="f397" fmla="val 1056"/>
              <a:gd name="f398" fmla="val 1058"/>
              <a:gd name="f399" fmla="val 1060"/>
              <a:gd name="f400" fmla="val 936"/>
              <a:gd name="f401" fmla="val 934"/>
              <a:gd name="f402" fmla="val 930"/>
              <a:gd name="f403" fmla="val 1057"/>
              <a:gd name="f404" fmla="val 1055"/>
              <a:gd name="f405" fmla="val 1034"/>
              <a:gd name="f406" fmla="val 1020"/>
              <a:gd name="f407" fmla="val 888"/>
              <a:gd name="f408" fmla="val 1007"/>
              <a:gd name="f409" fmla="val 1003"/>
              <a:gd name="f410" fmla="+- 0 0 -90"/>
              <a:gd name="f411" fmla="*/ f3 1 1222"/>
              <a:gd name="f412" fmla="*/ f4 1 1280"/>
              <a:gd name="f413" fmla="val f5"/>
              <a:gd name="f414" fmla="val f6"/>
              <a:gd name="f415" fmla="val f7"/>
              <a:gd name="f416" fmla="*/ f410 f0 1"/>
              <a:gd name="f417" fmla="+- f415 0 f413"/>
              <a:gd name="f418" fmla="+- f414 0 f413"/>
              <a:gd name="f419" fmla="*/ f416 1 f2"/>
              <a:gd name="f420" fmla="*/ f418 1 1222"/>
              <a:gd name="f421" fmla="*/ f417 1 1280"/>
              <a:gd name="f422" fmla="*/ 390 f418 1"/>
              <a:gd name="f423" fmla="*/ 710 f417 1"/>
              <a:gd name="f424" fmla="*/ 256 f418 1"/>
              <a:gd name="f425" fmla="*/ 787 f417 1"/>
              <a:gd name="f426" fmla="*/ 125 f418 1"/>
              <a:gd name="f427" fmla="*/ 715 f417 1"/>
              <a:gd name="f428" fmla="*/ 210 f418 1"/>
              <a:gd name="f429" fmla="*/ 590 f417 1"/>
              <a:gd name="f430" fmla="*/ 428 f418 1"/>
              <a:gd name="f431" fmla="*/ 481 f417 1"/>
              <a:gd name="f432" fmla="*/ 548 f418 1"/>
              <a:gd name="f433" fmla="*/ 459 f417 1"/>
              <a:gd name="f434" fmla="*/ 526 f418 1"/>
              <a:gd name="f435" fmla="*/ 412 f417 1"/>
              <a:gd name="f436" fmla="*/ 487 f418 1"/>
              <a:gd name="f437" fmla="*/ 298 f417 1"/>
              <a:gd name="f438" fmla="*/ 430 f418 1"/>
              <a:gd name="f439" fmla="*/ 225 f417 1"/>
              <a:gd name="f440" fmla="*/ 447 f418 1"/>
              <a:gd name="f441" fmla="*/ 75 f417 1"/>
              <a:gd name="f442" fmla="*/ 597 f418 1"/>
              <a:gd name="f443" fmla="*/ 17 f417 1"/>
              <a:gd name="f444" fmla="*/ 625 f418 1"/>
              <a:gd name="f445" fmla="*/ 59 f417 1"/>
              <a:gd name="f446" fmla="*/ 713 f418 1"/>
              <a:gd name="f447" fmla="*/ 57 f417 1"/>
              <a:gd name="f448" fmla="*/ 904 f418 1"/>
              <a:gd name="f449" fmla="*/ 85 f417 1"/>
              <a:gd name="f450" fmla="*/ 1006 f418 1"/>
              <a:gd name="f451" fmla="*/ 62 f417 1"/>
              <a:gd name="f452" fmla="*/ 1103 f418 1"/>
              <a:gd name="f453" fmla="*/ 263 f417 1"/>
              <a:gd name="f454" fmla="*/ 1002 f418 1"/>
              <a:gd name="f455" fmla="*/ 361 f417 1"/>
              <a:gd name="f456" fmla="*/ 906 f418 1"/>
              <a:gd name="f457" fmla="*/ 493 f417 1"/>
              <a:gd name="f458" fmla="*/ 987 f418 1"/>
              <a:gd name="f459" fmla="*/ 558 f417 1"/>
              <a:gd name="f460" fmla="*/ 1143 f418 1"/>
              <a:gd name="f461" fmla="*/ 1219 f418 1"/>
              <a:gd name="f462" fmla="*/ 902 f417 1"/>
              <a:gd name="f463" fmla="*/ 1165 f418 1"/>
              <a:gd name="f464" fmla="*/ 978 f417 1"/>
              <a:gd name="f465" fmla="*/ 1181 f418 1"/>
              <a:gd name="f466" fmla="*/ 1032 f417 1"/>
              <a:gd name="f467" fmla="*/ 1186 f418 1"/>
              <a:gd name="f468" fmla="*/ 1124 f417 1"/>
              <a:gd name="f469" fmla="*/ 1069 f418 1"/>
              <a:gd name="f470" fmla="*/ 1260 f417 1"/>
              <a:gd name="f471" fmla="*/ 931 f418 1"/>
              <a:gd name="f472" fmla="*/ 1270 f417 1"/>
              <a:gd name="f473" fmla="*/ 828 f418 1"/>
              <a:gd name="f474" fmla="*/ 1215 f417 1"/>
              <a:gd name="f475" fmla="*/ 775 f418 1"/>
              <a:gd name="f476" fmla="*/ 1140 f417 1"/>
              <a:gd name="f477" fmla="*/ 570 f418 1"/>
              <a:gd name="f478" fmla="*/ 1099 f417 1"/>
              <a:gd name="f479" fmla="*/ 426 f418 1"/>
              <a:gd name="f480" fmla="*/ 1093 f417 1"/>
              <a:gd name="f481" fmla="*/ 270 f418 1"/>
              <a:gd name="f482" fmla="*/ 1210 f417 1"/>
              <a:gd name="f483" fmla="*/ 6 f418 1"/>
              <a:gd name="f484" fmla="*/ 1030 f417 1"/>
              <a:gd name="f485" fmla="*/ 99 f418 1"/>
              <a:gd name="f486" fmla="*/ 852 f417 1"/>
              <a:gd name="f487" fmla="*/ 199 f418 1"/>
              <a:gd name="f488" fmla="*/ 839 f417 1"/>
              <a:gd name="f489" fmla="*/ 258 f418 1"/>
              <a:gd name="f490" fmla="*/ 879 f417 1"/>
              <a:gd name="f491" fmla="*/ 378 f418 1"/>
              <a:gd name="f492" fmla="*/ 732 f417 1"/>
              <a:gd name="f493" fmla="*/ 398 f418 1"/>
              <a:gd name="f494" fmla="*/ 1001 f418 1"/>
              <a:gd name="f495" fmla="*/ 880 f417 1"/>
              <a:gd name="f496" fmla="*/ 997 f418 1"/>
              <a:gd name="f497" fmla="*/ 890 f417 1"/>
              <a:gd name="f498" fmla="*/ 941 f417 1"/>
              <a:gd name="f499" fmla="*/ 1056 f418 1"/>
              <a:gd name="f500" fmla="*/ 1058 f418 1"/>
              <a:gd name="f501" fmla="*/ 930 f417 1"/>
              <a:gd name="f502" fmla="*/ 1009 f418 1"/>
              <a:gd name="f503" fmla="*/ 888 f417 1"/>
              <a:gd name="f504" fmla="+- f419 0 f1"/>
              <a:gd name="f505" fmla="*/ f422 1 1222"/>
              <a:gd name="f506" fmla="*/ f423 1 1280"/>
              <a:gd name="f507" fmla="*/ f424 1 1222"/>
              <a:gd name="f508" fmla="*/ f425 1 1280"/>
              <a:gd name="f509" fmla="*/ f426 1 1222"/>
              <a:gd name="f510" fmla="*/ f427 1 1280"/>
              <a:gd name="f511" fmla="*/ f428 1 1222"/>
              <a:gd name="f512" fmla="*/ f429 1 1280"/>
              <a:gd name="f513" fmla="*/ f430 1 1222"/>
              <a:gd name="f514" fmla="*/ f431 1 1280"/>
              <a:gd name="f515" fmla="*/ f432 1 1222"/>
              <a:gd name="f516" fmla="*/ f433 1 1280"/>
              <a:gd name="f517" fmla="*/ f434 1 1222"/>
              <a:gd name="f518" fmla="*/ f435 1 1280"/>
              <a:gd name="f519" fmla="*/ f436 1 1222"/>
              <a:gd name="f520" fmla="*/ f437 1 1280"/>
              <a:gd name="f521" fmla="*/ f438 1 1222"/>
              <a:gd name="f522" fmla="*/ f439 1 1280"/>
              <a:gd name="f523" fmla="*/ f440 1 1222"/>
              <a:gd name="f524" fmla="*/ f441 1 1280"/>
              <a:gd name="f525" fmla="*/ f442 1 1222"/>
              <a:gd name="f526" fmla="*/ f443 1 1280"/>
              <a:gd name="f527" fmla="*/ f444 1 1222"/>
              <a:gd name="f528" fmla="*/ f445 1 1280"/>
              <a:gd name="f529" fmla="*/ f446 1 1222"/>
              <a:gd name="f530" fmla="*/ f447 1 1280"/>
              <a:gd name="f531" fmla="*/ f448 1 1222"/>
              <a:gd name="f532" fmla="*/ f449 1 1280"/>
              <a:gd name="f533" fmla="*/ f450 1 1222"/>
              <a:gd name="f534" fmla="*/ f451 1 1280"/>
              <a:gd name="f535" fmla="*/ f452 1 1222"/>
              <a:gd name="f536" fmla="*/ f453 1 1280"/>
              <a:gd name="f537" fmla="*/ f454 1 1222"/>
              <a:gd name="f538" fmla="*/ f455 1 1280"/>
              <a:gd name="f539" fmla="*/ f456 1 1222"/>
              <a:gd name="f540" fmla="*/ f457 1 1280"/>
              <a:gd name="f541" fmla="*/ f458 1 1222"/>
              <a:gd name="f542" fmla="*/ f459 1 1280"/>
              <a:gd name="f543" fmla="*/ f460 1 1222"/>
              <a:gd name="f544" fmla="*/ f461 1 1222"/>
              <a:gd name="f545" fmla="*/ f462 1 1280"/>
              <a:gd name="f546" fmla="*/ f463 1 1222"/>
              <a:gd name="f547" fmla="*/ f464 1 1280"/>
              <a:gd name="f548" fmla="*/ f465 1 1222"/>
              <a:gd name="f549" fmla="*/ f466 1 1280"/>
              <a:gd name="f550" fmla="*/ f467 1 1222"/>
              <a:gd name="f551" fmla="*/ f468 1 1280"/>
              <a:gd name="f552" fmla="*/ f469 1 1222"/>
              <a:gd name="f553" fmla="*/ f470 1 1280"/>
              <a:gd name="f554" fmla="*/ f471 1 1222"/>
              <a:gd name="f555" fmla="*/ f472 1 1280"/>
              <a:gd name="f556" fmla="*/ f473 1 1222"/>
              <a:gd name="f557" fmla="*/ f474 1 1280"/>
              <a:gd name="f558" fmla="*/ f475 1 1222"/>
              <a:gd name="f559" fmla="*/ f476 1 1280"/>
              <a:gd name="f560" fmla="*/ f477 1 1222"/>
              <a:gd name="f561" fmla="*/ f478 1 1280"/>
              <a:gd name="f562" fmla="*/ f479 1 1222"/>
              <a:gd name="f563" fmla="*/ f480 1 1280"/>
              <a:gd name="f564" fmla="*/ f481 1 1222"/>
              <a:gd name="f565" fmla="*/ f482 1 1280"/>
              <a:gd name="f566" fmla="*/ f483 1 1222"/>
              <a:gd name="f567" fmla="*/ f484 1 1280"/>
              <a:gd name="f568" fmla="*/ f485 1 1222"/>
              <a:gd name="f569" fmla="*/ f486 1 1280"/>
              <a:gd name="f570" fmla="*/ f487 1 1222"/>
              <a:gd name="f571" fmla="*/ f488 1 1280"/>
              <a:gd name="f572" fmla="*/ f489 1 1222"/>
              <a:gd name="f573" fmla="*/ f490 1 1280"/>
              <a:gd name="f574" fmla="*/ f491 1 1222"/>
              <a:gd name="f575" fmla="*/ f492 1 1280"/>
              <a:gd name="f576" fmla="*/ f493 1 1222"/>
              <a:gd name="f577" fmla="*/ f494 1 1222"/>
              <a:gd name="f578" fmla="*/ f495 1 1280"/>
              <a:gd name="f579" fmla="*/ f496 1 1222"/>
              <a:gd name="f580" fmla="*/ f497 1 1280"/>
              <a:gd name="f581" fmla="*/ f498 1 1280"/>
              <a:gd name="f582" fmla="*/ f499 1 1222"/>
              <a:gd name="f583" fmla="*/ f500 1 1222"/>
              <a:gd name="f584" fmla="*/ f501 1 1280"/>
              <a:gd name="f585" fmla="*/ f502 1 1222"/>
              <a:gd name="f586" fmla="*/ f503 1 1280"/>
              <a:gd name="f587" fmla="*/ 0 1 f420"/>
              <a:gd name="f588" fmla="*/ f414 1 f420"/>
              <a:gd name="f589" fmla="*/ 0 1 f421"/>
              <a:gd name="f590" fmla="*/ f415 1 f421"/>
              <a:gd name="f591" fmla="*/ f505 1 f420"/>
              <a:gd name="f592" fmla="*/ f506 1 f421"/>
              <a:gd name="f593" fmla="*/ f507 1 f420"/>
              <a:gd name="f594" fmla="*/ f508 1 f421"/>
              <a:gd name="f595" fmla="*/ f509 1 f420"/>
              <a:gd name="f596" fmla="*/ f510 1 f421"/>
              <a:gd name="f597" fmla="*/ f511 1 f420"/>
              <a:gd name="f598" fmla="*/ f512 1 f421"/>
              <a:gd name="f599" fmla="*/ f513 1 f420"/>
              <a:gd name="f600" fmla="*/ f514 1 f421"/>
              <a:gd name="f601" fmla="*/ f515 1 f420"/>
              <a:gd name="f602" fmla="*/ f516 1 f421"/>
              <a:gd name="f603" fmla="*/ f517 1 f420"/>
              <a:gd name="f604" fmla="*/ f518 1 f421"/>
              <a:gd name="f605" fmla="*/ f519 1 f420"/>
              <a:gd name="f606" fmla="*/ f520 1 f421"/>
              <a:gd name="f607" fmla="*/ f521 1 f420"/>
              <a:gd name="f608" fmla="*/ f522 1 f421"/>
              <a:gd name="f609" fmla="*/ f523 1 f420"/>
              <a:gd name="f610" fmla="*/ f524 1 f421"/>
              <a:gd name="f611" fmla="*/ f525 1 f420"/>
              <a:gd name="f612" fmla="*/ f526 1 f421"/>
              <a:gd name="f613" fmla="*/ f527 1 f420"/>
              <a:gd name="f614" fmla="*/ f528 1 f421"/>
              <a:gd name="f615" fmla="*/ f529 1 f420"/>
              <a:gd name="f616" fmla="*/ f530 1 f421"/>
              <a:gd name="f617" fmla="*/ f531 1 f420"/>
              <a:gd name="f618" fmla="*/ f532 1 f421"/>
              <a:gd name="f619" fmla="*/ f533 1 f420"/>
              <a:gd name="f620" fmla="*/ f534 1 f421"/>
              <a:gd name="f621" fmla="*/ f535 1 f420"/>
              <a:gd name="f622" fmla="*/ f536 1 f421"/>
              <a:gd name="f623" fmla="*/ f537 1 f420"/>
              <a:gd name="f624" fmla="*/ f538 1 f421"/>
              <a:gd name="f625" fmla="*/ f539 1 f420"/>
              <a:gd name="f626" fmla="*/ f540 1 f421"/>
              <a:gd name="f627" fmla="*/ f541 1 f420"/>
              <a:gd name="f628" fmla="*/ f542 1 f421"/>
              <a:gd name="f629" fmla="*/ f543 1 f420"/>
              <a:gd name="f630" fmla="*/ f544 1 f420"/>
              <a:gd name="f631" fmla="*/ f545 1 f421"/>
              <a:gd name="f632" fmla="*/ f546 1 f420"/>
              <a:gd name="f633" fmla="*/ f547 1 f421"/>
              <a:gd name="f634" fmla="*/ f548 1 f420"/>
              <a:gd name="f635" fmla="*/ f549 1 f421"/>
              <a:gd name="f636" fmla="*/ f550 1 f420"/>
              <a:gd name="f637" fmla="*/ f551 1 f421"/>
              <a:gd name="f638" fmla="*/ f552 1 f420"/>
              <a:gd name="f639" fmla="*/ f553 1 f421"/>
              <a:gd name="f640" fmla="*/ f554 1 f420"/>
              <a:gd name="f641" fmla="*/ f555 1 f421"/>
              <a:gd name="f642" fmla="*/ f556 1 f420"/>
              <a:gd name="f643" fmla="*/ f557 1 f421"/>
              <a:gd name="f644" fmla="*/ f558 1 f420"/>
              <a:gd name="f645" fmla="*/ f559 1 f421"/>
              <a:gd name="f646" fmla="*/ f560 1 f420"/>
              <a:gd name="f647" fmla="*/ f561 1 f421"/>
              <a:gd name="f648" fmla="*/ f562 1 f420"/>
              <a:gd name="f649" fmla="*/ f563 1 f421"/>
              <a:gd name="f650" fmla="*/ f564 1 f420"/>
              <a:gd name="f651" fmla="*/ f565 1 f421"/>
              <a:gd name="f652" fmla="*/ f566 1 f420"/>
              <a:gd name="f653" fmla="*/ f567 1 f421"/>
              <a:gd name="f654" fmla="*/ f568 1 f420"/>
              <a:gd name="f655" fmla="*/ f569 1 f421"/>
              <a:gd name="f656" fmla="*/ f570 1 f420"/>
              <a:gd name="f657" fmla="*/ f571 1 f421"/>
              <a:gd name="f658" fmla="*/ f572 1 f420"/>
              <a:gd name="f659" fmla="*/ f573 1 f421"/>
              <a:gd name="f660" fmla="*/ f574 1 f420"/>
              <a:gd name="f661" fmla="*/ f575 1 f421"/>
              <a:gd name="f662" fmla="*/ f576 1 f420"/>
              <a:gd name="f663" fmla="*/ f577 1 f420"/>
              <a:gd name="f664" fmla="*/ f578 1 f421"/>
              <a:gd name="f665" fmla="*/ f579 1 f420"/>
              <a:gd name="f666" fmla="*/ f580 1 f421"/>
              <a:gd name="f667" fmla="*/ f581 1 f421"/>
              <a:gd name="f668" fmla="*/ f582 1 f420"/>
              <a:gd name="f669" fmla="*/ f583 1 f420"/>
              <a:gd name="f670" fmla="*/ f584 1 f421"/>
              <a:gd name="f671" fmla="*/ f585 1 f420"/>
              <a:gd name="f672" fmla="*/ f586 1 f421"/>
              <a:gd name="f673" fmla="*/ f587 f411 1"/>
              <a:gd name="f674" fmla="*/ f588 f411 1"/>
              <a:gd name="f675" fmla="*/ f590 f412 1"/>
              <a:gd name="f676" fmla="*/ f589 f412 1"/>
              <a:gd name="f677" fmla="*/ f591 f411 1"/>
              <a:gd name="f678" fmla="*/ f592 f412 1"/>
              <a:gd name="f679" fmla="*/ f593 f411 1"/>
              <a:gd name="f680" fmla="*/ f594 f412 1"/>
              <a:gd name="f681" fmla="*/ f595 f411 1"/>
              <a:gd name="f682" fmla="*/ f596 f412 1"/>
              <a:gd name="f683" fmla="*/ f597 f411 1"/>
              <a:gd name="f684" fmla="*/ f598 f412 1"/>
              <a:gd name="f685" fmla="*/ f599 f411 1"/>
              <a:gd name="f686" fmla="*/ f600 f412 1"/>
              <a:gd name="f687" fmla="*/ f601 f411 1"/>
              <a:gd name="f688" fmla="*/ f602 f412 1"/>
              <a:gd name="f689" fmla="*/ f603 f411 1"/>
              <a:gd name="f690" fmla="*/ f604 f412 1"/>
              <a:gd name="f691" fmla="*/ f605 f411 1"/>
              <a:gd name="f692" fmla="*/ f606 f412 1"/>
              <a:gd name="f693" fmla="*/ f607 f411 1"/>
              <a:gd name="f694" fmla="*/ f608 f412 1"/>
              <a:gd name="f695" fmla="*/ f609 f411 1"/>
              <a:gd name="f696" fmla="*/ f610 f412 1"/>
              <a:gd name="f697" fmla="*/ f611 f411 1"/>
              <a:gd name="f698" fmla="*/ f612 f412 1"/>
              <a:gd name="f699" fmla="*/ f613 f411 1"/>
              <a:gd name="f700" fmla="*/ f614 f412 1"/>
              <a:gd name="f701" fmla="*/ f615 f411 1"/>
              <a:gd name="f702" fmla="*/ f616 f412 1"/>
              <a:gd name="f703" fmla="*/ f617 f411 1"/>
              <a:gd name="f704" fmla="*/ f618 f412 1"/>
              <a:gd name="f705" fmla="*/ f619 f411 1"/>
              <a:gd name="f706" fmla="*/ f620 f412 1"/>
              <a:gd name="f707" fmla="*/ f621 f411 1"/>
              <a:gd name="f708" fmla="*/ f622 f412 1"/>
              <a:gd name="f709" fmla="*/ f623 f411 1"/>
              <a:gd name="f710" fmla="*/ f624 f412 1"/>
              <a:gd name="f711" fmla="*/ f625 f411 1"/>
              <a:gd name="f712" fmla="*/ f626 f412 1"/>
              <a:gd name="f713" fmla="*/ f627 f411 1"/>
              <a:gd name="f714" fmla="*/ f628 f412 1"/>
              <a:gd name="f715" fmla="*/ f629 f411 1"/>
              <a:gd name="f716" fmla="*/ f630 f411 1"/>
              <a:gd name="f717" fmla="*/ f631 f412 1"/>
              <a:gd name="f718" fmla="*/ f632 f411 1"/>
              <a:gd name="f719" fmla="*/ f633 f412 1"/>
              <a:gd name="f720" fmla="*/ f634 f411 1"/>
              <a:gd name="f721" fmla="*/ f635 f412 1"/>
              <a:gd name="f722" fmla="*/ f636 f411 1"/>
              <a:gd name="f723" fmla="*/ f637 f412 1"/>
              <a:gd name="f724" fmla="*/ f638 f411 1"/>
              <a:gd name="f725" fmla="*/ f639 f412 1"/>
              <a:gd name="f726" fmla="*/ f640 f411 1"/>
              <a:gd name="f727" fmla="*/ f641 f412 1"/>
              <a:gd name="f728" fmla="*/ f642 f411 1"/>
              <a:gd name="f729" fmla="*/ f643 f412 1"/>
              <a:gd name="f730" fmla="*/ f644 f411 1"/>
              <a:gd name="f731" fmla="*/ f645 f412 1"/>
              <a:gd name="f732" fmla="*/ f646 f411 1"/>
              <a:gd name="f733" fmla="*/ f647 f412 1"/>
              <a:gd name="f734" fmla="*/ f648 f411 1"/>
              <a:gd name="f735" fmla="*/ f649 f412 1"/>
              <a:gd name="f736" fmla="*/ f650 f411 1"/>
              <a:gd name="f737" fmla="*/ f651 f412 1"/>
              <a:gd name="f738" fmla="*/ f652 f411 1"/>
              <a:gd name="f739" fmla="*/ f653 f412 1"/>
              <a:gd name="f740" fmla="*/ f654 f411 1"/>
              <a:gd name="f741" fmla="*/ f655 f412 1"/>
              <a:gd name="f742" fmla="*/ f656 f411 1"/>
              <a:gd name="f743" fmla="*/ f657 f412 1"/>
              <a:gd name="f744" fmla="*/ f658 f411 1"/>
              <a:gd name="f745" fmla="*/ f659 f412 1"/>
              <a:gd name="f746" fmla="*/ f660 f411 1"/>
              <a:gd name="f747" fmla="*/ f661 f412 1"/>
              <a:gd name="f748" fmla="*/ f662 f411 1"/>
              <a:gd name="f749" fmla="*/ f663 f411 1"/>
              <a:gd name="f750" fmla="*/ f664 f412 1"/>
              <a:gd name="f751" fmla="*/ f665 f411 1"/>
              <a:gd name="f752" fmla="*/ f666 f412 1"/>
              <a:gd name="f753" fmla="*/ f667 f412 1"/>
              <a:gd name="f754" fmla="*/ f668 f411 1"/>
              <a:gd name="f755" fmla="*/ f669 f411 1"/>
              <a:gd name="f756" fmla="*/ f670 f412 1"/>
              <a:gd name="f757" fmla="*/ f671 f411 1"/>
              <a:gd name="f758" fmla="*/ f672 f4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4">
                <a:pos x="f677" y="f678"/>
              </a:cxn>
              <a:cxn ang="f504">
                <a:pos x="f679" y="f680"/>
              </a:cxn>
              <a:cxn ang="f504">
                <a:pos x="f681" y="f682"/>
              </a:cxn>
              <a:cxn ang="f504">
                <a:pos x="f683" y="f684"/>
              </a:cxn>
              <a:cxn ang="f504">
                <a:pos x="f685" y="f686"/>
              </a:cxn>
              <a:cxn ang="f504">
                <a:pos x="f687" y="f688"/>
              </a:cxn>
              <a:cxn ang="f504">
                <a:pos x="f689" y="f690"/>
              </a:cxn>
              <a:cxn ang="f504">
                <a:pos x="f691" y="f692"/>
              </a:cxn>
              <a:cxn ang="f504">
                <a:pos x="f693" y="f694"/>
              </a:cxn>
              <a:cxn ang="f504">
                <a:pos x="f695" y="f696"/>
              </a:cxn>
              <a:cxn ang="f504">
                <a:pos x="f697" y="f698"/>
              </a:cxn>
              <a:cxn ang="f504">
                <a:pos x="f699" y="f700"/>
              </a:cxn>
              <a:cxn ang="f504">
                <a:pos x="f701" y="f702"/>
              </a:cxn>
              <a:cxn ang="f504">
                <a:pos x="f703" y="f704"/>
              </a:cxn>
              <a:cxn ang="f504">
                <a:pos x="f705" y="f706"/>
              </a:cxn>
              <a:cxn ang="f504">
                <a:pos x="f707" y="f708"/>
              </a:cxn>
              <a:cxn ang="f504">
                <a:pos x="f709" y="f710"/>
              </a:cxn>
              <a:cxn ang="f504">
                <a:pos x="f711" y="f712"/>
              </a:cxn>
              <a:cxn ang="f504">
                <a:pos x="f713" y="f714"/>
              </a:cxn>
              <a:cxn ang="f504">
                <a:pos x="f715" y="f678"/>
              </a:cxn>
              <a:cxn ang="f504">
                <a:pos x="f716" y="f717"/>
              </a:cxn>
              <a:cxn ang="f504">
                <a:pos x="f718" y="f719"/>
              </a:cxn>
              <a:cxn ang="f504">
                <a:pos x="f720" y="f721"/>
              </a:cxn>
              <a:cxn ang="f504">
                <a:pos x="f722" y="f723"/>
              </a:cxn>
              <a:cxn ang="f504">
                <a:pos x="f724" y="f725"/>
              </a:cxn>
              <a:cxn ang="f504">
                <a:pos x="f726" y="f727"/>
              </a:cxn>
              <a:cxn ang="f504">
                <a:pos x="f728" y="f729"/>
              </a:cxn>
              <a:cxn ang="f504">
                <a:pos x="f730" y="f731"/>
              </a:cxn>
              <a:cxn ang="f504">
                <a:pos x="f732" y="f733"/>
              </a:cxn>
              <a:cxn ang="f504">
                <a:pos x="f734" y="f735"/>
              </a:cxn>
              <a:cxn ang="f504">
                <a:pos x="f736" y="f737"/>
              </a:cxn>
              <a:cxn ang="f504">
                <a:pos x="f738" y="f739"/>
              </a:cxn>
              <a:cxn ang="f504">
                <a:pos x="f740" y="f741"/>
              </a:cxn>
              <a:cxn ang="f504">
                <a:pos x="f742" y="f743"/>
              </a:cxn>
              <a:cxn ang="f504">
                <a:pos x="f744" y="f745"/>
              </a:cxn>
              <a:cxn ang="f504">
                <a:pos x="f746" y="f747"/>
              </a:cxn>
              <a:cxn ang="f504">
                <a:pos x="f748" y="f678"/>
              </a:cxn>
              <a:cxn ang="f504">
                <a:pos x="f749" y="f750"/>
              </a:cxn>
              <a:cxn ang="f504">
                <a:pos x="f751" y="f752"/>
              </a:cxn>
              <a:cxn ang="f504">
                <a:pos x="f749" y="f753"/>
              </a:cxn>
              <a:cxn ang="f504">
                <a:pos x="f754" y="f753"/>
              </a:cxn>
              <a:cxn ang="f504">
                <a:pos x="f755" y="f756"/>
              </a:cxn>
              <a:cxn ang="f504">
                <a:pos x="f757" y="f758"/>
              </a:cxn>
            </a:cxnLst>
            <a:rect l="f673" t="f676" r="f674" b="f675"/>
            <a:pathLst>
              <a:path w="1222" h="1280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2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3" y="f66"/>
                </a:cubicBezTo>
                <a:cubicBezTo>
                  <a:pt x="f67" y="f68"/>
                  <a:pt x="f69" y="f70"/>
                  <a:pt x="f53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12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23"/>
                  <a:pt x="f96" y="f97"/>
                  <a:pt x="f98" y="f99"/>
                </a:cubicBezTo>
                <a:cubicBezTo>
                  <a:pt x="f100" y="f101"/>
                  <a:pt x="f77" y="f102"/>
                  <a:pt x="f103" y="f104"/>
                </a:cubicBezTo>
                <a:cubicBezTo>
                  <a:pt x="f105" y="f106"/>
                  <a:pt x="f107" y="f108"/>
                  <a:pt x="f107" y="f109"/>
                </a:cubicBezTo>
                <a:cubicBezTo>
                  <a:pt x="f107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82" y="f121"/>
                  <a:pt x="f122" y="f5"/>
                  <a:pt x="f123" y="f124"/>
                </a:cubicBezTo>
                <a:cubicBezTo>
                  <a:pt x="f125" y="f120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44" y="f142"/>
                  <a:pt x="f143" y="f135"/>
                  <a:pt x="f144" y="f145"/>
                </a:cubicBezTo>
                <a:cubicBezTo>
                  <a:pt x="f146" y="f147"/>
                  <a:pt x="f148" y="f149"/>
                  <a:pt x="f150" y="f142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49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82" y="f183"/>
                  <a:pt x="f184" y="f88"/>
                </a:cubicBezTo>
                <a:cubicBezTo>
                  <a:pt x="f185" y="f19"/>
                  <a:pt x="f166" y="f186"/>
                  <a:pt x="f187" y="f188"/>
                </a:cubicBezTo>
                <a:cubicBezTo>
                  <a:pt x="f189" y="f190"/>
                  <a:pt x="f191" y="f192"/>
                  <a:pt x="f193" y="f66"/>
                </a:cubicBezTo>
                <a:cubicBezTo>
                  <a:pt x="f194" y="f195"/>
                  <a:pt x="f196" y="f95"/>
                  <a:pt x="f197" y="f198"/>
                </a:cubicBezTo>
                <a:cubicBezTo>
                  <a:pt x="f199" y="f200"/>
                  <a:pt x="f199" y="f201"/>
                  <a:pt x="f202" y="f119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19" y="f14"/>
                </a:cubicBezTo>
                <a:cubicBezTo>
                  <a:pt x="f220" y="f221"/>
                  <a:pt x="f222" y="f223"/>
                  <a:pt x="f224" y="f225"/>
                </a:cubicBezTo>
                <a:cubicBezTo>
                  <a:pt x="f226" y="f227"/>
                  <a:pt x="f6" y="f228"/>
                  <a:pt x="f229" y="f230"/>
                </a:cubicBezTo>
                <a:cubicBezTo>
                  <a:pt x="f231" y="f232"/>
                  <a:pt x="f233" y="f234"/>
                  <a:pt x="f235" y="f236"/>
                </a:cubicBezTo>
                <a:cubicBezTo>
                  <a:pt x="f237" y="f205"/>
                  <a:pt x="f238" y="f239"/>
                  <a:pt x="f240" y="f165"/>
                </a:cubicBezTo>
                <a:cubicBezTo>
                  <a:pt x="f220" y="f241"/>
                  <a:pt x="f242" y="f243"/>
                  <a:pt x="f244" y="f245"/>
                </a:cubicBezTo>
                <a:cubicBezTo>
                  <a:pt x="f246" y="f185"/>
                  <a:pt x="f247" y="f248"/>
                  <a:pt x="f249" y="f250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1" y="f259"/>
                  <a:pt x="f260" y="f261"/>
                </a:cubicBezTo>
                <a:cubicBezTo>
                  <a:pt x="f246" y="f262"/>
                  <a:pt x="f240" y="f263"/>
                  <a:pt x="f264" y="f265"/>
                </a:cubicBezTo>
                <a:cubicBezTo>
                  <a:pt x="f266" y="f267"/>
                  <a:pt x="f174" y="f268"/>
                  <a:pt x="f269" y="f270"/>
                </a:cubicBezTo>
                <a:cubicBezTo>
                  <a:pt x="f271" y="f272"/>
                  <a:pt x="f273" y="f7"/>
                  <a:pt x="f274" y="f275"/>
                </a:cubicBezTo>
                <a:cubicBezTo>
                  <a:pt x="f276" y="f277"/>
                  <a:pt x="f278" y="f279"/>
                  <a:pt x="f280" y="f281"/>
                </a:cubicBezTo>
                <a:cubicBezTo>
                  <a:pt x="f199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91" y="f231"/>
                </a:cubicBezTo>
                <a:cubicBezTo>
                  <a:pt x="f292" y="f293"/>
                  <a:pt x="f294" y="f295"/>
                  <a:pt x="f296" y="f297"/>
                </a:cubicBezTo>
                <a:cubicBezTo>
                  <a:pt x="f223" y="f298"/>
                  <a:pt x="f299" y="f219"/>
                  <a:pt x="f300" y="f301"/>
                </a:cubicBezTo>
                <a:cubicBezTo>
                  <a:pt x="f302" y="f303"/>
                  <a:pt x="f304" y="f305"/>
                  <a:pt x="f306" y="f174"/>
                </a:cubicBezTo>
                <a:cubicBezTo>
                  <a:pt x="f128" y="f178"/>
                  <a:pt x="f307" y="f308"/>
                  <a:pt x="f51" y="f256"/>
                </a:cubicBezTo>
                <a:cubicBezTo>
                  <a:pt x="f309" y="f170"/>
                  <a:pt x="f85" y="f310"/>
                  <a:pt x="f311" y="f312"/>
                </a:cubicBezTo>
                <a:cubicBezTo>
                  <a:pt x="f313" y="f314"/>
                  <a:pt x="f192" y="f312"/>
                  <a:pt x="f315" y="f180"/>
                </a:cubicBezTo>
                <a:cubicBezTo>
                  <a:pt x="f316" y="f317"/>
                  <a:pt x="f318" y="f319"/>
                  <a:pt x="f320" y="f251"/>
                </a:cubicBezTo>
                <a:cubicBezTo>
                  <a:pt x="f321" y="f322"/>
                  <a:pt x="f323" y="f324"/>
                  <a:pt x="f325" y="f326"/>
                </a:cubicBezTo>
                <a:cubicBezTo>
                  <a:pt x="f29" y="f231"/>
                  <a:pt x="f33" y="f327"/>
                  <a:pt x="f328" y="f242"/>
                </a:cubicBezTo>
                <a:cubicBezTo>
                  <a:pt x="f116" y="f301"/>
                  <a:pt x="f329" y="f170"/>
                  <a:pt x="f330" y="f331"/>
                </a:cubicBezTo>
                <a:cubicBezTo>
                  <a:pt x="f5" y="f332"/>
                  <a:pt x="f333" y="f334"/>
                  <a:pt x="f120" y="f335"/>
                </a:cubicBezTo>
                <a:cubicBezTo>
                  <a:pt x="f336" y="f199"/>
                  <a:pt x="f337" y="f338"/>
                  <a:pt x="f112" y="f339"/>
                </a:cubicBezTo>
                <a:cubicBezTo>
                  <a:pt x="f340" y="f341"/>
                  <a:pt x="f342" y="f343"/>
                  <a:pt x="f344" y="f345"/>
                </a:cubicBezTo>
                <a:cubicBezTo>
                  <a:pt x="f346" y="f347"/>
                  <a:pt x="f348" y="f349"/>
                  <a:pt x="f350" y="f351"/>
                </a:cubicBezTo>
                <a:cubicBezTo>
                  <a:pt x="f352" y="f285"/>
                  <a:pt x="f353" y="f354"/>
                  <a:pt x="f355" y="f356"/>
                </a:cubicBezTo>
                <a:cubicBezTo>
                  <a:pt x="f357" y="f358"/>
                  <a:pt x="f359" y="f360"/>
                  <a:pt x="f361" y="f362"/>
                </a:cubicBezTo>
                <a:cubicBezTo>
                  <a:pt x="f363" y="f364"/>
                  <a:pt x="f365" y="f366"/>
                  <a:pt x="f367" y="f148"/>
                </a:cubicBezTo>
                <a:cubicBezTo>
                  <a:pt x="f19" y="f368"/>
                  <a:pt x="f369" y="f221"/>
                  <a:pt x="f370" y="f371"/>
                </a:cubicBezTo>
                <a:cubicBezTo>
                  <a:pt x="f372" y="f18"/>
                  <a:pt x="f373" y="f374"/>
                  <a:pt x="f375" y="f376"/>
                </a:cubicBezTo>
                <a:cubicBezTo>
                  <a:pt x="f10" y="f377"/>
                  <a:pt x="f378" y="f379"/>
                  <a:pt x="f380" y="f14"/>
                </a:cubicBezTo>
                <a:cubicBezTo>
                  <a:pt x="f380" y="f11"/>
                  <a:pt x="f8" y="f9"/>
                  <a:pt x="f8" y="f9"/>
                </a:cubicBezTo>
                <a:close/>
                <a:moveTo>
                  <a:pt x="f381" y="f382"/>
                </a:moveTo>
                <a:cubicBezTo>
                  <a:pt x="f383" y="f382"/>
                  <a:pt x="f384" y="f382"/>
                  <a:pt x="f385" y="f358"/>
                </a:cubicBezTo>
                <a:cubicBezTo>
                  <a:pt x="f385" y="f228"/>
                  <a:pt x="f332" y="f386"/>
                  <a:pt x="f332" y="f387"/>
                </a:cubicBezTo>
                <a:cubicBezTo>
                  <a:pt x="f385" y="f230"/>
                  <a:pt x="f384" y="f388"/>
                  <a:pt x="f383" y="f389"/>
                </a:cubicBezTo>
                <a:cubicBezTo>
                  <a:pt x="f383" y="f390"/>
                  <a:pt x="f381" y="f391"/>
                  <a:pt x="f381" y="f392"/>
                </a:cubicBezTo>
                <a:cubicBezTo>
                  <a:pt x="f187" y="f234"/>
                  <a:pt x="f393" y="f394"/>
                  <a:pt x="f395" y="f394"/>
                </a:cubicBezTo>
                <a:cubicBezTo>
                  <a:pt x="f184" y="f163"/>
                  <a:pt x="f271" y="f396"/>
                  <a:pt x="f397" y="f392"/>
                </a:cubicBezTo>
                <a:cubicBezTo>
                  <a:pt x="f398" y="f392"/>
                  <a:pt x="f399" y="f335"/>
                  <a:pt x="f168" y="f400"/>
                </a:cubicBezTo>
                <a:cubicBezTo>
                  <a:pt x="f168" y="f401"/>
                  <a:pt x="f399" y="f390"/>
                  <a:pt x="f398" y="f402"/>
                </a:cubicBezTo>
                <a:cubicBezTo>
                  <a:pt x="f403" y="f232"/>
                  <a:pt x="f404" y="f389"/>
                  <a:pt x="f252" y="f389"/>
                </a:cubicBezTo>
                <a:cubicBezTo>
                  <a:pt x="f405" y="f159"/>
                  <a:pt x="f406" y="f197"/>
                  <a:pt x="f395" y="f407"/>
                </a:cubicBezTo>
                <a:cubicBezTo>
                  <a:pt x="f408" y="f153"/>
                  <a:pt x="f409" y="f360"/>
                  <a:pt x="f381" y="f38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Cerrar llave 94">
            <a:extLst>
              <a:ext uri="{FF2B5EF4-FFF2-40B4-BE49-F238E27FC236}">
                <a16:creationId xmlns:a16="http://schemas.microsoft.com/office/drawing/2014/main" id="{E04A4AE3-3698-E5DC-A994-BB72B307A013}"/>
              </a:ext>
            </a:extLst>
          </p:cNvPr>
          <p:cNvSpPr/>
          <p:nvPr/>
        </p:nvSpPr>
        <p:spPr>
          <a:xfrm rot="5400013">
            <a:off x="4528987" y="-3344263"/>
            <a:ext cx="308701" cy="8649986"/>
          </a:xfrm>
          <a:custGeom>
            <a:avLst>
              <a:gd name="f12" fmla="val 8333"/>
              <a:gd name="f13" fmla="val 5000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ss"/>
              <a:gd name="f9" fmla="val 0"/>
              <a:gd name="f10" fmla="*/ 5419351 1 1725033"/>
              <a:gd name="f11" fmla="+- 0 0 5400000"/>
              <a:gd name="f12" fmla="val 8333"/>
              <a:gd name="f13" fmla="val 50000"/>
              <a:gd name="f14" fmla="+- 0 0 -180"/>
              <a:gd name="f15" fmla="+- 0 0 -270"/>
              <a:gd name="f16" fmla="+- 0 0 -360"/>
              <a:gd name="f17" fmla="abs f6"/>
              <a:gd name="f18" fmla="abs f7"/>
              <a:gd name="f19" fmla="abs f8"/>
              <a:gd name="f20" fmla="val f9"/>
              <a:gd name="f21" fmla="val f13"/>
              <a:gd name="f22" fmla="val f12"/>
              <a:gd name="f23" fmla="+- 2700000 f3 0"/>
              <a:gd name="f24" fmla="*/ f14 f2 1"/>
              <a:gd name="f25" fmla="*/ f15 f2 1"/>
              <a:gd name="f26" fmla="*/ f16 f2 1"/>
              <a:gd name="f27" fmla="?: f17 f6 1"/>
              <a:gd name="f28" fmla="?: f18 f7 1"/>
              <a:gd name="f29" fmla="?: f19 f8 1"/>
              <a:gd name="f30" fmla="*/ f23 f10 1"/>
              <a:gd name="f31" fmla="*/ f24 1 f5"/>
              <a:gd name="f32" fmla="*/ f25 1 f5"/>
              <a:gd name="f33" fmla="*/ f26 1 f5"/>
              <a:gd name="f34" fmla="*/ f27 1 21600"/>
              <a:gd name="f35" fmla="*/ f28 1 21600"/>
              <a:gd name="f36" fmla="*/ 21600 f27 1"/>
              <a:gd name="f37" fmla="*/ 21600 f28 1"/>
              <a:gd name="f38" fmla="*/ f30 1 f2"/>
              <a:gd name="f39" fmla="+- f31 0 f3"/>
              <a:gd name="f40" fmla="+- f32 0 f3"/>
              <a:gd name="f41" fmla="+- f33 0 f3"/>
              <a:gd name="f42" fmla="min f35 f34"/>
              <a:gd name="f43" fmla="*/ f36 1 f29"/>
              <a:gd name="f44" fmla="*/ f37 1 f29"/>
              <a:gd name="f45" fmla="+- 0 0 f38"/>
              <a:gd name="f46" fmla="val f43"/>
              <a:gd name="f47" fmla="val f44"/>
              <a:gd name="f48" fmla="+- 0 0 f45"/>
              <a:gd name="f49" fmla="*/ f20 f42 1"/>
              <a:gd name="f50" fmla="+- f47 0 f20"/>
              <a:gd name="f51" fmla="+- f46 0 f20"/>
              <a:gd name="f52" fmla="*/ f48 f2 1"/>
              <a:gd name="f53" fmla="*/ f46 f42 1"/>
              <a:gd name="f54" fmla="*/ f47 f42 1"/>
              <a:gd name="f55" fmla="*/ f51 1 2"/>
              <a:gd name="f56" fmla="min f51 f50"/>
              <a:gd name="f57" fmla="*/ f50 f21 1"/>
              <a:gd name="f58" fmla="*/ f52 1 f10"/>
              <a:gd name="f59" fmla="+- f20 f55 0"/>
              <a:gd name="f60" fmla="*/ f56 f22 1"/>
              <a:gd name="f61" fmla="*/ f57 1 100000"/>
              <a:gd name="f62" fmla="+- f58 0 f3"/>
              <a:gd name="f63" fmla="*/ f55 f42 1"/>
              <a:gd name="f64" fmla="*/ f60 1 100000"/>
              <a:gd name="f65" fmla="cos 1 f62"/>
              <a:gd name="f66" fmla="sin 1 f62"/>
              <a:gd name="f67" fmla="*/ f59 f42 1"/>
              <a:gd name="f68" fmla="*/ f61 f42 1"/>
              <a:gd name="f69" fmla="+- f61 0 f64"/>
              <a:gd name="f70" fmla="+- f47 0 f64"/>
              <a:gd name="f71" fmla="+- 0 0 f65"/>
              <a:gd name="f72" fmla="+- 0 0 f66"/>
              <a:gd name="f73" fmla="*/ f64 f42 1"/>
              <a:gd name="f74" fmla="+- 0 0 f71"/>
              <a:gd name="f75" fmla="+- 0 0 f72"/>
              <a:gd name="f76" fmla="*/ f69 f42 1"/>
              <a:gd name="f77" fmla="*/ f70 f42 1"/>
              <a:gd name="f78" fmla="*/ f74 f55 1"/>
              <a:gd name="f79" fmla="*/ f75 f64 1"/>
              <a:gd name="f80" fmla="+- f20 f78 0"/>
              <a:gd name="f81" fmla="+- f64 0 f79"/>
              <a:gd name="f82" fmla="+- f47 f79 0"/>
              <a:gd name="f83" fmla="+- f82 0 f64"/>
              <a:gd name="f84" fmla="*/ f81 f42 1"/>
              <a:gd name="f85" fmla="*/ f80 f42 1"/>
              <a:gd name="f86" fmla="*/ f83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49" y="f49"/>
              </a:cxn>
              <a:cxn ang="f40">
                <a:pos x="f53" y="f68"/>
              </a:cxn>
              <a:cxn ang="f41">
                <a:pos x="f49" y="f54"/>
              </a:cxn>
            </a:cxnLst>
            <a:rect l="f49" t="f84" r="f85" b="f86"/>
            <a:pathLst>
              <a:path stroke="0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  <a:close/>
              </a:path>
              <a:path fill="none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</a:path>
            </a:pathLst>
          </a:custGeom>
          <a:noFill/>
          <a:ln w="9528" cap="flat">
            <a:solidFill>
              <a:srgbClr val="DD3D4C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1" name="Grupo 18">
            <a:extLst>
              <a:ext uri="{FF2B5EF4-FFF2-40B4-BE49-F238E27FC236}">
                <a16:creationId xmlns:a16="http://schemas.microsoft.com/office/drawing/2014/main" id="{517A8FEE-C801-C46D-AC98-CD97E7F852B6}"/>
              </a:ext>
            </a:extLst>
          </p:cNvPr>
          <p:cNvGrpSpPr/>
          <p:nvPr/>
        </p:nvGrpSpPr>
        <p:grpSpPr>
          <a:xfrm>
            <a:off x="1449388" y="1800225"/>
            <a:ext cx="1465261" cy="1436686"/>
            <a:chOff x="1449388" y="1800225"/>
            <a:chExt cx="1465261" cy="1436686"/>
          </a:xfrm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5E527FE2-3672-9F5B-85A7-AC7ECDECF2C5}"/>
                </a:ext>
              </a:extLst>
            </p:cNvPr>
            <p:cNvSpPr/>
            <p:nvPr/>
          </p:nvSpPr>
          <p:spPr>
            <a:xfrm>
              <a:off x="1477963" y="1800225"/>
              <a:ext cx="1398583" cy="12525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21"/>
                <a:gd name="f7" fmla="val 1451"/>
                <a:gd name="f8" fmla="val 222"/>
                <a:gd name="f9" fmla="val 1063"/>
                <a:gd name="f10" fmla="val 210"/>
                <a:gd name="f11" fmla="val 1070"/>
                <a:gd name="f12" fmla="val 198"/>
                <a:gd name="f13" fmla="val 1075"/>
                <a:gd name="f14" fmla="val 186"/>
                <a:gd name="f15" fmla="val 1077"/>
                <a:gd name="f16" fmla="val 159"/>
                <a:gd name="f17" fmla="val 1080"/>
                <a:gd name="f18" fmla="val 134"/>
                <a:gd name="f19" fmla="val 1073"/>
                <a:gd name="f20" fmla="val 112"/>
                <a:gd name="f21" fmla="val 1059"/>
                <a:gd name="f22" fmla="val 92"/>
                <a:gd name="f23" fmla="val 1046"/>
                <a:gd name="f24" fmla="val 78"/>
                <a:gd name="f25" fmla="val 1029"/>
                <a:gd name="f26" fmla="val 71"/>
                <a:gd name="f27" fmla="val 1006"/>
                <a:gd name="f28" fmla="val 64"/>
                <a:gd name="f29" fmla="val 982"/>
                <a:gd name="f30" fmla="val 65"/>
                <a:gd name="f31" fmla="val 959"/>
                <a:gd name="f32" fmla="val 80"/>
                <a:gd name="f33" fmla="val 937"/>
                <a:gd name="f34" fmla="val 118"/>
                <a:gd name="f35" fmla="val 881"/>
                <a:gd name="f36" fmla="val 155"/>
                <a:gd name="f37" fmla="val 826"/>
                <a:gd name="f38" fmla="val 193"/>
                <a:gd name="f39" fmla="val 771"/>
                <a:gd name="f40" fmla="val 194"/>
                <a:gd name="f41" fmla="val 768"/>
                <a:gd name="f42" fmla="val 196"/>
                <a:gd name="f43" fmla="val 766"/>
                <a:gd name="f44" fmla="val 197"/>
                <a:gd name="f45" fmla="val 764"/>
                <a:gd name="f46" fmla="val 187"/>
                <a:gd name="f47" fmla="val 757"/>
                <a:gd name="f48" fmla="val 177"/>
                <a:gd name="f49" fmla="val 751"/>
                <a:gd name="f50" fmla="val 168"/>
                <a:gd name="f51" fmla="val 743"/>
                <a:gd name="f52" fmla="val 137"/>
                <a:gd name="f53" fmla="val 717"/>
                <a:gd name="f54" fmla="val 120"/>
                <a:gd name="f55" fmla="val 683"/>
                <a:gd name="f56" fmla="val 115"/>
                <a:gd name="f57" fmla="val 643"/>
                <a:gd name="f58" fmla="val 114"/>
                <a:gd name="f59" fmla="val 631"/>
                <a:gd name="f60" fmla="val 619"/>
                <a:gd name="f61" fmla="val 606"/>
                <a:gd name="f62" fmla="val 595"/>
                <a:gd name="f63" fmla="val 116"/>
                <a:gd name="f64" fmla="val 583"/>
                <a:gd name="f65" fmla="val 571"/>
                <a:gd name="f66" fmla="val 77"/>
                <a:gd name="f67" fmla="val 566"/>
                <a:gd name="f68" fmla="val 44"/>
                <a:gd name="f69" fmla="val 546"/>
                <a:gd name="f70" fmla="val 22"/>
                <a:gd name="f71" fmla="val 511"/>
                <a:gd name="f72" fmla="val 5"/>
                <a:gd name="f73" fmla="val 483"/>
                <a:gd name="f74" fmla="val 452"/>
                <a:gd name="f75" fmla="val 6"/>
                <a:gd name="f76" fmla="val 420"/>
                <a:gd name="f77" fmla="val 21"/>
                <a:gd name="f78" fmla="val 348"/>
                <a:gd name="f79" fmla="val 87"/>
                <a:gd name="f80" fmla="val 313"/>
                <a:gd name="f81" fmla="val 139"/>
                <a:gd name="f82" fmla="val 319"/>
                <a:gd name="f83" fmla="val 140"/>
                <a:gd name="f84" fmla="val 326"/>
                <a:gd name="f85" fmla="val 333"/>
                <a:gd name="f86" fmla="val 141"/>
                <a:gd name="f87" fmla="val 340"/>
                <a:gd name="f88" fmla="val 132"/>
                <a:gd name="f89" fmla="val 123"/>
                <a:gd name="f90" fmla="val 341"/>
                <a:gd name="f91" fmla="val 70"/>
                <a:gd name="f92" fmla="val 347"/>
                <a:gd name="f93" fmla="val 33"/>
                <a:gd name="f94" fmla="val 384"/>
                <a:gd name="f95" fmla="val 27"/>
                <a:gd name="f96" fmla="val 429"/>
                <a:gd name="f97" fmla="val 19"/>
                <a:gd name="f98" fmla="val 485"/>
                <a:gd name="f99" fmla="val 55"/>
                <a:gd name="f100" fmla="val 536"/>
                <a:gd name="f101" fmla="val 110"/>
                <a:gd name="f102" fmla="val 548"/>
                <a:gd name="f103" fmla="val 550"/>
                <a:gd name="f104" fmla="val 127"/>
                <a:gd name="f105" fmla="val 538"/>
                <a:gd name="f106" fmla="val 128"/>
                <a:gd name="f107" fmla="val 533"/>
                <a:gd name="f108" fmla="val 130"/>
                <a:gd name="f109" fmla="val 529"/>
                <a:gd name="f110" fmla="val 524"/>
                <a:gd name="f111" fmla="val 122"/>
                <a:gd name="f112" fmla="val 522"/>
                <a:gd name="f113" fmla="val 113"/>
                <a:gd name="f114" fmla="val 521"/>
                <a:gd name="f115" fmla="val 104"/>
                <a:gd name="f116" fmla="val 518"/>
                <a:gd name="f117" fmla="val 508"/>
                <a:gd name="f118" fmla="val 50"/>
                <a:gd name="f119" fmla="val 474"/>
                <a:gd name="f120" fmla="val 52"/>
                <a:gd name="f121" fmla="val 439"/>
                <a:gd name="f122" fmla="val 54"/>
                <a:gd name="f123" fmla="val 404"/>
                <a:gd name="f124" fmla="val 375"/>
                <a:gd name="f125" fmla="val 368"/>
                <a:gd name="f126" fmla="val 367"/>
                <a:gd name="f127" fmla="val 133"/>
                <a:gd name="f128" fmla="val 142"/>
                <a:gd name="f129" fmla="val 143"/>
                <a:gd name="f130" fmla="val 146"/>
                <a:gd name="f131" fmla="val 370"/>
                <a:gd name="f132" fmla="val 147"/>
                <a:gd name="f133" fmla="val 371"/>
                <a:gd name="f134" fmla="val 405"/>
                <a:gd name="f135" fmla="val 436"/>
                <a:gd name="f136" fmla="val 465"/>
                <a:gd name="f137" fmla="val 165"/>
                <a:gd name="f138" fmla="val 498"/>
                <a:gd name="f139" fmla="val 149"/>
                <a:gd name="f140" fmla="val 532"/>
                <a:gd name="f141" fmla="val 570"/>
                <a:gd name="f142" fmla="val 600"/>
                <a:gd name="f143" fmla="val 630"/>
                <a:gd name="f144" fmla="val 661"/>
                <a:gd name="f145" fmla="val 152"/>
                <a:gd name="f146" fmla="val 703"/>
                <a:gd name="f147" fmla="val 179"/>
                <a:gd name="f148" fmla="val 731"/>
                <a:gd name="f149" fmla="val 218"/>
                <a:gd name="f150" fmla="val 749"/>
                <a:gd name="f151" fmla="val 248"/>
                <a:gd name="f152" fmla="val 762"/>
                <a:gd name="f153" fmla="val 280"/>
                <a:gd name="f154" fmla="val 769"/>
                <a:gd name="f155" fmla="val 770"/>
                <a:gd name="f156" fmla="val 369"/>
                <a:gd name="f157" fmla="val 397"/>
                <a:gd name="f158" fmla="val 767"/>
                <a:gd name="f159" fmla="val 464"/>
                <a:gd name="f160" fmla="val 760"/>
                <a:gd name="f161" fmla="val 530"/>
                <a:gd name="f162" fmla="val 745"/>
                <a:gd name="f163" fmla="val 591"/>
                <a:gd name="f164" fmla="val 622"/>
                <a:gd name="f165" fmla="val 650"/>
                <a:gd name="f166" fmla="val 686"/>
                <a:gd name="f167" fmla="val 674"/>
                <a:gd name="f168" fmla="val 662"/>
                <a:gd name="f169" fmla="val 715"/>
                <a:gd name="f170" fmla="val 621"/>
                <a:gd name="f171" fmla="val 726"/>
                <a:gd name="f172" fmla="val 573"/>
                <a:gd name="f173" fmla="val 708"/>
                <a:gd name="f174" fmla="val 696"/>
                <a:gd name="f175" fmla="val 484"/>
                <a:gd name="f176" fmla="val 675"/>
                <a:gd name="f177" fmla="val 454"/>
                <a:gd name="f178" fmla="val 428"/>
                <a:gd name="f179" fmla="val 634"/>
                <a:gd name="f180" fmla="val 412"/>
                <a:gd name="f181" fmla="val 617"/>
                <a:gd name="f182" fmla="val 398"/>
                <a:gd name="f183" fmla="val 598"/>
                <a:gd name="f184" fmla="val 386"/>
                <a:gd name="f185" fmla="val 597"/>
                <a:gd name="f186" fmla="val 385"/>
                <a:gd name="f187" fmla="val 596"/>
                <a:gd name="f188" fmla="val 609"/>
                <a:gd name="f189" fmla="val 635"/>
                <a:gd name="f190" fmla="val 383"/>
                <a:gd name="f191" fmla="val 665"/>
                <a:gd name="f192" fmla="val 382"/>
                <a:gd name="f193" fmla="val 679"/>
                <a:gd name="f194" fmla="val 380"/>
                <a:gd name="f195" fmla="val 704"/>
                <a:gd name="f196" fmla="val 376"/>
                <a:gd name="f197" fmla="val 364"/>
                <a:gd name="f198" fmla="val 720"/>
                <a:gd name="f199" fmla="val 339"/>
                <a:gd name="f200" fmla="val 338"/>
                <a:gd name="f201" fmla="val 721"/>
                <a:gd name="f202" fmla="val 337"/>
                <a:gd name="f203" fmla="val 361"/>
                <a:gd name="f204" fmla="val 712"/>
                <a:gd name="f205" fmla="val 403"/>
                <a:gd name="f206" fmla="val 672"/>
                <a:gd name="f207" fmla="val 418"/>
                <a:gd name="f208" fmla="val 677"/>
                <a:gd name="f209" fmla="val 425"/>
                <a:gd name="f210" fmla="val 682"/>
                <a:gd name="f211" fmla="val 432"/>
                <a:gd name="f212" fmla="val 688"/>
                <a:gd name="f213" fmla="val 438"/>
                <a:gd name="f214" fmla="val 689"/>
                <a:gd name="f215" fmla="val 692"/>
                <a:gd name="f216" fmla="val 694"/>
                <a:gd name="f217" fmla="val 437"/>
                <a:gd name="f218" fmla="val 719"/>
                <a:gd name="f219" fmla="val 423"/>
                <a:gd name="f220" fmla="val 736"/>
                <a:gd name="f221" fmla="val 402"/>
                <a:gd name="f222" fmla="val 744"/>
                <a:gd name="f223" fmla="val 374"/>
                <a:gd name="f224" fmla="val 753"/>
                <a:gd name="f225" fmla="val 342"/>
                <a:gd name="f226" fmla="val 748"/>
                <a:gd name="f227" fmla="val 311"/>
                <a:gd name="f228" fmla="val 728"/>
                <a:gd name="f229" fmla="val 284"/>
                <a:gd name="f230" fmla="val 724"/>
                <a:gd name="f231" fmla="val 279"/>
                <a:gd name="f232" fmla="val 722"/>
                <a:gd name="f233" fmla="val 273"/>
                <a:gd name="f234" fmla="val 266"/>
                <a:gd name="f235" fmla="val 246"/>
                <a:gd name="f236" fmla="val 714"/>
                <a:gd name="f237" fmla="val 226"/>
                <a:gd name="f238" fmla="val 707"/>
                <a:gd name="f239" fmla="val 207"/>
                <a:gd name="f240" fmla="val 702"/>
                <a:gd name="f241" fmla="val 195"/>
                <a:gd name="f242" fmla="val 185"/>
                <a:gd name="f243" fmla="val 705"/>
                <a:gd name="f244" fmla="val 173"/>
                <a:gd name="f245" fmla="val 66"/>
                <a:gd name="f246" fmla="val 58"/>
                <a:gd name="f247" fmla="val 888"/>
                <a:gd name="f248" fmla="val 51"/>
                <a:gd name="f249" fmla="val 944"/>
                <a:gd name="f250" fmla="val 79"/>
                <a:gd name="f251" fmla="val 974"/>
                <a:gd name="f252" fmla="val 975"/>
                <a:gd name="f253" fmla="val 976"/>
                <a:gd name="f254" fmla="val 135"/>
                <a:gd name="f255" fmla="val 1072"/>
                <a:gd name="f256" fmla="val 1172"/>
                <a:gd name="f257" fmla="val 1275"/>
                <a:gd name="f258" fmla="val 109"/>
                <a:gd name="f259" fmla="val 1283"/>
                <a:gd name="f260" fmla="val 94"/>
                <a:gd name="f261" fmla="val 1290"/>
                <a:gd name="f262" fmla="val 1299"/>
                <a:gd name="f263" fmla="val 67"/>
                <a:gd name="f264" fmla="val 1324"/>
                <a:gd name="f265" fmla="val 1357"/>
                <a:gd name="f266" fmla="val 14"/>
                <a:gd name="f267" fmla="val 1399"/>
                <a:gd name="f268" fmla="val 9"/>
                <a:gd name="f269" fmla="val 1473"/>
                <a:gd name="f270" fmla="val 1544"/>
                <a:gd name="f271" fmla="val 1558"/>
                <a:gd name="f272" fmla="val 124"/>
                <a:gd name="f273" fmla="val 1569"/>
                <a:gd name="f274" fmla="val 184"/>
                <a:gd name="f275" fmla="val 1549"/>
                <a:gd name="f276" fmla="val 233"/>
                <a:gd name="f277" fmla="val 1501"/>
                <a:gd name="f278" fmla="val 270"/>
                <a:gd name="f279" fmla="val 1494"/>
                <a:gd name="f280" fmla="val 276"/>
                <a:gd name="f281" fmla="val 1485"/>
                <a:gd name="f282" fmla="val 1476"/>
                <a:gd name="f283" fmla="val 285"/>
                <a:gd name="f284" fmla="val 287"/>
                <a:gd name="f285" fmla="val 1471"/>
                <a:gd name="f286" fmla="val 288"/>
                <a:gd name="f287" fmla="val 292"/>
                <a:gd name="f288" fmla="val 1482"/>
                <a:gd name="f289" fmla="val 310"/>
                <a:gd name="f290" fmla="val 1487"/>
                <a:gd name="f291" fmla="val 329"/>
                <a:gd name="f292" fmla="val 1491"/>
                <a:gd name="f293" fmla="val 411"/>
                <a:gd name="f294" fmla="val 1488"/>
                <a:gd name="f295" fmla="val 466"/>
                <a:gd name="f296" fmla="val 1446"/>
                <a:gd name="f297" fmla="val 515"/>
                <a:gd name="f298" fmla="val 1428"/>
                <a:gd name="f299" fmla="val 535"/>
                <a:gd name="f300" fmla="val 1408"/>
                <a:gd name="f301" fmla="val 551"/>
                <a:gd name="f302" fmla="val 1386"/>
                <a:gd name="f303" fmla="val 565"/>
                <a:gd name="f304" fmla="val 1385"/>
                <a:gd name="f305" fmla="val 1383"/>
                <a:gd name="f306" fmla="val 1382"/>
                <a:gd name="f307" fmla="val 568"/>
                <a:gd name="f308" fmla="val 1391"/>
                <a:gd name="f309" fmla="val 579"/>
                <a:gd name="f310" fmla="val 1400"/>
                <a:gd name="f311" fmla="val 1409"/>
                <a:gd name="f312" fmla="val 603"/>
                <a:gd name="f313" fmla="val 1441"/>
                <a:gd name="f314" fmla="val 684"/>
                <a:gd name="f315" fmla="val 1505"/>
                <a:gd name="f316" fmla="val 725"/>
                <a:gd name="f317" fmla="val 1535"/>
                <a:gd name="f318" fmla="val 763"/>
                <a:gd name="f319" fmla="val 1564"/>
                <a:gd name="f320" fmla="val 801"/>
                <a:gd name="f321" fmla="val 1594"/>
                <a:gd name="f322" fmla="val 838"/>
                <a:gd name="f323" fmla="val 1618"/>
                <a:gd name="f324" fmla="val 868"/>
                <a:gd name="f325" fmla="val 901"/>
                <a:gd name="f326" fmla="val 1605"/>
                <a:gd name="f327" fmla="val 935"/>
                <a:gd name="f328" fmla="val 1586"/>
                <a:gd name="f329" fmla="val 978"/>
                <a:gd name="f330" fmla="val 1552"/>
                <a:gd name="f331" fmla="val 1002"/>
                <a:gd name="f332" fmla="val 1506"/>
                <a:gd name="f333" fmla="val 1008"/>
                <a:gd name="f334" fmla="val 1477"/>
                <a:gd name="f335" fmla="val 1012"/>
                <a:gd name="f336" fmla="val 1450"/>
                <a:gd name="f337" fmla="val 1004"/>
                <a:gd name="f338" fmla="val 1427"/>
                <a:gd name="f339" fmla="val 991"/>
                <a:gd name="f340" fmla="val 999"/>
                <a:gd name="f341" fmla="val 1064"/>
                <a:gd name="f342" fmla="val 1122"/>
                <a:gd name="f343" fmla="val 1180"/>
                <a:gd name="f344" fmla="val 1228"/>
                <a:gd name="f345" fmla="val 1276"/>
                <a:gd name="f346" fmla="val 1325"/>
                <a:gd name="f347" fmla="val 1327"/>
                <a:gd name="f348" fmla="val 1429"/>
                <a:gd name="f349" fmla="val 1330"/>
                <a:gd name="f350" fmla="val 1431"/>
                <a:gd name="f351" fmla="val 1331"/>
                <a:gd name="f352" fmla="val 1440"/>
                <a:gd name="f353" fmla="val 1337"/>
                <a:gd name="f354" fmla="val 1344"/>
                <a:gd name="f355" fmla="val 1456"/>
                <a:gd name="f356" fmla="val 1355"/>
                <a:gd name="f357" fmla="val 1468"/>
                <a:gd name="f358" fmla="val 1374"/>
                <a:gd name="f359" fmla="val 1463"/>
                <a:gd name="f360" fmla="val 1396"/>
                <a:gd name="f361" fmla="val 1444"/>
                <a:gd name="f362" fmla="val 1412"/>
                <a:gd name="f363" fmla="val 1425"/>
                <a:gd name="f364" fmla="val 1433"/>
                <a:gd name="f365" fmla="val 1388"/>
                <a:gd name="f366" fmla="val 1438"/>
                <a:gd name="f367" fmla="val 1287"/>
                <a:gd name="f368" fmla="val 1449"/>
                <a:gd name="f369" fmla="val 1237"/>
                <a:gd name="f370" fmla="val 1222"/>
                <a:gd name="f371" fmla="val 1208"/>
                <a:gd name="f372" fmla="val 1422"/>
                <a:gd name="f373" fmla="val 1197"/>
                <a:gd name="f374" fmla="val 1171"/>
                <a:gd name="f375" fmla="val 1389"/>
                <a:gd name="f376" fmla="val 1360"/>
                <a:gd name="f377" fmla="val 1198"/>
                <a:gd name="f378" fmla="val 1339"/>
                <a:gd name="f379" fmla="val 1200"/>
                <a:gd name="f380" fmla="val 1338"/>
                <a:gd name="f381" fmla="val 1201"/>
                <a:gd name="f382" fmla="val 1336"/>
                <a:gd name="f383" fmla="val 1203"/>
                <a:gd name="f384" fmla="val 1335"/>
                <a:gd name="f385" fmla="val 1212"/>
                <a:gd name="f386" fmla="val 1332"/>
                <a:gd name="f387" fmla="val 1214"/>
                <a:gd name="f388" fmla="val 1213"/>
                <a:gd name="f389" fmla="val 1316"/>
                <a:gd name="f390" fmla="val 1254"/>
                <a:gd name="f391" fmla="val 1192"/>
                <a:gd name="f392" fmla="val 1130"/>
                <a:gd name="f393" fmla="val 1127"/>
                <a:gd name="f394" fmla="val 1125"/>
                <a:gd name="f395" fmla="val 1123"/>
                <a:gd name="f396" fmla="val 1189"/>
                <a:gd name="f397" fmla="val 1165"/>
                <a:gd name="f398" fmla="val 1140"/>
                <a:gd name="f399" fmla="val 1129"/>
                <a:gd name="f400" fmla="val 1188"/>
                <a:gd name="f401" fmla="val 1246"/>
                <a:gd name="f402" fmla="val 1305"/>
                <a:gd name="f403" fmla="val 1311"/>
                <a:gd name="f404" fmla="val 1318"/>
                <a:gd name="f405" fmla="val 1328"/>
                <a:gd name="f406" fmla="val 1141"/>
                <a:gd name="f407" fmla="val 1144"/>
                <a:gd name="f408" fmla="val 1156"/>
                <a:gd name="f409" fmla="val 1166"/>
                <a:gd name="f410" fmla="val 1347"/>
                <a:gd name="f411" fmla="val 1359"/>
                <a:gd name="f412" fmla="val 1376"/>
                <a:gd name="f413" fmla="val 1175"/>
                <a:gd name="f414" fmla="val 1397"/>
                <a:gd name="f415" fmla="val 1158"/>
                <a:gd name="f416" fmla="val 1411"/>
                <a:gd name="f417" fmla="val 1139"/>
                <a:gd name="f418" fmla="val 1117"/>
                <a:gd name="f419" fmla="val 1435"/>
                <a:gd name="f420" fmla="val 1093"/>
                <a:gd name="f421" fmla="val 1049"/>
                <a:gd name="f422" fmla="val 1005"/>
                <a:gd name="f423" fmla="val 1448"/>
                <a:gd name="f424" fmla="val 961"/>
                <a:gd name="f425" fmla="val 1437"/>
                <a:gd name="f426" fmla="val 943"/>
                <a:gd name="f427" fmla="val 1432"/>
                <a:gd name="f428" fmla="val 926"/>
                <a:gd name="f429" fmla="val 911"/>
                <a:gd name="f430" fmla="val 1413"/>
                <a:gd name="f431" fmla="val 885"/>
                <a:gd name="f432" fmla="val 1361"/>
                <a:gd name="f433" fmla="val 913"/>
                <a:gd name="f434" fmla="val 916"/>
                <a:gd name="f435" fmla="val 918"/>
                <a:gd name="f436" fmla="val 1334"/>
                <a:gd name="f437" fmla="val 927"/>
                <a:gd name="f438" fmla="val 1326"/>
                <a:gd name="f439" fmla="val 1319"/>
                <a:gd name="f440" fmla="val 1209"/>
                <a:gd name="f441" fmla="val 1099"/>
                <a:gd name="f442" fmla="val 989"/>
                <a:gd name="f443" fmla="val 986"/>
                <a:gd name="f444" fmla="val 984"/>
                <a:gd name="f445" fmla="val 980"/>
                <a:gd name="f446" fmla="val 920"/>
                <a:gd name="f447" fmla="val 987"/>
                <a:gd name="f448" fmla="val 912"/>
                <a:gd name="f449" fmla="val 992"/>
                <a:gd name="f450" fmla="val 908"/>
                <a:gd name="f451" fmla="val 1001"/>
                <a:gd name="f452" fmla="val 904"/>
                <a:gd name="f453" fmla="val 894"/>
                <a:gd name="f454" fmla="val 1018"/>
                <a:gd name="f455" fmla="val 884"/>
                <a:gd name="f456" fmla="val 1024"/>
                <a:gd name="f457" fmla="val 845"/>
                <a:gd name="f458" fmla="val 1045"/>
                <a:gd name="f459" fmla="val 795"/>
                <a:gd name="f460" fmla="val 1036"/>
                <a:gd name="f461" fmla="val 1010"/>
                <a:gd name="f462" fmla="val 747"/>
                <a:gd name="f463" fmla="val 998"/>
                <a:gd name="f464" fmla="val 735"/>
                <a:gd name="f465" fmla="val 985"/>
                <a:gd name="f466" fmla="val 727"/>
                <a:gd name="f467" fmla="val 968"/>
                <a:gd name="f468" fmla="val 723"/>
                <a:gd name="f469" fmla="val 960"/>
                <a:gd name="f470" fmla="val 718"/>
                <a:gd name="f471" fmla="val 954"/>
                <a:gd name="f472" fmla="val 709"/>
                <a:gd name="f473" fmla="val 950"/>
                <a:gd name="f474" fmla="val 695"/>
                <a:gd name="f475" fmla="val 941"/>
                <a:gd name="f476" fmla="val 681"/>
                <a:gd name="f477" fmla="val 932"/>
                <a:gd name="f478" fmla="val 666"/>
                <a:gd name="f479" fmla="val 923"/>
                <a:gd name="f480" fmla="val 668"/>
                <a:gd name="f481" fmla="val 933"/>
                <a:gd name="f482" fmla="val 670"/>
                <a:gd name="f483" fmla="val 977"/>
                <a:gd name="f484" fmla="val 676"/>
                <a:gd name="f485" fmla="val 671"/>
                <a:gd name="f486" fmla="val 1031"/>
                <a:gd name="f487" fmla="val 669"/>
                <a:gd name="f488" fmla="val 1043"/>
                <a:gd name="f489" fmla="val 1056"/>
                <a:gd name="f490" fmla="val 1068"/>
                <a:gd name="f491" fmla="val 1157"/>
                <a:gd name="f492" fmla="val 1245"/>
                <a:gd name="f493" fmla="val 1341"/>
                <a:gd name="f494" fmla="val 1343"/>
                <a:gd name="f495" fmla="val 1351"/>
                <a:gd name="f496" fmla="val 1373"/>
                <a:gd name="f497" fmla="val 1394"/>
                <a:gd name="f498" fmla="val 1423"/>
                <a:gd name="f499" fmla="val 1430"/>
                <a:gd name="f500" fmla="val 646"/>
                <a:gd name="f501" fmla="val 545"/>
                <a:gd name="f502" fmla="val 495"/>
                <a:gd name="f503" fmla="val 486"/>
                <a:gd name="f504" fmla="val 478"/>
                <a:gd name="f505" fmla="val 1426"/>
                <a:gd name="f506" fmla="val 470"/>
                <a:gd name="f507" fmla="val 1421"/>
                <a:gd name="f508" fmla="val 458"/>
                <a:gd name="f509" fmla="val 1414"/>
                <a:gd name="f510" fmla="val 450"/>
                <a:gd name="f511" fmla="val 1404"/>
                <a:gd name="f512" fmla="val 446"/>
                <a:gd name="f513" fmla="val 1390"/>
                <a:gd name="f514" fmla="val 1417"/>
                <a:gd name="f515" fmla="val 413"/>
                <a:gd name="f516" fmla="val 389"/>
                <a:gd name="f517" fmla="val 1436"/>
                <a:gd name="f518" fmla="val 354"/>
                <a:gd name="f519" fmla="val 1447"/>
                <a:gd name="f520" fmla="val 318"/>
                <a:gd name="f521" fmla="val 282"/>
                <a:gd name="f522" fmla="val 1443"/>
                <a:gd name="f523" fmla="val 260"/>
                <a:gd name="f524" fmla="val 239"/>
                <a:gd name="f525" fmla="val 221"/>
                <a:gd name="f526" fmla="val 1424"/>
                <a:gd name="f527" fmla="val 215"/>
                <a:gd name="f528" fmla="val 1420"/>
                <a:gd name="f529" fmla="val 209"/>
                <a:gd name="f530" fmla="val 1416"/>
                <a:gd name="f531" fmla="val 204"/>
                <a:gd name="f532" fmla="val 1370"/>
                <a:gd name="f533" fmla="val 205"/>
                <a:gd name="f534" fmla="val 1353"/>
                <a:gd name="f535" fmla="val 208"/>
                <a:gd name="f536" fmla="val 1350"/>
                <a:gd name="f537" fmla="val 211"/>
                <a:gd name="f538" fmla="val 1345"/>
                <a:gd name="f539" fmla="val 1342"/>
                <a:gd name="f540" fmla="val 1159"/>
                <a:gd name="f541" fmla="val 1067"/>
                <a:gd name="f542" fmla="val 827"/>
                <a:gd name="f543" fmla="val 401"/>
                <a:gd name="f544" fmla="val 453"/>
                <a:gd name="f545" fmla="val 841"/>
                <a:gd name="f546" fmla="val 493"/>
                <a:gd name="f547" fmla="val 871"/>
                <a:gd name="f548" fmla="val 526"/>
                <a:gd name="f549" fmla="val 898"/>
                <a:gd name="f550" fmla="val 557"/>
                <a:gd name="f551" fmla="val 934"/>
                <a:gd name="f552" fmla="val 576"/>
                <a:gd name="f553" fmla="val 972"/>
                <a:gd name="f554" fmla="val 589"/>
                <a:gd name="f555" fmla="val 1007"/>
                <a:gd name="f556" fmla="val 601"/>
                <a:gd name="f557" fmla="val 608"/>
                <a:gd name="f558" fmla="val 1079"/>
                <a:gd name="f559" fmla="val 1100"/>
                <a:gd name="f560" fmla="val 610"/>
                <a:gd name="f561" fmla="val 1120"/>
                <a:gd name="f562" fmla="val 611"/>
                <a:gd name="f563" fmla="val 1173"/>
                <a:gd name="f564" fmla="val 1205"/>
                <a:gd name="f565" fmla="val 605"/>
                <a:gd name="f566" fmla="val 599"/>
                <a:gd name="f567" fmla="val 575"/>
                <a:gd name="f568" fmla="val 1367"/>
                <a:gd name="f569" fmla="val 552"/>
                <a:gd name="f570" fmla="val 1402"/>
                <a:gd name="f571" fmla="val 531"/>
                <a:gd name="f572" fmla="val 505"/>
                <a:gd name="f573" fmla="val 469"/>
                <a:gd name="f574" fmla="val 1481"/>
                <a:gd name="f575" fmla="val 414"/>
                <a:gd name="f576" fmla="val 359"/>
                <a:gd name="f577" fmla="val 1455"/>
                <a:gd name="f578" fmla="val 303"/>
                <a:gd name="f579" fmla="val 281"/>
                <a:gd name="f580" fmla="val 1434"/>
                <a:gd name="f581" fmla="val 261"/>
                <a:gd name="f582" fmla="val 243"/>
                <a:gd name="f583" fmla="val 1393"/>
                <a:gd name="f584" fmla="val 178"/>
                <a:gd name="f585" fmla="val 1323"/>
                <a:gd name="f586" fmla="val 156"/>
                <a:gd name="f587" fmla="val 1226"/>
                <a:gd name="f588" fmla="val 108"/>
                <a:gd name="f589" fmla="val 1124"/>
                <a:gd name="f590" fmla="val 105"/>
                <a:gd name="f591" fmla="val 1032"/>
                <a:gd name="f592" fmla="val 131"/>
                <a:gd name="f593" fmla="val 969"/>
                <a:gd name="f594" fmla="val 158"/>
                <a:gd name="f595" fmla="val 917"/>
                <a:gd name="f596" fmla="val 200"/>
                <a:gd name="f597" fmla="val 879"/>
                <a:gd name="f598" fmla="val 257"/>
                <a:gd name="f599" fmla="val 847"/>
                <a:gd name="f600" fmla="val 302"/>
                <a:gd name="f601" fmla="val 828"/>
                <a:gd name="f602" fmla="val 352"/>
                <a:gd name="f603" fmla="val 947"/>
                <a:gd name="f604" fmla="val 873"/>
                <a:gd name="f605" fmla="val 891"/>
                <a:gd name="f606" fmla="val 896"/>
                <a:gd name="f607" fmla="val 948"/>
                <a:gd name="f608" fmla="val 899"/>
                <a:gd name="f609" fmla="val 953"/>
                <a:gd name="f610" fmla="val 973"/>
                <a:gd name="f611" fmla="val 1027"/>
                <a:gd name="f612" fmla="val 1145"/>
                <a:gd name="f613" fmla="val 1116"/>
                <a:gd name="f614" fmla="val 1233"/>
                <a:gd name="f615" fmla="val 1095"/>
                <a:gd name="f616" fmla="val 1065"/>
                <a:gd name="f617" fmla="val 931"/>
                <a:gd name="f618" fmla="val 806"/>
                <a:gd name="f619" fmla="val 1377"/>
                <a:gd name="f620" fmla="val 612"/>
                <a:gd name="f621" fmla="val 1322"/>
                <a:gd name="f622" fmla="val 1317"/>
                <a:gd name="f623" fmla="val 1285"/>
                <a:gd name="f624" fmla="val 1253"/>
                <a:gd name="f625" fmla="val 1219"/>
                <a:gd name="f626" fmla="val 624"/>
                <a:gd name="f627" fmla="val 1190"/>
                <a:gd name="f628" fmla="val 628"/>
                <a:gd name="f629" fmla="val 1161"/>
                <a:gd name="f630" fmla="val 1132"/>
                <a:gd name="f631" fmla="val 632"/>
                <a:gd name="f632" fmla="val 633"/>
                <a:gd name="f633" fmla="val 1101"/>
                <a:gd name="f634" fmla="val 1085"/>
                <a:gd name="f635" fmla="val 1044"/>
                <a:gd name="f636" fmla="val 627"/>
                <a:gd name="f637" fmla="val 1023"/>
                <a:gd name="f638" fmla="val 625"/>
                <a:gd name="f639" fmla="val 1019"/>
                <a:gd name="f640" fmla="val 1016"/>
                <a:gd name="f641" fmla="val 1015"/>
                <a:gd name="f642" fmla="val 629"/>
                <a:gd name="f643" fmla="val 680"/>
                <a:gd name="f644" fmla="val 981"/>
                <a:gd name="f645" fmla="val 732"/>
                <a:gd name="f646" fmla="val 964"/>
                <a:gd name="f647" fmla="val 783"/>
                <a:gd name="f648" fmla="val 812"/>
                <a:gd name="f649" fmla="val 945"/>
                <a:gd name="f650" fmla="val 842"/>
                <a:gd name="f651" fmla="val 654"/>
                <a:gd name="f652" fmla="val 970"/>
                <a:gd name="f653" fmla="val 651"/>
                <a:gd name="f654" fmla="val 874"/>
                <a:gd name="f655" fmla="val 823"/>
                <a:gd name="f656" fmla="val 588"/>
                <a:gd name="f657" fmla="val 772"/>
                <a:gd name="f658" fmla="val 585"/>
                <a:gd name="f659" fmla="val 581"/>
                <a:gd name="f660" fmla="val 752"/>
                <a:gd name="f661" fmla="val 572"/>
                <a:gd name="f662" fmla="val 750"/>
                <a:gd name="f663" fmla="val 567"/>
                <a:gd name="f664" fmla="val 480"/>
                <a:gd name="f665" fmla="val 777"/>
                <a:gd name="f666" fmla="val 784"/>
                <a:gd name="f667" fmla="val 787"/>
                <a:gd name="f668" fmla="val 388"/>
                <a:gd name="f669" fmla="val 790"/>
                <a:gd name="f670" fmla="val 365"/>
                <a:gd name="f671" fmla="val 791"/>
                <a:gd name="f672" fmla="val 792"/>
                <a:gd name="f673" fmla="val 297"/>
                <a:gd name="f674" fmla="val 289"/>
                <a:gd name="f675" fmla="val 274"/>
                <a:gd name="f676" fmla="val 836"/>
                <a:gd name="f677" fmla="val 259"/>
                <a:gd name="f678" fmla="val 876"/>
                <a:gd name="f679" fmla="val 245"/>
                <a:gd name="f680" fmla="val 915"/>
                <a:gd name="f681" fmla="val 228"/>
                <a:gd name="f682" fmla="val 232"/>
                <a:gd name="f683" fmla="val 1011"/>
                <a:gd name="f684" fmla="val 240"/>
                <a:gd name="f685" fmla="val 264"/>
                <a:gd name="f686" fmla="val 1104"/>
                <a:gd name="f687" fmla="val 305"/>
                <a:gd name="f688" fmla="val 1136"/>
                <a:gd name="f689" fmla="val 362"/>
                <a:gd name="f690" fmla="val 1181"/>
                <a:gd name="f691" fmla="val 427"/>
                <a:gd name="f692" fmla="val 1193"/>
                <a:gd name="f693" fmla="val 1176"/>
                <a:gd name="f694" fmla="val 543"/>
                <a:gd name="f695" fmla="val 1142"/>
                <a:gd name="f696" fmla="val 1106"/>
                <a:gd name="f697" fmla="val 637"/>
                <a:gd name="f698" fmla="val 652"/>
                <a:gd name="f699" fmla="val 1035"/>
                <a:gd name="f700" fmla="val 1235"/>
                <a:gd name="f701" fmla="val 1321"/>
                <a:gd name="f702" fmla="val 1250"/>
                <a:gd name="f703" fmla="val 1320"/>
                <a:gd name="f704" fmla="val 1263"/>
                <a:gd name="f705" fmla="val 1277"/>
                <a:gd name="f706" fmla="val 1291"/>
                <a:gd name="f707" fmla="val 1304"/>
                <a:gd name="f708" fmla="val 1315"/>
                <a:gd name="f709" fmla="val 1312"/>
                <a:gd name="f710" fmla="val 1310"/>
                <a:gd name="f711" fmla="val 1284"/>
                <a:gd name="f712" fmla="val 1259"/>
                <a:gd name="f713" fmla="val 1216"/>
                <a:gd name="f714" fmla="val 1392"/>
                <a:gd name="f715" fmla="val 1215"/>
                <a:gd name="f716" fmla="val 1224"/>
                <a:gd name="f717" fmla="val 1418"/>
                <a:gd name="f718" fmla="val 1301"/>
                <a:gd name="f719" fmla="val 1398"/>
                <a:gd name="f720" fmla="val 1407"/>
                <a:gd name="f721" fmla="val 1381"/>
                <a:gd name="f722" fmla="val 1369"/>
                <a:gd name="f723" fmla="val 1354"/>
                <a:gd name="f724" fmla="val 1346"/>
                <a:gd name="f725" fmla="val 1405"/>
                <a:gd name="f726" fmla="val 1406"/>
                <a:gd name="f727" fmla="val 1220"/>
                <a:gd name="f728" fmla="val 1103"/>
                <a:gd name="f729" fmla="val 979"/>
                <a:gd name="f730" fmla="val 1050"/>
                <a:gd name="f731" fmla="val 1242"/>
                <a:gd name="f732" fmla="val 1236"/>
                <a:gd name="f733" fmla="val 1119"/>
                <a:gd name="f734" fmla="val 1252"/>
                <a:gd name="f735" fmla="val 949"/>
                <a:gd name="f736" fmla="val 1349"/>
                <a:gd name="f737" fmla="val 929"/>
                <a:gd name="f738" fmla="val 1358"/>
                <a:gd name="f739" fmla="val 910"/>
                <a:gd name="f740" fmla="val 967"/>
                <a:gd name="f741" fmla="val 990"/>
                <a:gd name="f742" fmla="val 1014"/>
                <a:gd name="f743" fmla="val 1084"/>
                <a:gd name="f744" fmla="val 1410"/>
                <a:gd name="f745" fmla="val 1128"/>
                <a:gd name="f746" fmla="val 1147"/>
                <a:gd name="f747" fmla="val 1372"/>
                <a:gd name="f748" fmla="val 1148"/>
                <a:gd name="f749" fmla="val 1363"/>
                <a:gd name="f750" fmla="val 1133"/>
                <a:gd name="f751" fmla="val 1092"/>
                <a:gd name="f752" fmla="val 1333"/>
                <a:gd name="f753" fmla="val 1074"/>
                <a:gd name="f754" fmla="val 1055"/>
                <a:gd name="f755" fmla="val 1091"/>
                <a:gd name="f756" fmla="val 1186"/>
                <a:gd name="f757" fmla="val 1118"/>
                <a:gd name="f758" fmla="val 1042"/>
                <a:gd name="f759" fmla="val 1053"/>
                <a:gd name="f760" fmla="val 457"/>
                <a:gd name="f761" fmla="val 710"/>
                <a:gd name="f762" fmla="val 471"/>
                <a:gd name="f763" fmla="val 497"/>
                <a:gd name="f764" fmla="val 737"/>
                <a:gd name="f765" fmla="val 742"/>
                <a:gd name="f766" fmla="val 733"/>
                <a:gd name="f767" fmla="val 698"/>
                <a:gd name="f768" fmla="val 673"/>
                <a:gd name="f769" fmla="val 667"/>
                <a:gd name="f770" fmla="val 697"/>
                <a:gd name="f771" fmla="val 655"/>
                <a:gd name="f772" fmla="val 706"/>
                <a:gd name="f773" fmla="val 685"/>
                <a:gd name="f774" fmla="val 746"/>
                <a:gd name="f775" fmla="val 785"/>
                <a:gd name="f776" fmla="val 793"/>
                <a:gd name="f777" fmla="val 797"/>
                <a:gd name="f778" fmla="val 837"/>
                <a:gd name="f779" fmla="val 878"/>
                <a:gd name="f780" fmla="val 942"/>
                <a:gd name="f781" fmla="val 892"/>
                <a:gd name="f782" fmla="val 580"/>
                <a:gd name="f783" fmla="val 850"/>
                <a:gd name="f784" fmla="val 449"/>
                <a:gd name="f785" fmla="val 814"/>
                <a:gd name="f786" fmla="val 345"/>
                <a:gd name="f787" fmla="val 798"/>
                <a:gd name="f788" fmla="val 332"/>
                <a:gd name="f789" fmla="val 381"/>
                <a:gd name="f790" fmla="val 431"/>
                <a:gd name="f791" fmla="val 587"/>
                <a:gd name="f792" fmla="val 1348"/>
                <a:gd name="f793" fmla="val 1356"/>
                <a:gd name="f794" fmla="val 614"/>
                <a:gd name="f795" fmla="val 1395"/>
                <a:gd name="f796" fmla="val 789"/>
                <a:gd name="f797" fmla="val 831"/>
                <a:gd name="f798" fmla="val 875"/>
                <a:gd name="f799" fmla="val 940"/>
                <a:gd name="f800" fmla="val 951"/>
                <a:gd name="f801" fmla="val 1445"/>
                <a:gd name="f802" fmla="val 1467"/>
                <a:gd name="f803" fmla="val 988"/>
                <a:gd name="f804" fmla="val 1495"/>
                <a:gd name="f805" fmla="val 1533"/>
                <a:gd name="f806" fmla="val 1563"/>
                <a:gd name="f807" fmla="val 1582"/>
                <a:gd name="f808" fmla="val 1597"/>
                <a:gd name="f809" fmla="val 906"/>
                <a:gd name="f810" fmla="val 1598"/>
                <a:gd name="f811" fmla="val 1578"/>
                <a:gd name="f812" fmla="val 853"/>
                <a:gd name="f813" fmla="val 1529"/>
                <a:gd name="f814" fmla="val 1480"/>
                <a:gd name="f815" fmla="val 729"/>
                <a:gd name="f816" fmla="val 578"/>
                <a:gd name="f817" fmla="val 582"/>
                <a:gd name="f818" fmla="val 569"/>
                <a:gd name="f819" fmla="val 523"/>
                <a:gd name="f820" fmla="val 501"/>
                <a:gd name="f821" fmla="val 492"/>
                <a:gd name="f822" fmla="val 1362"/>
                <a:gd name="f823" fmla="val 475"/>
                <a:gd name="f824" fmla="val 1368"/>
                <a:gd name="f825" fmla="val 1387"/>
                <a:gd name="f826" fmla="val 481"/>
                <a:gd name="f827" fmla="val 488"/>
                <a:gd name="f828" fmla="val 496"/>
                <a:gd name="f829" fmla="val 544"/>
                <a:gd name="f830" fmla="val 593"/>
                <a:gd name="f831" fmla="val 642"/>
                <a:gd name="f832" fmla="val 653"/>
                <a:gd name="f833" fmla="val 664"/>
                <a:gd name="f834" fmla="val 1378"/>
                <a:gd name="f835" fmla="val 1365"/>
                <a:gd name="f836" fmla="val 660"/>
                <a:gd name="f837" fmla="val 649"/>
                <a:gd name="f838" fmla="val 647"/>
                <a:gd name="f839" fmla="val 1352"/>
                <a:gd name="f840" fmla="val 1265"/>
                <a:gd name="f841" fmla="val 1183"/>
                <a:gd name="f842" fmla="val 1098"/>
                <a:gd name="f843" fmla="val 1096"/>
                <a:gd name="f844" fmla="val 639"/>
                <a:gd name="f845" fmla="val 1114"/>
                <a:gd name="f846" fmla="val 592"/>
                <a:gd name="f847" fmla="val 1160"/>
                <a:gd name="f848" fmla="val 1184"/>
                <a:gd name="f849" fmla="val 500"/>
                <a:gd name="f850" fmla="val 1206"/>
                <a:gd name="f851" fmla="val 499"/>
                <a:gd name="f852" fmla="val 1247"/>
                <a:gd name="f853" fmla="val 1288"/>
                <a:gd name="f854" fmla="val 1329"/>
                <a:gd name="f855" fmla="val 393"/>
                <a:gd name="f856" fmla="val 331"/>
                <a:gd name="f857" fmla="val 1155"/>
                <a:gd name="f858" fmla="val 244"/>
                <a:gd name="f859" fmla="val 1102"/>
                <a:gd name="f860" fmla="val 1108"/>
                <a:gd name="f861" fmla="val 1109"/>
                <a:gd name="f862" fmla="val 1268"/>
                <a:gd name="f863" fmla="val 238"/>
                <a:gd name="f864" fmla="val 231"/>
                <a:gd name="f865" fmla="val 224"/>
                <a:gd name="f866" fmla="val 1371"/>
                <a:gd name="f867" fmla="val 217"/>
                <a:gd name="f868" fmla="val 336"/>
                <a:gd name="f869" fmla="val 1415"/>
                <a:gd name="f870" fmla="val 395"/>
                <a:gd name="f871" fmla="val 407"/>
                <a:gd name="f872" fmla="val 417"/>
                <a:gd name="f873" fmla="val 416"/>
                <a:gd name="f874" fmla="val 1366"/>
                <a:gd name="f875" fmla="val 399"/>
                <a:gd name="f876" fmla="val 351"/>
                <a:gd name="f877" fmla="val 323"/>
                <a:gd name="f878" fmla="val 344"/>
                <a:gd name="f879" fmla="val 1289"/>
                <a:gd name="f880" fmla="val 773"/>
                <a:gd name="f881" fmla="val 782"/>
                <a:gd name="f882" fmla="val 199"/>
                <a:gd name="f883" fmla="val 900"/>
                <a:gd name="f884" fmla="val 98"/>
                <a:gd name="f885" fmla="val 91"/>
                <a:gd name="f886" fmla="val 89"/>
                <a:gd name="f887" fmla="val 93"/>
                <a:gd name="f888" fmla="val 111"/>
                <a:gd name="f889" fmla="val 1048"/>
                <a:gd name="f890" fmla="val 162"/>
                <a:gd name="f891" fmla="val 1060"/>
                <a:gd name="f892" fmla="val 1041"/>
                <a:gd name="f893" fmla="val 216"/>
                <a:gd name="f894" fmla="val 1039"/>
                <a:gd name="f895" fmla="val 206"/>
                <a:gd name="f896" fmla="val 1000"/>
                <a:gd name="f897" fmla="val 965"/>
                <a:gd name="f898" fmla="val 225"/>
                <a:gd name="f899" fmla="val 235"/>
                <a:gd name="f900" fmla="val 877"/>
                <a:gd name="f901" fmla="val 851"/>
                <a:gd name="f902" fmla="val 252"/>
                <a:gd name="f903" fmla="val 829"/>
                <a:gd name="f904" fmla="val 808"/>
                <a:gd name="f905" fmla="val 268"/>
                <a:gd name="f906" fmla="val 251"/>
                <a:gd name="f907" fmla="val 234"/>
                <a:gd name="f908" fmla="val 778"/>
                <a:gd name="f909" fmla="val 919"/>
                <a:gd name="f910" fmla="val 936"/>
                <a:gd name="f911" fmla="val 922"/>
                <a:gd name="f912" fmla="val 921"/>
                <a:gd name="f913" fmla="val 887"/>
                <a:gd name="f914" fmla="val 909"/>
                <a:gd name="f915" fmla="val 886"/>
                <a:gd name="f916" fmla="val 858"/>
                <a:gd name="f917" fmla="val 818"/>
                <a:gd name="f918" fmla="val 613"/>
                <a:gd name="f919" fmla="val 738"/>
                <a:gd name="f920" fmla="val 739"/>
                <a:gd name="f921" fmla="val 604"/>
                <a:gd name="f922" fmla="val 754"/>
                <a:gd name="f923" fmla="val 607"/>
                <a:gd name="f924" fmla="val 761"/>
                <a:gd name="f925" fmla="val 802"/>
                <a:gd name="f926" fmla="val 843"/>
                <a:gd name="f927" fmla="val 658"/>
                <a:gd name="f928" fmla="val 902"/>
                <a:gd name="f929" fmla="val 907"/>
                <a:gd name="f930" fmla="val 693"/>
                <a:gd name="f931" fmla="val 914"/>
                <a:gd name="f932" fmla="val 928"/>
                <a:gd name="f933" fmla="val 716"/>
                <a:gd name="f934" fmla="val 880"/>
                <a:gd name="f935" fmla="val 740"/>
                <a:gd name="f936" fmla="val 869"/>
                <a:gd name="f937" fmla="val 855"/>
                <a:gd name="f938" fmla="val 810"/>
                <a:gd name="f939" fmla="val 854"/>
                <a:gd name="f940" fmla="val 860"/>
                <a:gd name="f941" fmla="val 861"/>
                <a:gd name="f942" fmla="val 903"/>
                <a:gd name="f943" fmla="val 995"/>
                <a:gd name="f944" fmla="val 963"/>
                <a:gd name="f945" fmla="val 615"/>
                <a:gd name="f946" fmla="val 821"/>
                <a:gd name="f947" fmla="val 813"/>
                <a:gd name="f948" fmla="val 840"/>
                <a:gd name="f949" fmla="val 820"/>
                <a:gd name="f950" fmla="val 832"/>
                <a:gd name="f951" fmla="val 905"/>
                <a:gd name="f952" fmla="val 924"/>
                <a:gd name="f953" fmla="val 925"/>
                <a:gd name="f954" fmla="val 857"/>
                <a:gd name="f955" fmla="val 852"/>
                <a:gd name="f956" fmla="val 636"/>
                <a:gd name="f957" fmla="val 834"/>
                <a:gd name="f958" fmla="val 883"/>
                <a:gd name="f959" fmla="val 889"/>
                <a:gd name="f960" fmla="val 895"/>
                <a:gd name="f961" fmla="val 952"/>
                <a:gd name="f962" fmla="val 822"/>
                <a:gd name="f963" fmla="val 897"/>
                <a:gd name="f964" fmla="val 1013"/>
                <a:gd name="f965" fmla="val 1462"/>
                <a:gd name="f966" fmla="val 1474"/>
                <a:gd name="f967" fmla="val 263"/>
                <a:gd name="f968" fmla="val 1532"/>
                <a:gd name="f969" fmla="val 1547"/>
                <a:gd name="f970" fmla="val 1520"/>
                <a:gd name="f971" fmla="val 1454"/>
                <a:gd name="f972" fmla="val 18"/>
                <a:gd name="f973" fmla="val 43"/>
                <a:gd name="f974" fmla="val 1314"/>
                <a:gd name="f975" fmla="val 1298"/>
                <a:gd name="f976" fmla="val 1296"/>
                <a:gd name="f977" fmla="val 1300"/>
                <a:gd name="f978" fmla="val 1308"/>
                <a:gd name="f979" fmla="val 63"/>
                <a:gd name="f980" fmla="val 1403"/>
                <a:gd name="f981" fmla="val 61"/>
                <a:gd name="f982" fmla="val 1459"/>
                <a:gd name="f983" fmla="val 1493"/>
                <a:gd name="f984" fmla="val 1504"/>
                <a:gd name="f985" fmla="val 125"/>
                <a:gd name="f986" fmla="val 1519"/>
                <a:gd name="f987" fmla="val 1497"/>
                <a:gd name="f988" fmla="val 242"/>
                <a:gd name="f989" fmla="val 1452"/>
                <a:gd name="f990" fmla="val 250"/>
                <a:gd name="f991" fmla="val 1457"/>
                <a:gd name="f992" fmla="val 957"/>
                <a:gd name="f993" fmla="val 102"/>
                <a:gd name="f994" fmla="val 68"/>
                <a:gd name="f995" fmla="val 819"/>
                <a:gd name="f996" fmla="val 82"/>
                <a:gd name="f997" fmla="val 265"/>
                <a:gd name="f998" fmla="val 314"/>
                <a:gd name="f999" fmla="val 322"/>
                <a:gd name="f1000" fmla="val 824"/>
                <a:gd name="f1001" fmla="val 304"/>
                <a:gd name="f1002" fmla="val 294"/>
                <a:gd name="f1003" fmla="val 290"/>
                <a:gd name="f1004" fmla="val 775"/>
                <a:gd name="f1005" fmla="val 755"/>
                <a:gd name="f1006" fmla="val 161"/>
                <a:gd name="f1007" fmla="val 781"/>
                <a:gd name="f1008" fmla="val 126"/>
                <a:gd name="f1009" fmla="val 107"/>
                <a:gd name="f1010" fmla="val 153"/>
                <a:gd name="f1011" fmla="val 415"/>
                <a:gd name="f1012" fmla="val 1204"/>
                <a:gd name="f1013" fmla="val 1249"/>
                <a:gd name="f1014" fmla="val 1293"/>
                <a:gd name="f1015" fmla="val 441"/>
                <a:gd name="f1016" fmla="val 460"/>
                <a:gd name="f1017" fmla="val 472"/>
                <a:gd name="f1018" fmla="val 477"/>
                <a:gd name="f1019" fmla="val 1264"/>
                <a:gd name="f1020" fmla="val 1211"/>
                <a:gd name="f1021" fmla="val 456"/>
                <a:gd name="f1022" fmla="+- 0 0 -90"/>
                <a:gd name="f1023" fmla="*/ f3 1 1621"/>
                <a:gd name="f1024" fmla="*/ f4 1 1451"/>
                <a:gd name="f1025" fmla="val f5"/>
                <a:gd name="f1026" fmla="val f6"/>
                <a:gd name="f1027" fmla="val f7"/>
                <a:gd name="f1028" fmla="*/ f1022 f0 1"/>
                <a:gd name="f1029" fmla="+- f1027 0 f1025"/>
                <a:gd name="f1030" fmla="+- f1026 0 f1025"/>
                <a:gd name="f1031" fmla="*/ f1028 1 f2"/>
                <a:gd name="f1032" fmla="*/ f1030 1 1621"/>
                <a:gd name="f1033" fmla="*/ f1029 1 1451"/>
                <a:gd name="f1034" fmla="*/ 193 f1030 1"/>
                <a:gd name="f1035" fmla="*/ 771 f1029 1"/>
                <a:gd name="f1036" fmla="*/ 22 f1030 1"/>
                <a:gd name="f1037" fmla="*/ 511 f1029 1"/>
                <a:gd name="f1038" fmla="*/ 110 f1030 1"/>
                <a:gd name="f1039" fmla="*/ 548 f1029 1"/>
                <a:gd name="f1040" fmla="*/ 142 f1030 1"/>
                <a:gd name="f1041" fmla="*/ 367 f1029 1"/>
                <a:gd name="f1042" fmla="*/ 313 f1030 1"/>
                <a:gd name="f1043" fmla="*/ 770 f1029 1"/>
                <a:gd name="f1044" fmla="*/ 598 f1030 1"/>
                <a:gd name="f1045" fmla="*/ 386 f1029 1"/>
                <a:gd name="f1046" fmla="*/ 672 f1030 1"/>
                <a:gd name="f1047" fmla="*/ 418 f1029 1"/>
                <a:gd name="f1048" fmla="*/ 707 f1030 1"/>
                <a:gd name="f1049" fmla="*/ 207 f1029 1"/>
                <a:gd name="f1050" fmla="*/ 1299 f1030 1"/>
                <a:gd name="f1051" fmla="*/ 67 f1029 1"/>
                <a:gd name="f1052" fmla="*/ 1491 f1030 1"/>
                <a:gd name="f1053" fmla="*/ 348 f1029 1"/>
                <a:gd name="f1054" fmla="*/ 1594 f1030 1"/>
                <a:gd name="f1055" fmla="*/ 838 f1029 1"/>
                <a:gd name="f1056" fmla="*/ 1427 f1030 1"/>
                <a:gd name="f1057" fmla="*/ 1325 f1029 1"/>
                <a:gd name="f1058" fmla="*/ 1197 f1030 1"/>
                <a:gd name="f1059" fmla="*/ 1412 f1029 1"/>
                <a:gd name="f1060" fmla="*/ 1140 f1030 1"/>
                <a:gd name="f1061" fmla="*/ 1123 f1029 1"/>
                <a:gd name="f1062" fmla="*/ 1158 f1030 1"/>
                <a:gd name="f1063" fmla="*/ 1411 f1029 1"/>
                <a:gd name="f1064" fmla="*/ 927 f1030 1"/>
                <a:gd name="f1065" fmla="*/ 1319 f1029 1"/>
                <a:gd name="f1066" fmla="*/ 727 f1030 1"/>
                <a:gd name="f1067" fmla="*/ 968 f1029 1"/>
                <a:gd name="f1068" fmla="*/ 669 f1030 1"/>
                <a:gd name="f1069" fmla="*/ 1334 f1029 1"/>
                <a:gd name="f1070" fmla="*/ 470 f1030 1"/>
                <a:gd name="f1071" fmla="*/ 1421 f1029 1"/>
                <a:gd name="f1072" fmla="*/ 205 f1030 1"/>
                <a:gd name="f1073" fmla="*/ 1353 f1029 1"/>
                <a:gd name="f1074" fmla="*/ 871 f1030 1"/>
                <a:gd name="f1075" fmla="*/ 526 f1029 1"/>
                <a:gd name="f1076" fmla="*/ 1451 f1030 1"/>
                <a:gd name="f1077" fmla="*/ 469 f1029 1"/>
                <a:gd name="f1078" fmla="*/ 879 f1030 1"/>
                <a:gd name="f1079" fmla="*/ 257 f1029 1"/>
                <a:gd name="f1080" fmla="*/ 1233 f1030 1"/>
                <a:gd name="f1081" fmla="*/ 1095 f1029 1"/>
                <a:gd name="f1082" fmla="*/ 1132 f1030 1"/>
                <a:gd name="f1083" fmla="*/ 632 f1029 1"/>
                <a:gd name="f1084" fmla="*/ 654 f1030 1"/>
                <a:gd name="f1085" fmla="*/ 982 f1029 1"/>
                <a:gd name="f1086" fmla="*/ 365 f1030 1"/>
                <a:gd name="f1087" fmla="*/ 791 f1029 1"/>
                <a:gd name="f1088" fmla="*/ 498 f1030 1"/>
                <a:gd name="f1089" fmla="*/ 1176 f1029 1"/>
                <a:gd name="f1090" fmla="*/ 1310 f1030 1"/>
                <a:gd name="f1091" fmla="*/ 1324 f1029 1"/>
                <a:gd name="f1092" fmla="*/ 1398 f1030 1"/>
                <a:gd name="f1093" fmla="*/ 1406 f1030 1"/>
                <a:gd name="f1094" fmla="*/ 979 f1029 1"/>
                <a:gd name="f1095" fmla="*/ 949 f1030 1"/>
                <a:gd name="f1096" fmla="*/ 981 f1029 1"/>
                <a:gd name="f1097" fmla="*/ 945 f1030 1"/>
                <a:gd name="f1098" fmla="*/ 1408 f1029 1"/>
                <a:gd name="f1099" fmla="*/ 1092 f1030 1"/>
                <a:gd name="f1100" fmla="*/ 1333 f1029 1"/>
                <a:gd name="f1101" fmla="*/ 723 f1030 1"/>
                <a:gd name="f1102" fmla="*/ 497 f1029 1"/>
                <a:gd name="f1103" fmla="*/ 797 f1030 1"/>
                <a:gd name="f1104" fmla="*/ 787 f1029 1"/>
                <a:gd name="f1105" fmla="*/ 703 f1030 1"/>
                <a:gd name="f1106" fmla="*/ 457 f1029 1"/>
                <a:gd name="f1107" fmla="*/ 1495 f1030 1"/>
                <a:gd name="f1108" fmla="*/ 987 f1029 1"/>
                <a:gd name="f1109" fmla="*/ 569 f1030 1"/>
                <a:gd name="f1110" fmla="*/ 1337 f1029 1"/>
                <a:gd name="f1111" fmla="*/ 1395 f1029 1"/>
                <a:gd name="f1112" fmla="*/ 624 f1030 1"/>
                <a:gd name="f1113" fmla="*/ 1124 f1029 1"/>
                <a:gd name="f1114" fmla="*/ 393 f1030 1"/>
                <a:gd name="f1115" fmla="*/ 1200 f1029 1"/>
                <a:gd name="f1116" fmla="*/ 217 f1030 1"/>
                <a:gd name="f1117" fmla="*/ 1393 f1029 1"/>
                <a:gd name="f1118" fmla="*/ 1343 f1029 1"/>
                <a:gd name="f1119" fmla="*/ 98 f1030 1"/>
                <a:gd name="f1120" fmla="*/ 949 f1029 1"/>
                <a:gd name="f1121" fmla="*/ 245 f1030 1"/>
                <a:gd name="f1122" fmla="*/ 851 f1029 1"/>
                <a:gd name="f1123" fmla="*/ 613 f1030 1"/>
                <a:gd name="f1124" fmla="*/ 738 f1029 1"/>
                <a:gd name="f1125" fmla="*/ 715 f1030 1"/>
                <a:gd name="f1126" fmla="*/ 928 f1029 1"/>
                <a:gd name="f1127" fmla="*/ 970 f1030 1"/>
                <a:gd name="f1128" fmla="*/ 611 f1029 1"/>
                <a:gd name="f1129" fmla="*/ 925 f1030 1"/>
                <a:gd name="f1130" fmla="*/ 852 f1029 1"/>
                <a:gd name="f1131" fmla="*/ 891 f1030 1"/>
                <a:gd name="f1132" fmla="*/ 986 f1029 1"/>
                <a:gd name="f1133" fmla="*/ 834 f1030 1"/>
                <a:gd name="f1134" fmla="*/ 1014 f1029 1"/>
                <a:gd name="f1135" fmla="*/ 1300 f1030 1"/>
                <a:gd name="f1136" fmla="*/ 120 f1029 1"/>
                <a:gd name="f1137" fmla="*/ 1462 f1030 1"/>
                <a:gd name="f1138" fmla="*/ 268 f1029 1"/>
                <a:gd name="f1139" fmla="*/ 775 f1030 1"/>
                <a:gd name="f1140" fmla="*/ 261 f1029 1"/>
                <a:gd name="f1141" fmla="*/ 415 f1030 1"/>
                <a:gd name="f1142" fmla="*/ 1204 f1029 1"/>
                <a:gd name="f1143" fmla="*/ 477 f1030 1"/>
                <a:gd name="f1144" fmla="*/ 1335 f1029 1"/>
                <a:gd name="f1145" fmla="+- f1031 0 f1"/>
                <a:gd name="f1146" fmla="*/ f1034 1 1621"/>
                <a:gd name="f1147" fmla="*/ f1035 1 1451"/>
                <a:gd name="f1148" fmla="*/ f1036 1 1621"/>
                <a:gd name="f1149" fmla="*/ f1037 1 1451"/>
                <a:gd name="f1150" fmla="*/ f1038 1 1621"/>
                <a:gd name="f1151" fmla="*/ f1039 1 1451"/>
                <a:gd name="f1152" fmla="*/ f1040 1 1621"/>
                <a:gd name="f1153" fmla="*/ f1041 1 1451"/>
                <a:gd name="f1154" fmla="*/ f1042 1 1621"/>
                <a:gd name="f1155" fmla="*/ f1043 1 1451"/>
                <a:gd name="f1156" fmla="*/ f1044 1 1621"/>
                <a:gd name="f1157" fmla="*/ f1045 1 1451"/>
                <a:gd name="f1158" fmla="*/ f1046 1 1621"/>
                <a:gd name="f1159" fmla="*/ f1047 1 1451"/>
                <a:gd name="f1160" fmla="*/ f1048 1 1621"/>
                <a:gd name="f1161" fmla="*/ f1049 1 1451"/>
                <a:gd name="f1162" fmla="*/ f1050 1 1621"/>
                <a:gd name="f1163" fmla="*/ f1051 1 1451"/>
                <a:gd name="f1164" fmla="*/ f1052 1 1621"/>
                <a:gd name="f1165" fmla="*/ f1053 1 1451"/>
                <a:gd name="f1166" fmla="*/ f1054 1 1621"/>
                <a:gd name="f1167" fmla="*/ f1055 1 1451"/>
                <a:gd name="f1168" fmla="*/ f1056 1 1621"/>
                <a:gd name="f1169" fmla="*/ f1057 1 1451"/>
                <a:gd name="f1170" fmla="*/ f1058 1 1621"/>
                <a:gd name="f1171" fmla="*/ f1059 1 1451"/>
                <a:gd name="f1172" fmla="*/ f1060 1 1621"/>
                <a:gd name="f1173" fmla="*/ f1061 1 1451"/>
                <a:gd name="f1174" fmla="*/ f1062 1 1621"/>
                <a:gd name="f1175" fmla="*/ f1063 1 1451"/>
                <a:gd name="f1176" fmla="*/ f1064 1 1621"/>
                <a:gd name="f1177" fmla="*/ f1065 1 1451"/>
                <a:gd name="f1178" fmla="*/ f1066 1 1621"/>
                <a:gd name="f1179" fmla="*/ f1067 1 1451"/>
                <a:gd name="f1180" fmla="*/ f1068 1 1621"/>
                <a:gd name="f1181" fmla="*/ f1069 1 1451"/>
                <a:gd name="f1182" fmla="*/ f1070 1 1621"/>
                <a:gd name="f1183" fmla="*/ f1071 1 1451"/>
                <a:gd name="f1184" fmla="*/ f1072 1 1621"/>
                <a:gd name="f1185" fmla="*/ f1073 1 1451"/>
                <a:gd name="f1186" fmla="*/ f1074 1 1621"/>
                <a:gd name="f1187" fmla="*/ f1075 1 1451"/>
                <a:gd name="f1188" fmla="*/ f1076 1 1621"/>
                <a:gd name="f1189" fmla="*/ f1077 1 1451"/>
                <a:gd name="f1190" fmla="*/ f1078 1 1621"/>
                <a:gd name="f1191" fmla="*/ f1079 1 1451"/>
                <a:gd name="f1192" fmla="*/ f1080 1 1621"/>
                <a:gd name="f1193" fmla="*/ f1081 1 1451"/>
                <a:gd name="f1194" fmla="*/ f1082 1 1621"/>
                <a:gd name="f1195" fmla="*/ f1083 1 1451"/>
                <a:gd name="f1196" fmla="*/ f1084 1 1621"/>
                <a:gd name="f1197" fmla="*/ f1085 1 1451"/>
                <a:gd name="f1198" fmla="*/ f1086 1 1621"/>
                <a:gd name="f1199" fmla="*/ f1087 1 1451"/>
                <a:gd name="f1200" fmla="*/ f1088 1 1621"/>
                <a:gd name="f1201" fmla="*/ f1089 1 1451"/>
                <a:gd name="f1202" fmla="*/ f1090 1 1621"/>
                <a:gd name="f1203" fmla="*/ f1091 1 1451"/>
                <a:gd name="f1204" fmla="*/ f1092 1 1621"/>
                <a:gd name="f1205" fmla="*/ f1093 1 1621"/>
                <a:gd name="f1206" fmla="*/ f1094 1 1451"/>
                <a:gd name="f1207" fmla="*/ f1095 1 1621"/>
                <a:gd name="f1208" fmla="*/ f1096 1 1451"/>
                <a:gd name="f1209" fmla="*/ f1097 1 1621"/>
                <a:gd name="f1210" fmla="*/ f1098 1 1451"/>
                <a:gd name="f1211" fmla="*/ f1099 1 1621"/>
                <a:gd name="f1212" fmla="*/ f1100 1 1451"/>
                <a:gd name="f1213" fmla="*/ f1101 1 1621"/>
                <a:gd name="f1214" fmla="*/ f1102 1 1451"/>
                <a:gd name="f1215" fmla="*/ f1103 1 1621"/>
                <a:gd name="f1216" fmla="*/ f1104 1 1451"/>
                <a:gd name="f1217" fmla="*/ f1105 1 1621"/>
                <a:gd name="f1218" fmla="*/ f1106 1 1451"/>
                <a:gd name="f1219" fmla="*/ f1107 1 1621"/>
                <a:gd name="f1220" fmla="*/ f1108 1 1451"/>
                <a:gd name="f1221" fmla="*/ f1109 1 1621"/>
                <a:gd name="f1222" fmla="*/ f1110 1 1451"/>
                <a:gd name="f1223" fmla="*/ f1111 1 1451"/>
                <a:gd name="f1224" fmla="*/ f1112 1 1621"/>
                <a:gd name="f1225" fmla="*/ f1113 1 1451"/>
                <a:gd name="f1226" fmla="*/ f1114 1 1621"/>
                <a:gd name="f1227" fmla="*/ f1115 1 1451"/>
                <a:gd name="f1228" fmla="*/ f1116 1 1621"/>
                <a:gd name="f1229" fmla="*/ f1117 1 1451"/>
                <a:gd name="f1230" fmla="*/ f1118 1 1451"/>
                <a:gd name="f1231" fmla="*/ f1119 1 1621"/>
                <a:gd name="f1232" fmla="*/ f1120 1 1451"/>
                <a:gd name="f1233" fmla="*/ f1121 1 1621"/>
                <a:gd name="f1234" fmla="*/ f1122 1 1451"/>
                <a:gd name="f1235" fmla="*/ f1123 1 1621"/>
                <a:gd name="f1236" fmla="*/ f1124 1 1451"/>
                <a:gd name="f1237" fmla="*/ f1125 1 1621"/>
                <a:gd name="f1238" fmla="*/ f1126 1 1451"/>
                <a:gd name="f1239" fmla="*/ f1127 1 1621"/>
                <a:gd name="f1240" fmla="*/ f1128 1 1451"/>
                <a:gd name="f1241" fmla="*/ f1129 1 1621"/>
                <a:gd name="f1242" fmla="*/ f1130 1 1451"/>
                <a:gd name="f1243" fmla="*/ f1131 1 1621"/>
                <a:gd name="f1244" fmla="*/ f1132 1 1451"/>
                <a:gd name="f1245" fmla="*/ f1133 1 1621"/>
                <a:gd name="f1246" fmla="*/ f1134 1 1451"/>
                <a:gd name="f1247" fmla="*/ f1135 1 1621"/>
                <a:gd name="f1248" fmla="*/ f1136 1 1451"/>
                <a:gd name="f1249" fmla="*/ f1137 1 1621"/>
                <a:gd name="f1250" fmla="*/ f1138 1 1451"/>
                <a:gd name="f1251" fmla="*/ f1139 1 1621"/>
                <a:gd name="f1252" fmla="*/ f1140 1 1451"/>
                <a:gd name="f1253" fmla="*/ f1141 1 1621"/>
                <a:gd name="f1254" fmla="*/ f1142 1 1451"/>
                <a:gd name="f1255" fmla="*/ f1143 1 1621"/>
                <a:gd name="f1256" fmla="*/ f1144 1 1451"/>
                <a:gd name="f1257" fmla="*/ 0 1 f1032"/>
                <a:gd name="f1258" fmla="*/ f1026 1 f1032"/>
                <a:gd name="f1259" fmla="*/ 0 1 f1033"/>
                <a:gd name="f1260" fmla="*/ f1027 1 f1033"/>
                <a:gd name="f1261" fmla="*/ f1146 1 f1032"/>
                <a:gd name="f1262" fmla="*/ f1147 1 f1033"/>
                <a:gd name="f1263" fmla="*/ f1148 1 f1032"/>
                <a:gd name="f1264" fmla="*/ f1149 1 f1033"/>
                <a:gd name="f1265" fmla="*/ f1150 1 f1032"/>
                <a:gd name="f1266" fmla="*/ f1151 1 f1033"/>
                <a:gd name="f1267" fmla="*/ f1152 1 f1032"/>
                <a:gd name="f1268" fmla="*/ f1153 1 f1033"/>
                <a:gd name="f1269" fmla="*/ f1154 1 f1032"/>
                <a:gd name="f1270" fmla="*/ f1155 1 f1033"/>
                <a:gd name="f1271" fmla="*/ f1156 1 f1032"/>
                <a:gd name="f1272" fmla="*/ f1157 1 f1033"/>
                <a:gd name="f1273" fmla="*/ f1158 1 f1032"/>
                <a:gd name="f1274" fmla="*/ f1159 1 f1033"/>
                <a:gd name="f1275" fmla="*/ f1160 1 f1032"/>
                <a:gd name="f1276" fmla="*/ f1161 1 f1033"/>
                <a:gd name="f1277" fmla="*/ f1162 1 f1032"/>
                <a:gd name="f1278" fmla="*/ f1163 1 f1033"/>
                <a:gd name="f1279" fmla="*/ f1164 1 f1032"/>
                <a:gd name="f1280" fmla="*/ f1165 1 f1033"/>
                <a:gd name="f1281" fmla="*/ f1166 1 f1032"/>
                <a:gd name="f1282" fmla="*/ f1167 1 f1033"/>
                <a:gd name="f1283" fmla="*/ f1168 1 f1032"/>
                <a:gd name="f1284" fmla="*/ f1169 1 f1033"/>
                <a:gd name="f1285" fmla="*/ f1170 1 f1032"/>
                <a:gd name="f1286" fmla="*/ f1171 1 f1033"/>
                <a:gd name="f1287" fmla="*/ f1172 1 f1032"/>
                <a:gd name="f1288" fmla="*/ f1173 1 f1033"/>
                <a:gd name="f1289" fmla="*/ f1174 1 f1032"/>
                <a:gd name="f1290" fmla="*/ f1175 1 f1033"/>
                <a:gd name="f1291" fmla="*/ f1176 1 f1032"/>
                <a:gd name="f1292" fmla="*/ f1177 1 f1033"/>
                <a:gd name="f1293" fmla="*/ f1178 1 f1032"/>
                <a:gd name="f1294" fmla="*/ f1179 1 f1033"/>
                <a:gd name="f1295" fmla="*/ f1180 1 f1032"/>
                <a:gd name="f1296" fmla="*/ f1181 1 f1033"/>
                <a:gd name="f1297" fmla="*/ f1182 1 f1032"/>
                <a:gd name="f1298" fmla="*/ f1183 1 f1033"/>
                <a:gd name="f1299" fmla="*/ f1184 1 f1032"/>
                <a:gd name="f1300" fmla="*/ f1185 1 f1033"/>
                <a:gd name="f1301" fmla="*/ f1186 1 f1032"/>
                <a:gd name="f1302" fmla="*/ f1187 1 f1033"/>
                <a:gd name="f1303" fmla="*/ f1188 1 f1032"/>
                <a:gd name="f1304" fmla="*/ f1189 1 f1033"/>
                <a:gd name="f1305" fmla="*/ f1190 1 f1032"/>
                <a:gd name="f1306" fmla="*/ f1191 1 f1033"/>
                <a:gd name="f1307" fmla="*/ f1192 1 f1032"/>
                <a:gd name="f1308" fmla="*/ f1193 1 f1033"/>
                <a:gd name="f1309" fmla="*/ f1194 1 f1032"/>
                <a:gd name="f1310" fmla="*/ f1195 1 f1033"/>
                <a:gd name="f1311" fmla="*/ f1196 1 f1032"/>
                <a:gd name="f1312" fmla="*/ f1197 1 f1033"/>
                <a:gd name="f1313" fmla="*/ f1198 1 f1032"/>
                <a:gd name="f1314" fmla="*/ f1199 1 f1033"/>
                <a:gd name="f1315" fmla="*/ f1200 1 f1032"/>
                <a:gd name="f1316" fmla="*/ f1201 1 f1033"/>
                <a:gd name="f1317" fmla="*/ f1202 1 f1032"/>
                <a:gd name="f1318" fmla="*/ f1203 1 f1033"/>
                <a:gd name="f1319" fmla="*/ f1204 1 f1032"/>
                <a:gd name="f1320" fmla="*/ f1205 1 f1032"/>
                <a:gd name="f1321" fmla="*/ f1206 1 f1033"/>
                <a:gd name="f1322" fmla="*/ f1207 1 f1032"/>
                <a:gd name="f1323" fmla="*/ f1208 1 f1033"/>
                <a:gd name="f1324" fmla="*/ f1209 1 f1032"/>
                <a:gd name="f1325" fmla="*/ f1210 1 f1033"/>
                <a:gd name="f1326" fmla="*/ f1211 1 f1032"/>
                <a:gd name="f1327" fmla="*/ f1212 1 f1033"/>
                <a:gd name="f1328" fmla="*/ f1213 1 f1032"/>
                <a:gd name="f1329" fmla="*/ f1214 1 f1033"/>
                <a:gd name="f1330" fmla="*/ f1215 1 f1032"/>
                <a:gd name="f1331" fmla="*/ f1216 1 f1033"/>
                <a:gd name="f1332" fmla="*/ f1217 1 f1032"/>
                <a:gd name="f1333" fmla="*/ f1218 1 f1033"/>
                <a:gd name="f1334" fmla="*/ f1219 1 f1032"/>
                <a:gd name="f1335" fmla="*/ f1220 1 f1033"/>
                <a:gd name="f1336" fmla="*/ f1221 1 f1032"/>
                <a:gd name="f1337" fmla="*/ f1222 1 f1033"/>
                <a:gd name="f1338" fmla="*/ f1223 1 f1033"/>
                <a:gd name="f1339" fmla="*/ f1224 1 f1032"/>
                <a:gd name="f1340" fmla="*/ f1225 1 f1033"/>
                <a:gd name="f1341" fmla="*/ f1226 1 f1032"/>
                <a:gd name="f1342" fmla="*/ f1227 1 f1033"/>
                <a:gd name="f1343" fmla="*/ f1228 1 f1032"/>
                <a:gd name="f1344" fmla="*/ f1229 1 f1033"/>
                <a:gd name="f1345" fmla="*/ f1230 1 f1033"/>
                <a:gd name="f1346" fmla="*/ f1231 1 f1032"/>
                <a:gd name="f1347" fmla="*/ f1232 1 f1033"/>
                <a:gd name="f1348" fmla="*/ f1233 1 f1032"/>
                <a:gd name="f1349" fmla="*/ f1234 1 f1033"/>
                <a:gd name="f1350" fmla="*/ f1235 1 f1032"/>
                <a:gd name="f1351" fmla="*/ f1236 1 f1033"/>
                <a:gd name="f1352" fmla="*/ f1237 1 f1032"/>
                <a:gd name="f1353" fmla="*/ f1238 1 f1033"/>
                <a:gd name="f1354" fmla="*/ f1239 1 f1032"/>
                <a:gd name="f1355" fmla="*/ f1240 1 f1033"/>
                <a:gd name="f1356" fmla="*/ f1241 1 f1032"/>
                <a:gd name="f1357" fmla="*/ f1242 1 f1033"/>
                <a:gd name="f1358" fmla="*/ f1243 1 f1032"/>
                <a:gd name="f1359" fmla="*/ f1244 1 f1033"/>
                <a:gd name="f1360" fmla="*/ f1245 1 f1032"/>
                <a:gd name="f1361" fmla="*/ f1246 1 f1033"/>
                <a:gd name="f1362" fmla="*/ f1247 1 f1032"/>
                <a:gd name="f1363" fmla="*/ f1248 1 f1033"/>
                <a:gd name="f1364" fmla="*/ f1249 1 f1032"/>
                <a:gd name="f1365" fmla="*/ f1250 1 f1033"/>
                <a:gd name="f1366" fmla="*/ f1251 1 f1032"/>
                <a:gd name="f1367" fmla="*/ f1252 1 f1033"/>
                <a:gd name="f1368" fmla="*/ f1253 1 f1032"/>
                <a:gd name="f1369" fmla="*/ f1254 1 f1033"/>
                <a:gd name="f1370" fmla="*/ f1255 1 f1032"/>
                <a:gd name="f1371" fmla="*/ f1256 1 f1033"/>
                <a:gd name="f1372" fmla="*/ f1257 f1023 1"/>
                <a:gd name="f1373" fmla="*/ f1258 f1023 1"/>
                <a:gd name="f1374" fmla="*/ f1260 f1024 1"/>
                <a:gd name="f1375" fmla="*/ f1259 f1024 1"/>
                <a:gd name="f1376" fmla="*/ f1261 f1023 1"/>
                <a:gd name="f1377" fmla="*/ f1262 f1024 1"/>
                <a:gd name="f1378" fmla="*/ f1263 f1023 1"/>
                <a:gd name="f1379" fmla="*/ f1264 f1024 1"/>
                <a:gd name="f1380" fmla="*/ f1265 f1023 1"/>
                <a:gd name="f1381" fmla="*/ f1266 f1024 1"/>
                <a:gd name="f1382" fmla="*/ f1267 f1023 1"/>
                <a:gd name="f1383" fmla="*/ f1268 f1024 1"/>
                <a:gd name="f1384" fmla="*/ f1269 f1023 1"/>
                <a:gd name="f1385" fmla="*/ f1270 f1024 1"/>
                <a:gd name="f1386" fmla="*/ f1271 f1023 1"/>
                <a:gd name="f1387" fmla="*/ f1272 f1024 1"/>
                <a:gd name="f1388" fmla="*/ f1273 f1023 1"/>
                <a:gd name="f1389" fmla="*/ f1274 f1024 1"/>
                <a:gd name="f1390" fmla="*/ f1275 f1023 1"/>
                <a:gd name="f1391" fmla="*/ f1276 f1024 1"/>
                <a:gd name="f1392" fmla="*/ f1277 f1023 1"/>
                <a:gd name="f1393" fmla="*/ f1278 f1024 1"/>
                <a:gd name="f1394" fmla="*/ f1279 f1023 1"/>
                <a:gd name="f1395" fmla="*/ f1280 f1024 1"/>
                <a:gd name="f1396" fmla="*/ f1281 f1023 1"/>
                <a:gd name="f1397" fmla="*/ f1282 f1024 1"/>
                <a:gd name="f1398" fmla="*/ f1283 f1023 1"/>
                <a:gd name="f1399" fmla="*/ f1284 f1024 1"/>
                <a:gd name="f1400" fmla="*/ f1285 f1023 1"/>
                <a:gd name="f1401" fmla="*/ f1286 f1024 1"/>
                <a:gd name="f1402" fmla="*/ f1287 f1023 1"/>
                <a:gd name="f1403" fmla="*/ f1288 f1024 1"/>
                <a:gd name="f1404" fmla="*/ f1289 f1023 1"/>
                <a:gd name="f1405" fmla="*/ f1290 f1024 1"/>
                <a:gd name="f1406" fmla="*/ f1291 f1023 1"/>
                <a:gd name="f1407" fmla="*/ f1292 f1024 1"/>
                <a:gd name="f1408" fmla="*/ f1293 f1023 1"/>
                <a:gd name="f1409" fmla="*/ f1294 f1024 1"/>
                <a:gd name="f1410" fmla="*/ f1295 f1023 1"/>
                <a:gd name="f1411" fmla="*/ f1296 f1024 1"/>
                <a:gd name="f1412" fmla="*/ f1297 f1023 1"/>
                <a:gd name="f1413" fmla="*/ f1298 f1024 1"/>
                <a:gd name="f1414" fmla="*/ f1299 f1023 1"/>
                <a:gd name="f1415" fmla="*/ f1300 f1024 1"/>
                <a:gd name="f1416" fmla="*/ f1301 f1023 1"/>
                <a:gd name="f1417" fmla="*/ f1302 f1024 1"/>
                <a:gd name="f1418" fmla="*/ f1303 f1023 1"/>
                <a:gd name="f1419" fmla="*/ f1304 f1024 1"/>
                <a:gd name="f1420" fmla="*/ f1305 f1023 1"/>
                <a:gd name="f1421" fmla="*/ f1306 f1024 1"/>
                <a:gd name="f1422" fmla="*/ f1307 f1023 1"/>
                <a:gd name="f1423" fmla="*/ f1308 f1024 1"/>
                <a:gd name="f1424" fmla="*/ f1309 f1023 1"/>
                <a:gd name="f1425" fmla="*/ f1310 f1024 1"/>
                <a:gd name="f1426" fmla="*/ f1311 f1023 1"/>
                <a:gd name="f1427" fmla="*/ f1312 f1024 1"/>
                <a:gd name="f1428" fmla="*/ f1313 f1023 1"/>
                <a:gd name="f1429" fmla="*/ f1314 f1024 1"/>
                <a:gd name="f1430" fmla="*/ f1315 f1023 1"/>
                <a:gd name="f1431" fmla="*/ f1316 f1024 1"/>
                <a:gd name="f1432" fmla="*/ f1317 f1023 1"/>
                <a:gd name="f1433" fmla="*/ f1318 f1024 1"/>
                <a:gd name="f1434" fmla="*/ f1319 f1023 1"/>
                <a:gd name="f1435" fmla="*/ f1320 f1023 1"/>
                <a:gd name="f1436" fmla="*/ f1321 f1024 1"/>
                <a:gd name="f1437" fmla="*/ f1322 f1023 1"/>
                <a:gd name="f1438" fmla="*/ f1323 f1024 1"/>
                <a:gd name="f1439" fmla="*/ f1324 f1023 1"/>
                <a:gd name="f1440" fmla="*/ f1325 f1024 1"/>
                <a:gd name="f1441" fmla="*/ f1326 f1023 1"/>
                <a:gd name="f1442" fmla="*/ f1327 f1024 1"/>
                <a:gd name="f1443" fmla="*/ f1328 f1023 1"/>
                <a:gd name="f1444" fmla="*/ f1329 f1024 1"/>
                <a:gd name="f1445" fmla="*/ f1330 f1023 1"/>
                <a:gd name="f1446" fmla="*/ f1331 f1024 1"/>
                <a:gd name="f1447" fmla="*/ f1332 f1023 1"/>
                <a:gd name="f1448" fmla="*/ f1333 f1024 1"/>
                <a:gd name="f1449" fmla="*/ f1334 f1023 1"/>
                <a:gd name="f1450" fmla="*/ f1335 f1024 1"/>
                <a:gd name="f1451" fmla="*/ f1336 f1023 1"/>
                <a:gd name="f1452" fmla="*/ f1337 f1024 1"/>
                <a:gd name="f1453" fmla="*/ f1338 f1024 1"/>
                <a:gd name="f1454" fmla="*/ f1339 f1023 1"/>
                <a:gd name="f1455" fmla="*/ f1340 f1024 1"/>
                <a:gd name="f1456" fmla="*/ f1341 f1023 1"/>
                <a:gd name="f1457" fmla="*/ f1342 f1024 1"/>
                <a:gd name="f1458" fmla="*/ f1343 f1023 1"/>
                <a:gd name="f1459" fmla="*/ f1344 f1024 1"/>
                <a:gd name="f1460" fmla="*/ f1345 f1024 1"/>
                <a:gd name="f1461" fmla="*/ f1346 f1023 1"/>
                <a:gd name="f1462" fmla="*/ f1347 f1024 1"/>
                <a:gd name="f1463" fmla="*/ f1348 f1023 1"/>
                <a:gd name="f1464" fmla="*/ f1349 f1024 1"/>
                <a:gd name="f1465" fmla="*/ f1350 f1023 1"/>
                <a:gd name="f1466" fmla="*/ f1351 f1024 1"/>
                <a:gd name="f1467" fmla="*/ f1352 f1023 1"/>
                <a:gd name="f1468" fmla="*/ f1353 f1024 1"/>
                <a:gd name="f1469" fmla="*/ f1354 f1023 1"/>
                <a:gd name="f1470" fmla="*/ f1355 f1024 1"/>
                <a:gd name="f1471" fmla="*/ f1356 f1023 1"/>
                <a:gd name="f1472" fmla="*/ f1357 f1024 1"/>
                <a:gd name="f1473" fmla="*/ f1358 f1023 1"/>
                <a:gd name="f1474" fmla="*/ f1359 f1024 1"/>
                <a:gd name="f1475" fmla="*/ f1360 f1023 1"/>
                <a:gd name="f1476" fmla="*/ f1361 f1024 1"/>
                <a:gd name="f1477" fmla="*/ f1362 f1023 1"/>
                <a:gd name="f1478" fmla="*/ f1363 f1024 1"/>
                <a:gd name="f1479" fmla="*/ f1364 f1023 1"/>
                <a:gd name="f1480" fmla="*/ f1365 f1024 1"/>
                <a:gd name="f1481" fmla="*/ f1366 f1023 1"/>
                <a:gd name="f1482" fmla="*/ f1367 f1024 1"/>
                <a:gd name="f1483" fmla="*/ f1368 f1023 1"/>
                <a:gd name="f1484" fmla="*/ f1369 f1024 1"/>
                <a:gd name="f1485" fmla="*/ f1370 f1023 1"/>
                <a:gd name="f1486" fmla="*/ f1371 f10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45">
                  <a:pos x="f1376" y="f1377"/>
                </a:cxn>
                <a:cxn ang="f1145">
                  <a:pos x="f1378" y="f1379"/>
                </a:cxn>
                <a:cxn ang="f1145">
                  <a:pos x="f1380" y="f1381"/>
                </a:cxn>
                <a:cxn ang="f1145">
                  <a:pos x="f1382" y="f1383"/>
                </a:cxn>
                <a:cxn ang="f1145">
                  <a:pos x="f1384" y="f1385"/>
                </a:cxn>
                <a:cxn ang="f1145">
                  <a:pos x="f1386" y="f1387"/>
                </a:cxn>
                <a:cxn ang="f1145">
                  <a:pos x="f1388" y="f1389"/>
                </a:cxn>
                <a:cxn ang="f1145">
                  <a:pos x="f1390" y="f1391"/>
                </a:cxn>
                <a:cxn ang="f1145">
                  <a:pos x="f1392" y="f1393"/>
                </a:cxn>
                <a:cxn ang="f1145">
                  <a:pos x="f1394" y="f1395"/>
                </a:cxn>
                <a:cxn ang="f1145">
                  <a:pos x="f1396" y="f1397"/>
                </a:cxn>
                <a:cxn ang="f1145">
                  <a:pos x="f1398" y="f1399"/>
                </a:cxn>
                <a:cxn ang="f1145">
                  <a:pos x="f1400" y="f1401"/>
                </a:cxn>
                <a:cxn ang="f1145">
                  <a:pos x="f1402" y="f1403"/>
                </a:cxn>
                <a:cxn ang="f1145">
                  <a:pos x="f1404" y="f1405"/>
                </a:cxn>
                <a:cxn ang="f1145">
                  <a:pos x="f1406" y="f1407"/>
                </a:cxn>
                <a:cxn ang="f1145">
                  <a:pos x="f1408" y="f1409"/>
                </a:cxn>
                <a:cxn ang="f1145">
                  <a:pos x="f1410" y="f1411"/>
                </a:cxn>
                <a:cxn ang="f1145">
                  <a:pos x="f1412" y="f1413"/>
                </a:cxn>
                <a:cxn ang="f1145">
                  <a:pos x="f1414" y="f1415"/>
                </a:cxn>
                <a:cxn ang="f1145">
                  <a:pos x="f1416" y="f1417"/>
                </a:cxn>
                <a:cxn ang="f1145">
                  <a:pos x="f1418" y="f1419"/>
                </a:cxn>
                <a:cxn ang="f1145">
                  <a:pos x="f1420" y="f1421"/>
                </a:cxn>
                <a:cxn ang="f1145">
                  <a:pos x="f1422" y="f1423"/>
                </a:cxn>
                <a:cxn ang="f1145">
                  <a:pos x="f1424" y="f1425"/>
                </a:cxn>
                <a:cxn ang="f1145">
                  <a:pos x="f1426" y="f1427"/>
                </a:cxn>
                <a:cxn ang="f1145">
                  <a:pos x="f1428" y="f1429"/>
                </a:cxn>
                <a:cxn ang="f1145">
                  <a:pos x="f1430" y="f1431"/>
                </a:cxn>
                <a:cxn ang="f1145">
                  <a:pos x="f1432" y="f1433"/>
                </a:cxn>
                <a:cxn ang="f1145">
                  <a:pos x="f1434" y="f1401"/>
                </a:cxn>
                <a:cxn ang="f1145">
                  <a:pos x="f1435" y="f1436"/>
                </a:cxn>
                <a:cxn ang="f1145">
                  <a:pos x="f1437" y="f1438"/>
                </a:cxn>
                <a:cxn ang="f1145">
                  <a:pos x="f1439" y="f1440"/>
                </a:cxn>
                <a:cxn ang="f1145">
                  <a:pos x="f1441" y="f1442"/>
                </a:cxn>
                <a:cxn ang="f1145">
                  <a:pos x="f1443" y="f1444"/>
                </a:cxn>
                <a:cxn ang="f1145">
                  <a:pos x="f1445" y="f1446"/>
                </a:cxn>
                <a:cxn ang="f1145">
                  <a:pos x="f1447" y="f1448"/>
                </a:cxn>
                <a:cxn ang="f1145">
                  <a:pos x="f1449" y="f1450"/>
                </a:cxn>
                <a:cxn ang="f1145">
                  <a:pos x="f1451" y="f1452"/>
                </a:cxn>
                <a:cxn ang="f1145">
                  <a:pos x="f1388" y="f1453"/>
                </a:cxn>
                <a:cxn ang="f1145">
                  <a:pos x="f1454" y="f1455"/>
                </a:cxn>
                <a:cxn ang="f1145">
                  <a:pos x="f1456" y="f1457"/>
                </a:cxn>
                <a:cxn ang="f1145">
                  <a:pos x="f1458" y="f1459"/>
                </a:cxn>
                <a:cxn ang="f1145">
                  <a:pos x="f1428" y="f1460"/>
                </a:cxn>
                <a:cxn ang="f1145">
                  <a:pos x="f1461" y="f1462"/>
                </a:cxn>
                <a:cxn ang="f1145">
                  <a:pos x="f1463" y="f1464"/>
                </a:cxn>
                <a:cxn ang="f1145">
                  <a:pos x="f1465" y="f1466"/>
                </a:cxn>
                <a:cxn ang="f1145">
                  <a:pos x="f1467" y="f1468"/>
                </a:cxn>
                <a:cxn ang="f1145">
                  <a:pos x="f1469" y="f1470"/>
                </a:cxn>
                <a:cxn ang="f1145">
                  <a:pos x="f1471" y="f1472"/>
                </a:cxn>
                <a:cxn ang="f1145">
                  <a:pos x="f1473" y="f1474"/>
                </a:cxn>
                <a:cxn ang="f1145">
                  <a:pos x="f1475" y="f1476"/>
                </a:cxn>
                <a:cxn ang="f1145">
                  <a:pos x="f1477" y="f1478"/>
                </a:cxn>
                <a:cxn ang="f1145">
                  <a:pos x="f1479" y="f1480"/>
                </a:cxn>
                <a:cxn ang="f1145">
                  <a:pos x="f1481" y="f1482"/>
                </a:cxn>
                <a:cxn ang="f1145">
                  <a:pos x="f1483" y="f1484"/>
                </a:cxn>
                <a:cxn ang="f1145">
                  <a:pos x="f1485" y="f1486"/>
                </a:cxn>
              </a:cxnLst>
              <a:rect l="f1372" t="f1375" r="f1373" b="f1374"/>
              <a:pathLst>
                <a:path w="1621" h="1451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58" y="f60"/>
                    <a:pt x="f58" y="f61"/>
                  </a:cubicBezTo>
                  <a:cubicBezTo>
                    <a:pt x="f58" y="f62"/>
                    <a:pt x="f63" y="f64"/>
                    <a:pt x="f3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5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3" y="f85"/>
                    <a:pt x="f86" y="f87"/>
                  </a:cubicBezTo>
                  <a:cubicBezTo>
                    <a:pt x="f88" y="f87"/>
                    <a:pt x="f89" y="f87"/>
                    <a:pt x="f56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89" y="f103"/>
                    <a:pt x="f89" y="f103"/>
                    <a:pt x="f104" y="f105"/>
                  </a:cubicBezTo>
                  <a:cubicBezTo>
                    <a:pt x="f106" y="f107"/>
                    <a:pt x="f108" y="f109"/>
                    <a:pt x="f88" y="f110"/>
                  </a:cubicBezTo>
                  <a:cubicBezTo>
                    <a:pt x="f111" y="f112"/>
                    <a:pt x="f113" y="f114"/>
                    <a:pt x="f115" y="f116"/>
                  </a:cubicBezTo>
                  <a:cubicBezTo>
                    <a:pt x="f26" y="f117"/>
                    <a:pt x="f118" y="f119"/>
                    <a:pt x="f120" y="f121"/>
                  </a:cubicBezTo>
                  <a:cubicBezTo>
                    <a:pt x="f122" y="f123"/>
                    <a:pt x="f32" y="f124"/>
                    <a:pt x="f58" y="f125"/>
                  </a:cubicBezTo>
                  <a:cubicBezTo>
                    <a:pt x="f89" y="f126"/>
                    <a:pt x="f127" y="f126"/>
                    <a:pt x="f128" y="f126"/>
                  </a:cubicBezTo>
                  <a:cubicBezTo>
                    <a:pt x="f129" y="f126"/>
                    <a:pt x="f130" y="f131"/>
                    <a:pt x="f132" y="f133"/>
                  </a:cubicBezTo>
                  <a:cubicBezTo>
                    <a:pt x="f36" y="f134"/>
                    <a:pt x="f50" y="f135"/>
                    <a:pt x="f46" y="f136"/>
                  </a:cubicBezTo>
                  <a:cubicBezTo>
                    <a:pt x="f137" y="f138"/>
                    <a:pt x="f139" y="f140"/>
                    <a:pt x="f83" y="f141"/>
                  </a:cubicBezTo>
                  <a:cubicBezTo>
                    <a:pt x="f18" y="f142"/>
                    <a:pt x="f127" y="f143"/>
                    <a:pt x="f83" y="f144"/>
                  </a:cubicBezTo>
                  <a:cubicBezTo>
                    <a:pt x="f145" y="f146"/>
                    <a:pt x="f147" y="f148"/>
                    <a:pt x="f149" y="f150"/>
                  </a:cubicBezTo>
                  <a:cubicBezTo>
                    <a:pt x="f151" y="f152"/>
                    <a:pt x="f153" y="f154"/>
                    <a:pt x="f80" y="f155"/>
                  </a:cubicBezTo>
                  <a:cubicBezTo>
                    <a:pt x="f90" y="f155"/>
                    <a:pt x="f156" y="f155"/>
                    <a:pt x="f157" y="f158"/>
                  </a:cubicBezTo>
                  <a:cubicBezTo>
                    <a:pt x="f159" y="f160"/>
                    <a:pt x="f161" y="f162"/>
                    <a:pt x="f163" y="f53"/>
                  </a:cubicBezTo>
                  <a:cubicBezTo>
                    <a:pt x="f164" y="f146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16"/>
                  </a:cubicBezTo>
                  <a:cubicBezTo>
                    <a:pt x="f174" y="f175"/>
                    <a:pt x="f176" y="f177"/>
                    <a:pt x="f165" y="f178"/>
                  </a:cubicBezTo>
                  <a:cubicBezTo>
                    <a:pt x="f179" y="f180"/>
                    <a:pt x="f181" y="f182"/>
                    <a:pt x="f183" y="f184"/>
                  </a:cubicBezTo>
                  <a:cubicBezTo>
                    <a:pt x="f185" y="f186"/>
                    <a:pt x="f187" y="f94"/>
                    <a:pt x="f62" y="f94"/>
                  </a:cubicBezTo>
                  <a:cubicBezTo>
                    <a:pt x="f188" y="f94"/>
                    <a:pt x="f164" y="f94"/>
                    <a:pt x="f189" y="f190"/>
                  </a:cubicBezTo>
                  <a:cubicBezTo>
                    <a:pt x="f165" y="f190"/>
                    <a:pt x="f191" y="f192"/>
                    <a:pt x="f193" y="f194"/>
                  </a:cubicBezTo>
                  <a:cubicBezTo>
                    <a:pt x="f195" y="f196"/>
                    <a:pt x="f169" y="f197"/>
                    <a:pt x="f198" y="f199"/>
                  </a:cubicBezTo>
                  <a:cubicBezTo>
                    <a:pt x="f198" y="f199"/>
                    <a:pt x="f198" y="f200"/>
                    <a:pt x="f201" y="f202"/>
                  </a:cubicBezTo>
                  <a:cubicBezTo>
                    <a:pt x="f171" y="f203"/>
                    <a:pt x="f204" y="f205"/>
                    <a:pt x="f206" y="f207"/>
                  </a:cubicBezTo>
                  <a:cubicBezTo>
                    <a:pt x="f208" y="f209"/>
                    <a:pt x="f210" y="f211"/>
                    <a:pt x="f212" y="f213"/>
                  </a:cubicBezTo>
                  <a:cubicBezTo>
                    <a:pt x="f214" y="f121"/>
                    <a:pt x="f215" y="f213"/>
                    <a:pt x="f216" y="f217"/>
                  </a:cubicBezTo>
                  <a:cubicBezTo>
                    <a:pt x="f218" y="f219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229"/>
                  </a:cubicBezTo>
                  <a:cubicBezTo>
                    <a:pt x="f230" y="f231"/>
                    <a:pt x="f232" y="f233"/>
                    <a:pt x="f201" y="f234"/>
                  </a:cubicBezTo>
                  <a:cubicBezTo>
                    <a:pt x="f198" y="f235"/>
                    <a:pt x="f236" y="f237"/>
                    <a:pt x="f238" y="f239"/>
                  </a:cubicBezTo>
                  <a:cubicBezTo>
                    <a:pt x="f240" y="f241"/>
                    <a:pt x="f240" y="f242"/>
                    <a:pt x="f243" y="f244"/>
                  </a:cubicBezTo>
                  <a:cubicBezTo>
                    <a:pt x="f169" y="f56"/>
                    <a:pt x="f41" y="f245"/>
                    <a:pt x="f37" y="f246"/>
                  </a:cubicBezTo>
                  <a:cubicBezTo>
                    <a:pt x="f247" y="f248"/>
                    <a:pt x="f249" y="f250"/>
                    <a:pt x="f251" y="f88"/>
                  </a:cubicBezTo>
                  <a:cubicBezTo>
                    <a:pt x="f252" y="f127"/>
                    <a:pt x="f252" y="f18"/>
                    <a:pt x="f253" y="f254"/>
                  </a:cubicBezTo>
                  <a:cubicBezTo>
                    <a:pt x="f255" y="f32"/>
                    <a:pt x="f256" y="f26"/>
                    <a:pt x="f257" y="f258"/>
                  </a:cubicBezTo>
                  <a:cubicBezTo>
                    <a:pt x="f259" y="f260"/>
                    <a:pt x="f261" y="f32"/>
                    <a:pt x="f262" y="f263"/>
                  </a:cubicBezTo>
                  <a:cubicBezTo>
                    <a:pt x="f264" y="f93"/>
                    <a:pt x="f265" y="f266"/>
                    <a:pt x="f267" y="f268"/>
                  </a:cubicBezTo>
                  <a:cubicBezTo>
                    <a:pt x="f269" y="f5"/>
                    <a:pt x="f270" y="f118"/>
                    <a:pt x="f271" y="f272"/>
                  </a:cubicBezTo>
                  <a:cubicBezTo>
                    <a:pt x="f273" y="f274"/>
                    <a:pt x="f275" y="f276"/>
                    <a:pt x="f277" y="f278"/>
                  </a:cubicBezTo>
                  <a:cubicBezTo>
                    <a:pt x="f279" y="f280"/>
                    <a:pt x="f281" y="f153"/>
                    <a:pt x="f282" y="f283"/>
                  </a:cubicBezTo>
                  <a:cubicBezTo>
                    <a:pt x="f269" y="f284"/>
                    <a:pt x="f285" y="f286"/>
                    <a:pt x="f269" y="f287"/>
                  </a:cubicBezTo>
                  <a:cubicBezTo>
                    <a:pt x="f288" y="f289"/>
                    <a:pt x="f290" y="f291"/>
                    <a:pt x="f292" y="f78"/>
                  </a:cubicBezTo>
                  <a:cubicBezTo>
                    <a:pt x="f277" y="f293"/>
                    <a:pt x="f294" y="f295"/>
                    <a:pt x="f296" y="f297"/>
                  </a:cubicBezTo>
                  <a:cubicBezTo>
                    <a:pt x="f298" y="f299"/>
                    <a:pt x="f300" y="f301"/>
                    <a:pt x="f302" y="f303"/>
                  </a:cubicBezTo>
                  <a:cubicBezTo>
                    <a:pt x="f304" y="f67"/>
                    <a:pt x="f305" y="f67"/>
                    <a:pt x="f306" y="f307"/>
                  </a:cubicBezTo>
                  <a:cubicBezTo>
                    <a:pt x="f308" y="f309"/>
                    <a:pt x="f310" y="f163"/>
                    <a:pt x="f311" y="f312"/>
                  </a:cubicBezTo>
                  <a:cubicBezTo>
                    <a:pt x="f313" y="f57"/>
                    <a:pt x="f269" y="f314"/>
                    <a:pt x="f315" y="f316"/>
                  </a:cubicBezTo>
                  <a:cubicBezTo>
                    <a:pt x="f317" y="f318"/>
                    <a:pt x="f319" y="f320"/>
                    <a:pt x="f321" y="f322"/>
                  </a:cubicBezTo>
                  <a:cubicBezTo>
                    <a:pt x="f323" y="f324"/>
                    <a:pt x="f6" y="f325"/>
                    <a:pt x="f326" y="f327"/>
                  </a:cubicBezTo>
                  <a:cubicBezTo>
                    <a:pt x="f328" y="f329"/>
                    <a:pt x="f330" y="f331"/>
                    <a:pt x="f332" y="f333"/>
                  </a:cubicBezTo>
                  <a:cubicBezTo>
                    <a:pt x="f334" y="f335"/>
                    <a:pt x="f336" y="f337"/>
                    <a:pt x="f338" y="f29"/>
                  </a:cubicBezTo>
                  <a:cubicBezTo>
                    <a:pt x="f338" y="f339"/>
                    <a:pt x="f338" y="f340"/>
                    <a:pt x="f338" y="f27"/>
                  </a:cubicBezTo>
                  <a:cubicBezTo>
                    <a:pt x="f338" y="f341"/>
                    <a:pt x="f338" y="f342"/>
                    <a:pt x="f338" y="f343"/>
                  </a:cubicBezTo>
                  <a:cubicBezTo>
                    <a:pt x="f338" y="f344"/>
                    <a:pt x="f338" y="f345"/>
                    <a:pt x="f338" y="f346"/>
                  </a:cubicBezTo>
                  <a:cubicBezTo>
                    <a:pt x="f338" y="f347"/>
                    <a:pt x="f348" y="f349"/>
                    <a:pt x="f350" y="f351"/>
                  </a:cubicBezTo>
                  <a:cubicBezTo>
                    <a:pt x="f352" y="f353"/>
                    <a:pt x="f336" y="f354"/>
                    <a:pt x="f355" y="f356"/>
                  </a:cubicBezTo>
                  <a:cubicBezTo>
                    <a:pt x="f357" y="f358"/>
                    <a:pt x="f359" y="f360"/>
                    <a:pt x="f361" y="f362"/>
                  </a:cubicBezTo>
                  <a:cubicBezTo>
                    <a:pt x="f298" y="f363"/>
                    <a:pt x="f311" y="f364"/>
                    <a:pt x="f365" y="f366"/>
                  </a:cubicBezTo>
                  <a:cubicBezTo>
                    <a:pt x="f353" y="f336"/>
                    <a:pt x="f367" y="f368"/>
                    <a:pt x="f369" y="f364"/>
                  </a:cubicBezTo>
                  <a:cubicBezTo>
                    <a:pt x="f370" y="f348"/>
                    <a:pt x="f371" y="f372"/>
                    <a:pt x="f373" y="f362"/>
                  </a:cubicBezTo>
                  <a:cubicBezTo>
                    <a:pt x="f374" y="f375"/>
                    <a:pt x="f256" y="f376"/>
                    <a:pt x="f377" y="f378"/>
                  </a:cubicBezTo>
                  <a:cubicBezTo>
                    <a:pt x="f379" y="f380"/>
                    <a:pt x="f381" y="f382"/>
                    <a:pt x="f383" y="f384"/>
                  </a:cubicBezTo>
                  <a:cubicBezTo>
                    <a:pt x="f385" y="f386"/>
                    <a:pt x="f387" y="f346"/>
                    <a:pt x="f388" y="f389"/>
                  </a:cubicBezTo>
                  <a:cubicBezTo>
                    <a:pt x="f388" y="f390"/>
                    <a:pt x="f388" y="f391"/>
                    <a:pt x="f388" y="f392"/>
                  </a:cubicBezTo>
                  <a:cubicBezTo>
                    <a:pt x="f388" y="f393"/>
                    <a:pt x="f388" y="f394"/>
                    <a:pt x="f388" y="f395"/>
                  </a:cubicBezTo>
                  <a:cubicBezTo>
                    <a:pt x="f396" y="f395"/>
                    <a:pt x="f397" y="f395"/>
                    <a:pt x="f398" y="f395"/>
                  </a:cubicBezTo>
                  <a:cubicBezTo>
                    <a:pt x="f398" y="f394"/>
                    <a:pt x="f398" y="f393"/>
                    <a:pt x="f398" y="f399"/>
                  </a:cubicBezTo>
                  <a:cubicBezTo>
                    <a:pt x="f398" y="f400"/>
                    <a:pt x="f398" y="f401"/>
                    <a:pt x="f398" y="f402"/>
                  </a:cubicBezTo>
                  <a:cubicBezTo>
                    <a:pt x="f398" y="f403"/>
                    <a:pt x="f398" y="f404"/>
                    <a:pt x="f398" y="f264"/>
                  </a:cubicBezTo>
                  <a:cubicBezTo>
                    <a:pt x="f398" y="f405"/>
                    <a:pt x="f406" y="f349"/>
                    <a:pt x="f407" y="f386"/>
                  </a:cubicBezTo>
                  <a:cubicBezTo>
                    <a:pt x="f408" y="f380"/>
                    <a:pt x="f409" y="f410"/>
                    <a:pt x="f256" y="f411"/>
                  </a:cubicBezTo>
                  <a:cubicBezTo>
                    <a:pt x="f343" y="f412"/>
                    <a:pt x="f413" y="f414"/>
                    <a:pt x="f415" y="f416"/>
                  </a:cubicBezTo>
                  <a:cubicBezTo>
                    <a:pt x="f417" y="f338"/>
                    <a:pt x="f418" y="f419"/>
                    <a:pt x="f420" y="f352"/>
                  </a:cubicBezTo>
                  <a:cubicBezTo>
                    <a:pt x="f421" y="f368"/>
                    <a:pt x="f422" y="f423"/>
                    <a:pt x="f424" y="f425"/>
                  </a:cubicBezTo>
                  <a:cubicBezTo>
                    <a:pt x="f426" y="f427"/>
                    <a:pt x="f428" y="f363"/>
                    <a:pt x="f429" y="f430"/>
                  </a:cubicBezTo>
                  <a:cubicBezTo>
                    <a:pt x="f431" y="f308"/>
                    <a:pt x="f431" y="f432"/>
                    <a:pt x="f429" y="f378"/>
                  </a:cubicBezTo>
                  <a:cubicBezTo>
                    <a:pt x="f433" y="f380"/>
                    <a:pt x="f434" y="f384"/>
                    <a:pt x="f435" y="f436"/>
                  </a:cubicBezTo>
                  <a:cubicBezTo>
                    <a:pt x="f428" y="f351"/>
                    <a:pt x="f437" y="f438"/>
                    <a:pt x="f437" y="f439"/>
                  </a:cubicBezTo>
                  <a:cubicBezTo>
                    <a:pt x="f437" y="f440"/>
                    <a:pt x="f437" y="f441"/>
                    <a:pt x="f437" y="f442"/>
                  </a:cubicBezTo>
                  <a:cubicBezTo>
                    <a:pt x="f437" y="f443"/>
                    <a:pt x="f437" y="f444"/>
                    <a:pt x="f437" y="f445"/>
                  </a:cubicBezTo>
                  <a:cubicBezTo>
                    <a:pt x="f446" y="f447"/>
                    <a:pt x="f448" y="f449"/>
                    <a:pt x="f450" y="f451"/>
                  </a:cubicBezTo>
                  <a:cubicBezTo>
                    <a:pt x="f452" y="f335"/>
                    <a:pt x="f453" y="f454"/>
                    <a:pt x="f455" y="f456"/>
                  </a:cubicBezTo>
                  <a:cubicBezTo>
                    <a:pt x="f457" y="f458"/>
                    <a:pt x="f459" y="f460"/>
                    <a:pt x="f152" y="f461"/>
                  </a:cubicBez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70" y="f471"/>
                    <a:pt x="f472" y="f473"/>
                  </a:cubicBezTo>
                  <a:cubicBezTo>
                    <a:pt x="f474" y="f475"/>
                    <a:pt x="f476" y="f477"/>
                    <a:pt x="f478" y="f479"/>
                  </a:cubicBezTo>
                  <a:cubicBezTo>
                    <a:pt x="f480" y="f481"/>
                    <a:pt x="f482" y="f475"/>
                    <a:pt x="f206" y="f473"/>
                  </a:cubicBezTo>
                  <a:cubicBezTo>
                    <a:pt x="f208" y="f483"/>
                    <a:pt x="f484" y="f337"/>
                    <a:pt x="f485" y="f486"/>
                  </a:cubicBezTo>
                  <a:cubicBezTo>
                    <a:pt x="f487" y="f488"/>
                    <a:pt x="f487" y="f489"/>
                    <a:pt x="f487" y="f490"/>
                  </a:cubicBezTo>
                  <a:cubicBezTo>
                    <a:pt x="f487" y="f491"/>
                    <a:pt x="f487" y="f492"/>
                    <a:pt x="f487" y="f436"/>
                  </a:cubicBezTo>
                  <a:cubicBezTo>
                    <a:pt x="f487" y="f380"/>
                    <a:pt x="f482" y="f493"/>
                    <a:pt x="f167" y="f494"/>
                  </a:cubicBezTo>
                  <a:cubicBezTo>
                    <a:pt x="f193" y="f410"/>
                    <a:pt x="f314" y="f495"/>
                    <a:pt x="f212" y="f356"/>
                  </a:cubicBezTo>
                  <a:cubicBezTo>
                    <a:pt x="f243" y="f496"/>
                    <a:pt x="f195" y="f497"/>
                    <a:pt x="f212" y="f416"/>
                  </a:cubicBezTo>
                  <a:cubicBezTo>
                    <a:pt x="f484" y="f498"/>
                    <a:pt x="f168" y="f499"/>
                    <a:pt x="f500" y="f419"/>
                  </a:cubicBezTo>
                  <a:cubicBezTo>
                    <a:pt x="f187" y="f7"/>
                    <a:pt x="f501" y="f336"/>
                    <a:pt x="f502" y="f364"/>
                  </a:cubicBezTo>
                  <a:cubicBezTo>
                    <a:pt x="f503" y="f499"/>
                    <a:pt x="f504" y="f505"/>
                    <a:pt x="f506" y="f507"/>
                  </a:cubicBezTo>
                  <a:cubicBezTo>
                    <a:pt x="f508" y="f509"/>
                    <a:pt x="f510" y="f511"/>
                    <a:pt x="f512" y="f513"/>
                  </a:cubicBezTo>
                  <a:cubicBezTo>
                    <a:pt x="f135" y="f514"/>
                    <a:pt x="f515" y="f298"/>
                    <a:pt x="f516" y="f517"/>
                  </a:cubicBezTo>
                  <a:cubicBezTo>
                    <a:pt x="f518" y="f519"/>
                    <a:pt x="f520" y="f423"/>
                    <a:pt x="f521" y="f522"/>
                  </a:cubicBezTo>
                  <a:cubicBezTo>
                    <a:pt x="f523" y="f313"/>
                    <a:pt x="f524" y="f419"/>
                    <a:pt x="f525" y="f526"/>
                  </a:cubicBezTo>
                  <a:cubicBezTo>
                    <a:pt x="f527" y="f528"/>
                    <a:pt x="f529" y="f530"/>
                    <a:pt x="f531" y="f416"/>
                  </a:cubicBezTo>
                  <a:cubicBezTo>
                    <a:pt x="f14" y="f497"/>
                    <a:pt x="f46" y="f532"/>
                    <a:pt x="f533" y="f534"/>
                  </a:cubicBezTo>
                  <a:cubicBezTo>
                    <a:pt x="f535" y="f536"/>
                    <a:pt x="f537" y="f410"/>
                    <a:pt x="f527" y="f538"/>
                  </a:cubicBezTo>
                  <a:cubicBezTo>
                    <a:pt x="f525" y="f539"/>
                    <a:pt x="f8" y="f353"/>
                    <a:pt x="f8" y="f349"/>
                  </a:cubicBezTo>
                  <a:cubicBezTo>
                    <a:pt x="f8" y="f492"/>
                    <a:pt x="f8" y="f540"/>
                    <a:pt x="f8" y="f19"/>
                  </a:cubicBezTo>
                  <a:cubicBezTo>
                    <a:pt x="f8" y="f11"/>
                    <a:pt x="f8" y="f541"/>
                    <a:pt x="f8" y="f9"/>
                  </a:cubicBezTo>
                  <a:close/>
                  <a:moveTo>
                    <a:pt x="f542" y="f543"/>
                  </a:moveTo>
                  <a:cubicBezTo>
                    <a:pt x="f542" y="f544"/>
                    <a:pt x="f545" y="f546"/>
                    <a:pt x="f547" y="f548"/>
                  </a:cubicBezTo>
                  <a:cubicBezTo>
                    <a:pt x="f549" y="f550"/>
                    <a:pt x="f551" y="f552"/>
                    <a:pt x="f553" y="f554"/>
                  </a:cubicBezTo>
                  <a:cubicBezTo>
                    <a:pt x="f555" y="f556"/>
                    <a:pt x="f488" y="f557"/>
                    <a:pt x="f558" y="f188"/>
                  </a:cubicBezTo>
                  <a:cubicBezTo>
                    <a:pt x="f559" y="f560"/>
                    <a:pt x="f561" y="f562"/>
                    <a:pt x="f398" y="f560"/>
                  </a:cubicBezTo>
                  <a:cubicBezTo>
                    <a:pt x="f563" y="f188"/>
                    <a:pt x="f564" y="f565"/>
                    <a:pt x="f369" y="f566"/>
                  </a:cubicBezTo>
                  <a:cubicBezTo>
                    <a:pt x="f259" y="f554"/>
                    <a:pt x="f438" y="f567"/>
                    <a:pt x="f568" y="f569"/>
                  </a:cubicBezTo>
                  <a:cubicBezTo>
                    <a:pt x="f570" y="f571"/>
                    <a:pt x="f427" y="f572"/>
                    <a:pt x="f7" y="f573"/>
                  </a:cubicBezTo>
                  <a:cubicBezTo>
                    <a:pt x="f574" y="f575"/>
                    <a:pt x="f334" y="f576"/>
                    <a:pt x="f577" y="f578"/>
                  </a:cubicBezTo>
                  <a:cubicBezTo>
                    <a:pt x="f296" y="f579"/>
                    <a:pt x="f580" y="f581"/>
                    <a:pt x="f528" y="f582"/>
                  </a:cubicBezTo>
                  <a:cubicBezTo>
                    <a:pt x="f583" y="f239"/>
                    <a:pt x="f432" y="f584"/>
                    <a:pt x="f585" y="f586"/>
                  </a:cubicBezTo>
                  <a:cubicBezTo>
                    <a:pt x="f345" y="f106"/>
                    <a:pt x="f587" y="f20"/>
                    <a:pt x="f256" y="f588"/>
                  </a:cubicBezTo>
                  <a:cubicBezTo>
                    <a:pt x="f589" y="f590"/>
                    <a:pt x="f15" y="f113"/>
                    <a:pt x="f591" y="f592"/>
                  </a:cubicBezTo>
                  <a:cubicBezTo>
                    <a:pt x="f593" y="f594"/>
                    <a:pt x="f595" y="f596"/>
                    <a:pt x="f597" y="f598"/>
                  </a:cubicBezTo>
                  <a:cubicBezTo>
                    <a:pt x="f599" y="f600"/>
                    <a:pt x="f601" y="f602"/>
                    <a:pt x="f542" y="f543"/>
                  </a:cubicBezTo>
                  <a:close/>
                  <a:moveTo>
                    <a:pt x="f603" y="f604"/>
                  </a:moveTo>
                  <a:cubicBezTo>
                    <a:pt x="f603" y="f597"/>
                    <a:pt x="f603" y="f431"/>
                    <a:pt x="f603" y="f605"/>
                  </a:cubicBezTo>
                  <a:cubicBezTo>
                    <a:pt x="f603" y="f453"/>
                    <a:pt x="f603" y="f606"/>
                    <a:pt x="f607" y="f608"/>
                  </a:cubicBezTo>
                  <a:cubicBezTo>
                    <a:pt x="f609" y="f607"/>
                    <a:pt x="f610" y="f339"/>
                    <a:pt x="f555" y="f611"/>
                  </a:cubicBezTo>
                  <a:cubicBezTo>
                    <a:pt x="f490" y="f420"/>
                    <a:pt x="f612" y="f613"/>
                    <a:pt x="f614" y="f615"/>
                  </a:cubicBezTo>
                  <a:cubicBezTo>
                    <a:pt x="f376" y="f616"/>
                    <a:pt x="f419" y="f617"/>
                    <a:pt x="f414" y="f618"/>
                  </a:cubicBezTo>
                  <a:cubicBezTo>
                    <a:pt x="f619" y="f51"/>
                    <a:pt x="f356" y="f476"/>
                    <a:pt x="f436" y="f60"/>
                  </a:cubicBezTo>
                  <a:cubicBezTo>
                    <a:pt x="f386" y="f620"/>
                    <a:pt x="f347" y="f61"/>
                    <a:pt x="f585" y="f142"/>
                  </a:cubicBezTo>
                  <a:cubicBezTo>
                    <a:pt x="f621" y="f566"/>
                    <a:pt x="f439" y="f183"/>
                    <a:pt x="f622" y="f566"/>
                  </a:cubicBezTo>
                  <a:cubicBezTo>
                    <a:pt x="f623" y="f560"/>
                    <a:pt x="f624" y="f60"/>
                    <a:pt x="f625" y="f626"/>
                  </a:cubicBezTo>
                  <a:cubicBezTo>
                    <a:pt x="f627" y="f628"/>
                    <a:pt x="f629" y="f143"/>
                    <a:pt x="f630" y="f631"/>
                  </a:cubicBezTo>
                  <a:cubicBezTo>
                    <a:pt x="f613" y="f632"/>
                    <a:pt x="f633" y="f631"/>
                    <a:pt x="f634" y="f59"/>
                  </a:cubicBezTo>
                  <a:cubicBezTo>
                    <a:pt x="f341" y="f143"/>
                    <a:pt x="f635" y="f636"/>
                    <a:pt x="f637" y="f638"/>
                  </a:cubicBezTo>
                  <a:cubicBezTo>
                    <a:pt x="f639" y="f626"/>
                    <a:pt x="f640" y="f626"/>
                    <a:pt x="f641" y="f642"/>
                  </a:cubicBezTo>
                  <a:cubicBezTo>
                    <a:pt x="f463" y="f643"/>
                    <a:pt x="f644" y="f645"/>
                    <a:pt x="f646" y="f647"/>
                  </a:cubicBezTo>
                  <a:cubicBezTo>
                    <a:pt x="f471" y="f648"/>
                    <a:pt x="f649" y="f650"/>
                    <a:pt x="f603" y="f604"/>
                  </a:cubicBezTo>
                  <a:close/>
                  <a:moveTo>
                    <a:pt x="f651" y="f29"/>
                  </a:moveTo>
                  <a:cubicBezTo>
                    <a:pt x="f651" y="f652"/>
                    <a:pt x="f653" y="f603"/>
                    <a:pt x="f57" y="f428"/>
                  </a:cubicBezTo>
                  <a:cubicBezTo>
                    <a:pt x="f638" y="f654"/>
                    <a:pt x="f61" y="f655"/>
                    <a:pt x="f656" y="f657"/>
                  </a:cubicBezTo>
                  <a:cubicBezTo>
                    <a:pt x="f658" y="f45"/>
                    <a:pt x="f659" y="f47"/>
                    <a:pt x="f567" y="f660"/>
                  </a:cubicBezTo>
                  <a:cubicBezTo>
                    <a:pt x="f661" y="f662"/>
                    <a:pt x="f141" y="f150"/>
                    <a:pt x="f663" y="f49"/>
                  </a:cubicBezTo>
                  <a:cubicBezTo>
                    <a:pt x="f110" y="f43"/>
                    <a:pt x="f664" y="f665"/>
                    <a:pt x="f135" y="f666"/>
                  </a:cubicBezTo>
                  <a:cubicBezTo>
                    <a:pt x="f180" y="f667"/>
                    <a:pt x="f668" y="f669"/>
                    <a:pt x="f670" y="f671"/>
                  </a:cubicBezTo>
                  <a:cubicBezTo>
                    <a:pt x="f225" y="f672"/>
                    <a:pt x="f82" y="f671"/>
                    <a:pt x="f673" y="f669"/>
                  </a:cubicBezTo>
                  <a:cubicBezTo>
                    <a:pt x="f287" y="f669"/>
                    <a:pt x="f674" y="f669"/>
                    <a:pt x="f286" y="f459"/>
                  </a:cubicBezTo>
                  <a:cubicBezTo>
                    <a:pt x="f675" y="f676"/>
                    <a:pt x="f677" y="f678"/>
                    <a:pt x="f679" y="f680"/>
                  </a:cubicBezTo>
                  <a:cubicBezTo>
                    <a:pt x="f276" y="f603"/>
                    <a:pt x="f681" y="f329"/>
                    <a:pt x="f682" y="f683"/>
                  </a:cubicBezTo>
                  <a:cubicBezTo>
                    <a:pt x="f684" y="f9"/>
                    <a:pt x="f685" y="f686"/>
                    <a:pt x="f687" y="f688"/>
                  </a:cubicBezTo>
                  <a:cubicBezTo>
                    <a:pt x="f689" y="f690"/>
                    <a:pt x="f691" y="f692"/>
                    <a:pt x="f138" y="f693"/>
                  </a:cubicBezTo>
                  <a:cubicBezTo>
                    <a:pt x="f694" y="f397"/>
                    <a:pt x="f659" y="f695"/>
                    <a:pt x="f560" y="f696"/>
                  </a:cubicBezTo>
                  <a:cubicBezTo>
                    <a:pt x="f697" y="f19"/>
                    <a:pt x="f698" y="f699"/>
                    <a:pt x="f651" y="f29"/>
                  </a:cubicBezTo>
                  <a:close/>
                  <a:moveTo>
                    <a:pt x="f700" y="f701"/>
                  </a:moveTo>
                  <a:cubicBezTo>
                    <a:pt x="f702" y="f703"/>
                    <a:pt x="f704" y="f439"/>
                    <a:pt x="f705" y="f404"/>
                  </a:cubicBezTo>
                  <a:cubicBezTo>
                    <a:pt x="f706" y="f404"/>
                    <a:pt x="f707" y="f703"/>
                    <a:pt x="f622" y="f264"/>
                  </a:cubicBezTo>
                  <a:cubicBezTo>
                    <a:pt x="f708" y="f346"/>
                    <a:pt x="f709" y="f264"/>
                    <a:pt x="f710" y="f264"/>
                  </a:cubicBezTo>
                  <a:cubicBezTo>
                    <a:pt x="f711" y="f264"/>
                    <a:pt x="f712" y="f386"/>
                    <a:pt x="f700" y="f494"/>
                  </a:cubicBezTo>
                  <a:cubicBezTo>
                    <a:pt x="f587" y="f410"/>
                    <a:pt x="f713" y="f534"/>
                    <a:pt x="f371" y="f376"/>
                  </a:cubicBezTo>
                  <a:cubicBezTo>
                    <a:pt x="f373" y="f532"/>
                    <a:pt x="f373" y="f306"/>
                    <a:pt x="f371" y="f714"/>
                  </a:cubicBezTo>
                  <a:cubicBezTo>
                    <a:pt x="f715" y="f267"/>
                    <a:pt x="f716" y="f511"/>
                    <a:pt x="f614" y="f300"/>
                  </a:cubicBezTo>
                  <a:cubicBezTo>
                    <a:pt x="f390" y="f717"/>
                    <a:pt x="f705" y="f372"/>
                    <a:pt x="f718" y="f498"/>
                  </a:cubicBezTo>
                  <a:cubicBezTo>
                    <a:pt x="f436" y="f505"/>
                    <a:pt x="f568" y="f498"/>
                    <a:pt x="f719" y="f362"/>
                  </a:cubicBezTo>
                  <a:cubicBezTo>
                    <a:pt x="f416" y="f720"/>
                    <a:pt x="f498" y="f570"/>
                    <a:pt x="f364" y="f714"/>
                  </a:cubicBezTo>
                  <a:cubicBezTo>
                    <a:pt x="f522" y="f721"/>
                    <a:pt x="f522" y="f722"/>
                    <a:pt x="f427" y="f411"/>
                  </a:cubicBezTo>
                  <a:cubicBezTo>
                    <a:pt x="f363" y="f723"/>
                    <a:pt x="f717" y="f536"/>
                    <a:pt x="f416" y="f724"/>
                  </a:cubicBezTo>
                  <a:cubicBezTo>
                    <a:pt x="f720" y="f494"/>
                    <a:pt x="f725" y="f493"/>
                    <a:pt x="f725" y="f382"/>
                  </a:cubicBezTo>
                  <a:cubicBezTo>
                    <a:pt x="f726" y="f727"/>
                    <a:pt x="f726" y="f728"/>
                    <a:pt x="f726" y="f447"/>
                  </a:cubicBezTo>
                  <a:cubicBezTo>
                    <a:pt x="f726" y="f444"/>
                    <a:pt x="f726" y="f29"/>
                    <a:pt x="f726" y="f729"/>
                  </a:cubicBezTo>
                  <a:cubicBezTo>
                    <a:pt x="f511" y="f445"/>
                    <a:pt x="f511" y="f644"/>
                    <a:pt x="f511" y="f644"/>
                  </a:cubicBezTo>
                  <a:cubicBezTo>
                    <a:pt x="f722" y="f730"/>
                    <a:pt x="f389" y="f615"/>
                    <a:pt x="f731" y="f613"/>
                  </a:cubicBezTo>
                  <a:cubicBezTo>
                    <a:pt x="f732" y="f418"/>
                    <a:pt x="f700" y="f733"/>
                    <a:pt x="f700" y="f394"/>
                  </a:cubicBezTo>
                  <a:cubicBezTo>
                    <a:pt x="f700" y="f396"/>
                    <a:pt x="f700" y="f734"/>
                    <a:pt x="f700" y="f389"/>
                  </a:cubicBezTo>
                  <a:cubicBezTo>
                    <a:pt x="f700" y="f404"/>
                    <a:pt x="f700" y="f703"/>
                    <a:pt x="f700" y="f701"/>
                  </a:cubicBezTo>
                  <a:close/>
                  <a:moveTo>
                    <a:pt x="f735" y="f644"/>
                  </a:moveTo>
                  <a:cubicBezTo>
                    <a:pt x="f735" y="f444"/>
                    <a:pt x="f735" y="f465"/>
                    <a:pt x="f735" y="f443"/>
                  </a:cubicBezTo>
                  <a:cubicBezTo>
                    <a:pt x="f735" y="f728"/>
                    <a:pt x="f735" y="f727"/>
                    <a:pt x="f735" y="f353"/>
                  </a:cubicBezTo>
                  <a:cubicBezTo>
                    <a:pt x="f735" y="f493"/>
                    <a:pt x="f607" y="f494"/>
                    <a:pt x="f249" y="f538"/>
                  </a:cubicBezTo>
                  <a:cubicBezTo>
                    <a:pt x="f33" y="f736"/>
                    <a:pt x="f737" y="f534"/>
                    <a:pt x="f479" y="f738"/>
                  </a:cubicBezTo>
                  <a:cubicBezTo>
                    <a:pt x="f739" y="f722"/>
                    <a:pt x="f739" y="f306"/>
                    <a:pt x="f479" y="f497"/>
                  </a:cubicBezTo>
                  <a:cubicBezTo>
                    <a:pt x="f737" y="f267"/>
                    <a:pt x="f33" y="f511"/>
                    <a:pt x="f649" y="f300"/>
                  </a:cubicBezTo>
                  <a:cubicBezTo>
                    <a:pt x="f740" y="f717"/>
                    <a:pt x="f741" y="f372"/>
                    <a:pt x="f742" y="f498"/>
                  </a:cubicBezTo>
                  <a:cubicBezTo>
                    <a:pt x="f421" y="f505"/>
                    <a:pt x="f743" y="f498"/>
                    <a:pt x="f418" y="f744"/>
                  </a:cubicBezTo>
                  <a:cubicBezTo>
                    <a:pt x="f745" y="f726"/>
                    <a:pt x="f417" y="f310"/>
                    <a:pt x="f746" y="f308"/>
                  </a:cubicBezTo>
                  <a:cubicBezTo>
                    <a:pt x="f408" y="f306"/>
                    <a:pt x="f491" y="f747"/>
                    <a:pt x="f748" y="f749"/>
                  </a:cubicBezTo>
                  <a:cubicBezTo>
                    <a:pt x="f407" y="f738"/>
                    <a:pt x="f417" y="f534"/>
                    <a:pt x="f750" y="f536"/>
                  </a:cubicBezTo>
                  <a:cubicBezTo>
                    <a:pt x="f561" y="f354"/>
                    <a:pt x="f696" y="f380"/>
                    <a:pt x="f751" y="f752"/>
                  </a:cubicBezTo>
                  <a:cubicBezTo>
                    <a:pt x="f753" y="f438"/>
                    <a:pt x="f754" y="f585"/>
                    <a:pt x="f460" y="f264"/>
                  </a:cubicBezTo>
                  <a:cubicBezTo>
                    <a:pt x="f9" y="f389"/>
                    <a:pt x="f755" y="f404"/>
                    <a:pt x="f733" y="f621"/>
                  </a:cubicBezTo>
                  <a:cubicBezTo>
                    <a:pt x="f733" y="f390"/>
                    <a:pt x="f733" y="f756"/>
                    <a:pt x="f733" y="f757"/>
                  </a:cubicBezTo>
                  <a:cubicBezTo>
                    <a:pt x="f758" y="f441"/>
                    <a:pt x="f443" y="f759"/>
                    <a:pt x="f735" y="f644"/>
                  </a:cubicBezTo>
                  <a:close/>
                  <a:moveTo>
                    <a:pt x="f146" y="f760"/>
                  </a:moveTo>
                  <a:cubicBezTo>
                    <a:pt x="f761" y="f762"/>
                    <a:pt x="f53" y="f73"/>
                    <a:pt x="f468" y="f763"/>
                  </a:cubicBezTo>
                  <a:cubicBezTo>
                    <a:pt x="f764" y="f571"/>
                    <a:pt x="f765" y="f67"/>
                    <a:pt x="f766" y="f312"/>
                  </a:cubicBezTo>
                  <a:cubicBezTo>
                    <a:pt x="f468" y="f57"/>
                    <a:pt x="f767" y="f768"/>
                    <a:pt x="f769" y="f770"/>
                  </a:cubicBezTo>
                  <a:cubicBezTo>
                    <a:pt x="f771" y="f772"/>
                    <a:pt x="f57" y="f236"/>
                    <a:pt x="f59" y="f232"/>
                  </a:cubicBezTo>
                  <a:cubicBezTo>
                    <a:pt x="f631" y="f468"/>
                    <a:pt x="f632" y="f230"/>
                    <a:pt x="f189" y="f230"/>
                  </a:cubicBezTo>
                  <a:cubicBezTo>
                    <a:pt x="f773" y="f774"/>
                    <a:pt x="f464" y="f41"/>
                    <a:pt x="f775" y="f669"/>
                  </a:cubicBezTo>
                  <a:cubicBezTo>
                    <a:pt x="f671" y="f776"/>
                    <a:pt x="f776" y="f672"/>
                    <a:pt x="f777" y="f667"/>
                  </a:cubicBezTo>
                  <a:cubicBezTo>
                    <a:pt x="f778" y="f464"/>
                    <a:pt x="f779" y="f314"/>
                    <a:pt x="f435" y="f631"/>
                  </a:cubicBezTo>
                  <a:cubicBezTo>
                    <a:pt x="f428" y="f164"/>
                    <a:pt x="f551" y="f620"/>
                    <a:pt x="f780" y="f556"/>
                  </a:cubicBezTo>
                  <a:cubicBezTo>
                    <a:pt x="f781" y="f782"/>
                    <a:pt x="f783" y="f102"/>
                    <a:pt x="f37" y="f138"/>
                  </a:cubicBezTo>
                  <a:cubicBezTo>
                    <a:pt x="f320" y="f784"/>
                    <a:pt x="f320" y="f157"/>
                    <a:pt x="f785" y="f786"/>
                  </a:cubicBezTo>
                  <a:cubicBezTo>
                    <a:pt x="f787" y="f199"/>
                    <a:pt x="f647" y="f788"/>
                    <a:pt x="f154" y="f84"/>
                  </a:cubicBezTo>
                  <a:cubicBezTo>
                    <a:pt x="f665" y="f789"/>
                    <a:pt x="f662" y="f790"/>
                    <a:pt x="f146" y="f760"/>
                  </a:cubicBezTo>
                  <a:close/>
                  <a:moveTo>
                    <a:pt x="f494" y="f791"/>
                  </a:moveTo>
                  <a:cubicBezTo>
                    <a:pt x="f792" y="f187"/>
                    <a:pt x="f534" y="f565"/>
                    <a:pt x="f793" y="f794"/>
                  </a:cubicBezTo>
                  <a:cubicBezTo>
                    <a:pt x="f412" y="f206"/>
                    <a:pt x="f795" y="f148"/>
                    <a:pt x="f509" y="f796"/>
                  </a:cubicBezTo>
                  <a:cubicBezTo>
                    <a:pt x="f348" y="f797"/>
                    <a:pt x="f364" y="f798"/>
                    <a:pt x="f526" y="f435"/>
                  </a:cubicBezTo>
                  <a:cubicBezTo>
                    <a:pt x="f372" y="f617"/>
                    <a:pt x="f526" y="f799"/>
                    <a:pt x="f499" y="f800"/>
                  </a:cubicBezTo>
                  <a:cubicBezTo>
                    <a:pt x="f801" y="f253"/>
                    <a:pt x="f802" y="f803"/>
                    <a:pt x="f804" y="f447"/>
                  </a:cubicBezTo>
                  <a:cubicBezTo>
                    <a:pt x="f805" y="f465"/>
                    <a:pt x="f806" y="f740"/>
                    <a:pt x="f807" y="f551"/>
                  </a:cubicBezTo>
                  <a:cubicBezTo>
                    <a:pt x="f808" y="f809"/>
                    <a:pt x="f810" y="f597"/>
                    <a:pt x="f811" y="f812"/>
                  </a:cubicBezTo>
                  <a:cubicBezTo>
                    <a:pt x="f813" y="f671"/>
                    <a:pt x="f814" y="f815"/>
                    <a:pt x="f427" y="f769"/>
                  </a:cubicBezTo>
                  <a:cubicBezTo>
                    <a:pt x="f311" y="f697"/>
                    <a:pt x="f302" y="f557"/>
                    <a:pt x="f749" y="f816"/>
                  </a:cubicBezTo>
                  <a:cubicBezTo>
                    <a:pt x="f793" y="f817"/>
                    <a:pt x="f736" y="f658"/>
                    <a:pt x="f494" y="f791"/>
                  </a:cubicBezTo>
                  <a:close/>
                  <a:moveTo>
                    <a:pt x="f818" y="f353"/>
                  </a:moveTo>
                  <a:cubicBezTo>
                    <a:pt x="f501" y="f382"/>
                    <a:pt x="f819" y="f494"/>
                    <a:pt x="f820" y="f534"/>
                  </a:cubicBezTo>
                  <a:cubicBezTo>
                    <a:pt x="f821" y="f265"/>
                    <a:pt x="f73" y="f822"/>
                    <a:pt x="f823" y="f824"/>
                  </a:cubicBezTo>
                  <a:cubicBezTo>
                    <a:pt x="f159" y="f619"/>
                    <a:pt x="f159" y="f825"/>
                    <a:pt x="f119" y="f360"/>
                  </a:cubicBezTo>
                  <a:cubicBezTo>
                    <a:pt x="f826" y="f570"/>
                    <a:pt x="f827" y="f720"/>
                    <a:pt x="f828" y="f744"/>
                  </a:cubicBezTo>
                  <a:cubicBezTo>
                    <a:pt x="f829" y="f348"/>
                    <a:pt x="f830" y="f348"/>
                    <a:pt x="f831" y="f430"/>
                  </a:cubicBezTo>
                  <a:cubicBezTo>
                    <a:pt x="f832" y="f311"/>
                    <a:pt x="f833" y="f511"/>
                    <a:pt x="f206" y="f795"/>
                  </a:cubicBezTo>
                  <a:cubicBezTo>
                    <a:pt x="f643" y="f825"/>
                    <a:pt x="f476" y="f834"/>
                    <a:pt x="f206" y="f532"/>
                  </a:cubicBezTo>
                  <a:cubicBezTo>
                    <a:pt x="f769" y="f835"/>
                    <a:pt x="f836" y="f432"/>
                    <a:pt x="f832" y="f265"/>
                  </a:cubicBezTo>
                  <a:cubicBezTo>
                    <a:pt x="f837" y="f723"/>
                    <a:pt x="f838" y="f839"/>
                    <a:pt x="f838" y="f410"/>
                  </a:cubicBezTo>
                  <a:cubicBezTo>
                    <a:pt x="f838" y="f840"/>
                    <a:pt x="f838" y="f841"/>
                    <a:pt x="f838" y="f633"/>
                  </a:cubicBezTo>
                  <a:cubicBezTo>
                    <a:pt x="f838" y="f842"/>
                    <a:pt x="f838" y="f843"/>
                    <a:pt x="f838" y="f420"/>
                  </a:cubicBezTo>
                  <a:cubicBezTo>
                    <a:pt x="f844" y="f686"/>
                    <a:pt x="f631" y="f845"/>
                    <a:pt x="f626" y="f589"/>
                  </a:cubicBezTo>
                  <a:cubicBezTo>
                    <a:pt x="f846" y="f847"/>
                    <a:pt x="f569" y="f848"/>
                    <a:pt x="f572" y="f373"/>
                  </a:cubicBezTo>
                  <a:cubicBezTo>
                    <a:pt x="f849" y="f377"/>
                    <a:pt x="f138" y="f379"/>
                    <a:pt x="f138" y="f850"/>
                  </a:cubicBezTo>
                  <a:cubicBezTo>
                    <a:pt x="f851" y="f852"/>
                    <a:pt x="f138" y="f853"/>
                    <a:pt x="f138" y="f854"/>
                  </a:cubicBezTo>
                  <a:cubicBezTo>
                    <a:pt x="f138" y="f351"/>
                    <a:pt x="f851" y="f386"/>
                    <a:pt x="f851" y="f752"/>
                  </a:cubicBezTo>
                  <a:cubicBezTo>
                    <a:pt x="f819" y="f351"/>
                    <a:pt x="f69" y="f854"/>
                    <a:pt x="f818" y="f353"/>
                  </a:cubicBezTo>
                  <a:close/>
                  <a:moveTo>
                    <a:pt x="f855" y="f379"/>
                  </a:moveTo>
                  <a:cubicBezTo>
                    <a:pt x="f856" y="f756"/>
                    <a:pt x="f579" y="f857"/>
                    <a:pt x="f858" y="f859"/>
                  </a:cubicBezTo>
                  <a:cubicBezTo>
                    <a:pt x="f858" y="f696"/>
                    <a:pt x="f858" y="f860"/>
                    <a:pt x="f858" y="f861"/>
                  </a:cubicBezTo>
                  <a:cubicBezTo>
                    <a:pt x="f858" y="f396"/>
                    <a:pt x="f858" y="f862"/>
                    <a:pt x="f858" y="f410"/>
                  </a:cubicBezTo>
                  <a:cubicBezTo>
                    <a:pt x="f858" y="f839"/>
                    <a:pt x="f582" y="f723"/>
                    <a:pt x="f863" y="f265"/>
                  </a:cubicBezTo>
                  <a:cubicBezTo>
                    <a:pt x="f864" y="f432"/>
                    <a:pt x="f865" y="f835"/>
                    <a:pt x="f149" y="f866"/>
                  </a:cubicBezTo>
                  <a:cubicBezTo>
                    <a:pt x="f537" y="f834"/>
                    <a:pt x="f537" y="f304"/>
                    <a:pt x="f867" y="f583"/>
                  </a:cubicBezTo>
                  <a:cubicBezTo>
                    <a:pt x="f865" y="f570"/>
                    <a:pt x="f276" y="f720"/>
                    <a:pt x="f858" y="f416"/>
                  </a:cubicBezTo>
                  <a:cubicBezTo>
                    <a:pt x="f674" y="f298"/>
                    <a:pt x="f868" y="f298"/>
                    <a:pt x="f192" y="f869"/>
                  </a:cubicBezTo>
                  <a:cubicBezTo>
                    <a:pt x="f870" y="f416"/>
                    <a:pt x="f871" y="f726"/>
                    <a:pt x="f872" y="f414"/>
                  </a:cubicBezTo>
                  <a:cubicBezTo>
                    <a:pt x="f691" y="f825"/>
                    <a:pt x="f691" y="f834"/>
                    <a:pt x="f872" y="f722"/>
                  </a:cubicBezTo>
                  <a:cubicBezTo>
                    <a:pt x="f873" y="f568"/>
                    <a:pt x="f575" y="f874"/>
                    <a:pt x="f515" y="f835"/>
                  </a:cubicBezTo>
                  <a:cubicBezTo>
                    <a:pt x="f875" y="f723"/>
                    <a:pt x="f192" y="f792"/>
                    <a:pt x="f670" y="f494"/>
                  </a:cubicBezTo>
                  <a:cubicBezTo>
                    <a:pt x="f876" y="f378"/>
                    <a:pt x="f868" y="f380"/>
                    <a:pt x="f877" y="f382"/>
                  </a:cubicBezTo>
                  <a:cubicBezTo>
                    <a:pt x="f878" y="f854"/>
                    <a:pt x="f125" y="f351"/>
                    <a:pt x="f855" y="f752"/>
                  </a:cubicBezTo>
                  <a:cubicBezTo>
                    <a:pt x="f855" y="f879"/>
                    <a:pt x="f855" y="f492"/>
                    <a:pt x="f855" y="f379"/>
                  </a:cubicBezTo>
                  <a:close/>
                  <a:moveTo>
                    <a:pt x="f867" y="f880"/>
                  </a:moveTo>
                  <a:cubicBezTo>
                    <a:pt x="f537" y="f881"/>
                    <a:pt x="f533" y="f671"/>
                    <a:pt x="f882" y="f320"/>
                  </a:cubicBezTo>
                  <a:cubicBezTo>
                    <a:pt x="f137" y="f783"/>
                    <a:pt x="f88" y="f883"/>
                    <a:pt x="f884" y="f735"/>
                  </a:cubicBezTo>
                  <a:cubicBezTo>
                    <a:pt x="f885" y="f469"/>
                    <a:pt x="f79" y="f553"/>
                    <a:pt x="f886" y="f443"/>
                  </a:cubicBezTo>
                  <a:cubicBezTo>
                    <a:pt x="f887" y="f641"/>
                    <a:pt x="f888" y="f460"/>
                    <a:pt x="f52" y="f889"/>
                  </a:cubicBezTo>
                  <a:cubicBezTo>
                    <a:pt x="f890" y="f21"/>
                    <a:pt x="f46" y="f891"/>
                    <a:pt x="f537" y="f488"/>
                  </a:cubicBezTo>
                  <a:cubicBezTo>
                    <a:pt x="f527" y="f892"/>
                    <a:pt x="f893" y="f894"/>
                    <a:pt x="f527" y="f699"/>
                  </a:cubicBezTo>
                  <a:cubicBezTo>
                    <a:pt x="f895" y="f896"/>
                    <a:pt x="f895" y="f897"/>
                    <a:pt x="f867" y="f617"/>
                  </a:cubicBezTo>
                  <a:cubicBezTo>
                    <a:pt x="f898" y="f452"/>
                    <a:pt x="f899" y="f900"/>
                    <a:pt x="f679" y="f901"/>
                  </a:cubicBezTo>
                  <a:cubicBezTo>
                    <a:pt x="f902" y="f903"/>
                    <a:pt x="f523" y="f904"/>
                    <a:pt x="f905" y="f667"/>
                  </a:cubicBezTo>
                  <a:cubicBezTo>
                    <a:pt x="f906" y="f881"/>
                    <a:pt x="f907" y="f908"/>
                    <a:pt x="f867" y="f880"/>
                  </a:cubicBezTo>
                  <a:close/>
                  <a:moveTo>
                    <a:pt x="f433" y="f735"/>
                  </a:moveTo>
                  <a:cubicBezTo>
                    <a:pt x="f909" y="f910"/>
                    <a:pt x="f911" y="f479"/>
                    <a:pt x="f912" y="f429"/>
                  </a:cubicBezTo>
                  <a:cubicBezTo>
                    <a:pt x="f909" y="f913"/>
                    <a:pt x="f914" y="f324"/>
                    <a:pt x="f915" y="f916"/>
                  </a:cubicBezTo>
                  <a:cubicBezTo>
                    <a:pt x="f459" y="f917"/>
                    <a:pt x="f195" y="f908"/>
                    <a:pt x="f918" y="f919"/>
                  </a:cubicBezTo>
                  <a:cubicBezTo>
                    <a:pt x="f61" y="f464"/>
                    <a:pt x="f142" y="f464"/>
                    <a:pt x="f62" y="f920"/>
                  </a:cubicBezTo>
                  <a:cubicBezTo>
                    <a:pt x="f566" y="f462"/>
                    <a:pt x="f921" y="f922"/>
                    <a:pt x="f923" y="f924"/>
                  </a:cubicBezTo>
                  <a:cubicBezTo>
                    <a:pt x="f164" y="f925"/>
                    <a:pt x="f697" y="f926"/>
                    <a:pt x="f698" y="f431"/>
                  </a:cubicBezTo>
                  <a:cubicBezTo>
                    <a:pt x="f832" y="f247"/>
                    <a:pt x="f771" y="f605"/>
                    <a:pt x="f927" y="f781"/>
                  </a:cubicBezTo>
                  <a:cubicBezTo>
                    <a:pt x="f191" y="f549"/>
                    <a:pt x="f167" y="f928"/>
                    <a:pt x="f210" y="f929"/>
                  </a:cubicBezTo>
                  <a:cubicBezTo>
                    <a:pt x="f930" y="f931"/>
                    <a:pt x="f195" y="f446"/>
                    <a:pt x="f169" y="f932"/>
                  </a:cubicBezTo>
                  <a:cubicBezTo>
                    <a:pt x="f169" y="f479"/>
                    <a:pt x="f169" y="f909"/>
                    <a:pt x="f169" y="f680"/>
                  </a:cubicBezTo>
                  <a:cubicBezTo>
                    <a:pt x="f933" y="f606"/>
                    <a:pt x="f468" y="f934"/>
                    <a:pt x="f935" y="f936"/>
                  </a:cubicBezTo>
                  <a:cubicBezTo>
                    <a:pt x="f152" y="f937"/>
                    <a:pt x="f775" y="f901"/>
                    <a:pt x="f938" y="f939"/>
                  </a:cubicBezTo>
                  <a:cubicBezTo>
                    <a:pt x="f940" y="f941"/>
                    <a:pt x="f942" y="f883"/>
                    <a:pt x="f433" y="f735"/>
                  </a:cubicBezTo>
                  <a:close/>
                  <a:moveTo>
                    <a:pt x="f943" y="f60"/>
                  </a:moveTo>
                  <a:cubicBezTo>
                    <a:pt x="f443" y="f181"/>
                    <a:pt x="f329" y="f794"/>
                    <a:pt x="f652" y="f562"/>
                  </a:cubicBezTo>
                  <a:cubicBezTo>
                    <a:pt x="f897" y="f560"/>
                    <a:pt x="f944" y="f562"/>
                    <a:pt x="f469" y="f945"/>
                  </a:cubicBezTo>
                  <a:cubicBezTo>
                    <a:pt x="f909" y="f769"/>
                    <a:pt x="f779" y="f218"/>
                    <a:pt x="f778" y="f39"/>
                  </a:cubicBezTo>
                  <a:cubicBezTo>
                    <a:pt x="f903" y="f881"/>
                    <a:pt x="f946" y="f672"/>
                    <a:pt x="f947" y="f925"/>
                  </a:cubicBezTo>
                  <a:cubicBezTo>
                    <a:pt x="f542" y="f904"/>
                    <a:pt x="f948" y="f947"/>
                    <a:pt x="f812" y="f949"/>
                  </a:cubicBezTo>
                  <a:cubicBezTo>
                    <a:pt x="f900" y="f950"/>
                    <a:pt x="f951" y="f778"/>
                    <a:pt x="f952" y="f940"/>
                  </a:cubicBezTo>
                  <a:cubicBezTo>
                    <a:pt x="f953" y="f954"/>
                    <a:pt x="f953" y="f939"/>
                    <a:pt x="f953" y="f955"/>
                  </a:cubicBezTo>
                  <a:cubicBezTo>
                    <a:pt x="f932" y="f778"/>
                    <a:pt x="f737" y="f946"/>
                    <a:pt x="f551" y="f618"/>
                  </a:cubicBezTo>
                  <a:cubicBezTo>
                    <a:pt x="f607" y="f160"/>
                    <a:pt x="f646" y="f236"/>
                    <a:pt x="f729" y="f480"/>
                  </a:cubicBezTo>
                  <a:cubicBezTo>
                    <a:pt x="f444" y="f698"/>
                    <a:pt x="f741" y="f956"/>
                    <a:pt x="f943" y="f60"/>
                  </a:cubicBezTo>
                  <a:close/>
                  <a:moveTo>
                    <a:pt x="f957" y="f742"/>
                  </a:moveTo>
                  <a:cubicBezTo>
                    <a:pt x="f812" y="f742"/>
                    <a:pt x="f936" y="f461"/>
                    <a:pt x="f958" y="f463"/>
                  </a:cubicBezTo>
                  <a:cubicBezTo>
                    <a:pt x="f915" y="f943"/>
                    <a:pt x="f959" y="f741"/>
                    <a:pt x="f605" y="f443"/>
                  </a:cubicBezTo>
                  <a:cubicBezTo>
                    <a:pt x="f453" y="f252"/>
                    <a:pt x="f960" y="f646"/>
                    <a:pt x="f781" y="f961"/>
                  </a:cubicBezTo>
                  <a:cubicBezTo>
                    <a:pt x="f958" y="f680"/>
                    <a:pt x="f916" y="f605"/>
                    <a:pt x="f962" y="f597"/>
                  </a:cubicBezTo>
                  <a:cubicBezTo>
                    <a:pt x="f787" y="f547"/>
                    <a:pt x="f880" y="f604"/>
                    <a:pt x="f49" y="f247"/>
                  </a:cubicBezTo>
                  <a:cubicBezTo>
                    <a:pt x="f162" y="f781"/>
                    <a:pt x="f935" y="f963"/>
                    <a:pt x="f920" y="f951"/>
                  </a:cubicBezTo>
                  <a:cubicBezTo>
                    <a:pt x="f766" y="f737"/>
                    <a:pt x="f920" y="f473"/>
                    <a:pt x="f224" y="f652"/>
                  </a:cubicBezTo>
                  <a:cubicBezTo>
                    <a:pt x="f880" y="f463"/>
                    <a:pt x="f320" y="f964"/>
                    <a:pt x="f957" y="f742"/>
                  </a:cubicBezTo>
                  <a:close/>
                  <a:moveTo>
                    <a:pt x="f965" y="f905"/>
                  </a:moveTo>
                  <a:cubicBezTo>
                    <a:pt x="f966" y="f967"/>
                    <a:pt x="f281" y="f598"/>
                    <a:pt x="f279" y="f151"/>
                  </a:cubicBezTo>
                  <a:cubicBezTo>
                    <a:pt x="f968" y="f527"/>
                    <a:pt x="f969" y="f244"/>
                    <a:pt x="f317" y="f272"/>
                  </a:cubicBezTo>
                  <a:cubicBezTo>
                    <a:pt x="f970" y="f246"/>
                    <a:pt x="f971" y="f972"/>
                    <a:pt x="f365" y="f93"/>
                  </a:cubicBezTo>
                  <a:cubicBezTo>
                    <a:pt x="f354" y="f973"/>
                    <a:pt x="f974" y="f26"/>
                    <a:pt x="f262" y="f58"/>
                  </a:cubicBezTo>
                  <a:cubicBezTo>
                    <a:pt x="f975" y="f63"/>
                    <a:pt x="f976" y="f34"/>
                    <a:pt x="f977" y="f54"/>
                  </a:cubicBezTo>
                  <a:cubicBezTo>
                    <a:pt x="f978" y="f89"/>
                    <a:pt x="f389" y="f106"/>
                    <a:pt x="f346" y="f88"/>
                  </a:cubicBezTo>
                  <a:cubicBezTo>
                    <a:pt x="f351" y="f258"/>
                    <a:pt x="f494" y="f885"/>
                    <a:pt x="f822" y="f66"/>
                  </a:cubicBezTo>
                  <a:cubicBezTo>
                    <a:pt x="f721" y="f979"/>
                    <a:pt x="f980" y="f246"/>
                    <a:pt x="f505" y="f981"/>
                  </a:cubicBezTo>
                  <a:cubicBezTo>
                    <a:pt x="f982" y="f28"/>
                    <a:pt x="f983" y="f79"/>
                    <a:pt x="f984" y="f985"/>
                  </a:cubicBezTo>
                  <a:cubicBezTo>
                    <a:pt x="f986" y="f2"/>
                    <a:pt x="f987" y="f149"/>
                    <a:pt x="f296" y="f988"/>
                  </a:cubicBezTo>
                  <a:cubicBezTo>
                    <a:pt x="f989" y="f990"/>
                    <a:pt x="f991" y="f677"/>
                    <a:pt x="f965" y="f905"/>
                  </a:cubicBezTo>
                  <a:close/>
                  <a:moveTo>
                    <a:pt x="f992" y="f132"/>
                  </a:moveTo>
                  <a:cubicBezTo>
                    <a:pt x="f910" y="f993"/>
                    <a:pt x="f35" y="f994"/>
                    <a:pt x="f995" y="f996"/>
                  </a:cubicBezTo>
                  <a:cubicBezTo>
                    <a:pt x="f152" y="f260"/>
                    <a:pt x="f201" y="f139"/>
                    <a:pt x="f468" y="f239"/>
                  </a:cubicBezTo>
                  <a:cubicBezTo>
                    <a:pt x="f171" y="f997"/>
                    <a:pt x="f657" y="f998"/>
                    <a:pt x="f949" y="f999"/>
                  </a:cubicBezTo>
                  <a:cubicBezTo>
                    <a:pt x="f1000" y="f80"/>
                    <a:pt x="f601" y="f1001"/>
                    <a:pt x="f797" y="f1002"/>
                  </a:cubicBezTo>
                  <a:cubicBezTo>
                    <a:pt x="f904" y="f1003"/>
                    <a:pt x="f669" y="f231"/>
                    <a:pt x="f1004" y="f581"/>
                  </a:cubicBezTo>
                  <a:cubicBezTo>
                    <a:pt x="f924" y="f582"/>
                    <a:pt x="f922" y="f8"/>
                    <a:pt x="f922" y="f882"/>
                  </a:cubicBezTo>
                  <a:cubicBezTo>
                    <a:pt x="f1005" y="f1006"/>
                    <a:pt x="f1007" y="f1008"/>
                    <a:pt x="f995" y="f58"/>
                  </a:cubicBezTo>
                  <a:cubicBezTo>
                    <a:pt x="f322" y="f588"/>
                    <a:pt x="f954" y="f1009"/>
                    <a:pt x="f798" y="f58"/>
                  </a:cubicBezTo>
                  <a:cubicBezTo>
                    <a:pt x="f928" y="f111"/>
                    <a:pt x="f912" y="f83"/>
                    <a:pt x="f481" y="f137"/>
                  </a:cubicBezTo>
                  <a:cubicBezTo>
                    <a:pt x="f475" y="f16"/>
                    <a:pt x="f735" y="f1010"/>
                    <a:pt x="f992" y="f132"/>
                  </a:cubicBezTo>
                  <a:close/>
                  <a:moveTo>
                    <a:pt x="f1011" y="f1012"/>
                  </a:moveTo>
                  <a:cubicBezTo>
                    <a:pt x="f1011" y="f1012"/>
                    <a:pt x="f1011" y="f564"/>
                    <a:pt x="f1011" y="f564"/>
                  </a:cubicBezTo>
                  <a:cubicBezTo>
                    <a:pt x="f1011" y="f1013"/>
                    <a:pt x="f1011" y="f1014"/>
                    <a:pt x="f1011" y="f353"/>
                  </a:cubicBezTo>
                  <a:cubicBezTo>
                    <a:pt x="f1011" y="f378"/>
                    <a:pt x="f873" y="f493"/>
                    <a:pt x="f207" y="f539"/>
                  </a:cubicBezTo>
                  <a:cubicBezTo>
                    <a:pt x="f790" y="f536"/>
                    <a:pt x="f1015" y="f376"/>
                    <a:pt x="f512" y="f412"/>
                  </a:cubicBezTo>
                  <a:cubicBezTo>
                    <a:pt x="f510" y="f376"/>
                    <a:pt x="f1016" y="f495"/>
                    <a:pt x="f1017" y="f494"/>
                  </a:cubicBezTo>
                  <a:cubicBezTo>
                    <a:pt x="f823" y="f493"/>
                    <a:pt x="f1018" y="f378"/>
                    <a:pt x="f1018" y="f384"/>
                  </a:cubicBezTo>
                  <a:cubicBezTo>
                    <a:pt x="f1018" y="f262"/>
                    <a:pt x="f1018" y="f1019"/>
                    <a:pt x="f1018" y="f344"/>
                  </a:cubicBezTo>
                  <a:cubicBezTo>
                    <a:pt x="f1018" y="f727"/>
                    <a:pt x="f1018" y="f1020"/>
                    <a:pt x="f1018" y="f1012"/>
                  </a:cubicBezTo>
                  <a:cubicBezTo>
                    <a:pt x="f1021" y="f1012"/>
                    <a:pt x="f135" y="f1012"/>
                    <a:pt x="f1011" y="f1012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9E632FF3-5DF0-4005-B2EA-62A31D12FB7F}"/>
                </a:ext>
              </a:extLst>
            </p:cNvPr>
            <p:cNvSpPr/>
            <p:nvPr/>
          </p:nvSpPr>
          <p:spPr>
            <a:xfrm>
              <a:off x="1611309" y="2011359"/>
              <a:ext cx="214307" cy="2254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8"/>
                <a:gd name="f7" fmla="val 261"/>
                <a:gd name="f8" fmla="val 220"/>
                <a:gd name="f9" fmla="val 27"/>
                <a:gd name="f10" fmla="val 219"/>
                <a:gd name="f11" fmla="val 31"/>
                <a:gd name="f12" fmla="val 217"/>
                <a:gd name="f13" fmla="val 35"/>
                <a:gd name="f14" fmla="val 216"/>
                <a:gd name="f15" fmla="val 39"/>
                <a:gd name="f16" fmla="val 215"/>
                <a:gd name="f17" fmla="val 42"/>
                <a:gd name="f18" fmla="val 46"/>
                <a:gd name="f19" fmla="val 51"/>
                <a:gd name="f20" fmla="val 187"/>
                <a:gd name="f21" fmla="val 56"/>
                <a:gd name="f22" fmla="val 159"/>
                <a:gd name="f23" fmla="val 62"/>
                <a:gd name="f24" fmla="val 131"/>
                <a:gd name="f25" fmla="val 67"/>
                <a:gd name="f26" fmla="val 68"/>
                <a:gd name="f27" fmla="val 66"/>
                <a:gd name="f28" fmla="val 188"/>
                <a:gd name="f29" fmla="val 65"/>
                <a:gd name="f30" fmla="val 63"/>
                <a:gd name="f31" fmla="val 76"/>
                <a:gd name="f32" fmla="val 222"/>
                <a:gd name="f33" fmla="val 88"/>
                <a:gd name="f34" fmla="val 225"/>
                <a:gd name="f35" fmla="val 100"/>
                <a:gd name="f36" fmla="val 226"/>
                <a:gd name="f37" fmla="val 101"/>
                <a:gd name="f38" fmla="val 104"/>
                <a:gd name="f39" fmla="val 224"/>
                <a:gd name="f40" fmla="val 105"/>
                <a:gd name="f41" fmla="val 209"/>
                <a:gd name="f42" fmla="val 125"/>
                <a:gd name="f43" fmla="val 194"/>
                <a:gd name="f44" fmla="val 144"/>
                <a:gd name="f45" fmla="val 179"/>
                <a:gd name="f46" fmla="val 164"/>
                <a:gd name="f47" fmla="val 165"/>
                <a:gd name="f48" fmla="val 178"/>
                <a:gd name="f49" fmla="val 166"/>
                <a:gd name="f50" fmla="val 196"/>
                <a:gd name="f51" fmla="val 148"/>
                <a:gd name="f52" fmla="val 213"/>
                <a:gd name="f53" fmla="val 130"/>
                <a:gd name="f54" fmla="val 231"/>
                <a:gd name="f55" fmla="val 113"/>
                <a:gd name="f56" fmla="val 236"/>
                <a:gd name="f57" fmla="val 120"/>
                <a:gd name="f58" fmla="val 241"/>
                <a:gd name="f59" fmla="val 127"/>
                <a:gd name="f60" fmla="val 135"/>
                <a:gd name="f61" fmla="val 240"/>
                <a:gd name="f62" fmla="val 145"/>
                <a:gd name="f63" fmla="val 157"/>
                <a:gd name="f64" fmla="val 169"/>
                <a:gd name="f65" fmla="val 193"/>
                <a:gd name="f66" fmla="val 203"/>
                <a:gd name="f67" fmla="val 158"/>
                <a:gd name="f68" fmla="val 255"/>
                <a:gd name="f69" fmla="val 119"/>
                <a:gd name="f70" fmla="val 256"/>
                <a:gd name="f71" fmla="val 118"/>
                <a:gd name="f72" fmla="val 110"/>
                <a:gd name="f73" fmla="val 102"/>
                <a:gd name="f74" fmla="val 93"/>
                <a:gd name="f75" fmla="val 69"/>
                <a:gd name="f76" fmla="val 239"/>
                <a:gd name="f77" fmla="val 37"/>
                <a:gd name="f78" fmla="val 20"/>
                <a:gd name="f79" fmla="val 163"/>
                <a:gd name="f80" fmla="val 8"/>
                <a:gd name="f81" fmla="val 4"/>
                <a:gd name="f82" fmla="val 96"/>
                <a:gd name="f83" fmla="val 2"/>
                <a:gd name="f84" fmla="val 41"/>
                <a:gd name="f85" fmla="val 15"/>
                <a:gd name="f86" fmla="val 16"/>
                <a:gd name="f87" fmla="val 17"/>
                <a:gd name="f88" fmla="val 12"/>
                <a:gd name="f89" fmla="val 9"/>
                <a:gd name="f90" fmla="val 24"/>
                <a:gd name="f91" fmla="val 52"/>
                <a:gd name="f92" fmla="val 1"/>
                <a:gd name="f93" fmla="val 81"/>
                <a:gd name="f94" fmla="val 109"/>
                <a:gd name="f95" fmla="val 5"/>
                <a:gd name="f96" fmla="val 13"/>
                <a:gd name="f97" fmla="val 214"/>
                <a:gd name="f98" fmla="val 25"/>
                <a:gd name="f99" fmla="val 218"/>
                <a:gd name="f100" fmla="val 26"/>
                <a:gd name="f101" fmla="+- 0 0 -90"/>
                <a:gd name="f102" fmla="*/ f3 1 248"/>
                <a:gd name="f103" fmla="*/ f4 1 261"/>
                <a:gd name="f104" fmla="val f5"/>
                <a:gd name="f105" fmla="val f6"/>
                <a:gd name="f106" fmla="val f7"/>
                <a:gd name="f107" fmla="*/ f101 f0 1"/>
                <a:gd name="f108" fmla="+- f106 0 f104"/>
                <a:gd name="f109" fmla="+- f105 0 f104"/>
                <a:gd name="f110" fmla="*/ f107 1 f2"/>
                <a:gd name="f111" fmla="*/ f109 1 248"/>
                <a:gd name="f112" fmla="*/ f108 1 261"/>
                <a:gd name="f113" fmla="*/ 220 f109 1"/>
                <a:gd name="f114" fmla="*/ 27 f108 1"/>
                <a:gd name="f115" fmla="*/ 216 f109 1"/>
                <a:gd name="f116" fmla="*/ 39 f108 1"/>
                <a:gd name="f117" fmla="*/ 215 f109 1"/>
                <a:gd name="f118" fmla="*/ 51 f108 1"/>
                <a:gd name="f119" fmla="*/ 131 f109 1"/>
                <a:gd name="f120" fmla="*/ 67 f108 1"/>
                <a:gd name="f121" fmla="*/ 68 f108 1"/>
                <a:gd name="f122" fmla="*/ 63 f108 1"/>
                <a:gd name="f123" fmla="*/ 225 f109 1"/>
                <a:gd name="f124" fmla="*/ 100 f108 1"/>
                <a:gd name="f125" fmla="*/ 224 f109 1"/>
                <a:gd name="f126" fmla="*/ 105 f108 1"/>
                <a:gd name="f127" fmla="*/ 179 f109 1"/>
                <a:gd name="f128" fmla="*/ 164 f108 1"/>
                <a:gd name="f129" fmla="*/ 178 f109 1"/>
                <a:gd name="f130" fmla="*/ 166 f108 1"/>
                <a:gd name="f131" fmla="*/ 231 f109 1"/>
                <a:gd name="f132" fmla="*/ 113 f108 1"/>
                <a:gd name="f133" fmla="*/ 248 f109 1"/>
                <a:gd name="f134" fmla="*/ 135 f108 1"/>
                <a:gd name="f135" fmla="*/ 222 f109 1"/>
                <a:gd name="f136" fmla="*/ 169 f108 1"/>
                <a:gd name="f137" fmla="*/ 120 f109 1"/>
                <a:gd name="f138" fmla="*/ 255 f108 1"/>
                <a:gd name="f139" fmla="*/ 118 f109 1"/>
                <a:gd name="f140" fmla="*/ 256 f108 1"/>
                <a:gd name="f141" fmla="*/ 93 f109 1"/>
                <a:gd name="f142" fmla="*/ 37 f109 1"/>
                <a:gd name="f143" fmla="*/ 193 f108 1"/>
                <a:gd name="f144" fmla="*/ 4 f109 1"/>
                <a:gd name="f145" fmla="*/ 96 f108 1"/>
                <a:gd name="f146" fmla="*/ 15 f109 1"/>
                <a:gd name="f147" fmla="*/ 16 f108 1"/>
                <a:gd name="f148" fmla="*/ 24 f109 1"/>
                <a:gd name="f149" fmla="*/ 8 f108 1"/>
                <a:gd name="f150" fmla="*/ 109 f109 1"/>
                <a:gd name="f151" fmla="*/ 2 f108 1"/>
                <a:gd name="f152" fmla="*/ 214 f109 1"/>
                <a:gd name="f153" fmla="*/ 25 f108 1"/>
                <a:gd name="f154" fmla="+- f110 0 f1"/>
                <a:gd name="f155" fmla="*/ f113 1 248"/>
                <a:gd name="f156" fmla="*/ f114 1 261"/>
                <a:gd name="f157" fmla="*/ f115 1 248"/>
                <a:gd name="f158" fmla="*/ f116 1 261"/>
                <a:gd name="f159" fmla="*/ f117 1 248"/>
                <a:gd name="f160" fmla="*/ f118 1 261"/>
                <a:gd name="f161" fmla="*/ f119 1 248"/>
                <a:gd name="f162" fmla="*/ f120 1 261"/>
                <a:gd name="f163" fmla="*/ f121 1 261"/>
                <a:gd name="f164" fmla="*/ f122 1 261"/>
                <a:gd name="f165" fmla="*/ f123 1 248"/>
                <a:gd name="f166" fmla="*/ f124 1 261"/>
                <a:gd name="f167" fmla="*/ f125 1 248"/>
                <a:gd name="f168" fmla="*/ f126 1 261"/>
                <a:gd name="f169" fmla="*/ f127 1 248"/>
                <a:gd name="f170" fmla="*/ f128 1 261"/>
                <a:gd name="f171" fmla="*/ f129 1 248"/>
                <a:gd name="f172" fmla="*/ f130 1 261"/>
                <a:gd name="f173" fmla="*/ f131 1 248"/>
                <a:gd name="f174" fmla="*/ f132 1 261"/>
                <a:gd name="f175" fmla="*/ f133 1 248"/>
                <a:gd name="f176" fmla="*/ f134 1 261"/>
                <a:gd name="f177" fmla="*/ f135 1 248"/>
                <a:gd name="f178" fmla="*/ f136 1 261"/>
                <a:gd name="f179" fmla="*/ f137 1 248"/>
                <a:gd name="f180" fmla="*/ f138 1 261"/>
                <a:gd name="f181" fmla="*/ f139 1 248"/>
                <a:gd name="f182" fmla="*/ f140 1 261"/>
                <a:gd name="f183" fmla="*/ f141 1 248"/>
                <a:gd name="f184" fmla="*/ f142 1 248"/>
                <a:gd name="f185" fmla="*/ f143 1 261"/>
                <a:gd name="f186" fmla="*/ f144 1 248"/>
                <a:gd name="f187" fmla="*/ f145 1 261"/>
                <a:gd name="f188" fmla="*/ f146 1 248"/>
                <a:gd name="f189" fmla="*/ f147 1 261"/>
                <a:gd name="f190" fmla="*/ f148 1 248"/>
                <a:gd name="f191" fmla="*/ f149 1 261"/>
                <a:gd name="f192" fmla="*/ f150 1 248"/>
                <a:gd name="f193" fmla="*/ f151 1 261"/>
                <a:gd name="f194" fmla="*/ f152 1 248"/>
                <a:gd name="f195" fmla="*/ f153 1 261"/>
                <a:gd name="f196" fmla="*/ 0 1 f111"/>
                <a:gd name="f197" fmla="*/ f105 1 f111"/>
                <a:gd name="f198" fmla="*/ 0 1 f112"/>
                <a:gd name="f199" fmla="*/ f106 1 f112"/>
                <a:gd name="f200" fmla="*/ f155 1 f111"/>
                <a:gd name="f201" fmla="*/ f156 1 f112"/>
                <a:gd name="f202" fmla="*/ f157 1 f111"/>
                <a:gd name="f203" fmla="*/ f158 1 f112"/>
                <a:gd name="f204" fmla="*/ f159 1 f111"/>
                <a:gd name="f205" fmla="*/ f160 1 f112"/>
                <a:gd name="f206" fmla="*/ f161 1 f111"/>
                <a:gd name="f207" fmla="*/ f162 1 f112"/>
                <a:gd name="f208" fmla="*/ f163 1 f112"/>
                <a:gd name="f209" fmla="*/ f164 1 f112"/>
                <a:gd name="f210" fmla="*/ f165 1 f111"/>
                <a:gd name="f211" fmla="*/ f166 1 f112"/>
                <a:gd name="f212" fmla="*/ f167 1 f111"/>
                <a:gd name="f213" fmla="*/ f168 1 f112"/>
                <a:gd name="f214" fmla="*/ f169 1 f111"/>
                <a:gd name="f215" fmla="*/ f170 1 f112"/>
                <a:gd name="f216" fmla="*/ f171 1 f111"/>
                <a:gd name="f217" fmla="*/ f172 1 f112"/>
                <a:gd name="f218" fmla="*/ f173 1 f111"/>
                <a:gd name="f219" fmla="*/ f174 1 f112"/>
                <a:gd name="f220" fmla="*/ f175 1 f111"/>
                <a:gd name="f221" fmla="*/ f176 1 f112"/>
                <a:gd name="f222" fmla="*/ f177 1 f111"/>
                <a:gd name="f223" fmla="*/ f178 1 f112"/>
                <a:gd name="f224" fmla="*/ f179 1 f111"/>
                <a:gd name="f225" fmla="*/ f180 1 f112"/>
                <a:gd name="f226" fmla="*/ f181 1 f111"/>
                <a:gd name="f227" fmla="*/ f182 1 f112"/>
                <a:gd name="f228" fmla="*/ f183 1 f111"/>
                <a:gd name="f229" fmla="*/ f184 1 f111"/>
                <a:gd name="f230" fmla="*/ f185 1 f112"/>
                <a:gd name="f231" fmla="*/ f186 1 f111"/>
                <a:gd name="f232" fmla="*/ f187 1 f112"/>
                <a:gd name="f233" fmla="*/ f188 1 f111"/>
                <a:gd name="f234" fmla="*/ f189 1 f112"/>
                <a:gd name="f235" fmla="*/ f190 1 f111"/>
                <a:gd name="f236" fmla="*/ f191 1 f112"/>
                <a:gd name="f237" fmla="*/ f192 1 f111"/>
                <a:gd name="f238" fmla="*/ f193 1 f112"/>
                <a:gd name="f239" fmla="*/ f194 1 f111"/>
                <a:gd name="f240" fmla="*/ f195 1 f112"/>
                <a:gd name="f241" fmla="*/ f196 f102 1"/>
                <a:gd name="f242" fmla="*/ f197 f102 1"/>
                <a:gd name="f243" fmla="*/ f199 f103 1"/>
                <a:gd name="f244" fmla="*/ f198 f103 1"/>
                <a:gd name="f245" fmla="*/ f200 f102 1"/>
                <a:gd name="f246" fmla="*/ f201 f103 1"/>
                <a:gd name="f247" fmla="*/ f202 f102 1"/>
                <a:gd name="f248" fmla="*/ f203 f103 1"/>
                <a:gd name="f249" fmla="*/ f204 f102 1"/>
                <a:gd name="f250" fmla="*/ f205 f103 1"/>
                <a:gd name="f251" fmla="*/ f206 f102 1"/>
                <a:gd name="f252" fmla="*/ f207 f103 1"/>
                <a:gd name="f253" fmla="*/ f208 f103 1"/>
                <a:gd name="f254" fmla="*/ f209 f103 1"/>
                <a:gd name="f255" fmla="*/ f210 f102 1"/>
                <a:gd name="f256" fmla="*/ f211 f103 1"/>
                <a:gd name="f257" fmla="*/ f212 f102 1"/>
                <a:gd name="f258" fmla="*/ f213 f103 1"/>
                <a:gd name="f259" fmla="*/ f214 f102 1"/>
                <a:gd name="f260" fmla="*/ f215 f103 1"/>
                <a:gd name="f261" fmla="*/ f216 f102 1"/>
                <a:gd name="f262" fmla="*/ f217 f103 1"/>
                <a:gd name="f263" fmla="*/ f218 f102 1"/>
                <a:gd name="f264" fmla="*/ f219 f103 1"/>
                <a:gd name="f265" fmla="*/ f220 f102 1"/>
                <a:gd name="f266" fmla="*/ f221 f103 1"/>
                <a:gd name="f267" fmla="*/ f222 f102 1"/>
                <a:gd name="f268" fmla="*/ f223 f103 1"/>
                <a:gd name="f269" fmla="*/ f224 f102 1"/>
                <a:gd name="f270" fmla="*/ f225 f103 1"/>
                <a:gd name="f271" fmla="*/ f226 f102 1"/>
                <a:gd name="f272" fmla="*/ f227 f103 1"/>
                <a:gd name="f273" fmla="*/ f228 f102 1"/>
                <a:gd name="f274" fmla="*/ f229 f102 1"/>
                <a:gd name="f275" fmla="*/ f230 f103 1"/>
                <a:gd name="f276" fmla="*/ f231 f102 1"/>
                <a:gd name="f277" fmla="*/ f232 f103 1"/>
                <a:gd name="f278" fmla="*/ f233 f102 1"/>
                <a:gd name="f279" fmla="*/ f234 f103 1"/>
                <a:gd name="f280" fmla="*/ f235 f102 1"/>
                <a:gd name="f281" fmla="*/ f236 f103 1"/>
                <a:gd name="f282" fmla="*/ f237 f102 1"/>
                <a:gd name="f283" fmla="*/ f238 f103 1"/>
                <a:gd name="f284" fmla="*/ f239 f102 1"/>
                <a:gd name="f285" fmla="*/ f240 f10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5" y="f246"/>
                </a:cxn>
                <a:cxn ang="f154">
                  <a:pos x="f247" y="f248"/>
                </a:cxn>
                <a:cxn ang="f154">
                  <a:pos x="f249" y="f250"/>
                </a:cxn>
                <a:cxn ang="f154">
                  <a:pos x="f251" y="f252"/>
                </a:cxn>
                <a:cxn ang="f154">
                  <a:pos x="f251" y="f253"/>
                </a:cxn>
                <a:cxn ang="f154">
                  <a:pos x="f249" y="f254"/>
                </a:cxn>
                <a:cxn ang="f154">
                  <a:pos x="f255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61" y="f262"/>
                </a:cxn>
                <a:cxn ang="f154">
                  <a:pos x="f263" y="f264"/>
                </a:cxn>
                <a:cxn ang="f154">
                  <a:pos x="f265" y="f266"/>
                </a:cxn>
                <a:cxn ang="f154">
                  <a:pos x="f267" y="f268"/>
                </a:cxn>
                <a:cxn ang="f154">
                  <a:pos x="f269" y="f270"/>
                </a:cxn>
                <a:cxn ang="f154">
                  <a:pos x="f271" y="f272"/>
                </a:cxn>
                <a:cxn ang="f154">
                  <a:pos x="f273" y="f270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78" y="f279"/>
                </a:cxn>
                <a:cxn ang="f154">
                  <a:pos x="f280" y="f281"/>
                </a:cxn>
                <a:cxn ang="f154">
                  <a:pos x="f282" y="f283"/>
                </a:cxn>
                <a:cxn ang="f154">
                  <a:pos x="f284" y="f285"/>
                </a:cxn>
                <a:cxn ang="f154">
                  <a:pos x="f245" y="f246"/>
                </a:cxn>
              </a:cxnLst>
              <a:rect l="f241" t="f244" r="f242" b="f243"/>
              <a:pathLst>
                <a:path w="248" h="261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6" y="f18"/>
                    <a:pt x="f16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4" y="f26"/>
                    <a:pt x="f24" y="f26"/>
                    <a:pt x="f24" y="f26"/>
                  </a:cubicBezTo>
                  <a:cubicBezTo>
                    <a:pt x="f22" y="f27"/>
                    <a:pt x="f28" y="f29"/>
                    <a:pt x="f16" y="f30"/>
                  </a:cubicBezTo>
                  <a:cubicBezTo>
                    <a:pt x="f10" y="f31"/>
                    <a:pt x="f32" y="f33"/>
                    <a:pt x="f34" y="f35"/>
                  </a:cubicBezTo>
                  <a:cubicBezTo>
                    <a:pt x="f36" y="f37"/>
                    <a:pt x="f34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" y="f60"/>
                  </a:cubicBezTo>
                  <a:cubicBezTo>
                    <a:pt x="f61" y="f62"/>
                    <a:pt x="f54" y="f63"/>
                    <a:pt x="f32" y="f64"/>
                  </a:cubicBezTo>
                  <a:cubicBezTo>
                    <a:pt x="f65" y="f66"/>
                    <a:pt x="f67" y="f54"/>
                    <a:pt x="f57" y="f68"/>
                  </a:cubicBezTo>
                  <a:cubicBezTo>
                    <a:pt x="f57" y="f68"/>
                    <a:pt x="f69" y="f70"/>
                    <a:pt x="f71" y="f70"/>
                  </a:cubicBezTo>
                  <a:cubicBezTo>
                    <a:pt x="f72" y="f7"/>
                    <a:pt x="f73" y="f7"/>
                    <a:pt x="f74" y="f68"/>
                  </a:cubicBezTo>
                  <a:cubicBezTo>
                    <a:pt x="f75" y="f76"/>
                    <a:pt x="f19" y="f12"/>
                    <a:pt x="f77" y="f65"/>
                  </a:cubicBezTo>
                  <a:cubicBezTo>
                    <a:pt x="f78" y="f79"/>
                    <a:pt x="f80" y="f53"/>
                    <a:pt x="f81" y="f82"/>
                  </a:cubicBezTo>
                  <a:cubicBezTo>
                    <a:pt x="f5" y="f26"/>
                    <a:pt x="f83" y="f84"/>
                    <a:pt x="f85" y="f86"/>
                  </a:cubicBezTo>
                  <a:cubicBezTo>
                    <a:pt x="f87" y="f88"/>
                    <a:pt x="f78" y="f89"/>
                    <a:pt x="f90" y="f80"/>
                  </a:cubicBezTo>
                  <a:cubicBezTo>
                    <a:pt x="f91" y="f92"/>
                    <a:pt x="f93" y="f5"/>
                    <a:pt x="f94" y="f83"/>
                  </a:cubicBezTo>
                  <a:cubicBezTo>
                    <a:pt x="f62" y="f95"/>
                    <a:pt x="f2" y="f96"/>
                    <a:pt x="f97" y="f98"/>
                  </a:cubicBezTo>
                  <a:cubicBezTo>
                    <a:pt x="f14" y="f98"/>
                    <a:pt x="f99" y="f100"/>
                    <a:pt x="f8" y="f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97AB03B7-8D30-4DD1-4130-CA2C8E8A80BE}"/>
                </a:ext>
              </a:extLst>
            </p:cNvPr>
            <p:cNvSpPr/>
            <p:nvPr/>
          </p:nvSpPr>
          <p:spPr>
            <a:xfrm>
              <a:off x="1871667" y="1892295"/>
              <a:ext cx="217490" cy="2254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1"/>
                <a:gd name="f7" fmla="val 260"/>
                <a:gd name="f8" fmla="val 44"/>
                <a:gd name="f9" fmla="val 240"/>
                <a:gd name="f10" fmla="val 230"/>
                <a:gd name="f11" fmla="val 221"/>
                <a:gd name="f12" fmla="val 211"/>
                <a:gd name="f13" fmla="val 70"/>
                <a:gd name="f14" fmla="val 215"/>
                <a:gd name="f15" fmla="val 94"/>
                <a:gd name="f16" fmla="val 218"/>
                <a:gd name="f17" fmla="val 119"/>
                <a:gd name="f18" fmla="val 110"/>
                <a:gd name="f19" fmla="val 101"/>
                <a:gd name="f20" fmla="val 216"/>
                <a:gd name="f21" fmla="val 91"/>
                <a:gd name="f22" fmla="val 213"/>
                <a:gd name="f23" fmla="val 76"/>
                <a:gd name="f24" fmla="val 209"/>
                <a:gd name="f25" fmla="val 61"/>
                <a:gd name="f26" fmla="val 205"/>
                <a:gd name="f27" fmla="val 46"/>
                <a:gd name="f28" fmla="val 201"/>
                <a:gd name="f29" fmla="val 42"/>
                <a:gd name="f30" fmla="val 198"/>
                <a:gd name="f31" fmla="val 41"/>
                <a:gd name="f32" fmla="val 196"/>
                <a:gd name="f33" fmla="val 37"/>
                <a:gd name="f34" fmla="val 185"/>
                <a:gd name="f35" fmla="val 33"/>
                <a:gd name="f36" fmla="val 173"/>
                <a:gd name="f37" fmla="val 28"/>
                <a:gd name="f38" fmla="val 161"/>
                <a:gd name="f39" fmla="val 50"/>
                <a:gd name="f40" fmla="val 146"/>
                <a:gd name="f41" fmla="val 72"/>
                <a:gd name="f42" fmla="val 131"/>
                <a:gd name="f43" fmla="val 95"/>
                <a:gd name="f44" fmla="val 115"/>
                <a:gd name="f45" fmla="val 114"/>
                <a:gd name="f46" fmla="val 127"/>
                <a:gd name="f47" fmla="val 45"/>
                <a:gd name="f48" fmla="val 139"/>
                <a:gd name="f49" fmla="val 21"/>
                <a:gd name="f50" fmla="val 151"/>
                <a:gd name="f51" fmla="val 14"/>
                <a:gd name="f52" fmla="val 7"/>
                <a:gd name="f53" fmla="val 141"/>
                <a:gd name="f54" fmla="val 135"/>
                <a:gd name="f55" fmla="val 8"/>
                <a:gd name="f56" fmla="val 124"/>
                <a:gd name="f57" fmla="val 16"/>
                <a:gd name="f58" fmla="val 113"/>
                <a:gd name="f59" fmla="val 24"/>
                <a:gd name="f60" fmla="val 48"/>
                <a:gd name="f61" fmla="val 71"/>
                <a:gd name="f62" fmla="val 75"/>
                <a:gd name="f63" fmla="val 43"/>
                <a:gd name="f64" fmla="val 107"/>
                <a:gd name="f65" fmla="val 22"/>
                <a:gd name="f66" fmla="val 133"/>
                <a:gd name="f67" fmla="val 145"/>
                <a:gd name="f68" fmla="val 1"/>
                <a:gd name="f69" fmla="val 148"/>
                <a:gd name="f70" fmla="val 153"/>
                <a:gd name="f71" fmla="val 2"/>
                <a:gd name="f72" fmla="val 179"/>
                <a:gd name="f73" fmla="val 13"/>
                <a:gd name="f74" fmla="val 197"/>
                <a:gd name="f75" fmla="val 32"/>
                <a:gd name="f76" fmla="val 56"/>
                <a:gd name="f77" fmla="val 237"/>
                <a:gd name="f78" fmla="val 149"/>
                <a:gd name="f79" fmla="val 247"/>
                <a:gd name="f80" fmla="val 202"/>
                <a:gd name="f81" fmla="val 246"/>
                <a:gd name="f82" fmla="val 241"/>
                <a:gd name="f83" fmla="val 231"/>
                <a:gd name="f84" fmla="val 245"/>
                <a:gd name="f85" fmla="val 236"/>
                <a:gd name="f86" fmla="val 248"/>
                <a:gd name="f87" fmla="val 232"/>
                <a:gd name="f88" fmla="val 252"/>
                <a:gd name="f89" fmla="val 229"/>
                <a:gd name="f90" fmla="val 253"/>
                <a:gd name="f91" fmla="val 255"/>
                <a:gd name="f92" fmla="val 257"/>
                <a:gd name="f93" fmla="val 188"/>
                <a:gd name="f94" fmla="val 258"/>
                <a:gd name="f95" fmla="val 96"/>
                <a:gd name="f96" fmla="val 51"/>
                <a:gd name="f97" fmla="val 242"/>
                <a:gd name="f98" fmla="val 49"/>
                <a:gd name="f99" fmla="val 47"/>
                <a:gd name="f100" fmla="+- 0 0 -90"/>
                <a:gd name="f101" fmla="*/ f3 1 251"/>
                <a:gd name="f102" fmla="*/ f4 1 260"/>
                <a:gd name="f103" fmla="val f5"/>
                <a:gd name="f104" fmla="val f6"/>
                <a:gd name="f105" fmla="val f7"/>
                <a:gd name="f106" fmla="*/ f100 f0 1"/>
                <a:gd name="f107" fmla="+- f105 0 f103"/>
                <a:gd name="f108" fmla="+- f104 0 f103"/>
                <a:gd name="f109" fmla="*/ f106 1 f2"/>
                <a:gd name="f110" fmla="*/ f108 1 251"/>
                <a:gd name="f111" fmla="*/ f107 1 260"/>
                <a:gd name="f112" fmla="*/ 44 f108 1"/>
                <a:gd name="f113" fmla="*/ 240 f107 1"/>
                <a:gd name="f114" fmla="*/ 211 f107 1"/>
                <a:gd name="f115" fmla="*/ 119 f108 1"/>
                <a:gd name="f116" fmla="*/ 221 f107 1"/>
                <a:gd name="f117" fmla="*/ 91 f108 1"/>
                <a:gd name="f118" fmla="*/ 213 f107 1"/>
                <a:gd name="f119" fmla="*/ 46 f108 1"/>
                <a:gd name="f120" fmla="*/ 201 f107 1"/>
                <a:gd name="f121" fmla="*/ 41 f108 1"/>
                <a:gd name="f122" fmla="*/ 196 f107 1"/>
                <a:gd name="f123" fmla="*/ 28 f108 1"/>
                <a:gd name="f124" fmla="*/ 161 f107 1"/>
                <a:gd name="f125" fmla="*/ 95 f108 1"/>
                <a:gd name="f126" fmla="*/ 115 f107 1"/>
                <a:gd name="f127" fmla="*/ 94 f108 1"/>
                <a:gd name="f128" fmla="*/ 114 f107 1"/>
                <a:gd name="f129" fmla="*/ 21 f108 1"/>
                <a:gd name="f130" fmla="*/ 151 f107 1"/>
                <a:gd name="f131" fmla="*/ 0 f108 1"/>
                <a:gd name="f132" fmla="*/ 135 f107 1"/>
                <a:gd name="f133" fmla="*/ 24 f108 1"/>
                <a:gd name="f134" fmla="*/ 101 f107 1"/>
                <a:gd name="f135" fmla="*/ 107 f108 1"/>
                <a:gd name="f136" fmla="*/ 22 f107 1"/>
                <a:gd name="f137" fmla="*/ 145 f108 1"/>
                <a:gd name="f138" fmla="*/ 1 f107 1"/>
                <a:gd name="f139" fmla="*/ 153 f108 1"/>
                <a:gd name="f140" fmla="*/ 2 f107 1"/>
                <a:gd name="f141" fmla="*/ 211 f108 1"/>
                <a:gd name="f142" fmla="*/ 56 f107 1"/>
                <a:gd name="f143" fmla="*/ 247 f108 1"/>
                <a:gd name="f144" fmla="*/ 202 f107 1"/>
                <a:gd name="f145" fmla="*/ 237 f108 1"/>
                <a:gd name="f146" fmla="*/ 245 f107 1"/>
                <a:gd name="f147" fmla="*/ 229 f108 1"/>
                <a:gd name="f148" fmla="*/ 253 f107 1"/>
                <a:gd name="f149" fmla="*/ 188 f108 1"/>
                <a:gd name="f150" fmla="*/ 258 f107 1"/>
                <a:gd name="f151" fmla="*/ 51 f108 1"/>
                <a:gd name="f152" fmla="*/ 242 f107 1"/>
                <a:gd name="f153" fmla="*/ 45 f108 1"/>
                <a:gd name="f154" fmla="*/ 241 f107 1"/>
                <a:gd name="f155" fmla="+- f109 0 f1"/>
                <a:gd name="f156" fmla="*/ f112 1 251"/>
                <a:gd name="f157" fmla="*/ f113 1 260"/>
                <a:gd name="f158" fmla="*/ f114 1 260"/>
                <a:gd name="f159" fmla="*/ f115 1 251"/>
                <a:gd name="f160" fmla="*/ f116 1 260"/>
                <a:gd name="f161" fmla="*/ f117 1 251"/>
                <a:gd name="f162" fmla="*/ f118 1 260"/>
                <a:gd name="f163" fmla="*/ f119 1 251"/>
                <a:gd name="f164" fmla="*/ f120 1 260"/>
                <a:gd name="f165" fmla="*/ f121 1 251"/>
                <a:gd name="f166" fmla="*/ f122 1 260"/>
                <a:gd name="f167" fmla="*/ f123 1 251"/>
                <a:gd name="f168" fmla="*/ f124 1 260"/>
                <a:gd name="f169" fmla="*/ f125 1 251"/>
                <a:gd name="f170" fmla="*/ f126 1 260"/>
                <a:gd name="f171" fmla="*/ f127 1 251"/>
                <a:gd name="f172" fmla="*/ f128 1 260"/>
                <a:gd name="f173" fmla="*/ f129 1 251"/>
                <a:gd name="f174" fmla="*/ f130 1 260"/>
                <a:gd name="f175" fmla="*/ f131 1 251"/>
                <a:gd name="f176" fmla="*/ f132 1 260"/>
                <a:gd name="f177" fmla="*/ f133 1 251"/>
                <a:gd name="f178" fmla="*/ f134 1 260"/>
                <a:gd name="f179" fmla="*/ f135 1 251"/>
                <a:gd name="f180" fmla="*/ f136 1 260"/>
                <a:gd name="f181" fmla="*/ f137 1 251"/>
                <a:gd name="f182" fmla="*/ f138 1 260"/>
                <a:gd name="f183" fmla="*/ f139 1 251"/>
                <a:gd name="f184" fmla="*/ f140 1 260"/>
                <a:gd name="f185" fmla="*/ f141 1 251"/>
                <a:gd name="f186" fmla="*/ f142 1 260"/>
                <a:gd name="f187" fmla="*/ f143 1 251"/>
                <a:gd name="f188" fmla="*/ f144 1 260"/>
                <a:gd name="f189" fmla="*/ f145 1 251"/>
                <a:gd name="f190" fmla="*/ f146 1 260"/>
                <a:gd name="f191" fmla="*/ f147 1 251"/>
                <a:gd name="f192" fmla="*/ f148 1 260"/>
                <a:gd name="f193" fmla="*/ f149 1 251"/>
                <a:gd name="f194" fmla="*/ f150 1 260"/>
                <a:gd name="f195" fmla="*/ f151 1 251"/>
                <a:gd name="f196" fmla="*/ f152 1 260"/>
                <a:gd name="f197" fmla="*/ f153 1 251"/>
                <a:gd name="f198" fmla="*/ f154 1 260"/>
                <a:gd name="f199" fmla="*/ 0 1 f110"/>
                <a:gd name="f200" fmla="*/ f104 1 f110"/>
                <a:gd name="f201" fmla="*/ 0 1 f111"/>
                <a:gd name="f202" fmla="*/ f105 1 f111"/>
                <a:gd name="f203" fmla="*/ f156 1 f110"/>
                <a:gd name="f204" fmla="*/ f157 1 f111"/>
                <a:gd name="f205" fmla="*/ f158 1 f111"/>
                <a:gd name="f206" fmla="*/ f159 1 f110"/>
                <a:gd name="f207" fmla="*/ f160 1 f111"/>
                <a:gd name="f208" fmla="*/ f161 1 f110"/>
                <a:gd name="f209" fmla="*/ f162 1 f111"/>
                <a:gd name="f210" fmla="*/ f163 1 f110"/>
                <a:gd name="f211" fmla="*/ f164 1 f111"/>
                <a:gd name="f212" fmla="*/ f165 1 f110"/>
                <a:gd name="f213" fmla="*/ f166 1 f111"/>
                <a:gd name="f214" fmla="*/ f167 1 f110"/>
                <a:gd name="f215" fmla="*/ f168 1 f111"/>
                <a:gd name="f216" fmla="*/ f169 1 f110"/>
                <a:gd name="f217" fmla="*/ f170 1 f111"/>
                <a:gd name="f218" fmla="*/ f171 1 f110"/>
                <a:gd name="f219" fmla="*/ f172 1 f111"/>
                <a:gd name="f220" fmla="*/ f173 1 f110"/>
                <a:gd name="f221" fmla="*/ f174 1 f111"/>
                <a:gd name="f222" fmla="*/ f175 1 f110"/>
                <a:gd name="f223" fmla="*/ f176 1 f111"/>
                <a:gd name="f224" fmla="*/ f177 1 f110"/>
                <a:gd name="f225" fmla="*/ f178 1 f111"/>
                <a:gd name="f226" fmla="*/ f179 1 f110"/>
                <a:gd name="f227" fmla="*/ f180 1 f111"/>
                <a:gd name="f228" fmla="*/ f181 1 f110"/>
                <a:gd name="f229" fmla="*/ f182 1 f111"/>
                <a:gd name="f230" fmla="*/ f183 1 f110"/>
                <a:gd name="f231" fmla="*/ f184 1 f111"/>
                <a:gd name="f232" fmla="*/ f185 1 f110"/>
                <a:gd name="f233" fmla="*/ f186 1 f111"/>
                <a:gd name="f234" fmla="*/ f187 1 f110"/>
                <a:gd name="f235" fmla="*/ f188 1 f111"/>
                <a:gd name="f236" fmla="*/ f189 1 f110"/>
                <a:gd name="f237" fmla="*/ f190 1 f111"/>
                <a:gd name="f238" fmla="*/ f191 1 f110"/>
                <a:gd name="f239" fmla="*/ f192 1 f111"/>
                <a:gd name="f240" fmla="*/ f193 1 f110"/>
                <a:gd name="f241" fmla="*/ f194 1 f111"/>
                <a:gd name="f242" fmla="*/ f195 1 f110"/>
                <a:gd name="f243" fmla="*/ f196 1 f111"/>
                <a:gd name="f244" fmla="*/ f197 1 f110"/>
                <a:gd name="f245" fmla="*/ f198 1 f111"/>
                <a:gd name="f246" fmla="*/ f199 f101 1"/>
                <a:gd name="f247" fmla="*/ f200 f101 1"/>
                <a:gd name="f248" fmla="*/ f202 f102 1"/>
                <a:gd name="f249" fmla="*/ f201 f102 1"/>
                <a:gd name="f250" fmla="*/ f203 f101 1"/>
                <a:gd name="f251" fmla="*/ f204 f102 1"/>
                <a:gd name="f252" fmla="*/ f205 f102 1"/>
                <a:gd name="f253" fmla="*/ f206 f101 1"/>
                <a:gd name="f254" fmla="*/ f207 f102 1"/>
                <a:gd name="f255" fmla="*/ f208 f101 1"/>
                <a:gd name="f256" fmla="*/ f209 f102 1"/>
                <a:gd name="f257" fmla="*/ f210 f101 1"/>
                <a:gd name="f258" fmla="*/ f211 f102 1"/>
                <a:gd name="f259" fmla="*/ f212 f101 1"/>
                <a:gd name="f260" fmla="*/ f213 f102 1"/>
                <a:gd name="f261" fmla="*/ f214 f101 1"/>
                <a:gd name="f262" fmla="*/ f215 f102 1"/>
                <a:gd name="f263" fmla="*/ f216 f101 1"/>
                <a:gd name="f264" fmla="*/ f217 f102 1"/>
                <a:gd name="f265" fmla="*/ f218 f101 1"/>
                <a:gd name="f266" fmla="*/ f219 f102 1"/>
                <a:gd name="f267" fmla="*/ f220 f101 1"/>
                <a:gd name="f268" fmla="*/ f221 f102 1"/>
                <a:gd name="f269" fmla="*/ f222 f101 1"/>
                <a:gd name="f270" fmla="*/ f223 f102 1"/>
                <a:gd name="f271" fmla="*/ f224 f101 1"/>
                <a:gd name="f272" fmla="*/ f225 f102 1"/>
                <a:gd name="f273" fmla="*/ f226 f101 1"/>
                <a:gd name="f274" fmla="*/ f227 f102 1"/>
                <a:gd name="f275" fmla="*/ f228 f101 1"/>
                <a:gd name="f276" fmla="*/ f229 f102 1"/>
                <a:gd name="f277" fmla="*/ f230 f101 1"/>
                <a:gd name="f278" fmla="*/ f231 f102 1"/>
                <a:gd name="f279" fmla="*/ f232 f101 1"/>
                <a:gd name="f280" fmla="*/ f233 f102 1"/>
                <a:gd name="f281" fmla="*/ f234 f101 1"/>
                <a:gd name="f282" fmla="*/ f235 f102 1"/>
                <a:gd name="f283" fmla="*/ f236 f101 1"/>
                <a:gd name="f284" fmla="*/ f237 f102 1"/>
                <a:gd name="f285" fmla="*/ f238 f101 1"/>
                <a:gd name="f286" fmla="*/ f239 f102 1"/>
                <a:gd name="f287" fmla="*/ f240 f101 1"/>
                <a:gd name="f288" fmla="*/ f241 f102 1"/>
                <a:gd name="f289" fmla="*/ f242 f101 1"/>
                <a:gd name="f290" fmla="*/ f243 f102 1"/>
                <a:gd name="f291" fmla="*/ f244 f101 1"/>
                <a:gd name="f292" fmla="*/ f245 f1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5">
                  <a:pos x="f250" y="f251"/>
                </a:cxn>
                <a:cxn ang="f155">
                  <a:pos x="f250" y="f252"/>
                </a:cxn>
                <a:cxn ang="f155">
                  <a:pos x="f253" y="f254"/>
                </a:cxn>
                <a:cxn ang="f155">
                  <a:pos x="f253" y="f254"/>
                </a:cxn>
                <a:cxn ang="f155">
                  <a:pos x="f255" y="f256"/>
                </a:cxn>
                <a:cxn ang="f155">
                  <a:pos x="f257" y="f258"/>
                </a:cxn>
                <a:cxn ang="f155">
                  <a:pos x="f259" y="f260"/>
                </a:cxn>
                <a:cxn ang="f155">
                  <a:pos x="f261" y="f262"/>
                </a:cxn>
                <a:cxn ang="f155">
                  <a:pos x="f263" y="f264"/>
                </a:cxn>
                <a:cxn ang="f155">
                  <a:pos x="f265" y="f266"/>
                </a:cxn>
                <a:cxn ang="f155">
                  <a:pos x="f267" y="f268"/>
                </a:cxn>
                <a:cxn ang="f155">
                  <a:pos x="f269" y="f270"/>
                </a:cxn>
                <a:cxn ang="f155">
                  <a:pos x="f271" y="f272"/>
                </a:cxn>
                <a:cxn ang="f155">
                  <a:pos x="f273" y="f274"/>
                </a:cxn>
                <a:cxn ang="f155">
                  <a:pos x="f275" y="f276"/>
                </a:cxn>
                <a:cxn ang="f155">
                  <a:pos x="f277" y="f278"/>
                </a:cxn>
                <a:cxn ang="f155">
                  <a:pos x="f279" y="f280"/>
                </a:cxn>
                <a:cxn ang="f155">
                  <a:pos x="f281" y="f282"/>
                </a:cxn>
                <a:cxn ang="f155">
                  <a:pos x="f283" y="f284"/>
                </a:cxn>
                <a:cxn ang="f155">
                  <a:pos x="f285" y="f286"/>
                </a:cxn>
                <a:cxn ang="f155">
                  <a:pos x="f287" y="f288"/>
                </a:cxn>
                <a:cxn ang="f155">
                  <a:pos x="f289" y="f290"/>
                </a:cxn>
                <a:cxn ang="f155">
                  <a:pos x="f291" y="f292"/>
                </a:cxn>
                <a:cxn ang="f155">
                  <a:pos x="f250" y="f251"/>
                </a:cxn>
              </a:cxnLst>
              <a:rect l="f246" t="f249" r="f247" b="f248"/>
              <a:pathLst>
                <a:path w="251" h="260">
                  <a:moveTo>
                    <a:pt x="f8" y="f9"/>
                  </a:moveTo>
                  <a:cubicBezTo>
                    <a:pt x="f8" y="f10"/>
                    <a:pt x="f8" y="f11"/>
                    <a:pt x="f8" y="f12"/>
                  </a:cubicBezTo>
                  <a:cubicBezTo>
                    <a:pt x="f13" y="f14"/>
                    <a:pt x="f15" y="f16"/>
                    <a:pt x="f17" y="f11"/>
                  </a:cubicBezTo>
                  <a:cubicBezTo>
                    <a:pt x="f17" y="f11"/>
                    <a:pt x="f17" y="f11"/>
                    <a:pt x="f17" y="f11"/>
                  </a:cubicBezTo>
                  <a:cubicBezTo>
                    <a:pt x="f18" y="f16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8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3" y="f44"/>
                    <a:pt x="f15" y="f44"/>
                    <a:pt x="f15" y="f45"/>
                  </a:cubicBezTo>
                  <a:cubicBezTo>
                    <a:pt x="f13" y="f46"/>
                    <a:pt x="f47" y="f48"/>
                    <a:pt x="f49" y="f50"/>
                  </a:cubicBezTo>
                  <a:cubicBezTo>
                    <a:pt x="f51" y="f40"/>
                    <a:pt x="f52" y="f53"/>
                    <a:pt x="f5" y="f54"/>
                  </a:cubicBezTo>
                  <a:cubicBezTo>
                    <a:pt x="f55" y="f56"/>
                    <a:pt x="f57" y="f58"/>
                    <a:pt x="f59" y="f1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17" y="f51"/>
                    <a:pt x="f66" y="f55"/>
                    <a:pt x="f67" y="f68"/>
                  </a:cubicBezTo>
                  <a:cubicBezTo>
                    <a:pt x="f69" y="f5"/>
                    <a:pt x="f50" y="f68"/>
                    <a:pt x="f70" y="f71"/>
                  </a:cubicBezTo>
                  <a:cubicBezTo>
                    <a:pt x="f72" y="f73"/>
                    <a:pt x="f74" y="f75"/>
                    <a:pt x="f12" y="f76"/>
                  </a:cubicBezTo>
                  <a:cubicBezTo>
                    <a:pt x="f77" y="f19"/>
                    <a:pt x="f6" y="f78"/>
                    <a:pt x="f79" y="f80"/>
                  </a:cubicBezTo>
                  <a:cubicBezTo>
                    <a:pt x="f81" y="f20"/>
                    <a:pt x="f82" y="f83"/>
                    <a:pt x="f77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14" y="f91"/>
                    <a:pt x="f28" y="f92"/>
                    <a:pt x="f93" y="f94"/>
                  </a:cubicBezTo>
                  <a:cubicBezTo>
                    <a:pt x="f53" y="f7"/>
                    <a:pt x="f95" y="f90"/>
                    <a:pt x="f96" y="f97"/>
                  </a:cubicBezTo>
                  <a:cubicBezTo>
                    <a:pt x="f98" y="f97"/>
                    <a:pt x="f99" y="f82"/>
                    <a:pt x="f47" y="f82"/>
                  </a:cubicBezTo>
                  <a:cubicBezTo>
                    <a:pt x="f47" y="f9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70EE1EAB-D2DF-9829-E9AC-0AF23DD2E4C2}"/>
                </a:ext>
              </a:extLst>
            </p:cNvPr>
            <p:cNvSpPr/>
            <p:nvPr/>
          </p:nvSpPr>
          <p:spPr>
            <a:xfrm>
              <a:off x="1858966" y="2271717"/>
              <a:ext cx="158748" cy="1365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4"/>
                <a:gd name="f7" fmla="val 158"/>
                <a:gd name="f8" fmla="val 75"/>
                <a:gd name="f9" fmla="val 156"/>
                <a:gd name="f10" fmla="val 138"/>
                <a:gd name="f11" fmla="val 72"/>
                <a:gd name="f12" fmla="val 23"/>
                <a:gd name="f13" fmla="val 126"/>
                <a:gd name="f14" fmla="val 51"/>
                <a:gd name="f15" fmla="val 131"/>
                <a:gd name="f16" fmla="val 77"/>
                <a:gd name="f17" fmla="val 104"/>
                <a:gd name="f18" fmla="val 124"/>
                <a:gd name="f19" fmla="val 100"/>
                <a:gd name="f20" fmla="val 113"/>
                <a:gd name="f21" fmla="val 97"/>
                <a:gd name="f22" fmla="val 102"/>
                <a:gd name="f23" fmla="val 93"/>
                <a:gd name="f24" fmla="val 91"/>
                <a:gd name="f25" fmla="val 76"/>
                <a:gd name="f26" fmla="val 96"/>
                <a:gd name="f27" fmla="val 60"/>
                <a:gd name="f28" fmla="val 44"/>
                <a:gd name="f29" fmla="val 90"/>
                <a:gd name="f30" fmla="val 35"/>
                <a:gd name="f31" fmla="val 86"/>
                <a:gd name="f32" fmla="val 26"/>
                <a:gd name="f33" fmla="val 81"/>
                <a:gd name="f34" fmla="val 18"/>
                <a:gd name="f35" fmla="val 2"/>
                <a:gd name="f36" fmla="val 43"/>
                <a:gd name="f37" fmla="val 22"/>
                <a:gd name="f38" fmla="val 30"/>
                <a:gd name="f39" fmla="val 39"/>
                <a:gd name="f40" fmla="val 20"/>
                <a:gd name="f41" fmla="val 58"/>
                <a:gd name="f42" fmla="val 13"/>
                <a:gd name="f43" fmla="val 8"/>
                <a:gd name="f44" fmla="val 5"/>
                <a:gd name="f45" fmla="val 103"/>
                <a:gd name="f46" fmla="val 3"/>
                <a:gd name="f47" fmla="val 115"/>
                <a:gd name="f48" fmla="val 1"/>
                <a:gd name="f49" fmla="val 120"/>
                <a:gd name="f50" fmla="val 129"/>
                <a:gd name="f51" fmla="val 142"/>
                <a:gd name="f52" fmla="val 4"/>
                <a:gd name="f53" fmla="val 148"/>
                <a:gd name="f54" fmla="val 17"/>
                <a:gd name="f55" fmla="val 145"/>
                <a:gd name="f56" fmla="val 33"/>
                <a:gd name="f57" fmla="val 140"/>
                <a:gd name="f58" fmla="val 54"/>
                <a:gd name="f59" fmla="val 128"/>
                <a:gd name="f60" fmla="val 70"/>
                <a:gd name="f61" fmla="val 111"/>
                <a:gd name="f62" fmla="val 82"/>
                <a:gd name="f63" fmla="val 110"/>
                <a:gd name="f64" fmla="val 83"/>
                <a:gd name="f65" fmla="val 108"/>
                <a:gd name="f66" fmla="val 84"/>
                <a:gd name="f67" fmla="val 107"/>
                <a:gd name="f68" fmla="val 85"/>
                <a:gd name="f69" fmla="val 114"/>
                <a:gd name="f70" fmla="val 118"/>
                <a:gd name="f71" fmla="val 119"/>
                <a:gd name="f72" fmla="val 143"/>
                <a:gd name="f73" fmla="val 109"/>
                <a:gd name="f74" fmla="val 165"/>
                <a:gd name="f75" fmla="val 94"/>
                <a:gd name="f76" fmla="val 38"/>
                <a:gd name="f77" fmla="val 37"/>
                <a:gd name="f78" fmla="val 106"/>
                <a:gd name="f79" fmla="val 24"/>
                <a:gd name="f80" fmla="val 19"/>
                <a:gd name="f81" fmla="val 121"/>
                <a:gd name="f82" fmla="val 16"/>
                <a:gd name="f83" fmla="val 14"/>
                <a:gd name="f84" fmla="val 12"/>
                <a:gd name="f85" fmla="val 10"/>
                <a:gd name="f86" fmla="val 11"/>
                <a:gd name="f87" fmla="val 73"/>
                <a:gd name="f88" fmla="val 67"/>
                <a:gd name="f89" fmla="val 69"/>
                <a:gd name="f90" fmla="val 71"/>
                <a:gd name="f91" fmla="+- 0 0 -90"/>
                <a:gd name="f92" fmla="*/ f3 1 184"/>
                <a:gd name="f93" fmla="*/ f4 1 158"/>
                <a:gd name="f94" fmla="val f5"/>
                <a:gd name="f95" fmla="val f6"/>
                <a:gd name="f96" fmla="val f7"/>
                <a:gd name="f97" fmla="*/ f91 f0 1"/>
                <a:gd name="f98" fmla="+- f96 0 f94"/>
                <a:gd name="f99" fmla="+- f95 0 f94"/>
                <a:gd name="f100" fmla="*/ f97 1 f2"/>
                <a:gd name="f101" fmla="*/ f99 1 184"/>
                <a:gd name="f102" fmla="*/ f98 1 158"/>
                <a:gd name="f103" fmla="*/ 184 f99 1"/>
                <a:gd name="f104" fmla="*/ 75 f98 1"/>
                <a:gd name="f105" fmla="*/ 23 f99 1"/>
                <a:gd name="f106" fmla="*/ 126 f98 1"/>
                <a:gd name="f107" fmla="*/ 104 f99 1"/>
                <a:gd name="f108" fmla="*/ 124 f98 1"/>
                <a:gd name="f109" fmla="*/ 93 f99 1"/>
                <a:gd name="f110" fmla="*/ 91 f98 1"/>
                <a:gd name="f111" fmla="*/ 44 f99 1"/>
                <a:gd name="f112" fmla="*/ 90 f98 1"/>
                <a:gd name="f113" fmla="*/ 18 f99 1"/>
                <a:gd name="f114" fmla="*/ 22 f99 1"/>
                <a:gd name="f115" fmla="*/ 30 f98 1"/>
                <a:gd name="f116" fmla="*/ 77 f99 1"/>
                <a:gd name="f117" fmla="*/ 8 f98 1"/>
                <a:gd name="f118" fmla="*/ 115 f99 1"/>
                <a:gd name="f119" fmla="*/ 1 f98 1"/>
                <a:gd name="f120" fmla="*/ 129 f99 1"/>
                <a:gd name="f121" fmla="*/ 145 f99 1"/>
                <a:gd name="f122" fmla="*/ 33 f98 1"/>
                <a:gd name="f123" fmla="*/ 111 f99 1"/>
                <a:gd name="f124" fmla="*/ 82 f98 1"/>
                <a:gd name="f125" fmla="*/ 107 f99 1"/>
                <a:gd name="f126" fmla="*/ 85 f98 1"/>
                <a:gd name="f127" fmla="*/ 118 f99 1"/>
                <a:gd name="f128" fmla="*/ 119 f98 1"/>
                <a:gd name="f129" fmla="*/ 83 f99 1"/>
                <a:gd name="f130" fmla="*/ 38 f98 1"/>
                <a:gd name="f131" fmla="*/ 26 f98 1"/>
                <a:gd name="f132" fmla="*/ 121 f99 1"/>
                <a:gd name="f133" fmla="*/ 16 f98 1"/>
                <a:gd name="f134" fmla="*/ 10 f98 1"/>
                <a:gd name="f135" fmla="*/ 108 f99 1"/>
                <a:gd name="f136" fmla="*/ 20 f98 1"/>
                <a:gd name="f137" fmla="*/ 69 f99 1"/>
                <a:gd name="f138" fmla="+- f100 0 f1"/>
                <a:gd name="f139" fmla="*/ f103 1 184"/>
                <a:gd name="f140" fmla="*/ f104 1 158"/>
                <a:gd name="f141" fmla="*/ f105 1 184"/>
                <a:gd name="f142" fmla="*/ f106 1 158"/>
                <a:gd name="f143" fmla="*/ f107 1 184"/>
                <a:gd name="f144" fmla="*/ f108 1 158"/>
                <a:gd name="f145" fmla="*/ f109 1 184"/>
                <a:gd name="f146" fmla="*/ f110 1 158"/>
                <a:gd name="f147" fmla="*/ f111 1 184"/>
                <a:gd name="f148" fmla="*/ f112 1 158"/>
                <a:gd name="f149" fmla="*/ f113 1 184"/>
                <a:gd name="f150" fmla="*/ f114 1 184"/>
                <a:gd name="f151" fmla="*/ f115 1 158"/>
                <a:gd name="f152" fmla="*/ f116 1 184"/>
                <a:gd name="f153" fmla="*/ f117 1 158"/>
                <a:gd name="f154" fmla="*/ f118 1 184"/>
                <a:gd name="f155" fmla="*/ f119 1 158"/>
                <a:gd name="f156" fmla="*/ f120 1 184"/>
                <a:gd name="f157" fmla="*/ f121 1 184"/>
                <a:gd name="f158" fmla="*/ f122 1 158"/>
                <a:gd name="f159" fmla="*/ f123 1 184"/>
                <a:gd name="f160" fmla="*/ f124 1 158"/>
                <a:gd name="f161" fmla="*/ f125 1 184"/>
                <a:gd name="f162" fmla="*/ f126 1 158"/>
                <a:gd name="f163" fmla="*/ f127 1 184"/>
                <a:gd name="f164" fmla="*/ f128 1 158"/>
                <a:gd name="f165" fmla="*/ f129 1 184"/>
                <a:gd name="f166" fmla="*/ f130 1 158"/>
                <a:gd name="f167" fmla="*/ f131 1 158"/>
                <a:gd name="f168" fmla="*/ f132 1 184"/>
                <a:gd name="f169" fmla="*/ f133 1 158"/>
                <a:gd name="f170" fmla="*/ f134 1 158"/>
                <a:gd name="f171" fmla="*/ f135 1 184"/>
                <a:gd name="f172" fmla="*/ f136 1 158"/>
                <a:gd name="f173" fmla="*/ f137 1 184"/>
                <a:gd name="f174" fmla="*/ 0 1 f101"/>
                <a:gd name="f175" fmla="*/ f95 1 f101"/>
                <a:gd name="f176" fmla="*/ 0 1 f102"/>
                <a:gd name="f177" fmla="*/ f96 1 f102"/>
                <a:gd name="f178" fmla="*/ f139 1 f101"/>
                <a:gd name="f179" fmla="*/ f140 1 f102"/>
                <a:gd name="f180" fmla="*/ f141 1 f101"/>
                <a:gd name="f181" fmla="*/ f142 1 f102"/>
                <a:gd name="f182" fmla="*/ f143 1 f101"/>
                <a:gd name="f183" fmla="*/ f144 1 f102"/>
                <a:gd name="f184" fmla="*/ f145 1 f101"/>
                <a:gd name="f185" fmla="*/ f146 1 f102"/>
                <a:gd name="f186" fmla="*/ f147 1 f101"/>
                <a:gd name="f187" fmla="*/ f148 1 f102"/>
                <a:gd name="f188" fmla="*/ f149 1 f101"/>
                <a:gd name="f189" fmla="*/ f150 1 f101"/>
                <a:gd name="f190" fmla="*/ f151 1 f102"/>
                <a:gd name="f191" fmla="*/ f152 1 f101"/>
                <a:gd name="f192" fmla="*/ f153 1 f102"/>
                <a:gd name="f193" fmla="*/ f154 1 f101"/>
                <a:gd name="f194" fmla="*/ f155 1 f102"/>
                <a:gd name="f195" fmla="*/ f156 1 f101"/>
                <a:gd name="f196" fmla="*/ f157 1 f101"/>
                <a:gd name="f197" fmla="*/ f158 1 f102"/>
                <a:gd name="f198" fmla="*/ f159 1 f101"/>
                <a:gd name="f199" fmla="*/ f160 1 f102"/>
                <a:gd name="f200" fmla="*/ f161 1 f101"/>
                <a:gd name="f201" fmla="*/ f162 1 f102"/>
                <a:gd name="f202" fmla="*/ f163 1 f101"/>
                <a:gd name="f203" fmla="*/ f164 1 f102"/>
                <a:gd name="f204" fmla="*/ f165 1 f101"/>
                <a:gd name="f205" fmla="*/ f166 1 f102"/>
                <a:gd name="f206" fmla="*/ f167 1 f102"/>
                <a:gd name="f207" fmla="*/ f168 1 f101"/>
                <a:gd name="f208" fmla="*/ f169 1 f102"/>
                <a:gd name="f209" fmla="*/ f170 1 f102"/>
                <a:gd name="f210" fmla="*/ f171 1 f101"/>
                <a:gd name="f211" fmla="*/ f172 1 f102"/>
                <a:gd name="f212" fmla="*/ f173 1 f101"/>
                <a:gd name="f213" fmla="*/ f174 f92 1"/>
                <a:gd name="f214" fmla="*/ f175 f92 1"/>
                <a:gd name="f215" fmla="*/ f177 f93 1"/>
                <a:gd name="f216" fmla="*/ f176 f93 1"/>
                <a:gd name="f217" fmla="*/ f178 f92 1"/>
                <a:gd name="f218" fmla="*/ f179 f93 1"/>
                <a:gd name="f219" fmla="*/ f180 f92 1"/>
                <a:gd name="f220" fmla="*/ f181 f93 1"/>
                <a:gd name="f221" fmla="*/ f182 f92 1"/>
                <a:gd name="f222" fmla="*/ f183 f93 1"/>
                <a:gd name="f223" fmla="*/ f184 f92 1"/>
                <a:gd name="f224" fmla="*/ f185 f93 1"/>
                <a:gd name="f225" fmla="*/ f186 f92 1"/>
                <a:gd name="f226" fmla="*/ f187 f93 1"/>
                <a:gd name="f227" fmla="*/ f188 f92 1"/>
                <a:gd name="f228" fmla="*/ f189 f92 1"/>
                <a:gd name="f229" fmla="*/ f190 f93 1"/>
                <a:gd name="f230" fmla="*/ f191 f92 1"/>
                <a:gd name="f231" fmla="*/ f192 f93 1"/>
                <a:gd name="f232" fmla="*/ f193 f92 1"/>
                <a:gd name="f233" fmla="*/ f194 f93 1"/>
                <a:gd name="f234" fmla="*/ f195 f92 1"/>
                <a:gd name="f235" fmla="*/ f196 f92 1"/>
                <a:gd name="f236" fmla="*/ f197 f93 1"/>
                <a:gd name="f237" fmla="*/ f198 f92 1"/>
                <a:gd name="f238" fmla="*/ f199 f93 1"/>
                <a:gd name="f239" fmla="*/ f200 f92 1"/>
                <a:gd name="f240" fmla="*/ f201 f93 1"/>
                <a:gd name="f241" fmla="*/ f202 f92 1"/>
                <a:gd name="f242" fmla="*/ f203 f93 1"/>
                <a:gd name="f243" fmla="*/ f204 f92 1"/>
                <a:gd name="f244" fmla="*/ f205 f93 1"/>
                <a:gd name="f245" fmla="*/ f206 f93 1"/>
                <a:gd name="f246" fmla="*/ f207 f92 1"/>
                <a:gd name="f247" fmla="*/ f208 f93 1"/>
                <a:gd name="f248" fmla="*/ f209 f93 1"/>
                <a:gd name="f249" fmla="*/ f210 f92 1"/>
                <a:gd name="f250" fmla="*/ f211 f93 1"/>
                <a:gd name="f251" fmla="*/ f212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8">
                  <a:pos x="f217" y="f218"/>
                </a:cxn>
                <a:cxn ang="f138">
                  <a:pos x="f219" y="f220"/>
                </a:cxn>
                <a:cxn ang="f138">
                  <a:pos x="f221" y="f222"/>
                </a:cxn>
                <a:cxn ang="f138">
                  <a:pos x="f223" y="f224"/>
                </a:cxn>
                <a:cxn ang="f138">
                  <a:pos x="f225" y="f226"/>
                </a:cxn>
                <a:cxn ang="f138">
                  <a:pos x="f227" y="f218"/>
                </a:cxn>
                <a:cxn ang="f138">
                  <a:pos x="f228" y="f229"/>
                </a:cxn>
                <a:cxn ang="f138">
                  <a:pos x="f230" y="f231"/>
                </a:cxn>
                <a:cxn ang="f138">
                  <a:pos x="f232" y="f233"/>
                </a:cxn>
                <a:cxn ang="f138">
                  <a:pos x="f234" y="f233"/>
                </a:cxn>
                <a:cxn ang="f138">
                  <a:pos x="f235" y="f236"/>
                </a:cxn>
                <a:cxn ang="f138">
                  <a:pos x="f237" y="f238"/>
                </a:cxn>
                <a:cxn ang="f138">
                  <a:pos x="f239" y="f240"/>
                </a:cxn>
                <a:cxn ang="f138">
                  <a:pos x="f239" y="f240"/>
                </a:cxn>
                <a:cxn ang="f138">
                  <a:pos x="f241" y="f242"/>
                </a:cxn>
                <a:cxn ang="f138">
                  <a:pos x="f217" y="f218"/>
                </a:cxn>
                <a:cxn ang="f138">
                  <a:pos x="f243" y="f244"/>
                </a:cxn>
                <a:cxn ang="f138">
                  <a:pos x="f232" y="f245"/>
                </a:cxn>
                <a:cxn ang="f138">
                  <a:pos x="f246" y="f247"/>
                </a:cxn>
                <a:cxn ang="f138">
                  <a:pos x="f237" y="f248"/>
                </a:cxn>
                <a:cxn ang="f138">
                  <a:pos x="f249" y="f248"/>
                </a:cxn>
                <a:cxn ang="f138">
                  <a:pos x="f230" y="f250"/>
                </a:cxn>
                <a:cxn ang="f138">
                  <a:pos x="f251" y="f236"/>
                </a:cxn>
                <a:cxn ang="f138">
                  <a:pos x="f243" y="f244"/>
                </a:cxn>
              </a:cxnLst>
              <a:rect l="f213" t="f216" r="f214" b="f215"/>
              <a:pathLst>
                <a:path w="184" h="158">
                  <a:moveTo>
                    <a:pt x="f6" y="f8"/>
                  </a:moveTo>
                  <a:cubicBezTo>
                    <a:pt x="f9" y="f10"/>
                    <a:pt x="f11" y="f7"/>
                    <a:pt x="f12" y="f13"/>
                  </a:cubicBezTo>
                  <a:cubicBezTo>
                    <a:pt x="f14" y="f15"/>
                    <a:pt x="f16" y="f15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6"/>
                    <a:pt x="f28" y="f29"/>
                  </a:cubicBezTo>
                  <a:cubicBezTo>
                    <a:pt x="f30" y="f31"/>
                    <a:pt x="f32" y="f33"/>
                    <a:pt x="f34" y="f8"/>
                  </a:cubicBezTo>
                  <a:cubicBezTo>
                    <a:pt x="f5" y="f27"/>
                    <a:pt x="f35" y="f36"/>
                    <a:pt x="f37" y="f38"/>
                  </a:cubicBezTo>
                  <a:cubicBezTo>
                    <a:pt x="f39" y="f40"/>
                    <a:pt x="f41" y="f42"/>
                    <a:pt x="f16" y="f43"/>
                  </a:cubicBezTo>
                  <a:cubicBezTo>
                    <a:pt x="f29" y="f44"/>
                    <a:pt x="f45" y="f46"/>
                    <a:pt x="f47" y="f48"/>
                  </a:cubicBezTo>
                  <a:cubicBezTo>
                    <a:pt x="f49" y="f5"/>
                    <a:pt x="f18" y="f5"/>
                    <a:pt x="f50" y="f48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7" y="f68"/>
                    <a:pt x="f67" y="f68"/>
                    <a:pt x="f67" y="f68"/>
                  </a:cubicBezTo>
                  <a:cubicBezTo>
                    <a:pt x="f63" y="f26"/>
                    <a:pt x="f69" y="f67"/>
                    <a:pt x="f70" y="f71"/>
                  </a:cubicBezTo>
                  <a:cubicBezTo>
                    <a:pt x="f72" y="f73"/>
                    <a:pt x="f74" y="f75"/>
                    <a:pt x="f6" y="f8"/>
                  </a:cubicBezTo>
                  <a:close/>
                  <a:moveTo>
                    <a:pt x="f64" y="f76"/>
                  </a:moveTo>
                  <a:cubicBezTo>
                    <a:pt x="f75" y="f77"/>
                    <a:pt x="f78" y="f56"/>
                    <a:pt x="f47" y="f32"/>
                  </a:cubicBezTo>
                  <a:cubicBezTo>
                    <a:pt x="f70" y="f79"/>
                    <a:pt x="f71" y="f80"/>
                    <a:pt x="f81" y="f82"/>
                  </a:cubicBezTo>
                  <a:cubicBezTo>
                    <a:pt x="f70" y="f83"/>
                    <a:pt x="f47" y="f84"/>
                    <a:pt x="f61" y="f85"/>
                  </a:cubicBezTo>
                  <a:cubicBezTo>
                    <a:pt x="f63" y="f85"/>
                    <a:pt x="f73" y="f85"/>
                    <a:pt x="f65" y="f85"/>
                  </a:cubicBezTo>
                  <a:cubicBezTo>
                    <a:pt x="f21" y="f86"/>
                    <a:pt x="f31" y="f83"/>
                    <a:pt x="f16" y="f40"/>
                  </a:cubicBezTo>
                  <a:cubicBezTo>
                    <a:pt x="f87" y="f12"/>
                    <a:pt x="f88" y="f32"/>
                    <a:pt x="f89" y="f56"/>
                  </a:cubicBezTo>
                  <a:cubicBezTo>
                    <a:pt x="f90" y="f39"/>
                    <a:pt x="f16" y="f77"/>
                    <a:pt x="f64" y="f76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1A1F8212-6918-3DA5-ED6E-C1D69CECDC7D}"/>
                </a:ext>
              </a:extLst>
            </p:cNvPr>
            <p:cNvSpPr/>
            <p:nvPr/>
          </p:nvSpPr>
          <p:spPr>
            <a:xfrm>
              <a:off x="1809753" y="2024060"/>
              <a:ext cx="87316" cy="9683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112"/>
                <a:gd name="f8" fmla="val 99"/>
                <a:gd name="f9" fmla="val 72"/>
                <a:gd name="f10" fmla="val 83"/>
                <a:gd name="f11" fmla="val 95"/>
                <a:gd name="f12" fmla="val 91"/>
                <a:gd name="f13" fmla="val 86"/>
                <a:gd name="f14" fmla="val 97"/>
                <a:gd name="f15" fmla="val 73"/>
                <a:gd name="f16" fmla="val 106"/>
                <a:gd name="f17" fmla="val 58"/>
                <a:gd name="f18" fmla="val 40"/>
                <a:gd name="f19" fmla="val 109"/>
                <a:gd name="f20" fmla="val 32"/>
                <a:gd name="f21" fmla="val 108"/>
                <a:gd name="f22" fmla="val 25"/>
                <a:gd name="f23" fmla="val 104"/>
                <a:gd name="f24" fmla="val 21"/>
                <a:gd name="f25" fmla="val 96"/>
                <a:gd name="f26" fmla="val 10"/>
                <a:gd name="f27" fmla="val 80"/>
                <a:gd name="f28" fmla="val 6"/>
                <a:gd name="f29" fmla="val 62"/>
                <a:gd name="f30" fmla="val 4"/>
                <a:gd name="f31" fmla="val 44"/>
                <a:gd name="f32" fmla="val 43"/>
                <a:gd name="f33" fmla="val 42"/>
                <a:gd name="f34" fmla="val 41"/>
                <a:gd name="f35" fmla="val 27"/>
                <a:gd name="f36" fmla="val 18"/>
                <a:gd name="f37" fmla="val 17"/>
                <a:gd name="f38" fmla="val 12"/>
                <a:gd name="f39" fmla="val 29"/>
                <a:gd name="f40" fmla="val 5"/>
                <a:gd name="f41" fmla="val 55"/>
                <a:gd name="f42" fmla="val 64"/>
                <a:gd name="f43" fmla="val 3"/>
                <a:gd name="f44" fmla="val 78"/>
                <a:gd name="f45" fmla="val 11"/>
                <a:gd name="f46" fmla="val 50"/>
                <a:gd name="f47" fmla="+- 0 0 -90"/>
                <a:gd name="f48" fmla="*/ f3 1 100"/>
                <a:gd name="f49" fmla="*/ f4 1 112"/>
                <a:gd name="f50" fmla="val f5"/>
                <a:gd name="f51" fmla="val f6"/>
                <a:gd name="f52" fmla="val f7"/>
                <a:gd name="f53" fmla="*/ f47 f0 1"/>
                <a:gd name="f54" fmla="+- f52 0 f50"/>
                <a:gd name="f55" fmla="+- f51 0 f50"/>
                <a:gd name="f56" fmla="*/ f53 1 f2"/>
                <a:gd name="f57" fmla="*/ f55 1 100"/>
                <a:gd name="f58" fmla="*/ f54 1 112"/>
                <a:gd name="f59" fmla="*/ 99 f55 1"/>
                <a:gd name="f60" fmla="*/ 72 f54 1"/>
                <a:gd name="f61" fmla="*/ 86 f55 1"/>
                <a:gd name="f62" fmla="*/ 97 f54 1"/>
                <a:gd name="f63" fmla="*/ 40 f55 1"/>
                <a:gd name="f64" fmla="*/ 109 f54 1"/>
                <a:gd name="f65" fmla="*/ 21 f55 1"/>
                <a:gd name="f66" fmla="*/ 96 f54 1"/>
                <a:gd name="f67" fmla="*/ 4 f55 1"/>
                <a:gd name="f68" fmla="*/ 44 f54 1"/>
                <a:gd name="f69" fmla="*/ 41 f54 1"/>
                <a:gd name="f70" fmla="*/ 17 f55 1"/>
                <a:gd name="f71" fmla="*/ 12 f54 1"/>
                <a:gd name="f72" fmla="*/ 55 f55 1"/>
                <a:gd name="f73" fmla="*/ 0 f54 1"/>
                <a:gd name="f74" fmla="*/ 78 f55 1"/>
                <a:gd name="f75" fmla="*/ 11 f54 1"/>
                <a:gd name="f76" fmla="+- f56 0 f1"/>
                <a:gd name="f77" fmla="*/ f59 1 100"/>
                <a:gd name="f78" fmla="*/ f60 1 112"/>
                <a:gd name="f79" fmla="*/ f61 1 100"/>
                <a:gd name="f80" fmla="*/ f62 1 112"/>
                <a:gd name="f81" fmla="*/ f63 1 100"/>
                <a:gd name="f82" fmla="*/ f64 1 112"/>
                <a:gd name="f83" fmla="*/ f65 1 100"/>
                <a:gd name="f84" fmla="*/ f66 1 112"/>
                <a:gd name="f85" fmla="*/ f67 1 100"/>
                <a:gd name="f86" fmla="*/ f68 1 112"/>
                <a:gd name="f87" fmla="*/ f69 1 112"/>
                <a:gd name="f88" fmla="*/ f70 1 100"/>
                <a:gd name="f89" fmla="*/ f71 1 112"/>
                <a:gd name="f90" fmla="*/ f72 1 100"/>
                <a:gd name="f91" fmla="*/ f73 1 112"/>
                <a:gd name="f92" fmla="*/ f74 1 100"/>
                <a:gd name="f93" fmla="*/ f75 1 112"/>
                <a:gd name="f94" fmla="*/ 0 1 f57"/>
                <a:gd name="f95" fmla="*/ f51 1 f57"/>
                <a:gd name="f96" fmla="*/ 0 1 f58"/>
                <a:gd name="f97" fmla="*/ f52 1 f58"/>
                <a:gd name="f98" fmla="*/ f77 1 f57"/>
                <a:gd name="f99" fmla="*/ f78 1 f58"/>
                <a:gd name="f100" fmla="*/ f79 1 f57"/>
                <a:gd name="f101" fmla="*/ f80 1 f58"/>
                <a:gd name="f102" fmla="*/ f81 1 f57"/>
                <a:gd name="f103" fmla="*/ f82 1 f58"/>
                <a:gd name="f104" fmla="*/ f83 1 f57"/>
                <a:gd name="f105" fmla="*/ f84 1 f58"/>
                <a:gd name="f106" fmla="*/ f85 1 f57"/>
                <a:gd name="f107" fmla="*/ f86 1 f58"/>
                <a:gd name="f108" fmla="*/ f87 1 f58"/>
                <a:gd name="f109" fmla="*/ f88 1 f57"/>
                <a:gd name="f110" fmla="*/ f89 1 f58"/>
                <a:gd name="f111" fmla="*/ f90 1 f57"/>
                <a:gd name="f112" fmla="*/ f91 1 f58"/>
                <a:gd name="f113" fmla="*/ f92 1 f57"/>
                <a:gd name="f114" fmla="*/ f93 1 f58"/>
                <a:gd name="f115" fmla="*/ f94 f48 1"/>
                <a:gd name="f116" fmla="*/ f95 f48 1"/>
                <a:gd name="f117" fmla="*/ f97 f49 1"/>
                <a:gd name="f118" fmla="*/ f96 f49 1"/>
                <a:gd name="f119" fmla="*/ f98 f48 1"/>
                <a:gd name="f120" fmla="*/ f99 f49 1"/>
                <a:gd name="f121" fmla="*/ f100 f48 1"/>
                <a:gd name="f122" fmla="*/ f101 f49 1"/>
                <a:gd name="f123" fmla="*/ f102 f48 1"/>
                <a:gd name="f124" fmla="*/ f103 f49 1"/>
                <a:gd name="f125" fmla="*/ f104 f48 1"/>
                <a:gd name="f126" fmla="*/ f105 f49 1"/>
                <a:gd name="f127" fmla="*/ f106 f48 1"/>
                <a:gd name="f128" fmla="*/ f107 f49 1"/>
                <a:gd name="f129" fmla="*/ f108 f49 1"/>
                <a:gd name="f130" fmla="*/ f109 f48 1"/>
                <a:gd name="f131" fmla="*/ f110 f49 1"/>
                <a:gd name="f132" fmla="*/ f111 f48 1"/>
                <a:gd name="f133" fmla="*/ f112 f49 1"/>
                <a:gd name="f134" fmla="*/ f113 f48 1"/>
                <a:gd name="f135" fmla="*/ f114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6">
                  <a:pos x="f119" y="f120"/>
                </a:cxn>
                <a:cxn ang="f76">
                  <a:pos x="f121" y="f122"/>
                </a:cxn>
                <a:cxn ang="f76">
                  <a:pos x="f123" y="f124"/>
                </a:cxn>
                <a:cxn ang="f76">
                  <a:pos x="f125" y="f126"/>
                </a:cxn>
                <a:cxn ang="f76">
                  <a:pos x="f127" y="f128"/>
                </a:cxn>
                <a:cxn ang="f76">
                  <a:pos x="f127" y="f129"/>
                </a:cxn>
                <a:cxn ang="f76">
                  <a:pos x="f130" y="f131"/>
                </a:cxn>
                <a:cxn ang="f76">
                  <a:pos x="f132" y="f133"/>
                </a:cxn>
                <a:cxn ang="f76">
                  <a:pos x="f134" y="f135"/>
                </a:cxn>
                <a:cxn ang="f76">
                  <a:pos x="f119" y="f120"/>
                </a:cxn>
              </a:cxnLst>
              <a:rect l="f115" t="f118" r="f116" b="f117"/>
              <a:pathLst>
                <a:path w="100" h="112">
                  <a:moveTo>
                    <a:pt x="f8" y="f9"/>
                  </a:moveTo>
                  <a:cubicBezTo>
                    <a:pt x="f6" y="f10"/>
                    <a:pt x="f11" y="f12"/>
                    <a:pt x="f13" y="f14"/>
                  </a:cubicBezTo>
                  <a:cubicBezTo>
                    <a:pt x="f15" y="f16"/>
                    <a:pt x="f17" y="f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0" y="f32"/>
                    <a:pt x="f30" y="f33"/>
                    <a:pt x="f30" y="f34"/>
                  </a:cubicBezTo>
                  <a:cubicBezTo>
                    <a:pt x="f5" y="f35"/>
                    <a:pt x="f28" y="f36"/>
                    <a:pt x="f37" y="f38"/>
                  </a:cubicBezTo>
                  <a:cubicBezTo>
                    <a:pt x="f39" y="f40"/>
                    <a:pt x="f34" y="f5"/>
                    <a:pt x="f41" y="f5"/>
                  </a:cubicBezTo>
                  <a:cubicBezTo>
                    <a:pt x="f42" y="f5"/>
                    <a:pt x="f9" y="f43"/>
                    <a:pt x="f44" y="f45"/>
                  </a:cubicBezTo>
                  <a:cubicBezTo>
                    <a:pt x="f12" y="f39"/>
                    <a:pt x="f14" y="f46"/>
                    <a:pt x="f8" y="f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id="{2B0D86AD-8358-FD2B-3E8C-EF3C5091D891}"/>
                </a:ext>
              </a:extLst>
            </p:cNvPr>
            <p:cNvSpPr/>
            <p:nvPr/>
          </p:nvSpPr>
          <p:spPr>
            <a:xfrm>
              <a:off x="1955801" y="2236786"/>
              <a:ext cx="77788" cy="2540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9"/>
                <a:gd name="f7" fmla="val 30"/>
                <a:gd name="f8" fmla="val 25"/>
                <a:gd name="f9" fmla="val 58"/>
                <a:gd name="f10" fmla="val 13"/>
                <a:gd name="f11" fmla="val 29"/>
                <a:gd name="f12" fmla="val 16"/>
                <a:gd name="f13" fmla="val 1"/>
                <a:gd name="f14" fmla="val 21"/>
                <a:gd name="f15" fmla="val 18"/>
                <a:gd name="f16" fmla="val 8"/>
                <a:gd name="f17" fmla="val 36"/>
                <a:gd name="f18" fmla="val 4"/>
                <a:gd name="f19" fmla="val 57"/>
                <a:gd name="f20" fmla="val 78"/>
                <a:gd name="f21" fmla="+- 0 0 -90"/>
                <a:gd name="f22" fmla="*/ f3 1 89"/>
                <a:gd name="f23" fmla="*/ f4 1 30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89"/>
                <a:gd name="f32" fmla="*/ f28 1 30"/>
                <a:gd name="f33" fmla="*/ 89 f29 1"/>
                <a:gd name="f34" fmla="*/ 25 f28 1"/>
                <a:gd name="f35" fmla="*/ 0 f29 1"/>
                <a:gd name="f36" fmla="*/ 30 f28 1"/>
                <a:gd name="f37" fmla="*/ 36 f29 1"/>
                <a:gd name="f38" fmla="*/ 4 f28 1"/>
                <a:gd name="f39" fmla="+- f30 0 f1"/>
                <a:gd name="f40" fmla="*/ f33 1 89"/>
                <a:gd name="f41" fmla="*/ f34 1 30"/>
                <a:gd name="f42" fmla="*/ f35 1 89"/>
                <a:gd name="f43" fmla="*/ f36 1 30"/>
                <a:gd name="f44" fmla="*/ f37 1 89"/>
                <a:gd name="f45" fmla="*/ f38 1 30"/>
                <a:gd name="f46" fmla="*/ 0 1 f31"/>
                <a:gd name="f47" fmla="*/ f25 1 f31"/>
                <a:gd name="f48" fmla="*/ 0 1 f32"/>
                <a:gd name="f49" fmla="*/ f26 1 f32"/>
                <a:gd name="f50" fmla="*/ f40 1 f31"/>
                <a:gd name="f51" fmla="*/ f41 1 f32"/>
                <a:gd name="f52" fmla="*/ f42 1 f31"/>
                <a:gd name="f53" fmla="*/ f43 1 f32"/>
                <a:gd name="f54" fmla="*/ f44 1 f31"/>
                <a:gd name="f55" fmla="*/ f45 1 f32"/>
                <a:gd name="f56" fmla="*/ f46 f22 1"/>
                <a:gd name="f57" fmla="*/ f47 f22 1"/>
                <a:gd name="f58" fmla="*/ f49 f23 1"/>
                <a:gd name="f59" fmla="*/ f48 f23 1"/>
                <a:gd name="f60" fmla="*/ f50 f22 1"/>
                <a:gd name="f61" fmla="*/ f51 f23 1"/>
                <a:gd name="f62" fmla="*/ f52 f22 1"/>
                <a:gd name="f63" fmla="*/ f53 f23 1"/>
                <a:gd name="f64" fmla="*/ f54 f22 1"/>
                <a:gd name="f65" fmla="*/ f55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0" y="f61"/>
                </a:cxn>
                <a:cxn ang="f39">
                  <a:pos x="f62" y="f63"/>
                </a:cxn>
                <a:cxn ang="f39">
                  <a:pos x="f64" y="f65"/>
                </a:cxn>
                <a:cxn ang="f39">
                  <a:pos x="f60" y="f61"/>
                </a:cxn>
              </a:cxnLst>
              <a:rect l="f56" t="f59" r="f57" b="f58"/>
              <a:pathLst>
                <a:path w="89" h="30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5"/>
                    <a:pt x="f20" y="f16"/>
                    <a:pt x="f6" y="f8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00CA7E07-87BF-05C2-CB08-1B2948731AEB}"/>
                </a:ext>
              </a:extLst>
            </p:cNvPr>
            <p:cNvSpPr/>
            <p:nvPr/>
          </p:nvSpPr>
          <p:spPr>
            <a:xfrm>
              <a:off x="1792288" y="2281235"/>
              <a:ext cx="65086" cy="460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5"/>
                <a:gd name="f7" fmla="val 55"/>
                <a:gd name="f8" fmla="val 35"/>
                <a:gd name="f9" fmla="val 9"/>
                <a:gd name="f10" fmla="val 21"/>
                <a:gd name="f11" fmla="val 26"/>
                <a:gd name="f12" fmla="val 12"/>
                <a:gd name="f13" fmla="val 41"/>
                <a:gd name="f14" fmla="val 3"/>
                <a:gd name="f15" fmla="val 57"/>
                <a:gd name="f16" fmla="val 44"/>
                <a:gd name="f17" fmla="val 15"/>
                <a:gd name="f18" fmla="val 18"/>
                <a:gd name="f19" fmla="val 29"/>
                <a:gd name="f20" fmla="+- 0 0 -90"/>
                <a:gd name="f21" fmla="*/ f3 1 75"/>
                <a:gd name="f22" fmla="*/ f4 1 5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75"/>
                <a:gd name="f31" fmla="*/ f27 1 55"/>
                <a:gd name="f32" fmla="*/ 0 f28 1"/>
                <a:gd name="f33" fmla="*/ 55 f27 1"/>
                <a:gd name="f34" fmla="*/ 26 f28 1"/>
                <a:gd name="f35" fmla="*/ 12 f27 1"/>
                <a:gd name="f36" fmla="*/ 75 f28 1"/>
                <a:gd name="f37" fmla="*/ 9 f27 1"/>
                <a:gd name="f38" fmla="+- f29 0 f1"/>
                <a:gd name="f39" fmla="*/ f32 1 75"/>
                <a:gd name="f40" fmla="*/ f33 1 55"/>
                <a:gd name="f41" fmla="*/ f34 1 75"/>
                <a:gd name="f42" fmla="*/ f35 1 55"/>
                <a:gd name="f43" fmla="*/ f36 1 75"/>
                <a:gd name="f44" fmla="*/ f37 1 5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75" h="55">
                  <a:moveTo>
                    <a:pt x="f5" y="f7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5"/>
                    <a:pt x="f6" y="f9"/>
                  </a:cubicBezTo>
                  <a:cubicBezTo>
                    <a:pt x="f16" y="f17"/>
                    <a:pt x="f18" y="f19"/>
                    <a:pt x="f5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11">
              <a:extLst>
                <a:ext uri="{FF2B5EF4-FFF2-40B4-BE49-F238E27FC236}">
                  <a16:creationId xmlns:a16="http://schemas.microsoft.com/office/drawing/2014/main" id="{7CB9622A-6121-2D5B-1068-C5B8E5D8867E}"/>
                </a:ext>
              </a:extLst>
            </p:cNvPr>
            <p:cNvSpPr/>
            <p:nvPr/>
          </p:nvSpPr>
          <p:spPr>
            <a:xfrm flipH="1">
              <a:off x="1449388" y="3219446"/>
              <a:ext cx="0" cy="174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"/>
                <a:gd name="f7" fmla="val 21"/>
                <a:gd name="f8" fmla="val 17"/>
                <a:gd name="f9" fmla="val 14"/>
                <a:gd name="f10" fmla="val 11"/>
                <a:gd name="f11" fmla="val 7"/>
                <a:gd name="f12" fmla="val 4"/>
                <a:gd name="f13" fmla="+- 0 0 -90"/>
                <a:gd name="f14" fmla="*/ f3 1 1"/>
                <a:gd name="f15" fmla="*/ f4 1 21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val f21"/>
                <a:gd name="f24" fmla="*/ f20 1 21"/>
                <a:gd name="f25" fmla="*/ 0 f21 1"/>
                <a:gd name="f26" fmla="*/ 21 f20 1"/>
                <a:gd name="f27" fmla="*/ 11 f20 1"/>
                <a:gd name="f28" fmla="*/ 0 f20 1"/>
                <a:gd name="f29" fmla="*/ 1 f21 1"/>
                <a:gd name="f30" fmla="+- f22 0 f1"/>
                <a:gd name="f31" fmla="*/ f26 1 21"/>
                <a:gd name="f32" fmla="*/ f27 1 21"/>
                <a:gd name="f33" fmla="*/ f28 1 21"/>
                <a:gd name="f34" fmla="*/ f25 1 f23"/>
                <a:gd name="f35" fmla="*/ f29 1 f23"/>
                <a:gd name="f36" fmla="*/ 0 1 f23"/>
                <a:gd name="f37" fmla="*/ f17 1 f23"/>
                <a:gd name="f38" fmla="*/ 0 1 f24"/>
                <a:gd name="f39" fmla="*/ f18 1 f24"/>
                <a:gd name="f40" fmla="*/ f31 1 f24"/>
                <a:gd name="f41" fmla="*/ f32 1 f24"/>
                <a:gd name="f42" fmla="*/ f33 1 f24"/>
                <a:gd name="f43" fmla="*/ f36 f14 1"/>
                <a:gd name="f44" fmla="*/ f37 f14 1"/>
                <a:gd name="f45" fmla="*/ f39 f15 1"/>
                <a:gd name="f46" fmla="*/ f38 f15 1"/>
                <a:gd name="f47" fmla="*/ f34 f14 1"/>
                <a:gd name="f48" fmla="*/ f35 f14 1"/>
                <a:gd name="f49" fmla="*/ f40 f15 1"/>
                <a:gd name="f50" fmla="*/ f41 f15 1"/>
                <a:gd name="f51" fmla="*/ f4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9"/>
                </a:cxn>
                <a:cxn ang="f30">
                  <a:pos x="f47" y="f50"/>
                </a:cxn>
                <a:cxn ang="f30">
                  <a:pos x="f47" y="f51"/>
                </a:cxn>
                <a:cxn ang="f30">
                  <a:pos x="f48" y="f51"/>
                </a:cxn>
                <a:cxn ang="f30">
                  <a:pos x="f48" y="f49"/>
                </a:cxn>
                <a:cxn ang="f30">
                  <a:pos x="f47" y="f49"/>
                </a:cxn>
              </a:cxnLst>
              <a:rect l="f43" t="f46" r="f44" b="f45"/>
              <a:pathLst>
                <a:path w="1" h="21">
                  <a:moveTo>
                    <a:pt x="f5" y="f7"/>
                  </a:moveTo>
                  <a:cubicBezTo>
                    <a:pt x="f5" y="f8"/>
                    <a:pt x="f5" y="f9"/>
                    <a:pt x="f5" y="f10"/>
                  </a:cubicBezTo>
                  <a:cubicBezTo>
                    <a:pt x="f5" y="f11"/>
                    <a:pt x="f5" y="f12"/>
                    <a:pt x="f5" y="f5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6" y="f11"/>
                    <a:pt x="f6" y="f9"/>
                    <a:pt x="f6" y="f7"/>
                  </a:cubicBezTo>
                  <a:cubicBezTo>
                    <a:pt x="f6" y="f7"/>
                    <a:pt x="f6" y="f7"/>
                    <a:pt x="f5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5D7C0845-70B6-347F-B4CB-56270C45229E}"/>
                </a:ext>
              </a:extLst>
            </p:cNvPr>
            <p:cNvSpPr/>
            <p:nvPr/>
          </p:nvSpPr>
          <p:spPr>
            <a:xfrm>
              <a:off x="2906713" y="3224210"/>
              <a:ext cx="7936" cy="95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"/>
                <a:gd name="f7" fmla="val 9"/>
                <a:gd name="f8" fmla="val 7"/>
                <a:gd name="f9" fmla="val 4"/>
                <a:gd name="f10" fmla="val 8"/>
                <a:gd name="f11" fmla="val 6"/>
                <a:gd name="f12" fmla="val 5"/>
                <a:gd name="f13" fmla="val 2"/>
                <a:gd name="f14" fmla="val 3"/>
                <a:gd name="f15" fmla="+- 0 0 -90"/>
                <a:gd name="f16" fmla="*/ f3 1 10"/>
                <a:gd name="f17" fmla="*/ f4 1 10"/>
                <a:gd name="f18" fmla="val f5"/>
                <a:gd name="f19" fmla="val f6"/>
                <a:gd name="f20" fmla="*/ f15 f0 1"/>
                <a:gd name="f21" fmla="+- f19 0 f18"/>
                <a:gd name="f22" fmla="*/ f20 1 f2"/>
                <a:gd name="f23" fmla="*/ f21 1 10"/>
                <a:gd name="f24" fmla="*/ 9 f21 1"/>
                <a:gd name="f25" fmla="*/ 10 f21 1"/>
                <a:gd name="f26" fmla="*/ 0 f21 1"/>
                <a:gd name="f27" fmla="*/ 8 f21 1"/>
                <a:gd name="f28" fmla="+- f22 0 f1"/>
                <a:gd name="f29" fmla="*/ f24 1 10"/>
                <a:gd name="f30" fmla="*/ f25 1 10"/>
                <a:gd name="f31" fmla="*/ f26 1 10"/>
                <a:gd name="f32" fmla="*/ f27 1 10"/>
                <a:gd name="f33" fmla="*/ 0 1 f23"/>
                <a:gd name="f34" fmla="*/ f19 1 f23"/>
                <a:gd name="f35" fmla="*/ f29 1 f23"/>
                <a:gd name="f36" fmla="*/ f30 1 f23"/>
                <a:gd name="f37" fmla="*/ f31 1 f23"/>
                <a:gd name="f38" fmla="*/ f32 1 f23"/>
                <a:gd name="f39" fmla="*/ f33 f16 1"/>
                <a:gd name="f40" fmla="*/ f34 f16 1"/>
                <a:gd name="f41" fmla="*/ f34 f17 1"/>
                <a:gd name="f42" fmla="*/ f33 f17 1"/>
                <a:gd name="f43" fmla="*/ f35 f16 1"/>
                <a:gd name="f44" fmla="*/ f36 f17 1"/>
                <a:gd name="f45" fmla="*/ f37 f16 1"/>
                <a:gd name="f46" fmla="*/ f35 f17 1"/>
                <a:gd name="f47" fmla="*/ f38 f16 1"/>
                <a:gd name="f48" fmla="*/ f38 f17 1"/>
                <a:gd name="f49" fmla="*/ f37 f17 1"/>
                <a:gd name="f50" fmla="*/ f3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43" y="f44"/>
                </a:cxn>
                <a:cxn ang="f28">
                  <a:pos x="f45" y="f46"/>
                </a:cxn>
                <a:cxn ang="f28">
                  <a:pos x="f47" y="f48"/>
                </a:cxn>
                <a:cxn ang="f28">
                  <a:pos x="f43" y="f49"/>
                </a:cxn>
                <a:cxn ang="f28">
                  <a:pos x="f50" y="f49"/>
                </a:cxn>
                <a:cxn ang="f28">
                  <a:pos x="f43" y="f44"/>
                </a:cxn>
              </a:cxnLst>
              <a:rect l="f39" t="f42" r="f40" b="f41"/>
              <a:pathLst>
                <a:path w="10" h="10">
                  <a:moveTo>
                    <a:pt x="f7" y="f6"/>
                  </a:moveTo>
                  <a:cubicBezTo>
                    <a:pt x="f8" y="f6"/>
                    <a:pt x="f9" y="f7"/>
                    <a:pt x="f5" y="f7"/>
                  </a:cubicBezTo>
                  <a:cubicBezTo>
                    <a:pt x="f9" y="f10"/>
                    <a:pt x="f11" y="f10"/>
                    <a:pt x="f10" y="f10"/>
                  </a:cubicBezTo>
                  <a:cubicBezTo>
                    <a:pt x="f10" y="f12"/>
                    <a:pt x="f7" y="f13"/>
                    <a:pt x="f7" y="f5"/>
                  </a:cubicBezTo>
                  <a:cubicBezTo>
                    <a:pt x="f7" y="f5"/>
                    <a:pt x="f6" y="f5"/>
                    <a:pt x="f6" y="f5"/>
                  </a:cubicBezTo>
                  <a:cubicBezTo>
                    <a:pt x="f6" y="f14"/>
                    <a:pt x="f6" y="f8"/>
                    <a:pt x="f7" y="f6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13">
              <a:extLst>
                <a:ext uri="{FF2B5EF4-FFF2-40B4-BE49-F238E27FC236}">
                  <a16:creationId xmlns:a16="http://schemas.microsoft.com/office/drawing/2014/main" id="{25FED989-57F1-C719-6A2F-3A82DC741307}"/>
                </a:ext>
              </a:extLst>
            </p:cNvPr>
            <p:cNvSpPr/>
            <p:nvPr/>
          </p:nvSpPr>
          <p:spPr>
            <a:xfrm>
              <a:off x="2673348" y="3222629"/>
              <a:ext cx="1591" cy="95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"/>
                <a:gd name="f7" fmla="val 12"/>
                <a:gd name="f8" fmla="val 8"/>
                <a:gd name="f9" fmla="val 4"/>
                <a:gd name="f10" fmla="val 1"/>
                <a:gd name="f11" fmla="+- 0 0 -90"/>
                <a:gd name="f12" fmla="*/ f3 1 2"/>
                <a:gd name="f13" fmla="*/ f4 1 12"/>
                <a:gd name="f14" fmla="val f5"/>
                <a:gd name="f15" fmla="val f6"/>
                <a:gd name="f16" fmla="val f7"/>
                <a:gd name="f17" fmla="*/ f11 f0 1"/>
                <a:gd name="f18" fmla="+- f16 0 f14"/>
                <a:gd name="f19" fmla="+- f15 0 f14"/>
                <a:gd name="f20" fmla="*/ f17 1 f2"/>
                <a:gd name="f21" fmla="*/ f19 1 2"/>
                <a:gd name="f22" fmla="*/ f18 1 12"/>
                <a:gd name="f23" fmla="*/ 0 f19 1"/>
                <a:gd name="f24" fmla="*/ 12 f18 1"/>
                <a:gd name="f25" fmla="*/ 0 f18 1"/>
                <a:gd name="f26" fmla="*/ 2 f19 1"/>
                <a:gd name="f27" fmla="*/ 1 f19 1"/>
                <a:gd name="f28" fmla="+- f20 0 f1"/>
                <a:gd name="f29" fmla="*/ f23 1 2"/>
                <a:gd name="f30" fmla="*/ f24 1 12"/>
                <a:gd name="f31" fmla="*/ f25 1 12"/>
                <a:gd name="f32" fmla="*/ f26 1 2"/>
                <a:gd name="f33" fmla="*/ f27 1 2"/>
                <a:gd name="f34" fmla="*/ 0 1 f21"/>
                <a:gd name="f35" fmla="*/ f15 1 f21"/>
                <a:gd name="f36" fmla="*/ 0 1 f22"/>
                <a:gd name="f37" fmla="*/ f16 1 f22"/>
                <a:gd name="f38" fmla="*/ f29 1 f21"/>
                <a:gd name="f39" fmla="*/ f30 1 f22"/>
                <a:gd name="f40" fmla="*/ f31 1 f22"/>
                <a:gd name="f41" fmla="*/ f32 1 f21"/>
                <a:gd name="f42" fmla="*/ f33 1 f21"/>
                <a:gd name="f43" fmla="*/ f34 f12 1"/>
                <a:gd name="f44" fmla="*/ f35 f12 1"/>
                <a:gd name="f45" fmla="*/ f37 f13 1"/>
                <a:gd name="f46" fmla="*/ f36 f13 1"/>
                <a:gd name="f47" fmla="*/ f38 f12 1"/>
                <a:gd name="f48" fmla="*/ f39 f13 1"/>
                <a:gd name="f49" fmla="*/ f40 f13 1"/>
                <a:gd name="f50" fmla="*/ f41 f12 1"/>
                <a:gd name="f51" fmla="*/ f4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47" y="f48"/>
                </a:cxn>
                <a:cxn ang="f28">
                  <a:pos x="f47" y="f49"/>
                </a:cxn>
                <a:cxn ang="f28">
                  <a:pos x="f50" y="f49"/>
                </a:cxn>
                <a:cxn ang="f28">
                  <a:pos x="f51" y="f48"/>
                </a:cxn>
                <a:cxn ang="f28">
                  <a:pos x="f47" y="f48"/>
                </a:cxn>
              </a:cxnLst>
              <a:rect l="f43" t="f46" r="f44" b="f45"/>
              <a:pathLst>
                <a:path w="2" h="12">
                  <a:moveTo>
                    <a:pt x="f5" y="f7"/>
                  </a:moveTo>
                  <a:cubicBezTo>
                    <a:pt x="f5" y="f8"/>
                    <a:pt x="f5" y="f9"/>
                    <a:pt x="f5" y="f5"/>
                  </a:cubicBezTo>
                  <a:cubicBezTo>
                    <a:pt x="f10" y="f5"/>
                    <a:pt x="f10" y="f5"/>
                    <a:pt x="f6" y="f5"/>
                  </a:cubicBezTo>
                  <a:cubicBezTo>
                    <a:pt x="f6" y="f9"/>
                    <a:pt x="f10" y="f8"/>
                    <a:pt x="f10" y="f7"/>
                  </a:cubicBezTo>
                  <a:cubicBezTo>
                    <a:pt x="f10" y="f7"/>
                    <a:pt x="f5" y="f7"/>
                    <a:pt x="f5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14">
              <a:extLst>
                <a:ext uri="{FF2B5EF4-FFF2-40B4-BE49-F238E27FC236}">
                  <a16:creationId xmlns:a16="http://schemas.microsoft.com/office/drawing/2014/main" id="{BB60FC9B-7152-5E56-3E7C-CB1889B2205B}"/>
                </a:ext>
              </a:extLst>
            </p:cNvPr>
            <p:cNvSpPr/>
            <p:nvPr/>
          </p:nvSpPr>
          <p:spPr>
            <a:xfrm>
              <a:off x="2338385" y="2160590"/>
              <a:ext cx="147639" cy="1365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1"/>
                <a:gd name="f7" fmla="val 158"/>
                <a:gd name="f8" fmla="val 7"/>
                <a:gd name="f9" fmla="val 117"/>
                <a:gd name="f10" fmla="val 35"/>
                <a:gd name="f11" fmla="val 124"/>
                <a:gd name="f12" fmla="val 61"/>
                <a:gd name="f13" fmla="val 126"/>
                <a:gd name="f14" fmla="val 88"/>
                <a:gd name="f15" fmla="val 121"/>
                <a:gd name="f16" fmla="val 85"/>
                <a:gd name="f17" fmla="val 111"/>
                <a:gd name="f18" fmla="val 83"/>
                <a:gd name="f19" fmla="val 101"/>
                <a:gd name="f20" fmla="val 81"/>
                <a:gd name="f21" fmla="val 91"/>
                <a:gd name="f22" fmla="val 72"/>
                <a:gd name="f23" fmla="val 90"/>
                <a:gd name="f24" fmla="val 64"/>
                <a:gd name="f25" fmla="val 56"/>
                <a:gd name="f26" fmla="val 89"/>
                <a:gd name="f27" fmla="val 38"/>
                <a:gd name="f28" fmla="val 22"/>
                <a:gd name="f29" fmla="val 77"/>
                <a:gd name="f30" fmla="val 11"/>
                <a:gd name="f31" fmla="val 62"/>
                <a:gd name="f32" fmla="val 48"/>
                <a:gd name="f33" fmla="val 2"/>
                <a:gd name="f34" fmla="val 34"/>
                <a:gd name="f35" fmla="val 18"/>
                <a:gd name="f36" fmla="val 25"/>
                <a:gd name="f37" fmla="val 30"/>
                <a:gd name="f38" fmla="val 44"/>
                <a:gd name="f39" fmla="val 14"/>
                <a:gd name="f40" fmla="val 58"/>
                <a:gd name="f41" fmla="val 10"/>
                <a:gd name="f42" fmla="val 4"/>
                <a:gd name="f43" fmla="val 96"/>
                <a:gd name="f44" fmla="val 116"/>
                <a:gd name="f45" fmla="val 120"/>
                <a:gd name="f46" fmla="val 127"/>
                <a:gd name="f47" fmla="val 1"/>
                <a:gd name="f48" fmla="val 143"/>
                <a:gd name="f49" fmla="val 5"/>
                <a:gd name="f50" fmla="val 149"/>
                <a:gd name="f51" fmla="val 17"/>
                <a:gd name="f52" fmla="val 144"/>
                <a:gd name="f53" fmla="val 138"/>
                <a:gd name="f54" fmla="val 57"/>
                <a:gd name="f55" fmla="val 122"/>
                <a:gd name="f56" fmla="val 73"/>
                <a:gd name="f57" fmla="val 84"/>
                <a:gd name="f58" fmla="val 99"/>
                <a:gd name="f59" fmla="val 98"/>
                <a:gd name="f60" fmla="val 86"/>
                <a:gd name="f61" fmla="val 95"/>
                <a:gd name="f62" fmla="val 87"/>
                <a:gd name="f63" fmla="val 97"/>
                <a:gd name="f64" fmla="val 100"/>
                <a:gd name="f65" fmla="val 107"/>
                <a:gd name="f66" fmla="val 102"/>
                <a:gd name="f67" fmla="val 118"/>
                <a:gd name="f68" fmla="val 128"/>
                <a:gd name="f69" fmla="val 110"/>
                <a:gd name="f70" fmla="val 151"/>
                <a:gd name="f71" fmla="val 79"/>
                <a:gd name="f72" fmla="val 129"/>
                <a:gd name="f73" fmla="val 43"/>
                <a:gd name="f74" fmla="val 47"/>
                <a:gd name="f75" fmla="val 46"/>
                <a:gd name="f76" fmla="val 67"/>
                <a:gd name="f77" fmla="val 37"/>
                <a:gd name="f78" fmla="val 82"/>
                <a:gd name="f79" fmla="val 31"/>
                <a:gd name="f80" fmla="val 28"/>
                <a:gd name="f81" fmla="val 26"/>
                <a:gd name="f82" fmla="val 23"/>
                <a:gd name="f83" fmla="val 74"/>
                <a:gd name="f84" fmla="val 68"/>
                <a:gd name="f85" fmla="val 39"/>
                <a:gd name="f86" fmla="val 29"/>
                <a:gd name="f87" fmla="val 27"/>
                <a:gd name="f88" fmla="val 33"/>
                <a:gd name="f89" fmla="val 40"/>
                <a:gd name="f90" fmla="+- 0 0 -90"/>
                <a:gd name="f91" fmla="*/ f3 1 171"/>
                <a:gd name="f92" fmla="*/ f4 1 158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71"/>
                <a:gd name="f101" fmla="*/ f97 1 158"/>
                <a:gd name="f102" fmla="*/ 7 f98 1"/>
                <a:gd name="f103" fmla="*/ 117 f97 1"/>
                <a:gd name="f104" fmla="*/ 88 f98 1"/>
                <a:gd name="f105" fmla="*/ 121 f97 1"/>
                <a:gd name="f106" fmla="*/ 81 f98 1"/>
                <a:gd name="f107" fmla="*/ 91 f97 1"/>
                <a:gd name="f108" fmla="*/ 56 f98 1"/>
                <a:gd name="f109" fmla="*/ 89 f97 1"/>
                <a:gd name="f110" fmla="*/ 11 f98 1"/>
                <a:gd name="f111" fmla="*/ 62 f97 1"/>
                <a:gd name="f112" fmla="*/ 18 f98 1"/>
                <a:gd name="f113" fmla="*/ 25 f97 1"/>
                <a:gd name="f114" fmla="*/ 58 f98 1"/>
                <a:gd name="f115" fmla="*/ 10 f97 1"/>
                <a:gd name="f116" fmla="*/ 116 f98 1"/>
                <a:gd name="f117" fmla="*/ 0 f97 1"/>
                <a:gd name="f118" fmla="*/ 127 f98 1"/>
                <a:gd name="f119" fmla="*/ 1 f97 1"/>
                <a:gd name="f120" fmla="*/ 144 f98 1"/>
                <a:gd name="f121" fmla="*/ 34 f97 1"/>
                <a:gd name="f122" fmla="*/ 101 f98 1"/>
                <a:gd name="f123" fmla="*/ 84 f97 1"/>
                <a:gd name="f124" fmla="*/ 96 f98 1"/>
                <a:gd name="f125" fmla="*/ 86 f97 1"/>
                <a:gd name="f126" fmla="*/ 95 f98 1"/>
                <a:gd name="f127" fmla="*/ 87 f97 1"/>
                <a:gd name="f128" fmla="*/ 102 f98 1"/>
                <a:gd name="f129" fmla="*/ 118 f97 1"/>
                <a:gd name="f130" fmla="*/ 171 f98 1"/>
                <a:gd name="f131" fmla="*/ 79 f97 1"/>
                <a:gd name="f132" fmla="*/ 43 f98 1"/>
                <a:gd name="f133" fmla="*/ 47 f97 1"/>
                <a:gd name="f134" fmla="*/ 77 f98 1"/>
                <a:gd name="f135" fmla="*/ 37 f97 1"/>
                <a:gd name="f136" fmla="*/ 82 f98 1"/>
                <a:gd name="f137" fmla="*/ 28 f97 1"/>
                <a:gd name="f138" fmla="*/ 74 f98 1"/>
                <a:gd name="f139" fmla="*/ 23 f97 1"/>
                <a:gd name="f140" fmla="*/ 31 f98 1"/>
                <a:gd name="f141" fmla="*/ 33 f98 1"/>
                <a:gd name="f142" fmla="*/ 46 f97 1"/>
                <a:gd name="f143" fmla="+- f99 0 f1"/>
                <a:gd name="f144" fmla="*/ f102 1 171"/>
                <a:gd name="f145" fmla="*/ f103 1 158"/>
                <a:gd name="f146" fmla="*/ f104 1 171"/>
                <a:gd name="f147" fmla="*/ f105 1 158"/>
                <a:gd name="f148" fmla="*/ f106 1 171"/>
                <a:gd name="f149" fmla="*/ f107 1 158"/>
                <a:gd name="f150" fmla="*/ f108 1 171"/>
                <a:gd name="f151" fmla="*/ f109 1 158"/>
                <a:gd name="f152" fmla="*/ f110 1 171"/>
                <a:gd name="f153" fmla="*/ f111 1 158"/>
                <a:gd name="f154" fmla="*/ f112 1 171"/>
                <a:gd name="f155" fmla="*/ f113 1 158"/>
                <a:gd name="f156" fmla="*/ f114 1 171"/>
                <a:gd name="f157" fmla="*/ f115 1 158"/>
                <a:gd name="f158" fmla="*/ f116 1 171"/>
                <a:gd name="f159" fmla="*/ f117 1 158"/>
                <a:gd name="f160" fmla="*/ f118 1 171"/>
                <a:gd name="f161" fmla="*/ f119 1 158"/>
                <a:gd name="f162" fmla="*/ f120 1 171"/>
                <a:gd name="f163" fmla="*/ f121 1 158"/>
                <a:gd name="f164" fmla="*/ f122 1 171"/>
                <a:gd name="f165" fmla="*/ f123 1 158"/>
                <a:gd name="f166" fmla="*/ f124 1 171"/>
                <a:gd name="f167" fmla="*/ f125 1 158"/>
                <a:gd name="f168" fmla="*/ f126 1 171"/>
                <a:gd name="f169" fmla="*/ f127 1 158"/>
                <a:gd name="f170" fmla="*/ f128 1 171"/>
                <a:gd name="f171" fmla="*/ f129 1 158"/>
                <a:gd name="f172" fmla="*/ f130 1 171"/>
                <a:gd name="f173" fmla="*/ f131 1 158"/>
                <a:gd name="f174" fmla="*/ f132 1 171"/>
                <a:gd name="f175" fmla="*/ f133 1 158"/>
                <a:gd name="f176" fmla="*/ f134 1 171"/>
                <a:gd name="f177" fmla="*/ f135 1 158"/>
                <a:gd name="f178" fmla="*/ f136 1 171"/>
                <a:gd name="f179" fmla="*/ f137 1 158"/>
                <a:gd name="f180" fmla="*/ f138 1 171"/>
                <a:gd name="f181" fmla="*/ f139 1 158"/>
                <a:gd name="f182" fmla="*/ f140 1 171"/>
                <a:gd name="f183" fmla="*/ f141 1 171"/>
                <a:gd name="f184" fmla="*/ f142 1 158"/>
                <a:gd name="f185" fmla="*/ 0 1 f100"/>
                <a:gd name="f186" fmla="*/ f94 1 f100"/>
                <a:gd name="f187" fmla="*/ 0 1 f101"/>
                <a:gd name="f188" fmla="*/ f95 1 f101"/>
                <a:gd name="f189" fmla="*/ f144 1 f100"/>
                <a:gd name="f190" fmla="*/ f145 1 f101"/>
                <a:gd name="f191" fmla="*/ f146 1 f100"/>
                <a:gd name="f192" fmla="*/ f147 1 f101"/>
                <a:gd name="f193" fmla="*/ f148 1 f100"/>
                <a:gd name="f194" fmla="*/ f149 1 f101"/>
                <a:gd name="f195" fmla="*/ f150 1 f100"/>
                <a:gd name="f196" fmla="*/ f151 1 f101"/>
                <a:gd name="f197" fmla="*/ f152 1 f100"/>
                <a:gd name="f198" fmla="*/ f153 1 f101"/>
                <a:gd name="f199" fmla="*/ f154 1 f100"/>
                <a:gd name="f200" fmla="*/ f155 1 f101"/>
                <a:gd name="f201" fmla="*/ f156 1 f100"/>
                <a:gd name="f202" fmla="*/ f157 1 f101"/>
                <a:gd name="f203" fmla="*/ f158 1 f100"/>
                <a:gd name="f204" fmla="*/ f159 1 f101"/>
                <a:gd name="f205" fmla="*/ f160 1 f100"/>
                <a:gd name="f206" fmla="*/ f161 1 f101"/>
                <a:gd name="f207" fmla="*/ f162 1 f100"/>
                <a:gd name="f208" fmla="*/ f163 1 f101"/>
                <a:gd name="f209" fmla="*/ f164 1 f100"/>
                <a:gd name="f210" fmla="*/ f165 1 f101"/>
                <a:gd name="f211" fmla="*/ f166 1 f100"/>
                <a:gd name="f212" fmla="*/ f167 1 f101"/>
                <a:gd name="f213" fmla="*/ f168 1 f100"/>
                <a:gd name="f214" fmla="*/ f169 1 f101"/>
                <a:gd name="f215" fmla="*/ f170 1 f100"/>
                <a:gd name="f216" fmla="*/ f171 1 f101"/>
                <a:gd name="f217" fmla="*/ f172 1 f100"/>
                <a:gd name="f218" fmla="*/ f173 1 f101"/>
                <a:gd name="f219" fmla="*/ f174 1 f100"/>
                <a:gd name="f220" fmla="*/ f175 1 f101"/>
                <a:gd name="f221" fmla="*/ f176 1 f100"/>
                <a:gd name="f222" fmla="*/ f177 1 f101"/>
                <a:gd name="f223" fmla="*/ f178 1 f100"/>
                <a:gd name="f224" fmla="*/ f179 1 f101"/>
                <a:gd name="f225" fmla="*/ f180 1 f100"/>
                <a:gd name="f226" fmla="*/ f181 1 f101"/>
                <a:gd name="f227" fmla="*/ f182 1 f100"/>
                <a:gd name="f228" fmla="*/ f183 1 f100"/>
                <a:gd name="f229" fmla="*/ f184 1 f101"/>
                <a:gd name="f230" fmla="*/ f185 f91 1"/>
                <a:gd name="f231" fmla="*/ f186 f91 1"/>
                <a:gd name="f232" fmla="*/ f188 f92 1"/>
                <a:gd name="f233" fmla="*/ f187 f92 1"/>
                <a:gd name="f234" fmla="*/ f189 f91 1"/>
                <a:gd name="f235" fmla="*/ f190 f92 1"/>
                <a:gd name="f236" fmla="*/ f191 f91 1"/>
                <a:gd name="f237" fmla="*/ f192 f92 1"/>
                <a:gd name="f238" fmla="*/ f193 f91 1"/>
                <a:gd name="f239" fmla="*/ f194 f92 1"/>
                <a:gd name="f240" fmla="*/ f195 f91 1"/>
                <a:gd name="f241" fmla="*/ f196 f92 1"/>
                <a:gd name="f242" fmla="*/ f197 f91 1"/>
                <a:gd name="f243" fmla="*/ f198 f92 1"/>
                <a:gd name="f244" fmla="*/ f199 f91 1"/>
                <a:gd name="f245" fmla="*/ f200 f92 1"/>
                <a:gd name="f246" fmla="*/ f201 f91 1"/>
                <a:gd name="f247" fmla="*/ f202 f92 1"/>
                <a:gd name="f248" fmla="*/ f203 f91 1"/>
                <a:gd name="f249" fmla="*/ f204 f92 1"/>
                <a:gd name="f250" fmla="*/ f205 f91 1"/>
                <a:gd name="f251" fmla="*/ f206 f92 1"/>
                <a:gd name="f252" fmla="*/ f207 f91 1"/>
                <a:gd name="f253" fmla="*/ f208 f92 1"/>
                <a:gd name="f254" fmla="*/ f209 f91 1"/>
                <a:gd name="f255" fmla="*/ f210 f92 1"/>
                <a:gd name="f256" fmla="*/ f211 f91 1"/>
                <a:gd name="f257" fmla="*/ f212 f92 1"/>
                <a:gd name="f258" fmla="*/ f213 f91 1"/>
                <a:gd name="f259" fmla="*/ f214 f92 1"/>
                <a:gd name="f260" fmla="*/ f215 f91 1"/>
                <a:gd name="f261" fmla="*/ f216 f92 1"/>
                <a:gd name="f262" fmla="*/ f217 f91 1"/>
                <a:gd name="f263" fmla="*/ f218 f92 1"/>
                <a:gd name="f264" fmla="*/ f219 f91 1"/>
                <a:gd name="f265" fmla="*/ f220 f92 1"/>
                <a:gd name="f266" fmla="*/ f221 f91 1"/>
                <a:gd name="f267" fmla="*/ f222 f92 1"/>
                <a:gd name="f268" fmla="*/ f223 f91 1"/>
                <a:gd name="f269" fmla="*/ f224 f92 1"/>
                <a:gd name="f270" fmla="*/ f225 f91 1"/>
                <a:gd name="f271" fmla="*/ f226 f92 1"/>
                <a:gd name="f272" fmla="*/ f227 f91 1"/>
                <a:gd name="f273" fmla="*/ f228 f91 1"/>
                <a:gd name="f274" fmla="*/ f229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3">
                  <a:pos x="f234" y="f235"/>
                </a:cxn>
                <a:cxn ang="f143">
                  <a:pos x="f236" y="f237"/>
                </a:cxn>
                <a:cxn ang="f143">
                  <a:pos x="f238" y="f239"/>
                </a:cxn>
                <a:cxn ang="f143">
                  <a:pos x="f240" y="f241"/>
                </a:cxn>
                <a:cxn ang="f143">
                  <a:pos x="f242" y="f243"/>
                </a:cxn>
                <a:cxn ang="f143">
                  <a:pos x="f244" y="f245"/>
                </a:cxn>
                <a:cxn ang="f143">
                  <a:pos x="f246" y="f247"/>
                </a:cxn>
                <a:cxn ang="f143">
                  <a:pos x="f248" y="f249"/>
                </a:cxn>
                <a:cxn ang="f143">
                  <a:pos x="f250" y="f251"/>
                </a:cxn>
                <a:cxn ang="f143">
                  <a:pos x="f252" y="f253"/>
                </a:cxn>
                <a:cxn ang="f143">
                  <a:pos x="f254" y="f255"/>
                </a:cxn>
                <a:cxn ang="f143">
                  <a:pos x="f256" y="f257"/>
                </a:cxn>
                <a:cxn ang="f143">
                  <a:pos x="f258" y="f259"/>
                </a:cxn>
                <a:cxn ang="f143">
                  <a:pos x="f260" y="f261"/>
                </a:cxn>
                <a:cxn ang="f143">
                  <a:pos x="f262" y="f263"/>
                </a:cxn>
                <a:cxn ang="f143">
                  <a:pos x="f234" y="f235"/>
                </a:cxn>
                <a:cxn ang="f143">
                  <a:pos x="f264" y="f265"/>
                </a:cxn>
                <a:cxn ang="f143">
                  <a:pos x="f266" y="f267"/>
                </a:cxn>
                <a:cxn ang="f143">
                  <a:pos x="f268" y="f269"/>
                </a:cxn>
                <a:cxn ang="f143">
                  <a:pos x="f270" y="f271"/>
                </a:cxn>
                <a:cxn ang="f143">
                  <a:pos x="f240" y="f271"/>
                </a:cxn>
                <a:cxn ang="f143">
                  <a:pos x="f272" y="f253"/>
                </a:cxn>
                <a:cxn ang="f143">
                  <a:pos x="f273" y="f274"/>
                </a:cxn>
                <a:cxn ang="f143">
                  <a:pos x="f264" y="f265"/>
                </a:cxn>
              </a:cxnLst>
              <a:rect l="f230" t="f233" r="f231" b="f232"/>
              <a:pathLst>
                <a:path w="171" h="15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6"/>
                  </a:cubicBezTo>
                  <a:cubicBezTo>
                    <a:pt x="f27" y="f16"/>
                    <a:pt x="f28" y="f29"/>
                    <a:pt x="f30" y="f31"/>
                  </a:cubicBezTo>
                  <a:cubicBezTo>
                    <a:pt x="f5" y="f32"/>
                    <a:pt x="f33" y="f34"/>
                    <a:pt x="f35" y="f36"/>
                  </a:cubicBezTo>
                  <a:cubicBezTo>
                    <a:pt x="f37" y="f35"/>
                    <a:pt x="f38" y="f39"/>
                    <a:pt x="f40" y="f41"/>
                  </a:cubicBezTo>
                  <a:cubicBezTo>
                    <a:pt x="f29" y="f42"/>
                    <a:pt x="f43" y="f5"/>
                    <a:pt x="f44" y="f5"/>
                  </a:cubicBezTo>
                  <a:cubicBezTo>
                    <a:pt x="f45" y="f5"/>
                    <a:pt x="f11" y="f5"/>
                    <a:pt x="f46" y="f47"/>
                  </a:cubicBezTo>
                  <a:cubicBezTo>
                    <a:pt x="f48" y="f49"/>
                    <a:pt x="f50" y="f51"/>
                    <a:pt x="f52" y="f34"/>
                  </a:cubicBezTo>
                  <a:cubicBezTo>
                    <a:pt x="f53" y="f54"/>
                    <a:pt x="f55" y="f56"/>
                    <a:pt x="f19" y="f57"/>
                  </a:cubicBezTo>
                  <a:cubicBezTo>
                    <a:pt x="f58" y="f16"/>
                    <a:pt x="f59" y="f16"/>
                    <a:pt x="f43" y="f60"/>
                  </a:cubicBezTo>
                  <a:cubicBezTo>
                    <a:pt x="f43" y="f60"/>
                    <a:pt x="f43" y="f60"/>
                    <a:pt x="f61" y="f62"/>
                  </a:cubicBezTo>
                  <a:cubicBezTo>
                    <a:pt x="f63" y="f63"/>
                    <a:pt x="f64" y="f65"/>
                    <a:pt x="f66" y="f67"/>
                  </a:cubicBezTo>
                  <a:cubicBezTo>
                    <a:pt x="f68" y="f69"/>
                    <a:pt x="f70" y="f63"/>
                    <a:pt x="f6" y="f71"/>
                  </a:cubicBezTo>
                  <a:cubicBezTo>
                    <a:pt x="f50" y="f72"/>
                    <a:pt x="f24" y="f7"/>
                    <a:pt x="f8" y="f9"/>
                  </a:cubicBezTo>
                  <a:close/>
                  <a:moveTo>
                    <a:pt x="f73" y="f74"/>
                  </a:moveTo>
                  <a:cubicBezTo>
                    <a:pt x="f25" y="f75"/>
                    <a:pt x="f76" y="f38"/>
                    <a:pt x="f29" y="f77"/>
                  </a:cubicBezTo>
                  <a:cubicBezTo>
                    <a:pt x="f71" y="f10"/>
                    <a:pt x="f78" y="f79"/>
                    <a:pt x="f78" y="f80"/>
                  </a:cubicBezTo>
                  <a:cubicBezTo>
                    <a:pt x="f20" y="f81"/>
                    <a:pt x="f29" y="f82"/>
                    <a:pt x="f83" y="f82"/>
                  </a:cubicBezTo>
                  <a:cubicBezTo>
                    <a:pt x="f84" y="f28"/>
                    <a:pt x="f31" y="f28"/>
                    <a:pt x="f25" y="f82"/>
                  </a:cubicBezTo>
                  <a:cubicBezTo>
                    <a:pt x="f32" y="f81"/>
                    <a:pt x="f85" y="f86"/>
                    <a:pt x="f79" y="f34"/>
                  </a:cubicBezTo>
                  <a:cubicBezTo>
                    <a:pt x="f81" y="f77"/>
                    <a:pt x="f87" y="f73"/>
                    <a:pt x="f88" y="f75"/>
                  </a:cubicBezTo>
                  <a:cubicBezTo>
                    <a:pt x="f77" y="f74"/>
                    <a:pt x="f89" y="f74"/>
                    <a:pt x="f73" y="f74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05F67A97-5EAC-D110-42AF-252359D40937}"/>
                </a:ext>
              </a:extLst>
            </p:cNvPr>
            <p:cNvSpPr/>
            <p:nvPr/>
          </p:nvSpPr>
          <p:spPr>
            <a:xfrm>
              <a:off x="2451104" y="2117722"/>
              <a:ext cx="74615" cy="206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"/>
                <a:gd name="f7" fmla="val 25"/>
                <a:gd name="f8" fmla="val 59"/>
                <a:gd name="f9" fmla="val 12"/>
                <a:gd name="f10" fmla="val 29"/>
                <a:gd name="f11" fmla="val 13"/>
                <a:gd name="f12" fmla="val 24"/>
                <a:gd name="f13" fmla="val 3"/>
                <a:gd name="f14" fmla="val 22"/>
                <a:gd name="f15" fmla="val 38"/>
                <a:gd name="f16" fmla="val 1"/>
                <a:gd name="f17" fmla="val 76"/>
                <a:gd name="f18" fmla="val 7"/>
                <a:gd name="f19" fmla="+- 0 0 -90"/>
                <a:gd name="f20" fmla="*/ f3 1 88"/>
                <a:gd name="f21" fmla="*/ f4 1 25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88"/>
                <a:gd name="f30" fmla="*/ f26 1 25"/>
                <a:gd name="f31" fmla="*/ 88 f27 1"/>
                <a:gd name="f32" fmla="*/ 25 f26 1"/>
                <a:gd name="f33" fmla="*/ 0 f27 1"/>
                <a:gd name="f34" fmla="*/ 24 f26 1"/>
                <a:gd name="f35" fmla="*/ 38 f27 1"/>
                <a:gd name="f36" fmla="*/ 1 f26 1"/>
                <a:gd name="f37" fmla="+- f28 0 f1"/>
                <a:gd name="f38" fmla="*/ f31 1 88"/>
                <a:gd name="f39" fmla="*/ f32 1 25"/>
                <a:gd name="f40" fmla="*/ f33 1 88"/>
                <a:gd name="f41" fmla="*/ f34 1 25"/>
                <a:gd name="f42" fmla="*/ f35 1 88"/>
                <a:gd name="f43" fmla="*/ f36 1 25"/>
                <a:gd name="f44" fmla="*/ 0 1 f29"/>
                <a:gd name="f45" fmla="*/ f23 1 f29"/>
                <a:gd name="f46" fmla="*/ 0 1 f30"/>
                <a:gd name="f47" fmla="*/ f24 1 f30"/>
                <a:gd name="f48" fmla="*/ f38 1 f29"/>
                <a:gd name="f49" fmla="*/ f39 1 f30"/>
                <a:gd name="f50" fmla="*/ f40 1 f29"/>
                <a:gd name="f51" fmla="*/ f41 1 f30"/>
                <a:gd name="f52" fmla="*/ f42 1 f29"/>
                <a:gd name="f53" fmla="*/ f43 1 f30"/>
                <a:gd name="f54" fmla="*/ f44 f20 1"/>
                <a:gd name="f55" fmla="*/ f45 f20 1"/>
                <a:gd name="f56" fmla="*/ f47 f21 1"/>
                <a:gd name="f57" fmla="*/ f46 f21 1"/>
                <a:gd name="f58" fmla="*/ f48 f20 1"/>
                <a:gd name="f59" fmla="*/ f49 f21 1"/>
                <a:gd name="f60" fmla="*/ f50 f20 1"/>
                <a:gd name="f61" fmla="*/ f51 f21 1"/>
                <a:gd name="f62" fmla="*/ f52 f20 1"/>
                <a:gd name="f63" fmla="*/ f53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58" y="f59"/>
                </a:cxn>
                <a:cxn ang="f37">
                  <a:pos x="f60" y="f61"/>
                </a:cxn>
                <a:cxn ang="f37">
                  <a:pos x="f62" y="f63"/>
                </a:cxn>
                <a:cxn ang="f37">
                  <a:pos x="f58" y="f59"/>
                </a:cxn>
              </a:cxnLst>
              <a:rect l="f54" t="f57" r="f55" b="f56"/>
              <a:pathLst>
                <a:path w="88" h="25">
                  <a:moveTo>
                    <a:pt x="f6" y="f7"/>
                  </a:moveTo>
                  <a:cubicBezTo>
                    <a:pt x="f8" y="f9"/>
                    <a:pt x="f10" y="f11"/>
                    <a:pt x="f5" y="f12"/>
                  </a:cubicBezTo>
                  <a:cubicBezTo>
                    <a:pt x="f13" y="f11"/>
                    <a:pt x="f14" y="f13"/>
                    <a:pt x="f15" y="f16"/>
                  </a:cubicBezTo>
                  <a:cubicBezTo>
                    <a:pt x="f8" y="f5"/>
                    <a:pt x="f17" y="f18"/>
                    <a:pt x="f6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16">
              <a:extLst>
                <a:ext uri="{FF2B5EF4-FFF2-40B4-BE49-F238E27FC236}">
                  <a16:creationId xmlns:a16="http://schemas.microsoft.com/office/drawing/2014/main" id="{5094A392-9FA7-B291-2AE0-81C859487175}"/>
                </a:ext>
              </a:extLst>
            </p:cNvPr>
            <p:cNvSpPr/>
            <p:nvPr/>
          </p:nvSpPr>
          <p:spPr>
            <a:xfrm>
              <a:off x="2287591" y="2152653"/>
              <a:ext cx="66678" cy="4286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7"/>
                <a:gd name="f7" fmla="val 50"/>
                <a:gd name="f8" fmla="val 2"/>
                <a:gd name="f9" fmla="val 31"/>
                <a:gd name="f10" fmla="val 12"/>
                <a:gd name="f11" fmla="val 17"/>
                <a:gd name="f12" fmla="val 29"/>
                <a:gd name="f13" fmla="val 9"/>
                <a:gd name="f14" fmla="val 45"/>
                <a:gd name="f15" fmla="val 61"/>
                <a:gd name="f16" fmla="val 10"/>
                <a:gd name="f17" fmla="val 47"/>
                <a:gd name="f18" fmla="val 14"/>
                <a:gd name="f19" fmla="val 20"/>
                <a:gd name="f20" fmla="val 26"/>
                <a:gd name="f21" fmla="+- 0 0 -90"/>
                <a:gd name="f22" fmla="*/ f3 1 77"/>
                <a:gd name="f23" fmla="*/ f4 1 50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77"/>
                <a:gd name="f32" fmla="*/ f28 1 50"/>
                <a:gd name="f33" fmla="*/ 0 f29 1"/>
                <a:gd name="f34" fmla="*/ 50 f28 1"/>
                <a:gd name="f35" fmla="*/ 29 f29 1"/>
                <a:gd name="f36" fmla="*/ 9 f28 1"/>
                <a:gd name="f37" fmla="*/ 77 f29 1"/>
                <a:gd name="f38" fmla="*/ 10 f28 1"/>
                <a:gd name="f39" fmla="+- f30 0 f1"/>
                <a:gd name="f40" fmla="*/ f33 1 77"/>
                <a:gd name="f41" fmla="*/ f34 1 50"/>
                <a:gd name="f42" fmla="*/ f35 1 77"/>
                <a:gd name="f43" fmla="*/ f36 1 50"/>
                <a:gd name="f44" fmla="*/ f37 1 77"/>
                <a:gd name="f45" fmla="*/ f38 1 50"/>
                <a:gd name="f46" fmla="*/ 0 1 f31"/>
                <a:gd name="f47" fmla="*/ f25 1 f31"/>
                <a:gd name="f48" fmla="*/ 0 1 f32"/>
                <a:gd name="f49" fmla="*/ f26 1 f32"/>
                <a:gd name="f50" fmla="*/ f40 1 f31"/>
                <a:gd name="f51" fmla="*/ f41 1 f32"/>
                <a:gd name="f52" fmla="*/ f42 1 f31"/>
                <a:gd name="f53" fmla="*/ f43 1 f32"/>
                <a:gd name="f54" fmla="*/ f44 1 f31"/>
                <a:gd name="f55" fmla="*/ f45 1 f32"/>
                <a:gd name="f56" fmla="*/ f46 f22 1"/>
                <a:gd name="f57" fmla="*/ f47 f22 1"/>
                <a:gd name="f58" fmla="*/ f49 f23 1"/>
                <a:gd name="f59" fmla="*/ f48 f23 1"/>
                <a:gd name="f60" fmla="*/ f50 f22 1"/>
                <a:gd name="f61" fmla="*/ f51 f23 1"/>
                <a:gd name="f62" fmla="*/ f52 f22 1"/>
                <a:gd name="f63" fmla="*/ f53 f23 1"/>
                <a:gd name="f64" fmla="*/ f54 f22 1"/>
                <a:gd name="f65" fmla="*/ f55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0" y="f61"/>
                </a:cxn>
                <a:cxn ang="f39">
                  <a:pos x="f62" y="f63"/>
                </a:cxn>
                <a:cxn ang="f39">
                  <a:pos x="f64" y="f65"/>
                </a:cxn>
                <a:cxn ang="f39">
                  <a:pos x="f60" y="f61"/>
                </a:cxn>
              </a:cxnLst>
              <a:rect l="f56" t="f59" r="f57" b="f58"/>
              <a:pathLst>
                <a:path w="77" h="50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5"/>
                    <a:pt x="f6" y="f16"/>
                  </a:cubicBezTo>
                  <a:cubicBezTo>
                    <a:pt x="f17" y="f18"/>
                    <a:pt x="f19" y="f20"/>
                    <a:pt x="f5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5" name="Grupo 113">
            <a:extLst>
              <a:ext uri="{FF2B5EF4-FFF2-40B4-BE49-F238E27FC236}">
                <a16:creationId xmlns:a16="http://schemas.microsoft.com/office/drawing/2014/main" id="{94046100-FDFA-D8B3-215C-DE9F1E8343F5}"/>
              </a:ext>
            </a:extLst>
          </p:cNvPr>
          <p:cNvGrpSpPr/>
          <p:nvPr/>
        </p:nvGrpSpPr>
        <p:grpSpPr>
          <a:xfrm>
            <a:off x="6832223" y="1822874"/>
            <a:ext cx="1465261" cy="1436696"/>
            <a:chOff x="6832223" y="1822874"/>
            <a:chExt cx="1465261" cy="1436696"/>
          </a:xfrm>
        </p:grpSpPr>
        <p:sp>
          <p:nvSpPr>
            <p:cNvPr id="36" name="Freeform 4">
              <a:extLst>
                <a:ext uri="{FF2B5EF4-FFF2-40B4-BE49-F238E27FC236}">
                  <a16:creationId xmlns:a16="http://schemas.microsoft.com/office/drawing/2014/main" id="{AA998257-BE3F-A6E8-2DDF-9A1D0A6A00C4}"/>
                </a:ext>
              </a:extLst>
            </p:cNvPr>
            <p:cNvSpPr/>
            <p:nvPr/>
          </p:nvSpPr>
          <p:spPr>
            <a:xfrm>
              <a:off x="6860798" y="1822874"/>
              <a:ext cx="1398583" cy="12525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21"/>
                <a:gd name="f7" fmla="val 1451"/>
                <a:gd name="f8" fmla="val 222"/>
                <a:gd name="f9" fmla="val 1063"/>
                <a:gd name="f10" fmla="val 210"/>
                <a:gd name="f11" fmla="val 1070"/>
                <a:gd name="f12" fmla="val 198"/>
                <a:gd name="f13" fmla="val 1075"/>
                <a:gd name="f14" fmla="val 186"/>
                <a:gd name="f15" fmla="val 1077"/>
                <a:gd name="f16" fmla="val 159"/>
                <a:gd name="f17" fmla="val 1080"/>
                <a:gd name="f18" fmla="val 134"/>
                <a:gd name="f19" fmla="val 1073"/>
                <a:gd name="f20" fmla="val 112"/>
                <a:gd name="f21" fmla="val 1059"/>
                <a:gd name="f22" fmla="val 92"/>
                <a:gd name="f23" fmla="val 1046"/>
                <a:gd name="f24" fmla="val 78"/>
                <a:gd name="f25" fmla="val 1029"/>
                <a:gd name="f26" fmla="val 71"/>
                <a:gd name="f27" fmla="val 1006"/>
                <a:gd name="f28" fmla="val 64"/>
                <a:gd name="f29" fmla="val 982"/>
                <a:gd name="f30" fmla="val 65"/>
                <a:gd name="f31" fmla="val 959"/>
                <a:gd name="f32" fmla="val 80"/>
                <a:gd name="f33" fmla="val 937"/>
                <a:gd name="f34" fmla="val 118"/>
                <a:gd name="f35" fmla="val 881"/>
                <a:gd name="f36" fmla="val 155"/>
                <a:gd name="f37" fmla="val 826"/>
                <a:gd name="f38" fmla="val 193"/>
                <a:gd name="f39" fmla="val 771"/>
                <a:gd name="f40" fmla="val 194"/>
                <a:gd name="f41" fmla="val 768"/>
                <a:gd name="f42" fmla="val 196"/>
                <a:gd name="f43" fmla="val 766"/>
                <a:gd name="f44" fmla="val 197"/>
                <a:gd name="f45" fmla="val 764"/>
                <a:gd name="f46" fmla="val 187"/>
                <a:gd name="f47" fmla="val 757"/>
                <a:gd name="f48" fmla="val 177"/>
                <a:gd name="f49" fmla="val 751"/>
                <a:gd name="f50" fmla="val 168"/>
                <a:gd name="f51" fmla="val 743"/>
                <a:gd name="f52" fmla="val 137"/>
                <a:gd name="f53" fmla="val 717"/>
                <a:gd name="f54" fmla="val 120"/>
                <a:gd name="f55" fmla="val 683"/>
                <a:gd name="f56" fmla="val 115"/>
                <a:gd name="f57" fmla="val 643"/>
                <a:gd name="f58" fmla="val 114"/>
                <a:gd name="f59" fmla="val 631"/>
                <a:gd name="f60" fmla="val 619"/>
                <a:gd name="f61" fmla="val 606"/>
                <a:gd name="f62" fmla="val 595"/>
                <a:gd name="f63" fmla="val 116"/>
                <a:gd name="f64" fmla="val 583"/>
                <a:gd name="f65" fmla="val 571"/>
                <a:gd name="f66" fmla="val 77"/>
                <a:gd name="f67" fmla="val 566"/>
                <a:gd name="f68" fmla="val 44"/>
                <a:gd name="f69" fmla="val 546"/>
                <a:gd name="f70" fmla="val 22"/>
                <a:gd name="f71" fmla="val 511"/>
                <a:gd name="f72" fmla="val 5"/>
                <a:gd name="f73" fmla="val 483"/>
                <a:gd name="f74" fmla="val 452"/>
                <a:gd name="f75" fmla="val 6"/>
                <a:gd name="f76" fmla="val 420"/>
                <a:gd name="f77" fmla="val 21"/>
                <a:gd name="f78" fmla="val 348"/>
                <a:gd name="f79" fmla="val 87"/>
                <a:gd name="f80" fmla="val 313"/>
                <a:gd name="f81" fmla="val 139"/>
                <a:gd name="f82" fmla="val 319"/>
                <a:gd name="f83" fmla="val 140"/>
                <a:gd name="f84" fmla="val 326"/>
                <a:gd name="f85" fmla="val 333"/>
                <a:gd name="f86" fmla="val 141"/>
                <a:gd name="f87" fmla="val 340"/>
                <a:gd name="f88" fmla="val 132"/>
                <a:gd name="f89" fmla="val 123"/>
                <a:gd name="f90" fmla="val 341"/>
                <a:gd name="f91" fmla="val 70"/>
                <a:gd name="f92" fmla="val 347"/>
                <a:gd name="f93" fmla="val 33"/>
                <a:gd name="f94" fmla="val 384"/>
                <a:gd name="f95" fmla="val 27"/>
                <a:gd name="f96" fmla="val 429"/>
                <a:gd name="f97" fmla="val 19"/>
                <a:gd name="f98" fmla="val 485"/>
                <a:gd name="f99" fmla="val 55"/>
                <a:gd name="f100" fmla="val 536"/>
                <a:gd name="f101" fmla="val 110"/>
                <a:gd name="f102" fmla="val 548"/>
                <a:gd name="f103" fmla="val 550"/>
                <a:gd name="f104" fmla="val 127"/>
                <a:gd name="f105" fmla="val 538"/>
                <a:gd name="f106" fmla="val 128"/>
                <a:gd name="f107" fmla="val 533"/>
                <a:gd name="f108" fmla="val 130"/>
                <a:gd name="f109" fmla="val 529"/>
                <a:gd name="f110" fmla="val 524"/>
                <a:gd name="f111" fmla="val 122"/>
                <a:gd name="f112" fmla="val 522"/>
                <a:gd name="f113" fmla="val 113"/>
                <a:gd name="f114" fmla="val 521"/>
                <a:gd name="f115" fmla="val 104"/>
                <a:gd name="f116" fmla="val 518"/>
                <a:gd name="f117" fmla="val 508"/>
                <a:gd name="f118" fmla="val 50"/>
                <a:gd name="f119" fmla="val 474"/>
                <a:gd name="f120" fmla="val 52"/>
                <a:gd name="f121" fmla="val 439"/>
                <a:gd name="f122" fmla="val 54"/>
                <a:gd name="f123" fmla="val 404"/>
                <a:gd name="f124" fmla="val 375"/>
                <a:gd name="f125" fmla="val 368"/>
                <a:gd name="f126" fmla="val 367"/>
                <a:gd name="f127" fmla="val 133"/>
                <a:gd name="f128" fmla="val 142"/>
                <a:gd name="f129" fmla="val 143"/>
                <a:gd name="f130" fmla="val 146"/>
                <a:gd name="f131" fmla="val 370"/>
                <a:gd name="f132" fmla="val 147"/>
                <a:gd name="f133" fmla="val 371"/>
                <a:gd name="f134" fmla="val 405"/>
                <a:gd name="f135" fmla="val 436"/>
                <a:gd name="f136" fmla="val 465"/>
                <a:gd name="f137" fmla="val 165"/>
                <a:gd name="f138" fmla="val 498"/>
                <a:gd name="f139" fmla="val 149"/>
                <a:gd name="f140" fmla="val 532"/>
                <a:gd name="f141" fmla="val 570"/>
                <a:gd name="f142" fmla="val 600"/>
                <a:gd name="f143" fmla="val 630"/>
                <a:gd name="f144" fmla="val 661"/>
                <a:gd name="f145" fmla="val 152"/>
                <a:gd name="f146" fmla="val 703"/>
                <a:gd name="f147" fmla="val 179"/>
                <a:gd name="f148" fmla="val 731"/>
                <a:gd name="f149" fmla="val 218"/>
                <a:gd name="f150" fmla="val 749"/>
                <a:gd name="f151" fmla="val 248"/>
                <a:gd name="f152" fmla="val 762"/>
                <a:gd name="f153" fmla="val 280"/>
                <a:gd name="f154" fmla="val 769"/>
                <a:gd name="f155" fmla="val 770"/>
                <a:gd name="f156" fmla="val 369"/>
                <a:gd name="f157" fmla="val 397"/>
                <a:gd name="f158" fmla="val 767"/>
                <a:gd name="f159" fmla="val 464"/>
                <a:gd name="f160" fmla="val 760"/>
                <a:gd name="f161" fmla="val 530"/>
                <a:gd name="f162" fmla="val 745"/>
                <a:gd name="f163" fmla="val 591"/>
                <a:gd name="f164" fmla="val 622"/>
                <a:gd name="f165" fmla="val 650"/>
                <a:gd name="f166" fmla="val 686"/>
                <a:gd name="f167" fmla="val 674"/>
                <a:gd name="f168" fmla="val 662"/>
                <a:gd name="f169" fmla="val 715"/>
                <a:gd name="f170" fmla="val 621"/>
                <a:gd name="f171" fmla="val 726"/>
                <a:gd name="f172" fmla="val 573"/>
                <a:gd name="f173" fmla="val 708"/>
                <a:gd name="f174" fmla="val 696"/>
                <a:gd name="f175" fmla="val 484"/>
                <a:gd name="f176" fmla="val 675"/>
                <a:gd name="f177" fmla="val 454"/>
                <a:gd name="f178" fmla="val 428"/>
                <a:gd name="f179" fmla="val 634"/>
                <a:gd name="f180" fmla="val 412"/>
                <a:gd name="f181" fmla="val 617"/>
                <a:gd name="f182" fmla="val 398"/>
                <a:gd name="f183" fmla="val 598"/>
                <a:gd name="f184" fmla="val 386"/>
                <a:gd name="f185" fmla="val 597"/>
                <a:gd name="f186" fmla="val 385"/>
                <a:gd name="f187" fmla="val 596"/>
                <a:gd name="f188" fmla="val 609"/>
                <a:gd name="f189" fmla="val 635"/>
                <a:gd name="f190" fmla="val 383"/>
                <a:gd name="f191" fmla="val 665"/>
                <a:gd name="f192" fmla="val 382"/>
                <a:gd name="f193" fmla="val 679"/>
                <a:gd name="f194" fmla="val 380"/>
                <a:gd name="f195" fmla="val 704"/>
                <a:gd name="f196" fmla="val 376"/>
                <a:gd name="f197" fmla="val 364"/>
                <a:gd name="f198" fmla="val 720"/>
                <a:gd name="f199" fmla="val 339"/>
                <a:gd name="f200" fmla="val 338"/>
                <a:gd name="f201" fmla="val 721"/>
                <a:gd name="f202" fmla="val 337"/>
                <a:gd name="f203" fmla="val 361"/>
                <a:gd name="f204" fmla="val 712"/>
                <a:gd name="f205" fmla="val 403"/>
                <a:gd name="f206" fmla="val 672"/>
                <a:gd name="f207" fmla="val 418"/>
                <a:gd name="f208" fmla="val 677"/>
                <a:gd name="f209" fmla="val 425"/>
                <a:gd name="f210" fmla="val 682"/>
                <a:gd name="f211" fmla="val 432"/>
                <a:gd name="f212" fmla="val 688"/>
                <a:gd name="f213" fmla="val 438"/>
                <a:gd name="f214" fmla="val 689"/>
                <a:gd name="f215" fmla="val 692"/>
                <a:gd name="f216" fmla="val 694"/>
                <a:gd name="f217" fmla="val 437"/>
                <a:gd name="f218" fmla="val 719"/>
                <a:gd name="f219" fmla="val 423"/>
                <a:gd name="f220" fmla="val 736"/>
                <a:gd name="f221" fmla="val 402"/>
                <a:gd name="f222" fmla="val 744"/>
                <a:gd name="f223" fmla="val 374"/>
                <a:gd name="f224" fmla="val 753"/>
                <a:gd name="f225" fmla="val 342"/>
                <a:gd name="f226" fmla="val 748"/>
                <a:gd name="f227" fmla="val 311"/>
                <a:gd name="f228" fmla="val 728"/>
                <a:gd name="f229" fmla="val 284"/>
                <a:gd name="f230" fmla="val 724"/>
                <a:gd name="f231" fmla="val 279"/>
                <a:gd name="f232" fmla="val 722"/>
                <a:gd name="f233" fmla="val 273"/>
                <a:gd name="f234" fmla="val 266"/>
                <a:gd name="f235" fmla="val 246"/>
                <a:gd name="f236" fmla="val 714"/>
                <a:gd name="f237" fmla="val 226"/>
                <a:gd name="f238" fmla="val 707"/>
                <a:gd name="f239" fmla="val 207"/>
                <a:gd name="f240" fmla="val 702"/>
                <a:gd name="f241" fmla="val 195"/>
                <a:gd name="f242" fmla="val 185"/>
                <a:gd name="f243" fmla="val 705"/>
                <a:gd name="f244" fmla="val 173"/>
                <a:gd name="f245" fmla="val 66"/>
                <a:gd name="f246" fmla="val 58"/>
                <a:gd name="f247" fmla="val 888"/>
                <a:gd name="f248" fmla="val 51"/>
                <a:gd name="f249" fmla="val 944"/>
                <a:gd name="f250" fmla="val 79"/>
                <a:gd name="f251" fmla="val 974"/>
                <a:gd name="f252" fmla="val 975"/>
                <a:gd name="f253" fmla="val 976"/>
                <a:gd name="f254" fmla="val 135"/>
                <a:gd name="f255" fmla="val 1072"/>
                <a:gd name="f256" fmla="val 1172"/>
                <a:gd name="f257" fmla="val 1275"/>
                <a:gd name="f258" fmla="val 109"/>
                <a:gd name="f259" fmla="val 1283"/>
                <a:gd name="f260" fmla="val 94"/>
                <a:gd name="f261" fmla="val 1290"/>
                <a:gd name="f262" fmla="val 1299"/>
                <a:gd name="f263" fmla="val 67"/>
                <a:gd name="f264" fmla="val 1324"/>
                <a:gd name="f265" fmla="val 1357"/>
                <a:gd name="f266" fmla="val 14"/>
                <a:gd name="f267" fmla="val 1399"/>
                <a:gd name="f268" fmla="val 9"/>
                <a:gd name="f269" fmla="val 1473"/>
                <a:gd name="f270" fmla="val 1544"/>
                <a:gd name="f271" fmla="val 1558"/>
                <a:gd name="f272" fmla="val 124"/>
                <a:gd name="f273" fmla="val 1569"/>
                <a:gd name="f274" fmla="val 184"/>
                <a:gd name="f275" fmla="val 1549"/>
                <a:gd name="f276" fmla="val 233"/>
                <a:gd name="f277" fmla="val 1501"/>
                <a:gd name="f278" fmla="val 270"/>
                <a:gd name="f279" fmla="val 1494"/>
                <a:gd name="f280" fmla="val 276"/>
                <a:gd name="f281" fmla="val 1485"/>
                <a:gd name="f282" fmla="val 1476"/>
                <a:gd name="f283" fmla="val 285"/>
                <a:gd name="f284" fmla="val 287"/>
                <a:gd name="f285" fmla="val 1471"/>
                <a:gd name="f286" fmla="val 288"/>
                <a:gd name="f287" fmla="val 292"/>
                <a:gd name="f288" fmla="val 1482"/>
                <a:gd name="f289" fmla="val 310"/>
                <a:gd name="f290" fmla="val 1487"/>
                <a:gd name="f291" fmla="val 329"/>
                <a:gd name="f292" fmla="val 1491"/>
                <a:gd name="f293" fmla="val 411"/>
                <a:gd name="f294" fmla="val 1488"/>
                <a:gd name="f295" fmla="val 466"/>
                <a:gd name="f296" fmla="val 1446"/>
                <a:gd name="f297" fmla="val 515"/>
                <a:gd name="f298" fmla="val 1428"/>
                <a:gd name="f299" fmla="val 535"/>
                <a:gd name="f300" fmla="val 1408"/>
                <a:gd name="f301" fmla="val 551"/>
                <a:gd name="f302" fmla="val 1386"/>
                <a:gd name="f303" fmla="val 565"/>
                <a:gd name="f304" fmla="val 1385"/>
                <a:gd name="f305" fmla="val 1383"/>
                <a:gd name="f306" fmla="val 1382"/>
                <a:gd name="f307" fmla="val 568"/>
                <a:gd name="f308" fmla="val 1391"/>
                <a:gd name="f309" fmla="val 579"/>
                <a:gd name="f310" fmla="val 1400"/>
                <a:gd name="f311" fmla="val 1409"/>
                <a:gd name="f312" fmla="val 603"/>
                <a:gd name="f313" fmla="val 1441"/>
                <a:gd name="f314" fmla="val 684"/>
                <a:gd name="f315" fmla="val 1505"/>
                <a:gd name="f316" fmla="val 725"/>
                <a:gd name="f317" fmla="val 1535"/>
                <a:gd name="f318" fmla="val 763"/>
                <a:gd name="f319" fmla="val 1564"/>
                <a:gd name="f320" fmla="val 801"/>
                <a:gd name="f321" fmla="val 1594"/>
                <a:gd name="f322" fmla="val 838"/>
                <a:gd name="f323" fmla="val 1618"/>
                <a:gd name="f324" fmla="val 868"/>
                <a:gd name="f325" fmla="val 901"/>
                <a:gd name="f326" fmla="val 1605"/>
                <a:gd name="f327" fmla="val 935"/>
                <a:gd name="f328" fmla="val 1586"/>
                <a:gd name="f329" fmla="val 978"/>
                <a:gd name="f330" fmla="val 1552"/>
                <a:gd name="f331" fmla="val 1002"/>
                <a:gd name="f332" fmla="val 1506"/>
                <a:gd name="f333" fmla="val 1008"/>
                <a:gd name="f334" fmla="val 1477"/>
                <a:gd name="f335" fmla="val 1012"/>
                <a:gd name="f336" fmla="val 1450"/>
                <a:gd name="f337" fmla="val 1004"/>
                <a:gd name="f338" fmla="val 1427"/>
                <a:gd name="f339" fmla="val 991"/>
                <a:gd name="f340" fmla="val 999"/>
                <a:gd name="f341" fmla="val 1064"/>
                <a:gd name="f342" fmla="val 1122"/>
                <a:gd name="f343" fmla="val 1180"/>
                <a:gd name="f344" fmla="val 1228"/>
                <a:gd name="f345" fmla="val 1276"/>
                <a:gd name="f346" fmla="val 1325"/>
                <a:gd name="f347" fmla="val 1327"/>
                <a:gd name="f348" fmla="val 1429"/>
                <a:gd name="f349" fmla="val 1330"/>
                <a:gd name="f350" fmla="val 1431"/>
                <a:gd name="f351" fmla="val 1331"/>
                <a:gd name="f352" fmla="val 1440"/>
                <a:gd name="f353" fmla="val 1337"/>
                <a:gd name="f354" fmla="val 1344"/>
                <a:gd name="f355" fmla="val 1456"/>
                <a:gd name="f356" fmla="val 1355"/>
                <a:gd name="f357" fmla="val 1468"/>
                <a:gd name="f358" fmla="val 1374"/>
                <a:gd name="f359" fmla="val 1463"/>
                <a:gd name="f360" fmla="val 1396"/>
                <a:gd name="f361" fmla="val 1444"/>
                <a:gd name="f362" fmla="val 1412"/>
                <a:gd name="f363" fmla="val 1425"/>
                <a:gd name="f364" fmla="val 1433"/>
                <a:gd name="f365" fmla="val 1388"/>
                <a:gd name="f366" fmla="val 1438"/>
                <a:gd name="f367" fmla="val 1287"/>
                <a:gd name="f368" fmla="val 1449"/>
                <a:gd name="f369" fmla="val 1237"/>
                <a:gd name="f370" fmla="val 1222"/>
                <a:gd name="f371" fmla="val 1208"/>
                <a:gd name="f372" fmla="val 1422"/>
                <a:gd name="f373" fmla="val 1197"/>
                <a:gd name="f374" fmla="val 1171"/>
                <a:gd name="f375" fmla="val 1389"/>
                <a:gd name="f376" fmla="val 1360"/>
                <a:gd name="f377" fmla="val 1198"/>
                <a:gd name="f378" fmla="val 1339"/>
                <a:gd name="f379" fmla="val 1200"/>
                <a:gd name="f380" fmla="val 1338"/>
                <a:gd name="f381" fmla="val 1201"/>
                <a:gd name="f382" fmla="val 1336"/>
                <a:gd name="f383" fmla="val 1203"/>
                <a:gd name="f384" fmla="val 1335"/>
                <a:gd name="f385" fmla="val 1212"/>
                <a:gd name="f386" fmla="val 1332"/>
                <a:gd name="f387" fmla="val 1214"/>
                <a:gd name="f388" fmla="val 1213"/>
                <a:gd name="f389" fmla="val 1316"/>
                <a:gd name="f390" fmla="val 1254"/>
                <a:gd name="f391" fmla="val 1192"/>
                <a:gd name="f392" fmla="val 1130"/>
                <a:gd name="f393" fmla="val 1127"/>
                <a:gd name="f394" fmla="val 1125"/>
                <a:gd name="f395" fmla="val 1123"/>
                <a:gd name="f396" fmla="val 1189"/>
                <a:gd name="f397" fmla="val 1165"/>
                <a:gd name="f398" fmla="val 1140"/>
                <a:gd name="f399" fmla="val 1129"/>
                <a:gd name="f400" fmla="val 1188"/>
                <a:gd name="f401" fmla="val 1246"/>
                <a:gd name="f402" fmla="val 1305"/>
                <a:gd name="f403" fmla="val 1311"/>
                <a:gd name="f404" fmla="val 1318"/>
                <a:gd name="f405" fmla="val 1328"/>
                <a:gd name="f406" fmla="val 1141"/>
                <a:gd name="f407" fmla="val 1144"/>
                <a:gd name="f408" fmla="val 1156"/>
                <a:gd name="f409" fmla="val 1166"/>
                <a:gd name="f410" fmla="val 1347"/>
                <a:gd name="f411" fmla="val 1359"/>
                <a:gd name="f412" fmla="val 1376"/>
                <a:gd name="f413" fmla="val 1175"/>
                <a:gd name="f414" fmla="val 1397"/>
                <a:gd name="f415" fmla="val 1158"/>
                <a:gd name="f416" fmla="val 1411"/>
                <a:gd name="f417" fmla="val 1139"/>
                <a:gd name="f418" fmla="val 1117"/>
                <a:gd name="f419" fmla="val 1435"/>
                <a:gd name="f420" fmla="val 1093"/>
                <a:gd name="f421" fmla="val 1049"/>
                <a:gd name="f422" fmla="val 1005"/>
                <a:gd name="f423" fmla="val 1448"/>
                <a:gd name="f424" fmla="val 961"/>
                <a:gd name="f425" fmla="val 1437"/>
                <a:gd name="f426" fmla="val 943"/>
                <a:gd name="f427" fmla="val 1432"/>
                <a:gd name="f428" fmla="val 926"/>
                <a:gd name="f429" fmla="val 911"/>
                <a:gd name="f430" fmla="val 1413"/>
                <a:gd name="f431" fmla="val 885"/>
                <a:gd name="f432" fmla="val 1361"/>
                <a:gd name="f433" fmla="val 913"/>
                <a:gd name="f434" fmla="val 916"/>
                <a:gd name="f435" fmla="val 918"/>
                <a:gd name="f436" fmla="val 1334"/>
                <a:gd name="f437" fmla="val 927"/>
                <a:gd name="f438" fmla="val 1326"/>
                <a:gd name="f439" fmla="val 1319"/>
                <a:gd name="f440" fmla="val 1209"/>
                <a:gd name="f441" fmla="val 1099"/>
                <a:gd name="f442" fmla="val 989"/>
                <a:gd name="f443" fmla="val 986"/>
                <a:gd name="f444" fmla="val 984"/>
                <a:gd name="f445" fmla="val 980"/>
                <a:gd name="f446" fmla="val 920"/>
                <a:gd name="f447" fmla="val 987"/>
                <a:gd name="f448" fmla="val 912"/>
                <a:gd name="f449" fmla="val 992"/>
                <a:gd name="f450" fmla="val 908"/>
                <a:gd name="f451" fmla="val 1001"/>
                <a:gd name="f452" fmla="val 904"/>
                <a:gd name="f453" fmla="val 894"/>
                <a:gd name="f454" fmla="val 1018"/>
                <a:gd name="f455" fmla="val 884"/>
                <a:gd name="f456" fmla="val 1024"/>
                <a:gd name="f457" fmla="val 845"/>
                <a:gd name="f458" fmla="val 1045"/>
                <a:gd name="f459" fmla="val 795"/>
                <a:gd name="f460" fmla="val 1036"/>
                <a:gd name="f461" fmla="val 1010"/>
                <a:gd name="f462" fmla="val 747"/>
                <a:gd name="f463" fmla="val 998"/>
                <a:gd name="f464" fmla="val 735"/>
                <a:gd name="f465" fmla="val 985"/>
                <a:gd name="f466" fmla="val 727"/>
                <a:gd name="f467" fmla="val 968"/>
                <a:gd name="f468" fmla="val 723"/>
                <a:gd name="f469" fmla="val 960"/>
                <a:gd name="f470" fmla="val 718"/>
                <a:gd name="f471" fmla="val 954"/>
                <a:gd name="f472" fmla="val 709"/>
                <a:gd name="f473" fmla="val 950"/>
                <a:gd name="f474" fmla="val 695"/>
                <a:gd name="f475" fmla="val 941"/>
                <a:gd name="f476" fmla="val 681"/>
                <a:gd name="f477" fmla="val 932"/>
                <a:gd name="f478" fmla="val 666"/>
                <a:gd name="f479" fmla="val 923"/>
                <a:gd name="f480" fmla="val 668"/>
                <a:gd name="f481" fmla="val 933"/>
                <a:gd name="f482" fmla="val 670"/>
                <a:gd name="f483" fmla="val 977"/>
                <a:gd name="f484" fmla="val 676"/>
                <a:gd name="f485" fmla="val 671"/>
                <a:gd name="f486" fmla="val 1031"/>
                <a:gd name="f487" fmla="val 669"/>
                <a:gd name="f488" fmla="val 1043"/>
                <a:gd name="f489" fmla="val 1056"/>
                <a:gd name="f490" fmla="val 1068"/>
                <a:gd name="f491" fmla="val 1157"/>
                <a:gd name="f492" fmla="val 1245"/>
                <a:gd name="f493" fmla="val 1341"/>
                <a:gd name="f494" fmla="val 1343"/>
                <a:gd name="f495" fmla="val 1351"/>
                <a:gd name="f496" fmla="val 1373"/>
                <a:gd name="f497" fmla="val 1394"/>
                <a:gd name="f498" fmla="val 1423"/>
                <a:gd name="f499" fmla="val 1430"/>
                <a:gd name="f500" fmla="val 646"/>
                <a:gd name="f501" fmla="val 545"/>
                <a:gd name="f502" fmla="val 495"/>
                <a:gd name="f503" fmla="val 486"/>
                <a:gd name="f504" fmla="val 478"/>
                <a:gd name="f505" fmla="val 1426"/>
                <a:gd name="f506" fmla="val 470"/>
                <a:gd name="f507" fmla="val 1421"/>
                <a:gd name="f508" fmla="val 458"/>
                <a:gd name="f509" fmla="val 1414"/>
                <a:gd name="f510" fmla="val 450"/>
                <a:gd name="f511" fmla="val 1404"/>
                <a:gd name="f512" fmla="val 446"/>
                <a:gd name="f513" fmla="val 1390"/>
                <a:gd name="f514" fmla="val 1417"/>
                <a:gd name="f515" fmla="val 413"/>
                <a:gd name="f516" fmla="val 389"/>
                <a:gd name="f517" fmla="val 1436"/>
                <a:gd name="f518" fmla="val 354"/>
                <a:gd name="f519" fmla="val 1447"/>
                <a:gd name="f520" fmla="val 318"/>
                <a:gd name="f521" fmla="val 282"/>
                <a:gd name="f522" fmla="val 1443"/>
                <a:gd name="f523" fmla="val 260"/>
                <a:gd name="f524" fmla="val 239"/>
                <a:gd name="f525" fmla="val 221"/>
                <a:gd name="f526" fmla="val 1424"/>
                <a:gd name="f527" fmla="val 215"/>
                <a:gd name="f528" fmla="val 1420"/>
                <a:gd name="f529" fmla="val 209"/>
                <a:gd name="f530" fmla="val 1416"/>
                <a:gd name="f531" fmla="val 204"/>
                <a:gd name="f532" fmla="val 1370"/>
                <a:gd name="f533" fmla="val 205"/>
                <a:gd name="f534" fmla="val 1353"/>
                <a:gd name="f535" fmla="val 208"/>
                <a:gd name="f536" fmla="val 1350"/>
                <a:gd name="f537" fmla="val 211"/>
                <a:gd name="f538" fmla="val 1345"/>
                <a:gd name="f539" fmla="val 1342"/>
                <a:gd name="f540" fmla="val 1159"/>
                <a:gd name="f541" fmla="val 1067"/>
                <a:gd name="f542" fmla="val 827"/>
                <a:gd name="f543" fmla="val 401"/>
                <a:gd name="f544" fmla="val 453"/>
                <a:gd name="f545" fmla="val 841"/>
                <a:gd name="f546" fmla="val 493"/>
                <a:gd name="f547" fmla="val 871"/>
                <a:gd name="f548" fmla="val 526"/>
                <a:gd name="f549" fmla="val 898"/>
                <a:gd name="f550" fmla="val 557"/>
                <a:gd name="f551" fmla="val 934"/>
                <a:gd name="f552" fmla="val 576"/>
                <a:gd name="f553" fmla="val 972"/>
                <a:gd name="f554" fmla="val 589"/>
                <a:gd name="f555" fmla="val 1007"/>
                <a:gd name="f556" fmla="val 601"/>
                <a:gd name="f557" fmla="val 608"/>
                <a:gd name="f558" fmla="val 1079"/>
                <a:gd name="f559" fmla="val 1100"/>
                <a:gd name="f560" fmla="val 610"/>
                <a:gd name="f561" fmla="val 1120"/>
                <a:gd name="f562" fmla="val 611"/>
                <a:gd name="f563" fmla="val 1173"/>
                <a:gd name="f564" fmla="val 1205"/>
                <a:gd name="f565" fmla="val 605"/>
                <a:gd name="f566" fmla="val 599"/>
                <a:gd name="f567" fmla="val 575"/>
                <a:gd name="f568" fmla="val 1367"/>
                <a:gd name="f569" fmla="val 552"/>
                <a:gd name="f570" fmla="val 1402"/>
                <a:gd name="f571" fmla="val 531"/>
                <a:gd name="f572" fmla="val 505"/>
                <a:gd name="f573" fmla="val 469"/>
                <a:gd name="f574" fmla="val 1481"/>
                <a:gd name="f575" fmla="val 414"/>
                <a:gd name="f576" fmla="val 359"/>
                <a:gd name="f577" fmla="val 1455"/>
                <a:gd name="f578" fmla="val 303"/>
                <a:gd name="f579" fmla="val 281"/>
                <a:gd name="f580" fmla="val 1434"/>
                <a:gd name="f581" fmla="val 261"/>
                <a:gd name="f582" fmla="val 243"/>
                <a:gd name="f583" fmla="val 1393"/>
                <a:gd name="f584" fmla="val 178"/>
                <a:gd name="f585" fmla="val 1323"/>
                <a:gd name="f586" fmla="val 156"/>
                <a:gd name="f587" fmla="val 1226"/>
                <a:gd name="f588" fmla="val 108"/>
                <a:gd name="f589" fmla="val 1124"/>
                <a:gd name="f590" fmla="val 105"/>
                <a:gd name="f591" fmla="val 1032"/>
                <a:gd name="f592" fmla="val 131"/>
                <a:gd name="f593" fmla="val 969"/>
                <a:gd name="f594" fmla="val 158"/>
                <a:gd name="f595" fmla="val 917"/>
                <a:gd name="f596" fmla="val 200"/>
                <a:gd name="f597" fmla="val 879"/>
                <a:gd name="f598" fmla="val 257"/>
                <a:gd name="f599" fmla="val 847"/>
                <a:gd name="f600" fmla="val 302"/>
                <a:gd name="f601" fmla="val 828"/>
                <a:gd name="f602" fmla="val 352"/>
                <a:gd name="f603" fmla="val 947"/>
                <a:gd name="f604" fmla="val 873"/>
                <a:gd name="f605" fmla="val 891"/>
                <a:gd name="f606" fmla="val 896"/>
                <a:gd name="f607" fmla="val 948"/>
                <a:gd name="f608" fmla="val 899"/>
                <a:gd name="f609" fmla="val 953"/>
                <a:gd name="f610" fmla="val 973"/>
                <a:gd name="f611" fmla="val 1027"/>
                <a:gd name="f612" fmla="val 1145"/>
                <a:gd name="f613" fmla="val 1116"/>
                <a:gd name="f614" fmla="val 1233"/>
                <a:gd name="f615" fmla="val 1095"/>
                <a:gd name="f616" fmla="val 1065"/>
                <a:gd name="f617" fmla="val 931"/>
                <a:gd name="f618" fmla="val 806"/>
                <a:gd name="f619" fmla="val 1377"/>
                <a:gd name="f620" fmla="val 612"/>
                <a:gd name="f621" fmla="val 1322"/>
                <a:gd name="f622" fmla="val 1317"/>
                <a:gd name="f623" fmla="val 1285"/>
                <a:gd name="f624" fmla="val 1253"/>
                <a:gd name="f625" fmla="val 1219"/>
                <a:gd name="f626" fmla="val 624"/>
                <a:gd name="f627" fmla="val 1190"/>
                <a:gd name="f628" fmla="val 628"/>
                <a:gd name="f629" fmla="val 1161"/>
                <a:gd name="f630" fmla="val 1132"/>
                <a:gd name="f631" fmla="val 632"/>
                <a:gd name="f632" fmla="val 633"/>
                <a:gd name="f633" fmla="val 1101"/>
                <a:gd name="f634" fmla="val 1085"/>
                <a:gd name="f635" fmla="val 1044"/>
                <a:gd name="f636" fmla="val 627"/>
                <a:gd name="f637" fmla="val 1023"/>
                <a:gd name="f638" fmla="val 625"/>
                <a:gd name="f639" fmla="val 1019"/>
                <a:gd name="f640" fmla="val 1016"/>
                <a:gd name="f641" fmla="val 1015"/>
                <a:gd name="f642" fmla="val 629"/>
                <a:gd name="f643" fmla="val 680"/>
                <a:gd name="f644" fmla="val 981"/>
                <a:gd name="f645" fmla="val 732"/>
                <a:gd name="f646" fmla="val 964"/>
                <a:gd name="f647" fmla="val 783"/>
                <a:gd name="f648" fmla="val 812"/>
                <a:gd name="f649" fmla="val 945"/>
                <a:gd name="f650" fmla="val 842"/>
                <a:gd name="f651" fmla="val 654"/>
                <a:gd name="f652" fmla="val 970"/>
                <a:gd name="f653" fmla="val 651"/>
                <a:gd name="f654" fmla="val 874"/>
                <a:gd name="f655" fmla="val 823"/>
                <a:gd name="f656" fmla="val 588"/>
                <a:gd name="f657" fmla="val 772"/>
                <a:gd name="f658" fmla="val 585"/>
                <a:gd name="f659" fmla="val 581"/>
                <a:gd name="f660" fmla="val 752"/>
                <a:gd name="f661" fmla="val 572"/>
                <a:gd name="f662" fmla="val 750"/>
                <a:gd name="f663" fmla="val 567"/>
                <a:gd name="f664" fmla="val 480"/>
                <a:gd name="f665" fmla="val 777"/>
                <a:gd name="f666" fmla="val 784"/>
                <a:gd name="f667" fmla="val 787"/>
                <a:gd name="f668" fmla="val 388"/>
                <a:gd name="f669" fmla="val 790"/>
                <a:gd name="f670" fmla="val 365"/>
                <a:gd name="f671" fmla="val 791"/>
                <a:gd name="f672" fmla="val 792"/>
                <a:gd name="f673" fmla="val 297"/>
                <a:gd name="f674" fmla="val 289"/>
                <a:gd name="f675" fmla="val 274"/>
                <a:gd name="f676" fmla="val 836"/>
                <a:gd name="f677" fmla="val 259"/>
                <a:gd name="f678" fmla="val 876"/>
                <a:gd name="f679" fmla="val 245"/>
                <a:gd name="f680" fmla="val 915"/>
                <a:gd name="f681" fmla="val 228"/>
                <a:gd name="f682" fmla="val 232"/>
                <a:gd name="f683" fmla="val 1011"/>
                <a:gd name="f684" fmla="val 240"/>
                <a:gd name="f685" fmla="val 264"/>
                <a:gd name="f686" fmla="val 1104"/>
                <a:gd name="f687" fmla="val 305"/>
                <a:gd name="f688" fmla="val 1136"/>
                <a:gd name="f689" fmla="val 362"/>
                <a:gd name="f690" fmla="val 1181"/>
                <a:gd name="f691" fmla="val 427"/>
                <a:gd name="f692" fmla="val 1193"/>
                <a:gd name="f693" fmla="val 1176"/>
                <a:gd name="f694" fmla="val 543"/>
                <a:gd name="f695" fmla="val 1142"/>
                <a:gd name="f696" fmla="val 1106"/>
                <a:gd name="f697" fmla="val 637"/>
                <a:gd name="f698" fmla="val 652"/>
                <a:gd name="f699" fmla="val 1035"/>
                <a:gd name="f700" fmla="val 1235"/>
                <a:gd name="f701" fmla="val 1321"/>
                <a:gd name="f702" fmla="val 1250"/>
                <a:gd name="f703" fmla="val 1320"/>
                <a:gd name="f704" fmla="val 1263"/>
                <a:gd name="f705" fmla="val 1277"/>
                <a:gd name="f706" fmla="val 1291"/>
                <a:gd name="f707" fmla="val 1304"/>
                <a:gd name="f708" fmla="val 1315"/>
                <a:gd name="f709" fmla="val 1312"/>
                <a:gd name="f710" fmla="val 1310"/>
                <a:gd name="f711" fmla="val 1284"/>
                <a:gd name="f712" fmla="val 1259"/>
                <a:gd name="f713" fmla="val 1216"/>
                <a:gd name="f714" fmla="val 1392"/>
                <a:gd name="f715" fmla="val 1215"/>
                <a:gd name="f716" fmla="val 1224"/>
                <a:gd name="f717" fmla="val 1418"/>
                <a:gd name="f718" fmla="val 1301"/>
                <a:gd name="f719" fmla="val 1398"/>
                <a:gd name="f720" fmla="val 1407"/>
                <a:gd name="f721" fmla="val 1381"/>
                <a:gd name="f722" fmla="val 1369"/>
                <a:gd name="f723" fmla="val 1354"/>
                <a:gd name="f724" fmla="val 1346"/>
                <a:gd name="f725" fmla="val 1405"/>
                <a:gd name="f726" fmla="val 1406"/>
                <a:gd name="f727" fmla="val 1220"/>
                <a:gd name="f728" fmla="val 1103"/>
                <a:gd name="f729" fmla="val 979"/>
                <a:gd name="f730" fmla="val 1050"/>
                <a:gd name="f731" fmla="val 1242"/>
                <a:gd name="f732" fmla="val 1236"/>
                <a:gd name="f733" fmla="val 1119"/>
                <a:gd name="f734" fmla="val 1252"/>
                <a:gd name="f735" fmla="val 949"/>
                <a:gd name="f736" fmla="val 1349"/>
                <a:gd name="f737" fmla="val 929"/>
                <a:gd name="f738" fmla="val 1358"/>
                <a:gd name="f739" fmla="val 910"/>
                <a:gd name="f740" fmla="val 967"/>
                <a:gd name="f741" fmla="val 990"/>
                <a:gd name="f742" fmla="val 1014"/>
                <a:gd name="f743" fmla="val 1084"/>
                <a:gd name="f744" fmla="val 1410"/>
                <a:gd name="f745" fmla="val 1128"/>
                <a:gd name="f746" fmla="val 1147"/>
                <a:gd name="f747" fmla="val 1372"/>
                <a:gd name="f748" fmla="val 1148"/>
                <a:gd name="f749" fmla="val 1363"/>
                <a:gd name="f750" fmla="val 1133"/>
                <a:gd name="f751" fmla="val 1092"/>
                <a:gd name="f752" fmla="val 1333"/>
                <a:gd name="f753" fmla="val 1074"/>
                <a:gd name="f754" fmla="val 1055"/>
                <a:gd name="f755" fmla="val 1091"/>
                <a:gd name="f756" fmla="val 1186"/>
                <a:gd name="f757" fmla="val 1118"/>
                <a:gd name="f758" fmla="val 1042"/>
                <a:gd name="f759" fmla="val 1053"/>
                <a:gd name="f760" fmla="val 457"/>
                <a:gd name="f761" fmla="val 710"/>
                <a:gd name="f762" fmla="val 471"/>
                <a:gd name="f763" fmla="val 497"/>
                <a:gd name="f764" fmla="val 737"/>
                <a:gd name="f765" fmla="val 742"/>
                <a:gd name="f766" fmla="val 733"/>
                <a:gd name="f767" fmla="val 698"/>
                <a:gd name="f768" fmla="val 673"/>
                <a:gd name="f769" fmla="val 667"/>
                <a:gd name="f770" fmla="val 697"/>
                <a:gd name="f771" fmla="val 655"/>
                <a:gd name="f772" fmla="val 706"/>
                <a:gd name="f773" fmla="val 685"/>
                <a:gd name="f774" fmla="val 746"/>
                <a:gd name="f775" fmla="val 785"/>
                <a:gd name="f776" fmla="val 793"/>
                <a:gd name="f777" fmla="val 797"/>
                <a:gd name="f778" fmla="val 837"/>
                <a:gd name="f779" fmla="val 878"/>
                <a:gd name="f780" fmla="val 942"/>
                <a:gd name="f781" fmla="val 892"/>
                <a:gd name="f782" fmla="val 580"/>
                <a:gd name="f783" fmla="val 850"/>
                <a:gd name="f784" fmla="val 449"/>
                <a:gd name="f785" fmla="val 814"/>
                <a:gd name="f786" fmla="val 345"/>
                <a:gd name="f787" fmla="val 798"/>
                <a:gd name="f788" fmla="val 332"/>
                <a:gd name="f789" fmla="val 381"/>
                <a:gd name="f790" fmla="val 431"/>
                <a:gd name="f791" fmla="val 587"/>
                <a:gd name="f792" fmla="val 1348"/>
                <a:gd name="f793" fmla="val 1356"/>
                <a:gd name="f794" fmla="val 614"/>
                <a:gd name="f795" fmla="val 1395"/>
                <a:gd name="f796" fmla="val 789"/>
                <a:gd name="f797" fmla="val 831"/>
                <a:gd name="f798" fmla="val 875"/>
                <a:gd name="f799" fmla="val 940"/>
                <a:gd name="f800" fmla="val 951"/>
                <a:gd name="f801" fmla="val 1445"/>
                <a:gd name="f802" fmla="val 1467"/>
                <a:gd name="f803" fmla="val 988"/>
                <a:gd name="f804" fmla="val 1495"/>
                <a:gd name="f805" fmla="val 1533"/>
                <a:gd name="f806" fmla="val 1563"/>
                <a:gd name="f807" fmla="val 1582"/>
                <a:gd name="f808" fmla="val 1597"/>
                <a:gd name="f809" fmla="val 906"/>
                <a:gd name="f810" fmla="val 1598"/>
                <a:gd name="f811" fmla="val 1578"/>
                <a:gd name="f812" fmla="val 853"/>
                <a:gd name="f813" fmla="val 1529"/>
                <a:gd name="f814" fmla="val 1480"/>
                <a:gd name="f815" fmla="val 729"/>
                <a:gd name="f816" fmla="val 578"/>
                <a:gd name="f817" fmla="val 582"/>
                <a:gd name="f818" fmla="val 569"/>
                <a:gd name="f819" fmla="val 523"/>
                <a:gd name="f820" fmla="val 501"/>
                <a:gd name="f821" fmla="val 492"/>
                <a:gd name="f822" fmla="val 1362"/>
                <a:gd name="f823" fmla="val 475"/>
                <a:gd name="f824" fmla="val 1368"/>
                <a:gd name="f825" fmla="val 1387"/>
                <a:gd name="f826" fmla="val 481"/>
                <a:gd name="f827" fmla="val 488"/>
                <a:gd name="f828" fmla="val 496"/>
                <a:gd name="f829" fmla="val 544"/>
                <a:gd name="f830" fmla="val 593"/>
                <a:gd name="f831" fmla="val 642"/>
                <a:gd name="f832" fmla="val 653"/>
                <a:gd name="f833" fmla="val 664"/>
                <a:gd name="f834" fmla="val 1378"/>
                <a:gd name="f835" fmla="val 1365"/>
                <a:gd name="f836" fmla="val 660"/>
                <a:gd name="f837" fmla="val 649"/>
                <a:gd name="f838" fmla="val 647"/>
                <a:gd name="f839" fmla="val 1352"/>
                <a:gd name="f840" fmla="val 1265"/>
                <a:gd name="f841" fmla="val 1183"/>
                <a:gd name="f842" fmla="val 1098"/>
                <a:gd name="f843" fmla="val 1096"/>
                <a:gd name="f844" fmla="val 639"/>
                <a:gd name="f845" fmla="val 1114"/>
                <a:gd name="f846" fmla="val 592"/>
                <a:gd name="f847" fmla="val 1160"/>
                <a:gd name="f848" fmla="val 1184"/>
                <a:gd name="f849" fmla="val 500"/>
                <a:gd name="f850" fmla="val 1206"/>
                <a:gd name="f851" fmla="val 499"/>
                <a:gd name="f852" fmla="val 1247"/>
                <a:gd name="f853" fmla="val 1288"/>
                <a:gd name="f854" fmla="val 1329"/>
                <a:gd name="f855" fmla="val 393"/>
                <a:gd name="f856" fmla="val 331"/>
                <a:gd name="f857" fmla="val 1155"/>
                <a:gd name="f858" fmla="val 244"/>
                <a:gd name="f859" fmla="val 1102"/>
                <a:gd name="f860" fmla="val 1108"/>
                <a:gd name="f861" fmla="val 1109"/>
                <a:gd name="f862" fmla="val 1268"/>
                <a:gd name="f863" fmla="val 238"/>
                <a:gd name="f864" fmla="val 231"/>
                <a:gd name="f865" fmla="val 224"/>
                <a:gd name="f866" fmla="val 1371"/>
                <a:gd name="f867" fmla="val 217"/>
                <a:gd name="f868" fmla="val 336"/>
                <a:gd name="f869" fmla="val 1415"/>
                <a:gd name="f870" fmla="val 395"/>
                <a:gd name="f871" fmla="val 407"/>
                <a:gd name="f872" fmla="val 417"/>
                <a:gd name="f873" fmla="val 416"/>
                <a:gd name="f874" fmla="val 1366"/>
                <a:gd name="f875" fmla="val 399"/>
                <a:gd name="f876" fmla="val 351"/>
                <a:gd name="f877" fmla="val 323"/>
                <a:gd name="f878" fmla="val 344"/>
                <a:gd name="f879" fmla="val 1289"/>
                <a:gd name="f880" fmla="val 773"/>
                <a:gd name="f881" fmla="val 782"/>
                <a:gd name="f882" fmla="val 199"/>
                <a:gd name="f883" fmla="val 900"/>
                <a:gd name="f884" fmla="val 98"/>
                <a:gd name="f885" fmla="val 91"/>
                <a:gd name="f886" fmla="val 89"/>
                <a:gd name="f887" fmla="val 93"/>
                <a:gd name="f888" fmla="val 111"/>
                <a:gd name="f889" fmla="val 1048"/>
                <a:gd name="f890" fmla="val 162"/>
                <a:gd name="f891" fmla="val 1060"/>
                <a:gd name="f892" fmla="val 1041"/>
                <a:gd name="f893" fmla="val 216"/>
                <a:gd name="f894" fmla="val 1039"/>
                <a:gd name="f895" fmla="val 206"/>
                <a:gd name="f896" fmla="val 1000"/>
                <a:gd name="f897" fmla="val 965"/>
                <a:gd name="f898" fmla="val 225"/>
                <a:gd name="f899" fmla="val 235"/>
                <a:gd name="f900" fmla="val 877"/>
                <a:gd name="f901" fmla="val 851"/>
                <a:gd name="f902" fmla="val 252"/>
                <a:gd name="f903" fmla="val 829"/>
                <a:gd name="f904" fmla="val 808"/>
                <a:gd name="f905" fmla="val 268"/>
                <a:gd name="f906" fmla="val 251"/>
                <a:gd name="f907" fmla="val 234"/>
                <a:gd name="f908" fmla="val 778"/>
                <a:gd name="f909" fmla="val 919"/>
                <a:gd name="f910" fmla="val 936"/>
                <a:gd name="f911" fmla="val 922"/>
                <a:gd name="f912" fmla="val 921"/>
                <a:gd name="f913" fmla="val 887"/>
                <a:gd name="f914" fmla="val 909"/>
                <a:gd name="f915" fmla="val 886"/>
                <a:gd name="f916" fmla="val 858"/>
                <a:gd name="f917" fmla="val 818"/>
                <a:gd name="f918" fmla="val 613"/>
                <a:gd name="f919" fmla="val 738"/>
                <a:gd name="f920" fmla="val 739"/>
                <a:gd name="f921" fmla="val 604"/>
                <a:gd name="f922" fmla="val 754"/>
                <a:gd name="f923" fmla="val 607"/>
                <a:gd name="f924" fmla="val 761"/>
                <a:gd name="f925" fmla="val 802"/>
                <a:gd name="f926" fmla="val 843"/>
                <a:gd name="f927" fmla="val 658"/>
                <a:gd name="f928" fmla="val 902"/>
                <a:gd name="f929" fmla="val 907"/>
                <a:gd name="f930" fmla="val 693"/>
                <a:gd name="f931" fmla="val 914"/>
                <a:gd name="f932" fmla="val 928"/>
                <a:gd name="f933" fmla="val 716"/>
                <a:gd name="f934" fmla="val 880"/>
                <a:gd name="f935" fmla="val 740"/>
                <a:gd name="f936" fmla="val 869"/>
                <a:gd name="f937" fmla="val 855"/>
                <a:gd name="f938" fmla="val 810"/>
                <a:gd name="f939" fmla="val 854"/>
                <a:gd name="f940" fmla="val 860"/>
                <a:gd name="f941" fmla="val 861"/>
                <a:gd name="f942" fmla="val 903"/>
                <a:gd name="f943" fmla="val 995"/>
                <a:gd name="f944" fmla="val 963"/>
                <a:gd name="f945" fmla="val 615"/>
                <a:gd name="f946" fmla="val 821"/>
                <a:gd name="f947" fmla="val 813"/>
                <a:gd name="f948" fmla="val 840"/>
                <a:gd name="f949" fmla="val 820"/>
                <a:gd name="f950" fmla="val 832"/>
                <a:gd name="f951" fmla="val 905"/>
                <a:gd name="f952" fmla="val 924"/>
                <a:gd name="f953" fmla="val 925"/>
                <a:gd name="f954" fmla="val 857"/>
                <a:gd name="f955" fmla="val 852"/>
                <a:gd name="f956" fmla="val 636"/>
                <a:gd name="f957" fmla="val 834"/>
                <a:gd name="f958" fmla="val 883"/>
                <a:gd name="f959" fmla="val 889"/>
                <a:gd name="f960" fmla="val 895"/>
                <a:gd name="f961" fmla="val 952"/>
                <a:gd name="f962" fmla="val 822"/>
                <a:gd name="f963" fmla="val 897"/>
                <a:gd name="f964" fmla="val 1013"/>
                <a:gd name="f965" fmla="val 1462"/>
                <a:gd name="f966" fmla="val 1474"/>
                <a:gd name="f967" fmla="val 263"/>
                <a:gd name="f968" fmla="val 1532"/>
                <a:gd name="f969" fmla="val 1547"/>
                <a:gd name="f970" fmla="val 1520"/>
                <a:gd name="f971" fmla="val 1454"/>
                <a:gd name="f972" fmla="val 18"/>
                <a:gd name="f973" fmla="val 43"/>
                <a:gd name="f974" fmla="val 1314"/>
                <a:gd name="f975" fmla="val 1298"/>
                <a:gd name="f976" fmla="val 1296"/>
                <a:gd name="f977" fmla="val 1300"/>
                <a:gd name="f978" fmla="val 1308"/>
                <a:gd name="f979" fmla="val 63"/>
                <a:gd name="f980" fmla="val 1403"/>
                <a:gd name="f981" fmla="val 61"/>
                <a:gd name="f982" fmla="val 1459"/>
                <a:gd name="f983" fmla="val 1493"/>
                <a:gd name="f984" fmla="val 1504"/>
                <a:gd name="f985" fmla="val 125"/>
                <a:gd name="f986" fmla="val 1519"/>
                <a:gd name="f987" fmla="val 1497"/>
                <a:gd name="f988" fmla="val 242"/>
                <a:gd name="f989" fmla="val 1452"/>
                <a:gd name="f990" fmla="val 250"/>
                <a:gd name="f991" fmla="val 1457"/>
                <a:gd name="f992" fmla="val 957"/>
                <a:gd name="f993" fmla="val 102"/>
                <a:gd name="f994" fmla="val 68"/>
                <a:gd name="f995" fmla="val 819"/>
                <a:gd name="f996" fmla="val 82"/>
                <a:gd name="f997" fmla="val 265"/>
                <a:gd name="f998" fmla="val 314"/>
                <a:gd name="f999" fmla="val 322"/>
                <a:gd name="f1000" fmla="val 824"/>
                <a:gd name="f1001" fmla="val 304"/>
                <a:gd name="f1002" fmla="val 294"/>
                <a:gd name="f1003" fmla="val 290"/>
                <a:gd name="f1004" fmla="val 775"/>
                <a:gd name="f1005" fmla="val 755"/>
                <a:gd name="f1006" fmla="val 161"/>
                <a:gd name="f1007" fmla="val 781"/>
                <a:gd name="f1008" fmla="val 126"/>
                <a:gd name="f1009" fmla="val 107"/>
                <a:gd name="f1010" fmla="val 153"/>
                <a:gd name="f1011" fmla="val 415"/>
                <a:gd name="f1012" fmla="val 1204"/>
                <a:gd name="f1013" fmla="val 1249"/>
                <a:gd name="f1014" fmla="val 1293"/>
                <a:gd name="f1015" fmla="val 441"/>
                <a:gd name="f1016" fmla="val 460"/>
                <a:gd name="f1017" fmla="val 472"/>
                <a:gd name="f1018" fmla="val 477"/>
                <a:gd name="f1019" fmla="val 1264"/>
                <a:gd name="f1020" fmla="val 1211"/>
                <a:gd name="f1021" fmla="val 456"/>
                <a:gd name="f1022" fmla="+- 0 0 -90"/>
                <a:gd name="f1023" fmla="*/ f3 1 1621"/>
                <a:gd name="f1024" fmla="*/ f4 1 1451"/>
                <a:gd name="f1025" fmla="val f5"/>
                <a:gd name="f1026" fmla="val f6"/>
                <a:gd name="f1027" fmla="val f7"/>
                <a:gd name="f1028" fmla="*/ f1022 f0 1"/>
                <a:gd name="f1029" fmla="+- f1027 0 f1025"/>
                <a:gd name="f1030" fmla="+- f1026 0 f1025"/>
                <a:gd name="f1031" fmla="*/ f1028 1 f2"/>
                <a:gd name="f1032" fmla="*/ f1030 1 1621"/>
                <a:gd name="f1033" fmla="*/ f1029 1 1451"/>
                <a:gd name="f1034" fmla="*/ 193 f1030 1"/>
                <a:gd name="f1035" fmla="*/ 771 f1029 1"/>
                <a:gd name="f1036" fmla="*/ 22 f1030 1"/>
                <a:gd name="f1037" fmla="*/ 511 f1029 1"/>
                <a:gd name="f1038" fmla="*/ 110 f1030 1"/>
                <a:gd name="f1039" fmla="*/ 548 f1029 1"/>
                <a:gd name="f1040" fmla="*/ 142 f1030 1"/>
                <a:gd name="f1041" fmla="*/ 367 f1029 1"/>
                <a:gd name="f1042" fmla="*/ 313 f1030 1"/>
                <a:gd name="f1043" fmla="*/ 770 f1029 1"/>
                <a:gd name="f1044" fmla="*/ 598 f1030 1"/>
                <a:gd name="f1045" fmla="*/ 386 f1029 1"/>
                <a:gd name="f1046" fmla="*/ 672 f1030 1"/>
                <a:gd name="f1047" fmla="*/ 418 f1029 1"/>
                <a:gd name="f1048" fmla="*/ 707 f1030 1"/>
                <a:gd name="f1049" fmla="*/ 207 f1029 1"/>
                <a:gd name="f1050" fmla="*/ 1299 f1030 1"/>
                <a:gd name="f1051" fmla="*/ 67 f1029 1"/>
                <a:gd name="f1052" fmla="*/ 1491 f1030 1"/>
                <a:gd name="f1053" fmla="*/ 348 f1029 1"/>
                <a:gd name="f1054" fmla="*/ 1594 f1030 1"/>
                <a:gd name="f1055" fmla="*/ 838 f1029 1"/>
                <a:gd name="f1056" fmla="*/ 1427 f1030 1"/>
                <a:gd name="f1057" fmla="*/ 1325 f1029 1"/>
                <a:gd name="f1058" fmla="*/ 1197 f1030 1"/>
                <a:gd name="f1059" fmla="*/ 1412 f1029 1"/>
                <a:gd name="f1060" fmla="*/ 1140 f1030 1"/>
                <a:gd name="f1061" fmla="*/ 1123 f1029 1"/>
                <a:gd name="f1062" fmla="*/ 1158 f1030 1"/>
                <a:gd name="f1063" fmla="*/ 1411 f1029 1"/>
                <a:gd name="f1064" fmla="*/ 927 f1030 1"/>
                <a:gd name="f1065" fmla="*/ 1319 f1029 1"/>
                <a:gd name="f1066" fmla="*/ 727 f1030 1"/>
                <a:gd name="f1067" fmla="*/ 968 f1029 1"/>
                <a:gd name="f1068" fmla="*/ 669 f1030 1"/>
                <a:gd name="f1069" fmla="*/ 1334 f1029 1"/>
                <a:gd name="f1070" fmla="*/ 470 f1030 1"/>
                <a:gd name="f1071" fmla="*/ 1421 f1029 1"/>
                <a:gd name="f1072" fmla="*/ 205 f1030 1"/>
                <a:gd name="f1073" fmla="*/ 1353 f1029 1"/>
                <a:gd name="f1074" fmla="*/ 871 f1030 1"/>
                <a:gd name="f1075" fmla="*/ 526 f1029 1"/>
                <a:gd name="f1076" fmla="*/ 1451 f1030 1"/>
                <a:gd name="f1077" fmla="*/ 469 f1029 1"/>
                <a:gd name="f1078" fmla="*/ 879 f1030 1"/>
                <a:gd name="f1079" fmla="*/ 257 f1029 1"/>
                <a:gd name="f1080" fmla="*/ 1233 f1030 1"/>
                <a:gd name="f1081" fmla="*/ 1095 f1029 1"/>
                <a:gd name="f1082" fmla="*/ 1132 f1030 1"/>
                <a:gd name="f1083" fmla="*/ 632 f1029 1"/>
                <a:gd name="f1084" fmla="*/ 654 f1030 1"/>
                <a:gd name="f1085" fmla="*/ 982 f1029 1"/>
                <a:gd name="f1086" fmla="*/ 365 f1030 1"/>
                <a:gd name="f1087" fmla="*/ 791 f1029 1"/>
                <a:gd name="f1088" fmla="*/ 498 f1030 1"/>
                <a:gd name="f1089" fmla="*/ 1176 f1029 1"/>
                <a:gd name="f1090" fmla="*/ 1310 f1030 1"/>
                <a:gd name="f1091" fmla="*/ 1324 f1029 1"/>
                <a:gd name="f1092" fmla="*/ 1398 f1030 1"/>
                <a:gd name="f1093" fmla="*/ 1406 f1030 1"/>
                <a:gd name="f1094" fmla="*/ 979 f1029 1"/>
                <a:gd name="f1095" fmla="*/ 949 f1030 1"/>
                <a:gd name="f1096" fmla="*/ 981 f1029 1"/>
                <a:gd name="f1097" fmla="*/ 945 f1030 1"/>
                <a:gd name="f1098" fmla="*/ 1408 f1029 1"/>
                <a:gd name="f1099" fmla="*/ 1092 f1030 1"/>
                <a:gd name="f1100" fmla="*/ 1333 f1029 1"/>
                <a:gd name="f1101" fmla="*/ 723 f1030 1"/>
                <a:gd name="f1102" fmla="*/ 497 f1029 1"/>
                <a:gd name="f1103" fmla="*/ 797 f1030 1"/>
                <a:gd name="f1104" fmla="*/ 787 f1029 1"/>
                <a:gd name="f1105" fmla="*/ 703 f1030 1"/>
                <a:gd name="f1106" fmla="*/ 457 f1029 1"/>
                <a:gd name="f1107" fmla="*/ 1495 f1030 1"/>
                <a:gd name="f1108" fmla="*/ 987 f1029 1"/>
                <a:gd name="f1109" fmla="*/ 569 f1030 1"/>
                <a:gd name="f1110" fmla="*/ 1337 f1029 1"/>
                <a:gd name="f1111" fmla="*/ 1395 f1029 1"/>
                <a:gd name="f1112" fmla="*/ 624 f1030 1"/>
                <a:gd name="f1113" fmla="*/ 1124 f1029 1"/>
                <a:gd name="f1114" fmla="*/ 393 f1030 1"/>
                <a:gd name="f1115" fmla="*/ 1200 f1029 1"/>
                <a:gd name="f1116" fmla="*/ 217 f1030 1"/>
                <a:gd name="f1117" fmla="*/ 1393 f1029 1"/>
                <a:gd name="f1118" fmla="*/ 1343 f1029 1"/>
                <a:gd name="f1119" fmla="*/ 98 f1030 1"/>
                <a:gd name="f1120" fmla="*/ 949 f1029 1"/>
                <a:gd name="f1121" fmla="*/ 245 f1030 1"/>
                <a:gd name="f1122" fmla="*/ 851 f1029 1"/>
                <a:gd name="f1123" fmla="*/ 613 f1030 1"/>
                <a:gd name="f1124" fmla="*/ 738 f1029 1"/>
                <a:gd name="f1125" fmla="*/ 715 f1030 1"/>
                <a:gd name="f1126" fmla="*/ 928 f1029 1"/>
                <a:gd name="f1127" fmla="*/ 970 f1030 1"/>
                <a:gd name="f1128" fmla="*/ 611 f1029 1"/>
                <a:gd name="f1129" fmla="*/ 925 f1030 1"/>
                <a:gd name="f1130" fmla="*/ 852 f1029 1"/>
                <a:gd name="f1131" fmla="*/ 891 f1030 1"/>
                <a:gd name="f1132" fmla="*/ 986 f1029 1"/>
                <a:gd name="f1133" fmla="*/ 834 f1030 1"/>
                <a:gd name="f1134" fmla="*/ 1014 f1029 1"/>
                <a:gd name="f1135" fmla="*/ 1300 f1030 1"/>
                <a:gd name="f1136" fmla="*/ 120 f1029 1"/>
                <a:gd name="f1137" fmla="*/ 1462 f1030 1"/>
                <a:gd name="f1138" fmla="*/ 268 f1029 1"/>
                <a:gd name="f1139" fmla="*/ 775 f1030 1"/>
                <a:gd name="f1140" fmla="*/ 261 f1029 1"/>
                <a:gd name="f1141" fmla="*/ 415 f1030 1"/>
                <a:gd name="f1142" fmla="*/ 1204 f1029 1"/>
                <a:gd name="f1143" fmla="*/ 477 f1030 1"/>
                <a:gd name="f1144" fmla="*/ 1335 f1029 1"/>
                <a:gd name="f1145" fmla="+- f1031 0 f1"/>
                <a:gd name="f1146" fmla="*/ f1034 1 1621"/>
                <a:gd name="f1147" fmla="*/ f1035 1 1451"/>
                <a:gd name="f1148" fmla="*/ f1036 1 1621"/>
                <a:gd name="f1149" fmla="*/ f1037 1 1451"/>
                <a:gd name="f1150" fmla="*/ f1038 1 1621"/>
                <a:gd name="f1151" fmla="*/ f1039 1 1451"/>
                <a:gd name="f1152" fmla="*/ f1040 1 1621"/>
                <a:gd name="f1153" fmla="*/ f1041 1 1451"/>
                <a:gd name="f1154" fmla="*/ f1042 1 1621"/>
                <a:gd name="f1155" fmla="*/ f1043 1 1451"/>
                <a:gd name="f1156" fmla="*/ f1044 1 1621"/>
                <a:gd name="f1157" fmla="*/ f1045 1 1451"/>
                <a:gd name="f1158" fmla="*/ f1046 1 1621"/>
                <a:gd name="f1159" fmla="*/ f1047 1 1451"/>
                <a:gd name="f1160" fmla="*/ f1048 1 1621"/>
                <a:gd name="f1161" fmla="*/ f1049 1 1451"/>
                <a:gd name="f1162" fmla="*/ f1050 1 1621"/>
                <a:gd name="f1163" fmla="*/ f1051 1 1451"/>
                <a:gd name="f1164" fmla="*/ f1052 1 1621"/>
                <a:gd name="f1165" fmla="*/ f1053 1 1451"/>
                <a:gd name="f1166" fmla="*/ f1054 1 1621"/>
                <a:gd name="f1167" fmla="*/ f1055 1 1451"/>
                <a:gd name="f1168" fmla="*/ f1056 1 1621"/>
                <a:gd name="f1169" fmla="*/ f1057 1 1451"/>
                <a:gd name="f1170" fmla="*/ f1058 1 1621"/>
                <a:gd name="f1171" fmla="*/ f1059 1 1451"/>
                <a:gd name="f1172" fmla="*/ f1060 1 1621"/>
                <a:gd name="f1173" fmla="*/ f1061 1 1451"/>
                <a:gd name="f1174" fmla="*/ f1062 1 1621"/>
                <a:gd name="f1175" fmla="*/ f1063 1 1451"/>
                <a:gd name="f1176" fmla="*/ f1064 1 1621"/>
                <a:gd name="f1177" fmla="*/ f1065 1 1451"/>
                <a:gd name="f1178" fmla="*/ f1066 1 1621"/>
                <a:gd name="f1179" fmla="*/ f1067 1 1451"/>
                <a:gd name="f1180" fmla="*/ f1068 1 1621"/>
                <a:gd name="f1181" fmla="*/ f1069 1 1451"/>
                <a:gd name="f1182" fmla="*/ f1070 1 1621"/>
                <a:gd name="f1183" fmla="*/ f1071 1 1451"/>
                <a:gd name="f1184" fmla="*/ f1072 1 1621"/>
                <a:gd name="f1185" fmla="*/ f1073 1 1451"/>
                <a:gd name="f1186" fmla="*/ f1074 1 1621"/>
                <a:gd name="f1187" fmla="*/ f1075 1 1451"/>
                <a:gd name="f1188" fmla="*/ f1076 1 1621"/>
                <a:gd name="f1189" fmla="*/ f1077 1 1451"/>
                <a:gd name="f1190" fmla="*/ f1078 1 1621"/>
                <a:gd name="f1191" fmla="*/ f1079 1 1451"/>
                <a:gd name="f1192" fmla="*/ f1080 1 1621"/>
                <a:gd name="f1193" fmla="*/ f1081 1 1451"/>
                <a:gd name="f1194" fmla="*/ f1082 1 1621"/>
                <a:gd name="f1195" fmla="*/ f1083 1 1451"/>
                <a:gd name="f1196" fmla="*/ f1084 1 1621"/>
                <a:gd name="f1197" fmla="*/ f1085 1 1451"/>
                <a:gd name="f1198" fmla="*/ f1086 1 1621"/>
                <a:gd name="f1199" fmla="*/ f1087 1 1451"/>
                <a:gd name="f1200" fmla="*/ f1088 1 1621"/>
                <a:gd name="f1201" fmla="*/ f1089 1 1451"/>
                <a:gd name="f1202" fmla="*/ f1090 1 1621"/>
                <a:gd name="f1203" fmla="*/ f1091 1 1451"/>
                <a:gd name="f1204" fmla="*/ f1092 1 1621"/>
                <a:gd name="f1205" fmla="*/ f1093 1 1621"/>
                <a:gd name="f1206" fmla="*/ f1094 1 1451"/>
                <a:gd name="f1207" fmla="*/ f1095 1 1621"/>
                <a:gd name="f1208" fmla="*/ f1096 1 1451"/>
                <a:gd name="f1209" fmla="*/ f1097 1 1621"/>
                <a:gd name="f1210" fmla="*/ f1098 1 1451"/>
                <a:gd name="f1211" fmla="*/ f1099 1 1621"/>
                <a:gd name="f1212" fmla="*/ f1100 1 1451"/>
                <a:gd name="f1213" fmla="*/ f1101 1 1621"/>
                <a:gd name="f1214" fmla="*/ f1102 1 1451"/>
                <a:gd name="f1215" fmla="*/ f1103 1 1621"/>
                <a:gd name="f1216" fmla="*/ f1104 1 1451"/>
                <a:gd name="f1217" fmla="*/ f1105 1 1621"/>
                <a:gd name="f1218" fmla="*/ f1106 1 1451"/>
                <a:gd name="f1219" fmla="*/ f1107 1 1621"/>
                <a:gd name="f1220" fmla="*/ f1108 1 1451"/>
                <a:gd name="f1221" fmla="*/ f1109 1 1621"/>
                <a:gd name="f1222" fmla="*/ f1110 1 1451"/>
                <a:gd name="f1223" fmla="*/ f1111 1 1451"/>
                <a:gd name="f1224" fmla="*/ f1112 1 1621"/>
                <a:gd name="f1225" fmla="*/ f1113 1 1451"/>
                <a:gd name="f1226" fmla="*/ f1114 1 1621"/>
                <a:gd name="f1227" fmla="*/ f1115 1 1451"/>
                <a:gd name="f1228" fmla="*/ f1116 1 1621"/>
                <a:gd name="f1229" fmla="*/ f1117 1 1451"/>
                <a:gd name="f1230" fmla="*/ f1118 1 1451"/>
                <a:gd name="f1231" fmla="*/ f1119 1 1621"/>
                <a:gd name="f1232" fmla="*/ f1120 1 1451"/>
                <a:gd name="f1233" fmla="*/ f1121 1 1621"/>
                <a:gd name="f1234" fmla="*/ f1122 1 1451"/>
                <a:gd name="f1235" fmla="*/ f1123 1 1621"/>
                <a:gd name="f1236" fmla="*/ f1124 1 1451"/>
                <a:gd name="f1237" fmla="*/ f1125 1 1621"/>
                <a:gd name="f1238" fmla="*/ f1126 1 1451"/>
                <a:gd name="f1239" fmla="*/ f1127 1 1621"/>
                <a:gd name="f1240" fmla="*/ f1128 1 1451"/>
                <a:gd name="f1241" fmla="*/ f1129 1 1621"/>
                <a:gd name="f1242" fmla="*/ f1130 1 1451"/>
                <a:gd name="f1243" fmla="*/ f1131 1 1621"/>
                <a:gd name="f1244" fmla="*/ f1132 1 1451"/>
                <a:gd name="f1245" fmla="*/ f1133 1 1621"/>
                <a:gd name="f1246" fmla="*/ f1134 1 1451"/>
                <a:gd name="f1247" fmla="*/ f1135 1 1621"/>
                <a:gd name="f1248" fmla="*/ f1136 1 1451"/>
                <a:gd name="f1249" fmla="*/ f1137 1 1621"/>
                <a:gd name="f1250" fmla="*/ f1138 1 1451"/>
                <a:gd name="f1251" fmla="*/ f1139 1 1621"/>
                <a:gd name="f1252" fmla="*/ f1140 1 1451"/>
                <a:gd name="f1253" fmla="*/ f1141 1 1621"/>
                <a:gd name="f1254" fmla="*/ f1142 1 1451"/>
                <a:gd name="f1255" fmla="*/ f1143 1 1621"/>
                <a:gd name="f1256" fmla="*/ f1144 1 1451"/>
                <a:gd name="f1257" fmla="*/ 0 1 f1032"/>
                <a:gd name="f1258" fmla="*/ f1026 1 f1032"/>
                <a:gd name="f1259" fmla="*/ 0 1 f1033"/>
                <a:gd name="f1260" fmla="*/ f1027 1 f1033"/>
                <a:gd name="f1261" fmla="*/ f1146 1 f1032"/>
                <a:gd name="f1262" fmla="*/ f1147 1 f1033"/>
                <a:gd name="f1263" fmla="*/ f1148 1 f1032"/>
                <a:gd name="f1264" fmla="*/ f1149 1 f1033"/>
                <a:gd name="f1265" fmla="*/ f1150 1 f1032"/>
                <a:gd name="f1266" fmla="*/ f1151 1 f1033"/>
                <a:gd name="f1267" fmla="*/ f1152 1 f1032"/>
                <a:gd name="f1268" fmla="*/ f1153 1 f1033"/>
                <a:gd name="f1269" fmla="*/ f1154 1 f1032"/>
                <a:gd name="f1270" fmla="*/ f1155 1 f1033"/>
                <a:gd name="f1271" fmla="*/ f1156 1 f1032"/>
                <a:gd name="f1272" fmla="*/ f1157 1 f1033"/>
                <a:gd name="f1273" fmla="*/ f1158 1 f1032"/>
                <a:gd name="f1274" fmla="*/ f1159 1 f1033"/>
                <a:gd name="f1275" fmla="*/ f1160 1 f1032"/>
                <a:gd name="f1276" fmla="*/ f1161 1 f1033"/>
                <a:gd name="f1277" fmla="*/ f1162 1 f1032"/>
                <a:gd name="f1278" fmla="*/ f1163 1 f1033"/>
                <a:gd name="f1279" fmla="*/ f1164 1 f1032"/>
                <a:gd name="f1280" fmla="*/ f1165 1 f1033"/>
                <a:gd name="f1281" fmla="*/ f1166 1 f1032"/>
                <a:gd name="f1282" fmla="*/ f1167 1 f1033"/>
                <a:gd name="f1283" fmla="*/ f1168 1 f1032"/>
                <a:gd name="f1284" fmla="*/ f1169 1 f1033"/>
                <a:gd name="f1285" fmla="*/ f1170 1 f1032"/>
                <a:gd name="f1286" fmla="*/ f1171 1 f1033"/>
                <a:gd name="f1287" fmla="*/ f1172 1 f1032"/>
                <a:gd name="f1288" fmla="*/ f1173 1 f1033"/>
                <a:gd name="f1289" fmla="*/ f1174 1 f1032"/>
                <a:gd name="f1290" fmla="*/ f1175 1 f1033"/>
                <a:gd name="f1291" fmla="*/ f1176 1 f1032"/>
                <a:gd name="f1292" fmla="*/ f1177 1 f1033"/>
                <a:gd name="f1293" fmla="*/ f1178 1 f1032"/>
                <a:gd name="f1294" fmla="*/ f1179 1 f1033"/>
                <a:gd name="f1295" fmla="*/ f1180 1 f1032"/>
                <a:gd name="f1296" fmla="*/ f1181 1 f1033"/>
                <a:gd name="f1297" fmla="*/ f1182 1 f1032"/>
                <a:gd name="f1298" fmla="*/ f1183 1 f1033"/>
                <a:gd name="f1299" fmla="*/ f1184 1 f1032"/>
                <a:gd name="f1300" fmla="*/ f1185 1 f1033"/>
                <a:gd name="f1301" fmla="*/ f1186 1 f1032"/>
                <a:gd name="f1302" fmla="*/ f1187 1 f1033"/>
                <a:gd name="f1303" fmla="*/ f1188 1 f1032"/>
                <a:gd name="f1304" fmla="*/ f1189 1 f1033"/>
                <a:gd name="f1305" fmla="*/ f1190 1 f1032"/>
                <a:gd name="f1306" fmla="*/ f1191 1 f1033"/>
                <a:gd name="f1307" fmla="*/ f1192 1 f1032"/>
                <a:gd name="f1308" fmla="*/ f1193 1 f1033"/>
                <a:gd name="f1309" fmla="*/ f1194 1 f1032"/>
                <a:gd name="f1310" fmla="*/ f1195 1 f1033"/>
                <a:gd name="f1311" fmla="*/ f1196 1 f1032"/>
                <a:gd name="f1312" fmla="*/ f1197 1 f1033"/>
                <a:gd name="f1313" fmla="*/ f1198 1 f1032"/>
                <a:gd name="f1314" fmla="*/ f1199 1 f1033"/>
                <a:gd name="f1315" fmla="*/ f1200 1 f1032"/>
                <a:gd name="f1316" fmla="*/ f1201 1 f1033"/>
                <a:gd name="f1317" fmla="*/ f1202 1 f1032"/>
                <a:gd name="f1318" fmla="*/ f1203 1 f1033"/>
                <a:gd name="f1319" fmla="*/ f1204 1 f1032"/>
                <a:gd name="f1320" fmla="*/ f1205 1 f1032"/>
                <a:gd name="f1321" fmla="*/ f1206 1 f1033"/>
                <a:gd name="f1322" fmla="*/ f1207 1 f1032"/>
                <a:gd name="f1323" fmla="*/ f1208 1 f1033"/>
                <a:gd name="f1324" fmla="*/ f1209 1 f1032"/>
                <a:gd name="f1325" fmla="*/ f1210 1 f1033"/>
                <a:gd name="f1326" fmla="*/ f1211 1 f1032"/>
                <a:gd name="f1327" fmla="*/ f1212 1 f1033"/>
                <a:gd name="f1328" fmla="*/ f1213 1 f1032"/>
                <a:gd name="f1329" fmla="*/ f1214 1 f1033"/>
                <a:gd name="f1330" fmla="*/ f1215 1 f1032"/>
                <a:gd name="f1331" fmla="*/ f1216 1 f1033"/>
                <a:gd name="f1332" fmla="*/ f1217 1 f1032"/>
                <a:gd name="f1333" fmla="*/ f1218 1 f1033"/>
                <a:gd name="f1334" fmla="*/ f1219 1 f1032"/>
                <a:gd name="f1335" fmla="*/ f1220 1 f1033"/>
                <a:gd name="f1336" fmla="*/ f1221 1 f1032"/>
                <a:gd name="f1337" fmla="*/ f1222 1 f1033"/>
                <a:gd name="f1338" fmla="*/ f1223 1 f1033"/>
                <a:gd name="f1339" fmla="*/ f1224 1 f1032"/>
                <a:gd name="f1340" fmla="*/ f1225 1 f1033"/>
                <a:gd name="f1341" fmla="*/ f1226 1 f1032"/>
                <a:gd name="f1342" fmla="*/ f1227 1 f1033"/>
                <a:gd name="f1343" fmla="*/ f1228 1 f1032"/>
                <a:gd name="f1344" fmla="*/ f1229 1 f1033"/>
                <a:gd name="f1345" fmla="*/ f1230 1 f1033"/>
                <a:gd name="f1346" fmla="*/ f1231 1 f1032"/>
                <a:gd name="f1347" fmla="*/ f1232 1 f1033"/>
                <a:gd name="f1348" fmla="*/ f1233 1 f1032"/>
                <a:gd name="f1349" fmla="*/ f1234 1 f1033"/>
                <a:gd name="f1350" fmla="*/ f1235 1 f1032"/>
                <a:gd name="f1351" fmla="*/ f1236 1 f1033"/>
                <a:gd name="f1352" fmla="*/ f1237 1 f1032"/>
                <a:gd name="f1353" fmla="*/ f1238 1 f1033"/>
                <a:gd name="f1354" fmla="*/ f1239 1 f1032"/>
                <a:gd name="f1355" fmla="*/ f1240 1 f1033"/>
                <a:gd name="f1356" fmla="*/ f1241 1 f1032"/>
                <a:gd name="f1357" fmla="*/ f1242 1 f1033"/>
                <a:gd name="f1358" fmla="*/ f1243 1 f1032"/>
                <a:gd name="f1359" fmla="*/ f1244 1 f1033"/>
                <a:gd name="f1360" fmla="*/ f1245 1 f1032"/>
                <a:gd name="f1361" fmla="*/ f1246 1 f1033"/>
                <a:gd name="f1362" fmla="*/ f1247 1 f1032"/>
                <a:gd name="f1363" fmla="*/ f1248 1 f1033"/>
                <a:gd name="f1364" fmla="*/ f1249 1 f1032"/>
                <a:gd name="f1365" fmla="*/ f1250 1 f1033"/>
                <a:gd name="f1366" fmla="*/ f1251 1 f1032"/>
                <a:gd name="f1367" fmla="*/ f1252 1 f1033"/>
                <a:gd name="f1368" fmla="*/ f1253 1 f1032"/>
                <a:gd name="f1369" fmla="*/ f1254 1 f1033"/>
                <a:gd name="f1370" fmla="*/ f1255 1 f1032"/>
                <a:gd name="f1371" fmla="*/ f1256 1 f1033"/>
                <a:gd name="f1372" fmla="*/ f1257 f1023 1"/>
                <a:gd name="f1373" fmla="*/ f1258 f1023 1"/>
                <a:gd name="f1374" fmla="*/ f1260 f1024 1"/>
                <a:gd name="f1375" fmla="*/ f1259 f1024 1"/>
                <a:gd name="f1376" fmla="*/ f1261 f1023 1"/>
                <a:gd name="f1377" fmla="*/ f1262 f1024 1"/>
                <a:gd name="f1378" fmla="*/ f1263 f1023 1"/>
                <a:gd name="f1379" fmla="*/ f1264 f1024 1"/>
                <a:gd name="f1380" fmla="*/ f1265 f1023 1"/>
                <a:gd name="f1381" fmla="*/ f1266 f1024 1"/>
                <a:gd name="f1382" fmla="*/ f1267 f1023 1"/>
                <a:gd name="f1383" fmla="*/ f1268 f1024 1"/>
                <a:gd name="f1384" fmla="*/ f1269 f1023 1"/>
                <a:gd name="f1385" fmla="*/ f1270 f1024 1"/>
                <a:gd name="f1386" fmla="*/ f1271 f1023 1"/>
                <a:gd name="f1387" fmla="*/ f1272 f1024 1"/>
                <a:gd name="f1388" fmla="*/ f1273 f1023 1"/>
                <a:gd name="f1389" fmla="*/ f1274 f1024 1"/>
                <a:gd name="f1390" fmla="*/ f1275 f1023 1"/>
                <a:gd name="f1391" fmla="*/ f1276 f1024 1"/>
                <a:gd name="f1392" fmla="*/ f1277 f1023 1"/>
                <a:gd name="f1393" fmla="*/ f1278 f1024 1"/>
                <a:gd name="f1394" fmla="*/ f1279 f1023 1"/>
                <a:gd name="f1395" fmla="*/ f1280 f1024 1"/>
                <a:gd name="f1396" fmla="*/ f1281 f1023 1"/>
                <a:gd name="f1397" fmla="*/ f1282 f1024 1"/>
                <a:gd name="f1398" fmla="*/ f1283 f1023 1"/>
                <a:gd name="f1399" fmla="*/ f1284 f1024 1"/>
                <a:gd name="f1400" fmla="*/ f1285 f1023 1"/>
                <a:gd name="f1401" fmla="*/ f1286 f1024 1"/>
                <a:gd name="f1402" fmla="*/ f1287 f1023 1"/>
                <a:gd name="f1403" fmla="*/ f1288 f1024 1"/>
                <a:gd name="f1404" fmla="*/ f1289 f1023 1"/>
                <a:gd name="f1405" fmla="*/ f1290 f1024 1"/>
                <a:gd name="f1406" fmla="*/ f1291 f1023 1"/>
                <a:gd name="f1407" fmla="*/ f1292 f1024 1"/>
                <a:gd name="f1408" fmla="*/ f1293 f1023 1"/>
                <a:gd name="f1409" fmla="*/ f1294 f1024 1"/>
                <a:gd name="f1410" fmla="*/ f1295 f1023 1"/>
                <a:gd name="f1411" fmla="*/ f1296 f1024 1"/>
                <a:gd name="f1412" fmla="*/ f1297 f1023 1"/>
                <a:gd name="f1413" fmla="*/ f1298 f1024 1"/>
                <a:gd name="f1414" fmla="*/ f1299 f1023 1"/>
                <a:gd name="f1415" fmla="*/ f1300 f1024 1"/>
                <a:gd name="f1416" fmla="*/ f1301 f1023 1"/>
                <a:gd name="f1417" fmla="*/ f1302 f1024 1"/>
                <a:gd name="f1418" fmla="*/ f1303 f1023 1"/>
                <a:gd name="f1419" fmla="*/ f1304 f1024 1"/>
                <a:gd name="f1420" fmla="*/ f1305 f1023 1"/>
                <a:gd name="f1421" fmla="*/ f1306 f1024 1"/>
                <a:gd name="f1422" fmla="*/ f1307 f1023 1"/>
                <a:gd name="f1423" fmla="*/ f1308 f1024 1"/>
                <a:gd name="f1424" fmla="*/ f1309 f1023 1"/>
                <a:gd name="f1425" fmla="*/ f1310 f1024 1"/>
                <a:gd name="f1426" fmla="*/ f1311 f1023 1"/>
                <a:gd name="f1427" fmla="*/ f1312 f1024 1"/>
                <a:gd name="f1428" fmla="*/ f1313 f1023 1"/>
                <a:gd name="f1429" fmla="*/ f1314 f1024 1"/>
                <a:gd name="f1430" fmla="*/ f1315 f1023 1"/>
                <a:gd name="f1431" fmla="*/ f1316 f1024 1"/>
                <a:gd name="f1432" fmla="*/ f1317 f1023 1"/>
                <a:gd name="f1433" fmla="*/ f1318 f1024 1"/>
                <a:gd name="f1434" fmla="*/ f1319 f1023 1"/>
                <a:gd name="f1435" fmla="*/ f1320 f1023 1"/>
                <a:gd name="f1436" fmla="*/ f1321 f1024 1"/>
                <a:gd name="f1437" fmla="*/ f1322 f1023 1"/>
                <a:gd name="f1438" fmla="*/ f1323 f1024 1"/>
                <a:gd name="f1439" fmla="*/ f1324 f1023 1"/>
                <a:gd name="f1440" fmla="*/ f1325 f1024 1"/>
                <a:gd name="f1441" fmla="*/ f1326 f1023 1"/>
                <a:gd name="f1442" fmla="*/ f1327 f1024 1"/>
                <a:gd name="f1443" fmla="*/ f1328 f1023 1"/>
                <a:gd name="f1444" fmla="*/ f1329 f1024 1"/>
                <a:gd name="f1445" fmla="*/ f1330 f1023 1"/>
                <a:gd name="f1446" fmla="*/ f1331 f1024 1"/>
                <a:gd name="f1447" fmla="*/ f1332 f1023 1"/>
                <a:gd name="f1448" fmla="*/ f1333 f1024 1"/>
                <a:gd name="f1449" fmla="*/ f1334 f1023 1"/>
                <a:gd name="f1450" fmla="*/ f1335 f1024 1"/>
                <a:gd name="f1451" fmla="*/ f1336 f1023 1"/>
                <a:gd name="f1452" fmla="*/ f1337 f1024 1"/>
                <a:gd name="f1453" fmla="*/ f1338 f1024 1"/>
                <a:gd name="f1454" fmla="*/ f1339 f1023 1"/>
                <a:gd name="f1455" fmla="*/ f1340 f1024 1"/>
                <a:gd name="f1456" fmla="*/ f1341 f1023 1"/>
                <a:gd name="f1457" fmla="*/ f1342 f1024 1"/>
                <a:gd name="f1458" fmla="*/ f1343 f1023 1"/>
                <a:gd name="f1459" fmla="*/ f1344 f1024 1"/>
                <a:gd name="f1460" fmla="*/ f1345 f1024 1"/>
                <a:gd name="f1461" fmla="*/ f1346 f1023 1"/>
                <a:gd name="f1462" fmla="*/ f1347 f1024 1"/>
                <a:gd name="f1463" fmla="*/ f1348 f1023 1"/>
                <a:gd name="f1464" fmla="*/ f1349 f1024 1"/>
                <a:gd name="f1465" fmla="*/ f1350 f1023 1"/>
                <a:gd name="f1466" fmla="*/ f1351 f1024 1"/>
                <a:gd name="f1467" fmla="*/ f1352 f1023 1"/>
                <a:gd name="f1468" fmla="*/ f1353 f1024 1"/>
                <a:gd name="f1469" fmla="*/ f1354 f1023 1"/>
                <a:gd name="f1470" fmla="*/ f1355 f1024 1"/>
                <a:gd name="f1471" fmla="*/ f1356 f1023 1"/>
                <a:gd name="f1472" fmla="*/ f1357 f1024 1"/>
                <a:gd name="f1473" fmla="*/ f1358 f1023 1"/>
                <a:gd name="f1474" fmla="*/ f1359 f1024 1"/>
                <a:gd name="f1475" fmla="*/ f1360 f1023 1"/>
                <a:gd name="f1476" fmla="*/ f1361 f1024 1"/>
                <a:gd name="f1477" fmla="*/ f1362 f1023 1"/>
                <a:gd name="f1478" fmla="*/ f1363 f1024 1"/>
                <a:gd name="f1479" fmla="*/ f1364 f1023 1"/>
                <a:gd name="f1480" fmla="*/ f1365 f1024 1"/>
                <a:gd name="f1481" fmla="*/ f1366 f1023 1"/>
                <a:gd name="f1482" fmla="*/ f1367 f1024 1"/>
                <a:gd name="f1483" fmla="*/ f1368 f1023 1"/>
                <a:gd name="f1484" fmla="*/ f1369 f1024 1"/>
                <a:gd name="f1485" fmla="*/ f1370 f1023 1"/>
                <a:gd name="f1486" fmla="*/ f1371 f10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45">
                  <a:pos x="f1376" y="f1377"/>
                </a:cxn>
                <a:cxn ang="f1145">
                  <a:pos x="f1378" y="f1379"/>
                </a:cxn>
                <a:cxn ang="f1145">
                  <a:pos x="f1380" y="f1381"/>
                </a:cxn>
                <a:cxn ang="f1145">
                  <a:pos x="f1382" y="f1383"/>
                </a:cxn>
                <a:cxn ang="f1145">
                  <a:pos x="f1384" y="f1385"/>
                </a:cxn>
                <a:cxn ang="f1145">
                  <a:pos x="f1386" y="f1387"/>
                </a:cxn>
                <a:cxn ang="f1145">
                  <a:pos x="f1388" y="f1389"/>
                </a:cxn>
                <a:cxn ang="f1145">
                  <a:pos x="f1390" y="f1391"/>
                </a:cxn>
                <a:cxn ang="f1145">
                  <a:pos x="f1392" y="f1393"/>
                </a:cxn>
                <a:cxn ang="f1145">
                  <a:pos x="f1394" y="f1395"/>
                </a:cxn>
                <a:cxn ang="f1145">
                  <a:pos x="f1396" y="f1397"/>
                </a:cxn>
                <a:cxn ang="f1145">
                  <a:pos x="f1398" y="f1399"/>
                </a:cxn>
                <a:cxn ang="f1145">
                  <a:pos x="f1400" y="f1401"/>
                </a:cxn>
                <a:cxn ang="f1145">
                  <a:pos x="f1402" y="f1403"/>
                </a:cxn>
                <a:cxn ang="f1145">
                  <a:pos x="f1404" y="f1405"/>
                </a:cxn>
                <a:cxn ang="f1145">
                  <a:pos x="f1406" y="f1407"/>
                </a:cxn>
                <a:cxn ang="f1145">
                  <a:pos x="f1408" y="f1409"/>
                </a:cxn>
                <a:cxn ang="f1145">
                  <a:pos x="f1410" y="f1411"/>
                </a:cxn>
                <a:cxn ang="f1145">
                  <a:pos x="f1412" y="f1413"/>
                </a:cxn>
                <a:cxn ang="f1145">
                  <a:pos x="f1414" y="f1415"/>
                </a:cxn>
                <a:cxn ang="f1145">
                  <a:pos x="f1416" y="f1417"/>
                </a:cxn>
                <a:cxn ang="f1145">
                  <a:pos x="f1418" y="f1419"/>
                </a:cxn>
                <a:cxn ang="f1145">
                  <a:pos x="f1420" y="f1421"/>
                </a:cxn>
                <a:cxn ang="f1145">
                  <a:pos x="f1422" y="f1423"/>
                </a:cxn>
                <a:cxn ang="f1145">
                  <a:pos x="f1424" y="f1425"/>
                </a:cxn>
                <a:cxn ang="f1145">
                  <a:pos x="f1426" y="f1427"/>
                </a:cxn>
                <a:cxn ang="f1145">
                  <a:pos x="f1428" y="f1429"/>
                </a:cxn>
                <a:cxn ang="f1145">
                  <a:pos x="f1430" y="f1431"/>
                </a:cxn>
                <a:cxn ang="f1145">
                  <a:pos x="f1432" y="f1433"/>
                </a:cxn>
                <a:cxn ang="f1145">
                  <a:pos x="f1434" y="f1401"/>
                </a:cxn>
                <a:cxn ang="f1145">
                  <a:pos x="f1435" y="f1436"/>
                </a:cxn>
                <a:cxn ang="f1145">
                  <a:pos x="f1437" y="f1438"/>
                </a:cxn>
                <a:cxn ang="f1145">
                  <a:pos x="f1439" y="f1440"/>
                </a:cxn>
                <a:cxn ang="f1145">
                  <a:pos x="f1441" y="f1442"/>
                </a:cxn>
                <a:cxn ang="f1145">
                  <a:pos x="f1443" y="f1444"/>
                </a:cxn>
                <a:cxn ang="f1145">
                  <a:pos x="f1445" y="f1446"/>
                </a:cxn>
                <a:cxn ang="f1145">
                  <a:pos x="f1447" y="f1448"/>
                </a:cxn>
                <a:cxn ang="f1145">
                  <a:pos x="f1449" y="f1450"/>
                </a:cxn>
                <a:cxn ang="f1145">
                  <a:pos x="f1451" y="f1452"/>
                </a:cxn>
                <a:cxn ang="f1145">
                  <a:pos x="f1388" y="f1453"/>
                </a:cxn>
                <a:cxn ang="f1145">
                  <a:pos x="f1454" y="f1455"/>
                </a:cxn>
                <a:cxn ang="f1145">
                  <a:pos x="f1456" y="f1457"/>
                </a:cxn>
                <a:cxn ang="f1145">
                  <a:pos x="f1458" y="f1459"/>
                </a:cxn>
                <a:cxn ang="f1145">
                  <a:pos x="f1428" y="f1460"/>
                </a:cxn>
                <a:cxn ang="f1145">
                  <a:pos x="f1461" y="f1462"/>
                </a:cxn>
                <a:cxn ang="f1145">
                  <a:pos x="f1463" y="f1464"/>
                </a:cxn>
                <a:cxn ang="f1145">
                  <a:pos x="f1465" y="f1466"/>
                </a:cxn>
                <a:cxn ang="f1145">
                  <a:pos x="f1467" y="f1468"/>
                </a:cxn>
                <a:cxn ang="f1145">
                  <a:pos x="f1469" y="f1470"/>
                </a:cxn>
                <a:cxn ang="f1145">
                  <a:pos x="f1471" y="f1472"/>
                </a:cxn>
                <a:cxn ang="f1145">
                  <a:pos x="f1473" y="f1474"/>
                </a:cxn>
                <a:cxn ang="f1145">
                  <a:pos x="f1475" y="f1476"/>
                </a:cxn>
                <a:cxn ang="f1145">
                  <a:pos x="f1477" y="f1478"/>
                </a:cxn>
                <a:cxn ang="f1145">
                  <a:pos x="f1479" y="f1480"/>
                </a:cxn>
                <a:cxn ang="f1145">
                  <a:pos x="f1481" y="f1482"/>
                </a:cxn>
                <a:cxn ang="f1145">
                  <a:pos x="f1483" y="f1484"/>
                </a:cxn>
                <a:cxn ang="f1145">
                  <a:pos x="f1485" y="f1486"/>
                </a:cxn>
              </a:cxnLst>
              <a:rect l="f1372" t="f1375" r="f1373" b="f1374"/>
              <a:pathLst>
                <a:path w="1621" h="1451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58" y="f60"/>
                    <a:pt x="f58" y="f61"/>
                  </a:cubicBezTo>
                  <a:cubicBezTo>
                    <a:pt x="f58" y="f62"/>
                    <a:pt x="f63" y="f64"/>
                    <a:pt x="f3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5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3" y="f85"/>
                    <a:pt x="f86" y="f87"/>
                  </a:cubicBezTo>
                  <a:cubicBezTo>
                    <a:pt x="f88" y="f87"/>
                    <a:pt x="f89" y="f87"/>
                    <a:pt x="f56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89" y="f103"/>
                    <a:pt x="f89" y="f103"/>
                    <a:pt x="f104" y="f105"/>
                  </a:cubicBezTo>
                  <a:cubicBezTo>
                    <a:pt x="f106" y="f107"/>
                    <a:pt x="f108" y="f109"/>
                    <a:pt x="f88" y="f110"/>
                  </a:cubicBezTo>
                  <a:cubicBezTo>
                    <a:pt x="f111" y="f112"/>
                    <a:pt x="f113" y="f114"/>
                    <a:pt x="f115" y="f116"/>
                  </a:cubicBezTo>
                  <a:cubicBezTo>
                    <a:pt x="f26" y="f117"/>
                    <a:pt x="f118" y="f119"/>
                    <a:pt x="f120" y="f121"/>
                  </a:cubicBezTo>
                  <a:cubicBezTo>
                    <a:pt x="f122" y="f123"/>
                    <a:pt x="f32" y="f124"/>
                    <a:pt x="f58" y="f125"/>
                  </a:cubicBezTo>
                  <a:cubicBezTo>
                    <a:pt x="f89" y="f126"/>
                    <a:pt x="f127" y="f126"/>
                    <a:pt x="f128" y="f126"/>
                  </a:cubicBezTo>
                  <a:cubicBezTo>
                    <a:pt x="f129" y="f126"/>
                    <a:pt x="f130" y="f131"/>
                    <a:pt x="f132" y="f133"/>
                  </a:cubicBezTo>
                  <a:cubicBezTo>
                    <a:pt x="f36" y="f134"/>
                    <a:pt x="f50" y="f135"/>
                    <a:pt x="f46" y="f136"/>
                  </a:cubicBezTo>
                  <a:cubicBezTo>
                    <a:pt x="f137" y="f138"/>
                    <a:pt x="f139" y="f140"/>
                    <a:pt x="f83" y="f141"/>
                  </a:cubicBezTo>
                  <a:cubicBezTo>
                    <a:pt x="f18" y="f142"/>
                    <a:pt x="f127" y="f143"/>
                    <a:pt x="f83" y="f144"/>
                  </a:cubicBezTo>
                  <a:cubicBezTo>
                    <a:pt x="f145" y="f146"/>
                    <a:pt x="f147" y="f148"/>
                    <a:pt x="f149" y="f150"/>
                  </a:cubicBezTo>
                  <a:cubicBezTo>
                    <a:pt x="f151" y="f152"/>
                    <a:pt x="f153" y="f154"/>
                    <a:pt x="f80" y="f155"/>
                  </a:cubicBezTo>
                  <a:cubicBezTo>
                    <a:pt x="f90" y="f155"/>
                    <a:pt x="f156" y="f155"/>
                    <a:pt x="f157" y="f158"/>
                  </a:cubicBezTo>
                  <a:cubicBezTo>
                    <a:pt x="f159" y="f160"/>
                    <a:pt x="f161" y="f162"/>
                    <a:pt x="f163" y="f53"/>
                  </a:cubicBezTo>
                  <a:cubicBezTo>
                    <a:pt x="f164" y="f146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16"/>
                  </a:cubicBezTo>
                  <a:cubicBezTo>
                    <a:pt x="f174" y="f175"/>
                    <a:pt x="f176" y="f177"/>
                    <a:pt x="f165" y="f178"/>
                  </a:cubicBezTo>
                  <a:cubicBezTo>
                    <a:pt x="f179" y="f180"/>
                    <a:pt x="f181" y="f182"/>
                    <a:pt x="f183" y="f184"/>
                  </a:cubicBezTo>
                  <a:cubicBezTo>
                    <a:pt x="f185" y="f186"/>
                    <a:pt x="f187" y="f94"/>
                    <a:pt x="f62" y="f94"/>
                  </a:cubicBezTo>
                  <a:cubicBezTo>
                    <a:pt x="f188" y="f94"/>
                    <a:pt x="f164" y="f94"/>
                    <a:pt x="f189" y="f190"/>
                  </a:cubicBezTo>
                  <a:cubicBezTo>
                    <a:pt x="f165" y="f190"/>
                    <a:pt x="f191" y="f192"/>
                    <a:pt x="f193" y="f194"/>
                  </a:cubicBezTo>
                  <a:cubicBezTo>
                    <a:pt x="f195" y="f196"/>
                    <a:pt x="f169" y="f197"/>
                    <a:pt x="f198" y="f199"/>
                  </a:cubicBezTo>
                  <a:cubicBezTo>
                    <a:pt x="f198" y="f199"/>
                    <a:pt x="f198" y="f200"/>
                    <a:pt x="f201" y="f202"/>
                  </a:cubicBezTo>
                  <a:cubicBezTo>
                    <a:pt x="f171" y="f203"/>
                    <a:pt x="f204" y="f205"/>
                    <a:pt x="f206" y="f207"/>
                  </a:cubicBezTo>
                  <a:cubicBezTo>
                    <a:pt x="f208" y="f209"/>
                    <a:pt x="f210" y="f211"/>
                    <a:pt x="f212" y="f213"/>
                  </a:cubicBezTo>
                  <a:cubicBezTo>
                    <a:pt x="f214" y="f121"/>
                    <a:pt x="f215" y="f213"/>
                    <a:pt x="f216" y="f217"/>
                  </a:cubicBezTo>
                  <a:cubicBezTo>
                    <a:pt x="f218" y="f219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229"/>
                  </a:cubicBezTo>
                  <a:cubicBezTo>
                    <a:pt x="f230" y="f231"/>
                    <a:pt x="f232" y="f233"/>
                    <a:pt x="f201" y="f234"/>
                  </a:cubicBezTo>
                  <a:cubicBezTo>
                    <a:pt x="f198" y="f235"/>
                    <a:pt x="f236" y="f237"/>
                    <a:pt x="f238" y="f239"/>
                  </a:cubicBezTo>
                  <a:cubicBezTo>
                    <a:pt x="f240" y="f241"/>
                    <a:pt x="f240" y="f242"/>
                    <a:pt x="f243" y="f244"/>
                  </a:cubicBezTo>
                  <a:cubicBezTo>
                    <a:pt x="f169" y="f56"/>
                    <a:pt x="f41" y="f245"/>
                    <a:pt x="f37" y="f246"/>
                  </a:cubicBezTo>
                  <a:cubicBezTo>
                    <a:pt x="f247" y="f248"/>
                    <a:pt x="f249" y="f250"/>
                    <a:pt x="f251" y="f88"/>
                  </a:cubicBezTo>
                  <a:cubicBezTo>
                    <a:pt x="f252" y="f127"/>
                    <a:pt x="f252" y="f18"/>
                    <a:pt x="f253" y="f254"/>
                  </a:cubicBezTo>
                  <a:cubicBezTo>
                    <a:pt x="f255" y="f32"/>
                    <a:pt x="f256" y="f26"/>
                    <a:pt x="f257" y="f258"/>
                  </a:cubicBezTo>
                  <a:cubicBezTo>
                    <a:pt x="f259" y="f260"/>
                    <a:pt x="f261" y="f32"/>
                    <a:pt x="f262" y="f263"/>
                  </a:cubicBezTo>
                  <a:cubicBezTo>
                    <a:pt x="f264" y="f93"/>
                    <a:pt x="f265" y="f266"/>
                    <a:pt x="f267" y="f268"/>
                  </a:cubicBezTo>
                  <a:cubicBezTo>
                    <a:pt x="f269" y="f5"/>
                    <a:pt x="f270" y="f118"/>
                    <a:pt x="f271" y="f272"/>
                  </a:cubicBezTo>
                  <a:cubicBezTo>
                    <a:pt x="f273" y="f274"/>
                    <a:pt x="f275" y="f276"/>
                    <a:pt x="f277" y="f278"/>
                  </a:cubicBezTo>
                  <a:cubicBezTo>
                    <a:pt x="f279" y="f280"/>
                    <a:pt x="f281" y="f153"/>
                    <a:pt x="f282" y="f283"/>
                  </a:cubicBezTo>
                  <a:cubicBezTo>
                    <a:pt x="f269" y="f284"/>
                    <a:pt x="f285" y="f286"/>
                    <a:pt x="f269" y="f287"/>
                  </a:cubicBezTo>
                  <a:cubicBezTo>
                    <a:pt x="f288" y="f289"/>
                    <a:pt x="f290" y="f291"/>
                    <a:pt x="f292" y="f78"/>
                  </a:cubicBezTo>
                  <a:cubicBezTo>
                    <a:pt x="f277" y="f293"/>
                    <a:pt x="f294" y="f295"/>
                    <a:pt x="f296" y="f297"/>
                  </a:cubicBezTo>
                  <a:cubicBezTo>
                    <a:pt x="f298" y="f299"/>
                    <a:pt x="f300" y="f301"/>
                    <a:pt x="f302" y="f303"/>
                  </a:cubicBezTo>
                  <a:cubicBezTo>
                    <a:pt x="f304" y="f67"/>
                    <a:pt x="f305" y="f67"/>
                    <a:pt x="f306" y="f307"/>
                  </a:cubicBezTo>
                  <a:cubicBezTo>
                    <a:pt x="f308" y="f309"/>
                    <a:pt x="f310" y="f163"/>
                    <a:pt x="f311" y="f312"/>
                  </a:cubicBezTo>
                  <a:cubicBezTo>
                    <a:pt x="f313" y="f57"/>
                    <a:pt x="f269" y="f314"/>
                    <a:pt x="f315" y="f316"/>
                  </a:cubicBezTo>
                  <a:cubicBezTo>
                    <a:pt x="f317" y="f318"/>
                    <a:pt x="f319" y="f320"/>
                    <a:pt x="f321" y="f322"/>
                  </a:cubicBezTo>
                  <a:cubicBezTo>
                    <a:pt x="f323" y="f324"/>
                    <a:pt x="f6" y="f325"/>
                    <a:pt x="f326" y="f327"/>
                  </a:cubicBezTo>
                  <a:cubicBezTo>
                    <a:pt x="f328" y="f329"/>
                    <a:pt x="f330" y="f331"/>
                    <a:pt x="f332" y="f333"/>
                  </a:cubicBezTo>
                  <a:cubicBezTo>
                    <a:pt x="f334" y="f335"/>
                    <a:pt x="f336" y="f337"/>
                    <a:pt x="f338" y="f29"/>
                  </a:cubicBezTo>
                  <a:cubicBezTo>
                    <a:pt x="f338" y="f339"/>
                    <a:pt x="f338" y="f340"/>
                    <a:pt x="f338" y="f27"/>
                  </a:cubicBezTo>
                  <a:cubicBezTo>
                    <a:pt x="f338" y="f341"/>
                    <a:pt x="f338" y="f342"/>
                    <a:pt x="f338" y="f343"/>
                  </a:cubicBezTo>
                  <a:cubicBezTo>
                    <a:pt x="f338" y="f344"/>
                    <a:pt x="f338" y="f345"/>
                    <a:pt x="f338" y="f346"/>
                  </a:cubicBezTo>
                  <a:cubicBezTo>
                    <a:pt x="f338" y="f347"/>
                    <a:pt x="f348" y="f349"/>
                    <a:pt x="f350" y="f351"/>
                  </a:cubicBezTo>
                  <a:cubicBezTo>
                    <a:pt x="f352" y="f353"/>
                    <a:pt x="f336" y="f354"/>
                    <a:pt x="f355" y="f356"/>
                  </a:cubicBezTo>
                  <a:cubicBezTo>
                    <a:pt x="f357" y="f358"/>
                    <a:pt x="f359" y="f360"/>
                    <a:pt x="f361" y="f362"/>
                  </a:cubicBezTo>
                  <a:cubicBezTo>
                    <a:pt x="f298" y="f363"/>
                    <a:pt x="f311" y="f364"/>
                    <a:pt x="f365" y="f366"/>
                  </a:cubicBezTo>
                  <a:cubicBezTo>
                    <a:pt x="f353" y="f336"/>
                    <a:pt x="f367" y="f368"/>
                    <a:pt x="f369" y="f364"/>
                  </a:cubicBezTo>
                  <a:cubicBezTo>
                    <a:pt x="f370" y="f348"/>
                    <a:pt x="f371" y="f372"/>
                    <a:pt x="f373" y="f362"/>
                  </a:cubicBezTo>
                  <a:cubicBezTo>
                    <a:pt x="f374" y="f375"/>
                    <a:pt x="f256" y="f376"/>
                    <a:pt x="f377" y="f378"/>
                  </a:cubicBezTo>
                  <a:cubicBezTo>
                    <a:pt x="f379" y="f380"/>
                    <a:pt x="f381" y="f382"/>
                    <a:pt x="f383" y="f384"/>
                  </a:cubicBezTo>
                  <a:cubicBezTo>
                    <a:pt x="f385" y="f386"/>
                    <a:pt x="f387" y="f346"/>
                    <a:pt x="f388" y="f389"/>
                  </a:cubicBezTo>
                  <a:cubicBezTo>
                    <a:pt x="f388" y="f390"/>
                    <a:pt x="f388" y="f391"/>
                    <a:pt x="f388" y="f392"/>
                  </a:cubicBezTo>
                  <a:cubicBezTo>
                    <a:pt x="f388" y="f393"/>
                    <a:pt x="f388" y="f394"/>
                    <a:pt x="f388" y="f395"/>
                  </a:cubicBezTo>
                  <a:cubicBezTo>
                    <a:pt x="f396" y="f395"/>
                    <a:pt x="f397" y="f395"/>
                    <a:pt x="f398" y="f395"/>
                  </a:cubicBezTo>
                  <a:cubicBezTo>
                    <a:pt x="f398" y="f394"/>
                    <a:pt x="f398" y="f393"/>
                    <a:pt x="f398" y="f399"/>
                  </a:cubicBezTo>
                  <a:cubicBezTo>
                    <a:pt x="f398" y="f400"/>
                    <a:pt x="f398" y="f401"/>
                    <a:pt x="f398" y="f402"/>
                  </a:cubicBezTo>
                  <a:cubicBezTo>
                    <a:pt x="f398" y="f403"/>
                    <a:pt x="f398" y="f404"/>
                    <a:pt x="f398" y="f264"/>
                  </a:cubicBezTo>
                  <a:cubicBezTo>
                    <a:pt x="f398" y="f405"/>
                    <a:pt x="f406" y="f349"/>
                    <a:pt x="f407" y="f386"/>
                  </a:cubicBezTo>
                  <a:cubicBezTo>
                    <a:pt x="f408" y="f380"/>
                    <a:pt x="f409" y="f410"/>
                    <a:pt x="f256" y="f411"/>
                  </a:cubicBezTo>
                  <a:cubicBezTo>
                    <a:pt x="f343" y="f412"/>
                    <a:pt x="f413" y="f414"/>
                    <a:pt x="f415" y="f416"/>
                  </a:cubicBezTo>
                  <a:cubicBezTo>
                    <a:pt x="f417" y="f338"/>
                    <a:pt x="f418" y="f419"/>
                    <a:pt x="f420" y="f352"/>
                  </a:cubicBezTo>
                  <a:cubicBezTo>
                    <a:pt x="f421" y="f368"/>
                    <a:pt x="f422" y="f423"/>
                    <a:pt x="f424" y="f425"/>
                  </a:cubicBezTo>
                  <a:cubicBezTo>
                    <a:pt x="f426" y="f427"/>
                    <a:pt x="f428" y="f363"/>
                    <a:pt x="f429" y="f430"/>
                  </a:cubicBezTo>
                  <a:cubicBezTo>
                    <a:pt x="f431" y="f308"/>
                    <a:pt x="f431" y="f432"/>
                    <a:pt x="f429" y="f378"/>
                  </a:cubicBezTo>
                  <a:cubicBezTo>
                    <a:pt x="f433" y="f380"/>
                    <a:pt x="f434" y="f384"/>
                    <a:pt x="f435" y="f436"/>
                  </a:cubicBezTo>
                  <a:cubicBezTo>
                    <a:pt x="f428" y="f351"/>
                    <a:pt x="f437" y="f438"/>
                    <a:pt x="f437" y="f439"/>
                  </a:cubicBezTo>
                  <a:cubicBezTo>
                    <a:pt x="f437" y="f440"/>
                    <a:pt x="f437" y="f441"/>
                    <a:pt x="f437" y="f442"/>
                  </a:cubicBezTo>
                  <a:cubicBezTo>
                    <a:pt x="f437" y="f443"/>
                    <a:pt x="f437" y="f444"/>
                    <a:pt x="f437" y="f445"/>
                  </a:cubicBezTo>
                  <a:cubicBezTo>
                    <a:pt x="f446" y="f447"/>
                    <a:pt x="f448" y="f449"/>
                    <a:pt x="f450" y="f451"/>
                  </a:cubicBezTo>
                  <a:cubicBezTo>
                    <a:pt x="f452" y="f335"/>
                    <a:pt x="f453" y="f454"/>
                    <a:pt x="f455" y="f456"/>
                  </a:cubicBezTo>
                  <a:cubicBezTo>
                    <a:pt x="f457" y="f458"/>
                    <a:pt x="f459" y="f460"/>
                    <a:pt x="f152" y="f461"/>
                  </a:cubicBez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70" y="f471"/>
                    <a:pt x="f472" y="f473"/>
                  </a:cubicBezTo>
                  <a:cubicBezTo>
                    <a:pt x="f474" y="f475"/>
                    <a:pt x="f476" y="f477"/>
                    <a:pt x="f478" y="f479"/>
                  </a:cubicBezTo>
                  <a:cubicBezTo>
                    <a:pt x="f480" y="f481"/>
                    <a:pt x="f482" y="f475"/>
                    <a:pt x="f206" y="f473"/>
                  </a:cubicBezTo>
                  <a:cubicBezTo>
                    <a:pt x="f208" y="f483"/>
                    <a:pt x="f484" y="f337"/>
                    <a:pt x="f485" y="f486"/>
                  </a:cubicBezTo>
                  <a:cubicBezTo>
                    <a:pt x="f487" y="f488"/>
                    <a:pt x="f487" y="f489"/>
                    <a:pt x="f487" y="f490"/>
                  </a:cubicBezTo>
                  <a:cubicBezTo>
                    <a:pt x="f487" y="f491"/>
                    <a:pt x="f487" y="f492"/>
                    <a:pt x="f487" y="f436"/>
                  </a:cubicBezTo>
                  <a:cubicBezTo>
                    <a:pt x="f487" y="f380"/>
                    <a:pt x="f482" y="f493"/>
                    <a:pt x="f167" y="f494"/>
                  </a:cubicBezTo>
                  <a:cubicBezTo>
                    <a:pt x="f193" y="f410"/>
                    <a:pt x="f314" y="f495"/>
                    <a:pt x="f212" y="f356"/>
                  </a:cubicBezTo>
                  <a:cubicBezTo>
                    <a:pt x="f243" y="f496"/>
                    <a:pt x="f195" y="f497"/>
                    <a:pt x="f212" y="f416"/>
                  </a:cubicBezTo>
                  <a:cubicBezTo>
                    <a:pt x="f484" y="f498"/>
                    <a:pt x="f168" y="f499"/>
                    <a:pt x="f500" y="f419"/>
                  </a:cubicBezTo>
                  <a:cubicBezTo>
                    <a:pt x="f187" y="f7"/>
                    <a:pt x="f501" y="f336"/>
                    <a:pt x="f502" y="f364"/>
                  </a:cubicBezTo>
                  <a:cubicBezTo>
                    <a:pt x="f503" y="f499"/>
                    <a:pt x="f504" y="f505"/>
                    <a:pt x="f506" y="f507"/>
                  </a:cubicBezTo>
                  <a:cubicBezTo>
                    <a:pt x="f508" y="f509"/>
                    <a:pt x="f510" y="f511"/>
                    <a:pt x="f512" y="f513"/>
                  </a:cubicBezTo>
                  <a:cubicBezTo>
                    <a:pt x="f135" y="f514"/>
                    <a:pt x="f515" y="f298"/>
                    <a:pt x="f516" y="f517"/>
                  </a:cubicBezTo>
                  <a:cubicBezTo>
                    <a:pt x="f518" y="f519"/>
                    <a:pt x="f520" y="f423"/>
                    <a:pt x="f521" y="f522"/>
                  </a:cubicBezTo>
                  <a:cubicBezTo>
                    <a:pt x="f523" y="f313"/>
                    <a:pt x="f524" y="f419"/>
                    <a:pt x="f525" y="f526"/>
                  </a:cubicBezTo>
                  <a:cubicBezTo>
                    <a:pt x="f527" y="f528"/>
                    <a:pt x="f529" y="f530"/>
                    <a:pt x="f531" y="f416"/>
                  </a:cubicBezTo>
                  <a:cubicBezTo>
                    <a:pt x="f14" y="f497"/>
                    <a:pt x="f46" y="f532"/>
                    <a:pt x="f533" y="f534"/>
                  </a:cubicBezTo>
                  <a:cubicBezTo>
                    <a:pt x="f535" y="f536"/>
                    <a:pt x="f537" y="f410"/>
                    <a:pt x="f527" y="f538"/>
                  </a:cubicBezTo>
                  <a:cubicBezTo>
                    <a:pt x="f525" y="f539"/>
                    <a:pt x="f8" y="f353"/>
                    <a:pt x="f8" y="f349"/>
                  </a:cubicBezTo>
                  <a:cubicBezTo>
                    <a:pt x="f8" y="f492"/>
                    <a:pt x="f8" y="f540"/>
                    <a:pt x="f8" y="f19"/>
                  </a:cubicBezTo>
                  <a:cubicBezTo>
                    <a:pt x="f8" y="f11"/>
                    <a:pt x="f8" y="f541"/>
                    <a:pt x="f8" y="f9"/>
                  </a:cubicBezTo>
                  <a:close/>
                  <a:moveTo>
                    <a:pt x="f542" y="f543"/>
                  </a:moveTo>
                  <a:cubicBezTo>
                    <a:pt x="f542" y="f544"/>
                    <a:pt x="f545" y="f546"/>
                    <a:pt x="f547" y="f548"/>
                  </a:cubicBezTo>
                  <a:cubicBezTo>
                    <a:pt x="f549" y="f550"/>
                    <a:pt x="f551" y="f552"/>
                    <a:pt x="f553" y="f554"/>
                  </a:cubicBezTo>
                  <a:cubicBezTo>
                    <a:pt x="f555" y="f556"/>
                    <a:pt x="f488" y="f557"/>
                    <a:pt x="f558" y="f188"/>
                  </a:cubicBezTo>
                  <a:cubicBezTo>
                    <a:pt x="f559" y="f560"/>
                    <a:pt x="f561" y="f562"/>
                    <a:pt x="f398" y="f560"/>
                  </a:cubicBezTo>
                  <a:cubicBezTo>
                    <a:pt x="f563" y="f188"/>
                    <a:pt x="f564" y="f565"/>
                    <a:pt x="f369" y="f566"/>
                  </a:cubicBezTo>
                  <a:cubicBezTo>
                    <a:pt x="f259" y="f554"/>
                    <a:pt x="f438" y="f567"/>
                    <a:pt x="f568" y="f569"/>
                  </a:cubicBezTo>
                  <a:cubicBezTo>
                    <a:pt x="f570" y="f571"/>
                    <a:pt x="f427" y="f572"/>
                    <a:pt x="f7" y="f573"/>
                  </a:cubicBezTo>
                  <a:cubicBezTo>
                    <a:pt x="f574" y="f575"/>
                    <a:pt x="f334" y="f576"/>
                    <a:pt x="f577" y="f578"/>
                  </a:cubicBezTo>
                  <a:cubicBezTo>
                    <a:pt x="f296" y="f579"/>
                    <a:pt x="f580" y="f581"/>
                    <a:pt x="f528" y="f582"/>
                  </a:cubicBezTo>
                  <a:cubicBezTo>
                    <a:pt x="f583" y="f239"/>
                    <a:pt x="f432" y="f584"/>
                    <a:pt x="f585" y="f586"/>
                  </a:cubicBezTo>
                  <a:cubicBezTo>
                    <a:pt x="f345" y="f106"/>
                    <a:pt x="f587" y="f20"/>
                    <a:pt x="f256" y="f588"/>
                  </a:cubicBezTo>
                  <a:cubicBezTo>
                    <a:pt x="f589" y="f590"/>
                    <a:pt x="f15" y="f113"/>
                    <a:pt x="f591" y="f592"/>
                  </a:cubicBezTo>
                  <a:cubicBezTo>
                    <a:pt x="f593" y="f594"/>
                    <a:pt x="f595" y="f596"/>
                    <a:pt x="f597" y="f598"/>
                  </a:cubicBezTo>
                  <a:cubicBezTo>
                    <a:pt x="f599" y="f600"/>
                    <a:pt x="f601" y="f602"/>
                    <a:pt x="f542" y="f543"/>
                  </a:cubicBezTo>
                  <a:close/>
                  <a:moveTo>
                    <a:pt x="f603" y="f604"/>
                  </a:moveTo>
                  <a:cubicBezTo>
                    <a:pt x="f603" y="f597"/>
                    <a:pt x="f603" y="f431"/>
                    <a:pt x="f603" y="f605"/>
                  </a:cubicBezTo>
                  <a:cubicBezTo>
                    <a:pt x="f603" y="f453"/>
                    <a:pt x="f603" y="f606"/>
                    <a:pt x="f607" y="f608"/>
                  </a:cubicBezTo>
                  <a:cubicBezTo>
                    <a:pt x="f609" y="f607"/>
                    <a:pt x="f610" y="f339"/>
                    <a:pt x="f555" y="f611"/>
                  </a:cubicBezTo>
                  <a:cubicBezTo>
                    <a:pt x="f490" y="f420"/>
                    <a:pt x="f612" y="f613"/>
                    <a:pt x="f614" y="f615"/>
                  </a:cubicBezTo>
                  <a:cubicBezTo>
                    <a:pt x="f376" y="f616"/>
                    <a:pt x="f419" y="f617"/>
                    <a:pt x="f414" y="f618"/>
                  </a:cubicBezTo>
                  <a:cubicBezTo>
                    <a:pt x="f619" y="f51"/>
                    <a:pt x="f356" y="f476"/>
                    <a:pt x="f436" y="f60"/>
                  </a:cubicBezTo>
                  <a:cubicBezTo>
                    <a:pt x="f386" y="f620"/>
                    <a:pt x="f347" y="f61"/>
                    <a:pt x="f585" y="f142"/>
                  </a:cubicBezTo>
                  <a:cubicBezTo>
                    <a:pt x="f621" y="f566"/>
                    <a:pt x="f439" y="f183"/>
                    <a:pt x="f622" y="f566"/>
                  </a:cubicBezTo>
                  <a:cubicBezTo>
                    <a:pt x="f623" y="f560"/>
                    <a:pt x="f624" y="f60"/>
                    <a:pt x="f625" y="f626"/>
                  </a:cubicBezTo>
                  <a:cubicBezTo>
                    <a:pt x="f627" y="f628"/>
                    <a:pt x="f629" y="f143"/>
                    <a:pt x="f630" y="f631"/>
                  </a:cubicBezTo>
                  <a:cubicBezTo>
                    <a:pt x="f613" y="f632"/>
                    <a:pt x="f633" y="f631"/>
                    <a:pt x="f634" y="f59"/>
                  </a:cubicBezTo>
                  <a:cubicBezTo>
                    <a:pt x="f341" y="f143"/>
                    <a:pt x="f635" y="f636"/>
                    <a:pt x="f637" y="f638"/>
                  </a:cubicBezTo>
                  <a:cubicBezTo>
                    <a:pt x="f639" y="f626"/>
                    <a:pt x="f640" y="f626"/>
                    <a:pt x="f641" y="f642"/>
                  </a:cubicBezTo>
                  <a:cubicBezTo>
                    <a:pt x="f463" y="f643"/>
                    <a:pt x="f644" y="f645"/>
                    <a:pt x="f646" y="f647"/>
                  </a:cubicBezTo>
                  <a:cubicBezTo>
                    <a:pt x="f471" y="f648"/>
                    <a:pt x="f649" y="f650"/>
                    <a:pt x="f603" y="f604"/>
                  </a:cubicBezTo>
                  <a:close/>
                  <a:moveTo>
                    <a:pt x="f651" y="f29"/>
                  </a:moveTo>
                  <a:cubicBezTo>
                    <a:pt x="f651" y="f652"/>
                    <a:pt x="f653" y="f603"/>
                    <a:pt x="f57" y="f428"/>
                  </a:cubicBezTo>
                  <a:cubicBezTo>
                    <a:pt x="f638" y="f654"/>
                    <a:pt x="f61" y="f655"/>
                    <a:pt x="f656" y="f657"/>
                  </a:cubicBezTo>
                  <a:cubicBezTo>
                    <a:pt x="f658" y="f45"/>
                    <a:pt x="f659" y="f47"/>
                    <a:pt x="f567" y="f660"/>
                  </a:cubicBezTo>
                  <a:cubicBezTo>
                    <a:pt x="f661" y="f662"/>
                    <a:pt x="f141" y="f150"/>
                    <a:pt x="f663" y="f49"/>
                  </a:cubicBezTo>
                  <a:cubicBezTo>
                    <a:pt x="f110" y="f43"/>
                    <a:pt x="f664" y="f665"/>
                    <a:pt x="f135" y="f666"/>
                  </a:cubicBezTo>
                  <a:cubicBezTo>
                    <a:pt x="f180" y="f667"/>
                    <a:pt x="f668" y="f669"/>
                    <a:pt x="f670" y="f671"/>
                  </a:cubicBezTo>
                  <a:cubicBezTo>
                    <a:pt x="f225" y="f672"/>
                    <a:pt x="f82" y="f671"/>
                    <a:pt x="f673" y="f669"/>
                  </a:cubicBezTo>
                  <a:cubicBezTo>
                    <a:pt x="f287" y="f669"/>
                    <a:pt x="f674" y="f669"/>
                    <a:pt x="f286" y="f459"/>
                  </a:cubicBezTo>
                  <a:cubicBezTo>
                    <a:pt x="f675" y="f676"/>
                    <a:pt x="f677" y="f678"/>
                    <a:pt x="f679" y="f680"/>
                  </a:cubicBezTo>
                  <a:cubicBezTo>
                    <a:pt x="f276" y="f603"/>
                    <a:pt x="f681" y="f329"/>
                    <a:pt x="f682" y="f683"/>
                  </a:cubicBezTo>
                  <a:cubicBezTo>
                    <a:pt x="f684" y="f9"/>
                    <a:pt x="f685" y="f686"/>
                    <a:pt x="f687" y="f688"/>
                  </a:cubicBezTo>
                  <a:cubicBezTo>
                    <a:pt x="f689" y="f690"/>
                    <a:pt x="f691" y="f692"/>
                    <a:pt x="f138" y="f693"/>
                  </a:cubicBezTo>
                  <a:cubicBezTo>
                    <a:pt x="f694" y="f397"/>
                    <a:pt x="f659" y="f695"/>
                    <a:pt x="f560" y="f696"/>
                  </a:cubicBezTo>
                  <a:cubicBezTo>
                    <a:pt x="f697" y="f19"/>
                    <a:pt x="f698" y="f699"/>
                    <a:pt x="f651" y="f29"/>
                  </a:cubicBezTo>
                  <a:close/>
                  <a:moveTo>
                    <a:pt x="f700" y="f701"/>
                  </a:moveTo>
                  <a:cubicBezTo>
                    <a:pt x="f702" y="f703"/>
                    <a:pt x="f704" y="f439"/>
                    <a:pt x="f705" y="f404"/>
                  </a:cubicBezTo>
                  <a:cubicBezTo>
                    <a:pt x="f706" y="f404"/>
                    <a:pt x="f707" y="f703"/>
                    <a:pt x="f622" y="f264"/>
                  </a:cubicBezTo>
                  <a:cubicBezTo>
                    <a:pt x="f708" y="f346"/>
                    <a:pt x="f709" y="f264"/>
                    <a:pt x="f710" y="f264"/>
                  </a:cubicBezTo>
                  <a:cubicBezTo>
                    <a:pt x="f711" y="f264"/>
                    <a:pt x="f712" y="f386"/>
                    <a:pt x="f700" y="f494"/>
                  </a:cubicBezTo>
                  <a:cubicBezTo>
                    <a:pt x="f587" y="f410"/>
                    <a:pt x="f713" y="f534"/>
                    <a:pt x="f371" y="f376"/>
                  </a:cubicBezTo>
                  <a:cubicBezTo>
                    <a:pt x="f373" y="f532"/>
                    <a:pt x="f373" y="f306"/>
                    <a:pt x="f371" y="f714"/>
                  </a:cubicBezTo>
                  <a:cubicBezTo>
                    <a:pt x="f715" y="f267"/>
                    <a:pt x="f716" y="f511"/>
                    <a:pt x="f614" y="f300"/>
                  </a:cubicBezTo>
                  <a:cubicBezTo>
                    <a:pt x="f390" y="f717"/>
                    <a:pt x="f705" y="f372"/>
                    <a:pt x="f718" y="f498"/>
                  </a:cubicBezTo>
                  <a:cubicBezTo>
                    <a:pt x="f436" y="f505"/>
                    <a:pt x="f568" y="f498"/>
                    <a:pt x="f719" y="f362"/>
                  </a:cubicBezTo>
                  <a:cubicBezTo>
                    <a:pt x="f416" y="f720"/>
                    <a:pt x="f498" y="f570"/>
                    <a:pt x="f364" y="f714"/>
                  </a:cubicBezTo>
                  <a:cubicBezTo>
                    <a:pt x="f522" y="f721"/>
                    <a:pt x="f522" y="f722"/>
                    <a:pt x="f427" y="f411"/>
                  </a:cubicBezTo>
                  <a:cubicBezTo>
                    <a:pt x="f363" y="f723"/>
                    <a:pt x="f717" y="f536"/>
                    <a:pt x="f416" y="f724"/>
                  </a:cubicBezTo>
                  <a:cubicBezTo>
                    <a:pt x="f720" y="f494"/>
                    <a:pt x="f725" y="f493"/>
                    <a:pt x="f725" y="f382"/>
                  </a:cubicBezTo>
                  <a:cubicBezTo>
                    <a:pt x="f726" y="f727"/>
                    <a:pt x="f726" y="f728"/>
                    <a:pt x="f726" y="f447"/>
                  </a:cubicBezTo>
                  <a:cubicBezTo>
                    <a:pt x="f726" y="f444"/>
                    <a:pt x="f726" y="f29"/>
                    <a:pt x="f726" y="f729"/>
                  </a:cubicBezTo>
                  <a:cubicBezTo>
                    <a:pt x="f511" y="f445"/>
                    <a:pt x="f511" y="f644"/>
                    <a:pt x="f511" y="f644"/>
                  </a:cubicBezTo>
                  <a:cubicBezTo>
                    <a:pt x="f722" y="f730"/>
                    <a:pt x="f389" y="f615"/>
                    <a:pt x="f731" y="f613"/>
                  </a:cubicBezTo>
                  <a:cubicBezTo>
                    <a:pt x="f732" y="f418"/>
                    <a:pt x="f700" y="f733"/>
                    <a:pt x="f700" y="f394"/>
                  </a:cubicBezTo>
                  <a:cubicBezTo>
                    <a:pt x="f700" y="f396"/>
                    <a:pt x="f700" y="f734"/>
                    <a:pt x="f700" y="f389"/>
                  </a:cubicBezTo>
                  <a:cubicBezTo>
                    <a:pt x="f700" y="f404"/>
                    <a:pt x="f700" y="f703"/>
                    <a:pt x="f700" y="f701"/>
                  </a:cubicBezTo>
                  <a:close/>
                  <a:moveTo>
                    <a:pt x="f735" y="f644"/>
                  </a:moveTo>
                  <a:cubicBezTo>
                    <a:pt x="f735" y="f444"/>
                    <a:pt x="f735" y="f465"/>
                    <a:pt x="f735" y="f443"/>
                  </a:cubicBezTo>
                  <a:cubicBezTo>
                    <a:pt x="f735" y="f728"/>
                    <a:pt x="f735" y="f727"/>
                    <a:pt x="f735" y="f353"/>
                  </a:cubicBezTo>
                  <a:cubicBezTo>
                    <a:pt x="f735" y="f493"/>
                    <a:pt x="f607" y="f494"/>
                    <a:pt x="f249" y="f538"/>
                  </a:cubicBezTo>
                  <a:cubicBezTo>
                    <a:pt x="f33" y="f736"/>
                    <a:pt x="f737" y="f534"/>
                    <a:pt x="f479" y="f738"/>
                  </a:cubicBezTo>
                  <a:cubicBezTo>
                    <a:pt x="f739" y="f722"/>
                    <a:pt x="f739" y="f306"/>
                    <a:pt x="f479" y="f497"/>
                  </a:cubicBezTo>
                  <a:cubicBezTo>
                    <a:pt x="f737" y="f267"/>
                    <a:pt x="f33" y="f511"/>
                    <a:pt x="f649" y="f300"/>
                  </a:cubicBezTo>
                  <a:cubicBezTo>
                    <a:pt x="f740" y="f717"/>
                    <a:pt x="f741" y="f372"/>
                    <a:pt x="f742" y="f498"/>
                  </a:cubicBezTo>
                  <a:cubicBezTo>
                    <a:pt x="f421" y="f505"/>
                    <a:pt x="f743" y="f498"/>
                    <a:pt x="f418" y="f744"/>
                  </a:cubicBezTo>
                  <a:cubicBezTo>
                    <a:pt x="f745" y="f726"/>
                    <a:pt x="f417" y="f310"/>
                    <a:pt x="f746" y="f308"/>
                  </a:cubicBezTo>
                  <a:cubicBezTo>
                    <a:pt x="f408" y="f306"/>
                    <a:pt x="f491" y="f747"/>
                    <a:pt x="f748" y="f749"/>
                  </a:cubicBezTo>
                  <a:cubicBezTo>
                    <a:pt x="f407" y="f738"/>
                    <a:pt x="f417" y="f534"/>
                    <a:pt x="f750" y="f536"/>
                  </a:cubicBezTo>
                  <a:cubicBezTo>
                    <a:pt x="f561" y="f354"/>
                    <a:pt x="f696" y="f380"/>
                    <a:pt x="f751" y="f752"/>
                  </a:cubicBezTo>
                  <a:cubicBezTo>
                    <a:pt x="f753" y="f438"/>
                    <a:pt x="f754" y="f585"/>
                    <a:pt x="f460" y="f264"/>
                  </a:cubicBezTo>
                  <a:cubicBezTo>
                    <a:pt x="f9" y="f389"/>
                    <a:pt x="f755" y="f404"/>
                    <a:pt x="f733" y="f621"/>
                  </a:cubicBezTo>
                  <a:cubicBezTo>
                    <a:pt x="f733" y="f390"/>
                    <a:pt x="f733" y="f756"/>
                    <a:pt x="f733" y="f757"/>
                  </a:cubicBezTo>
                  <a:cubicBezTo>
                    <a:pt x="f758" y="f441"/>
                    <a:pt x="f443" y="f759"/>
                    <a:pt x="f735" y="f644"/>
                  </a:cubicBezTo>
                  <a:close/>
                  <a:moveTo>
                    <a:pt x="f146" y="f760"/>
                  </a:moveTo>
                  <a:cubicBezTo>
                    <a:pt x="f761" y="f762"/>
                    <a:pt x="f53" y="f73"/>
                    <a:pt x="f468" y="f763"/>
                  </a:cubicBezTo>
                  <a:cubicBezTo>
                    <a:pt x="f764" y="f571"/>
                    <a:pt x="f765" y="f67"/>
                    <a:pt x="f766" y="f312"/>
                  </a:cubicBezTo>
                  <a:cubicBezTo>
                    <a:pt x="f468" y="f57"/>
                    <a:pt x="f767" y="f768"/>
                    <a:pt x="f769" y="f770"/>
                  </a:cubicBezTo>
                  <a:cubicBezTo>
                    <a:pt x="f771" y="f772"/>
                    <a:pt x="f57" y="f236"/>
                    <a:pt x="f59" y="f232"/>
                  </a:cubicBezTo>
                  <a:cubicBezTo>
                    <a:pt x="f631" y="f468"/>
                    <a:pt x="f632" y="f230"/>
                    <a:pt x="f189" y="f230"/>
                  </a:cubicBezTo>
                  <a:cubicBezTo>
                    <a:pt x="f773" y="f774"/>
                    <a:pt x="f464" y="f41"/>
                    <a:pt x="f775" y="f669"/>
                  </a:cubicBezTo>
                  <a:cubicBezTo>
                    <a:pt x="f671" y="f776"/>
                    <a:pt x="f776" y="f672"/>
                    <a:pt x="f777" y="f667"/>
                  </a:cubicBezTo>
                  <a:cubicBezTo>
                    <a:pt x="f778" y="f464"/>
                    <a:pt x="f779" y="f314"/>
                    <a:pt x="f435" y="f631"/>
                  </a:cubicBezTo>
                  <a:cubicBezTo>
                    <a:pt x="f428" y="f164"/>
                    <a:pt x="f551" y="f620"/>
                    <a:pt x="f780" y="f556"/>
                  </a:cubicBezTo>
                  <a:cubicBezTo>
                    <a:pt x="f781" y="f782"/>
                    <a:pt x="f783" y="f102"/>
                    <a:pt x="f37" y="f138"/>
                  </a:cubicBezTo>
                  <a:cubicBezTo>
                    <a:pt x="f320" y="f784"/>
                    <a:pt x="f320" y="f157"/>
                    <a:pt x="f785" y="f786"/>
                  </a:cubicBezTo>
                  <a:cubicBezTo>
                    <a:pt x="f787" y="f199"/>
                    <a:pt x="f647" y="f788"/>
                    <a:pt x="f154" y="f84"/>
                  </a:cubicBezTo>
                  <a:cubicBezTo>
                    <a:pt x="f665" y="f789"/>
                    <a:pt x="f662" y="f790"/>
                    <a:pt x="f146" y="f760"/>
                  </a:cubicBezTo>
                  <a:close/>
                  <a:moveTo>
                    <a:pt x="f494" y="f791"/>
                  </a:moveTo>
                  <a:cubicBezTo>
                    <a:pt x="f792" y="f187"/>
                    <a:pt x="f534" y="f565"/>
                    <a:pt x="f793" y="f794"/>
                  </a:cubicBezTo>
                  <a:cubicBezTo>
                    <a:pt x="f412" y="f206"/>
                    <a:pt x="f795" y="f148"/>
                    <a:pt x="f509" y="f796"/>
                  </a:cubicBezTo>
                  <a:cubicBezTo>
                    <a:pt x="f348" y="f797"/>
                    <a:pt x="f364" y="f798"/>
                    <a:pt x="f526" y="f435"/>
                  </a:cubicBezTo>
                  <a:cubicBezTo>
                    <a:pt x="f372" y="f617"/>
                    <a:pt x="f526" y="f799"/>
                    <a:pt x="f499" y="f800"/>
                  </a:cubicBezTo>
                  <a:cubicBezTo>
                    <a:pt x="f801" y="f253"/>
                    <a:pt x="f802" y="f803"/>
                    <a:pt x="f804" y="f447"/>
                  </a:cubicBezTo>
                  <a:cubicBezTo>
                    <a:pt x="f805" y="f465"/>
                    <a:pt x="f806" y="f740"/>
                    <a:pt x="f807" y="f551"/>
                  </a:cubicBezTo>
                  <a:cubicBezTo>
                    <a:pt x="f808" y="f809"/>
                    <a:pt x="f810" y="f597"/>
                    <a:pt x="f811" y="f812"/>
                  </a:cubicBezTo>
                  <a:cubicBezTo>
                    <a:pt x="f813" y="f671"/>
                    <a:pt x="f814" y="f815"/>
                    <a:pt x="f427" y="f769"/>
                  </a:cubicBezTo>
                  <a:cubicBezTo>
                    <a:pt x="f311" y="f697"/>
                    <a:pt x="f302" y="f557"/>
                    <a:pt x="f749" y="f816"/>
                  </a:cubicBezTo>
                  <a:cubicBezTo>
                    <a:pt x="f793" y="f817"/>
                    <a:pt x="f736" y="f658"/>
                    <a:pt x="f494" y="f791"/>
                  </a:cubicBezTo>
                  <a:close/>
                  <a:moveTo>
                    <a:pt x="f818" y="f353"/>
                  </a:moveTo>
                  <a:cubicBezTo>
                    <a:pt x="f501" y="f382"/>
                    <a:pt x="f819" y="f494"/>
                    <a:pt x="f820" y="f534"/>
                  </a:cubicBezTo>
                  <a:cubicBezTo>
                    <a:pt x="f821" y="f265"/>
                    <a:pt x="f73" y="f822"/>
                    <a:pt x="f823" y="f824"/>
                  </a:cubicBezTo>
                  <a:cubicBezTo>
                    <a:pt x="f159" y="f619"/>
                    <a:pt x="f159" y="f825"/>
                    <a:pt x="f119" y="f360"/>
                  </a:cubicBezTo>
                  <a:cubicBezTo>
                    <a:pt x="f826" y="f570"/>
                    <a:pt x="f827" y="f720"/>
                    <a:pt x="f828" y="f744"/>
                  </a:cubicBezTo>
                  <a:cubicBezTo>
                    <a:pt x="f829" y="f348"/>
                    <a:pt x="f830" y="f348"/>
                    <a:pt x="f831" y="f430"/>
                  </a:cubicBezTo>
                  <a:cubicBezTo>
                    <a:pt x="f832" y="f311"/>
                    <a:pt x="f833" y="f511"/>
                    <a:pt x="f206" y="f795"/>
                  </a:cubicBezTo>
                  <a:cubicBezTo>
                    <a:pt x="f643" y="f825"/>
                    <a:pt x="f476" y="f834"/>
                    <a:pt x="f206" y="f532"/>
                  </a:cubicBezTo>
                  <a:cubicBezTo>
                    <a:pt x="f769" y="f835"/>
                    <a:pt x="f836" y="f432"/>
                    <a:pt x="f832" y="f265"/>
                  </a:cubicBezTo>
                  <a:cubicBezTo>
                    <a:pt x="f837" y="f723"/>
                    <a:pt x="f838" y="f839"/>
                    <a:pt x="f838" y="f410"/>
                  </a:cubicBezTo>
                  <a:cubicBezTo>
                    <a:pt x="f838" y="f840"/>
                    <a:pt x="f838" y="f841"/>
                    <a:pt x="f838" y="f633"/>
                  </a:cubicBezTo>
                  <a:cubicBezTo>
                    <a:pt x="f838" y="f842"/>
                    <a:pt x="f838" y="f843"/>
                    <a:pt x="f838" y="f420"/>
                  </a:cubicBezTo>
                  <a:cubicBezTo>
                    <a:pt x="f844" y="f686"/>
                    <a:pt x="f631" y="f845"/>
                    <a:pt x="f626" y="f589"/>
                  </a:cubicBezTo>
                  <a:cubicBezTo>
                    <a:pt x="f846" y="f847"/>
                    <a:pt x="f569" y="f848"/>
                    <a:pt x="f572" y="f373"/>
                  </a:cubicBezTo>
                  <a:cubicBezTo>
                    <a:pt x="f849" y="f377"/>
                    <a:pt x="f138" y="f379"/>
                    <a:pt x="f138" y="f850"/>
                  </a:cubicBezTo>
                  <a:cubicBezTo>
                    <a:pt x="f851" y="f852"/>
                    <a:pt x="f138" y="f853"/>
                    <a:pt x="f138" y="f854"/>
                  </a:cubicBezTo>
                  <a:cubicBezTo>
                    <a:pt x="f138" y="f351"/>
                    <a:pt x="f851" y="f386"/>
                    <a:pt x="f851" y="f752"/>
                  </a:cubicBezTo>
                  <a:cubicBezTo>
                    <a:pt x="f819" y="f351"/>
                    <a:pt x="f69" y="f854"/>
                    <a:pt x="f818" y="f353"/>
                  </a:cubicBezTo>
                  <a:close/>
                  <a:moveTo>
                    <a:pt x="f855" y="f379"/>
                  </a:moveTo>
                  <a:cubicBezTo>
                    <a:pt x="f856" y="f756"/>
                    <a:pt x="f579" y="f857"/>
                    <a:pt x="f858" y="f859"/>
                  </a:cubicBezTo>
                  <a:cubicBezTo>
                    <a:pt x="f858" y="f696"/>
                    <a:pt x="f858" y="f860"/>
                    <a:pt x="f858" y="f861"/>
                  </a:cubicBezTo>
                  <a:cubicBezTo>
                    <a:pt x="f858" y="f396"/>
                    <a:pt x="f858" y="f862"/>
                    <a:pt x="f858" y="f410"/>
                  </a:cubicBezTo>
                  <a:cubicBezTo>
                    <a:pt x="f858" y="f839"/>
                    <a:pt x="f582" y="f723"/>
                    <a:pt x="f863" y="f265"/>
                  </a:cubicBezTo>
                  <a:cubicBezTo>
                    <a:pt x="f864" y="f432"/>
                    <a:pt x="f865" y="f835"/>
                    <a:pt x="f149" y="f866"/>
                  </a:cubicBezTo>
                  <a:cubicBezTo>
                    <a:pt x="f537" y="f834"/>
                    <a:pt x="f537" y="f304"/>
                    <a:pt x="f867" y="f583"/>
                  </a:cubicBezTo>
                  <a:cubicBezTo>
                    <a:pt x="f865" y="f570"/>
                    <a:pt x="f276" y="f720"/>
                    <a:pt x="f858" y="f416"/>
                  </a:cubicBezTo>
                  <a:cubicBezTo>
                    <a:pt x="f674" y="f298"/>
                    <a:pt x="f868" y="f298"/>
                    <a:pt x="f192" y="f869"/>
                  </a:cubicBezTo>
                  <a:cubicBezTo>
                    <a:pt x="f870" y="f416"/>
                    <a:pt x="f871" y="f726"/>
                    <a:pt x="f872" y="f414"/>
                  </a:cubicBezTo>
                  <a:cubicBezTo>
                    <a:pt x="f691" y="f825"/>
                    <a:pt x="f691" y="f834"/>
                    <a:pt x="f872" y="f722"/>
                  </a:cubicBezTo>
                  <a:cubicBezTo>
                    <a:pt x="f873" y="f568"/>
                    <a:pt x="f575" y="f874"/>
                    <a:pt x="f515" y="f835"/>
                  </a:cubicBezTo>
                  <a:cubicBezTo>
                    <a:pt x="f875" y="f723"/>
                    <a:pt x="f192" y="f792"/>
                    <a:pt x="f670" y="f494"/>
                  </a:cubicBezTo>
                  <a:cubicBezTo>
                    <a:pt x="f876" y="f378"/>
                    <a:pt x="f868" y="f380"/>
                    <a:pt x="f877" y="f382"/>
                  </a:cubicBezTo>
                  <a:cubicBezTo>
                    <a:pt x="f878" y="f854"/>
                    <a:pt x="f125" y="f351"/>
                    <a:pt x="f855" y="f752"/>
                  </a:cubicBezTo>
                  <a:cubicBezTo>
                    <a:pt x="f855" y="f879"/>
                    <a:pt x="f855" y="f492"/>
                    <a:pt x="f855" y="f379"/>
                  </a:cubicBezTo>
                  <a:close/>
                  <a:moveTo>
                    <a:pt x="f867" y="f880"/>
                  </a:moveTo>
                  <a:cubicBezTo>
                    <a:pt x="f537" y="f881"/>
                    <a:pt x="f533" y="f671"/>
                    <a:pt x="f882" y="f320"/>
                  </a:cubicBezTo>
                  <a:cubicBezTo>
                    <a:pt x="f137" y="f783"/>
                    <a:pt x="f88" y="f883"/>
                    <a:pt x="f884" y="f735"/>
                  </a:cubicBezTo>
                  <a:cubicBezTo>
                    <a:pt x="f885" y="f469"/>
                    <a:pt x="f79" y="f553"/>
                    <a:pt x="f886" y="f443"/>
                  </a:cubicBezTo>
                  <a:cubicBezTo>
                    <a:pt x="f887" y="f641"/>
                    <a:pt x="f888" y="f460"/>
                    <a:pt x="f52" y="f889"/>
                  </a:cubicBezTo>
                  <a:cubicBezTo>
                    <a:pt x="f890" y="f21"/>
                    <a:pt x="f46" y="f891"/>
                    <a:pt x="f537" y="f488"/>
                  </a:cubicBezTo>
                  <a:cubicBezTo>
                    <a:pt x="f527" y="f892"/>
                    <a:pt x="f893" y="f894"/>
                    <a:pt x="f527" y="f699"/>
                  </a:cubicBezTo>
                  <a:cubicBezTo>
                    <a:pt x="f895" y="f896"/>
                    <a:pt x="f895" y="f897"/>
                    <a:pt x="f867" y="f617"/>
                  </a:cubicBezTo>
                  <a:cubicBezTo>
                    <a:pt x="f898" y="f452"/>
                    <a:pt x="f899" y="f900"/>
                    <a:pt x="f679" y="f901"/>
                  </a:cubicBezTo>
                  <a:cubicBezTo>
                    <a:pt x="f902" y="f903"/>
                    <a:pt x="f523" y="f904"/>
                    <a:pt x="f905" y="f667"/>
                  </a:cubicBezTo>
                  <a:cubicBezTo>
                    <a:pt x="f906" y="f881"/>
                    <a:pt x="f907" y="f908"/>
                    <a:pt x="f867" y="f880"/>
                  </a:cubicBezTo>
                  <a:close/>
                  <a:moveTo>
                    <a:pt x="f433" y="f735"/>
                  </a:moveTo>
                  <a:cubicBezTo>
                    <a:pt x="f909" y="f910"/>
                    <a:pt x="f911" y="f479"/>
                    <a:pt x="f912" y="f429"/>
                  </a:cubicBezTo>
                  <a:cubicBezTo>
                    <a:pt x="f909" y="f913"/>
                    <a:pt x="f914" y="f324"/>
                    <a:pt x="f915" y="f916"/>
                  </a:cubicBezTo>
                  <a:cubicBezTo>
                    <a:pt x="f459" y="f917"/>
                    <a:pt x="f195" y="f908"/>
                    <a:pt x="f918" y="f919"/>
                  </a:cubicBezTo>
                  <a:cubicBezTo>
                    <a:pt x="f61" y="f464"/>
                    <a:pt x="f142" y="f464"/>
                    <a:pt x="f62" y="f920"/>
                  </a:cubicBezTo>
                  <a:cubicBezTo>
                    <a:pt x="f566" y="f462"/>
                    <a:pt x="f921" y="f922"/>
                    <a:pt x="f923" y="f924"/>
                  </a:cubicBezTo>
                  <a:cubicBezTo>
                    <a:pt x="f164" y="f925"/>
                    <a:pt x="f697" y="f926"/>
                    <a:pt x="f698" y="f431"/>
                  </a:cubicBezTo>
                  <a:cubicBezTo>
                    <a:pt x="f832" y="f247"/>
                    <a:pt x="f771" y="f605"/>
                    <a:pt x="f927" y="f781"/>
                  </a:cubicBezTo>
                  <a:cubicBezTo>
                    <a:pt x="f191" y="f549"/>
                    <a:pt x="f167" y="f928"/>
                    <a:pt x="f210" y="f929"/>
                  </a:cubicBezTo>
                  <a:cubicBezTo>
                    <a:pt x="f930" y="f931"/>
                    <a:pt x="f195" y="f446"/>
                    <a:pt x="f169" y="f932"/>
                  </a:cubicBezTo>
                  <a:cubicBezTo>
                    <a:pt x="f169" y="f479"/>
                    <a:pt x="f169" y="f909"/>
                    <a:pt x="f169" y="f680"/>
                  </a:cubicBezTo>
                  <a:cubicBezTo>
                    <a:pt x="f933" y="f606"/>
                    <a:pt x="f468" y="f934"/>
                    <a:pt x="f935" y="f936"/>
                  </a:cubicBezTo>
                  <a:cubicBezTo>
                    <a:pt x="f152" y="f937"/>
                    <a:pt x="f775" y="f901"/>
                    <a:pt x="f938" y="f939"/>
                  </a:cubicBezTo>
                  <a:cubicBezTo>
                    <a:pt x="f940" y="f941"/>
                    <a:pt x="f942" y="f883"/>
                    <a:pt x="f433" y="f735"/>
                  </a:cubicBezTo>
                  <a:close/>
                  <a:moveTo>
                    <a:pt x="f943" y="f60"/>
                  </a:moveTo>
                  <a:cubicBezTo>
                    <a:pt x="f443" y="f181"/>
                    <a:pt x="f329" y="f794"/>
                    <a:pt x="f652" y="f562"/>
                  </a:cubicBezTo>
                  <a:cubicBezTo>
                    <a:pt x="f897" y="f560"/>
                    <a:pt x="f944" y="f562"/>
                    <a:pt x="f469" y="f945"/>
                  </a:cubicBezTo>
                  <a:cubicBezTo>
                    <a:pt x="f909" y="f769"/>
                    <a:pt x="f779" y="f218"/>
                    <a:pt x="f778" y="f39"/>
                  </a:cubicBezTo>
                  <a:cubicBezTo>
                    <a:pt x="f903" y="f881"/>
                    <a:pt x="f946" y="f672"/>
                    <a:pt x="f947" y="f925"/>
                  </a:cubicBezTo>
                  <a:cubicBezTo>
                    <a:pt x="f542" y="f904"/>
                    <a:pt x="f948" y="f947"/>
                    <a:pt x="f812" y="f949"/>
                  </a:cubicBezTo>
                  <a:cubicBezTo>
                    <a:pt x="f900" y="f950"/>
                    <a:pt x="f951" y="f778"/>
                    <a:pt x="f952" y="f940"/>
                  </a:cubicBezTo>
                  <a:cubicBezTo>
                    <a:pt x="f953" y="f954"/>
                    <a:pt x="f953" y="f939"/>
                    <a:pt x="f953" y="f955"/>
                  </a:cubicBezTo>
                  <a:cubicBezTo>
                    <a:pt x="f932" y="f778"/>
                    <a:pt x="f737" y="f946"/>
                    <a:pt x="f551" y="f618"/>
                  </a:cubicBezTo>
                  <a:cubicBezTo>
                    <a:pt x="f607" y="f160"/>
                    <a:pt x="f646" y="f236"/>
                    <a:pt x="f729" y="f480"/>
                  </a:cubicBezTo>
                  <a:cubicBezTo>
                    <a:pt x="f444" y="f698"/>
                    <a:pt x="f741" y="f956"/>
                    <a:pt x="f943" y="f60"/>
                  </a:cubicBezTo>
                  <a:close/>
                  <a:moveTo>
                    <a:pt x="f957" y="f742"/>
                  </a:moveTo>
                  <a:cubicBezTo>
                    <a:pt x="f812" y="f742"/>
                    <a:pt x="f936" y="f461"/>
                    <a:pt x="f958" y="f463"/>
                  </a:cubicBezTo>
                  <a:cubicBezTo>
                    <a:pt x="f915" y="f943"/>
                    <a:pt x="f959" y="f741"/>
                    <a:pt x="f605" y="f443"/>
                  </a:cubicBezTo>
                  <a:cubicBezTo>
                    <a:pt x="f453" y="f252"/>
                    <a:pt x="f960" y="f646"/>
                    <a:pt x="f781" y="f961"/>
                  </a:cubicBezTo>
                  <a:cubicBezTo>
                    <a:pt x="f958" y="f680"/>
                    <a:pt x="f916" y="f605"/>
                    <a:pt x="f962" y="f597"/>
                  </a:cubicBezTo>
                  <a:cubicBezTo>
                    <a:pt x="f787" y="f547"/>
                    <a:pt x="f880" y="f604"/>
                    <a:pt x="f49" y="f247"/>
                  </a:cubicBezTo>
                  <a:cubicBezTo>
                    <a:pt x="f162" y="f781"/>
                    <a:pt x="f935" y="f963"/>
                    <a:pt x="f920" y="f951"/>
                  </a:cubicBezTo>
                  <a:cubicBezTo>
                    <a:pt x="f766" y="f737"/>
                    <a:pt x="f920" y="f473"/>
                    <a:pt x="f224" y="f652"/>
                  </a:cubicBezTo>
                  <a:cubicBezTo>
                    <a:pt x="f880" y="f463"/>
                    <a:pt x="f320" y="f964"/>
                    <a:pt x="f957" y="f742"/>
                  </a:cubicBezTo>
                  <a:close/>
                  <a:moveTo>
                    <a:pt x="f965" y="f905"/>
                  </a:moveTo>
                  <a:cubicBezTo>
                    <a:pt x="f966" y="f967"/>
                    <a:pt x="f281" y="f598"/>
                    <a:pt x="f279" y="f151"/>
                  </a:cubicBezTo>
                  <a:cubicBezTo>
                    <a:pt x="f968" y="f527"/>
                    <a:pt x="f969" y="f244"/>
                    <a:pt x="f317" y="f272"/>
                  </a:cubicBezTo>
                  <a:cubicBezTo>
                    <a:pt x="f970" y="f246"/>
                    <a:pt x="f971" y="f972"/>
                    <a:pt x="f365" y="f93"/>
                  </a:cubicBezTo>
                  <a:cubicBezTo>
                    <a:pt x="f354" y="f973"/>
                    <a:pt x="f974" y="f26"/>
                    <a:pt x="f262" y="f58"/>
                  </a:cubicBezTo>
                  <a:cubicBezTo>
                    <a:pt x="f975" y="f63"/>
                    <a:pt x="f976" y="f34"/>
                    <a:pt x="f977" y="f54"/>
                  </a:cubicBezTo>
                  <a:cubicBezTo>
                    <a:pt x="f978" y="f89"/>
                    <a:pt x="f389" y="f106"/>
                    <a:pt x="f346" y="f88"/>
                  </a:cubicBezTo>
                  <a:cubicBezTo>
                    <a:pt x="f351" y="f258"/>
                    <a:pt x="f494" y="f885"/>
                    <a:pt x="f822" y="f66"/>
                  </a:cubicBezTo>
                  <a:cubicBezTo>
                    <a:pt x="f721" y="f979"/>
                    <a:pt x="f980" y="f246"/>
                    <a:pt x="f505" y="f981"/>
                  </a:cubicBezTo>
                  <a:cubicBezTo>
                    <a:pt x="f982" y="f28"/>
                    <a:pt x="f983" y="f79"/>
                    <a:pt x="f984" y="f985"/>
                  </a:cubicBezTo>
                  <a:cubicBezTo>
                    <a:pt x="f986" y="f2"/>
                    <a:pt x="f987" y="f149"/>
                    <a:pt x="f296" y="f988"/>
                  </a:cubicBezTo>
                  <a:cubicBezTo>
                    <a:pt x="f989" y="f990"/>
                    <a:pt x="f991" y="f677"/>
                    <a:pt x="f965" y="f905"/>
                  </a:cubicBezTo>
                  <a:close/>
                  <a:moveTo>
                    <a:pt x="f992" y="f132"/>
                  </a:moveTo>
                  <a:cubicBezTo>
                    <a:pt x="f910" y="f993"/>
                    <a:pt x="f35" y="f994"/>
                    <a:pt x="f995" y="f996"/>
                  </a:cubicBezTo>
                  <a:cubicBezTo>
                    <a:pt x="f152" y="f260"/>
                    <a:pt x="f201" y="f139"/>
                    <a:pt x="f468" y="f239"/>
                  </a:cubicBezTo>
                  <a:cubicBezTo>
                    <a:pt x="f171" y="f997"/>
                    <a:pt x="f657" y="f998"/>
                    <a:pt x="f949" y="f999"/>
                  </a:cubicBezTo>
                  <a:cubicBezTo>
                    <a:pt x="f1000" y="f80"/>
                    <a:pt x="f601" y="f1001"/>
                    <a:pt x="f797" y="f1002"/>
                  </a:cubicBezTo>
                  <a:cubicBezTo>
                    <a:pt x="f904" y="f1003"/>
                    <a:pt x="f669" y="f231"/>
                    <a:pt x="f1004" y="f581"/>
                  </a:cubicBezTo>
                  <a:cubicBezTo>
                    <a:pt x="f924" y="f582"/>
                    <a:pt x="f922" y="f8"/>
                    <a:pt x="f922" y="f882"/>
                  </a:cubicBezTo>
                  <a:cubicBezTo>
                    <a:pt x="f1005" y="f1006"/>
                    <a:pt x="f1007" y="f1008"/>
                    <a:pt x="f995" y="f58"/>
                  </a:cubicBezTo>
                  <a:cubicBezTo>
                    <a:pt x="f322" y="f588"/>
                    <a:pt x="f954" y="f1009"/>
                    <a:pt x="f798" y="f58"/>
                  </a:cubicBezTo>
                  <a:cubicBezTo>
                    <a:pt x="f928" y="f111"/>
                    <a:pt x="f912" y="f83"/>
                    <a:pt x="f481" y="f137"/>
                  </a:cubicBezTo>
                  <a:cubicBezTo>
                    <a:pt x="f475" y="f16"/>
                    <a:pt x="f735" y="f1010"/>
                    <a:pt x="f992" y="f132"/>
                  </a:cubicBezTo>
                  <a:close/>
                  <a:moveTo>
                    <a:pt x="f1011" y="f1012"/>
                  </a:moveTo>
                  <a:cubicBezTo>
                    <a:pt x="f1011" y="f1012"/>
                    <a:pt x="f1011" y="f564"/>
                    <a:pt x="f1011" y="f564"/>
                  </a:cubicBezTo>
                  <a:cubicBezTo>
                    <a:pt x="f1011" y="f1013"/>
                    <a:pt x="f1011" y="f1014"/>
                    <a:pt x="f1011" y="f353"/>
                  </a:cubicBezTo>
                  <a:cubicBezTo>
                    <a:pt x="f1011" y="f378"/>
                    <a:pt x="f873" y="f493"/>
                    <a:pt x="f207" y="f539"/>
                  </a:cubicBezTo>
                  <a:cubicBezTo>
                    <a:pt x="f790" y="f536"/>
                    <a:pt x="f1015" y="f376"/>
                    <a:pt x="f512" y="f412"/>
                  </a:cubicBezTo>
                  <a:cubicBezTo>
                    <a:pt x="f510" y="f376"/>
                    <a:pt x="f1016" y="f495"/>
                    <a:pt x="f1017" y="f494"/>
                  </a:cubicBezTo>
                  <a:cubicBezTo>
                    <a:pt x="f823" y="f493"/>
                    <a:pt x="f1018" y="f378"/>
                    <a:pt x="f1018" y="f384"/>
                  </a:cubicBezTo>
                  <a:cubicBezTo>
                    <a:pt x="f1018" y="f262"/>
                    <a:pt x="f1018" y="f1019"/>
                    <a:pt x="f1018" y="f344"/>
                  </a:cubicBezTo>
                  <a:cubicBezTo>
                    <a:pt x="f1018" y="f727"/>
                    <a:pt x="f1018" y="f1020"/>
                    <a:pt x="f1018" y="f1012"/>
                  </a:cubicBezTo>
                  <a:cubicBezTo>
                    <a:pt x="f1021" y="f1012"/>
                    <a:pt x="f135" y="f1012"/>
                    <a:pt x="f1011" y="f1012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8A74E798-656B-B0DB-0DCD-D35ADA6267B5}"/>
                </a:ext>
              </a:extLst>
            </p:cNvPr>
            <p:cNvSpPr/>
            <p:nvPr/>
          </p:nvSpPr>
          <p:spPr>
            <a:xfrm>
              <a:off x="6994145" y="2034018"/>
              <a:ext cx="214307" cy="2254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8"/>
                <a:gd name="f7" fmla="val 261"/>
                <a:gd name="f8" fmla="val 220"/>
                <a:gd name="f9" fmla="val 27"/>
                <a:gd name="f10" fmla="val 219"/>
                <a:gd name="f11" fmla="val 31"/>
                <a:gd name="f12" fmla="val 217"/>
                <a:gd name="f13" fmla="val 35"/>
                <a:gd name="f14" fmla="val 216"/>
                <a:gd name="f15" fmla="val 39"/>
                <a:gd name="f16" fmla="val 215"/>
                <a:gd name="f17" fmla="val 42"/>
                <a:gd name="f18" fmla="val 46"/>
                <a:gd name="f19" fmla="val 51"/>
                <a:gd name="f20" fmla="val 187"/>
                <a:gd name="f21" fmla="val 56"/>
                <a:gd name="f22" fmla="val 159"/>
                <a:gd name="f23" fmla="val 62"/>
                <a:gd name="f24" fmla="val 131"/>
                <a:gd name="f25" fmla="val 67"/>
                <a:gd name="f26" fmla="val 68"/>
                <a:gd name="f27" fmla="val 66"/>
                <a:gd name="f28" fmla="val 188"/>
                <a:gd name="f29" fmla="val 65"/>
                <a:gd name="f30" fmla="val 63"/>
                <a:gd name="f31" fmla="val 76"/>
                <a:gd name="f32" fmla="val 222"/>
                <a:gd name="f33" fmla="val 88"/>
                <a:gd name="f34" fmla="val 225"/>
                <a:gd name="f35" fmla="val 100"/>
                <a:gd name="f36" fmla="val 226"/>
                <a:gd name="f37" fmla="val 101"/>
                <a:gd name="f38" fmla="val 104"/>
                <a:gd name="f39" fmla="val 224"/>
                <a:gd name="f40" fmla="val 105"/>
                <a:gd name="f41" fmla="val 209"/>
                <a:gd name="f42" fmla="val 125"/>
                <a:gd name="f43" fmla="val 194"/>
                <a:gd name="f44" fmla="val 144"/>
                <a:gd name="f45" fmla="val 179"/>
                <a:gd name="f46" fmla="val 164"/>
                <a:gd name="f47" fmla="val 165"/>
                <a:gd name="f48" fmla="val 178"/>
                <a:gd name="f49" fmla="val 166"/>
                <a:gd name="f50" fmla="val 196"/>
                <a:gd name="f51" fmla="val 148"/>
                <a:gd name="f52" fmla="val 213"/>
                <a:gd name="f53" fmla="val 130"/>
                <a:gd name="f54" fmla="val 231"/>
                <a:gd name="f55" fmla="val 113"/>
                <a:gd name="f56" fmla="val 236"/>
                <a:gd name="f57" fmla="val 120"/>
                <a:gd name="f58" fmla="val 241"/>
                <a:gd name="f59" fmla="val 127"/>
                <a:gd name="f60" fmla="val 135"/>
                <a:gd name="f61" fmla="val 240"/>
                <a:gd name="f62" fmla="val 145"/>
                <a:gd name="f63" fmla="val 157"/>
                <a:gd name="f64" fmla="val 169"/>
                <a:gd name="f65" fmla="val 193"/>
                <a:gd name="f66" fmla="val 203"/>
                <a:gd name="f67" fmla="val 158"/>
                <a:gd name="f68" fmla="val 255"/>
                <a:gd name="f69" fmla="val 119"/>
                <a:gd name="f70" fmla="val 256"/>
                <a:gd name="f71" fmla="val 118"/>
                <a:gd name="f72" fmla="val 110"/>
                <a:gd name="f73" fmla="val 102"/>
                <a:gd name="f74" fmla="val 93"/>
                <a:gd name="f75" fmla="val 69"/>
                <a:gd name="f76" fmla="val 239"/>
                <a:gd name="f77" fmla="val 37"/>
                <a:gd name="f78" fmla="val 20"/>
                <a:gd name="f79" fmla="val 163"/>
                <a:gd name="f80" fmla="val 8"/>
                <a:gd name="f81" fmla="val 4"/>
                <a:gd name="f82" fmla="val 96"/>
                <a:gd name="f83" fmla="val 2"/>
                <a:gd name="f84" fmla="val 41"/>
                <a:gd name="f85" fmla="val 15"/>
                <a:gd name="f86" fmla="val 16"/>
                <a:gd name="f87" fmla="val 17"/>
                <a:gd name="f88" fmla="val 12"/>
                <a:gd name="f89" fmla="val 9"/>
                <a:gd name="f90" fmla="val 24"/>
                <a:gd name="f91" fmla="val 52"/>
                <a:gd name="f92" fmla="val 1"/>
                <a:gd name="f93" fmla="val 81"/>
                <a:gd name="f94" fmla="val 109"/>
                <a:gd name="f95" fmla="val 5"/>
                <a:gd name="f96" fmla="val 13"/>
                <a:gd name="f97" fmla="val 214"/>
                <a:gd name="f98" fmla="val 25"/>
                <a:gd name="f99" fmla="val 218"/>
                <a:gd name="f100" fmla="val 26"/>
                <a:gd name="f101" fmla="+- 0 0 -90"/>
                <a:gd name="f102" fmla="*/ f3 1 248"/>
                <a:gd name="f103" fmla="*/ f4 1 261"/>
                <a:gd name="f104" fmla="val f5"/>
                <a:gd name="f105" fmla="val f6"/>
                <a:gd name="f106" fmla="val f7"/>
                <a:gd name="f107" fmla="*/ f101 f0 1"/>
                <a:gd name="f108" fmla="+- f106 0 f104"/>
                <a:gd name="f109" fmla="+- f105 0 f104"/>
                <a:gd name="f110" fmla="*/ f107 1 f2"/>
                <a:gd name="f111" fmla="*/ f109 1 248"/>
                <a:gd name="f112" fmla="*/ f108 1 261"/>
                <a:gd name="f113" fmla="*/ 220 f109 1"/>
                <a:gd name="f114" fmla="*/ 27 f108 1"/>
                <a:gd name="f115" fmla="*/ 216 f109 1"/>
                <a:gd name="f116" fmla="*/ 39 f108 1"/>
                <a:gd name="f117" fmla="*/ 215 f109 1"/>
                <a:gd name="f118" fmla="*/ 51 f108 1"/>
                <a:gd name="f119" fmla="*/ 131 f109 1"/>
                <a:gd name="f120" fmla="*/ 67 f108 1"/>
                <a:gd name="f121" fmla="*/ 68 f108 1"/>
                <a:gd name="f122" fmla="*/ 63 f108 1"/>
                <a:gd name="f123" fmla="*/ 225 f109 1"/>
                <a:gd name="f124" fmla="*/ 100 f108 1"/>
                <a:gd name="f125" fmla="*/ 224 f109 1"/>
                <a:gd name="f126" fmla="*/ 105 f108 1"/>
                <a:gd name="f127" fmla="*/ 179 f109 1"/>
                <a:gd name="f128" fmla="*/ 164 f108 1"/>
                <a:gd name="f129" fmla="*/ 178 f109 1"/>
                <a:gd name="f130" fmla="*/ 166 f108 1"/>
                <a:gd name="f131" fmla="*/ 231 f109 1"/>
                <a:gd name="f132" fmla="*/ 113 f108 1"/>
                <a:gd name="f133" fmla="*/ 248 f109 1"/>
                <a:gd name="f134" fmla="*/ 135 f108 1"/>
                <a:gd name="f135" fmla="*/ 222 f109 1"/>
                <a:gd name="f136" fmla="*/ 169 f108 1"/>
                <a:gd name="f137" fmla="*/ 120 f109 1"/>
                <a:gd name="f138" fmla="*/ 255 f108 1"/>
                <a:gd name="f139" fmla="*/ 118 f109 1"/>
                <a:gd name="f140" fmla="*/ 256 f108 1"/>
                <a:gd name="f141" fmla="*/ 93 f109 1"/>
                <a:gd name="f142" fmla="*/ 37 f109 1"/>
                <a:gd name="f143" fmla="*/ 193 f108 1"/>
                <a:gd name="f144" fmla="*/ 4 f109 1"/>
                <a:gd name="f145" fmla="*/ 96 f108 1"/>
                <a:gd name="f146" fmla="*/ 15 f109 1"/>
                <a:gd name="f147" fmla="*/ 16 f108 1"/>
                <a:gd name="f148" fmla="*/ 24 f109 1"/>
                <a:gd name="f149" fmla="*/ 8 f108 1"/>
                <a:gd name="f150" fmla="*/ 109 f109 1"/>
                <a:gd name="f151" fmla="*/ 2 f108 1"/>
                <a:gd name="f152" fmla="*/ 214 f109 1"/>
                <a:gd name="f153" fmla="*/ 25 f108 1"/>
                <a:gd name="f154" fmla="+- f110 0 f1"/>
                <a:gd name="f155" fmla="*/ f113 1 248"/>
                <a:gd name="f156" fmla="*/ f114 1 261"/>
                <a:gd name="f157" fmla="*/ f115 1 248"/>
                <a:gd name="f158" fmla="*/ f116 1 261"/>
                <a:gd name="f159" fmla="*/ f117 1 248"/>
                <a:gd name="f160" fmla="*/ f118 1 261"/>
                <a:gd name="f161" fmla="*/ f119 1 248"/>
                <a:gd name="f162" fmla="*/ f120 1 261"/>
                <a:gd name="f163" fmla="*/ f121 1 261"/>
                <a:gd name="f164" fmla="*/ f122 1 261"/>
                <a:gd name="f165" fmla="*/ f123 1 248"/>
                <a:gd name="f166" fmla="*/ f124 1 261"/>
                <a:gd name="f167" fmla="*/ f125 1 248"/>
                <a:gd name="f168" fmla="*/ f126 1 261"/>
                <a:gd name="f169" fmla="*/ f127 1 248"/>
                <a:gd name="f170" fmla="*/ f128 1 261"/>
                <a:gd name="f171" fmla="*/ f129 1 248"/>
                <a:gd name="f172" fmla="*/ f130 1 261"/>
                <a:gd name="f173" fmla="*/ f131 1 248"/>
                <a:gd name="f174" fmla="*/ f132 1 261"/>
                <a:gd name="f175" fmla="*/ f133 1 248"/>
                <a:gd name="f176" fmla="*/ f134 1 261"/>
                <a:gd name="f177" fmla="*/ f135 1 248"/>
                <a:gd name="f178" fmla="*/ f136 1 261"/>
                <a:gd name="f179" fmla="*/ f137 1 248"/>
                <a:gd name="f180" fmla="*/ f138 1 261"/>
                <a:gd name="f181" fmla="*/ f139 1 248"/>
                <a:gd name="f182" fmla="*/ f140 1 261"/>
                <a:gd name="f183" fmla="*/ f141 1 248"/>
                <a:gd name="f184" fmla="*/ f142 1 248"/>
                <a:gd name="f185" fmla="*/ f143 1 261"/>
                <a:gd name="f186" fmla="*/ f144 1 248"/>
                <a:gd name="f187" fmla="*/ f145 1 261"/>
                <a:gd name="f188" fmla="*/ f146 1 248"/>
                <a:gd name="f189" fmla="*/ f147 1 261"/>
                <a:gd name="f190" fmla="*/ f148 1 248"/>
                <a:gd name="f191" fmla="*/ f149 1 261"/>
                <a:gd name="f192" fmla="*/ f150 1 248"/>
                <a:gd name="f193" fmla="*/ f151 1 261"/>
                <a:gd name="f194" fmla="*/ f152 1 248"/>
                <a:gd name="f195" fmla="*/ f153 1 261"/>
                <a:gd name="f196" fmla="*/ 0 1 f111"/>
                <a:gd name="f197" fmla="*/ f105 1 f111"/>
                <a:gd name="f198" fmla="*/ 0 1 f112"/>
                <a:gd name="f199" fmla="*/ f106 1 f112"/>
                <a:gd name="f200" fmla="*/ f155 1 f111"/>
                <a:gd name="f201" fmla="*/ f156 1 f112"/>
                <a:gd name="f202" fmla="*/ f157 1 f111"/>
                <a:gd name="f203" fmla="*/ f158 1 f112"/>
                <a:gd name="f204" fmla="*/ f159 1 f111"/>
                <a:gd name="f205" fmla="*/ f160 1 f112"/>
                <a:gd name="f206" fmla="*/ f161 1 f111"/>
                <a:gd name="f207" fmla="*/ f162 1 f112"/>
                <a:gd name="f208" fmla="*/ f163 1 f112"/>
                <a:gd name="f209" fmla="*/ f164 1 f112"/>
                <a:gd name="f210" fmla="*/ f165 1 f111"/>
                <a:gd name="f211" fmla="*/ f166 1 f112"/>
                <a:gd name="f212" fmla="*/ f167 1 f111"/>
                <a:gd name="f213" fmla="*/ f168 1 f112"/>
                <a:gd name="f214" fmla="*/ f169 1 f111"/>
                <a:gd name="f215" fmla="*/ f170 1 f112"/>
                <a:gd name="f216" fmla="*/ f171 1 f111"/>
                <a:gd name="f217" fmla="*/ f172 1 f112"/>
                <a:gd name="f218" fmla="*/ f173 1 f111"/>
                <a:gd name="f219" fmla="*/ f174 1 f112"/>
                <a:gd name="f220" fmla="*/ f175 1 f111"/>
                <a:gd name="f221" fmla="*/ f176 1 f112"/>
                <a:gd name="f222" fmla="*/ f177 1 f111"/>
                <a:gd name="f223" fmla="*/ f178 1 f112"/>
                <a:gd name="f224" fmla="*/ f179 1 f111"/>
                <a:gd name="f225" fmla="*/ f180 1 f112"/>
                <a:gd name="f226" fmla="*/ f181 1 f111"/>
                <a:gd name="f227" fmla="*/ f182 1 f112"/>
                <a:gd name="f228" fmla="*/ f183 1 f111"/>
                <a:gd name="f229" fmla="*/ f184 1 f111"/>
                <a:gd name="f230" fmla="*/ f185 1 f112"/>
                <a:gd name="f231" fmla="*/ f186 1 f111"/>
                <a:gd name="f232" fmla="*/ f187 1 f112"/>
                <a:gd name="f233" fmla="*/ f188 1 f111"/>
                <a:gd name="f234" fmla="*/ f189 1 f112"/>
                <a:gd name="f235" fmla="*/ f190 1 f111"/>
                <a:gd name="f236" fmla="*/ f191 1 f112"/>
                <a:gd name="f237" fmla="*/ f192 1 f111"/>
                <a:gd name="f238" fmla="*/ f193 1 f112"/>
                <a:gd name="f239" fmla="*/ f194 1 f111"/>
                <a:gd name="f240" fmla="*/ f195 1 f112"/>
                <a:gd name="f241" fmla="*/ f196 f102 1"/>
                <a:gd name="f242" fmla="*/ f197 f102 1"/>
                <a:gd name="f243" fmla="*/ f199 f103 1"/>
                <a:gd name="f244" fmla="*/ f198 f103 1"/>
                <a:gd name="f245" fmla="*/ f200 f102 1"/>
                <a:gd name="f246" fmla="*/ f201 f103 1"/>
                <a:gd name="f247" fmla="*/ f202 f102 1"/>
                <a:gd name="f248" fmla="*/ f203 f103 1"/>
                <a:gd name="f249" fmla="*/ f204 f102 1"/>
                <a:gd name="f250" fmla="*/ f205 f103 1"/>
                <a:gd name="f251" fmla="*/ f206 f102 1"/>
                <a:gd name="f252" fmla="*/ f207 f103 1"/>
                <a:gd name="f253" fmla="*/ f208 f103 1"/>
                <a:gd name="f254" fmla="*/ f209 f103 1"/>
                <a:gd name="f255" fmla="*/ f210 f102 1"/>
                <a:gd name="f256" fmla="*/ f211 f103 1"/>
                <a:gd name="f257" fmla="*/ f212 f102 1"/>
                <a:gd name="f258" fmla="*/ f213 f103 1"/>
                <a:gd name="f259" fmla="*/ f214 f102 1"/>
                <a:gd name="f260" fmla="*/ f215 f103 1"/>
                <a:gd name="f261" fmla="*/ f216 f102 1"/>
                <a:gd name="f262" fmla="*/ f217 f103 1"/>
                <a:gd name="f263" fmla="*/ f218 f102 1"/>
                <a:gd name="f264" fmla="*/ f219 f103 1"/>
                <a:gd name="f265" fmla="*/ f220 f102 1"/>
                <a:gd name="f266" fmla="*/ f221 f103 1"/>
                <a:gd name="f267" fmla="*/ f222 f102 1"/>
                <a:gd name="f268" fmla="*/ f223 f103 1"/>
                <a:gd name="f269" fmla="*/ f224 f102 1"/>
                <a:gd name="f270" fmla="*/ f225 f103 1"/>
                <a:gd name="f271" fmla="*/ f226 f102 1"/>
                <a:gd name="f272" fmla="*/ f227 f103 1"/>
                <a:gd name="f273" fmla="*/ f228 f102 1"/>
                <a:gd name="f274" fmla="*/ f229 f102 1"/>
                <a:gd name="f275" fmla="*/ f230 f103 1"/>
                <a:gd name="f276" fmla="*/ f231 f102 1"/>
                <a:gd name="f277" fmla="*/ f232 f103 1"/>
                <a:gd name="f278" fmla="*/ f233 f102 1"/>
                <a:gd name="f279" fmla="*/ f234 f103 1"/>
                <a:gd name="f280" fmla="*/ f235 f102 1"/>
                <a:gd name="f281" fmla="*/ f236 f103 1"/>
                <a:gd name="f282" fmla="*/ f237 f102 1"/>
                <a:gd name="f283" fmla="*/ f238 f103 1"/>
                <a:gd name="f284" fmla="*/ f239 f102 1"/>
                <a:gd name="f285" fmla="*/ f240 f10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5" y="f246"/>
                </a:cxn>
                <a:cxn ang="f154">
                  <a:pos x="f247" y="f248"/>
                </a:cxn>
                <a:cxn ang="f154">
                  <a:pos x="f249" y="f250"/>
                </a:cxn>
                <a:cxn ang="f154">
                  <a:pos x="f251" y="f252"/>
                </a:cxn>
                <a:cxn ang="f154">
                  <a:pos x="f251" y="f253"/>
                </a:cxn>
                <a:cxn ang="f154">
                  <a:pos x="f249" y="f254"/>
                </a:cxn>
                <a:cxn ang="f154">
                  <a:pos x="f255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61" y="f262"/>
                </a:cxn>
                <a:cxn ang="f154">
                  <a:pos x="f263" y="f264"/>
                </a:cxn>
                <a:cxn ang="f154">
                  <a:pos x="f265" y="f266"/>
                </a:cxn>
                <a:cxn ang="f154">
                  <a:pos x="f267" y="f268"/>
                </a:cxn>
                <a:cxn ang="f154">
                  <a:pos x="f269" y="f270"/>
                </a:cxn>
                <a:cxn ang="f154">
                  <a:pos x="f271" y="f272"/>
                </a:cxn>
                <a:cxn ang="f154">
                  <a:pos x="f273" y="f270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78" y="f279"/>
                </a:cxn>
                <a:cxn ang="f154">
                  <a:pos x="f280" y="f281"/>
                </a:cxn>
                <a:cxn ang="f154">
                  <a:pos x="f282" y="f283"/>
                </a:cxn>
                <a:cxn ang="f154">
                  <a:pos x="f284" y="f285"/>
                </a:cxn>
                <a:cxn ang="f154">
                  <a:pos x="f245" y="f246"/>
                </a:cxn>
              </a:cxnLst>
              <a:rect l="f241" t="f244" r="f242" b="f243"/>
              <a:pathLst>
                <a:path w="248" h="261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6" y="f18"/>
                    <a:pt x="f16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4" y="f26"/>
                    <a:pt x="f24" y="f26"/>
                    <a:pt x="f24" y="f26"/>
                  </a:cubicBezTo>
                  <a:cubicBezTo>
                    <a:pt x="f22" y="f27"/>
                    <a:pt x="f28" y="f29"/>
                    <a:pt x="f16" y="f30"/>
                  </a:cubicBezTo>
                  <a:cubicBezTo>
                    <a:pt x="f10" y="f31"/>
                    <a:pt x="f32" y="f33"/>
                    <a:pt x="f34" y="f35"/>
                  </a:cubicBezTo>
                  <a:cubicBezTo>
                    <a:pt x="f36" y="f37"/>
                    <a:pt x="f34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" y="f60"/>
                  </a:cubicBezTo>
                  <a:cubicBezTo>
                    <a:pt x="f61" y="f62"/>
                    <a:pt x="f54" y="f63"/>
                    <a:pt x="f32" y="f64"/>
                  </a:cubicBezTo>
                  <a:cubicBezTo>
                    <a:pt x="f65" y="f66"/>
                    <a:pt x="f67" y="f54"/>
                    <a:pt x="f57" y="f68"/>
                  </a:cubicBezTo>
                  <a:cubicBezTo>
                    <a:pt x="f57" y="f68"/>
                    <a:pt x="f69" y="f70"/>
                    <a:pt x="f71" y="f70"/>
                  </a:cubicBezTo>
                  <a:cubicBezTo>
                    <a:pt x="f72" y="f7"/>
                    <a:pt x="f73" y="f7"/>
                    <a:pt x="f74" y="f68"/>
                  </a:cubicBezTo>
                  <a:cubicBezTo>
                    <a:pt x="f75" y="f76"/>
                    <a:pt x="f19" y="f12"/>
                    <a:pt x="f77" y="f65"/>
                  </a:cubicBezTo>
                  <a:cubicBezTo>
                    <a:pt x="f78" y="f79"/>
                    <a:pt x="f80" y="f53"/>
                    <a:pt x="f81" y="f82"/>
                  </a:cubicBezTo>
                  <a:cubicBezTo>
                    <a:pt x="f5" y="f26"/>
                    <a:pt x="f83" y="f84"/>
                    <a:pt x="f85" y="f86"/>
                  </a:cubicBezTo>
                  <a:cubicBezTo>
                    <a:pt x="f87" y="f88"/>
                    <a:pt x="f78" y="f89"/>
                    <a:pt x="f90" y="f80"/>
                  </a:cubicBezTo>
                  <a:cubicBezTo>
                    <a:pt x="f91" y="f92"/>
                    <a:pt x="f93" y="f5"/>
                    <a:pt x="f94" y="f83"/>
                  </a:cubicBezTo>
                  <a:cubicBezTo>
                    <a:pt x="f62" y="f95"/>
                    <a:pt x="f2" y="f96"/>
                    <a:pt x="f97" y="f98"/>
                  </a:cubicBezTo>
                  <a:cubicBezTo>
                    <a:pt x="f14" y="f98"/>
                    <a:pt x="f99" y="f100"/>
                    <a:pt x="f8" y="f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E052FEB8-EE73-BAAA-DDC7-DEF7960EAB4A}"/>
                </a:ext>
              </a:extLst>
            </p:cNvPr>
            <p:cNvSpPr/>
            <p:nvPr/>
          </p:nvSpPr>
          <p:spPr>
            <a:xfrm>
              <a:off x="7254492" y="1914954"/>
              <a:ext cx="217490" cy="2254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1"/>
                <a:gd name="f7" fmla="val 260"/>
                <a:gd name="f8" fmla="val 44"/>
                <a:gd name="f9" fmla="val 240"/>
                <a:gd name="f10" fmla="val 230"/>
                <a:gd name="f11" fmla="val 221"/>
                <a:gd name="f12" fmla="val 211"/>
                <a:gd name="f13" fmla="val 70"/>
                <a:gd name="f14" fmla="val 215"/>
                <a:gd name="f15" fmla="val 94"/>
                <a:gd name="f16" fmla="val 218"/>
                <a:gd name="f17" fmla="val 119"/>
                <a:gd name="f18" fmla="val 110"/>
                <a:gd name="f19" fmla="val 101"/>
                <a:gd name="f20" fmla="val 216"/>
                <a:gd name="f21" fmla="val 91"/>
                <a:gd name="f22" fmla="val 213"/>
                <a:gd name="f23" fmla="val 76"/>
                <a:gd name="f24" fmla="val 209"/>
                <a:gd name="f25" fmla="val 61"/>
                <a:gd name="f26" fmla="val 205"/>
                <a:gd name="f27" fmla="val 46"/>
                <a:gd name="f28" fmla="val 201"/>
                <a:gd name="f29" fmla="val 42"/>
                <a:gd name="f30" fmla="val 198"/>
                <a:gd name="f31" fmla="val 41"/>
                <a:gd name="f32" fmla="val 196"/>
                <a:gd name="f33" fmla="val 37"/>
                <a:gd name="f34" fmla="val 185"/>
                <a:gd name="f35" fmla="val 33"/>
                <a:gd name="f36" fmla="val 173"/>
                <a:gd name="f37" fmla="val 28"/>
                <a:gd name="f38" fmla="val 161"/>
                <a:gd name="f39" fmla="val 50"/>
                <a:gd name="f40" fmla="val 146"/>
                <a:gd name="f41" fmla="val 72"/>
                <a:gd name="f42" fmla="val 131"/>
                <a:gd name="f43" fmla="val 95"/>
                <a:gd name="f44" fmla="val 115"/>
                <a:gd name="f45" fmla="val 114"/>
                <a:gd name="f46" fmla="val 127"/>
                <a:gd name="f47" fmla="val 45"/>
                <a:gd name="f48" fmla="val 139"/>
                <a:gd name="f49" fmla="val 21"/>
                <a:gd name="f50" fmla="val 151"/>
                <a:gd name="f51" fmla="val 14"/>
                <a:gd name="f52" fmla="val 7"/>
                <a:gd name="f53" fmla="val 141"/>
                <a:gd name="f54" fmla="val 135"/>
                <a:gd name="f55" fmla="val 8"/>
                <a:gd name="f56" fmla="val 124"/>
                <a:gd name="f57" fmla="val 16"/>
                <a:gd name="f58" fmla="val 113"/>
                <a:gd name="f59" fmla="val 24"/>
                <a:gd name="f60" fmla="val 48"/>
                <a:gd name="f61" fmla="val 71"/>
                <a:gd name="f62" fmla="val 75"/>
                <a:gd name="f63" fmla="val 43"/>
                <a:gd name="f64" fmla="val 107"/>
                <a:gd name="f65" fmla="val 22"/>
                <a:gd name="f66" fmla="val 133"/>
                <a:gd name="f67" fmla="val 145"/>
                <a:gd name="f68" fmla="val 1"/>
                <a:gd name="f69" fmla="val 148"/>
                <a:gd name="f70" fmla="val 153"/>
                <a:gd name="f71" fmla="val 2"/>
                <a:gd name="f72" fmla="val 179"/>
                <a:gd name="f73" fmla="val 13"/>
                <a:gd name="f74" fmla="val 197"/>
                <a:gd name="f75" fmla="val 32"/>
                <a:gd name="f76" fmla="val 56"/>
                <a:gd name="f77" fmla="val 237"/>
                <a:gd name="f78" fmla="val 149"/>
                <a:gd name="f79" fmla="val 247"/>
                <a:gd name="f80" fmla="val 202"/>
                <a:gd name="f81" fmla="val 246"/>
                <a:gd name="f82" fmla="val 241"/>
                <a:gd name="f83" fmla="val 231"/>
                <a:gd name="f84" fmla="val 245"/>
                <a:gd name="f85" fmla="val 236"/>
                <a:gd name="f86" fmla="val 248"/>
                <a:gd name="f87" fmla="val 232"/>
                <a:gd name="f88" fmla="val 252"/>
                <a:gd name="f89" fmla="val 229"/>
                <a:gd name="f90" fmla="val 253"/>
                <a:gd name="f91" fmla="val 255"/>
                <a:gd name="f92" fmla="val 257"/>
                <a:gd name="f93" fmla="val 188"/>
                <a:gd name="f94" fmla="val 258"/>
                <a:gd name="f95" fmla="val 96"/>
                <a:gd name="f96" fmla="val 51"/>
                <a:gd name="f97" fmla="val 242"/>
                <a:gd name="f98" fmla="val 49"/>
                <a:gd name="f99" fmla="val 47"/>
                <a:gd name="f100" fmla="+- 0 0 -90"/>
                <a:gd name="f101" fmla="*/ f3 1 251"/>
                <a:gd name="f102" fmla="*/ f4 1 260"/>
                <a:gd name="f103" fmla="val f5"/>
                <a:gd name="f104" fmla="val f6"/>
                <a:gd name="f105" fmla="val f7"/>
                <a:gd name="f106" fmla="*/ f100 f0 1"/>
                <a:gd name="f107" fmla="+- f105 0 f103"/>
                <a:gd name="f108" fmla="+- f104 0 f103"/>
                <a:gd name="f109" fmla="*/ f106 1 f2"/>
                <a:gd name="f110" fmla="*/ f108 1 251"/>
                <a:gd name="f111" fmla="*/ f107 1 260"/>
                <a:gd name="f112" fmla="*/ 44 f108 1"/>
                <a:gd name="f113" fmla="*/ 240 f107 1"/>
                <a:gd name="f114" fmla="*/ 211 f107 1"/>
                <a:gd name="f115" fmla="*/ 119 f108 1"/>
                <a:gd name="f116" fmla="*/ 221 f107 1"/>
                <a:gd name="f117" fmla="*/ 91 f108 1"/>
                <a:gd name="f118" fmla="*/ 213 f107 1"/>
                <a:gd name="f119" fmla="*/ 46 f108 1"/>
                <a:gd name="f120" fmla="*/ 201 f107 1"/>
                <a:gd name="f121" fmla="*/ 41 f108 1"/>
                <a:gd name="f122" fmla="*/ 196 f107 1"/>
                <a:gd name="f123" fmla="*/ 28 f108 1"/>
                <a:gd name="f124" fmla="*/ 161 f107 1"/>
                <a:gd name="f125" fmla="*/ 95 f108 1"/>
                <a:gd name="f126" fmla="*/ 115 f107 1"/>
                <a:gd name="f127" fmla="*/ 94 f108 1"/>
                <a:gd name="f128" fmla="*/ 114 f107 1"/>
                <a:gd name="f129" fmla="*/ 21 f108 1"/>
                <a:gd name="f130" fmla="*/ 151 f107 1"/>
                <a:gd name="f131" fmla="*/ 0 f108 1"/>
                <a:gd name="f132" fmla="*/ 135 f107 1"/>
                <a:gd name="f133" fmla="*/ 24 f108 1"/>
                <a:gd name="f134" fmla="*/ 101 f107 1"/>
                <a:gd name="f135" fmla="*/ 107 f108 1"/>
                <a:gd name="f136" fmla="*/ 22 f107 1"/>
                <a:gd name="f137" fmla="*/ 145 f108 1"/>
                <a:gd name="f138" fmla="*/ 1 f107 1"/>
                <a:gd name="f139" fmla="*/ 153 f108 1"/>
                <a:gd name="f140" fmla="*/ 2 f107 1"/>
                <a:gd name="f141" fmla="*/ 211 f108 1"/>
                <a:gd name="f142" fmla="*/ 56 f107 1"/>
                <a:gd name="f143" fmla="*/ 247 f108 1"/>
                <a:gd name="f144" fmla="*/ 202 f107 1"/>
                <a:gd name="f145" fmla="*/ 237 f108 1"/>
                <a:gd name="f146" fmla="*/ 245 f107 1"/>
                <a:gd name="f147" fmla="*/ 229 f108 1"/>
                <a:gd name="f148" fmla="*/ 253 f107 1"/>
                <a:gd name="f149" fmla="*/ 188 f108 1"/>
                <a:gd name="f150" fmla="*/ 258 f107 1"/>
                <a:gd name="f151" fmla="*/ 51 f108 1"/>
                <a:gd name="f152" fmla="*/ 242 f107 1"/>
                <a:gd name="f153" fmla="*/ 45 f108 1"/>
                <a:gd name="f154" fmla="*/ 241 f107 1"/>
                <a:gd name="f155" fmla="+- f109 0 f1"/>
                <a:gd name="f156" fmla="*/ f112 1 251"/>
                <a:gd name="f157" fmla="*/ f113 1 260"/>
                <a:gd name="f158" fmla="*/ f114 1 260"/>
                <a:gd name="f159" fmla="*/ f115 1 251"/>
                <a:gd name="f160" fmla="*/ f116 1 260"/>
                <a:gd name="f161" fmla="*/ f117 1 251"/>
                <a:gd name="f162" fmla="*/ f118 1 260"/>
                <a:gd name="f163" fmla="*/ f119 1 251"/>
                <a:gd name="f164" fmla="*/ f120 1 260"/>
                <a:gd name="f165" fmla="*/ f121 1 251"/>
                <a:gd name="f166" fmla="*/ f122 1 260"/>
                <a:gd name="f167" fmla="*/ f123 1 251"/>
                <a:gd name="f168" fmla="*/ f124 1 260"/>
                <a:gd name="f169" fmla="*/ f125 1 251"/>
                <a:gd name="f170" fmla="*/ f126 1 260"/>
                <a:gd name="f171" fmla="*/ f127 1 251"/>
                <a:gd name="f172" fmla="*/ f128 1 260"/>
                <a:gd name="f173" fmla="*/ f129 1 251"/>
                <a:gd name="f174" fmla="*/ f130 1 260"/>
                <a:gd name="f175" fmla="*/ f131 1 251"/>
                <a:gd name="f176" fmla="*/ f132 1 260"/>
                <a:gd name="f177" fmla="*/ f133 1 251"/>
                <a:gd name="f178" fmla="*/ f134 1 260"/>
                <a:gd name="f179" fmla="*/ f135 1 251"/>
                <a:gd name="f180" fmla="*/ f136 1 260"/>
                <a:gd name="f181" fmla="*/ f137 1 251"/>
                <a:gd name="f182" fmla="*/ f138 1 260"/>
                <a:gd name="f183" fmla="*/ f139 1 251"/>
                <a:gd name="f184" fmla="*/ f140 1 260"/>
                <a:gd name="f185" fmla="*/ f141 1 251"/>
                <a:gd name="f186" fmla="*/ f142 1 260"/>
                <a:gd name="f187" fmla="*/ f143 1 251"/>
                <a:gd name="f188" fmla="*/ f144 1 260"/>
                <a:gd name="f189" fmla="*/ f145 1 251"/>
                <a:gd name="f190" fmla="*/ f146 1 260"/>
                <a:gd name="f191" fmla="*/ f147 1 251"/>
                <a:gd name="f192" fmla="*/ f148 1 260"/>
                <a:gd name="f193" fmla="*/ f149 1 251"/>
                <a:gd name="f194" fmla="*/ f150 1 260"/>
                <a:gd name="f195" fmla="*/ f151 1 251"/>
                <a:gd name="f196" fmla="*/ f152 1 260"/>
                <a:gd name="f197" fmla="*/ f153 1 251"/>
                <a:gd name="f198" fmla="*/ f154 1 260"/>
                <a:gd name="f199" fmla="*/ 0 1 f110"/>
                <a:gd name="f200" fmla="*/ f104 1 f110"/>
                <a:gd name="f201" fmla="*/ 0 1 f111"/>
                <a:gd name="f202" fmla="*/ f105 1 f111"/>
                <a:gd name="f203" fmla="*/ f156 1 f110"/>
                <a:gd name="f204" fmla="*/ f157 1 f111"/>
                <a:gd name="f205" fmla="*/ f158 1 f111"/>
                <a:gd name="f206" fmla="*/ f159 1 f110"/>
                <a:gd name="f207" fmla="*/ f160 1 f111"/>
                <a:gd name="f208" fmla="*/ f161 1 f110"/>
                <a:gd name="f209" fmla="*/ f162 1 f111"/>
                <a:gd name="f210" fmla="*/ f163 1 f110"/>
                <a:gd name="f211" fmla="*/ f164 1 f111"/>
                <a:gd name="f212" fmla="*/ f165 1 f110"/>
                <a:gd name="f213" fmla="*/ f166 1 f111"/>
                <a:gd name="f214" fmla="*/ f167 1 f110"/>
                <a:gd name="f215" fmla="*/ f168 1 f111"/>
                <a:gd name="f216" fmla="*/ f169 1 f110"/>
                <a:gd name="f217" fmla="*/ f170 1 f111"/>
                <a:gd name="f218" fmla="*/ f171 1 f110"/>
                <a:gd name="f219" fmla="*/ f172 1 f111"/>
                <a:gd name="f220" fmla="*/ f173 1 f110"/>
                <a:gd name="f221" fmla="*/ f174 1 f111"/>
                <a:gd name="f222" fmla="*/ f175 1 f110"/>
                <a:gd name="f223" fmla="*/ f176 1 f111"/>
                <a:gd name="f224" fmla="*/ f177 1 f110"/>
                <a:gd name="f225" fmla="*/ f178 1 f111"/>
                <a:gd name="f226" fmla="*/ f179 1 f110"/>
                <a:gd name="f227" fmla="*/ f180 1 f111"/>
                <a:gd name="f228" fmla="*/ f181 1 f110"/>
                <a:gd name="f229" fmla="*/ f182 1 f111"/>
                <a:gd name="f230" fmla="*/ f183 1 f110"/>
                <a:gd name="f231" fmla="*/ f184 1 f111"/>
                <a:gd name="f232" fmla="*/ f185 1 f110"/>
                <a:gd name="f233" fmla="*/ f186 1 f111"/>
                <a:gd name="f234" fmla="*/ f187 1 f110"/>
                <a:gd name="f235" fmla="*/ f188 1 f111"/>
                <a:gd name="f236" fmla="*/ f189 1 f110"/>
                <a:gd name="f237" fmla="*/ f190 1 f111"/>
                <a:gd name="f238" fmla="*/ f191 1 f110"/>
                <a:gd name="f239" fmla="*/ f192 1 f111"/>
                <a:gd name="f240" fmla="*/ f193 1 f110"/>
                <a:gd name="f241" fmla="*/ f194 1 f111"/>
                <a:gd name="f242" fmla="*/ f195 1 f110"/>
                <a:gd name="f243" fmla="*/ f196 1 f111"/>
                <a:gd name="f244" fmla="*/ f197 1 f110"/>
                <a:gd name="f245" fmla="*/ f198 1 f111"/>
                <a:gd name="f246" fmla="*/ f199 f101 1"/>
                <a:gd name="f247" fmla="*/ f200 f101 1"/>
                <a:gd name="f248" fmla="*/ f202 f102 1"/>
                <a:gd name="f249" fmla="*/ f201 f102 1"/>
                <a:gd name="f250" fmla="*/ f203 f101 1"/>
                <a:gd name="f251" fmla="*/ f204 f102 1"/>
                <a:gd name="f252" fmla="*/ f205 f102 1"/>
                <a:gd name="f253" fmla="*/ f206 f101 1"/>
                <a:gd name="f254" fmla="*/ f207 f102 1"/>
                <a:gd name="f255" fmla="*/ f208 f101 1"/>
                <a:gd name="f256" fmla="*/ f209 f102 1"/>
                <a:gd name="f257" fmla="*/ f210 f101 1"/>
                <a:gd name="f258" fmla="*/ f211 f102 1"/>
                <a:gd name="f259" fmla="*/ f212 f101 1"/>
                <a:gd name="f260" fmla="*/ f213 f102 1"/>
                <a:gd name="f261" fmla="*/ f214 f101 1"/>
                <a:gd name="f262" fmla="*/ f215 f102 1"/>
                <a:gd name="f263" fmla="*/ f216 f101 1"/>
                <a:gd name="f264" fmla="*/ f217 f102 1"/>
                <a:gd name="f265" fmla="*/ f218 f101 1"/>
                <a:gd name="f266" fmla="*/ f219 f102 1"/>
                <a:gd name="f267" fmla="*/ f220 f101 1"/>
                <a:gd name="f268" fmla="*/ f221 f102 1"/>
                <a:gd name="f269" fmla="*/ f222 f101 1"/>
                <a:gd name="f270" fmla="*/ f223 f102 1"/>
                <a:gd name="f271" fmla="*/ f224 f101 1"/>
                <a:gd name="f272" fmla="*/ f225 f102 1"/>
                <a:gd name="f273" fmla="*/ f226 f101 1"/>
                <a:gd name="f274" fmla="*/ f227 f102 1"/>
                <a:gd name="f275" fmla="*/ f228 f101 1"/>
                <a:gd name="f276" fmla="*/ f229 f102 1"/>
                <a:gd name="f277" fmla="*/ f230 f101 1"/>
                <a:gd name="f278" fmla="*/ f231 f102 1"/>
                <a:gd name="f279" fmla="*/ f232 f101 1"/>
                <a:gd name="f280" fmla="*/ f233 f102 1"/>
                <a:gd name="f281" fmla="*/ f234 f101 1"/>
                <a:gd name="f282" fmla="*/ f235 f102 1"/>
                <a:gd name="f283" fmla="*/ f236 f101 1"/>
                <a:gd name="f284" fmla="*/ f237 f102 1"/>
                <a:gd name="f285" fmla="*/ f238 f101 1"/>
                <a:gd name="f286" fmla="*/ f239 f102 1"/>
                <a:gd name="f287" fmla="*/ f240 f101 1"/>
                <a:gd name="f288" fmla="*/ f241 f102 1"/>
                <a:gd name="f289" fmla="*/ f242 f101 1"/>
                <a:gd name="f290" fmla="*/ f243 f102 1"/>
                <a:gd name="f291" fmla="*/ f244 f101 1"/>
                <a:gd name="f292" fmla="*/ f245 f1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5">
                  <a:pos x="f250" y="f251"/>
                </a:cxn>
                <a:cxn ang="f155">
                  <a:pos x="f250" y="f252"/>
                </a:cxn>
                <a:cxn ang="f155">
                  <a:pos x="f253" y="f254"/>
                </a:cxn>
                <a:cxn ang="f155">
                  <a:pos x="f253" y="f254"/>
                </a:cxn>
                <a:cxn ang="f155">
                  <a:pos x="f255" y="f256"/>
                </a:cxn>
                <a:cxn ang="f155">
                  <a:pos x="f257" y="f258"/>
                </a:cxn>
                <a:cxn ang="f155">
                  <a:pos x="f259" y="f260"/>
                </a:cxn>
                <a:cxn ang="f155">
                  <a:pos x="f261" y="f262"/>
                </a:cxn>
                <a:cxn ang="f155">
                  <a:pos x="f263" y="f264"/>
                </a:cxn>
                <a:cxn ang="f155">
                  <a:pos x="f265" y="f266"/>
                </a:cxn>
                <a:cxn ang="f155">
                  <a:pos x="f267" y="f268"/>
                </a:cxn>
                <a:cxn ang="f155">
                  <a:pos x="f269" y="f270"/>
                </a:cxn>
                <a:cxn ang="f155">
                  <a:pos x="f271" y="f272"/>
                </a:cxn>
                <a:cxn ang="f155">
                  <a:pos x="f273" y="f274"/>
                </a:cxn>
                <a:cxn ang="f155">
                  <a:pos x="f275" y="f276"/>
                </a:cxn>
                <a:cxn ang="f155">
                  <a:pos x="f277" y="f278"/>
                </a:cxn>
                <a:cxn ang="f155">
                  <a:pos x="f279" y="f280"/>
                </a:cxn>
                <a:cxn ang="f155">
                  <a:pos x="f281" y="f282"/>
                </a:cxn>
                <a:cxn ang="f155">
                  <a:pos x="f283" y="f284"/>
                </a:cxn>
                <a:cxn ang="f155">
                  <a:pos x="f285" y="f286"/>
                </a:cxn>
                <a:cxn ang="f155">
                  <a:pos x="f287" y="f288"/>
                </a:cxn>
                <a:cxn ang="f155">
                  <a:pos x="f289" y="f290"/>
                </a:cxn>
                <a:cxn ang="f155">
                  <a:pos x="f291" y="f292"/>
                </a:cxn>
                <a:cxn ang="f155">
                  <a:pos x="f250" y="f251"/>
                </a:cxn>
              </a:cxnLst>
              <a:rect l="f246" t="f249" r="f247" b="f248"/>
              <a:pathLst>
                <a:path w="251" h="260">
                  <a:moveTo>
                    <a:pt x="f8" y="f9"/>
                  </a:moveTo>
                  <a:cubicBezTo>
                    <a:pt x="f8" y="f10"/>
                    <a:pt x="f8" y="f11"/>
                    <a:pt x="f8" y="f12"/>
                  </a:cubicBezTo>
                  <a:cubicBezTo>
                    <a:pt x="f13" y="f14"/>
                    <a:pt x="f15" y="f16"/>
                    <a:pt x="f17" y="f11"/>
                  </a:cubicBezTo>
                  <a:cubicBezTo>
                    <a:pt x="f17" y="f11"/>
                    <a:pt x="f17" y="f11"/>
                    <a:pt x="f17" y="f11"/>
                  </a:cubicBezTo>
                  <a:cubicBezTo>
                    <a:pt x="f18" y="f16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8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3" y="f44"/>
                    <a:pt x="f15" y="f44"/>
                    <a:pt x="f15" y="f45"/>
                  </a:cubicBezTo>
                  <a:cubicBezTo>
                    <a:pt x="f13" y="f46"/>
                    <a:pt x="f47" y="f48"/>
                    <a:pt x="f49" y="f50"/>
                  </a:cubicBezTo>
                  <a:cubicBezTo>
                    <a:pt x="f51" y="f40"/>
                    <a:pt x="f52" y="f53"/>
                    <a:pt x="f5" y="f54"/>
                  </a:cubicBezTo>
                  <a:cubicBezTo>
                    <a:pt x="f55" y="f56"/>
                    <a:pt x="f57" y="f58"/>
                    <a:pt x="f59" y="f1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17" y="f51"/>
                    <a:pt x="f66" y="f55"/>
                    <a:pt x="f67" y="f68"/>
                  </a:cubicBezTo>
                  <a:cubicBezTo>
                    <a:pt x="f69" y="f5"/>
                    <a:pt x="f50" y="f68"/>
                    <a:pt x="f70" y="f71"/>
                  </a:cubicBezTo>
                  <a:cubicBezTo>
                    <a:pt x="f72" y="f73"/>
                    <a:pt x="f74" y="f75"/>
                    <a:pt x="f12" y="f76"/>
                  </a:cubicBezTo>
                  <a:cubicBezTo>
                    <a:pt x="f77" y="f19"/>
                    <a:pt x="f6" y="f78"/>
                    <a:pt x="f79" y="f80"/>
                  </a:cubicBezTo>
                  <a:cubicBezTo>
                    <a:pt x="f81" y="f20"/>
                    <a:pt x="f82" y="f83"/>
                    <a:pt x="f77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14" y="f91"/>
                    <a:pt x="f28" y="f92"/>
                    <a:pt x="f93" y="f94"/>
                  </a:cubicBezTo>
                  <a:cubicBezTo>
                    <a:pt x="f53" y="f7"/>
                    <a:pt x="f95" y="f90"/>
                    <a:pt x="f96" y="f97"/>
                  </a:cubicBezTo>
                  <a:cubicBezTo>
                    <a:pt x="f98" y="f97"/>
                    <a:pt x="f99" y="f82"/>
                    <a:pt x="f47" y="f82"/>
                  </a:cubicBezTo>
                  <a:cubicBezTo>
                    <a:pt x="f47" y="f9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id="{A4BC16F8-B4A9-353E-AB81-2D17E1C8C330}"/>
                </a:ext>
              </a:extLst>
            </p:cNvPr>
            <p:cNvSpPr/>
            <p:nvPr/>
          </p:nvSpPr>
          <p:spPr>
            <a:xfrm>
              <a:off x="7241791" y="2294366"/>
              <a:ext cx="158748" cy="1365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4"/>
                <a:gd name="f7" fmla="val 158"/>
                <a:gd name="f8" fmla="val 75"/>
                <a:gd name="f9" fmla="val 156"/>
                <a:gd name="f10" fmla="val 138"/>
                <a:gd name="f11" fmla="val 72"/>
                <a:gd name="f12" fmla="val 23"/>
                <a:gd name="f13" fmla="val 126"/>
                <a:gd name="f14" fmla="val 51"/>
                <a:gd name="f15" fmla="val 131"/>
                <a:gd name="f16" fmla="val 77"/>
                <a:gd name="f17" fmla="val 104"/>
                <a:gd name="f18" fmla="val 124"/>
                <a:gd name="f19" fmla="val 100"/>
                <a:gd name="f20" fmla="val 113"/>
                <a:gd name="f21" fmla="val 97"/>
                <a:gd name="f22" fmla="val 102"/>
                <a:gd name="f23" fmla="val 93"/>
                <a:gd name="f24" fmla="val 91"/>
                <a:gd name="f25" fmla="val 76"/>
                <a:gd name="f26" fmla="val 96"/>
                <a:gd name="f27" fmla="val 60"/>
                <a:gd name="f28" fmla="val 44"/>
                <a:gd name="f29" fmla="val 90"/>
                <a:gd name="f30" fmla="val 35"/>
                <a:gd name="f31" fmla="val 86"/>
                <a:gd name="f32" fmla="val 26"/>
                <a:gd name="f33" fmla="val 81"/>
                <a:gd name="f34" fmla="val 18"/>
                <a:gd name="f35" fmla="val 2"/>
                <a:gd name="f36" fmla="val 43"/>
                <a:gd name="f37" fmla="val 22"/>
                <a:gd name="f38" fmla="val 30"/>
                <a:gd name="f39" fmla="val 39"/>
                <a:gd name="f40" fmla="val 20"/>
                <a:gd name="f41" fmla="val 58"/>
                <a:gd name="f42" fmla="val 13"/>
                <a:gd name="f43" fmla="val 8"/>
                <a:gd name="f44" fmla="val 5"/>
                <a:gd name="f45" fmla="val 103"/>
                <a:gd name="f46" fmla="val 3"/>
                <a:gd name="f47" fmla="val 115"/>
                <a:gd name="f48" fmla="val 1"/>
                <a:gd name="f49" fmla="val 120"/>
                <a:gd name="f50" fmla="val 129"/>
                <a:gd name="f51" fmla="val 142"/>
                <a:gd name="f52" fmla="val 4"/>
                <a:gd name="f53" fmla="val 148"/>
                <a:gd name="f54" fmla="val 17"/>
                <a:gd name="f55" fmla="val 145"/>
                <a:gd name="f56" fmla="val 33"/>
                <a:gd name="f57" fmla="val 140"/>
                <a:gd name="f58" fmla="val 54"/>
                <a:gd name="f59" fmla="val 128"/>
                <a:gd name="f60" fmla="val 70"/>
                <a:gd name="f61" fmla="val 111"/>
                <a:gd name="f62" fmla="val 82"/>
                <a:gd name="f63" fmla="val 110"/>
                <a:gd name="f64" fmla="val 83"/>
                <a:gd name="f65" fmla="val 108"/>
                <a:gd name="f66" fmla="val 84"/>
                <a:gd name="f67" fmla="val 107"/>
                <a:gd name="f68" fmla="val 85"/>
                <a:gd name="f69" fmla="val 114"/>
                <a:gd name="f70" fmla="val 118"/>
                <a:gd name="f71" fmla="val 119"/>
                <a:gd name="f72" fmla="val 143"/>
                <a:gd name="f73" fmla="val 109"/>
                <a:gd name="f74" fmla="val 165"/>
                <a:gd name="f75" fmla="val 94"/>
                <a:gd name="f76" fmla="val 38"/>
                <a:gd name="f77" fmla="val 37"/>
                <a:gd name="f78" fmla="val 106"/>
                <a:gd name="f79" fmla="val 24"/>
                <a:gd name="f80" fmla="val 19"/>
                <a:gd name="f81" fmla="val 121"/>
                <a:gd name="f82" fmla="val 16"/>
                <a:gd name="f83" fmla="val 14"/>
                <a:gd name="f84" fmla="val 12"/>
                <a:gd name="f85" fmla="val 10"/>
                <a:gd name="f86" fmla="val 11"/>
                <a:gd name="f87" fmla="val 73"/>
                <a:gd name="f88" fmla="val 67"/>
                <a:gd name="f89" fmla="val 69"/>
                <a:gd name="f90" fmla="val 71"/>
                <a:gd name="f91" fmla="+- 0 0 -90"/>
                <a:gd name="f92" fmla="*/ f3 1 184"/>
                <a:gd name="f93" fmla="*/ f4 1 158"/>
                <a:gd name="f94" fmla="val f5"/>
                <a:gd name="f95" fmla="val f6"/>
                <a:gd name="f96" fmla="val f7"/>
                <a:gd name="f97" fmla="*/ f91 f0 1"/>
                <a:gd name="f98" fmla="+- f96 0 f94"/>
                <a:gd name="f99" fmla="+- f95 0 f94"/>
                <a:gd name="f100" fmla="*/ f97 1 f2"/>
                <a:gd name="f101" fmla="*/ f99 1 184"/>
                <a:gd name="f102" fmla="*/ f98 1 158"/>
                <a:gd name="f103" fmla="*/ 184 f99 1"/>
                <a:gd name="f104" fmla="*/ 75 f98 1"/>
                <a:gd name="f105" fmla="*/ 23 f99 1"/>
                <a:gd name="f106" fmla="*/ 126 f98 1"/>
                <a:gd name="f107" fmla="*/ 104 f99 1"/>
                <a:gd name="f108" fmla="*/ 124 f98 1"/>
                <a:gd name="f109" fmla="*/ 93 f99 1"/>
                <a:gd name="f110" fmla="*/ 91 f98 1"/>
                <a:gd name="f111" fmla="*/ 44 f99 1"/>
                <a:gd name="f112" fmla="*/ 90 f98 1"/>
                <a:gd name="f113" fmla="*/ 18 f99 1"/>
                <a:gd name="f114" fmla="*/ 22 f99 1"/>
                <a:gd name="f115" fmla="*/ 30 f98 1"/>
                <a:gd name="f116" fmla="*/ 77 f99 1"/>
                <a:gd name="f117" fmla="*/ 8 f98 1"/>
                <a:gd name="f118" fmla="*/ 115 f99 1"/>
                <a:gd name="f119" fmla="*/ 1 f98 1"/>
                <a:gd name="f120" fmla="*/ 129 f99 1"/>
                <a:gd name="f121" fmla="*/ 145 f99 1"/>
                <a:gd name="f122" fmla="*/ 33 f98 1"/>
                <a:gd name="f123" fmla="*/ 111 f99 1"/>
                <a:gd name="f124" fmla="*/ 82 f98 1"/>
                <a:gd name="f125" fmla="*/ 107 f99 1"/>
                <a:gd name="f126" fmla="*/ 85 f98 1"/>
                <a:gd name="f127" fmla="*/ 118 f99 1"/>
                <a:gd name="f128" fmla="*/ 119 f98 1"/>
                <a:gd name="f129" fmla="*/ 83 f99 1"/>
                <a:gd name="f130" fmla="*/ 38 f98 1"/>
                <a:gd name="f131" fmla="*/ 26 f98 1"/>
                <a:gd name="f132" fmla="*/ 121 f99 1"/>
                <a:gd name="f133" fmla="*/ 16 f98 1"/>
                <a:gd name="f134" fmla="*/ 10 f98 1"/>
                <a:gd name="f135" fmla="*/ 108 f99 1"/>
                <a:gd name="f136" fmla="*/ 20 f98 1"/>
                <a:gd name="f137" fmla="*/ 69 f99 1"/>
                <a:gd name="f138" fmla="+- f100 0 f1"/>
                <a:gd name="f139" fmla="*/ f103 1 184"/>
                <a:gd name="f140" fmla="*/ f104 1 158"/>
                <a:gd name="f141" fmla="*/ f105 1 184"/>
                <a:gd name="f142" fmla="*/ f106 1 158"/>
                <a:gd name="f143" fmla="*/ f107 1 184"/>
                <a:gd name="f144" fmla="*/ f108 1 158"/>
                <a:gd name="f145" fmla="*/ f109 1 184"/>
                <a:gd name="f146" fmla="*/ f110 1 158"/>
                <a:gd name="f147" fmla="*/ f111 1 184"/>
                <a:gd name="f148" fmla="*/ f112 1 158"/>
                <a:gd name="f149" fmla="*/ f113 1 184"/>
                <a:gd name="f150" fmla="*/ f114 1 184"/>
                <a:gd name="f151" fmla="*/ f115 1 158"/>
                <a:gd name="f152" fmla="*/ f116 1 184"/>
                <a:gd name="f153" fmla="*/ f117 1 158"/>
                <a:gd name="f154" fmla="*/ f118 1 184"/>
                <a:gd name="f155" fmla="*/ f119 1 158"/>
                <a:gd name="f156" fmla="*/ f120 1 184"/>
                <a:gd name="f157" fmla="*/ f121 1 184"/>
                <a:gd name="f158" fmla="*/ f122 1 158"/>
                <a:gd name="f159" fmla="*/ f123 1 184"/>
                <a:gd name="f160" fmla="*/ f124 1 158"/>
                <a:gd name="f161" fmla="*/ f125 1 184"/>
                <a:gd name="f162" fmla="*/ f126 1 158"/>
                <a:gd name="f163" fmla="*/ f127 1 184"/>
                <a:gd name="f164" fmla="*/ f128 1 158"/>
                <a:gd name="f165" fmla="*/ f129 1 184"/>
                <a:gd name="f166" fmla="*/ f130 1 158"/>
                <a:gd name="f167" fmla="*/ f131 1 158"/>
                <a:gd name="f168" fmla="*/ f132 1 184"/>
                <a:gd name="f169" fmla="*/ f133 1 158"/>
                <a:gd name="f170" fmla="*/ f134 1 158"/>
                <a:gd name="f171" fmla="*/ f135 1 184"/>
                <a:gd name="f172" fmla="*/ f136 1 158"/>
                <a:gd name="f173" fmla="*/ f137 1 184"/>
                <a:gd name="f174" fmla="*/ 0 1 f101"/>
                <a:gd name="f175" fmla="*/ f95 1 f101"/>
                <a:gd name="f176" fmla="*/ 0 1 f102"/>
                <a:gd name="f177" fmla="*/ f96 1 f102"/>
                <a:gd name="f178" fmla="*/ f139 1 f101"/>
                <a:gd name="f179" fmla="*/ f140 1 f102"/>
                <a:gd name="f180" fmla="*/ f141 1 f101"/>
                <a:gd name="f181" fmla="*/ f142 1 f102"/>
                <a:gd name="f182" fmla="*/ f143 1 f101"/>
                <a:gd name="f183" fmla="*/ f144 1 f102"/>
                <a:gd name="f184" fmla="*/ f145 1 f101"/>
                <a:gd name="f185" fmla="*/ f146 1 f102"/>
                <a:gd name="f186" fmla="*/ f147 1 f101"/>
                <a:gd name="f187" fmla="*/ f148 1 f102"/>
                <a:gd name="f188" fmla="*/ f149 1 f101"/>
                <a:gd name="f189" fmla="*/ f150 1 f101"/>
                <a:gd name="f190" fmla="*/ f151 1 f102"/>
                <a:gd name="f191" fmla="*/ f152 1 f101"/>
                <a:gd name="f192" fmla="*/ f153 1 f102"/>
                <a:gd name="f193" fmla="*/ f154 1 f101"/>
                <a:gd name="f194" fmla="*/ f155 1 f102"/>
                <a:gd name="f195" fmla="*/ f156 1 f101"/>
                <a:gd name="f196" fmla="*/ f157 1 f101"/>
                <a:gd name="f197" fmla="*/ f158 1 f102"/>
                <a:gd name="f198" fmla="*/ f159 1 f101"/>
                <a:gd name="f199" fmla="*/ f160 1 f102"/>
                <a:gd name="f200" fmla="*/ f161 1 f101"/>
                <a:gd name="f201" fmla="*/ f162 1 f102"/>
                <a:gd name="f202" fmla="*/ f163 1 f101"/>
                <a:gd name="f203" fmla="*/ f164 1 f102"/>
                <a:gd name="f204" fmla="*/ f165 1 f101"/>
                <a:gd name="f205" fmla="*/ f166 1 f102"/>
                <a:gd name="f206" fmla="*/ f167 1 f102"/>
                <a:gd name="f207" fmla="*/ f168 1 f101"/>
                <a:gd name="f208" fmla="*/ f169 1 f102"/>
                <a:gd name="f209" fmla="*/ f170 1 f102"/>
                <a:gd name="f210" fmla="*/ f171 1 f101"/>
                <a:gd name="f211" fmla="*/ f172 1 f102"/>
                <a:gd name="f212" fmla="*/ f173 1 f101"/>
                <a:gd name="f213" fmla="*/ f174 f92 1"/>
                <a:gd name="f214" fmla="*/ f175 f92 1"/>
                <a:gd name="f215" fmla="*/ f177 f93 1"/>
                <a:gd name="f216" fmla="*/ f176 f93 1"/>
                <a:gd name="f217" fmla="*/ f178 f92 1"/>
                <a:gd name="f218" fmla="*/ f179 f93 1"/>
                <a:gd name="f219" fmla="*/ f180 f92 1"/>
                <a:gd name="f220" fmla="*/ f181 f93 1"/>
                <a:gd name="f221" fmla="*/ f182 f92 1"/>
                <a:gd name="f222" fmla="*/ f183 f93 1"/>
                <a:gd name="f223" fmla="*/ f184 f92 1"/>
                <a:gd name="f224" fmla="*/ f185 f93 1"/>
                <a:gd name="f225" fmla="*/ f186 f92 1"/>
                <a:gd name="f226" fmla="*/ f187 f93 1"/>
                <a:gd name="f227" fmla="*/ f188 f92 1"/>
                <a:gd name="f228" fmla="*/ f189 f92 1"/>
                <a:gd name="f229" fmla="*/ f190 f93 1"/>
                <a:gd name="f230" fmla="*/ f191 f92 1"/>
                <a:gd name="f231" fmla="*/ f192 f93 1"/>
                <a:gd name="f232" fmla="*/ f193 f92 1"/>
                <a:gd name="f233" fmla="*/ f194 f93 1"/>
                <a:gd name="f234" fmla="*/ f195 f92 1"/>
                <a:gd name="f235" fmla="*/ f196 f92 1"/>
                <a:gd name="f236" fmla="*/ f197 f93 1"/>
                <a:gd name="f237" fmla="*/ f198 f92 1"/>
                <a:gd name="f238" fmla="*/ f199 f93 1"/>
                <a:gd name="f239" fmla="*/ f200 f92 1"/>
                <a:gd name="f240" fmla="*/ f201 f93 1"/>
                <a:gd name="f241" fmla="*/ f202 f92 1"/>
                <a:gd name="f242" fmla="*/ f203 f93 1"/>
                <a:gd name="f243" fmla="*/ f204 f92 1"/>
                <a:gd name="f244" fmla="*/ f205 f93 1"/>
                <a:gd name="f245" fmla="*/ f206 f93 1"/>
                <a:gd name="f246" fmla="*/ f207 f92 1"/>
                <a:gd name="f247" fmla="*/ f208 f93 1"/>
                <a:gd name="f248" fmla="*/ f209 f93 1"/>
                <a:gd name="f249" fmla="*/ f210 f92 1"/>
                <a:gd name="f250" fmla="*/ f211 f93 1"/>
                <a:gd name="f251" fmla="*/ f212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8">
                  <a:pos x="f217" y="f218"/>
                </a:cxn>
                <a:cxn ang="f138">
                  <a:pos x="f219" y="f220"/>
                </a:cxn>
                <a:cxn ang="f138">
                  <a:pos x="f221" y="f222"/>
                </a:cxn>
                <a:cxn ang="f138">
                  <a:pos x="f223" y="f224"/>
                </a:cxn>
                <a:cxn ang="f138">
                  <a:pos x="f225" y="f226"/>
                </a:cxn>
                <a:cxn ang="f138">
                  <a:pos x="f227" y="f218"/>
                </a:cxn>
                <a:cxn ang="f138">
                  <a:pos x="f228" y="f229"/>
                </a:cxn>
                <a:cxn ang="f138">
                  <a:pos x="f230" y="f231"/>
                </a:cxn>
                <a:cxn ang="f138">
                  <a:pos x="f232" y="f233"/>
                </a:cxn>
                <a:cxn ang="f138">
                  <a:pos x="f234" y="f233"/>
                </a:cxn>
                <a:cxn ang="f138">
                  <a:pos x="f235" y="f236"/>
                </a:cxn>
                <a:cxn ang="f138">
                  <a:pos x="f237" y="f238"/>
                </a:cxn>
                <a:cxn ang="f138">
                  <a:pos x="f239" y="f240"/>
                </a:cxn>
                <a:cxn ang="f138">
                  <a:pos x="f239" y="f240"/>
                </a:cxn>
                <a:cxn ang="f138">
                  <a:pos x="f241" y="f242"/>
                </a:cxn>
                <a:cxn ang="f138">
                  <a:pos x="f217" y="f218"/>
                </a:cxn>
                <a:cxn ang="f138">
                  <a:pos x="f243" y="f244"/>
                </a:cxn>
                <a:cxn ang="f138">
                  <a:pos x="f232" y="f245"/>
                </a:cxn>
                <a:cxn ang="f138">
                  <a:pos x="f246" y="f247"/>
                </a:cxn>
                <a:cxn ang="f138">
                  <a:pos x="f237" y="f248"/>
                </a:cxn>
                <a:cxn ang="f138">
                  <a:pos x="f249" y="f248"/>
                </a:cxn>
                <a:cxn ang="f138">
                  <a:pos x="f230" y="f250"/>
                </a:cxn>
                <a:cxn ang="f138">
                  <a:pos x="f251" y="f236"/>
                </a:cxn>
                <a:cxn ang="f138">
                  <a:pos x="f243" y="f244"/>
                </a:cxn>
              </a:cxnLst>
              <a:rect l="f213" t="f216" r="f214" b="f215"/>
              <a:pathLst>
                <a:path w="184" h="158">
                  <a:moveTo>
                    <a:pt x="f6" y="f8"/>
                  </a:moveTo>
                  <a:cubicBezTo>
                    <a:pt x="f9" y="f10"/>
                    <a:pt x="f11" y="f7"/>
                    <a:pt x="f12" y="f13"/>
                  </a:cubicBezTo>
                  <a:cubicBezTo>
                    <a:pt x="f14" y="f15"/>
                    <a:pt x="f16" y="f15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6"/>
                    <a:pt x="f28" y="f29"/>
                  </a:cubicBezTo>
                  <a:cubicBezTo>
                    <a:pt x="f30" y="f31"/>
                    <a:pt x="f32" y="f33"/>
                    <a:pt x="f34" y="f8"/>
                  </a:cubicBezTo>
                  <a:cubicBezTo>
                    <a:pt x="f5" y="f27"/>
                    <a:pt x="f35" y="f36"/>
                    <a:pt x="f37" y="f38"/>
                  </a:cubicBezTo>
                  <a:cubicBezTo>
                    <a:pt x="f39" y="f40"/>
                    <a:pt x="f41" y="f42"/>
                    <a:pt x="f16" y="f43"/>
                  </a:cubicBezTo>
                  <a:cubicBezTo>
                    <a:pt x="f29" y="f44"/>
                    <a:pt x="f45" y="f46"/>
                    <a:pt x="f47" y="f48"/>
                  </a:cubicBezTo>
                  <a:cubicBezTo>
                    <a:pt x="f49" y="f5"/>
                    <a:pt x="f18" y="f5"/>
                    <a:pt x="f50" y="f48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7" y="f68"/>
                    <a:pt x="f67" y="f68"/>
                    <a:pt x="f67" y="f68"/>
                  </a:cubicBezTo>
                  <a:cubicBezTo>
                    <a:pt x="f63" y="f26"/>
                    <a:pt x="f69" y="f67"/>
                    <a:pt x="f70" y="f71"/>
                  </a:cubicBezTo>
                  <a:cubicBezTo>
                    <a:pt x="f72" y="f73"/>
                    <a:pt x="f74" y="f75"/>
                    <a:pt x="f6" y="f8"/>
                  </a:cubicBezTo>
                  <a:close/>
                  <a:moveTo>
                    <a:pt x="f64" y="f76"/>
                  </a:moveTo>
                  <a:cubicBezTo>
                    <a:pt x="f75" y="f77"/>
                    <a:pt x="f78" y="f56"/>
                    <a:pt x="f47" y="f32"/>
                  </a:cubicBezTo>
                  <a:cubicBezTo>
                    <a:pt x="f70" y="f79"/>
                    <a:pt x="f71" y="f80"/>
                    <a:pt x="f81" y="f82"/>
                  </a:cubicBezTo>
                  <a:cubicBezTo>
                    <a:pt x="f70" y="f83"/>
                    <a:pt x="f47" y="f84"/>
                    <a:pt x="f61" y="f85"/>
                  </a:cubicBezTo>
                  <a:cubicBezTo>
                    <a:pt x="f63" y="f85"/>
                    <a:pt x="f73" y="f85"/>
                    <a:pt x="f65" y="f85"/>
                  </a:cubicBezTo>
                  <a:cubicBezTo>
                    <a:pt x="f21" y="f86"/>
                    <a:pt x="f31" y="f83"/>
                    <a:pt x="f16" y="f40"/>
                  </a:cubicBezTo>
                  <a:cubicBezTo>
                    <a:pt x="f87" y="f12"/>
                    <a:pt x="f88" y="f32"/>
                    <a:pt x="f89" y="f56"/>
                  </a:cubicBezTo>
                  <a:cubicBezTo>
                    <a:pt x="f90" y="f39"/>
                    <a:pt x="f16" y="f77"/>
                    <a:pt x="f64" y="f76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Freeform 8">
              <a:extLst>
                <a:ext uri="{FF2B5EF4-FFF2-40B4-BE49-F238E27FC236}">
                  <a16:creationId xmlns:a16="http://schemas.microsoft.com/office/drawing/2014/main" id="{AE463B4A-CACB-03E3-E88D-A9B352550FF5}"/>
                </a:ext>
              </a:extLst>
            </p:cNvPr>
            <p:cNvSpPr/>
            <p:nvPr/>
          </p:nvSpPr>
          <p:spPr>
            <a:xfrm>
              <a:off x="7192578" y="2046710"/>
              <a:ext cx="87316" cy="9683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112"/>
                <a:gd name="f8" fmla="val 99"/>
                <a:gd name="f9" fmla="val 72"/>
                <a:gd name="f10" fmla="val 83"/>
                <a:gd name="f11" fmla="val 95"/>
                <a:gd name="f12" fmla="val 91"/>
                <a:gd name="f13" fmla="val 86"/>
                <a:gd name="f14" fmla="val 97"/>
                <a:gd name="f15" fmla="val 73"/>
                <a:gd name="f16" fmla="val 106"/>
                <a:gd name="f17" fmla="val 58"/>
                <a:gd name="f18" fmla="val 40"/>
                <a:gd name="f19" fmla="val 109"/>
                <a:gd name="f20" fmla="val 32"/>
                <a:gd name="f21" fmla="val 108"/>
                <a:gd name="f22" fmla="val 25"/>
                <a:gd name="f23" fmla="val 104"/>
                <a:gd name="f24" fmla="val 21"/>
                <a:gd name="f25" fmla="val 96"/>
                <a:gd name="f26" fmla="val 10"/>
                <a:gd name="f27" fmla="val 80"/>
                <a:gd name="f28" fmla="val 6"/>
                <a:gd name="f29" fmla="val 62"/>
                <a:gd name="f30" fmla="val 4"/>
                <a:gd name="f31" fmla="val 44"/>
                <a:gd name="f32" fmla="val 43"/>
                <a:gd name="f33" fmla="val 42"/>
                <a:gd name="f34" fmla="val 41"/>
                <a:gd name="f35" fmla="val 27"/>
                <a:gd name="f36" fmla="val 18"/>
                <a:gd name="f37" fmla="val 17"/>
                <a:gd name="f38" fmla="val 12"/>
                <a:gd name="f39" fmla="val 29"/>
                <a:gd name="f40" fmla="val 5"/>
                <a:gd name="f41" fmla="val 55"/>
                <a:gd name="f42" fmla="val 64"/>
                <a:gd name="f43" fmla="val 3"/>
                <a:gd name="f44" fmla="val 78"/>
                <a:gd name="f45" fmla="val 11"/>
                <a:gd name="f46" fmla="val 50"/>
                <a:gd name="f47" fmla="+- 0 0 -90"/>
                <a:gd name="f48" fmla="*/ f3 1 100"/>
                <a:gd name="f49" fmla="*/ f4 1 112"/>
                <a:gd name="f50" fmla="val f5"/>
                <a:gd name="f51" fmla="val f6"/>
                <a:gd name="f52" fmla="val f7"/>
                <a:gd name="f53" fmla="*/ f47 f0 1"/>
                <a:gd name="f54" fmla="+- f52 0 f50"/>
                <a:gd name="f55" fmla="+- f51 0 f50"/>
                <a:gd name="f56" fmla="*/ f53 1 f2"/>
                <a:gd name="f57" fmla="*/ f55 1 100"/>
                <a:gd name="f58" fmla="*/ f54 1 112"/>
                <a:gd name="f59" fmla="*/ 99 f55 1"/>
                <a:gd name="f60" fmla="*/ 72 f54 1"/>
                <a:gd name="f61" fmla="*/ 86 f55 1"/>
                <a:gd name="f62" fmla="*/ 97 f54 1"/>
                <a:gd name="f63" fmla="*/ 40 f55 1"/>
                <a:gd name="f64" fmla="*/ 109 f54 1"/>
                <a:gd name="f65" fmla="*/ 21 f55 1"/>
                <a:gd name="f66" fmla="*/ 96 f54 1"/>
                <a:gd name="f67" fmla="*/ 4 f55 1"/>
                <a:gd name="f68" fmla="*/ 44 f54 1"/>
                <a:gd name="f69" fmla="*/ 41 f54 1"/>
                <a:gd name="f70" fmla="*/ 17 f55 1"/>
                <a:gd name="f71" fmla="*/ 12 f54 1"/>
                <a:gd name="f72" fmla="*/ 55 f55 1"/>
                <a:gd name="f73" fmla="*/ 0 f54 1"/>
                <a:gd name="f74" fmla="*/ 78 f55 1"/>
                <a:gd name="f75" fmla="*/ 11 f54 1"/>
                <a:gd name="f76" fmla="+- f56 0 f1"/>
                <a:gd name="f77" fmla="*/ f59 1 100"/>
                <a:gd name="f78" fmla="*/ f60 1 112"/>
                <a:gd name="f79" fmla="*/ f61 1 100"/>
                <a:gd name="f80" fmla="*/ f62 1 112"/>
                <a:gd name="f81" fmla="*/ f63 1 100"/>
                <a:gd name="f82" fmla="*/ f64 1 112"/>
                <a:gd name="f83" fmla="*/ f65 1 100"/>
                <a:gd name="f84" fmla="*/ f66 1 112"/>
                <a:gd name="f85" fmla="*/ f67 1 100"/>
                <a:gd name="f86" fmla="*/ f68 1 112"/>
                <a:gd name="f87" fmla="*/ f69 1 112"/>
                <a:gd name="f88" fmla="*/ f70 1 100"/>
                <a:gd name="f89" fmla="*/ f71 1 112"/>
                <a:gd name="f90" fmla="*/ f72 1 100"/>
                <a:gd name="f91" fmla="*/ f73 1 112"/>
                <a:gd name="f92" fmla="*/ f74 1 100"/>
                <a:gd name="f93" fmla="*/ f75 1 112"/>
                <a:gd name="f94" fmla="*/ 0 1 f57"/>
                <a:gd name="f95" fmla="*/ f51 1 f57"/>
                <a:gd name="f96" fmla="*/ 0 1 f58"/>
                <a:gd name="f97" fmla="*/ f52 1 f58"/>
                <a:gd name="f98" fmla="*/ f77 1 f57"/>
                <a:gd name="f99" fmla="*/ f78 1 f58"/>
                <a:gd name="f100" fmla="*/ f79 1 f57"/>
                <a:gd name="f101" fmla="*/ f80 1 f58"/>
                <a:gd name="f102" fmla="*/ f81 1 f57"/>
                <a:gd name="f103" fmla="*/ f82 1 f58"/>
                <a:gd name="f104" fmla="*/ f83 1 f57"/>
                <a:gd name="f105" fmla="*/ f84 1 f58"/>
                <a:gd name="f106" fmla="*/ f85 1 f57"/>
                <a:gd name="f107" fmla="*/ f86 1 f58"/>
                <a:gd name="f108" fmla="*/ f87 1 f58"/>
                <a:gd name="f109" fmla="*/ f88 1 f57"/>
                <a:gd name="f110" fmla="*/ f89 1 f58"/>
                <a:gd name="f111" fmla="*/ f90 1 f57"/>
                <a:gd name="f112" fmla="*/ f91 1 f58"/>
                <a:gd name="f113" fmla="*/ f92 1 f57"/>
                <a:gd name="f114" fmla="*/ f93 1 f58"/>
                <a:gd name="f115" fmla="*/ f94 f48 1"/>
                <a:gd name="f116" fmla="*/ f95 f48 1"/>
                <a:gd name="f117" fmla="*/ f97 f49 1"/>
                <a:gd name="f118" fmla="*/ f96 f49 1"/>
                <a:gd name="f119" fmla="*/ f98 f48 1"/>
                <a:gd name="f120" fmla="*/ f99 f49 1"/>
                <a:gd name="f121" fmla="*/ f100 f48 1"/>
                <a:gd name="f122" fmla="*/ f101 f49 1"/>
                <a:gd name="f123" fmla="*/ f102 f48 1"/>
                <a:gd name="f124" fmla="*/ f103 f49 1"/>
                <a:gd name="f125" fmla="*/ f104 f48 1"/>
                <a:gd name="f126" fmla="*/ f105 f49 1"/>
                <a:gd name="f127" fmla="*/ f106 f48 1"/>
                <a:gd name="f128" fmla="*/ f107 f49 1"/>
                <a:gd name="f129" fmla="*/ f108 f49 1"/>
                <a:gd name="f130" fmla="*/ f109 f48 1"/>
                <a:gd name="f131" fmla="*/ f110 f49 1"/>
                <a:gd name="f132" fmla="*/ f111 f48 1"/>
                <a:gd name="f133" fmla="*/ f112 f49 1"/>
                <a:gd name="f134" fmla="*/ f113 f48 1"/>
                <a:gd name="f135" fmla="*/ f114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6">
                  <a:pos x="f119" y="f120"/>
                </a:cxn>
                <a:cxn ang="f76">
                  <a:pos x="f121" y="f122"/>
                </a:cxn>
                <a:cxn ang="f76">
                  <a:pos x="f123" y="f124"/>
                </a:cxn>
                <a:cxn ang="f76">
                  <a:pos x="f125" y="f126"/>
                </a:cxn>
                <a:cxn ang="f76">
                  <a:pos x="f127" y="f128"/>
                </a:cxn>
                <a:cxn ang="f76">
                  <a:pos x="f127" y="f129"/>
                </a:cxn>
                <a:cxn ang="f76">
                  <a:pos x="f130" y="f131"/>
                </a:cxn>
                <a:cxn ang="f76">
                  <a:pos x="f132" y="f133"/>
                </a:cxn>
                <a:cxn ang="f76">
                  <a:pos x="f134" y="f135"/>
                </a:cxn>
                <a:cxn ang="f76">
                  <a:pos x="f119" y="f120"/>
                </a:cxn>
              </a:cxnLst>
              <a:rect l="f115" t="f118" r="f116" b="f117"/>
              <a:pathLst>
                <a:path w="100" h="112">
                  <a:moveTo>
                    <a:pt x="f8" y="f9"/>
                  </a:moveTo>
                  <a:cubicBezTo>
                    <a:pt x="f6" y="f10"/>
                    <a:pt x="f11" y="f12"/>
                    <a:pt x="f13" y="f14"/>
                  </a:cubicBezTo>
                  <a:cubicBezTo>
                    <a:pt x="f15" y="f16"/>
                    <a:pt x="f17" y="f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0" y="f32"/>
                    <a:pt x="f30" y="f33"/>
                    <a:pt x="f30" y="f34"/>
                  </a:cubicBezTo>
                  <a:cubicBezTo>
                    <a:pt x="f5" y="f35"/>
                    <a:pt x="f28" y="f36"/>
                    <a:pt x="f37" y="f38"/>
                  </a:cubicBezTo>
                  <a:cubicBezTo>
                    <a:pt x="f39" y="f40"/>
                    <a:pt x="f34" y="f5"/>
                    <a:pt x="f41" y="f5"/>
                  </a:cubicBezTo>
                  <a:cubicBezTo>
                    <a:pt x="f42" y="f5"/>
                    <a:pt x="f9" y="f43"/>
                    <a:pt x="f44" y="f45"/>
                  </a:cubicBezTo>
                  <a:cubicBezTo>
                    <a:pt x="f12" y="f39"/>
                    <a:pt x="f14" y="f46"/>
                    <a:pt x="f8" y="f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D51F1A1D-36D6-AE73-F52D-9A98BF0CE5AF}"/>
                </a:ext>
              </a:extLst>
            </p:cNvPr>
            <p:cNvSpPr/>
            <p:nvPr/>
          </p:nvSpPr>
          <p:spPr>
            <a:xfrm>
              <a:off x="7338626" y="2259436"/>
              <a:ext cx="77788" cy="2540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9"/>
                <a:gd name="f7" fmla="val 30"/>
                <a:gd name="f8" fmla="val 25"/>
                <a:gd name="f9" fmla="val 58"/>
                <a:gd name="f10" fmla="val 13"/>
                <a:gd name="f11" fmla="val 29"/>
                <a:gd name="f12" fmla="val 16"/>
                <a:gd name="f13" fmla="val 1"/>
                <a:gd name="f14" fmla="val 21"/>
                <a:gd name="f15" fmla="val 18"/>
                <a:gd name="f16" fmla="val 8"/>
                <a:gd name="f17" fmla="val 36"/>
                <a:gd name="f18" fmla="val 4"/>
                <a:gd name="f19" fmla="val 57"/>
                <a:gd name="f20" fmla="val 78"/>
                <a:gd name="f21" fmla="+- 0 0 -90"/>
                <a:gd name="f22" fmla="*/ f3 1 89"/>
                <a:gd name="f23" fmla="*/ f4 1 30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89"/>
                <a:gd name="f32" fmla="*/ f28 1 30"/>
                <a:gd name="f33" fmla="*/ 89 f29 1"/>
                <a:gd name="f34" fmla="*/ 25 f28 1"/>
                <a:gd name="f35" fmla="*/ 0 f29 1"/>
                <a:gd name="f36" fmla="*/ 30 f28 1"/>
                <a:gd name="f37" fmla="*/ 36 f29 1"/>
                <a:gd name="f38" fmla="*/ 4 f28 1"/>
                <a:gd name="f39" fmla="+- f30 0 f1"/>
                <a:gd name="f40" fmla="*/ f33 1 89"/>
                <a:gd name="f41" fmla="*/ f34 1 30"/>
                <a:gd name="f42" fmla="*/ f35 1 89"/>
                <a:gd name="f43" fmla="*/ f36 1 30"/>
                <a:gd name="f44" fmla="*/ f37 1 89"/>
                <a:gd name="f45" fmla="*/ f38 1 30"/>
                <a:gd name="f46" fmla="*/ 0 1 f31"/>
                <a:gd name="f47" fmla="*/ f25 1 f31"/>
                <a:gd name="f48" fmla="*/ 0 1 f32"/>
                <a:gd name="f49" fmla="*/ f26 1 f32"/>
                <a:gd name="f50" fmla="*/ f40 1 f31"/>
                <a:gd name="f51" fmla="*/ f41 1 f32"/>
                <a:gd name="f52" fmla="*/ f42 1 f31"/>
                <a:gd name="f53" fmla="*/ f43 1 f32"/>
                <a:gd name="f54" fmla="*/ f44 1 f31"/>
                <a:gd name="f55" fmla="*/ f45 1 f32"/>
                <a:gd name="f56" fmla="*/ f46 f22 1"/>
                <a:gd name="f57" fmla="*/ f47 f22 1"/>
                <a:gd name="f58" fmla="*/ f49 f23 1"/>
                <a:gd name="f59" fmla="*/ f48 f23 1"/>
                <a:gd name="f60" fmla="*/ f50 f22 1"/>
                <a:gd name="f61" fmla="*/ f51 f23 1"/>
                <a:gd name="f62" fmla="*/ f52 f22 1"/>
                <a:gd name="f63" fmla="*/ f53 f23 1"/>
                <a:gd name="f64" fmla="*/ f54 f22 1"/>
                <a:gd name="f65" fmla="*/ f55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0" y="f61"/>
                </a:cxn>
                <a:cxn ang="f39">
                  <a:pos x="f62" y="f63"/>
                </a:cxn>
                <a:cxn ang="f39">
                  <a:pos x="f64" y="f65"/>
                </a:cxn>
                <a:cxn ang="f39">
                  <a:pos x="f60" y="f61"/>
                </a:cxn>
              </a:cxnLst>
              <a:rect l="f56" t="f59" r="f57" b="f58"/>
              <a:pathLst>
                <a:path w="89" h="30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5"/>
                    <a:pt x="f20" y="f16"/>
                    <a:pt x="f6" y="f8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Freeform 10">
              <a:extLst>
                <a:ext uri="{FF2B5EF4-FFF2-40B4-BE49-F238E27FC236}">
                  <a16:creationId xmlns:a16="http://schemas.microsoft.com/office/drawing/2014/main" id="{E6EDF79C-CA51-7EF1-CBF2-EC779D8E0AD7}"/>
                </a:ext>
              </a:extLst>
            </p:cNvPr>
            <p:cNvSpPr/>
            <p:nvPr/>
          </p:nvSpPr>
          <p:spPr>
            <a:xfrm>
              <a:off x="7175123" y="2303885"/>
              <a:ext cx="65086" cy="460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5"/>
                <a:gd name="f7" fmla="val 55"/>
                <a:gd name="f8" fmla="val 35"/>
                <a:gd name="f9" fmla="val 9"/>
                <a:gd name="f10" fmla="val 21"/>
                <a:gd name="f11" fmla="val 26"/>
                <a:gd name="f12" fmla="val 12"/>
                <a:gd name="f13" fmla="val 41"/>
                <a:gd name="f14" fmla="val 3"/>
                <a:gd name="f15" fmla="val 57"/>
                <a:gd name="f16" fmla="val 44"/>
                <a:gd name="f17" fmla="val 15"/>
                <a:gd name="f18" fmla="val 18"/>
                <a:gd name="f19" fmla="val 29"/>
                <a:gd name="f20" fmla="+- 0 0 -90"/>
                <a:gd name="f21" fmla="*/ f3 1 75"/>
                <a:gd name="f22" fmla="*/ f4 1 5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75"/>
                <a:gd name="f31" fmla="*/ f27 1 55"/>
                <a:gd name="f32" fmla="*/ 0 f28 1"/>
                <a:gd name="f33" fmla="*/ 55 f27 1"/>
                <a:gd name="f34" fmla="*/ 26 f28 1"/>
                <a:gd name="f35" fmla="*/ 12 f27 1"/>
                <a:gd name="f36" fmla="*/ 75 f28 1"/>
                <a:gd name="f37" fmla="*/ 9 f27 1"/>
                <a:gd name="f38" fmla="+- f29 0 f1"/>
                <a:gd name="f39" fmla="*/ f32 1 75"/>
                <a:gd name="f40" fmla="*/ f33 1 55"/>
                <a:gd name="f41" fmla="*/ f34 1 75"/>
                <a:gd name="f42" fmla="*/ f35 1 55"/>
                <a:gd name="f43" fmla="*/ f36 1 75"/>
                <a:gd name="f44" fmla="*/ f37 1 5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75" h="55">
                  <a:moveTo>
                    <a:pt x="f5" y="f7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5"/>
                    <a:pt x="f6" y="f9"/>
                  </a:cubicBezTo>
                  <a:cubicBezTo>
                    <a:pt x="f16" y="f17"/>
                    <a:pt x="f18" y="f19"/>
                    <a:pt x="f5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Freeform 11">
              <a:extLst>
                <a:ext uri="{FF2B5EF4-FFF2-40B4-BE49-F238E27FC236}">
                  <a16:creationId xmlns:a16="http://schemas.microsoft.com/office/drawing/2014/main" id="{339E9DD8-1856-B0C8-CF3F-F55E85A82DD1}"/>
                </a:ext>
              </a:extLst>
            </p:cNvPr>
            <p:cNvSpPr/>
            <p:nvPr/>
          </p:nvSpPr>
          <p:spPr>
            <a:xfrm flipH="1">
              <a:off x="6832223" y="3242105"/>
              <a:ext cx="0" cy="174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"/>
                <a:gd name="f7" fmla="val 21"/>
                <a:gd name="f8" fmla="val 17"/>
                <a:gd name="f9" fmla="val 14"/>
                <a:gd name="f10" fmla="val 11"/>
                <a:gd name="f11" fmla="val 7"/>
                <a:gd name="f12" fmla="val 4"/>
                <a:gd name="f13" fmla="+- 0 0 -90"/>
                <a:gd name="f14" fmla="*/ f3 1 1"/>
                <a:gd name="f15" fmla="*/ f4 1 21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val f21"/>
                <a:gd name="f24" fmla="*/ f20 1 21"/>
                <a:gd name="f25" fmla="*/ 0 f21 1"/>
                <a:gd name="f26" fmla="*/ 21 f20 1"/>
                <a:gd name="f27" fmla="*/ 11 f20 1"/>
                <a:gd name="f28" fmla="*/ 0 f20 1"/>
                <a:gd name="f29" fmla="*/ 1 f21 1"/>
                <a:gd name="f30" fmla="+- f22 0 f1"/>
                <a:gd name="f31" fmla="*/ f26 1 21"/>
                <a:gd name="f32" fmla="*/ f27 1 21"/>
                <a:gd name="f33" fmla="*/ f28 1 21"/>
                <a:gd name="f34" fmla="*/ f25 1 f23"/>
                <a:gd name="f35" fmla="*/ f29 1 f23"/>
                <a:gd name="f36" fmla="*/ 0 1 f23"/>
                <a:gd name="f37" fmla="*/ f17 1 f23"/>
                <a:gd name="f38" fmla="*/ 0 1 f24"/>
                <a:gd name="f39" fmla="*/ f18 1 f24"/>
                <a:gd name="f40" fmla="*/ f31 1 f24"/>
                <a:gd name="f41" fmla="*/ f32 1 f24"/>
                <a:gd name="f42" fmla="*/ f33 1 f24"/>
                <a:gd name="f43" fmla="*/ f36 f14 1"/>
                <a:gd name="f44" fmla="*/ f37 f14 1"/>
                <a:gd name="f45" fmla="*/ f39 f15 1"/>
                <a:gd name="f46" fmla="*/ f38 f15 1"/>
                <a:gd name="f47" fmla="*/ f34 f14 1"/>
                <a:gd name="f48" fmla="*/ f35 f14 1"/>
                <a:gd name="f49" fmla="*/ f40 f15 1"/>
                <a:gd name="f50" fmla="*/ f41 f15 1"/>
                <a:gd name="f51" fmla="*/ f4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9"/>
                </a:cxn>
                <a:cxn ang="f30">
                  <a:pos x="f47" y="f50"/>
                </a:cxn>
                <a:cxn ang="f30">
                  <a:pos x="f47" y="f51"/>
                </a:cxn>
                <a:cxn ang="f30">
                  <a:pos x="f48" y="f51"/>
                </a:cxn>
                <a:cxn ang="f30">
                  <a:pos x="f48" y="f49"/>
                </a:cxn>
                <a:cxn ang="f30">
                  <a:pos x="f47" y="f49"/>
                </a:cxn>
              </a:cxnLst>
              <a:rect l="f43" t="f46" r="f44" b="f45"/>
              <a:pathLst>
                <a:path w="1" h="21">
                  <a:moveTo>
                    <a:pt x="f5" y="f7"/>
                  </a:moveTo>
                  <a:cubicBezTo>
                    <a:pt x="f5" y="f8"/>
                    <a:pt x="f5" y="f9"/>
                    <a:pt x="f5" y="f10"/>
                  </a:cubicBezTo>
                  <a:cubicBezTo>
                    <a:pt x="f5" y="f11"/>
                    <a:pt x="f5" y="f12"/>
                    <a:pt x="f5" y="f5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6" y="f11"/>
                    <a:pt x="f6" y="f9"/>
                    <a:pt x="f6" y="f7"/>
                  </a:cubicBezTo>
                  <a:cubicBezTo>
                    <a:pt x="f6" y="f7"/>
                    <a:pt x="f6" y="f7"/>
                    <a:pt x="f5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F8533F72-2AF6-EE57-EA9A-1FE4DA0F4979}"/>
                </a:ext>
              </a:extLst>
            </p:cNvPr>
            <p:cNvSpPr/>
            <p:nvPr/>
          </p:nvSpPr>
          <p:spPr>
            <a:xfrm>
              <a:off x="8289548" y="3246860"/>
              <a:ext cx="7936" cy="95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"/>
                <a:gd name="f7" fmla="val 9"/>
                <a:gd name="f8" fmla="val 7"/>
                <a:gd name="f9" fmla="val 4"/>
                <a:gd name="f10" fmla="val 8"/>
                <a:gd name="f11" fmla="val 6"/>
                <a:gd name="f12" fmla="val 5"/>
                <a:gd name="f13" fmla="val 2"/>
                <a:gd name="f14" fmla="val 3"/>
                <a:gd name="f15" fmla="+- 0 0 -90"/>
                <a:gd name="f16" fmla="*/ f3 1 10"/>
                <a:gd name="f17" fmla="*/ f4 1 10"/>
                <a:gd name="f18" fmla="val f5"/>
                <a:gd name="f19" fmla="val f6"/>
                <a:gd name="f20" fmla="*/ f15 f0 1"/>
                <a:gd name="f21" fmla="+- f19 0 f18"/>
                <a:gd name="f22" fmla="*/ f20 1 f2"/>
                <a:gd name="f23" fmla="*/ f21 1 10"/>
                <a:gd name="f24" fmla="*/ 9 f21 1"/>
                <a:gd name="f25" fmla="*/ 10 f21 1"/>
                <a:gd name="f26" fmla="*/ 0 f21 1"/>
                <a:gd name="f27" fmla="*/ 8 f21 1"/>
                <a:gd name="f28" fmla="+- f22 0 f1"/>
                <a:gd name="f29" fmla="*/ f24 1 10"/>
                <a:gd name="f30" fmla="*/ f25 1 10"/>
                <a:gd name="f31" fmla="*/ f26 1 10"/>
                <a:gd name="f32" fmla="*/ f27 1 10"/>
                <a:gd name="f33" fmla="*/ 0 1 f23"/>
                <a:gd name="f34" fmla="*/ f19 1 f23"/>
                <a:gd name="f35" fmla="*/ f29 1 f23"/>
                <a:gd name="f36" fmla="*/ f30 1 f23"/>
                <a:gd name="f37" fmla="*/ f31 1 f23"/>
                <a:gd name="f38" fmla="*/ f32 1 f23"/>
                <a:gd name="f39" fmla="*/ f33 f16 1"/>
                <a:gd name="f40" fmla="*/ f34 f16 1"/>
                <a:gd name="f41" fmla="*/ f34 f17 1"/>
                <a:gd name="f42" fmla="*/ f33 f17 1"/>
                <a:gd name="f43" fmla="*/ f35 f16 1"/>
                <a:gd name="f44" fmla="*/ f36 f17 1"/>
                <a:gd name="f45" fmla="*/ f37 f16 1"/>
                <a:gd name="f46" fmla="*/ f35 f17 1"/>
                <a:gd name="f47" fmla="*/ f38 f16 1"/>
                <a:gd name="f48" fmla="*/ f38 f17 1"/>
                <a:gd name="f49" fmla="*/ f37 f17 1"/>
                <a:gd name="f50" fmla="*/ f3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43" y="f44"/>
                </a:cxn>
                <a:cxn ang="f28">
                  <a:pos x="f45" y="f46"/>
                </a:cxn>
                <a:cxn ang="f28">
                  <a:pos x="f47" y="f48"/>
                </a:cxn>
                <a:cxn ang="f28">
                  <a:pos x="f43" y="f49"/>
                </a:cxn>
                <a:cxn ang="f28">
                  <a:pos x="f50" y="f49"/>
                </a:cxn>
                <a:cxn ang="f28">
                  <a:pos x="f43" y="f44"/>
                </a:cxn>
              </a:cxnLst>
              <a:rect l="f39" t="f42" r="f40" b="f41"/>
              <a:pathLst>
                <a:path w="10" h="10">
                  <a:moveTo>
                    <a:pt x="f7" y="f6"/>
                  </a:moveTo>
                  <a:cubicBezTo>
                    <a:pt x="f8" y="f6"/>
                    <a:pt x="f9" y="f7"/>
                    <a:pt x="f5" y="f7"/>
                  </a:cubicBezTo>
                  <a:cubicBezTo>
                    <a:pt x="f9" y="f10"/>
                    <a:pt x="f11" y="f10"/>
                    <a:pt x="f10" y="f10"/>
                  </a:cubicBezTo>
                  <a:cubicBezTo>
                    <a:pt x="f10" y="f12"/>
                    <a:pt x="f7" y="f13"/>
                    <a:pt x="f7" y="f5"/>
                  </a:cubicBezTo>
                  <a:cubicBezTo>
                    <a:pt x="f7" y="f5"/>
                    <a:pt x="f6" y="f5"/>
                    <a:pt x="f6" y="f5"/>
                  </a:cubicBezTo>
                  <a:cubicBezTo>
                    <a:pt x="f6" y="f14"/>
                    <a:pt x="f6" y="f8"/>
                    <a:pt x="f7" y="f6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Freeform 13">
              <a:extLst>
                <a:ext uri="{FF2B5EF4-FFF2-40B4-BE49-F238E27FC236}">
                  <a16:creationId xmlns:a16="http://schemas.microsoft.com/office/drawing/2014/main" id="{565E7ED4-72C3-0E00-5FCF-58C48ADDB918}"/>
                </a:ext>
              </a:extLst>
            </p:cNvPr>
            <p:cNvSpPr/>
            <p:nvPr/>
          </p:nvSpPr>
          <p:spPr>
            <a:xfrm>
              <a:off x="8056184" y="3245278"/>
              <a:ext cx="1591" cy="95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"/>
                <a:gd name="f7" fmla="val 12"/>
                <a:gd name="f8" fmla="val 8"/>
                <a:gd name="f9" fmla="val 4"/>
                <a:gd name="f10" fmla="val 1"/>
                <a:gd name="f11" fmla="+- 0 0 -90"/>
                <a:gd name="f12" fmla="*/ f3 1 2"/>
                <a:gd name="f13" fmla="*/ f4 1 12"/>
                <a:gd name="f14" fmla="val f5"/>
                <a:gd name="f15" fmla="val f6"/>
                <a:gd name="f16" fmla="val f7"/>
                <a:gd name="f17" fmla="*/ f11 f0 1"/>
                <a:gd name="f18" fmla="+- f16 0 f14"/>
                <a:gd name="f19" fmla="+- f15 0 f14"/>
                <a:gd name="f20" fmla="*/ f17 1 f2"/>
                <a:gd name="f21" fmla="*/ f19 1 2"/>
                <a:gd name="f22" fmla="*/ f18 1 12"/>
                <a:gd name="f23" fmla="*/ 0 f19 1"/>
                <a:gd name="f24" fmla="*/ 12 f18 1"/>
                <a:gd name="f25" fmla="*/ 0 f18 1"/>
                <a:gd name="f26" fmla="*/ 2 f19 1"/>
                <a:gd name="f27" fmla="*/ 1 f19 1"/>
                <a:gd name="f28" fmla="+- f20 0 f1"/>
                <a:gd name="f29" fmla="*/ f23 1 2"/>
                <a:gd name="f30" fmla="*/ f24 1 12"/>
                <a:gd name="f31" fmla="*/ f25 1 12"/>
                <a:gd name="f32" fmla="*/ f26 1 2"/>
                <a:gd name="f33" fmla="*/ f27 1 2"/>
                <a:gd name="f34" fmla="*/ 0 1 f21"/>
                <a:gd name="f35" fmla="*/ f15 1 f21"/>
                <a:gd name="f36" fmla="*/ 0 1 f22"/>
                <a:gd name="f37" fmla="*/ f16 1 f22"/>
                <a:gd name="f38" fmla="*/ f29 1 f21"/>
                <a:gd name="f39" fmla="*/ f30 1 f22"/>
                <a:gd name="f40" fmla="*/ f31 1 f22"/>
                <a:gd name="f41" fmla="*/ f32 1 f21"/>
                <a:gd name="f42" fmla="*/ f33 1 f21"/>
                <a:gd name="f43" fmla="*/ f34 f12 1"/>
                <a:gd name="f44" fmla="*/ f35 f12 1"/>
                <a:gd name="f45" fmla="*/ f37 f13 1"/>
                <a:gd name="f46" fmla="*/ f36 f13 1"/>
                <a:gd name="f47" fmla="*/ f38 f12 1"/>
                <a:gd name="f48" fmla="*/ f39 f13 1"/>
                <a:gd name="f49" fmla="*/ f40 f13 1"/>
                <a:gd name="f50" fmla="*/ f41 f12 1"/>
                <a:gd name="f51" fmla="*/ f4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47" y="f48"/>
                </a:cxn>
                <a:cxn ang="f28">
                  <a:pos x="f47" y="f49"/>
                </a:cxn>
                <a:cxn ang="f28">
                  <a:pos x="f50" y="f49"/>
                </a:cxn>
                <a:cxn ang="f28">
                  <a:pos x="f51" y="f48"/>
                </a:cxn>
                <a:cxn ang="f28">
                  <a:pos x="f47" y="f48"/>
                </a:cxn>
              </a:cxnLst>
              <a:rect l="f43" t="f46" r="f44" b="f45"/>
              <a:pathLst>
                <a:path w="2" h="12">
                  <a:moveTo>
                    <a:pt x="f5" y="f7"/>
                  </a:moveTo>
                  <a:cubicBezTo>
                    <a:pt x="f5" y="f8"/>
                    <a:pt x="f5" y="f9"/>
                    <a:pt x="f5" y="f5"/>
                  </a:cubicBezTo>
                  <a:cubicBezTo>
                    <a:pt x="f10" y="f5"/>
                    <a:pt x="f10" y="f5"/>
                    <a:pt x="f6" y="f5"/>
                  </a:cubicBezTo>
                  <a:cubicBezTo>
                    <a:pt x="f6" y="f9"/>
                    <a:pt x="f10" y="f8"/>
                    <a:pt x="f10" y="f7"/>
                  </a:cubicBezTo>
                  <a:cubicBezTo>
                    <a:pt x="f10" y="f7"/>
                    <a:pt x="f5" y="f7"/>
                    <a:pt x="f5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Freeform 14">
              <a:extLst>
                <a:ext uri="{FF2B5EF4-FFF2-40B4-BE49-F238E27FC236}">
                  <a16:creationId xmlns:a16="http://schemas.microsoft.com/office/drawing/2014/main" id="{D057571C-F30A-4F2F-F8C7-8CF996EF908D}"/>
                </a:ext>
              </a:extLst>
            </p:cNvPr>
            <p:cNvSpPr/>
            <p:nvPr/>
          </p:nvSpPr>
          <p:spPr>
            <a:xfrm>
              <a:off x="7721221" y="2183239"/>
              <a:ext cx="147639" cy="1365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1"/>
                <a:gd name="f7" fmla="val 158"/>
                <a:gd name="f8" fmla="val 7"/>
                <a:gd name="f9" fmla="val 117"/>
                <a:gd name="f10" fmla="val 35"/>
                <a:gd name="f11" fmla="val 124"/>
                <a:gd name="f12" fmla="val 61"/>
                <a:gd name="f13" fmla="val 126"/>
                <a:gd name="f14" fmla="val 88"/>
                <a:gd name="f15" fmla="val 121"/>
                <a:gd name="f16" fmla="val 85"/>
                <a:gd name="f17" fmla="val 111"/>
                <a:gd name="f18" fmla="val 83"/>
                <a:gd name="f19" fmla="val 101"/>
                <a:gd name="f20" fmla="val 81"/>
                <a:gd name="f21" fmla="val 91"/>
                <a:gd name="f22" fmla="val 72"/>
                <a:gd name="f23" fmla="val 90"/>
                <a:gd name="f24" fmla="val 64"/>
                <a:gd name="f25" fmla="val 56"/>
                <a:gd name="f26" fmla="val 89"/>
                <a:gd name="f27" fmla="val 38"/>
                <a:gd name="f28" fmla="val 22"/>
                <a:gd name="f29" fmla="val 77"/>
                <a:gd name="f30" fmla="val 11"/>
                <a:gd name="f31" fmla="val 62"/>
                <a:gd name="f32" fmla="val 48"/>
                <a:gd name="f33" fmla="val 2"/>
                <a:gd name="f34" fmla="val 34"/>
                <a:gd name="f35" fmla="val 18"/>
                <a:gd name="f36" fmla="val 25"/>
                <a:gd name="f37" fmla="val 30"/>
                <a:gd name="f38" fmla="val 44"/>
                <a:gd name="f39" fmla="val 14"/>
                <a:gd name="f40" fmla="val 58"/>
                <a:gd name="f41" fmla="val 10"/>
                <a:gd name="f42" fmla="val 4"/>
                <a:gd name="f43" fmla="val 96"/>
                <a:gd name="f44" fmla="val 116"/>
                <a:gd name="f45" fmla="val 120"/>
                <a:gd name="f46" fmla="val 127"/>
                <a:gd name="f47" fmla="val 1"/>
                <a:gd name="f48" fmla="val 143"/>
                <a:gd name="f49" fmla="val 5"/>
                <a:gd name="f50" fmla="val 149"/>
                <a:gd name="f51" fmla="val 17"/>
                <a:gd name="f52" fmla="val 144"/>
                <a:gd name="f53" fmla="val 138"/>
                <a:gd name="f54" fmla="val 57"/>
                <a:gd name="f55" fmla="val 122"/>
                <a:gd name="f56" fmla="val 73"/>
                <a:gd name="f57" fmla="val 84"/>
                <a:gd name="f58" fmla="val 99"/>
                <a:gd name="f59" fmla="val 98"/>
                <a:gd name="f60" fmla="val 86"/>
                <a:gd name="f61" fmla="val 95"/>
                <a:gd name="f62" fmla="val 87"/>
                <a:gd name="f63" fmla="val 97"/>
                <a:gd name="f64" fmla="val 100"/>
                <a:gd name="f65" fmla="val 107"/>
                <a:gd name="f66" fmla="val 102"/>
                <a:gd name="f67" fmla="val 118"/>
                <a:gd name="f68" fmla="val 128"/>
                <a:gd name="f69" fmla="val 110"/>
                <a:gd name="f70" fmla="val 151"/>
                <a:gd name="f71" fmla="val 79"/>
                <a:gd name="f72" fmla="val 129"/>
                <a:gd name="f73" fmla="val 43"/>
                <a:gd name="f74" fmla="val 47"/>
                <a:gd name="f75" fmla="val 46"/>
                <a:gd name="f76" fmla="val 67"/>
                <a:gd name="f77" fmla="val 37"/>
                <a:gd name="f78" fmla="val 82"/>
                <a:gd name="f79" fmla="val 31"/>
                <a:gd name="f80" fmla="val 28"/>
                <a:gd name="f81" fmla="val 26"/>
                <a:gd name="f82" fmla="val 23"/>
                <a:gd name="f83" fmla="val 74"/>
                <a:gd name="f84" fmla="val 68"/>
                <a:gd name="f85" fmla="val 39"/>
                <a:gd name="f86" fmla="val 29"/>
                <a:gd name="f87" fmla="val 27"/>
                <a:gd name="f88" fmla="val 33"/>
                <a:gd name="f89" fmla="val 40"/>
                <a:gd name="f90" fmla="+- 0 0 -90"/>
                <a:gd name="f91" fmla="*/ f3 1 171"/>
                <a:gd name="f92" fmla="*/ f4 1 158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71"/>
                <a:gd name="f101" fmla="*/ f97 1 158"/>
                <a:gd name="f102" fmla="*/ 7 f98 1"/>
                <a:gd name="f103" fmla="*/ 117 f97 1"/>
                <a:gd name="f104" fmla="*/ 88 f98 1"/>
                <a:gd name="f105" fmla="*/ 121 f97 1"/>
                <a:gd name="f106" fmla="*/ 81 f98 1"/>
                <a:gd name="f107" fmla="*/ 91 f97 1"/>
                <a:gd name="f108" fmla="*/ 56 f98 1"/>
                <a:gd name="f109" fmla="*/ 89 f97 1"/>
                <a:gd name="f110" fmla="*/ 11 f98 1"/>
                <a:gd name="f111" fmla="*/ 62 f97 1"/>
                <a:gd name="f112" fmla="*/ 18 f98 1"/>
                <a:gd name="f113" fmla="*/ 25 f97 1"/>
                <a:gd name="f114" fmla="*/ 58 f98 1"/>
                <a:gd name="f115" fmla="*/ 10 f97 1"/>
                <a:gd name="f116" fmla="*/ 116 f98 1"/>
                <a:gd name="f117" fmla="*/ 0 f97 1"/>
                <a:gd name="f118" fmla="*/ 127 f98 1"/>
                <a:gd name="f119" fmla="*/ 1 f97 1"/>
                <a:gd name="f120" fmla="*/ 144 f98 1"/>
                <a:gd name="f121" fmla="*/ 34 f97 1"/>
                <a:gd name="f122" fmla="*/ 101 f98 1"/>
                <a:gd name="f123" fmla="*/ 84 f97 1"/>
                <a:gd name="f124" fmla="*/ 96 f98 1"/>
                <a:gd name="f125" fmla="*/ 86 f97 1"/>
                <a:gd name="f126" fmla="*/ 95 f98 1"/>
                <a:gd name="f127" fmla="*/ 87 f97 1"/>
                <a:gd name="f128" fmla="*/ 102 f98 1"/>
                <a:gd name="f129" fmla="*/ 118 f97 1"/>
                <a:gd name="f130" fmla="*/ 171 f98 1"/>
                <a:gd name="f131" fmla="*/ 79 f97 1"/>
                <a:gd name="f132" fmla="*/ 43 f98 1"/>
                <a:gd name="f133" fmla="*/ 47 f97 1"/>
                <a:gd name="f134" fmla="*/ 77 f98 1"/>
                <a:gd name="f135" fmla="*/ 37 f97 1"/>
                <a:gd name="f136" fmla="*/ 82 f98 1"/>
                <a:gd name="f137" fmla="*/ 28 f97 1"/>
                <a:gd name="f138" fmla="*/ 74 f98 1"/>
                <a:gd name="f139" fmla="*/ 23 f97 1"/>
                <a:gd name="f140" fmla="*/ 31 f98 1"/>
                <a:gd name="f141" fmla="*/ 33 f98 1"/>
                <a:gd name="f142" fmla="*/ 46 f97 1"/>
                <a:gd name="f143" fmla="+- f99 0 f1"/>
                <a:gd name="f144" fmla="*/ f102 1 171"/>
                <a:gd name="f145" fmla="*/ f103 1 158"/>
                <a:gd name="f146" fmla="*/ f104 1 171"/>
                <a:gd name="f147" fmla="*/ f105 1 158"/>
                <a:gd name="f148" fmla="*/ f106 1 171"/>
                <a:gd name="f149" fmla="*/ f107 1 158"/>
                <a:gd name="f150" fmla="*/ f108 1 171"/>
                <a:gd name="f151" fmla="*/ f109 1 158"/>
                <a:gd name="f152" fmla="*/ f110 1 171"/>
                <a:gd name="f153" fmla="*/ f111 1 158"/>
                <a:gd name="f154" fmla="*/ f112 1 171"/>
                <a:gd name="f155" fmla="*/ f113 1 158"/>
                <a:gd name="f156" fmla="*/ f114 1 171"/>
                <a:gd name="f157" fmla="*/ f115 1 158"/>
                <a:gd name="f158" fmla="*/ f116 1 171"/>
                <a:gd name="f159" fmla="*/ f117 1 158"/>
                <a:gd name="f160" fmla="*/ f118 1 171"/>
                <a:gd name="f161" fmla="*/ f119 1 158"/>
                <a:gd name="f162" fmla="*/ f120 1 171"/>
                <a:gd name="f163" fmla="*/ f121 1 158"/>
                <a:gd name="f164" fmla="*/ f122 1 171"/>
                <a:gd name="f165" fmla="*/ f123 1 158"/>
                <a:gd name="f166" fmla="*/ f124 1 171"/>
                <a:gd name="f167" fmla="*/ f125 1 158"/>
                <a:gd name="f168" fmla="*/ f126 1 171"/>
                <a:gd name="f169" fmla="*/ f127 1 158"/>
                <a:gd name="f170" fmla="*/ f128 1 171"/>
                <a:gd name="f171" fmla="*/ f129 1 158"/>
                <a:gd name="f172" fmla="*/ f130 1 171"/>
                <a:gd name="f173" fmla="*/ f131 1 158"/>
                <a:gd name="f174" fmla="*/ f132 1 171"/>
                <a:gd name="f175" fmla="*/ f133 1 158"/>
                <a:gd name="f176" fmla="*/ f134 1 171"/>
                <a:gd name="f177" fmla="*/ f135 1 158"/>
                <a:gd name="f178" fmla="*/ f136 1 171"/>
                <a:gd name="f179" fmla="*/ f137 1 158"/>
                <a:gd name="f180" fmla="*/ f138 1 171"/>
                <a:gd name="f181" fmla="*/ f139 1 158"/>
                <a:gd name="f182" fmla="*/ f140 1 171"/>
                <a:gd name="f183" fmla="*/ f141 1 171"/>
                <a:gd name="f184" fmla="*/ f142 1 158"/>
                <a:gd name="f185" fmla="*/ 0 1 f100"/>
                <a:gd name="f186" fmla="*/ f94 1 f100"/>
                <a:gd name="f187" fmla="*/ 0 1 f101"/>
                <a:gd name="f188" fmla="*/ f95 1 f101"/>
                <a:gd name="f189" fmla="*/ f144 1 f100"/>
                <a:gd name="f190" fmla="*/ f145 1 f101"/>
                <a:gd name="f191" fmla="*/ f146 1 f100"/>
                <a:gd name="f192" fmla="*/ f147 1 f101"/>
                <a:gd name="f193" fmla="*/ f148 1 f100"/>
                <a:gd name="f194" fmla="*/ f149 1 f101"/>
                <a:gd name="f195" fmla="*/ f150 1 f100"/>
                <a:gd name="f196" fmla="*/ f151 1 f101"/>
                <a:gd name="f197" fmla="*/ f152 1 f100"/>
                <a:gd name="f198" fmla="*/ f153 1 f101"/>
                <a:gd name="f199" fmla="*/ f154 1 f100"/>
                <a:gd name="f200" fmla="*/ f155 1 f101"/>
                <a:gd name="f201" fmla="*/ f156 1 f100"/>
                <a:gd name="f202" fmla="*/ f157 1 f101"/>
                <a:gd name="f203" fmla="*/ f158 1 f100"/>
                <a:gd name="f204" fmla="*/ f159 1 f101"/>
                <a:gd name="f205" fmla="*/ f160 1 f100"/>
                <a:gd name="f206" fmla="*/ f161 1 f101"/>
                <a:gd name="f207" fmla="*/ f162 1 f100"/>
                <a:gd name="f208" fmla="*/ f163 1 f101"/>
                <a:gd name="f209" fmla="*/ f164 1 f100"/>
                <a:gd name="f210" fmla="*/ f165 1 f101"/>
                <a:gd name="f211" fmla="*/ f166 1 f100"/>
                <a:gd name="f212" fmla="*/ f167 1 f101"/>
                <a:gd name="f213" fmla="*/ f168 1 f100"/>
                <a:gd name="f214" fmla="*/ f169 1 f101"/>
                <a:gd name="f215" fmla="*/ f170 1 f100"/>
                <a:gd name="f216" fmla="*/ f171 1 f101"/>
                <a:gd name="f217" fmla="*/ f172 1 f100"/>
                <a:gd name="f218" fmla="*/ f173 1 f101"/>
                <a:gd name="f219" fmla="*/ f174 1 f100"/>
                <a:gd name="f220" fmla="*/ f175 1 f101"/>
                <a:gd name="f221" fmla="*/ f176 1 f100"/>
                <a:gd name="f222" fmla="*/ f177 1 f101"/>
                <a:gd name="f223" fmla="*/ f178 1 f100"/>
                <a:gd name="f224" fmla="*/ f179 1 f101"/>
                <a:gd name="f225" fmla="*/ f180 1 f100"/>
                <a:gd name="f226" fmla="*/ f181 1 f101"/>
                <a:gd name="f227" fmla="*/ f182 1 f100"/>
                <a:gd name="f228" fmla="*/ f183 1 f100"/>
                <a:gd name="f229" fmla="*/ f184 1 f101"/>
                <a:gd name="f230" fmla="*/ f185 f91 1"/>
                <a:gd name="f231" fmla="*/ f186 f91 1"/>
                <a:gd name="f232" fmla="*/ f188 f92 1"/>
                <a:gd name="f233" fmla="*/ f187 f92 1"/>
                <a:gd name="f234" fmla="*/ f189 f91 1"/>
                <a:gd name="f235" fmla="*/ f190 f92 1"/>
                <a:gd name="f236" fmla="*/ f191 f91 1"/>
                <a:gd name="f237" fmla="*/ f192 f92 1"/>
                <a:gd name="f238" fmla="*/ f193 f91 1"/>
                <a:gd name="f239" fmla="*/ f194 f92 1"/>
                <a:gd name="f240" fmla="*/ f195 f91 1"/>
                <a:gd name="f241" fmla="*/ f196 f92 1"/>
                <a:gd name="f242" fmla="*/ f197 f91 1"/>
                <a:gd name="f243" fmla="*/ f198 f92 1"/>
                <a:gd name="f244" fmla="*/ f199 f91 1"/>
                <a:gd name="f245" fmla="*/ f200 f92 1"/>
                <a:gd name="f246" fmla="*/ f201 f91 1"/>
                <a:gd name="f247" fmla="*/ f202 f92 1"/>
                <a:gd name="f248" fmla="*/ f203 f91 1"/>
                <a:gd name="f249" fmla="*/ f204 f92 1"/>
                <a:gd name="f250" fmla="*/ f205 f91 1"/>
                <a:gd name="f251" fmla="*/ f206 f92 1"/>
                <a:gd name="f252" fmla="*/ f207 f91 1"/>
                <a:gd name="f253" fmla="*/ f208 f92 1"/>
                <a:gd name="f254" fmla="*/ f209 f91 1"/>
                <a:gd name="f255" fmla="*/ f210 f92 1"/>
                <a:gd name="f256" fmla="*/ f211 f91 1"/>
                <a:gd name="f257" fmla="*/ f212 f92 1"/>
                <a:gd name="f258" fmla="*/ f213 f91 1"/>
                <a:gd name="f259" fmla="*/ f214 f92 1"/>
                <a:gd name="f260" fmla="*/ f215 f91 1"/>
                <a:gd name="f261" fmla="*/ f216 f92 1"/>
                <a:gd name="f262" fmla="*/ f217 f91 1"/>
                <a:gd name="f263" fmla="*/ f218 f92 1"/>
                <a:gd name="f264" fmla="*/ f219 f91 1"/>
                <a:gd name="f265" fmla="*/ f220 f92 1"/>
                <a:gd name="f266" fmla="*/ f221 f91 1"/>
                <a:gd name="f267" fmla="*/ f222 f92 1"/>
                <a:gd name="f268" fmla="*/ f223 f91 1"/>
                <a:gd name="f269" fmla="*/ f224 f92 1"/>
                <a:gd name="f270" fmla="*/ f225 f91 1"/>
                <a:gd name="f271" fmla="*/ f226 f92 1"/>
                <a:gd name="f272" fmla="*/ f227 f91 1"/>
                <a:gd name="f273" fmla="*/ f228 f91 1"/>
                <a:gd name="f274" fmla="*/ f229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3">
                  <a:pos x="f234" y="f235"/>
                </a:cxn>
                <a:cxn ang="f143">
                  <a:pos x="f236" y="f237"/>
                </a:cxn>
                <a:cxn ang="f143">
                  <a:pos x="f238" y="f239"/>
                </a:cxn>
                <a:cxn ang="f143">
                  <a:pos x="f240" y="f241"/>
                </a:cxn>
                <a:cxn ang="f143">
                  <a:pos x="f242" y="f243"/>
                </a:cxn>
                <a:cxn ang="f143">
                  <a:pos x="f244" y="f245"/>
                </a:cxn>
                <a:cxn ang="f143">
                  <a:pos x="f246" y="f247"/>
                </a:cxn>
                <a:cxn ang="f143">
                  <a:pos x="f248" y="f249"/>
                </a:cxn>
                <a:cxn ang="f143">
                  <a:pos x="f250" y="f251"/>
                </a:cxn>
                <a:cxn ang="f143">
                  <a:pos x="f252" y="f253"/>
                </a:cxn>
                <a:cxn ang="f143">
                  <a:pos x="f254" y="f255"/>
                </a:cxn>
                <a:cxn ang="f143">
                  <a:pos x="f256" y="f257"/>
                </a:cxn>
                <a:cxn ang="f143">
                  <a:pos x="f258" y="f259"/>
                </a:cxn>
                <a:cxn ang="f143">
                  <a:pos x="f260" y="f261"/>
                </a:cxn>
                <a:cxn ang="f143">
                  <a:pos x="f262" y="f263"/>
                </a:cxn>
                <a:cxn ang="f143">
                  <a:pos x="f234" y="f235"/>
                </a:cxn>
                <a:cxn ang="f143">
                  <a:pos x="f264" y="f265"/>
                </a:cxn>
                <a:cxn ang="f143">
                  <a:pos x="f266" y="f267"/>
                </a:cxn>
                <a:cxn ang="f143">
                  <a:pos x="f268" y="f269"/>
                </a:cxn>
                <a:cxn ang="f143">
                  <a:pos x="f270" y="f271"/>
                </a:cxn>
                <a:cxn ang="f143">
                  <a:pos x="f240" y="f271"/>
                </a:cxn>
                <a:cxn ang="f143">
                  <a:pos x="f272" y="f253"/>
                </a:cxn>
                <a:cxn ang="f143">
                  <a:pos x="f273" y="f274"/>
                </a:cxn>
                <a:cxn ang="f143">
                  <a:pos x="f264" y="f265"/>
                </a:cxn>
              </a:cxnLst>
              <a:rect l="f230" t="f233" r="f231" b="f232"/>
              <a:pathLst>
                <a:path w="171" h="15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6"/>
                  </a:cubicBezTo>
                  <a:cubicBezTo>
                    <a:pt x="f27" y="f16"/>
                    <a:pt x="f28" y="f29"/>
                    <a:pt x="f30" y="f31"/>
                  </a:cubicBezTo>
                  <a:cubicBezTo>
                    <a:pt x="f5" y="f32"/>
                    <a:pt x="f33" y="f34"/>
                    <a:pt x="f35" y="f36"/>
                  </a:cubicBezTo>
                  <a:cubicBezTo>
                    <a:pt x="f37" y="f35"/>
                    <a:pt x="f38" y="f39"/>
                    <a:pt x="f40" y="f41"/>
                  </a:cubicBezTo>
                  <a:cubicBezTo>
                    <a:pt x="f29" y="f42"/>
                    <a:pt x="f43" y="f5"/>
                    <a:pt x="f44" y="f5"/>
                  </a:cubicBezTo>
                  <a:cubicBezTo>
                    <a:pt x="f45" y="f5"/>
                    <a:pt x="f11" y="f5"/>
                    <a:pt x="f46" y="f47"/>
                  </a:cubicBezTo>
                  <a:cubicBezTo>
                    <a:pt x="f48" y="f49"/>
                    <a:pt x="f50" y="f51"/>
                    <a:pt x="f52" y="f34"/>
                  </a:cubicBezTo>
                  <a:cubicBezTo>
                    <a:pt x="f53" y="f54"/>
                    <a:pt x="f55" y="f56"/>
                    <a:pt x="f19" y="f57"/>
                  </a:cubicBezTo>
                  <a:cubicBezTo>
                    <a:pt x="f58" y="f16"/>
                    <a:pt x="f59" y="f16"/>
                    <a:pt x="f43" y="f60"/>
                  </a:cubicBezTo>
                  <a:cubicBezTo>
                    <a:pt x="f43" y="f60"/>
                    <a:pt x="f43" y="f60"/>
                    <a:pt x="f61" y="f62"/>
                  </a:cubicBezTo>
                  <a:cubicBezTo>
                    <a:pt x="f63" y="f63"/>
                    <a:pt x="f64" y="f65"/>
                    <a:pt x="f66" y="f67"/>
                  </a:cubicBezTo>
                  <a:cubicBezTo>
                    <a:pt x="f68" y="f69"/>
                    <a:pt x="f70" y="f63"/>
                    <a:pt x="f6" y="f71"/>
                  </a:cubicBezTo>
                  <a:cubicBezTo>
                    <a:pt x="f50" y="f72"/>
                    <a:pt x="f24" y="f7"/>
                    <a:pt x="f8" y="f9"/>
                  </a:cubicBezTo>
                  <a:close/>
                  <a:moveTo>
                    <a:pt x="f73" y="f74"/>
                  </a:moveTo>
                  <a:cubicBezTo>
                    <a:pt x="f25" y="f75"/>
                    <a:pt x="f76" y="f38"/>
                    <a:pt x="f29" y="f77"/>
                  </a:cubicBezTo>
                  <a:cubicBezTo>
                    <a:pt x="f71" y="f10"/>
                    <a:pt x="f78" y="f79"/>
                    <a:pt x="f78" y="f80"/>
                  </a:cubicBezTo>
                  <a:cubicBezTo>
                    <a:pt x="f20" y="f81"/>
                    <a:pt x="f29" y="f82"/>
                    <a:pt x="f83" y="f82"/>
                  </a:cubicBezTo>
                  <a:cubicBezTo>
                    <a:pt x="f84" y="f28"/>
                    <a:pt x="f31" y="f28"/>
                    <a:pt x="f25" y="f82"/>
                  </a:cubicBezTo>
                  <a:cubicBezTo>
                    <a:pt x="f32" y="f81"/>
                    <a:pt x="f85" y="f86"/>
                    <a:pt x="f79" y="f34"/>
                  </a:cubicBezTo>
                  <a:cubicBezTo>
                    <a:pt x="f81" y="f77"/>
                    <a:pt x="f87" y="f73"/>
                    <a:pt x="f88" y="f75"/>
                  </a:cubicBezTo>
                  <a:cubicBezTo>
                    <a:pt x="f77" y="f74"/>
                    <a:pt x="f89" y="f74"/>
                    <a:pt x="f73" y="f74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Freeform 15">
              <a:extLst>
                <a:ext uri="{FF2B5EF4-FFF2-40B4-BE49-F238E27FC236}">
                  <a16:creationId xmlns:a16="http://schemas.microsoft.com/office/drawing/2014/main" id="{401C321C-31F1-1F4F-F01B-8C98A2173D78}"/>
                </a:ext>
              </a:extLst>
            </p:cNvPr>
            <p:cNvSpPr/>
            <p:nvPr/>
          </p:nvSpPr>
          <p:spPr>
            <a:xfrm>
              <a:off x="7833929" y="2140372"/>
              <a:ext cx="74615" cy="206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"/>
                <a:gd name="f7" fmla="val 25"/>
                <a:gd name="f8" fmla="val 59"/>
                <a:gd name="f9" fmla="val 12"/>
                <a:gd name="f10" fmla="val 29"/>
                <a:gd name="f11" fmla="val 13"/>
                <a:gd name="f12" fmla="val 24"/>
                <a:gd name="f13" fmla="val 3"/>
                <a:gd name="f14" fmla="val 22"/>
                <a:gd name="f15" fmla="val 38"/>
                <a:gd name="f16" fmla="val 1"/>
                <a:gd name="f17" fmla="val 76"/>
                <a:gd name="f18" fmla="val 7"/>
                <a:gd name="f19" fmla="+- 0 0 -90"/>
                <a:gd name="f20" fmla="*/ f3 1 88"/>
                <a:gd name="f21" fmla="*/ f4 1 25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88"/>
                <a:gd name="f30" fmla="*/ f26 1 25"/>
                <a:gd name="f31" fmla="*/ 88 f27 1"/>
                <a:gd name="f32" fmla="*/ 25 f26 1"/>
                <a:gd name="f33" fmla="*/ 0 f27 1"/>
                <a:gd name="f34" fmla="*/ 24 f26 1"/>
                <a:gd name="f35" fmla="*/ 38 f27 1"/>
                <a:gd name="f36" fmla="*/ 1 f26 1"/>
                <a:gd name="f37" fmla="+- f28 0 f1"/>
                <a:gd name="f38" fmla="*/ f31 1 88"/>
                <a:gd name="f39" fmla="*/ f32 1 25"/>
                <a:gd name="f40" fmla="*/ f33 1 88"/>
                <a:gd name="f41" fmla="*/ f34 1 25"/>
                <a:gd name="f42" fmla="*/ f35 1 88"/>
                <a:gd name="f43" fmla="*/ f36 1 25"/>
                <a:gd name="f44" fmla="*/ 0 1 f29"/>
                <a:gd name="f45" fmla="*/ f23 1 f29"/>
                <a:gd name="f46" fmla="*/ 0 1 f30"/>
                <a:gd name="f47" fmla="*/ f24 1 f30"/>
                <a:gd name="f48" fmla="*/ f38 1 f29"/>
                <a:gd name="f49" fmla="*/ f39 1 f30"/>
                <a:gd name="f50" fmla="*/ f40 1 f29"/>
                <a:gd name="f51" fmla="*/ f41 1 f30"/>
                <a:gd name="f52" fmla="*/ f42 1 f29"/>
                <a:gd name="f53" fmla="*/ f43 1 f30"/>
                <a:gd name="f54" fmla="*/ f44 f20 1"/>
                <a:gd name="f55" fmla="*/ f45 f20 1"/>
                <a:gd name="f56" fmla="*/ f47 f21 1"/>
                <a:gd name="f57" fmla="*/ f46 f21 1"/>
                <a:gd name="f58" fmla="*/ f48 f20 1"/>
                <a:gd name="f59" fmla="*/ f49 f21 1"/>
                <a:gd name="f60" fmla="*/ f50 f20 1"/>
                <a:gd name="f61" fmla="*/ f51 f21 1"/>
                <a:gd name="f62" fmla="*/ f52 f20 1"/>
                <a:gd name="f63" fmla="*/ f53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58" y="f59"/>
                </a:cxn>
                <a:cxn ang="f37">
                  <a:pos x="f60" y="f61"/>
                </a:cxn>
                <a:cxn ang="f37">
                  <a:pos x="f62" y="f63"/>
                </a:cxn>
                <a:cxn ang="f37">
                  <a:pos x="f58" y="f59"/>
                </a:cxn>
              </a:cxnLst>
              <a:rect l="f54" t="f57" r="f55" b="f56"/>
              <a:pathLst>
                <a:path w="88" h="25">
                  <a:moveTo>
                    <a:pt x="f6" y="f7"/>
                  </a:moveTo>
                  <a:cubicBezTo>
                    <a:pt x="f8" y="f9"/>
                    <a:pt x="f10" y="f11"/>
                    <a:pt x="f5" y="f12"/>
                  </a:cubicBezTo>
                  <a:cubicBezTo>
                    <a:pt x="f13" y="f11"/>
                    <a:pt x="f14" y="f13"/>
                    <a:pt x="f15" y="f16"/>
                  </a:cubicBezTo>
                  <a:cubicBezTo>
                    <a:pt x="f8" y="f5"/>
                    <a:pt x="f17" y="f18"/>
                    <a:pt x="f6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id="{6321194C-ED62-13CF-C21C-AD15A3A48FBC}"/>
                </a:ext>
              </a:extLst>
            </p:cNvPr>
            <p:cNvSpPr/>
            <p:nvPr/>
          </p:nvSpPr>
          <p:spPr>
            <a:xfrm>
              <a:off x="7670416" y="2175302"/>
              <a:ext cx="66678" cy="4286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7"/>
                <a:gd name="f7" fmla="val 50"/>
                <a:gd name="f8" fmla="val 2"/>
                <a:gd name="f9" fmla="val 31"/>
                <a:gd name="f10" fmla="val 12"/>
                <a:gd name="f11" fmla="val 17"/>
                <a:gd name="f12" fmla="val 29"/>
                <a:gd name="f13" fmla="val 9"/>
                <a:gd name="f14" fmla="val 45"/>
                <a:gd name="f15" fmla="val 61"/>
                <a:gd name="f16" fmla="val 10"/>
                <a:gd name="f17" fmla="val 47"/>
                <a:gd name="f18" fmla="val 14"/>
                <a:gd name="f19" fmla="val 20"/>
                <a:gd name="f20" fmla="val 26"/>
                <a:gd name="f21" fmla="+- 0 0 -90"/>
                <a:gd name="f22" fmla="*/ f3 1 77"/>
                <a:gd name="f23" fmla="*/ f4 1 50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77"/>
                <a:gd name="f32" fmla="*/ f28 1 50"/>
                <a:gd name="f33" fmla="*/ 0 f29 1"/>
                <a:gd name="f34" fmla="*/ 50 f28 1"/>
                <a:gd name="f35" fmla="*/ 29 f29 1"/>
                <a:gd name="f36" fmla="*/ 9 f28 1"/>
                <a:gd name="f37" fmla="*/ 77 f29 1"/>
                <a:gd name="f38" fmla="*/ 10 f28 1"/>
                <a:gd name="f39" fmla="+- f30 0 f1"/>
                <a:gd name="f40" fmla="*/ f33 1 77"/>
                <a:gd name="f41" fmla="*/ f34 1 50"/>
                <a:gd name="f42" fmla="*/ f35 1 77"/>
                <a:gd name="f43" fmla="*/ f36 1 50"/>
                <a:gd name="f44" fmla="*/ f37 1 77"/>
                <a:gd name="f45" fmla="*/ f38 1 50"/>
                <a:gd name="f46" fmla="*/ 0 1 f31"/>
                <a:gd name="f47" fmla="*/ f25 1 f31"/>
                <a:gd name="f48" fmla="*/ 0 1 f32"/>
                <a:gd name="f49" fmla="*/ f26 1 f32"/>
                <a:gd name="f50" fmla="*/ f40 1 f31"/>
                <a:gd name="f51" fmla="*/ f41 1 f32"/>
                <a:gd name="f52" fmla="*/ f42 1 f31"/>
                <a:gd name="f53" fmla="*/ f43 1 f32"/>
                <a:gd name="f54" fmla="*/ f44 1 f31"/>
                <a:gd name="f55" fmla="*/ f45 1 f32"/>
                <a:gd name="f56" fmla="*/ f46 f22 1"/>
                <a:gd name="f57" fmla="*/ f47 f22 1"/>
                <a:gd name="f58" fmla="*/ f49 f23 1"/>
                <a:gd name="f59" fmla="*/ f48 f23 1"/>
                <a:gd name="f60" fmla="*/ f50 f22 1"/>
                <a:gd name="f61" fmla="*/ f51 f23 1"/>
                <a:gd name="f62" fmla="*/ f52 f22 1"/>
                <a:gd name="f63" fmla="*/ f53 f23 1"/>
                <a:gd name="f64" fmla="*/ f54 f22 1"/>
                <a:gd name="f65" fmla="*/ f55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0" y="f61"/>
                </a:cxn>
                <a:cxn ang="f39">
                  <a:pos x="f62" y="f63"/>
                </a:cxn>
                <a:cxn ang="f39">
                  <a:pos x="f64" y="f65"/>
                </a:cxn>
                <a:cxn ang="f39">
                  <a:pos x="f60" y="f61"/>
                </a:cxn>
              </a:cxnLst>
              <a:rect l="f56" t="f59" r="f57" b="f58"/>
              <a:pathLst>
                <a:path w="77" h="50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5"/>
                    <a:pt x="f6" y="f16"/>
                  </a:cubicBezTo>
                  <a:cubicBezTo>
                    <a:pt x="f17" y="f18"/>
                    <a:pt x="f19" y="f20"/>
                    <a:pt x="f5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9" name="Grupo 127">
            <a:extLst>
              <a:ext uri="{FF2B5EF4-FFF2-40B4-BE49-F238E27FC236}">
                <a16:creationId xmlns:a16="http://schemas.microsoft.com/office/drawing/2014/main" id="{C9D174C7-72BF-2070-E183-22D143C07767}"/>
              </a:ext>
            </a:extLst>
          </p:cNvPr>
          <p:cNvGrpSpPr/>
          <p:nvPr/>
        </p:nvGrpSpPr>
        <p:grpSpPr>
          <a:xfrm>
            <a:off x="4126796" y="1832457"/>
            <a:ext cx="1465261" cy="1436687"/>
            <a:chOff x="4126796" y="1832457"/>
            <a:chExt cx="1465261" cy="1436687"/>
          </a:xfrm>
        </p:grpSpPr>
        <p:sp>
          <p:nvSpPr>
            <p:cNvPr id="50" name="Freeform 4">
              <a:extLst>
                <a:ext uri="{FF2B5EF4-FFF2-40B4-BE49-F238E27FC236}">
                  <a16:creationId xmlns:a16="http://schemas.microsoft.com/office/drawing/2014/main" id="{A4EB70E3-C6BE-46E8-8459-D1D58A64BA2A}"/>
                </a:ext>
              </a:extLst>
            </p:cNvPr>
            <p:cNvSpPr/>
            <p:nvPr/>
          </p:nvSpPr>
          <p:spPr>
            <a:xfrm>
              <a:off x="4155371" y="1832457"/>
              <a:ext cx="1398583" cy="12525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21"/>
                <a:gd name="f7" fmla="val 1451"/>
                <a:gd name="f8" fmla="val 222"/>
                <a:gd name="f9" fmla="val 1063"/>
                <a:gd name="f10" fmla="val 210"/>
                <a:gd name="f11" fmla="val 1070"/>
                <a:gd name="f12" fmla="val 198"/>
                <a:gd name="f13" fmla="val 1075"/>
                <a:gd name="f14" fmla="val 186"/>
                <a:gd name="f15" fmla="val 1077"/>
                <a:gd name="f16" fmla="val 159"/>
                <a:gd name="f17" fmla="val 1080"/>
                <a:gd name="f18" fmla="val 134"/>
                <a:gd name="f19" fmla="val 1073"/>
                <a:gd name="f20" fmla="val 112"/>
                <a:gd name="f21" fmla="val 1059"/>
                <a:gd name="f22" fmla="val 92"/>
                <a:gd name="f23" fmla="val 1046"/>
                <a:gd name="f24" fmla="val 78"/>
                <a:gd name="f25" fmla="val 1029"/>
                <a:gd name="f26" fmla="val 71"/>
                <a:gd name="f27" fmla="val 1006"/>
                <a:gd name="f28" fmla="val 64"/>
                <a:gd name="f29" fmla="val 982"/>
                <a:gd name="f30" fmla="val 65"/>
                <a:gd name="f31" fmla="val 959"/>
                <a:gd name="f32" fmla="val 80"/>
                <a:gd name="f33" fmla="val 937"/>
                <a:gd name="f34" fmla="val 118"/>
                <a:gd name="f35" fmla="val 881"/>
                <a:gd name="f36" fmla="val 155"/>
                <a:gd name="f37" fmla="val 826"/>
                <a:gd name="f38" fmla="val 193"/>
                <a:gd name="f39" fmla="val 771"/>
                <a:gd name="f40" fmla="val 194"/>
                <a:gd name="f41" fmla="val 768"/>
                <a:gd name="f42" fmla="val 196"/>
                <a:gd name="f43" fmla="val 766"/>
                <a:gd name="f44" fmla="val 197"/>
                <a:gd name="f45" fmla="val 764"/>
                <a:gd name="f46" fmla="val 187"/>
                <a:gd name="f47" fmla="val 757"/>
                <a:gd name="f48" fmla="val 177"/>
                <a:gd name="f49" fmla="val 751"/>
                <a:gd name="f50" fmla="val 168"/>
                <a:gd name="f51" fmla="val 743"/>
                <a:gd name="f52" fmla="val 137"/>
                <a:gd name="f53" fmla="val 717"/>
                <a:gd name="f54" fmla="val 120"/>
                <a:gd name="f55" fmla="val 683"/>
                <a:gd name="f56" fmla="val 115"/>
                <a:gd name="f57" fmla="val 643"/>
                <a:gd name="f58" fmla="val 114"/>
                <a:gd name="f59" fmla="val 631"/>
                <a:gd name="f60" fmla="val 619"/>
                <a:gd name="f61" fmla="val 606"/>
                <a:gd name="f62" fmla="val 595"/>
                <a:gd name="f63" fmla="val 116"/>
                <a:gd name="f64" fmla="val 583"/>
                <a:gd name="f65" fmla="val 571"/>
                <a:gd name="f66" fmla="val 77"/>
                <a:gd name="f67" fmla="val 566"/>
                <a:gd name="f68" fmla="val 44"/>
                <a:gd name="f69" fmla="val 546"/>
                <a:gd name="f70" fmla="val 22"/>
                <a:gd name="f71" fmla="val 511"/>
                <a:gd name="f72" fmla="val 5"/>
                <a:gd name="f73" fmla="val 483"/>
                <a:gd name="f74" fmla="val 452"/>
                <a:gd name="f75" fmla="val 6"/>
                <a:gd name="f76" fmla="val 420"/>
                <a:gd name="f77" fmla="val 21"/>
                <a:gd name="f78" fmla="val 348"/>
                <a:gd name="f79" fmla="val 87"/>
                <a:gd name="f80" fmla="val 313"/>
                <a:gd name="f81" fmla="val 139"/>
                <a:gd name="f82" fmla="val 319"/>
                <a:gd name="f83" fmla="val 140"/>
                <a:gd name="f84" fmla="val 326"/>
                <a:gd name="f85" fmla="val 333"/>
                <a:gd name="f86" fmla="val 141"/>
                <a:gd name="f87" fmla="val 340"/>
                <a:gd name="f88" fmla="val 132"/>
                <a:gd name="f89" fmla="val 123"/>
                <a:gd name="f90" fmla="val 341"/>
                <a:gd name="f91" fmla="val 70"/>
                <a:gd name="f92" fmla="val 347"/>
                <a:gd name="f93" fmla="val 33"/>
                <a:gd name="f94" fmla="val 384"/>
                <a:gd name="f95" fmla="val 27"/>
                <a:gd name="f96" fmla="val 429"/>
                <a:gd name="f97" fmla="val 19"/>
                <a:gd name="f98" fmla="val 485"/>
                <a:gd name="f99" fmla="val 55"/>
                <a:gd name="f100" fmla="val 536"/>
                <a:gd name="f101" fmla="val 110"/>
                <a:gd name="f102" fmla="val 548"/>
                <a:gd name="f103" fmla="val 550"/>
                <a:gd name="f104" fmla="val 127"/>
                <a:gd name="f105" fmla="val 538"/>
                <a:gd name="f106" fmla="val 128"/>
                <a:gd name="f107" fmla="val 533"/>
                <a:gd name="f108" fmla="val 130"/>
                <a:gd name="f109" fmla="val 529"/>
                <a:gd name="f110" fmla="val 524"/>
                <a:gd name="f111" fmla="val 122"/>
                <a:gd name="f112" fmla="val 522"/>
                <a:gd name="f113" fmla="val 113"/>
                <a:gd name="f114" fmla="val 521"/>
                <a:gd name="f115" fmla="val 104"/>
                <a:gd name="f116" fmla="val 518"/>
                <a:gd name="f117" fmla="val 508"/>
                <a:gd name="f118" fmla="val 50"/>
                <a:gd name="f119" fmla="val 474"/>
                <a:gd name="f120" fmla="val 52"/>
                <a:gd name="f121" fmla="val 439"/>
                <a:gd name="f122" fmla="val 54"/>
                <a:gd name="f123" fmla="val 404"/>
                <a:gd name="f124" fmla="val 375"/>
                <a:gd name="f125" fmla="val 368"/>
                <a:gd name="f126" fmla="val 367"/>
                <a:gd name="f127" fmla="val 133"/>
                <a:gd name="f128" fmla="val 142"/>
                <a:gd name="f129" fmla="val 143"/>
                <a:gd name="f130" fmla="val 146"/>
                <a:gd name="f131" fmla="val 370"/>
                <a:gd name="f132" fmla="val 147"/>
                <a:gd name="f133" fmla="val 371"/>
                <a:gd name="f134" fmla="val 405"/>
                <a:gd name="f135" fmla="val 436"/>
                <a:gd name="f136" fmla="val 465"/>
                <a:gd name="f137" fmla="val 165"/>
                <a:gd name="f138" fmla="val 498"/>
                <a:gd name="f139" fmla="val 149"/>
                <a:gd name="f140" fmla="val 532"/>
                <a:gd name="f141" fmla="val 570"/>
                <a:gd name="f142" fmla="val 600"/>
                <a:gd name="f143" fmla="val 630"/>
                <a:gd name="f144" fmla="val 661"/>
                <a:gd name="f145" fmla="val 152"/>
                <a:gd name="f146" fmla="val 703"/>
                <a:gd name="f147" fmla="val 179"/>
                <a:gd name="f148" fmla="val 731"/>
                <a:gd name="f149" fmla="val 218"/>
                <a:gd name="f150" fmla="val 749"/>
                <a:gd name="f151" fmla="val 248"/>
                <a:gd name="f152" fmla="val 762"/>
                <a:gd name="f153" fmla="val 280"/>
                <a:gd name="f154" fmla="val 769"/>
                <a:gd name="f155" fmla="val 770"/>
                <a:gd name="f156" fmla="val 369"/>
                <a:gd name="f157" fmla="val 397"/>
                <a:gd name="f158" fmla="val 767"/>
                <a:gd name="f159" fmla="val 464"/>
                <a:gd name="f160" fmla="val 760"/>
                <a:gd name="f161" fmla="val 530"/>
                <a:gd name="f162" fmla="val 745"/>
                <a:gd name="f163" fmla="val 591"/>
                <a:gd name="f164" fmla="val 622"/>
                <a:gd name="f165" fmla="val 650"/>
                <a:gd name="f166" fmla="val 686"/>
                <a:gd name="f167" fmla="val 674"/>
                <a:gd name="f168" fmla="val 662"/>
                <a:gd name="f169" fmla="val 715"/>
                <a:gd name="f170" fmla="val 621"/>
                <a:gd name="f171" fmla="val 726"/>
                <a:gd name="f172" fmla="val 573"/>
                <a:gd name="f173" fmla="val 708"/>
                <a:gd name="f174" fmla="val 696"/>
                <a:gd name="f175" fmla="val 484"/>
                <a:gd name="f176" fmla="val 675"/>
                <a:gd name="f177" fmla="val 454"/>
                <a:gd name="f178" fmla="val 428"/>
                <a:gd name="f179" fmla="val 634"/>
                <a:gd name="f180" fmla="val 412"/>
                <a:gd name="f181" fmla="val 617"/>
                <a:gd name="f182" fmla="val 398"/>
                <a:gd name="f183" fmla="val 598"/>
                <a:gd name="f184" fmla="val 386"/>
                <a:gd name="f185" fmla="val 597"/>
                <a:gd name="f186" fmla="val 385"/>
                <a:gd name="f187" fmla="val 596"/>
                <a:gd name="f188" fmla="val 609"/>
                <a:gd name="f189" fmla="val 635"/>
                <a:gd name="f190" fmla="val 383"/>
                <a:gd name="f191" fmla="val 665"/>
                <a:gd name="f192" fmla="val 382"/>
                <a:gd name="f193" fmla="val 679"/>
                <a:gd name="f194" fmla="val 380"/>
                <a:gd name="f195" fmla="val 704"/>
                <a:gd name="f196" fmla="val 376"/>
                <a:gd name="f197" fmla="val 364"/>
                <a:gd name="f198" fmla="val 720"/>
                <a:gd name="f199" fmla="val 339"/>
                <a:gd name="f200" fmla="val 338"/>
                <a:gd name="f201" fmla="val 721"/>
                <a:gd name="f202" fmla="val 337"/>
                <a:gd name="f203" fmla="val 361"/>
                <a:gd name="f204" fmla="val 712"/>
                <a:gd name="f205" fmla="val 403"/>
                <a:gd name="f206" fmla="val 672"/>
                <a:gd name="f207" fmla="val 418"/>
                <a:gd name="f208" fmla="val 677"/>
                <a:gd name="f209" fmla="val 425"/>
                <a:gd name="f210" fmla="val 682"/>
                <a:gd name="f211" fmla="val 432"/>
                <a:gd name="f212" fmla="val 688"/>
                <a:gd name="f213" fmla="val 438"/>
                <a:gd name="f214" fmla="val 689"/>
                <a:gd name="f215" fmla="val 692"/>
                <a:gd name="f216" fmla="val 694"/>
                <a:gd name="f217" fmla="val 437"/>
                <a:gd name="f218" fmla="val 719"/>
                <a:gd name="f219" fmla="val 423"/>
                <a:gd name="f220" fmla="val 736"/>
                <a:gd name="f221" fmla="val 402"/>
                <a:gd name="f222" fmla="val 744"/>
                <a:gd name="f223" fmla="val 374"/>
                <a:gd name="f224" fmla="val 753"/>
                <a:gd name="f225" fmla="val 342"/>
                <a:gd name="f226" fmla="val 748"/>
                <a:gd name="f227" fmla="val 311"/>
                <a:gd name="f228" fmla="val 728"/>
                <a:gd name="f229" fmla="val 284"/>
                <a:gd name="f230" fmla="val 724"/>
                <a:gd name="f231" fmla="val 279"/>
                <a:gd name="f232" fmla="val 722"/>
                <a:gd name="f233" fmla="val 273"/>
                <a:gd name="f234" fmla="val 266"/>
                <a:gd name="f235" fmla="val 246"/>
                <a:gd name="f236" fmla="val 714"/>
                <a:gd name="f237" fmla="val 226"/>
                <a:gd name="f238" fmla="val 707"/>
                <a:gd name="f239" fmla="val 207"/>
                <a:gd name="f240" fmla="val 702"/>
                <a:gd name="f241" fmla="val 195"/>
                <a:gd name="f242" fmla="val 185"/>
                <a:gd name="f243" fmla="val 705"/>
                <a:gd name="f244" fmla="val 173"/>
                <a:gd name="f245" fmla="val 66"/>
                <a:gd name="f246" fmla="val 58"/>
                <a:gd name="f247" fmla="val 888"/>
                <a:gd name="f248" fmla="val 51"/>
                <a:gd name="f249" fmla="val 944"/>
                <a:gd name="f250" fmla="val 79"/>
                <a:gd name="f251" fmla="val 974"/>
                <a:gd name="f252" fmla="val 975"/>
                <a:gd name="f253" fmla="val 976"/>
                <a:gd name="f254" fmla="val 135"/>
                <a:gd name="f255" fmla="val 1072"/>
                <a:gd name="f256" fmla="val 1172"/>
                <a:gd name="f257" fmla="val 1275"/>
                <a:gd name="f258" fmla="val 109"/>
                <a:gd name="f259" fmla="val 1283"/>
                <a:gd name="f260" fmla="val 94"/>
                <a:gd name="f261" fmla="val 1290"/>
                <a:gd name="f262" fmla="val 1299"/>
                <a:gd name="f263" fmla="val 67"/>
                <a:gd name="f264" fmla="val 1324"/>
                <a:gd name="f265" fmla="val 1357"/>
                <a:gd name="f266" fmla="val 14"/>
                <a:gd name="f267" fmla="val 1399"/>
                <a:gd name="f268" fmla="val 9"/>
                <a:gd name="f269" fmla="val 1473"/>
                <a:gd name="f270" fmla="val 1544"/>
                <a:gd name="f271" fmla="val 1558"/>
                <a:gd name="f272" fmla="val 124"/>
                <a:gd name="f273" fmla="val 1569"/>
                <a:gd name="f274" fmla="val 184"/>
                <a:gd name="f275" fmla="val 1549"/>
                <a:gd name="f276" fmla="val 233"/>
                <a:gd name="f277" fmla="val 1501"/>
                <a:gd name="f278" fmla="val 270"/>
                <a:gd name="f279" fmla="val 1494"/>
                <a:gd name="f280" fmla="val 276"/>
                <a:gd name="f281" fmla="val 1485"/>
                <a:gd name="f282" fmla="val 1476"/>
                <a:gd name="f283" fmla="val 285"/>
                <a:gd name="f284" fmla="val 287"/>
                <a:gd name="f285" fmla="val 1471"/>
                <a:gd name="f286" fmla="val 288"/>
                <a:gd name="f287" fmla="val 292"/>
                <a:gd name="f288" fmla="val 1482"/>
                <a:gd name="f289" fmla="val 310"/>
                <a:gd name="f290" fmla="val 1487"/>
                <a:gd name="f291" fmla="val 329"/>
                <a:gd name="f292" fmla="val 1491"/>
                <a:gd name="f293" fmla="val 411"/>
                <a:gd name="f294" fmla="val 1488"/>
                <a:gd name="f295" fmla="val 466"/>
                <a:gd name="f296" fmla="val 1446"/>
                <a:gd name="f297" fmla="val 515"/>
                <a:gd name="f298" fmla="val 1428"/>
                <a:gd name="f299" fmla="val 535"/>
                <a:gd name="f300" fmla="val 1408"/>
                <a:gd name="f301" fmla="val 551"/>
                <a:gd name="f302" fmla="val 1386"/>
                <a:gd name="f303" fmla="val 565"/>
                <a:gd name="f304" fmla="val 1385"/>
                <a:gd name="f305" fmla="val 1383"/>
                <a:gd name="f306" fmla="val 1382"/>
                <a:gd name="f307" fmla="val 568"/>
                <a:gd name="f308" fmla="val 1391"/>
                <a:gd name="f309" fmla="val 579"/>
                <a:gd name="f310" fmla="val 1400"/>
                <a:gd name="f311" fmla="val 1409"/>
                <a:gd name="f312" fmla="val 603"/>
                <a:gd name="f313" fmla="val 1441"/>
                <a:gd name="f314" fmla="val 684"/>
                <a:gd name="f315" fmla="val 1505"/>
                <a:gd name="f316" fmla="val 725"/>
                <a:gd name="f317" fmla="val 1535"/>
                <a:gd name="f318" fmla="val 763"/>
                <a:gd name="f319" fmla="val 1564"/>
                <a:gd name="f320" fmla="val 801"/>
                <a:gd name="f321" fmla="val 1594"/>
                <a:gd name="f322" fmla="val 838"/>
                <a:gd name="f323" fmla="val 1618"/>
                <a:gd name="f324" fmla="val 868"/>
                <a:gd name="f325" fmla="val 901"/>
                <a:gd name="f326" fmla="val 1605"/>
                <a:gd name="f327" fmla="val 935"/>
                <a:gd name="f328" fmla="val 1586"/>
                <a:gd name="f329" fmla="val 978"/>
                <a:gd name="f330" fmla="val 1552"/>
                <a:gd name="f331" fmla="val 1002"/>
                <a:gd name="f332" fmla="val 1506"/>
                <a:gd name="f333" fmla="val 1008"/>
                <a:gd name="f334" fmla="val 1477"/>
                <a:gd name="f335" fmla="val 1012"/>
                <a:gd name="f336" fmla="val 1450"/>
                <a:gd name="f337" fmla="val 1004"/>
                <a:gd name="f338" fmla="val 1427"/>
                <a:gd name="f339" fmla="val 991"/>
                <a:gd name="f340" fmla="val 999"/>
                <a:gd name="f341" fmla="val 1064"/>
                <a:gd name="f342" fmla="val 1122"/>
                <a:gd name="f343" fmla="val 1180"/>
                <a:gd name="f344" fmla="val 1228"/>
                <a:gd name="f345" fmla="val 1276"/>
                <a:gd name="f346" fmla="val 1325"/>
                <a:gd name="f347" fmla="val 1327"/>
                <a:gd name="f348" fmla="val 1429"/>
                <a:gd name="f349" fmla="val 1330"/>
                <a:gd name="f350" fmla="val 1431"/>
                <a:gd name="f351" fmla="val 1331"/>
                <a:gd name="f352" fmla="val 1440"/>
                <a:gd name="f353" fmla="val 1337"/>
                <a:gd name="f354" fmla="val 1344"/>
                <a:gd name="f355" fmla="val 1456"/>
                <a:gd name="f356" fmla="val 1355"/>
                <a:gd name="f357" fmla="val 1468"/>
                <a:gd name="f358" fmla="val 1374"/>
                <a:gd name="f359" fmla="val 1463"/>
                <a:gd name="f360" fmla="val 1396"/>
                <a:gd name="f361" fmla="val 1444"/>
                <a:gd name="f362" fmla="val 1412"/>
                <a:gd name="f363" fmla="val 1425"/>
                <a:gd name="f364" fmla="val 1433"/>
                <a:gd name="f365" fmla="val 1388"/>
                <a:gd name="f366" fmla="val 1438"/>
                <a:gd name="f367" fmla="val 1287"/>
                <a:gd name="f368" fmla="val 1449"/>
                <a:gd name="f369" fmla="val 1237"/>
                <a:gd name="f370" fmla="val 1222"/>
                <a:gd name="f371" fmla="val 1208"/>
                <a:gd name="f372" fmla="val 1422"/>
                <a:gd name="f373" fmla="val 1197"/>
                <a:gd name="f374" fmla="val 1171"/>
                <a:gd name="f375" fmla="val 1389"/>
                <a:gd name="f376" fmla="val 1360"/>
                <a:gd name="f377" fmla="val 1198"/>
                <a:gd name="f378" fmla="val 1339"/>
                <a:gd name="f379" fmla="val 1200"/>
                <a:gd name="f380" fmla="val 1338"/>
                <a:gd name="f381" fmla="val 1201"/>
                <a:gd name="f382" fmla="val 1336"/>
                <a:gd name="f383" fmla="val 1203"/>
                <a:gd name="f384" fmla="val 1335"/>
                <a:gd name="f385" fmla="val 1212"/>
                <a:gd name="f386" fmla="val 1332"/>
                <a:gd name="f387" fmla="val 1214"/>
                <a:gd name="f388" fmla="val 1213"/>
                <a:gd name="f389" fmla="val 1316"/>
                <a:gd name="f390" fmla="val 1254"/>
                <a:gd name="f391" fmla="val 1192"/>
                <a:gd name="f392" fmla="val 1130"/>
                <a:gd name="f393" fmla="val 1127"/>
                <a:gd name="f394" fmla="val 1125"/>
                <a:gd name="f395" fmla="val 1123"/>
                <a:gd name="f396" fmla="val 1189"/>
                <a:gd name="f397" fmla="val 1165"/>
                <a:gd name="f398" fmla="val 1140"/>
                <a:gd name="f399" fmla="val 1129"/>
                <a:gd name="f400" fmla="val 1188"/>
                <a:gd name="f401" fmla="val 1246"/>
                <a:gd name="f402" fmla="val 1305"/>
                <a:gd name="f403" fmla="val 1311"/>
                <a:gd name="f404" fmla="val 1318"/>
                <a:gd name="f405" fmla="val 1328"/>
                <a:gd name="f406" fmla="val 1141"/>
                <a:gd name="f407" fmla="val 1144"/>
                <a:gd name="f408" fmla="val 1156"/>
                <a:gd name="f409" fmla="val 1166"/>
                <a:gd name="f410" fmla="val 1347"/>
                <a:gd name="f411" fmla="val 1359"/>
                <a:gd name="f412" fmla="val 1376"/>
                <a:gd name="f413" fmla="val 1175"/>
                <a:gd name="f414" fmla="val 1397"/>
                <a:gd name="f415" fmla="val 1158"/>
                <a:gd name="f416" fmla="val 1411"/>
                <a:gd name="f417" fmla="val 1139"/>
                <a:gd name="f418" fmla="val 1117"/>
                <a:gd name="f419" fmla="val 1435"/>
                <a:gd name="f420" fmla="val 1093"/>
                <a:gd name="f421" fmla="val 1049"/>
                <a:gd name="f422" fmla="val 1005"/>
                <a:gd name="f423" fmla="val 1448"/>
                <a:gd name="f424" fmla="val 961"/>
                <a:gd name="f425" fmla="val 1437"/>
                <a:gd name="f426" fmla="val 943"/>
                <a:gd name="f427" fmla="val 1432"/>
                <a:gd name="f428" fmla="val 926"/>
                <a:gd name="f429" fmla="val 911"/>
                <a:gd name="f430" fmla="val 1413"/>
                <a:gd name="f431" fmla="val 885"/>
                <a:gd name="f432" fmla="val 1361"/>
                <a:gd name="f433" fmla="val 913"/>
                <a:gd name="f434" fmla="val 916"/>
                <a:gd name="f435" fmla="val 918"/>
                <a:gd name="f436" fmla="val 1334"/>
                <a:gd name="f437" fmla="val 927"/>
                <a:gd name="f438" fmla="val 1326"/>
                <a:gd name="f439" fmla="val 1319"/>
                <a:gd name="f440" fmla="val 1209"/>
                <a:gd name="f441" fmla="val 1099"/>
                <a:gd name="f442" fmla="val 989"/>
                <a:gd name="f443" fmla="val 986"/>
                <a:gd name="f444" fmla="val 984"/>
                <a:gd name="f445" fmla="val 980"/>
                <a:gd name="f446" fmla="val 920"/>
                <a:gd name="f447" fmla="val 987"/>
                <a:gd name="f448" fmla="val 912"/>
                <a:gd name="f449" fmla="val 992"/>
                <a:gd name="f450" fmla="val 908"/>
                <a:gd name="f451" fmla="val 1001"/>
                <a:gd name="f452" fmla="val 904"/>
                <a:gd name="f453" fmla="val 894"/>
                <a:gd name="f454" fmla="val 1018"/>
                <a:gd name="f455" fmla="val 884"/>
                <a:gd name="f456" fmla="val 1024"/>
                <a:gd name="f457" fmla="val 845"/>
                <a:gd name="f458" fmla="val 1045"/>
                <a:gd name="f459" fmla="val 795"/>
                <a:gd name="f460" fmla="val 1036"/>
                <a:gd name="f461" fmla="val 1010"/>
                <a:gd name="f462" fmla="val 747"/>
                <a:gd name="f463" fmla="val 998"/>
                <a:gd name="f464" fmla="val 735"/>
                <a:gd name="f465" fmla="val 985"/>
                <a:gd name="f466" fmla="val 727"/>
                <a:gd name="f467" fmla="val 968"/>
                <a:gd name="f468" fmla="val 723"/>
                <a:gd name="f469" fmla="val 960"/>
                <a:gd name="f470" fmla="val 718"/>
                <a:gd name="f471" fmla="val 954"/>
                <a:gd name="f472" fmla="val 709"/>
                <a:gd name="f473" fmla="val 950"/>
                <a:gd name="f474" fmla="val 695"/>
                <a:gd name="f475" fmla="val 941"/>
                <a:gd name="f476" fmla="val 681"/>
                <a:gd name="f477" fmla="val 932"/>
                <a:gd name="f478" fmla="val 666"/>
                <a:gd name="f479" fmla="val 923"/>
                <a:gd name="f480" fmla="val 668"/>
                <a:gd name="f481" fmla="val 933"/>
                <a:gd name="f482" fmla="val 670"/>
                <a:gd name="f483" fmla="val 977"/>
                <a:gd name="f484" fmla="val 676"/>
                <a:gd name="f485" fmla="val 671"/>
                <a:gd name="f486" fmla="val 1031"/>
                <a:gd name="f487" fmla="val 669"/>
                <a:gd name="f488" fmla="val 1043"/>
                <a:gd name="f489" fmla="val 1056"/>
                <a:gd name="f490" fmla="val 1068"/>
                <a:gd name="f491" fmla="val 1157"/>
                <a:gd name="f492" fmla="val 1245"/>
                <a:gd name="f493" fmla="val 1341"/>
                <a:gd name="f494" fmla="val 1343"/>
                <a:gd name="f495" fmla="val 1351"/>
                <a:gd name="f496" fmla="val 1373"/>
                <a:gd name="f497" fmla="val 1394"/>
                <a:gd name="f498" fmla="val 1423"/>
                <a:gd name="f499" fmla="val 1430"/>
                <a:gd name="f500" fmla="val 646"/>
                <a:gd name="f501" fmla="val 545"/>
                <a:gd name="f502" fmla="val 495"/>
                <a:gd name="f503" fmla="val 486"/>
                <a:gd name="f504" fmla="val 478"/>
                <a:gd name="f505" fmla="val 1426"/>
                <a:gd name="f506" fmla="val 470"/>
                <a:gd name="f507" fmla="val 1421"/>
                <a:gd name="f508" fmla="val 458"/>
                <a:gd name="f509" fmla="val 1414"/>
                <a:gd name="f510" fmla="val 450"/>
                <a:gd name="f511" fmla="val 1404"/>
                <a:gd name="f512" fmla="val 446"/>
                <a:gd name="f513" fmla="val 1390"/>
                <a:gd name="f514" fmla="val 1417"/>
                <a:gd name="f515" fmla="val 413"/>
                <a:gd name="f516" fmla="val 389"/>
                <a:gd name="f517" fmla="val 1436"/>
                <a:gd name="f518" fmla="val 354"/>
                <a:gd name="f519" fmla="val 1447"/>
                <a:gd name="f520" fmla="val 318"/>
                <a:gd name="f521" fmla="val 282"/>
                <a:gd name="f522" fmla="val 1443"/>
                <a:gd name="f523" fmla="val 260"/>
                <a:gd name="f524" fmla="val 239"/>
                <a:gd name="f525" fmla="val 221"/>
                <a:gd name="f526" fmla="val 1424"/>
                <a:gd name="f527" fmla="val 215"/>
                <a:gd name="f528" fmla="val 1420"/>
                <a:gd name="f529" fmla="val 209"/>
                <a:gd name="f530" fmla="val 1416"/>
                <a:gd name="f531" fmla="val 204"/>
                <a:gd name="f532" fmla="val 1370"/>
                <a:gd name="f533" fmla="val 205"/>
                <a:gd name="f534" fmla="val 1353"/>
                <a:gd name="f535" fmla="val 208"/>
                <a:gd name="f536" fmla="val 1350"/>
                <a:gd name="f537" fmla="val 211"/>
                <a:gd name="f538" fmla="val 1345"/>
                <a:gd name="f539" fmla="val 1342"/>
                <a:gd name="f540" fmla="val 1159"/>
                <a:gd name="f541" fmla="val 1067"/>
                <a:gd name="f542" fmla="val 827"/>
                <a:gd name="f543" fmla="val 401"/>
                <a:gd name="f544" fmla="val 453"/>
                <a:gd name="f545" fmla="val 841"/>
                <a:gd name="f546" fmla="val 493"/>
                <a:gd name="f547" fmla="val 871"/>
                <a:gd name="f548" fmla="val 526"/>
                <a:gd name="f549" fmla="val 898"/>
                <a:gd name="f550" fmla="val 557"/>
                <a:gd name="f551" fmla="val 934"/>
                <a:gd name="f552" fmla="val 576"/>
                <a:gd name="f553" fmla="val 972"/>
                <a:gd name="f554" fmla="val 589"/>
                <a:gd name="f555" fmla="val 1007"/>
                <a:gd name="f556" fmla="val 601"/>
                <a:gd name="f557" fmla="val 608"/>
                <a:gd name="f558" fmla="val 1079"/>
                <a:gd name="f559" fmla="val 1100"/>
                <a:gd name="f560" fmla="val 610"/>
                <a:gd name="f561" fmla="val 1120"/>
                <a:gd name="f562" fmla="val 611"/>
                <a:gd name="f563" fmla="val 1173"/>
                <a:gd name="f564" fmla="val 1205"/>
                <a:gd name="f565" fmla="val 605"/>
                <a:gd name="f566" fmla="val 599"/>
                <a:gd name="f567" fmla="val 575"/>
                <a:gd name="f568" fmla="val 1367"/>
                <a:gd name="f569" fmla="val 552"/>
                <a:gd name="f570" fmla="val 1402"/>
                <a:gd name="f571" fmla="val 531"/>
                <a:gd name="f572" fmla="val 505"/>
                <a:gd name="f573" fmla="val 469"/>
                <a:gd name="f574" fmla="val 1481"/>
                <a:gd name="f575" fmla="val 414"/>
                <a:gd name="f576" fmla="val 359"/>
                <a:gd name="f577" fmla="val 1455"/>
                <a:gd name="f578" fmla="val 303"/>
                <a:gd name="f579" fmla="val 281"/>
                <a:gd name="f580" fmla="val 1434"/>
                <a:gd name="f581" fmla="val 261"/>
                <a:gd name="f582" fmla="val 243"/>
                <a:gd name="f583" fmla="val 1393"/>
                <a:gd name="f584" fmla="val 178"/>
                <a:gd name="f585" fmla="val 1323"/>
                <a:gd name="f586" fmla="val 156"/>
                <a:gd name="f587" fmla="val 1226"/>
                <a:gd name="f588" fmla="val 108"/>
                <a:gd name="f589" fmla="val 1124"/>
                <a:gd name="f590" fmla="val 105"/>
                <a:gd name="f591" fmla="val 1032"/>
                <a:gd name="f592" fmla="val 131"/>
                <a:gd name="f593" fmla="val 969"/>
                <a:gd name="f594" fmla="val 158"/>
                <a:gd name="f595" fmla="val 917"/>
                <a:gd name="f596" fmla="val 200"/>
                <a:gd name="f597" fmla="val 879"/>
                <a:gd name="f598" fmla="val 257"/>
                <a:gd name="f599" fmla="val 847"/>
                <a:gd name="f600" fmla="val 302"/>
                <a:gd name="f601" fmla="val 828"/>
                <a:gd name="f602" fmla="val 352"/>
                <a:gd name="f603" fmla="val 947"/>
                <a:gd name="f604" fmla="val 873"/>
                <a:gd name="f605" fmla="val 891"/>
                <a:gd name="f606" fmla="val 896"/>
                <a:gd name="f607" fmla="val 948"/>
                <a:gd name="f608" fmla="val 899"/>
                <a:gd name="f609" fmla="val 953"/>
                <a:gd name="f610" fmla="val 973"/>
                <a:gd name="f611" fmla="val 1027"/>
                <a:gd name="f612" fmla="val 1145"/>
                <a:gd name="f613" fmla="val 1116"/>
                <a:gd name="f614" fmla="val 1233"/>
                <a:gd name="f615" fmla="val 1095"/>
                <a:gd name="f616" fmla="val 1065"/>
                <a:gd name="f617" fmla="val 931"/>
                <a:gd name="f618" fmla="val 806"/>
                <a:gd name="f619" fmla="val 1377"/>
                <a:gd name="f620" fmla="val 612"/>
                <a:gd name="f621" fmla="val 1322"/>
                <a:gd name="f622" fmla="val 1317"/>
                <a:gd name="f623" fmla="val 1285"/>
                <a:gd name="f624" fmla="val 1253"/>
                <a:gd name="f625" fmla="val 1219"/>
                <a:gd name="f626" fmla="val 624"/>
                <a:gd name="f627" fmla="val 1190"/>
                <a:gd name="f628" fmla="val 628"/>
                <a:gd name="f629" fmla="val 1161"/>
                <a:gd name="f630" fmla="val 1132"/>
                <a:gd name="f631" fmla="val 632"/>
                <a:gd name="f632" fmla="val 633"/>
                <a:gd name="f633" fmla="val 1101"/>
                <a:gd name="f634" fmla="val 1085"/>
                <a:gd name="f635" fmla="val 1044"/>
                <a:gd name="f636" fmla="val 627"/>
                <a:gd name="f637" fmla="val 1023"/>
                <a:gd name="f638" fmla="val 625"/>
                <a:gd name="f639" fmla="val 1019"/>
                <a:gd name="f640" fmla="val 1016"/>
                <a:gd name="f641" fmla="val 1015"/>
                <a:gd name="f642" fmla="val 629"/>
                <a:gd name="f643" fmla="val 680"/>
                <a:gd name="f644" fmla="val 981"/>
                <a:gd name="f645" fmla="val 732"/>
                <a:gd name="f646" fmla="val 964"/>
                <a:gd name="f647" fmla="val 783"/>
                <a:gd name="f648" fmla="val 812"/>
                <a:gd name="f649" fmla="val 945"/>
                <a:gd name="f650" fmla="val 842"/>
                <a:gd name="f651" fmla="val 654"/>
                <a:gd name="f652" fmla="val 970"/>
                <a:gd name="f653" fmla="val 651"/>
                <a:gd name="f654" fmla="val 874"/>
                <a:gd name="f655" fmla="val 823"/>
                <a:gd name="f656" fmla="val 588"/>
                <a:gd name="f657" fmla="val 772"/>
                <a:gd name="f658" fmla="val 585"/>
                <a:gd name="f659" fmla="val 581"/>
                <a:gd name="f660" fmla="val 752"/>
                <a:gd name="f661" fmla="val 572"/>
                <a:gd name="f662" fmla="val 750"/>
                <a:gd name="f663" fmla="val 567"/>
                <a:gd name="f664" fmla="val 480"/>
                <a:gd name="f665" fmla="val 777"/>
                <a:gd name="f666" fmla="val 784"/>
                <a:gd name="f667" fmla="val 787"/>
                <a:gd name="f668" fmla="val 388"/>
                <a:gd name="f669" fmla="val 790"/>
                <a:gd name="f670" fmla="val 365"/>
                <a:gd name="f671" fmla="val 791"/>
                <a:gd name="f672" fmla="val 792"/>
                <a:gd name="f673" fmla="val 297"/>
                <a:gd name="f674" fmla="val 289"/>
                <a:gd name="f675" fmla="val 274"/>
                <a:gd name="f676" fmla="val 836"/>
                <a:gd name="f677" fmla="val 259"/>
                <a:gd name="f678" fmla="val 876"/>
                <a:gd name="f679" fmla="val 245"/>
                <a:gd name="f680" fmla="val 915"/>
                <a:gd name="f681" fmla="val 228"/>
                <a:gd name="f682" fmla="val 232"/>
                <a:gd name="f683" fmla="val 1011"/>
                <a:gd name="f684" fmla="val 240"/>
                <a:gd name="f685" fmla="val 264"/>
                <a:gd name="f686" fmla="val 1104"/>
                <a:gd name="f687" fmla="val 305"/>
                <a:gd name="f688" fmla="val 1136"/>
                <a:gd name="f689" fmla="val 362"/>
                <a:gd name="f690" fmla="val 1181"/>
                <a:gd name="f691" fmla="val 427"/>
                <a:gd name="f692" fmla="val 1193"/>
                <a:gd name="f693" fmla="val 1176"/>
                <a:gd name="f694" fmla="val 543"/>
                <a:gd name="f695" fmla="val 1142"/>
                <a:gd name="f696" fmla="val 1106"/>
                <a:gd name="f697" fmla="val 637"/>
                <a:gd name="f698" fmla="val 652"/>
                <a:gd name="f699" fmla="val 1035"/>
                <a:gd name="f700" fmla="val 1235"/>
                <a:gd name="f701" fmla="val 1321"/>
                <a:gd name="f702" fmla="val 1250"/>
                <a:gd name="f703" fmla="val 1320"/>
                <a:gd name="f704" fmla="val 1263"/>
                <a:gd name="f705" fmla="val 1277"/>
                <a:gd name="f706" fmla="val 1291"/>
                <a:gd name="f707" fmla="val 1304"/>
                <a:gd name="f708" fmla="val 1315"/>
                <a:gd name="f709" fmla="val 1312"/>
                <a:gd name="f710" fmla="val 1310"/>
                <a:gd name="f711" fmla="val 1284"/>
                <a:gd name="f712" fmla="val 1259"/>
                <a:gd name="f713" fmla="val 1216"/>
                <a:gd name="f714" fmla="val 1392"/>
                <a:gd name="f715" fmla="val 1215"/>
                <a:gd name="f716" fmla="val 1224"/>
                <a:gd name="f717" fmla="val 1418"/>
                <a:gd name="f718" fmla="val 1301"/>
                <a:gd name="f719" fmla="val 1398"/>
                <a:gd name="f720" fmla="val 1407"/>
                <a:gd name="f721" fmla="val 1381"/>
                <a:gd name="f722" fmla="val 1369"/>
                <a:gd name="f723" fmla="val 1354"/>
                <a:gd name="f724" fmla="val 1346"/>
                <a:gd name="f725" fmla="val 1405"/>
                <a:gd name="f726" fmla="val 1406"/>
                <a:gd name="f727" fmla="val 1220"/>
                <a:gd name="f728" fmla="val 1103"/>
                <a:gd name="f729" fmla="val 979"/>
                <a:gd name="f730" fmla="val 1050"/>
                <a:gd name="f731" fmla="val 1242"/>
                <a:gd name="f732" fmla="val 1236"/>
                <a:gd name="f733" fmla="val 1119"/>
                <a:gd name="f734" fmla="val 1252"/>
                <a:gd name="f735" fmla="val 949"/>
                <a:gd name="f736" fmla="val 1349"/>
                <a:gd name="f737" fmla="val 929"/>
                <a:gd name="f738" fmla="val 1358"/>
                <a:gd name="f739" fmla="val 910"/>
                <a:gd name="f740" fmla="val 967"/>
                <a:gd name="f741" fmla="val 990"/>
                <a:gd name="f742" fmla="val 1014"/>
                <a:gd name="f743" fmla="val 1084"/>
                <a:gd name="f744" fmla="val 1410"/>
                <a:gd name="f745" fmla="val 1128"/>
                <a:gd name="f746" fmla="val 1147"/>
                <a:gd name="f747" fmla="val 1372"/>
                <a:gd name="f748" fmla="val 1148"/>
                <a:gd name="f749" fmla="val 1363"/>
                <a:gd name="f750" fmla="val 1133"/>
                <a:gd name="f751" fmla="val 1092"/>
                <a:gd name="f752" fmla="val 1333"/>
                <a:gd name="f753" fmla="val 1074"/>
                <a:gd name="f754" fmla="val 1055"/>
                <a:gd name="f755" fmla="val 1091"/>
                <a:gd name="f756" fmla="val 1186"/>
                <a:gd name="f757" fmla="val 1118"/>
                <a:gd name="f758" fmla="val 1042"/>
                <a:gd name="f759" fmla="val 1053"/>
                <a:gd name="f760" fmla="val 457"/>
                <a:gd name="f761" fmla="val 710"/>
                <a:gd name="f762" fmla="val 471"/>
                <a:gd name="f763" fmla="val 497"/>
                <a:gd name="f764" fmla="val 737"/>
                <a:gd name="f765" fmla="val 742"/>
                <a:gd name="f766" fmla="val 733"/>
                <a:gd name="f767" fmla="val 698"/>
                <a:gd name="f768" fmla="val 673"/>
                <a:gd name="f769" fmla="val 667"/>
                <a:gd name="f770" fmla="val 697"/>
                <a:gd name="f771" fmla="val 655"/>
                <a:gd name="f772" fmla="val 706"/>
                <a:gd name="f773" fmla="val 685"/>
                <a:gd name="f774" fmla="val 746"/>
                <a:gd name="f775" fmla="val 785"/>
                <a:gd name="f776" fmla="val 793"/>
                <a:gd name="f777" fmla="val 797"/>
                <a:gd name="f778" fmla="val 837"/>
                <a:gd name="f779" fmla="val 878"/>
                <a:gd name="f780" fmla="val 942"/>
                <a:gd name="f781" fmla="val 892"/>
                <a:gd name="f782" fmla="val 580"/>
                <a:gd name="f783" fmla="val 850"/>
                <a:gd name="f784" fmla="val 449"/>
                <a:gd name="f785" fmla="val 814"/>
                <a:gd name="f786" fmla="val 345"/>
                <a:gd name="f787" fmla="val 798"/>
                <a:gd name="f788" fmla="val 332"/>
                <a:gd name="f789" fmla="val 381"/>
                <a:gd name="f790" fmla="val 431"/>
                <a:gd name="f791" fmla="val 587"/>
                <a:gd name="f792" fmla="val 1348"/>
                <a:gd name="f793" fmla="val 1356"/>
                <a:gd name="f794" fmla="val 614"/>
                <a:gd name="f795" fmla="val 1395"/>
                <a:gd name="f796" fmla="val 789"/>
                <a:gd name="f797" fmla="val 831"/>
                <a:gd name="f798" fmla="val 875"/>
                <a:gd name="f799" fmla="val 940"/>
                <a:gd name="f800" fmla="val 951"/>
                <a:gd name="f801" fmla="val 1445"/>
                <a:gd name="f802" fmla="val 1467"/>
                <a:gd name="f803" fmla="val 988"/>
                <a:gd name="f804" fmla="val 1495"/>
                <a:gd name="f805" fmla="val 1533"/>
                <a:gd name="f806" fmla="val 1563"/>
                <a:gd name="f807" fmla="val 1582"/>
                <a:gd name="f808" fmla="val 1597"/>
                <a:gd name="f809" fmla="val 906"/>
                <a:gd name="f810" fmla="val 1598"/>
                <a:gd name="f811" fmla="val 1578"/>
                <a:gd name="f812" fmla="val 853"/>
                <a:gd name="f813" fmla="val 1529"/>
                <a:gd name="f814" fmla="val 1480"/>
                <a:gd name="f815" fmla="val 729"/>
                <a:gd name="f816" fmla="val 578"/>
                <a:gd name="f817" fmla="val 582"/>
                <a:gd name="f818" fmla="val 569"/>
                <a:gd name="f819" fmla="val 523"/>
                <a:gd name="f820" fmla="val 501"/>
                <a:gd name="f821" fmla="val 492"/>
                <a:gd name="f822" fmla="val 1362"/>
                <a:gd name="f823" fmla="val 475"/>
                <a:gd name="f824" fmla="val 1368"/>
                <a:gd name="f825" fmla="val 1387"/>
                <a:gd name="f826" fmla="val 481"/>
                <a:gd name="f827" fmla="val 488"/>
                <a:gd name="f828" fmla="val 496"/>
                <a:gd name="f829" fmla="val 544"/>
                <a:gd name="f830" fmla="val 593"/>
                <a:gd name="f831" fmla="val 642"/>
                <a:gd name="f832" fmla="val 653"/>
                <a:gd name="f833" fmla="val 664"/>
                <a:gd name="f834" fmla="val 1378"/>
                <a:gd name="f835" fmla="val 1365"/>
                <a:gd name="f836" fmla="val 660"/>
                <a:gd name="f837" fmla="val 649"/>
                <a:gd name="f838" fmla="val 647"/>
                <a:gd name="f839" fmla="val 1352"/>
                <a:gd name="f840" fmla="val 1265"/>
                <a:gd name="f841" fmla="val 1183"/>
                <a:gd name="f842" fmla="val 1098"/>
                <a:gd name="f843" fmla="val 1096"/>
                <a:gd name="f844" fmla="val 639"/>
                <a:gd name="f845" fmla="val 1114"/>
                <a:gd name="f846" fmla="val 592"/>
                <a:gd name="f847" fmla="val 1160"/>
                <a:gd name="f848" fmla="val 1184"/>
                <a:gd name="f849" fmla="val 500"/>
                <a:gd name="f850" fmla="val 1206"/>
                <a:gd name="f851" fmla="val 499"/>
                <a:gd name="f852" fmla="val 1247"/>
                <a:gd name="f853" fmla="val 1288"/>
                <a:gd name="f854" fmla="val 1329"/>
                <a:gd name="f855" fmla="val 393"/>
                <a:gd name="f856" fmla="val 331"/>
                <a:gd name="f857" fmla="val 1155"/>
                <a:gd name="f858" fmla="val 244"/>
                <a:gd name="f859" fmla="val 1102"/>
                <a:gd name="f860" fmla="val 1108"/>
                <a:gd name="f861" fmla="val 1109"/>
                <a:gd name="f862" fmla="val 1268"/>
                <a:gd name="f863" fmla="val 238"/>
                <a:gd name="f864" fmla="val 231"/>
                <a:gd name="f865" fmla="val 224"/>
                <a:gd name="f866" fmla="val 1371"/>
                <a:gd name="f867" fmla="val 217"/>
                <a:gd name="f868" fmla="val 336"/>
                <a:gd name="f869" fmla="val 1415"/>
                <a:gd name="f870" fmla="val 395"/>
                <a:gd name="f871" fmla="val 407"/>
                <a:gd name="f872" fmla="val 417"/>
                <a:gd name="f873" fmla="val 416"/>
                <a:gd name="f874" fmla="val 1366"/>
                <a:gd name="f875" fmla="val 399"/>
                <a:gd name="f876" fmla="val 351"/>
                <a:gd name="f877" fmla="val 323"/>
                <a:gd name="f878" fmla="val 344"/>
                <a:gd name="f879" fmla="val 1289"/>
                <a:gd name="f880" fmla="val 773"/>
                <a:gd name="f881" fmla="val 782"/>
                <a:gd name="f882" fmla="val 199"/>
                <a:gd name="f883" fmla="val 900"/>
                <a:gd name="f884" fmla="val 98"/>
                <a:gd name="f885" fmla="val 91"/>
                <a:gd name="f886" fmla="val 89"/>
                <a:gd name="f887" fmla="val 93"/>
                <a:gd name="f888" fmla="val 111"/>
                <a:gd name="f889" fmla="val 1048"/>
                <a:gd name="f890" fmla="val 162"/>
                <a:gd name="f891" fmla="val 1060"/>
                <a:gd name="f892" fmla="val 1041"/>
                <a:gd name="f893" fmla="val 216"/>
                <a:gd name="f894" fmla="val 1039"/>
                <a:gd name="f895" fmla="val 206"/>
                <a:gd name="f896" fmla="val 1000"/>
                <a:gd name="f897" fmla="val 965"/>
                <a:gd name="f898" fmla="val 225"/>
                <a:gd name="f899" fmla="val 235"/>
                <a:gd name="f900" fmla="val 877"/>
                <a:gd name="f901" fmla="val 851"/>
                <a:gd name="f902" fmla="val 252"/>
                <a:gd name="f903" fmla="val 829"/>
                <a:gd name="f904" fmla="val 808"/>
                <a:gd name="f905" fmla="val 268"/>
                <a:gd name="f906" fmla="val 251"/>
                <a:gd name="f907" fmla="val 234"/>
                <a:gd name="f908" fmla="val 778"/>
                <a:gd name="f909" fmla="val 919"/>
                <a:gd name="f910" fmla="val 936"/>
                <a:gd name="f911" fmla="val 922"/>
                <a:gd name="f912" fmla="val 921"/>
                <a:gd name="f913" fmla="val 887"/>
                <a:gd name="f914" fmla="val 909"/>
                <a:gd name="f915" fmla="val 886"/>
                <a:gd name="f916" fmla="val 858"/>
                <a:gd name="f917" fmla="val 818"/>
                <a:gd name="f918" fmla="val 613"/>
                <a:gd name="f919" fmla="val 738"/>
                <a:gd name="f920" fmla="val 739"/>
                <a:gd name="f921" fmla="val 604"/>
                <a:gd name="f922" fmla="val 754"/>
                <a:gd name="f923" fmla="val 607"/>
                <a:gd name="f924" fmla="val 761"/>
                <a:gd name="f925" fmla="val 802"/>
                <a:gd name="f926" fmla="val 843"/>
                <a:gd name="f927" fmla="val 658"/>
                <a:gd name="f928" fmla="val 902"/>
                <a:gd name="f929" fmla="val 907"/>
                <a:gd name="f930" fmla="val 693"/>
                <a:gd name="f931" fmla="val 914"/>
                <a:gd name="f932" fmla="val 928"/>
                <a:gd name="f933" fmla="val 716"/>
                <a:gd name="f934" fmla="val 880"/>
                <a:gd name="f935" fmla="val 740"/>
                <a:gd name="f936" fmla="val 869"/>
                <a:gd name="f937" fmla="val 855"/>
                <a:gd name="f938" fmla="val 810"/>
                <a:gd name="f939" fmla="val 854"/>
                <a:gd name="f940" fmla="val 860"/>
                <a:gd name="f941" fmla="val 861"/>
                <a:gd name="f942" fmla="val 903"/>
                <a:gd name="f943" fmla="val 995"/>
                <a:gd name="f944" fmla="val 963"/>
                <a:gd name="f945" fmla="val 615"/>
                <a:gd name="f946" fmla="val 821"/>
                <a:gd name="f947" fmla="val 813"/>
                <a:gd name="f948" fmla="val 840"/>
                <a:gd name="f949" fmla="val 820"/>
                <a:gd name="f950" fmla="val 832"/>
                <a:gd name="f951" fmla="val 905"/>
                <a:gd name="f952" fmla="val 924"/>
                <a:gd name="f953" fmla="val 925"/>
                <a:gd name="f954" fmla="val 857"/>
                <a:gd name="f955" fmla="val 852"/>
                <a:gd name="f956" fmla="val 636"/>
                <a:gd name="f957" fmla="val 834"/>
                <a:gd name="f958" fmla="val 883"/>
                <a:gd name="f959" fmla="val 889"/>
                <a:gd name="f960" fmla="val 895"/>
                <a:gd name="f961" fmla="val 952"/>
                <a:gd name="f962" fmla="val 822"/>
                <a:gd name="f963" fmla="val 897"/>
                <a:gd name="f964" fmla="val 1013"/>
                <a:gd name="f965" fmla="val 1462"/>
                <a:gd name="f966" fmla="val 1474"/>
                <a:gd name="f967" fmla="val 263"/>
                <a:gd name="f968" fmla="val 1532"/>
                <a:gd name="f969" fmla="val 1547"/>
                <a:gd name="f970" fmla="val 1520"/>
                <a:gd name="f971" fmla="val 1454"/>
                <a:gd name="f972" fmla="val 18"/>
                <a:gd name="f973" fmla="val 43"/>
                <a:gd name="f974" fmla="val 1314"/>
                <a:gd name="f975" fmla="val 1298"/>
                <a:gd name="f976" fmla="val 1296"/>
                <a:gd name="f977" fmla="val 1300"/>
                <a:gd name="f978" fmla="val 1308"/>
                <a:gd name="f979" fmla="val 63"/>
                <a:gd name="f980" fmla="val 1403"/>
                <a:gd name="f981" fmla="val 61"/>
                <a:gd name="f982" fmla="val 1459"/>
                <a:gd name="f983" fmla="val 1493"/>
                <a:gd name="f984" fmla="val 1504"/>
                <a:gd name="f985" fmla="val 125"/>
                <a:gd name="f986" fmla="val 1519"/>
                <a:gd name="f987" fmla="val 1497"/>
                <a:gd name="f988" fmla="val 242"/>
                <a:gd name="f989" fmla="val 1452"/>
                <a:gd name="f990" fmla="val 250"/>
                <a:gd name="f991" fmla="val 1457"/>
                <a:gd name="f992" fmla="val 957"/>
                <a:gd name="f993" fmla="val 102"/>
                <a:gd name="f994" fmla="val 68"/>
                <a:gd name="f995" fmla="val 819"/>
                <a:gd name="f996" fmla="val 82"/>
                <a:gd name="f997" fmla="val 265"/>
                <a:gd name="f998" fmla="val 314"/>
                <a:gd name="f999" fmla="val 322"/>
                <a:gd name="f1000" fmla="val 824"/>
                <a:gd name="f1001" fmla="val 304"/>
                <a:gd name="f1002" fmla="val 294"/>
                <a:gd name="f1003" fmla="val 290"/>
                <a:gd name="f1004" fmla="val 775"/>
                <a:gd name="f1005" fmla="val 755"/>
                <a:gd name="f1006" fmla="val 161"/>
                <a:gd name="f1007" fmla="val 781"/>
                <a:gd name="f1008" fmla="val 126"/>
                <a:gd name="f1009" fmla="val 107"/>
                <a:gd name="f1010" fmla="val 153"/>
                <a:gd name="f1011" fmla="val 415"/>
                <a:gd name="f1012" fmla="val 1204"/>
                <a:gd name="f1013" fmla="val 1249"/>
                <a:gd name="f1014" fmla="val 1293"/>
                <a:gd name="f1015" fmla="val 441"/>
                <a:gd name="f1016" fmla="val 460"/>
                <a:gd name="f1017" fmla="val 472"/>
                <a:gd name="f1018" fmla="val 477"/>
                <a:gd name="f1019" fmla="val 1264"/>
                <a:gd name="f1020" fmla="val 1211"/>
                <a:gd name="f1021" fmla="val 456"/>
                <a:gd name="f1022" fmla="+- 0 0 -90"/>
                <a:gd name="f1023" fmla="*/ f3 1 1621"/>
                <a:gd name="f1024" fmla="*/ f4 1 1451"/>
                <a:gd name="f1025" fmla="val f5"/>
                <a:gd name="f1026" fmla="val f6"/>
                <a:gd name="f1027" fmla="val f7"/>
                <a:gd name="f1028" fmla="*/ f1022 f0 1"/>
                <a:gd name="f1029" fmla="+- f1027 0 f1025"/>
                <a:gd name="f1030" fmla="+- f1026 0 f1025"/>
                <a:gd name="f1031" fmla="*/ f1028 1 f2"/>
                <a:gd name="f1032" fmla="*/ f1030 1 1621"/>
                <a:gd name="f1033" fmla="*/ f1029 1 1451"/>
                <a:gd name="f1034" fmla="*/ 193 f1030 1"/>
                <a:gd name="f1035" fmla="*/ 771 f1029 1"/>
                <a:gd name="f1036" fmla="*/ 22 f1030 1"/>
                <a:gd name="f1037" fmla="*/ 511 f1029 1"/>
                <a:gd name="f1038" fmla="*/ 110 f1030 1"/>
                <a:gd name="f1039" fmla="*/ 548 f1029 1"/>
                <a:gd name="f1040" fmla="*/ 142 f1030 1"/>
                <a:gd name="f1041" fmla="*/ 367 f1029 1"/>
                <a:gd name="f1042" fmla="*/ 313 f1030 1"/>
                <a:gd name="f1043" fmla="*/ 770 f1029 1"/>
                <a:gd name="f1044" fmla="*/ 598 f1030 1"/>
                <a:gd name="f1045" fmla="*/ 386 f1029 1"/>
                <a:gd name="f1046" fmla="*/ 672 f1030 1"/>
                <a:gd name="f1047" fmla="*/ 418 f1029 1"/>
                <a:gd name="f1048" fmla="*/ 707 f1030 1"/>
                <a:gd name="f1049" fmla="*/ 207 f1029 1"/>
                <a:gd name="f1050" fmla="*/ 1299 f1030 1"/>
                <a:gd name="f1051" fmla="*/ 67 f1029 1"/>
                <a:gd name="f1052" fmla="*/ 1491 f1030 1"/>
                <a:gd name="f1053" fmla="*/ 348 f1029 1"/>
                <a:gd name="f1054" fmla="*/ 1594 f1030 1"/>
                <a:gd name="f1055" fmla="*/ 838 f1029 1"/>
                <a:gd name="f1056" fmla="*/ 1427 f1030 1"/>
                <a:gd name="f1057" fmla="*/ 1325 f1029 1"/>
                <a:gd name="f1058" fmla="*/ 1197 f1030 1"/>
                <a:gd name="f1059" fmla="*/ 1412 f1029 1"/>
                <a:gd name="f1060" fmla="*/ 1140 f1030 1"/>
                <a:gd name="f1061" fmla="*/ 1123 f1029 1"/>
                <a:gd name="f1062" fmla="*/ 1158 f1030 1"/>
                <a:gd name="f1063" fmla="*/ 1411 f1029 1"/>
                <a:gd name="f1064" fmla="*/ 927 f1030 1"/>
                <a:gd name="f1065" fmla="*/ 1319 f1029 1"/>
                <a:gd name="f1066" fmla="*/ 727 f1030 1"/>
                <a:gd name="f1067" fmla="*/ 968 f1029 1"/>
                <a:gd name="f1068" fmla="*/ 669 f1030 1"/>
                <a:gd name="f1069" fmla="*/ 1334 f1029 1"/>
                <a:gd name="f1070" fmla="*/ 470 f1030 1"/>
                <a:gd name="f1071" fmla="*/ 1421 f1029 1"/>
                <a:gd name="f1072" fmla="*/ 205 f1030 1"/>
                <a:gd name="f1073" fmla="*/ 1353 f1029 1"/>
                <a:gd name="f1074" fmla="*/ 871 f1030 1"/>
                <a:gd name="f1075" fmla="*/ 526 f1029 1"/>
                <a:gd name="f1076" fmla="*/ 1451 f1030 1"/>
                <a:gd name="f1077" fmla="*/ 469 f1029 1"/>
                <a:gd name="f1078" fmla="*/ 879 f1030 1"/>
                <a:gd name="f1079" fmla="*/ 257 f1029 1"/>
                <a:gd name="f1080" fmla="*/ 1233 f1030 1"/>
                <a:gd name="f1081" fmla="*/ 1095 f1029 1"/>
                <a:gd name="f1082" fmla="*/ 1132 f1030 1"/>
                <a:gd name="f1083" fmla="*/ 632 f1029 1"/>
                <a:gd name="f1084" fmla="*/ 654 f1030 1"/>
                <a:gd name="f1085" fmla="*/ 982 f1029 1"/>
                <a:gd name="f1086" fmla="*/ 365 f1030 1"/>
                <a:gd name="f1087" fmla="*/ 791 f1029 1"/>
                <a:gd name="f1088" fmla="*/ 498 f1030 1"/>
                <a:gd name="f1089" fmla="*/ 1176 f1029 1"/>
                <a:gd name="f1090" fmla="*/ 1310 f1030 1"/>
                <a:gd name="f1091" fmla="*/ 1324 f1029 1"/>
                <a:gd name="f1092" fmla="*/ 1398 f1030 1"/>
                <a:gd name="f1093" fmla="*/ 1406 f1030 1"/>
                <a:gd name="f1094" fmla="*/ 979 f1029 1"/>
                <a:gd name="f1095" fmla="*/ 949 f1030 1"/>
                <a:gd name="f1096" fmla="*/ 981 f1029 1"/>
                <a:gd name="f1097" fmla="*/ 945 f1030 1"/>
                <a:gd name="f1098" fmla="*/ 1408 f1029 1"/>
                <a:gd name="f1099" fmla="*/ 1092 f1030 1"/>
                <a:gd name="f1100" fmla="*/ 1333 f1029 1"/>
                <a:gd name="f1101" fmla="*/ 723 f1030 1"/>
                <a:gd name="f1102" fmla="*/ 497 f1029 1"/>
                <a:gd name="f1103" fmla="*/ 797 f1030 1"/>
                <a:gd name="f1104" fmla="*/ 787 f1029 1"/>
                <a:gd name="f1105" fmla="*/ 703 f1030 1"/>
                <a:gd name="f1106" fmla="*/ 457 f1029 1"/>
                <a:gd name="f1107" fmla="*/ 1495 f1030 1"/>
                <a:gd name="f1108" fmla="*/ 987 f1029 1"/>
                <a:gd name="f1109" fmla="*/ 569 f1030 1"/>
                <a:gd name="f1110" fmla="*/ 1337 f1029 1"/>
                <a:gd name="f1111" fmla="*/ 1395 f1029 1"/>
                <a:gd name="f1112" fmla="*/ 624 f1030 1"/>
                <a:gd name="f1113" fmla="*/ 1124 f1029 1"/>
                <a:gd name="f1114" fmla="*/ 393 f1030 1"/>
                <a:gd name="f1115" fmla="*/ 1200 f1029 1"/>
                <a:gd name="f1116" fmla="*/ 217 f1030 1"/>
                <a:gd name="f1117" fmla="*/ 1393 f1029 1"/>
                <a:gd name="f1118" fmla="*/ 1343 f1029 1"/>
                <a:gd name="f1119" fmla="*/ 98 f1030 1"/>
                <a:gd name="f1120" fmla="*/ 949 f1029 1"/>
                <a:gd name="f1121" fmla="*/ 245 f1030 1"/>
                <a:gd name="f1122" fmla="*/ 851 f1029 1"/>
                <a:gd name="f1123" fmla="*/ 613 f1030 1"/>
                <a:gd name="f1124" fmla="*/ 738 f1029 1"/>
                <a:gd name="f1125" fmla="*/ 715 f1030 1"/>
                <a:gd name="f1126" fmla="*/ 928 f1029 1"/>
                <a:gd name="f1127" fmla="*/ 970 f1030 1"/>
                <a:gd name="f1128" fmla="*/ 611 f1029 1"/>
                <a:gd name="f1129" fmla="*/ 925 f1030 1"/>
                <a:gd name="f1130" fmla="*/ 852 f1029 1"/>
                <a:gd name="f1131" fmla="*/ 891 f1030 1"/>
                <a:gd name="f1132" fmla="*/ 986 f1029 1"/>
                <a:gd name="f1133" fmla="*/ 834 f1030 1"/>
                <a:gd name="f1134" fmla="*/ 1014 f1029 1"/>
                <a:gd name="f1135" fmla="*/ 1300 f1030 1"/>
                <a:gd name="f1136" fmla="*/ 120 f1029 1"/>
                <a:gd name="f1137" fmla="*/ 1462 f1030 1"/>
                <a:gd name="f1138" fmla="*/ 268 f1029 1"/>
                <a:gd name="f1139" fmla="*/ 775 f1030 1"/>
                <a:gd name="f1140" fmla="*/ 261 f1029 1"/>
                <a:gd name="f1141" fmla="*/ 415 f1030 1"/>
                <a:gd name="f1142" fmla="*/ 1204 f1029 1"/>
                <a:gd name="f1143" fmla="*/ 477 f1030 1"/>
                <a:gd name="f1144" fmla="*/ 1335 f1029 1"/>
                <a:gd name="f1145" fmla="+- f1031 0 f1"/>
                <a:gd name="f1146" fmla="*/ f1034 1 1621"/>
                <a:gd name="f1147" fmla="*/ f1035 1 1451"/>
                <a:gd name="f1148" fmla="*/ f1036 1 1621"/>
                <a:gd name="f1149" fmla="*/ f1037 1 1451"/>
                <a:gd name="f1150" fmla="*/ f1038 1 1621"/>
                <a:gd name="f1151" fmla="*/ f1039 1 1451"/>
                <a:gd name="f1152" fmla="*/ f1040 1 1621"/>
                <a:gd name="f1153" fmla="*/ f1041 1 1451"/>
                <a:gd name="f1154" fmla="*/ f1042 1 1621"/>
                <a:gd name="f1155" fmla="*/ f1043 1 1451"/>
                <a:gd name="f1156" fmla="*/ f1044 1 1621"/>
                <a:gd name="f1157" fmla="*/ f1045 1 1451"/>
                <a:gd name="f1158" fmla="*/ f1046 1 1621"/>
                <a:gd name="f1159" fmla="*/ f1047 1 1451"/>
                <a:gd name="f1160" fmla="*/ f1048 1 1621"/>
                <a:gd name="f1161" fmla="*/ f1049 1 1451"/>
                <a:gd name="f1162" fmla="*/ f1050 1 1621"/>
                <a:gd name="f1163" fmla="*/ f1051 1 1451"/>
                <a:gd name="f1164" fmla="*/ f1052 1 1621"/>
                <a:gd name="f1165" fmla="*/ f1053 1 1451"/>
                <a:gd name="f1166" fmla="*/ f1054 1 1621"/>
                <a:gd name="f1167" fmla="*/ f1055 1 1451"/>
                <a:gd name="f1168" fmla="*/ f1056 1 1621"/>
                <a:gd name="f1169" fmla="*/ f1057 1 1451"/>
                <a:gd name="f1170" fmla="*/ f1058 1 1621"/>
                <a:gd name="f1171" fmla="*/ f1059 1 1451"/>
                <a:gd name="f1172" fmla="*/ f1060 1 1621"/>
                <a:gd name="f1173" fmla="*/ f1061 1 1451"/>
                <a:gd name="f1174" fmla="*/ f1062 1 1621"/>
                <a:gd name="f1175" fmla="*/ f1063 1 1451"/>
                <a:gd name="f1176" fmla="*/ f1064 1 1621"/>
                <a:gd name="f1177" fmla="*/ f1065 1 1451"/>
                <a:gd name="f1178" fmla="*/ f1066 1 1621"/>
                <a:gd name="f1179" fmla="*/ f1067 1 1451"/>
                <a:gd name="f1180" fmla="*/ f1068 1 1621"/>
                <a:gd name="f1181" fmla="*/ f1069 1 1451"/>
                <a:gd name="f1182" fmla="*/ f1070 1 1621"/>
                <a:gd name="f1183" fmla="*/ f1071 1 1451"/>
                <a:gd name="f1184" fmla="*/ f1072 1 1621"/>
                <a:gd name="f1185" fmla="*/ f1073 1 1451"/>
                <a:gd name="f1186" fmla="*/ f1074 1 1621"/>
                <a:gd name="f1187" fmla="*/ f1075 1 1451"/>
                <a:gd name="f1188" fmla="*/ f1076 1 1621"/>
                <a:gd name="f1189" fmla="*/ f1077 1 1451"/>
                <a:gd name="f1190" fmla="*/ f1078 1 1621"/>
                <a:gd name="f1191" fmla="*/ f1079 1 1451"/>
                <a:gd name="f1192" fmla="*/ f1080 1 1621"/>
                <a:gd name="f1193" fmla="*/ f1081 1 1451"/>
                <a:gd name="f1194" fmla="*/ f1082 1 1621"/>
                <a:gd name="f1195" fmla="*/ f1083 1 1451"/>
                <a:gd name="f1196" fmla="*/ f1084 1 1621"/>
                <a:gd name="f1197" fmla="*/ f1085 1 1451"/>
                <a:gd name="f1198" fmla="*/ f1086 1 1621"/>
                <a:gd name="f1199" fmla="*/ f1087 1 1451"/>
                <a:gd name="f1200" fmla="*/ f1088 1 1621"/>
                <a:gd name="f1201" fmla="*/ f1089 1 1451"/>
                <a:gd name="f1202" fmla="*/ f1090 1 1621"/>
                <a:gd name="f1203" fmla="*/ f1091 1 1451"/>
                <a:gd name="f1204" fmla="*/ f1092 1 1621"/>
                <a:gd name="f1205" fmla="*/ f1093 1 1621"/>
                <a:gd name="f1206" fmla="*/ f1094 1 1451"/>
                <a:gd name="f1207" fmla="*/ f1095 1 1621"/>
                <a:gd name="f1208" fmla="*/ f1096 1 1451"/>
                <a:gd name="f1209" fmla="*/ f1097 1 1621"/>
                <a:gd name="f1210" fmla="*/ f1098 1 1451"/>
                <a:gd name="f1211" fmla="*/ f1099 1 1621"/>
                <a:gd name="f1212" fmla="*/ f1100 1 1451"/>
                <a:gd name="f1213" fmla="*/ f1101 1 1621"/>
                <a:gd name="f1214" fmla="*/ f1102 1 1451"/>
                <a:gd name="f1215" fmla="*/ f1103 1 1621"/>
                <a:gd name="f1216" fmla="*/ f1104 1 1451"/>
                <a:gd name="f1217" fmla="*/ f1105 1 1621"/>
                <a:gd name="f1218" fmla="*/ f1106 1 1451"/>
                <a:gd name="f1219" fmla="*/ f1107 1 1621"/>
                <a:gd name="f1220" fmla="*/ f1108 1 1451"/>
                <a:gd name="f1221" fmla="*/ f1109 1 1621"/>
                <a:gd name="f1222" fmla="*/ f1110 1 1451"/>
                <a:gd name="f1223" fmla="*/ f1111 1 1451"/>
                <a:gd name="f1224" fmla="*/ f1112 1 1621"/>
                <a:gd name="f1225" fmla="*/ f1113 1 1451"/>
                <a:gd name="f1226" fmla="*/ f1114 1 1621"/>
                <a:gd name="f1227" fmla="*/ f1115 1 1451"/>
                <a:gd name="f1228" fmla="*/ f1116 1 1621"/>
                <a:gd name="f1229" fmla="*/ f1117 1 1451"/>
                <a:gd name="f1230" fmla="*/ f1118 1 1451"/>
                <a:gd name="f1231" fmla="*/ f1119 1 1621"/>
                <a:gd name="f1232" fmla="*/ f1120 1 1451"/>
                <a:gd name="f1233" fmla="*/ f1121 1 1621"/>
                <a:gd name="f1234" fmla="*/ f1122 1 1451"/>
                <a:gd name="f1235" fmla="*/ f1123 1 1621"/>
                <a:gd name="f1236" fmla="*/ f1124 1 1451"/>
                <a:gd name="f1237" fmla="*/ f1125 1 1621"/>
                <a:gd name="f1238" fmla="*/ f1126 1 1451"/>
                <a:gd name="f1239" fmla="*/ f1127 1 1621"/>
                <a:gd name="f1240" fmla="*/ f1128 1 1451"/>
                <a:gd name="f1241" fmla="*/ f1129 1 1621"/>
                <a:gd name="f1242" fmla="*/ f1130 1 1451"/>
                <a:gd name="f1243" fmla="*/ f1131 1 1621"/>
                <a:gd name="f1244" fmla="*/ f1132 1 1451"/>
                <a:gd name="f1245" fmla="*/ f1133 1 1621"/>
                <a:gd name="f1246" fmla="*/ f1134 1 1451"/>
                <a:gd name="f1247" fmla="*/ f1135 1 1621"/>
                <a:gd name="f1248" fmla="*/ f1136 1 1451"/>
                <a:gd name="f1249" fmla="*/ f1137 1 1621"/>
                <a:gd name="f1250" fmla="*/ f1138 1 1451"/>
                <a:gd name="f1251" fmla="*/ f1139 1 1621"/>
                <a:gd name="f1252" fmla="*/ f1140 1 1451"/>
                <a:gd name="f1253" fmla="*/ f1141 1 1621"/>
                <a:gd name="f1254" fmla="*/ f1142 1 1451"/>
                <a:gd name="f1255" fmla="*/ f1143 1 1621"/>
                <a:gd name="f1256" fmla="*/ f1144 1 1451"/>
                <a:gd name="f1257" fmla="*/ 0 1 f1032"/>
                <a:gd name="f1258" fmla="*/ f1026 1 f1032"/>
                <a:gd name="f1259" fmla="*/ 0 1 f1033"/>
                <a:gd name="f1260" fmla="*/ f1027 1 f1033"/>
                <a:gd name="f1261" fmla="*/ f1146 1 f1032"/>
                <a:gd name="f1262" fmla="*/ f1147 1 f1033"/>
                <a:gd name="f1263" fmla="*/ f1148 1 f1032"/>
                <a:gd name="f1264" fmla="*/ f1149 1 f1033"/>
                <a:gd name="f1265" fmla="*/ f1150 1 f1032"/>
                <a:gd name="f1266" fmla="*/ f1151 1 f1033"/>
                <a:gd name="f1267" fmla="*/ f1152 1 f1032"/>
                <a:gd name="f1268" fmla="*/ f1153 1 f1033"/>
                <a:gd name="f1269" fmla="*/ f1154 1 f1032"/>
                <a:gd name="f1270" fmla="*/ f1155 1 f1033"/>
                <a:gd name="f1271" fmla="*/ f1156 1 f1032"/>
                <a:gd name="f1272" fmla="*/ f1157 1 f1033"/>
                <a:gd name="f1273" fmla="*/ f1158 1 f1032"/>
                <a:gd name="f1274" fmla="*/ f1159 1 f1033"/>
                <a:gd name="f1275" fmla="*/ f1160 1 f1032"/>
                <a:gd name="f1276" fmla="*/ f1161 1 f1033"/>
                <a:gd name="f1277" fmla="*/ f1162 1 f1032"/>
                <a:gd name="f1278" fmla="*/ f1163 1 f1033"/>
                <a:gd name="f1279" fmla="*/ f1164 1 f1032"/>
                <a:gd name="f1280" fmla="*/ f1165 1 f1033"/>
                <a:gd name="f1281" fmla="*/ f1166 1 f1032"/>
                <a:gd name="f1282" fmla="*/ f1167 1 f1033"/>
                <a:gd name="f1283" fmla="*/ f1168 1 f1032"/>
                <a:gd name="f1284" fmla="*/ f1169 1 f1033"/>
                <a:gd name="f1285" fmla="*/ f1170 1 f1032"/>
                <a:gd name="f1286" fmla="*/ f1171 1 f1033"/>
                <a:gd name="f1287" fmla="*/ f1172 1 f1032"/>
                <a:gd name="f1288" fmla="*/ f1173 1 f1033"/>
                <a:gd name="f1289" fmla="*/ f1174 1 f1032"/>
                <a:gd name="f1290" fmla="*/ f1175 1 f1033"/>
                <a:gd name="f1291" fmla="*/ f1176 1 f1032"/>
                <a:gd name="f1292" fmla="*/ f1177 1 f1033"/>
                <a:gd name="f1293" fmla="*/ f1178 1 f1032"/>
                <a:gd name="f1294" fmla="*/ f1179 1 f1033"/>
                <a:gd name="f1295" fmla="*/ f1180 1 f1032"/>
                <a:gd name="f1296" fmla="*/ f1181 1 f1033"/>
                <a:gd name="f1297" fmla="*/ f1182 1 f1032"/>
                <a:gd name="f1298" fmla="*/ f1183 1 f1033"/>
                <a:gd name="f1299" fmla="*/ f1184 1 f1032"/>
                <a:gd name="f1300" fmla="*/ f1185 1 f1033"/>
                <a:gd name="f1301" fmla="*/ f1186 1 f1032"/>
                <a:gd name="f1302" fmla="*/ f1187 1 f1033"/>
                <a:gd name="f1303" fmla="*/ f1188 1 f1032"/>
                <a:gd name="f1304" fmla="*/ f1189 1 f1033"/>
                <a:gd name="f1305" fmla="*/ f1190 1 f1032"/>
                <a:gd name="f1306" fmla="*/ f1191 1 f1033"/>
                <a:gd name="f1307" fmla="*/ f1192 1 f1032"/>
                <a:gd name="f1308" fmla="*/ f1193 1 f1033"/>
                <a:gd name="f1309" fmla="*/ f1194 1 f1032"/>
                <a:gd name="f1310" fmla="*/ f1195 1 f1033"/>
                <a:gd name="f1311" fmla="*/ f1196 1 f1032"/>
                <a:gd name="f1312" fmla="*/ f1197 1 f1033"/>
                <a:gd name="f1313" fmla="*/ f1198 1 f1032"/>
                <a:gd name="f1314" fmla="*/ f1199 1 f1033"/>
                <a:gd name="f1315" fmla="*/ f1200 1 f1032"/>
                <a:gd name="f1316" fmla="*/ f1201 1 f1033"/>
                <a:gd name="f1317" fmla="*/ f1202 1 f1032"/>
                <a:gd name="f1318" fmla="*/ f1203 1 f1033"/>
                <a:gd name="f1319" fmla="*/ f1204 1 f1032"/>
                <a:gd name="f1320" fmla="*/ f1205 1 f1032"/>
                <a:gd name="f1321" fmla="*/ f1206 1 f1033"/>
                <a:gd name="f1322" fmla="*/ f1207 1 f1032"/>
                <a:gd name="f1323" fmla="*/ f1208 1 f1033"/>
                <a:gd name="f1324" fmla="*/ f1209 1 f1032"/>
                <a:gd name="f1325" fmla="*/ f1210 1 f1033"/>
                <a:gd name="f1326" fmla="*/ f1211 1 f1032"/>
                <a:gd name="f1327" fmla="*/ f1212 1 f1033"/>
                <a:gd name="f1328" fmla="*/ f1213 1 f1032"/>
                <a:gd name="f1329" fmla="*/ f1214 1 f1033"/>
                <a:gd name="f1330" fmla="*/ f1215 1 f1032"/>
                <a:gd name="f1331" fmla="*/ f1216 1 f1033"/>
                <a:gd name="f1332" fmla="*/ f1217 1 f1032"/>
                <a:gd name="f1333" fmla="*/ f1218 1 f1033"/>
                <a:gd name="f1334" fmla="*/ f1219 1 f1032"/>
                <a:gd name="f1335" fmla="*/ f1220 1 f1033"/>
                <a:gd name="f1336" fmla="*/ f1221 1 f1032"/>
                <a:gd name="f1337" fmla="*/ f1222 1 f1033"/>
                <a:gd name="f1338" fmla="*/ f1223 1 f1033"/>
                <a:gd name="f1339" fmla="*/ f1224 1 f1032"/>
                <a:gd name="f1340" fmla="*/ f1225 1 f1033"/>
                <a:gd name="f1341" fmla="*/ f1226 1 f1032"/>
                <a:gd name="f1342" fmla="*/ f1227 1 f1033"/>
                <a:gd name="f1343" fmla="*/ f1228 1 f1032"/>
                <a:gd name="f1344" fmla="*/ f1229 1 f1033"/>
                <a:gd name="f1345" fmla="*/ f1230 1 f1033"/>
                <a:gd name="f1346" fmla="*/ f1231 1 f1032"/>
                <a:gd name="f1347" fmla="*/ f1232 1 f1033"/>
                <a:gd name="f1348" fmla="*/ f1233 1 f1032"/>
                <a:gd name="f1349" fmla="*/ f1234 1 f1033"/>
                <a:gd name="f1350" fmla="*/ f1235 1 f1032"/>
                <a:gd name="f1351" fmla="*/ f1236 1 f1033"/>
                <a:gd name="f1352" fmla="*/ f1237 1 f1032"/>
                <a:gd name="f1353" fmla="*/ f1238 1 f1033"/>
                <a:gd name="f1354" fmla="*/ f1239 1 f1032"/>
                <a:gd name="f1355" fmla="*/ f1240 1 f1033"/>
                <a:gd name="f1356" fmla="*/ f1241 1 f1032"/>
                <a:gd name="f1357" fmla="*/ f1242 1 f1033"/>
                <a:gd name="f1358" fmla="*/ f1243 1 f1032"/>
                <a:gd name="f1359" fmla="*/ f1244 1 f1033"/>
                <a:gd name="f1360" fmla="*/ f1245 1 f1032"/>
                <a:gd name="f1361" fmla="*/ f1246 1 f1033"/>
                <a:gd name="f1362" fmla="*/ f1247 1 f1032"/>
                <a:gd name="f1363" fmla="*/ f1248 1 f1033"/>
                <a:gd name="f1364" fmla="*/ f1249 1 f1032"/>
                <a:gd name="f1365" fmla="*/ f1250 1 f1033"/>
                <a:gd name="f1366" fmla="*/ f1251 1 f1032"/>
                <a:gd name="f1367" fmla="*/ f1252 1 f1033"/>
                <a:gd name="f1368" fmla="*/ f1253 1 f1032"/>
                <a:gd name="f1369" fmla="*/ f1254 1 f1033"/>
                <a:gd name="f1370" fmla="*/ f1255 1 f1032"/>
                <a:gd name="f1371" fmla="*/ f1256 1 f1033"/>
                <a:gd name="f1372" fmla="*/ f1257 f1023 1"/>
                <a:gd name="f1373" fmla="*/ f1258 f1023 1"/>
                <a:gd name="f1374" fmla="*/ f1260 f1024 1"/>
                <a:gd name="f1375" fmla="*/ f1259 f1024 1"/>
                <a:gd name="f1376" fmla="*/ f1261 f1023 1"/>
                <a:gd name="f1377" fmla="*/ f1262 f1024 1"/>
                <a:gd name="f1378" fmla="*/ f1263 f1023 1"/>
                <a:gd name="f1379" fmla="*/ f1264 f1024 1"/>
                <a:gd name="f1380" fmla="*/ f1265 f1023 1"/>
                <a:gd name="f1381" fmla="*/ f1266 f1024 1"/>
                <a:gd name="f1382" fmla="*/ f1267 f1023 1"/>
                <a:gd name="f1383" fmla="*/ f1268 f1024 1"/>
                <a:gd name="f1384" fmla="*/ f1269 f1023 1"/>
                <a:gd name="f1385" fmla="*/ f1270 f1024 1"/>
                <a:gd name="f1386" fmla="*/ f1271 f1023 1"/>
                <a:gd name="f1387" fmla="*/ f1272 f1024 1"/>
                <a:gd name="f1388" fmla="*/ f1273 f1023 1"/>
                <a:gd name="f1389" fmla="*/ f1274 f1024 1"/>
                <a:gd name="f1390" fmla="*/ f1275 f1023 1"/>
                <a:gd name="f1391" fmla="*/ f1276 f1024 1"/>
                <a:gd name="f1392" fmla="*/ f1277 f1023 1"/>
                <a:gd name="f1393" fmla="*/ f1278 f1024 1"/>
                <a:gd name="f1394" fmla="*/ f1279 f1023 1"/>
                <a:gd name="f1395" fmla="*/ f1280 f1024 1"/>
                <a:gd name="f1396" fmla="*/ f1281 f1023 1"/>
                <a:gd name="f1397" fmla="*/ f1282 f1024 1"/>
                <a:gd name="f1398" fmla="*/ f1283 f1023 1"/>
                <a:gd name="f1399" fmla="*/ f1284 f1024 1"/>
                <a:gd name="f1400" fmla="*/ f1285 f1023 1"/>
                <a:gd name="f1401" fmla="*/ f1286 f1024 1"/>
                <a:gd name="f1402" fmla="*/ f1287 f1023 1"/>
                <a:gd name="f1403" fmla="*/ f1288 f1024 1"/>
                <a:gd name="f1404" fmla="*/ f1289 f1023 1"/>
                <a:gd name="f1405" fmla="*/ f1290 f1024 1"/>
                <a:gd name="f1406" fmla="*/ f1291 f1023 1"/>
                <a:gd name="f1407" fmla="*/ f1292 f1024 1"/>
                <a:gd name="f1408" fmla="*/ f1293 f1023 1"/>
                <a:gd name="f1409" fmla="*/ f1294 f1024 1"/>
                <a:gd name="f1410" fmla="*/ f1295 f1023 1"/>
                <a:gd name="f1411" fmla="*/ f1296 f1024 1"/>
                <a:gd name="f1412" fmla="*/ f1297 f1023 1"/>
                <a:gd name="f1413" fmla="*/ f1298 f1024 1"/>
                <a:gd name="f1414" fmla="*/ f1299 f1023 1"/>
                <a:gd name="f1415" fmla="*/ f1300 f1024 1"/>
                <a:gd name="f1416" fmla="*/ f1301 f1023 1"/>
                <a:gd name="f1417" fmla="*/ f1302 f1024 1"/>
                <a:gd name="f1418" fmla="*/ f1303 f1023 1"/>
                <a:gd name="f1419" fmla="*/ f1304 f1024 1"/>
                <a:gd name="f1420" fmla="*/ f1305 f1023 1"/>
                <a:gd name="f1421" fmla="*/ f1306 f1024 1"/>
                <a:gd name="f1422" fmla="*/ f1307 f1023 1"/>
                <a:gd name="f1423" fmla="*/ f1308 f1024 1"/>
                <a:gd name="f1424" fmla="*/ f1309 f1023 1"/>
                <a:gd name="f1425" fmla="*/ f1310 f1024 1"/>
                <a:gd name="f1426" fmla="*/ f1311 f1023 1"/>
                <a:gd name="f1427" fmla="*/ f1312 f1024 1"/>
                <a:gd name="f1428" fmla="*/ f1313 f1023 1"/>
                <a:gd name="f1429" fmla="*/ f1314 f1024 1"/>
                <a:gd name="f1430" fmla="*/ f1315 f1023 1"/>
                <a:gd name="f1431" fmla="*/ f1316 f1024 1"/>
                <a:gd name="f1432" fmla="*/ f1317 f1023 1"/>
                <a:gd name="f1433" fmla="*/ f1318 f1024 1"/>
                <a:gd name="f1434" fmla="*/ f1319 f1023 1"/>
                <a:gd name="f1435" fmla="*/ f1320 f1023 1"/>
                <a:gd name="f1436" fmla="*/ f1321 f1024 1"/>
                <a:gd name="f1437" fmla="*/ f1322 f1023 1"/>
                <a:gd name="f1438" fmla="*/ f1323 f1024 1"/>
                <a:gd name="f1439" fmla="*/ f1324 f1023 1"/>
                <a:gd name="f1440" fmla="*/ f1325 f1024 1"/>
                <a:gd name="f1441" fmla="*/ f1326 f1023 1"/>
                <a:gd name="f1442" fmla="*/ f1327 f1024 1"/>
                <a:gd name="f1443" fmla="*/ f1328 f1023 1"/>
                <a:gd name="f1444" fmla="*/ f1329 f1024 1"/>
                <a:gd name="f1445" fmla="*/ f1330 f1023 1"/>
                <a:gd name="f1446" fmla="*/ f1331 f1024 1"/>
                <a:gd name="f1447" fmla="*/ f1332 f1023 1"/>
                <a:gd name="f1448" fmla="*/ f1333 f1024 1"/>
                <a:gd name="f1449" fmla="*/ f1334 f1023 1"/>
                <a:gd name="f1450" fmla="*/ f1335 f1024 1"/>
                <a:gd name="f1451" fmla="*/ f1336 f1023 1"/>
                <a:gd name="f1452" fmla="*/ f1337 f1024 1"/>
                <a:gd name="f1453" fmla="*/ f1338 f1024 1"/>
                <a:gd name="f1454" fmla="*/ f1339 f1023 1"/>
                <a:gd name="f1455" fmla="*/ f1340 f1024 1"/>
                <a:gd name="f1456" fmla="*/ f1341 f1023 1"/>
                <a:gd name="f1457" fmla="*/ f1342 f1024 1"/>
                <a:gd name="f1458" fmla="*/ f1343 f1023 1"/>
                <a:gd name="f1459" fmla="*/ f1344 f1024 1"/>
                <a:gd name="f1460" fmla="*/ f1345 f1024 1"/>
                <a:gd name="f1461" fmla="*/ f1346 f1023 1"/>
                <a:gd name="f1462" fmla="*/ f1347 f1024 1"/>
                <a:gd name="f1463" fmla="*/ f1348 f1023 1"/>
                <a:gd name="f1464" fmla="*/ f1349 f1024 1"/>
                <a:gd name="f1465" fmla="*/ f1350 f1023 1"/>
                <a:gd name="f1466" fmla="*/ f1351 f1024 1"/>
                <a:gd name="f1467" fmla="*/ f1352 f1023 1"/>
                <a:gd name="f1468" fmla="*/ f1353 f1024 1"/>
                <a:gd name="f1469" fmla="*/ f1354 f1023 1"/>
                <a:gd name="f1470" fmla="*/ f1355 f1024 1"/>
                <a:gd name="f1471" fmla="*/ f1356 f1023 1"/>
                <a:gd name="f1472" fmla="*/ f1357 f1024 1"/>
                <a:gd name="f1473" fmla="*/ f1358 f1023 1"/>
                <a:gd name="f1474" fmla="*/ f1359 f1024 1"/>
                <a:gd name="f1475" fmla="*/ f1360 f1023 1"/>
                <a:gd name="f1476" fmla="*/ f1361 f1024 1"/>
                <a:gd name="f1477" fmla="*/ f1362 f1023 1"/>
                <a:gd name="f1478" fmla="*/ f1363 f1024 1"/>
                <a:gd name="f1479" fmla="*/ f1364 f1023 1"/>
                <a:gd name="f1480" fmla="*/ f1365 f1024 1"/>
                <a:gd name="f1481" fmla="*/ f1366 f1023 1"/>
                <a:gd name="f1482" fmla="*/ f1367 f1024 1"/>
                <a:gd name="f1483" fmla="*/ f1368 f1023 1"/>
                <a:gd name="f1484" fmla="*/ f1369 f1024 1"/>
                <a:gd name="f1485" fmla="*/ f1370 f1023 1"/>
                <a:gd name="f1486" fmla="*/ f1371 f10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45">
                  <a:pos x="f1376" y="f1377"/>
                </a:cxn>
                <a:cxn ang="f1145">
                  <a:pos x="f1378" y="f1379"/>
                </a:cxn>
                <a:cxn ang="f1145">
                  <a:pos x="f1380" y="f1381"/>
                </a:cxn>
                <a:cxn ang="f1145">
                  <a:pos x="f1382" y="f1383"/>
                </a:cxn>
                <a:cxn ang="f1145">
                  <a:pos x="f1384" y="f1385"/>
                </a:cxn>
                <a:cxn ang="f1145">
                  <a:pos x="f1386" y="f1387"/>
                </a:cxn>
                <a:cxn ang="f1145">
                  <a:pos x="f1388" y="f1389"/>
                </a:cxn>
                <a:cxn ang="f1145">
                  <a:pos x="f1390" y="f1391"/>
                </a:cxn>
                <a:cxn ang="f1145">
                  <a:pos x="f1392" y="f1393"/>
                </a:cxn>
                <a:cxn ang="f1145">
                  <a:pos x="f1394" y="f1395"/>
                </a:cxn>
                <a:cxn ang="f1145">
                  <a:pos x="f1396" y="f1397"/>
                </a:cxn>
                <a:cxn ang="f1145">
                  <a:pos x="f1398" y="f1399"/>
                </a:cxn>
                <a:cxn ang="f1145">
                  <a:pos x="f1400" y="f1401"/>
                </a:cxn>
                <a:cxn ang="f1145">
                  <a:pos x="f1402" y="f1403"/>
                </a:cxn>
                <a:cxn ang="f1145">
                  <a:pos x="f1404" y="f1405"/>
                </a:cxn>
                <a:cxn ang="f1145">
                  <a:pos x="f1406" y="f1407"/>
                </a:cxn>
                <a:cxn ang="f1145">
                  <a:pos x="f1408" y="f1409"/>
                </a:cxn>
                <a:cxn ang="f1145">
                  <a:pos x="f1410" y="f1411"/>
                </a:cxn>
                <a:cxn ang="f1145">
                  <a:pos x="f1412" y="f1413"/>
                </a:cxn>
                <a:cxn ang="f1145">
                  <a:pos x="f1414" y="f1415"/>
                </a:cxn>
                <a:cxn ang="f1145">
                  <a:pos x="f1416" y="f1417"/>
                </a:cxn>
                <a:cxn ang="f1145">
                  <a:pos x="f1418" y="f1419"/>
                </a:cxn>
                <a:cxn ang="f1145">
                  <a:pos x="f1420" y="f1421"/>
                </a:cxn>
                <a:cxn ang="f1145">
                  <a:pos x="f1422" y="f1423"/>
                </a:cxn>
                <a:cxn ang="f1145">
                  <a:pos x="f1424" y="f1425"/>
                </a:cxn>
                <a:cxn ang="f1145">
                  <a:pos x="f1426" y="f1427"/>
                </a:cxn>
                <a:cxn ang="f1145">
                  <a:pos x="f1428" y="f1429"/>
                </a:cxn>
                <a:cxn ang="f1145">
                  <a:pos x="f1430" y="f1431"/>
                </a:cxn>
                <a:cxn ang="f1145">
                  <a:pos x="f1432" y="f1433"/>
                </a:cxn>
                <a:cxn ang="f1145">
                  <a:pos x="f1434" y="f1401"/>
                </a:cxn>
                <a:cxn ang="f1145">
                  <a:pos x="f1435" y="f1436"/>
                </a:cxn>
                <a:cxn ang="f1145">
                  <a:pos x="f1437" y="f1438"/>
                </a:cxn>
                <a:cxn ang="f1145">
                  <a:pos x="f1439" y="f1440"/>
                </a:cxn>
                <a:cxn ang="f1145">
                  <a:pos x="f1441" y="f1442"/>
                </a:cxn>
                <a:cxn ang="f1145">
                  <a:pos x="f1443" y="f1444"/>
                </a:cxn>
                <a:cxn ang="f1145">
                  <a:pos x="f1445" y="f1446"/>
                </a:cxn>
                <a:cxn ang="f1145">
                  <a:pos x="f1447" y="f1448"/>
                </a:cxn>
                <a:cxn ang="f1145">
                  <a:pos x="f1449" y="f1450"/>
                </a:cxn>
                <a:cxn ang="f1145">
                  <a:pos x="f1451" y="f1452"/>
                </a:cxn>
                <a:cxn ang="f1145">
                  <a:pos x="f1388" y="f1453"/>
                </a:cxn>
                <a:cxn ang="f1145">
                  <a:pos x="f1454" y="f1455"/>
                </a:cxn>
                <a:cxn ang="f1145">
                  <a:pos x="f1456" y="f1457"/>
                </a:cxn>
                <a:cxn ang="f1145">
                  <a:pos x="f1458" y="f1459"/>
                </a:cxn>
                <a:cxn ang="f1145">
                  <a:pos x="f1428" y="f1460"/>
                </a:cxn>
                <a:cxn ang="f1145">
                  <a:pos x="f1461" y="f1462"/>
                </a:cxn>
                <a:cxn ang="f1145">
                  <a:pos x="f1463" y="f1464"/>
                </a:cxn>
                <a:cxn ang="f1145">
                  <a:pos x="f1465" y="f1466"/>
                </a:cxn>
                <a:cxn ang="f1145">
                  <a:pos x="f1467" y="f1468"/>
                </a:cxn>
                <a:cxn ang="f1145">
                  <a:pos x="f1469" y="f1470"/>
                </a:cxn>
                <a:cxn ang="f1145">
                  <a:pos x="f1471" y="f1472"/>
                </a:cxn>
                <a:cxn ang="f1145">
                  <a:pos x="f1473" y="f1474"/>
                </a:cxn>
                <a:cxn ang="f1145">
                  <a:pos x="f1475" y="f1476"/>
                </a:cxn>
                <a:cxn ang="f1145">
                  <a:pos x="f1477" y="f1478"/>
                </a:cxn>
                <a:cxn ang="f1145">
                  <a:pos x="f1479" y="f1480"/>
                </a:cxn>
                <a:cxn ang="f1145">
                  <a:pos x="f1481" y="f1482"/>
                </a:cxn>
                <a:cxn ang="f1145">
                  <a:pos x="f1483" y="f1484"/>
                </a:cxn>
                <a:cxn ang="f1145">
                  <a:pos x="f1485" y="f1486"/>
                </a:cxn>
              </a:cxnLst>
              <a:rect l="f1372" t="f1375" r="f1373" b="f1374"/>
              <a:pathLst>
                <a:path w="1621" h="1451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58" y="f60"/>
                    <a:pt x="f58" y="f61"/>
                  </a:cubicBezTo>
                  <a:cubicBezTo>
                    <a:pt x="f58" y="f62"/>
                    <a:pt x="f63" y="f64"/>
                    <a:pt x="f3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5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3" y="f85"/>
                    <a:pt x="f86" y="f87"/>
                  </a:cubicBezTo>
                  <a:cubicBezTo>
                    <a:pt x="f88" y="f87"/>
                    <a:pt x="f89" y="f87"/>
                    <a:pt x="f56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89" y="f103"/>
                    <a:pt x="f89" y="f103"/>
                    <a:pt x="f104" y="f105"/>
                  </a:cubicBezTo>
                  <a:cubicBezTo>
                    <a:pt x="f106" y="f107"/>
                    <a:pt x="f108" y="f109"/>
                    <a:pt x="f88" y="f110"/>
                  </a:cubicBezTo>
                  <a:cubicBezTo>
                    <a:pt x="f111" y="f112"/>
                    <a:pt x="f113" y="f114"/>
                    <a:pt x="f115" y="f116"/>
                  </a:cubicBezTo>
                  <a:cubicBezTo>
                    <a:pt x="f26" y="f117"/>
                    <a:pt x="f118" y="f119"/>
                    <a:pt x="f120" y="f121"/>
                  </a:cubicBezTo>
                  <a:cubicBezTo>
                    <a:pt x="f122" y="f123"/>
                    <a:pt x="f32" y="f124"/>
                    <a:pt x="f58" y="f125"/>
                  </a:cubicBezTo>
                  <a:cubicBezTo>
                    <a:pt x="f89" y="f126"/>
                    <a:pt x="f127" y="f126"/>
                    <a:pt x="f128" y="f126"/>
                  </a:cubicBezTo>
                  <a:cubicBezTo>
                    <a:pt x="f129" y="f126"/>
                    <a:pt x="f130" y="f131"/>
                    <a:pt x="f132" y="f133"/>
                  </a:cubicBezTo>
                  <a:cubicBezTo>
                    <a:pt x="f36" y="f134"/>
                    <a:pt x="f50" y="f135"/>
                    <a:pt x="f46" y="f136"/>
                  </a:cubicBezTo>
                  <a:cubicBezTo>
                    <a:pt x="f137" y="f138"/>
                    <a:pt x="f139" y="f140"/>
                    <a:pt x="f83" y="f141"/>
                  </a:cubicBezTo>
                  <a:cubicBezTo>
                    <a:pt x="f18" y="f142"/>
                    <a:pt x="f127" y="f143"/>
                    <a:pt x="f83" y="f144"/>
                  </a:cubicBezTo>
                  <a:cubicBezTo>
                    <a:pt x="f145" y="f146"/>
                    <a:pt x="f147" y="f148"/>
                    <a:pt x="f149" y="f150"/>
                  </a:cubicBezTo>
                  <a:cubicBezTo>
                    <a:pt x="f151" y="f152"/>
                    <a:pt x="f153" y="f154"/>
                    <a:pt x="f80" y="f155"/>
                  </a:cubicBezTo>
                  <a:cubicBezTo>
                    <a:pt x="f90" y="f155"/>
                    <a:pt x="f156" y="f155"/>
                    <a:pt x="f157" y="f158"/>
                  </a:cubicBezTo>
                  <a:cubicBezTo>
                    <a:pt x="f159" y="f160"/>
                    <a:pt x="f161" y="f162"/>
                    <a:pt x="f163" y="f53"/>
                  </a:cubicBezTo>
                  <a:cubicBezTo>
                    <a:pt x="f164" y="f146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16"/>
                  </a:cubicBezTo>
                  <a:cubicBezTo>
                    <a:pt x="f174" y="f175"/>
                    <a:pt x="f176" y="f177"/>
                    <a:pt x="f165" y="f178"/>
                  </a:cubicBezTo>
                  <a:cubicBezTo>
                    <a:pt x="f179" y="f180"/>
                    <a:pt x="f181" y="f182"/>
                    <a:pt x="f183" y="f184"/>
                  </a:cubicBezTo>
                  <a:cubicBezTo>
                    <a:pt x="f185" y="f186"/>
                    <a:pt x="f187" y="f94"/>
                    <a:pt x="f62" y="f94"/>
                  </a:cubicBezTo>
                  <a:cubicBezTo>
                    <a:pt x="f188" y="f94"/>
                    <a:pt x="f164" y="f94"/>
                    <a:pt x="f189" y="f190"/>
                  </a:cubicBezTo>
                  <a:cubicBezTo>
                    <a:pt x="f165" y="f190"/>
                    <a:pt x="f191" y="f192"/>
                    <a:pt x="f193" y="f194"/>
                  </a:cubicBezTo>
                  <a:cubicBezTo>
                    <a:pt x="f195" y="f196"/>
                    <a:pt x="f169" y="f197"/>
                    <a:pt x="f198" y="f199"/>
                  </a:cubicBezTo>
                  <a:cubicBezTo>
                    <a:pt x="f198" y="f199"/>
                    <a:pt x="f198" y="f200"/>
                    <a:pt x="f201" y="f202"/>
                  </a:cubicBezTo>
                  <a:cubicBezTo>
                    <a:pt x="f171" y="f203"/>
                    <a:pt x="f204" y="f205"/>
                    <a:pt x="f206" y="f207"/>
                  </a:cubicBezTo>
                  <a:cubicBezTo>
                    <a:pt x="f208" y="f209"/>
                    <a:pt x="f210" y="f211"/>
                    <a:pt x="f212" y="f213"/>
                  </a:cubicBezTo>
                  <a:cubicBezTo>
                    <a:pt x="f214" y="f121"/>
                    <a:pt x="f215" y="f213"/>
                    <a:pt x="f216" y="f217"/>
                  </a:cubicBezTo>
                  <a:cubicBezTo>
                    <a:pt x="f218" y="f219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229"/>
                  </a:cubicBezTo>
                  <a:cubicBezTo>
                    <a:pt x="f230" y="f231"/>
                    <a:pt x="f232" y="f233"/>
                    <a:pt x="f201" y="f234"/>
                  </a:cubicBezTo>
                  <a:cubicBezTo>
                    <a:pt x="f198" y="f235"/>
                    <a:pt x="f236" y="f237"/>
                    <a:pt x="f238" y="f239"/>
                  </a:cubicBezTo>
                  <a:cubicBezTo>
                    <a:pt x="f240" y="f241"/>
                    <a:pt x="f240" y="f242"/>
                    <a:pt x="f243" y="f244"/>
                  </a:cubicBezTo>
                  <a:cubicBezTo>
                    <a:pt x="f169" y="f56"/>
                    <a:pt x="f41" y="f245"/>
                    <a:pt x="f37" y="f246"/>
                  </a:cubicBezTo>
                  <a:cubicBezTo>
                    <a:pt x="f247" y="f248"/>
                    <a:pt x="f249" y="f250"/>
                    <a:pt x="f251" y="f88"/>
                  </a:cubicBezTo>
                  <a:cubicBezTo>
                    <a:pt x="f252" y="f127"/>
                    <a:pt x="f252" y="f18"/>
                    <a:pt x="f253" y="f254"/>
                  </a:cubicBezTo>
                  <a:cubicBezTo>
                    <a:pt x="f255" y="f32"/>
                    <a:pt x="f256" y="f26"/>
                    <a:pt x="f257" y="f258"/>
                  </a:cubicBezTo>
                  <a:cubicBezTo>
                    <a:pt x="f259" y="f260"/>
                    <a:pt x="f261" y="f32"/>
                    <a:pt x="f262" y="f263"/>
                  </a:cubicBezTo>
                  <a:cubicBezTo>
                    <a:pt x="f264" y="f93"/>
                    <a:pt x="f265" y="f266"/>
                    <a:pt x="f267" y="f268"/>
                  </a:cubicBezTo>
                  <a:cubicBezTo>
                    <a:pt x="f269" y="f5"/>
                    <a:pt x="f270" y="f118"/>
                    <a:pt x="f271" y="f272"/>
                  </a:cubicBezTo>
                  <a:cubicBezTo>
                    <a:pt x="f273" y="f274"/>
                    <a:pt x="f275" y="f276"/>
                    <a:pt x="f277" y="f278"/>
                  </a:cubicBezTo>
                  <a:cubicBezTo>
                    <a:pt x="f279" y="f280"/>
                    <a:pt x="f281" y="f153"/>
                    <a:pt x="f282" y="f283"/>
                  </a:cubicBezTo>
                  <a:cubicBezTo>
                    <a:pt x="f269" y="f284"/>
                    <a:pt x="f285" y="f286"/>
                    <a:pt x="f269" y="f287"/>
                  </a:cubicBezTo>
                  <a:cubicBezTo>
                    <a:pt x="f288" y="f289"/>
                    <a:pt x="f290" y="f291"/>
                    <a:pt x="f292" y="f78"/>
                  </a:cubicBezTo>
                  <a:cubicBezTo>
                    <a:pt x="f277" y="f293"/>
                    <a:pt x="f294" y="f295"/>
                    <a:pt x="f296" y="f297"/>
                  </a:cubicBezTo>
                  <a:cubicBezTo>
                    <a:pt x="f298" y="f299"/>
                    <a:pt x="f300" y="f301"/>
                    <a:pt x="f302" y="f303"/>
                  </a:cubicBezTo>
                  <a:cubicBezTo>
                    <a:pt x="f304" y="f67"/>
                    <a:pt x="f305" y="f67"/>
                    <a:pt x="f306" y="f307"/>
                  </a:cubicBezTo>
                  <a:cubicBezTo>
                    <a:pt x="f308" y="f309"/>
                    <a:pt x="f310" y="f163"/>
                    <a:pt x="f311" y="f312"/>
                  </a:cubicBezTo>
                  <a:cubicBezTo>
                    <a:pt x="f313" y="f57"/>
                    <a:pt x="f269" y="f314"/>
                    <a:pt x="f315" y="f316"/>
                  </a:cubicBezTo>
                  <a:cubicBezTo>
                    <a:pt x="f317" y="f318"/>
                    <a:pt x="f319" y="f320"/>
                    <a:pt x="f321" y="f322"/>
                  </a:cubicBezTo>
                  <a:cubicBezTo>
                    <a:pt x="f323" y="f324"/>
                    <a:pt x="f6" y="f325"/>
                    <a:pt x="f326" y="f327"/>
                  </a:cubicBezTo>
                  <a:cubicBezTo>
                    <a:pt x="f328" y="f329"/>
                    <a:pt x="f330" y="f331"/>
                    <a:pt x="f332" y="f333"/>
                  </a:cubicBezTo>
                  <a:cubicBezTo>
                    <a:pt x="f334" y="f335"/>
                    <a:pt x="f336" y="f337"/>
                    <a:pt x="f338" y="f29"/>
                  </a:cubicBezTo>
                  <a:cubicBezTo>
                    <a:pt x="f338" y="f339"/>
                    <a:pt x="f338" y="f340"/>
                    <a:pt x="f338" y="f27"/>
                  </a:cubicBezTo>
                  <a:cubicBezTo>
                    <a:pt x="f338" y="f341"/>
                    <a:pt x="f338" y="f342"/>
                    <a:pt x="f338" y="f343"/>
                  </a:cubicBezTo>
                  <a:cubicBezTo>
                    <a:pt x="f338" y="f344"/>
                    <a:pt x="f338" y="f345"/>
                    <a:pt x="f338" y="f346"/>
                  </a:cubicBezTo>
                  <a:cubicBezTo>
                    <a:pt x="f338" y="f347"/>
                    <a:pt x="f348" y="f349"/>
                    <a:pt x="f350" y="f351"/>
                  </a:cubicBezTo>
                  <a:cubicBezTo>
                    <a:pt x="f352" y="f353"/>
                    <a:pt x="f336" y="f354"/>
                    <a:pt x="f355" y="f356"/>
                  </a:cubicBezTo>
                  <a:cubicBezTo>
                    <a:pt x="f357" y="f358"/>
                    <a:pt x="f359" y="f360"/>
                    <a:pt x="f361" y="f362"/>
                  </a:cubicBezTo>
                  <a:cubicBezTo>
                    <a:pt x="f298" y="f363"/>
                    <a:pt x="f311" y="f364"/>
                    <a:pt x="f365" y="f366"/>
                  </a:cubicBezTo>
                  <a:cubicBezTo>
                    <a:pt x="f353" y="f336"/>
                    <a:pt x="f367" y="f368"/>
                    <a:pt x="f369" y="f364"/>
                  </a:cubicBezTo>
                  <a:cubicBezTo>
                    <a:pt x="f370" y="f348"/>
                    <a:pt x="f371" y="f372"/>
                    <a:pt x="f373" y="f362"/>
                  </a:cubicBezTo>
                  <a:cubicBezTo>
                    <a:pt x="f374" y="f375"/>
                    <a:pt x="f256" y="f376"/>
                    <a:pt x="f377" y="f378"/>
                  </a:cubicBezTo>
                  <a:cubicBezTo>
                    <a:pt x="f379" y="f380"/>
                    <a:pt x="f381" y="f382"/>
                    <a:pt x="f383" y="f384"/>
                  </a:cubicBezTo>
                  <a:cubicBezTo>
                    <a:pt x="f385" y="f386"/>
                    <a:pt x="f387" y="f346"/>
                    <a:pt x="f388" y="f389"/>
                  </a:cubicBezTo>
                  <a:cubicBezTo>
                    <a:pt x="f388" y="f390"/>
                    <a:pt x="f388" y="f391"/>
                    <a:pt x="f388" y="f392"/>
                  </a:cubicBezTo>
                  <a:cubicBezTo>
                    <a:pt x="f388" y="f393"/>
                    <a:pt x="f388" y="f394"/>
                    <a:pt x="f388" y="f395"/>
                  </a:cubicBezTo>
                  <a:cubicBezTo>
                    <a:pt x="f396" y="f395"/>
                    <a:pt x="f397" y="f395"/>
                    <a:pt x="f398" y="f395"/>
                  </a:cubicBezTo>
                  <a:cubicBezTo>
                    <a:pt x="f398" y="f394"/>
                    <a:pt x="f398" y="f393"/>
                    <a:pt x="f398" y="f399"/>
                  </a:cubicBezTo>
                  <a:cubicBezTo>
                    <a:pt x="f398" y="f400"/>
                    <a:pt x="f398" y="f401"/>
                    <a:pt x="f398" y="f402"/>
                  </a:cubicBezTo>
                  <a:cubicBezTo>
                    <a:pt x="f398" y="f403"/>
                    <a:pt x="f398" y="f404"/>
                    <a:pt x="f398" y="f264"/>
                  </a:cubicBezTo>
                  <a:cubicBezTo>
                    <a:pt x="f398" y="f405"/>
                    <a:pt x="f406" y="f349"/>
                    <a:pt x="f407" y="f386"/>
                  </a:cubicBezTo>
                  <a:cubicBezTo>
                    <a:pt x="f408" y="f380"/>
                    <a:pt x="f409" y="f410"/>
                    <a:pt x="f256" y="f411"/>
                  </a:cubicBezTo>
                  <a:cubicBezTo>
                    <a:pt x="f343" y="f412"/>
                    <a:pt x="f413" y="f414"/>
                    <a:pt x="f415" y="f416"/>
                  </a:cubicBezTo>
                  <a:cubicBezTo>
                    <a:pt x="f417" y="f338"/>
                    <a:pt x="f418" y="f419"/>
                    <a:pt x="f420" y="f352"/>
                  </a:cubicBezTo>
                  <a:cubicBezTo>
                    <a:pt x="f421" y="f368"/>
                    <a:pt x="f422" y="f423"/>
                    <a:pt x="f424" y="f425"/>
                  </a:cubicBezTo>
                  <a:cubicBezTo>
                    <a:pt x="f426" y="f427"/>
                    <a:pt x="f428" y="f363"/>
                    <a:pt x="f429" y="f430"/>
                  </a:cubicBezTo>
                  <a:cubicBezTo>
                    <a:pt x="f431" y="f308"/>
                    <a:pt x="f431" y="f432"/>
                    <a:pt x="f429" y="f378"/>
                  </a:cubicBezTo>
                  <a:cubicBezTo>
                    <a:pt x="f433" y="f380"/>
                    <a:pt x="f434" y="f384"/>
                    <a:pt x="f435" y="f436"/>
                  </a:cubicBezTo>
                  <a:cubicBezTo>
                    <a:pt x="f428" y="f351"/>
                    <a:pt x="f437" y="f438"/>
                    <a:pt x="f437" y="f439"/>
                  </a:cubicBezTo>
                  <a:cubicBezTo>
                    <a:pt x="f437" y="f440"/>
                    <a:pt x="f437" y="f441"/>
                    <a:pt x="f437" y="f442"/>
                  </a:cubicBezTo>
                  <a:cubicBezTo>
                    <a:pt x="f437" y="f443"/>
                    <a:pt x="f437" y="f444"/>
                    <a:pt x="f437" y="f445"/>
                  </a:cubicBezTo>
                  <a:cubicBezTo>
                    <a:pt x="f446" y="f447"/>
                    <a:pt x="f448" y="f449"/>
                    <a:pt x="f450" y="f451"/>
                  </a:cubicBezTo>
                  <a:cubicBezTo>
                    <a:pt x="f452" y="f335"/>
                    <a:pt x="f453" y="f454"/>
                    <a:pt x="f455" y="f456"/>
                  </a:cubicBezTo>
                  <a:cubicBezTo>
                    <a:pt x="f457" y="f458"/>
                    <a:pt x="f459" y="f460"/>
                    <a:pt x="f152" y="f461"/>
                  </a:cubicBez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70" y="f471"/>
                    <a:pt x="f472" y="f473"/>
                  </a:cubicBezTo>
                  <a:cubicBezTo>
                    <a:pt x="f474" y="f475"/>
                    <a:pt x="f476" y="f477"/>
                    <a:pt x="f478" y="f479"/>
                  </a:cubicBezTo>
                  <a:cubicBezTo>
                    <a:pt x="f480" y="f481"/>
                    <a:pt x="f482" y="f475"/>
                    <a:pt x="f206" y="f473"/>
                  </a:cubicBezTo>
                  <a:cubicBezTo>
                    <a:pt x="f208" y="f483"/>
                    <a:pt x="f484" y="f337"/>
                    <a:pt x="f485" y="f486"/>
                  </a:cubicBezTo>
                  <a:cubicBezTo>
                    <a:pt x="f487" y="f488"/>
                    <a:pt x="f487" y="f489"/>
                    <a:pt x="f487" y="f490"/>
                  </a:cubicBezTo>
                  <a:cubicBezTo>
                    <a:pt x="f487" y="f491"/>
                    <a:pt x="f487" y="f492"/>
                    <a:pt x="f487" y="f436"/>
                  </a:cubicBezTo>
                  <a:cubicBezTo>
                    <a:pt x="f487" y="f380"/>
                    <a:pt x="f482" y="f493"/>
                    <a:pt x="f167" y="f494"/>
                  </a:cubicBezTo>
                  <a:cubicBezTo>
                    <a:pt x="f193" y="f410"/>
                    <a:pt x="f314" y="f495"/>
                    <a:pt x="f212" y="f356"/>
                  </a:cubicBezTo>
                  <a:cubicBezTo>
                    <a:pt x="f243" y="f496"/>
                    <a:pt x="f195" y="f497"/>
                    <a:pt x="f212" y="f416"/>
                  </a:cubicBezTo>
                  <a:cubicBezTo>
                    <a:pt x="f484" y="f498"/>
                    <a:pt x="f168" y="f499"/>
                    <a:pt x="f500" y="f419"/>
                  </a:cubicBezTo>
                  <a:cubicBezTo>
                    <a:pt x="f187" y="f7"/>
                    <a:pt x="f501" y="f336"/>
                    <a:pt x="f502" y="f364"/>
                  </a:cubicBezTo>
                  <a:cubicBezTo>
                    <a:pt x="f503" y="f499"/>
                    <a:pt x="f504" y="f505"/>
                    <a:pt x="f506" y="f507"/>
                  </a:cubicBezTo>
                  <a:cubicBezTo>
                    <a:pt x="f508" y="f509"/>
                    <a:pt x="f510" y="f511"/>
                    <a:pt x="f512" y="f513"/>
                  </a:cubicBezTo>
                  <a:cubicBezTo>
                    <a:pt x="f135" y="f514"/>
                    <a:pt x="f515" y="f298"/>
                    <a:pt x="f516" y="f517"/>
                  </a:cubicBezTo>
                  <a:cubicBezTo>
                    <a:pt x="f518" y="f519"/>
                    <a:pt x="f520" y="f423"/>
                    <a:pt x="f521" y="f522"/>
                  </a:cubicBezTo>
                  <a:cubicBezTo>
                    <a:pt x="f523" y="f313"/>
                    <a:pt x="f524" y="f419"/>
                    <a:pt x="f525" y="f526"/>
                  </a:cubicBezTo>
                  <a:cubicBezTo>
                    <a:pt x="f527" y="f528"/>
                    <a:pt x="f529" y="f530"/>
                    <a:pt x="f531" y="f416"/>
                  </a:cubicBezTo>
                  <a:cubicBezTo>
                    <a:pt x="f14" y="f497"/>
                    <a:pt x="f46" y="f532"/>
                    <a:pt x="f533" y="f534"/>
                  </a:cubicBezTo>
                  <a:cubicBezTo>
                    <a:pt x="f535" y="f536"/>
                    <a:pt x="f537" y="f410"/>
                    <a:pt x="f527" y="f538"/>
                  </a:cubicBezTo>
                  <a:cubicBezTo>
                    <a:pt x="f525" y="f539"/>
                    <a:pt x="f8" y="f353"/>
                    <a:pt x="f8" y="f349"/>
                  </a:cubicBezTo>
                  <a:cubicBezTo>
                    <a:pt x="f8" y="f492"/>
                    <a:pt x="f8" y="f540"/>
                    <a:pt x="f8" y="f19"/>
                  </a:cubicBezTo>
                  <a:cubicBezTo>
                    <a:pt x="f8" y="f11"/>
                    <a:pt x="f8" y="f541"/>
                    <a:pt x="f8" y="f9"/>
                  </a:cubicBezTo>
                  <a:close/>
                  <a:moveTo>
                    <a:pt x="f542" y="f543"/>
                  </a:moveTo>
                  <a:cubicBezTo>
                    <a:pt x="f542" y="f544"/>
                    <a:pt x="f545" y="f546"/>
                    <a:pt x="f547" y="f548"/>
                  </a:cubicBezTo>
                  <a:cubicBezTo>
                    <a:pt x="f549" y="f550"/>
                    <a:pt x="f551" y="f552"/>
                    <a:pt x="f553" y="f554"/>
                  </a:cubicBezTo>
                  <a:cubicBezTo>
                    <a:pt x="f555" y="f556"/>
                    <a:pt x="f488" y="f557"/>
                    <a:pt x="f558" y="f188"/>
                  </a:cubicBezTo>
                  <a:cubicBezTo>
                    <a:pt x="f559" y="f560"/>
                    <a:pt x="f561" y="f562"/>
                    <a:pt x="f398" y="f560"/>
                  </a:cubicBezTo>
                  <a:cubicBezTo>
                    <a:pt x="f563" y="f188"/>
                    <a:pt x="f564" y="f565"/>
                    <a:pt x="f369" y="f566"/>
                  </a:cubicBezTo>
                  <a:cubicBezTo>
                    <a:pt x="f259" y="f554"/>
                    <a:pt x="f438" y="f567"/>
                    <a:pt x="f568" y="f569"/>
                  </a:cubicBezTo>
                  <a:cubicBezTo>
                    <a:pt x="f570" y="f571"/>
                    <a:pt x="f427" y="f572"/>
                    <a:pt x="f7" y="f573"/>
                  </a:cubicBezTo>
                  <a:cubicBezTo>
                    <a:pt x="f574" y="f575"/>
                    <a:pt x="f334" y="f576"/>
                    <a:pt x="f577" y="f578"/>
                  </a:cubicBezTo>
                  <a:cubicBezTo>
                    <a:pt x="f296" y="f579"/>
                    <a:pt x="f580" y="f581"/>
                    <a:pt x="f528" y="f582"/>
                  </a:cubicBezTo>
                  <a:cubicBezTo>
                    <a:pt x="f583" y="f239"/>
                    <a:pt x="f432" y="f584"/>
                    <a:pt x="f585" y="f586"/>
                  </a:cubicBezTo>
                  <a:cubicBezTo>
                    <a:pt x="f345" y="f106"/>
                    <a:pt x="f587" y="f20"/>
                    <a:pt x="f256" y="f588"/>
                  </a:cubicBezTo>
                  <a:cubicBezTo>
                    <a:pt x="f589" y="f590"/>
                    <a:pt x="f15" y="f113"/>
                    <a:pt x="f591" y="f592"/>
                  </a:cubicBezTo>
                  <a:cubicBezTo>
                    <a:pt x="f593" y="f594"/>
                    <a:pt x="f595" y="f596"/>
                    <a:pt x="f597" y="f598"/>
                  </a:cubicBezTo>
                  <a:cubicBezTo>
                    <a:pt x="f599" y="f600"/>
                    <a:pt x="f601" y="f602"/>
                    <a:pt x="f542" y="f543"/>
                  </a:cubicBezTo>
                  <a:close/>
                  <a:moveTo>
                    <a:pt x="f603" y="f604"/>
                  </a:moveTo>
                  <a:cubicBezTo>
                    <a:pt x="f603" y="f597"/>
                    <a:pt x="f603" y="f431"/>
                    <a:pt x="f603" y="f605"/>
                  </a:cubicBezTo>
                  <a:cubicBezTo>
                    <a:pt x="f603" y="f453"/>
                    <a:pt x="f603" y="f606"/>
                    <a:pt x="f607" y="f608"/>
                  </a:cubicBezTo>
                  <a:cubicBezTo>
                    <a:pt x="f609" y="f607"/>
                    <a:pt x="f610" y="f339"/>
                    <a:pt x="f555" y="f611"/>
                  </a:cubicBezTo>
                  <a:cubicBezTo>
                    <a:pt x="f490" y="f420"/>
                    <a:pt x="f612" y="f613"/>
                    <a:pt x="f614" y="f615"/>
                  </a:cubicBezTo>
                  <a:cubicBezTo>
                    <a:pt x="f376" y="f616"/>
                    <a:pt x="f419" y="f617"/>
                    <a:pt x="f414" y="f618"/>
                  </a:cubicBezTo>
                  <a:cubicBezTo>
                    <a:pt x="f619" y="f51"/>
                    <a:pt x="f356" y="f476"/>
                    <a:pt x="f436" y="f60"/>
                  </a:cubicBezTo>
                  <a:cubicBezTo>
                    <a:pt x="f386" y="f620"/>
                    <a:pt x="f347" y="f61"/>
                    <a:pt x="f585" y="f142"/>
                  </a:cubicBezTo>
                  <a:cubicBezTo>
                    <a:pt x="f621" y="f566"/>
                    <a:pt x="f439" y="f183"/>
                    <a:pt x="f622" y="f566"/>
                  </a:cubicBezTo>
                  <a:cubicBezTo>
                    <a:pt x="f623" y="f560"/>
                    <a:pt x="f624" y="f60"/>
                    <a:pt x="f625" y="f626"/>
                  </a:cubicBezTo>
                  <a:cubicBezTo>
                    <a:pt x="f627" y="f628"/>
                    <a:pt x="f629" y="f143"/>
                    <a:pt x="f630" y="f631"/>
                  </a:cubicBezTo>
                  <a:cubicBezTo>
                    <a:pt x="f613" y="f632"/>
                    <a:pt x="f633" y="f631"/>
                    <a:pt x="f634" y="f59"/>
                  </a:cubicBezTo>
                  <a:cubicBezTo>
                    <a:pt x="f341" y="f143"/>
                    <a:pt x="f635" y="f636"/>
                    <a:pt x="f637" y="f638"/>
                  </a:cubicBezTo>
                  <a:cubicBezTo>
                    <a:pt x="f639" y="f626"/>
                    <a:pt x="f640" y="f626"/>
                    <a:pt x="f641" y="f642"/>
                  </a:cubicBezTo>
                  <a:cubicBezTo>
                    <a:pt x="f463" y="f643"/>
                    <a:pt x="f644" y="f645"/>
                    <a:pt x="f646" y="f647"/>
                  </a:cubicBezTo>
                  <a:cubicBezTo>
                    <a:pt x="f471" y="f648"/>
                    <a:pt x="f649" y="f650"/>
                    <a:pt x="f603" y="f604"/>
                  </a:cubicBezTo>
                  <a:close/>
                  <a:moveTo>
                    <a:pt x="f651" y="f29"/>
                  </a:moveTo>
                  <a:cubicBezTo>
                    <a:pt x="f651" y="f652"/>
                    <a:pt x="f653" y="f603"/>
                    <a:pt x="f57" y="f428"/>
                  </a:cubicBezTo>
                  <a:cubicBezTo>
                    <a:pt x="f638" y="f654"/>
                    <a:pt x="f61" y="f655"/>
                    <a:pt x="f656" y="f657"/>
                  </a:cubicBezTo>
                  <a:cubicBezTo>
                    <a:pt x="f658" y="f45"/>
                    <a:pt x="f659" y="f47"/>
                    <a:pt x="f567" y="f660"/>
                  </a:cubicBezTo>
                  <a:cubicBezTo>
                    <a:pt x="f661" y="f662"/>
                    <a:pt x="f141" y="f150"/>
                    <a:pt x="f663" y="f49"/>
                  </a:cubicBezTo>
                  <a:cubicBezTo>
                    <a:pt x="f110" y="f43"/>
                    <a:pt x="f664" y="f665"/>
                    <a:pt x="f135" y="f666"/>
                  </a:cubicBezTo>
                  <a:cubicBezTo>
                    <a:pt x="f180" y="f667"/>
                    <a:pt x="f668" y="f669"/>
                    <a:pt x="f670" y="f671"/>
                  </a:cubicBezTo>
                  <a:cubicBezTo>
                    <a:pt x="f225" y="f672"/>
                    <a:pt x="f82" y="f671"/>
                    <a:pt x="f673" y="f669"/>
                  </a:cubicBezTo>
                  <a:cubicBezTo>
                    <a:pt x="f287" y="f669"/>
                    <a:pt x="f674" y="f669"/>
                    <a:pt x="f286" y="f459"/>
                  </a:cubicBezTo>
                  <a:cubicBezTo>
                    <a:pt x="f675" y="f676"/>
                    <a:pt x="f677" y="f678"/>
                    <a:pt x="f679" y="f680"/>
                  </a:cubicBezTo>
                  <a:cubicBezTo>
                    <a:pt x="f276" y="f603"/>
                    <a:pt x="f681" y="f329"/>
                    <a:pt x="f682" y="f683"/>
                  </a:cubicBezTo>
                  <a:cubicBezTo>
                    <a:pt x="f684" y="f9"/>
                    <a:pt x="f685" y="f686"/>
                    <a:pt x="f687" y="f688"/>
                  </a:cubicBezTo>
                  <a:cubicBezTo>
                    <a:pt x="f689" y="f690"/>
                    <a:pt x="f691" y="f692"/>
                    <a:pt x="f138" y="f693"/>
                  </a:cubicBezTo>
                  <a:cubicBezTo>
                    <a:pt x="f694" y="f397"/>
                    <a:pt x="f659" y="f695"/>
                    <a:pt x="f560" y="f696"/>
                  </a:cubicBezTo>
                  <a:cubicBezTo>
                    <a:pt x="f697" y="f19"/>
                    <a:pt x="f698" y="f699"/>
                    <a:pt x="f651" y="f29"/>
                  </a:cubicBezTo>
                  <a:close/>
                  <a:moveTo>
                    <a:pt x="f700" y="f701"/>
                  </a:moveTo>
                  <a:cubicBezTo>
                    <a:pt x="f702" y="f703"/>
                    <a:pt x="f704" y="f439"/>
                    <a:pt x="f705" y="f404"/>
                  </a:cubicBezTo>
                  <a:cubicBezTo>
                    <a:pt x="f706" y="f404"/>
                    <a:pt x="f707" y="f703"/>
                    <a:pt x="f622" y="f264"/>
                  </a:cubicBezTo>
                  <a:cubicBezTo>
                    <a:pt x="f708" y="f346"/>
                    <a:pt x="f709" y="f264"/>
                    <a:pt x="f710" y="f264"/>
                  </a:cubicBezTo>
                  <a:cubicBezTo>
                    <a:pt x="f711" y="f264"/>
                    <a:pt x="f712" y="f386"/>
                    <a:pt x="f700" y="f494"/>
                  </a:cubicBezTo>
                  <a:cubicBezTo>
                    <a:pt x="f587" y="f410"/>
                    <a:pt x="f713" y="f534"/>
                    <a:pt x="f371" y="f376"/>
                  </a:cubicBezTo>
                  <a:cubicBezTo>
                    <a:pt x="f373" y="f532"/>
                    <a:pt x="f373" y="f306"/>
                    <a:pt x="f371" y="f714"/>
                  </a:cubicBezTo>
                  <a:cubicBezTo>
                    <a:pt x="f715" y="f267"/>
                    <a:pt x="f716" y="f511"/>
                    <a:pt x="f614" y="f300"/>
                  </a:cubicBezTo>
                  <a:cubicBezTo>
                    <a:pt x="f390" y="f717"/>
                    <a:pt x="f705" y="f372"/>
                    <a:pt x="f718" y="f498"/>
                  </a:cubicBezTo>
                  <a:cubicBezTo>
                    <a:pt x="f436" y="f505"/>
                    <a:pt x="f568" y="f498"/>
                    <a:pt x="f719" y="f362"/>
                  </a:cubicBezTo>
                  <a:cubicBezTo>
                    <a:pt x="f416" y="f720"/>
                    <a:pt x="f498" y="f570"/>
                    <a:pt x="f364" y="f714"/>
                  </a:cubicBezTo>
                  <a:cubicBezTo>
                    <a:pt x="f522" y="f721"/>
                    <a:pt x="f522" y="f722"/>
                    <a:pt x="f427" y="f411"/>
                  </a:cubicBezTo>
                  <a:cubicBezTo>
                    <a:pt x="f363" y="f723"/>
                    <a:pt x="f717" y="f536"/>
                    <a:pt x="f416" y="f724"/>
                  </a:cubicBezTo>
                  <a:cubicBezTo>
                    <a:pt x="f720" y="f494"/>
                    <a:pt x="f725" y="f493"/>
                    <a:pt x="f725" y="f382"/>
                  </a:cubicBezTo>
                  <a:cubicBezTo>
                    <a:pt x="f726" y="f727"/>
                    <a:pt x="f726" y="f728"/>
                    <a:pt x="f726" y="f447"/>
                  </a:cubicBezTo>
                  <a:cubicBezTo>
                    <a:pt x="f726" y="f444"/>
                    <a:pt x="f726" y="f29"/>
                    <a:pt x="f726" y="f729"/>
                  </a:cubicBezTo>
                  <a:cubicBezTo>
                    <a:pt x="f511" y="f445"/>
                    <a:pt x="f511" y="f644"/>
                    <a:pt x="f511" y="f644"/>
                  </a:cubicBezTo>
                  <a:cubicBezTo>
                    <a:pt x="f722" y="f730"/>
                    <a:pt x="f389" y="f615"/>
                    <a:pt x="f731" y="f613"/>
                  </a:cubicBezTo>
                  <a:cubicBezTo>
                    <a:pt x="f732" y="f418"/>
                    <a:pt x="f700" y="f733"/>
                    <a:pt x="f700" y="f394"/>
                  </a:cubicBezTo>
                  <a:cubicBezTo>
                    <a:pt x="f700" y="f396"/>
                    <a:pt x="f700" y="f734"/>
                    <a:pt x="f700" y="f389"/>
                  </a:cubicBezTo>
                  <a:cubicBezTo>
                    <a:pt x="f700" y="f404"/>
                    <a:pt x="f700" y="f703"/>
                    <a:pt x="f700" y="f701"/>
                  </a:cubicBezTo>
                  <a:close/>
                  <a:moveTo>
                    <a:pt x="f735" y="f644"/>
                  </a:moveTo>
                  <a:cubicBezTo>
                    <a:pt x="f735" y="f444"/>
                    <a:pt x="f735" y="f465"/>
                    <a:pt x="f735" y="f443"/>
                  </a:cubicBezTo>
                  <a:cubicBezTo>
                    <a:pt x="f735" y="f728"/>
                    <a:pt x="f735" y="f727"/>
                    <a:pt x="f735" y="f353"/>
                  </a:cubicBezTo>
                  <a:cubicBezTo>
                    <a:pt x="f735" y="f493"/>
                    <a:pt x="f607" y="f494"/>
                    <a:pt x="f249" y="f538"/>
                  </a:cubicBezTo>
                  <a:cubicBezTo>
                    <a:pt x="f33" y="f736"/>
                    <a:pt x="f737" y="f534"/>
                    <a:pt x="f479" y="f738"/>
                  </a:cubicBezTo>
                  <a:cubicBezTo>
                    <a:pt x="f739" y="f722"/>
                    <a:pt x="f739" y="f306"/>
                    <a:pt x="f479" y="f497"/>
                  </a:cubicBezTo>
                  <a:cubicBezTo>
                    <a:pt x="f737" y="f267"/>
                    <a:pt x="f33" y="f511"/>
                    <a:pt x="f649" y="f300"/>
                  </a:cubicBezTo>
                  <a:cubicBezTo>
                    <a:pt x="f740" y="f717"/>
                    <a:pt x="f741" y="f372"/>
                    <a:pt x="f742" y="f498"/>
                  </a:cubicBezTo>
                  <a:cubicBezTo>
                    <a:pt x="f421" y="f505"/>
                    <a:pt x="f743" y="f498"/>
                    <a:pt x="f418" y="f744"/>
                  </a:cubicBezTo>
                  <a:cubicBezTo>
                    <a:pt x="f745" y="f726"/>
                    <a:pt x="f417" y="f310"/>
                    <a:pt x="f746" y="f308"/>
                  </a:cubicBezTo>
                  <a:cubicBezTo>
                    <a:pt x="f408" y="f306"/>
                    <a:pt x="f491" y="f747"/>
                    <a:pt x="f748" y="f749"/>
                  </a:cubicBezTo>
                  <a:cubicBezTo>
                    <a:pt x="f407" y="f738"/>
                    <a:pt x="f417" y="f534"/>
                    <a:pt x="f750" y="f536"/>
                  </a:cubicBezTo>
                  <a:cubicBezTo>
                    <a:pt x="f561" y="f354"/>
                    <a:pt x="f696" y="f380"/>
                    <a:pt x="f751" y="f752"/>
                  </a:cubicBezTo>
                  <a:cubicBezTo>
                    <a:pt x="f753" y="f438"/>
                    <a:pt x="f754" y="f585"/>
                    <a:pt x="f460" y="f264"/>
                  </a:cubicBezTo>
                  <a:cubicBezTo>
                    <a:pt x="f9" y="f389"/>
                    <a:pt x="f755" y="f404"/>
                    <a:pt x="f733" y="f621"/>
                  </a:cubicBezTo>
                  <a:cubicBezTo>
                    <a:pt x="f733" y="f390"/>
                    <a:pt x="f733" y="f756"/>
                    <a:pt x="f733" y="f757"/>
                  </a:cubicBezTo>
                  <a:cubicBezTo>
                    <a:pt x="f758" y="f441"/>
                    <a:pt x="f443" y="f759"/>
                    <a:pt x="f735" y="f644"/>
                  </a:cubicBezTo>
                  <a:close/>
                  <a:moveTo>
                    <a:pt x="f146" y="f760"/>
                  </a:moveTo>
                  <a:cubicBezTo>
                    <a:pt x="f761" y="f762"/>
                    <a:pt x="f53" y="f73"/>
                    <a:pt x="f468" y="f763"/>
                  </a:cubicBezTo>
                  <a:cubicBezTo>
                    <a:pt x="f764" y="f571"/>
                    <a:pt x="f765" y="f67"/>
                    <a:pt x="f766" y="f312"/>
                  </a:cubicBezTo>
                  <a:cubicBezTo>
                    <a:pt x="f468" y="f57"/>
                    <a:pt x="f767" y="f768"/>
                    <a:pt x="f769" y="f770"/>
                  </a:cubicBezTo>
                  <a:cubicBezTo>
                    <a:pt x="f771" y="f772"/>
                    <a:pt x="f57" y="f236"/>
                    <a:pt x="f59" y="f232"/>
                  </a:cubicBezTo>
                  <a:cubicBezTo>
                    <a:pt x="f631" y="f468"/>
                    <a:pt x="f632" y="f230"/>
                    <a:pt x="f189" y="f230"/>
                  </a:cubicBezTo>
                  <a:cubicBezTo>
                    <a:pt x="f773" y="f774"/>
                    <a:pt x="f464" y="f41"/>
                    <a:pt x="f775" y="f669"/>
                  </a:cubicBezTo>
                  <a:cubicBezTo>
                    <a:pt x="f671" y="f776"/>
                    <a:pt x="f776" y="f672"/>
                    <a:pt x="f777" y="f667"/>
                  </a:cubicBezTo>
                  <a:cubicBezTo>
                    <a:pt x="f778" y="f464"/>
                    <a:pt x="f779" y="f314"/>
                    <a:pt x="f435" y="f631"/>
                  </a:cubicBezTo>
                  <a:cubicBezTo>
                    <a:pt x="f428" y="f164"/>
                    <a:pt x="f551" y="f620"/>
                    <a:pt x="f780" y="f556"/>
                  </a:cubicBezTo>
                  <a:cubicBezTo>
                    <a:pt x="f781" y="f782"/>
                    <a:pt x="f783" y="f102"/>
                    <a:pt x="f37" y="f138"/>
                  </a:cubicBezTo>
                  <a:cubicBezTo>
                    <a:pt x="f320" y="f784"/>
                    <a:pt x="f320" y="f157"/>
                    <a:pt x="f785" y="f786"/>
                  </a:cubicBezTo>
                  <a:cubicBezTo>
                    <a:pt x="f787" y="f199"/>
                    <a:pt x="f647" y="f788"/>
                    <a:pt x="f154" y="f84"/>
                  </a:cubicBezTo>
                  <a:cubicBezTo>
                    <a:pt x="f665" y="f789"/>
                    <a:pt x="f662" y="f790"/>
                    <a:pt x="f146" y="f760"/>
                  </a:cubicBezTo>
                  <a:close/>
                  <a:moveTo>
                    <a:pt x="f494" y="f791"/>
                  </a:moveTo>
                  <a:cubicBezTo>
                    <a:pt x="f792" y="f187"/>
                    <a:pt x="f534" y="f565"/>
                    <a:pt x="f793" y="f794"/>
                  </a:cubicBezTo>
                  <a:cubicBezTo>
                    <a:pt x="f412" y="f206"/>
                    <a:pt x="f795" y="f148"/>
                    <a:pt x="f509" y="f796"/>
                  </a:cubicBezTo>
                  <a:cubicBezTo>
                    <a:pt x="f348" y="f797"/>
                    <a:pt x="f364" y="f798"/>
                    <a:pt x="f526" y="f435"/>
                  </a:cubicBezTo>
                  <a:cubicBezTo>
                    <a:pt x="f372" y="f617"/>
                    <a:pt x="f526" y="f799"/>
                    <a:pt x="f499" y="f800"/>
                  </a:cubicBezTo>
                  <a:cubicBezTo>
                    <a:pt x="f801" y="f253"/>
                    <a:pt x="f802" y="f803"/>
                    <a:pt x="f804" y="f447"/>
                  </a:cubicBezTo>
                  <a:cubicBezTo>
                    <a:pt x="f805" y="f465"/>
                    <a:pt x="f806" y="f740"/>
                    <a:pt x="f807" y="f551"/>
                  </a:cubicBezTo>
                  <a:cubicBezTo>
                    <a:pt x="f808" y="f809"/>
                    <a:pt x="f810" y="f597"/>
                    <a:pt x="f811" y="f812"/>
                  </a:cubicBezTo>
                  <a:cubicBezTo>
                    <a:pt x="f813" y="f671"/>
                    <a:pt x="f814" y="f815"/>
                    <a:pt x="f427" y="f769"/>
                  </a:cubicBezTo>
                  <a:cubicBezTo>
                    <a:pt x="f311" y="f697"/>
                    <a:pt x="f302" y="f557"/>
                    <a:pt x="f749" y="f816"/>
                  </a:cubicBezTo>
                  <a:cubicBezTo>
                    <a:pt x="f793" y="f817"/>
                    <a:pt x="f736" y="f658"/>
                    <a:pt x="f494" y="f791"/>
                  </a:cubicBezTo>
                  <a:close/>
                  <a:moveTo>
                    <a:pt x="f818" y="f353"/>
                  </a:moveTo>
                  <a:cubicBezTo>
                    <a:pt x="f501" y="f382"/>
                    <a:pt x="f819" y="f494"/>
                    <a:pt x="f820" y="f534"/>
                  </a:cubicBezTo>
                  <a:cubicBezTo>
                    <a:pt x="f821" y="f265"/>
                    <a:pt x="f73" y="f822"/>
                    <a:pt x="f823" y="f824"/>
                  </a:cubicBezTo>
                  <a:cubicBezTo>
                    <a:pt x="f159" y="f619"/>
                    <a:pt x="f159" y="f825"/>
                    <a:pt x="f119" y="f360"/>
                  </a:cubicBezTo>
                  <a:cubicBezTo>
                    <a:pt x="f826" y="f570"/>
                    <a:pt x="f827" y="f720"/>
                    <a:pt x="f828" y="f744"/>
                  </a:cubicBezTo>
                  <a:cubicBezTo>
                    <a:pt x="f829" y="f348"/>
                    <a:pt x="f830" y="f348"/>
                    <a:pt x="f831" y="f430"/>
                  </a:cubicBezTo>
                  <a:cubicBezTo>
                    <a:pt x="f832" y="f311"/>
                    <a:pt x="f833" y="f511"/>
                    <a:pt x="f206" y="f795"/>
                  </a:cubicBezTo>
                  <a:cubicBezTo>
                    <a:pt x="f643" y="f825"/>
                    <a:pt x="f476" y="f834"/>
                    <a:pt x="f206" y="f532"/>
                  </a:cubicBezTo>
                  <a:cubicBezTo>
                    <a:pt x="f769" y="f835"/>
                    <a:pt x="f836" y="f432"/>
                    <a:pt x="f832" y="f265"/>
                  </a:cubicBezTo>
                  <a:cubicBezTo>
                    <a:pt x="f837" y="f723"/>
                    <a:pt x="f838" y="f839"/>
                    <a:pt x="f838" y="f410"/>
                  </a:cubicBezTo>
                  <a:cubicBezTo>
                    <a:pt x="f838" y="f840"/>
                    <a:pt x="f838" y="f841"/>
                    <a:pt x="f838" y="f633"/>
                  </a:cubicBezTo>
                  <a:cubicBezTo>
                    <a:pt x="f838" y="f842"/>
                    <a:pt x="f838" y="f843"/>
                    <a:pt x="f838" y="f420"/>
                  </a:cubicBezTo>
                  <a:cubicBezTo>
                    <a:pt x="f844" y="f686"/>
                    <a:pt x="f631" y="f845"/>
                    <a:pt x="f626" y="f589"/>
                  </a:cubicBezTo>
                  <a:cubicBezTo>
                    <a:pt x="f846" y="f847"/>
                    <a:pt x="f569" y="f848"/>
                    <a:pt x="f572" y="f373"/>
                  </a:cubicBezTo>
                  <a:cubicBezTo>
                    <a:pt x="f849" y="f377"/>
                    <a:pt x="f138" y="f379"/>
                    <a:pt x="f138" y="f850"/>
                  </a:cubicBezTo>
                  <a:cubicBezTo>
                    <a:pt x="f851" y="f852"/>
                    <a:pt x="f138" y="f853"/>
                    <a:pt x="f138" y="f854"/>
                  </a:cubicBezTo>
                  <a:cubicBezTo>
                    <a:pt x="f138" y="f351"/>
                    <a:pt x="f851" y="f386"/>
                    <a:pt x="f851" y="f752"/>
                  </a:cubicBezTo>
                  <a:cubicBezTo>
                    <a:pt x="f819" y="f351"/>
                    <a:pt x="f69" y="f854"/>
                    <a:pt x="f818" y="f353"/>
                  </a:cubicBezTo>
                  <a:close/>
                  <a:moveTo>
                    <a:pt x="f855" y="f379"/>
                  </a:moveTo>
                  <a:cubicBezTo>
                    <a:pt x="f856" y="f756"/>
                    <a:pt x="f579" y="f857"/>
                    <a:pt x="f858" y="f859"/>
                  </a:cubicBezTo>
                  <a:cubicBezTo>
                    <a:pt x="f858" y="f696"/>
                    <a:pt x="f858" y="f860"/>
                    <a:pt x="f858" y="f861"/>
                  </a:cubicBezTo>
                  <a:cubicBezTo>
                    <a:pt x="f858" y="f396"/>
                    <a:pt x="f858" y="f862"/>
                    <a:pt x="f858" y="f410"/>
                  </a:cubicBezTo>
                  <a:cubicBezTo>
                    <a:pt x="f858" y="f839"/>
                    <a:pt x="f582" y="f723"/>
                    <a:pt x="f863" y="f265"/>
                  </a:cubicBezTo>
                  <a:cubicBezTo>
                    <a:pt x="f864" y="f432"/>
                    <a:pt x="f865" y="f835"/>
                    <a:pt x="f149" y="f866"/>
                  </a:cubicBezTo>
                  <a:cubicBezTo>
                    <a:pt x="f537" y="f834"/>
                    <a:pt x="f537" y="f304"/>
                    <a:pt x="f867" y="f583"/>
                  </a:cubicBezTo>
                  <a:cubicBezTo>
                    <a:pt x="f865" y="f570"/>
                    <a:pt x="f276" y="f720"/>
                    <a:pt x="f858" y="f416"/>
                  </a:cubicBezTo>
                  <a:cubicBezTo>
                    <a:pt x="f674" y="f298"/>
                    <a:pt x="f868" y="f298"/>
                    <a:pt x="f192" y="f869"/>
                  </a:cubicBezTo>
                  <a:cubicBezTo>
                    <a:pt x="f870" y="f416"/>
                    <a:pt x="f871" y="f726"/>
                    <a:pt x="f872" y="f414"/>
                  </a:cubicBezTo>
                  <a:cubicBezTo>
                    <a:pt x="f691" y="f825"/>
                    <a:pt x="f691" y="f834"/>
                    <a:pt x="f872" y="f722"/>
                  </a:cubicBezTo>
                  <a:cubicBezTo>
                    <a:pt x="f873" y="f568"/>
                    <a:pt x="f575" y="f874"/>
                    <a:pt x="f515" y="f835"/>
                  </a:cubicBezTo>
                  <a:cubicBezTo>
                    <a:pt x="f875" y="f723"/>
                    <a:pt x="f192" y="f792"/>
                    <a:pt x="f670" y="f494"/>
                  </a:cubicBezTo>
                  <a:cubicBezTo>
                    <a:pt x="f876" y="f378"/>
                    <a:pt x="f868" y="f380"/>
                    <a:pt x="f877" y="f382"/>
                  </a:cubicBezTo>
                  <a:cubicBezTo>
                    <a:pt x="f878" y="f854"/>
                    <a:pt x="f125" y="f351"/>
                    <a:pt x="f855" y="f752"/>
                  </a:cubicBezTo>
                  <a:cubicBezTo>
                    <a:pt x="f855" y="f879"/>
                    <a:pt x="f855" y="f492"/>
                    <a:pt x="f855" y="f379"/>
                  </a:cubicBezTo>
                  <a:close/>
                  <a:moveTo>
                    <a:pt x="f867" y="f880"/>
                  </a:moveTo>
                  <a:cubicBezTo>
                    <a:pt x="f537" y="f881"/>
                    <a:pt x="f533" y="f671"/>
                    <a:pt x="f882" y="f320"/>
                  </a:cubicBezTo>
                  <a:cubicBezTo>
                    <a:pt x="f137" y="f783"/>
                    <a:pt x="f88" y="f883"/>
                    <a:pt x="f884" y="f735"/>
                  </a:cubicBezTo>
                  <a:cubicBezTo>
                    <a:pt x="f885" y="f469"/>
                    <a:pt x="f79" y="f553"/>
                    <a:pt x="f886" y="f443"/>
                  </a:cubicBezTo>
                  <a:cubicBezTo>
                    <a:pt x="f887" y="f641"/>
                    <a:pt x="f888" y="f460"/>
                    <a:pt x="f52" y="f889"/>
                  </a:cubicBezTo>
                  <a:cubicBezTo>
                    <a:pt x="f890" y="f21"/>
                    <a:pt x="f46" y="f891"/>
                    <a:pt x="f537" y="f488"/>
                  </a:cubicBezTo>
                  <a:cubicBezTo>
                    <a:pt x="f527" y="f892"/>
                    <a:pt x="f893" y="f894"/>
                    <a:pt x="f527" y="f699"/>
                  </a:cubicBezTo>
                  <a:cubicBezTo>
                    <a:pt x="f895" y="f896"/>
                    <a:pt x="f895" y="f897"/>
                    <a:pt x="f867" y="f617"/>
                  </a:cubicBezTo>
                  <a:cubicBezTo>
                    <a:pt x="f898" y="f452"/>
                    <a:pt x="f899" y="f900"/>
                    <a:pt x="f679" y="f901"/>
                  </a:cubicBezTo>
                  <a:cubicBezTo>
                    <a:pt x="f902" y="f903"/>
                    <a:pt x="f523" y="f904"/>
                    <a:pt x="f905" y="f667"/>
                  </a:cubicBezTo>
                  <a:cubicBezTo>
                    <a:pt x="f906" y="f881"/>
                    <a:pt x="f907" y="f908"/>
                    <a:pt x="f867" y="f880"/>
                  </a:cubicBezTo>
                  <a:close/>
                  <a:moveTo>
                    <a:pt x="f433" y="f735"/>
                  </a:moveTo>
                  <a:cubicBezTo>
                    <a:pt x="f909" y="f910"/>
                    <a:pt x="f911" y="f479"/>
                    <a:pt x="f912" y="f429"/>
                  </a:cubicBezTo>
                  <a:cubicBezTo>
                    <a:pt x="f909" y="f913"/>
                    <a:pt x="f914" y="f324"/>
                    <a:pt x="f915" y="f916"/>
                  </a:cubicBezTo>
                  <a:cubicBezTo>
                    <a:pt x="f459" y="f917"/>
                    <a:pt x="f195" y="f908"/>
                    <a:pt x="f918" y="f919"/>
                  </a:cubicBezTo>
                  <a:cubicBezTo>
                    <a:pt x="f61" y="f464"/>
                    <a:pt x="f142" y="f464"/>
                    <a:pt x="f62" y="f920"/>
                  </a:cubicBezTo>
                  <a:cubicBezTo>
                    <a:pt x="f566" y="f462"/>
                    <a:pt x="f921" y="f922"/>
                    <a:pt x="f923" y="f924"/>
                  </a:cubicBezTo>
                  <a:cubicBezTo>
                    <a:pt x="f164" y="f925"/>
                    <a:pt x="f697" y="f926"/>
                    <a:pt x="f698" y="f431"/>
                  </a:cubicBezTo>
                  <a:cubicBezTo>
                    <a:pt x="f832" y="f247"/>
                    <a:pt x="f771" y="f605"/>
                    <a:pt x="f927" y="f781"/>
                  </a:cubicBezTo>
                  <a:cubicBezTo>
                    <a:pt x="f191" y="f549"/>
                    <a:pt x="f167" y="f928"/>
                    <a:pt x="f210" y="f929"/>
                  </a:cubicBezTo>
                  <a:cubicBezTo>
                    <a:pt x="f930" y="f931"/>
                    <a:pt x="f195" y="f446"/>
                    <a:pt x="f169" y="f932"/>
                  </a:cubicBezTo>
                  <a:cubicBezTo>
                    <a:pt x="f169" y="f479"/>
                    <a:pt x="f169" y="f909"/>
                    <a:pt x="f169" y="f680"/>
                  </a:cubicBezTo>
                  <a:cubicBezTo>
                    <a:pt x="f933" y="f606"/>
                    <a:pt x="f468" y="f934"/>
                    <a:pt x="f935" y="f936"/>
                  </a:cubicBezTo>
                  <a:cubicBezTo>
                    <a:pt x="f152" y="f937"/>
                    <a:pt x="f775" y="f901"/>
                    <a:pt x="f938" y="f939"/>
                  </a:cubicBezTo>
                  <a:cubicBezTo>
                    <a:pt x="f940" y="f941"/>
                    <a:pt x="f942" y="f883"/>
                    <a:pt x="f433" y="f735"/>
                  </a:cubicBezTo>
                  <a:close/>
                  <a:moveTo>
                    <a:pt x="f943" y="f60"/>
                  </a:moveTo>
                  <a:cubicBezTo>
                    <a:pt x="f443" y="f181"/>
                    <a:pt x="f329" y="f794"/>
                    <a:pt x="f652" y="f562"/>
                  </a:cubicBezTo>
                  <a:cubicBezTo>
                    <a:pt x="f897" y="f560"/>
                    <a:pt x="f944" y="f562"/>
                    <a:pt x="f469" y="f945"/>
                  </a:cubicBezTo>
                  <a:cubicBezTo>
                    <a:pt x="f909" y="f769"/>
                    <a:pt x="f779" y="f218"/>
                    <a:pt x="f778" y="f39"/>
                  </a:cubicBezTo>
                  <a:cubicBezTo>
                    <a:pt x="f903" y="f881"/>
                    <a:pt x="f946" y="f672"/>
                    <a:pt x="f947" y="f925"/>
                  </a:cubicBezTo>
                  <a:cubicBezTo>
                    <a:pt x="f542" y="f904"/>
                    <a:pt x="f948" y="f947"/>
                    <a:pt x="f812" y="f949"/>
                  </a:cubicBezTo>
                  <a:cubicBezTo>
                    <a:pt x="f900" y="f950"/>
                    <a:pt x="f951" y="f778"/>
                    <a:pt x="f952" y="f940"/>
                  </a:cubicBezTo>
                  <a:cubicBezTo>
                    <a:pt x="f953" y="f954"/>
                    <a:pt x="f953" y="f939"/>
                    <a:pt x="f953" y="f955"/>
                  </a:cubicBezTo>
                  <a:cubicBezTo>
                    <a:pt x="f932" y="f778"/>
                    <a:pt x="f737" y="f946"/>
                    <a:pt x="f551" y="f618"/>
                  </a:cubicBezTo>
                  <a:cubicBezTo>
                    <a:pt x="f607" y="f160"/>
                    <a:pt x="f646" y="f236"/>
                    <a:pt x="f729" y="f480"/>
                  </a:cubicBezTo>
                  <a:cubicBezTo>
                    <a:pt x="f444" y="f698"/>
                    <a:pt x="f741" y="f956"/>
                    <a:pt x="f943" y="f60"/>
                  </a:cubicBezTo>
                  <a:close/>
                  <a:moveTo>
                    <a:pt x="f957" y="f742"/>
                  </a:moveTo>
                  <a:cubicBezTo>
                    <a:pt x="f812" y="f742"/>
                    <a:pt x="f936" y="f461"/>
                    <a:pt x="f958" y="f463"/>
                  </a:cubicBezTo>
                  <a:cubicBezTo>
                    <a:pt x="f915" y="f943"/>
                    <a:pt x="f959" y="f741"/>
                    <a:pt x="f605" y="f443"/>
                  </a:cubicBezTo>
                  <a:cubicBezTo>
                    <a:pt x="f453" y="f252"/>
                    <a:pt x="f960" y="f646"/>
                    <a:pt x="f781" y="f961"/>
                  </a:cubicBezTo>
                  <a:cubicBezTo>
                    <a:pt x="f958" y="f680"/>
                    <a:pt x="f916" y="f605"/>
                    <a:pt x="f962" y="f597"/>
                  </a:cubicBezTo>
                  <a:cubicBezTo>
                    <a:pt x="f787" y="f547"/>
                    <a:pt x="f880" y="f604"/>
                    <a:pt x="f49" y="f247"/>
                  </a:cubicBezTo>
                  <a:cubicBezTo>
                    <a:pt x="f162" y="f781"/>
                    <a:pt x="f935" y="f963"/>
                    <a:pt x="f920" y="f951"/>
                  </a:cubicBezTo>
                  <a:cubicBezTo>
                    <a:pt x="f766" y="f737"/>
                    <a:pt x="f920" y="f473"/>
                    <a:pt x="f224" y="f652"/>
                  </a:cubicBezTo>
                  <a:cubicBezTo>
                    <a:pt x="f880" y="f463"/>
                    <a:pt x="f320" y="f964"/>
                    <a:pt x="f957" y="f742"/>
                  </a:cubicBezTo>
                  <a:close/>
                  <a:moveTo>
                    <a:pt x="f965" y="f905"/>
                  </a:moveTo>
                  <a:cubicBezTo>
                    <a:pt x="f966" y="f967"/>
                    <a:pt x="f281" y="f598"/>
                    <a:pt x="f279" y="f151"/>
                  </a:cubicBezTo>
                  <a:cubicBezTo>
                    <a:pt x="f968" y="f527"/>
                    <a:pt x="f969" y="f244"/>
                    <a:pt x="f317" y="f272"/>
                  </a:cubicBezTo>
                  <a:cubicBezTo>
                    <a:pt x="f970" y="f246"/>
                    <a:pt x="f971" y="f972"/>
                    <a:pt x="f365" y="f93"/>
                  </a:cubicBezTo>
                  <a:cubicBezTo>
                    <a:pt x="f354" y="f973"/>
                    <a:pt x="f974" y="f26"/>
                    <a:pt x="f262" y="f58"/>
                  </a:cubicBezTo>
                  <a:cubicBezTo>
                    <a:pt x="f975" y="f63"/>
                    <a:pt x="f976" y="f34"/>
                    <a:pt x="f977" y="f54"/>
                  </a:cubicBezTo>
                  <a:cubicBezTo>
                    <a:pt x="f978" y="f89"/>
                    <a:pt x="f389" y="f106"/>
                    <a:pt x="f346" y="f88"/>
                  </a:cubicBezTo>
                  <a:cubicBezTo>
                    <a:pt x="f351" y="f258"/>
                    <a:pt x="f494" y="f885"/>
                    <a:pt x="f822" y="f66"/>
                  </a:cubicBezTo>
                  <a:cubicBezTo>
                    <a:pt x="f721" y="f979"/>
                    <a:pt x="f980" y="f246"/>
                    <a:pt x="f505" y="f981"/>
                  </a:cubicBezTo>
                  <a:cubicBezTo>
                    <a:pt x="f982" y="f28"/>
                    <a:pt x="f983" y="f79"/>
                    <a:pt x="f984" y="f985"/>
                  </a:cubicBezTo>
                  <a:cubicBezTo>
                    <a:pt x="f986" y="f2"/>
                    <a:pt x="f987" y="f149"/>
                    <a:pt x="f296" y="f988"/>
                  </a:cubicBezTo>
                  <a:cubicBezTo>
                    <a:pt x="f989" y="f990"/>
                    <a:pt x="f991" y="f677"/>
                    <a:pt x="f965" y="f905"/>
                  </a:cubicBezTo>
                  <a:close/>
                  <a:moveTo>
                    <a:pt x="f992" y="f132"/>
                  </a:moveTo>
                  <a:cubicBezTo>
                    <a:pt x="f910" y="f993"/>
                    <a:pt x="f35" y="f994"/>
                    <a:pt x="f995" y="f996"/>
                  </a:cubicBezTo>
                  <a:cubicBezTo>
                    <a:pt x="f152" y="f260"/>
                    <a:pt x="f201" y="f139"/>
                    <a:pt x="f468" y="f239"/>
                  </a:cubicBezTo>
                  <a:cubicBezTo>
                    <a:pt x="f171" y="f997"/>
                    <a:pt x="f657" y="f998"/>
                    <a:pt x="f949" y="f999"/>
                  </a:cubicBezTo>
                  <a:cubicBezTo>
                    <a:pt x="f1000" y="f80"/>
                    <a:pt x="f601" y="f1001"/>
                    <a:pt x="f797" y="f1002"/>
                  </a:cubicBezTo>
                  <a:cubicBezTo>
                    <a:pt x="f904" y="f1003"/>
                    <a:pt x="f669" y="f231"/>
                    <a:pt x="f1004" y="f581"/>
                  </a:cubicBezTo>
                  <a:cubicBezTo>
                    <a:pt x="f924" y="f582"/>
                    <a:pt x="f922" y="f8"/>
                    <a:pt x="f922" y="f882"/>
                  </a:cubicBezTo>
                  <a:cubicBezTo>
                    <a:pt x="f1005" y="f1006"/>
                    <a:pt x="f1007" y="f1008"/>
                    <a:pt x="f995" y="f58"/>
                  </a:cubicBezTo>
                  <a:cubicBezTo>
                    <a:pt x="f322" y="f588"/>
                    <a:pt x="f954" y="f1009"/>
                    <a:pt x="f798" y="f58"/>
                  </a:cubicBezTo>
                  <a:cubicBezTo>
                    <a:pt x="f928" y="f111"/>
                    <a:pt x="f912" y="f83"/>
                    <a:pt x="f481" y="f137"/>
                  </a:cubicBezTo>
                  <a:cubicBezTo>
                    <a:pt x="f475" y="f16"/>
                    <a:pt x="f735" y="f1010"/>
                    <a:pt x="f992" y="f132"/>
                  </a:cubicBezTo>
                  <a:close/>
                  <a:moveTo>
                    <a:pt x="f1011" y="f1012"/>
                  </a:moveTo>
                  <a:cubicBezTo>
                    <a:pt x="f1011" y="f1012"/>
                    <a:pt x="f1011" y="f564"/>
                    <a:pt x="f1011" y="f564"/>
                  </a:cubicBezTo>
                  <a:cubicBezTo>
                    <a:pt x="f1011" y="f1013"/>
                    <a:pt x="f1011" y="f1014"/>
                    <a:pt x="f1011" y="f353"/>
                  </a:cubicBezTo>
                  <a:cubicBezTo>
                    <a:pt x="f1011" y="f378"/>
                    <a:pt x="f873" y="f493"/>
                    <a:pt x="f207" y="f539"/>
                  </a:cubicBezTo>
                  <a:cubicBezTo>
                    <a:pt x="f790" y="f536"/>
                    <a:pt x="f1015" y="f376"/>
                    <a:pt x="f512" y="f412"/>
                  </a:cubicBezTo>
                  <a:cubicBezTo>
                    <a:pt x="f510" y="f376"/>
                    <a:pt x="f1016" y="f495"/>
                    <a:pt x="f1017" y="f494"/>
                  </a:cubicBezTo>
                  <a:cubicBezTo>
                    <a:pt x="f823" y="f493"/>
                    <a:pt x="f1018" y="f378"/>
                    <a:pt x="f1018" y="f384"/>
                  </a:cubicBezTo>
                  <a:cubicBezTo>
                    <a:pt x="f1018" y="f262"/>
                    <a:pt x="f1018" y="f1019"/>
                    <a:pt x="f1018" y="f344"/>
                  </a:cubicBezTo>
                  <a:cubicBezTo>
                    <a:pt x="f1018" y="f727"/>
                    <a:pt x="f1018" y="f1020"/>
                    <a:pt x="f1018" y="f1012"/>
                  </a:cubicBezTo>
                  <a:cubicBezTo>
                    <a:pt x="f1021" y="f1012"/>
                    <a:pt x="f135" y="f1012"/>
                    <a:pt x="f1011" y="f1012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059A48B8-53E5-B31A-7B9D-994DD5572017}"/>
                </a:ext>
              </a:extLst>
            </p:cNvPr>
            <p:cNvSpPr/>
            <p:nvPr/>
          </p:nvSpPr>
          <p:spPr>
            <a:xfrm>
              <a:off x="4288718" y="2043592"/>
              <a:ext cx="214307" cy="2254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8"/>
                <a:gd name="f7" fmla="val 261"/>
                <a:gd name="f8" fmla="val 220"/>
                <a:gd name="f9" fmla="val 27"/>
                <a:gd name="f10" fmla="val 219"/>
                <a:gd name="f11" fmla="val 31"/>
                <a:gd name="f12" fmla="val 217"/>
                <a:gd name="f13" fmla="val 35"/>
                <a:gd name="f14" fmla="val 216"/>
                <a:gd name="f15" fmla="val 39"/>
                <a:gd name="f16" fmla="val 215"/>
                <a:gd name="f17" fmla="val 42"/>
                <a:gd name="f18" fmla="val 46"/>
                <a:gd name="f19" fmla="val 51"/>
                <a:gd name="f20" fmla="val 187"/>
                <a:gd name="f21" fmla="val 56"/>
                <a:gd name="f22" fmla="val 159"/>
                <a:gd name="f23" fmla="val 62"/>
                <a:gd name="f24" fmla="val 131"/>
                <a:gd name="f25" fmla="val 67"/>
                <a:gd name="f26" fmla="val 68"/>
                <a:gd name="f27" fmla="val 66"/>
                <a:gd name="f28" fmla="val 188"/>
                <a:gd name="f29" fmla="val 65"/>
                <a:gd name="f30" fmla="val 63"/>
                <a:gd name="f31" fmla="val 76"/>
                <a:gd name="f32" fmla="val 222"/>
                <a:gd name="f33" fmla="val 88"/>
                <a:gd name="f34" fmla="val 225"/>
                <a:gd name="f35" fmla="val 100"/>
                <a:gd name="f36" fmla="val 226"/>
                <a:gd name="f37" fmla="val 101"/>
                <a:gd name="f38" fmla="val 104"/>
                <a:gd name="f39" fmla="val 224"/>
                <a:gd name="f40" fmla="val 105"/>
                <a:gd name="f41" fmla="val 209"/>
                <a:gd name="f42" fmla="val 125"/>
                <a:gd name="f43" fmla="val 194"/>
                <a:gd name="f44" fmla="val 144"/>
                <a:gd name="f45" fmla="val 179"/>
                <a:gd name="f46" fmla="val 164"/>
                <a:gd name="f47" fmla="val 165"/>
                <a:gd name="f48" fmla="val 178"/>
                <a:gd name="f49" fmla="val 166"/>
                <a:gd name="f50" fmla="val 196"/>
                <a:gd name="f51" fmla="val 148"/>
                <a:gd name="f52" fmla="val 213"/>
                <a:gd name="f53" fmla="val 130"/>
                <a:gd name="f54" fmla="val 231"/>
                <a:gd name="f55" fmla="val 113"/>
                <a:gd name="f56" fmla="val 236"/>
                <a:gd name="f57" fmla="val 120"/>
                <a:gd name="f58" fmla="val 241"/>
                <a:gd name="f59" fmla="val 127"/>
                <a:gd name="f60" fmla="val 135"/>
                <a:gd name="f61" fmla="val 240"/>
                <a:gd name="f62" fmla="val 145"/>
                <a:gd name="f63" fmla="val 157"/>
                <a:gd name="f64" fmla="val 169"/>
                <a:gd name="f65" fmla="val 193"/>
                <a:gd name="f66" fmla="val 203"/>
                <a:gd name="f67" fmla="val 158"/>
                <a:gd name="f68" fmla="val 255"/>
                <a:gd name="f69" fmla="val 119"/>
                <a:gd name="f70" fmla="val 256"/>
                <a:gd name="f71" fmla="val 118"/>
                <a:gd name="f72" fmla="val 110"/>
                <a:gd name="f73" fmla="val 102"/>
                <a:gd name="f74" fmla="val 93"/>
                <a:gd name="f75" fmla="val 69"/>
                <a:gd name="f76" fmla="val 239"/>
                <a:gd name="f77" fmla="val 37"/>
                <a:gd name="f78" fmla="val 20"/>
                <a:gd name="f79" fmla="val 163"/>
                <a:gd name="f80" fmla="val 8"/>
                <a:gd name="f81" fmla="val 4"/>
                <a:gd name="f82" fmla="val 96"/>
                <a:gd name="f83" fmla="val 2"/>
                <a:gd name="f84" fmla="val 41"/>
                <a:gd name="f85" fmla="val 15"/>
                <a:gd name="f86" fmla="val 16"/>
                <a:gd name="f87" fmla="val 17"/>
                <a:gd name="f88" fmla="val 12"/>
                <a:gd name="f89" fmla="val 9"/>
                <a:gd name="f90" fmla="val 24"/>
                <a:gd name="f91" fmla="val 52"/>
                <a:gd name="f92" fmla="val 1"/>
                <a:gd name="f93" fmla="val 81"/>
                <a:gd name="f94" fmla="val 109"/>
                <a:gd name="f95" fmla="val 5"/>
                <a:gd name="f96" fmla="val 13"/>
                <a:gd name="f97" fmla="val 214"/>
                <a:gd name="f98" fmla="val 25"/>
                <a:gd name="f99" fmla="val 218"/>
                <a:gd name="f100" fmla="val 26"/>
                <a:gd name="f101" fmla="+- 0 0 -90"/>
                <a:gd name="f102" fmla="*/ f3 1 248"/>
                <a:gd name="f103" fmla="*/ f4 1 261"/>
                <a:gd name="f104" fmla="val f5"/>
                <a:gd name="f105" fmla="val f6"/>
                <a:gd name="f106" fmla="val f7"/>
                <a:gd name="f107" fmla="*/ f101 f0 1"/>
                <a:gd name="f108" fmla="+- f106 0 f104"/>
                <a:gd name="f109" fmla="+- f105 0 f104"/>
                <a:gd name="f110" fmla="*/ f107 1 f2"/>
                <a:gd name="f111" fmla="*/ f109 1 248"/>
                <a:gd name="f112" fmla="*/ f108 1 261"/>
                <a:gd name="f113" fmla="*/ 220 f109 1"/>
                <a:gd name="f114" fmla="*/ 27 f108 1"/>
                <a:gd name="f115" fmla="*/ 216 f109 1"/>
                <a:gd name="f116" fmla="*/ 39 f108 1"/>
                <a:gd name="f117" fmla="*/ 215 f109 1"/>
                <a:gd name="f118" fmla="*/ 51 f108 1"/>
                <a:gd name="f119" fmla="*/ 131 f109 1"/>
                <a:gd name="f120" fmla="*/ 67 f108 1"/>
                <a:gd name="f121" fmla="*/ 68 f108 1"/>
                <a:gd name="f122" fmla="*/ 63 f108 1"/>
                <a:gd name="f123" fmla="*/ 225 f109 1"/>
                <a:gd name="f124" fmla="*/ 100 f108 1"/>
                <a:gd name="f125" fmla="*/ 224 f109 1"/>
                <a:gd name="f126" fmla="*/ 105 f108 1"/>
                <a:gd name="f127" fmla="*/ 179 f109 1"/>
                <a:gd name="f128" fmla="*/ 164 f108 1"/>
                <a:gd name="f129" fmla="*/ 178 f109 1"/>
                <a:gd name="f130" fmla="*/ 166 f108 1"/>
                <a:gd name="f131" fmla="*/ 231 f109 1"/>
                <a:gd name="f132" fmla="*/ 113 f108 1"/>
                <a:gd name="f133" fmla="*/ 248 f109 1"/>
                <a:gd name="f134" fmla="*/ 135 f108 1"/>
                <a:gd name="f135" fmla="*/ 222 f109 1"/>
                <a:gd name="f136" fmla="*/ 169 f108 1"/>
                <a:gd name="f137" fmla="*/ 120 f109 1"/>
                <a:gd name="f138" fmla="*/ 255 f108 1"/>
                <a:gd name="f139" fmla="*/ 118 f109 1"/>
                <a:gd name="f140" fmla="*/ 256 f108 1"/>
                <a:gd name="f141" fmla="*/ 93 f109 1"/>
                <a:gd name="f142" fmla="*/ 37 f109 1"/>
                <a:gd name="f143" fmla="*/ 193 f108 1"/>
                <a:gd name="f144" fmla="*/ 4 f109 1"/>
                <a:gd name="f145" fmla="*/ 96 f108 1"/>
                <a:gd name="f146" fmla="*/ 15 f109 1"/>
                <a:gd name="f147" fmla="*/ 16 f108 1"/>
                <a:gd name="f148" fmla="*/ 24 f109 1"/>
                <a:gd name="f149" fmla="*/ 8 f108 1"/>
                <a:gd name="f150" fmla="*/ 109 f109 1"/>
                <a:gd name="f151" fmla="*/ 2 f108 1"/>
                <a:gd name="f152" fmla="*/ 214 f109 1"/>
                <a:gd name="f153" fmla="*/ 25 f108 1"/>
                <a:gd name="f154" fmla="+- f110 0 f1"/>
                <a:gd name="f155" fmla="*/ f113 1 248"/>
                <a:gd name="f156" fmla="*/ f114 1 261"/>
                <a:gd name="f157" fmla="*/ f115 1 248"/>
                <a:gd name="f158" fmla="*/ f116 1 261"/>
                <a:gd name="f159" fmla="*/ f117 1 248"/>
                <a:gd name="f160" fmla="*/ f118 1 261"/>
                <a:gd name="f161" fmla="*/ f119 1 248"/>
                <a:gd name="f162" fmla="*/ f120 1 261"/>
                <a:gd name="f163" fmla="*/ f121 1 261"/>
                <a:gd name="f164" fmla="*/ f122 1 261"/>
                <a:gd name="f165" fmla="*/ f123 1 248"/>
                <a:gd name="f166" fmla="*/ f124 1 261"/>
                <a:gd name="f167" fmla="*/ f125 1 248"/>
                <a:gd name="f168" fmla="*/ f126 1 261"/>
                <a:gd name="f169" fmla="*/ f127 1 248"/>
                <a:gd name="f170" fmla="*/ f128 1 261"/>
                <a:gd name="f171" fmla="*/ f129 1 248"/>
                <a:gd name="f172" fmla="*/ f130 1 261"/>
                <a:gd name="f173" fmla="*/ f131 1 248"/>
                <a:gd name="f174" fmla="*/ f132 1 261"/>
                <a:gd name="f175" fmla="*/ f133 1 248"/>
                <a:gd name="f176" fmla="*/ f134 1 261"/>
                <a:gd name="f177" fmla="*/ f135 1 248"/>
                <a:gd name="f178" fmla="*/ f136 1 261"/>
                <a:gd name="f179" fmla="*/ f137 1 248"/>
                <a:gd name="f180" fmla="*/ f138 1 261"/>
                <a:gd name="f181" fmla="*/ f139 1 248"/>
                <a:gd name="f182" fmla="*/ f140 1 261"/>
                <a:gd name="f183" fmla="*/ f141 1 248"/>
                <a:gd name="f184" fmla="*/ f142 1 248"/>
                <a:gd name="f185" fmla="*/ f143 1 261"/>
                <a:gd name="f186" fmla="*/ f144 1 248"/>
                <a:gd name="f187" fmla="*/ f145 1 261"/>
                <a:gd name="f188" fmla="*/ f146 1 248"/>
                <a:gd name="f189" fmla="*/ f147 1 261"/>
                <a:gd name="f190" fmla="*/ f148 1 248"/>
                <a:gd name="f191" fmla="*/ f149 1 261"/>
                <a:gd name="f192" fmla="*/ f150 1 248"/>
                <a:gd name="f193" fmla="*/ f151 1 261"/>
                <a:gd name="f194" fmla="*/ f152 1 248"/>
                <a:gd name="f195" fmla="*/ f153 1 261"/>
                <a:gd name="f196" fmla="*/ 0 1 f111"/>
                <a:gd name="f197" fmla="*/ f105 1 f111"/>
                <a:gd name="f198" fmla="*/ 0 1 f112"/>
                <a:gd name="f199" fmla="*/ f106 1 f112"/>
                <a:gd name="f200" fmla="*/ f155 1 f111"/>
                <a:gd name="f201" fmla="*/ f156 1 f112"/>
                <a:gd name="f202" fmla="*/ f157 1 f111"/>
                <a:gd name="f203" fmla="*/ f158 1 f112"/>
                <a:gd name="f204" fmla="*/ f159 1 f111"/>
                <a:gd name="f205" fmla="*/ f160 1 f112"/>
                <a:gd name="f206" fmla="*/ f161 1 f111"/>
                <a:gd name="f207" fmla="*/ f162 1 f112"/>
                <a:gd name="f208" fmla="*/ f163 1 f112"/>
                <a:gd name="f209" fmla="*/ f164 1 f112"/>
                <a:gd name="f210" fmla="*/ f165 1 f111"/>
                <a:gd name="f211" fmla="*/ f166 1 f112"/>
                <a:gd name="f212" fmla="*/ f167 1 f111"/>
                <a:gd name="f213" fmla="*/ f168 1 f112"/>
                <a:gd name="f214" fmla="*/ f169 1 f111"/>
                <a:gd name="f215" fmla="*/ f170 1 f112"/>
                <a:gd name="f216" fmla="*/ f171 1 f111"/>
                <a:gd name="f217" fmla="*/ f172 1 f112"/>
                <a:gd name="f218" fmla="*/ f173 1 f111"/>
                <a:gd name="f219" fmla="*/ f174 1 f112"/>
                <a:gd name="f220" fmla="*/ f175 1 f111"/>
                <a:gd name="f221" fmla="*/ f176 1 f112"/>
                <a:gd name="f222" fmla="*/ f177 1 f111"/>
                <a:gd name="f223" fmla="*/ f178 1 f112"/>
                <a:gd name="f224" fmla="*/ f179 1 f111"/>
                <a:gd name="f225" fmla="*/ f180 1 f112"/>
                <a:gd name="f226" fmla="*/ f181 1 f111"/>
                <a:gd name="f227" fmla="*/ f182 1 f112"/>
                <a:gd name="f228" fmla="*/ f183 1 f111"/>
                <a:gd name="f229" fmla="*/ f184 1 f111"/>
                <a:gd name="f230" fmla="*/ f185 1 f112"/>
                <a:gd name="f231" fmla="*/ f186 1 f111"/>
                <a:gd name="f232" fmla="*/ f187 1 f112"/>
                <a:gd name="f233" fmla="*/ f188 1 f111"/>
                <a:gd name="f234" fmla="*/ f189 1 f112"/>
                <a:gd name="f235" fmla="*/ f190 1 f111"/>
                <a:gd name="f236" fmla="*/ f191 1 f112"/>
                <a:gd name="f237" fmla="*/ f192 1 f111"/>
                <a:gd name="f238" fmla="*/ f193 1 f112"/>
                <a:gd name="f239" fmla="*/ f194 1 f111"/>
                <a:gd name="f240" fmla="*/ f195 1 f112"/>
                <a:gd name="f241" fmla="*/ f196 f102 1"/>
                <a:gd name="f242" fmla="*/ f197 f102 1"/>
                <a:gd name="f243" fmla="*/ f199 f103 1"/>
                <a:gd name="f244" fmla="*/ f198 f103 1"/>
                <a:gd name="f245" fmla="*/ f200 f102 1"/>
                <a:gd name="f246" fmla="*/ f201 f103 1"/>
                <a:gd name="f247" fmla="*/ f202 f102 1"/>
                <a:gd name="f248" fmla="*/ f203 f103 1"/>
                <a:gd name="f249" fmla="*/ f204 f102 1"/>
                <a:gd name="f250" fmla="*/ f205 f103 1"/>
                <a:gd name="f251" fmla="*/ f206 f102 1"/>
                <a:gd name="f252" fmla="*/ f207 f103 1"/>
                <a:gd name="f253" fmla="*/ f208 f103 1"/>
                <a:gd name="f254" fmla="*/ f209 f103 1"/>
                <a:gd name="f255" fmla="*/ f210 f102 1"/>
                <a:gd name="f256" fmla="*/ f211 f103 1"/>
                <a:gd name="f257" fmla="*/ f212 f102 1"/>
                <a:gd name="f258" fmla="*/ f213 f103 1"/>
                <a:gd name="f259" fmla="*/ f214 f102 1"/>
                <a:gd name="f260" fmla="*/ f215 f103 1"/>
                <a:gd name="f261" fmla="*/ f216 f102 1"/>
                <a:gd name="f262" fmla="*/ f217 f103 1"/>
                <a:gd name="f263" fmla="*/ f218 f102 1"/>
                <a:gd name="f264" fmla="*/ f219 f103 1"/>
                <a:gd name="f265" fmla="*/ f220 f102 1"/>
                <a:gd name="f266" fmla="*/ f221 f103 1"/>
                <a:gd name="f267" fmla="*/ f222 f102 1"/>
                <a:gd name="f268" fmla="*/ f223 f103 1"/>
                <a:gd name="f269" fmla="*/ f224 f102 1"/>
                <a:gd name="f270" fmla="*/ f225 f103 1"/>
                <a:gd name="f271" fmla="*/ f226 f102 1"/>
                <a:gd name="f272" fmla="*/ f227 f103 1"/>
                <a:gd name="f273" fmla="*/ f228 f102 1"/>
                <a:gd name="f274" fmla="*/ f229 f102 1"/>
                <a:gd name="f275" fmla="*/ f230 f103 1"/>
                <a:gd name="f276" fmla="*/ f231 f102 1"/>
                <a:gd name="f277" fmla="*/ f232 f103 1"/>
                <a:gd name="f278" fmla="*/ f233 f102 1"/>
                <a:gd name="f279" fmla="*/ f234 f103 1"/>
                <a:gd name="f280" fmla="*/ f235 f102 1"/>
                <a:gd name="f281" fmla="*/ f236 f103 1"/>
                <a:gd name="f282" fmla="*/ f237 f102 1"/>
                <a:gd name="f283" fmla="*/ f238 f103 1"/>
                <a:gd name="f284" fmla="*/ f239 f102 1"/>
                <a:gd name="f285" fmla="*/ f240 f10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5" y="f246"/>
                </a:cxn>
                <a:cxn ang="f154">
                  <a:pos x="f247" y="f248"/>
                </a:cxn>
                <a:cxn ang="f154">
                  <a:pos x="f249" y="f250"/>
                </a:cxn>
                <a:cxn ang="f154">
                  <a:pos x="f251" y="f252"/>
                </a:cxn>
                <a:cxn ang="f154">
                  <a:pos x="f251" y="f253"/>
                </a:cxn>
                <a:cxn ang="f154">
                  <a:pos x="f249" y="f254"/>
                </a:cxn>
                <a:cxn ang="f154">
                  <a:pos x="f255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61" y="f262"/>
                </a:cxn>
                <a:cxn ang="f154">
                  <a:pos x="f263" y="f264"/>
                </a:cxn>
                <a:cxn ang="f154">
                  <a:pos x="f265" y="f266"/>
                </a:cxn>
                <a:cxn ang="f154">
                  <a:pos x="f267" y="f268"/>
                </a:cxn>
                <a:cxn ang="f154">
                  <a:pos x="f269" y="f270"/>
                </a:cxn>
                <a:cxn ang="f154">
                  <a:pos x="f271" y="f272"/>
                </a:cxn>
                <a:cxn ang="f154">
                  <a:pos x="f273" y="f270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78" y="f279"/>
                </a:cxn>
                <a:cxn ang="f154">
                  <a:pos x="f280" y="f281"/>
                </a:cxn>
                <a:cxn ang="f154">
                  <a:pos x="f282" y="f283"/>
                </a:cxn>
                <a:cxn ang="f154">
                  <a:pos x="f284" y="f285"/>
                </a:cxn>
                <a:cxn ang="f154">
                  <a:pos x="f245" y="f246"/>
                </a:cxn>
              </a:cxnLst>
              <a:rect l="f241" t="f244" r="f242" b="f243"/>
              <a:pathLst>
                <a:path w="248" h="261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6" y="f18"/>
                    <a:pt x="f16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4" y="f26"/>
                    <a:pt x="f24" y="f26"/>
                    <a:pt x="f24" y="f26"/>
                  </a:cubicBezTo>
                  <a:cubicBezTo>
                    <a:pt x="f22" y="f27"/>
                    <a:pt x="f28" y="f29"/>
                    <a:pt x="f16" y="f30"/>
                  </a:cubicBezTo>
                  <a:cubicBezTo>
                    <a:pt x="f10" y="f31"/>
                    <a:pt x="f32" y="f33"/>
                    <a:pt x="f34" y="f35"/>
                  </a:cubicBezTo>
                  <a:cubicBezTo>
                    <a:pt x="f36" y="f37"/>
                    <a:pt x="f34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" y="f60"/>
                  </a:cubicBezTo>
                  <a:cubicBezTo>
                    <a:pt x="f61" y="f62"/>
                    <a:pt x="f54" y="f63"/>
                    <a:pt x="f32" y="f64"/>
                  </a:cubicBezTo>
                  <a:cubicBezTo>
                    <a:pt x="f65" y="f66"/>
                    <a:pt x="f67" y="f54"/>
                    <a:pt x="f57" y="f68"/>
                  </a:cubicBezTo>
                  <a:cubicBezTo>
                    <a:pt x="f57" y="f68"/>
                    <a:pt x="f69" y="f70"/>
                    <a:pt x="f71" y="f70"/>
                  </a:cubicBezTo>
                  <a:cubicBezTo>
                    <a:pt x="f72" y="f7"/>
                    <a:pt x="f73" y="f7"/>
                    <a:pt x="f74" y="f68"/>
                  </a:cubicBezTo>
                  <a:cubicBezTo>
                    <a:pt x="f75" y="f76"/>
                    <a:pt x="f19" y="f12"/>
                    <a:pt x="f77" y="f65"/>
                  </a:cubicBezTo>
                  <a:cubicBezTo>
                    <a:pt x="f78" y="f79"/>
                    <a:pt x="f80" y="f53"/>
                    <a:pt x="f81" y="f82"/>
                  </a:cubicBezTo>
                  <a:cubicBezTo>
                    <a:pt x="f5" y="f26"/>
                    <a:pt x="f83" y="f84"/>
                    <a:pt x="f85" y="f86"/>
                  </a:cubicBezTo>
                  <a:cubicBezTo>
                    <a:pt x="f87" y="f88"/>
                    <a:pt x="f78" y="f89"/>
                    <a:pt x="f90" y="f80"/>
                  </a:cubicBezTo>
                  <a:cubicBezTo>
                    <a:pt x="f91" y="f92"/>
                    <a:pt x="f93" y="f5"/>
                    <a:pt x="f94" y="f83"/>
                  </a:cubicBezTo>
                  <a:cubicBezTo>
                    <a:pt x="f62" y="f95"/>
                    <a:pt x="f2" y="f96"/>
                    <a:pt x="f97" y="f98"/>
                  </a:cubicBezTo>
                  <a:cubicBezTo>
                    <a:pt x="f14" y="f98"/>
                    <a:pt x="f99" y="f100"/>
                    <a:pt x="f8" y="f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E3AF72FC-BE08-1F4B-5988-A16BD22CD0C1}"/>
                </a:ext>
              </a:extLst>
            </p:cNvPr>
            <p:cNvSpPr/>
            <p:nvPr/>
          </p:nvSpPr>
          <p:spPr>
            <a:xfrm>
              <a:off x="4549066" y="1924528"/>
              <a:ext cx="217490" cy="2254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1"/>
                <a:gd name="f7" fmla="val 260"/>
                <a:gd name="f8" fmla="val 44"/>
                <a:gd name="f9" fmla="val 240"/>
                <a:gd name="f10" fmla="val 230"/>
                <a:gd name="f11" fmla="val 221"/>
                <a:gd name="f12" fmla="val 211"/>
                <a:gd name="f13" fmla="val 70"/>
                <a:gd name="f14" fmla="val 215"/>
                <a:gd name="f15" fmla="val 94"/>
                <a:gd name="f16" fmla="val 218"/>
                <a:gd name="f17" fmla="val 119"/>
                <a:gd name="f18" fmla="val 110"/>
                <a:gd name="f19" fmla="val 101"/>
                <a:gd name="f20" fmla="val 216"/>
                <a:gd name="f21" fmla="val 91"/>
                <a:gd name="f22" fmla="val 213"/>
                <a:gd name="f23" fmla="val 76"/>
                <a:gd name="f24" fmla="val 209"/>
                <a:gd name="f25" fmla="val 61"/>
                <a:gd name="f26" fmla="val 205"/>
                <a:gd name="f27" fmla="val 46"/>
                <a:gd name="f28" fmla="val 201"/>
                <a:gd name="f29" fmla="val 42"/>
                <a:gd name="f30" fmla="val 198"/>
                <a:gd name="f31" fmla="val 41"/>
                <a:gd name="f32" fmla="val 196"/>
                <a:gd name="f33" fmla="val 37"/>
                <a:gd name="f34" fmla="val 185"/>
                <a:gd name="f35" fmla="val 33"/>
                <a:gd name="f36" fmla="val 173"/>
                <a:gd name="f37" fmla="val 28"/>
                <a:gd name="f38" fmla="val 161"/>
                <a:gd name="f39" fmla="val 50"/>
                <a:gd name="f40" fmla="val 146"/>
                <a:gd name="f41" fmla="val 72"/>
                <a:gd name="f42" fmla="val 131"/>
                <a:gd name="f43" fmla="val 95"/>
                <a:gd name="f44" fmla="val 115"/>
                <a:gd name="f45" fmla="val 114"/>
                <a:gd name="f46" fmla="val 127"/>
                <a:gd name="f47" fmla="val 45"/>
                <a:gd name="f48" fmla="val 139"/>
                <a:gd name="f49" fmla="val 21"/>
                <a:gd name="f50" fmla="val 151"/>
                <a:gd name="f51" fmla="val 14"/>
                <a:gd name="f52" fmla="val 7"/>
                <a:gd name="f53" fmla="val 141"/>
                <a:gd name="f54" fmla="val 135"/>
                <a:gd name="f55" fmla="val 8"/>
                <a:gd name="f56" fmla="val 124"/>
                <a:gd name="f57" fmla="val 16"/>
                <a:gd name="f58" fmla="val 113"/>
                <a:gd name="f59" fmla="val 24"/>
                <a:gd name="f60" fmla="val 48"/>
                <a:gd name="f61" fmla="val 71"/>
                <a:gd name="f62" fmla="val 75"/>
                <a:gd name="f63" fmla="val 43"/>
                <a:gd name="f64" fmla="val 107"/>
                <a:gd name="f65" fmla="val 22"/>
                <a:gd name="f66" fmla="val 133"/>
                <a:gd name="f67" fmla="val 145"/>
                <a:gd name="f68" fmla="val 1"/>
                <a:gd name="f69" fmla="val 148"/>
                <a:gd name="f70" fmla="val 153"/>
                <a:gd name="f71" fmla="val 2"/>
                <a:gd name="f72" fmla="val 179"/>
                <a:gd name="f73" fmla="val 13"/>
                <a:gd name="f74" fmla="val 197"/>
                <a:gd name="f75" fmla="val 32"/>
                <a:gd name="f76" fmla="val 56"/>
                <a:gd name="f77" fmla="val 237"/>
                <a:gd name="f78" fmla="val 149"/>
                <a:gd name="f79" fmla="val 247"/>
                <a:gd name="f80" fmla="val 202"/>
                <a:gd name="f81" fmla="val 246"/>
                <a:gd name="f82" fmla="val 241"/>
                <a:gd name="f83" fmla="val 231"/>
                <a:gd name="f84" fmla="val 245"/>
                <a:gd name="f85" fmla="val 236"/>
                <a:gd name="f86" fmla="val 248"/>
                <a:gd name="f87" fmla="val 232"/>
                <a:gd name="f88" fmla="val 252"/>
                <a:gd name="f89" fmla="val 229"/>
                <a:gd name="f90" fmla="val 253"/>
                <a:gd name="f91" fmla="val 255"/>
                <a:gd name="f92" fmla="val 257"/>
                <a:gd name="f93" fmla="val 188"/>
                <a:gd name="f94" fmla="val 258"/>
                <a:gd name="f95" fmla="val 96"/>
                <a:gd name="f96" fmla="val 51"/>
                <a:gd name="f97" fmla="val 242"/>
                <a:gd name="f98" fmla="val 49"/>
                <a:gd name="f99" fmla="val 47"/>
                <a:gd name="f100" fmla="+- 0 0 -90"/>
                <a:gd name="f101" fmla="*/ f3 1 251"/>
                <a:gd name="f102" fmla="*/ f4 1 260"/>
                <a:gd name="f103" fmla="val f5"/>
                <a:gd name="f104" fmla="val f6"/>
                <a:gd name="f105" fmla="val f7"/>
                <a:gd name="f106" fmla="*/ f100 f0 1"/>
                <a:gd name="f107" fmla="+- f105 0 f103"/>
                <a:gd name="f108" fmla="+- f104 0 f103"/>
                <a:gd name="f109" fmla="*/ f106 1 f2"/>
                <a:gd name="f110" fmla="*/ f108 1 251"/>
                <a:gd name="f111" fmla="*/ f107 1 260"/>
                <a:gd name="f112" fmla="*/ 44 f108 1"/>
                <a:gd name="f113" fmla="*/ 240 f107 1"/>
                <a:gd name="f114" fmla="*/ 211 f107 1"/>
                <a:gd name="f115" fmla="*/ 119 f108 1"/>
                <a:gd name="f116" fmla="*/ 221 f107 1"/>
                <a:gd name="f117" fmla="*/ 91 f108 1"/>
                <a:gd name="f118" fmla="*/ 213 f107 1"/>
                <a:gd name="f119" fmla="*/ 46 f108 1"/>
                <a:gd name="f120" fmla="*/ 201 f107 1"/>
                <a:gd name="f121" fmla="*/ 41 f108 1"/>
                <a:gd name="f122" fmla="*/ 196 f107 1"/>
                <a:gd name="f123" fmla="*/ 28 f108 1"/>
                <a:gd name="f124" fmla="*/ 161 f107 1"/>
                <a:gd name="f125" fmla="*/ 95 f108 1"/>
                <a:gd name="f126" fmla="*/ 115 f107 1"/>
                <a:gd name="f127" fmla="*/ 94 f108 1"/>
                <a:gd name="f128" fmla="*/ 114 f107 1"/>
                <a:gd name="f129" fmla="*/ 21 f108 1"/>
                <a:gd name="f130" fmla="*/ 151 f107 1"/>
                <a:gd name="f131" fmla="*/ 0 f108 1"/>
                <a:gd name="f132" fmla="*/ 135 f107 1"/>
                <a:gd name="f133" fmla="*/ 24 f108 1"/>
                <a:gd name="f134" fmla="*/ 101 f107 1"/>
                <a:gd name="f135" fmla="*/ 107 f108 1"/>
                <a:gd name="f136" fmla="*/ 22 f107 1"/>
                <a:gd name="f137" fmla="*/ 145 f108 1"/>
                <a:gd name="f138" fmla="*/ 1 f107 1"/>
                <a:gd name="f139" fmla="*/ 153 f108 1"/>
                <a:gd name="f140" fmla="*/ 2 f107 1"/>
                <a:gd name="f141" fmla="*/ 211 f108 1"/>
                <a:gd name="f142" fmla="*/ 56 f107 1"/>
                <a:gd name="f143" fmla="*/ 247 f108 1"/>
                <a:gd name="f144" fmla="*/ 202 f107 1"/>
                <a:gd name="f145" fmla="*/ 237 f108 1"/>
                <a:gd name="f146" fmla="*/ 245 f107 1"/>
                <a:gd name="f147" fmla="*/ 229 f108 1"/>
                <a:gd name="f148" fmla="*/ 253 f107 1"/>
                <a:gd name="f149" fmla="*/ 188 f108 1"/>
                <a:gd name="f150" fmla="*/ 258 f107 1"/>
                <a:gd name="f151" fmla="*/ 51 f108 1"/>
                <a:gd name="f152" fmla="*/ 242 f107 1"/>
                <a:gd name="f153" fmla="*/ 45 f108 1"/>
                <a:gd name="f154" fmla="*/ 241 f107 1"/>
                <a:gd name="f155" fmla="+- f109 0 f1"/>
                <a:gd name="f156" fmla="*/ f112 1 251"/>
                <a:gd name="f157" fmla="*/ f113 1 260"/>
                <a:gd name="f158" fmla="*/ f114 1 260"/>
                <a:gd name="f159" fmla="*/ f115 1 251"/>
                <a:gd name="f160" fmla="*/ f116 1 260"/>
                <a:gd name="f161" fmla="*/ f117 1 251"/>
                <a:gd name="f162" fmla="*/ f118 1 260"/>
                <a:gd name="f163" fmla="*/ f119 1 251"/>
                <a:gd name="f164" fmla="*/ f120 1 260"/>
                <a:gd name="f165" fmla="*/ f121 1 251"/>
                <a:gd name="f166" fmla="*/ f122 1 260"/>
                <a:gd name="f167" fmla="*/ f123 1 251"/>
                <a:gd name="f168" fmla="*/ f124 1 260"/>
                <a:gd name="f169" fmla="*/ f125 1 251"/>
                <a:gd name="f170" fmla="*/ f126 1 260"/>
                <a:gd name="f171" fmla="*/ f127 1 251"/>
                <a:gd name="f172" fmla="*/ f128 1 260"/>
                <a:gd name="f173" fmla="*/ f129 1 251"/>
                <a:gd name="f174" fmla="*/ f130 1 260"/>
                <a:gd name="f175" fmla="*/ f131 1 251"/>
                <a:gd name="f176" fmla="*/ f132 1 260"/>
                <a:gd name="f177" fmla="*/ f133 1 251"/>
                <a:gd name="f178" fmla="*/ f134 1 260"/>
                <a:gd name="f179" fmla="*/ f135 1 251"/>
                <a:gd name="f180" fmla="*/ f136 1 260"/>
                <a:gd name="f181" fmla="*/ f137 1 251"/>
                <a:gd name="f182" fmla="*/ f138 1 260"/>
                <a:gd name="f183" fmla="*/ f139 1 251"/>
                <a:gd name="f184" fmla="*/ f140 1 260"/>
                <a:gd name="f185" fmla="*/ f141 1 251"/>
                <a:gd name="f186" fmla="*/ f142 1 260"/>
                <a:gd name="f187" fmla="*/ f143 1 251"/>
                <a:gd name="f188" fmla="*/ f144 1 260"/>
                <a:gd name="f189" fmla="*/ f145 1 251"/>
                <a:gd name="f190" fmla="*/ f146 1 260"/>
                <a:gd name="f191" fmla="*/ f147 1 251"/>
                <a:gd name="f192" fmla="*/ f148 1 260"/>
                <a:gd name="f193" fmla="*/ f149 1 251"/>
                <a:gd name="f194" fmla="*/ f150 1 260"/>
                <a:gd name="f195" fmla="*/ f151 1 251"/>
                <a:gd name="f196" fmla="*/ f152 1 260"/>
                <a:gd name="f197" fmla="*/ f153 1 251"/>
                <a:gd name="f198" fmla="*/ f154 1 260"/>
                <a:gd name="f199" fmla="*/ 0 1 f110"/>
                <a:gd name="f200" fmla="*/ f104 1 f110"/>
                <a:gd name="f201" fmla="*/ 0 1 f111"/>
                <a:gd name="f202" fmla="*/ f105 1 f111"/>
                <a:gd name="f203" fmla="*/ f156 1 f110"/>
                <a:gd name="f204" fmla="*/ f157 1 f111"/>
                <a:gd name="f205" fmla="*/ f158 1 f111"/>
                <a:gd name="f206" fmla="*/ f159 1 f110"/>
                <a:gd name="f207" fmla="*/ f160 1 f111"/>
                <a:gd name="f208" fmla="*/ f161 1 f110"/>
                <a:gd name="f209" fmla="*/ f162 1 f111"/>
                <a:gd name="f210" fmla="*/ f163 1 f110"/>
                <a:gd name="f211" fmla="*/ f164 1 f111"/>
                <a:gd name="f212" fmla="*/ f165 1 f110"/>
                <a:gd name="f213" fmla="*/ f166 1 f111"/>
                <a:gd name="f214" fmla="*/ f167 1 f110"/>
                <a:gd name="f215" fmla="*/ f168 1 f111"/>
                <a:gd name="f216" fmla="*/ f169 1 f110"/>
                <a:gd name="f217" fmla="*/ f170 1 f111"/>
                <a:gd name="f218" fmla="*/ f171 1 f110"/>
                <a:gd name="f219" fmla="*/ f172 1 f111"/>
                <a:gd name="f220" fmla="*/ f173 1 f110"/>
                <a:gd name="f221" fmla="*/ f174 1 f111"/>
                <a:gd name="f222" fmla="*/ f175 1 f110"/>
                <a:gd name="f223" fmla="*/ f176 1 f111"/>
                <a:gd name="f224" fmla="*/ f177 1 f110"/>
                <a:gd name="f225" fmla="*/ f178 1 f111"/>
                <a:gd name="f226" fmla="*/ f179 1 f110"/>
                <a:gd name="f227" fmla="*/ f180 1 f111"/>
                <a:gd name="f228" fmla="*/ f181 1 f110"/>
                <a:gd name="f229" fmla="*/ f182 1 f111"/>
                <a:gd name="f230" fmla="*/ f183 1 f110"/>
                <a:gd name="f231" fmla="*/ f184 1 f111"/>
                <a:gd name="f232" fmla="*/ f185 1 f110"/>
                <a:gd name="f233" fmla="*/ f186 1 f111"/>
                <a:gd name="f234" fmla="*/ f187 1 f110"/>
                <a:gd name="f235" fmla="*/ f188 1 f111"/>
                <a:gd name="f236" fmla="*/ f189 1 f110"/>
                <a:gd name="f237" fmla="*/ f190 1 f111"/>
                <a:gd name="f238" fmla="*/ f191 1 f110"/>
                <a:gd name="f239" fmla="*/ f192 1 f111"/>
                <a:gd name="f240" fmla="*/ f193 1 f110"/>
                <a:gd name="f241" fmla="*/ f194 1 f111"/>
                <a:gd name="f242" fmla="*/ f195 1 f110"/>
                <a:gd name="f243" fmla="*/ f196 1 f111"/>
                <a:gd name="f244" fmla="*/ f197 1 f110"/>
                <a:gd name="f245" fmla="*/ f198 1 f111"/>
                <a:gd name="f246" fmla="*/ f199 f101 1"/>
                <a:gd name="f247" fmla="*/ f200 f101 1"/>
                <a:gd name="f248" fmla="*/ f202 f102 1"/>
                <a:gd name="f249" fmla="*/ f201 f102 1"/>
                <a:gd name="f250" fmla="*/ f203 f101 1"/>
                <a:gd name="f251" fmla="*/ f204 f102 1"/>
                <a:gd name="f252" fmla="*/ f205 f102 1"/>
                <a:gd name="f253" fmla="*/ f206 f101 1"/>
                <a:gd name="f254" fmla="*/ f207 f102 1"/>
                <a:gd name="f255" fmla="*/ f208 f101 1"/>
                <a:gd name="f256" fmla="*/ f209 f102 1"/>
                <a:gd name="f257" fmla="*/ f210 f101 1"/>
                <a:gd name="f258" fmla="*/ f211 f102 1"/>
                <a:gd name="f259" fmla="*/ f212 f101 1"/>
                <a:gd name="f260" fmla="*/ f213 f102 1"/>
                <a:gd name="f261" fmla="*/ f214 f101 1"/>
                <a:gd name="f262" fmla="*/ f215 f102 1"/>
                <a:gd name="f263" fmla="*/ f216 f101 1"/>
                <a:gd name="f264" fmla="*/ f217 f102 1"/>
                <a:gd name="f265" fmla="*/ f218 f101 1"/>
                <a:gd name="f266" fmla="*/ f219 f102 1"/>
                <a:gd name="f267" fmla="*/ f220 f101 1"/>
                <a:gd name="f268" fmla="*/ f221 f102 1"/>
                <a:gd name="f269" fmla="*/ f222 f101 1"/>
                <a:gd name="f270" fmla="*/ f223 f102 1"/>
                <a:gd name="f271" fmla="*/ f224 f101 1"/>
                <a:gd name="f272" fmla="*/ f225 f102 1"/>
                <a:gd name="f273" fmla="*/ f226 f101 1"/>
                <a:gd name="f274" fmla="*/ f227 f102 1"/>
                <a:gd name="f275" fmla="*/ f228 f101 1"/>
                <a:gd name="f276" fmla="*/ f229 f102 1"/>
                <a:gd name="f277" fmla="*/ f230 f101 1"/>
                <a:gd name="f278" fmla="*/ f231 f102 1"/>
                <a:gd name="f279" fmla="*/ f232 f101 1"/>
                <a:gd name="f280" fmla="*/ f233 f102 1"/>
                <a:gd name="f281" fmla="*/ f234 f101 1"/>
                <a:gd name="f282" fmla="*/ f235 f102 1"/>
                <a:gd name="f283" fmla="*/ f236 f101 1"/>
                <a:gd name="f284" fmla="*/ f237 f102 1"/>
                <a:gd name="f285" fmla="*/ f238 f101 1"/>
                <a:gd name="f286" fmla="*/ f239 f102 1"/>
                <a:gd name="f287" fmla="*/ f240 f101 1"/>
                <a:gd name="f288" fmla="*/ f241 f102 1"/>
                <a:gd name="f289" fmla="*/ f242 f101 1"/>
                <a:gd name="f290" fmla="*/ f243 f102 1"/>
                <a:gd name="f291" fmla="*/ f244 f101 1"/>
                <a:gd name="f292" fmla="*/ f245 f1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5">
                  <a:pos x="f250" y="f251"/>
                </a:cxn>
                <a:cxn ang="f155">
                  <a:pos x="f250" y="f252"/>
                </a:cxn>
                <a:cxn ang="f155">
                  <a:pos x="f253" y="f254"/>
                </a:cxn>
                <a:cxn ang="f155">
                  <a:pos x="f253" y="f254"/>
                </a:cxn>
                <a:cxn ang="f155">
                  <a:pos x="f255" y="f256"/>
                </a:cxn>
                <a:cxn ang="f155">
                  <a:pos x="f257" y="f258"/>
                </a:cxn>
                <a:cxn ang="f155">
                  <a:pos x="f259" y="f260"/>
                </a:cxn>
                <a:cxn ang="f155">
                  <a:pos x="f261" y="f262"/>
                </a:cxn>
                <a:cxn ang="f155">
                  <a:pos x="f263" y="f264"/>
                </a:cxn>
                <a:cxn ang="f155">
                  <a:pos x="f265" y="f266"/>
                </a:cxn>
                <a:cxn ang="f155">
                  <a:pos x="f267" y="f268"/>
                </a:cxn>
                <a:cxn ang="f155">
                  <a:pos x="f269" y="f270"/>
                </a:cxn>
                <a:cxn ang="f155">
                  <a:pos x="f271" y="f272"/>
                </a:cxn>
                <a:cxn ang="f155">
                  <a:pos x="f273" y="f274"/>
                </a:cxn>
                <a:cxn ang="f155">
                  <a:pos x="f275" y="f276"/>
                </a:cxn>
                <a:cxn ang="f155">
                  <a:pos x="f277" y="f278"/>
                </a:cxn>
                <a:cxn ang="f155">
                  <a:pos x="f279" y="f280"/>
                </a:cxn>
                <a:cxn ang="f155">
                  <a:pos x="f281" y="f282"/>
                </a:cxn>
                <a:cxn ang="f155">
                  <a:pos x="f283" y="f284"/>
                </a:cxn>
                <a:cxn ang="f155">
                  <a:pos x="f285" y="f286"/>
                </a:cxn>
                <a:cxn ang="f155">
                  <a:pos x="f287" y="f288"/>
                </a:cxn>
                <a:cxn ang="f155">
                  <a:pos x="f289" y="f290"/>
                </a:cxn>
                <a:cxn ang="f155">
                  <a:pos x="f291" y="f292"/>
                </a:cxn>
                <a:cxn ang="f155">
                  <a:pos x="f250" y="f251"/>
                </a:cxn>
              </a:cxnLst>
              <a:rect l="f246" t="f249" r="f247" b="f248"/>
              <a:pathLst>
                <a:path w="251" h="260">
                  <a:moveTo>
                    <a:pt x="f8" y="f9"/>
                  </a:moveTo>
                  <a:cubicBezTo>
                    <a:pt x="f8" y="f10"/>
                    <a:pt x="f8" y="f11"/>
                    <a:pt x="f8" y="f12"/>
                  </a:cubicBezTo>
                  <a:cubicBezTo>
                    <a:pt x="f13" y="f14"/>
                    <a:pt x="f15" y="f16"/>
                    <a:pt x="f17" y="f11"/>
                  </a:cubicBezTo>
                  <a:cubicBezTo>
                    <a:pt x="f17" y="f11"/>
                    <a:pt x="f17" y="f11"/>
                    <a:pt x="f17" y="f11"/>
                  </a:cubicBezTo>
                  <a:cubicBezTo>
                    <a:pt x="f18" y="f16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8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3" y="f44"/>
                    <a:pt x="f15" y="f44"/>
                    <a:pt x="f15" y="f45"/>
                  </a:cubicBezTo>
                  <a:cubicBezTo>
                    <a:pt x="f13" y="f46"/>
                    <a:pt x="f47" y="f48"/>
                    <a:pt x="f49" y="f50"/>
                  </a:cubicBezTo>
                  <a:cubicBezTo>
                    <a:pt x="f51" y="f40"/>
                    <a:pt x="f52" y="f53"/>
                    <a:pt x="f5" y="f54"/>
                  </a:cubicBezTo>
                  <a:cubicBezTo>
                    <a:pt x="f55" y="f56"/>
                    <a:pt x="f57" y="f58"/>
                    <a:pt x="f59" y="f1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17" y="f51"/>
                    <a:pt x="f66" y="f55"/>
                    <a:pt x="f67" y="f68"/>
                  </a:cubicBezTo>
                  <a:cubicBezTo>
                    <a:pt x="f69" y="f5"/>
                    <a:pt x="f50" y="f68"/>
                    <a:pt x="f70" y="f71"/>
                  </a:cubicBezTo>
                  <a:cubicBezTo>
                    <a:pt x="f72" y="f73"/>
                    <a:pt x="f74" y="f75"/>
                    <a:pt x="f12" y="f76"/>
                  </a:cubicBezTo>
                  <a:cubicBezTo>
                    <a:pt x="f77" y="f19"/>
                    <a:pt x="f6" y="f78"/>
                    <a:pt x="f79" y="f80"/>
                  </a:cubicBezTo>
                  <a:cubicBezTo>
                    <a:pt x="f81" y="f20"/>
                    <a:pt x="f82" y="f83"/>
                    <a:pt x="f77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14" y="f91"/>
                    <a:pt x="f28" y="f92"/>
                    <a:pt x="f93" y="f94"/>
                  </a:cubicBezTo>
                  <a:cubicBezTo>
                    <a:pt x="f53" y="f7"/>
                    <a:pt x="f95" y="f90"/>
                    <a:pt x="f96" y="f97"/>
                  </a:cubicBezTo>
                  <a:cubicBezTo>
                    <a:pt x="f98" y="f97"/>
                    <a:pt x="f99" y="f82"/>
                    <a:pt x="f47" y="f82"/>
                  </a:cubicBezTo>
                  <a:cubicBezTo>
                    <a:pt x="f47" y="f9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4EA98F63-6480-049A-0C2F-2A95536CF39F}"/>
                </a:ext>
              </a:extLst>
            </p:cNvPr>
            <p:cNvSpPr/>
            <p:nvPr/>
          </p:nvSpPr>
          <p:spPr>
            <a:xfrm>
              <a:off x="4536365" y="2303940"/>
              <a:ext cx="158748" cy="1365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4"/>
                <a:gd name="f7" fmla="val 158"/>
                <a:gd name="f8" fmla="val 75"/>
                <a:gd name="f9" fmla="val 156"/>
                <a:gd name="f10" fmla="val 138"/>
                <a:gd name="f11" fmla="val 72"/>
                <a:gd name="f12" fmla="val 23"/>
                <a:gd name="f13" fmla="val 126"/>
                <a:gd name="f14" fmla="val 51"/>
                <a:gd name="f15" fmla="val 131"/>
                <a:gd name="f16" fmla="val 77"/>
                <a:gd name="f17" fmla="val 104"/>
                <a:gd name="f18" fmla="val 124"/>
                <a:gd name="f19" fmla="val 100"/>
                <a:gd name="f20" fmla="val 113"/>
                <a:gd name="f21" fmla="val 97"/>
                <a:gd name="f22" fmla="val 102"/>
                <a:gd name="f23" fmla="val 93"/>
                <a:gd name="f24" fmla="val 91"/>
                <a:gd name="f25" fmla="val 76"/>
                <a:gd name="f26" fmla="val 96"/>
                <a:gd name="f27" fmla="val 60"/>
                <a:gd name="f28" fmla="val 44"/>
                <a:gd name="f29" fmla="val 90"/>
                <a:gd name="f30" fmla="val 35"/>
                <a:gd name="f31" fmla="val 86"/>
                <a:gd name="f32" fmla="val 26"/>
                <a:gd name="f33" fmla="val 81"/>
                <a:gd name="f34" fmla="val 18"/>
                <a:gd name="f35" fmla="val 2"/>
                <a:gd name="f36" fmla="val 43"/>
                <a:gd name="f37" fmla="val 22"/>
                <a:gd name="f38" fmla="val 30"/>
                <a:gd name="f39" fmla="val 39"/>
                <a:gd name="f40" fmla="val 20"/>
                <a:gd name="f41" fmla="val 58"/>
                <a:gd name="f42" fmla="val 13"/>
                <a:gd name="f43" fmla="val 8"/>
                <a:gd name="f44" fmla="val 5"/>
                <a:gd name="f45" fmla="val 103"/>
                <a:gd name="f46" fmla="val 3"/>
                <a:gd name="f47" fmla="val 115"/>
                <a:gd name="f48" fmla="val 1"/>
                <a:gd name="f49" fmla="val 120"/>
                <a:gd name="f50" fmla="val 129"/>
                <a:gd name="f51" fmla="val 142"/>
                <a:gd name="f52" fmla="val 4"/>
                <a:gd name="f53" fmla="val 148"/>
                <a:gd name="f54" fmla="val 17"/>
                <a:gd name="f55" fmla="val 145"/>
                <a:gd name="f56" fmla="val 33"/>
                <a:gd name="f57" fmla="val 140"/>
                <a:gd name="f58" fmla="val 54"/>
                <a:gd name="f59" fmla="val 128"/>
                <a:gd name="f60" fmla="val 70"/>
                <a:gd name="f61" fmla="val 111"/>
                <a:gd name="f62" fmla="val 82"/>
                <a:gd name="f63" fmla="val 110"/>
                <a:gd name="f64" fmla="val 83"/>
                <a:gd name="f65" fmla="val 108"/>
                <a:gd name="f66" fmla="val 84"/>
                <a:gd name="f67" fmla="val 107"/>
                <a:gd name="f68" fmla="val 85"/>
                <a:gd name="f69" fmla="val 114"/>
                <a:gd name="f70" fmla="val 118"/>
                <a:gd name="f71" fmla="val 119"/>
                <a:gd name="f72" fmla="val 143"/>
                <a:gd name="f73" fmla="val 109"/>
                <a:gd name="f74" fmla="val 165"/>
                <a:gd name="f75" fmla="val 94"/>
                <a:gd name="f76" fmla="val 38"/>
                <a:gd name="f77" fmla="val 37"/>
                <a:gd name="f78" fmla="val 106"/>
                <a:gd name="f79" fmla="val 24"/>
                <a:gd name="f80" fmla="val 19"/>
                <a:gd name="f81" fmla="val 121"/>
                <a:gd name="f82" fmla="val 16"/>
                <a:gd name="f83" fmla="val 14"/>
                <a:gd name="f84" fmla="val 12"/>
                <a:gd name="f85" fmla="val 10"/>
                <a:gd name="f86" fmla="val 11"/>
                <a:gd name="f87" fmla="val 73"/>
                <a:gd name="f88" fmla="val 67"/>
                <a:gd name="f89" fmla="val 69"/>
                <a:gd name="f90" fmla="val 71"/>
                <a:gd name="f91" fmla="+- 0 0 -90"/>
                <a:gd name="f92" fmla="*/ f3 1 184"/>
                <a:gd name="f93" fmla="*/ f4 1 158"/>
                <a:gd name="f94" fmla="val f5"/>
                <a:gd name="f95" fmla="val f6"/>
                <a:gd name="f96" fmla="val f7"/>
                <a:gd name="f97" fmla="*/ f91 f0 1"/>
                <a:gd name="f98" fmla="+- f96 0 f94"/>
                <a:gd name="f99" fmla="+- f95 0 f94"/>
                <a:gd name="f100" fmla="*/ f97 1 f2"/>
                <a:gd name="f101" fmla="*/ f99 1 184"/>
                <a:gd name="f102" fmla="*/ f98 1 158"/>
                <a:gd name="f103" fmla="*/ 184 f99 1"/>
                <a:gd name="f104" fmla="*/ 75 f98 1"/>
                <a:gd name="f105" fmla="*/ 23 f99 1"/>
                <a:gd name="f106" fmla="*/ 126 f98 1"/>
                <a:gd name="f107" fmla="*/ 104 f99 1"/>
                <a:gd name="f108" fmla="*/ 124 f98 1"/>
                <a:gd name="f109" fmla="*/ 93 f99 1"/>
                <a:gd name="f110" fmla="*/ 91 f98 1"/>
                <a:gd name="f111" fmla="*/ 44 f99 1"/>
                <a:gd name="f112" fmla="*/ 90 f98 1"/>
                <a:gd name="f113" fmla="*/ 18 f99 1"/>
                <a:gd name="f114" fmla="*/ 22 f99 1"/>
                <a:gd name="f115" fmla="*/ 30 f98 1"/>
                <a:gd name="f116" fmla="*/ 77 f99 1"/>
                <a:gd name="f117" fmla="*/ 8 f98 1"/>
                <a:gd name="f118" fmla="*/ 115 f99 1"/>
                <a:gd name="f119" fmla="*/ 1 f98 1"/>
                <a:gd name="f120" fmla="*/ 129 f99 1"/>
                <a:gd name="f121" fmla="*/ 145 f99 1"/>
                <a:gd name="f122" fmla="*/ 33 f98 1"/>
                <a:gd name="f123" fmla="*/ 111 f99 1"/>
                <a:gd name="f124" fmla="*/ 82 f98 1"/>
                <a:gd name="f125" fmla="*/ 107 f99 1"/>
                <a:gd name="f126" fmla="*/ 85 f98 1"/>
                <a:gd name="f127" fmla="*/ 118 f99 1"/>
                <a:gd name="f128" fmla="*/ 119 f98 1"/>
                <a:gd name="f129" fmla="*/ 83 f99 1"/>
                <a:gd name="f130" fmla="*/ 38 f98 1"/>
                <a:gd name="f131" fmla="*/ 26 f98 1"/>
                <a:gd name="f132" fmla="*/ 121 f99 1"/>
                <a:gd name="f133" fmla="*/ 16 f98 1"/>
                <a:gd name="f134" fmla="*/ 10 f98 1"/>
                <a:gd name="f135" fmla="*/ 108 f99 1"/>
                <a:gd name="f136" fmla="*/ 20 f98 1"/>
                <a:gd name="f137" fmla="*/ 69 f99 1"/>
                <a:gd name="f138" fmla="+- f100 0 f1"/>
                <a:gd name="f139" fmla="*/ f103 1 184"/>
                <a:gd name="f140" fmla="*/ f104 1 158"/>
                <a:gd name="f141" fmla="*/ f105 1 184"/>
                <a:gd name="f142" fmla="*/ f106 1 158"/>
                <a:gd name="f143" fmla="*/ f107 1 184"/>
                <a:gd name="f144" fmla="*/ f108 1 158"/>
                <a:gd name="f145" fmla="*/ f109 1 184"/>
                <a:gd name="f146" fmla="*/ f110 1 158"/>
                <a:gd name="f147" fmla="*/ f111 1 184"/>
                <a:gd name="f148" fmla="*/ f112 1 158"/>
                <a:gd name="f149" fmla="*/ f113 1 184"/>
                <a:gd name="f150" fmla="*/ f114 1 184"/>
                <a:gd name="f151" fmla="*/ f115 1 158"/>
                <a:gd name="f152" fmla="*/ f116 1 184"/>
                <a:gd name="f153" fmla="*/ f117 1 158"/>
                <a:gd name="f154" fmla="*/ f118 1 184"/>
                <a:gd name="f155" fmla="*/ f119 1 158"/>
                <a:gd name="f156" fmla="*/ f120 1 184"/>
                <a:gd name="f157" fmla="*/ f121 1 184"/>
                <a:gd name="f158" fmla="*/ f122 1 158"/>
                <a:gd name="f159" fmla="*/ f123 1 184"/>
                <a:gd name="f160" fmla="*/ f124 1 158"/>
                <a:gd name="f161" fmla="*/ f125 1 184"/>
                <a:gd name="f162" fmla="*/ f126 1 158"/>
                <a:gd name="f163" fmla="*/ f127 1 184"/>
                <a:gd name="f164" fmla="*/ f128 1 158"/>
                <a:gd name="f165" fmla="*/ f129 1 184"/>
                <a:gd name="f166" fmla="*/ f130 1 158"/>
                <a:gd name="f167" fmla="*/ f131 1 158"/>
                <a:gd name="f168" fmla="*/ f132 1 184"/>
                <a:gd name="f169" fmla="*/ f133 1 158"/>
                <a:gd name="f170" fmla="*/ f134 1 158"/>
                <a:gd name="f171" fmla="*/ f135 1 184"/>
                <a:gd name="f172" fmla="*/ f136 1 158"/>
                <a:gd name="f173" fmla="*/ f137 1 184"/>
                <a:gd name="f174" fmla="*/ 0 1 f101"/>
                <a:gd name="f175" fmla="*/ f95 1 f101"/>
                <a:gd name="f176" fmla="*/ 0 1 f102"/>
                <a:gd name="f177" fmla="*/ f96 1 f102"/>
                <a:gd name="f178" fmla="*/ f139 1 f101"/>
                <a:gd name="f179" fmla="*/ f140 1 f102"/>
                <a:gd name="f180" fmla="*/ f141 1 f101"/>
                <a:gd name="f181" fmla="*/ f142 1 f102"/>
                <a:gd name="f182" fmla="*/ f143 1 f101"/>
                <a:gd name="f183" fmla="*/ f144 1 f102"/>
                <a:gd name="f184" fmla="*/ f145 1 f101"/>
                <a:gd name="f185" fmla="*/ f146 1 f102"/>
                <a:gd name="f186" fmla="*/ f147 1 f101"/>
                <a:gd name="f187" fmla="*/ f148 1 f102"/>
                <a:gd name="f188" fmla="*/ f149 1 f101"/>
                <a:gd name="f189" fmla="*/ f150 1 f101"/>
                <a:gd name="f190" fmla="*/ f151 1 f102"/>
                <a:gd name="f191" fmla="*/ f152 1 f101"/>
                <a:gd name="f192" fmla="*/ f153 1 f102"/>
                <a:gd name="f193" fmla="*/ f154 1 f101"/>
                <a:gd name="f194" fmla="*/ f155 1 f102"/>
                <a:gd name="f195" fmla="*/ f156 1 f101"/>
                <a:gd name="f196" fmla="*/ f157 1 f101"/>
                <a:gd name="f197" fmla="*/ f158 1 f102"/>
                <a:gd name="f198" fmla="*/ f159 1 f101"/>
                <a:gd name="f199" fmla="*/ f160 1 f102"/>
                <a:gd name="f200" fmla="*/ f161 1 f101"/>
                <a:gd name="f201" fmla="*/ f162 1 f102"/>
                <a:gd name="f202" fmla="*/ f163 1 f101"/>
                <a:gd name="f203" fmla="*/ f164 1 f102"/>
                <a:gd name="f204" fmla="*/ f165 1 f101"/>
                <a:gd name="f205" fmla="*/ f166 1 f102"/>
                <a:gd name="f206" fmla="*/ f167 1 f102"/>
                <a:gd name="f207" fmla="*/ f168 1 f101"/>
                <a:gd name="f208" fmla="*/ f169 1 f102"/>
                <a:gd name="f209" fmla="*/ f170 1 f102"/>
                <a:gd name="f210" fmla="*/ f171 1 f101"/>
                <a:gd name="f211" fmla="*/ f172 1 f102"/>
                <a:gd name="f212" fmla="*/ f173 1 f101"/>
                <a:gd name="f213" fmla="*/ f174 f92 1"/>
                <a:gd name="f214" fmla="*/ f175 f92 1"/>
                <a:gd name="f215" fmla="*/ f177 f93 1"/>
                <a:gd name="f216" fmla="*/ f176 f93 1"/>
                <a:gd name="f217" fmla="*/ f178 f92 1"/>
                <a:gd name="f218" fmla="*/ f179 f93 1"/>
                <a:gd name="f219" fmla="*/ f180 f92 1"/>
                <a:gd name="f220" fmla="*/ f181 f93 1"/>
                <a:gd name="f221" fmla="*/ f182 f92 1"/>
                <a:gd name="f222" fmla="*/ f183 f93 1"/>
                <a:gd name="f223" fmla="*/ f184 f92 1"/>
                <a:gd name="f224" fmla="*/ f185 f93 1"/>
                <a:gd name="f225" fmla="*/ f186 f92 1"/>
                <a:gd name="f226" fmla="*/ f187 f93 1"/>
                <a:gd name="f227" fmla="*/ f188 f92 1"/>
                <a:gd name="f228" fmla="*/ f189 f92 1"/>
                <a:gd name="f229" fmla="*/ f190 f93 1"/>
                <a:gd name="f230" fmla="*/ f191 f92 1"/>
                <a:gd name="f231" fmla="*/ f192 f93 1"/>
                <a:gd name="f232" fmla="*/ f193 f92 1"/>
                <a:gd name="f233" fmla="*/ f194 f93 1"/>
                <a:gd name="f234" fmla="*/ f195 f92 1"/>
                <a:gd name="f235" fmla="*/ f196 f92 1"/>
                <a:gd name="f236" fmla="*/ f197 f93 1"/>
                <a:gd name="f237" fmla="*/ f198 f92 1"/>
                <a:gd name="f238" fmla="*/ f199 f93 1"/>
                <a:gd name="f239" fmla="*/ f200 f92 1"/>
                <a:gd name="f240" fmla="*/ f201 f93 1"/>
                <a:gd name="f241" fmla="*/ f202 f92 1"/>
                <a:gd name="f242" fmla="*/ f203 f93 1"/>
                <a:gd name="f243" fmla="*/ f204 f92 1"/>
                <a:gd name="f244" fmla="*/ f205 f93 1"/>
                <a:gd name="f245" fmla="*/ f206 f93 1"/>
                <a:gd name="f246" fmla="*/ f207 f92 1"/>
                <a:gd name="f247" fmla="*/ f208 f93 1"/>
                <a:gd name="f248" fmla="*/ f209 f93 1"/>
                <a:gd name="f249" fmla="*/ f210 f92 1"/>
                <a:gd name="f250" fmla="*/ f211 f93 1"/>
                <a:gd name="f251" fmla="*/ f212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8">
                  <a:pos x="f217" y="f218"/>
                </a:cxn>
                <a:cxn ang="f138">
                  <a:pos x="f219" y="f220"/>
                </a:cxn>
                <a:cxn ang="f138">
                  <a:pos x="f221" y="f222"/>
                </a:cxn>
                <a:cxn ang="f138">
                  <a:pos x="f223" y="f224"/>
                </a:cxn>
                <a:cxn ang="f138">
                  <a:pos x="f225" y="f226"/>
                </a:cxn>
                <a:cxn ang="f138">
                  <a:pos x="f227" y="f218"/>
                </a:cxn>
                <a:cxn ang="f138">
                  <a:pos x="f228" y="f229"/>
                </a:cxn>
                <a:cxn ang="f138">
                  <a:pos x="f230" y="f231"/>
                </a:cxn>
                <a:cxn ang="f138">
                  <a:pos x="f232" y="f233"/>
                </a:cxn>
                <a:cxn ang="f138">
                  <a:pos x="f234" y="f233"/>
                </a:cxn>
                <a:cxn ang="f138">
                  <a:pos x="f235" y="f236"/>
                </a:cxn>
                <a:cxn ang="f138">
                  <a:pos x="f237" y="f238"/>
                </a:cxn>
                <a:cxn ang="f138">
                  <a:pos x="f239" y="f240"/>
                </a:cxn>
                <a:cxn ang="f138">
                  <a:pos x="f239" y="f240"/>
                </a:cxn>
                <a:cxn ang="f138">
                  <a:pos x="f241" y="f242"/>
                </a:cxn>
                <a:cxn ang="f138">
                  <a:pos x="f217" y="f218"/>
                </a:cxn>
                <a:cxn ang="f138">
                  <a:pos x="f243" y="f244"/>
                </a:cxn>
                <a:cxn ang="f138">
                  <a:pos x="f232" y="f245"/>
                </a:cxn>
                <a:cxn ang="f138">
                  <a:pos x="f246" y="f247"/>
                </a:cxn>
                <a:cxn ang="f138">
                  <a:pos x="f237" y="f248"/>
                </a:cxn>
                <a:cxn ang="f138">
                  <a:pos x="f249" y="f248"/>
                </a:cxn>
                <a:cxn ang="f138">
                  <a:pos x="f230" y="f250"/>
                </a:cxn>
                <a:cxn ang="f138">
                  <a:pos x="f251" y="f236"/>
                </a:cxn>
                <a:cxn ang="f138">
                  <a:pos x="f243" y="f244"/>
                </a:cxn>
              </a:cxnLst>
              <a:rect l="f213" t="f216" r="f214" b="f215"/>
              <a:pathLst>
                <a:path w="184" h="158">
                  <a:moveTo>
                    <a:pt x="f6" y="f8"/>
                  </a:moveTo>
                  <a:cubicBezTo>
                    <a:pt x="f9" y="f10"/>
                    <a:pt x="f11" y="f7"/>
                    <a:pt x="f12" y="f13"/>
                  </a:cubicBezTo>
                  <a:cubicBezTo>
                    <a:pt x="f14" y="f15"/>
                    <a:pt x="f16" y="f15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6"/>
                    <a:pt x="f28" y="f29"/>
                  </a:cubicBezTo>
                  <a:cubicBezTo>
                    <a:pt x="f30" y="f31"/>
                    <a:pt x="f32" y="f33"/>
                    <a:pt x="f34" y="f8"/>
                  </a:cubicBezTo>
                  <a:cubicBezTo>
                    <a:pt x="f5" y="f27"/>
                    <a:pt x="f35" y="f36"/>
                    <a:pt x="f37" y="f38"/>
                  </a:cubicBezTo>
                  <a:cubicBezTo>
                    <a:pt x="f39" y="f40"/>
                    <a:pt x="f41" y="f42"/>
                    <a:pt x="f16" y="f43"/>
                  </a:cubicBezTo>
                  <a:cubicBezTo>
                    <a:pt x="f29" y="f44"/>
                    <a:pt x="f45" y="f46"/>
                    <a:pt x="f47" y="f48"/>
                  </a:cubicBezTo>
                  <a:cubicBezTo>
                    <a:pt x="f49" y="f5"/>
                    <a:pt x="f18" y="f5"/>
                    <a:pt x="f50" y="f48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7" y="f68"/>
                    <a:pt x="f67" y="f68"/>
                    <a:pt x="f67" y="f68"/>
                  </a:cubicBezTo>
                  <a:cubicBezTo>
                    <a:pt x="f63" y="f26"/>
                    <a:pt x="f69" y="f67"/>
                    <a:pt x="f70" y="f71"/>
                  </a:cubicBezTo>
                  <a:cubicBezTo>
                    <a:pt x="f72" y="f73"/>
                    <a:pt x="f74" y="f75"/>
                    <a:pt x="f6" y="f8"/>
                  </a:cubicBezTo>
                  <a:close/>
                  <a:moveTo>
                    <a:pt x="f64" y="f76"/>
                  </a:moveTo>
                  <a:cubicBezTo>
                    <a:pt x="f75" y="f77"/>
                    <a:pt x="f78" y="f56"/>
                    <a:pt x="f47" y="f32"/>
                  </a:cubicBezTo>
                  <a:cubicBezTo>
                    <a:pt x="f70" y="f79"/>
                    <a:pt x="f71" y="f80"/>
                    <a:pt x="f81" y="f82"/>
                  </a:cubicBezTo>
                  <a:cubicBezTo>
                    <a:pt x="f70" y="f83"/>
                    <a:pt x="f47" y="f84"/>
                    <a:pt x="f61" y="f85"/>
                  </a:cubicBezTo>
                  <a:cubicBezTo>
                    <a:pt x="f63" y="f85"/>
                    <a:pt x="f73" y="f85"/>
                    <a:pt x="f65" y="f85"/>
                  </a:cubicBezTo>
                  <a:cubicBezTo>
                    <a:pt x="f21" y="f86"/>
                    <a:pt x="f31" y="f83"/>
                    <a:pt x="f16" y="f40"/>
                  </a:cubicBezTo>
                  <a:cubicBezTo>
                    <a:pt x="f87" y="f12"/>
                    <a:pt x="f88" y="f32"/>
                    <a:pt x="f89" y="f56"/>
                  </a:cubicBezTo>
                  <a:cubicBezTo>
                    <a:pt x="f90" y="f39"/>
                    <a:pt x="f16" y="f77"/>
                    <a:pt x="f64" y="f76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64A75E3F-5C38-F5B8-98D0-6E75D008AB55}"/>
                </a:ext>
              </a:extLst>
            </p:cNvPr>
            <p:cNvSpPr/>
            <p:nvPr/>
          </p:nvSpPr>
          <p:spPr>
            <a:xfrm>
              <a:off x="4487152" y="2056293"/>
              <a:ext cx="87316" cy="9683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112"/>
                <a:gd name="f8" fmla="val 99"/>
                <a:gd name="f9" fmla="val 72"/>
                <a:gd name="f10" fmla="val 83"/>
                <a:gd name="f11" fmla="val 95"/>
                <a:gd name="f12" fmla="val 91"/>
                <a:gd name="f13" fmla="val 86"/>
                <a:gd name="f14" fmla="val 97"/>
                <a:gd name="f15" fmla="val 73"/>
                <a:gd name="f16" fmla="val 106"/>
                <a:gd name="f17" fmla="val 58"/>
                <a:gd name="f18" fmla="val 40"/>
                <a:gd name="f19" fmla="val 109"/>
                <a:gd name="f20" fmla="val 32"/>
                <a:gd name="f21" fmla="val 108"/>
                <a:gd name="f22" fmla="val 25"/>
                <a:gd name="f23" fmla="val 104"/>
                <a:gd name="f24" fmla="val 21"/>
                <a:gd name="f25" fmla="val 96"/>
                <a:gd name="f26" fmla="val 10"/>
                <a:gd name="f27" fmla="val 80"/>
                <a:gd name="f28" fmla="val 6"/>
                <a:gd name="f29" fmla="val 62"/>
                <a:gd name="f30" fmla="val 4"/>
                <a:gd name="f31" fmla="val 44"/>
                <a:gd name="f32" fmla="val 43"/>
                <a:gd name="f33" fmla="val 42"/>
                <a:gd name="f34" fmla="val 41"/>
                <a:gd name="f35" fmla="val 27"/>
                <a:gd name="f36" fmla="val 18"/>
                <a:gd name="f37" fmla="val 17"/>
                <a:gd name="f38" fmla="val 12"/>
                <a:gd name="f39" fmla="val 29"/>
                <a:gd name="f40" fmla="val 5"/>
                <a:gd name="f41" fmla="val 55"/>
                <a:gd name="f42" fmla="val 64"/>
                <a:gd name="f43" fmla="val 3"/>
                <a:gd name="f44" fmla="val 78"/>
                <a:gd name="f45" fmla="val 11"/>
                <a:gd name="f46" fmla="val 50"/>
                <a:gd name="f47" fmla="+- 0 0 -90"/>
                <a:gd name="f48" fmla="*/ f3 1 100"/>
                <a:gd name="f49" fmla="*/ f4 1 112"/>
                <a:gd name="f50" fmla="val f5"/>
                <a:gd name="f51" fmla="val f6"/>
                <a:gd name="f52" fmla="val f7"/>
                <a:gd name="f53" fmla="*/ f47 f0 1"/>
                <a:gd name="f54" fmla="+- f52 0 f50"/>
                <a:gd name="f55" fmla="+- f51 0 f50"/>
                <a:gd name="f56" fmla="*/ f53 1 f2"/>
                <a:gd name="f57" fmla="*/ f55 1 100"/>
                <a:gd name="f58" fmla="*/ f54 1 112"/>
                <a:gd name="f59" fmla="*/ 99 f55 1"/>
                <a:gd name="f60" fmla="*/ 72 f54 1"/>
                <a:gd name="f61" fmla="*/ 86 f55 1"/>
                <a:gd name="f62" fmla="*/ 97 f54 1"/>
                <a:gd name="f63" fmla="*/ 40 f55 1"/>
                <a:gd name="f64" fmla="*/ 109 f54 1"/>
                <a:gd name="f65" fmla="*/ 21 f55 1"/>
                <a:gd name="f66" fmla="*/ 96 f54 1"/>
                <a:gd name="f67" fmla="*/ 4 f55 1"/>
                <a:gd name="f68" fmla="*/ 44 f54 1"/>
                <a:gd name="f69" fmla="*/ 41 f54 1"/>
                <a:gd name="f70" fmla="*/ 17 f55 1"/>
                <a:gd name="f71" fmla="*/ 12 f54 1"/>
                <a:gd name="f72" fmla="*/ 55 f55 1"/>
                <a:gd name="f73" fmla="*/ 0 f54 1"/>
                <a:gd name="f74" fmla="*/ 78 f55 1"/>
                <a:gd name="f75" fmla="*/ 11 f54 1"/>
                <a:gd name="f76" fmla="+- f56 0 f1"/>
                <a:gd name="f77" fmla="*/ f59 1 100"/>
                <a:gd name="f78" fmla="*/ f60 1 112"/>
                <a:gd name="f79" fmla="*/ f61 1 100"/>
                <a:gd name="f80" fmla="*/ f62 1 112"/>
                <a:gd name="f81" fmla="*/ f63 1 100"/>
                <a:gd name="f82" fmla="*/ f64 1 112"/>
                <a:gd name="f83" fmla="*/ f65 1 100"/>
                <a:gd name="f84" fmla="*/ f66 1 112"/>
                <a:gd name="f85" fmla="*/ f67 1 100"/>
                <a:gd name="f86" fmla="*/ f68 1 112"/>
                <a:gd name="f87" fmla="*/ f69 1 112"/>
                <a:gd name="f88" fmla="*/ f70 1 100"/>
                <a:gd name="f89" fmla="*/ f71 1 112"/>
                <a:gd name="f90" fmla="*/ f72 1 100"/>
                <a:gd name="f91" fmla="*/ f73 1 112"/>
                <a:gd name="f92" fmla="*/ f74 1 100"/>
                <a:gd name="f93" fmla="*/ f75 1 112"/>
                <a:gd name="f94" fmla="*/ 0 1 f57"/>
                <a:gd name="f95" fmla="*/ f51 1 f57"/>
                <a:gd name="f96" fmla="*/ 0 1 f58"/>
                <a:gd name="f97" fmla="*/ f52 1 f58"/>
                <a:gd name="f98" fmla="*/ f77 1 f57"/>
                <a:gd name="f99" fmla="*/ f78 1 f58"/>
                <a:gd name="f100" fmla="*/ f79 1 f57"/>
                <a:gd name="f101" fmla="*/ f80 1 f58"/>
                <a:gd name="f102" fmla="*/ f81 1 f57"/>
                <a:gd name="f103" fmla="*/ f82 1 f58"/>
                <a:gd name="f104" fmla="*/ f83 1 f57"/>
                <a:gd name="f105" fmla="*/ f84 1 f58"/>
                <a:gd name="f106" fmla="*/ f85 1 f57"/>
                <a:gd name="f107" fmla="*/ f86 1 f58"/>
                <a:gd name="f108" fmla="*/ f87 1 f58"/>
                <a:gd name="f109" fmla="*/ f88 1 f57"/>
                <a:gd name="f110" fmla="*/ f89 1 f58"/>
                <a:gd name="f111" fmla="*/ f90 1 f57"/>
                <a:gd name="f112" fmla="*/ f91 1 f58"/>
                <a:gd name="f113" fmla="*/ f92 1 f57"/>
                <a:gd name="f114" fmla="*/ f93 1 f58"/>
                <a:gd name="f115" fmla="*/ f94 f48 1"/>
                <a:gd name="f116" fmla="*/ f95 f48 1"/>
                <a:gd name="f117" fmla="*/ f97 f49 1"/>
                <a:gd name="f118" fmla="*/ f96 f49 1"/>
                <a:gd name="f119" fmla="*/ f98 f48 1"/>
                <a:gd name="f120" fmla="*/ f99 f49 1"/>
                <a:gd name="f121" fmla="*/ f100 f48 1"/>
                <a:gd name="f122" fmla="*/ f101 f49 1"/>
                <a:gd name="f123" fmla="*/ f102 f48 1"/>
                <a:gd name="f124" fmla="*/ f103 f49 1"/>
                <a:gd name="f125" fmla="*/ f104 f48 1"/>
                <a:gd name="f126" fmla="*/ f105 f49 1"/>
                <a:gd name="f127" fmla="*/ f106 f48 1"/>
                <a:gd name="f128" fmla="*/ f107 f49 1"/>
                <a:gd name="f129" fmla="*/ f108 f49 1"/>
                <a:gd name="f130" fmla="*/ f109 f48 1"/>
                <a:gd name="f131" fmla="*/ f110 f49 1"/>
                <a:gd name="f132" fmla="*/ f111 f48 1"/>
                <a:gd name="f133" fmla="*/ f112 f49 1"/>
                <a:gd name="f134" fmla="*/ f113 f48 1"/>
                <a:gd name="f135" fmla="*/ f114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6">
                  <a:pos x="f119" y="f120"/>
                </a:cxn>
                <a:cxn ang="f76">
                  <a:pos x="f121" y="f122"/>
                </a:cxn>
                <a:cxn ang="f76">
                  <a:pos x="f123" y="f124"/>
                </a:cxn>
                <a:cxn ang="f76">
                  <a:pos x="f125" y="f126"/>
                </a:cxn>
                <a:cxn ang="f76">
                  <a:pos x="f127" y="f128"/>
                </a:cxn>
                <a:cxn ang="f76">
                  <a:pos x="f127" y="f129"/>
                </a:cxn>
                <a:cxn ang="f76">
                  <a:pos x="f130" y="f131"/>
                </a:cxn>
                <a:cxn ang="f76">
                  <a:pos x="f132" y="f133"/>
                </a:cxn>
                <a:cxn ang="f76">
                  <a:pos x="f134" y="f135"/>
                </a:cxn>
                <a:cxn ang="f76">
                  <a:pos x="f119" y="f120"/>
                </a:cxn>
              </a:cxnLst>
              <a:rect l="f115" t="f118" r="f116" b="f117"/>
              <a:pathLst>
                <a:path w="100" h="112">
                  <a:moveTo>
                    <a:pt x="f8" y="f9"/>
                  </a:moveTo>
                  <a:cubicBezTo>
                    <a:pt x="f6" y="f10"/>
                    <a:pt x="f11" y="f12"/>
                    <a:pt x="f13" y="f14"/>
                  </a:cubicBezTo>
                  <a:cubicBezTo>
                    <a:pt x="f15" y="f16"/>
                    <a:pt x="f17" y="f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0" y="f32"/>
                    <a:pt x="f30" y="f33"/>
                    <a:pt x="f30" y="f34"/>
                  </a:cubicBezTo>
                  <a:cubicBezTo>
                    <a:pt x="f5" y="f35"/>
                    <a:pt x="f28" y="f36"/>
                    <a:pt x="f37" y="f38"/>
                  </a:cubicBezTo>
                  <a:cubicBezTo>
                    <a:pt x="f39" y="f40"/>
                    <a:pt x="f34" y="f5"/>
                    <a:pt x="f41" y="f5"/>
                  </a:cubicBezTo>
                  <a:cubicBezTo>
                    <a:pt x="f42" y="f5"/>
                    <a:pt x="f9" y="f43"/>
                    <a:pt x="f44" y="f45"/>
                  </a:cubicBezTo>
                  <a:cubicBezTo>
                    <a:pt x="f12" y="f39"/>
                    <a:pt x="f14" y="f46"/>
                    <a:pt x="f8" y="f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Freeform 9">
              <a:extLst>
                <a:ext uri="{FF2B5EF4-FFF2-40B4-BE49-F238E27FC236}">
                  <a16:creationId xmlns:a16="http://schemas.microsoft.com/office/drawing/2014/main" id="{844C787C-DC5F-DE40-C7CF-9FBE351C77BE}"/>
                </a:ext>
              </a:extLst>
            </p:cNvPr>
            <p:cNvSpPr/>
            <p:nvPr/>
          </p:nvSpPr>
          <p:spPr>
            <a:xfrm>
              <a:off x="4633209" y="2269019"/>
              <a:ext cx="77788" cy="2540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9"/>
                <a:gd name="f7" fmla="val 30"/>
                <a:gd name="f8" fmla="val 25"/>
                <a:gd name="f9" fmla="val 58"/>
                <a:gd name="f10" fmla="val 13"/>
                <a:gd name="f11" fmla="val 29"/>
                <a:gd name="f12" fmla="val 16"/>
                <a:gd name="f13" fmla="val 1"/>
                <a:gd name="f14" fmla="val 21"/>
                <a:gd name="f15" fmla="val 18"/>
                <a:gd name="f16" fmla="val 8"/>
                <a:gd name="f17" fmla="val 36"/>
                <a:gd name="f18" fmla="val 4"/>
                <a:gd name="f19" fmla="val 57"/>
                <a:gd name="f20" fmla="val 78"/>
                <a:gd name="f21" fmla="+- 0 0 -90"/>
                <a:gd name="f22" fmla="*/ f3 1 89"/>
                <a:gd name="f23" fmla="*/ f4 1 30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89"/>
                <a:gd name="f32" fmla="*/ f28 1 30"/>
                <a:gd name="f33" fmla="*/ 89 f29 1"/>
                <a:gd name="f34" fmla="*/ 25 f28 1"/>
                <a:gd name="f35" fmla="*/ 0 f29 1"/>
                <a:gd name="f36" fmla="*/ 30 f28 1"/>
                <a:gd name="f37" fmla="*/ 36 f29 1"/>
                <a:gd name="f38" fmla="*/ 4 f28 1"/>
                <a:gd name="f39" fmla="+- f30 0 f1"/>
                <a:gd name="f40" fmla="*/ f33 1 89"/>
                <a:gd name="f41" fmla="*/ f34 1 30"/>
                <a:gd name="f42" fmla="*/ f35 1 89"/>
                <a:gd name="f43" fmla="*/ f36 1 30"/>
                <a:gd name="f44" fmla="*/ f37 1 89"/>
                <a:gd name="f45" fmla="*/ f38 1 30"/>
                <a:gd name="f46" fmla="*/ 0 1 f31"/>
                <a:gd name="f47" fmla="*/ f25 1 f31"/>
                <a:gd name="f48" fmla="*/ 0 1 f32"/>
                <a:gd name="f49" fmla="*/ f26 1 f32"/>
                <a:gd name="f50" fmla="*/ f40 1 f31"/>
                <a:gd name="f51" fmla="*/ f41 1 f32"/>
                <a:gd name="f52" fmla="*/ f42 1 f31"/>
                <a:gd name="f53" fmla="*/ f43 1 f32"/>
                <a:gd name="f54" fmla="*/ f44 1 f31"/>
                <a:gd name="f55" fmla="*/ f45 1 f32"/>
                <a:gd name="f56" fmla="*/ f46 f22 1"/>
                <a:gd name="f57" fmla="*/ f47 f22 1"/>
                <a:gd name="f58" fmla="*/ f49 f23 1"/>
                <a:gd name="f59" fmla="*/ f48 f23 1"/>
                <a:gd name="f60" fmla="*/ f50 f22 1"/>
                <a:gd name="f61" fmla="*/ f51 f23 1"/>
                <a:gd name="f62" fmla="*/ f52 f22 1"/>
                <a:gd name="f63" fmla="*/ f53 f23 1"/>
                <a:gd name="f64" fmla="*/ f54 f22 1"/>
                <a:gd name="f65" fmla="*/ f55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0" y="f61"/>
                </a:cxn>
                <a:cxn ang="f39">
                  <a:pos x="f62" y="f63"/>
                </a:cxn>
                <a:cxn ang="f39">
                  <a:pos x="f64" y="f65"/>
                </a:cxn>
                <a:cxn ang="f39">
                  <a:pos x="f60" y="f61"/>
                </a:cxn>
              </a:cxnLst>
              <a:rect l="f56" t="f59" r="f57" b="f58"/>
              <a:pathLst>
                <a:path w="89" h="30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5"/>
                    <a:pt x="f20" y="f16"/>
                    <a:pt x="f6" y="f8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92F0B59E-8EC8-5D41-0841-4DB2432BDFE0}"/>
                </a:ext>
              </a:extLst>
            </p:cNvPr>
            <p:cNvSpPr/>
            <p:nvPr/>
          </p:nvSpPr>
          <p:spPr>
            <a:xfrm>
              <a:off x="4469696" y="2313468"/>
              <a:ext cx="65086" cy="460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5"/>
                <a:gd name="f7" fmla="val 55"/>
                <a:gd name="f8" fmla="val 35"/>
                <a:gd name="f9" fmla="val 9"/>
                <a:gd name="f10" fmla="val 21"/>
                <a:gd name="f11" fmla="val 26"/>
                <a:gd name="f12" fmla="val 12"/>
                <a:gd name="f13" fmla="val 41"/>
                <a:gd name="f14" fmla="val 3"/>
                <a:gd name="f15" fmla="val 57"/>
                <a:gd name="f16" fmla="val 44"/>
                <a:gd name="f17" fmla="val 15"/>
                <a:gd name="f18" fmla="val 18"/>
                <a:gd name="f19" fmla="val 29"/>
                <a:gd name="f20" fmla="+- 0 0 -90"/>
                <a:gd name="f21" fmla="*/ f3 1 75"/>
                <a:gd name="f22" fmla="*/ f4 1 5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75"/>
                <a:gd name="f31" fmla="*/ f27 1 55"/>
                <a:gd name="f32" fmla="*/ 0 f28 1"/>
                <a:gd name="f33" fmla="*/ 55 f27 1"/>
                <a:gd name="f34" fmla="*/ 26 f28 1"/>
                <a:gd name="f35" fmla="*/ 12 f27 1"/>
                <a:gd name="f36" fmla="*/ 75 f28 1"/>
                <a:gd name="f37" fmla="*/ 9 f27 1"/>
                <a:gd name="f38" fmla="+- f29 0 f1"/>
                <a:gd name="f39" fmla="*/ f32 1 75"/>
                <a:gd name="f40" fmla="*/ f33 1 55"/>
                <a:gd name="f41" fmla="*/ f34 1 75"/>
                <a:gd name="f42" fmla="*/ f35 1 55"/>
                <a:gd name="f43" fmla="*/ f36 1 75"/>
                <a:gd name="f44" fmla="*/ f37 1 5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75" h="55">
                  <a:moveTo>
                    <a:pt x="f5" y="f7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5"/>
                    <a:pt x="f6" y="f9"/>
                  </a:cubicBezTo>
                  <a:cubicBezTo>
                    <a:pt x="f16" y="f17"/>
                    <a:pt x="f18" y="f19"/>
                    <a:pt x="f5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E0463C2B-6EB1-234E-FFB0-B13DC053C7D1}"/>
                </a:ext>
              </a:extLst>
            </p:cNvPr>
            <p:cNvSpPr/>
            <p:nvPr/>
          </p:nvSpPr>
          <p:spPr>
            <a:xfrm flipH="1">
              <a:off x="4126796" y="3251679"/>
              <a:ext cx="0" cy="174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"/>
                <a:gd name="f7" fmla="val 21"/>
                <a:gd name="f8" fmla="val 17"/>
                <a:gd name="f9" fmla="val 14"/>
                <a:gd name="f10" fmla="val 11"/>
                <a:gd name="f11" fmla="val 7"/>
                <a:gd name="f12" fmla="val 4"/>
                <a:gd name="f13" fmla="+- 0 0 -90"/>
                <a:gd name="f14" fmla="*/ f3 1 1"/>
                <a:gd name="f15" fmla="*/ f4 1 21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val f21"/>
                <a:gd name="f24" fmla="*/ f20 1 21"/>
                <a:gd name="f25" fmla="*/ 0 f21 1"/>
                <a:gd name="f26" fmla="*/ 21 f20 1"/>
                <a:gd name="f27" fmla="*/ 11 f20 1"/>
                <a:gd name="f28" fmla="*/ 0 f20 1"/>
                <a:gd name="f29" fmla="*/ 1 f21 1"/>
                <a:gd name="f30" fmla="+- f22 0 f1"/>
                <a:gd name="f31" fmla="*/ f26 1 21"/>
                <a:gd name="f32" fmla="*/ f27 1 21"/>
                <a:gd name="f33" fmla="*/ f28 1 21"/>
                <a:gd name="f34" fmla="*/ f25 1 f23"/>
                <a:gd name="f35" fmla="*/ f29 1 f23"/>
                <a:gd name="f36" fmla="*/ 0 1 f23"/>
                <a:gd name="f37" fmla="*/ f17 1 f23"/>
                <a:gd name="f38" fmla="*/ 0 1 f24"/>
                <a:gd name="f39" fmla="*/ f18 1 f24"/>
                <a:gd name="f40" fmla="*/ f31 1 f24"/>
                <a:gd name="f41" fmla="*/ f32 1 f24"/>
                <a:gd name="f42" fmla="*/ f33 1 f24"/>
                <a:gd name="f43" fmla="*/ f36 f14 1"/>
                <a:gd name="f44" fmla="*/ f37 f14 1"/>
                <a:gd name="f45" fmla="*/ f39 f15 1"/>
                <a:gd name="f46" fmla="*/ f38 f15 1"/>
                <a:gd name="f47" fmla="*/ f34 f14 1"/>
                <a:gd name="f48" fmla="*/ f35 f14 1"/>
                <a:gd name="f49" fmla="*/ f40 f15 1"/>
                <a:gd name="f50" fmla="*/ f41 f15 1"/>
                <a:gd name="f51" fmla="*/ f4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9"/>
                </a:cxn>
                <a:cxn ang="f30">
                  <a:pos x="f47" y="f50"/>
                </a:cxn>
                <a:cxn ang="f30">
                  <a:pos x="f47" y="f51"/>
                </a:cxn>
                <a:cxn ang="f30">
                  <a:pos x="f48" y="f51"/>
                </a:cxn>
                <a:cxn ang="f30">
                  <a:pos x="f48" y="f49"/>
                </a:cxn>
                <a:cxn ang="f30">
                  <a:pos x="f47" y="f49"/>
                </a:cxn>
              </a:cxnLst>
              <a:rect l="f43" t="f46" r="f44" b="f45"/>
              <a:pathLst>
                <a:path w="1" h="21">
                  <a:moveTo>
                    <a:pt x="f5" y="f7"/>
                  </a:moveTo>
                  <a:cubicBezTo>
                    <a:pt x="f5" y="f8"/>
                    <a:pt x="f5" y="f9"/>
                    <a:pt x="f5" y="f10"/>
                  </a:cubicBezTo>
                  <a:cubicBezTo>
                    <a:pt x="f5" y="f11"/>
                    <a:pt x="f5" y="f12"/>
                    <a:pt x="f5" y="f5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6" y="f11"/>
                    <a:pt x="f6" y="f9"/>
                    <a:pt x="f6" y="f7"/>
                  </a:cubicBezTo>
                  <a:cubicBezTo>
                    <a:pt x="f6" y="f7"/>
                    <a:pt x="f6" y="f7"/>
                    <a:pt x="f5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Freeform 12">
              <a:extLst>
                <a:ext uri="{FF2B5EF4-FFF2-40B4-BE49-F238E27FC236}">
                  <a16:creationId xmlns:a16="http://schemas.microsoft.com/office/drawing/2014/main" id="{44E7F3CF-16F5-3F7A-B979-410C143BACF1}"/>
                </a:ext>
              </a:extLst>
            </p:cNvPr>
            <p:cNvSpPr/>
            <p:nvPr/>
          </p:nvSpPr>
          <p:spPr>
            <a:xfrm>
              <a:off x="5584121" y="3256443"/>
              <a:ext cx="7936" cy="95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"/>
                <a:gd name="f7" fmla="val 9"/>
                <a:gd name="f8" fmla="val 7"/>
                <a:gd name="f9" fmla="val 4"/>
                <a:gd name="f10" fmla="val 8"/>
                <a:gd name="f11" fmla="val 6"/>
                <a:gd name="f12" fmla="val 5"/>
                <a:gd name="f13" fmla="val 2"/>
                <a:gd name="f14" fmla="val 3"/>
                <a:gd name="f15" fmla="+- 0 0 -90"/>
                <a:gd name="f16" fmla="*/ f3 1 10"/>
                <a:gd name="f17" fmla="*/ f4 1 10"/>
                <a:gd name="f18" fmla="val f5"/>
                <a:gd name="f19" fmla="val f6"/>
                <a:gd name="f20" fmla="*/ f15 f0 1"/>
                <a:gd name="f21" fmla="+- f19 0 f18"/>
                <a:gd name="f22" fmla="*/ f20 1 f2"/>
                <a:gd name="f23" fmla="*/ f21 1 10"/>
                <a:gd name="f24" fmla="*/ 9 f21 1"/>
                <a:gd name="f25" fmla="*/ 10 f21 1"/>
                <a:gd name="f26" fmla="*/ 0 f21 1"/>
                <a:gd name="f27" fmla="*/ 8 f21 1"/>
                <a:gd name="f28" fmla="+- f22 0 f1"/>
                <a:gd name="f29" fmla="*/ f24 1 10"/>
                <a:gd name="f30" fmla="*/ f25 1 10"/>
                <a:gd name="f31" fmla="*/ f26 1 10"/>
                <a:gd name="f32" fmla="*/ f27 1 10"/>
                <a:gd name="f33" fmla="*/ 0 1 f23"/>
                <a:gd name="f34" fmla="*/ f19 1 f23"/>
                <a:gd name="f35" fmla="*/ f29 1 f23"/>
                <a:gd name="f36" fmla="*/ f30 1 f23"/>
                <a:gd name="f37" fmla="*/ f31 1 f23"/>
                <a:gd name="f38" fmla="*/ f32 1 f23"/>
                <a:gd name="f39" fmla="*/ f33 f16 1"/>
                <a:gd name="f40" fmla="*/ f34 f16 1"/>
                <a:gd name="f41" fmla="*/ f34 f17 1"/>
                <a:gd name="f42" fmla="*/ f33 f17 1"/>
                <a:gd name="f43" fmla="*/ f35 f16 1"/>
                <a:gd name="f44" fmla="*/ f36 f17 1"/>
                <a:gd name="f45" fmla="*/ f37 f16 1"/>
                <a:gd name="f46" fmla="*/ f35 f17 1"/>
                <a:gd name="f47" fmla="*/ f38 f16 1"/>
                <a:gd name="f48" fmla="*/ f38 f17 1"/>
                <a:gd name="f49" fmla="*/ f37 f17 1"/>
                <a:gd name="f50" fmla="*/ f3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43" y="f44"/>
                </a:cxn>
                <a:cxn ang="f28">
                  <a:pos x="f45" y="f46"/>
                </a:cxn>
                <a:cxn ang="f28">
                  <a:pos x="f47" y="f48"/>
                </a:cxn>
                <a:cxn ang="f28">
                  <a:pos x="f43" y="f49"/>
                </a:cxn>
                <a:cxn ang="f28">
                  <a:pos x="f50" y="f49"/>
                </a:cxn>
                <a:cxn ang="f28">
                  <a:pos x="f43" y="f44"/>
                </a:cxn>
              </a:cxnLst>
              <a:rect l="f39" t="f42" r="f40" b="f41"/>
              <a:pathLst>
                <a:path w="10" h="10">
                  <a:moveTo>
                    <a:pt x="f7" y="f6"/>
                  </a:moveTo>
                  <a:cubicBezTo>
                    <a:pt x="f8" y="f6"/>
                    <a:pt x="f9" y="f7"/>
                    <a:pt x="f5" y="f7"/>
                  </a:cubicBezTo>
                  <a:cubicBezTo>
                    <a:pt x="f9" y="f10"/>
                    <a:pt x="f11" y="f10"/>
                    <a:pt x="f10" y="f10"/>
                  </a:cubicBezTo>
                  <a:cubicBezTo>
                    <a:pt x="f10" y="f12"/>
                    <a:pt x="f7" y="f13"/>
                    <a:pt x="f7" y="f5"/>
                  </a:cubicBezTo>
                  <a:cubicBezTo>
                    <a:pt x="f7" y="f5"/>
                    <a:pt x="f6" y="f5"/>
                    <a:pt x="f6" y="f5"/>
                  </a:cubicBezTo>
                  <a:cubicBezTo>
                    <a:pt x="f6" y="f14"/>
                    <a:pt x="f6" y="f8"/>
                    <a:pt x="f7" y="f6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Freeform 13">
              <a:extLst>
                <a:ext uri="{FF2B5EF4-FFF2-40B4-BE49-F238E27FC236}">
                  <a16:creationId xmlns:a16="http://schemas.microsoft.com/office/drawing/2014/main" id="{1BA8FFE5-3A3D-CEAF-895C-24DC07CFBDF6}"/>
                </a:ext>
              </a:extLst>
            </p:cNvPr>
            <p:cNvSpPr/>
            <p:nvPr/>
          </p:nvSpPr>
          <p:spPr>
            <a:xfrm>
              <a:off x="5350757" y="3254852"/>
              <a:ext cx="1591" cy="95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"/>
                <a:gd name="f7" fmla="val 12"/>
                <a:gd name="f8" fmla="val 8"/>
                <a:gd name="f9" fmla="val 4"/>
                <a:gd name="f10" fmla="val 1"/>
                <a:gd name="f11" fmla="+- 0 0 -90"/>
                <a:gd name="f12" fmla="*/ f3 1 2"/>
                <a:gd name="f13" fmla="*/ f4 1 12"/>
                <a:gd name="f14" fmla="val f5"/>
                <a:gd name="f15" fmla="val f6"/>
                <a:gd name="f16" fmla="val f7"/>
                <a:gd name="f17" fmla="*/ f11 f0 1"/>
                <a:gd name="f18" fmla="+- f16 0 f14"/>
                <a:gd name="f19" fmla="+- f15 0 f14"/>
                <a:gd name="f20" fmla="*/ f17 1 f2"/>
                <a:gd name="f21" fmla="*/ f19 1 2"/>
                <a:gd name="f22" fmla="*/ f18 1 12"/>
                <a:gd name="f23" fmla="*/ 0 f19 1"/>
                <a:gd name="f24" fmla="*/ 12 f18 1"/>
                <a:gd name="f25" fmla="*/ 0 f18 1"/>
                <a:gd name="f26" fmla="*/ 2 f19 1"/>
                <a:gd name="f27" fmla="*/ 1 f19 1"/>
                <a:gd name="f28" fmla="+- f20 0 f1"/>
                <a:gd name="f29" fmla="*/ f23 1 2"/>
                <a:gd name="f30" fmla="*/ f24 1 12"/>
                <a:gd name="f31" fmla="*/ f25 1 12"/>
                <a:gd name="f32" fmla="*/ f26 1 2"/>
                <a:gd name="f33" fmla="*/ f27 1 2"/>
                <a:gd name="f34" fmla="*/ 0 1 f21"/>
                <a:gd name="f35" fmla="*/ f15 1 f21"/>
                <a:gd name="f36" fmla="*/ 0 1 f22"/>
                <a:gd name="f37" fmla="*/ f16 1 f22"/>
                <a:gd name="f38" fmla="*/ f29 1 f21"/>
                <a:gd name="f39" fmla="*/ f30 1 f22"/>
                <a:gd name="f40" fmla="*/ f31 1 f22"/>
                <a:gd name="f41" fmla="*/ f32 1 f21"/>
                <a:gd name="f42" fmla="*/ f33 1 f21"/>
                <a:gd name="f43" fmla="*/ f34 f12 1"/>
                <a:gd name="f44" fmla="*/ f35 f12 1"/>
                <a:gd name="f45" fmla="*/ f37 f13 1"/>
                <a:gd name="f46" fmla="*/ f36 f13 1"/>
                <a:gd name="f47" fmla="*/ f38 f12 1"/>
                <a:gd name="f48" fmla="*/ f39 f13 1"/>
                <a:gd name="f49" fmla="*/ f40 f13 1"/>
                <a:gd name="f50" fmla="*/ f41 f12 1"/>
                <a:gd name="f51" fmla="*/ f4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47" y="f48"/>
                </a:cxn>
                <a:cxn ang="f28">
                  <a:pos x="f47" y="f49"/>
                </a:cxn>
                <a:cxn ang="f28">
                  <a:pos x="f50" y="f49"/>
                </a:cxn>
                <a:cxn ang="f28">
                  <a:pos x="f51" y="f48"/>
                </a:cxn>
                <a:cxn ang="f28">
                  <a:pos x="f47" y="f48"/>
                </a:cxn>
              </a:cxnLst>
              <a:rect l="f43" t="f46" r="f44" b="f45"/>
              <a:pathLst>
                <a:path w="2" h="12">
                  <a:moveTo>
                    <a:pt x="f5" y="f7"/>
                  </a:moveTo>
                  <a:cubicBezTo>
                    <a:pt x="f5" y="f8"/>
                    <a:pt x="f5" y="f9"/>
                    <a:pt x="f5" y="f5"/>
                  </a:cubicBezTo>
                  <a:cubicBezTo>
                    <a:pt x="f10" y="f5"/>
                    <a:pt x="f10" y="f5"/>
                    <a:pt x="f6" y="f5"/>
                  </a:cubicBezTo>
                  <a:cubicBezTo>
                    <a:pt x="f6" y="f9"/>
                    <a:pt x="f10" y="f8"/>
                    <a:pt x="f10" y="f7"/>
                  </a:cubicBezTo>
                  <a:cubicBezTo>
                    <a:pt x="f10" y="f7"/>
                    <a:pt x="f5" y="f7"/>
                    <a:pt x="f5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Freeform 14">
              <a:extLst>
                <a:ext uri="{FF2B5EF4-FFF2-40B4-BE49-F238E27FC236}">
                  <a16:creationId xmlns:a16="http://schemas.microsoft.com/office/drawing/2014/main" id="{60F5D9F3-2B0C-29F2-9B7C-D88D280DBE91}"/>
                </a:ext>
              </a:extLst>
            </p:cNvPr>
            <p:cNvSpPr/>
            <p:nvPr/>
          </p:nvSpPr>
          <p:spPr>
            <a:xfrm>
              <a:off x="5015794" y="2192822"/>
              <a:ext cx="147639" cy="1365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1"/>
                <a:gd name="f7" fmla="val 158"/>
                <a:gd name="f8" fmla="val 7"/>
                <a:gd name="f9" fmla="val 117"/>
                <a:gd name="f10" fmla="val 35"/>
                <a:gd name="f11" fmla="val 124"/>
                <a:gd name="f12" fmla="val 61"/>
                <a:gd name="f13" fmla="val 126"/>
                <a:gd name="f14" fmla="val 88"/>
                <a:gd name="f15" fmla="val 121"/>
                <a:gd name="f16" fmla="val 85"/>
                <a:gd name="f17" fmla="val 111"/>
                <a:gd name="f18" fmla="val 83"/>
                <a:gd name="f19" fmla="val 101"/>
                <a:gd name="f20" fmla="val 81"/>
                <a:gd name="f21" fmla="val 91"/>
                <a:gd name="f22" fmla="val 72"/>
                <a:gd name="f23" fmla="val 90"/>
                <a:gd name="f24" fmla="val 64"/>
                <a:gd name="f25" fmla="val 56"/>
                <a:gd name="f26" fmla="val 89"/>
                <a:gd name="f27" fmla="val 38"/>
                <a:gd name="f28" fmla="val 22"/>
                <a:gd name="f29" fmla="val 77"/>
                <a:gd name="f30" fmla="val 11"/>
                <a:gd name="f31" fmla="val 62"/>
                <a:gd name="f32" fmla="val 48"/>
                <a:gd name="f33" fmla="val 2"/>
                <a:gd name="f34" fmla="val 34"/>
                <a:gd name="f35" fmla="val 18"/>
                <a:gd name="f36" fmla="val 25"/>
                <a:gd name="f37" fmla="val 30"/>
                <a:gd name="f38" fmla="val 44"/>
                <a:gd name="f39" fmla="val 14"/>
                <a:gd name="f40" fmla="val 58"/>
                <a:gd name="f41" fmla="val 10"/>
                <a:gd name="f42" fmla="val 4"/>
                <a:gd name="f43" fmla="val 96"/>
                <a:gd name="f44" fmla="val 116"/>
                <a:gd name="f45" fmla="val 120"/>
                <a:gd name="f46" fmla="val 127"/>
                <a:gd name="f47" fmla="val 1"/>
                <a:gd name="f48" fmla="val 143"/>
                <a:gd name="f49" fmla="val 5"/>
                <a:gd name="f50" fmla="val 149"/>
                <a:gd name="f51" fmla="val 17"/>
                <a:gd name="f52" fmla="val 144"/>
                <a:gd name="f53" fmla="val 138"/>
                <a:gd name="f54" fmla="val 57"/>
                <a:gd name="f55" fmla="val 122"/>
                <a:gd name="f56" fmla="val 73"/>
                <a:gd name="f57" fmla="val 84"/>
                <a:gd name="f58" fmla="val 99"/>
                <a:gd name="f59" fmla="val 98"/>
                <a:gd name="f60" fmla="val 86"/>
                <a:gd name="f61" fmla="val 95"/>
                <a:gd name="f62" fmla="val 87"/>
                <a:gd name="f63" fmla="val 97"/>
                <a:gd name="f64" fmla="val 100"/>
                <a:gd name="f65" fmla="val 107"/>
                <a:gd name="f66" fmla="val 102"/>
                <a:gd name="f67" fmla="val 118"/>
                <a:gd name="f68" fmla="val 128"/>
                <a:gd name="f69" fmla="val 110"/>
                <a:gd name="f70" fmla="val 151"/>
                <a:gd name="f71" fmla="val 79"/>
                <a:gd name="f72" fmla="val 129"/>
                <a:gd name="f73" fmla="val 43"/>
                <a:gd name="f74" fmla="val 47"/>
                <a:gd name="f75" fmla="val 46"/>
                <a:gd name="f76" fmla="val 67"/>
                <a:gd name="f77" fmla="val 37"/>
                <a:gd name="f78" fmla="val 82"/>
                <a:gd name="f79" fmla="val 31"/>
                <a:gd name="f80" fmla="val 28"/>
                <a:gd name="f81" fmla="val 26"/>
                <a:gd name="f82" fmla="val 23"/>
                <a:gd name="f83" fmla="val 74"/>
                <a:gd name="f84" fmla="val 68"/>
                <a:gd name="f85" fmla="val 39"/>
                <a:gd name="f86" fmla="val 29"/>
                <a:gd name="f87" fmla="val 27"/>
                <a:gd name="f88" fmla="val 33"/>
                <a:gd name="f89" fmla="val 40"/>
                <a:gd name="f90" fmla="+- 0 0 -90"/>
                <a:gd name="f91" fmla="*/ f3 1 171"/>
                <a:gd name="f92" fmla="*/ f4 1 158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71"/>
                <a:gd name="f101" fmla="*/ f97 1 158"/>
                <a:gd name="f102" fmla="*/ 7 f98 1"/>
                <a:gd name="f103" fmla="*/ 117 f97 1"/>
                <a:gd name="f104" fmla="*/ 88 f98 1"/>
                <a:gd name="f105" fmla="*/ 121 f97 1"/>
                <a:gd name="f106" fmla="*/ 81 f98 1"/>
                <a:gd name="f107" fmla="*/ 91 f97 1"/>
                <a:gd name="f108" fmla="*/ 56 f98 1"/>
                <a:gd name="f109" fmla="*/ 89 f97 1"/>
                <a:gd name="f110" fmla="*/ 11 f98 1"/>
                <a:gd name="f111" fmla="*/ 62 f97 1"/>
                <a:gd name="f112" fmla="*/ 18 f98 1"/>
                <a:gd name="f113" fmla="*/ 25 f97 1"/>
                <a:gd name="f114" fmla="*/ 58 f98 1"/>
                <a:gd name="f115" fmla="*/ 10 f97 1"/>
                <a:gd name="f116" fmla="*/ 116 f98 1"/>
                <a:gd name="f117" fmla="*/ 0 f97 1"/>
                <a:gd name="f118" fmla="*/ 127 f98 1"/>
                <a:gd name="f119" fmla="*/ 1 f97 1"/>
                <a:gd name="f120" fmla="*/ 144 f98 1"/>
                <a:gd name="f121" fmla="*/ 34 f97 1"/>
                <a:gd name="f122" fmla="*/ 101 f98 1"/>
                <a:gd name="f123" fmla="*/ 84 f97 1"/>
                <a:gd name="f124" fmla="*/ 96 f98 1"/>
                <a:gd name="f125" fmla="*/ 86 f97 1"/>
                <a:gd name="f126" fmla="*/ 95 f98 1"/>
                <a:gd name="f127" fmla="*/ 87 f97 1"/>
                <a:gd name="f128" fmla="*/ 102 f98 1"/>
                <a:gd name="f129" fmla="*/ 118 f97 1"/>
                <a:gd name="f130" fmla="*/ 171 f98 1"/>
                <a:gd name="f131" fmla="*/ 79 f97 1"/>
                <a:gd name="f132" fmla="*/ 43 f98 1"/>
                <a:gd name="f133" fmla="*/ 47 f97 1"/>
                <a:gd name="f134" fmla="*/ 77 f98 1"/>
                <a:gd name="f135" fmla="*/ 37 f97 1"/>
                <a:gd name="f136" fmla="*/ 82 f98 1"/>
                <a:gd name="f137" fmla="*/ 28 f97 1"/>
                <a:gd name="f138" fmla="*/ 74 f98 1"/>
                <a:gd name="f139" fmla="*/ 23 f97 1"/>
                <a:gd name="f140" fmla="*/ 31 f98 1"/>
                <a:gd name="f141" fmla="*/ 33 f98 1"/>
                <a:gd name="f142" fmla="*/ 46 f97 1"/>
                <a:gd name="f143" fmla="+- f99 0 f1"/>
                <a:gd name="f144" fmla="*/ f102 1 171"/>
                <a:gd name="f145" fmla="*/ f103 1 158"/>
                <a:gd name="f146" fmla="*/ f104 1 171"/>
                <a:gd name="f147" fmla="*/ f105 1 158"/>
                <a:gd name="f148" fmla="*/ f106 1 171"/>
                <a:gd name="f149" fmla="*/ f107 1 158"/>
                <a:gd name="f150" fmla="*/ f108 1 171"/>
                <a:gd name="f151" fmla="*/ f109 1 158"/>
                <a:gd name="f152" fmla="*/ f110 1 171"/>
                <a:gd name="f153" fmla="*/ f111 1 158"/>
                <a:gd name="f154" fmla="*/ f112 1 171"/>
                <a:gd name="f155" fmla="*/ f113 1 158"/>
                <a:gd name="f156" fmla="*/ f114 1 171"/>
                <a:gd name="f157" fmla="*/ f115 1 158"/>
                <a:gd name="f158" fmla="*/ f116 1 171"/>
                <a:gd name="f159" fmla="*/ f117 1 158"/>
                <a:gd name="f160" fmla="*/ f118 1 171"/>
                <a:gd name="f161" fmla="*/ f119 1 158"/>
                <a:gd name="f162" fmla="*/ f120 1 171"/>
                <a:gd name="f163" fmla="*/ f121 1 158"/>
                <a:gd name="f164" fmla="*/ f122 1 171"/>
                <a:gd name="f165" fmla="*/ f123 1 158"/>
                <a:gd name="f166" fmla="*/ f124 1 171"/>
                <a:gd name="f167" fmla="*/ f125 1 158"/>
                <a:gd name="f168" fmla="*/ f126 1 171"/>
                <a:gd name="f169" fmla="*/ f127 1 158"/>
                <a:gd name="f170" fmla="*/ f128 1 171"/>
                <a:gd name="f171" fmla="*/ f129 1 158"/>
                <a:gd name="f172" fmla="*/ f130 1 171"/>
                <a:gd name="f173" fmla="*/ f131 1 158"/>
                <a:gd name="f174" fmla="*/ f132 1 171"/>
                <a:gd name="f175" fmla="*/ f133 1 158"/>
                <a:gd name="f176" fmla="*/ f134 1 171"/>
                <a:gd name="f177" fmla="*/ f135 1 158"/>
                <a:gd name="f178" fmla="*/ f136 1 171"/>
                <a:gd name="f179" fmla="*/ f137 1 158"/>
                <a:gd name="f180" fmla="*/ f138 1 171"/>
                <a:gd name="f181" fmla="*/ f139 1 158"/>
                <a:gd name="f182" fmla="*/ f140 1 171"/>
                <a:gd name="f183" fmla="*/ f141 1 171"/>
                <a:gd name="f184" fmla="*/ f142 1 158"/>
                <a:gd name="f185" fmla="*/ 0 1 f100"/>
                <a:gd name="f186" fmla="*/ f94 1 f100"/>
                <a:gd name="f187" fmla="*/ 0 1 f101"/>
                <a:gd name="f188" fmla="*/ f95 1 f101"/>
                <a:gd name="f189" fmla="*/ f144 1 f100"/>
                <a:gd name="f190" fmla="*/ f145 1 f101"/>
                <a:gd name="f191" fmla="*/ f146 1 f100"/>
                <a:gd name="f192" fmla="*/ f147 1 f101"/>
                <a:gd name="f193" fmla="*/ f148 1 f100"/>
                <a:gd name="f194" fmla="*/ f149 1 f101"/>
                <a:gd name="f195" fmla="*/ f150 1 f100"/>
                <a:gd name="f196" fmla="*/ f151 1 f101"/>
                <a:gd name="f197" fmla="*/ f152 1 f100"/>
                <a:gd name="f198" fmla="*/ f153 1 f101"/>
                <a:gd name="f199" fmla="*/ f154 1 f100"/>
                <a:gd name="f200" fmla="*/ f155 1 f101"/>
                <a:gd name="f201" fmla="*/ f156 1 f100"/>
                <a:gd name="f202" fmla="*/ f157 1 f101"/>
                <a:gd name="f203" fmla="*/ f158 1 f100"/>
                <a:gd name="f204" fmla="*/ f159 1 f101"/>
                <a:gd name="f205" fmla="*/ f160 1 f100"/>
                <a:gd name="f206" fmla="*/ f161 1 f101"/>
                <a:gd name="f207" fmla="*/ f162 1 f100"/>
                <a:gd name="f208" fmla="*/ f163 1 f101"/>
                <a:gd name="f209" fmla="*/ f164 1 f100"/>
                <a:gd name="f210" fmla="*/ f165 1 f101"/>
                <a:gd name="f211" fmla="*/ f166 1 f100"/>
                <a:gd name="f212" fmla="*/ f167 1 f101"/>
                <a:gd name="f213" fmla="*/ f168 1 f100"/>
                <a:gd name="f214" fmla="*/ f169 1 f101"/>
                <a:gd name="f215" fmla="*/ f170 1 f100"/>
                <a:gd name="f216" fmla="*/ f171 1 f101"/>
                <a:gd name="f217" fmla="*/ f172 1 f100"/>
                <a:gd name="f218" fmla="*/ f173 1 f101"/>
                <a:gd name="f219" fmla="*/ f174 1 f100"/>
                <a:gd name="f220" fmla="*/ f175 1 f101"/>
                <a:gd name="f221" fmla="*/ f176 1 f100"/>
                <a:gd name="f222" fmla="*/ f177 1 f101"/>
                <a:gd name="f223" fmla="*/ f178 1 f100"/>
                <a:gd name="f224" fmla="*/ f179 1 f101"/>
                <a:gd name="f225" fmla="*/ f180 1 f100"/>
                <a:gd name="f226" fmla="*/ f181 1 f101"/>
                <a:gd name="f227" fmla="*/ f182 1 f100"/>
                <a:gd name="f228" fmla="*/ f183 1 f100"/>
                <a:gd name="f229" fmla="*/ f184 1 f101"/>
                <a:gd name="f230" fmla="*/ f185 f91 1"/>
                <a:gd name="f231" fmla="*/ f186 f91 1"/>
                <a:gd name="f232" fmla="*/ f188 f92 1"/>
                <a:gd name="f233" fmla="*/ f187 f92 1"/>
                <a:gd name="f234" fmla="*/ f189 f91 1"/>
                <a:gd name="f235" fmla="*/ f190 f92 1"/>
                <a:gd name="f236" fmla="*/ f191 f91 1"/>
                <a:gd name="f237" fmla="*/ f192 f92 1"/>
                <a:gd name="f238" fmla="*/ f193 f91 1"/>
                <a:gd name="f239" fmla="*/ f194 f92 1"/>
                <a:gd name="f240" fmla="*/ f195 f91 1"/>
                <a:gd name="f241" fmla="*/ f196 f92 1"/>
                <a:gd name="f242" fmla="*/ f197 f91 1"/>
                <a:gd name="f243" fmla="*/ f198 f92 1"/>
                <a:gd name="f244" fmla="*/ f199 f91 1"/>
                <a:gd name="f245" fmla="*/ f200 f92 1"/>
                <a:gd name="f246" fmla="*/ f201 f91 1"/>
                <a:gd name="f247" fmla="*/ f202 f92 1"/>
                <a:gd name="f248" fmla="*/ f203 f91 1"/>
                <a:gd name="f249" fmla="*/ f204 f92 1"/>
                <a:gd name="f250" fmla="*/ f205 f91 1"/>
                <a:gd name="f251" fmla="*/ f206 f92 1"/>
                <a:gd name="f252" fmla="*/ f207 f91 1"/>
                <a:gd name="f253" fmla="*/ f208 f92 1"/>
                <a:gd name="f254" fmla="*/ f209 f91 1"/>
                <a:gd name="f255" fmla="*/ f210 f92 1"/>
                <a:gd name="f256" fmla="*/ f211 f91 1"/>
                <a:gd name="f257" fmla="*/ f212 f92 1"/>
                <a:gd name="f258" fmla="*/ f213 f91 1"/>
                <a:gd name="f259" fmla="*/ f214 f92 1"/>
                <a:gd name="f260" fmla="*/ f215 f91 1"/>
                <a:gd name="f261" fmla="*/ f216 f92 1"/>
                <a:gd name="f262" fmla="*/ f217 f91 1"/>
                <a:gd name="f263" fmla="*/ f218 f92 1"/>
                <a:gd name="f264" fmla="*/ f219 f91 1"/>
                <a:gd name="f265" fmla="*/ f220 f92 1"/>
                <a:gd name="f266" fmla="*/ f221 f91 1"/>
                <a:gd name="f267" fmla="*/ f222 f92 1"/>
                <a:gd name="f268" fmla="*/ f223 f91 1"/>
                <a:gd name="f269" fmla="*/ f224 f92 1"/>
                <a:gd name="f270" fmla="*/ f225 f91 1"/>
                <a:gd name="f271" fmla="*/ f226 f92 1"/>
                <a:gd name="f272" fmla="*/ f227 f91 1"/>
                <a:gd name="f273" fmla="*/ f228 f91 1"/>
                <a:gd name="f274" fmla="*/ f229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3">
                  <a:pos x="f234" y="f235"/>
                </a:cxn>
                <a:cxn ang="f143">
                  <a:pos x="f236" y="f237"/>
                </a:cxn>
                <a:cxn ang="f143">
                  <a:pos x="f238" y="f239"/>
                </a:cxn>
                <a:cxn ang="f143">
                  <a:pos x="f240" y="f241"/>
                </a:cxn>
                <a:cxn ang="f143">
                  <a:pos x="f242" y="f243"/>
                </a:cxn>
                <a:cxn ang="f143">
                  <a:pos x="f244" y="f245"/>
                </a:cxn>
                <a:cxn ang="f143">
                  <a:pos x="f246" y="f247"/>
                </a:cxn>
                <a:cxn ang="f143">
                  <a:pos x="f248" y="f249"/>
                </a:cxn>
                <a:cxn ang="f143">
                  <a:pos x="f250" y="f251"/>
                </a:cxn>
                <a:cxn ang="f143">
                  <a:pos x="f252" y="f253"/>
                </a:cxn>
                <a:cxn ang="f143">
                  <a:pos x="f254" y="f255"/>
                </a:cxn>
                <a:cxn ang="f143">
                  <a:pos x="f256" y="f257"/>
                </a:cxn>
                <a:cxn ang="f143">
                  <a:pos x="f258" y="f259"/>
                </a:cxn>
                <a:cxn ang="f143">
                  <a:pos x="f260" y="f261"/>
                </a:cxn>
                <a:cxn ang="f143">
                  <a:pos x="f262" y="f263"/>
                </a:cxn>
                <a:cxn ang="f143">
                  <a:pos x="f234" y="f235"/>
                </a:cxn>
                <a:cxn ang="f143">
                  <a:pos x="f264" y="f265"/>
                </a:cxn>
                <a:cxn ang="f143">
                  <a:pos x="f266" y="f267"/>
                </a:cxn>
                <a:cxn ang="f143">
                  <a:pos x="f268" y="f269"/>
                </a:cxn>
                <a:cxn ang="f143">
                  <a:pos x="f270" y="f271"/>
                </a:cxn>
                <a:cxn ang="f143">
                  <a:pos x="f240" y="f271"/>
                </a:cxn>
                <a:cxn ang="f143">
                  <a:pos x="f272" y="f253"/>
                </a:cxn>
                <a:cxn ang="f143">
                  <a:pos x="f273" y="f274"/>
                </a:cxn>
                <a:cxn ang="f143">
                  <a:pos x="f264" y="f265"/>
                </a:cxn>
              </a:cxnLst>
              <a:rect l="f230" t="f233" r="f231" b="f232"/>
              <a:pathLst>
                <a:path w="171" h="15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6"/>
                  </a:cubicBezTo>
                  <a:cubicBezTo>
                    <a:pt x="f27" y="f16"/>
                    <a:pt x="f28" y="f29"/>
                    <a:pt x="f30" y="f31"/>
                  </a:cubicBezTo>
                  <a:cubicBezTo>
                    <a:pt x="f5" y="f32"/>
                    <a:pt x="f33" y="f34"/>
                    <a:pt x="f35" y="f36"/>
                  </a:cubicBezTo>
                  <a:cubicBezTo>
                    <a:pt x="f37" y="f35"/>
                    <a:pt x="f38" y="f39"/>
                    <a:pt x="f40" y="f41"/>
                  </a:cubicBezTo>
                  <a:cubicBezTo>
                    <a:pt x="f29" y="f42"/>
                    <a:pt x="f43" y="f5"/>
                    <a:pt x="f44" y="f5"/>
                  </a:cubicBezTo>
                  <a:cubicBezTo>
                    <a:pt x="f45" y="f5"/>
                    <a:pt x="f11" y="f5"/>
                    <a:pt x="f46" y="f47"/>
                  </a:cubicBezTo>
                  <a:cubicBezTo>
                    <a:pt x="f48" y="f49"/>
                    <a:pt x="f50" y="f51"/>
                    <a:pt x="f52" y="f34"/>
                  </a:cubicBezTo>
                  <a:cubicBezTo>
                    <a:pt x="f53" y="f54"/>
                    <a:pt x="f55" y="f56"/>
                    <a:pt x="f19" y="f57"/>
                  </a:cubicBezTo>
                  <a:cubicBezTo>
                    <a:pt x="f58" y="f16"/>
                    <a:pt x="f59" y="f16"/>
                    <a:pt x="f43" y="f60"/>
                  </a:cubicBezTo>
                  <a:cubicBezTo>
                    <a:pt x="f43" y="f60"/>
                    <a:pt x="f43" y="f60"/>
                    <a:pt x="f61" y="f62"/>
                  </a:cubicBezTo>
                  <a:cubicBezTo>
                    <a:pt x="f63" y="f63"/>
                    <a:pt x="f64" y="f65"/>
                    <a:pt x="f66" y="f67"/>
                  </a:cubicBezTo>
                  <a:cubicBezTo>
                    <a:pt x="f68" y="f69"/>
                    <a:pt x="f70" y="f63"/>
                    <a:pt x="f6" y="f71"/>
                  </a:cubicBezTo>
                  <a:cubicBezTo>
                    <a:pt x="f50" y="f72"/>
                    <a:pt x="f24" y="f7"/>
                    <a:pt x="f8" y="f9"/>
                  </a:cubicBezTo>
                  <a:close/>
                  <a:moveTo>
                    <a:pt x="f73" y="f74"/>
                  </a:moveTo>
                  <a:cubicBezTo>
                    <a:pt x="f25" y="f75"/>
                    <a:pt x="f76" y="f38"/>
                    <a:pt x="f29" y="f77"/>
                  </a:cubicBezTo>
                  <a:cubicBezTo>
                    <a:pt x="f71" y="f10"/>
                    <a:pt x="f78" y="f79"/>
                    <a:pt x="f78" y="f80"/>
                  </a:cubicBezTo>
                  <a:cubicBezTo>
                    <a:pt x="f20" y="f81"/>
                    <a:pt x="f29" y="f82"/>
                    <a:pt x="f83" y="f82"/>
                  </a:cubicBezTo>
                  <a:cubicBezTo>
                    <a:pt x="f84" y="f28"/>
                    <a:pt x="f31" y="f28"/>
                    <a:pt x="f25" y="f82"/>
                  </a:cubicBezTo>
                  <a:cubicBezTo>
                    <a:pt x="f32" y="f81"/>
                    <a:pt x="f85" y="f86"/>
                    <a:pt x="f79" y="f34"/>
                  </a:cubicBezTo>
                  <a:cubicBezTo>
                    <a:pt x="f81" y="f77"/>
                    <a:pt x="f87" y="f73"/>
                    <a:pt x="f88" y="f75"/>
                  </a:cubicBezTo>
                  <a:cubicBezTo>
                    <a:pt x="f77" y="f74"/>
                    <a:pt x="f89" y="f74"/>
                    <a:pt x="f73" y="f74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Freeform 15">
              <a:extLst>
                <a:ext uri="{FF2B5EF4-FFF2-40B4-BE49-F238E27FC236}">
                  <a16:creationId xmlns:a16="http://schemas.microsoft.com/office/drawing/2014/main" id="{2C73B252-E926-20AD-1FA5-8712F3AC1813}"/>
                </a:ext>
              </a:extLst>
            </p:cNvPr>
            <p:cNvSpPr/>
            <p:nvPr/>
          </p:nvSpPr>
          <p:spPr>
            <a:xfrm>
              <a:off x="5128503" y="2149955"/>
              <a:ext cx="74615" cy="206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"/>
                <a:gd name="f7" fmla="val 25"/>
                <a:gd name="f8" fmla="val 59"/>
                <a:gd name="f9" fmla="val 12"/>
                <a:gd name="f10" fmla="val 29"/>
                <a:gd name="f11" fmla="val 13"/>
                <a:gd name="f12" fmla="val 24"/>
                <a:gd name="f13" fmla="val 3"/>
                <a:gd name="f14" fmla="val 22"/>
                <a:gd name="f15" fmla="val 38"/>
                <a:gd name="f16" fmla="val 1"/>
                <a:gd name="f17" fmla="val 76"/>
                <a:gd name="f18" fmla="val 7"/>
                <a:gd name="f19" fmla="+- 0 0 -90"/>
                <a:gd name="f20" fmla="*/ f3 1 88"/>
                <a:gd name="f21" fmla="*/ f4 1 25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88"/>
                <a:gd name="f30" fmla="*/ f26 1 25"/>
                <a:gd name="f31" fmla="*/ 88 f27 1"/>
                <a:gd name="f32" fmla="*/ 25 f26 1"/>
                <a:gd name="f33" fmla="*/ 0 f27 1"/>
                <a:gd name="f34" fmla="*/ 24 f26 1"/>
                <a:gd name="f35" fmla="*/ 38 f27 1"/>
                <a:gd name="f36" fmla="*/ 1 f26 1"/>
                <a:gd name="f37" fmla="+- f28 0 f1"/>
                <a:gd name="f38" fmla="*/ f31 1 88"/>
                <a:gd name="f39" fmla="*/ f32 1 25"/>
                <a:gd name="f40" fmla="*/ f33 1 88"/>
                <a:gd name="f41" fmla="*/ f34 1 25"/>
                <a:gd name="f42" fmla="*/ f35 1 88"/>
                <a:gd name="f43" fmla="*/ f36 1 25"/>
                <a:gd name="f44" fmla="*/ 0 1 f29"/>
                <a:gd name="f45" fmla="*/ f23 1 f29"/>
                <a:gd name="f46" fmla="*/ 0 1 f30"/>
                <a:gd name="f47" fmla="*/ f24 1 f30"/>
                <a:gd name="f48" fmla="*/ f38 1 f29"/>
                <a:gd name="f49" fmla="*/ f39 1 f30"/>
                <a:gd name="f50" fmla="*/ f40 1 f29"/>
                <a:gd name="f51" fmla="*/ f41 1 f30"/>
                <a:gd name="f52" fmla="*/ f42 1 f29"/>
                <a:gd name="f53" fmla="*/ f43 1 f30"/>
                <a:gd name="f54" fmla="*/ f44 f20 1"/>
                <a:gd name="f55" fmla="*/ f45 f20 1"/>
                <a:gd name="f56" fmla="*/ f47 f21 1"/>
                <a:gd name="f57" fmla="*/ f46 f21 1"/>
                <a:gd name="f58" fmla="*/ f48 f20 1"/>
                <a:gd name="f59" fmla="*/ f49 f21 1"/>
                <a:gd name="f60" fmla="*/ f50 f20 1"/>
                <a:gd name="f61" fmla="*/ f51 f21 1"/>
                <a:gd name="f62" fmla="*/ f52 f20 1"/>
                <a:gd name="f63" fmla="*/ f53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58" y="f59"/>
                </a:cxn>
                <a:cxn ang="f37">
                  <a:pos x="f60" y="f61"/>
                </a:cxn>
                <a:cxn ang="f37">
                  <a:pos x="f62" y="f63"/>
                </a:cxn>
                <a:cxn ang="f37">
                  <a:pos x="f58" y="f59"/>
                </a:cxn>
              </a:cxnLst>
              <a:rect l="f54" t="f57" r="f55" b="f56"/>
              <a:pathLst>
                <a:path w="88" h="25">
                  <a:moveTo>
                    <a:pt x="f6" y="f7"/>
                  </a:moveTo>
                  <a:cubicBezTo>
                    <a:pt x="f8" y="f9"/>
                    <a:pt x="f10" y="f11"/>
                    <a:pt x="f5" y="f12"/>
                  </a:cubicBezTo>
                  <a:cubicBezTo>
                    <a:pt x="f13" y="f11"/>
                    <a:pt x="f14" y="f13"/>
                    <a:pt x="f15" y="f16"/>
                  </a:cubicBezTo>
                  <a:cubicBezTo>
                    <a:pt x="f8" y="f5"/>
                    <a:pt x="f17" y="f18"/>
                    <a:pt x="f6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Freeform 16">
              <a:extLst>
                <a:ext uri="{FF2B5EF4-FFF2-40B4-BE49-F238E27FC236}">
                  <a16:creationId xmlns:a16="http://schemas.microsoft.com/office/drawing/2014/main" id="{307B4F14-11AC-7ECA-BDF8-0A24E4CA39E8}"/>
                </a:ext>
              </a:extLst>
            </p:cNvPr>
            <p:cNvSpPr/>
            <p:nvPr/>
          </p:nvSpPr>
          <p:spPr>
            <a:xfrm>
              <a:off x="4964990" y="2184885"/>
              <a:ext cx="66678" cy="4286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7"/>
                <a:gd name="f7" fmla="val 50"/>
                <a:gd name="f8" fmla="val 2"/>
                <a:gd name="f9" fmla="val 31"/>
                <a:gd name="f10" fmla="val 12"/>
                <a:gd name="f11" fmla="val 17"/>
                <a:gd name="f12" fmla="val 29"/>
                <a:gd name="f13" fmla="val 9"/>
                <a:gd name="f14" fmla="val 45"/>
                <a:gd name="f15" fmla="val 61"/>
                <a:gd name="f16" fmla="val 10"/>
                <a:gd name="f17" fmla="val 47"/>
                <a:gd name="f18" fmla="val 14"/>
                <a:gd name="f19" fmla="val 20"/>
                <a:gd name="f20" fmla="val 26"/>
                <a:gd name="f21" fmla="+- 0 0 -90"/>
                <a:gd name="f22" fmla="*/ f3 1 77"/>
                <a:gd name="f23" fmla="*/ f4 1 50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77"/>
                <a:gd name="f32" fmla="*/ f28 1 50"/>
                <a:gd name="f33" fmla="*/ 0 f29 1"/>
                <a:gd name="f34" fmla="*/ 50 f28 1"/>
                <a:gd name="f35" fmla="*/ 29 f29 1"/>
                <a:gd name="f36" fmla="*/ 9 f28 1"/>
                <a:gd name="f37" fmla="*/ 77 f29 1"/>
                <a:gd name="f38" fmla="*/ 10 f28 1"/>
                <a:gd name="f39" fmla="+- f30 0 f1"/>
                <a:gd name="f40" fmla="*/ f33 1 77"/>
                <a:gd name="f41" fmla="*/ f34 1 50"/>
                <a:gd name="f42" fmla="*/ f35 1 77"/>
                <a:gd name="f43" fmla="*/ f36 1 50"/>
                <a:gd name="f44" fmla="*/ f37 1 77"/>
                <a:gd name="f45" fmla="*/ f38 1 50"/>
                <a:gd name="f46" fmla="*/ 0 1 f31"/>
                <a:gd name="f47" fmla="*/ f25 1 f31"/>
                <a:gd name="f48" fmla="*/ 0 1 f32"/>
                <a:gd name="f49" fmla="*/ f26 1 f32"/>
                <a:gd name="f50" fmla="*/ f40 1 f31"/>
                <a:gd name="f51" fmla="*/ f41 1 f32"/>
                <a:gd name="f52" fmla="*/ f42 1 f31"/>
                <a:gd name="f53" fmla="*/ f43 1 f32"/>
                <a:gd name="f54" fmla="*/ f44 1 f31"/>
                <a:gd name="f55" fmla="*/ f45 1 f32"/>
                <a:gd name="f56" fmla="*/ f46 f22 1"/>
                <a:gd name="f57" fmla="*/ f47 f22 1"/>
                <a:gd name="f58" fmla="*/ f49 f23 1"/>
                <a:gd name="f59" fmla="*/ f48 f23 1"/>
                <a:gd name="f60" fmla="*/ f50 f22 1"/>
                <a:gd name="f61" fmla="*/ f51 f23 1"/>
                <a:gd name="f62" fmla="*/ f52 f22 1"/>
                <a:gd name="f63" fmla="*/ f53 f23 1"/>
                <a:gd name="f64" fmla="*/ f54 f22 1"/>
                <a:gd name="f65" fmla="*/ f55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0" y="f61"/>
                </a:cxn>
                <a:cxn ang="f39">
                  <a:pos x="f62" y="f63"/>
                </a:cxn>
                <a:cxn ang="f39">
                  <a:pos x="f64" y="f65"/>
                </a:cxn>
                <a:cxn ang="f39">
                  <a:pos x="f60" y="f61"/>
                </a:cxn>
              </a:cxnLst>
              <a:rect l="f56" t="f59" r="f57" b="f58"/>
              <a:pathLst>
                <a:path w="77" h="50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5"/>
                    <a:pt x="f6" y="f16"/>
                  </a:cubicBezTo>
                  <a:cubicBezTo>
                    <a:pt x="f17" y="f18"/>
                    <a:pt x="f19" y="f20"/>
                    <a:pt x="f5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45;p57">
            <a:extLst>
              <a:ext uri="{FF2B5EF4-FFF2-40B4-BE49-F238E27FC236}">
                <a16:creationId xmlns:a16="http://schemas.microsoft.com/office/drawing/2014/main" id="{A4CFF2E1-881F-00A7-82CE-141304B817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21599466">
            <a:off x="722404" y="332842"/>
            <a:ext cx="7699202" cy="572697"/>
          </a:xfrm>
        </p:spPr>
        <p:txBody>
          <a:bodyPr/>
          <a:lstStyle/>
          <a:p>
            <a:pPr lvl="0"/>
            <a:r>
              <a:rPr lang="en-US">
                <a:solidFill>
                  <a:srgbClr val="DE4351"/>
                </a:solidFill>
              </a:rPr>
              <a:t>Roman</a:t>
            </a:r>
            <a:r>
              <a:rPr lang="en-US"/>
              <a:t> </a:t>
            </a:r>
            <a:r>
              <a:rPr lang="en-US">
                <a:solidFill>
                  <a:srgbClr val="DE4351"/>
                </a:solidFill>
              </a:rPr>
              <a:t>empire</a:t>
            </a:r>
          </a:p>
        </p:txBody>
      </p:sp>
      <p:sp>
        <p:nvSpPr>
          <p:cNvPr id="3" name="Google Shape;746;p57">
            <a:extLst>
              <a:ext uri="{FF2B5EF4-FFF2-40B4-BE49-F238E27FC236}">
                <a16:creationId xmlns:a16="http://schemas.microsoft.com/office/drawing/2014/main" id="{7B7BF767-55CF-D1AD-EBB1-4AFA759F8208}"/>
              </a:ext>
            </a:extLst>
          </p:cNvPr>
          <p:cNvSpPr txBox="1"/>
          <p:nvPr/>
        </p:nvSpPr>
        <p:spPr>
          <a:xfrm>
            <a:off x="5266532" y="2147477"/>
            <a:ext cx="2865299" cy="6999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442F11"/>
                </a:solidFill>
                <a:uFillTx/>
                <a:latin typeface="Amiri"/>
                <a:ea typeface="Amiri"/>
                <a:cs typeface="Amiri"/>
              </a:rPr>
              <a:t>Despite being red, Mars is actually a cold place. It’s full of iron oxide dust</a:t>
            </a:r>
          </a:p>
        </p:txBody>
      </p:sp>
      <p:sp>
        <p:nvSpPr>
          <p:cNvPr id="4" name="Google Shape;747;p57">
            <a:extLst>
              <a:ext uri="{FF2B5EF4-FFF2-40B4-BE49-F238E27FC236}">
                <a16:creationId xmlns:a16="http://schemas.microsoft.com/office/drawing/2014/main" id="{62983B52-F952-3CDB-EC9C-1F1477B4A42E}"/>
              </a:ext>
            </a:extLst>
          </p:cNvPr>
          <p:cNvSpPr txBox="1"/>
          <p:nvPr/>
        </p:nvSpPr>
        <p:spPr>
          <a:xfrm>
            <a:off x="5272878" y="1907612"/>
            <a:ext cx="2862602" cy="376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DE4351"/>
                </a:solidFill>
                <a:uFillTx/>
                <a:latin typeface="Cinzel Decorative"/>
                <a:ea typeface="Cinzel Decorative"/>
                <a:cs typeface="Cinzel Decorative"/>
              </a:rPr>
              <a:t>Latin language</a:t>
            </a:r>
          </a:p>
        </p:txBody>
      </p:sp>
      <p:sp>
        <p:nvSpPr>
          <p:cNvPr id="5" name="Google Shape;752;p57">
            <a:extLst>
              <a:ext uri="{FF2B5EF4-FFF2-40B4-BE49-F238E27FC236}">
                <a16:creationId xmlns:a16="http://schemas.microsoft.com/office/drawing/2014/main" id="{A126A1C1-A4DE-4B70-693F-C3ABC068885C}"/>
              </a:ext>
            </a:extLst>
          </p:cNvPr>
          <p:cNvSpPr txBox="1"/>
          <p:nvPr/>
        </p:nvSpPr>
        <p:spPr>
          <a:xfrm>
            <a:off x="5264795" y="3294199"/>
            <a:ext cx="2865299" cy="6999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442F11"/>
                </a:solidFill>
                <a:uFillTx/>
                <a:latin typeface="Amiri"/>
                <a:ea typeface="Amiri"/>
                <a:cs typeface="Amiri"/>
              </a:rPr>
              <a:t>Mercury is the closest planet to the Sun and the smallest one</a:t>
            </a:r>
          </a:p>
        </p:txBody>
      </p:sp>
      <p:sp>
        <p:nvSpPr>
          <p:cNvPr id="6" name="Google Shape;753;p57">
            <a:extLst>
              <a:ext uri="{FF2B5EF4-FFF2-40B4-BE49-F238E27FC236}">
                <a16:creationId xmlns:a16="http://schemas.microsoft.com/office/drawing/2014/main" id="{0341D014-D9D2-CEA5-2C40-DECE19BCF31C}"/>
              </a:ext>
            </a:extLst>
          </p:cNvPr>
          <p:cNvSpPr txBox="1"/>
          <p:nvPr/>
        </p:nvSpPr>
        <p:spPr>
          <a:xfrm>
            <a:off x="5270034" y="3054333"/>
            <a:ext cx="2862602" cy="376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DE4351"/>
                </a:solidFill>
                <a:uFillTx/>
                <a:latin typeface="Cinzel Decorative"/>
                <a:ea typeface="Cinzel Decorative"/>
                <a:cs typeface="Cinzel Decorative"/>
              </a:rPr>
              <a:t>Greek language</a:t>
            </a:r>
          </a:p>
        </p:txBody>
      </p:sp>
      <p:sp>
        <p:nvSpPr>
          <p:cNvPr id="7" name="Google Shape;860;p57">
            <a:extLst>
              <a:ext uri="{FF2B5EF4-FFF2-40B4-BE49-F238E27FC236}">
                <a16:creationId xmlns:a16="http://schemas.microsoft.com/office/drawing/2014/main" id="{B0386CE3-FD1A-8B2A-ABE3-EEA5636AFCC8}"/>
              </a:ext>
            </a:extLst>
          </p:cNvPr>
          <p:cNvSpPr/>
          <p:nvPr/>
        </p:nvSpPr>
        <p:spPr>
          <a:xfrm>
            <a:off x="8225741" y="1997909"/>
            <a:ext cx="195901" cy="1959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DF6D3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861;p57">
            <a:extLst>
              <a:ext uri="{FF2B5EF4-FFF2-40B4-BE49-F238E27FC236}">
                <a16:creationId xmlns:a16="http://schemas.microsoft.com/office/drawing/2014/main" id="{FD4C112A-20A6-1D86-620A-26D7FFE5BD47}"/>
              </a:ext>
            </a:extLst>
          </p:cNvPr>
          <p:cNvSpPr/>
          <p:nvPr/>
        </p:nvSpPr>
        <p:spPr>
          <a:xfrm>
            <a:off x="8225741" y="3144630"/>
            <a:ext cx="195901" cy="1959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9" name="Google Shape;862;p57">
            <a:extLst>
              <a:ext uri="{FF2B5EF4-FFF2-40B4-BE49-F238E27FC236}">
                <a16:creationId xmlns:a16="http://schemas.microsoft.com/office/drawing/2014/main" id="{03F814E9-4FB2-C9A7-47EA-AFB2ECF24632}"/>
              </a:ext>
            </a:extLst>
          </p:cNvPr>
          <p:cNvCxnSpPr>
            <a:endCxn id="4" idx="1"/>
          </p:cNvCxnSpPr>
          <p:nvPr/>
        </p:nvCxnSpPr>
        <p:spPr>
          <a:xfrm flipV="1">
            <a:off x="1980800" y="2095859"/>
            <a:ext cx="3292078" cy="444572"/>
          </a:xfrm>
          <a:prstGeom prst="bentConnector3">
            <a:avLst/>
          </a:prstGeom>
          <a:noFill/>
          <a:ln w="9528" cap="flat">
            <a:solidFill>
              <a:srgbClr val="442F11"/>
            </a:solidFill>
            <a:prstDash val="solid"/>
            <a:round/>
          </a:ln>
        </p:spPr>
      </p:cxnSp>
      <p:cxnSp>
        <p:nvCxnSpPr>
          <p:cNvPr id="10" name="Google Shape;863;p57">
            <a:extLst>
              <a:ext uri="{FF2B5EF4-FFF2-40B4-BE49-F238E27FC236}">
                <a16:creationId xmlns:a16="http://schemas.microsoft.com/office/drawing/2014/main" id="{AC20AAAE-E46F-CC70-9981-77B10B5331C8}"/>
              </a:ext>
            </a:extLst>
          </p:cNvPr>
          <p:cNvCxnSpPr>
            <a:endCxn id="6" idx="1"/>
          </p:cNvCxnSpPr>
          <p:nvPr/>
        </p:nvCxnSpPr>
        <p:spPr>
          <a:xfrm flipV="1">
            <a:off x="4151129" y="3242581"/>
            <a:ext cx="1118905" cy="635078"/>
          </a:xfrm>
          <a:prstGeom prst="bentConnector3">
            <a:avLst/>
          </a:prstGeom>
          <a:noFill/>
          <a:ln w="9528" cap="flat">
            <a:solidFill>
              <a:srgbClr val="442F11"/>
            </a:solidFill>
            <a:prstDash val="solid"/>
            <a:round/>
          </a:ln>
        </p:spPr>
      </p:cxnSp>
      <p:sp>
        <p:nvSpPr>
          <p:cNvPr id="11" name="Rectángulo 14">
            <a:extLst>
              <a:ext uri="{FF2B5EF4-FFF2-40B4-BE49-F238E27FC236}">
                <a16:creationId xmlns:a16="http://schemas.microsoft.com/office/drawing/2014/main" id="{EB93599A-75B3-24B7-3FB0-F8EFB934DA09}"/>
              </a:ext>
            </a:extLst>
          </p:cNvPr>
          <p:cNvSpPr/>
          <p:nvPr/>
        </p:nvSpPr>
        <p:spPr>
          <a:xfrm>
            <a:off x="143222" y="4932465"/>
            <a:ext cx="8857564" cy="124833"/>
          </a:xfrm>
          <a:prstGeom prst="rect">
            <a:avLst/>
          </a:pr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2" name="Imagen 2">
            <a:extLst>
              <a:ext uri="{FF2B5EF4-FFF2-40B4-BE49-F238E27FC236}">
                <a16:creationId xmlns:a16="http://schemas.microsoft.com/office/drawing/2014/main" id="{4CE5726E-D578-FA31-C5CB-A6DF2D995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62" y="988283"/>
            <a:ext cx="3466654" cy="405606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Forma libre: forma 16">
            <a:extLst>
              <a:ext uri="{FF2B5EF4-FFF2-40B4-BE49-F238E27FC236}">
                <a16:creationId xmlns:a16="http://schemas.microsoft.com/office/drawing/2014/main" id="{9EFFBAC5-E9AF-E4F5-D7B6-938F2F0530AD}"/>
              </a:ext>
            </a:extLst>
          </p:cNvPr>
          <p:cNvSpPr/>
          <p:nvPr/>
        </p:nvSpPr>
        <p:spPr>
          <a:xfrm>
            <a:off x="-12353" y="-24716"/>
            <a:ext cx="1532241" cy="14086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EEFC5C6C-D01E-A0DE-55E2-28AD709FDA81}"/>
              </a:ext>
            </a:extLst>
          </p:cNvPr>
          <p:cNvSpPr/>
          <p:nvPr/>
        </p:nvSpPr>
        <p:spPr>
          <a:xfrm>
            <a:off x="8421642" y="290303"/>
            <a:ext cx="458123" cy="4791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22"/>
              <a:gd name="f7" fmla="val 1280"/>
              <a:gd name="f8" fmla="val 397"/>
              <a:gd name="f9" fmla="val 708"/>
              <a:gd name="f10" fmla="val 395"/>
              <a:gd name="f11" fmla="val 709"/>
              <a:gd name="f12" fmla="val 392"/>
              <a:gd name="f13" fmla="val 390"/>
              <a:gd name="f14" fmla="val 710"/>
              <a:gd name="f15" fmla="val 373"/>
              <a:gd name="f16" fmla="val 717"/>
              <a:gd name="f17" fmla="val 358"/>
              <a:gd name="f18" fmla="val 726"/>
              <a:gd name="f19" fmla="val 345"/>
              <a:gd name="f20" fmla="val 739"/>
              <a:gd name="f21" fmla="val 321"/>
              <a:gd name="f22" fmla="val 765"/>
              <a:gd name="f23" fmla="val 291"/>
              <a:gd name="f24" fmla="val 780"/>
              <a:gd name="f25" fmla="val 256"/>
              <a:gd name="f26" fmla="val 787"/>
              <a:gd name="f27" fmla="val 235"/>
              <a:gd name="f28" fmla="val 791"/>
              <a:gd name="f29" fmla="val 213"/>
              <a:gd name="f30" fmla="val 793"/>
              <a:gd name="f31" fmla="val 193"/>
              <a:gd name="f32" fmla="val 786"/>
              <a:gd name="f33" fmla="val 160"/>
              <a:gd name="f34" fmla="val 773"/>
              <a:gd name="f35" fmla="val 132"/>
              <a:gd name="f36" fmla="val 755"/>
              <a:gd name="f37" fmla="val 125"/>
              <a:gd name="f38" fmla="val 715"/>
              <a:gd name="f39" fmla="val 122"/>
              <a:gd name="f40" fmla="val 696"/>
              <a:gd name="f41" fmla="val 128"/>
              <a:gd name="f42" fmla="val 678"/>
              <a:gd name="f43" fmla="val 138"/>
              <a:gd name="f44" fmla="val 663"/>
              <a:gd name="f45" fmla="val 157"/>
              <a:gd name="f46" fmla="val 634"/>
              <a:gd name="f47" fmla="val 609"/>
              <a:gd name="f48" fmla="val 210"/>
              <a:gd name="f49" fmla="val 590"/>
              <a:gd name="f50" fmla="val 242"/>
              <a:gd name="f51" fmla="val 570"/>
              <a:gd name="f52" fmla="val 272"/>
              <a:gd name="f53" fmla="val 548"/>
              <a:gd name="f54" fmla="val 303"/>
              <a:gd name="f55" fmla="val 528"/>
              <a:gd name="f56" fmla="val 341"/>
              <a:gd name="f57" fmla="val 503"/>
              <a:gd name="f58" fmla="val 384"/>
              <a:gd name="f59" fmla="val 490"/>
              <a:gd name="f60" fmla="val 428"/>
              <a:gd name="f61" fmla="val 481"/>
              <a:gd name="f62" fmla="val 445"/>
              <a:gd name="f63" fmla="val 478"/>
              <a:gd name="f64" fmla="val 461"/>
              <a:gd name="f65" fmla="val 473"/>
              <a:gd name="f66" fmla="val 470"/>
              <a:gd name="f67" fmla="val 501"/>
              <a:gd name="f68" fmla="val 466"/>
              <a:gd name="f69" fmla="val 525"/>
              <a:gd name="f70" fmla="val 463"/>
              <a:gd name="f71" fmla="val 459"/>
              <a:gd name="f72" fmla="val 562"/>
              <a:gd name="f73" fmla="val 457"/>
              <a:gd name="f74" fmla="val 564"/>
              <a:gd name="f75" fmla="val 452"/>
              <a:gd name="f76" fmla="val 555"/>
              <a:gd name="f77" fmla="val 442"/>
              <a:gd name="f78" fmla="val 546"/>
              <a:gd name="f79" fmla="val 431"/>
              <a:gd name="f80" fmla="val 536"/>
              <a:gd name="f81" fmla="val 422"/>
              <a:gd name="f82" fmla="val 526"/>
              <a:gd name="f83" fmla="val 412"/>
              <a:gd name="f84" fmla="val 508"/>
              <a:gd name="f85" fmla="val 498"/>
              <a:gd name="f86" fmla="val 369"/>
              <a:gd name="f87" fmla="val 494"/>
              <a:gd name="f88" fmla="val 342"/>
              <a:gd name="f89" fmla="val 492"/>
              <a:gd name="f90" fmla="val 327"/>
              <a:gd name="f91" fmla="val 491"/>
              <a:gd name="f92" fmla="val 312"/>
              <a:gd name="f93" fmla="val 487"/>
              <a:gd name="f94" fmla="val 298"/>
              <a:gd name="f95" fmla="val 485"/>
              <a:gd name="f96" fmla="val 480"/>
              <a:gd name="f97" fmla="val 283"/>
              <a:gd name="f98" fmla="val 475"/>
              <a:gd name="f99" fmla="val 279"/>
              <a:gd name="f100" fmla="val 455"/>
              <a:gd name="f101" fmla="val 265"/>
              <a:gd name="f102" fmla="val 245"/>
              <a:gd name="f103" fmla="val 430"/>
              <a:gd name="f104" fmla="val 225"/>
              <a:gd name="f105" fmla="val 418"/>
              <a:gd name="f106" fmla="val 206"/>
              <a:gd name="f107" fmla="val 414"/>
              <a:gd name="f108" fmla="val 185"/>
              <a:gd name="f109" fmla="val 163"/>
              <a:gd name="f110" fmla="val 130"/>
              <a:gd name="f111" fmla="val 424"/>
              <a:gd name="f112" fmla="val 99"/>
              <a:gd name="f113" fmla="val 447"/>
              <a:gd name="f114" fmla="val 75"/>
              <a:gd name="f115" fmla="val 465"/>
              <a:gd name="f116" fmla="val 56"/>
              <a:gd name="f117" fmla="val 484"/>
              <a:gd name="f118" fmla="val 40"/>
              <a:gd name="f119" fmla="val 504"/>
              <a:gd name="f120" fmla="val 23"/>
              <a:gd name="f121" fmla="val 3"/>
              <a:gd name="f122" fmla="val 573"/>
              <a:gd name="f123" fmla="val 597"/>
              <a:gd name="f124" fmla="val 17"/>
              <a:gd name="f125" fmla="val 605"/>
              <a:gd name="f126" fmla="val 610"/>
              <a:gd name="f127" fmla="val 31"/>
              <a:gd name="f128" fmla="val 616"/>
              <a:gd name="f129" fmla="val 39"/>
              <a:gd name="f130" fmla="val 620"/>
              <a:gd name="f131" fmla="val 45"/>
              <a:gd name="f132" fmla="val 622"/>
              <a:gd name="f133" fmla="val 53"/>
              <a:gd name="f134" fmla="val 625"/>
              <a:gd name="f135" fmla="val 59"/>
              <a:gd name="f136" fmla="val 628"/>
              <a:gd name="f137" fmla="val 65"/>
              <a:gd name="f138" fmla="val 633"/>
              <a:gd name="f139" fmla="val 67"/>
              <a:gd name="f140" fmla="val 639"/>
              <a:gd name="f141" fmla="val 66"/>
              <a:gd name="f142" fmla="val 63"/>
              <a:gd name="f143" fmla="val 688"/>
              <a:gd name="f144" fmla="val 713"/>
              <a:gd name="f145" fmla="val 57"/>
              <a:gd name="f146" fmla="val 758"/>
              <a:gd name="f147" fmla="val 54"/>
              <a:gd name="f148" fmla="val 803"/>
              <a:gd name="f149" fmla="val 50"/>
              <a:gd name="f150" fmla="val 847"/>
              <a:gd name="f151" fmla="val 867"/>
              <a:gd name="f152" fmla="val 68"/>
              <a:gd name="f153" fmla="val 885"/>
              <a:gd name="f154" fmla="val 77"/>
              <a:gd name="f155" fmla="val 904"/>
              <a:gd name="f156" fmla="val 85"/>
              <a:gd name="f157" fmla="val 912"/>
              <a:gd name="f158" fmla="val 88"/>
              <a:gd name="f159" fmla="val 918"/>
              <a:gd name="f160" fmla="val 87"/>
              <a:gd name="f161" fmla="val 924"/>
              <a:gd name="f162" fmla="val 80"/>
              <a:gd name="f163" fmla="val 945"/>
              <a:gd name="f164" fmla="val 58"/>
              <a:gd name="f165" fmla="val 978"/>
              <a:gd name="f166" fmla="val 1006"/>
              <a:gd name="f167" fmla="val 62"/>
              <a:gd name="f168" fmla="val 1061"/>
              <a:gd name="f169" fmla="val 86"/>
              <a:gd name="f170" fmla="val 1094"/>
              <a:gd name="f171" fmla="val 127"/>
              <a:gd name="f172" fmla="val 1104"/>
              <a:gd name="f173" fmla="val 186"/>
              <a:gd name="f174" fmla="val 1108"/>
              <a:gd name="f175" fmla="val 212"/>
              <a:gd name="f176" fmla="val 1110"/>
              <a:gd name="f177" fmla="val 238"/>
              <a:gd name="f178" fmla="val 1103"/>
              <a:gd name="f179" fmla="val 263"/>
              <a:gd name="f180" fmla="val 1093"/>
              <a:gd name="f181" fmla="val 305"/>
              <a:gd name="f182" fmla="val 1063"/>
              <a:gd name="f183" fmla="val 328"/>
              <a:gd name="f184" fmla="val 1024"/>
              <a:gd name="f185" fmla="val 1014"/>
              <a:gd name="f186" fmla="val 350"/>
              <a:gd name="f187" fmla="val 1002"/>
              <a:gd name="f188" fmla="val 361"/>
              <a:gd name="f189" fmla="val 985"/>
              <a:gd name="f190" fmla="val 404"/>
              <a:gd name="f191" fmla="val 954"/>
              <a:gd name="f192" fmla="val 437"/>
              <a:gd name="f193" fmla="val 923"/>
              <a:gd name="f194" fmla="val 917"/>
              <a:gd name="f195" fmla="val 477"/>
              <a:gd name="f196" fmla="val 911"/>
              <a:gd name="f197" fmla="val 906"/>
              <a:gd name="f198" fmla="val 493"/>
              <a:gd name="f199" fmla="val 903"/>
              <a:gd name="f200" fmla="val 497"/>
              <a:gd name="f201" fmla="val 502"/>
              <a:gd name="f202" fmla="val 909"/>
              <a:gd name="f203" fmla="val 939"/>
              <a:gd name="f204" fmla="val 516"/>
              <a:gd name="f205" fmla="val 962"/>
              <a:gd name="f206" fmla="val 539"/>
              <a:gd name="f207" fmla="val 987"/>
              <a:gd name="f208" fmla="val 558"/>
              <a:gd name="f209" fmla="val 1013"/>
              <a:gd name="f210" fmla="val 578"/>
              <a:gd name="f211" fmla="val 1039"/>
              <a:gd name="f212" fmla="val 598"/>
              <a:gd name="f213" fmla="val 1064"/>
              <a:gd name="f214" fmla="val 619"/>
              <a:gd name="f215" fmla="val 1096"/>
              <a:gd name="f216" fmla="val 644"/>
              <a:gd name="f217" fmla="val 1122"/>
              <a:gd name="f218" fmla="val 675"/>
              <a:gd name="f219" fmla="val 1143"/>
              <a:gd name="f220" fmla="val 1170"/>
              <a:gd name="f221" fmla="val 754"/>
              <a:gd name="f222" fmla="val 1197"/>
              <a:gd name="f223" fmla="val 799"/>
              <a:gd name="f224" fmla="val 1213"/>
              <a:gd name="f225" fmla="val 849"/>
              <a:gd name="f226" fmla="val 1218"/>
              <a:gd name="f227" fmla="val 866"/>
              <a:gd name="f228" fmla="val 884"/>
              <a:gd name="f229" fmla="val 1219"/>
              <a:gd name="f230" fmla="val 902"/>
              <a:gd name="f231" fmla="val 1215"/>
              <a:gd name="f232" fmla="val 928"/>
              <a:gd name="f233" fmla="val 1199"/>
              <a:gd name="f234" fmla="val 946"/>
              <a:gd name="f235" fmla="val 1173"/>
              <a:gd name="f236" fmla="val 955"/>
              <a:gd name="f237" fmla="val 1154"/>
              <a:gd name="f238" fmla="val 1156"/>
              <a:gd name="f239" fmla="val 963"/>
              <a:gd name="f240" fmla="val 1165"/>
              <a:gd name="f241" fmla="val 986"/>
              <a:gd name="f242" fmla="val 1171"/>
              <a:gd name="f243" fmla="val 996"/>
              <a:gd name="f244" fmla="val 1174"/>
              <a:gd name="f245" fmla="val 1005"/>
              <a:gd name="f246" fmla="val 1176"/>
              <a:gd name="f247" fmla="val 1178"/>
              <a:gd name="f248" fmla="val 1023"/>
              <a:gd name="f249" fmla="val 1181"/>
              <a:gd name="f250" fmla="val 1032"/>
              <a:gd name="f251" fmla="val 1190"/>
              <a:gd name="f252" fmla="val 1053"/>
              <a:gd name="f253" fmla="val 1195"/>
              <a:gd name="f254" fmla="val 1076"/>
              <a:gd name="f255" fmla="val 1194"/>
              <a:gd name="f256" fmla="val 1099"/>
              <a:gd name="f257" fmla="val 1193"/>
              <a:gd name="f258" fmla="val 1107"/>
              <a:gd name="f259" fmla="val 1116"/>
              <a:gd name="f260" fmla="val 1186"/>
              <a:gd name="f261" fmla="val 1124"/>
              <a:gd name="f262" fmla="val 1144"/>
              <a:gd name="f263" fmla="val 1164"/>
              <a:gd name="f264" fmla="val 1155"/>
              <a:gd name="f265" fmla="val 1185"/>
              <a:gd name="f266" fmla="val 1136"/>
              <a:gd name="f267" fmla="val 1221"/>
              <a:gd name="f268" fmla="val 1247"/>
              <a:gd name="f269" fmla="val 1069"/>
              <a:gd name="f270" fmla="val 1260"/>
              <a:gd name="f271" fmla="val 1040"/>
              <a:gd name="f272" fmla="val 1269"/>
              <a:gd name="f273" fmla="val 1011"/>
              <a:gd name="f274" fmla="val 981"/>
              <a:gd name="f275" fmla="val 1277"/>
              <a:gd name="f276" fmla="val 964"/>
              <a:gd name="f277" fmla="val 1276"/>
              <a:gd name="f278" fmla="val 947"/>
              <a:gd name="f279" fmla="val 1274"/>
              <a:gd name="f280" fmla="val 931"/>
              <a:gd name="f281" fmla="val 1270"/>
              <a:gd name="f282" fmla="val 1263"/>
              <a:gd name="f283" fmla="val 876"/>
              <a:gd name="f284" fmla="val 1253"/>
              <a:gd name="f285" fmla="val 851"/>
              <a:gd name="f286" fmla="val 1237"/>
              <a:gd name="f287" fmla="val 843"/>
              <a:gd name="f288" fmla="val 1231"/>
              <a:gd name="f289" fmla="val 833"/>
              <a:gd name="f290" fmla="val 1224"/>
              <a:gd name="f291" fmla="val 828"/>
              <a:gd name="f292" fmla="val 818"/>
              <a:gd name="f293" fmla="val 1200"/>
              <a:gd name="f294" fmla="val 811"/>
              <a:gd name="f295" fmla="val 1183"/>
              <a:gd name="f296" fmla="val 804"/>
              <a:gd name="f297" fmla="val 1166"/>
              <a:gd name="f298" fmla="val 1152"/>
              <a:gd name="f299" fmla="val 790"/>
              <a:gd name="f300" fmla="val 775"/>
              <a:gd name="f301" fmla="val 1140"/>
              <a:gd name="f302" fmla="val 729"/>
              <a:gd name="f303" fmla="val 1130"/>
              <a:gd name="f304" fmla="val 684"/>
              <a:gd name="f305" fmla="val 1118"/>
              <a:gd name="f306" fmla="val 638"/>
              <a:gd name="f307" fmla="val 593"/>
              <a:gd name="f308" fmla="val 1102"/>
              <a:gd name="f309" fmla="val 534"/>
              <a:gd name="f310" fmla="val 1088"/>
              <a:gd name="f311" fmla="val 462"/>
              <a:gd name="f312" fmla="val 1083"/>
              <a:gd name="f313" fmla="val 448"/>
              <a:gd name="f314" fmla="val 1080"/>
              <a:gd name="f315" fmla="val 426"/>
              <a:gd name="f316" fmla="val 391"/>
              <a:gd name="f317" fmla="val 1126"/>
              <a:gd name="f318" fmla="val 356"/>
              <a:gd name="f319" fmla="val 1158"/>
              <a:gd name="f320" fmla="val 320"/>
              <a:gd name="f321" fmla="val 306"/>
              <a:gd name="f322" fmla="val 1203"/>
              <a:gd name="f323" fmla="val 289"/>
              <a:gd name="f324" fmla="val 1208"/>
              <a:gd name="f325" fmla="val 270"/>
              <a:gd name="f326" fmla="val 1210"/>
              <a:gd name="f327" fmla="val 1198"/>
              <a:gd name="f328" fmla="val 112"/>
              <a:gd name="f329" fmla="val 18"/>
              <a:gd name="f330" fmla="val 6"/>
              <a:gd name="f331" fmla="val 1030"/>
              <a:gd name="f332" fmla="val 997"/>
              <a:gd name="f333" fmla="val 7"/>
              <a:gd name="f334" fmla="val 967"/>
              <a:gd name="f335" fmla="val 938"/>
              <a:gd name="f336" fmla="val 43"/>
              <a:gd name="f337" fmla="val 69"/>
              <a:gd name="f338" fmla="val 875"/>
              <a:gd name="f339" fmla="val 852"/>
              <a:gd name="f340" fmla="val 121"/>
              <a:gd name="f341" fmla="val 835"/>
              <a:gd name="f342" fmla="val 146"/>
              <a:gd name="f343" fmla="val 823"/>
              <a:gd name="f344" fmla="val 176"/>
              <a:gd name="f345" fmla="val 829"/>
              <a:gd name="f346" fmla="val 184"/>
              <a:gd name="f347" fmla="val 831"/>
              <a:gd name="f348" fmla="val 192"/>
              <a:gd name="f349" fmla="val 834"/>
              <a:gd name="f350" fmla="val 199"/>
              <a:gd name="f351" fmla="val 839"/>
              <a:gd name="f352" fmla="val 215"/>
              <a:gd name="f353" fmla="val 230"/>
              <a:gd name="f354" fmla="val 864"/>
              <a:gd name="f355" fmla="val 246"/>
              <a:gd name="f356" fmla="val 877"/>
              <a:gd name="f357" fmla="val 250"/>
              <a:gd name="f358" fmla="val 881"/>
              <a:gd name="f359" fmla="val 254"/>
              <a:gd name="f360" fmla="val 883"/>
              <a:gd name="f361" fmla="val 258"/>
              <a:gd name="f362" fmla="val 879"/>
              <a:gd name="f363" fmla="val 286"/>
              <a:gd name="f364" fmla="val 857"/>
              <a:gd name="f365" fmla="val 316"/>
              <a:gd name="f366" fmla="val 837"/>
              <a:gd name="f367" fmla="val 333"/>
              <a:gd name="f368" fmla="val 778"/>
              <a:gd name="f369" fmla="val 359"/>
              <a:gd name="f370" fmla="val 378"/>
              <a:gd name="f371" fmla="val 732"/>
              <a:gd name="f372" fmla="val 382"/>
              <a:gd name="f373" fmla="val 388"/>
              <a:gd name="f374" fmla="val 721"/>
              <a:gd name="f375" fmla="val 393"/>
              <a:gd name="f376" fmla="val 716"/>
              <a:gd name="f377" fmla="val 714"/>
              <a:gd name="f378" fmla="val 396"/>
              <a:gd name="f379" fmla="val 712"/>
              <a:gd name="f380" fmla="val 398"/>
              <a:gd name="f381" fmla="val 1001"/>
              <a:gd name="f382" fmla="val 880"/>
              <a:gd name="f383" fmla="val 1000"/>
              <a:gd name="f384" fmla="val 999"/>
              <a:gd name="f385" fmla="val 998"/>
              <a:gd name="f386" fmla="val 887"/>
              <a:gd name="f387" fmla="val 890"/>
              <a:gd name="f388" fmla="val 914"/>
              <a:gd name="f389" fmla="val 927"/>
              <a:gd name="f390" fmla="val 932"/>
              <a:gd name="f391" fmla="val 937"/>
              <a:gd name="f392" fmla="val 941"/>
              <a:gd name="f393" fmla="val 1004"/>
              <a:gd name="f394" fmla="val 948"/>
              <a:gd name="f395" fmla="val 1009"/>
              <a:gd name="f396" fmla="val 943"/>
              <a:gd name="f397" fmla="val 1056"/>
              <a:gd name="f398" fmla="val 1058"/>
              <a:gd name="f399" fmla="val 1060"/>
              <a:gd name="f400" fmla="val 936"/>
              <a:gd name="f401" fmla="val 934"/>
              <a:gd name="f402" fmla="val 930"/>
              <a:gd name="f403" fmla="val 1057"/>
              <a:gd name="f404" fmla="val 1055"/>
              <a:gd name="f405" fmla="val 1034"/>
              <a:gd name="f406" fmla="val 1020"/>
              <a:gd name="f407" fmla="val 888"/>
              <a:gd name="f408" fmla="val 1007"/>
              <a:gd name="f409" fmla="val 1003"/>
              <a:gd name="f410" fmla="+- 0 0 -90"/>
              <a:gd name="f411" fmla="*/ f3 1 1222"/>
              <a:gd name="f412" fmla="*/ f4 1 1280"/>
              <a:gd name="f413" fmla="val f5"/>
              <a:gd name="f414" fmla="val f6"/>
              <a:gd name="f415" fmla="val f7"/>
              <a:gd name="f416" fmla="*/ f410 f0 1"/>
              <a:gd name="f417" fmla="+- f415 0 f413"/>
              <a:gd name="f418" fmla="+- f414 0 f413"/>
              <a:gd name="f419" fmla="*/ f416 1 f2"/>
              <a:gd name="f420" fmla="*/ f418 1 1222"/>
              <a:gd name="f421" fmla="*/ f417 1 1280"/>
              <a:gd name="f422" fmla="*/ 390 f418 1"/>
              <a:gd name="f423" fmla="*/ 710 f417 1"/>
              <a:gd name="f424" fmla="*/ 256 f418 1"/>
              <a:gd name="f425" fmla="*/ 787 f417 1"/>
              <a:gd name="f426" fmla="*/ 125 f418 1"/>
              <a:gd name="f427" fmla="*/ 715 f417 1"/>
              <a:gd name="f428" fmla="*/ 210 f418 1"/>
              <a:gd name="f429" fmla="*/ 590 f417 1"/>
              <a:gd name="f430" fmla="*/ 428 f418 1"/>
              <a:gd name="f431" fmla="*/ 481 f417 1"/>
              <a:gd name="f432" fmla="*/ 548 f418 1"/>
              <a:gd name="f433" fmla="*/ 459 f417 1"/>
              <a:gd name="f434" fmla="*/ 526 f418 1"/>
              <a:gd name="f435" fmla="*/ 412 f417 1"/>
              <a:gd name="f436" fmla="*/ 487 f418 1"/>
              <a:gd name="f437" fmla="*/ 298 f417 1"/>
              <a:gd name="f438" fmla="*/ 430 f418 1"/>
              <a:gd name="f439" fmla="*/ 225 f417 1"/>
              <a:gd name="f440" fmla="*/ 447 f418 1"/>
              <a:gd name="f441" fmla="*/ 75 f417 1"/>
              <a:gd name="f442" fmla="*/ 597 f418 1"/>
              <a:gd name="f443" fmla="*/ 17 f417 1"/>
              <a:gd name="f444" fmla="*/ 625 f418 1"/>
              <a:gd name="f445" fmla="*/ 59 f417 1"/>
              <a:gd name="f446" fmla="*/ 713 f418 1"/>
              <a:gd name="f447" fmla="*/ 57 f417 1"/>
              <a:gd name="f448" fmla="*/ 904 f418 1"/>
              <a:gd name="f449" fmla="*/ 85 f417 1"/>
              <a:gd name="f450" fmla="*/ 1006 f418 1"/>
              <a:gd name="f451" fmla="*/ 62 f417 1"/>
              <a:gd name="f452" fmla="*/ 1103 f418 1"/>
              <a:gd name="f453" fmla="*/ 263 f417 1"/>
              <a:gd name="f454" fmla="*/ 1002 f418 1"/>
              <a:gd name="f455" fmla="*/ 361 f417 1"/>
              <a:gd name="f456" fmla="*/ 906 f418 1"/>
              <a:gd name="f457" fmla="*/ 493 f417 1"/>
              <a:gd name="f458" fmla="*/ 987 f418 1"/>
              <a:gd name="f459" fmla="*/ 558 f417 1"/>
              <a:gd name="f460" fmla="*/ 1143 f418 1"/>
              <a:gd name="f461" fmla="*/ 1219 f418 1"/>
              <a:gd name="f462" fmla="*/ 902 f417 1"/>
              <a:gd name="f463" fmla="*/ 1165 f418 1"/>
              <a:gd name="f464" fmla="*/ 978 f417 1"/>
              <a:gd name="f465" fmla="*/ 1181 f418 1"/>
              <a:gd name="f466" fmla="*/ 1032 f417 1"/>
              <a:gd name="f467" fmla="*/ 1186 f418 1"/>
              <a:gd name="f468" fmla="*/ 1124 f417 1"/>
              <a:gd name="f469" fmla="*/ 1069 f418 1"/>
              <a:gd name="f470" fmla="*/ 1260 f417 1"/>
              <a:gd name="f471" fmla="*/ 931 f418 1"/>
              <a:gd name="f472" fmla="*/ 1270 f417 1"/>
              <a:gd name="f473" fmla="*/ 828 f418 1"/>
              <a:gd name="f474" fmla="*/ 1215 f417 1"/>
              <a:gd name="f475" fmla="*/ 775 f418 1"/>
              <a:gd name="f476" fmla="*/ 1140 f417 1"/>
              <a:gd name="f477" fmla="*/ 570 f418 1"/>
              <a:gd name="f478" fmla="*/ 1099 f417 1"/>
              <a:gd name="f479" fmla="*/ 426 f418 1"/>
              <a:gd name="f480" fmla="*/ 1093 f417 1"/>
              <a:gd name="f481" fmla="*/ 270 f418 1"/>
              <a:gd name="f482" fmla="*/ 1210 f417 1"/>
              <a:gd name="f483" fmla="*/ 6 f418 1"/>
              <a:gd name="f484" fmla="*/ 1030 f417 1"/>
              <a:gd name="f485" fmla="*/ 99 f418 1"/>
              <a:gd name="f486" fmla="*/ 852 f417 1"/>
              <a:gd name="f487" fmla="*/ 199 f418 1"/>
              <a:gd name="f488" fmla="*/ 839 f417 1"/>
              <a:gd name="f489" fmla="*/ 258 f418 1"/>
              <a:gd name="f490" fmla="*/ 879 f417 1"/>
              <a:gd name="f491" fmla="*/ 378 f418 1"/>
              <a:gd name="f492" fmla="*/ 732 f417 1"/>
              <a:gd name="f493" fmla="*/ 398 f418 1"/>
              <a:gd name="f494" fmla="*/ 1001 f418 1"/>
              <a:gd name="f495" fmla="*/ 880 f417 1"/>
              <a:gd name="f496" fmla="*/ 997 f418 1"/>
              <a:gd name="f497" fmla="*/ 890 f417 1"/>
              <a:gd name="f498" fmla="*/ 941 f417 1"/>
              <a:gd name="f499" fmla="*/ 1056 f418 1"/>
              <a:gd name="f500" fmla="*/ 1058 f418 1"/>
              <a:gd name="f501" fmla="*/ 930 f417 1"/>
              <a:gd name="f502" fmla="*/ 1009 f418 1"/>
              <a:gd name="f503" fmla="*/ 888 f417 1"/>
              <a:gd name="f504" fmla="+- f419 0 f1"/>
              <a:gd name="f505" fmla="*/ f422 1 1222"/>
              <a:gd name="f506" fmla="*/ f423 1 1280"/>
              <a:gd name="f507" fmla="*/ f424 1 1222"/>
              <a:gd name="f508" fmla="*/ f425 1 1280"/>
              <a:gd name="f509" fmla="*/ f426 1 1222"/>
              <a:gd name="f510" fmla="*/ f427 1 1280"/>
              <a:gd name="f511" fmla="*/ f428 1 1222"/>
              <a:gd name="f512" fmla="*/ f429 1 1280"/>
              <a:gd name="f513" fmla="*/ f430 1 1222"/>
              <a:gd name="f514" fmla="*/ f431 1 1280"/>
              <a:gd name="f515" fmla="*/ f432 1 1222"/>
              <a:gd name="f516" fmla="*/ f433 1 1280"/>
              <a:gd name="f517" fmla="*/ f434 1 1222"/>
              <a:gd name="f518" fmla="*/ f435 1 1280"/>
              <a:gd name="f519" fmla="*/ f436 1 1222"/>
              <a:gd name="f520" fmla="*/ f437 1 1280"/>
              <a:gd name="f521" fmla="*/ f438 1 1222"/>
              <a:gd name="f522" fmla="*/ f439 1 1280"/>
              <a:gd name="f523" fmla="*/ f440 1 1222"/>
              <a:gd name="f524" fmla="*/ f441 1 1280"/>
              <a:gd name="f525" fmla="*/ f442 1 1222"/>
              <a:gd name="f526" fmla="*/ f443 1 1280"/>
              <a:gd name="f527" fmla="*/ f444 1 1222"/>
              <a:gd name="f528" fmla="*/ f445 1 1280"/>
              <a:gd name="f529" fmla="*/ f446 1 1222"/>
              <a:gd name="f530" fmla="*/ f447 1 1280"/>
              <a:gd name="f531" fmla="*/ f448 1 1222"/>
              <a:gd name="f532" fmla="*/ f449 1 1280"/>
              <a:gd name="f533" fmla="*/ f450 1 1222"/>
              <a:gd name="f534" fmla="*/ f451 1 1280"/>
              <a:gd name="f535" fmla="*/ f452 1 1222"/>
              <a:gd name="f536" fmla="*/ f453 1 1280"/>
              <a:gd name="f537" fmla="*/ f454 1 1222"/>
              <a:gd name="f538" fmla="*/ f455 1 1280"/>
              <a:gd name="f539" fmla="*/ f456 1 1222"/>
              <a:gd name="f540" fmla="*/ f457 1 1280"/>
              <a:gd name="f541" fmla="*/ f458 1 1222"/>
              <a:gd name="f542" fmla="*/ f459 1 1280"/>
              <a:gd name="f543" fmla="*/ f460 1 1222"/>
              <a:gd name="f544" fmla="*/ f461 1 1222"/>
              <a:gd name="f545" fmla="*/ f462 1 1280"/>
              <a:gd name="f546" fmla="*/ f463 1 1222"/>
              <a:gd name="f547" fmla="*/ f464 1 1280"/>
              <a:gd name="f548" fmla="*/ f465 1 1222"/>
              <a:gd name="f549" fmla="*/ f466 1 1280"/>
              <a:gd name="f550" fmla="*/ f467 1 1222"/>
              <a:gd name="f551" fmla="*/ f468 1 1280"/>
              <a:gd name="f552" fmla="*/ f469 1 1222"/>
              <a:gd name="f553" fmla="*/ f470 1 1280"/>
              <a:gd name="f554" fmla="*/ f471 1 1222"/>
              <a:gd name="f555" fmla="*/ f472 1 1280"/>
              <a:gd name="f556" fmla="*/ f473 1 1222"/>
              <a:gd name="f557" fmla="*/ f474 1 1280"/>
              <a:gd name="f558" fmla="*/ f475 1 1222"/>
              <a:gd name="f559" fmla="*/ f476 1 1280"/>
              <a:gd name="f560" fmla="*/ f477 1 1222"/>
              <a:gd name="f561" fmla="*/ f478 1 1280"/>
              <a:gd name="f562" fmla="*/ f479 1 1222"/>
              <a:gd name="f563" fmla="*/ f480 1 1280"/>
              <a:gd name="f564" fmla="*/ f481 1 1222"/>
              <a:gd name="f565" fmla="*/ f482 1 1280"/>
              <a:gd name="f566" fmla="*/ f483 1 1222"/>
              <a:gd name="f567" fmla="*/ f484 1 1280"/>
              <a:gd name="f568" fmla="*/ f485 1 1222"/>
              <a:gd name="f569" fmla="*/ f486 1 1280"/>
              <a:gd name="f570" fmla="*/ f487 1 1222"/>
              <a:gd name="f571" fmla="*/ f488 1 1280"/>
              <a:gd name="f572" fmla="*/ f489 1 1222"/>
              <a:gd name="f573" fmla="*/ f490 1 1280"/>
              <a:gd name="f574" fmla="*/ f491 1 1222"/>
              <a:gd name="f575" fmla="*/ f492 1 1280"/>
              <a:gd name="f576" fmla="*/ f493 1 1222"/>
              <a:gd name="f577" fmla="*/ f494 1 1222"/>
              <a:gd name="f578" fmla="*/ f495 1 1280"/>
              <a:gd name="f579" fmla="*/ f496 1 1222"/>
              <a:gd name="f580" fmla="*/ f497 1 1280"/>
              <a:gd name="f581" fmla="*/ f498 1 1280"/>
              <a:gd name="f582" fmla="*/ f499 1 1222"/>
              <a:gd name="f583" fmla="*/ f500 1 1222"/>
              <a:gd name="f584" fmla="*/ f501 1 1280"/>
              <a:gd name="f585" fmla="*/ f502 1 1222"/>
              <a:gd name="f586" fmla="*/ f503 1 1280"/>
              <a:gd name="f587" fmla="*/ 0 1 f420"/>
              <a:gd name="f588" fmla="*/ f414 1 f420"/>
              <a:gd name="f589" fmla="*/ 0 1 f421"/>
              <a:gd name="f590" fmla="*/ f415 1 f421"/>
              <a:gd name="f591" fmla="*/ f505 1 f420"/>
              <a:gd name="f592" fmla="*/ f506 1 f421"/>
              <a:gd name="f593" fmla="*/ f507 1 f420"/>
              <a:gd name="f594" fmla="*/ f508 1 f421"/>
              <a:gd name="f595" fmla="*/ f509 1 f420"/>
              <a:gd name="f596" fmla="*/ f510 1 f421"/>
              <a:gd name="f597" fmla="*/ f511 1 f420"/>
              <a:gd name="f598" fmla="*/ f512 1 f421"/>
              <a:gd name="f599" fmla="*/ f513 1 f420"/>
              <a:gd name="f600" fmla="*/ f514 1 f421"/>
              <a:gd name="f601" fmla="*/ f515 1 f420"/>
              <a:gd name="f602" fmla="*/ f516 1 f421"/>
              <a:gd name="f603" fmla="*/ f517 1 f420"/>
              <a:gd name="f604" fmla="*/ f518 1 f421"/>
              <a:gd name="f605" fmla="*/ f519 1 f420"/>
              <a:gd name="f606" fmla="*/ f520 1 f421"/>
              <a:gd name="f607" fmla="*/ f521 1 f420"/>
              <a:gd name="f608" fmla="*/ f522 1 f421"/>
              <a:gd name="f609" fmla="*/ f523 1 f420"/>
              <a:gd name="f610" fmla="*/ f524 1 f421"/>
              <a:gd name="f611" fmla="*/ f525 1 f420"/>
              <a:gd name="f612" fmla="*/ f526 1 f421"/>
              <a:gd name="f613" fmla="*/ f527 1 f420"/>
              <a:gd name="f614" fmla="*/ f528 1 f421"/>
              <a:gd name="f615" fmla="*/ f529 1 f420"/>
              <a:gd name="f616" fmla="*/ f530 1 f421"/>
              <a:gd name="f617" fmla="*/ f531 1 f420"/>
              <a:gd name="f618" fmla="*/ f532 1 f421"/>
              <a:gd name="f619" fmla="*/ f533 1 f420"/>
              <a:gd name="f620" fmla="*/ f534 1 f421"/>
              <a:gd name="f621" fmla="*/ f535 1 f420"/>
              <a:gd name="f622" fmla="*/ f536 1 f421"/>
              <a:gd name="f623" fmla="*/ f537 1 f420"/>
              <a:gd name="f624" fmla="*/ f538 1 f421"/>
              <a:gd name="f625" fmla="*/ f539 1 f420"/>
              <a:gd name="f626" fmla="*/ f540 1 f421"/>
              <a:gd name="f627" fmla="*/ f541 1 f420"/>
              <a:gd name="f628" fmla="*/ f542 1 f421"/>
              <a:gd name="f629" fmla="*/ f543 1 f420"/>
              <a:gd name="f630" fmla="*/ f544 1 f420"/>
              <a:gd name="f631" fmla="*/ f545 1 f421"/>
              <a:gd name="f632" fmla="*/ f546 1 f420"/>
              <a:gd name="f633" fmla="*/ f547 1 f421"/>
              <a:gd name="f634" fmla="*/ f548 1 f420"/>
              <a:gd name="f635" fmla="*/ f549 1 f421"/>
              <a:gd name="f636" fmla="*/ f550 1 f420"/>
              <a:gd name="f637" fmla="*/ f551 1 f421"/>
              <a:gd name="f638" fmla="*/ f552 1 f420"/>
              <a:gd name="f639" fmla="*/ f553 1 f421"/>
              <a:gd name="f640" fmla="*/ f554 1 f420"/>
              <a:gd name="f641" fmla="*/ f555 1 f421"/>
              <a:gd name="f642" fmla="*/ f556 1 f420"/>
              <a:gd name="f643" fmla="*/ f557 1 f421"/>
              <a:gd name="f644" fmla="*/ f558 1 f420"/>
              <a:gd name="f645" fmla="*/ f559 1 f421"/>
              <a:gd name="f646" fmla="*/ f560 1 f420"/>
              <a:gd name="f647" fmla="*/ f561 1 f421"/>
              <a:gd name="f648" fmla="*/ f562 1 f420"/>
              <a:gd name="f649" fmla="*/ f563 1 f421"/>
              <a:gd name="f650" fmla="*/ f564 1 f420"/>
              <a:gd name="f651" fmla="*/ f565 1 f421"/>
              <a:gd name="f652" fmla="*/ f566 1 f420"/>
              <a:gd name="f653" fmla="*/ f567 1 f421"/>
              <a:gd name="f654" fmla="*/ f568 1 f420"/>
              <a:gd name="f655" fmla="*/ f569 1 f421"/>
              <a:gd name="f656" fmla="*/ f570 1 f420"/>
              <a:gd name="f657" fmla="*/ f571 1 f421"/>
              <a:gd name="f658" fmla="*/ f572 1 f420"/>
              <a:gd name="f659" fmla="*/ f573 1 f421"/>
              <a:gd name="f660" fmla="*/ f574 1 f420"/>
              <a:gd name="f661" fmla="*/ f575 1 f421"/>
              <a:gd name="f662" fmla="*/ f576 1 f420"/>
              <a:gd name="f663" fmla="*/ f577 1 f420"/>
              <a:gd name="f664" fmla="*/ f578 1 f421"/>
              <a:gd name="f665" fmla="*/ f579 1 f420"/>
              <a:gd name="f666" fmla="*/ f580 1 f421"/>
              <a:gd name="f667" fmla="*/ f581 1 f421"/>
              <a:gd name="f668" fmla="*/ f582 1 f420"/>
              <a:gd name="f669" fmla="*/ f583 1 f420"/>
              <a:gd name="f670" fmla="*/ f584 1 f421"/>
              <a:gd name="f671" fmla="*/ f585 1 f420"/>
              <a:gd name="f672" fmla="*/ f586 1 f421"/>
              <a:gd name="f673" fmla="*/ f587 f411 1"/>
              <a:gd name="f674" fmla="*/ f588 f411 1"/>
              <a:gd name="f675" fmla="*/ f590 f412 1"/>
              <a:gd name="f676" fmla="*/ f589 f412 1"/>
              <a:gd name="f677" fmla="*/ f591 f411 1"/>
              <a:gd name="f678" fmla="*/ f592 f412 1"/>
              <a:gd name="f679" fmla="*/ f593 f411 1"/>
              <a:gd name="f680" fmla="*/ f594 f412 1"/>
              <a:gd name="f681" fmla="*/ f595 f411 1"/>
              <a:gd name="f682" fmla="*/ f596 f412 1"/>
              <a:gd name="f683" fmla="*/ f597 f411 1"/>
              <a:gd name="f684" fmla="*/ f598 f412 1"/>
              <a:gd name="f685" fmla="*/ f599 f411 1"/>
              <a:gd name="f686" fmla="*/ f600 f412 1"/>
              <a:gd name="f687" fmla="*/ f601 f411 1"/>
              <a:gd name="f688" fmla="*/ f602 f412 1"/>
              <a:gd name="f689" fmla="*/ f603 f411 1"/>
              <a:gd name="f690" fmla="*/ f604 f412 1"/>
              <a:gd name="f691" fmla="*/ f605 f411 1"/>
              <a:gd name="f692" fmla="*/ f606 f412 1"/>
              <a:gd name="f693" fmla="*/ f607 f411 1"/>
              <a:gd name="f694" fmla="*/ f608 f412 1"/>
              <a:gd name="f695" fmla="*/ f609 f411 1"/>
              <a:gd name="f696" fmla="*/ f610 f412 1"/>
              <a:gd name="f697" fmla="*/ f611 f411 1"/>
              <a:gd name="f698" fmla="*/ f612 f412 1"/>
              <a:gd name="f699" fmla="*/ f613 f411 1"/>
              <a:gd name="f700" fmla="*/ f614 f412 1"/>
              <a:gd name="f701" fmla="*/ f615 f411 1"/>
              <a:gd name="f702" fmla="*/ f616 f412 1"/>
              <a:gd name="f703" fmla="*/ f617 f411 1"/>
              <a:gd name="f704" fmla="*/ f618 f412 1"/>
              <a:gd name="f705" fmla="*/ f619 f411 1"/>
              <a:gd name="f706" fmla="*/ f620 f412 1"/>
              <a:gd name="f707" fmla="*/ f621 f411 1"/>
              <a:gd name="f708" fmla="*/ f622 f412 1"/>
              <a:gd name="f709" fmla="*/ f623 f411 1"/>
              <a:gd name="f710" fmla="*/ f624 f412 1"/>
              <a:gd name="f711" fmla="*/ f625 f411 1"/>
              <a:gd name="f712" fmla="*/ f626 f412 1"/>
              <a:gd name="f713" fmla="*/ f627 f411 1"/>
              <a:gd name="f714" fmla="*/ f628 f412 1"/>
              <a:gd name="f715" fmla="*/ f629 f411 1"/>
              <a:gd name="f716" fmla="*/ f630 f411 1"/>
              <a:gd name="f717" fmla="*/ f631 f412 1"/>
              <a:gd name="f718" fmla="*/ f632 f411 1"/>
              <a:gd name="f719" fmla="*/ f633 f412 1"/>
              <a:gd name="f720" fmla="*/ f634 f411 1"/>
              <a:gd name="f721" fmla="*/ f635 f412 1"/>
              <a:gd name="f722" fmla="*/ f636 f411 1"/>
              <a:gd name="f723" fmla="*/ f637 f412 1"/>
              <a:gd name="f724" fmla="*/ f638 f411 1"/>
              <a:gd name="f725" fmla="*/ f639 f412 1"/>
              <a:gd name="f726" fmla="*/ f640 f411 1"/>
              <a:gd name="f727" fmla="*/ f641 f412 1"/>
              <a:gd name="f728" fmla="*/ f642 f411 1"/>
              <a:gd name="f729" fmla="*/ f643 f412 1"/>
              <a:gd name="f730" fmla="*/ f644 f411 1"/>
              <a:gd name="f731" fmla="*/ f645 f412 1"/>
              <a:gd name="f732" fmla="*/ f646 f411 1"/>
              <a:gd name="f733" fmla="*/ f647 f412 1"/>
              <a:gd name="f734" fmla="*/ f648 f411 1"/>
              <a:gd name="f735" fmla="*/ f649 f412 1"/>
              <a:gd name="f736" fmla="*/ f650 f411 1"/>
              <a:gd name="f737" fmla="*/ f651 f412 1"/>
              <a:gd name="f738" fmla="*/ f652 f411 1"/>
              <a:gd name="f739" fmla="*/ f653 f412 1"/>
              <a:gd name="f740" fmla="*/ f654 f411 1"/>
              <a:gd name="f741" fmla="*/ f655 f412 1"/>
              <a:gd name="f742" fmla="*/ f656 f411 1"/>
              <a:gd name="f743" fmla="*/ f657 f412 1"/>
              <a:gd name="f744" fmla="*/ f658 f411 1"/>
              <a:gd name="f745" fmla="*/ f659 f412 1"/>
              <a:gd name="f746" fmla="*/ f660 f411 1"/>
              <a:gd name="f747" fmla="*/ f661 f412 1"/>
              <a:gd name="f748" fmla="*/ f662 f411 1"/>
              <a:gd name="f749" fmla="*/ f663 f411 1"/>
              <a:gd name="f750" fmla="*/ f664 f412 1"/>
              <a:gd name="f751" fmla="*/ f665 f411 1"/>
              <a:gd name="f752" fmla="*/ f666 f412 1"/>
              <a:gd name="f753" fmla="*/ f667 f412 1"/>
              <a:gd name="f754" fmla="*/ f668 f411 1"/>
              <a:gd name="f755" fmla="*/ f669 f411 1"/>
              <a:gd name="f756" fmla="*/ f670 f412 1"/>
              <a:gd name="f757" fmla="*/ f671 f411 1"/>
              <a:gd name="f758" fmla="*/ f672 f4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4">
                <a:pos x="f677" y="f678"/>
              </a:cxn>
              <a:cxn ang="f504">
                <a:pos x="f679" y="f680"/>
              </a:cxn>
              <a:cxn ang="f504">
                <a:pos x="f681" y="f682"/>
              </a:cxn>
              <a:cxn ang="f504">
                <a:pos x="f683" y="f684"/>
              </a:cxn>
              <a:cxn ang="f504">
                <a:pos x="f685" y="f686"/>
              </a:cxn>
              <a:cxn ang="f504">
                <a:pos x="f687" y="f688"/>
              </a:cxn>
              <a:cxn ang="f504">
                <a:pos x="f689" y="f690"/>
              </a:cxn>
              <a:cxn ang="f504">
                <a:pos x="f691" y="f692"/>
              </a:cxn>
              <a:cxn ang="f504">
                <a:pos x="f693" y="f694"/>
              </a:cxn>
              <a:cxn ang="f504">
                <a:pos x="f695" y="f696"/>
              </a:cxn>
              <a:cxn ang="f504">
                <a:pos x="f697" y="f698"/>
              </a:cxn>
              <a:cxn ang="f504">
                <a:pos x="f699" y="f700"/>
              </a:cxn>
              <a:cxn ang="f504">
                <a:pos x="f701" y="f702"/>
              </a:cxn>
              <a:cxn ang="f504">
                <a:pos x="f703" y="f704"/>
              </a:cxn>
              <a:cxn ang="f504">
                <a:pos x="f705" y="f706"/>
              </a:cxn>
              <a:cxn ang="f504">
                <a:pos x="f707" y="f708"/>
              </a:cxn>
              <a:cxn ang="f504">
                <a:pos x="f709" y="f710"/>
              </a:cxn>
              <a:cxn ang="f504">
                <a:pos x="f711" y="f712"/>
              </a:cxn>
              <a:cxn ang="f504">
                <a:pos x="f713" y="f714"/>
              </a:cxn>
              <a:cxn ang="f504">
                <a:pos x="f715" y="f678"/>
              </a:cxn>
              <a:cxn ang="f504">
                <a:pos x="f716" y="f717"/>
              </a:cxn>
              <a:cxn ang="f504">
                <a:pos x="f718" y="f719"/>
              </a:cxn>
              <a:cxn ang="f504">
                <a:pos x="f720" y="f721"/>
              </a:cxn>
              <a:cxn ang="f504">
                <a:pos x="f722" y="f723"/>
              </a:cxn>
              <a:cxn ang="f504">
                <a:pos x="f724" y="f725"/>
              </a:cxn>
              <a:cxn ang="f504">
                <a:pos x="f726" y="f727"/>
              </a:cxn>
              <a:cxn ang="f504">
                <a:pos x="f728" y="f729"/>
              </a:cxn>
              <a:cxn ang="f504">
                <a:pos x="f730" y="f731"/>
              </a:cxn>
              <a:cxn ang="f504">
                <a:pos x="f732" y="f733"/>
              </a:cxn>
              <a:cxn ang="f504">
                <a:pos x="f734" y="f735"/>
              </a:cxn>
              <a:cxn ang="f504">
                <a:pos x="f736" y="f737"/>
              </a:cxn>
              <a:cxn ang="f504">
                <a:pos x="f738" y="f739"/>
              </a:cxn>
              <a:cxn ang="f504">
                <a:pos x="f740" y="f741"/>
              </a:cxn>
              <a:cxn ang="f504">
                <a:pos x="f742" y="f743"/>
              </a:cxn>
              <a:cxn ang="f504">
                <a:pos x="f744" y="f745"/>
              </a:cxn>
              <a:cxn ang="f504">
                <a:pos x="f746" y="f747"/>
              </a:cxn>
              <a:cxn ang="f504">
                <a:pos x="f748" y="f678"/>
              </a:cxn>
              <a:cxn ang="f504">
                <a:pos x="f749" y="f750"/>
              </a:cxn>
              <a:cxn ang="f504">
                <a:pos x="f751" y="f752"/>
              </a:cxn>
              <a:cxn ang="f504">
                <a:pos x="f749" y="f753"/>
              </a:cxn>
              <a:cxn ang="f504">
                <a:pos x="f754" y="f753"/>
              </a:cxn>
              <a:cxn ang="f504">
                <a:pos x="f755" y="f756"/>
              </a:cxn>
              <a:cxn ang="f504">
                <a:pos x="f757" y="f758"/>
              </a:cxn>
            </a:cxnLst>
            <a:rect l="f673" t="f676" r="f674" b="f675"/>
            <a:pathLst>
              <a:path w="1222" h="1280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2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3" y="f66"/>
                </a:cubicBezTo>
                <a:cubicBezTo>
                  <a:pt x="f67" y="f68"/>
                  <a:pt x="f69" y="f70"/>
                  <a:pt x="f53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12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23"/>
                  <a:pt x="f96" y="f97"/>
                  <a:pt x="f98" y="f99"/>
                </a:cubicBezTo>
                <a:cubicBezTo>
                  <a:pt x="f100" y="f101"/>
                  <a:pt x="f77" y="f102"/>
                  <a:pt x="f103" y="f104"/>
                </a:cubicBezTo>
                <a:cubicBezTo>
                  <a:pt x="f105" y="f106"/>
                  <a:pt x="f107" y="f108"/>
                  <a:pt x="f107" y="f109"/>
                </a:cubicBezTo>
                <a:cubicBezTo>
                  <a:pt x="f107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82" y="f121"/>
                  <a:pt x="f122" y="f5"/>
                  <a:pt x="f123" y="f124"/>
                </a:cubicBezTo>
                <a:cubicBezTo>
                  <a:pt x="f125" y="f120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44" y="f142"/>
                  <a:pt x="f143" y="f135"/>
                  <a:pt x="f144" y="f145"/>
                </a:cubicBezTo>
                <a:cubicBezTo>
                  <a:pt x="f146" y="f147"/>
                  <a:pt x="f148" y="f149"/>
                  <a:pt x="f150" y="f142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49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82" y="f183"/>
                  <a:pt x="f184" y="f88"/>
                </a:cubicBezTo>
                <a:cubicBezTo>
                  <a:pt x="f185" y="f19"/>
                  <a:pt x="f166" y="f186"/>
                  <a:pt x="f187" y="f188"/>
                </a:cubicBezTo>
                <a:cubicBezTo>
                  <a:pt x="f189" y="f190"/>
                  <a:pt x="f191" y="f192"/>
                  <a:pt x="f193" y="f66"/>
                </a:cubicBezTo>
                <a:cubicBezTo>
                  <a:pt x="f194" y="f195"/>
                  <a:pt x="f196" y="f95"/>
                  <a:pt x="f197" y="f198"/>
                </a:cubicBezTo>
                <a:cubicBezTo>
                  <a:pt x="f199" y="f200"/>
                  <a:pt x="f199" y="f201"/>
                  <a:pt x="f202" y="f119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19" y="f14"/>
                </a:cubicBezTo>
                <a:cubicBezTo>
                  <a:pt x="f220" y="f221"/>
                  <a:pt x="f222" y="f223"/>
                  <a:pt x="f224" y="f225"/>
                </a:cubicBezTo>
                <a:cubicBezTo>
                  <a:pt x="f226" y="f227"/>
                  <a:pt x="f6" y="f228"/>
                  <a:pt x="f229" y="f230"/>
                </a:cubicBezTo>
                <a:cubicBezTo>
                  <a:pt x="f231" y="f232"/>
                  <a:pt x="f233" y="f234"/>
                  <a:pt x="f235" y="f236"/>
                </a:cubicBezTo>
                <a:cubicBezTo>
                  <a:pt x="f237" y="f205"/>
                  <a:pt x="f238" y="f239"/>
                  <a:pt x="f240" y="f165"/>
                </a:cubicBezTo>
                <a:cubicBezTo>
                  <a:pt x="f220" y="f241"/>
                  <a:pt x="f242" y="f243"/>
                  <a:pt x="f244" y="f245"/>
                </a:cubicBezTo>
                <a:cubicBezTo>
                  <a:pt x="f246" y="f185"/>
                  <a:pt x="f247" y="f248"/>
                  <a:pt x="f249" y="f250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1" y="f259"/>
                  <a:pt x="f260" y="f261"/>
                </a:cubicBezTo>
                <a:cubicBezTo>
                  <a:pt x="f246" y="f262"/>
                  <a:pt x="f240" y="f263"/>
                  <a:pt x="f264" y="f265"/>
                </a:cubicBezTo>
                <a:cubicBezTo>
                  <a:pt x="f266" y="f267"/>
                  <a:pt x="f174" y="f268"/>
                  <a:pt x="f269" y="f270"/>
                </a:cubicBezTo>
                <a:cubicBezTo>
                  <a:pt x="f271" y="f272"/>
                  <a:pt x="f273" y="f7"/>
                  <a:pt x="f274" y="f275"/>
                </a:cubicBezTo>
                <a:cubicBezTo>
                  <a:pt x="f276" y="f277"/>
                  <a:pt x="f278" y="f279"/>
                  <a:pt x="f280" y="f281"/>
                </a:cubicBezTo>
                <a:cubicBezTo>
                  <a:pt x="f199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91" y="f231"/>
                </a:cubicBezTo>
                <a:cubicBezTo>
                  <a:pt x="f292" y="f293"/>
                  <a:pt x="f294" y="f295"/>
                  <a:pt x="f296" y="f297"/>
                </a:cubicBezTo>
                <a:cubicBezTo>
                  <a:pt x="f223" y="f298"/>
                  <a:pt x="f299" y="f219"/>
                  <a:pt x="f300" y="f301"/>
                </a:cubicBezTo>
                <a:cubicBezTo>
                  <a:pt x="f302" y="f303"/>
                  <a:pt x="f304" y="f305"/>
                  <a:pt x="f306" y="f174"/>
                </a:cubicBezTo>
                <a:cubicBezTo>
                  <a:pt x="f128" y="f178"/>
                  <a:pt x="f307" y="f308"/>
                  <a:pt x="f51" y="f256"/>
                </a:cubicBezTo>
                <a:cubicBezTo>
                  <a:pt x="f309" y="f170"/>
                  <a:pt x="f85" y="f310"/>
                  <a:pt x="f311" y="f312"/>
                </a:cubicBezTo>
                <a:cubicBezTo>
                  <a:pt x="f313" y="f314"/>
                  <a:pt x="f192" y="f312"/>
                  <a:pt x="f315" y="f180"/>
                </a:cubicBezTo>
                <a:cubicBezTo>
                  <a:pt x="f316" y="f317"/>
                  <a:pt x="f318" y="f319"/>
                  <a:pt x="f320" y="f251"/>
                </a:cubicBezTo>
                <a:cubicBezTo>
                  <a:pt x="f321" y="f322"/>
                  <a:pt x="f323" y="f324"/>
                  <a:pt x="f325" y="f326"/>
                </a:cubicBezTo>
                <a:cubicBezTo>
                  <a:pt x="f29" y="f231"/>
                  <a:pt x="f33" y="f327"/>
                  <a:pt x="f328" y="f242"/>
                </a:cubicBezTo>
                <a:cubicBezTo>
                  <a:pt x="f116" y="f301"/>
                  <a:pt x="f329" y="f170"/>
                  <a:pt x="f330" y="f331"/>
                </a:cubicBezTo>
                <a:cubicBezTo>
                  <a:pt x="f5" y="f332"/>
                  <a:pt x="f333" y="f334"/>
                  <a:pt x="f120" y="f335"/>
                </a:cubicBezTo>
                <a:cubicBezTo>
                  <a:pt x="f336" y="f199"/>
                  <a:pt x="f337" y="f338"/>
                  <a:pt x="f112" y="f339"/>
                </a:cubicBezTo>
                <a:cubicBezTo>
                  <a:pt x="f340" y="f341"/>
                  <a:pt x="f342" y="f343"/>
                  <a:pt x="f344" y="f345"/>
                </a:cubicBezTo>
                <a:cubicBezTo>
                  <a:pt x="f346" y="f347"/>
                  <a:pt x="f348" y="f349"/>
                  <a:pt x="f350" y="f351"/>
                </a:cubicBezTo>
                <a:cubicBezTo>
                  <a:pt x="f352" y="f285"/>
                  <a:pt x="f353" y="f354"/>
                  <a:pt x="f355" y="f356"/>
                </a:cubicBezTo>
                <a:cubicBezTo>
                  <a:pt x="f357" y="f358"/>
                  <a:pt x="f359" y="f360"/>
                  <a:pt x="f361" y="f362"/>
                </a:cubicBezTo>
                <a:cubicBezTo>
                  <a:pt x="f363" y="f364"/>
                  <a:pt x="f365" y="f366"/>
                  <a:pt x="f367" y="f148"/>
                </a:cubicBezTo>
                <a:cubicBezTo>
                  <a:pt x="f19" y="f368"/>
                  <a:pt x="f369" y="f221"/>
                  <a:pt x="f370" y="f371"/>
                </a:cubicBezTo>
                <a:cubicBezTo>
                  <a:pt x="f372" y="f18"/>
                  <a:pt x="f373" y="f374"/>
                  <a:pt x="f375" y="f376"/>
                </a:cubicBezTo>
                <a:cubicBezTo>
                  <a:pt x="f10" y="f377"/>
                  <a:pt x="f378" y="f379"/>
                  <a:pt x="f380" y="f14"/>
                </a:cubicBezTo>
                <a:cubicBezTo>
                  <a:pt x="f380" y="f11"/>
                  <a:pt x="f8" y="f9"/>
                  <a:pt x="f8" y="f9"/>
                </a:cubicBezTo>
                <a:close/>
                <a:moveTo>
                  <a:pt x="f381" y="f382"/>
                </a:moveTo>
                <a:cubicBezTo>
                  <a:pt x="f383" y="f382"/>
                  <a:pt x="f384" y="f382"/>
                  <a:pt x="f385" y="f358"/>
                </a:cubicBezTo>
                <a:cubicBezTo>
                  <a:pt x="f385" y="f228"/>
                  <a:pt x="f332" y="f386"/>
                  <a:pt x="f332" y="f387"/>
                </a:cubicBezTo>
                <a:cubicBezTo>
                  <a:pt x="f385" y="f230"/>
                  <a:pt x="f384" y="f388"/>
                  <a:pt x="f383" y="f389"/>
                </a:cubicBezTo>
                <a:cubicBezTo>
                  <a:pt x="f383" y="f390"/>
                  <a:pt x="f381" y="f391"/>
                  <a:pt x="f381" y="f392"/>
                </a:cubicBezTo>
                <a:cubicBezTo>
                  <a:pt x="f187" y="f234"/>
                  <a:pt x="f393" y="f394"/>
                  <a:pt x="f395" y="f394"/>
                </a:cubicBezTo>
                <a:cubicBezTo>
                  <a:pt x="f184" y="f163"/>
                  <a:pt x="f271" y="f396"/>
                  <a:pt x="f397" y="f392"/>
                </a:cubicBezTo>
                <a:cubicBezTo>
                  <a:pt x="f398" y="f392"/>
                  <a:pt x="f399" y="f335"/>
                  <a:pt x="f168" y="f400"/>
                </a:cubicBezTo>
                <a:cubicBezTo>
                  <a:pt x="f168" y="f401"/>
                  <a:pt x="f399" y="f390"/>
                  <a:pt x="f398" y="f402"/>
                </a:cubicBezTo>
                <a:cubicBezTo>
                  <a:pt x="f403" y="f232"/>
                  <a:pt x="f404" y="f389"/>
                  <a:pt x="f252" y="f389"/>
                </a:cubicBezTo>
                <a:cubicBezTo>
                  <a:pt x="f405" y="f159"/>
                  <a:pt x="f406" y="f197"/>
                  <a:pt x="f395" y="f407"/>
                </a:cubicBezTo>
                <a:cubicBezTo>
                  <a:pt x="f408" y="f153"/>
                  <a:pt x="f409" y="f360"/>
                  <a:pt x="f381" y="f38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Cerrar llave 19">
            <a:extLst>
              <a:ext uri="{FF2B5EF4-FFF2-40B4-BE49-F238E27FC236}">
                <a16:creationId xmlns:a16="http://schemas.microsoft.com/office/drawing/2014/main" id="{03B681E2-EBD9-6987-F47F-A656DDD2D092}"/>
              </a:ext>
            </a:extLst>
          </p:cNvPr>
          <p:cNvSpPr/>
          <p:nvPr/>
        </p:nvSpPr>
        <p:spPr>
          <a:xfrm rot="5400013">
            <a:off x="4528987" y="-3443119"/>
            <a:ext cx="308701" cy="8649986"/>
          </a:xfrm>
          <a:custGeom>
            <a:avLst>
              <a:gd name="f12" fmla="val 8333"/>
              <a:gd name="f13" fmla="val 5000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ss"/>
              <a:gd name="f9" fmla="val 0"/>
              <a:gd name="f10" fmla="*/ 5419351 1 1725033"/>
              <a:gd name="f11" fmla="+- 0 0 5400000"/>
              <a:gd name="f12" fmla="val 8333"/>
              <a:gd name="f13" fmla="val 50000"/>
              <a:gd name="f14" fmla="+- 0 0 -180"/>
              <a:gd name="f15" fmla="+- 0 0 -270"/>
              <a:gd name="f16" fmla="+- 0 0 -360"/>
              <a:gd name="f17" fmla="abs f6"/>
              <a:gd name="f18" fmla="abs f7"/>
              <a:gd name="f19" fmla="abs f8"/>
              <a:gd name="f20" fmla="val f9"/>
              <a:gd name="f21" fmla="val f13"/>
              <a:gd name="f22" fmla="val f12"/>
              <a:gd name="f23" fmla="+- 2700000 f3 0"/>
              <a:gd name="f24" fmla="*/ f14 f2 1"/>
              <a:gd name="f25" fmla="*/ f15 f2 1"/>
              <a:gd name="f26" fmla="*/ f16 f2 1"/>
              <a:gd name="f27" fmla="?: f17 f6 1"/>
              <a:gd name="f28" fmla="?: f18 f7 1"/>
              <a:gd name="f29" fmla="?: f19 f8 1"/>
              <a:gd name="f30" fmla="*/ f23 f10 1"/>
              <a:gd name="f31" fmla="*/ f24 1 f5"/>
              <a:gd name="f32" fmla="*/ f25 1 f5"/>
              <a:gd name="f33" fmla="*/ f26 1 f5"/>
              <a:gd name="f34" fmla="*/ f27 1 21600"/>
              <a:gd name="f35" fmla="*/ f28 1 21600"/>
              <a:gd name="f36" fmla="*/ 21600 f27 1"/>
              <a:gd name="f37" fmla="*/ 21600 f28 1"/>
              <a:gd name="f38" fmla="*/ f30 1 f2"/>
              <a:gd name="f39" fmla="+- f31 0 f3"/>
              <a:gd name="f40" fmla="+- f32 0 f3"/>
              <a:gd name="f41" fmla="+- f33 0 f3"/>
              <a:gd name="f42" fmla="min f35 f34"/>
              <a:gd name="f43" fmla="*/ f36 1 f29"/>
              <a:gd name="f44" fmla="*/ f37 1 f29"/>
              <a:gd name="f45" fmla="+- 0 0 f38"/>
              <a:gd name="f46" fmla="val f43"/>
              <a:gd name="f47" fmla="val f44"/>
              <a:gd name="f48" fmla="+- 0 0 f45"/>
              <a:gd name="f49" fmla="*/ f20 f42 1"/>
              <a:gd name="f50" fmla="+- f47 0 f20"/>
              <a:gd name="f51" fmla="+- f46 0 f20"/>
              <a:gd name="f52" fmla="*/ f48 f2 1"/>
              <a:gd name="f53" fmla="*/ f46 f42 1"/>
              <a:gd name="f54" fmla="*/ f47 f42 1"/>
              <a:gd name="f55" fmla="*/ f51 1 2"/>
              <a:gd name="f56" fmla="min f51 f50"/>
              <a:gd name="f57" fmla="*/ f50 f21 1"/>
              <a:gd name="f58" fmla="*/ f52 1 f10"/>
              <a:gd name="f59" fmla="+- f20 f55 0"/>
              <a:gd name="f60" fmla="*/ f56 f22 1"/>
              <a:gd name="f61" fmla="*/ f57 1 100000"/>
              <a:gd name="f62" fmla="+- f58 0 f3"/>
              <a:gd name="f63" fmla="*/ f55 f42 1"/>
              <a:gd name="f64" fmla="*/ f60 1 100000"/>
              <a:gd name="f65" fmla="cos 1 f62"/>
              <a:gd name="f66" fmla="sin 1 f62"/>
              <a:gd name="f67" fmla="*/ f59 f42 1"/>
              <a:gd name="f68" fmla="*/ f61 f42 1"/>
              <a:gd name="f69" fmla="+- f61 0 f64"/>
              <a:gd name="f70" fmla="+- f47 0 f64"/>
              <a:gd name="f71" fmla="+- 0 0 f65"/>
              <a:gd name="f72" fmla="+- 0 0 f66"/>
              <a:gd name="f73" fmla="*/ f64 f42 1"/>
              <a:gd name="f74" fmla="+- 0 0 f71"/>
              <a:gd name="f75" fmla="+- 0 0 f72"/>
              <a:gd name="f76" fmla="*/ f69 f42 1"/>
              <a:gd name="f77" fmla="*/ f70 f42 1"/>
              <a:gd name="f78" fmla="*/ f74 f55 1"/>
              <a:gd name="f79" fmla="*/ f75 f64 1"/>
              <a:gd name="f80" fmla="+- f20 f78 0"/>
              <a:gd name="f81" fmla="+- f64 0 f79"/>
              <a:gd name="f82" fmla="+- f47 f79 0"/>
              <a:gd name="f83" fmla="+- f82 0 f64"/>
              <a:gd name="f84" fmla="*/ f81 f42 1"/>
              <a:gd name="f85" fmla="*/ f80 f42 1"/>
              <a:gd name="f86" fmla="*/ f83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49" y="f49"/>
              </a:cxn>
              <a:cxn ang="f40">
                <a:pos x="f53" y="f68"/>
              </a:cxn>
              <a:cxn ang="f41">
                <a:pos x="f49" y="f54"/>
              </a:cxn>
            </a:cxnLst>
            <a:rect l="f49" t="f84" r="f85" b="f86"/>
            <a:pathLst>
              <a:path stroke="0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  <a:close/>
              </a:path>
              <a:path fill="none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</a:path>
            </a:pathLst>
          </a:custGeom>
          <a:noFill/>
          <a:ln w="9528" cap="flat">
            <a:solidFill>
              <a:srgbClr val="DD3D4C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eluche de oso pardo en suelo cubierto de nieve durante el día">
            <a:extLst>
              <a:ext uri="{FF2B5EF4-FFF2-40B4-BE49-F238E27FC236}">
                <a16:creationId xmlns:a16="http://schemas.microsoft.com/office/drawing/2014/main" id="{269905E7-494A-998F-62BC-3B1AFB8BE6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660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2155;p54">
            <a:extLst>
              <a:ext uri="{FF2B5EF4-FFF2-40B4-BE49-F238E27FC236}">
                <a16:creationId xmlns:a16="http://schemas.microsoft.com/office/drawing/2014/main" id="{B5C5A98A-E46F-91D8-3664-8249DF06E7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711246" y="300453"/>
            <a:ext cx="7050901" cy="2271296"/>
          </a:xfrm>
        </p:spPr>
        <p:txBody>
          <a:bodyPr/>
          <a:lstStyle/>
          <a:p>
            <a:pPr lvl="0"/>
            <a:r>
              <a:rPr lang="en-US" sz="9600" dirty="0">
                <a:solidFill>
                  <a:srgbClr val="FFC000"/>
                </a:solidFill>
              </a:rPr>
              <a:t>Awesome</a:t>
            </a:r>
            <a:br>
              <a:rPr lang="en-US" sz="9600" dirty="0">
                <a:solidFill>
                  <a:srgbClr val="FFC000"/>
                </a:solidFill>
              </a:rPr>
            </a:br>
            <a:r>
              <a:rPr lang="en-US" sz="9600" dirty="0">
                <a:solidFill>
                  <a:srgbClr val="FFC000"/>
                </a:solidFill>
              </a:rPr>
              <a:t>Words</a:t>
            </a:r>
          </a:p>
        </p:txBody>
      </p:sp>
      <p:sp>
        <p:nvSpPr>
          <p:cNvPr id="4" name="Google Shape;8235;p70">
            <a:extLst>
              <a:ext uri="{FF2B5EF4-FFF2-40B4-BE49-F238E27FC236}">
                <a16:creationId xmlns:a16="http://schemas.microsoft.com/office/drawing/2014/main" id="{0F129955-4FE2-B19B-EE11-C6D89015AB53}"/>
              </a:ext>
            </a:extLst>
          </p:cNvPr>
          <p:cNvSpPr txBox="1"/>
          <p:nvPr/>
        </p:nvSpPr>
        <p:spPr>
          <a:xfrm>
            <a:off x="-1566001" y="4537874"/>
            <a:ext cx="12612940" cy="12112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E4351"/>
                </a:solidFill>
                <a:uFillTx/>
                <a:latin typeface="Arial"/>
                <a:ea typeface="Chewy"/>
                <a:cs typeface="Chewy"/>
              </a:rPr>
              <a:t>Your teddy bear's favorite things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291;p76">
            <a:extLst>
              <a:ext uri="{FF2B5EF4-FFF2-40B4-BE49-F238E27FC236}">
                <a16:creationId xmlns:a16="http://schemas.microsoft.com/office/drawing/2014/main" id="{69EE9F15-F906-4B72-11D1-7B1BF0CAD73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866354" y="1878333"/>
            <a:ext cx="3852001" cy="1073697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800" dirty="0">
                <a:solidFill>
                  <a:srgbClr val="DE4351"/>
                </a:solidFill>
              </a:rPr>
              <a:t>Do you have any questions?</a:t>
            </a:r>
          </a:p>
          <a:p>
            <a:pPr marL="0" lvl="0" indent="0" algn="ctr">
              <a:buNone/>
            </a:pPr>
            <a:r>
              <a:rPr lang="en-US" sz="1800" dirty="0" smtClean="0">
                <a:solidFill>
                  <a:srgbClr val="FF907A"/>
                </a:solidFill>
              </a:rPr>
              <a:t>addyouremail@example.com</a:t>
            </a:r>
            <a:endParaRPr lang="en-US" sz="1800" dirty="0">
              <a:solidFill>
                <a:srgbClr val="FF907A"/>
              </a:solidFill>
            </a:endParaRPr>
          </a:p>
          <a:p>
            <a:pPr marL="0" lvl="0" indent="0" algn="ctr">
              <a:buNone/>
            </a:pPr>
            <a:r>
              <a:rPr lang="en-US" sz="1800" dirty="0">
                <a:solidFill>
                  <a:srgbClr val="DE4351"/>
                </a:solidFill>
              </a:rPr>
              <a:t>+91 620 421 838</a:t>
            </a:r>
          </a:p>
          <a:p>
            <a:pPr marL="0" lvl="0" indent="0" algn="ctr">
              <a:buNone/>
            </a:pPr>
            <a:endParaRPr lang="en-US" sz="2800" dirty="0">
              <a:solidFill>
                <a:srgbClr val="7A482F"/>
              </a:solidFill>
              <a:latin typeface="Chewy"/>
            </a:endParaRPr>
          </a:p>
        </p:txBody>
      </p:sp>
      <p:sp>
        <p:nvSpPr>
          <p:cNvPr id="3" name="Google Shape;9292;p76">
            <a:extLst>
              <a:ext uri="{FF2B5EF4-FFF2-40B4-BE49-F238E27FC236}">
                <a16:creationId xmlns:a16="http://schemas.microsoft.com/office/drawing/2014/main" id="{7FABA438-903A-92BF-3412-26B1150B2185}"/>
              </a:ext>
            </a:extLst>
          </p:cNvPr>
          <p:cNvSpPr txBox="1"/>
          <p:nvPr/>
        </p:nvSpPr>
        <p:spPr>
          <a:xfrm>
            <a:off x="4942697" y="3957413"/>
            <a:ext cx="3852001" cy="2747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14000"/>
              </a:lnSpc>
              <a:spcBef>
                <a:spcPts val="0"/>
              </a:spcBef>
              <a:spcAft>
                <a:spcPts val="3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0" cap="none" spc="0" baseline="0">
                <a:solidFill>
                  <a:srgbClr val="DE4351"/>
                </a:solidFill>
                <a:uFillTx/>
                <a:latin typeface="Chewy"/>
                <a:ea typeface="Bellota Text"/>
                <a:cs typeface="Bellota Text"/>
              </a:rPr>
              <a:t>Free Template</a:t>
            </a:r>
          </a:p>
        </p:txBody>
      </p:sp>
      <p:grpSp>
        <p:nvGrpSpPr>
          <p:cNvPr id="4" name="Google Shape;9293;p76">
            <a:extLst>
              <a:ext uri="{FF2B5EF4-FFF2-40B4-BE49-F238E27FC236}">
                <a16:creationId xmlns:a16="http://schemas.microsoft.com/office/drawing/2014/main" id="{749996A4-6349-BE14-4043-18E915C5B28E}"/>
              </a:ext>
            </a:extLst>
          </p:cNvPr>
          <p:cNvGrpSpPr/>
          <p:nvPr/>
        </p:nvGrpSpPr>
        <p:grpSpPr>
          <a:xfrm>
            <a:off x="5894624" y="3482693"/>
            <a:ext cx="1948129" cy="520915"/>
            <a:chOff x="5894624" y="3482693"/>
            <a:chExt cx="1948129" cy="520915"/>
          </a:xfrm>
        </p:grpSpPr>
        <p:grpSp>
          <p:nvGrpSpPr>
            <p:cNvPr id="5" name="Google Shape;9294;p76">
              <a:extLst>
                <a:ext uri="{FF2B5EF4-FFF2-40B4-BE49-F238E27FC236}">
                  <a16:creationId xmlns:a16="http://schemas.microsoft.com/office/drawing/2014/main" id="{DF7E7622-1DBD-EDB2-5BD7-CADD6AD751B7}"/>
                </a:ext>
              </a:extLst>
            </p:cNvPr>
            <p:cNvGrpSpPr/>
            <p:nvPr/>
          </p:nvGrpSpPr>
          <p:grpSpPr>
            <a:xfrm>
              <a:off x="7321838" y="3482693"/>
              <a:ext cx="520915" cy="520915"/>
              <a:chOff x="7321838" y="3482693"/>
              <a:chExt cx="520915" cy="520915"/>
            </a:xfrm>
          </p:grpSpPr>
          <p:sp>
            <p:nvSpPr>
              <p:cNvPr id="6" name="Google Shape;9295;p76">
                <a:extLst>
                  <a:ext uri="{FF2B5EF4-FFF2-40B4-BE49-F238E27FC236}">
                    <a16:creationId xmlns:a16="http://schemas.microsoft.com/office/drawing/2014/main" id="{FBF37EBB-CA56-562B-582C-F18CE9C4859E}"/>
                  </a:ext>
                </a:extLst>
              </p:cNvPr>
              <p:cNvSpPr/>
              <p:nvPr/>
            </p:nvSpPr>
            <p:spPr>
              <a:xfrm>
                <a:off x="7429682" y="3575294"/>
                <a:ext cx="30577" cy="3052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19"/>
                  <a:gd name="f4" fmla="val 1117"/>
                  <a:gd name="f5" fmla="val 559"/>
                  <a:gd name="f6" fmla="val 1"/>
                  <a:gd name="f7" fmla="val 251"/>
                  <a:gd name="f8" fmla="val 250"/>
                  <a:gd name="f9" fmla="val 558"/>
                  <a:gd name="f10" fmla="val 866"/>
                  <a:gd name="f11" fmla="val 867"/>
                  <a:gd name="f12" fmla="val 1118"/>
                  <a:gd name="f13" fmla="*/ f0 1 1119"/>
                  <a:gd name="f14" fmla="*/ f1 1 1117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1119"/>
                  <a:gd name="f21" fmla="*/ f18 1 1117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1119" h="1117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2" y="f10"/>
                      <a:pt x="f7" y="f4"/>
                      <a:pt x="f5" y="f4"/>
                    </a:cubicBezTo>
                    <a:cubicBezTo>
                      <a:pt x="f11" y="f4"/>
                      <a:pt x="f12" y="f10"/>
                      <a:pt x="f12" y="f9"/>
                    </a:cubicBezTo>
                    <a:cubicBezTo>
                      <a:pt x="f12" y="f8"/>
                      <a:pt x="f11" y="f6"/>
                      <a:pt x="f5" y="f6"/>
                    </a:cubicBezTo>
                    <a:close/>
                  </a:path>
                </a:pathLst>
              </a:custGeom>
              <a:solidFill>
                <a:srgbClr val="FFC14C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DBC89C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" name="Google Shape;9296;p76">
                <a:extLst>
                  <a:ext uri="{FF2B5EF4-FFF2-40B4-BE49-F238E27FC236}">
                    <a16:creationId xmlns:a16="http://schemas.microsoft.com/office/drawing/2014/main" id="{2C9CBF33-36FF-7E75-EE2F-A91FC919B697}"/>
                  </a:ext>
                </a:extLst>
              </p:cNvPr>
              <p:cNvSpPr/>
              <p:nvPr/>
            </p:nvSpPr>
            <p:spPr>
              <a:xfrm>
                <a:off x="7321838" y="3482693"/>
                <a:ext cx="520915" cy="520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9065"/>
                  <a:gd name="f4" fmla="val 4506"/>
                  <a:gd name="f5" fmla="val 2271"/>
                  <a:gd name="f6" fmla="val 5429"/>
                  <a:gd name="f7" fmla="val 6181"/>
                  <a:gd name="f8" fmla="val 3023"/>
                  <a:gd name="f9" fmla="val 3947"/>
                  <a:gd name="f10" fmla="val 4872"/>
                  <a:gd name="f11" fmla="val 5622"/>
                  <a:gd name="f12" fmla="val 3583"/>
                  <a:gd name="f13" fmla="val 2831"/>
                  <a:gd name="f14" fmla="val 6740"/>
                  <a:gd name="f15" fmla="val 5932"/>
                  <a:gd name="f16" fmla="val 6989"/>
                  <a:gd name="f17" fmla="val 7299"/>
                  <a:gd name="f18" fmla="val 16234"/>
                  <a:gd name="f19" fmla="val 16544"/>
                  <a:gd name="f20" fmla="val 16793"/>
                  <a:gd name="f21" fmla="val 3388"/>
                  <a:gd name="f22" fmla="val 3080"/>
                  <a:gd name="f23" fmla="val 12596"/>
                  <a:gd name="f24" fmla="val 6721"/>
                  <a:gd name="f25" fmla="val 12811"/>
                  <a:gd name="f26" fmla="val 13027"/>
                  <a:gd name="f27" fmla="val 6739"/>
                  <a:gd name="f28" fmla="val 13241"/>
                  <a:gd name="f29" fmla="val 6774"/>
                  <a:gd name="f30" fmla="val 15058"/>
                  <a:gd name="f31" fmla="val 7069"/>
                  <a:gd name="f32" fmla="val 16235"/>
                  <a:gd name="f33" fmla="val 8557"/>
                  <a:gd name="f34" fmla="val 10223"/>
                  <a:gd name="f35" fmla="val 15985"/>
                  <a:gd name="f36" fmla="val 15676"/>
                  <a:gd name="f37" fmla="val 13441"/>
                  <a:gd name="f38" fmla="val 13133"/>
                  <a:gd name="f39" fmla="val 12884"/>
                  <a:gd name="f40" fmla="val 11209"/>
                  <a:gd name="f41" fmla="val 10593"/>
                  <a:gd name="f42" fmla="val 12382"/>
                  <a:gd name="f43" fmla="val 10091"/>
                  <a:gd name="f44" fmla="val 11766"/>
                  <a:gd name="f45" fmla="val 11150"/>
                  <a:gd name="f46" fmla="val 10650"/>
                  <a:gd name="f47" fmla="val 10399"/>
                  <a:gd name="f48" fmla="val 7857"/>
                  <a:gd name="f49" fmla="val 7547"/>
                  <a:gd name="f50" fmla="val 7298"/>
                  <a:gd name="f51" fmla="val 10377"/>
                  <a:gd name="f52" fmla="val 10613"/>
                  <a:gd name="f53" fmla="val 6956"/>
                  <a:gd name="f54" fmla="val 10644"/>
                  <a:gd name="f55" fmla="val 7234"/>
                  <a:gd name="f56" fmla="val 11219"/>
                  <a:gd name="f57" fmla="val 6901"/>
                  <a:gd name="f58" fmla="val 11901"/>
                  <a:gd name="f59" fmla="val 1290"/>
                  <a:gd name="f60" fmla="val 17775"/>
                  <a:gd name="f61" fmla="val 17774"/>
                  <a:gd name="f62" fmla="*/ f0 1 19065"/>
                  <a:gd name="f63" fmla="*/ f1 1 19065"/>
                  <a:gd name="f64" fmla="val f2"/>
                  <a:gd name="f65" fmla="val f3"/>
                  <a:gd name="f66" fmla="+- f65 0 f64"/>
                  <a:gd name="f67" fmla="*/ f66 1 19065"/>
                  <a:gd name="f68" fmla="*/ f64 1 f67"/>
                  <a:gd name="f69" fmla="*/ f65 1 f67"/>
                  <a:gd name="f70" fmla="*/ f68 f62 1"/>
                  <a:gd name="f71" fmla="*/ f69 f62 1"/>
                  <a:gd name="f72" fmla="*/ f69 f63 1"/>
                  <a:gd name="f73" fmla="*/ f68 f6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0" t="f73" r="f71" b="f72"/>
                <a:pathLst>
                  <a:path w="19065" h="19065">
                    <a:moveTo>
                      <a:pt x="f4" y="f5"/>
                    </a:moveTo>
                    <a:cubicBezTo>
                      <a:pt x="f6" y="f5"/>
                      <a:pt x="f7" y="f8"/>
                      <a:pt x="f7" y="f9"/>
                    </a:cubicBezTo>
                    <a:cubicBezTo>
                      <a:pt x="f7" y="f10"/>
                      <a:pt x="f6" y="f11"/>
                      <a:pt x="f4" y="f11"/>
                    </a:cubicBezTo>
                    <a:cubicBezTo>
                      <a:pt x="f12" y="f11"/>
                      <a:pt x="f13" y="f10"/>
                      <a:pt x="f13" y="f9"/>
                    </a:cubicBezTo>
                    <a:cubicBezTo>
                      <a:pt x="f13" y="f8"/>
                      <a:pt x="f12" y="f5"/>
                      <a:pt x="f4" y="f5"/>
                    </a:cubicBezTo>
                    <a:close/>
                    <a:moveTo>
                      <a:pt x="f11" y="f14"/>
                    </a:moveTo>
                    <a:cubicBezTo>
                      <a:pt x="f15" y="f14"/>
                      <a:pt x="f7" y="f16"/>
                      <a:pt x="f7" y="f17"/>
                    </a:cubicBezTo>
                    <a:lnTo>
                      <a:pt x="f7" y="f18"/>
                    </a:lnTo>
                    <a:cubicBezTo>
                      <a:pt x="f7" y="f19"/>
                      <a:pt x="f15" y="f20"/>
                      <a:pt x="f11" y="f20"/>
                    </a:cubicBezTo>
                    <a:lnTo>
                      <a:pt x="f21" y="f20"/>
                    </a:lnTo>
                    <a:cubicBezTo>
                      <a:pt x="f22" y="f20"/>
                      <a:pt x="f13" y="f19"/>
                      <a:pt x="f13" y="f18"/>
                    </a:cubicBezTo>
                    <a:lnTo>
                      <a:pt x="f13" y="f17"/>
                    </a:lnTo>
                    <a:cubicBezTo>
                      <a:pt x="f13" y="f16"/>
                      <a:pt x="f22" y="f14"/>
                      <a:pt x="f21" y="f14"/>
                    </a:cubicBezTo>
                    <a:close/>
                    <a:moveTo>
                      <a:pt x="f23" y="f24"/>
                    </a:moveTo>
                    <a:cubicBezTo>
                      <a:pt x="f25" y="f24"/>
                      <a:pt x="f26" y="f27"/>
                      <a:pt x="f28" y="f29"/>
                    </a:cubicBezTo>
                    <a:cubicBezTo>
                      <a:pt x="f30" y="f31"/>
                      <a:pt x="f32" y="f33"/>
                      <a:pt x="f32" y="f34"/>
                    </a:cubicBezTo>
                    <a:lnTo>
                      <a:pt x="f32" y="f18"/>
                    </a:lnTo>
                    <a:cubicBezTo>
                      <a:pt x="f32" y="f19"/>
                      <a:pt x="f35" y="f20"/>
                      <a:pt x="f36" y="f20"/>
                    </a:cubicBezTo>
                    <a:lnTo>
                      <a:pt x="f37" y="f20"/>
                    </a:lnTo>
                    <a:cubicBezTo>
                      <a:pt x="f38" y="f20"/>
                      <a:pt x="f39" y="f19"/>
                      <a:pt x="f39" y="f18"/>
                    </a:cubicBezTo>
                    <a:lnTo>
                      <a:pt x="f39" y="f40"/>
                    </a:lnTo>
                    <a:cubicBezTo>
                      <a:pt x="f39" y="f41"/>
                      <a:pt x="f42" y="f43"/>
                      <a:pt x="f44" y="f43"/>
                    </a:cubicBezTo>
                    <a:cubicBezTo>
                      <a:pt x="f45" y="f43"/>
                      <a:pt x="f46" y="f41"/>
                      <a:pt x="f46" y="f40"/>
                    </a:cubicBezTo>
                    <a:lnTo>
                      <a:pt x="f46" y="f18"/>
                    </a:lnTo>
                    <a:cubicBezTo>
                      <a:pt x="f46" y="f19"/>
                      <a:pt x="f47" y="f20"/>
                      <a:pt x="f43" y="f20"/>
                    </a:cubicBezTo>
                    <a:lnTo>
                      <a:pt x="f48" y="f20"/>
                    </a:lnTo>
                    <a:cubicBezTo>
                      <a:pt x="f49" y="f20"/>
                      <a:pt x="f50" y="f19"/>
                      <a:pt x="f50" y="f18"/>
                    </a:cubicBezTo>
                    <a:lnTo>
                      <a:pt x="f50" y="f17"/>
                    </a:lnTo>
                    <a:cubicBezTo>
                      <a:pt x="f50" y="f16"/>
                      <a:pt x="f49" y="f14"/>
                      <a:pt x="f48" y="f14"/>
                    </a:cubicBezTo>
                    <a:lnTo>
                      <a:pt x="f43" y="f14"/>
                    </a:lnTo>
                    <a:cubicBezTo>
                      <a:pt x="f51" y="f14"/>
                      <a:pt x="f52" y="f53"/>
                      <a:pt x="f54" y="f55"/>
                    </a:cubicBezTo>
                    <a:cubicBezTo>
                      <a:pt x="f56" y="f57"/>
                      <a:pt x="f58" y="f24"/>
                      <a:pt x="f23" y="f24"/>
                    </a:cubicBezTo>
                    <a:close/>
                    <a:moveTo>
                      <a:pt x="f13" y="f2"/>
                    </a:moveTo>
                    <a:cubicBezTo>
                      <a:pt x="f59" y="f2"/>
                      <a:pt x="f2" y="f59"/>
                      <a:pt x="f2" y="f13"/>
                    </a:cubicBezTo>
                    <a:lnTo>
                      <a:pt x="f2" y="f18"/>
                    </a:lnTo>
                    <a:cubicBezTo>
                      <a:pt x="f2" y="f60"/>
                      <a:pt x="f59" y="f3"/>
                      <a:pt x="f13" y="f3"/>
                    </a:cubicBezTo>
                    <a:lnTo>
                      <a:pt x="f32" y="f3"/>
                    </a:lnTo>
                    <a:cubicBezTo>
                      <a:pt x="f61" y="f3"/>
                      <a:pt x="f3" y="f60"/>
                      <a:pt x="f3" y="f18"/>
                    </a:cubicBezTo>
                    <a:lnTo>
                      <a:pt x="f3" y="f13"/>
                    </a:lnTo>
                    <a:cubicBezTo>
                      <a:pt x="f3" y="f59"/>
                      <a:pt x="f61" y="f2"/>
                      <a:pt x="f32" y="f2"/>
                    </a:cubicBezTo>
                    <a:close/>
                  </a:path>
                </a:pathLst>
              </a:custGeom>
              <a:solidFill>
                <a:srgbClr val="FFC14C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DBC89C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" name="Google Shape;9297;p76">
                <a:extLst>
                  <a:ext uri="{FF2B5EF4-FFF2-40B4-BE49-F238E27FC236}">
                    <a16:creationId xmlns:a16="http://schemas.microsoft.com/office/drawing/2014/main" id="{330D1575-D875-3B92-9805-95FEC5B21F50}"/>
                  </a:ext>
                </a:extLst>
              </p:cNvPr>
              <p:cNvSpPr/>
              <p:nvPr/>
            </p:nvSpPr>
            <p:spPr>
              <a:xfrm>
                <a:off x="7551755" y="3696873"/>
                <a:ext cx="183172" cy="21413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704"/>
                  <a:gd name="f4" fmla="val 7836"/>
                  <a:gd name="f5" fmla="val 4182"/>
                  <a:gd name="f6" fmla="val 3474"/>
                  <a:gd name="f7" fmla="val 2782"/>
                  <a:gd name="f8" fmla="val 261"/>
                  <a:gd name="f9" fmla="val 2332"/>
                  <a:gd name="f10" fmla="val 711"/>
                  <a:gd name="f11" fmla="val 2108"/>
                  <a:gd name="f12" fmla="val 935"/>
                  <a:gd name="f13" fmla="val 1938"/>
                  <a:gd name="f14" fmla="val 1142"/>
                  <a:gd name="f15" fmla="val 1686"/>
                  <a:gd name="f16" fmla="val 1618"/>
                  <a:gd name="f17" fmla="val 1544"/>
                  <a:gd name="f18" fmla="val 1127"/>
                  <a:gd name="f19" fmla="val 1462"/>
                  <a:gd name="f20" fmla="val 1093"/>
                  <a:gd name="f21" fmla="val 1253"/>
                  <a:gd name="f22" fmla="val 1006"/>
                  <a:gd name="f23" fmla="val 1117"/>
                  <a:gd name="f24" fmla="val 803"/>
                  <a:gd name="f25" fmla="val 576"/>
                  <a:gd name="f26" fmla="val 17"/>
                  <a:gd name="f27" fmla="val 1"/>
                  <a:gd name="f28" fmla="val 3370"/>
                  <a:gd name="f29" fmla="val 2137"/>
                  <a:gd name="f30" fmla="val 2120"/>
                  <a:gd name="f31" fmla="val 1135"/>
                  <a:gd name="f32" fmla="val 3351"/>
                  <a:gd name="f33" fmla="val 4584"/>
                  <a:gd name="f34" fmla="val 5585"/>
                  <a:gd name="f35" fmla="val 6703"/>
                  <a:gd name="f36" fmla="val 2384"/>
                  <a:gd name="f37" fmla="val 1266"/>
                  <a:gd name="f38" fmla="val 5932"/>
                  <a:gd name="f39" fmla="val 245"/>
                  <a:gd name="f40" fmla="val 4648"/>
                  <a:gd name="f41" fmla="val 38"/>
                  <a:gd name="f42" fmla="val 4493"/>
                  <a:gd name="f43" fmla="val 13"/>
                  <a:gd name="f44" fmla="val 4337"/>
                  <a:gd name="f45" fmla="*/ f0 1 6704"/>
                  <a:gd name="f46" fmla="*/ f1 1 7836"/>
                  <a:gd name="f47" fmla="val f2"/>
                  <a:gd name="f48" fmla="val f3"/>
                  <a:gd name="f49" fmla="val f4"/>
                  <a:gd name="f50" fmla="+- f49 0 f47"/>
                  <a:gd name="f51" fmla="+- f48 0 f47"/>
                  <a:gd name="f52" fmla="*/ f51 1 6704"/>
                  <a:gd name="f53" fmla="*/ f50 1 7836"/>
                  <a:gd name="f54" fmla="*/ f47 1 f52"/>
                  <a:gd name="f55" fmla="*/ f48 1 f52"/>
                  <a:gd name="f56" fmla="*/ f47 1 f53"/>
                  <a:gd name="f57" fmla="*/ f49 1 f53"/>
                  <a:gd name="f58" fmla="*/ f54 f45 1"/>
                  <a:gd name="f59" fmla="*/ f55 f45 1"/>
                  <a:gd name="f60" fmla="*/ f57 f46 1"/>
                  <a:gd name="f61" fmla="*/ f56 f4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8" t="f61" r="f59" b="f60"/>
                <a:pathLst>
                  <a:path w="6704" h="7836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15" y="f14"/>
                    </a:cubicBezTo>
                    <a:cubicBezTo>
                      <a:pt x="f16" y="f14"/>
                      <a:pt x="f17" y="f18"/>
                      <a:pt x="f19" y="f20"/>
                    </a:cubicBezTo>
                    <a:cubicBezTo>
                      <a:pt x="f21" y="f22"/>
                      <a:pt x="f23" y="f24"/>
                      <a:pt x="f23" y="f25"/>
                    </a:cubicBezTo>
                    <a:lnTo>
                      <a:pt x="f23" y="f26"/>
                    </a:lnTo>
                    <a:lnTo>
                      <a:pt x="f27" y="f26"/>
                    </a:lnTo>
                    <a:lnTo>
                      <a:pt x="f27" y="f4"/>
                    </a:lnTo>
                    <a:lnTo>
                      <a:pt x="f23" y="f4"/>
                    </a:lnTo>
                    <a:lnTo>
                      <a:pt x="f23" y="f28"/>
                    </a:lnTo>
                    <a:cubicBezTo>
                      <a:pt x="f23" y="f29"/>
                      <a:pt x="f30" y="f31"/>
                      <a:pt x="f32" y="f31"/>
                    </a:cubicBezTo>
                    <a:cubicBezTo>
                      <a:pt x="f33" y="f31"/>
                      <a:pt x="f34" y="f29"/>
                      <a:pt x="f34" y="f28"/>
                    </a:cubicBezTo>
                    <a:lnTo>
                      <a:pt x="f34" y="f4"/>
                    </a:lnTo>
                    <a:lnTo>
                      <a:pt x="f35" y="f4"/>
                    </a:lnTo>
                    <a:lnTo>
                      <a:pt x="f35" y="f36"/>
                    </a:lnTo>
                    <a:cubicBezTo>
                      <a:pt x="f35" y="f37"/>
                      <a:pt x="f38" y="f39"/>
                      <a:pt x="f40" y="f41"/>
                    </a:cubicBezTo>
                    <a:cubicBezTo>
                      <a:pt x="f42" y="f43"/>
                      <a:pt x="f44" y="f2"/>
                      <a:pt x="f5" y="f2"/>
                    </a:cubicBezTo>
                    <a:close/>
                  </a:path>
                </a:pathLst>
              </a:custGeom>
              <a:solidFill>
                <a:srgbClr val="FFC14C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DBC89C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" name="Google Shape;9298;p76">
                <a:extLst>
                  <a:ext uri="{FF2B5EF4-FFF2-40B4-BE49-F238E27FC236}">
                    <a16:creationId xmlns:a16="http://schemas.microsoft.com/office/drawing/2014/main" id="{BBD54F82-0329-6CAC-9025-78ED682BEE6A}"/>
                  </a:ext>
                </a:extLst>
              </p:cNvPr>
              <p:cNvSpPr/>
              <p:nvPr/>
            </p:nvSpPr>
            <p:spPr>
              <a:xfrm>
                <a:off x="7429682" y="3697339"/>
                <a:ext cx="30577" cy="21366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19"/>
                  <a:gd name="f4" fmla="val 7819"/>
                  <a:gd name="f5" fmla="val 1118"/>
                  <a:gd name="f6" fmla="*/ f0 1 1119"/>
                  <a:gd name="f7" fmla="*/ f1 1 7819"/>
                  <a:gd name="f8" fmla="val f2"/>
                  <a:gd name="f9" fmla="val f3"/>
                  <a:gd name="f10" fmla="val f4"/>
                  <a:gd name="f11" fmla="+- f10 0 f8"/>
                  <a:gd name="f12" fmla="+- f9 0 f8"/>
                  <a:gd name="f13" fmla="*/ f12 1 1119"/>
                  <a:gd name="f14" fmla="*/ f11 1 7819"/>
                  <a:gd name="f15" fmla="*/ f8 1 f13"/>
                  <a:gd name="f16" fmla="*/ f9 1 f13"/>
                  <a:gd name="f17" fmla="*/ f8 1 f14"/>
                  <a:gd name="f18" fmla="*/ f10 1 f14"/>
                  <a:gd name="f19" fmla="*/ f15 f6 1"/>
                  <a:gd name="f20" fmla="*/ f16 f6 1"/>
                  <a:gd name="f21" fmla="*/ f18 f7 1"/>
                  <a:gd name="f22" fmla="*/ f17 f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1119" h="7819">
                    <a:moveTo>
                      <a:pt x="f2" y="f2"/>
                    </a:moveTo>
                    <a:lnTo>
                      <a:pt x="f2" y="f4"/>
                    </a:lnTo>
                    <a:lnTo>
                      <a:pt x="f5" y="f4"/>
                    </a:lnTo>
                    <a:lnTo>
                      <a:pt x="f5" y="f2"/>
                    </a:lnTo>
                    <a:close/>
                  </a:path>
                </a:pathLst>
              </a:custGeom>
              <a:solidFill>
                <a:srgbClr val="FFC14C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DBC89C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0" name="Google Shape;9299;p76">
              <a:extLst>
                <a:ext uri="{FF2B5EF4-FFF2-40B4-BE49-F238E27FC236}">
                  <a16:creationId xmlns:a16="http://schemas.microsoft.com/office/drawing/2014/main" id="{A01DFCB2-A092-D9B2-756E-550C0BDB1950}"/>
                </a:ext>
              </a:extLst>
            </p:cNvPr>
            <p:cNvGrpSpPr/>
            <p:nvPr/>
          </p:nvGrpSpPr>
          <p:grpSpPr>
            <a:xfrm>
              <a:off x="5894624" y="3482693"/>
              <a:ext cx="520942" cy="520915"/>
              <a:chOff x="5894624" y="3482693"/>
              <a:chExt cx="520942" cy="520915"/>
            </a:xfrm>
          </p:grpSpPr>
          <p:sp>
            <p:nvSpPr>
              <p:cNvPr id="11" name="Google Shape;9300;p76">
                <a:extLst>
                  <a:ext uri="{FF2B5EF4-FFF2-40B4-BE49-F238E27FC236}">
                    <a16:creationId xmlns:a16="http://schemas.microsoft.com/office/drawing/2014/main" id="{48302156-5884-DCA5-2F5A-C6D8C2733916}"/>
                  </a:ext>
                </a:extLst>
              </p:cNvPr>
              <p:cNvSpPr/>
              <p:nvPr/>
            </p:nvSpPr>
            <p:spPr>
              <a:xfrm>
                <a:off x="6140854" y="3573895"/>
                <a:ext cx="178335" cy="42971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527"/>
                  <a:gd name="f4" fmla="val 15727"/>
                  <a:gd name="f5" fmla="val 4957"/>
                  <a:gd name="f6" fmla="val 1"/>
                  <a:gd name="f7" fmla="val 4645"/>
                  <a:gd name="f8" fmla="val 4336"/>
                  <a:gd name="f9" fmla="val 24"/>
                  <a:gd name="f10" fmla="val 4028"/>
                  <a:gd name="f11" fmla="val 69"/>
                  <a:gd name="f12" fmla="val 2588"/>
                  <a:gd name="f13" fmla="val 280"/>
                  <a:gd name="f14" fmla="val 1700"/>
                  <a:gd name="f15" fmla="val 890"/>
                  <a:gd name="f16" fmla="val 1675"/>
                  <a:gd name="f17" fmla="val 2250"/>
                  <a:gd name="f18" fmla="val 5040"/>
                  <a:gd name="f19" fmla="val 5348"/>
                  <a:gd name="f20" fmla="val 1426"/>
                  <a:gd name="f21" fmla="val 5599"/>
                  <a:gd name="f22" fmla="val 1118"/>
                  <a:gd name="f23" fmla="val 6715"/>
                  <a:gd name="f24" fmla="val 6965"/>
                  <a:gd name="f25" fmla="val 7274"/>
                  <a:gd name="f26" fmla="val 3352"/>
                  <a:gd name="f27" fmla="val 3602"/>
                  <a:gd name="f28" fmla="val 3910"/>
                  <a:gd name="f29" fmla="val 5709"/>
                  <a:gd name="f30" fmla="val 5987"/>
                  <a:gd name="f31" fmla="val 3253"/>
                  <a:gd name="f32" fmla="val 2316"/>
                  <a:gd name="f33" fmla="val 3942"/>
                  <a:gd name="f34" fmla="val 1677"/>
                  <a:gd name="f35" fmla="val 4968"/>
                  <a:gd name="f36" fmla="val 1504"/>
                  <a:gd name="f37" fmla="val 5157"/>
                  <a:gd name="f38" fmla="val 1473"/>
                  <a:gd name="f39" fmla="val 5339"/>
                  <a:gd name="f40" fmla="val 1460"/>
                  <a:gd name="f41" fmla="val 5511"/>
                  <a:gd name="f42" fmla="val 5810"/>
                  <a:gd name="f43" fmla="val 6082"/>
                  <a:gd name="f44" fmla="val 1498"/>
                  <a:gd name="f45" fmla="val 6324"/>
                  <a:gd name="f46" fmla="val 1546"/>
                  <a:gd name="f47" fmla="val 6526"/>
                  <a:gd name="f48" fmla="val 182"/>
                  <a:gd name="f49" fmla="val 5988"/>
                  <a:gd name="f50" fmla="val 62"/>
                  <a:gd name="f51" fmla="val 5468"/>
                  <a:gd name="f52" fmla="*/ f0 1 6527"/>
                  <a:gd name="f53" fmla="*/ f1 1 15727"/>
                  <a:gd name="f54" fmla="val f2"/>
                  <a:gd name="f55" fmla="val f3"/>
                  <a:gd name="f56" fmla="val f4"/>
                  <a:gd name="f57" fmla="+- f56 0 f54"/>
                  <a:gd name="f58" fmla="+- f55 0 f54"/>
                  <a:gd name="f59" fmla="*/ f58 1 6527"/>
                  <a:gd name="f60" fmla="*/ f57 1 15727"/>
                  <a:gd name="f61" fmla="*/ f54 1 f59"/>
                  <a:gd name="f62" fmla="*/ f55 1 f59"/>
                  <a:gd name="f63" fmla="*/ f54 1 f60"/>
                  <a:gd name="f64" fmla="*/ f56 1 f60"/>
                  <a:gd name="f65" fmla="*/ f61 f52 1"/>
                  <a:gd name="f66" fmla="*/ f62 f52 1"/>
                  <a:gd name="f67" fmla="*/ f64 f53 1"/>
                  <a:gd name="f68" fmla="*/ f63 f5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5" t="f68" r="f66" b="f67"/>
                <a:pathLst>
                  <a:path w="6527" h="15727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4" y="f15"/>
                      <a:pt x="f16" y="f17"/>
                    </a:cubicBezTo>
                    <a:lnTo>
                      <a:pt x="f16" y="f18"/>
                    </a:lnTo>
                    <a:cubicBezTo>
                      <a:pt x="f16" y="f19"/>
                      <a:pt x="f20" y="f21"/>
                      <a:pt x="f22" y="f21"/>
                    </a:cubicBezTo>
                    <a:lnTo>
                      <a:pt x="f2" y="f21"/>
                    </a:lnTo>
                    <a:lnTo>
                      <a:pt x="f2" y="f23"/>
                    </a:lnTo>
                    <a:lnTo>
                      <a:pt x="f22" y="f23"/>
                    </a:lnTo>
                    <a:cubicBezTo>
                      <a:pt x="f20" y="f23"/>
                      <a:pt x="f16" y="f24"/>
                      <a:pt x="f16" y="f25"/>
                    </a:cubicBezTo>
                    <a:lnTo>
                      <a:pt x="f16" y="f4"/>
                    </a:lnTo>
                    <a:lnTo>
                      <a:pt x="f26" y="f4"/>
                    </a:lnTo>
                    <a:lnTo>
                      <a:pt x="f26" y="f25"/>
                    </a:lnTo>
                    <a:cubicBezTo>
                      <a:pt x="f26" y="f24"/>
                      <a:pt x="f27" y="f23"/>
                      <a:pt x="f28" y="f23"/>
                    </a:cubicBezTo>
                    <a:lnTo>
                      <a:pt x="f29" y="f23"/>
                    </a:lnTo>
                    <a:lnTo>
                      <a:pt x="f30" y="f21"/>
                    </a:lnTo>
                    <a:lnTo>
                      <a:pt x="f28" y="f21"/>
                    </a:lnTo>
                    <a:cubicBezTo>
                      <a:pt x="f27" y="f21"/>
                      <a:pt x="f26" y="f19"/>
                      <a:pt x="f26" y="f18"/>
                    </a:cubicBezTo>
                    <a:lnTo>
                      <a:pt x="f26" y="f31"/>
                    </a:lnTo>
                    <a:cubicBezTo>
                      <a:pt x="f26" y="f32"/>
                      <a:pt x="f33" y="f34"/>
                      <a:pt x="f35" y="f36"/>
                    </a:cubicBezTo>
                    <a:cubicBezTo>
                      <a:pt x="f37" y="f38"/>
                      <a:pt x="f39" y="f40"/>
                      <a:pt x="f41" y="f40"/>
                    </a:cubicBezTo>
                    <a:cubicBezTo>
                      <a:pt x="f42" y="f40"/>
                      <a:pt x="f43" y="f44"/>
                      <a:pt x="f45" y="f46"/>
                    </a:cubicBezTo>
                    <a:lnTo>
                      <a:pt x="f47" y="f48"/>
                    </a:lnTo>
                    <a:cubicBezTo>
                      <a:pt x="f49" y="f50"/>
                      <a:pt x="f51" y="f6"/>
                      <a:pt x="f5" y="f6"/>
                    </a:cubicBezTo>
                    <a:close/>
                  </a:path>
                </a:pathLst>
              </a:custGeom>
              <a:solidFill>
                <a:srgbClr val="FFC14C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DBC89C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" name="Google Shape;9301;p76">
                <a:extLst>
                  <a:ext uri="{FF2B5EF4-FFF2-40B4-BE49-F238E27FC236}">
                    <a16:creationId xmlns:a16="http://schemas.microsoft.com/office/drawing/2014/main" id="{4E459AC0-DFE2-AE28-9CB6-5F247DA29835}"/>
                  </a:ext>
                </a:extLst>
              </p:cNvPr>
              <p:cNvSpPr/>
              <p:nvPr/>
            </p:nvSpPr>
            <p:spPr>
              <a:xfrm>
                <a:off x="5894624" y="3482693"/>
                <a:ext cx="520942" cy="520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9066"/>
                  <a:gd name="f4" fmla="val 19065"/>
                  <a:gd name="f5" fmla="val 2794"/>
                  <a:gd name="f6" fmla="val 1255"/>
                  <a:gd name="f7" fmla="val 1"/>
                  <a:gd name="f8" fmla="val 1253"/>
                  <a:gd name="f9" fmla="val 2793"/>
                  <a:gd name="f10" fmla="val 16271"/>
                  <a:gd name="f11" fmla="val 17812"/>
                  <a:gd name="f12" fmla="val 9571"/>
                  <a:gd name="f13" fmla="val 11171"/>
                  <a:gd name="f14" fmla="val 8453"/>
                  <a:gd name="f15" fmla="val 8145"/>
                  <a:gd name="f16" fmla="val 7896"/>
                  <a:gd name="f17" fmla="val 10920"/>
                  <a:gd name="f18" fmla="val 10612"/>
                  <a:gd name="f19" fmla="val 8378"/>
                  <a:gd name="f20" fmla="val 8070"/>
                  <a:gd name="f21" fmla="val 7819"/>
                  <a:gd name="f22" fmla="val 5836"/>
                  <a:gd name="f23" fmla="val 3710"/>
                  <a:gd name="f24" fmla="val 10741"/>
                  <a:gd name="f25" fmla="val 2615"/>
                  <a:gd name="f26" fmla="val 12878"/>
                  <a:gd name="f27" fmla="val 2302"/>
                  <a:gd name="f28" fmla="val 13231"/>
                  <a:gd name="f29" fmla="val 2249"/>
                  <a:gd name="f30" fmla="val 13591"/>
                  <a:gd name="f31" fmla="val 2223"/>
                  <a:gd name="f32" fmla="val 13956"/>
                  <a:gd name="f33" fmla="val 14725"/>
                  <a:gd name="f34" fmla="val 15517"/>
                  <a:gd name="f35" fmla="val 2339"/>
                  <a:gd name="f36" fmla="val 16318"/>
                  <a:gd name="f37" fmla="val 2567"/>
                  <a:gd name="f38" fmla="val 16589"/>
                  <a:gd name="f39" fmla="val 2643"/>
                  <a:gd name="f40" fmla="val 16759"/>
                  <a:gd name="f41" fmla="val 2908"/>
                  <a:gd name="f42" fmla="val 16718"/>
                  <a:gd name="f43" fmla="val 3186"/>
                  <a:gd name="f44" fmla="val 16352"/>
                  <a:gd name="f45" fmla="val 5650"/>
                  <a:gd name="f46" fmla="val 16329"/>
                  <a:gd name="f47" fmla="val 5806"/>
                  <a:gd name="f48" fmla="val 16240"/>
                  <a:gd name="f49" fmla="val 5944"/>
                  <a:gd name="f50" fmla="val 16111"/>
                  <a:gd name="f51" fmla="val 6031"/>
                  <a:gd name="f52" fmla="val 16006"/>
                  <a:gd name="f53" fmla="val 6102"/>
                  <a:gd name="f54" fmla="val 15912"/>
                  <a:gd name="f55" fmla="val 6127"/>
                  <a:gd name="f56" fmla="val 15818"/>
                  <a:gd name="f57" fmla="val 15717"/>
                  <a:gd name="f58" fmla="val 15614"/>
                  <a:gd name="f59" fmla="val 6098"/>
                  <a:gd name="f60" fmla="val 15494"/>
                  <a:gd name="f61" fmla="val 6068"/>
                  <a:gd name="f62" fmla="val 15202"/>
                  <a:gd name="f63" fmla="val 5995"/>
                  <a:gd name="f64" fmla="val 14879"/>
                  <a:gd name="f65" fmla="val 5914"/>
                  <a:gd name="f66" fmla="val 14527"/>
                  <a:gd name="f67" fmla="val 14409"/>
                  <a:gd name="f68" fmla="val 14289"/>
                  <a:gd name="f69" fmla="val 5923"/>
                  <a:gd name="f70" fmla="val 14165"/>
                  <a:gd name="f71" fmla="val 13534"/>
                  <a:gd name="f72" fmla="val 6050"/>
                  <a:gd name="f73" fmla="val 13481"/>
                  <a:gd name="f74" fmla="val 6333"/>
                  <a:gd name="f75" fmla="val 6590"/>
                  <a:gd name="f76" fmla="val 15715"/>
                  <a:gd name="f77" fmla="val 15887"/>
                  <a:gd name="f78" fmla="val 16048"/>
                  <a:gd name="f79" fmla="val 7899"/>
                  <a:gd name="f80" fmla="val 16154"/>
                  <a:gd name="f81" fmla="val 8035"/>
                  <a:gd name="f82" fmla="val 16260"/>
                  <a:gd name="f83" fmla="val 8169"/>
                  <a:gd name="f84" fmla="val 16297"/>
                  <a:gd name="f85" fmla="val 8346"/>
                  <a:gd name="f86" fmla="val 16256"/>
                  <a:gd name="f87" fmla="val 8513"/>
                  <a:gd name="f88" fmla="val 15697"/>
                  <a:gd name="f89" fmla="val 10747"/>
                  <a:gd name="f90" fmla="val 15635"/>
                  <a:gd name="f91" fmla="val 10996"/>
                  <a:gd name="f92" fmla="val 15412"/>
                  <a:gd name="f93" fmla="val 11170"/>
                  <a:gd name="f94" fmla="val 15156"/>
                  <a:gd name="f95" fmla="val 16272"/>
                  <a:gd name="f96" fmla="val 17813"/>
                  <a:gd name="f97" fmla="val 17810"/>
                  <a:gd name="f98" fmla="val 16274"/>
                  <a:gd name="f99" fmla="*/ f0 1 19066"/>
                  <a:gd name="f100" fmla="*/ f1 1 19065"/>
                  <a:gd name="f101" fmla="val f2"/>
                  <a:gd name="f102" fmla="val f3"/>
                  <a:gd name="f103" fmla="val f4"/>
                  <a:gd name="f104" fmla="+- f103 0 f101"/>
                  <a:gd name="f105" fmla="+- f102 0 f101"/>
                  <a:gd name="f106" fmla="*/ f105 1 19066"/>
                  <a:gd name="f107" fmla="*/ f104 1 19065"/>
                  <a:gd name="f108" fmla="*/ f101 1 f106"/>
                  <a:gd name="f109" fmla="*/ f102 1 f106"/>
                  <a:gd name="f110" fmla="*/ f101 1 f107"/>
                  <a:gd name="f111" fmla="*/ f103 1 f107"/>
                  <a:gd name="f112" fmla="*/ f108 f99 1"/>
                  <a:gd name="f113" fmla="*/ f109 f99 1"/>
                  <a:gd name="f114" fmla="*/ f111 f100 1"/>
                  <a:gd name="f115" fmla="*/ f110 f10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12" t="f115" r="f113" b="f114"/>
                <a:pathLst>
                  <a:path w="19066" h="19065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lnTo>
                      <a:pt x="f7" y="f10"/>
                    </a:lnTo>
                    <a:cubicBezTo>
                      <a:pt x="f7" y="f11"/>
                      <a:pt x="f6" y="f4"/>
                      <a:pt x="f5" y="f4"/>
                    </a:cubicBezTo>
                    <a:lnTo>
                      <a:pt x="f12" y="f4"/>
                    </a:lnTo>
                    <a:lnTo>
                      <a:pt x="f12" y="f13"/>
                    </a:lnTo>
                    <a:lnTo>
                      <a:pt x="f14" y="f13"/>
                    </a:lnTo>
                    <a:cubicBezTo>
                      <a:pt x="f15" y="f13"/>
                      <a:pt x="f16" y="f17"/>
                      <a:pt x="f16" y="f18"/>
                    </a:cubicBezTo>
                    <a:lnTo>
                      <a:pt x="f16" y="f19"/>
                    </a:lnTo>
                    <a:cubicBezTo>
                      <a:pt x="f16" y="f20"/>
                      <a:pt x="f15" y="f21"/>
                      <a:pt x="f14" y="f21"/>
                    </a:cubicBezTo>
                    <a:lnTo>
                      <a:pt x="f12" y="f21"/>
                    </a:lnTo>
                    <a:lnTo>
                      <a:pt x="f12" y="f22"/>
                    </a:lnTo>
                    <a:cubicBezTo>
                      <a:pt x="f12" y="f23"/>
                      <a:pt x="f24" y="f25"/>
                      <a:pt x="f26" y="f27"/>
                    </a:cubicBezTo>
                    <a:cubicBezTo>
                      <a:pt x="f28" y="f29"/>
                      <a:pt x="f30" y="f31"/>
                      <a:pt x="f32" y="f31"/>
                    </a:cubicBezTo>
                    <a:cubicBezTo>
                      <a:pt x="f33" y="f31"/>
                      <a:pt x="f34" y="f35"/>
                      <a:pt x="f36" y="f37"/>
                    </a:cubicBezTo>
                    <a:cubicBezTo>
                      <a:pt x="f38" y="f39"/>
                      <a:pt x="f40" y="f41"/>
                      <a:pt x="f42" y="f43"/>
                    </a:cubicBezTo>
                    <a:lnTo>
                      <a:pt x="f44" y="f45"/>
                    </a:lnTo>
                    <a:cubicBezTo>
                      <a:pt x="f46" y="f47"/>
                      <a:pt x="f48" y="f49"/>
                      <a:pt x="f50" y="f51"/>
                    </a:cubicBezTo>
                    <a:cubicBezTo>
                      <a:pt x="f52" y="f53"/>
                      <a:pt x="f54" y="f55"/>
                      <a:pt x="f56" y="f55"/>
                    </a:cubicBezTo>
                    <a:cubicBezTo>
                      <a:pt x="f57" y="f55"/>
                      <a:pt x="f58" y="f59"/>
                      <a:pt x="f60" y="f61"/>
                    </a:cubicBezTo>
                    <a:cubicBezTo>
                      <a:pt x="f62" y="f63"/>
                      <a:pt x="f64" y="f65"/>
                      <a:pt x="f66" y="f65"/>
                    </a:cubicBezTo>
                    <a:cubicBezTo>
                      <a:pt x="f67" y="f65"/>
                      <a:pt x="f68" y="f69"/>
                      <a:pt x="f70" y="f49"/>
                    </a:cubicBezTo>
                    <a:cubicBezTo>
                      <a:pt x="f71" y="f72"/>
                      <a:pt x="f73" y="f74"/>
                      <a:pt x="f73" y="f75"/>
                    </a:cubicBezTo>
                    <a:lnTo>
                      <a:pt x="f73" y="f21"/>
                    </a:lnTo>
                    <a:lnTo>
                      <a:pt x="f76" y="f21"/>
                    </a:lnTo>
                    <a:cubicBezTo>
                      <a:pt x="f77" y="f21"/>
                      <a:pt x="f78" y="f79"/>
                      <a:pt x="f80" y="f81"/>
                    </a:cubicBezTo>
                    <a:cubicBezTo>
                      <a:pt x="f82" y="f83"/>
                      <a:pt x="f84" y="f85"/>
                      <a:pt x="f86" y="f87"/>
                    </a:cubicBezTo>
                    <a:lnTo>
                      <a:pt x="f88" y="f89"/>
                    </a:lnTo>
                    <a:cubicBezTo>
                      <a:pt x="f90" y="f91"/>
                      <a:pt x="f92" y="f93"/>
                      <a:pt x="f94" y="f93"/>
                    </a:cubicBezTo>
                    <a:lnTo>
                      <a:pt x="f73" y="f93"/>
                    </a:lnTo>
                    <a:lnTo>
                      <a:pt x="f73" y="f4"/>
                    </a:lnTo>
                    <a:lnTo>
                      <a:pt x="f95" y="f4"/>
                    </a:lnTo>
                    <a:cubicBezTo>
                      <a:pt x="f96" y="f4"/>
                      <a:pt x="f3" y="f97"/>
                      <a:pt x="f3" y="f10"/>
                    </a:cubicBezTo>
                    <a:lnTo>
                      <a:pt x="f3" y="f9"/>
                    </a:lnTo>
                    <a:cubicBezTo>
                      <a:pt x="f3" y="f8"/>
                      <a:pt x="f96" y="f2"/>
                      <a:pt x="f98" y="f2"/>
                    </a:cubicBezTo>
                    <a:close/>
                  </a:path>
                </a:pathLst>
              </a:custGeom>
              <a:solidFill>
                <a:srgbClr val="FFC14C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DBC89C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3" name="Google Shape;9302;p76">
              <a:extLst>
                <a:ext uri="{FF2B5EF4-FFF2-40B4-BE49-F238E27FC236}">
                  <a16:creationId xmlns:a16="http://schemas.microsoft.com/office/drawing/2014/main" id="{18135FB1-E14B-408D-9C3A-848FF5C2EF48}"/>
                </a:ext>
              </a:extLst>
            </p:cNvPr>
            <p:cNvGrpSpPr/>
            <p:nvPr/>
          </p:nvGrpSpPr>
          <p:grpSpPr>
            <a:xfrm>
              <a:off x="6608259" y="3482693"/>
              <a:ext cx="520887" cy="520915"/>
              <a:chOff x="6608259" y="3482693"/>
              <a:chExt cx="520887" cy="520915"/>
            </a:xfrm>
          </p:grpSpPr>
          <p:sp>
            <p:nvSpPr>
              <p:cNvPr id="14" name="Google Shape;9303;p76">
                <a:extLst>
                  <a:ext uri="{FF2B5EF4-FFF2-40B4-BE49-F238E27FC236}">
                    <a16:creationId xmlns:a16="http://schemas.microsoft.com/office/drawing/2014/main" id="{CB47618B-B09E-FF3A-57E0-A4BB91EB5438}"/>
                  </a:ext>
                </a:extLst>
              </p:cNvPr>
              <p:cNvSpPr/>
              <p:nvPr/>
            </p:nvSpPr>
            <p:spPr>
              <a:xfrm>
                <a:off x="6700823" y="3575294"/>
                <a:ext cx="335749" cy="33572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288"/>
                  <a:gd name="f4" fmla="val 12287"/>
                  <a:gd name="f5" fmla="val 10053"/>
                  <a:gd name="f6" fmla="val 1117"/>
                  <a:gd name="f7" fmla="val 10669"/>
                  <a:gd name="f8" fmla="val 11171"/>
                  <a:gd name="f9" fmla="val 1617"/>
                  <a:gd name="f10" fmla="val 2233"/>
                  <a:gd name="f11" fmla="val 11170"/>
                  <a:gd name="f12" fmla="val 2850"/>
                  <a:gd name="f13" fmla="val 3351"/>
                  <a:gd name="f14" fmla="val 9438"/>
                  <a:gd name="f15" fmla="val 8937"/>
                  <a:gd name="f16" fmla="val 6144"/>
                  <a:gd name="f17" fmla="val 8300"/>
                  <a:gd name="f18" fmla="val 3988"/>
                  <a:gd name="f19" fmla="val 8299"/>
                  <a:gd name="f20" fmla="val 10054"/>
                  <a:gd name="f21" fmla="val 3989"/>
                  <a:gd name="f22" fmla="val 2234"/>
                  <a:gd name="f23" fmla="val 3987"/>
                  <a:gd name="f24" fmla="val 1675"/>
                  <a:gd name="f25" fmla="val 1"/>
                  <a:gd name="f26" fmla="val 752"/>
                  <a:gd name="f27" fmla="val 751"/>
                  <a:gd name="f28" fmla="val 1676"/>
                  <a:gd name="f29" fmla="val 10611"/>
                  <a:gd name="f30" fmla="val 11536"/>
                  <a:gd name="f31" fmla="val 12286"/>
                  <a:gd name="f32" fmla="val 10612"/>
                  <a:gd name="f33" fmla="*/ f0 1 12288"/>
                  <a:gd name="f34" fmla="*/ f1 1 12287"/>
                  <a:gd name="f35" fmla="val f2"/>
                  <a:gd name="f36" fmla="val f3"/>
                  <a:gd name="f37" fmla="val f4"/>
                  <a:gd name="f38" fmla="+- f37 0 f35"/>
                  <a:gd name="f39" fmla="+- f36 0 f35"/>
                  <a:gd name="f40" fmla="*/ f39 1 12288"/>
                  <a:gd name="f41" fmla="*/ f38 1 12287"/>
                  <a:gd name="f42" fmla="*/ f35 1 f40"/>
                  <a:gd name="f43" fmla="*/ f36 1 f40"/>
                  <a:gd name="f44" fmla="*/ f35 1 f41"/>
                  <a:gd name="f45" fmla="*/ f37 1 f41"/>
                  <a:gd name="f46" fmla="*/ f42 f33 1"/>
                  <a:gd name="f47" fmla="*/ f43 f33 1"/>
                  <a:gd name="f48" fmla="*/ f45 f34 1"/>
                  <a:gd name="f49" fmla="*/ f44 f3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6" t="f49" r="f47" b="f48"/>
                <a:pathLst>
                  <a:path w="12288" h="12287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11" y="f12"/>
                      <a:pt x="f7" y="f13"/>
                      <a:pt x="f5" y="f13"/>
                    </a:cubicBezTo>
                    <a:cubicBezTo>
                      <a:pt x="f14" y="f13"/>
                      <a:pt x="f15" y="f12"/>
                      <a:pt x="f15" y="f10"/>
                    </a:cubicBezTo>
                    <a:cubicBezTo>
                      <a:pt x="f15" y="f9"/>
                      <a:pt x="f14" y="f6"/>
                      <a:pt x="f5" y="f6"/>
                    </a:cubicBezTo>
                    <a:close/>
                    <a:moveTo>
                      <a:pt x="f16" y="f10"/>
                    </a:moveTo>
                    <a:cubicBezTo>
                      <a:pt x="f17" y="f10"/>
                      <a:pt x="f5" y="f18"/>
                      <a:pt x="f5" y="f16"/>
                    </a:cubicBezTo>
                    <a:cubicBezTo>
                      <a:pt x="f5" y="f19"/>
                      <a:pt x="f17" y="f20"/>
                      <a:pt x="f16" y="f20"/>
                    </a:cubicBezTo>
                    <a:cubicBezTo>
                      <a:pt x="f21" y="f20"/>
                      <a:pt x="f22" y="f19"/>
                      <a:pt x="f22" y="f16"/>
                    </a:cubicBezTo>
                    <a:cubicBezTo>
                      <a:pt x="f22" y="f18"/>
                      <a:pt x="f23" y="f10"/>
                      <a:pt x="f16" y="f10"/>
                    </a:cubicBezTo>
                    <a:close/>
                    <a:moveTo>
                      <a:pt x="f24" y="f25"/>
                    </a:moveTo>
                    <a:cubicBezTo>
                      <a:pt x="f26" y="f25"/>
                      <a:pt x="f2" y="f27"/>
                      <a:pt x="f2" y="f28"/>
                    </a:cubicBezTo>
                    <a:lnTo>
                      <a:pt x="f2" y="f29"/>
                    </a:lnTo>
                    <a:cubicBezTo>
                      <a:pt x="f2" y="f30"/>
                      <a:pt x="f26" y="f31"/>
                      <a:pt x="f24" y="f31"/>
                    </a:cubicBezTo>
                    <a:lnTo>
                      <a:pt x="f32" y="f31"/>
                    </a:lnTo>
                    <a:cubicBezTo>
                      <a:pt x="f30" y="f31"/>
                      <a:pt x="f3" y="f30"/>
                      <a:pt x="f3" y="f29"/>
                    </a:cubicBezTo>
                    <a:lnTo>
                      <a:pt x="f3" y="f28"/>
                    </a:lnTo>
                    <a:cubicBezTo>
                      <a:pt x="f3" y="f26"/>
                      <a:pt x="f30" y="f25"/>
                      <a:pt x="f32" y="f25"/>
                    </a:cubicBezTo>
                    <a:close/>
                  </a:path>
                </a:pathLst>
              </a:custGeom>
              <a:solidFill>
                <a:srgbClr val="FFC14C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DBC89C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" name="Google Shape;9304;p76">
                <a:extLst>
                  <a:ext uri="{FF2B5EF4-FFF2-40B4-BE49-F238E27FC236}">
                    <a16:creationId xmlns:a16="http://schemas.microsoft.com/office/drawing/2014/main" id="{466561CF-F2F4-B933-22F1-C17427FD1D95}"/>
                  </a:ext>
                </a:extLst>
              </p:cNvPr>
              <p:cNvSpPr/>
              <p:nvPr/>
            </p:nvSpPr>
            <p:spPr>
              <a:xfrm>
                <a:off x="6792355" y="3666844"/>
                <a:ext cx="152686" cy="15259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588"/>
                  <a:gd name="f4" fmla="val 5585"/>
                  <a:gd name="f5" fmla="val 2794"/>
                  <a:gd name="f6" fmla="val 1255"/>
                  <a:gd name="f7" fmla="val 1"/>
                  <a:gd name="f8" fmla="val 1252"/>
                  <a:gd name="f9" fmla="val 2793"/>
                  <a:gd name="f10" fmla="val 4332"/>
                  <a:gd name="f11" fmla="val 4333"/>
                  <a:gd name="f12" fmla="val 5587"/>
                  <a:gd name="f13" fmla="*/ f0 1 5588"/>
                  <a:gd name="f14" fmla="*/ f1 1 5585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5588"/>
                  <a:gd name="f21" fmla="*/ f18 1 5585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5588" h="5585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6" y="f4"/>
                      <a:pt x="f5" y="f4"/>
                    </a:cubicBezTo>
                    <a:cubicBezTo>
                      <a:pt x="f11" y="f4"/>
                      <a:pt x="f12" y="f10"/>
                      <a:pt x="f12" y="f9"/>
                    </a:cubicBezTo>
                    <a:cubicBezTo>
                      <a:pt x="f12" y="f8"/>
                      <a:pt x="f11" y="f2"/>
                      <a:pt x="f5" y="f2"/>
                    </a:cubicBezTo>
                    <a:close/>
                  </a:path>
                </a:pathLst>
              </a:custGeom>
              <a:solidFill>
                <a:srgbClr val="FFC14C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DBC89C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" name="Google Shape;9305;p76">
                <a:extLst>
                  <a:ext uri="{FF2B5EF4-FFF2-40B4-BE49-F238E27FC236}">
                    <a16:creationId xmlns:a16="http://schemas.microsoft.com/office/drawing/2014/main" id="{04C6964F-8455-2280-B3BF-2DA8E0DD5C12}"/>
                  </a:ext>
                </a:extLst>
              </p:cNvPr>
              <p:cNvSpPr/>
              <p:nvPr/>
            </p:nvSpPr>
            <p:spPr>
              <a:xfrm>
                <a:off x="6608259" y="3482693"/>
                <a:ext cx="520887" cy="520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9064"/>
                  <a:gd name="f4" fmla="val 19065"/>
                  <a:gd name="f5" fmla="val 14000"/>
                  <a:gd name="f6" fmla="val 2271"/>
                  <a:gd name="f7" fmla="val 15539"/>
                  <a:gd name="f8" fmla="val 16794"/>
                  <a:gd name="f9" fmla="val 3524"/>
                  <a:gd name="f10" fmla="val 5065"/>
                  <a:gd name="f11" fmla="val 15541"/>
                  <a:gd name="f12" fmla="val 16793"/>
                  <a:gd name="f13" fmla="val 5063"/>
                  <a:gd name="f14" fmla="val 2272"/>
                  <a:gd name="f15" fmla="val 2829"/>
                  <a:gd name="f16" fmla="val 1290"/>
                  <a:gd name="f17" fmla="val 2831"/>
                  <a:gd name="f18" fmla="val 16234"/>
                  <a:gd name="f19" fmla="val 17775"/>
                  <a:gd name="f20" fmla="val 16235"/>
                  <a:gd name="f21" fmla="val 17774"/>
                  <a:gd name="f22" fmla="val 19063"/>
                  <a:gd name="f23" fmla="*/ f0 1 19064"/>
                  <a:gd name="f24" fmla="*/ f1 1 19065"/>
                  <a:gd name="f25" fmla="val f2"/>
                  <a:gd name="f26" fmla="val f3"/>
                  <a:gd name="f27" fmla="val f4"/>
                  <a:gd name="f28" fmla="+- f27 0 f25"/>
                  <a:gd name="f29" fmla="+- f26 0 f25"/>
                  <a:gd name="f30" fmla="*/ f29 1 19064"/>
                  <a:gd name="f31" fmla="*/ f28 1 19065"/>
                  <a:gd name="f32" fmla="*/ f25 1 f30"/>
                  <a:gd name="f33" fmla="*/ f26 1 f30"/>
                  <a:gd name="f34" fmla="*/ f25 1 f31"/>
                  <a:gd name="f35" fmla="*/ f27 1 f31"/>
                  <a:gd name="f36" fmla="*/ f32 f23 1"/>
                  <a:gd name="f37" fmla="*/ f33 f23 1"/>
                  <a:gd name="f38" fmla="*/ f35 f24 1"/>
                  <a:gd name="f39" fmla="*/ f34 f2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6" t="f39" r="f37" b="f38"/>
                <a:pathLst>
                  <a:path w="19064" h="19065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5"/>
                    </a:ln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9" y="f12"/>
                      <a:pt x="f14" y="f11"/>
                      <a:pt x="f14" y="f5"/>
                    </a:cubicBezTo>
                    <a:lnTo>
                      <a:pt x="f14" y="f10"/>
                    </a:lnTo>
                    <a:cubicBezTo>
                      <a:pt x="f14" y="f9"/>
                      <a:pt x="f9" y="f6"/>
                      <a:pt x="f13" y="f6"/>
                    </a:cubicBezTo>
                    <a:close/>
                    <a:moveTo>
                      <a:pt x="f15" y="f2"/>
                    </a:moveTo>
                    <a:cubicBezTo>
                      <a:pt x="f16" y="f2"/>
                      <a:pt x="f2" y="f16"/>
                      <a:pt x="f2" y="f17"/>
                    </a:cubicBezTo>
                    <a:lnTo>
                      <a:pt x="f2" y="f18"/>
                    </a:lnTo>
                    <a:cubicBezTo>
                      <a:pt x="f2" y="f19"/>
                      <a:pt x="f16" y="f4"/>
                      <a:pt x="f15" y="f4"/>
                    </a:cubicBezTo>
                    <a:lnTo>
                      <a:pt x="f20" y="f4"/>
                    </a:lnTo>
                    <a:cubicBezTo>
                      <a:pt x="f21" y="f4"/>
                      <a:pt x="f22" y="f19"/>
                      <a:pt x="f22" y="f18"/>
                    </a:cubicBezTo>
                    <a:lnTo>
                      <a:pt x="f22" y="f17"/>
                    </a:lnTo>
                    <a:cubicBezTo>
                      <a:pt x="f22" y="f16"/>
                      <a:pt x="f21" y="f2"/>
                      <a:pt x="f20" y="f2"/>
                    </a:cubicBezTo>
                    <a:close/>
                  </a:path>
                </a:pathLst>
              </a:custGeom>
              <a:solidFill>
                <a:srgbClr val="FFC14C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DBC89C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</p:grpSp>
      <p:sp>
        <p:nvSpPr>
          <p:cNvPr id="17" name="Google Shape;9306;p76">
            <a:extLst>
              <a:ext uri="{FF2B5EF4-FFF2-40B4-BE49-F238E27FC236}">
                <a16:creationId xmlns:a16="http://schemas.microsoft.com/office/drawing/2014/main" id="{03551ECB-D8DB-0B1B-1EE8-CA351A5A5F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12761" y="690015"/>
            <a:ext cx="3852001" cy="1073697"/>
          </a:xfrm>
        </p:spPr>
        <p:txBody>
          <a:bodyPr/>
          <a:lstStyle/>
          <a:p>
            <a:pPr lvl="0"/>
            <a:r>
              <a:rPr lang="en-US"/>
              <a:t>Thanks!</a:t>
            </a:r>
          </a:p>
        </p:txBody>
      </p:sp>
      <p:sp>
        <p:nvSpPr>
          <p:cNvPr id="18" name="Google Shape;9503;p76">
            <a:extLst>
              <a:ext uri="{FF2B5EF4-FFF2-40B4-BE49-F238E27FC236}">
                <a16:creationId xmlns:a16="http://schemas.microsoft.com/office/drawing/2014/main" id="{1461EF3E-E58C-C26B-0776-A25E1615A654}"/>
              </a:ext>
            </a:extLst>
          </p:cNvPr>
          <p:cNvSpPr/>
          <p:nvPr/>
        </p:nvSpPr>
        <p:spPr>
          <a:xfrm rot="10799991">
            <a:off x="8244623" y="1153022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Elipse 8">
            <a:extLst>
              <a:ext uri="{FF2B5EF4-FFF2-40B4-BE49-F238E27FC236}">
                <a16:creationId xmlns:a16="http://schemas.microsoft.com/office/drawing/2014/main" id="{19DD536A-BDB6-C026-3458-B16447D0CD30}"/>
              </a:ext>
            </a:extLst>
          </p:cNvPr>
          <p:cNvSpPr/>
          <p:nvPr/>
        </p:nvSpPr>
        <p:spPr>
          <a:xfrm>
            <a:off x="497598" y="4310335"/>
            <a:ext cx="4272378" cy="42162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0" name="Grupo 7">
            <a:extLst>
              <a:ext uri="{FF2B5EF4-FFF2-40B4-BE49-F238E27FC236}">
                <a16:creationId xmlns:a16="http://schemas.microsoft.com/office/drawing/2014/main" id="{6FC39A31-B8D2-F040-7F92-51845FFE2736}"/>
              </a:ext>
            </a:extLst>
          </p:cNvPr>
          <p:cNvGrpSpPr/>
          <p:nvPr/>
        </p:nvGrpSpPr>
        <p:grpSpPr>
          <a:xfrm>
            <a:off x="1322487" y="690015"/>
            <a:ext cx="2869597" cy="3945352"/>
            <a:chOff x="1322487" y="690015"/>
            <a:chExt cx="2869597" cy="3945352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8B10F1CF-91ED-9AD0-1ACC-5D8A95E4F172}"/>
                </a:ext>
              </a:extLst>
            </p:cNvPr>
            <p:cNvSpPr/>
            <p:nvPr/>
          </p:nvSpPr>
          <p:spPr>
            <a:xfrm>
              <a:off x="1322487" y="690015"/>
              <a:ext cx="2869597" cy="39453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6"/>
                <a:gd name="f7" fmla="val 1549"/>
                <a:gd name="f8" fmla="val 220"/>
                <a:gd name="f9" fmla="val 204"/>
                <a:gd name="f10" fmla="val 187"/>
                <a:gd name="f11" fmla="val 170"/>
                <a:gd name="f12" fmla="val 167"/>
                <a:gd name="f13" fmla="val 1548"/>
                <a:gd name="f14" fmla="val 164"/>
                <a:gd name="f15" fmla="val 1546"/>
                <a:gd name="f16" fmla="val 161"/>
                <a:gd name="f17" fmla="val 87"/>
                <a:gd name="f18" fmla="val 1532"/>
                <a:gd name="f19" fmla="val 27"/>
                <a:gd name="f20" fmla="val 1474"/>
                <a:gd name="f21" fmla="val 14"/>
                <a:gd name="f22" fmla="val 1402"/>
                <a:gd name="f23" fmla="val 1324"/>
                <a:gd name="f24" fmla="val 32"/>
                <a:gd name="f25" fmla="val 1251"/>
                <a:gd name="f26" fmla="val 97"/>
                <a:gd name="f27" fmla="val 1210"/>
                <a:gd name="f28" fmla="val 127"/>
                <a:gd name="f29" fmla="val 1192"/>
                <a:gd name="f30" fmla="val 157"/>
                <a:gd name="f31" fmla="val 1175"/>
                <a:gd name="f32" fmla="val 1159"/>
                <a:gd name="f33" fmla="val 196"/>
                <a:gd name="f34" fmla="val 1154"/>
                <a:gd name="f35" fmla="val 197"/>
                <a:gd name="f36" fmla="val 1149"/>
                <a:gd name="f37" fmla="val 195"/>
                <a:gd name="f38" fmla="val 1139"/>
                <a:gd name="f39" fmla="val 186"/>
                <a:gd name="f40" fmla="val 1101"/>
                <a:gd name="f41" fmla="val 176"/>
                <a:gd name="f42" fmla="val 1062"/>
                <a:gd name="f43" fmla="val 174"/>
                <a:gd name="f44" fmla="val 1024"/>
                <a:gd name="f45" fmla="val 171"/>
                <a:gd name="f46" fmla="val 982"/>
                <a:gd name="f47" fmla="val 178"/>
                <a:gd name="f48" fmla="val 941"/>
                <a:gd name="f49" fmla="val 897"/>
                <a:gd name="f50" fmla="val 172"/>
                <a:gd name="f51" fmla="val 894"/>
                <a:gd name="f52" fmla="val 159"/>
                <a:gd name="f53" fmla="val 891"/>
                <a:gd name="f54" fmla="val 147"/>
                <a:gd name="f55" fmla="val 887"/>
                <a:gd name="f56" fmla="val 78"/>
                <a:gd name="f57" fmla="val 868"/>
                <a:gd name="f58" fmla="val 41"/>
                <a:gd name="f59" fmla="val 816"/>
                <a:gd name="f60" fmla="val 44"/>
                <a:gd name="f61" fmla="val 745"/>
                <a:gd name="f62" fmla="val 47"/>
                <a:gd name="f63" fmla="val 674"/>
                <a:gd name="f64" fmla="val 118"/>
                <a:gd name="f65" fmla="val 612"/>
                <a:gd name="f66" fmla="val 189"/>
                <a:gd name="f67" fmla="val 623"/>
                <a:gd name="f68" fmla="val 225"/>
                <a:gd name="f69" fmla="val 628"/>
                <a:gd name="f70" fmla="val 261"/>
                <a:gd name="f71" fmla="val 640"/>
                <a:gd name="f72" fmla="val 296"/>
                <a:gd name="f73" fmla="val 649"/>
                <a:gd name="f74" fmla="val 303"/>
                <a:gd name="f75" fmla="val 651"/>
                <a:gd name="f76" fmla="val 311"/>
                <a:gd name="f77" fmla="val 652"/>
                <a:gd name="f78" fmla="val 318"/>
                <a:gd name="f79" fmla="val 654"/>
                <a:gd name="f80" fmla="val 316"/>
                <a:gd name="f81" fmla="val 648"/>
                <a:gd name="f82" fmla="val 313"/>
                <a:gd name="f83" fmla="val 646"/>
                <a:gd name="f84" fmla="val 310"/>
                <a:gd name="f85" fmla="val 643"/>
                <a:gd name="f86" fmla="val 240"/>
                <a:gd name="f87" fmla="val 584"/>
                <a:gd name="f88" fmla="val 199"/>
                <a:gd name="f89" fmla="val 510"/>
                <a:gd name="f90" fmla="val 417"/>
                <a:gd name="f91" fmla="val 194"/>
                <a:gd name="f92" fmla="val 405"/>
                <a:gd name="f93" fmla="val 190"/>
                <a:gd name="f94" fmla="val 400"/>
                <a:gd name="f95" fmla="val 179"/>
                <a:gd name="f96" fmla="val 395"/>
                <a:gd name="f97" fmla="val 362"/>
                <a:gd name="f98" fmla="val 278"/>
                <a:gd name="f99" fmla="val 56"/>
                <a:gd name="f100" fmla="val 191"/>
                <a:gd name="f101" fmla="val 65"/>
                <a:gd name="f102" fmla="val 111"/>
                <a:gd name="f103" fmla="val 124"/>
                <a:gd name="f104" fmla="val 42"/>
                <a:gd name="f105" fmla="val 201"/>
                <a:gd name="f106" fmla="val 22"/>
                <a:gd name="f107" fmla="val 280"/>
                <a:gd name="f108" fmla="val 363"/>
                <a:gd name="f109" fmla="val 29"/>
                <a:gd name="f110" fmla="val 412"/>
                <a:gd name="f111" fmla="val 96"/>
                <a:gd name="f112" fmla="val 419"/>
                <a:gd name="f113" fmla="val 105"/>
                <a:gd name="f114" fmla="val 424"/>
                <a:gd name="f115" fmla="val 106"/>
                <a:gd name="f116" fmla="val 434"/>
                <a:gd name="f117" fmla="val 103"/>
                <a:gd name="f118" fmla="val 514"/>
                <a:gd name="f119" fmla="val 594"/>
                <a:gd name="f120" fmla="val 683"/>
                <a:gd name="f121" fmla="val 687"/>
                <a:gd name="f122" fmla="val 104"/>
                <a:gd name="f123" fmla="val 693"/>
                <a:gd name="f124" fmla="val 739"/>
                <a:gd name="f125" fmla="val 37"/>
                <a:gd name="f126" fmla="val 800"/>
                <a:gd name="f127" fmla="val 9"/>
                <a:gd name="f128" fmla="val 874"/>
                <a:gd name="f129" fmla="val 16"/>
                <a:gd name="f130" fmla="val 966"/>
                <a:gd name="f131" fmla="val 25"/>
                <a:gd name="f132" fmla="val 1037"/>
                <a:gd name="f133" fmla="val 1049"/>
                <a:gd name="f134" fmla="val 1061"/>
                <a:gd name="f135" fmla="val 276"/>
                <a:gd name="f136" fmla="val 1009"/>
                <a:gd name="f137" fmla="val 925"/>
                <a:gd name="f138" fmla="val 396"/>
                <a:gd name="f139" fmla="val 915"/>
                <a:gd name="f140" fmla="val 911"/>
                <a:gd name="f141" fmla="val 416"/>
                <a:gd name="f142" fmla="val 908"/>
                <a:gd name="f143" fmla="val 487"/>
                <a:gd name="f144" fmla="val 882"/>
                <a:gd name="f145" fmla="val 550"/>
                <a:gd name="f146" fmla="val 836"/>
                <a:gd name="f147" fmla="val 604"/>
                <a:gd name="f148" fmla="val 820"/>
                <a:gd name="f149" fmla="val 805"/>
                <a:gd name="f150" fmla="val 641"/>
                <a:gd name="f151" fmla="val 795"/>
                <a:gd name="f152" fmla="val 653"/>
                <a:gd name="f153" fmla="val 822"/>
                <a:gd name="f154" fmla="val 645"/>
                <a:gd name="f155" fmla="val 861"/>
                <a:gd name="f156" fmla="val 634"/>
                <a:gd name="f157" fmla="val 899"/>
                <a:gd name="f158" fmla="val 625"/>
                <a:gd name="f159" fmla="val 993"/>
                <a:gd name="f160" fmla="val 603"/>
                <a:gd name="f161" fmla="val 1081"/>
                <a:gd name="f162" fmla="val 689"/>
                <a:gd name="f163" fmla="val 1060"/>
                <a:gd name="f164" fmla="val 783"/>
                <a:gd name="f165" fmla="val 1048"/>
                <a:gd name="f166" fmla="val 1015"/>
                <a:gd name="f167" fmla="val 870"/>
                <a:gd name="f168" fmla="val 963"/>
                <a:gd name="f169" fmla="val 886"/>
                <a:gd name="f170" fmla="val 949"/>
                <a:gd name="f171" fmla="val 935"/>
                <a:gd name="f172" fmla="val 921"/>
                <a:gd name="f173" fmla="val 898"/>
                <a:gd name="f174" fmla="val 940"/>
                <a:gd name="f175" fmla="val 979"/>
                <a:gd name="f176" fmla="val 939"/>
                <a:gd name="f177" fmla="val 1063"/>
                <a:gd name="f178" fmla="val 910"/>
                <a:gd name="f179" fmla="val 1142"/>
                <a:gd name="f180" fmla="val 1150"/>
                <a:gd name="f181" fmla="val 1153"/>
                <a:gd name="f182" fmla="val 917"/>
                <a:gd name="f183" fmla="val 1157"/>
                <a:gd name="f184" fmla="val 946"/>
                <a:gd name="f185" fmla="val 1174"/>
                <a:gd name="f186" fmla="val 976"/>
                <a:gd name="f187" fmla="val 1190"/>
                <a:gd name="f188" fmla="val 1005"/>
                <a:gd name="f189" fmla="val 1207"/>
                <a:gd name="f190" fmla="val 1116"/>
                <a:gd name="f191" fmla="val 1274"/>
                <a:gd name="f192" fmla="val 1430"/>
                <a:gd name="f193" fmla="val 1510"/>
                <a:gd name="f194" fmla="val 998"/>
                <a:gd name="f195" fmla="val 1531"/>
                <a:gd name="f196" fmla="val 968"/>
                <a:gd name="f197" fmla="val 1541"/>
                <a:gd name="f198" fmla="val 936"/>
                <a:gd name="f199" fmla="val 919"/>
                <a:gd name="f200" fmla="val 902"/>
                <a:gd name="f201" fmla="val 885"/>
                <a:gd name="f202" fmla="val 1538"/>
                <a:gd name="f203" fmla="val 796"/>
                <a:gd name="f204" fmla="val 753"/>
                <a:gd name="f205" fmla="val 1486"/>
                <a:gd name="f206" fmla="val 708"/>
                <a:gd name="f207" fmla="val 1461"/>
                <a:gd name="f208" fmla="val 664"/>
                <a:gd name="f209" fmla="val 1435"/>
                <a:gd name="f210" fmla="val 619"/>
                <a:gd name="f211" fmla="val 1410"/>
                <a:gd name="f212" fmla="val 609"/>
                <a:gd name="f213" fmla="val 1403"/>
                <a:gd name="f214" fmla="val 598"/>
                <a:gd name="f215" fmla="val 1400"/>
                <a:gd name="f216" fmla="val 586"/>
                <a:gd name="f217" fmla="val 1401"/>
                <a:gd name="f218" fmla="val 569"/>
                <a:gd name="f219" fmla="val 553"/>
                <a:gd name="f220" fmla="val 1404"/>
                <a:gd name="f221" fmla="val 537"/>
                <a:gd name="f222" fmla="val 513"/>
                <a:gd name="f223" fmla="val 1399"/>
                <a:gd name="f224" fmla="val 493"/>
                <a:gd name="f225" fmla="val 473"/>
                <a:gd name="f226" fmla="val 1417"/>
                <a:gd name="f227" fmla="val 460"/>
                <a:gd name="f228" fmla="val 1426"/>
                <a:gd name="f229" fmla="val 445"/>
                <a:gd name="f230" fmla="val 1434"/>
                <a:gd name="f231" fmla="val 431"/>
                <a:gd name="f232" fmla="val 1442"/>
                <a:gd name="f233" fmla="val 361"/>
                <a:gd name="f234" fmla="val 1477"/>
                <a:gd name="f235" fmla="val 298"/>
                <a:gd name="f236" fmla="val 1528"/>
                <a:gd name="f237" fmla="val 548"/>
                <a:gd name="f238" fmla="val 907"/>
                <a:gd name="f239" fmla="val 546"/>
                <a:gd name="f240" fmla="val 905"/>
                <a:gd name="f241" fmla="val 495"/>
                <a:gd name="f242" fmla="val 862"/>
                <a:gd name="f243" fmla="val 420"/>
                <a:gd name="f244" fmla="val 865"/>
                <a:gd name="f245" fmla="val 374"/>
                <a:gd name="f246" fmla="val 912"/>
                <a:gd name="f247" fmla="val 327"/>
                <a:gd name="f248" fmla="val 961"/>
                <a:gd name="f249" fmla="val 325"/>
                <a:gd name="f250" fmla="val 372"/>
                <a:gd name="f251" fmla="val 1085"/>
                <a:gd name="f252" fmla="val 426"/>
                <a:gd name="f253" fmla="val 1141"/>
                <a:gd name="f254" fmla="val 482"/>
                <a:gd name="f255" fmla="val 1195"/>
                <a:gd name="f256" fmla="val 1249"/>
                <a:gd name="f257" fmla="val 547"/>
                <a:gd name="f258" fmla="val 1260"/>
                <a:gd name="f259" fmla="val 559"/>
                <a:gd name="f260" fmla="val 570"/>
                <a:gd name="f261" fmla="val 1194"/>
                <a:gd name="f262" fmla="val 682"/>
                <a:gd name="f263" fmla="val 1140"/>
                <a:gd name="f264" fmla="val 736"/>
                <a:gd name="f265" fmla="val 1083"/>
                <a:gd name="f266" fmla="val 792"/>
                <a:gd name="f267" fmla="val 1023"/>
                <a:gd name="f268" fmla="val 771"/>
                <a:gd name="f269" fmla="val 922"/>
                <a:gd name="f270" fmla="val 696"/>
                <a:gd name="f271" fmla="val 644"/>
                <a:gd name="f272" fmla="val 863"/>
                <a:gd name="f273" fmla="val 597"/>
                <a:gd name="f274" fmla="val 873"/>
                <a:gd name="f275" fmla="val 552"/>
                <a:gd name="f276" fmla="val 563"/>
                <a:gd name="f277" fmla="val 647"/>
                <a:gd name="f278" fmla="val 574"/>
                <a:gd name="f279" fmla="val 632"/>
                <a:gd name="f280" fmla="val 659"/>
                <a:gd name="f281" fmla="val 606"/>
                <a:gd name="f282" fmla="val 669"/>
                <a:gd name="f283" fmla="val 561"/>
                <a:gd name="f284" fmla="val 679"/>
                <a:gd name="f285" fmla="val 520"/>
                <a:gd name="f286" fmla="val 660"/>
                <a:gd name="f287" fmla="val 479"/>
                <a:gd name="f288" fmla="val 455"/>
                <a:gd name="f289" fmla="val 579"/>
                <a:gd name="f290" fmla="val 428"/>
                <a:gd name="f291" fmla="val 477"/>
                <a:gd name="f292" fmla="val 459"/>
                <a:gd name="f293" fmla="val 498"/>
                <a:gd name="f294" fmla="val 571"/>
                <a:gd name="f295" fmla="val 469"/>
                <a:gd name="f296" fmla="val 616"/>
                <a:gd name="f297" fmla="val 492"/>
                <a:gd name="f298" fmla="val 637"/>
                <a:gd name="f299" fmla="val 214"/>
                <a:gd name="f300" fmla="val 300"/>
                <a:gd name="f301" fmla="val 238"/>
                <a:gd name="f302" fmla="val 192"/>
                <a:gd name="f303" fmla="val 330"/>
                <a:gd name="f304" fmla="val 154"/>
                <a:gd name="f305" fmla="val 304"/>
                <a:gd name="f306" fmla="val 120"/>
                <a:gd name="f307" fmla="val 262"/>
                <a:gd name="f308" fmla="val 107"/>
                <a:gd name="f309" fmla="val 223"/>
                <a:gd name="f310" fmla="val 184"/>
                <a:gd name="f311" fmla="val 133"/>
                <a:gd name="f312" fmla="val 169"/>
                <a:gd name="f313" fmla="val 156"/>
                <a:gd name="f314" fmla="val 212"/>
                <a:gd name="f315" fmla="val 155"/>
                <a:gd name="f316" fmla="val 250"/>
                <a:gd name="f317" fmla="val 287"/>
                <a:gd name="f318" fmla="val 892"/>
                <a:gd name="f319" fmla="val 301"/>
                <a:gd name="f320" fmla="val 933"/>
                <a:gd name="f321" fmla="val 283"/>
                <a:gd name="f322" fmla="val 954"/>
                <a:gd name="f323" fmla="val 244"/>
                <a:gd name="f324" fmla="val 198"/>
                <a:gd name="f325" fmla="val 944"/>
                <a:gd name="f326" fmla="val 872"/>
                <a:gd name="f327" fmla="val 117"/>
                <a:gd name="f328" fmla="val 834"/>
                <a:gd name="f329" fmla="val 110"/>
                <a:gd name="f330" fmla="val 791"/>
                <a:gd name="f331" fmla="val 777"/>
                <a:gd name="f332" fmla="val 829"/>
                <a:gd name="f333" fmla="val 193"/>
                <a:gd name="f334" fmla="val 867"/>
                <a:gd name="f335" fmla="val 241"/>
                <a:gd name="f336" fmla="val 701"/>
                <a:gd name="f337" fmla="val 432"/>
                <a:gd name="f338" fmla="val 722"/>
                <a:gd name="f339" fmla="val 415"/>
                <a:gd name="f340" fmla="val 375"/>
                <a:gd name="f341" fmla="val 358"/>
                <a:gd name="f342" fmla="val 681"/>
                <a:gd name="f343" fmla="val 663"/>
                <a:gd name="f344" fmla="val 429"/>
                <a:gd name="f345" fmla="val 442"/>
                <a:gd name="f346" fmla="val 413"/>
                <a:gd name="f347" fmla="val 393"/>
                <a:gd name="f348" fmla="val 356"/>
                <a:gd name="f349" fmla="val 406"/>
                <a:gd name="f350" fmla="val 355"/>
                <a:gd name="f351" fmla="val 384"/>
                <a:gd name="f352" fmla="val 367"/>
                <a:gd name="f353" fmla="val 368"/>
                <a:gd name="f354" fmla="+- 0 0 -90"/>
                <a:gd name="f355" fmla="*/ f3 1 1126"/>
                <a:gd name="f356" fmla="*/ f4 1 1549"/>
                <a:gd name="f357" fmla="val f5"/>
                <a:gd name="f358" fmla="val f6"/>
                <a:gd name="f359" fmla="val f7"/>
                <a:gd name="f360" fmla="*/ f354 f0 1"/>
                <a:gd name="f361" fmla="+- f359 0 f357"/>
                <a:gd name="f362" fmla="+- f358 0 f357"/>
                <a:gd name="f363" fmla="*/ f360 1 f2"/>
                <a:gd name="f364" fmla="*/ f362 1 1126"/>
                <a:gd name="f365" fmla="*/ f361 1 1549"/>
                <a:gd name="f366" fmla="*/ 170 f362 1"/>
                <a:gd name="f367" fmla="*/ 1549 f361 1"/>
                <a:gd name="f368" fmla="*/ 14 f362 1"/>
                <a:gd name="f369" fmla="*/ 1402 f361 1"/>
                <a:gd name="f370" fmla="*/ 187 f362 1"/>
                <a:gd name="f371" fmla="*/ 1159 f361 1"/>
                <a:gd name="f372" fmla="*/ 174 f362 1"/>
                <a:gd name="f373" fmla="*/ 1024 f361 1"/>
                <a:gd name="f374" fmla="*/ 147 f362 1"/>
                <a:gd name="f375" fmla="*/ 887 f361 1"/>
                <a:gd name="f376" fmla="*/ 189 f362 1"/>
                <a:gd name="f377" fmla="*/ 623 f361 1"/>
                <a:gd name="f378" fmla="*/ 318 f362 1"/>
                <a:gd name="f379" fmla="*/ 654 f361 1"/>
                <a:gd name="f380" fmla="*/ 195 f362 1"/>
                <a:gd name="f381" fmla="*/ 417 f361 1"/>
                <a:gd name="f382" fmla="*/ 56 f362 1"/>
                <a:gd name="f383" fmla="*/ 191 f361 1"/>
                <a:gd name="f384" fmla="*/ 412 f362 1"/>
                <a:gd name="f385" fmla="*/ 96 f361 1"/>
                <a:gd name="f386" fmla="*/ 674 f362 1"/>
                <a:gd name="f387" fmla="*/ 103 f361 1"/>
                <a:gd name="f388" fmla="*/ 874 f362 1"/>
                <a:gd name="f389" fmla="*/ 16 f361 1"/>
                <a:gd name="f390" fmla="*/ 925 f362 1"/>
                <a:gd name="f391" fmla="*/ 396 f361 1"/>
                <a:gd name="f392" fmla="*/ 836 f362 1"/>
                <a:gd name="f393" fmla="*/ 604 f361 1"/>
                <a:gd name="f394" fmla="*/ 899 f362 1"/>
                <a:gd name="f395" fmla="*/ 625 f361 1"/>
                <a:gd name="f396" fmla="*/ 963 f362 1"/>
                <a:gd name="f397" fmla="*/ 886 f361 1"/>
                <a:gd name="f398" fmla="*/ 910 f362 1"/>
                <a:gd name="f399" fmla="*/ 1142 f361 1"/>
                <a:gd name="f400" fmla="*/ 1005 f362 1"/>
                <a:gd name="f401" fmla="*/ 1207 f361 1"/>
                <a:gd name="f402" fmla="*/ 936 f362 1"/>
                <a:gd name="f403" fmla="*/ 753 f362 1"/>
                <a:gd name="f404" fmla="*/ 1486 f361 1"/>
                <a:gd name="f405" fmla="*/ 586 f362 1"/>
                <a:gd name="f406" fmla="*/ 1401 f361 1"/>
                <a:gd name="f407" fmla="*/ 473 f362 1"/>
                <a:gd name="f408" fmla="*/ 1417 f361 1"/>
                <a:gd name="f409" fmla="*/ 220 f362 1"/>
                <a:gd name="f410" fmla="*/ 546 f362 1"/>
                <a:gd name="f411" fmla="*/ 905 f361 1"/>
                <a:gd name="f412" fmla="*/ 372 f362 1"/>
                <a:gd name="f413" fmla="*/ 1085 f361 1"/>
                <a:gd name="f414" fmla="*/ 570 f362 1"/>
                <a:gd name="f415" fmla="*/ 1249 f361 1"/>
                <a:gd name="f416" fmla="*/ 696 f362 1"/>
                <a:gd name="f417" fmla="*/ 552 f362 1"/>
                <a:gd name="f418" fmla="*/ 649 f361 1"/>
                <a:gd name="f419" fmla="*/ 669 f362 1"/>
                <a:gd name="f420" fmla="*/ 561 f361 1"/>
                <a:gd name="f421" fmla="*/ 477 f362 1"/>
                <a:gd name="f422" fmla="*/ 459 f361 1"/>
                <a:gd name="f423" fmla="*/ 330 f362 1"/>
                <a:gd name="f424" fmla="*/ 154 f361 1"/>
                <a:gd name="f425" fmla="*/ 156 f362 1"/>
                <a:gd name="f426" fmla="*/ 212 f361 1"/>
                <a:gd name="f427" fmla="*/ 892 f362 1"/>
                <a:gd name="f428" fmla="*/ 301 f361 1"/>
                <a:gd name="f429" fmla="*/ 872 f362 1"/>
                <a:gd name="f430" fmla="*/ 117 f361 1"/>
                <a:gd name="f431" fmla="*/ 739 f362 1"/>
                <a:gd name="f432" fmla="*/ 395 f361 1"/>
                <a:gd name="f433" fmla="*/ 664 f362 1"/>
                <a:gd name="f434" fmla="*/ 405 f362 1"/>
                <a:gd name="f435" fmla="*/ 429 f361 1"/>
                <a:gd name="f436" fmla="*/ 406 f362 1"/>
                <a:gd name="f437" fmla="*/ 355 f361 1"/>
                <a:gd name="f438" fmla="+- f363 0 f1"/>
                <a:gd name="f439" fmla="*/ f366 1 1126"/>
                <a:gd name="f440" fmla="*/ f367 1 1549"/>
                <a:gd name="f441" fmla="*/ f368 1 1126"/>
                <a:gd name="f442" fmla="*/ f369 1 1549"/>
                <a:gd name="f443" fmla="*/ f370 1 1126"/>
                <a:gd name="f444" fmla="*/ f371 1 1549"/>
                <a:gd name="f445" fmla="*/ f372 1 1126"/>
                <a:gd name="f446" fmla="*/ f373 1 1549"/>
                <a:gd name="f447" fmla="*/ f374 1 1126"/>
                <a:gd name="f448" fmla="*/ f375 1 1549"/>
                <a:gd name="f449" fmla="*/ f376 1 1126"/>
                <a:gd name="f450" fmla="*/ f377 1 1549"/>
                <a:gd name="f451" fmla="*/ f378 1 1126"/>
                <a:gd name="f452" fmla="*/ f379 1 1549"/>
                <a:gd name="f453" fmla="*/ f380 1 1126"/>
                <a:gd name="f454" fmla="*/ f381 1 1549"/>
                <a:gd name="f455" fmla="*/ f382 1 1126"/>
                <a:gd name="f456" fmla="*/ f383 1 1549"/>
                <a:gd name="f457" fmla="*/ f384 1 1126"/>
                <a:gd name="f458" fmla="*/ f385 1 1549"/>
                <a:gd name="f459" fmla="*/ f386 1 1126"/>
                <a:gd name="f460" fmla="*/ f387 1 1549"/>
                <a:gd name="f461" fmla="*/ f388 1 1126"/>
                <a:gd name="f462" fmla="*/ f389 1 1549"/>
                <a:gd name="f463" fmla="*/ f390 1 1126"/>
                <a:gd name="f464" fmla="*/ f391 1 1549"/>
                <a:gd name="f465" fmla="*/ f392 1 1126"/>
                <a:gd name="f466" fmla="*/ f393 1 1549"/>
                <a:gd name="f467" fmla="*/ f394 1 1126"/>
                <a:gd name="f468" fmla="*/ f395 1 1549"/>
                <a:gd name="f469" fmla="*/ f396 1 1126"/>
                <a:gd name="f470" fmla="*/ f397 1 1549"/>
                <a:gd name="f471" fmla="*/ f398 1 1126"/>
                <a:gd name="f472" fmla="*/ f399 1 1549"/>
                <a:gd name="f473" fmla="*/ f400 1 1126"/>
                <a:gd name="f474" fmla="*/ f401 1 1549"/>
                <a:gd name="f475" fmla="*/ f402 1 1126"/>
                <a:gd name="f476" fmla="*/ f403 1 1126"/>
                <a:gd name="f477" fmla="*/ f404 1 1549"/>
                <a:gd name="f478" fmla="*/ f405 1 1126"/>
                <a:gd name="f479" fmla="*/ f406 1 1549"/>
                <a:gd name="f480" fmla="*/ f407 1 1126"/>
                <a:gd name="f481" fmla="*/ f408 1 1549"/>
                <a:gd name="f482" fmla="*/ f409 1 1126"/>
                <a:gd name="f483" fmla="*/ f410 1 1126"/>
                <a:gd name="f484" fmla="*/ f411 1 1549"/>
                <a:gd name="f485" fmla="*/ f412 1 1126"/>
                <a:gd name="f486" fmla="*/ f413 1 1549"/>
                <a:gd name="f487" fmla="*/ f414 1 1126"/>
                <a:gd name="f488" fmla="*/ f415 1 1549"/>
                <a:gd name="f489" fmla="*/ f416 1 1126"/>
                <a:gd name="f490" fmla="*/ f417 1 1126"/>
                <a:gd name="f491" fmla="*/ f418 1 1549"/>
                <a:gd name="f492" fmla="*/ f419 1 1126"/>
                <a:gd name="f493" fmla="*/ f420 1 1549"/>
                <a:gd name="f494" fmla="*/ f421 1 1126"/>
                <a:gd name="f495" fmla="*/ f422 1 1549"/>
                <a:gd name="f496" fmla="*/ f423 1 1126"/>
                <a:gd name="f497" fmla="*/ f424 1 1549"/>
                <a:gd name="f498" fmla="*/ f425 1 1126"/>
                <a:gd name="f499" fmla="*/ f426 1 1549"/>
                <a:gd name="f500" fmla="*/ f427 1 1126"/>
                <a:gd name="f501" fmla="*/ f428 1 1549"/>
                <a:gd name="f502" fmla="*/ f429 1 1126"/>
                <a:gd name="f503" fmla="*/ f430 1 1549"/>
                <a:gd name="f504" fmla="*/ f431 1 1126"/>
                <a:gd name="f505" fmla="*/ f432 1 1549"/>
                <a:gd name="f506" fmla="*/ f433 1 1126"/>
                <a:gd name="f507" fmla="*/ f434 1 1126"/>
                <a:gd name="f508" fmla="*/ f435 1 1549"/>
                <a:gd name="f509" fmla="*/ f436 1 1126"/>
                <a:gd name="f510" fmla="*/ f437 1 1549"/>
                <a:gd name="f511" fmla="*/ 0 1 f364"/>
                <a:gd name="f512" fmla="*/ f358 1 f364"/>
                <a:gd name="f513" fmla="*/ 0 1 f365"/>
                <a:gd name="f514" fmla="*/ f359 1 f365"/>
                <a:gd name="f515" fmla="*/ f439 1 f364"/>
                <a:gd name="f516" fmla="*/ f440 1 f365"/>
                <a:gd name="f517" fmla="*/ f441 1 f364"/>
                <a:gd name="f518" fmla="*/ f442 1 f365"/>
                <a:gd name="f519" fmla="*/ f443 1 f364"/>
                <a:gd name="f520" fmla="*/ f444 1 f365"/>
                <a:gd name="f521" fmla="*/ f445 1 f364"/>
                <a:gd name="f522" fmla="*/ f446 1 f365"/>
                <a:gd name="f523" fmla="*/ f447 1 f364"/>
                <a:gd name="f524" fmla="*/ f448 1 f365"/>
                <a:gd name="f525" fmla="*/ f449 1 f364"/>
                <a:gd name="f526" fmla="*/ f450 1 f365"/>
                <a:gd name="f527" fmla="*/ f451 1 f364"/>
                <a:gd name="f528" fmla="*/ f452 1 f365"/>
                <a:gd name="f529" fmla="*/ f453 1 f364"/>
                <a:gd name="f530" fmla="*/ f454 1 f365"/>
                <a:gd name="f531" fmla="*/ f455 1 f364"/>
                <a:gd name="f532" fmla="*/ f456 1 f365"/>
                <a:gd name="f533" fmla="*/ f457 1 f364"/>
                <a:gd name="f534" fmla="*/ f458 1 f365"/>
                <a:gd name="f535" fmla="*/ f459 1 f364"/>
                <a:gd name="f536" fmla="*/ f460 1 f365"/>
                <a:gd name="f537" fmla="*/ f461 1 f364"/>
                <a:gd name="f538" fmla="*/ f462 1 f365"/>
                <a:gd name="f539" fmla="*/ f463 1 f364"/>
                <a:gd name="f540" fmla="*/ f464 1 f365"/>
                <a:gd name="f541" fmla="*/ f465 1 f364"/>
                <a:gd name="f542" fmla="*/ f466 1 f365"/>
                <a:gd name="f543" fmla="*/ f467 1 f364"/>
                <a:gd name="f544" fmla="*/ f468 1 f365"/>
                <a:gd name="f545" fmla="*/ f469 1 f364"/>
                <a:gd name="f546" fmla="*/ f470 1 f365"/>
                <a:gd name="f547" fmla="*/ f471 1 f364"/>
                <a:gd name="f548" fmla="*/ f472 1 f365"/>
                <a:gd name="f549" fmla="*/ f473 1 f364"/>
                <a:gd name="f550" fmla="*/ f474 1 f365"/>
                <a:gd name="f551" fmla="*/ f475 1 f364"/>
                <a:gd name="f552" fmla="*/ f476 1 f364"/>
                <a:gd name="f553" fmla="*/ f477 1 f365"/>
                <a:gd name="f554" fmla="*/ f478 1 f364"/>
                <a:gd name="f555" fmla="*/ f479 1 f365"/>
                <a:gd name="f556" fmla="*/ f480 1 f364"/>
                <a:gd name="f557" fmla="*/ f481 1 f365"/>
                <a:gd name="f558" fmla="*/ f482 1 f364"/>
                <a:gd name="f559" fmla="*/ f483 1 f364"/>
                <a:gd name="f560" fmla="*/ f484 1 f365"/>
                <a:gd name="f561" fmla="*/ f485 1 f364"/>
                <a:gd name="f562" fmla="*/ f486 1 f365"/>
                <a:gd name="f563" fmla="*/ f487 1 f364"/>
                <a:gd name="f564" fmla="*/ f488 1 f365"/>
                <a:gd name="f565" fmla="*/ f489 1 f364"/>
                <a:gd name="f566" fmla="*/ f490 1 f364"/>
                <a:gd name="f567" fmla="*/ f491 1 f365"/>
                <a:gd name="f568" fmla="*/ f492 1 f364"/>
                <a:gd name="f569" fmla="*/ f493 1 f365"/>
                <a:gd name="f570" fmla="*/ f494 1 f364"/>
                <a:gd name="f571" fmla="*/ f495 1 f365"/>
                <a:gd name="f572" fmla="*/ f496 1 f364"/>
                <a:gd name="f573" fmla="*/ f497 1 f365"/>
                <a:gd name="f574" fmla="*/ f498 1 f364"/>
                <a:gd name="f575" fmla="*/ f499 1 f365"/>
                <a:gd name="f576" fmla="*/ f500 1 f364"/>
                <a:gd name="f577" fmla="*/ f501 1 f365"/>
                <a:gd name="f578" fmla="*/ f502 1 f364"/>
                <a:gd name="f579" fmla="*/ f503 1 f365"/>
                <a:gd name="f580" fmla="*/ f504 1 f364"/>
                <a:gd name="f581" fmla="*/ f505 1 f365"/>
                <a:gd name="f582" fmla="*/ f506 1 f364"/>
                <a:gd name="f583" fmla="*/ f507 1 f364"/>
                <a:gd name="f584" fmla="*/ f508 1 f365"/>
                <a:gd name="f585" fmla="*/ f509 1 f364"/>
                <a:gd name="f586" fmla="*/ f510 1 f365"/>
                <a:gd name="f587" fmla="*/ f511 f355 1"/>
                <a:gd name="f588" fmla="*/ f512 f355 1"/>
                <a:gd name="f589" fmla="*/ f514 f356 1"/>
                <a:gd name="f590" fmla="*/ f513 f356 1"/>
                <a:gd name="f591" fmla="*/ f515 f355 1"/>
                <a:gd name="f592" fmla="*/ f516 f356 1"/>
                <a:gd name="f593" fmla="*/ f517 f355 1"/>
                <a:gd name="f594" fmla="*/ f518 f356 1"/>
                <a:gd name="f595" fmla="*/ f519 f355 1"/>
                <a:gd name="f596" fmla="*/ f520 f356 1"/>
                <a:gd name="f597" fmla="*/ f521 f355 1"/>
                <a:gd name="f598" fmla="*/ f522 f356 1"/>
                <a:gd name="f599" fmla="*/ f523 f355 1"/>
                <a:gd name="f600" fmla="*/ f524 f356 1"/>
                <a:gd name="f601" fmla="*/ f525 f355 1"/>
                <a:gd name="f602" fmla="*/ f526 f356 1"/>
                <a:gd name="f603" fmla="*/ f527 f355 1"/>
                <a:gd name="f604" fmla="*/ f528 f356 1"/>
                <a:gd name="f605" fmla="*/ f529 f355 1"/>
                <a:gd name="f606" fmla="*/ f530 f356 1"/>
                <a:gd name="f607" fmla="*/ f531 f355 1"/>
                <a:gd name="f608" fmla="*/ f532 f356 1"/>
                <a:gd name="f609" fmla="*/ f533 f355 1"/>
                <a:gd name="f610" fmla="*/ f534 f356 1"/>
                <a:gd name="f611" fmla="*/ f535 f355 1"/>
                <a:gd name="f612" fmla="*/ f536 f356 1"/>
                <a:gd name="f613" fmla="*/ f537 f355 1"/>
                <a:gd name="f614" fmla="*/ f538 f356 1"/>
                <a:gd name="f615" fmla="*/ f539 f355 1"/>
                <a:gd name="f616" fmla="*/ f540 f356 1"/>
                <a:gd name="f617" fmla="*/ f541 f355 1"/>
                <a:gd name="f618" fmla="*/ f542 f356 1"/>
                <a:gd name="f619" fmla="*/ f543 f355 1"/>
                <a:gd name="f620" fmla="*/ f544 f356 1"/>
                <a:gd name="f621" fmla="*/ f545 f355 1"/>
                <a:gd name="f622" fmla="*/ f546 f356 1"/>
                <a:gd name="f623" fmla="*/ f547 f355 1"/>
                <a:gd name="f624" fmla="*/ f548 f356 1"/>
                <a:gd name="f625" fmla="*/ f549 f355 1"/>
                <a:gd name="f626" fmla="*/ f550 f356 1"/>
                <a:gd name="f627" fmla="*/ f551 f355 1"/>
                <a:gd name="f628" fmla="*/ f552 f355 1"/>
                <a:gd name="f629" fmla="*/ f553 f356 1"/>
                <a:gd name="f630" fmla="*/ f554 f355 1"/>
                <a:gd name="f631" fmla="*/ f555 f356 1"/>
                <a:gd name="f632" fmla="*/ f556 f355 1"/>
                <a:gd name="f633" fmla="*/ f557 f356 1"/>
                <a:gd name="f634" fmla="*/ f558 f355 1"/>
                <a:gd name="f635" fmla="*/ f559 f355 1"/>
                <a:gd name="f636" fmla="*/ f560 f356 1"/>
                <a:gd name="f637" fmla="*/ f561 f355 1"/>
                <a:gd name="f638" fmla="*/ f562 f356 1"/>
                <a:gd name="f639" fmla="*/ f563 f355 1"/>
                <a:gd name="f640" fmla="*/ f564 f356 1"/>
                <a:gd name="f641" fmla="*/ f565 f355 1"/>
                <a:gd name="f642" fmla="*/ f566 f355 1"/>
                <a:gd name="f643" fmla="*/ f567 f356 1"/>
                <a:gd name="f644" fmla="*/ f568 f355 1"/>
                <a:gd name="f645" fmla="*/ f569 f356 1"/>
                <a:gd name="f646" fmla="*/ f570 f355 1"/>
                <a:gd name="f647" fmla="*/ f571 f356 1"/>
                <a:gd name="f648" fmla="*/ f572 f355 1"/>
                <a:gd name="f649" fmla="*/ f573 f356 1"/>
                <a:gd name="f650" fmla="*/ f574 f355 1"/>
                <a:gd name="f651" fmla="*/ f575 f356 1"/>
                <a:gd name="f652" fmla="*/ f576 f355 1"/>
                <a:gd name="f653" fmla="*/ f577 f356 1"/>
                <a:gd name="f654" fmla="*/ f578 f355 1"/>
                <a:gd name="f655" fmla="*/ f579 f356 1"/>
                <a:gd name="f656" fmla="*/ f580 f355 1"/>
                <a:gd name="f657" fmla="*/ f581 f356 1"/>
                <a:gd name="f658" fmla="*/ f582 f355 1"/>
                <a:gd name="f659" fmla="*/ f583 f355 1"/>
                <a:gd name="f660" fmla="*/ f584 f356 1"/>
                <a:gd name="f661" fmla="*/ f585 f355 1"/>
                <a:gd name="f662" fmla="*/ f586 f3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8">
                  <a:pos x="f591" y="f592"/>
                </a:cxn>
                <a:cxn ang="f438">
                  <a:pos x="f593" y="f594"/>
                </a:cxn>
                <a:cxn ang="f438">
                  <a:pos x="f595" y="f596"/>
                </a:cxn>
                <a:cxn ang="f438">
                  <a:pos x="f597" y="f598"/>
                </a:cxn>
                <a:cxn ang="f438">
                  <a:pos x="f599" y="f600"/>
                </a:cxn>
                <a:cxn ang="f438">
                  <a:pos x="f601" y="f602"/>
                </a:cxn>
                <a:cxn ang="f438">
                  <a:pos x="f603" y="f604"/>
                </a:cxn>
                <a:cxn ang="f438">
                  <a:pos x="f605" y="f606"/>
                </a:cxn>
                <a:cxn ang="f438">
                  <a:pos x="f607" y="f608"/>
                </a:cxn>
                <a:cxn ang="f438">
                  <a:pos x="f609" y="f610"/>
                </a:cxn>
                <a:cxn ang="f438">
                  <a:pos x="f611" y="f612"/>
                </a:cxn>
                <a:cxn ang="f438">
                  <a:pos x="f613" y="f614"/>
                </a:cxn>
                <a:cxn ang="f438">
                  <a:pos x="f615" y="f616"/>
                </a:cxn>
                <a:cxn ang="f438">
                  <a:pos x="f617" y="f618"/>
                </a:cxn>
                <a:cxn ang="f438">
                  <a:pos x="f619" y="f620"/>
                </a:cxn>
                <a:cxn ang="f438">
                  <a:pos x="f621" y="f622"/>
                </a:cxn>
                <a:cxn ang="f438">
                  <a:pos x="f623" y="f624"/>
                </a:cxn>
                <a:cxn ang="f438">
                  <a:pos x="f625" y="f626"/>
                </a:cxn>
                <a:cxn ang="f438">
                  <a:pos x="f627" y="f592"/>
                </a:cxn>
                <a:cxn ang="f438">
                  <a:pos x="f628" y="f629"/>
                </a:cxn>
                <a:cxn ang="f438">
                  <a:pos x="f630" y="f631"/>
                </a:cxn>
                <a:cxn ang="f438">
                  <a:pos x="f632" y="f633"/>
                </a:cxn>
                <a:cxn ang="f438">
                  <a:pos x="f634" y="f592"/>
                </a:cxn>
                <a:cxn ang="f438">
                  <a:pos x="f635" y="f636"/>
                </a:cxn>
                <a:cxn ang="f438">
                  <a:pos x="f637" y="f638"/>
                </a:cxn>
                <a:cxn ang="f438">
                  <a:pos x="f639" y="f640"/>
                </a:cxn>
                <a:cxn ang="f438">
                  <a:pos x="f641" y="f600"/>
                </a:cxn>
                <a:cxn ang="f438">
                  <a:pos x="f642" y="f643"/>
                </a:cxn>
                <a:cxn ang="f438">
                  <a:pos x="f644" y="f645"/>
                </a:cxn>
                <a:cxn ang="f438">
                  <a:pos x="f646" y="f647"/>
                </a:cxn>
                <a:cxn ang="f438">
                  <a:pos x="f642" y="f643"/>
                </a:cxn>
                <a:cxn ang="f438">
                  <a:pos x="f648" y="f649"/>
                </a:cxn>
                <a:cxn ang="f438">
                  <a:pos x="f650" y="f651"/>
                </a:cxn>
                <a:cxn ang="f438">
                  <a:pos x="f652" y="f653"/>
                </a:cxn>
                <a:cxn ang="f438">
                  <a:pos x="f654" y="f655"/>
                </a:cxn>
                <a:cxn ang="f438">
                  <a:pos x="f652" y="f653"/>
                </a:cxn>
                <a:cxn ang="f438">
                  <a:pos x="f656" y="f657"/>
                </a:cxn>
                <a:cxn ang="f438">
                  <a:pos x="f658" y="f616"/>
                </a:cxn>
                <a:cxn ang="f438">
                  <a:pos x="f659" y="f660"/>
                </a:cxn>
                <a:cxn ang="f438">
                  <a:pos x="f661" y="f662"/>
                </a:cxn>
                <a:cxn ang="f438">
                  <a:pos x="f659" y="f660"/>
                </a:cxn>
              </a:cxnLst>
              <a:rect l="f587" t="f590" r="f588" b="f589"/>
              <a:pathLst>
                <a:path w="1126" h="1549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5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10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2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37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26" y="f97"/>
                    <a:pt x="f62" y="f98"/>
                    <a:pt x="f99" y="f100"/>
                  </a:cubicBezTo>
                  <a:cubicBezTo>
                    <a:pt x="f101" y="f102"/>
                    <a:pt x="f103" y="f104"/>
                    <a:pt x="f105" y="f106"/>
                  </a:cubicBezTo>
                  <a:cubicBezTo>
                    <a:pt x="f107" y="f5"/>
                    <a:pt x="f108" y="f109"/>
                    <a:pt x="f110" y="f111"/>
                  </a:cubicBezTo>
                  <a:cubicBezTo>
                    <a:pt x="f112" y="f113"/>
                    <a:pt x="f114" y="f115"/>
                    <a:pt x="f116" y="f117"/>
                  </a:cubicBezTo>
                  <a:cubicBezTo>
                    <a:pt x="f118" y="f56"/>
                    <a:pt x="f119" y="f56"/>
                    <a:pt x="f63" y="f117"/>
                  </a:cubicBezTo>
                  <a:cubicBezTo>
                    <a:pt x="f120" y="f115"/>
                    <a:pt x="f121" y="f122"/>
                    <a:pt x="f123" y="f26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130" y="f131"/>
                    <a:pt x="f132" y="f26"/>
                    <a:pt x="f133" y="f93"/>
                  </a:cubicBezTo>
                  <a:cubicBezTo>
                    <a:pt x="f134" y="f135"/>
                    <a:pt x="f136" y="f108"/>
                    <a:pt x="f137" y="f138"/>
                  </a:cubicBezTo>
                  <a:cubicBezTo>
                    <a:pt x="f139" y="f94"/>
                    <a:pt x="f140" y="f92"/>
                    <a:pt x="f140" y="f141"/>
                  </a:cubicBezTo>
                  <a:cubicBezTo>
                    <a:pt x="f142" y="f143"/>
                    <a:pt x="f144" y="f145"/>
                    <a:pt x="f146" y="f147"/>
                  </a:cubicBezTo>
                  <a:cubicBezTo>
                    <a:pt x="f148" y="f67"/>
                    <a:pt x="f149" y="f150"/>
                    <a:pt x="f151" y="f152"/>
                  </a:cubicBezTo>
                  <a:cubicBezTo>
                    <a:pt x="f153" y="f154"/>
                    <a:pt x="f155" y="f156"/>
                    <a:pt x="f157" y="f158"/>
                  </a:cubicBezTo>
                  <a:cubicBezTo>
                    <a:pt x="f159" y="f160"/>
                    <a:pt x="f161" y="f162"/>
                    <a:pt x="f163" y="f164"/>
                  </a:cubicBezTo>
                  <a:cubicBezTo>
                    <a:pt x="f165" y="f146"/>
                    <a:pt x="f166" y="f167"/>
                    <a:pt x="f168" y="f169"/>
                  </a:cubicBezTo>
                  <a:cubicBezTo>
                    <a:pt x="f170" y="f53"/>
                    <a:pt x="f171" y="f51"/>
                    <a:pt x="f172" y="f173"/>
                  </a:cubicBezTo>
                  <a:cubicBezTo>
                    <a:pt x="f174" y="f175"/>
                    <a:pt x="f176" y="f177"/>
                    <a:pt x="f178" y="f179"/>
                  </a:cubicBezTo>
                  <a:cubicBezTo>
                    <a:pt x="f142" y="f180"/>
                    <a:pt x="f178" y="f181"/>
                    <a:pt x="f182" y="f183"/>
                  </a:cubicBezTo>
                  <a:cubicBezTo>
                    <a:pt x="f184" y="f185"/>
                    <a:pt x="f186" y="f187"/>
                    <a:pt x="f188" y="f189"/>
                  </a:cubicBezTo>
                  <a:cubicBezTo>
                    <a:pt x="f190" y="f191"/>
                    <a:pt x="f6" y="f192"/>
                    <a:pt x="f44" y="f193"/>
                  </a:cubicBezTo>
                  <a:cubicBezTo>
                    <a:pt x="f194" y="f195"/>
                    <a:pt x="f196" y="f197"/>
                    <a:pt x="f198" y="f7"/>
                  </a:cubicBezTo>
                  <a:cubicBezTo>
                    <a:pt x="f199" y="f7"/>
                    <a:pt x="f200" y="f7"/>
                    <a:pt x="f201" y="f7"/>
                  </a:cubicBezTo>
                  <a:cubicBezTo>
                    <a:pt x="f146" y="f202"/>
                    <a:pt x="f203" y="f193"/>
                    <a:pt x="f204" y="f205"/>
                  </a:cubicBezTo>
                  <a:cubicBezTo>
                    <a:pt x="f206" y="f207"/>
                    <a:pt x="f208" y="f209"/>
                    <a:pt x="f210" y="f211"/>
                  </a:cubicBezTo>
                  <a:cubicBezTo>
                    <a:pt x="f212" y="f213"/>
                    <a:pt x="f214" y="f215"/>
                    <a:pt x="f216" y="f217"/>
                  </a:cubicBezTo>
                  <a:cubicBezTo>
                    <a:pt x="f218" y="f213"/>
                    <a:pt x="f219" y="f220"/>
                    <a:pt x="f221" y="f22"/>
                  </a:cubicBezTo>
                  <a:cubicBezTo>
                    <a:pt x="f222" y="f223"/>
                    <a:pt x="f224" y="f213"/>
                    <a:pt x="f225" y="f226"/>
                  </a:cubicBezTo>
                  <a:cubicBezTo>
                    <a:pt x="f227" y="f228"/>
                    <a:pt x="f229" y="f230"/>
                    <a:pt x="f231" y="f232"/>
                  </a:cubicBezTo>
                  <a:cubicBezTo>
                    <a:pt x="f233" y="f234"/>
                    <a:pt x="f235" y="f236"/>
                    <a:pt x="f8" y="f7"/>
                  </a:cubicBezTo>
                  <a:close/>
                  <a:moveTo>
                    <a:pt x="f219" y="f178"/>
                  </a:moveTo>
                  <a:cubicBezTo>
                    <a:pt x="f145" y="f142"/>
                    <a:pt x="f237" y="f238"/>
                    <a:pt x="f239" y="f240"/>
                  </a:cubicBezTo>
                  <a:cubicBezTo>
                    <a:pt x="f241" y="f242"/>
                    <a:pt x="f243" y="f244"/>
                    <a:pt x="f245" y="f246"/>
                  </a:cubicBezTo>
                  <a:cubicBezTo>
                    <a:pt x="f247" y="f248"/>
                    <a:pt x="f249" y="f132"/>
                    <a:pt x="f250" y="f251"/>
                  </a:cubicBezTo>
                  <a:cubicBezTo>
                    <a:pt x="f252" y="f253"/>
                    <a:pt x="f254" y="f255"/>
                    <a:pt x="f221" y="f256"/>
                  </a:cubicBezTo>
                  <a:cubicBezTo>
                    <a:pt x="f257" y="f258"/>
                    <a:pt x="f259" y="f258"/>
                    <a:pt x="f260" y="f256"/>
                  </a:cubicBezTo>
                  <a:cubicBezTo>
                    <a:pt x="f158" y="f261"/>
                    <a:pt x="f262" y="f263"/>
                    <a:pt x="f264" y="f265"/>
                  </a:cubicBezTo>
                  <a:cubicBezTo>
                    <a:pt x="f266" y="f267"/>
                    <a:pt x="f268" y="f269"/>
                    <a:pt x="f270" y="f55"/>
                  </a:cubicBezTo>
                  <a:cubicBezTo>
                    <a:pt x="f271" y="f272"/>
                    <a:pt x="f273" y="f274"/>
                    <a:pt x="f219" y="f178"/>
                  </a:cubicBezTo>
                  <a:close/>
                  <a:moveTo>
                    <a:pt x="f275" y="f73"/>
                  </a:moveTo>
                  <a:cubicBezTo>
                    <a:pt x="f276" y="f277"/>
                    <a:pt x="f278" y="f277"/>
                    <a:pt x="f87" y="f271"/>
                  </a:cubicBezTo>
                  <a:cubicBezTo>
                    <a:pt x="f69" y="f279"/>
                    <a:pt x="f280" y="f281"/>
                    <a:pt x="f282" y="f283"/>
                  </a:cubicBezTo>
                  <a:cubicBezTo>
                    <a:pt x="f284" y="f285"/>
                    <a:pt x="f286" y="f287"/>
                    <a:pt x="f67" y="f288"/>
                  </a:cubicBezTo>
                  <a:cubicBezTo>
                    <a:pt x="f289" y="f252"/>
                    <a:pt x="f285" y="f290"/>
                    <a:pt x="f291" y="f292"/>
                  </a:cubicBezTo>
                  <a:cubicBezTo>
                    <a:pt x="f114" y="f293"/>
                    <a:pt x="f243" y="f294"/>
                    <a:pt x="f295" y="f296"/>
                  </a:cubicBezTo>
                  <a:cubicBezTo>
                    <a:pt x="f297" y="f298"/>
                    <a:pt x="f285" y="f277"/>
                    <a:pt x="f275" y="f73"/>
                  </a:cubicBezTo>
                  <a:close/>
                  <a:moveTo>
                    <a:pt x="f299" y="f300"/>
                  </a:moveTo>
                  <a:cubicBezTo>
                    <a:pt x="f301" y="f86"/>
                    <a:pt x="f98" y="f302"/>
                    <a:pt x="f303" y="f304"/>
                  </a:cubicBezTo>
                  <a:cubicBezTo>
                    <a:pt x="f305" y="f306"/>
                    <a:pt x="f307" y="f308"/>
                    <a:pt x="f309" y="f306"/>
                  </a:cubicBezTo>
                  <a:cubicBezTo>
                    <a:pt x="f310" y="f311"/>
                    <a:pt x="f30" y="f312"/>
                    <a:pt x="f313" y="f314"/>
                  </a:cubicBezTo>
                  <a:cubicBezTo>
                    <a:pt x="f315" y="f316"/>
                    <a:pt x="f95" y="f317"/>
                    <a:pt x="f299" y="f300"/>
                  </a:cubicBezTo>
                  <a:close/>
                  <a:moveTo>
                    <a:pt x="f318" y="f319"/>
                  </a:moveTo>
                  <a:cubicBezTo>
                    <a:pt x="f320" y="f321"/>
                    <a:pt x="f322" y="f323"/>
                    <a:pt x="f170" y="f324"/>
                  </a:cubicBezTo>
                  <a:cubicBezTo>
                    <a:pt x="f325" y="f52"/>
                    <a:pt x="f140" y="f103"/>
                    <a:pt x="f326" y="f327"/>
                  </a:cubicBezTo>
                  <a:cubicBezTo>
                    <a:pt x="f328" y="f329"/>
                    <a:pt x="f330" y="f28"/>
                    <a:pt x="f331" y="f315"/>
                  </a:cubicBezTo>
                  <a:cubicBezTo>
                    <a:pt x="f332" y="f333"/>
                    <a:pt x="f334" y="f335"/>
                    <a:pt x="f318" y="f319"/>
                  </a:cubicBezTo>
                  <a:close/>
                  <a:moveTo>
                    <a:pt x="f336" y="f337"/>
                  </a:moveTo>
                  <a:cubicBezTo>
                    <a:pt x="f338" y="f337"/>
                    <a:pt x="f124" y="f339"/>
                    <a:pt x="f124" y="f96"/>
                  </a:cubicBezTo>
                  <a:cubicBezTo>
                    <a:pt x="f124" y="f340"/>
                    <a:pt x="f338" y="f341"/>
                    <a:pt x="f336" y="f341"/>
                  </a:cubicBezTo>
                  <a:cubicBezTo>
                    <a:pt x="f342" y="f341"/>
                    <a:pt x="f343" y="f340"/>
                    <a:pt x="f208" y="f138"/>
                  </a:cubicBezTo>
                  <a:cubicBezTo>
                    <a:pt x="f208" y="f141"/>
                    <a:pt x="f342" y="f337"/>
                    <a:pt x="f336" y="f337"/>
                  </a:cubicBezTo>
                  <a:close/>
                  <a:moveTo>
                    <a:pt x="f92" y="f344"/>
                  </a:moveTo>
                  <a:cubicBezTo>
                    <a:pt x="f252" y="f344"/>
                    <a:pt x="f345" y="f346"/>
                    <a:pt x="f345" y="f347"/>
                  </a:cubicBezTo>
                  <a:cubicBezTo>
                    <a:pt x="f345" y="f250"/>
                    <a:pt x="f252" y="f348"/>
                    <a:pt x="f349" y="f350"/>
                  </a:cubicBezTo>
                  <a:cubicBezTo>
                    <a:pt x="f351" y="f350"/>
                    <a:pt x="f352" y="f250"/>
                    <a:pt x="f352" y="f347"/>
                  </a:cubicBezTo>
                  <a:cubicBezTo>
                    <a:pt x="f353" y="f346"/>
                    <a:pt x="f351" y="f344"/>
                    <a:pt x="f92" y="f344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6EE1CF62-C056-5C7F-14A8-45C9AEB2901E}"/>
                </a:ext>
              </a:extLst>
            </p:cNvPr>
            <p:cNvSpPr/>
            <p:nvPr/>
          </p:nvSpPr>
          <p:spPr>
            <a:xfrm>
              <a:off x="2592205" y="1835923"/>
              <a:ext cx="277877" cy="2531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9"/>
                <a:gd name="f7" fmla="val 99"/>
                <a:gd name="f8" fmla="val 57"/>
                <a:gd name="f9" fmla="val 2"/>
                <a:gd name="f10" fmla="val 86"/>
                <a:gd name="f11" fmla="val 3"/>
                <a:gd name="f12" fmla="val 24"/>
                <a:gd name="f13" fmla="val 51"/>
                <a:gd name="f14" fmla="val 108"/>
                <a:gd name="f15" fmla="val 77"/>
                <a:gd name="f16" fmla="val 83"/>
                <a:gd name="f17" fmla="val 54"/>
                <a:gd name="f18" fmla="val 98"/>
                <a:gd name="f19" fmla="val 97"/>
                <a:gd name="f20" fmla="val 74"/>
                <a:gd name="f21" fmla="val 1"/>
                <a:gd name="f22" fmla="val 48"/>
                <a:gd name="f23" fmla="val 21"/>
                <a:gd name="f24" fmla="val 27"/>
                <a:gd name="f25" fmla="+- 0 0 -90"/>
                <a:gd name="f26" fmla="*/ f3 1 109"/>
                <a:gd name="f27" fmla="*/ f4 1 9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109"/>
                <a:gd name="f36" fmla="*/ f32 1 99"/>
                <a:gd name="f37" fmla="*/ 57 f33 1"/>
                <a:gd name="f38" fmla="*/ 2 f32 1"/>
                <a:gd name="f39" fmla="*/ 109 f33 1"/>
                <a:gd name="f40" fmla="*/ 51 f32 1"/>
                <a:gd name="f41" fmla="*/ 54 f33 1"/>
                <a:gd name="f42" fmla="*/ 98 f32 1"/>
                <a:gd name="f43" fmla="*/ 1 f33 1"/>
                <a:gd name="f44" fmla="*/ 48 f32 1"/>
                <a:gd name="f45" fmla="+- f34 0 f1"/>
                <a:gd name="f46" fmla="*/ f37 1 109"/>
                <a:gd name="f47" fmla="*/ f38 1 99"/>
                <a:gd name="f48" fmla="*/ f39 1 109"/>
                <a:gd name="f49" fmla="*/ f40 1 99"/>
                <a:gd name="f50" fmla="*/ f41 1 109"/>
                <a:gd name="f51" fmla="*/ f42 1 99"/>
                <a:gd name="f52" fmla="*/ f43 1 109"/>
                <a:gd name="f53" fmla="*/ f44 1 99"/>
                <a:gd name="f54" fmla="*/ 0 1 f35"/>
                <a:gd name="f55" fmla="*/ f29 1 f35"/>
                <a:gd name="f56" fmla="*/ 0 1 f36"/>
                <a:gd name="f57" fmla="*/ f30 1 f36"/>
                <a:gd name="f58" fmla="*/ f46 1 f35"/>
                <a:gd name="f59" fmla="*/ f47 1 f36"/>
                <a:gd name="f60" fmla="*/ f48 1 f35"/>
                <a:gd name="f61" fmla="*/ f49 1 f36"/>
                <a:gd name="f62" fmla="*/ f50 1 f35"/>
                <a:gd name="f63" fmla="*/ f51 1 f36"/>
                <a:gd name="f64" fmla="*/ f52 1 f35"/>
                <a:gd name="f65" fmla="*/ f53 1 f36"/>
                <a:gd name="f66" fmla="*/ f54 f26 1"/>
                <a:gd name="f67" fmla="*/ f55 f26 1"/>
                <a:gd name="f68" fmla="*/ f57 f27 1"/>
                <a:gd name="f69" fmla="*/ f56 f27 1"/>
                <a:gd name="f70" fmla="*/ f58 f26 1"/>
                <a:gd name="f71" fmla="*/ f59 f27 1"/>
                <a:gd name="f72" fmla="*/ f60 f26 1"/>
                <a:gd name="f73" fmla="*/ f61 f27 1"/>
                <a:gd name="f74" fmla="*/ f62 f26 1"/>
                <a:gd name="f75" fmla="*/ f63 f27 1"/>
                <a:gd name="f76" fmla="*/ f64 f26 1"/>
                <a:gd name="f77" fmla="*/ f65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">
                  <a:pos x="f70" y="f71"/>
                </a:cxn>
                <a:cxn ang="f45">
                  <a:pos x="f72" y="f73"/>
                </a:cxn>
                <a:cxn ang="f45">
                  <a:pos x="f74" y="f75"/>
                </a:cxn>
                <a:cxn ang="f45">
                  <a:pos x="f76" y="f77"/>
                </a:cxn>
                <a:cxn ang="f45">
                  <a:pos x="f70" y="f71"/>
                </a:cxn>
              </a:cxnLst>
              <a:rect l="f66" t="f69" r="f67" b="f68"/>
              <a:pathLst>
                <a:path w="109" h="99">
                  <a:moveTo>
                    <a:pt x="f8" y="f9"/>
                  </a:moveTo>
                  <a:cubicBezTo>
                    <a:pt x="f10" y="f11"/>
                    <a:pt x="f6" y="f12"/>
                    <a:pt x="f6" y="f13"/>
                  </a:cubicBezTo>
                  <a:cubicBezTo>
                    <a:pt x="f14" y="f15"/>
                    <a:pt x="f16" y="f7"/>
                    <a:pt x="f17" y="f18"/>
                  </a:cubicBezTo>
                  <a:cubicBezTo>
                    <a:pt x="f12" y="f19"/>
                    <a:pt x="f5" y="f20"/>
                    <a:pt x="f21" y="f22"/>
                  </a:cubicBezTo>
                  <a:cubicBezTo>
                    <a:pt x="f9" y="f23"/>
                    <a:pt x="f24" y="f5"/>
                    <a:pt x="f8" y="f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3" name="Forma libre: forma 13">
            <a:extLst>
              <a:ext uri="{FF2B5EF4-FFF2-40B4-BE49-F238E27FC236}">
                <a16:creationId xmlns:a16="http://schemas.microsoft.com/office/drawing/2014/main" id="{5CCAB3EF-E0B8-1692-0BB1-AA5C1679783B}"/>
              </a:ext>
            </a:extLst>
          </p:cNvPr>
          <p:cNvSpPr/>
          <p:nvPr/>
        </p:nvSpPr>
        <p:spPr>
          <a:xfrm>
            <a:off x="-12353" y="-24716"/>
            <a:ext cx="1532241" cy="14086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4" name="Forma libre: forma 328">
            <a:extLst>
              <a:ext uri="{FF2B5EF4-FFF2-40B4-BE49-F238E27FC236}">
                <a16:creationId xmlns:a16="http://schemas.microsoft.com/office/drawing/2014/main" id="{AFB9A894-C9D5-3D99-3696-38958E50F517}"/>
              </a:ext>
            </a:extLst>
          </p:cNvPr>
          <p:cNvSpPr/>
          <p:nvPr/>
        </p:nvSpPr>
        <p:spPr>
          <a:xfrm flipH="1">
            <a:off x="7612462" y="-5376"/>
            <a:ext cx="1531537" cy="12378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2">
            <a:extLst>
              <a:ext uri="{FF2B5EF4-FFF2-40B4-BE49-F238E27FC236}">
                <a16:creationId xmlns:a16="http://schemas.microsoft.com/office/drawing/2014/main" id="{A908EFB7-64D3-B2CC-6BA5-93CCEF273A9F}"/>
              </a:ext>
            </a:extLst>
          </p:cNvPr>
          <p:cNvSpPr/>
          <p:nvPr/>
        </p:nvSpPr>
        <p:spPr>
          <a:xfrm>
            <a:off x="5000798" y="4616979"/>
            <a:ext cx="3889985" cy="40518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76;p41">
            <a:extLst>
              <a:ext uri="{FF2B5EF4-FFF2-40B4-BE49-F238E27FC236}">
                <a16:creationId xmlns:a16="http://schemas.microsoft.com/office/drawing/2014/main" id="{7E601772-A9AC-5FA3-D0DF-E6CBD87067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5593" y="2792092"/>
            <a:ext cx="4045195" cy="670200"/>
          </a:xfrm>
        </p:spPr>
        <p:txBody>
          <a:bodyPr anchor="b"/>
          <a:lstStyle/>
          <a:p>
            <a:pPr lvl="0" algn="l"/>
            <a:r>
              <a:rPr lang="en-US">
                <a:solidFill>
                  <a:srgbClr val="DE4351"/>
                </a:solidFill>
              </a:rPr>
              <a:t>Introduction</a:t>
            </a:r>
          </a:p>
        </p:txBody>
      </p:sp>
      <p:sp>
        <p:nvSpPr>
          <p:cNvPr id="4" name="Google Shape;477;p41">
            <a:extLst>
              <a:ext uri="{FF2B5EF4-FFF2-40B4-BE49-F238E27FC236}">
                <a16:creationId xmlns:a16="http://schemas.microsoft.com/office/drawing/2014/main" id="{502B309D-8E97-BFED-B1AC-87373392042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955593" y="3462275"/>
            <a:ext cx="4045195" cy="1154704"/>
          </a:xfrm>
        </p:spPr>
        <p:txBody>
          <a:bodyPr/>
          <a:lstStyle/>
          <a:p>
            <a:pPr marL="0" lvl="0" indent="0">
              <a:buNone/>
            </a:pPr>
            <a:r>
              <a:rPr lang="en-US"/>
              <a:t>Venus has a beautiful name and is the second planet from the Sun. It’s terribly hot, even hotter than Mercury, and its atmosphere is extremely poisonous</a:t>
            </a:r>
          </a:p>
        </p:txBody>
      </p:sp>
      <p:grpSp>
        <p:nvGrpSpPr>
          <p:cNvPr id="5" name="Grupo 11">
            <a:extLst>
              <a:ext uri="{FF2B5EF4-FFF2-40B4-BE49-F238E27FC236}">
                <a16:creationId xmlns:a16="http://schemas.microsoft.com/office/drawing/2014/main" id="{39528361-4B3C-1D73-1AF1-2E3C5F61DE02}"/>
              </a:ext>
            </a:extLst>
          </p:cNvPr>
          <p:cNvGrpSpPr/>
          <p:nvPr/>
        </p:nvGrpSpPr>
        <p:grpSpPr>
          <a:xfrm>
            <a:off x="5426122" y="303215"/>
            <a:ext cx="3292470" cy="4537079"/>
            <a:chOff x="5426122" y="303215"/>
            <a:chExt cx="3292470" cy="4537079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C4CFF1F-AD2B-9108-0AE3-13F20D4E796A}"/>
                </a:ext>
              </a:extLst>
            </p:cNvPr>
            <p:cNvSpPr/>
            <p:nvPr/>
          </p:nvSpPr>
          <p:spPr>
            <a:xfrm>
              <a:off x="5426122" y="303215"/>
              <a:ext cx="3292470" cy="453707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616"/>
                <a:gd name="f8" fmla="val 850"/>
                <a:gd name="f9" fmla="val 336"/>
                <a:gd name="f10" fmla="val 672"/>
                <a:gd name="f11" fmla="val 316"/>
                <a:gd name="f12" fmla="val 299"/>
                <a:gd name="f13" fmla="val 280"/>
                <a:gd name="f14" fmla="val 693"/>
                <a:gd name="f15" fmla="val 713"/>
                <a:gd name="f16" fmla="val 734"/>
                <a:gd name="f17" fmla="val 279"/>
                <a:gd name="f18" fmla="val 753"/>
                <a:gd name="f19" fmla="val 772"/>
                <a:gd name="f20" fmla="val 277"/>
                <a:gd name="f21" fmla="val 791"/>
                <a:gd name="f22" fmla="val 274"/>
                <a:gd name="f23" fmla="val 820"/>
                <a:gd name="f24" fmla="val 251"/>
                <a:gd name="f25" fmla="val 841"/>
                <a:gd name="f26" fmla="val 223"/>
                <a:gd name="f27" fmla="val 840"/>
                <a:gd name="f28" fmla="val 189"/>
                <a:gd name="f29" fmla="val 839"/>
                <a:gd name="f30" fmla="val 166"/>
                <a:gd name="f31" fmla="val 165"/>
                <a:gd name="f32" fmla="val 788"/>
                <a:gd name="f33" fmla="val 164"/>
                <a:gd name="f34" fmla="val 731"/>
                <a:gd name="f35" fmla="val 674"/>
                <a:gd name="f36" fmla="val 162"/>
                <a:gd name="f37" fmla="val 617"/>
                <a:gd name="f38" fmla="val 607"/>
                <a:gd name="f39" fmla="val 159"/>
                <a:gd name="f40" fmla="val 595"/>
                <a:gd name="f41" fmla="val 154"/>
                <a:gd name="f42" fmla="val 586"/>
                <a:gd name="f43" fmla="val 136"/>
                <a:gd name="f44" fmla="val 551"/>
                <a:gd name="f45" fmla="val 130"/>
                <a:gd name="f46" fmla="val 515"/>
                <a:gd name="f47" fmla="val 129"/>
                <a:gd name="f48" fmla="val 477"/>
                <a:gd name="f49" fmla="val 450"/>
                <a:gd name="f50" fmla="val 422"/>
                <a:gd name="f51" fmla="val 391"/>
                <a:gd name="f52" fmla="val 124"/>
                <a:gd name="f53" fmla="val 396"/>
                <a:gd name="f54" fmla="val 121"/>
                <a:gd name="f55" fmla="val 398"/>
                <a:gd name="f56" fmla="val 119"/>
                <a:gd name="f57" fmla="val 401"/>
                <a:gd name="f58" fmla="val 113"/>
                <a:gd name="f59" fmla="val 415"/>
                <a:gd name="f60" fmla="val 107"/>
                <a:gd name="f61" fmla="val 429"/>
                <a:gd name="f62" fmla="val 102"/>
                <a:gd name="f63" fmla="val 444"/>
                <a:gd name="f64" fmla="val 93"/>
                <a:gd name="f65" fmla="val 470"/>
                <a:gd name="f66" fmla="val 68"/>
                <a:gd name="f67" fmla="val 484"/>
                <a:gd name="f68" fmla="val 43"/>
                <a:gd name="f69" fmla="val 478"/>
                <a:gd name="f70" fmla="val 16"/>
                <a:gd name="f71" fmla="val 472"/>
                <a:gd name="f72" fmla="val 447"/>
                <a:gd name="f73" fmla="val 6"/>
                <a:gd name="f74" fmla="val 420"/>
                <a:gd name="f75" fmla="val 23"/>
                <a:gd name="f76" fmla="val 337"/>
                <a:gd name="f77" fmla="val 74"/>
                <a:gd name="f78" fmla="val 286"/>
                <a:gd name="f79" fmla="val 155"/>
                <a:gd name="f80" fmla="val 264"/>
                <a:gd name="f81" fmla="val 161"/>
                <a:gd name="f82" fmla="val 262"/>
                <a:gd name="f83" fmla="val 167"/>
                <a:gd name="f84" fmla="val 261"/>
                <a:gd name="f85" fmla="val 168"/>
                <a:gd name="f86" fmla="val 229"/>
                <a:gd name="f87" fmla="val 151"/>
                <a:gd name="f88" fmla="val 200"/>
                <a:gd name="f89" fmla="val 147"/>
                <a:gd name="f90" fmla="val 171"/>
                <a:gd name="f91" fmla="val 145"/>
                <a:gd name="f92" fmla="val 153"/>
                <a:gd name="f93" fmla="val 133"/>
                <a:gd name="f94" fmla="val 158"/>
                <a:gd name="f95" fmla="val 114"/>
                <a:gd name="f96" fmla="val 98"/>
                <a:gd name="f97" fmla="val 156"/>
                <a:gd name="f98" fmla="val 91"/>
                <a:gd name="f99" fmla="val 143"/>
                <a:gd name="f100" fmla="val 66"/>
                <a:gd name="f101" fmla="val 40"/>
                <a:gd name="f102" fmla="val 22"/>
                <a:gd name="f103" fmla="val 183"/>
                <a:gd name="f104" fmla="val 4"/>
                <a:gd name="f105" fmla="val 210"/>
                <a:gd name="f106" fmla="val 2"/>
                <a:gd name="f107" fmla="val 234"/>
                <a:gd name="f108" fmla="val 17"/>
                <a:gd name="f109" fmla="val 240"/>
                <a:gd name="f110" fmla="val 20"/>
                <a:gd name="f111" fmla="val 250"/>
                <a:gd name="f112" fmla="val 21"/>
                <a:gd name="f113" fmla="val 256"/>
                <a:gd name="f114" fmla="val 18"/>
                <a:gd name="f115" fmla="val 291"/>
                <a:gd name="f116" fmla="val 325"/>
                <a:gd name="f117" fmla="val 366"/>
                <a:gd name="f118" fmla="val 376"/>
                <a:gd name="f119" fmla="val 382"/>
                <a:gd name="f120" fmla="val 406"/>
                <a:gd name="f121" fmla="val 433"/>
                <a:gd name="f122" fmla="val 452"/>
                <a:gd name="f123" fmla="val 473"/>
                <a:gd name="f124" fmla="val 67"/>
                <a:gd name="f125" fmla="val 459"/>
                <a:gd name="f126" fmla="val 456"/>
                <a:gd name="f127" fmla="val 96"/>
                <a:gd name="f128" fmla="val 453"/>
                <a:gd name="f129" fmla="val 105"/>
                <a:gd name="f130" fmla="val 455"/>
                <a:gd name="f131" fmla="val 109"/>
                <a:gd name="f132" fmla="val 479"/>
                <a:gd name="f133" fmla="val 471"/>
                <a:gd name="f134" fmla="val 206"/>
                <a:gd name="f135" fmla="val 252"/>
                <a:gd name="f136" fmla="val 443"/>
                <a:gd name="f137" fmla="val 254"/>
                <a:gd name="f138" fmla="val 442"/>
                <a:gd name="f139" fmla="val 259"/>
                <a:gd name="f140" fmla="val 448"/>
                <a:gd name="f141" fmla="val 454"/>
                <a:gd name="f142" fmla="val 460"/>
                <a:gd name="f143" fmla="val 539"/>
                <a:gd name="f144" fmla="val 590"/>
                <a:gd name="f145" fmla="val 335"/>
                <a:gd name="f146" fmla="val 609"/>
                <a:gd name="f147" fmla="val 416"/>
                <a:gd name="f148" fmla="val 446"/>
                <a:gd name="f149" fmla="val 600"/>
                <a:gd name="f150" fmla="val 572"/>
                <a:gd name="f151" fmla="val 546"/>
                <a:gd name="f152" fmla="val 485"/>
                <a:gd name="f153" fmla="val 522"/>
                <a:gd name="f154" fmla="val 469"/>
                <a:gd name="f155" fmla="val 513"/>
                <a:gd name="f156" fmla="val 441"/>
                <a:gd name="f157" fmla="val 507"/>
                <a:gd name="f158" fmla="val 424"/>
                <a:gd name="f159" fmla="val 500"/>
                <a:gd name="f160" fmla="val 409"/>
                <a:gd name="f161" fmla="val 494"/>
                <a:gd name="f162" fmla="val 393"/>
                <a:gd name="f163" fmla="val 491"/>
                <a:gd name="f164" fmla="val 489"/>
                <a:gd name="f165" fmla="val 394"/>
                <a:gd name="f166" fmla="val 486"/>
                <a:gd name="f167" fmla="val 400"/>
                <a:gd name="f168" fmla="val 487"/>
                <a:gd name="f169" fmla="val 413"/>
                <a:gd name="f170" fmla="val 480"/>
                <a:gd name="f171" fmla="val 530"/>
                <a:gd name="f172" fmla="val 545"/>
                <a:gd name="f173" fmla="val 561"/>
                <a:gd name="f174" fmla="val 466"/>
                <a:gd name="f175" fmla="val 574"/>
                <a:gd name="f176" fmla="val 594"/>
                <a:gd name="f177" fmla="val 614"/>
                <a:gd name="f178" fmla="val 635"/>
                <a:gd name="f179" fmla="val 684"/>
                <a:gd name="f180" fmla="val 733"/>
                <a:gd name="f181" fmla="val 782"/>
                <a:gd name="f182" fmla="val 811"/>
                <a:gd name="f183" fmla="val 434"/>
                <a:gd name="f184" fmla="val 834"/>
                <a:gd name="f185" fmla="val 407"/>
                <a:gd name="f186" fmla="val 373"/>
                <a:gd name="f187" fmla="val 338"/>
                <a:gd name="f188" fmla="val 823"/>
                <a:gd name="f189" fmla="val 786"/>
                <a:gd name="f190" fmla="val 755"/>
                <a:gd name="f191" fmla="val 725"/>
                <a:gd name="f192" fmla="val 694"/>
                <a:gd name="f193" fmla="val 687"/>
                <a:gd name="f194" fmla="val 680"/>
                <a:gd name="f195" fmla="val 308"/>
                <a:gd name="f196" fmla="val 298"/>
                <a:gd name="f197" fmla="val 344"/>
                <a:gd name="f198" fmla="val 296"/>
                <a:gd name="f199" fmla="val 370"/>
                <a:gd name="f200" fmla="val 387"/>
                <a:gd name="f201" fmla="val 247"/>
                <a:gd name="f202" fmla="val 397"/>
                <a:gd name="f203" fmla="val 226"/>
                <a:gd name="f204" fmla="val 392"/>
                <a:gd name="f205" fmla="val 208"/>
                <a:gd name="f206" fmla="val 374"/>
                <a:gd name="f207" fmla="val 194"/>
                <a:gd name="f208" fmla="val 341"/>
                <a:gd name="f209" fmla="val 169"/>
                <a:gd name="f210" fmla="val 276"/>
                <a:gd name="f211" fmla="val 243"/>
                <a:gd name="f212" fmla="val 193"/>
                <a:gd name="f213" fmla="val 222"/>
                <a:gd name="f214" fmla="val 217"/>
                <a:gd name="f215" fmla="val 228"/>
                <a:gd name="f216" fmla="val 230"/>
                <a:gd name="f217" fmla="val 273"/>
                <a:gd name="f218" fmla="val 357"/>
                <a:gd name="f219" fmla="val 351"/>
                <a:gd name="f220" fmla="val 140"/>
                <a:gd name="f221" fmla="val 146"/>
                <a:gd name="f222" fmla="val 345"/>
                <a:gd name="f223" fmla="val 353"/>
                <a:gd name="f224" fmla="val 160"/>
                <a:gd name="f225" fmla="val 362"/>
                <a:gd name="f226" fmla="val 371"/>
                <a:gd name="f227" fmla="val 364"/>
                <a:gd name="f228" fmla="val 149"/>
                <a:gd name="f229" fmla="val 268"/>
                <a:gd name="f230" fmla="val 137"/>
                <a:gd name="f231" fmla="val 257"/>
                <a:gd name="f232" fmla="val 138"/>
                <a:gd name="f233" fmla="val 139"/>
                <a:gd name="f234" fmla="val 244"/>
                <a:gd name="f235" fmla="val 245"/>
                <a:gd name="f236" fmla="val 152"/>
                <a:gd name="f237" fmla="val 157"/>
                <a:gd name="f238" fmla="val 269"/>
                <a:gd name="f239" fmla="+- 0 0 -90"/>
                <a:gd name="f240" fmla="*/ f4 1 616"/>
                <a:gd name="f241" fmla="*/ f5 1 850"/>
                <a:gd name="f242" fmla="val f6"/>
                <a:gd name="f243" fmla="val f7"/>
                <a:gd name="f244" fmla="val f8"/>
                <a:gd name="f245" fmla="*/ f239 f0 1"/>
                <a:gd name="f246" fmla="+- f244 0 f242"/>
                <a:gd name="f247" fmla="+- f243 0 f242"/>
                <a:gd name="f248" fmla="*/ f245 1 f3"/>
                <a:gd name="f249" fmla="*/ f247 1 616"/>
                <a:gd name="f250" fmla="*/ f246 1 850"/>
                <a:gd name="f251" fmla="*/ 336 f247 1"/>
                <a:gd name="f252" fmla="*/ 672 f246 1"/>
                <a:gd name="f253" fmla="*/ 280 f247 1"/>
                <a:gd name="f254" fmla="*/ 734 f246 1"/>
                <a:gd name="f255" fmla="*/ 277 f247 1"/>
                <a:gd name="f256" fmla="*/ 791 f246 1"/>
                <a:gd name="f257" fmla="*/ 223 f247 1"/>
                <a:gd name="f258" fmla="*/ 840 f246 1"/>
                <a:gd name="f259" fmla="*/ 165 f247 1"/>
                <a:gd name="f260" fmla="*/ 788 f246 1"/>
                <a:gd name="f261" fmla="*/ 162 f247 1"/>
                <a:gd name="f262" fmla="*/ 617 f246 1"/>
                <a:gd name="f263" fmla="*/ 154 f247 1"/>
                <a:gd name="f264" fmla="*/ 586 f246 1"/>
                <a:gd name="f265" fmla="*/ 129 f247 1"/>
                <a:gd name="f266" fmla="*/ 477 f246 1"/>
                <a:gd name="f267" fmla="*/ 391 f246 1"/>
                <a:gd name="f268" fmla="*/ 119 f247 1"/>
                <a:gd name="f269" fmla="*/ 401 f246 1"/>
                <a:gd name="f270" fmla="*/ 102 f247 1"/>
                <a:gd name="f271" fmla="*/ 444 f246 1"/>
                <a:gd name="f272" fmla="*/ 43 f247 1"/>
                <a:gd name="f273" fmla="*/ 478 f246 1"/>
                <a:gd name="f274" fmla="*/ 6 f247 1"/>
                <a:gd name="f275" fmla="*/ 420 f246 1"/>
                <a:gd name="f276" fmla="*/ 155 f247 1"/>
                <a:gd name="f277" fmla="*/ 264 f246 1"/>
                <a:gd name="f278" fmla="*/ 168 f247 1"/>
                <a:gd name="f279" fmla="*/ 261 f246 1"/>
                <a:gd name="f280" fmla="*/ 147 f247 1"/>
                <a:gd name="f281" fmla="*/ 171 f246 1"/>
                <a:gd name="f282" fmla="*/ 158 f247 1"/>
                <a:gd name="f283" fmla="*/ 114 f246 1"/>
                <a:gd name="f284" fmla="*/ 156 f247 1"/>
                <a:gd name="f285" fmla="*/ 91 f246 1"/>
                <a:gd name="f286" fmla="*/ 164 f247 1"/>
                <a:gd name="f287" fmla="*/ 22 f246 1"/>
                <a:gd name="f288" fmla="*/ 234 f247 1"/>
                <a:gd name="f289" fmla="*/ 17 f246 1"/>
                <a:gd name="f290" fmla="*/ 256 f247 1"/>
                <a:gd name="f291" fmla="*/ 18 f246 1"/>
                <a:gd name="f292" fmla="*/ 360 f247 1"/>
                <a:gd name="f293" fmla="*/ 382 f247 1"/>
                <a:gd name="f294" fmla="*/ 16 f246 1"/>
                <a:gd name="f295" fmla="*/ 452 f247 1"/>
                <a:gd name="f296" fmla="*/ 459 f247 1"/>
                <a:gd name="f297" fmla="*/ 455 f247 1"/>
                <a:gd name="f298" fmla="*/ 109 f246 1"/>
                <a:gd name="f299" fmla="*/ 444 f247 1"/>
                <a:gd name="f300" fmla="*/ 252 f246 1"/>
                <a:gd name="f301" fmla="*/ 442 f247 1"/>
                <a:gd name="f302" fmla="*/ 259 f246 1"/>
                <a:gd name="f303" fmla="*/ 460 f247 1"/>
                <a:gd name="f304" fmla="*/ 609 f247 1"/>
                <a:gd name="f305" fmla="*/ 416 f246 1"/>
                <a:gd name="f306" fmla="*/ 572 f247 1"/>
                <a:gd name="f307" fmla="*/ 513 f247 1"/>
                <a:gd name="f308" fmla="*/ 441 f246 1"/>
                <a:gd name="f309" fmla="*/ 494 f247 1"/>
                <a:gd name="f310" fmla="*/ 393 f246 1"/>
                <a:gd name="f311" fmla="*/ 486 f247 1"/>
                <a:gd name="f312" fmla="*/ 394 f246 1"/>
                <a:gd name="f313" fmla="*/ 413 f246 1"/>
                <a:gd name="f314" fmla="*/ 480 f247 1"/>
                <a:gd name="f315" fmla="*/ 530 f246 1"/>
                <a:gd name="f316" fmla="*/ 466 f247 1"/>
                <a:gd name="f317" fmla="*/ 574 f246 1"/>
                <a:gd name="f318" fmla="*/ 453 f247 1"/>
                <a:gd name="f319" fmla="*/ 635 f246 1"/>
                <a:gd name="f320" fmla="*/ 782 f246 1"/>
                <a:gd name="f321" fmla="*/ 407 f247 1"/>
                <a:gd name="f322" fmla="*/ 841 f246 1"/>
                <a:gd name="f323" fmla="*/ 786 f246 1"/>
                <a:gd name="f324" fmla="*/ 694 f246 1"/>
                <a:gd name="f325" fmla="*/ 308 f247 1"/>
                <a:gd name="f326" fmla="*/ 298 f246 1"/>
                <a:gd name="f327" fmla="*/ 387 f247 1"/>
                <a:gd name="f328" fmla="*/ 247 f246 1"/>
                <a:gd name="f329" fmla="*/ 374 f247 1"/>
                <a:gd name="f330" fmla="*/ 194 f246 1"/>
                <a:gd name="f331" fmla="*/ 243 f247 1"/>
                <a:gd name="f332" fmla="*/ 193 f246 1"/>
                <a:gd name="f333" fmla="*/ 230 f247 1"/>
                <a:gd name="f334" fmla="*/ 250 f246 1"/>
                <a:gd name="f335" fmla="*/ 357 f247 1"/>
                <a:gd name="f336" fmla="*/ 130 f246 1"/>
                <a:gd name="f337" fmla="*/ 344 f247 1"/>
                <a:gd name="f338" fmla="*/ 151 f246 1"/>
                <a:gd name="f339" fmla="*/ 165 f246 1"/>
                <a:gd name="f340" fmla="*/ 371 f247 1"/>
                <a:gd name="f341" fmla="*/ 279 f247 1"/>
                <a:gd name="f342" fmla="*/ 149 f246 1"/>
                <a:gd name="f343" fmla="*/ 257 f247 1"/>
                <a:gd name="f344" fmla="*/ 138 f246 1"/>
                <a:gd name="f345" fmla="*/ 245 f247 1"/>
                <a:gd name="f346" fmla="*/ 152 f246 1"/>
                <a:gd name="f347" fmla="*/ 259 f247 1"/>
                <a:gd name="f348" fmla="*/ 164 f246 1"/>
                <a:gd name="f349" fmla="+- f248 0 f1"/>
                <a:gd name="f350" fmla="*/ f251 1 616"/>
                <a:gd name="f351" fmla="*/ f252 1 850"/>
                <a:gd name="f352" fmla="*/ f253 1 616"/>
                <a:gd name="f353" fmla="*/ f254 1 850"/>
                <a:gd name="f354" fmla="*/ f255 1 616"/>
                <a:gd name="f355" fmla="*/ f256 1 850"/>
                <a:gd name="f356" fmla="*/ f257 1 616"/>
                <a:gd name="f357" fmla="*/ f258 1 850"/>
                <a:gd name="f358" fmla="*/ f259 1 616"/>
                <a:gd name="f359" fmla="*/ f260 1 850"/>
                <a:gd name="f360" fmla="*/ f261 1 616"/>
                <a:gd name="f361" fmla="*/ f262 1 850"/>
                <a:gd name="f362" fmla="*/ f263 1 616"/>
                <a:gd name="f363" fmla="*/ f264 1 850"/>
                <a:gd name="f364" fmla="*/ f265 1 616"/>
                <a:gd name="f365" fmla="*/ f266 1 850"/>
                <a:gd name="f366" fmla="*/ f267 1 850"/>
                <a:gd name="f367" fmla="*/ f268 1 616"/>
                <a:gd name="f368" fmla="*/ f269 1 850"/>
                <a:gd name="f369" fmla="*/ f270 1 616"/>
                <a:gd name="f370" fmla="*/ f271 1 850"/>
                <a:gd name="f371" fmla="*/ f272 1 616"/>
                <a:gd name="f372" fmla="*/ f273 1 850"/>
                <a:gd name="f373" fmla="*/ f274 1 616"/>
                <a:gd name="f374" fmla="*/ f275 1 850"/>
                <a:gd name="f375" fmla="*/ f276 1 616"/>
                <a:gd name="f376" fmla="*/ f277 1 850"/>
                <a:gd name="f377" fmla="*/ f278 1 616"/>
                <a:gd name="f378" fmla="*/ f279 1 850"/>
                <a:gd name="f379" fmla="*/ f280 1 616"/>
                <a:gd name="f380" fmla="*/ f281 1 850"/>
                <a:gd name="f381" fmla="*/ f282 1 616"/>
                <a:gd name="f382" fmla="*/ f283 1 850"/>
                <a:gd name="f383" fmla="*/ f284 1 616"/>
                <a:gd name="f384" fmla="*/ f285 1 850"/>
                <a:gd name="f385" fmla="*/ f286 1 616"/>
                <a:gd name="f386" fmla="*/ f287 1 850"/>
                <a:gd name="f387" fmla="*/ f288 1 616"/>
                <a:gd name="f388" fmla="*/ f289 1 850"/>
                <a:gd name="f389" fmla="*/ f290 1 616"/>
                <a:gd name="f390" fmla="*/ f291 1 850"/>
                <a:gd name="f391" fmla="*/ f292 1 616"/>
                <a:gd name="f392" fmla="*/ f293 1 616"/>
                <a:gd name="f393" fmla="*/ f294 1 850"/>
                <a:gd name="f394" fmla="*/ f295 1 616"/>
                <a:gd name="f395" fmla="*/ f296 1 616"/>
                <a:gd name="f396" fmla="*/ f297 1 616"/>
                <a:gd name="f397" fmla="*/ f298 1 850"/>
                <a:gd name="f398" fmla="*/ f299 1 616"/>
                <a:gd name="f399" fmla="*/ f300 1 850"/>
                <a:gd name="f400" fmla="*/ f301 1 616"/>
                <a:gd name="f401" fmla="*/ f302 1 850"/>
                <a:gd name="f402" fmla="*/ f303 1 616"/>
                <a:gd name="f403" fmla="*/ f304 1 616"/>
                <a:gd name="f404" fmla="*/ f305 1 850"/>
                <a:gd name="f405" fmla="*/ f306 1 616"/>
                <a:gd name="f406" fmla="*/ f307 1 616"/>
                <a:gd name="f407" fmla="*/ f308 1 850"/>
                <a:gd name="f408" fmla="*/ f309 1 616"/>
                <a:gd name="f409" fmla="*/ f310 1 850"/>
                <a:gd name="f410" fmla="*/ f311 1 616"/>
                <a:gd name="f411" fmla="*/ f312 1 850"/>
                <a:gd name="f412" fmla="*/ f313 1 850"/>
                <a:gd name="f413" fmla="*/ f314 1 616"/>
                <a:gd name="f414" fmla="*/ f315 1 850"/>
                <a:gd name="f415" fmla="*/ f316 1 616"/>
                <a:gd name="f416" fmla="*/ f317 1 850"/>
                <a:gd name="f417" fmla="*/ f318 1 616"/>
                <a:gd name="f418" fmla="*/ f319 1 850"/>
                <a:gd name="f419" fmla="*/ f320 1 850"/>
                <a:gd name="f420" fmla="*/ f321 1 616"/>
                <a:gd name="f421" fmla="*/ f322 1 850"/>
                <a:gd name="f422" fmla="*/ f323 1 850"/>
                <a:gd name="f423" fmla="*/ f324 1 850"/>
                <a:gd name="f424" fmla="*/ f325 1 616"/>
                <a:gd name="f425" fmla="*/ f326 1 850"/>
                <a:gd name="f426" fmla="*/ f327 1 616"/>
                <a:gd name="f427" fmla="*/ f328 1 850"/>
                <a:gd name="f428" fmla="*/ f329 1 616"/>
                <a:gd name="f429" fmla="*/ f330 1 850"/>
                <a:gd name="f430" fmla="*/ f331 1 616"/>
                <a:gd name="f431" fmla="*/ f332 1 850"/>
                <a:gd name="f432" fmla="*/ f333 1 616"/>
                <a:gd name="f433" fmla="*/ f334 1 850"/>
                <a:gd name="f434" fmla="*/ f335 1 616"/>
                <a:gd name="f435" fmla="*/ f336 1 850"/>
                <a:gd name="f436" fmla="*/ f337 1 616"/>
                <a:gd name="f437" fmla="*/ f338 1 850"/>
                <a:gd name="f438" fmla="*/ f339 1 850"/>
                <a:gd name="f439" fmla="*/ f340 1 616"/>
                <a:gd name="f440" fmla="*/ f341 1 616"/>
                <a:gd name="f441" fmla="*/ f342 1 850"/>
                <a:gd name="f442" fmla="*/ f343 1 616"/>
                <a:gd name="f443" fmla="*/ f344 1 850"/>
                <a:gd name="f444" fmla="*/ f345 1 616"/>
                <a:gd name="f445" fmla="*/ f346 1 850"/>
                <a:gd name="f446" fmla="*/ f347 1 616"/>
                <a:gd name="f447" fmla="*/ f348 1 850"/>
                <a:gd name="f448" fmla="*/ 0 1 f249"/>
                <a:gd name="f449" fmla="*/ f243 1 f249"/>
                <a:gd name="f450" fmla="*/ 0 1 f250"/>
                <a:gd name="f451" fmla="*/ f244 1 f250"/>
                <a:gd name="f452" fmla="*/ f350 1 f249"/>
                <a:gd name="f453" fmla="*/ f351 1 f250"/>
                <a:gd name="f454" fmla="*/ f352 1 f249"/>
                <a:gd name="f455" fmla="*/ f353 1 f250"/>
                <a:gd name="f456" fmla="*/ f354 1 f249"/>
                <a:gd name="f457" fmla="*/ f355 1 f250"/>
                <a:gd name="f458" fmla="*/ f356 1 f249"/>
                <a:gd name="f459" fmla="*/ f357 1 f250"/>
                <a:gd name="f460" fmla="*/ f358 1 f249"/>
                <a:gd name="f461" fmla="*/ f359 1 f250"/>
                <a:gd name="f462" fmla="*/ f360 1 f249"/>
                <a:gd name="f463" fmla="*/ f361 1 f250"/>
                <a:gd name="f464" fmla="*/ f362 1 f249"/>
                <a:gd name="f465" fmla="*/ f363 1 f250"/>
                <a:gd name="f466" fmla="*/ f364 1 f249"/>
                <a:gd name="f467" fmla="*/ f365 1 f250"/>
                <a:gd name="f468" fmla="*/ f366 1 f250"/>
                <a:gd name="f469" fmla="*/ f367 1 f249"/>
                <a:gd name="f470" fmla="*/ f368 1 f250"/>
                <a:gd name="f471" fmla="*/ f369 1 f249"/>
                <a:gd name="f472" fmla="*/ f370 1 f250"/>
                <a:gd name="f473" fmla="*/ f371 1 f249"/>
                <a:gd name="f474" fmla="*/ f372 1 f250"/>
                <a:gd name="f475" fmla="*/ f373 1 f249"/>
                <a:gd name="f476" fmla="*/ f374 1 f250"/>
                <a:gd name="f477" fmla="*/ f375 1 f249"/>
                <a:gd name="f478" fmla="*/ f376 1 f250"/>
                <a:gd name="f479" fmla="*/ f377 1 f249"/>
                <a:gd name="f480" fmla="*/ f378 1 f250"/>
                <a:gd name="f481" fmla="*/ f379 1 f249"/>
                <a:gd name="f482" fmla="*/ f380 1 f250"/>
                <a:gd name="f483" fmla="*/ f381 1 f249"/>
                <a:gd name="f484" fmla="*/ f382 1 f250"/>
                <a:gd name="f485" fmla="*/ f383 1 f249"/>
                <a:gd name="f486" fmla="*/ f384 1 f250"/>
                <a:gd name="f487" fmla="*/ f385 1 f249"/>
                <a:gd name="f488" fmla="*/ f386 1 f250"/>
                <a:gd name="f489" fmla="*/ f387 1 f249"/>
                <a:gd name="f490" fmla="*/ f388 1 f250"/>
                <a:gd name="f491" fmla="*/ f389 1 f249"/>
                <a:gd name="f492" fmla="*/ f390 1 f250"/>
                <a:gd name="f493" fmla="*/ f391 1 f249"/>
                <a:gd name="f494" fmla="*/ f392 1 f249"/>
                <a:gd name="f495" fmla="*/ f393 1 f250"/>
                <a:gd name="f496" fmla="*/ f394 1 f249"/>
                <a:gd name="f497" fmla="*/ f395 1 f249"/>
                <a:gd name="f498" fmla="*/ f396 1 f249"/>
                <a:gd name="f499" fmla="*/ f397 1 f250"/>
                <a:gd name="f500" fmla="*/ f398 1 f249"/>
                <a:gd name="f501" fmla="*/ f399 1 f250"/>
                <a:gd name="f502" fmla="*/ f400 1 f249"/>
                <a:gd name="f503" fmla="*/ f401 1 f250"/>
                <a:gd name="f504" fmla="*/ f402 1 f249"/>
                <a:gd name="f505" fmla="*/ f403 1 f249"/>
                <a:gd name="f506" fmla="*/ f404 1 f250"/>
                <a:gd name="f507" fmla="*/ f405 1 f249"/>
                <a:gd name="f508" fmla="*/ f406 1 f249"/>
                <a:gd name="f509" fmla="*/ f407 1 f250"/>
                <a:gd name="f510" fmla="*/ f408 1 f249"/>
                <a:gd name="f511" fmla="*/ f409 1 f250"/>
                <a:gd name="f512" fmla="*/ f410 1 f249"/>
                <a:gd name="f513" fmla="*/ f411 1 f250"/>
                <a:gd name="f514" fmla="*/ f412 1 f250"/>
                <a:gd name="f515" fmla="*/ f413 1 f249"/>
                <a:gd name="f516" fmla="*/ f414 1 f250"/>
                <a:gd name="f517" fmla="*/ f415 1 f249"/>
                <a:gd name="f518" fmla="*/ f416 1 f250"/>
                <a:gd name="f519" fmla="*/ f417 1 f249"/>
                <a:gd name="f520" fmla="*/ f418 1 f250"/>
                <a:gd name="f521" fmla="*/ f419 1 f250"/>
                <a:gd name="f522" fmla="*/ f420 1 f249"/>
                <a:gd name="f523" fmla="*/ f421 1 f250"/>
                <a:gd name="f524" fmla="*/ f422 1 f250"/>
                <a:gd name="f525" fmla="*/ f423 1 f250"/>
                <a:gd name="f526" fmla="*/ f424 1 f249"/>
                <a:gd name="f527" fmla="*/ f425 1 f250"/>
                <a:gd name="f528" fmla="*/ f426 1 f249"/>
                <a:gd name="f529" fmla="*/ f427 1 f250"/>
                <a:gd name="f530" fmla="*/ f428 1 f249"/>
                <a:gd name="f531" fmla="*/ f429 1 f250"/>
                <a:gd name="f532" fmla="*/ f430 1 f249"/>
                <a:gd name="f533" fmla="*/ f431 1 f250"/>
                <a:gd name="f534" fmla="*/ f432 1 f249"/>
                <a:gd name="f535" fmla="*/ f433 1 f250"/>
                <a:gd name="f536" fmla="*/ f434 1 f249"/>
                <a:gd name="f537" fmla="*/ f435 1 f250"/>
                <a:gd name="f538" fmla="*/ f436 1 f249"/>
                <a:gd name="f539" fmla="*/ f437 1 f250"/>
                <a:gd name="f540" fmla="*/ f438 1 f250"/>
                <a:gd name="f541" fmla="*/ f439 1 f249"/>
                <a:gd name="f542" fmla="*/ f440 1 f249"/>
                <a:gd name="f543" fmla="*/ f441 1 f250"/>
                <a:gd name="f544" fmla="*/ f442 1 f249"/>
                <a:gd name="f545" fmla="*/ f443 1 f250"/>
                <a:gd name="f546" fmla="*/ f444 1 f249"/>
                <a:gd name="f547" fmla="*/ f445 1 f250"/>
                <a:gd name="f548" fmla="*/ f446 1 f249"/>
                <a:gd name="f549" fmla="*/ f447 1 f250"/>
                <a:gd name="f550" fmla="*/ f448 f240 1"/>
                <a:gd name="f551" fmla="*/ f449 f240 1"/>
                <a:gd name="f552" fmla="*/ f451 f241 1"/>
                <a:gd name="f553" fmla="*/ f450 f241 1"/>
                <a:gd name="f554" fmla="*/ f452 f240 1"/>
                <a:gd name="f555" fmla="*/ f453 f241 1"/>
                <a:gd name="f556" fmla="*/ f454 f240 1"/>
                <a:gd name="f557" fmla="*/ f455 f241 1"/>
                <a:gd name="f558" fmla="*/ f456 f240 1"/>
                <a:gd name="f559" fmla="*/ f457 f241 1"/>
                <a:gd name="f560" fmla="*/ f458 f240 1"/>
                <a:gd name="f561" fmla="*/ f459 f241 1"/>
                <a:gd name="f562" fmla="*/ f460 f240 1"/>
                <a:gd name="f563" fmla="*/ f461 f241 1"/>
                <a:gd name="f564" fmla="*/ f462 f240 1"/>
                <a:gd name="f565" fmla="*/ f463 f241 1"/>
                <a:gd name="f566" fmla="*/ f464 f240 1"/>
                <a:gd name="f567" fmla="*/ f465 f241 1"/>
                <a:gd name="f568" fmla="*/ f466 f240 1"/>
                <a:gd name="f569" fmla="*/ f467 f241 1"/>
                <a:gd name="f570" fmla="*/ f468 f241 1"/>
                <a:gd name="f571" fmla="*/ f469 f240 1"/>
                <a:gd name="f572" fmla="*/ f470 f241 1"/>
                <a:gd name="f573" fmla="*/ f471 f240 1"/>
                <a:gd name="f574" fmla="*/ f472 f241 1"/>
                <a:gd name="f575" fmla="*/ f473 f240 1"/>
                <a:gd name="f576" fmla="*/ f474 f241 1"/>
                <a:gd name="f577" fmla="*/ f475 f240 1"/>
                <a:gd name="f578" fmla="*/ f476 f241 1"/>
                <a:gd name="f579" fmla="*/ f477 f240 1"/>
                <a:gd name="f580" fmla="*/ f478 f241 1"/>
                <a:gd name="f581" fmla="*/ f479 f240 1"/>
                <a:gd name="f582" fmla="*/ f480 f241 1"/>
                <a:gd name="f583" fmla="*/ f481 f240 1"/>
                <a:gd name="f584" fmla="*/ f482 f241 1"/>
                <a:gd name="f585" fmla="*/ f483 f240 1"/>
                <a:gd name="f586" fmla="*/ f484 f241 1"/>
                <a:gd name="f587" fmla="*/ f485 f240 1"/>
                <a:gd name="f588" fmla="*/ f486 f241 1"/>
                <a:gd name="f589" fmla="*/ f487 f240 1"/>
                <a:gd name="f590" fmla="*/ f488 f241 1"/>
                <a:gd name="f591" fmla="*/ f489 f240 1"/>
                <a:gd name="f592" fmla="*/ f490 f241 1"/>
                <a:gd name="f593" fmla="*/ f491 f240 1"/>
                <a:gd name="f594" fmla="*/ f492 f241 1"/>
                <a:gd name="f595" fmla="*/ f493 f240 1"/>
                <a:gd name="f596" fmla="*/ f494 f240 1"/>
                <a:gd name="f597" fmla="*/ f495 f241 1"/>
                <a:gd name="f598" fmla="*/ f496 f240 1"/>
                <a:gd name="f599" fmla="*/ f497 f240 1"/>
                <a:gd name="f600" fmla="*/ f498 f240 1"/>
                <a:gd name="f601" fmla="*/ f499 f241 1"/>
                <a:gd name="f602" fmla="*/ f500 f240 1"/>
                <a:gd name="f603" fmla="*/ f501 f241 1"/>
                <a:gd name="f604" fmla="*/ f502 f240 1"/>
                <a:gd name="f605" fmla="*/ f503 f241 1"/>
                <a:gd name="f606" fmla="*/ f504 f240 1"/>
                <a:gd name="f607" fmla="*/ f505 f240 1"/>
                <a:gd name="f608" fmla="*/ f506 f241 1"/>
                <a:gd name="f609" fmla="*/ f507 f240 1"/>
                <a:gd name="f610" fmla="*/ f508 f240 1"/>
                <a:gd name="f611" fmla="*/ f509 f241 1"/>
                <a:gd name="f612" fmla="*/ f510 f240 1"/>
                <a:gd name="f613" fmla="*/ f511 f241 1"/>
                <a:gd name="f614" fmla="*/ f512 f240 1"/>
                <a:gd name="f615" fmla="*/ f513 f241 1"/>
                <a:gd name="f616" fmla="*/ f514 f241 1"/>
                <a:gd name="f617" fmla="*/ f515 f240 1"/>
                <a:gd name="f618" fmla="*/ f516 f241 1"/>
                <a:gd name="f619" fmla="*/ f517 f240 1"/>
                <a:gd name="f620" fmla="*/ f518 f241 1"/>
                <a:gd name="f621" fmla="*/ f519 f240 1"/>
                <a:gd name="f622" fmla="*/ f520 f241 1"/>
                <a:gd name="f623" fmla="*/ f521 f241 1"/>
                <a:gd name="f624" fmla="*/ f522 f240 1"/>
                <a:gd name="f625" fmla="*/ f523 f241 1"/>
                <a:gd name="f626" fmla="*/ f524 f241 1"/>
                <a:gd name="f627" fmla="*/ f525 f241 1"/>
                <a:gd name="f628" fmla="*/ f526 f240 1"/>
                <a:gd name="f629" fmla="*/ f527 f241 1"/>
                <a:gd name="f630" fmla="*/ f528 f240 1"/>
                <a:gd name="f631" fmla="*/ f529 f241 1"/>
                <a:gd name="f632" fmla="*/ f530 f240 1"/>
                <a:gd name="f633" fmla="*/ f531 f241 1"/>
                <a:gd name="f634" fmla="*/ f532 f240 1"/>
                <a:gd name="f635" fmla="*/ f533 f241 1"/>
                <a:gd name="f636" fmla="*/ f534 f240 1"/>
                <a:gd name="f637" fmla="*/ f535 f241 1"/>
                <a:gd name="f638" fmla="*/ f536 f240 1"/>
                <a:gd name="f639" fmla="*/ f537 f241 1"/>
                <a:gd name="f640" fmla="*/ f538 f240 1"/>
                <a:gd name="f641" fmla="*/ f539 f241 1"/>
                <a:gd name="f642" fmla="*/ f540 f241 1"/>
                <a:gd name="f643" fmla="*/ f541 f240 1"/>
                <a:gd name="f644" fmla="*/ f542 f240 1"/>
                <a:gd name="f645" fmla="*/ f543 f241 1"/>
                <a:gd name="f646" fmla="*/ f544 f240 1"/>
                <a:gd name="f647" fmla="*/ f545 f241 1"/>
                <a:gd name="f648" fmla="*/ f546 f240 1"/>
                <a:gd name="f649" fmla="*/ f547 f241 1"/>
                <a:gd name="f650" fmla="*/ f548 f240 1"/>
                <a:gd name="f651" fmla="*/ f549 f2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9">
                  <a:pos x="f554" y="f555"/>
                </a:cxn>
                <a:cxn ang="f349">
                  <a:pos x="f556" y="f555"/>
                </a:cxn>
                <a:cxn ang="f349">
                  <a:pos x="f556" y="f557"/>
                </a:cxn>
                <a:cxn ang="f349">
                  <a:pos x="f558" y="f559"/>
                </a:cxn>
                <a:cxn ang="f349">
                  <a:pos x="f560" y="f561"/>
                </a:cxn>
                <a:cxn ang="f349">
                  <a:pos x="f562" y="f563"/>
                </a:cxn>
                <a:cxn ang="f349">
                  <a:pos x="f564" y="f565"/>
                </a:cxn>
                <a:cxn ang="f349">
                  <a:pos x="f566" y="f567"/>
                </a:cxn>
                <a:cxn ang="f349">
                  <a:pos x="f568" y="f569"/>
                </a:cxn>
                <a:cxn ang="f349">
                  <a:pos x="f568" y="f570"/>
                </a:cxn>
                <a:cxn ang="f349">
                  <a:pos x="f571" y="f572"/>
                </a:cxn>
                <a:cxn ang="f349">
                  <a:pos x="f573" y="f574"/>
                </a:cxn>
                <a:cxn ang="f349">
                  <a:pos x="f575" y="f576"/>
                </a:cxn>
                <a:cxn ang="f349">
                  <a:pos x="f577" y="f578"/>
                </a:cxn>
                <a:cxn ang="f349">
                  <a:pos x="f579" y="f580"/>
                </a:cxn>
                <a:cxn ang="f349">
                  <a:pos x="f581" y="f582"/>
                </a:cxn>
                <a:cxn ang="f349">
                  <a:pos x="f583" y="f584"/>
                </a:cxn>
                <a:cxn ang="f349">
                  <a:pos x="f585" y="f586"/>
                </a:cxn>
                <a:cxn ang="f349">
                  <a:pos x="f587" y="f588"/>
                </a:cxn>
                <a:cxn ang="f349">
                  <a:pos x="f589" y="f590"/>
                </a:cxn>
                <a:cxn ang="f349">
                  <a:pos x="f591" y="f592"/>
                </a:cxn>
                <a:cxn ang="f349">
                  <a:pos x="f593" y="f594"/>
                </a:cxn>
                <a:cxn ang="f349">
                  <a:pos x="f595" y="f594"/>
                </a:cxn>
                <a:cxn ang="f349">
                  <a:pos x="f596" y="f597"/>
                </a:cxn>
                <a:cxn ang="f349">
                  <a:pos x="f598" y="f590"/>
                </a:cxn>
                <a:cxn ang="f349">
                  <a:pos x="f599" y="f588"/>
                </a:cxn>
                <a:cxn ang="f349">
                  <a:pos x="f600" y="f601"/>
                </a:cxn>
                <a:cxn ang="f349">
                  <a:pos x="f602" y="f603"/>
                </a:cxn>
                <a:cxn ang="f349">
                  <a:pos x="f604" y="f605"/>
                </a:cxn>
                <a:cxn ang="f349">
                  <a:pos x="f606" y="f580"/>
                </a:cxn>
                <a:cxn ang="f349">
                  <a:pos x="f607" y="f608"/>
                </a:cxn>
                <a:cxn ang="f349">
                  <a:pos x="f609" y="f576"/>
                </a:cxn>
                <a:cxn ang="f349">
                  <a:pos x="f610" y="f611"/>
                </a:cxn>
                <a:cxn ang="f349">
                  <a:pos x="f612" y="f613"/>
                </a:cxn>
                <a:cxn ang="f349">
                  <a:pos x="f614" y="f615"/>
                </a:cxn>
                <a:cxn ang="f349">
                  <a:pos x="f614" y="f616"/>
                </a:cxn>
                <a:cxn ang="f349">
                  <a:pos x="f617" y="f618"/>
                </a:cxn>
                <a:cxn ang="f349">
                  <a:pos x="f619" y="f620"/>
                </a:cxn>
                <a:cxn ang="f349">
                  <a:pos x="f621" y="f622"/>
                </a:cxn>
                <a:cxn ang="f349">
                  <a:pos x="f621" y="f623"/>
                </a:cxn>
                <a:cxn ang="f349">
                  <a:pos x="f624" y="f625"/>
                </a:cxn>
                <a:cxn ang="f349">
                  <a:pos x="f554" y="f626"/>
                </a:cxn>
                <a:cxn ang="f349">
                  <a:pos x="f554" y="f627"/>
                </a:cxn>
                <a:cxn ang="f349">
                  <a:pos x="f554" y="f555"/>
                </a:cxn>
                <a:cxn ang="f349">
                  <a:pos x="f628" y="f629"/>
                </a:cxn>
                <a:cxn ang="f349">
                  <a:pos x="f630" y="f631"/>
                </a:cxn>
                <a:cxn ang="f349">
                  <a:pos x="f632" y="f633"/>
                </a:cxn>
                <a:cxn ang="f349">
                  <a:pos x="f634" y="f635"/>
                </a:cxn>
                <a:cxn ang="f349">
                  <a:pos x="f636" y="f637"/>
                </a:cxn>
                <a:cxn ang="f349">
                  <a:pos x="f628" y="f629"/>
                </a:cxn>
                <a:cxn ang="f349">
                  <a:pos x="f638" y="f639"/>
                </a:cxn>
                <a:cxn ang="f349">
                  <a:pos x="f640" y="f641"/>
                </a:cxn>
                <a:cxn ang="f349">
                  <a:pos x="f638" y="f642"/>
                </a:cxn>
                <a:cxn ang="f349">
                  <a:pos x="f643" y="f641"/>
                </a:cxn>
                <a:cxn ang="f349">
                  <a:pos x="f638" y="f639"/>
                </a:cxn>
                <a:cxn ang="f349">
                  <a:pos x="f644" y="f645"/>
                </a:cxn>
                <a:cxn ang="f349">
                  <a:pos x="f646" y="f647"/>
                </a:cxn>
                <a:cxn ang="f349">
                  <a:pos x="f648" y="f649"/>
                </a:cxn>
                <a:cxn ang="f349">
                  <a:pos x="f650" y="f651"/>
                </a:cxn>
                <a:cxn ang="f349">
                  <a:pos x="f644" y="f645"/>
                </a:cxn>
              </a:cxnLst>
              <a:rect l="f550" t="f553" r="f551" b="f552"/>
              <a:pathLst>
                <a:path w="616" h="850">
                  <a:moveTo>
                    <a:pt x="f9" y="f10"/>
                  </a:moveTo>
                  <a:cubicBezTo>
                    <a:pt x="f11" y="f10"/>
                    <a:pt x="f12" y="f10"/>
                    <a:pt x="f13" y="f10"/>
                  </a:cubicBezTo>
                  <a:cubicBezTo>
                    <a:pt x="f13" y="f14"/>
                    <a:pt x="f13" y="f15"/>
                    <a:pt x="f13" y="f16"/>
                  </a:cubicBezTo>
                  <a:cubicBezTo>
                    <a:pt x="f17" y="f18"/>
                    <a:pt x="f17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23"/>
                    <a:pt x="f31" y="f32"/>
                  </a:cubicBezTo>
                  <a:cubicBezTo>
                    <a:pt x="f33" y="f34"/>
                    <a:pt x="f33" y="f35"/>
                    <a:pt x="f36" y="f37"/>
                  </a:cubicBezTo>
                  <a:cubicBezTo>
                    <a:pt x="f36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7" y="f49"/>
                    <a:pt x="f47" y="f50"/>
                    <a:pt x="f47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6" y="f72"/>
                    <a:pt x="f73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4"/>
                  </a:cubicBezTo>
                  <a:cubicBezTo>
                    <a:pt x="f81" y="f86"/>
                    <a:pt x="f87" y="f88"/>
                    <a:pt x="f89" y="f90"/>
                  </a:cubicBezTo>
                  <a:cubicBezTo>
                    <a:pt x="f91" y="f92"/>
                    <a:pt x="f79" y="f93"/>
                    <a:pt x="f94" y="f95"/>
                  </a:cubicBezTo>
                  <a:cubicBezTo>
                    <a:pt x="f39" y="f60"/>
                    <a:pt x="f39" y="f96"/>
                    <a:pt x="f97" y="f98"/>
                  </a:cubicBezTo>
                  <a:cubicBezTo>
                    <a:pt x="f99" y="f100"/>
                    <a:pt x="f91" y="f101"/>
                    <a:pt x="f33" y="f102"/>
                  </a:cubicBezTo>
                  <a:cubicBezTo>
                    <a:pt x="f103" y="f104"/>
                    <a:pt x="f105" y="f106"/>
                    <a:pt x="f107" y="f108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6"/>
                    <a:pt x="f116" y="f6"/>
                    <a:pt x="f2" y="f114"/>
                  </a:cubicBezTo>
                  <a:cubicBezTo>
                    <a:pt x="f117" y="f112"/>
                    <a:pt x="f118" y="f110"/>
                    <a:pt x="f119" y="f70"/>
                  </a:cubicBezTo>
                  <a:cubicBezTo>
                    <a:pt x="f120" y="f106"/>
                    <a:pt x="f121" y="f104"/>
                    <a:pt x="f122" y="f102"/>
                  </a:cubicBezTo>
                  <a:cubicBezTo>
                    <a:pt x="f65" y="f101"/>
                    <a:pt x="f123" y="f124"/>
                    <a:pt x="f125" y="f98"/>
                  </a:cubicBezTo>
                  <a:cubicBezTo>
                    <a:pt x="f126" y="f127"/>
                    <a:pt x="f128" y="f129"/>
                    <a:pt x="f130" y="f131"/>
                  </a:cubicBezTo>
                  <a:cubicBezTo>
                    <a:pt x="f132" y="f39"/>
                    <a:pt x="f133" y="f134"/>
                    <a:pt x="f63" y="f135"/>
                  </a:cubicBezTo>
                  <a:cubicBezTo>
                    <a:pt x="f136" y="f137"/>
                    <a:pt x="f136" y="f113"/>
                    <a:pt x="f138" y="f139"/>
                  </a:cubicBezTo>
                  <a:cubicBezTo>
                    <a:pt x="f140" y="f84"/>
                    <a:pt x="f141" y="f82"/>
                    <a:pt x="f142" y="f80"/>
                  </a:cubicBezTo>
                  <a:cubicBezTo>
                    <a:pt x="f143" y="f78"/>
                    <a:pt x="f144" y="f145"/>
                    <a:pt x="f146" y="f147"/>
                  </a:cubicBezTo>
                  <a:cubicBezTo>
                    <a:pt x="f7" y="f148"/>
                    <a:pt x="f149" y="f133"/>
                    <a:pt x="f150" y="f69"/>
                  </a:cubicBezTo>
                  <a:cubicBezTo>
                    <a:pt x="f151" y="f152"/>
                    <a:pt x="f153" y="f154"/>
                    <a:pt x="f155" y="f156"/>
                  </a:cubicBezTo>
                  <a:cubicBezTo>
                    <a:pt x="f157" y="f158"/>
                    <a:pt x="f159" y="f160"/>
                    <a:pt x="f161" y="f162"/>
                  </a:cubicBezTo>
                  <a:cubicBezTo>
                    <a:pt x="f163" y="f162"/>
                    <a:pt x="f164" y="f165"/>
                    <a:pt x="f166" y="f165"/>
                  </a:cubicBezTo>
                  <a:cubicBezTo>
                    <a:pt x="f166" y="f167"/>
                    <a:pt x="f168" y="f120"/>
                    <a:pt x="f166" y="f169"/>
                  </a:cubicBezTo>
                  <a:cubicBezTo>
                    <a:pt x="f152" y="f122"/>
                    <a:pt x="f67" y="f163"/>
                    <a:pt x="f170" y="f171"/>
                  </a:cubicBezTo>
                  <a:cubicBezTo>
                    <a:pt x="f132" y="f172"/>
                    <a:pt x="f123" y="f173"/>
                    <a:pt x="f174" y="f175"/>
                  </a:cubicBezTo>
                  <a:cubicBezTo>
                    <a:pt x="f141" y="f176"/>
                    <a:pt x="f128" y="f177"/>
                    <a:pt x="f128" y="f178"/>
                  </a:cubicBezTo>
                  <a:cubicBezTo>
                    <a:pt x="f128" y="f179"/>
                    <a:pt x="f128" y="f180"/>
                    <a:pt x="f128" y="f181"/>
                  </a:cubicBezTo>
                  <a:cubicBezTo>
                    <a:pt x="f128" y="f182"/>
                    <a:pt x="f183" y="f184"/>
                    <a:pt x="f185" y="f25"/>
                  </a:cubicBezTo>
                  <a:cubicBezTo>
                    <a:pt x="f186" y="f8"/>
                    <a:pt x="f187" y="f188"/>
                    <a:pt x="f9" y="f189"/>
                  </a:cubicBezTo>
                  <a:cubicBezTo>
                    <a:pt x="f145" y="f190"/>
                    <a:pt x="f9" y="f191"/>
                    <a:pt x="f9" y="f192"/>
                  </a:cubicBezTo>
                  <a:cubicBezTo>
                    <a:pt x="f9" y="f193"/>
                    <a:pt x="f9" y="f194"/>
                    <a:pt x="f9" y="f10"/>
                  </a:cubicBezTo>
                  <a:close/>
                  <a:moveTo>
                    <a:pt x="f195" y="f196"/>
                  </a:moveTo>
                  <a:cubicBezTo>
                    <a:pt x="f197" y="f198"/>
                    <a:pt x="f199" y="f17"/>
                    <a:pt x="f200" y="f201"/>
                  </a:cubicBezTo>
                  <a:cubicBezTo>
                    <a:pt x="f202" y="f203"/>
                    <a:pt x="f204" y="f205"/>
                    <a:pt x="f206" y="f207"/>
                  </a:cubicBezTo>
                  <a:cubicBezTo>
                    <a:pt x="f208" y="f209"/>
                    <a:pt x="f210" y="f85"/>
                    <a:pt x="f211" y="f212"/>
                  </a:cubicBezTo>
                  <a:cubicBezTo>
                    <a:pt x="f213" y="f205"/>
                    <a:pt x="f214" y="f215"/>
                    <a:pt x="f216" y="f111"/>
                  </a:cubicBezTo>
                  <a:cubicBezTo>
                    <a:pt x="f201" y="f13"/>
                    <a:pt x="f217" y="f198"/>
                    <a:pt x="f195" y="f196"/>
                  </a:cubicBezTo>
                  <a:close/>
                  <a:moveTo>
                    <a:pt x="f218" y="f45"/>
                  </a:moveTo>
                  <a:cubicBezTo>
                    <a:pt x="f219" y="f220"/>
                    <a:pt x="f197" y="f221"/>
                    <a:pt x="f197" y="f87"/>
                  </a:cubicBezTo>
                  <a:cubicBezTo>
                    <a:pt x="f222" y="f97"/>
                    <a:pt x="f223" y="f224"/>
                    <a:pt x="f218" y="f31"/>
                  </a:cubicBezTo>
                  <a:cubicBezTo>
                    <a:pt x="f225" y="f81"/>
                    <a:pt x="f199" y="f97"/>
                    <a:pt x="f226" y="f87"/>
                  </a:cubicBezTo>
                  <a:cubicBezTo>
                    <a:pt x="f226" y="f221"/>
                    <a:pt x="f227" y="f220"/>
                    <a:pt x="f218" y="f45"/>
                  </a:cubicBezTo>
                  <a:close/>
                  <a:moveTo>
                    <a:pt x="f17" y="f228"/>
                  </a:moveTo>
                  <a:cubicBezTo>
                    <a:pt x="f229" y="f99"/>
                    <a:pt x="f82" y="f230"/>
                    <a:pt x="f231" y="f232"/>
                  </a:cubicBezTo>
                  <a:cubicBezTo>
                    <a:pt x="f135" y="f233"/>
                    <a:pt x="f234" y="f89"/>
                    <a:pt x="f235" y="f236"/>
                  </a:cubicBezTo>
                  <a:cubicBezTo>
                    <a:pt x="f235" y="f237"/>
                    <a:pt x="f137" y="f33"/>
                    <a:pt x="f139" y="f33"/>
                  </a:cubicBezTo>
                  <a:cubicBezTo>
                    <a:pt x="f80" y="f31"/>
                    <a:pt x="f238" y="f237"/>
                    <a:pt x="f17" y="f228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FE28F29-A181-A15D-2941-0ED59A525982}"/>
                </a:ext>
              </a:extLst>
            </p:cNvPr>
            <p:cNvSpPr/>
            <p:nvPr/>
          </p:nvSpPr>
          <p:spPr>
            <a:xfrm>
              <a:off x="6889802" y="1322386"/>
              <a:ext cx="363538" cy="2619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8"/>
                <a:gd name="f7" fmla="val 49"/>
                <a:gd name="f8" fmla="val 33"/>
                <a:gd name="f9" fmla="val 48"/>
                <a:gd name="f10" fmla="val 18"/>
                <a:gd name="f11" fmla="val 1"/>
                <a:gd name="f12" fmla="val 20"/>
                <a:gd name="f13" fmla="val 2"/>
                <a:gd name="f14" fmla="val 9"/>
                <a:gd name="f15" fmla="val 16"/>
                <a:gd name="f16" fmla="val 35"/>
                <a:gd name="f17" fmla="val 63"/>
                <a:gd name="f18" fmla="val 4"/>
                <a:gd name="f19" fmla="val 66"/>
                <a:gd name="f20" fmla="val 21"/>
                <a:gd name="f21" fmla="+- 0 0 -90"/>
                <a:gd name="f22" fmla="*/ f3 1 68"/>
                <a:gd name="f23" fmla="*/ f4 1 49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68"/>
                <a:gd name="f32" fmla="*/ f28 1 49"/>
                <a:gd name="f33" fmla="*/ 33 f29 1"/>
                <a:gd name="f34" fmla="*/ 48 f28 1"/>
                <a:gd name="f35" fmla="*/ 1 f29 1"/>
                <a:gd name="f36" fmla="*/ 20 f28 1"/>
                <a:gd name="f37" fmla="*/ 35 f29 1"/>
                <a:gd name="f38" fmla="*/ 1 f28 1"/>
                <a:gd name="f39" fmla="*/ 66 f29 1"/>
                <a:gd name="f40" fmla="*/ 21 f28 1"/>
                <a:gd name="f41" fmla="+- f30 0 f1"/>
                <a:gd name="f42" fmla="*/ f33 1 68"/>
                <a:gd name="f43" fmla="*/ f34 1 49"/>
                <a:gd name="f44" fmla="*/ f35 1 68"/>
                <a:gd name="f45" fmla="*/ f36 1 49"/>
                <a:gd name="f46" fmla="*/ f37 1 68"/>
                <a:gd name="f47" fmla="*/ f38 1 49"/>
                <a:gd name="f48" fmla="*/ f39 1 68"/>
                <a:gd name="f49" fmla="*/ f40 1 49"/>
                <a:gd name="f50" fmla="*/ 0 1 f31"/>
                <a:gd name="f51" fmla="*/ f25 1 f31"/>
                <a:gd name="f52" fmla="*/ 0 1 f32"/>
                <a:gd name="f53" fmla="*/ f26 1 f32"/>
                <a:gd name="f54" fmla="*/ f42 1 f31"/>
                <a:gd name="f55" fmla="*/ f43 1 f32"/>
                <a:gd name="f56" fmla="*/ f44 1 f31"/>
                <a:gd name="f57" fmla="*/ f45 1 f32"/>
                <a:gd name="f58" fmla="*/ f46 1 f31"/>
                <a:gd name="f59" fmla="*/ f47 1 f32"/>
                <a:gd name="f60" fmla="*/ f48 1 f31"/>
                <a:gd name="f61" fmla="*/ f49 1 f32"/>
                <a:gd name="f62" fmla="*/ f50 f22 1"/>
                <a:gd name="f63" fmla="*/ f51 f22 1"/>
                <a:gd name="f64" fmla="*/ f53 f23 1"/>
                <a:gd name="f65" fmla="*/ f52 f23 1"/>
                <a:gd name="f66" fmla="*/ f54 f22 1"/>
                <a:gd name="f67" fmla="*/ f55 f23 1"/>
                <a:gd name="f68" fmla="*/ f56 f22 1"/>
                <a:gd name="f69" fmla="*/ f57 f23 1"/>
                <a:gd name="f70" fmla="*/ f58 f22 1"/>
                <a:gd name="f71" fmla="*/ f59 f23 1"/>
                <a:gd name="f72" fmla="*/ f60 f22 1"/>
                <a:gd name="f73" fmla="*/ f61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66" y="f67"/>
                </a:cxn>
                <a:cxn ang="f41">
                  <a:pos x="f68" y="f69"/>
                </a:cxn>
                <a:cxn ang="f41">
                  <a:pos x="f70" y="f71"/>
                </a:cxn>
                <a:cxn ang="f41">
                  <a:pos x="f72" y="f73"/>
                </a:cxn>
                <a:cxn ang="f41">
                  <a:pos x="f66" y="f67"/>
                </a:cxn>
              </a:cxnLst>
              <a:rect l="f62" t="f65" r="f63" b="f64"/>
              <a:pathLst>
                <a:path w="68" h="49">
                  <a:moveTo>
                    <a:pt x="f8" y="f9"/>
                  </a:moveTo>
                  <a:cubicBezTo>
                    <a:pt x="f10" y="f9"/>
                    <a:pt x="f5" y="f8"/>
                    <a:pt x="f11" y="f12"/>
                  </a:cubicBezTo>
                  <a:cubicBezTo>
                    <a:pt x="f13" y="f14"/>
                    <a:pt x="f15" y="f5"/>
                    <a:pt x="f16" y="f11"/>
                  </a:cubicBezTo>
                  <a:cubicBezTo>
                    <a:pt x="f7" y="f11"/>
                    <a:pt x="f17" y="f18"/>
                    <a:pt x="f19" y="f20"/>
                  </a:cubicBezTo>
                  <a:cubicBezTo>
                    <a:pt x="f6" y="f8"/>
                    <a:pt x="f7" y="f7"/>
                    <a:pt x="f8" y="f9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" name="Grupo 21">
            <a:extLst>
              <a:ext uri="{FF2B5EF4-FFF2-40B4-BE49-F238E27FC236}">
                <a16:creationId xmlns:a16="http://schemas.microsoft.com/office/drawing/2014/main" id="{BA6B77BF-A5C1-1B1D-F6C8-E6CF11D0C8B7}"/>
              </a:ext>
            </a:extLst>
          </p:cNvPr>
          <p:cNvGrpSpPr/>
          <p:nvPr/>
        </p:nvGrpSpPr>
        <p:grpSpPr>
          <a:xfrm>
            <a:off x="1328860" y="827797"/>
            <a:ext cx="1470611" cy="1891390"/>
            <a:chOff x="1328860" y="827797"/>
            <a:chExt cx="1470611" cy="1891390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27F95440-9C9F-082B-657E-B2AEA97B3CC1}"/>
                </a:ext>
              </a:extLst>
            </p:cNvPr>
            <p:cNvSpPr/>
            <p:nvPr/>
          </p:nvSpPr>
          <p:spPr>
            <a:xfrm>
              <a:off x="1328860" y="827797"/>
              <a:ext cx="1470611" cy="1891390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670"/>
                <a:gd name="f8" fmla="val 863"/>
                <a:gd name="f9" fmla="val 121"/>
                <a:gd name="f10" fmla="val 582"/>
                <a:gd name="f11" fmla="val 119"/>
                <a:gd name="f12" fmla="val 584"/>
                <a:gd name="f13" fmla="val 117"/>
                <a:gd name="f14" fmla="val 585"/>
                <a:gd name="f15" fmla="val 100"/>
                <a:gd name="f16" fmla="val 605"/>
                <a:gd name="f17" fmla="val 80"/>
                <a:gd name="f18" fmla="val 616"/>
                <a:gd name="f19" fmla="val 54"/>
                <a:gd name="f20" fmla="val 608"/>
                <a:gd name="f21" fmla="val 28"/>
                <a:gd name="f22" fmla="val 600"/>
                <a:gd name="f23" fmla="val 20"/>
                <a:gd name="f24" fmla="val 577"/>
                <a:gd name="f25" fmla="val 15"/>
                <a:gd name="f26" fmla="val 553"/>
                <a:gd name="f27" fmla="val 482"/>
                <a:gd name="f28" fmla="val 24"/>
                <a:gd name="f29" fmla="val 420"/>
                <a:gd name="f30" fmla="val 86"/>
                <a:gd name="f31" fmla="val 380"/>
                <a:gd name="f32" fmla="val 112"/>
                <a:gd name="f33" fmla="val 364"/>
                <a:gd name="f34" fmla="val 141"/>
                <a:gd name="f35" fmla="val 351"/>
                <a:gd name="f36" fmla="val 167"/>
                <a:gd name="f37" fmla="val 338"/>
                <a:gd name="f38" fmla="val 159"/>
                <a:gd name="f39" fmla="val 313"/>
                <a:gd name="f40" fmla="val 150"/>
                <a:gd name="f41" fmla="val 288"/>
                <a:gd name="f42" fmla="val 142"/>
                <a:gd name="f43" fmla="val 262"/>
                <a:gd name="f44" fmla="val 139"/>
                <a:gd name="f45" fmla="val 253"/>
                <a:gd name="f46" fmla="val 138"/>
                <a:gd name="f47" fmla="val 242"/>
                <a:gd name="f48" fmla="val 232"/>
                <a:gd name="f49" fmla="val 140"/>
                <a:gd name="f50" fmla="val 198"/>
                <a:gd name="f51" fmla="val 165"/>
                <a:gd name="f52" fmla="val 127"/>
                <a:gd name="f53" fmla="val 130"/>
                <a:gd name="f54" fmla="val 108"/>
                <a:gd name="f55" fmla="val 146"/>
                <a:gd name="f56" fmla="val 27"/>
                <a:gd name="f57" fmla="val 199"/>
                <a:gd name="f58" fmla="val 226"/>
                <a:gd name="f59" fmla="val 9"/>
                <a:gd name="f60" fmla="val 249"/>
                <a:gd name="f61" fmla="val 273"/>
                <a:gd name="f62" fmla="val 280"/>
                <a:gd name="f63" fmla="val 31"/>
                <a:gd name="f64" fmla="val 289"/>
                <a:gd name="f65" fmla="val 297"/>
                <a:gd name="f66" fmla="val 324"/>
                <a:gd name="f67" fmla="val 32"/>
                <a:gd name="f68" fmla="val 350"/>
                <a:gd name="f69" fmla="val 377"/>
                <a:gd name="f70" fmla="val 384"/>
                <a:gd name="f71" fmla="val 392"/>
                <a:gd name="f72" fmla="val 398"/>
                <a:gd name="f73" fmla="val 452"/>
                <a:gd name="f74" fmla="val 497"/>
                <a:gd name="f75" fmla="val 13"/>
                <a:gd name="f76" fmla="val 526"/>
                <a:gd name="f77" fmla="val 45"/>
                <a:gd name="f78" fmla="val 554"/>
                <a:gd name="f79" fmla="val 76"/>
                <a:gd name="f80" fmla="val 557"/>
                <a:gd name="f81" fmla="val 122"/>
                <a:gd name="f82" fmla="val 536"/>
                <a:gd name="f83" fmla="val 532"/>
                <a:gd name="f84" fmla="val 528"/>
                <a:gd name="f85" fmla="val 174"/>
                <a:gd name="f86" fmla="val 530"/>
                <a:gd name="f87" fmla="val 181"/>
                <a:gd name="f88" fmla="val 541"/>
                <a:gd name="f89" fmla="val 235"/>
                <a:gd name="f90" fmla="val 285"/>
                <a:gd name="f91" fmla="val 504"/>
                <a:gd name="f92" fmla="val 332"/>
                <a:gd name="f93" fmla="val 503"/>
                <a:gd name="f94" fmla="val 333"/>
                <a:gd name="f95" fmla="val 335"/>
                <a:gd name="f96" fmla="val 502"/>
                <a:gd name="f97" fmla="val 337"/>
                <a:gd name="f98" fmla="val 349"/>
                <a:gd name="f99" fmla="val 550"/>
                <a:gd name="f100" fmla="val 359"/>
                <a:gd name="f101" fmla="val 573"/>
                <a:gd name="f102" fmla="val 371"/>
                <a:gd name="f103" fmla="val 640"/>
                <a:gd name="f104" fmla="val 409"/>
                <a:gd name="f105" fmla="val 467"/>
                <a:gd name="f106" fmla="val 659"/>
                <a:gd name="f107" fmla="val 543"/>
                <a:gd name="f108" fmla="val 656"/>
                <a:gd name="f109" fmla="val 570"/>
                <a:gd name="f110" fmla="val 650"/>
                <a:gd name="f111" fmla="val 596"/>
                <a:gd name="f112" fmla="val 621"/>
                <a:gd name="f113" fmla="val 607"/>
                <a:gd name="f114" fmla="val 592"/>
                <a:gd name="f115" fmla="val 617"/>
                <a:gd name="f116" fmla="val 571"/>
                <a:gd name="f117" fmla="val 604"/>
                <a:gd name="f118" fmla="val 551"/>
                <a:gd name="f119" fmla="val 580"/>
                <a:gd name="f120" fmla="val 547"/>
                <a:gd name="f121" fmla="val 602"/>
                <a:gd name="f122" fmla="val 540"/>
                <a:gd name="f123" fmla="val 643"/>
                <a:gd name="f124" fmla="val 545"/>
                <a:gd name="f125" fmla="val 648"/>
                <a:gd name="f126" fmla="val 549"/>
                <a:gd name="f127" fmla="val 651"/>
                <a:gd name="f128" fmla="val 597"/>
                <a:gd name="f129" fmla="val 695"/>
                <a:gd name="f130" fmla="val 765"/>
                <a:gd name="f131" fmla="val 560"/>
                <a:gd name="f132" fmla="val 812"/>
                <a:gd name="f133" fmla="val 518"/>
                <a:gd name="f134" fmla="val 859"/>
                <a:gd name="f135" fmla="val 450"/>
                <a:gd name="f136" fmla="val 400"/>
                <a:gd name="f137" fmla="val 822"/>
                <a:gd name="f138" fmla="val 395"/>
                <a:gd name="f139" fmla="val 817"/>
                <a:gd name="f140" fmla="val 385"/>
                <a:gd name="f141" fmla="val 816"/>
                <a:gd name="f142" fmla="val 322"/>
                <a:gd name="f143" fmla="val 294"/>
                <a:gd name="f144" fmla="val 287"/>
                <a:gd name="f145" fmla="val 278"/>
                <a:gd name="f146" fmla="val 821"/>
                <a:gd name="f147" fmla="val 222"/>
                <a:gd name="f148" fmla="val 154"/>
                <a:gd name="f149" fmla="val 113"/>
                <a:gd name="f150" fmla="val 70"/>
                <a:gd name="f151" fmla="val 75"/>
                <a:gd name="f152" fmla="val 123"/>
                <a:gd name="f153" fmla="val 128"/>
                <a:gd name="f154" fmla="val 646"/>
                <a:gd name="f155" fmla="val 131"/>
                <a:gd name="f156" fmla="val 636"/>
                <a:gd name="f157" fmla="val 629"/>
                <a:gd name="f158" fmla="val 129"/>
                <a:gd name="f159" fmla="val 614"/>
                <a:gd name="f160" fmla="val 125"/>
                <a:gd name="f161" fmla="val 599"/>
                <a:gd name="f162" fmla="val 157"/>
                <a:gd name="f163" fmla="val 630"/>
                <a:gd name="f164" fmla="val 207"/>
                <a:gd name="f165" fmla="val 618"/>
                <a:gd name="f166" fmla="val 625"/>
                <a:gd name="f167" fmla="val 281"/>
                <a:gd name="f168" fmla="val 662"/>
                <a:gd name="f169" fmla="val 314"/>
                <a:gd name="f170" fmla="val 700"/>
                <a:gd name="f171" fmla="val 316"/>
                <a:gd name="f172" fmla="val 743"/>
                <a:gd name="f173" fmla="val 299"/>
                <a:gd name="f174" fmla="val 790"/>
                <a:gd name="f175" fmla="val 325"/>
                <a:gd name="f176" fmla="val 348"/>
                <a:gd name="f177" fmla="val 374"/>
                <a:gd name="f178" fmla="val 356"/>
                <a:gd name="f179" fmla="val 742"/>
                <a:gd name="f180" fmla="val 358"/>
                <a:gd name="f181" fmla="val 699"/>
                <a:gd name="f182" fmla="val 391"/>
                <a:gd name="f183" fmla="val 424"/>
                <a:gd name="f184" fmla="val 466"/>
                <a:gd name="f185" fmla="val 511"/>
                <a:gd name="f186" fmla="val 535"/>
                <a:gd name="f187" fmla="val 576"/>
                <a:gd name="f188" fmla="val 525"/>
                <a:gd name="f189" fmla="val 415"/>
                <a:gd name="f190" fmla="val 472"/>
                <a:gd name="f191" fmla="val 372"/>
                <a:gd name="f192" fmla="val 381"/>
                <a:gd name="f193" fmla="val 443"/>
                <a:gd name="f194" fmla="val 290"/>
                <a:gd name="f195" fmla="val 442"/>
                <a:gd name="f196" fmla="val 197"/>
                <a:gd name="f197" fmla="val 370"/>
                <a:gd name="f198" fmla="val 145"/>
                <a:gd name="f199" fmla="val 451"/>
                <a:gd name="f200" fmla="val 538"/>
                <a:gd name="f201" fmla="val 418"/>
                <a:gd name="f202" fmla="val 373"/>
                <a:gd name="f203" fmla="val 483"/>
                <a:gd name="f204" fmla="val 347"/>
                <a:gd name="f205" fmla="val 521"/>
                <a:gd name="f206" fmla="val 258"/>
                <a:gd name="f207" fmla="val 182"/>
                <a:gd name="f208" fmla="val 480"/>
                <a:gd name="f209" fmla="val 97"/>
                <a:gd name="f210" fmla="val 44"/>
                <a:gd name="f211" fmla="val 306"/>
                <a:gd name="f212" fmla="val 57"/>
                <a:gd name="f213" fmla="val 68"/>
                <a:gd name="f214" fmla="val 168"/>
                <a:gd name="f215" fmla="val 135"/>
                <a:gd name="f216" fmla="val 164"/>
                <a:gd name="f217" fmla="val 286"/>
                <a:gd name="f218" fmla="val 210"/>
                <a:gd name="f219" fmla="val 254"/>
                <a:gd name="f220" fmla="val 233"/>
                <a:gd name="f221" fmla="val 318"/>
                <a:gd name="f222" fmla="val 275"/>
                <a:gd name="f223" fmla="val 248"/>
                <a:gd name="f224" fmla="val 393"/>
                <a:gd name="f225" fmla="val 430"/>
                <a:gd name="f226" fmla="val 276"/>
                <a:gd name="f227" fmla="val 439"/>
                <a:gd name="f228" fmla="val 319"/>
                <a:gd name="f229" fmla="val 475"/>
                <a:gd name="f230" fmla="val 823"/>
                <a:gd name="f231" fmla="val 523"/>
                <a:gd name="f232" fmla="val 562"/>
                <a:gd name="f233" fmla="val 783"/>
                <a:gd name="f234" fmla="val 561"/>
                <a:gd name="f235" fmla="val 737"/>
                <a:gd name="f236" fmla="val 689"/>
                <a:gd name="f237" fmla="val 473"/>
                <a:gd name="f238" fmla="val 652"/>
                <a:gd name="f239" fmla="val 427"/>
                <a:gd name="f240" fmla="val 389"/>
                <a:gd name="f241" fmla="val 692"/>
                <a:gd name="f242" fmla="val 390"/>
                <a:gd name="f243" fmla="val 738"/>
                <a:gd name="f244" fmla="val 785"/>
                <a:gd name="f245" fmla="val 282"/>
                <a:gd name="f246" fmla="val 244"/>
                <a:gd name="f247" fmla="val 196"/>
                <a:gd name="f248" fmla="val 149"/>
                <a:gd name="f249" fmla="val 111"/>
                <a:gd name="f250" fmla="val 690"/>
                <a:gd name="f251" fmla="val 151"/>
                <a:gd name="f252" fmla="val 784"/>
                <a:gd name="f253" fmla="val 417"/>
                <a:gd name="f254" fmla="val 323"/>
                <a:gd name="f255" fmla="val 416"/>
                <a:gd name="f256" fmla="val 292"/>
                <a:gd name="f257" fmla="val 243"/>
                <a:gd name="f258" fmla="val 256"/>
                <a:gd name="f259" fmla="val 279"/>
                <a:gd name="f260" fmla="val 255"/>
                <a:gd name="f261" fmla="val 367"/>
                <a:gd name="f262" fmla="val 291"/>
                <a:gd name="f263" fmla="val 404"/>
                <a:gd name="f264" fmla="val 336"/>
                <a:gd name="f265" fmla="val 368"/>
                <a:gd name="f266" fmla="val 155"/>
                <a:gd name="f267" fmla="val 132"/>
                <a:gd name="f268" fmla="val 386"/>
                <a:gd name="f269" fmla="val 109"/>
                <a:gd name="f270" fmla="val 397"/>
                <a:gd name="f271" fmla="val 88"/>
                <a:gd name="f272" fmla="val 412"/>
                <a:gd name="f273" fmla="val 43"/>
                <a:gd name="f274" fmla="val 446"/>
                <a:gd name="f275" fmla="val 26"/>
                <a:gd name="f276" fmla="val 505"/>
                <a:gd name="f277" fmla="val 558"/>
                <a:gd name="f278" fmla="val 48"/>
                <a:gd name="f279" fmla="val 567"/>
                <a:gd name="f280" fmla="val 65"/>
                <a:gd name="f281" fmla="val 581"/>
                <a:gd name="f282" fmla="val 574"/>
                <a:gd name="f283" fmla="val 94"/>
                <a:gd name="f284" fmla="val 566"/>
                <a:gd name="f285" fmla="val 104"/>
                <a:gd name="f286" fmla="val 555"/>
                <a:gd name="f287" fmla="val 115"/>
                <a:gd name="f288" fmla="val 476"/>
                <a:gd name="f289" fmla="val 426"/>
                <a:gd name="f290" fmla="val 413"/>
                <a:gd name="f291" fmla="val 488"/>
                <a:gd name="f292" fmla="val 513"/>
                <a:gd name="f293" fmla="val 563"/>
                <a:gd name="f294" fmla="val 537"/>
                <a:gd name="f295" fmla="val 579"/>
                <a:gd name="f296" fmla="val 590"/>
                <a:gd name="f297" fmla="val 624"/>
                <a:gd name="f298" fmla="val 627"/>
                <a:gd name="f299" fmla="val 564"/>
                <a:gd name="f300" fmla="val 649"/>
                <a:gd name="f301" fmla="val 216"/>
                <a:gd name="f302" fmla="val 33"/>
                <a:gd name="f303" fmla="val 188"/>
                <a:gd name="f304" fmla="val 40"/>
                <a:gd name="f305" fmla="val 166"/>
                <a:gd name="f306" fmla="val 148"/>
                <a:gd name="f307" fmla="val 84"/>
                <a:gd name="f308" fmla="val 156"/>
                <a:gd name="f309" fmla="val 184"/>
                <a:gd name="f310" fmla="val 102"/>
                <a:gd name="f311" fmla="val 213"/>
                <a:gd name="f312" fmla="val 73"/>
                <a:gd name="f313" fmla="val 517"/>
                <a:gd name="f314" fmla="val 107"/>
                <a:gd name="f315" fmla="val 522"/>
                <a:gd name="f316" fmla="val 79"/>
                <a:gd name="f317" fmla="val 500"/>
                <a:gd name="f318" fmla="val 58"/>
                <a:gd name="f319" fmla="val 479"/>
                <a:gd name="f320" fmla="val 39"/>
                <a:gd name="f321" fmla="val 34"/>
                <a:gd name="f322" fmla="val 431"/>
                <a:gd name="f323" fmla="val 459"/>
                <a:gd name="f324" fmla="+- 0 0 -90"/>
                <a:gd name="f325" fmla="*/ f4 1 670"/>
                <a:gd name="f326" fmla="*/ f5 1 863"/>
                <a:gd name="f327" fmla="val f6"/>
                <a:gd name="f328" fmla="val f7"/>
                <a:gd name="f329" fmla="val f8"/>
                <a:gd name="f330" fmla="*/ f324 f0 1"/>
                <a:gd name="f331" fmla="+- f329 0 f327"/>
                <a:gd name="f332" fmla="+- f328 0 f327"/>
                <a:gd name="f333" fmla="*/ f330 1 f3"/>
                <a:gd name="f334" fmla="*/ f332 1 670"/>
                <a:gd name="f335" fmla="*/ f331 1 863"/>
                <a:gd name="f336" fmla="*/ 117 f332 1"/>
                <a:gd name="f337" fmla="*/ 585 f331 1"/>
                <a:gd name="f338" fmla="*/ 15 f332 1"/>
                <a:gd name="f339" fmla="*/ 553 f331 1"/>
                <a:gd name="f340" fmla="*/ 167 f332 1"/>
                <a:gd name="f341" fmla="*/ 338 f331 1"/>
                <a:gd name="f342" fmla="*/ 138 f332 1"/>
                <a:gd name="f343" fmla="*/ 232 f331 1"/>
                <a:gd name="f344" fmla="*/ 199 f332 1"/>
                <a:gd name="f345" fmla="*/ 15 f331 1"/>
                <a:gd name="f346" fmla="*/ 297 f332 1"/>
                <a:gd name="f347" fmla="*/ 31 f331 1"/>
                <a:gd name="f348" fmla="*/ 398 f332 1"/>
                <a:gd name="f349" fmla="*/ 28 f331 1"/>
                <a:gd name="f350" fmla="*/ 536 f332 1"/>
                <a:gd name="f351" fmla="*/ 159 f331 1"/>
                <a:gd name="f352" fmla="*/ 504 f332 1"/>
                <a:gd name="f353" fmla="*/ 332 f331 1"/>
                <a:gd name="f354" fmla="*/ 573 f332 1"/>
                <a:gd name="f355" fmla="*/ 371 f331 1"/>
                <a:gd name="f356" fmla="*/ 621 f332 1"/>
                <a:gd name="f357" fmla="*/ 607 f331 1"/>
                <a:gd name="f358" fmla="*/ 540 f332 1"/>
                <a:gd name="f359" fmla="*/ 640 f331 1"/>
                <a:gd name="f360" fmla="*/ 560 f332 1"/>
                <a:gd name="f361" fmla="*/ 812 f331 1"/>
                <a:gd name="f362" fmla="*/ 377 f332 1"/>
                <a:gd name="f363" fmla="*/ 816 f331 1"/>
                <a:gd name="f364" fmla="*/ 273 f332 1"/>
                <a:gd name="f365" fmla="*/ 821 f331 1"/>
                <a:gd name="f366" fmla="*/ 123 f332 1"/>
                <a:gd name="f367" fmla="*/ 651 f331 1"/>
                <a:gd name="f368" fmla="*/ 121 f332 1"/>
                <a:gd name="f369" fmla="*/ 582 f331 1"/>
                <a:gd name="f370" fmla="*/ 281 f332 1"/>
                <a:gd name="f371" fmla="*/ 662 f331 1"/>
                <a:gd name="f372" fmla="*/ 374 f332 1"/>
                <a:gd name="f373" fmla="*/ 790 f331 1"/>
                <a:gd name="f374" fmla="*/ 511 f332 1"/>
                <a:gd name="f375" fmla="*/ 629 f331 1"/>
                <a:gd name="f376" fmla="*/ 197 f332 1"/>
                <a:gd name="f377" fmla="*/ 370 f331 1"/>
                <a:gd name="f378" fmla="*/ 418 f332 1"/>
                <a:gd name="f379" fmla="*/ 373 f331 1"/>
                <a:gd name="f380" fmla="*/ 306 f332 1"/>
                <a:gd name="f381" fmla="*/ 57 f331 1"/>
                <a:gd name="f382" fmla="*/ 254 f332 1"/>
                <a:gd name="f383" fmla="*/ 393 f332 1"/>
                <a:gd name="f384" fmla="*/ 248 f331 1"/>
                <a:gd name="f385" fmla="*/ 475 f332 1"/>
                <a:gd name="f386" fmla="*/ 823 f331 1"/>
                <a:gd name="f387" fmla="*/ 473 f332 1"/>
                <a:gd name="f388" fmla="*/ 652 f331 1"/>
                <a:gd name="f389" fmla="*/ 196 f332 1"/>
                <a:gd name="f390" fmla="*/ 198 f332 1"/>
                <a:gd name="f391" fmla="*/ 417 f332 1"/>
                <a:gd name="f392" fmla="*/ 323 f331 1"/>
                <a:gd name="f393" fmla="*/ 255 f332 1"/>
                <a:gd name="f394" fmla="*/ 322 f331 1"/>
                <a:gd name="f395" fmla="*/ 88 f332 1"/>
                <a:gd name="f396" fmla="*/ 412 f331 1"/>
                <a:gd name="f397" fmla="*/ 65 f332 1"/>
                <a:gd name="f398" fmla="*/ 581 f331 1"/>
                <a:gd name="f399" fmla="*/ 115 f332 1"/>
                <a:gd name="f400" fmla="*/ 525 f331 1"/>
                <a:gd name="f401" fmla="*/ 518 f332 1"/>
                <a:gd name="f402" fmla="*/ 377 f331 1"/>
                <a:gd name="f403" fmla="*/ 574 f332 1"/>
                <a:gd name="f404" fmla="*/ 561 f331 1"/>
                <a:gd name="f405" fmla="*/ 630 f332 1"/>
                <a:gd name="f406" fmla="*/ 551 f331 1"/>
                <a:gd name="f407" fmla="*/ 242 f332 1"/>
                <a:gd name="f408" fmla="*/ 44 f331 1"/>
                <a:gd name="f409" fmla="*/ 156 f332 1"/>
                <a:gd name="f410" fmla="*/ 130 f331 1"/>
                <a:gd name="f411" fmla="*/ 517 f332 1"/>
                <a:gd name="f412" fmla="*/ 431 f332 1"/>
                <a:gd name="f413" fmla="*/ 45 f331 1"/>
                <a:gd name="f414" fmla="+- f333 0 f1"/>
                <a:gd name="f415" fmla="*/ f336 1 670"/>
                <a:gd name="f416" fmla="*/ f337 1 863"/>
                <a:gd name="f417" fmla="*/ f338 1 670"/>
                <a:gd name="f418" fmla="*/ f339 1 863"/>
                <a:gd name="f419" fmla="*/ f340 1 670"/>
                <a:gd name="f420" fmla="*/ f341 1 863"/>
                <a:gd name="f421" fmla="*/ f342 1 670"/>
                <a:gd name="f422" fmla="*/ f343 1 863"/>
                <a:gd name="f423" fmla="*/ f344 1 670"/>
                <a:gd name="f424" fmla="*/ f345 1 863"/>
                <a:gd name="f425" fmla="*/ f346 1 670"/>
                <a:gd name="f426" fmla="*/ f347 1 863"/>
                <a:gd name="f427" fmla="*/ f348 1 670"/>
                <a:gd name="f428" fmla="*/ f349 1 863"/>
                <a:gd name="f429" fmla="*/ f350 1 670"/>
                <a:gd name="f430" fmla="*/ f351 1 863"/>
                <a:gd name="f431" fmla="*/ f352 1 670"/>
                <a:gd name="f432" fmla="*/ f353 1 863"/>
                <a:gd name="f433" fmla="*/ f354 1 670"/>
                <a:gd name="f434" fmla="*/ f355 1 863"/>
                <a:gd name="f435" fmla="*/ f356 1 670"/>
                <a:gd name="f436" fmla="*/ f357 1 863"/>
                <a:gd name="f437" fmla="*/ f358 1 670"/>
                <a:gd name="f438" fmla="*/ f359 1 863"/>
                <a:gd name="f439" fmla="*/ f360 1 670"/>
                <a:gd name="f440" fmla="*/ f361 1 863"/>
                <a:gd name="f441" fmla="*/ f362 1 670"/>
                <a:gd name="f442" fmla="*/ f363 1 863"/>
                <a:gd name="f443" fmla="*/ f364 1 670"/>
                <a:gd name="f444" fmla="*/ f365 1 863"/>
                <a:gd name="f445" fmla="*/ f366 1 670"/>
                <a:gd name="f446" fmla="*/ f367 1 863"/>
                <a:gd name="f447" fmla="*/ f368 1 670"/>
                <a:gd name="f448" fmla="*/ f369 1 863"/>
                <a:gd name="f449" fmla="*/ f370 1 670"/>
                <a:gd name="f450" fmla="*/ f371 1 863"/>
                <a:gd name="f451" fmla="*/ f372 1 670"/>
                <a:gd name="f452" fmla="*/ f373 1 863"/>
                <a:gd name="f453" fmla="*/ f374 1 670"/>
                <a:gd name="f454" fmla="*/ f375 1 863"/>
                <a:gd name="f455" fmla="*/ f376 1 670"/>
                <a:gd name="f456" fmla="*/ f377 1 863"/>
                <a:gd name="f457" fmla="*/ f378 1 670"/>
                <a:gd name="f458" fmla="*/ f379 1 863"/>
                <a:gd name="f459" fmla="*/ f380 1 670"/>
                <a:gd name="f460" fmla="*/ f381 1 863"/>
                <a:gd name="f461" fmla="*/ f382 1 670"/>
                <a:gd name="f462" fmla="*/ f383 1 670"/>
                <a:gd name="f463" fmla="*/ f384 1 863"/>
                <a:gd name="f464" fmla="*/ f385 1 670"/>
                <a:gd name="f465" fmla="*/ f386 1 863"/>
                <a:gd name="f466" fmla="*/ f387 1 670"/>
                <a:gd name="f467" fmla="*/ f388 1 863"/>
                <a:gd name="f468" fmla="*/ f389 1 670"/>
                <a:gd name="f469" fmla="*/ f390 1 670"/>
                <a:gd name="f470" fmla="*/ f391 1 670"/>
                <a:gd name="f471" fmla="*/ f392 1 863"/>
                <a:gd name="f472" fmla="*/ f393 1 670"/>
                <a:gd name="f473" fmla="*/ f394 1 863"/>
                <a:gd name="f474" fmla="*/ f395 1 670"/>
                <a:gd name="f475" fmla="*/ f396 1 863"/>
                <a:gd name="f476" fmla="*/ f397 1 670"/>
                <a:gd name="f477" fmla="*/ f398 1 863"/>
                <a:gd name="f478" fmla="*/ f399 1 670"/>
                <a:gd name="f479" fmla="*/ f400 1 863"/>
                <a:gd name="f480" fmla="*/ f401 1 670"/>
                <a:gd name="f481" fmla="*/ f402 1 863"/>
                <a:gd name="f482" fmla="*/ f403 1 670"/>
                <a:gd name="f483" fmla="*/ f404 1 863"/>
                <a:gd name="f484" fmla="*/ f405 1 670"/>
                <a:gd name="f485" fmla="*/ f406 1 863"/>
                <a:gd name="f486" fmla="*/ f407 1 670"/>
                <a:gd name="f487" fmla="*/ f408 1 863"/>
                <a:gd name="f488" fmla="*/ f409 1 670"/>
                <a:gd name="f489" fmla="*/ f410 1 863"/>
                <a:gd name="f490" fmla="*/ f411 1 670"/>
                <a:gd name="f491" fmla="*/ f412 1 670"/>
                <a:gd name="f492" fmla="*/ f413 1 863"/>
                <a:gd name="f493" fmla="*/ 0 1 f334"/>
                <a:gd name="f494" fmla="*/ f328 1 f334"/>
                <a:gd name="f495" fmla="*/ 0 1 f335"/>
                <a:gd name="f496" fmla="*/ f329 1 f335"/>
                <a:gd name="f497" fmla="*/ f415 1 f334"/>
                <a:gd name="f498" fmla="*/ f416 1 f335"/>
                <a:gd name="f499" fmla="*/ f417 1 f334"/>
                <a:gd name="f500" fmla="*/ f418 1 f335"/>
                <a:gd name="f501" fmla="*/ f419 1 f334"/>
                <a:gd name="f502" fmla="*/ f420 1 f335"/>
                <a:gd name="f503" fmla="*/ f421 1 f334"/>
                <a:gd name="f504" fmla="*/ f422 1 f335"/>
                <a:gd name="f505" fmla="*/ f423 1 f334"/>
                <a:gd name="f506" fmla="*/ f424 1 f335"/>
                <a:gd name="f507" fmla="*/ f425 1 f334"/>
                <a:gd name="f508" fmla="*/ f426 1 f335"/>
                <a:gd name="f509" fmla="*/ f427 1 f334"/>
                <a:gd name="f510" fmla="*/ f428 1 f335"/>
                <a:gd name="f511" fmla="*/ f429 1 f334"/>
                <a:gd name="f512" fmla="*/ f430 1 f335"/>
                <a:gd name="f513" fmla="*/ f431 1 f334"/>
                <a:gd name="f514" fmla="*/ f432 1 f335"/>
                <a:gd name="f515" fmla="*/ f433 1 f334"/>
                <a:gd name="f516" fmla="*/ f434 1 f335"/>
                <a:gd name="f517" fmla="*/ f435 1 f334"/>
                <a:gd name="f518" fmla="*/ f436 1 f335"/>
                <a:gd name="f519" fmla="*/ f437 1 f334"/>
                <a:gd name="f520" fmla="*/ f438 1 f335"/>
                <a:gd name="f521" fmla="*/ f439 1 f334"/>
                <a:gd name="f522" fmla="*/ f440 1 f335"/>
                <a:gd name="f523" fmla="*/ f441 1 f334"/>
                <a:gd name="f524" fmla="*/ f442 1 f335"/>
                <a:gd name="f525" fmla="*/ f443 1 f334"/>
                <a:gd name="f526" fmla="*/ f444 1 f335"/>
                <a:gd name="f527" fmla="*/ f445 1 f334"/>
                <a:gd name="f528" fmla="*/ f446 1 f335"/>
                <a:gd name="f529" fmla="*/ f447 1 f334"/>
                <a:gd name="f530" fmla="*/ f448 1 f335"/>
                <a:gd name="f531" fmla="*/ f449 1 f334"/>
                <a:gd name="f532" fmla="*/ f450 1 f335"/>
                <a:gd name="f533" fmla="*/ f451 1 f334"/>
                <a:gd name="f534" fmla="*/ f452 1 f335"/>
                <a:gd name="f535" fmla="*/ f453 1 f334"/>
                <a:gd name="f536" fmla="*/ f454 1 f335"/>
                <a:gd name="f537" fmla="*/ f455 1 f334"/>
                <a:gd name="f538" fmla="*/ f456 1 f335"/>
                <a:gd name="f539" fmla="*/ f457 1 f334"/>
                <a:gd name="f540" fmla="*/ f458 1 f335"/>
                <a:gd name="f541" fmla="*/ f459 1 f334"/>
                <a:gd name="f542" fmla="*/ f460 1 f335"/>
                <a:gd name="f543" fmla="*/ f461 1 f334"/>
                <a:gd name="f544" fmla="*/ f462 1 f334"/>
                <a:gd name="f545" fmla="*/ f463 1 f335"/>
                <a:gd name="f546" fmla="*/ f464 1 f334"/>
                <a:gd name="f547" fmla="*/ f465 1 f335"/>
                <a:gd name="f548" fmla="*/ f466 1 f334"/>
                <a:gd name="f549" fmla="*/ f467 1 f335"/>
                <a:gd name="f550" fmla="*/ f468 1 f334"/>
                <a:gd name="f551" fmla="*/ f469 1 f334"/>
                <a:gd name="f552" fmla="*/ f470 1 f334"/>
                <a:gd name="f553" fmla="*/ f471 1 f335"/>
                <a:gd name="f554" fmla="*/ f472 1 f334"/>
                <a:gd name="f555" fmla="*/ f473 1 f335"/>
                <a:gd name="f556" fmla="*/ f474 1 f334"/>
                <a:gd name="f557" fmla="*/ f475 1 f335"/>
                <a:gd name="f558" fmla="*/ f476 1 f334"/>
                <a:gd name="f559" fmla="*/ f477 1 f335"/>
                <a:gd name="f560" fmla="*/ f478 1 f334"/>
                <a:gd name="f561" fmla="*/ f479 1 f335"/>
                <a:gd name="f562" fmla="*/ f480 1 f334"/>
                <a:gd name="f563" fmla="*/ f481 1 f335"/>
                <a:gd name="f564" fmla="*/ f482 1 f334"/>
                <a:gd name="f565" fmla="*/ f483 1 f335"/>
                <a:gd name="f566" fmla="*/ f484 1 f334"/>
                <a:gd name="f567" fmla="*/ f485 1 f335"/>
                <a:gd name="f568" fmla="*/ f486 1 f334"/>
                <a:gd name="f569" fmla="*/ f487 1 f335"/>
                <a:gd name="f570" fmla="*/ f488 1 f334"/>
                <a:gd name="f571" fmla="*/ f489 1 f335"/>
                <a:gd name="f572" fmla="*/ f490 1 f334"/>
                <a:gd name="f573" fmla="*/ f491 1 f334"/>
                <a:gd name="f574" fmla="*/ f492 1 f335"/>
                <a:gd name="f575" fmla="*/ f493 f325 1"/>
                <a:gd name="f576" fmla="*/ f494 f325 1"/>
                <a:gd name="f577" fmla="*/ f496 f326 1"/>
                <a:gd name="f578" fmla="*/ f495 f326 1"/>
                <a:gd name="f579" fmla="*/ f497 f325 1"/>
                <a:gd name="f580" fmla="*/ f498 f326 1"/>
                <a:gd name="f581" fmla="*/ f499 f325 1"/>
                <a:gd name="f582" fmla="*/ f500 f326 1"/>
                <a:gd name="f583" fmla="*/ f501 f325 1"/>
                <a:gd name="f584" fmla="*/ f502 f326 1"/>
                <a:gd name="f585" fmla="*/ f503 f325 1"/>
                <a:gd name="f586" fmla="*/ f504 f326 1"/>
                <a:gd name="f587" fmla="*/ f505 f325 1"/>
                <a:gd name="f588" fmla="*/ f506 f326 1"/>
                <a:gd name="f589" fmla="*/ f507 f325 1"/>
                <a:gd name="f590" fmla="*/ f508 f326 1"/>
                <a:gd name="f591" fmla="*/ f509 f325 1"/>
                <a:gd name="f592" fmla="*/ f510 f326 1"/>
                <a:gd name="f593" fmla="*/ f511 f325 1"/>
                <a:gd name="f594" fmla="*/ f512 f326 1"/>
                <a:gd name="f595" fmla="*/ f513 f325 1"/>
                <a:gd name="f596" fmla="*/ f514 f326 1"/>
                <a:gd name="f597" fmla="*/ f515 f325 1"/>
                <a:gd name="f598" fmla="*/ f516 f326 1"/>
                <a:gd name="f599" fmla="*/ f517 f325 1"/>
                <a:gd name="f600" fmla="*/ f518 f326 1"/>
                <a:gd name="f601" fmla="*/ f519 f325 1"/>
                <a:gd name="f602" fmla="*/ f520 f326 1"/>
                <a:gd name="f603" fmla="*/ f521 f325 1"/>
                <a:gd name="f604" fmla="*/ f522 f326 1"/>
                <a:gd name="f605" fmla="*/ f523 f325 1"/>
                <a:gd name="f606" fmla="*/ f524 f326 1"/>
                <a:gd name="f607" fmla="*/ f525 f325 1"/>
                <a:gd name="f608" fmla="*/ f526 f326 1"/>
                <a:gd name="f609" fmla="*/ f527 f325 1"/>
                <a:gd name="f610" fmla="*/ f528 f326 1"/>
                <a:gd name="f611" fmla="*/ f529 f325 1"/>
                <a:gd name="f612" fmla="*/ f530 f326 1"/>
                <a:gd name="f613" fmla="*/ f531 f325 1"/>
                <a:gd name="f614" fmla="*/ f532 f326 1"/>
                <a:gd name="f615" fmla="*/ f533 f325 1"/>
                <a:gd name="f616" fmla="*/ f534 f326 1"/>
                <a:gd name="f617" fmla="*/ f535 f325 1"/>
                <a:gd name="f618" fmla="*/ f536 f326 1"/>
                <a:gd name="f619" fmla="*/ f537 f325 1"/>
                <a:gd name="f620" fmla="*/ f538 f326 1"/>
                <a:gd name="f621" fmla="*/ f539 f325 1"/>
                <a:gd name="f622" fmla="*/ f540 f326 1"/>
                <a:gd name="f623" fmla="*/ f541 f325 1"/>
                <a:gd name="f624" fmla="*/ f542 f326 1"/>
                <a:gd name="f625" fmla="*/ f543 f325 1"/>
                <a:gd name="f626" fmla="*/ f544 f325 1"/>
                <a:gd name="f627" fmla="*/ f545 f326 1"/>
                <a:gd name="f628" fmla="*/ f546 f325 1"/>
                <a:gd name="f629" fmla="*/ f547 f326 1"/>
                <a:gd name="f630" fmla="*/ f548 f325 1"/>
                <a:gd name="f631" fmla="*/ f549 f326 1"/>
                <a:gd name="f632" fmla="*/ f550 f325 1"/>
                <a:gd name="f633" fmla="*/ f551 f325 1"/>
                <a:gd name="f634" fmla="*/ f552 f325 1"/>
                <a:gd name="f635" fmla="*/ f553 f326 1"/>
                <a:gd name="f636" fmla="*/ f554 f325 1"/>
                <a:gd name="f637" fmla="*/ f555 f326 1"/>
                <a:gd name="f638" fmla="*/ f556 f325 1"/>
                <a:gd name="f639" fmla="*/ f557 f326 1"/>
                <a:gd name="f640" fmla="*/ f558 f325 1"/>
                <a:gd name="f641" fmla="*/ f559 f326 1"/>
                <a:gd name="f642" fmla="*/ f560 f325 1"/>
                <a:gd name="f643" fmla="*/ f561 f326 1"/>
                <a:gd name="f644" fmla="*/ f562 f325 1"/>
                <a:gd name="f645" fmla="*/ f563 f326 1"/>
                <a:gd name="f646" fmla="*/ f564 f325 1"/>
                <a:gd name="f647" fmla="*/ f565 f326 1"/>
                <a:gd name="f648" fmla="*/ f566 f325 1"/>
                <a:gd name="f649" fmla="*/ f567 f326 1"/>
                <a:gd name="f650" fmla="*/ f568 f325 1"/>
                <a:gd name="f651" fmla="*/ f569 f326 1"/>
                <a:gd name="f652" fmla="*/ f570 f325 1"/>
                <a:gd name="f653" fmla="*/ f571 f326 1"/>
                <a:gd name="f654" fmla="*/ f572 f325 1"/>
                <a:gd name="f655" fmla="*/ f573 f325 1"/>
                <a:gd name="f656" fmla="*/ f574 f3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4">
                  <a:pos x="f579" y="f580"/>
                </a:cxn>
                <a:cxn ang="f414">
                  <a:pos x="f581" y="f582"/>
                </a:cxn>
                <a:cxn ang="f414">
                  <a:pos x="f583" y="f584"/>
                </a:cxn>
                <a:cxn ang="f414">
                  <a:pos x="f585" y="f586"/>
                </a:cxn>
                <a:cxn ang="f414">
                  <a:pos x="f587" y="f588"/>
                </a:cxn>
                <a:cxn ang="f414">
                  <a:pos x="f589" y="f590"/>
                </a:cxn>
                <a:cxn ang="f414">
                  <a:pos x="f591" y="f592"/>
                </a:cxn>
                <a:cxn ang="f414">
                  <a:pos x="f593" y="f594"/>
                </a:cxn>
                <a:cxn ang="f414">
                  <a:pos x="f595" y="f596"/>
                </a:cxn>
                <a:cxn ang="f414">
                  <a:pos x="f597" y="f598"/>
                </a:cxn>
                <a:cxn ang="f414">
                  <a:pos x="f599" y="f600"/>
                </a:cxn>
                <a:cxn ang="f414">
                  <a:pos x="f601" y="f602"/>
                </a:cxn>
                <a:cxn ang="f414">
                  <a:pos x="f603" y="f604"/>
                </a:cxn>
                <a:cxn ang="f414">
                  <a:pos x="f605" y="f606"/>
                </a:cxn>
                <a:cxn ang="f414">
                  <a:pos x="f607" y="f608"/>
                </a:cxn>
                <a:cxn ang="f414">
                  <a:pos x="f609" y="f610"/>
                </a:cxn>
                <a:cxn ang="f414">
                  <a:pos x="f611" y="f612"/>
                </a:cxn>
                <a:cxn ang="f414">
                  <a:pos x="f613" y="f614"/>
                </a:cxn>
                <a:cxn ang="f414">
                  <a:pos x="f615" y="f616"/>
                </a:cxn>
                <a:cxn ang="f414">
                  <a:pos x="f617" y="f618"/>
                </a:cxn>
                <a:cxn ang="f414">
                  <a:pos x="f619" y="f620"/>
                </a:cxn>
                <a:cxn ang="f414">
                  <a:pos x="f621" y="f622"/>
                </a:cxn>
                <a:cxn ang="f414">
                  <a:pos x="f623" y="f624"/>
                </a:cxn>
                <a:cxn ang="f414">
                  <a:pos x="f625" y="f598"/>
                </a:cxn>
                <a:cxn ang="f414">
                  <a:pos x="f626" y="f627"/>
                </a:cxn>
                <a:cxn ang="f414">
                  <a:pos x="f628" y="f629"/>
                </a:cxn>
                <a:cxn ang="f414">
                  <a:pos x="f630" y="f631"/>
                </a:cxn>
                <a:cxn ang="f414">
                  <a:pos x="f628" y="f629"/>
                </a:cxn>
                <a:cxn ang="f414">
                  <a:pos x="f632" y="f631"/>
                </a:cxn>
                <a:cxn ang="f414">
                  <a:pos x="f633" y="f629"/>
                </a:cxn>
                <a:cxn ang="f414">
                  <a:pos x="f634" y="f635"/>
                </a:cxn>
                <a:cxn ang="f414">
                  <a:pos x="f636" y="f637"/>
                </a:cxn>
                <a:cxn ang="f414">
                  <a:pos x="f634" y="f635"/>
                </a:cxn>
                <a:cxn ang="f414">
                  <a:pos x="f638" y="f639"/>
                </a:cxn>
                <a:cxn ang="f414">
                  <a:pos x="f640" y="f641"/>
                </a:cxn>
                <a:cxn ang="f414">
                  <a:pos x="f642" y="f643"/>
                </a:cxn>
                <a:cxn ang="f414">
                  <a:pos x="f644" y="f645"/>
                </a:cxn>
                <a:cxn ang="f414">
                  <a:pos x="f646" y="f647"/>
                </a:cxn>
                <a:cxn ang="f414">
                  <a:pos x="f648" y="f649"/>
                </a:cxn>
                <a:cxn ang="f414">
                  <a:pos x="f650" y="f651"/>
                </a:cxn>
                <a:cxn ang="f414">
                  <a:pos x="f652" y="f653"/>
                </a:cxn>
                <a:cxn ang="f414">
                  <a:pos x="f654" y="f653"/>
                </a:cxn>
                <a:cxn ang="f414">
                  <a:pos x="f655" y="f656"/>
                </a:cxn>
              </a:cxnLst>
              <a:rect l="f575" t="f578" r="f576" b="f577"/>
              <a:pathLst>
                <a:path w="670" h="863">
                  <a:moveTo>
                    <a:pt x="f9" y="f10"/>
                  </a:moveTo>
                  <a:cubicBezTo>
                    <a:pt x="f11" y="f12"/>
                    <a:pt x="f13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6" y="f48"/>
                  </a:cubicBezTo>
                  <a:cubicBezTo>
                    <a:pt x="f49" y="f50"/>
                    <a:pt x="f49" y="f51"/>
                    <a:pt x="f52" y="f53"/>
                  </a:cubicBezTo>
                  <a:cubicBezTo>
                    <a:pt x="f54" y="f17"/>
                    <a:pt x="f55" y="f56"/>
                    <a:pt x="f57" y="f25"/>
                  </a:cubicBezTo>
                  <a:cubicBezTo>
                    <a:pt x="f58" y="f59"/>
                    <a:pt x="f60" y="f25"/>
                    <a:pt x="f61" y="f56"/>
                  </a:cubicBezTo>
                  <a:cubicBezTo>
                    <a:pt x="f62" y="f63"/>
                    <a:pt x="f64" y="f63"/>
                    <a:pt x="f65" y="f63"/>
                  </a:cubicBezTo>
                  <a:cubicBezTo>
                    <a:pt x="f66" y="f67"/>
                    <a:pt x="f68" y="f67"/>
                    <a:pt x="f69" y="f67"/>
                  </a:cubicBezTo>
                  <a:cubicBezTo>
                    <a:pt x="f70" y="f67"/>
                    <a:pt x="f71" y="f63"/>
                    <a:pt x="f72" y="f21"/>
                  </a:cubicBezTo>
                  <a:cubicBezTo>
                    <a:pt x="f73" y="f6"/>
                    <a:pt x="f74" y="f75"/>
                    <a:pt x="f76" y="f77"/>
                  </a:cubicBezTo>
                  <a:cubicBezTo>
                    <a:pt x="f78" y="f79"/>
                    <a:pt x="f80" y="f81"/>
                    <a:pt x="f82" y="f38"/>
                  </a:cubicBezTo>
                  <a:cubicBezTo>
                    <a:pt x="f83" y="f51"/>
                    <a:pt x="f84" y="f85"/>
                    <a:pt x="f86" y="f87"/>
                  </a:cubicBezTo>
                  <a:cubicBezTo>
                    <a:pt x="f88" y="f89"/>
                    <a:pt x="f83" y="f90"/>
                    <a:pt x="f91" y="f92"/>
                  </a:cubicBezTo>
                  <a:cubicBezTo>
                    <a:pt x="f93" y="f94"/>
                    <a:pt x="f93" y="f95"/>
                    <a:pt x="f96" y="f97"/>
                  </a:cubicBezTo>
                  <a:cubicBezTo>
                    <a:pt x="f76" y="f98"/>
                    <a:pt x="f99" y="f100"/>
                    <a:pt x="f101" y="f102"/>
                  </a:cubicBezTo>
                  <a:cubicBezTo>
                    <a:pt x="f103" y="f104"/>
                    <a:pt x="f7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07" y="f112"/>
                    <a:pt x="f122" y="f103"/>
                  </a:cubicBezTo>
                  <a:cubicBezTo>
                    <a:pt x="f122" y="f123"/>
                    <a:pt x="f124" y="f125"/>
                    <a:pt x="f126" y="f127"/>
                  </a:cubicBezTo>
                  <a:cubicBezTo>
                    <a:pt x="f128" y="f129"/>
                    <a:pt x="f121" y="f130"/>
                    <a:pt x="f131" y="f132"/>
                  </a:cubicBezTo>
                  <a:cubicBezTo>
                    <a:pt x="f133" y="f134"/>
                    <a:pt x="f135" y="f8"/>
                    <a:pt x="f136" y="f137"/>
                  </a:cubicBezTo>
                  <a:cubicBezTo>
                    <a:pt x="f138" y="f139"/>
                    <a:pt x="f140" y="f141"/>
                    <a:pt x="f69" y="f141"/>
                  </a:cubicBezTo>
                  <a:cubicBezTo>
                    <a:pt x="f98" y="f141"/>
                    <a:pt x="f142" y="f141"/>
                    <a:pt x="f143" y="f141"/>
                  </a:cubicBezTo>
                  <a:cubicBezTo>
                    <a:pt x="f144" y="f141"/>
                    <a:pt x="f145" y="f139"/>
                    <a:pt x="f61" y="f146"/>
                  </a:cubicBezTo>
                  <a:cubicBezTo>
                    <a:pt x="f147" y="f8"/>
                    <a:pt x="f148" y="f134"/>
                    <a:pt x="f149" y="f132"/>
                  </a:cubicBezTo>
                  <a:cubicBezTo>
                    <a:pt x="f150" y="f130"/>
                    <a:pt x="f151" y="f129"/>
                    <a:pt x="f152" y="f127"/>
                  </a:cubicBezTo>
                  <a:cubicBezTo>
                    <a:pt x="f153" y="f154"/>
                    <a:pt x="f155" y="f156"/>
                    <a:pt x="f53" y="f157"/>
                  </a:cubicBezTo>
                  <a:cubicBezTo>
                    <a:pt x="f158" y="f159"/>
                    <a:pt x="f160" y="f161"/>
                    <a:pt x="f9" y="f10"/>
                  </a:cubicBezTo>
                  <a:close/>
                  <a:moveTo>
                    <a:pt x="f162" y="f163"/>
                  </a:moveTo>
                  <a:cubicBezTo>
                    <a:pt x="f164" y="f165"/>
                    <a:pt x="f60" y="f166"/>
                    <a:pt x="f167" y="f168"/>
                  </a:cubicBez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4"/>
                    <a:pt x="f176" y="f174"/>
                    <a:pt x="f177" y="f174"/>
                  </a:cubicBezTo>
                  <a:cubicBezTo>
                    <a:pt x="f178" y="f179"/>
                    <a:pt x="f180" y="f181"/>
                    <a:pt x="f182" y="f168"/>
                  </a:cubicBezTo>
                  <a:cubicBezTo>
                    <a:pt x="f183" y="f166"/>
                    <a:pt x="f184" y="f165"/>
                    <a:pt x="f185" y="f157"/>
                  </a:cubicBezTo>
                  <a:cubicBezTo>
                    <a:pt x="f186" y="f187"/>
                    <a:pt x="f188" y="f189"/>
                    <a:pt x="f190" y="f191"/>
                  </a:cubicBezTo>
                  <a:cubicBezTo>
                    <a:pt x="f192" y="f193"/>
                    <a:pt x="f194" y="f195"/>
                    <a:pt x="f196" y="f197"/>
                  </a:cubicBezTo>
                  <a:cubicBezTo>
                    <a:pt x="f198" y="f199"/>
                    <a:pt x="f42" y="f200"/>
                    <a:pt x="f162" y="f163"/>
                  </a:cubicBezTo>
                  <a:close/>
                  <a:moveTo>
                    <a:pt x="f201" y="f202"/>
                  </a:moveTo>
                  <a:cubicBezTo>
                    <a:pt x="f203" y="f204"/>
                    <a:pt x="f205" y="f206"/>
                    <a:pt x="f96" y="f207"/>
                  </a:cubicBezTo>
                  <a:cubicBezTo>
                    <a:pt x="f208" y="f209"/>
                    <a:pt x="f136" y="f210"/>
                    <a:pt x="f211" y="f212"/>
                  </a:cubicBezTo>
                  <a:cubicBezTo>
                    <a:pt x="f48" y="f213"/>
                    <a:pt x="f214" y="f215"/>
                    <a:pt x="f51" y="f147"/>
                  </a:cubicBezTo>
                  <a:cubicBezTo>
                    <a:pt x="f216" y="f217"/>
                    <a:pt x="f218" y="f33"/>
                    <a:pt x="f219" y="f102"/>
                  </a:cubicBezTo>
                  <a:cubicBezTo>
                    <a:pt x="f220" y="f221"/>
                    <a:pt x="f47" y="f222"/>
                    <a:pt x="f62" y="f223"/>
                  </a:cubicBezTo>
                  <a:cubicBezTo>
                    <a:pt x="f169" y="f147"/>
                    <a:pt x="f2" y="f147"/>
                    <a:pt x="f224" y="f223"/>
                  </a:cubicBezTo>
                  <a:cubicBezTo>
                    <a:pt x="f225" y="f226"/>
                    <a:pt x="f227" y="f228"/>
                    <a:pt x="f201" y="f202"/>
                  </a:cubicBezTo>
                  <a:close/>
                  <a:moveTo>
                    <a:pt x="f229" y="f230"/>
                  </a:moveTo>
                  <a:cubicBezTo>
                    <a:pt x="f231" y="f137"/>
                    <a:pt x="f232" y="f233"/>
                    <a:pt x="f234" y="f235"/>
                  </a:cubicBezTo>
                  <a:cubicBezTo>
                    <a:pt x="f234" y="f236"/>
                    <a:pt x="f205" y="f127"/>
                    <a:pt x="f237" y="f238"/>
                  </a:cubicBezTo>
                  <a:cubicBezTo>
                    <a:pt x="f239" y="f238"/>
                    <a:pt x="f240" y="f241"/>
                    <a:pt x="f242" y="f243"/>
                  </a:cubicBezTo>
                  <a:cubicBezTo>
                    <a:pt x="f242" y="f244"/>
                    <a:pt x="f225" y="f230"/>
                    <a:pt x="f229" y="f230"/>
                  </a:cubicBezTo>
                  <a:close/>
                  <a:moveTo>
                    <a:pt x="f245" y="f235"/>
                  </a:moveTo>
                  <a:cubicBezTo>
                    <a:pt x="f245" y="f236"/>
                    <a:pt x="f246" y="f127"/>
                    <a:pt x="f247" y="f238"/>
                  </a:cubicBezTo>
                  <a:cubicBezTo>
                    <a:pt x="f248" y="f238"/>
                    <a:pt x="f249" y="f250"/>
                    <a:pt x="f32" y="f243"/>
                  </a:cubicBezTo>
                  <a:cubicBezTo>
                    <a:pt x="f32" y="f244"/>
                    <a:pt x="f251" y="f230"/>
                    <a:pt x="f50" y="f230"/>
                  </a:cubicBezTo>
                  <a:cubicBezTo>
                    <a:pt x="f246" y="f137"/>
                    <a:pt x="f245" y="f252"/>
                    <a:pt x="f245" y="f235"/>
                  </a:cubicBezTo>
                  <a:close/>
                  <a:moveTo>
                    <a:pt x="f253" y="f254"/>
                  </a:moveTo>
                  <a:cubicBezTo>
                    <a:pt x="f255" y="f145"/>
                    <a:pt x="f31" y="f47"/>
                    <a:pt x="f95" y="f47"/>
                  </a:cubicBezTo>
                  <a:cubicBezTo>
                    <a:pt x="f256" y="f257"/>
                    <a:pt x="f258" y="f259"/>
                    <a:pt x="f260" y="f142"/>
                  </a:cubicBezTo>
                  <a:cubicBezTo>
                    <a:pt x="f260" y="f261"/>
                    <a:pt x="f262" y="f263"/>
                    <a:pt x="f264" y="f263"/>
                  </a:cubicBezTo>
                  <a:cubicBezTo>
                    <a:pt x="f31" y="f263"/>
                    <a:pt x="f253" y="f265"/>
                    <a:pt x="f253" y="f254"/>
                  </a:cubicBezTo>
                  <a:close/>
                  <a:moveTo>
                    <a:pt x="f266" y="f191"/>
                  </a:moveTo>
                  <a:cubicBezTo>
                    <a:pt x="f267" y="f268"/>
                    <a:pt x="f269" y="f270"/>
                    <a:pt x="f271" y="f272"/>
                  </a:cubicBezTo>
                  <a:cubicBezTo>
                    <a:pt x="f273" y="f274"/>
                    <a:pt x="f275" y="f276"/>
                    <a:pt x="f210" y="f277"/>
                  </a:cubicBezTo>
                  <a:cubicBezTo>
                    <a:pt x="f278" y="f279"/>
                    <a:pt x="f212" y="f119"/>
                    <a:pt x="f280" y="f281"/>
                  </a:cubicBezTo>
                  <a:cubicBezTo>
                    <a:pt x="f151" y="f10"/>
                    <a:pt x="f271" y="f282"/>
                    <a:pt x="f283" y="f284"/>
                  </a:cubicBezTo>
                  <a:cubicBezTo>
                    <a:pt x="f285" y="f286"/>
                    <a:pt x="f249" y="f122"/>
                    <a:pt x="f287" y="f188"/>
                  </a:cubicBezTo>
                  <a:cubicBezTo>
                    <a:pt x="f158" y="f288"/>
                    <a:pt x="f34" y="f289"/>
                    <a:pt x="f266" y="f191"/>
                  </a:cubicBezTo>
                  <a:close/>
                  <a:moveTo>
                    <a:pt x="f133" y="f69"/>
                  </a:moveTo>
                  <a:cubicBezTo>
                    <a:pt x="f84" y="f290"/>
                    <a:pt x="f82" y="f199"/>
                    <a:pt x="f120" y="f291"/>
                  </a:cubicBezTo>
                  <a:cubicBezTo>
                    <a:pt x="f78" y="f292"/>
                    <a:pt x="f293" y="f294"/>
                    <a:pt x="f282" y="f234"/>
                  </a:cubicBezTo>
                  <a:cubicBezTo>
                    <a:pt x="f295" y="f282"/>
                    <a:pt x="f296" y="f14"/>
                    <a:pt x="f113" y="f10"/>
                  </a:cubicBezTo>
                  <a:cubicBezTo>
                    <a:pt x="f297" y="f295"/>
                    <a:pt x="f298" y="f299"/>
                    <a:pt x="f163" y="f118"/>
                  </a:cubicBezTo>
                  <a:cubicBezTo>
                    <a:pt x="f300" y="f190"/>
                    <a:pt x="f22" y="f270"/>
                    <a:pt x="f133" y="f69"/>
                  </a:cubicBezTo>
                  <a:close/>
                  <a:moveTo>
                    <a:pt x="f47" y="f210"/>
                  </a:moveTo>
                  <a:cubicBezTo>
                    <a:pt x="f301" y="f302"/>
                    <a:pt x="f303" y="f304"/>
                    <a:pt x="f305" y="f280"/>
                  </a:cubicBezTo>
                  <a:cubicBezTo>
                    <a:pt x="f306" y="f307"/>
                    <a:pt x="f198" y="f249"/>
                    <a:pt x="f308" y="f53"/>
                  </a:cubicBezTo>
                  <a:cubicBezTo>
                    <a:pt x="f309" y="f310"/>
                    <a:pt x="f311" y="f312"/>
                    <a:pt x="f47" y="f210"/>
                  </a:cubicBezTo>
                  <a:close/>
                  <a:moveTo>
                    <a:pt x="f313" y="f53"/>
                  </a:moveTo>
                  <a:cubicBezTo>
                    <a:pt x="f84" y="f314"/>
                    <a:pt x="f315" y="f316"/>
                    <a:pt x="f317" y="f318"/>
                  </a:cubicBezTo>
                  <a:cubicBezTo>
                    <a:pt x="f319" y="f320"/>
                    <a:pt x="f135" y="f321"/>
                    <a:pt x="f322" y="f77"/>
                  </a:cubicBezTo>
                  <a:cubicBezTo>
                    <a:pt x="f323" y="f312"/>
                    <a:pt x="f291" y="f310"/>
                    <a:pt x="f313" y="f53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2ECEBDE9-1326-228A-7837-AF4D1C6DDCE0}"/>
                </a:ext>
              </a:extLst>
            </p:cNvPr>
            <p:cNvSpPr/>
            <p:nvPr/>
          </p:nvSpPr>
          <p:spPr>
            <a:xfrm>
              <a:off x="1836773" y="1263453"/>
              <a:ext cx="99879" cy="935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45"/>
                <a:gd name="f9" fmla="val 27"/>
                <a:gd name="f10" fmla="val 37"/>
                <a:gd name="f11" fmla="val 32"/>
                <a:gd name="f12" fmla="val 29"/>
                <a:gd name="f13" fmla="val 41"/>
                <a:gd name="f14" fmla="val 20"/>
                <a:gd name="f15" fmla="val 42"/>
                <a:gd name="f16" fmla="val 8"/>
                <a:gd name="f17" fmla="val 34"/>
                <a:gd name="f18" fmla="val 1"/>
                <a:gd name="f19" fmla="val 7"/>
                <a:gd name="f20" fmla="val 11"/>
                <a:gd name="f21" fmla="val 21"/>
                <a:gd name="f22" fmla="val 30"/>
                <a:gd name="f23" fmla="val 3"/>
                <a:gd name="f24" fmla="val 38"/>
                <a:gd name="f25" fmla="val 12"/>
                <a:gd name="f26" fmla="val 18"/>
                <a:gd name="f27" fmla="val 24"/>
                <a:gd name="f28" fmla="+- 0 0 -90"/>
                <a:gd name="f29" fmla="*/ f3 1 46"/>
                <a:gd name="f30" fmla="*/ f4 1 43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46"/>
                <a:gd name="f39" fmla="*/ f35 1 43"/>
                <a:gd name="f40" fmla="*/ 45 f36 1"/>
                <a:gd name="f41" fmla="*/ 27 f35 1"/>
                <a:gd name="f42" fmla="*/ 20 f36 1"/>
                <a:gd name="f43" fmla="*/ 42 f35 1"/>
                <a:gd name="f44" fmla="*/ 1 f36 1"/>
                <a:gd name="f45" fmla="*/ 20 f35 1"/>
                <a:gd name="f46" fmla="*/ 21 f36 1"/>
                <a:gd name="f47" fmla="*/ 1 f35 1"/>
                <a:gd name="f48" fmla="*/ 46 f36 1"/>
                <a:gd name="f49" fmla="*/ 18 f35 1"/>
                <a:gd name="f50" fmla="+- f37 0 f1"/>
                <a:gd name="f51" fmla="*/ f40 1 46"/>
                <a:gd name="f52" fmla="*/ f41 1 43"/>
                <a:gd name="f53" fmla="*/ f42 1 46"/>
                <a:gd name="f54" fmla="*/ f43 1 43"/>
                <a:gd name="f55" fmla="*/ f44 1 46"/>
                <a:gd name="f56" fmla="*/ f45 1 43"/>
                <a:gd name="f57" fmla="*/ f46 1 46"/>
                <a:gd name="f58" fmla="*/ f47 1 43"/>
                <a:gd name="f59" fmla="*/ f48 1 46"/>
                <a:gd name="f60" fmla="*/ f49 1 43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9"/>
                <a:gd name="f69" fmla="*/ f55 1 f38"/>
                <a:gd name="f70" fmla="*/ f56 1 f39"/>
                <a:gd name="f71" fmla="*/ f57 1 f38"/>
                <a:gd name="f72" fmla="*/ f58 1 f39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30 1"/>
                <a:gd name="f83" fmla="*/ f69 f29 1"/>
                <a:gd name="f84" fmla="*/ f70 f30 1"/>
                <a:gd name="f85" fmla="*/ f71 f29 1"/>
                <a:gd name="f86" fmla="*/ f72 f30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79" y="f80"/>
                </a:cxn>
              </a:cxnLst>
              <a:rect l="f75" t="f78" r="f76" b="f77"/>
              <a:pathLst>
                <a:path w="46" h="43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7"/>
                    <a:pt x="f5" y="f17"/>
                    <a:pt x="f18" y="f14"/>
                  </a:cubicBezTo>
                  <a:cubicBezTo>
                    <a:pt x="f18" y="f19"/>
                    <a:pt x="f20" y="f5"/>
                    <a:pt x="f21" y="f18"/>
                  </a:cubicBezTo>
                  <a:cubicBezTo>
                    <a:pt x="f22" y="f23"/>
                    <a:pt x="f24" y="f25"/>
                    <a:pt x="f6" y="f26"/>
                  </a:cubicBezTo>
                  <a:cubicBezTo>
                    <a:pt x="f6" y="f21"/>
                    <a:pt x="f8" y="f27"/>
                    <a:pt x="f8" y="f9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4D268C00-6EBE-8B37-3C2F-53B87D8CE6AC}"/>
                </a:ext>
              </a:extLst>
            </p:cNvPr>
            <p:cNvSpPr/>
            <p:nvPr/>
          </p:nvSpPr>
          <p:spPr>
            <a:xfrm>
              <a:off x="2202295" y="1259201"/>
              <a:ext cx="97758" cy="9775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"/>
                <a:gd name="f7" fmla="val 45"/>
                <a:gd name="f8" fmla="val 27"/>
                <a:gd name="f9" fmla="val 32"/>
                <a:gd name="f10" fmla="val 8"/>
                <a:gd name="f11" fmla="val 41"/>
                <a:gd name="f12" fmla="val 16"/>
                <a:gd name="f13" fmla="val 42"/>
                <a:gd name="f14" fmla="val 25"/>
                <a:gd name="f15" fmla="val 37"/>
                <a:gd name="f16" fmla="val 34"/>
                <a:gd name="f17" fmla="val 21"/>
                <a:gd name="f18" fmla="val 36"/>
                <a:gd name="f19" fmla="val 2"/>
                <a:gd name="f20" fmla="val 24"/>
                <a:gd name="f21" fmla="val 3"/>
                <a:gd name="f22" fmla="val 15"/>
                <a:gd name="f23" fmla="val 12"/>
                <a:gd name="f24" fmla="val 18"/>
                <a:gd name="f25" fmla="+- 0 0 -90"/>
                <a:gd name="f26" fmla="*/ f3 1 44"/>
                <a:gd name="f27" fmla="*/ f4 1 45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44"/>
                <a:gd name="f36" fmla="*/ f32 1 45"/>
                <a:gd name="f37" fmla="*/ 27 f33 1"/>
                <a:gd name="f38" fmla="*/ 0 f32 1"/>
                <a:gd name="f39" fmla="*/ 42 f33 1"/>
                <a:gd name="f40" fmla="*/ 25 f32 1"/>
                <a:gd name="f41" fmla="*/ 21 f33 1"/>
                <a:gd name="f42" fmla="*/ 45 f32 1"/>
                <a:gd name="f43" fmla="*/ 2 f33 1"/>
                <a:gd name="f44" fmla="*/ 24 f32 1"/>
                <a:gd name="f45" fmla="*/ 18 f33 1"/>
                <a:gd name="f46" fmla="+- f34 0 f1"/>
                <a:gd name="f47" fmla="*/ f37 1 44"/>
                <a:gd name="f48" fmla="*/ f38 1 45"/>
                <a:gd name="f49" fmla="*/ f39 1 44"/>
                <a:gd name="f50" fmla="*/ f40 1 45"/>
                <a:gd name="f51" fmla="*/ f41 1 44"/>
                <a:gd name="f52" fmla="*/ f42 1 45"/>
                <a:gd name="f53" fmla="*/ f43 1 44"/>
                <a:gd name="f54" fmla="*/ f44 1 45"/>
                <a:gd name="f55" fmla="*/ f45 1 44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5"/>
                <a:gd name="f65" fmla="*/ f52 1 f36"/>
                <a:gd name="f66" fmla="*/ f53 1 f35"/>
                <a:gd name="f67" fmla="*/ f54 1 f36"/>
                <a:gd name="f68" fmla="*/ f55 1 f35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6 1"/>
                <a:gd name="f78" fmla="*/ f65 f27 1"/>
                <a:gd name="f79" fmla="*/ f66 f26 1"/>
                <a:gd name="f80" fmla="*/ f67 f27 1"/>
                <a:gd name="f81" fmla="*/ f68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7" y="f78"/>
                </a:cxn>
                <a:cxn ang="f46">
                  <a:pos x="f79" y="f80"/>
                </a:cxn>
                <a:cxn ang="f46">
                  <a:pos x="f81" y="f74"/>
                </a:cxn>
                <a:cxn ang="f46">
                  <a:pos x="f73" y="f74"/>
                </a:cxn>
              </a:cxnLst>
              <a:rect l="f69" t="f72" r="f70" b="f71"/>
              <a:pathLst>
                <a:path w="44" h="45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6" y="f15"/>
                    <a:pt x="f16" y="f7"/>
                    <a:pt x="f17" y="f7"/>
                  </a:cubicBezTo>
                  <a:cubicBezTo>
                    <a:pt x="f10" y="f6"/>
                    <a:pt x="f5" y="f18"/>
                    <a:pt x="f19" y="f20"/>
                  </a:cubicBezTo>
                  <a:cubicBezTo>
                    <a:pt x="f21" y="f22"/>
                    <a:pt x="f23" y="f10"/>
                    <a:pt x="f24" y="f5"/>
                  </a:cubicBezTo>
                  <a:cubicBezTo>
                    <a:pt x="f17" y="f5"/>
                    <a:pt x="f20" y="f5"/>
                    <a:pt x="f8" y="f5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8461893B-140E-D54A-80FC-969A62D645EA}"/>
                </a:ext>
              </a:extLst>
            </p:cNvPr>
            <p:cNvSpPr/>
            <p:nvPr/>
          </p:nvSpPr>
          <p:spPr>
            <a:xfrm>
              <a:off x="1981285" y="1393088"/>
              <a:ext cx="174266" cy="18489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0"/>
                <a:gd name="f7" fmla="val 84"/>
                <a:gd name="f8" fmla="val 73"/>
                <a:gd name="f9" fmla="val 61"/>
                <a:gd name="f10" fmla="val 51"/>
                <a:gd name="f11" fmla="val 39"/>
                <a:gd name="f12" fmla="val 66"/>
                <a:gd name="f13" fmla="val 28"/>
                <a:gd name="f14" fmla="val 17"/>
                <a:gd name="f15" fmla="val 74"/>
                <a:gd name="f16" fmla="val 11"/>
                <a:gd name="f17" fmla="val 63"/>
                <a:gd name="f18" fmla="val 33"/>
                <a:gd name="f19" fmla="val 31"/>
                <a:gd name="f20" fmla="val 43"/>
                <a:gd name="f21" fmla="val 30"/>
                <a:gd name="f22" fmla="val 42"/>
                <a:gd name="f23" fmla="val 27"/>
                <a:gd name="f24" fmla="val 40"/>
                <a:gd name="f25" fmla="val 21"/>
                <a:gd name="f26" fmla="val 15"/>
                <a:gd name="f27" fmla="val 26"/>
                <a:gd name="f28" fmla="val 9"/>
                <a:gd name="f29" fmla="val 19"/>
                <a:gd name="f30" fmla="val 13"/>
                <a:gd name="f31" fmla="val 24"/>
                <a:gd name="f32" fmla="val 5"/>
                <a:gd name="f33" fmla="val 2"/>
                <a:gd name="f34" fmla="val 41"/>
                <a:gd name="f35" fmla="val 52"/>
                <a:gd name="f36" fmla="val 3"/>
                <a:gd name="f37" fmla="val 60"/>
                <a:gd name="f38" fmla="val 7"/>
                <a:gd name="f39" fmla="val 14"/>
                <a:gd name="f40" fmla="val 35"/>
                <a:gd name="f41" fmla="val 56"/>
                <a:gd name="f42" fmla="val 45"/>
                <a:gd name="f43" fmla="val 47"/>
                <a:gd name="f44" fmla="val 49"/>
                <a:gd name="f45" fmla="val 54"/>
                <a:gd name="f46" fmla="val 55"/>
                <a:gd name="f47" fmla="val 67"/>
                <a:gd name="f48" fmla="val 70"/>
                <a:gd name="f49" fmla="val 68"/>
                <a:gd name="f50" fmla="val 69"/>
                <a:gd name="f51" fmla="+- 0 0 -90"/>
                <a:gd name="f52" fmla="*/ f3 1 80"/>
                <a:gd name="f53" fmla="*/ f4 1 84"/>
                <a:gd name="f54" fmla="val f5"/>
                <a:gd name="f55" fmla="val f6"/>
                <a:gd name="f56" fmla="val f7"/>
                <a:gd name="f57" fmla="*/ f51 f0 1"/>
                <a:gd name="f58" fmla="+- f56 0 f54"/>
                <a:gd name="f59" fmla="+- f55 0 f54"/>
                <a:gd name="f60" fmla="*/ f57 1 f2"/>
                <a:gd name="f61" fmla="*/ f59 1 80"/>
                <a:gd name="f62" fmla="*/ f58 1 84"/>
                <a:gd name="f63" fmla="*/ 80 f59 1"/>
                <a:gd name="f64" fmla="*/ 73 f58 1"/>
                <a:gd name="f65" fmla="*/ 39 f59 1"/>
                <a:gd name="f66" fmla="*/ 66 f58 1"/>
                <a:gd name="f67" fmla="*/ 0 f59 1"/>
                <a:gd name="f68" fmla="*/ 74 f58 1"/>
                <a:gd name="f69" fmla="*/ 31 f59 1"/>
                <a:gd name="f70" fmla="*/ 43 f58 1"/>
                <a:gd name="f71" fmla="*/ 27 f59 1"/>
                <a:gd name="f72" fmla="*/ 40 f58 1"/>
                <a:gd name="f73" fmla="*/ 9 f59 1"/>
                <a:gd name="f74" fmla="*/ 19 f58 1"/>
                <a:gd name="f75" fmla="*/ 33 f59 1"/>
                <a:gd name="f76" fmla="*/ 2 f58 1"/>
                <a:gd name="f77" fmla="*/ 60 f59 1"/>
                <a:gd name="f78" fmla="*/ 7 f58 1"/>
                <a:gd name="f79" fmla="*/ 61 f59 1"/>
                <a:gd name="f80" fmla="*/ 35 f58 1"/>
                <a:gd name="f81" fmla="*/ 47 f59 1"/>
                <a:gd name="f82" fmla="*/ 49 f58 1"/>
                <a:gd name="f83" fmla="*/ 67 f59 1"/>
                <a:gd name="f84" fmla="+- f60 0 f1"/>
                <a:gd name="f85" fmla="*/ f63 1 80"/>
                <a:gd name="f86" fmla="*/ f64 1 84"/>
                <a:gd name="f87" fmla="*/ f65 1 80"/>
                <a:gd name="f88" fmla="*/ f66 1 84"/>
                <a:gd name="f89" fmla="*/ f67 1 80"/>
                <a:gd name="f90" fmla="*/ f68 1 84"/>
                <a:gd name="f91" fmla="*/ f69 1 80"/>
                <a:gd name="f92" fmla="*/ f70 1 84"/>
                <a:gd name="f93" fmla="*/ f71 1 80"/>
                <a:gd name="f94" fmla="*/ f72 1 84"/>
                <a:gd name="f95" fmla="*/ f73 1 80"/>
                <a:gd name="f96" fmla="*/ f74 1 84"/>
                <a:gd name="f97" fmla="*/ f75 1 80"/>
                <a:gd name="f98" fmla="*/ f76 1 84"/>
                <a:gd name="f99" fmla="*/ f77 1 80"/>
                <a:gd name="f100" fmla="*/ f78 1 84"/>
                <a:gd name="f101" fmla="*/ f79 1 80"/>
                <a:gd name="f102" fmla="*/ f80 1 84"/>
                <a:gd name="f103" fmla="*/ f81 1 80"/>
                <a:gd name="f104" fmla="*/ f82 1 84"/>
                <a:gd name="f105" fmla="*/ f83 1 80"/>
                <a:gd name="f106" fmla="*/ 0 1 f61"/>
                <a:gd name="f107" fmla="*/ f55 1 f61"/>
                <a:gd name="f108" fmla="*/ 0 1 f62"/>
                <a:gd name="f109" fmla="*/ f56 1 f62"/>
                <a:gd name="f110" fmla="*/ f85 1 f61"/>
                <a:gd name="f111" fmla="*/ f86 1 f62"/>
                <a:gd name="f112" fmla="*/ f87 1 f61"/>
                <a:gd name="f113" fmla="*/ f88 1 f62"/>
                <a:gd name="f114" fmla="*/ f89 1 f61"/>
                <a:gd name="f115" fmla="*/ f90 1 f62"/>
                <a:gd name="f116" fmla="*/ f91 1 f61"/>
                <a:gd name="f117" fmla="*/ f92 1 f62"/>
                <a:gd name="f118" fmla="*/ f93 1 f61"/>
                <a:gd name="f119" fmla="*/ f94 1 f62"/>
                <a:gd name="f120" fmla="*/ f95 1 f61"/>
                <a:gd name="f121" fmla="*/ f96 1 f62"/>
                <a:gd name="f122" fmla="*/ f97 1 f61"/>
                <a:gd name="f123" fmla="*/ f98 1 f62"/>
                <a:gd name="f124" fmla="*/ f99 1 f61"/>
                <a:gd name="f125" fmla="*/ f100 1 f62"/>
                <a:gd name="f126" fmla="*/ f101 1 f61"/>
                <a:gd name="f127" fmla="*/ f102 1 f62"/>
                <a:gd name="f128" fmla="*/ f103 1 f61"/>
                <a:gd name="f129" fmla="*/ f104 1 f62"/>
                <a:gd name="f130" fmla="*/ f105 1 f61"/>
                <a:gd name="f131" fmla="*/ f106 f52 1"/>
                <a:gd name="f132" fmla="*/ f107 f52 1"/>
                <a:gd name="f133" fmla="*/ f109 f53 1"/>
                <a:gd name="f134" fmla="*/ f108 f53 1"/>
                <a:gd name="f135" fmla="*/ f110 f52 1"/>
                <a:gd name="f136" fmla="*/ f111 f53 1"/>
                <a:gd name="f137" fmla="*/ f112 f52 1"/>
                <a:gd name="f138" fmla="*/ f113 f53 1"/>
                <a:gd name="f139" fmla="*/ f114 f52 1"/>
                <a:gd name="f140" fmla="*/ f115 f53 1"/>
                <a:gd name="f141" fmla="*/ f116 f52 1"/>
                <a:gd name="f142" fmla="*/ f117 f53 1"/>
                <a:gd name="f143" fmla="*/ f118 f52 1"/>
                <a:gd name="f144" fmla="*/ f119 f53 1"/>
                <a:gd name="f145" fmla="*/ f120 f52 1"/>
                <a:gd name="f146" fmla="*/ f121 f53 1"/>
                <a:gd name="f147" fmla="*/ f122 f52 1"/>
                <a:gd name="f148" fmla="*/ f123 f53 1"/>
                <a:gd name="f149" fmla="*/ f124 f52 1"/>
                <a:gd name="f150" fmla="*/ f125 f53 1"/>
                <a:gd name="f151" fmla="*/ f126 f52 1"/>
                <a:gd name="f152" fmla="*/ f127 f53 1"/>
                <a:gd name="f153" fmla="*/ f128 f52 1"/>
                <a:gd name="f154" fmla="*/ f129 f53 1"/>
                <a:gd name="f155" fmla="*/ f130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4">
                  <a:pos x="f135" y="f136"/>
                </a:cxn>
                <a:cxn ang="f84">
                  <a:pos x="f137" y="f138"/>
                </a:cxn>
                <a:cxn ang="f84">
                  <a:pos x="f139" y="f140"/>
                </a:cxn>
                <a:cxn ang="f84">
                  <a:pos x="f141" y="f142"/>
                </a:cxn>
                <a:cxn ang="f84">
                  <a:pos x="f143" y="f144"/>
                </a:cxn>
                <a:cxn ang="f84">
                  <a:pos x="f145" y="f146"/>
                </a:cxn>
                <a:cxn ang="f84">
                  <a:pos x="f147" y="f148"/>
                </a:cxn>
                <a:cxn ang="f84">
                  <a:pos x="f149" y="f150"/>
                </a:cxn>
                <a:cxn ang="f84">
                  <a:pos x="f151" y="f152"/>
                </a:cxn>
                <a:cxn ang="f84">
                  <a:pos x="f153" y="f154"/>
                </a:cxn>
                <a:cxn ang="f84">
                  <a:pos x="f155" y="f138"/>
                </a:cxn>
                <a:cxn ang="f84">
                  <a:pos x="f135" y="f136"/>
                </a:cxn>
              </a:cxnLst>
              <a:rect l="f131" t="f134" r="f132" b="f133"/>
              <a:pathLst>
                <a:path w="80" h="84">
                  <a:moveTo>
                    <a:pt x="f6" y="f8"/>
                  </a:moveTo>
                  <a:cubicBezTo>
                    <a:pt x="f9" y="f7"/>
                    <a:pt x="f10" y="f8"/>
                    <a:pt x="f11" y="f12"/>
                  </a:cubicBezTo>
                  <a:cubicBezTo>
                    <a:pt x="f13" y="f8"/>
                    <a:pt x="f14" y="f7"/>
                    <a:pt x="f5" y="f15"/>
                  </a:cubicBezTo>
                  <a:cubicBezTo>
                    <a:pt x="f16" y="f17"/>
                    <a:pt x="f18" y="f12"/>
                    <a:pt x="f19" y="f20"/>
                  </a:cubicBezTo>
                  <a:cubicBezTo>
                    <a:pt x="f21" y="f20"/>
                    <a:pt x="f13" y="f22"/>
                    <a:pt x="f23" y="f24"/>
                  </a:cubicBezTo>
                  <a:cubicBezTo>
                    <a:pt x="f25" y="f18"/>
                    <a:pt x="f26" y="f27"/>
                    <a:pt x="f28" y="f29"/>
                  </a:cubicBezTo>
                  <a:cubicBezTo>
                    <a:pt x="f14" y="f30"/>
                    <a:pt x="f31" y="f32"/>
                    <a:pt x="f18" y="f33"/>
                  </a:cubicBezTo>
                  <a:cubicBezTo>
                    <a:pt x="f34" y="f5"/>
                    <a:pt x="f35" y="f36"/>
                    <a:pt x="f37" y="f38"/>
                  </a:cubicBezTo>
                  <a:cubicBezTo>
                    <a:pt x="f8" y="f39"/>
                    <a:pt x="f8" y="f27"/>
                    <a:pt x="f9" y="f40"/>
                  </a:cubicBezTo>
                  <a:cubicBezTo>
                    <a:pt x="f41" y="f11"/>
                    <a:pt x="f35" y="f42"/>
                    <a:pt x="f43" y="f44"/>
                  </a:cubicBezTo>
                  <a:cubicBezTo>
                    <a:pt x="f45" y="f46"/>
                    <a:pt x="f37" y="f9"/>
                    <a:pt x="f47" y="f12"/>
                  </a:cubicBezTo>
                  <a:cubicBezTo>
                    <a:pt x="f48" y="f49"/>
                    <a:pt x="f8" y="f50"/>
                    <a:pt x="f6" y="f8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Forma libre: forma 25">
            <a:extLst>
              <a:ext uri="{FF2B5EF4-FFF2-40B4-BE49-F238E27FC236}">
                <a16:creationId xmlns:a16="http://schemas.microsoft.com/office/drawing/2014/main" id="{4763559E-F2AA-6C98-01BF-FF8C244DDBA2}"/>
              </a:ext>
            </a:extLst>
          </p:cNvPr>
          <p:cNvSpPr/>
          <p:nvPr/>
        </p:nvSpPr>
        <p:spPr>
          <a:xfrm>
            <a:off x="-12353" y="-24716"/>
            <a:ext cx="1532241" cy="14086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Forma libre: forma 26">
            <a:extLst>
              <a:ext uri="{FF2B5EF4-FFF2-40B4-BE49-F238E27FC236}">
                <a16:creationId xmlns:a16="http://schemas.microsoft.com/office/drawing/2014/main" id="{94154C4A-6354-202F-CA54-A981F7920DEC}"/>
              </a:ext>
            </a:extLst>
          </p:cNvPr>
          <p:cNvSpPr/>
          <p:nvPr/>
        </p:nvSpPr>
        <p:spPr>
          <a:xfrm flipH="1">
            <a:off x="7612462" y="-5376"/>
            <a:ext cx="1531537" cy="12378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29">
            <a:extLst>
              <a:ext uri="{FF2B5EF4-FFF2-40B4-BE49-F238E27FC236}">
                <a16:creationId xmlns:a16="http://schemas.microsoft.com/office/drawing/2014/main" id="{06764776-11D6-8398-3F44-CD76E6B0A510}"/>
              </a:ext>
            </a:extLst>
          </p:cNvPr>
          <p:cNvSpPr/>
          <p:nvPr/>
        </p:nvSpPr>
        <p:spPr>
          <a:xfrm>
            <a:off x="4048469" y="4600575"/>
            <a:ext cx="3645246" cy="42405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263;p42">
            <a:extLst>
              <a:ext uri="{FF2B5EF4-FFF2-40B4-BE49-F238E27FC236}">
                <a16:creationId xmlns:a16="http://schemas.microsoft.com/office/drawing/2014/main" id="{8962DD72-9D4F-69F8-DBDD-FD8B56036C3D}"/>
              </a:ext>
            </a:extLst>
          </p:cNvPr>
          <p:cNvSpPr txBox="1"/>
          <p:nvPr/>
        </p:nvSpPr>
        <p:spPr>
          <a:xfrm>
            <a:off x="2537853" y="281607"/>
            <a:ext cx="4068302" cy="5726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4400" b="0" i="0" u="none" strike="noStrike" kern="0" cap="none" spc="0" baseline="0">
                <a:solidFill>
                  <a:srgbClr val="DE4351"/>
                </a:solidFill>
                <a:uFillTx/>
                <a:latin typeface="Chewy"/>
                <a:ea typeface="DM Sans"/>
                <a:cs typeface="Rubik"/>
              </a:rPr>
              <a:t>FUENTE</a:t>
            </a:r>
          </a:p>
        </p:txBody>
      </p:sp>
      <p:sp>
        <p:nvSpPr>
          <p:cNvPr id="4" name="Google Shape;270;p42">
            <a:extLst>
              <a:ext uri="{FF2B5EF4-FFF2-40B4-BE49-F238E27FC236}">
                <a16:creationId xmlns:a16="http://schemas.microsoft.com/office/drawing/2014/main" id="{2D3E4EEC-425B-2AB8-C580-DC1F82E22BA9}"/>
              </a:ext>
            </a:extLst>
          </p:cNvPr>
          <p:cNvSpPr txBox="1"/>
          <p:nvPr/>
        </p:nvSpPr>
        <p:spPr>
          <a:xfrm>
            <a:off x="877421" y="1493270"/>
            <a:ext cx="4157667" cy="4240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600" b="0" i="0" u="none" strike="noStrike" kern="0" cap="none" spc="0" baseline="0" dirty="0">
                <a:solidFill>
                  <a:srgbClr val="FFC14C"/>
                </a:solidFill>
                <a:uFillTx/>
                <a:latin typeface="Arial"/>
                <a:ea typeface="Rubik"/>
                <a:cs typeface="Arial" pitchFamily="34"/>
              </a:rPr>
              <a:t>ELABORADO POR  </a:t>
            </a:r>
            <a:r>
              <a:rPr lang="es-PE" sz="1600" b="0" i="0" u="none" strike="noStrike" kern="0" cap="none" spc="0" baseline="0" dirty="0">
                <a:solidFill>
                  <a:srgbClr val="FFC14C"/>
                </a:solidFill>
                <a:uFillTx/>
                <a:latin typeface="Arial"/>
                <a:ea typeface="Montserrat"/>
                <a:cs typeface="Arial" pitchFamily="34"/>
              </a:rPr>
              <a:t>: </a:t>
            </a:r>
            <a:r>
              <a:rPr lang="es-PE" sz="1600" b="0" i="0" u="none" strike="noStrike" kern="0" cap="none" spc="0" baseline="0" dirty="0" smtClean="0">
                <a:solidFill>
                  <a:srgbClr val="4B391D"/>
                </a:solidFill>
                <a:uFillTx/>
                <a:latin typeface="Arial"/>
                <a:ea typeface="Montserrat"/>
                <a:cs typeface="Arial" pitchFamily="34"/>
              </a:rPr>
              <a:t/>
            </a:r>
            <a:br>
              <a:rPr lang="es-PE" sz="1600" b="0" i="0" u="none" strike="noStrike" kern="0" cap="none" spc="0" baseline="0" dirty="0" smtClean="0">
                <a:solidFill>
                  <a:srgbClr val="4B391D"/>
                </a:solidFill>
                <a:uFillTx/>
                <a:latin typeface="Arial"/>
                <a:ea typeface="Montserrat"/>
                <a:cs typeface="Arial" pitchFamily="34"/>
              </a:rPr>
            </a:br>
            <a:r>
              <a:rPr lang="es-PE" sz="1600" b="0" i="0" u="none" strike="noStrike" kern="0" cap="none" spc="0" baseline="0" dirty="0" smtClean="0">
                <a:solidFill>
                  <a:srgbClr val="4B391D"/>
                </a:solidFill>
                <a:uFillTx/>
                <a:latin typeface="Arial"/>
                <a:ea typeface="Montserrat"/>
                <a:cs typeface="Arial" pitchFamily="34"/>
              </a:rPr>
              <a:t>plantillaspowerpoint.org</a:t>
            </a:r>
            <a:endParaRPr lang="es-PE" sz="1600" b="0" i="0" u="none" strike="noStrike" kern="0" cap="none" spc="0" baseline="0" dirty="0">
              <a:solidFill>
                <a:srgbClr val="4B391D"/>
              </a:solidFill>
              <a:uFillTx/>
              <a:latin typeface="Arial"/>
              <a:ea typeface="Montserrat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600" b="1" i="0" u="none" strike="noStrike" kern="0" cap="none" spc="0" baseline="0" dirty="0">
              <a:solidFill>
                <a:srgbClr val="02FFB3"/>
              </a:solidFill>
              <a:uFillTx/>
              <a:latin typeface="Arial"/>
              <a:ea typeface="Rubik"/>
              <a:cs typeface="Arial" pitchFamily="34"/>
            </a:endParaRPr>
          </a:p>
        </p:txBody>
      </p:sp>
      <p:grpSp>
        <p:nvGrpSpPr>
          <p:cNvPr id="5" name="Grupo 3">
            <a:extLst>
              <a:ext uri="{FF2B5EF4-FFF2-40B4-BE49-F238E27FC236}">
                <a16:creationId xmlns:a16="http://schemas.microsoft.com/office/drawing/2014/main" id="{0C7F111D-0988-CF08-D31A-1821A5711002}"/>
              </a:ext>
            </a:extLst>
          </p:cNvPr>
          <p:cNvGrpSpPr/>
          <p:nvPr/>
        </p:nvGrpSpPr>
        <p:grpSpPr>
          <a:xfrm>
            <a:off x="877421" y="2247650"/>
            <a:ext cx="2989182" cy="1594557"/>
            <a:chOff x="877421" y="2247650"/>
            <a:chExt cx="2989182" cy="1594557"/>
          </a:xfrm>
        </p:grpSpPr>
        <p:sp>
          <p:nvSpPr>
            <p:cNvPr id="6" name="Google Shape;272;p42">
              <a:extLst>
                <a:ext uri="{FF2B5EF4-FFF2-40B4-BE49-F238E27FC236}">
                  <a16:creationId xmlns:a16="http://schemas.microsoft.com/office/drawing/2014/main" id="{0D21A9DE-A7F6-E5A2-63F1-E7990EE8C79E}"/>
                </a:ext>
              </a:extLst>
            </p:cNvPr>
            <p:cNvSpPr txBox="1"/>
            <p:nvPr/>
          </p:nvSpPr>
          <p:spPr>
            <a:xfrm>
              <a:off x="877421" y="2247650"/>
              <a:ext cx="2117101" cy="30870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1" tIns="91421" rIns="91421" bIns="91421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600" b="0" i="0" u="none" strike="noStrike" kern="0" cap="none" spc="0" baseline="0">
                  <a:solidFill>
                    <a:srgbClr val="FFC14C"/>
                  </a:solidFill>
                  <a:uFillTx/>
                  <a:latin typeface="Arial"/>
                  <a:ea typeface="Rubik"/>
                  <a:cs typeface="Arial" pitchFamily="34"/>
                </a:rPr>
                <a:t>IMAGES :</a:t>
              </a:r>
            </a:p>
          </p:txBody>
        </p:sp>
        <p:sp>
          <p:nvSpPr>
            <p:cNvPr id="7" name="Google Shape;273;p42">
              <a:extLst>
                <a:ext uri="{FF2B5EF4-FFF2-40B4-BE49-F238E27FC236}">
                  <a16:creationId xmlns:a16="http://schemas.microsoft.com/office/drawing/2014/main" id="{8B2683D6-78C0-ECF6-FCBA-14C082E67FEC}"/>
                </a:ext>
              </a:extLst>
            </p:cNvPr>
            <p:cNvSpPr txBox="1"/>
            <p:nvPr/>
          </p:nvSpPr>
          <p:spPr>
            <a:xfrm>
              <a:off x="877421" y="2556278"/>
              <a:ext cx="2989182" cy="12859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1" tIns="91421" rIns="91421" bIns="91421" anchor="t" anchorCtr="0" compatLnSpc="1">
              <a:noAutofit/>
            </a:bodyPr>
            <a:lstStyle/>
            <a:p>
              <a:pPr marL="285722" marR="0" lvl="0" indent="-285722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500" b="0" i="0" u="none" strike="noStrike" kern="0" cap="none" spc="0" baseline="0">
                  <a:solidFill>
                    <a:srgbClr val="4B391D"/>
                  </a:solidFill>
                  <a:uFillTx/>
                  <a:latin typeface="Arial"/>
                  <a:ea typeface="Montserrat"/>
                  <a:cs typeface="Arial" pitchFamily="34"/>
                </a:rPr>
                <a:t>unsplash.com</a:t>
              </a:r>
            </a:p>
          </p:txBody>
        </p:sp>
      </p:grpSp>
      <p:sp>
        <p:nvSpPr>
          <p:cNvPr id="8" name="Google Shape;274;p42">
            <a:extLst>
              <a:ext uri="{FF2B5EF4-FFF2-40B4-BE49-F238E27FC236}">
                <a16:creationId xmlns:a16="http://schemas.microsoft.com/office/drawing/2014/main" id="{D1BDFCF8-C6D7-6B58-B151-C2CF2B1DD37D}"/>
              </a:ext>
            </a:extLst>
          </p:cNvPr>
          <p:cNvSpPr txBox="1"/>
          <p:nvPr/>
        </p:nvSpPr>
        <p:spPr>
          <a:xfrm>
            <a:off x="877421" y="3467039"/>
            <a:ext cx="2117101" cy="3087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0" baseline="0">
                <a:solidFill>
                  <a:srgbClr val="FFC14C"/>
                </a:solidFill>
                <a:uFillTx/>
                <a:latin typeface="Arial"/>
                <a:ea typeface="Rubik"/>
                <a:cs typeface="Arial" pitchFamily="34"/>
              </a:rPr>
              <a:t>FONTS :</a:t>
            </a:r>
          </a:p>
        </p:txBody>
      </p:sp>
      <p:sp>
        <p:nvSpPr>
          <p:cNvPr id="9" name="Google Shape;275;p42">
            <a:extLst>
              <a:ext uri="{FF2B5EF4-FFF2-40B4-BE49-F238E27FC236}">
                <a16:creationId xmlns:a16="http://schemas.microsoft.com/office/drawing/2014/main" id="{89063588-D18F-37A4-FF99-EEF1341DF892}"/>
              </a:ext>
            </a:extLst>
          </p:cNvPr>
          <p:cNvSpPr txBox="1"/>
          <p:nvPr/>
        </p:nvSpPr>
        <p:spPr>
          <a:xfrm>
            <a:off x="877421" y="3775667"/>
            <a:ext cx="2645377" cy="6846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285722" marR="0" lvl="0" indent="-285722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4B391D"/>
                </a:solidFill>
                <a:uFillTx/>
                <a:latin typeface="Arial"/>
                <a:ea typeface="Montserrat"/>
                <a:cs typeface="Arial" pitchFamily="34"/>
              </a:rPr>
              <a:t>Cinzel Decorative</a:t>
            </a:r>
          </a:p>
          <a:p>
            <a:pPr marL="285722" marR="0" lvl="0" indent="-285722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4B391D"/>
                </a:solidFill>
                <a:uFillTx/>
                <a:latin typeface="Arial"/>
                <a:ea typeface="Montserrat"/>
                <a:cs typeface="Arial" pitchFamily="34"/>
              </a:rPr>
              <a:t>Arial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500" b="0" i="0" u="none" strike="noStrike" kern="0" cap="none" spc="0" baseline="0">
              <a:solidFill>
                <a:srgbClr val="4B391D"/>
              </a:solidFill>
              <a:uFillTx/>
              <a:latin typeface="Arial"/>
              <a:ea typeface="Montserrat"/>
              <a:cs typeface="Arial" pitchFamily="34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BE36A7AF-AB43-6D90-80A3-928B2F6D8B42}"/>
              </a:ext>
            </a:extLst>
          </p:cNvPr>
          <p:cNvSpPr/>
          <p:nvPr/>
        </p:nvSpPr>
        <p:spPr>
          <a:xfrm>
            <a:off x="8362590" y="281607"/>
            <a:ext cx="458123" cy="4791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22"/>
              <a:gd name="f7" fmla="val 1280"/>
              <a:gd name="f8" fmla="val 397"/>
              <a:gd name="f9" fmla="val 708"/>
              <a:gd name="f10" fmla="val 395"/>
              <a:gd name="f11" fmla="val 709"/>
              <a:gd name="f12" fmla="val 392"/>
              <a:gd name="f13" fmla="val 390"/>
              <a:gd name="f14" fmla="val 710"/>
              <a:gd name="f15" fmla="val 373"/>
              <a:gd name="f16" fmla="val 717"/>
              <a:gd name="f17" fmla="val 358"/>
              <a:gd name="f18" fmla="val 726"/>
              <a:gd name="f19" fmla="val 345"/>
              <a:gd name="f20" fmla="val 739"/>
              <a:gd name="f21" fmla="val 321"/>
              <a:gd name="f22" fmla="val 765"/>
              <a:gd name="f23" fmla="val 291"/>
              <a:gd name="f24" fmla="val 780"/>
              <a:gd name="f25" fmla="val 256"/>
              <a:gd name="f26" fmla="val 787"/>
              <a:gd name="f27" fmla="val 235"/>
              <a:gd name="f28" fmla="val 791"/>
              <a:gd name="f29" fmla="val 213"/>
              <a:gd name="f30" fmla="val 793"/>
              <a:gd name="f31" fmla="val 193"/>
              <a:gd name="f32" fmla="val 786"/>
              <a:gd name="f33" fmla="val 160"/>
              <a:gd name="f34" fmla="val 773"/>
              <a:gd name="f35" fmla="val 132"/>
              <a:gd name="f36" fmla="val 755"/>
              <a:gd name="f37" fmla="val 125"/>
              <a:gd name="f38" fmla="val 715"/>
              <a:gd name="f39" fmla="val 122"/>
              <a:gd name="f40" fmla="val 696"/>
              <a:gd name="f41" fmla="val 128"/>
              <a:gd name="f42" fmla="val 678"/>
              <a:gd name="f43" fmla="val 138"/>
              <a:gd name="f44" fmla="val 663"/>
              <a:gd name="f45" fmla="val 157"/>
              <a:gd name="f46" fmla="val 634"/>
              <a:gd name="f47" fmla="val 609"/>
              <a:gd name="f48" fmla="val 210"/>
              <a:gd name="f49" fmla="val 590"/>
              <a:gd name="f50" fmla="val 242"/>
              <a:gd name="f51" fmla="val 570"/>
              <a:gd name="f52" fmla="val 272"/>
              <a:gd name="f53" fmla="val 548"/>
              <a:gd name="f54" fmla="val 303"/>
              <a:gd name="f55" fmla="val 528"/>
              <a:gd name="f56" fmla="val 341"/>
              <a:gd name="f57" fmla="val 503"/>
              <a:gd name="f58" fmla="val 384"/>
              <a:gd name="f59" fmla="val 490"/>
              <a:gd name="f60" fmla="val 428"/>
              <a:gd name="f61" fmla="val 481"/>
              <a:gd name="f62" fmla="val 445"/>
              <a:gd name="f63" fmla="val 478"/>
              <a:gd name="f64" fmla="val 461"/>
              <a:gd name="f65" fmla="val 473"/>
              <a:gd name="f66" fmla="val 470"/>
              <a:gd name="f67" fmla="val 501"/>
              <a:gd name="f68" fmla="val 466"/>
              <a:gd name="f69" fmla="val 525"/>
              <a:gd name="f70" fmla="val 463"/>
              <a:gd name="f71" fmla="val 459"/>
              <a:gd name="f72" fmla="val 562"/>
              <a:gd name="f73" fmla="val 457"/>
              <a:gd name="f74" fmla="val 564"/>
              <a:gd name="f75" fmla="val 452"/>
              <a:gd name="f76" fmla="val 555"/>
              <a:gd name="f77" fmla="val 442"/>
              <a:gd name="f78" fmla="val 546"/>
              <a:gd name="f79" fmla="val 431"/>
              <a:gd name="f80" fmla="val 536"/>
              <a:gd name="f81" fmla="val 422"/>
              <a:gd name="f82" fmla="val 526"/>
              <a:gd name="f83" fmla="val 412"/>
              <a:gd name="f84" fmla="val 508"/>
              <a:gd name="f85" fmla="val 498"/>
              <a:gd name="f86" fmla="val 369"/>
              <a:gd name="f87" fmla="val 494"/>
              <a:gd name="f88" fmla="val 342"/>
              <a:gd name="f89" fmla="val 492"/>
              <a:gd name="f90" fmla="val 327"/>
              <a:gd name="f91" fmla="val 491"/>
              <a:gd name="f92" fmla="val 312"/>
              <a:gd name="f93" fmla="val 487"/>
              <a:gd name="f94" fmla="val 298"/>
              <a:gd name="f95" fmla="val 485"/>
              <a:gd name="f96" fmla="val 480"/>
              <a:gd name="f97" fmla="val 283"/>
              <a:gd name="f98" fmla="val 475"/>
              <a:gd name="f99" fmla="val 279"/>
              <a:gd name="f100" fmla="val 455"/>
              <a:gd name="f101" fmla="val 265"/>
              <a:gd name="f102" fmla="val 245"/>
              <a:gd name="f103" fmla="val 430"/>
              <a:gd name="f104" fmla="val 225"/>
              <a:gd name="f105" fmla="val 418"/>
              <a:gd name="f106" fmla="val 206"/>
              <a:gd name="f107" fmla="val 414"/>
              <a:gd name="f108" fmla="val 185"/>
              <a:gd name="f109" fmla="val 163"/>
              <a:gd name="f110" fmla="val 130"/>
              <a:gd name="f111" fmla="val 424"/>
              <a:gd name="f112" fmla="val 99"/>
              <a:gd name="f113" fmla="val 447"/>
              <a:gd name="f114" fmla="val 75"/>
              <a:gd name="f115" fmla="val 465"/>
              <a:gd name="f116" fmla="val 56"/>
              <a:gd name="f117" fmla="val 484"/>
              <a:gd name="f118" fmla="val 40"/>
              <a:gd name="f119" fmla="val 504"/>
              <a:gd name="f120" fmla="val 23"/>
              <a:gd name="f121" fmla="val 3"/>
              <a:gd name="f122" fmla="val 573"/>
              <a:gd name="f123" fmla="val 597"/>
              <a:gd name="f124" fmla="val 17"/>
              <a:gd name="f125" fmla="val 605"/>
              <a:gd name="f126" fmla="val 610"/>
              <a:gd name="f127" fmla="val 31"/>
              <a:gd name="f128" fmla="val 616"/>
              <a:gd name="f129" fmla="val 39"/>
              <a:gd name="f130" fmla="val 620"/>
              <a:gd name="f131" fmla="val 45"/>
              <a:gd name="f132" fmla="val 622"/>
              <a:gd name="f133" fmla="val 53"/>
              <a:gd name="f134" fmla="val 625"/>
              <a:gd name="f135" fmla="val 59"/>
              <a:gd name="f136" fmla="val 628"/>
              <a:gd name="f137" fmla="val 65"/>
              <a:gd name="f138" fmla="val 633"/>
              <a:gd name="f139" fmla="val 67"/>
              <a:gd name="f140" fmla="val 639"/>
              <a:gd name="f141" fmla="val 66"/>
              <a:gd name="f142" fmla="val 63"/>
              <a:gd name="f143" fmla="val 688"/>
              <a:gd name="f144" fmla="val 713"/>
              <a:gd name="f145" fmla="val 57"/>
              <a:gd name="f146" fmla="val 758"/>
              <a:gd name="f147" fmla="val 54"/>
              <a:gd name="f148" fmla="val 803"/>
              <a:gd name="f149" fmla="val 50"/>
              <a:gd name="f150" fmla="val 847"/>
              <a:gd name="f151" fmla="val 867"/>
              <a:gd name="f152" fmla="val 68"/>
              <a:gd name="f153" fmla="val 885"/>
              <a:gd name="f154" fmla="val 77"/>
              <a:gd name="f155" fmla="val 904"/>
              <a:gd name="f156" fmla="val 85"/>
              <a:gd name="f157" fmla="val 912"/>
              <a:gd name="f158" fmla="val 88"/>
              <a:gd name="f159" fmla="val 918"/>
              <a:gd name="f160" fmla="val 87"/>
              <a:gd name="f161" fmla="val 924"/>
              <a:gd name="f162" fmla="val 80"/>
              <a:gd name="f163" fmla="val 945"/>
              <a:gd name="f164" fmla="val 58"/>
              <a:gd name="f165" fmla="val 978"/>
              <a:gd name="f166" fmla="val 1006"/>
              <a:gd name="f167" fmla="val 62"/>
              <a:gd name="f168" fmla="val 1061"/>
              <a:gd name="f169" fmla="val 86"/>
              <a:gd name="f170" fmla="val 1094"/>
              <a:gd name="f171" fmla="val 127"/>
              <a:gd name="f172" fmla="val 1104"/>
              <a:gd name="f173" fmla="val 186"/>
              <a:gd name="f174" fmla="val 1108"/>
              <a:gd name="f175" fmla="val 212"/>
              <a:gd name="f176" fmla="val 1110"/>
              <a:gd name="f177" fmla="val 238"/>
              <a:gd name="f178" fmla="val 1103"/>
              <a:gd name="f179" fmla="val 263"/>
              <a:gd name="f180" fmla="val 1093"/>
              <a:gd name="f181" fmla="val 305"/>
              <a:gd name="f182" fmla="val 1063"/>
              <a:gd name="f183" fmla="val 328"/>
              <a:gd name="f184" fmla="val 1024"/>
              <a:gd name="f185" fmla="val 1014"/>
              <a:gd name="f186" fmla="val 350"/>
              <a:gd name="f187" fmla="val 1002"/>
              <a:gd name="f188" fmla="val 361"/>
              <a:gd name="f189" fmla="val 985"/>
              <a:gd name="f190" fmla="val 404"/>
              <a:gd name="f191" fmla="val 954"/>
              <a:gd name="f192" fmla="val 437"/>
              <a:gd name="f193" fmla="val 923"/>
              <a:gd name="f194" fmla="val 917"/>
              <a:gd name="f195" fmla="val 477"/>
              <a:gd name="f196" fmla="val 911"/>
              <a:gd name="f197" fmla="val 906"/>
              <a:gd name="f198" fmla="val 493"/>
              <a:gd name="f199" fmla="val 903"/>
              <a:gd name="f200" fmla="val 497"/>
              <a:gd name="f201" fmla="val 502"/>
              <a:gd name="f202" fmla="val 909"/>
              <a:gd name="f203" fmla="val 939"/>
              <a:gd name="f204" fmla="val 516"/>
              <a:gd name="f205" fmla="val 962"/>
              <a:gd name="f206" fmla="val 539"/>
              <a:gd name="f207" fmla="val 987"/>
              <a:gd name="f208" fmla="val 558"/>
              <a:gd name="f209" fmla="val 1013"/>
              <a:gd name="f210" fmla="val 578"/>
              <a:gd name="f211" fmla="val 1039"/>
              <a:gd name="f212" fmla="val 598"/>
              <a:gd name="f213" fmla="val 1064"/>
              <a:gd name="f214" fmla="val 619"/>
              <a:gd name="f215" fmla="val 1096"/>
              <a:gd name="f216" fmla="val 644"/>
              <a:gd name="f217" fmla="val 1122"/>
              <a:gd name="f218" fmla="val 675"/>
              <a:gd name="f219" fmla="val 1143"/>
              <a:gd name="f220" fmla="val 1170"/>
              <a:gd name="f221" fmla="val 754"/>
              <a:gd name="f222" fmla="val 1197"/>
              <a:gd name="f223" fmla="val 799"/>
              <a:gd name="f224" fmla="val 1213"/>
              <a:gd name="f225" fmla="val 849"/>
              <a:gd name="f226" fmla="val 1218"/>
              <a:gd name="f227" fmla="val 866"/>
              <a:gd name="f228" fmla="val 884"/>
              <a:gd name="f229" fmla="val 1219"/>
              <a:gd name="f230" fmla="val 902"/>
              <a:gd name="f231" fmla="val 1215"/>
              <a:gd name="f232" fmla="val 928"/>
              <a:gd name="f233" fmla="val 1199"/>
              <a:gd name="f234" fmla="val 946"/>
              <a:gd name="f235" fmla="val 1173"/>
              <a:gd name="f236" fmla="val 955"/>
              <a:gd name="f237" fmla="val 1154"/>
              <a:gd name="f238" fmla="val 1156"/>
              <a:gd name="f239" fmla="val 963"/>
              <a:gd name="f240" fmla="val 1165"/>
              <a:gd name="f241" fmla="val 986"/>
              <a:gd name="f242" fmla="val 1171"/>
              <a:gd name="f243" fmla="val 996"/>
              <a:gd name="f244" fmla="val 1174"/>
              <a:gd name="f245" fmla="val 1005"/>
              <a:gd name="f246" fmla="val 1176"/>
              <a:gd name="f247" fmla="val 1178"/>
              <a:gd name="f248" fmla="val 1023"/>
              <a:gd name="f249" fmla="val 1181"/>
              <a:gd name="f250" fmla="val 1032"/>
              <a:gd name="f251" fmla="val 1190"/>
              <a:gd name="f252" fmla="val 1053"/>
              <a:gd name="f253" fmla="val 1195"/>
              <a:gd name="f254" fmla="val 1076"/>
              <a:gd name="f255" fmla="val 1194"/>
              <a:gd name="f256" fmla="val 1099"/>
              <a:gd name="f257" fmla="val 1193"/>
              <a:gd name="f258" fmla="val 1107"/>
              <a:gd name="f259" fmla="val 1116"/>
              <a:gd name="f260" fmla="val 1186"/>
              <a:gd name="f261" fmla="val 1124"/>
              <a:gd name="f262" fmla="val 1144"/>
              <a:gd name="f263" fmla="val 1164"/>
              <a:gd name="f264" fmla="val 1155"/>
              <a:gd name="f265" fmla="val 1185"/>
              <a:gd name="f266" fmla="val 1136"/>
              <a:gd name="f267" fmla="val 1221"/>
              <a:gd name="f268" fmla="val 1247"/>
              <a:gd name="f269" fmla="val 1069"/>
              <a:gd name="f270" fmla="val 1260"/>
              <a:gd name="f271" fmla="val 1040"/>
              <a:gd name="f272" fmla="val 1269"/>
              <a:gd name="f273" fmla="val 1011"/>
              <a:gd name="f274" fmla="val 981"/>
              <a:gd name="f275" fmla="val 1277"/>
              <a:gd name="f276" fmla="val 964"/>
              <a:gd name="f277" fmla="val 1276"/>
              <a:gd name="f278" fmla="val 947"/>
              <a:gd name="f279" fmla="val 1274"/>
              <a:gd name="f280" fmla="val 931"/>
              <a:gd name="f281" fmla="val 1270"/>
              <a:gd name="f282" fmla="val 1263"/>
              <a:gd name="f283" fmla="val 876"/>
              <a:gd name="f284" fmla="val 1253"/>
              <a:gd name="f285" fmla="val 851"/>
              <a:gd name="f286" fmla="val 1237"/>
              <a:gd name="f287" fmla="val 843"/>
              <a:gd name="f288" fmla="val 1231"/>
              <a:gd name="f289" fmla="val 833"/>
              <a:gd name="f290" fmla="val 1224"/>
              <a:gd name="f291" fmla="val 828"/>
              <a:gd name="f292" fmla="val 818"/>
              <a:gd name="f293" fmla="val 1200"/>
              <a:gd name="f294" fmla="val 811"/>
              <a:gd name="f295" fmla="val 1183"/>
              <a:gd name="f296" fmla="val 804"/>
              <a:gd name="f297" fmla="val 1166"/>
              <a:gd name="f298" fmla="val 1152"/>
              <a:gd name="f299" fmla="val 790"/>
              <a:gd name="f300" fmla="val 775"/>
              <a:gd name="f301" fmla="val 1140"/>
              <a:gd name="f302" fmla="val 729"/>
              <a:gd name="f303" fmla="val 1130"/>
              <a:gd name="f304" fmla="val 684"/>
              <a:gd name="f305" fmla="val 1118"/>
              <a:gd name="f306" fmla="val 638"/>
              <a:gd name="f307" fmla="val 593"/>
              <a:gd name="f308" fmla="val 1102"/>
              <a:gd name="f309" fmla="val 534"/>
              <a:gd name="f310" fmla="val 1088"/>
              <a:gd name="f311" fmla="val 462"/>
              <a:gd name="f312" fmla="val 1083"/>
              <a:gd name="f313" fmla="val 448"/>
              <a:gd name="f314" fmla="val 1080"/>
              <a:gd name="f315" fmla="val 426"/>
              <a:gd name="f316" fmla="val 391"/>
              <a:gd name="f317" fmla="val 1126"/>
              <a:gd name="f318" fmla="val 356"/>
              <a:gd name="f319" fmla="val 1158"/>
              <a:gd name="f320" fmla="val 320"/>
              <a:gd name="f321" fmla="val 306"/>
              <a:gd name="f322" fmla="val 1203"/>
              <a:gd name="f323" fmla="val 289"/>
              <a:gd name="f324" fmla="val 1208"/>
              <a:gd name="f325" fmla="val 270"/>
              <a:gd name="f326" fmla="val 1210"/>
              <a:gd name="f327" fmla="val 1198"/>
              <a:gd name="f328" fmla="val 112"/>
              <a:gd name="f329" fmla="val 18"/>
              <a:gd name="f330" fmla="val 6"/>
              <a:gd name="f331" fmla="val 1030"/>
              <a:gd name="f332" fmla="val 997"/>
              <a:gd name="f333" fmla="val 7"/>
              <a:gd name="f334" fmla="val 967"/>
              <a:gd name="f335" fmla="val 938"/>
              <a:gd name="f336" fmla="val 43"/>
              <a:gd name="f337" fmla="val 69"/>
              <a:gd name="f338" fmla="val 875"/>
              <a:gd name="f339" fmla="val 852"/>
              <a:gd name="f340" fmla="val 121"/>
              <a:gd name="f341" fmla="val 835"/>
              <a:gd name="f342" fmla="val 146"/>
              <a:gd name="f343" fmla="val 823"/>
              <a:gd name="f344" fmla="val 176"/>
              <a:gd name="f345" fmla="val 829"/>
              <a:gd name="f346" fmla="val 184"/>
              <a:gd name="f347" fmla="val 831"/>
              <a:gd name="f348" fmla="val 192"/>
              <a:gd name="f349" fmla="val 834"/>
              <a:gd name="f350" fmla="val 199"/>
              <a:gd name="f351" fmla="val 839"/>
              <a:gd name="f352" fmla="val 215"/>
              <a:gd name="f353" fmla="val 230"/>
              <a:gd name="f354" fmla="val 864"/>
              <a:gd name="f355" fmla="val 246"/>
              <a:gd name="f356" fmla="val 877"/>
              <a:gd name="f357" fmla="val 250"/>
              <a:gd name="f358" fmla="val 881"/>
              <a:gd name="f359" fmla="val 254"/>
              <a:gd name="f360" fmla="val 883"/>
              <a:gd name="f361" fmla="val 258"/>
              <a:gd name="f362" fmla="val 879"/>
              <a:gd name="f363" fmla="val 286"/>
              <a:gd name="f364" fmla="val 857"/>
              <a:gd name="f365" fmla="val 316"/>
              <a:gd name="f366" fmla="val 837"/>
              <a:gd name="f367" fmla="val 333"/>
              <a:gd name="f368" fmla="val 778"/>
              <a:gd name="f369" fmla="val 359"/>
              <a:gd name="f370" fmla="val 378"/>
              <a:gd name="f371" fmla="val 732"/>
              <a:gd name="f372" fmla="val 382"/>
              <a:gd name="f373" fmla="val 388"/>
              <a:gd name="f374" fmla="val 721"/>
              <a:gd name="f375" fmla="val 393"/>
              <a:gd name="f376" fmla="val 716"/>
              <a:gd name="f377" fmla="val 714"/>
              <a:gd name="f378" fmla="val 396"/>
              <a:gd name="f379" fmla="val 712"/>
              <a:gd name="f380" fmla="val 398"/>
              <a:gd name="f381" fmla="val 1001"/>
              <a:gd name="f382" fmla="val 880"/>
              <a:gd name="f383" fmla="val 1000"/>
              <a:gd name="f384" fmla="val 999"/>
              <a:gd name="f385" fmla="val 998"/>
              <a:gd name="f386" fmla="val 887"/>
              <a:gd name="f387" fmla="val 890"/>
              <a:gd name="f388" fmla="val 914"/>
              <a:gd name="f389" fmla="val 927"/>
              <a:gd name="f390" fmla="val 932"/>
              <a:gd name="f391" fmla="val 937"/>
              <a:gd name="f392" fmla="val 941"/>
              <a:gd name="f393" fmla="val 1004"/>
              <a:gd name="f394" fmla="val 948"/>
              <a:gd name="f395" fmla="val 1009"/>
              <a:gd name="f396" fmla="val 943"/>
              <a:gd name="f397" fmla="val 1056"/>
              <a:gd name="f398" fmla="val 1058"/>
              <a:gd name="f399" fmla="val 1060"/>
              <a:gd name="f400" fmla="val 936"/>
              <a:gd name="f401" fmla="val 934"/>
              <a:gd name="f402" fmla="val 930"/>
              <a:gd name="f403" fmla="val 1057"/>
              <a:gd name="f404" fmla="val 1055"/>
              <a:gd name="f405" fmla="val 1034"/>
              <a:gd name="f406" fmla="val 1020"/>
              <a:gd name="f407" fmla="val 888"/>
              <a:gd name="f408" fmla="val 1007"/>
              <a:gd name="f409" fmla="val 1003"/>
              <a:gd name="f410" fmla="+- 0 0 -90"/>
              <a:gd name="f411" fmla="*/ f3 1 1222"/>
              <a:gd name="f412" fmla="*/ f4 1 1280"/>
              <a:gd name="f413" fmla="val f5"/>
              <a:gd name="f414" fmla="val f6"/>
              <a:gd name="f415" fmla="val f7"/>
              <a:gd name="f416" fmla="*/ f410 f0 1"/>
              <a:gd name="f417" fmla="+- f415 0 f413"/>
              <a:gd name="f418" fmla="+- f414 0 f413"/>
              <a:gd name="f419" fmla="*/ f416 1 f2"/>
              <a:gd name="f420" fmla="*/ f418 1 1222"/>
              <a:gd name="f421" fmla="*/ f417 1 1280"/>
              <a:gd name="f422" fmla="*/ 390 f418 1"/>
              <a:gd name="f423" fmla="*/ 710 f417 1"/>
              <a:gd name="f424" fmla="*/ 256 f418 1"/>
              <a:gd name="f425" fmla="*/ 787 f417 1"/>
              <a:gd name="f426" fmla="*/ 125 f418 1"/>
              <a:gd name="f427" fmla="*/ 715 f417 1"/>
              <a:gd name="f428" fmla="*/ 210 f418 1"/>
              <a:gd name="f429" fmla="*/ 590 f417 1"/>
              <a:gd name="f430" fmla="*/ 428 f418 1"/>
              <a:gd name="f431" fmla="*/ 481 f417 1"/>
              <a:gd name="f432" fmla="*/ 548 f418 1"/>
              <a:gd name="f433" fmla="*/ 459 f417 1"/>
              <a:gd name="f434" fmla="*/ 526 f418 1"/>
              <a:gd name="f435" fmla="*/ 412 f417 1"/>
              <a:gd name="f436" fmla="*/ 487 f418 1"/>
              <a:gd name="f437" fmla="*/ 298 f417 1"/>
              <a:gd name="f438" fmla="*/ 430 f418 1"/>
              <a:gd name="f439" fmla="*/ 225 f417 1"/>
              <a:gd name="f440" fmla="*/ 447 f418 1"/>
              <a:gd name="f441" fmla="*/ 75 f417 1"/>
              <a:gd name="f442" fmla="*/ 597 f418 1"/>
              <a:gd name="f443" fmla="*/ 17 f417 1"/>
              <a:gd name="f444" fmla="*/ 625 f418 1"/>
              <a:gd name="f445" fmla="*/ 59 f417 1"/>
              <a:gd name="f446" fmla="*/ 713 f418 1"/>
              <a:gd name="f447" fmla="*/ 57 f417 1"/>
              <a:gd name="f448" fmla="*/ 904 f418 1"/>
              <a:gd name="f449" fmla="*/ 85 f417 1"/>
              <a:gd name="f450" fmla="*/ 1006 f418 1"/>
              <a:gd name="f451" fmla="*/ 62 f417 1"/>
              <a:gd name="f452" fmla="*/ 1103 f418 1"/>
              <a:gd name="f453" fmla="*/ 263 f417 1"/>
              <a:gd name="f454" fmla="*/ 1002 f418 1"/>
              <a:gd name="f455" fmla="*/ 361 f417 1"/>
              <a:gd name="f456" fmla="*/ 906 f418 1"/>
              <a:gd name="f457" fmla="*/ 493 f417 1"/>
              <a:gd name="f458" fmla="*/ 987 f418 1"/>
              <a:gd name="f459" fmla="*/ 558 f417 1"/>
              <a:gd name="f460" fmla="*/ 1143 f418 1"/>
              <a:gd name="f461" fmla="*/ 1219 f418 1"/>
              <a:gd name="f462" fmla="*/ 902 f417 1"/>
              <a:gd name="f463" fmla="*/ 1165 f418 1"/>
              <a:gd name="f464" fmla="*/ 978 f417 1"/>
              <a:gd name="f465" fmla="*/ 1181 f418 1"/>
              <a:gd name="f466" fmla="*/ 1032 f417 1"/>
              <a:gd name="f467" fmla="*/ 1186 f418 1"/>
              <a:gd name="f468" fmla="*/ 1124 f417 1"/>
              <a:gd name="f469" fmla="*/ 1069 f418 1"/>
              <a:gd name="f470" fmla="*/ 1260 f417 1"/>
              <a:gd name="f471" fmla="*/ 931 f418 1"/>
              <a:gd name="f472" fmla="*/ 1270 f417 1"/>
              <a:gd name="f473" fmla="*/ 828 f418 1"/>
              <a:gd name="f474" fmla="*/ 1215 f417 1"/>
              <a:gd name="f475" fmla="*/ 775 f418 1"/>
              <a:gd name="f476" fmla="*/ 1140 f417 1"/>
              <a:gd name="f477" fmla="*/ 570 f418 1"/>
              <a:gd name="f478" fmla="*/ 1099 f417 1"/>
              <a:gd name="f479" fmla="*/ 426 f418 1"/>
              <a:gd name="f480" fmla="*/ 1093 f417 1"/>
              <a:gd name="f481" fmla="*/ 270 f418 1"/>
              <a:gd name="f482" fmla="*/ 1210 f417 1"/>
              <a:gd name="f483" fmla="*/ 6 f418 1"/>
              <a:gd name="f484" fmla="*/ 1030 f417 1"/>
              <a:gd name="f485" fmla="*/ 99 f418 1"/>
              <a:gd name="f486" fmla="*/ 852 f417 1"/>
              <a:gd name="f487" fmla="*/ 199 f418 1"/>
              <a:gd name="f488" fmla="*/ 839 f417 1"/>
              <a:gd name="f489" fmla="*/ 258 f418 1"/>
              <a:gd name="f490" fmla="*/ 879 f417 1"/>
              <a:gd name="f491" fmla="*/ 378 f418 1"/>
              <a:gd name="f492" fmla="*/ 732 f417 1"/>
              <a:gd name="f493" fmla="*/ 398 f418 1"/>
              <a:gd name="f494" fmla="*/ 1001 f418 1"/>
              <a:gd name="f495" fmla="*/ 880 f417 1"/>
              <a:gd name="f496" fmla="*/ 997 f418 1"/>
              <a:gd name="f497" fmla="*/ 890 f417 1"/>
              <a:gd name="f498" fmla="*/ 941 f417 1"/>
              <a:gd name="f499" fmla="*/ 1056 f418 1"/>
              <a:gd name="f500" fmla="*/ 1058 f418 1"/>
              <a:gd name="f501" fmla="*/ 930 f417 1"/>
              <a:gd name="f502" fmla="*/ 1009 f418 1"/>
              <a:gd name="f503" fmla="*/ 888 f417 1"/>
              <a:gd name="f504" fmla="+- f419 0 f1"/>
              <a:gd name="f505" fmla="*/ f422 1 1222"/>
              <a:gd name="f506" fmla="*/ f423 1 1280"/>
              <a:gd name="f507" fmla="*/ f424 1 1222"/>
              <a:gd name="f508" fmla="*/ f425 1 1280"/>
              <a:gd name="f509" fmla="*/ f426 1 1222"/>
              <a:gd name="f510" fmla="*/ f427 1 1280"/>
              <a:gd name="f511" fmla="*/ f428 1 1222"/>
              <a:gd name="f512" fmla="*/ f429 1 1280"/>
              <a:gd name="f513" fmla="*/ f430 1 1222"/>
              <a:gd name="f514" fmla="*/ f431 1 1280"/>
              <a:gd name="f515" fmla="*/ f432 1 1222"/>
              <a:gd name="f516" fmla="*/ f433 1 1280"/>
              <a:gd name="f517" fmla="*/ f434 1 1222"/>
              <a:gd name="f518" fmla="*/ f435 1 1280"/>
              <a:gd name="f519" fmla="*/ f436 1 1222"/>
              <a:gd name="f520" fmla="*/ f437 1 1280"/>
              <a:gd name="f521" fmla="*/ f438 1 1222"/>
              <a:gd name="f522" fmla="*/ f439 1 1280"/>
              <a:gd name="f523" fmla="*/ f440 1 1222"/>
              <a:gd name="f524" fmla="*/ f441 1 1280"/>
              <a:gd name="f525" fmla="*/ f442 1 1222"/>
              <a:gd name="f526" fmla="*/ f443 1 1280"/>
              <a:gd name="f527" fmla="*/ f444 1 1222"/>
              <a:gd name="f528" fmla="*/ f445 1 1280"/>
              <a:gd name="f529" fmla="*/ f446 1 1222"/>
              <a:gd name="f530" fmla="*/ f447 1 1280"/>
              <a:gd name="f531" fmla="*/ f448 1 1222"/>
              <a:gd name="f532" fmla="*/ f449 1 1280"/>
              <a:gd name="f533" fmla="*/ f450 1 1222"/>
              <a:gd name="f534" fmla="*/ f451 1 1280"/>
              <a:gd name="f535" fmla="*/ f452 1 1222"/>
              <a:gd name="f536" fmla="*/ f453 1 1280"/>
              <a:gd name="f537" fmla="*/ f454 1 1222"/>
              <a:gd name="f538" fmla="*/ f455 1 1280"/>
              <a:gd name="f539" fmla="*/ f456 1 1222"/>
              <a:gd name="f540" fmla="*/ f457 1 1280"/>
              <a:gd name="f541" fmla="*/ f458 1 1222"/>
              <a:gd name="f542" fmla="*/ f459 1 1280"/>
              <a:gd name="f543" fmla="*/ f460 1 1222"/>
              <a:gd name="f544" fmla="*/ f461 1 1222"/>
              <a:gd name="f545" fmla="*/ f462 1 1280"/>
              <a:gd name="f546" fmla="*/ f463 1 1222"/>
              <a:gd name="f547" fmla="*/ f464 1 1280"/>
              <a:gd name="f548" fmla="*/ f465 1 1222"/>
              <a:gd name="f549" fmla="*/ f466 1 1280"/>
              <a:gd name="f550" fmla="*/ f467 1 1222"/>
              <a:gd name="f551" fmla="*/ f468 1 1280"/>
              <a:gd name="f552" fmla="*/ f469 1 1222"/>
              <a:gd name="f553" fmla="*/ f470 1 1280"/>
              <a:gd name="f554" fmla="*/ f471 1 1222"/>
              <a:gd name="f555" fmla="*/ f472 1 1280"/>
              <a:gd name="f556" fmla="*/ f473 1 1222"/>
              <a:gd name="f557" fmla="*/ f474 1 1280"/>
              <a:gd name="f558" fmla="*/ f475 1 1222"/>
              <a:gd name="f559" fmla="*/ f476 1 1280"/>
              <a:gd name="f560" fmla="*/ f477 1 1222"/>
              <a:gd name="f561" fmla="*/ f478 1 1280"/>
              <a:gd name="f562" fmla="*/ f479 1 1222"/>
              <a:gd name="f563" fmla="*/ f480 1 1280"/>
              <a:gd name="f564" fmla="*/ f481 1 1222"/>
              <a:gd name="f565" fmla="*/ f482 1 1280"/>
              <a:gd name="f566" fmla="*/ f483 1 1222"/>
              <a:gd name="f567" fmla="*/ f484 1 1280"/>
              <a:gd name="f568" fmla="*/ f485 1 1222"/>
              <a:gd name="f569" fmla="*/ f486 1 1280"/>
              <a:gd name="f570" fmla="*/ f487 1 1222"/>
              <a:gd name="f571" fmla="*/ f488 1 1280"/>
              <a:gd name="f572" fmla="*/ f489 1 1222"/>
              <a:gd name="f573" fmla="*/ f490 1 1280"/>
              <a:gd name="f574" fmla="*/ f491 1 1222"/>
              <a:gd name="f575" fmla="*/ f492 1 1280"/>
              <a:gd name="f576" fmla="*/ f493 1 1222"/>
              <a:gd name="f577" fmla="*/ f494 1 1222"/>
              <a:gd name="f578" fmla="*/ f495 1 1280"/>
              <a:gd name="f579" fmla="*/ f496 1 1222"/>
              <a:gd name="f580" fmla="*/ f497 1 1280"/>
              <a:gd name="f581" fmla="*/ f498 1 1280"/>
              <a:gd name="f582" fmla="*/ f499 1 1222"/>
              <a:gd name="f583" fmla="*/ f500 1 1222"/>
              <a:gd name="f584" fmla="*/ f501 1 1280"/>
              <a:gd name="f585" fmla="*/ f502 1 1222"/>
              <a:gd name="f586" fmla="*/ f503 1 1280"/>
              <a:gd name="f587" fmla="*/ 0 1 f420"/>
              <a:gd name="f588" fmla="*/ f414 1 f420"/>
              <a:gd name="f589" fmla="*/ 0 1 f421"/>
              <a:gd name="f590" fmla="*/ f415 1 f421"/>
              <a:gd name="f591" fmla="*/ f505 1 f420"/>
              <a:gd name="f592" fmla="*/ f506 1 f421"/>
              <a:gd name="f593" fmla="*/ f507 1 f420"/>
              <a:gd name="f594" fmla="*/ f508 1 f421"/>
              <a:gd name="f595" fmla="*/ f509 1 f420"/>
              <a:gd name="f596" fmla="*/ f510 1 f421"/>
              <a:gd name="f597" fmla="*/ f511 1 f420"/>
              <a:gd name="f598" fmla="*/ f512 1 f421"/>
              <a:gd name="f599" fmla="*/ f513 1 f420"/>
              <a:gd name="f600" fmla="*/ f514 1 f421"/>
              <a:gd name="f601" fmla="*/ f515 1 f420"/>
              <a:gd name="f602" fmla="*/ f516 1 f421"/>
              <a:gd name="f603" fmla="*/ f517 1 f420"/>
              <a:gd name="f604" fmla="*/ f518 1 f421"/>
              <a:gd name="f605" fmla="*/ f519 1 f420"/>
              <a:gd name="f606" fmla="*/ f520 1 f421"/>
              <a:gd name="f607" fmla="*/ f521 1 f420"/>
              <a:gd name="f608" fmla="*/ f522 1 f421"/>
              <a:gd name="f609" fmla="*/ f523 1 f420"/>
              <a:gd name="f610" fmla="*/ f524 1 f421"/>
              <a:gd name="f611" fmla="*/ f525 1 f420"/>
              <a:gd name="f612" fmla="*/ f526 1 f421"/>
              <a:gd name="f613" fmla="*/ f527 1 f420"/>
              <a:gd name="f614" fmla="*/ f528 1 f421"/>
              <a:gd name="f615" fmla="*/ f529 1 f420"/>
              <a:gd name="f616" fmla="*/ f530 1 f421"/>
              <a:gd name="f617" fmla="*/ f531 1 f420"/>
              <a:gd name="f618" fmla="*/ f532 1 f421"/>
              <a:gd name="f619" fmla="*/ f533 1 f420"/>
              <a:gd name="f620" fmla="*/ f534 1 f421"/>
              <a:gd name="f621" fmla="*/ f535 1 f420"/>
              <a:gd name="f622" fmla="*/ f536 1 f421"/>
              <a:gd name="f623" fmla="*/ f537 1 f420"/>
              <a:gd name="f624" fmla="*/ f538 1 f421"/>
              <a:gd name="f625" fmla="*/ f539 1 f420"/>
              <a:gd name="f626" fmla="*/ f540 1 f421"/>
              <a:gd name="f627" fmla="*/ f541 1 f420"/>
              <a:gd name="f628" fmla="*/ f542 1 f421"/>
              <a:gd name="f629" fmla="*/ f543 1 f420"/>
              <a:gd name="f630" fmla="*/ f544 1 f420"/>
              <a:gd name="f631" fmla="*/ f545 1 f421"/>
              <a:gd name="f632" fmla="*/ f546 1 f420"/>
              <a:gd name="f633" fmla="*/ f547 1 f421"/>
              <a:gd name="f634" fmla="*/ f548 1 f420"/>
              <a:gd name="f635" fmla="*/ f549 1 f421"/>
              <a:gd name="f636" fmla="*/ f550 1 f420"/>
              <a:gd name="f637" fmla="*/ f551 1 f421"/>
              <a:gd name="f638" fmla="*/ f552 1 f420"/>
              <a:gd name="f639" fmla="*/ f553 1 f421"/>
              <a:gd name="f640" fmla="*/ f554 1 f420"/>
              <a:gd name="f641" fmla="*/ f555 1 f421"/>
              <a:gd name="f642" fmla="*/ f556 1 f420"/>
              <a:gd name="f643" fmla="*/ f557 1 f421"/>
              <a:gd name="f644" fmla="*/ f558 1 f420"/>
              <a:gd name="f645" fmla="*/ f559 1 f421"/>
              <a:gd name="f646" fmla="*/ f560 1 f420"/>
              <a:gd name="f647" fmla="*/ f561 1 f421"/>
              <a:gd name="f648" fmla="*/ f562 1 f420"/>
              <a:gd name="f649" fmla="*/ f563 1 f421"/>
              <a:gd name="f650" fmla="*/ f564 1 f420"/>
              <a:gd name="f651" fmla="*/ f565 1 f421"/>
              <a:gd name="f652" fmla="*/ f566 1 f420"/>
              <a:gd name="f653" fmla="*/ f567 1 f421"/>
              <a:gd name="f654" fmla="*/ f568 1 f420"/>
              <a:gd name="f655" fmla="*/ f569 1 f421"/>
              <a:gd name="f656" fmla="*/ f570 1 f420"/>
              <a:gd name="f657" fmla="*/ f571 1 f421"/>
              <a:gd name="f658" fmla="*/ f572 1 f420"/>
              <a:gd name="f659" fmla="*/ f573 1 f421"/>
              <a:gd name="f660" fmla="*/ f574 1 f420"/>
              <a:gd name="f661" fmla="*/ f575 1 f421"/>
              <a:gd name="f662" fmla="*/ f576 1 f420"/>
              <a:gd name="f663" fmla="*/ f577 1 f420"/>
              <a:gd name="f664" fmla="*/ f578 1 f421"/>
              <a:gd name="f665" fmla="*/ f579 1 f420"/>
              <a:gd name="f666" fmla="*/ f580 1 f421"/>
              <a:gd name="f667" fmla="*/ f581 1 f421"/>
              <a:gd name="f668" fmla="*/ f582 1 f420"/>
              <a:gd name="f669" fmla="*/ f583 1 f420"/>
              <a:gd name="f670" fmla="*/ f584 1 f421"/>
              <a:gd name="f671" fmla="*/ f585 1 f420"/>
              <a:gd name="f672" fmla="*/ f586 1 f421"/>
              <a:gd name="f673" fmla="*/ f587 f411 1"/>
              <a:gd name="f674" fmla="*/ f588 f411 1"/>
              <a:gd name="f675" fmla="*/ f590 f412 1"/>
              <a:gd name="f676" fmla="*/ f589 f412 1"/>
              <a:gd name="f677" fmla="*/ f591 f411 1"/>
              <a:gd name="f678" fmla="*/ f592 f412 1"/>
              <a:gd name="f679" fmla="*/ f593 f411 1"/>
              <a:gd name="f680" fmla="*/ f594 f412 1"/>
              <a:gd name="f681" fmla="*/ f595 f411 1"/>
              <a:gd name="f682" fmla="*/ f596 f412 1"/>
              <a:gd name="f683" fmla="*/ f597 f411 1"/>
              <a:gd name="f684" fmla="*/ f598 f412 1"/>
              <a:gd name="f685" fmla="*/ f599 f411 1"/>
              <a:gd name="f686" fmla="*/ f600 f412 1"/>
              <a:gd name="f687" fmla="*/ f601 f411 1"/>
              <a:gd name="f688" fmla="*/ f602 f412 1"/>
              <a:gd name="f689" fmla="*/ f603 f411 1"/>
              <a:gd name="f690" fmla="*/ f604 f412 1"/>
              <a:gd name="f691" fmla="*/ f605 f411 1"/>
              <a:gd name="f692" fmla="*/ f606 f412 1"/>
              <a:gd name="f693" fmla="*/ f607 f411 1"/>
              <a:gd name="f694" fmla="*/ f608 f412 1"/>
              <a:gd name="f695" fmla="*/ f609 f411 1"/>
              <a:gd name="f696" fmla="*/ f610 f412 1"/>
              <a:gd name="f697" fmla="*/ f611 f411 1"/>
              <a:gd name="f698" fmla="*/ f612 f412 1"/>
              <a:gd name="f699" fmla="*/ f613 f411 1"/>
              <a:gd name="f700" fmla="*/ f614 f412 1"/>
              <a:gd name="f701" fmla="*/ f615 f411 1"/>
              <a:gd name="f702" fmla="*/ f616 f412 1"/>
              <a:gd name="f703" fmla="*/ f617 f411 1"/>
              <a:gd name="f704" fmla="*/ f618 f412 1"/>
              <a:gd name="f705" fmla="*/ f619 f411 1"/>
              <a:gd name="f706" fmla="*/ f620 f412 1"/>
              <a:gd name="f707" fmla="*/ f621 f411 1"/>
              <a:gd name="f708" fmla="*/ f622 f412 1"/>
              <a:gd name="f709" fmla="*/ f623 f411 1"/>
              <a:gd name="f710" fmla="*/ f624 f412 1"/>
              <a:gd name="f711" fmla="*/ f625 f411 1"/>
              <a:gd name="f712" fmla="*/ f626 f412 1"/>
              <a:gd name="f713" fmla="*/ f627 f411 1"/>
              <a:gd name="f714" fmla="*/ f628 f412 1"/>
              <a:gd name="f715" fmla="*/ f629 f411 1"/>
              <a:gd name="f716" fmla="*/ f630 f411 1"/>
              <a:gd name="f717" fmla="*/ f631 f412 1"/>
              <a:gd name="f718" fmla="*/ f632 f411 1"/>
              <a:gd name="f719" fmla="*/ f633 f412 1"/>
              <a:gd name="f720" fmla="*/ f634 f411 1"/>
              <a:gd name="f721" fmla="*/ f635 f412 1"/>
              <a:gd name="f722" fmla="*/ f636 f411 1"/>
              <a:gd name="f723" fmla="*/ f637 f412 1"/>
              <a:gd name="f724" fmla="*/ f638 f411 1"/>
              <a:gd name="f725" fmla="*/ f639 f412 1"/>
              <a:gd name="f726" fmla="*/ f640 f411 1"/>
              <a:gd name="f727" fmla="*/ f641 f412 1"/>
              <a:gd name="f728" fmla="*/ f642 f411 1"/>
              <a:gd name="f729" fmla="*/ f643 f412 1"/>
              <a:gd name="f730" fmla="*/ f644 f411 1"/>
              <a:gd name="f731" fmla="*/ f645 f412 1"/>
              <a:gd name="f732" fmla="*/ f646 f411 1"/>
              <a:gd name="f733" fmla="*/ f647 f412 1"/>
              <a:gd name="f734" fmla="*/ f648 f411 1"/>
              <a:gd name="f735" fmla="*/ f649 f412 1"/>
              <a:gd name="f736" fmla="*/ f650 f411 1"/>
              <a:gd name="f737" fmla="*/ f651 f412 1"/>
              <a:gd name="f738" fmla="*/ f652 f411 1"/>
              <a:gd name="f739" fmla="*/ f653 f412 1"/>
              <a:gd name="f740" fmla="*/ f654 f411 1"/>
              <a:gd name="f741" fmla="*/ f655 f412 1"/>
              <a:gd name="f742" fmla="*/ f656 f411 1"/>
              <a:gd name="f743" fmla="*/ f657 f412 1"/>
              <a:gd name="f744" fmla="*/ f658 f411 1"/>
              <a:gd name="f745" fmla="*/ f659 f412 1"/>
              <a:gd name="f746" fmla="*/ f660 f411 1"/>
              <a:gd name="f747" fmla="*/ f661 f412 1"/>
              <a:gd name="f748" fmla="*/ f662 f411 1"/>
              <a:gd name="f749" fmla="*/ f663 f411 1"/>
              <a:gd name="f750" fmla="*/ f664 f412 1"/>
              <a:gd name="f751" fmla="*/ f665 f411 1"/>
              <a:gd name="f752" fmla="*/ f666 f412 1"/>
              <a:gd name="f753" fmla="*/ f667 f412 1"/>
              <a:gd name="f754" fmla="*/ f668 f411 1"/>
              <a:gd name="f755" fmla="*/ f669 f411 1"/>
              <a:gd name="f756" fmla="*/ f670 f412 1"/>
              <a:gd name="f757" fmla="*/ f671 f411 1"/>
              <a:gd name="f758" fmla="*/ f672 f4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4">
                <a:pos x="f677" y="f678"/>
              </a:cxn>
              <a:cxn ang="f504">
                <a:pos x="f679" y="f680"/>
              </a:cxn>
              <a:cxn ang="f504">
                <a:pos x="f681" y="f682"/>
              </a:cxn>
              <a:cxn ang="f504">
                <a:pos x="f683" y="f684"/>
              </a:cxn>
              <a:cxn ang="f504">
                <a:pos x="f685" y="f686"/>
              </a:cxn>
              <a:cxn ang="f504">
                <a:pos x="f687" y="f688"/>
              </a:cxn>
              <a:cxn ang="f504">
                <a:pos x="f689" y="f690"/>
              </a:cxn>
              <a:cxn ang="f504">
                <a:pos x="f691" y="f692"/>
              </a:cxn>
              <a:cxn ang="f504">
                <a:pos x="f693" y="f694"/>
              </a:cxn>
              <a:cxn ang="f504">
                <a:pos x="f695" y="f696"/>
              </a:cxn>
              <a:cxn ang="f504">
                <a:pos x="f697" y="f698"/>
              </a:cxn>
              <a:cxn ang="f504">
                <a:pos x="f699" y="f700"/>
              </a:cxn>
              <a:cxn ang="f504">
                <a:pos x="f701" y="f702"/>
              </a:cxn>
              <a:cxn ang="f504">
                <a:pos x="f703" y="f704"/>
              </a:cxn>
              <a:cxn ang="f504">
                <a:pos x="f705" y="f706"/>
              </a:cxn>
              <a:cxn ang="f504">
                <a:pos x="f707" y="f708"/>
              </a:cxn>
              <a:cxn ang="f504">
                <a:pos x="f709" y="f710"/>
              </a:cxn>
              <a:cxn ang="f504">
                <a:pos x="f711" y="f712"/>
              </a:cxn>
              <a:cxn ang="f504">
                <a:pos x="f713" y="f714"/>
              </a:cxn>
              <a:cxn ang="f504">
                <a:pos x="f715" y="f678"/>
              </a:cxn>
              <a:cxn ang="f504">
                <a:pos x="f716" y="f717"/>
              </a:cxn>
              <a:cxn ang="f504">
                <a:pos x="f718" y="f719"/>
              </a:cxn>
              <a:cxn ang="f504">
                <a:pos x="f720" y="f721"/>
              </a:cxn>
              <a:cxn ang="f504">
                <a:pos x="f722" y="f723"/>
              </a:cxn>
              <a:cxn ang="f504">
                <a:pos x="f724" y="f725"/>
              </a:cxn>
              <a:cxn ang="f504">
                <a:pos x="f726" y="f727"/>
              </a:cxn>
              <a:cxn ang="f504">
                <a:pos x="f728" y="f729"/>
              </a:cxn>
              <a:cxn ang="f504">
                <a:pos x="f730" y="f731"/>
              </a:cxn>
              <a:cxn ang="f504">
                <a:pos x="f732" y="f733"/>
              </a:cxn>
              <a:cxn ang="f504">
                <a:pos x="f734" y="f735"/>
              </a:cxn>
              <a:cxn ang="f504">
                <a:pos x="f736" y="f737"/>
              </a:cxn>
              <a:cxn ang="f504">
                <a:pos x="f738" y="f739"/>
              </a:cxn>
              <a:cxn ang="f504">
                <a:pos x="f740" y="f741"/>
              </a:cxn>
              <a:cxn ang="f504">
                <a:pos x="f742" y="f743"/>
              </a:cxn>
              <a:cxn ang="f504">
                <a:pos x="f744" y="f745"/>
              </a:cxn>
              <a:cxn ang="f504">
                <a:pos x="f746" y="f747"/>
              </a:cxn>
              <a:cxn ang="f504">
                <a:pos x="f748" y="f678"/>
              </a:cxn>
              <a:cxn ang="f504">
                <a:pos x="f749" y="f750"/>
              </a:cxn>
              <a:cxn ang="f504">
                <a:pos x="f751" y="f752"/>
              </a:cxn>
              <a:cxn ang="f504">
                <a:pos x="f749" y="f753"/>
              </a:cxn>
              <a:cxn ang="f504">
                <a:pos x="f754" y="f753"/>
              </a:cxn>
              <a:cxn ang="f504">
                <a:pos x="f755" y="f756"/>
              </a:cxn>
              <a:cxn ang="f504">
                <a:pos x="f757" y="f758"/>
              </a:cxn>
            </a:cxnLst>
            <a:rect l="f673" t="f676" r="f674" b="f675"/>
            <a:pathLst>
              <a:path w="1222" h="1280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2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3" y="f66"/>
                </a:cubicBezTo>
                <a:cubicBezTo>
                  <a:pt x="f67" y="f68"/>
                  <a:pt x="f69" y="f70"/>
                  <a:pt x="f53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12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23"/>
                  <a:pt x="f96" y="f97"/>
                  <a:pt x="f98" y="f99"/>
                </a:cubicBezTo>
                <a:cubicBezTo>
                  <a:pt x="f100" y="f101"/>
                  <a:pt x="f77" y="f102"/>
                  <a:pt x="f103" y="f104"/>
                </a:cubicBezTo>
                <a:cubicBezTo>
                  <a:pt x="f105" y="f106"/>
                  <a:pt x="f107" y="f108"/>
                  <a:pt x="f107" y="f109"/>
                </a:cubicBezTo>
                <a:cubicBezTo>
                  <a:pt x="f107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82" y="f121"/>
                  <a:pt x="f122" y="f5"/>
                  <a:pt x="f123" y="f124"/>
                </a:cubicBezTo>
                <a:cubicBezTo>
                  <a:pt x="f125" y="f120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44" y="f142"/>
                  <a:pt x="f143" y="f135"/>
                  <a:pt x="f144" y="f145"/>
                </a:cubicBezTo>
                <a:cubicBezTo>
                  <a:pt x="f146" y="f147"/>
                  <a:pt x="f148" y="f149"/>
                  <a:pt x="f150" y="f142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49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82" y="f183"/>
                  <a:pt x="f184" y="f88"/>
                </a:cubicBezTo>
                <a:cubicBezTo>
                  <a:pt x="f185" y="f19"/>
                  <a:pt x="f166" y="f186"/>
                  <a:pt x="f187" y="f188"/>
                </a:cubicBezTo>
                <a:cubicBezTo>
                  <a:pt x="f189" y="f190"/>
                  <a:pt x="f191" y="f192"/>
                  <a:pt x="f193" y="f66"/>
                </a:cubicBezTo>
                <a:cubicBezTo>
                  <a:pt x="f194" y="f195"/>
                  <a:pt x="f196" y="f95"/>
                  <a:pt x="f197" y="f198"/>
                </a:cubicBezTo>
                <a:cubicBezTo>
                  <a:pt x="f199" y="f200"/>
                  <a:pt x="f199" y="f201"/>
                  <a:pt x="f202" y="f119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19" y="f14"/>
                </a:cubicBezTo>
                <a:cubicBezTo>
                  <a:pt x="f220" y="f221"/>
                  <a:pt x="f222" y="f223"/>
                  <a:pt x="f224" y="f225"/>
                </a:cubicBezTo>
                <a:cubicBezTo>
                  <a:pt x="f226" y="f227"/>
                  <a:pt x="f6" y="f228"/>
                  <a:pt x="f229" y="f230"/>
                </a:cubicBezTo>
                <a:cubicBezTo>
                  <a:pt x="f231" y="f232"/>
                  <a:pt x="f233" y="f234"/>
                  <a:pt x="f235" y="f236"/>
                </a:cubicBezTo>
                <a:cubicBezTo>
                  <a:pt x="f237" y="f205"/>
                  <a:pt x="f238" y="f239"/>
                  <a:pt x="f240" y="f165"/>
                </a:cubicBezTo>
                <a:cubicBezTo>
                  <a:pt x="f220" y="f241"/>
                  <a:pt x="f242" y="f243"/>
                  <a:pt x="f244" y="f245"/>
                </a:cubicBezTo>
                <a:cubicBezTo>
                  <a:pt x="f246" y="f185"/>
                  <a:pt x="f247" y="f248"/>
                  <a:pt x="f249" y="f250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1" y="f259"/>
                  <a:pt x="f260" y="f261"/>
                </a:cubicBezTo>
                <a:cubicBezTo>
                  <a:pt x="f246" y="f262"/>
                  <a:pt x="f240" y="f263"/>
                  <a:pt x="f264" y="f265"/>
                </a:cubicBezTo>
                <a:cubicBezTo>
                  <a:pt x="f266" y="f267"/>
                  <a:pt x="f174" y="f268"/>
                  <a:pt x="f269" y="f270"/>
                </a:cubicBezTo>
                <a:cubicBezTo>
                  <a:pt x="f271" y="f272"/>
                  <a:pt x="f273" y="f7"/>
                  <a:pt x="f274" y="f275"/>
                </a:cubicBezTo>
                <a:cubicBezTo>
                  <a:pt x="f276" y="f277"/>
                  <a:pt x="f278" y="f279"/>
                  <a:pt x="f280" y="f281"/>
                </a:cubicBezTo>
                <a:cubicBezTo>
                  <a:pt x="f199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91" y="f231"/>
                </a:cubicBezTo>
                <a:cubicBezTo>
                  <a:pt x="f292" y="f293"/>
                  <a:pt x="f294" y="f295"/>
                  <a:pt x="f296" y="f297"/>
                </a:cubicBezTo>
                <a:cubicBezTo>
                  <a:pt x="f223" y="f298"/>
                  <a:pt x="f299" y="f219"/>
                  <a:pt x="f300" y="f301"/>
                </a:cubicBezTo>
                <a:cubicBezTo>
                  <a:pt x="f302" y="f303"/>
                  <a:pt x="f304" y="f305"/>
                  <a:pt x="f306" y="f174"/>
                </a:cubicBezTo>
                <a:cubicBezTo>
                  <a:pt x="f128" y="f178"/>
                  <a:pt x="f307" y="f308"/>
                  <a:pt x="f51" y="f256"/>
                </a:cubicBezTo>
                <a:cubicBezTo>
                  <a:pt x="f309" y="f170"/>
                  <a:pt x="f85" y="f310"/>
                  <a:pt x="f311" y="f312"/>
                </a:cubicBezTo>
                <a:cubicBezTo>
                  <a:pt x="f313" y="f314"/>
                  <a:pt x="f192" y="f312"/>
                  <a:pt x="f315" y="f180"/>
                </a:cubicBezTo>
                <a:cubicBezTo>
                  <a:pt x="f316" y="f317"/>
                  <a:pt x="f318" y="f319"/>
                  <a:pt x="f320" y="f251"/>
                </a:cubicBezTo>
                <a:cubicBezTo>
                  <a:pt x="f321" y="f322"/>
                  <a:pt x="f323" y="f324"/>
                  <a:pt x="f325" y="f326"/>
                </a:cubicBezTo>
                <a:cubicBezTo>
                  <a:pt x="f29" y="f231"/>
                  <a:pt x="f33" y="f327"/>
                  <a:pt x="f328" y="f242"/>
                </a:cubicBezTo>
                <a:cubicBezTo>
                  <a:pt x="f116" y="f301"/>
                  <a:pt x="f329" y="f170"/>
                  <a:pt x="f330" y="f331"/>
                </a:cubicBezTo>
                <a:cubicBezTo>
                  <a:pt x="f5" y="f332"/>
                  <a:pt x="f333" y="f334"/>
                  <a:pt x="f120" y="f335"/>
                </a:cubicBezTo>
                <a:cubicBezTo>
                  <a:pt x="f336" y="f199"/>
                  <a:pt x="f337" y="f338"/>
                  <a:pt x="f112" y="f339"/>
                </a:cubicBezTo>
                <a:cubicBezTo>
                  <a:pt x="f340" y="f341"/>
                  <a:pt x="f342" y="f343"/>
                  <a:pt x="f344" y="f345"/>
                </a:cubicBezTo>
                <a:cubicBezTo>
                  <a:pt x="f346" y="f347"/>
                  <a:pt x="f348" y="f349"/>
                  <a:pt x="f350" y="f351"/>
                </a:cubicBezTo>
                <a:cubicBezTo>
                  <a:pt x="f352" y="f285"/>
                  <a:pt x="f353" y="f354"/>
                  <a:pt x="f355" y="f356"/>
                </a:cubicBezTo>
                <a:cubicBezTo>
                  <a:pt x="f357" y="f358"/>
                  <a:pt x="f359" y="f360"/>
                  <a:pt x="f361" y="f362"/>
                </a:cubicBezTo>
                <a:cubicBezTo>
                  <a:pt x="f363" y="f364"/>
                  <a:pt x="f365" y="f366"/>
                  <a:pt x="f367" y="f148"/>
                </a:cubicBezTo>
                <a:cubicBezTo>
                  <a:pt x="f19" y="f368"/>
                  <a:pt x="f369" y="f221"/>
                  <a:pt x="f370" y="f371"/>
                </a:cubicBezTo>
                <a:cubicBezTo>
                  <a:pt x="f372" y="f18"/>
                  <a:pt x="f373" y="f374"/>
                  <a:pt x="f375" y="f376"/>
                </a:cubicBezTo>
                <a:cubicBezTo>
                  <a:pt x="f10" y="f377"/>
                  <a:pt x="f378" y="f379"/>
                  <a:pt x="f380" y="f14"/>
                </a:cubicBezTo>
                <a:cubicBezTo>
                  <a:pt x="f380" y="f11"/>
                  <a:pt x="f8" y="f9"/>
                  <a:pt x="f8" y="f9"/>
                </a:cubicBezTo>
                <a:close/>
                <a:moveTo>
                  <a:pt x="f381" y="f382"/>
                </a:moveTo>
                <a:cubicBezTo>
                  <a:pt x="f383" y="f382"/>
                  <a:pt x="f384" y="f382"/>
                  <a:pt x="f385" y="f358"/>
                </a:cubicBezTo>
                <a:cubicBezTo>
                  <a:pt x="f385" y="f228"/>
                  <a:pt x="f332" y="f386"/>
                  <a:pt x="f332" y="f387"/>
                </a:cubicBezTo>
                <a:cubicBezTo>
                  <a:pt x="f385" y="f230"/>
                  <a:pt x="f384" y="f388"/>
                  <a:pt x="f383" y="f389"/>
                </a:cubicBezTo>
                <a:cubicBezTo>
                  <a:pt x="f383" y="f390"/>
                  <a:pt x="f381" y="f391"/>
                  <a:pt x="f381" y="f392"/>
                </a:cubicBezTo>
                <a:cubicBezTo>
                  <a:pt x="f187" y="f234"/>
                  <a:pt x="f393" y="f394"/>
                  <a:pt x="f395" y="f394"/>
                </a:cubicBezTo>
                <a:cubicBezTo>
                  <a:pt x="f184" y="f163"/>
                  <a:pt x="f271" y="f396"/>
                  <a:pt x="f397" y="f392"/>
                </a:cubicBezTo>
                <a:cubicBezTo>
                  <a:pt x="f398" y="f392"/>
                  <a:pt x="f399" y="f335"/>
                  <a:pt x="f168" y="f400"/>
                </a:cubicBezTo>
                <a:cubicBezTo>
                  <a:pt x="f168" y="f401"/>
                  <a:pt x="f399" y="f390"/>
                  <a:pt x="f398" y="f402"/>
                </a:cubicBezTo>
                <a:cubicBezTo>
                  <a:pt x="f403" y="f232"/>
                  <a:pt x="f404" y="f389"/>
                  <a:pt x="f252" y="f389"/>
                </a:cubicBezTo>
                <a:cubicBezTo>
                  <a:pt x="f405" y="f159"/>
                  <a:pt x="f406" y="f197"/>
                  <a:pt x="f395" y="f407"/>
                </a:cubicBezTo>
                <a:cubicBezTo>
                  <a:pt x="f408" y="f153"/>
                  <a:pt x="f409" y="f360"/>
                  <a:pt x="f381" y="f38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Cerrar llave 28">
            <a:extLst>
              <a:ext uri="{FF2B5EF4-FFF2-40B4-BE49-F238E27FC236}">
                <a16:creationId xmlns:a16="http://schemas.microsoft.com/office/drawing/2014/main" id="{5325AC20-7236-1499-CF26-E8062FE732CA}"/>
              </a:ext>
            </a:extLst>
          </p:cNvPr>
          <p:cNvSpPr/>
          <p:nvPr/>
        </p:nvSpPr>
        <p:spPr>
          <a:xfrm rot="5400013">
            <a:off x="4528987" y="-3443119"/>
            <a:ext cx="308701" cy="8649986"/>
          </a:xfrm>
          <a:custGeom>
            <a:avLst>
              <a:gd name="f12" fmla="val 8333"/>
              <a:gd name="f13" fmla="val 5000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ss"/>
              <a:gd name="f9" fmla="val 0"/>
              <a:gd name="f10" fmla="*/ 5419351 1 1725033"/>
              <a:gd name="f11" fmla="+- 0 0 5400000"/>
              <a:gd name="f12" fmla="val 8333"/>
              <a:gd name="f13" fmla="val 50000"/>
              <a:gd name="f14" fmla="+- 0 0 -180"/>
              <a:gd name="f15" fmla="+- 0 0 -270"/>
              <a:gd name="f16" fmla="+- 0 0 -360"/>
              <a:gd name="f17" fmla="abs f6"/>
              <a:gd name="f18" fmla="abs f7"/>
              <a:gd name="f19" fmla="abs f8"/>
              <a:gd name="f20" fmla="val f9"/>
              <a:gd name="f21" fmla="val f13"/>
              <a:gd name="f22" fmla="val f12"/>
              <a:gd name="f23" fmla="+- 2700000 f3 0"/>
              <a:gd name="f24" fmla="*/ f14 f2 1"/>
              <a:gd name="f25" fmla="*/ f15 f2 1"/>
              <a:gd name="f26" fmla="*/ f16 f2 1"/>
              <a:gd name="f27" fmla="?: f17 f6 1"/>
              <a:gd name="f28" fmla="?: f18 f7 1"/>
              <a:gd name="f29" fmla="?: f19 f8 1"/>
              <a:gd name="f30" fmla="*/ f23 f10 1"/>
              <a:gd name="f31" fmla="*/ f24 1 f5"/>
              <a:gd name="f32" fmla="*/ f25 1 f5"/>
              <a:gd name="f33" fmla="*/ f26 1 f5"/>
              <a:gd name="f34" fmla="*/ f27 1 21600"/>
              <a:gd name="f35" fmla="*/ f28 1 21600"/>
              <a:gd name="f36" fmla="*/ 21600 f27 1"/>
              <a:gd name="f37" fmla="*/ 21600 f28 1"/>
              <a:gd name="f38" fmla="*/ f30 1 f2"/>
              <a:gd name="f39" fmla="+- f31 0 f3"/>
              <a:gd name="f40" fmla="+- f32 0 f3"/>
              <a:gd name="f41" fmla="+- f33 0 f3"/>
              <a:gd name="f42" fmla="min f35 f34"/>
              <a:gd name="f43" fmla="*/ f36 1 f29"/>
              <a:gd name="f44" fmla="*/ f37 1 f29"/>
              <a:gd name="f45" fmla="+- 0 0 f38"/>
              <a:gd name="f46" fmla="val f43"/>
              <a:gd name="f47" fmla="val f44"/>
              <a:gd name="f48" fmla="+- 0 0 f45"/>
              <a:gd name="f49" fmla="*/ f20 f42 1"/>
              <a:gd name="f50" fmla="+- f47 0 f20"/>
              <a:gd name="f51" fmla="+- f46 0 f20"/>
              <a:gd name="f52" fmla="*/ f48 f2 1"/>
              <a:gd name="f53" fmla="*/ f46 f42 1"/>
              <a:gd name="f54" fmla="*/ f47 f42 1"/>
              <a:gd name="f55" fmla="*/ f51 1 2"/>
              <a:gd name="f56" fmla="min f51 f50"/>
              <a:gd name="f57" fmla="*/ f50 f21 1"/>
              <a:gd name="f58" fmla="*/ f52 1 f10"/>
              <a:gd name="f59" fmla="+- f20 f55 0"/>
              <a:gd name="f60" fmla="*/ f56 f22 1"/>
              <a:gd name="f61" fmla="*/ f57 1 100000"/>
              <a:gd name="f62" fmla="+- f58 0 f3"/>
              <a:gd name="f63" fmla="*/ f55 f42 1"/>
              <a:gd name="f64" fmla="*/ f60 1 100000"/>
              <a:gd name="f65" fmla="cos 1 f62"/>
              <a:gd name="f66" fmla="sin 1 f62"/>
              <a:gd name="f67" fmla="*/ f59 f42 1"/>
              <a:gd name="f68" fmla="*/ f61 f42 1"/>
              <a:gd name="f69" fmla="+- f61 0 f64"/>
              <a:gd name="f70" fmla="+- f47 0 f64"/>
              <a:gd name="f71" fmla="+- 0 0 f65"/>
              <a:gd name="f72" fmla="+- 0 0 f66"/>
              <a:gd name="f73" fmla="*/ f64 f42 1"/>
              <a:gd name="f74" fmla="+- 0 0 f71"/>
              <a:gd name="f75" fmla="+- 0 0 f72"/>
              <a:gd name="f76" fmla="*/ f69 f42 1"/>
              <a:gd name="f77" fmla="*/ f70 f42 1"/>
              <a:gd name="f78" fmla="*/ f74 f55 1"/>
              <a:gd name="f79" fmla="*/ f75 f64 1"/>
              <a:gd name="f80" fmla="+- f20 f78 0"/>
              <a:gd name="f81" fmla="+- f64 0 f79"/>
              <a:gd name="f82" fmla="+- f47 f79 0"/>
              <a:gd name="f83" fmla="+- f82 0 f64"/>
              <a:gd name="f84" fmla="*/ f81 f42 1"/>
              <a:gd name="f85" fmla="*/ f80 f42 1"/>
              <a:gd name="f86" fmla="*/ f83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49" y="f49"/>
              </a:cxn>
              <a:cxn ang="f40">
                <a:pos x="f53" y="f68"/>
              </a:cxn>
              <a:cxn ang="f41">
                <a:pos x="f49" y="f54"/>
              </a:cxn>
            </a:cxnLst>
            <a:rect l="f49" t="f84" r="f85" b="f86"/>
            <a:pathLst>
              <a:path stroke="0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  <a:close/>
              </a:path>
              <a:path fill="none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</a:path>
            </a:pathLst>
          </a:custGeom>
          <a:noFill/>
          <a:ln w="9528" cap="flat">
            <a:solidFill>
              <a:srgbClr val="DD3D4C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6" name="Grupo 1">
            <a:extLst>
              <a:ext uri="{FF2B5EF4-FFF2-40B4-BE49-F238E27FC236}">
                <a16:creationId xmlns:a16="http://schemas.microsoft.com/office/drawing/2014/main" id="{7EE0E19B-E44D-B38A-E3FB-5ECE5CCF7715}"/>
              </a:ext>
            </a:extLst>
          </p:cNvPr>
          <p:cNvGrpSpPr/>
          <p:nvPr/>
        </p:nvGrpSpPr>
        <p:grpSpPr>
          <a:xfrm>
            <a:off x="4689472" y="1517647"/>
            <a:ext cx="2392363" cy="3244849"/>
            <a:chOff x="4689472" y="1517647"/>
            <a:chExt cx="2392363" cy="3244849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098D7455-1618-D1DB-7EAC-4BFC201DD32D}"/>
                </a:ext>
              </a:extLst>
            </p:cNvPr>
            <p:cNvSpPr/>
            <p:nvPr/>
          </p:nvSpPr>
          <p:spPr>
            <a:xfrm>
              <a:off x="4689472" y="2740027"/>
              <a:ext cx="2392363" cy="12541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2"/>
                <a:gd name="f7" fmla="val 326"/>
                <a:gd name="f8" fmla="val 149"/>
                <a:gd name="f9" fmla="val 46"/>
                <a:gd name="f10" fmla="val 155"/>
                <a:gd name="f11" fmla="val 40"/>
                <a:gd name="f12" fmla="val 161"/>
                <a:gd name="f13" fmla="val 33"/>
                <a:gd name="f14" fmla="val 169"/>
                <a:gd name="f15" fmla="val 24"/>
                <a:gd name="f16" fmla="val 210"/>
                <a:gd name="f17" fmla="val 57"/>
                <a:gd name="f18" fmla="val 257"/>
                <a:gd name="f19" fmla="val 76"/>
                <a:gd name="f20" fmla="val 310"/>
                <a:gd name="f21" fmla="val 363"/>
                <a:gd name="f22" fmla="val 410"/>
                <a:gd name="f23" fmla="val 59"/>
                <a:gd name="f24" fmla="val 451"/>
                <a:gd name="f25" fmla="val 26"/>
                <a:gd name="f26" fmla="val 453"/>
                <a:gd name="f27" fmla="val 454"/>
                <a:gd name="f28" fmla="val 455"/>
                <a:gd name="f29" fmla="val 27"/>
                <a:gd name="f30" fmla="val 475"/>
                <a:gd name="f31" fmla="val 47"/>
                <a:gd name="f32" fmla="val 502"/>
                <a:gd name="f33" fmla="val 514"/>
                <a:gd name="f34" fmla="val 525"/>
                <a:gd name="f35" fmla="val 19"/>
                <a:gd name="f36" fmla="val 538"/>
                <a:gd name="f37" fmla="val 13"/>
                <a:gd name="f38" fmla="val 565"/>
                <a:gd name="f39" fmla="val 595"/>
                <a:gd name="f40" fmla="val 9"/>
                <a:gd name="f41" fmla="val 608"/>
                <a:gd name="f42" fmla="val 34"/>
                <a:gd name="f43" fmla="val 613"/>
                <a:gd name="f44" fmla="val 89"/>
                <a:gd name="f45" fmla="val 587"/>
                <a:gd name="f46" fmla="val 104"/>
                <a:gd name="f47" fmla="val 570"/>
                <a:gd name="f48" fmla="val 115"/>
                <a:gd name="f49" fmla="val 552"/>
                <a:gd name="f50" fmla="val 125"/>
                <a:gd name="f51" fmla="val 533"/>
                <a:gd name="f52" fmla="val 134"/>
                <a:gd name="f53" fmla="val 523"/>
                <a:gd name="f54" fmla="val 139"/>
                <a:gd name="f55" fmla="val 521"/>
                <a:gd name="f56" fmla="val 144"/>
                <a:gd name="f57" fmla="val 524"/>
                <a:gd name="f58" fmla="val 156"/>
                <a:gd name="f59" fmla="val 542"/>
                <a:gd name="f60" fmla="val 220"/>
                <a:gd name="f61" fmla="val 545"/>
                <a:gd name="f62" fmla="val 279"/>
                <a:gd name="f63" fmla="val 536"/>
                <a:gd name="f64" fmla="val 325"/>
                <a:gd name="f65" fmla="val 512"/>
                <a:gd name="f66" fmla="val 318"/>
                <a:gd name="f67" fmla="val 488"/>
                <a:gd name="f68" fmla="val 312"/>
                <a:gd name="f69" fmla="val 464"/>
                <a:gd name="f70" fmla="val 305"/>
                <a:gd name="f71" fmla="val 460"/>
                <a:gd name="f72" fmla="val 303"/>
                <a:gd name="f73" fmla="val 457"/>
                <a:gd name="f74" fmla="val 294"/>
                <a:gd name="f75" fmla="val 456"/>
                <a:gd name="f76" fmla="val 288"/>
                <a:gd name="f77" fmla="val 450"/>
                <a:gd name="f78" fmla="val 252"/>
                <a:gd name="f79" fmla="val 438"/>
                <a:gd name="f80" fmla="val 219"/>
                <a:gd name="f81" fmla="val 417"/>
                <a:gd name="f82" fmla="val 189"/>
                <a:gd name="f83" fmla="val 359"/>
                <a:gd name="f84" fmla="val 105"/>
                <a:gd name="f85" fmla="val 263"/>
                <a:gd name="f86" fmla="val 205"/>
                <a:gd name="f87" fmla="val 185"/>
                <a:gd name="f88" fmla="val 172"/>
                <a:gd name="f89" fmla="val 167"/>
                <a:gd name="f90" fmla="val 165"/>
                <a:gd name="f91" fmla="val 300"/>
                <a:gd name="f92" fmla="val 147"/>
                <a:gd name="f93" fmla="val 307"/>
                <a:gd name="f94" fmla="val 127"/>
                <a:gd name="f95" fmla="val 311"/>
                <a:gd name="f96" fmla="val 108"/>
                <a:gd name="f97" fmla="val 319"/>
                <a:gd name="f98" fmla="val 86"/>
                <a:gd name="f99" fmla="val 323"/>
                <a:gd name="f100" fmla="val 84"/>
                <a:gd name="f101" fmla="val 313"/>
                <a:gd name="f102" fmla="val 80"/>
                <a:gd name="f103" fmla="val 261"/>
                <a:gd name="f104" fmla="val 82"/>
                <a:gd name="f105" fmla="val 209"/>
                <a:gd name="f106" fmla="val 98"/>
                <a:gd name="f107" fmla="val 159"/>
                <a:gd name="f108" fmla="val 102"/>
                <a:gd name="f109" fmla="val 145"/>
                <a:gd name="f110" fmla="val 100"/>
                <a:gd name="f111" fmla="val 138"/>
                <a:gd name="f112" fmla="val 87"/>
                <a:gd name="f113" fmla="val 132"/>
                <a:gd name="f114" fmla="val 70"/>
                <a:gd name="f115" fmla="val 54"/>
                <a:gd name="f116" fmla="val 38"/>
                <a:gd name="f117" fmla="val 106"/>
                <a:gd name="f118" fmla="val 58"/>
                <a:gd name="f119" fmla="val 15"/>
                <a:gd name="f120" fmla="val 32"/>
                <a:gd name="f121" fmla="val 30"/>
                <a:gd name="f122" fmla="val 7"/>
                <a:gd name="f123" fmla="val 60"/>
                <a:gd name="f124" fmla="val 107"/>
                <a:gd name="f125" fmla="val 25"/>
                <a:gd name="f126" fmla="val 126"/>
                <a:gd name="f127" fmla="val 35"/>
                <a:gd name="f128" fmla="val 146"/>
                <a:gd name="f129" fmla="+- 0 0 -90"/>
                <a:gd name="f130" fmla="*/ f3 1 622"/>
                <a:gd name="f131" fmla="*/ f4 1 326"/>
                <a:gd name="f132" fmla="val f5"/>
                <a:gd name="f133" fmla="val f6"/>
                <a:gd name="f134" fmla="val f7"/>
                <a:gd name="f135" fmla="*/ f129 f0 1"/>
                <a:gd name="f136" fmla="+- f134 0 f132"/>
                <a:gd name="f137" fmla="+- f133 0 f132"/>
                <a:gd name="f138" fmla="*/ f135 1 f2"/>
                <a:gd name="f139" fmla="*/ f137 1 622"/>
                <a:gd name="f140" fmla="*/ f136 1 326"/>
                <a:gd name="f141" fmla="*/ 149 f137 1"/>
                <a:gd name="f142" fmla="*/ 46 f136 1"/>
                <a:gd name="f143" fmla="*/ 169 f137 1"/>
                <a:gd name="f144" fmla="*/ 24 f136 1"/>
                <a:gd name="f145" fmla="*/ 310 f137 1"/>
                <a:gd name="f146" fmla="*/ 76 f136 1"/>
                <a:gd name="f147" fmla="*/ 451 f137 1"/>
                <a:gd name="f148" fmla="*/ 26 f136 1"/>
                <a:gd name="f149" fmla="*/ 455 f137 1"/>
                <a:gd name="f150" fmla="*/ 27 f136 1"/>
                <a:gd name="f151" fmla="*/ 502 f137 1"/>
                <a:gd name="f152" fmla="*/ 33 f136 1"/>
                <a:gd name="f153" fmla="*/ 538 f137 1"/>
                <a:gd name="f154" fmla="*/ 13 f136 1"/>
                <a:gd name="f155" fmla="*/ 608 f137 1"/>
                <a:gd name="f156" fmla="*/ 34 f136 1"/>
                <a:gd name="f157" fmla="*/ 587 f137 1"/>
                <a:gd name="f158" fmla="*/ 104 f136 1"/>
                <a:gd name="f159" fmla="*/ 533 f137 1"/>
                <a:gd name="f160" fmla="*/ 134 f136 1"/>
                <a:gd name="f161" fmla="*/ 524 f137 1"/>
                <a:gd name="f162" fmla="*/ 156 f136 1"/>
                <a:gd name="f163" fmla="*/ 536 f137 1"/>
                <a:gd name="f164" fmla="*/ 325 f136 1"/>
                <a:gd name="f165" fmla="*/ 464 f137 1"/>
                <a:gd name="f166" fmla="*/ 305 f136 1"/>
                <a:gd name="f167" fmla="*/ 456 f137 1"/>
                <a:gd name="f168" fmla="*/ 288 f136 1"/>
                <a:gd name="f169" fmla="*/ 417 f137 1"/>
                <a:gd name="f170" fmla="*/ 189 f136 1"/>
                <a:gd name="f171" fmla="*/ 205 f137 1"/>
                <a:gd name="f172" fmla="*/ 167 f137 1"/>
                <a:gd name="f173" fmla="*/ 147 f137 1"/>
                <a:gd name="f174" fmla="*/ 307 f136 1"/>
                <a:gd name="f175" fmla="*/ 86 f137 1"/>
                <a:gd name="f176" fmla="*/ 326 f136 1"/>
                <a:gd name="f177" fmla="*/ 84 f137 1"/>
                <a:gd name="f178" fmla="*/ 313 f136 1"/>
                <a:gd name="f179" fmla="*/ 98 f137 1"/>
                <a:gd name="f180" fmla="*/ 159 f136 1"/>
                <a:gd name="f181" fmla="*/ 87 f137 1"/>
                <a:gd name="f182" fmla="*/ 132 f136 1"/>
                <a:gd name="f183" fmla="*/ 38 f137 1"/>
                <a:gd name="f184" fmla="*/ 106 f136 1"/>
                <a:gd name="f185" fmla="*/ 15 f137 1"/>
                <a:gd name="f186" fmla="*/ 32 f136 1"/>
                <a:gd name="f187" fmla="*/ 89 f137 1"/>
                <a:gd name="f188" fmla="*/ 15 f136 1"/>
                <a:gd name="f189" fmla="*/ 145 f137 1"/>
                <a:gd name="f190" fmla="+- f138 0 f1"/>
                <a:gd name="f191" fmla="*/ f141 1 622"/>
                <a:gd name="f192" fmla="*/ f142 1 326"/>
                <a:gd name="f193" fmla="*/ f143 1 622"/>
                <a:gd name="f194" fmla="*/ f144 1 326"/>
                <a:gd name="f195" fmla="*/ f145 1 622"/>
                <a:gd name="f196" fmla="*/ f146 1 326"/>
                <a:gd name="f197" fmla="*/ f147 1 622"/>
                <a:gd name="f198" fmla="*/ f148 1 326"/>
                <a:gd name="f199" fmla="*/ f149 1 622"/>
                <a:gd name="f200" fmla="*/ f150 1 326"/>
                <a:gd name="f201" fmla="*/ f151 1 622"/>
                <a:gd name="f202" fmla="*/ f152 1 326"/>
                <a:gd name="f203" fmla="*/ f153 1 622"/>
                <a:gd name="f204" fmla="*/ f154 1 326"/>
                <a:gd name="f205" fmla="*/ f155 1 622"/>
                <a:gd name="f206" fmla="*/ f156 1 326"/>
                <a:gd name="f207" fmla="*/ f157 1 622"/>
                <a:gd name="f208" fmla="*/ f158 1 326"/>
                <a:gd name="f209" fmla="*/ f159 1 622"/>
                <a:gd name="f210" fmla="*/ f160 1 326"/>
                <a:gd name="f211" fmla="*/ f161 1 622"/>
                <a:gd name="f212" fmla="*/ f162 1 326"/>
                <a:gd name="f213" fmla="*/ f163 1 622"/>
                <a:gd name="f214" fmla="*/ f164 1 326"/>
                <a:gd name="f215" fmla="*/ f165 1 622"/>
                <a:gd name="f216" fmla="*/ f166 1 326"/>
                <a:gd name="f217" fmla="*/ f167 1 622"/>
                <a:gd name="f218" fmla="*/ f168 1 326"/>
                <a:gd name="f219" fmla="*/ f169 1 622"/>
                <a:gd name="f220" fmla="*/ f170 1 326"/>
                <a:gd name="f221" fmla="*/ f171 1 622"/>
                <a:gd name="f222" fmla="*/ f172 1 622"/>
                <a:gd name="f223" fmla="*/ f173 1 622"/>
                <a:gd name="f224" fmla="*/ f174 1 326"/>
                <a:gd name="f225" fmla="*/ f175 1 622"/>
                <a:gd name="f226" fmla="*/ f176 1 326"/>
                <a:gd name="f227" fmla="*/ f177 1 622"/>
                <a:gd name="f228" fmla="*/ f178 1 326"/>
                <a:gd name="f229" fmla="*/ f179 1 622"/>
                <a:gd name="f230" fmla="*/ f180 1 326"/>
                <a:gd name="f231" fmla="*/ f181 1 622"/>
                <a:gd name="f232" fmla="*/ f182 1 326"/>
                <a:gd name="f233" fmla="*/ f183 1 622"/>
                <a:gd name="f234" fmla="*/ f184 1 326"/>
                <a:gd name="f235" fmla="*/ f185 1 622"/>
                <a:gd name="f236" fmla="*/ f186 1 326"/>
                <a:gd name="f237" fmla="*/ f187 1 622"/>
                <a:gd name="f238" fmla="*/ f188 1 326"/>
                <a:gd name="f239" fmla="*/ f189 1 622"/>
                <a:gd name="f240" fmla="*/ 0 1 f139"/>
                <a:gd name="f241" fmla="*/ f133 1 f139"/>
                <a:gd name="f242" fmla="*/ 0 1 f140"/>
                <a:gd name="f243" fmla="*/ f134 1 f140"/>
                <a:gd name="f244" fmla="*/ f191 1 f139"/>
                <a:gd name="f245" fmla="*/ f192 1 f140"/>
                <a:gd name="f246" fmla="*/ f193 1 f139"/>
                <a:gd name="f247" fmla="*/ f194 1 f140"/>
                <a:gd name="f248" fmla="*/ f195 1 f139"/>
                <a:gd name="f249" fmla="*/ f196 1 f140"/>
                <a:gd name="f250" fmla="*/ f197 1 f139"/>
                <a:gd name="f251" fmla="*/ f198 1 f140"/>
                <a:gd name="f252" fmla="*/ f199 1 f139"/>
                <a:gd name="f253" fmla="*/ f200 1 f140"/>
                <a:gd name="f254" fmla="*/ f201 1 f139"/>
                <a:gd name="f255" fmla="*/ f202 1 f140"/>
                <a:gd name="f256" fmla="*/ f203 1 f139"/>
                <a:gd name="f257" fmla="*/ f204 1 f140"/>
                <a:gd name="f258" fmla="*/ f205 1 f139"/>
                <a:gd name="f259" fmla="*/ f206 1 f140"/>
                <a:gd name="f260" fmla="*/ f207 1 f139"/>
                <a:gd name="f261" fmla="*/ f208 1 f140"/>
                <a:gd name="f262" fmla="*/ f209 1 f139"/>
                <a:gd name="f263" fmla="*/ f210 1 f140"/>
                <a:gd name="f264" fmla="*/ f211 1 f139"/>
                <a:gd name="f265" fmla="*/ f212 1 f140"/>
                <a:gd name="f266" fmla="*/ f213 1 f139"/>
                <a:gd name="f267" fmla="*/ f214 1 f140"/>
                <a:gd name="f268" fmla="*/ f215 1 f139"/>
                <a:gd name="f269" fmla="*/ f216 1 f140"/>
                <a:gd name="f270" fmla="*/ f217 1 f139"/>
                <a:gd name="f271" fmla="*/ f218 1 f140"/>
                <a:gd name="f272" fmla="*/ f219 1 f139"/>
                <a:gd name="f273" fmla="*/ f220 1 f140"/>
                <a:gd name="f274" fmla="*/ f221 1 f139"/>
                <a:gd name="f275" fmla="*/ f222 1 f139"/>
                <a:gd name="f276" fmla="*/ f223 1 f139"/>
                <a:gd name="f277" fmla="*/ f224 1 f140"/>
                <a:gd name="f278" fmla="*/ f225 1 f139"/>
                <a:gd name="f279" fmla="*/ f226 1 f140"/>
                <a:gd name="f280" fmla="*/ f227 1 f139"/>
                <a:gd name="f281" fmla="*/ f228 1 f140"/>
                <a:gd name="f282" fmla="*/ f229 1 f139"/>
                <a:gd name="f283" fmla="*/ f230 1 f140"/>
                <a:gd name="f284" fmla="*/ f231 1 f139"/>
                <a:gd name="f285" fmla="*/ f232 1 f140"/>
                <a:gd name="f286" fmla="*/ f233 1 f139"/>
                <a:gd name="f287" fmla="*/ f234 1 f140"/>
                <a:gd name="f288" fmla="*/ f235 1 f139"/>
                <a:gd name="f289" fmla="*/ f236 1 f140"/>
                <a:gd name="f290" fmla="*/ f237 1 f139"/>
                <a:gd name="f291" fmla="*/ f238 1 f140"/>
                <a:gd name="f292" fmla="*/ f239 1 f139"/>
                <a:gd name="f293" fmla="*/ f240 f130 1"/>
                <a:gd name="f294" fmla="*/ f241 f130 1"/>
                <a:gd name="f295" fmla="*/ f243 f131 1"/>
                <a:gd name="f296" fmla="*/ f242 f131 1"/>
                <a:gd name="f297" fmla="*/ f244 f130 1"/>
                <a:gd name="f298" fmla="*/ f245 f131 1"/>
                <a:gd name="f299" fmla="*/ f246 f130 1"/>
                <a:gd name="f300" fmla="*/ f247 f131 1"/>
                <a:gd name="f301" fmla="*/ f248 f130 1"/>
                <a:gd name="f302" fmla="*/ f249 f131 1"/>
                <a:gd name="f303" fmla="*/ f250 f130 1"/>
                <a:gd name="f304" fmla="*/ f251 f131 1"/>
                <a:gd name="f305" fmla="*/ f252 f130 1"/>
                <a:gd name="f306" fmla="*/ f253 f131 1"/>
                <a:gd name="f307" fmla="*/ f254 f130 1"/>
                <a:gd name="f308" fmla="*/ f255 f131 1"/>
                <a:gd name="f309" fmla="*/ f256 f130 1"/>
                <a:gd name="f310" fmla="*/ f257 f131 1"/>
                <a:gd name="f311" fmla="*/ f258 f130 1"/>
                <a:gd name="f312" fmla="*/ f259 f131 1"/>
                <a:gd name="f313" fmla="*/ f260 f130 1"/>
                <a:gd name="f314" fmla="*/ f261 f131 1"/>
                <a:gd name="f315" fmla="*/ f262 f130 1"/>
                <a:gd name="f316" fmla="*/ f263 f131 1"/>
                <a:gd name="f317" fmla="*/ f264 f130 1"/>
                <a:gd name="f318" fmla="*/ f265 f131 1"/>
                <a:gd name="f319" fmla="*/ f266 f130 1"/>
                <a:gd name="f320" fmla="*/ f267 f131 1"/>
                <a:gd name="f321" fmla="*/ f268 f130 1"/>
                <a:gd name="f322" fmla="*/ f269 f131 1"/>
                <a:gd name="f323" fmla="*/ f270 f130 1"/>
                <a:gd name="f324" fmla="*/ f271 f131 1"/>
                <a:gd name="f325" fmla="*/ f272 f130 1"/>
                <a:gd name="f326" fmla="*/ f273 f131 1"/>
                <a:gd name="f327" fmla="*/ f274 f130 1"/>
                <a:gd name="f328" fmla="*/ f275 f130 1"/>
                <a:gd name="f329" fmla="*/ f276 f130 1"/>
                <a:gd name="f330" fmla="*/ f277 f131 1"/>
                <a:gd name="f331" fmla="*/ f278 f130 1"/>
                <a:gd name="f332" fmla="*/ f279 f131 1"/>
                <a:gd name="f333" fmla="*/ f280 f130 1"/>
                <a:gd name="f334" fmla="*/ f281 f131 1"/>
                <a:gd name="f335" fmla="*/ f282 f130 1"/>
                <a:gd name="f336" fmla="*/ f283 f131 1"/>
                <a:gd name="f337" fmla="*/ f284 f130 1"/>
                <a:gd name="f338" fmla="*/ f285 f131 1"/>
                <a:gd name="f339" fmla="*/ f286 f130 1"/>
                <a:gd name="f340" fmla="*/ f287 f131 1"/>
                <a:gd name="f341" fmla="*/ f288 f130 1"/>
                <a:gd name="f342" fmla="*/ f289 f131 1"/>
                <a:gd name="f343" fmla="*/ f290 f130 1"/>
                <a:gd name="f344" fmla="*/ f291 f131 1"/>
                <a:gd name="f345" fmla="*/ f292 f1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0">
                  <a:pos x="f297" y="f298"/>
                </a:cxn>
                <a:cxn ang="f190">
                  <a:pos x="f299" y="f300"/>
                </a:cxn>
                <a:cxn ang="f190">
                  <a:pos x="f301" y="f302"/>
                </a:cxn>
                <a:cxn ang="f190">
                  <a:pos x="f303" y="f304"/>
                </a:cxn>
                <a:cxn ang="f190">
                  <a:pos x="f305" y="f306"/>
                </a:cxn>
                <a:cxn ang="f190">
                  <a:pos x="f307" y="f308"/>
                </a:cxn>
                <a:cxn ang="f190">
                  <a:pos x="f309" y="f310"/>
                </a:cxn>
                <a:cxn ang="f190">
                  <a:pos x="f311" y="f312"/>
                </a:cxn>
                <a:cxn ang="f190">
                  <a:pos x="f313" y="f314"/>
                </a:cxn>
                <a:cxn ang="f190">
                  <a:pos x="f315" y="f316"/>
                </a:cxn>
                <a:cxn ang="f190">
                  <a:pos x="f317" y="f318"/>
                </a:cxn>
                <a:cxn ang="f190">
                  <a:pos x="f319" y="f320"/>
                </a:cxn>
                <a:cxn ang="f190">
                  <a:pos x="f321" y="f322"/>
                </a:cxn>
                <a:cxn ang="f190">
                  <a:pos x="f323" y="f324"/>
                </a:cxn>
                <a:cxn ang="f190">
                  <a:pos x="f325" y="f326"/>
                </a:cxn>
                <a:cxn ang="f190">
                  <a:pos x="f327" y="f326"/>
                </a:cxn>
                <a:cxn ang="f190">
                  <a:pos x="f328" y="f324"/>
                </a:cxn>
                <a:cxn ang="f190">
                  <a:pos x="f329" y="f330"/>
                </a:cxn>
                <a:cxn ang="f190">
                  <a:pos x="f331" y="f332"/>
                </a:cxn>
                <a:cxn ang="f190">
                  <a:pos x="f333" y="f334"/>
                </a:cxn>
                <a:cxn ang="f190">
                  <a:pos x="f335" y="f336"/>
                </a:cxn>
                <a:cxn ang="f190">
                  <a:pos x="f337" y="f338"/>
                </a:cxn>
                <a:cxn ang="f190">
                  <a:pos x="f339" y="f340"/>
                </a:cxn>
                <a:cxn ang="f190">
                  <a:pos x="f341" y="f342"/>
                </a:cxn>
                <a:cxn ang="f190">
                  <a:pos x="f343" y="f344"/>
                </a:cxn>
                <a:cxn ang="f190">
                  <a:pos x="f345" y="f298"/>
                </a:cxn>
                <a:cxn ang="f190">
                  <a:pos x="f297" y="f298"/>
                </a:cxn>
              </a:cxnLst>
              <a:rect l="f293" t="f296" r="f294" b="f295"/>
              <a:pathLst>
                <a:path w="622" h="326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25"/>
                  </a:cubicBezTo>
                  <a:cubicBezTo>
                    <a:pt x="f26" y="f25"/>
                    <a:pt x="f27" y="f25"/>
                    <a:pt x="f28" y="f29"/>
                  </a:cubicBezTo>
                  <a:cubicBezTo>
                    <a:pt x="f30" y="f31"/>
                    <a:pt x="f30" y="f31"/>
                    <a:pt x="f32" y="f13"/>
                  </a:cubicBezTo>
                  <a:cubicBezTo>
                    <a:pt x="f33" y="f25"/>
                    <a:pt x="f34" y="f35"/>
                    <a:pt x="f36" y="f37"/>
                  </a:cubicBezTo>
                  <a:cubicBezTo>
                    <a:pt x="f38" y="f5"/>
                    <a:pt x="f39" y="f40"/>
                    <a:pt x="f41" y="f42"/>
                  </a:cubicBezTo>
                  <a:cubicBezTo>
                    <a:pt x="f6" y="f23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4"/>
                    <a:pt x="f86" y="f82"/>
                  </a:cubicBezTo>
                  <a:cubicBezTo>
                    <a:pt x="f87" y="f80"/>
                    <a:pt x="f88" y="f78"/>
                    <a:pt x="f89" y="f76"/>
                  </a:cubicBezTo>
                  <a:cubicBezTo>
                    <a:pt x="f90" y="f91"/>
                    <a:pt x="f12" y="f70"/>
                    <a:pt x="f92" y="f93"/>
                  </a:cubicBezTo>
                  <a:cubicBezTo>
                    <a:pt x="f94" y="f95"/>
                    <a:pt x="f96" y="f97"/>
                    <a:pt x="f98" y="f7"/>
                  </a:cubicBezTo>
                  <a:cubicBezTo>
                    <a:pt x="f98" y="f99"/>
                    <a:pt x="f100" y="f66"/>
                    <a:pt x="f100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50"/>
                    <a:pt x="f115" y="f48"/>
                    <a:pt x="f116" y="f117"/>
                  </a:cubicBezTo>
                  <a:cubicBezTo>
                    <a:pt x="f40" y="f44"/>
                    <a:pt x="f5" y="f118"/>
                    <a:pt x="f119" y="f120"/>
                  </a:cubicBezTo>
                  <a:cubicBezTo>
                    <a:pt x="f121" y="f122"/>
                    <a:pt x="f123" y="f5"/>
                    <a:pt x="f44" y="f119"/>
                  </a:cubicBezTo>
                  <a:cubicBezTo>
                    <a:pt x="f124" y="f125"/>
                    <a:pt x="f126" y="f127"/>
                    <a:pt x="f109" y="f9"/>
                  </a:cubicBezTo>
                  <a:cubicBezTo>
                    <a:pt x="f128" y="f9"/>
                    <a:pt x="f92" y="f9"/>
                    <a:pt x="f8" y="f9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D1081223-4325-4448-A445-FB0EFAF6FC02}"/>
                </a:ext>
              </a:extLst>
            </p:cNvPr>
            <p:cNvSpPr/>
            <p:nvPr/>
          </p:nvSpPr>
          <p:spPr>
            <a:xfrm>
              <a:off x="5073648" y="1628775"/>
              <a:ext cx="1527176" cy="135413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7"/>
                <a:gd name="f7" fmla="val 352"/>
                <a:gd name="f8" fmla="val 210"/>
                <a:gd name="f9" fmla="val 319"/>
                <a:gd name="f10" fmla="val 2"/>
                <a:gd name="f11" fmla="val 84"/>
                <a:gd name="f12" fmla="val 389"/>
                <a:gd name="f13" fmla="val 185"/>
                <a:gd name="f14" fmla="val 383"/>
                <a:gd name="f15" fmla="val 250"/>
                <a:gd name="f16" fmla="val 332"/>
                <a:gd name="f17" fmla="val 307"/>
                <a:gd name="f18" fmla="val 261"/>
                <a:gd name="f19" fmla="val 328"/>
                <a:gd name="f20" fmla="val 178"/>
                <a:gd name="f21" fmla="val 83"/>
                <a:gd name="f22" fmla="val 311"/>
                <a:gd name="f23" fmla="val 48"/>
                <a:gd name="f24" fmla="val 236"/>
                <a:gd name="f25" fmla="val 134"/>
                <a:gd name="f26" fmla="val 70"/>
                <a:gd name="f27" fmla="val 13"/>
                <a:gd name="f28" fmla="val 184"/>
                <a:gd name="f29" fmla="val 194"/>
                <a:gd name="f30" fmla="val 204"/>
                <a:gd name="f31" fmla="val 212"/>
                <a:gd name="f32" fmla="val 298"/>
                <a:gd name="f33" fmla="val 234"/>
                <a:gd name="f34" fmla="val 289"/>
                <a:gd name="f35" fmla="val 256"/>
                <a:gd name="f36" fmla="val 282"/>
                <a:gd name="f37" fmla="val 274"/>
                <a:gd name="f38" fmla="val 270"/>
                <a:gd name="f39" fmla="val 283"/>
                <a:gd name="f40" fmla="val 264"/>
                <a:gd name="f41" fmla="val 290"/>
                <a:gd name="f42" fmla="val 247"/>
                <a:gd name="f43" fmla="val 288"/>
                <a:gd name="f44" fmla="val 237"/>
                <a:gd name="f45" fmla="val 284"/>
                <a:gd name="f46" fmla="val 203"/>
                <a:gd name="f47" fmla="val 177"/>
                <a:gd name="f48" fmla="val 232"/>
                <a:gd name="f49" fmla="val 162"/>
                <a:gd name="f50" fmla="val 215"/>
                <a:gd name="f51" fmla="val 154"/>
                <a:gd name="f52" fmla="val 197"/>
                <a:gd name="f53" fmla="val 157"/>
                <a:gd name="f54" fmla="val 167"/>
                <a:gd name="f55" fmla="val 159"/>
                <a:gd name="f56" fmla="val 181"/>
                <a:gd name="f57" fmla="val 144"/>
                <a:gd name="f58" fmla="val 201"/>
                <a:gd name="f59" fmla="val 136"/>
                <a:gd name="f60" fmla="val 225"/>
                <a:gd name="f61" fmla="val 129"/>
                <a:gd name="f62" fmla="val 244"/>
                <a:gd name="f63" fmla="val 133"/>
                <a:gd name="f64" fmla="val 262"/>
                <a:gd name="f65" fmla="val 149"/>
                <a:gd name="f66" fmla="val 272"/>
                <a:gd name="f67" fmla="val 168"/>
                <a:gd name="f68" fmla="val 190"/>
                <a:gd name="f69" fmla="val 163"/>
                <a:gd name="f70" fmla="val 165"/>
                <a:gd name="f71" fmla="val 156"/>
                <a:gd name="f72" fmla="val 152"/>
                <a:gd name="f73" fmla="val 148"/>
                <a:gd name="f74" fmla="val 143"/>
                <a:gd name="f75" fmla="val 141"/>
                <a:gd name="f76" fmla="val 145"/>
                <a:gd name="f77" fmla="val 125"/>
                <a:gd name="f78" fmla="val 155"/>
                <a:gd name="f79" fmla="val 124"/>
                <a:gd name="f80" fmla="val 135"/>
                <a:gd name="f81" fmla="val 179"/>
                <a:gd name="f82" fmla="val 170"/>
                <a:gd name="f83" fmla="val 182"/>
                <a:gd name="f84" fmla="val 277"/>
                <a:gd name="f85" fmla="val 280"/>
                <a:gd name="f86" fmla="val 287"/>
                <a:gd name="f87" fmla="val 175"/>
                <a:gd name="f88" fmla="val 296"/>
                <a:gd name="f89" fmla="val 160"/>
                <a:gd name="f90" fmla="val 295"/>
                <a:gd name="f91" fmla="val 285"/>
                <a:gd name="f92" fmla="val 278"/>
                <a:gd name="f93" fmla="val 267"/>
                <a:gd name="f94" fmla="val 259"/>
                <a:gd name="f95" fmla="val 150"/>
                <a:gd name="f96" fmla="val 169"/>
                <a:gd name="f97" fmla="+- 0 0 -90"/>
                <a:gd name="f98" fmla="*/ f3 1 397"/>
                <a:gd name="f99" fmla="*/ f4 1 352"/>
                <a:gd name="f100" fmla="val f5"/>
                <a:gd name="f101" fmla="val f6"/>
                <a:gd name="f102" fmla="val f7"/>
                <a:gd name="f103" fmla="*/ f97 f0 1"/>
                <a:gd name="f104" fmla="+- f102 0 f100"/>
                <a:gd name="f105" fmla="+- f101 0 f100"/>
                <a:gd name="f106" fmla="*/ f103 1 f2"/>
                <a:gd name="f107" fmla="*/ f105 1 397"/>
                <a:gd name="f108" fmla="*/ f104 1 352"/>
                <a:gd name="f109" fmla="*/ 210 f105 1"/>
                <a:gd name="f110" fmla="*/ 0 f104 1"/>
                <a:gd name="f111" fmla="*/ 389 f105 1"/>
                <a:gd name="f112" fmla="*/ 185 f104 1"/>
                <a:gd name="f113" fmla="*/ 261 f105 1"/>
                <a:gd name="f114" fmla="*/ 328 f104 1"/>
                <a:gd name="f115" fmla="*/ 48 f105 1"/>
                <a:gd name="f116" fmla="*/ 236 f104 1"/>
                <a:gd name="f117" fmla="*/ 184 f105 1"/>
                <a:gd name="f118" fmla="*/ 2 f104 1"/>
                <a:gd name="f119" fmla="*/ 212 f105 1"/>
                <a:gd name="f120" fmla="*/ 298 f104 1"/>
                <a:gd name="f121" fmla="*/ 274 f105 1"/>
                <a:gd name="f122" fmla="*/ 270 f104 1"/>
                <a:gd name="f123" fmla="*/ 288 f105 1"/>
                <a:gd name="f124" fmla="*/ 237 f104 1"/>
                <a:gd name="f125" fmla="*/ 232 f105 1"/>
                <a:gd name="f126" fmla="*/ 162 f104 1"/>
                <a:gd name="f127" fmla="*/ 180 f105 1"/>
                <a:gd name="f128" fmla="*/ 167 f104 1"/>
                <a:gd name="f129" fmla="*/ 136 f105 1"/>
                <a:gd name="f130" fmla="*/ 225 f104 1"/>
                <a:gd name="f131" fmla="*/ 149 f105 1"/>
                <a:gd name="f132" fmla="*/ 272 f104 1"/>
                <a:gd name="f133" fmla="*/ 163 f105 1"/>
                <a:gd name="f134" fmla="*/ 165 f104 1"/>
                <a:gd name="f135" fmla="*/ 156 f104 1"/>
                <a:gd name="f136" fmla="*/ 141 f105 1"/>
                <a:gd name="f137" fmla="*/ 144 f104 1"/>
                <a:gd name="f138" fmla="*/ 124 f105 1"/>
                <a:gd name="f139" fmla="*/ 178 f104 1"/>
                <a:gd name="f140" fmla="*/ 182 f104 1"/>
                <a:gd name="f141" fmla="*/ 283 f105 1"/>
                <a:gd name="f142" fmla="*/ 296 f105 1"/>
                <a:gd name="f143" fmla="*/ 160 f104 1"/>
                <a:gd name="f144" fmla="*/ 278 f105 1"/>
                <a:gd name="f145" fmla="*/ 143 f104 1"/>
                <a:gd name="f146" fmla="+- f106 0 f1"/>
                <a:gd name="f147" fmla="*/ f109 1 397"/>
                <a:gd name="f148" fmla="*/ f110 1 352"/>
                <a:gd name="f149" fmla="*/ f111 1 397"/>
                <a:gd name="f150" fmla="*/ f112 1 352"/>
                <a:gd name="f151" fmla="*/ f113 1 397"/>
                <a:gd name="f152" fmla="*/ f114 1 352"/>
                <a:gd name="f153" fmla="*/ f115 1 397"/>
                <a:gd name="f154" fmla="*/ f116 1 352"/>
                <a:gd name="f155" fmla="*/ f117 1 397"/>
                <a:gd name="f156" fmla="*/ f118 1 352"/>
                <a:gd name="f157" fmla="*/ f119 1 397"/>
                <a:gd name="f158" fmla="*/ f120 1 352"/>
                <a:gd name="f159" fmla="*/ f121 1 397"/>
                <a:gd name="f160" fmla="*/ f122 1 352"/>
                <a:gd name="f161" fmla="*/ f123 1 397"/>
                <a:gd name="f162" fmla="*/ f124 1 352"/>
                <a:gd name="f163" fmla="*/ f125 1 397"/>
                <a:gd name="f164" fmla="*/ f126 1 352"/>
                <a:gd name="f165" fmla="*/ f127 1 397"/>
                <a:gd name="f166" fmla="*/ f128 1 352"/>
                <a:gd name="f167" fmla="*/ f129 1 397"/>
                <a:gd name="f168" fmla="*/ f130 1 352"/>
                <a:gd name="f169" fmla="*/ f131 1 397"/>
                <a:gd name="f170" fmla="*/ f132 1 352"/>
                <a:gd name="f171" fmla="*/ f133 1 397"/>
                <a:gd name="f172" fmla="*/ f134 1 352"/>
                <a:gd name="f173" fmla="*/ f135 1 352"/>
                <a:gd name="f174" fmla="*/ f136 1 397"/>
                <a:gd name="f175" fmla="*/ f137 1 352"/>
                <a:gd name="f176" fmla="*/ f138 1 397"/>
                <a:gd name="f177" fmla="*/ f139 1 352"/>
                <a:gd name="f178" fmla="*/ f140 1 352"/>
                <a:gd name="f179" fmla="*/ f141 1 397"/>
                <a:gd name="f180" fmla="*/ f142 1 397"/>
                <a:gd name="f181" fmla="*/ f143 1 352"/>
                <a:gd name="f182" fmla="*/ f144 1 397"/>
                <a:gd name="f183" fmla="*/ f145 1 352"/>
                <a:gd name="f184" fmla="*/ 0 1 f107"/>
                <a:gd name="f185" fmla="*/ f101 1 f107"/>
                <a:gd name="f186" fmla="*/ 0 1 f108"/>
                <a:gd name="f187" fmla="*/ f102 1 f108"/>
                <a:gd name="f188" fmla="*/ f147 1 f107"/>
                <a:gd name="f189" fmla="*/ f148 1 f108"/>
                <a:gd name="f190" fmla="*/ f149 1 f107"/>
                <a:gd name="f191" fmla="*/ f150 1 f108"/>
                <a:gd name="f192" fmla="*/ f151 1 f107"/>
                <a:gd name="f193" fmla="*/ f152 1 f108"/>
                <a:gd name="f194" fmla="*/ f153 1 f107"/>
                <a:gd name="f195" fmla="*/ f154 1 f108"/>
                <a:gd name="f196" fmla="*/ f155 1 f107"/>
                <a:gd name="f197" fmla="*/ f156 1 f108"/>
                <a:gd name="f198" fmla="*/ f157 1 f107"/>
                <a:gd name="f199" fmla="*/ f158 1 f108"/>
                <a:gd name="f200" fmla="*/ f159 1 f107"/>
                <a:gd name="f201" fmla="*/ f160 1 f108"/>
                <a:gd name="f202" fmla="*/ f161 1 f107"/>
                <a:gd name="f203" fmla="*/ f162 1 f108"/>
                <a:gd name="f204" fmla="*/ f163 1 f107"/>
                <a:gd name="f205" fmla="*/ f164 1 f108"/>
                <a:gd name="f206" fmla="*/ f165 1 f107"/>
                <a:gd name="f207" fmla="*/ f166 1 f108"/>
                <a:gd name="f208" fmla="*/ f167 1 f107"/>
                <a:gd name="f209" fmla="*/ f168 1 f108"/>
                <a:gd name="f210" fmla="*/ f169 1 f107"/>
                <a:gd name="f211" fmla="*/ f170 1 f108"/>
                <a:gd name="f212" fmla="*/ f171 1 f107"/>
                <a:gd name="f213" fmla="*/ f172 1 f108"/>
                <a:gd name="f214" fmla="*/ f173 1 f108"/>
                <a:gd name="f215" fmla="*/ f174 1 f107"/>
                <a:gd name="f216" fmla="*/ f175 1 f108"/>
                <a:gd name="f217" fmla="*/ f176 1 f107"/>
                <a:gd name="f218" fmla="*/ f177 1 f108"/>
                <a:gd name="f219" fmla="*/ f178 1 f108"/>
                <a:gd name="f220" fmla="*/ f179 1 f107"/>
                <a:gd name="f221" fmla="*/ f180 1 f107"/>
                <a:gd name="f222" fmla="*/ f181 1 f108"/>
                <a:gd name="f223" fmla="*/ f182 1 f107"/>
                <a:gd name="f224" fmla="*/ f183 1 f108"/>
                <a:gd name="f225" fmla="*/ f184 f98 1"/>
                <a:gd name="f226" fmla="*/ f185 f98 1"/>
                <a:gd name="f227" fmla="*/ f187 f99 1"/>
                <a:gd name="f228" fmla="*/ f186 f99 1"/>
                <a:gd name="f229" fmla="*/ f188 f98 1"/>
                <a:gd name="f230" fmla="*/ f189 f99 1"/>
                <a:gd name="f231" fmla="*/ f190 f98 1"/>
                <a:gd name="f232" fmla="*/ f191 f99 1"/>
                <a:gd name="f233" fmla="*/ f192 f98 1"/>
                <a:gd name="f234" fmla="*/ f193 f99 1"/>
                <a:gd name="f235" fmla="*/ f194 f98 1"/>
                <a:gd name="f236" fmla="*/ f195 f99 1"/>
                <a:gd name="f237" fmla="*/ f196 f98 1"/>
                <a:gd name="f238" fmla="*/ f197 f99 1"/>
                <a:gd name="f239" fmla="*/ f198 f98 1"/>
                <a:gd name="f240" fmla="*/ f199 f99 1"/>
                <a:gd name="f241" fmla="*/ f200 f98 1"/>
                <a:gd name="f242" fmla="*/ f201 f99 1"/>
                <a:gd name="f243" fmla="*/ f202 f98 1"/>
                <a:gd name="f244" fmla="*/ f203 f99 1"/>
                <a:gd name="f245" fmla="*/ f204 f98 1"/>
                <a:gd name="f246" fmla="*/ f205 f99 1"/>
                <a:gd name="f247" fmla="*/ f206 f98 1"/>
                <a:gd name="f248" fmla="*/ f207 f99 1"/>
                <a:gd name="f249" fmla="*/ f208 f98 1"/>
                <a:gd name="f250" fmla="*/ f209 f99 1"/>
                <a:gd name="f251" fmla="*/ f210 f98 1"/>
                <a:gd name="f252" fmla="*/ f211 f99 1"/>
                <a:gd name="f253" fmla="*/ f212 f98 1"/>
                <a:gd name="f254" fmla="*/ f213 f99 1"/>
                <a:gd name="f255" fmla="*/ f214 f99 1"/>
                <a:gd name="f256" fmla="*/ f215 f98 1"/>
                <a:gd name="f257" fmla="*/ f216 f99 1"/>
                <a:gd name="f258" fmla="*/ f217 f98 1"/>
                <a:gd name="f259" fmla="*/ f218 f99 1"/>
                <a:gd name="f260" fmla="*/ f219 f99 1"/>
                <a:gd name="f261" fmla="*/ f220 f98 1"/>
                <a:gd name="f262" fmla="*/ f221 f98 1"/>
                <a:gd name="f263" fmla="*/ f222 f99 1"/>
                <a:gd name="f264" fmla="*/ f223 f98 1"/>
                <a:gd name="f265" fmla="*/ f224 f9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6">
                  <a:pos x="f229" y="f230"/>
                </a:cxn>
                <a:cxn ang="f146">
                  <a:pos x="f231" y="f232"/>
                </a:cxn>
                <a:cxn ang="f146">
                  <a:pos x="f233" y="f234"/>
                </a:cxn>
                <a:cxn ang="f146">
                  <a:pos x="f235" y="f236"/>
                </a:cxn>
                <a:cxn ang="f146">
                  <a:pos x="f237" y="f238"/>
                </a:cxn>
                <a:cxn ang="f146">
                  <a:pos x="f229" y="f230"/>
                </a:cxn>
                <a:cxn ang="f146">
                  <a:pos x="f239" y="f240"/>
                </a:cxn>
                <a:cxn ang="f146">
                  <a:pos x="f241" y="f242"/>
                </a:cxn>
                <a:cxn ang="f146">
                  <a:pos x="f243" y="f244"/>
                </a:cxn>
                <a:cxn ang="f146">
                  <a:pos x="f245" y="f246"/>
                </a:cxn>
                <a:cxn ang="f146">
                  <a:pos x="f247" y="f248"/>
                </a:cxn>
                <a:cxn ang="f146">
                  <a:pos x="f249" y="f250"/>
                </a:cxn>
                <a:cxn ang="f146">
                  <a:pos x="f251" y="f252"/>
                </a:cxn>
                <a:cxn ang="f146">
                  <a:pos x="f239" y="f240"/>
                </a:cxn>
                <a:cxn ang="f146">
                  <a:pos x="f253" y="f254"/>
                </a:cxn>
                <a:cxn ang="f146">
                  <a:pos x="f253" y="f255"/>
                </a:cxn>
                <a:cxn ang="f146">
                  <a:pos x="f256" y="f257"/>
                </a:cxn>
                <a:cxn ang="f146">
                  <a:pos x="f258" y="f246"/>
                </a:cxn>
                <a:cxn ang="f146">
                  <a:pos x="f256" y="f259"/>
                </a:cxn>
                <a:cxn ang="f146">
                  <a:pos x="f253" y="f254"/>
                </a:cxn>
                <a:cxn ang="f146">
                  <a:pos x="f241" y="f260"/>
                </a:cxn>
                <a:cxn ang="f146">
                  <a:pos x="f261" y="f260"/>
                </a:cxn>
                <a:cxn ang="f146">
                  <a:pos x="f262" y="f263"/>
                </a:cxn>
                <a:cxn ang="f146">
                  <a:pos x="f264" y="f265"/>
                </a:cxn>
                <a:cxn ang="f146">
                  <a:pos x="f233" y="f246"/>
                </a:cxn>
                <a:cxn ang="f146">
                  <a:pos x="f241" y="f260"/>
                </a:cxn>
              </a:cxnLst>
              <a:rect l="f225" t="f228" r="f226" b="f227"/>
              <a:pathLst>
                <a:path w="397" h="352">
                  <a:moveTo>
                    <a:pt x="f8" y="f5"/>
                  </a:moveTo>
                  <a:cubicBezTo>
                    <a:pt x="f9" y="f10"/>
                    <a:pt x="f6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7"/>
                    <a:pt x="f21" y="f22"/>
                    <a:pt x="f23" y="f24"/>
                  </a:cubicBezTo>
                  <a:cubicBezTo>
                    <a:pt x="f5" y="f25"/>
                    <a:pt x="f26" y="f27"/>
                    <a:pt x="f28" y="f10"/>
                  </a:cubicBezTo>
                  <a:cubicBezTo>
                    <a:pt x="f29" y="f5"/>
                    <a:pt x="f30" y="f5"/>
                    <a:pt x="f8" y="f5"/>
                  </a:cubicBezTo>
                  <a:close/>
                  <a:moveTo>
                    <a:pt x="f31" y="f32"/>
                  </a:move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0" y="f47"/>
                    <a:pt x="f48" y="f49"/>
                  </a:cubicBezTo>
                  <a:cubicBezTo>
                    <a:pt x="f50" y="f51"/>
                    <a:pt x="f52" y="f53"/>
                    <a:pt x="f2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36"/>
                    <a:pt x="f68" y="f34"/>
                    <a:pt x="f31" y="f32"/>
                  </a:cubicBezTo>
                  <a:close/>
                  <a:moveTo>
                    <a:pt x="f69" y="f70"/>
                  </a:moveTo>
                  <a:cubicBezTo>
                    <a:pt x="f69" y="f49"/>
                    <a:pt x="f69" y="f55"/>
                    <a:pt x="f69" y="f71"/>
                  </a:cubicBezTo>
                  <a:cubicBezTo>
                    <a:pt x="f71" y="f72"/>
                    <a:pt x="f73" y="f74"/>
                    <a:pt x="f75" y="f57"/>
                  </a:cubicBezTo>
                  <a:cubicBezTo>
                    <a:pt x="f25" y="f76"/>
                    <a:pt x="f77" y="f78"/>
                    <a:pt x="f79" y="f49"/>
                  </a:cubicBezTo>
                  <a:cubicBezTo>
                    <a:pt x="f79" y="f54"/>
                    <a:pt x="f80" y="f20"/>
                    <a:pt x="f75" y="f20"/>
                  </a:cubicBezTo>
                  <a:cubicBezTo>
                    <a:pt x="f73" y="f81"/>
                    <a:pt x="f71" y="f82"/>
                    <a:pt x="f69" y="f70"/>
                  </a:cubicBezTo>
                  <a:close/>
                  <a:moveTo>
                    <a:pt x="f37" y="f83"/>
                  </a:moveTo>
                  <a:cubicBezTo>
                    <a:pt x="f84" y="f83"/>
                    <a:pt x="f85" y="f83"/>
                    <a:pt x="f39" y="f83"/>
                  </a:cubicBezTo>
                  <a:cubicBezTo>
                    <a:pt x="f86" y="f87"/>
                    <a:pt x="f88" y="f54"/>
                    <a:pt x="f88" y="f89"/>
                  </a:cubicBezTo>
                  <a:cubicBezTo>
                    <a:pt x="f90" y="f51"/>
                    <a:pt x="f91" y="f76"/>
                    <a:pt x="f92" y="f74"/>
                  </a:cubicBezTo>
                  <a:cubicBezTo>
                    <a:pt x="f93" y="f75"/>
                    <a:pt x="f94" y="f95"/>
                    <a:pt x="f18" y="f49"/>
                  </a:cubicBezTo>
                  <a:cubicBezTo>
                    <a:pt x="f64" y="f96"/>
                    <a:pt x="f38" y="f87"/>
                    <a:pt x="f37" y="f83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B6FC373B-4BFE-CFAF-681B-C9BAD5144B04}"/>
                </a:ext>
              </a:extLst>
            </p:cNvPr>
            <p:cNvSpPr/>
            <p:nvPr/>
          </p:nvSpPr>
          <p:spPr>
            <a:xfrm>
              <a:off x="4957767" y="3978270"/>
              <a:ext cx="688972" cy="7842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"/>
                <a:gd name="f7" fmla="val 204"/>
                <a:gd name="f8" fmla="val 176"/>
                <a:gd name="f9" fmla="val 115"/>
                <a:gd name="f10" fmla="val 159"/>
                <a:gd name="f11" fmla="val 139"/>
                <a:gd name="f12" fmla="val 201"/>
                <a:gd name="f13" fmla="val 105"/>
                <a:gd name="f14" fmla="val 202"/>
                <a:gd name="f15" fmla="val 68"/>
                <a:gd name="f16" fmla="val 40"/>
                <a:gd name="f17" fmla="val 186"/>
                <a:gd name="f18" fmla="val 23"/>
                <a:gd name="f19" fmla="val 156"/>
                <a:gd name="f20" fmla="val 5"/>
                <a:gd name="f21" fmla="val 126"/>
                <a:gd name="f22" fmla="val 92"/>
                <a:gd name="f23" fmla="val 18"/>
                <a:gd name="f24" fmla="val 58"/>
                <a:gd name="f25" fmla="val 42"/>
                <a:gd name="f26" fmla="val 11"/>
                <a:gd name="f27" fmla="val 101"/>
                <a:gd name="f28" fmla="val 141"/>
                <a:gd name="f29" fmla="val 35"/>
                <a:gd name="f30" fmla="val 164"/>
                <a:gd name="f31" fmla="val 57"/>
                <a:gd name="f32" fmla="val 83"/>
                <a:gd name="f33" fmla="+- 0 0 -90"/>
                <a:gd name="f34" fmla="*/ f3 1 179"/>
                <a:gd name="f35" fmla="*/ f4 1 204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179"/>
                <a:gd name="f44" fmla="*/ f40 1 204"/>
                <a:gd name="f45" fmla="*/ 176 f41 1"/>
                <a:gd name="f46" fmla="*/ 115 f40 1"/>
                <a:gd name="f47" fmla="*/ 105 f41 1"/>
                <a:gd name="f48" fmla="*/ 202 f40 1"/>
                <a:gd name="f49" fmla="*/ 23 f41 1"/>
                <a:gd name="f50" fmla="*/ 156 f40 1"/>
                <a:gd name="f51" fmla="*/ 18 f41 1"/>
                <a:gd name="f52" fmla="*/ 58 f40 1"/>
                <a:gd name="f53" fmla="*/ 141 f41 1"/>
                <a:gd name="f54" fmla="*/ 35 f40 1"/>
                <a:gd name="f55" fmla="+- f42 0 f1"/>
                <a:gd name="f56" fmla="*/ f45 1 179"/>
                <a:gd name="f57" fmla="*/ f46 1 204"/>
                <a:gd name="f58" fmla="*/ f47 1 179"/>
                <a:gd name="f59" fmla="*/ f48 1 204"/>
                <a:gd name="f60" fmla="*/ f49 1 179"/>
                <a:gd name="f61" fmla="*/ f50 1 204"/>
                <a:gd name="f62" fmla="*/ f51 1 179"/>
                <a:gd name="f63" fmla="*/ f52 1 204"/>
                <a:gd name="f64" fmla="*/ f53 1 179"/>
                <a:gd name="f65" fmla="*/ f54 1 204"/>
                <a:gd name="f66" fmla="*/ 0 1 f43"/>
                <a:gd name="f67" fmla="*/ f37 1 f43"/>
                <a:gd name="f68" fmla="*/ 0 1 f44"/>
                <a:gd name="f69" fmla="*/ f38 1 f44"/>
                <a:gd name="f70" fmla="*/ f56 1 f43"/>
                <a:gd name="f71" fmla="*/ f57 1 f44"/>
                <a:gd name="f72" fmla="*/ f58 1 f43"/>
                <a:gd name="f73" fmla="*/ f59 1 f44"/>
                <a:gd name="f74" fmla="*/ f60 1 f43"/>
                <a:gd name="f75" fmla="*/ f61 1 f44"/>
                <a:gd name="f76" fmla="*/ f62 1 f43"/>
                <a:gd name="f77" fmla="*/ f63 1 f44"/>
                <a:gd name="f78" fmla="*/ f64 1 f43"/>
                <a:gd name="f79" fmla="*/ f65 1 f44"/>
                <a:gd name="f80" fmla="*/ f66 f34 1"/>
                <a:gd name="f81" fmla="*/ f67 f34 1"/>
                <a:gd name="f82" fmla="*/ f69 f35 1"/>
                <a:gd name="f83" fmla="*/ f68 f35 1"/>
                <a:gd name="f84" fmla="*/ f70 f34 1"/>
                <a:gd name="f85" fmla="*/ f71 f35 1"/>
                <a:gd name="f86" fmla="*/ f72 f34 1"/>
                <a:gd name="f87" fmla="*/ f73 f35 1"/>
                <a:gd name="f88" fmla="*/ f74 f34 1"/>
                <a:gd name="f89" fmla="*/ f75 f35 1"/>
                <a:gd name="f90" fmla="*/ f76 f34 1"/>
                <a:gd name="f91" fmla="*/ f77 f35 1"/>
                <a:gd name="f92" fmla="*/ f78 f34 1"/>
                <a:gd name="f93" fmla="*/ f79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84" y="f85"/>
                </a:cxn>
                <a:cxn ang="f55">
                  <a:pos x="f86" y="f87"/>
                </a:cxn>
                <a:cxn ang="f55">
                  <a:pos x="f88" y="f89"/>
                </a:cxn>
                <a:cxn ang="f55">
                  <a:pos x="f90" y="f91"/>
                </a:cxn>
                <a:cxn ang="f55">
                  <a:pos x="f92" y="f93"/>
                </a:cxn>
                <a:cxn ang="f55">
                  <a:pos x="f84" y="f85"/>
                </a:cxn>
              </a:cxnLst>
              <a:rect l="f80" t="f83" r="f81" b="f82"/>
              <a:pathLst>
                <a:path w="179" h="204">
                  <a:moveTo>
                    <a:pt x="f8" y="f9"/>
                  </a:moveTo>
                  <a:cubicBezTo>
                    <a:pt x="f6" y="f10"/>
                    <a:pt x="f11" y="f12"/>
                    <a:pt x="f13" y="f14"/>
                  </a:cubicBezTo>
                  <a:cubicBezTo>
                    <a:pt x="f15" y="f7"/>
                    <a:pt x="f16" y="f17"/>
                    <a:pt x="f18" y="f19"/>
                  </a:cubicBezTo>
                  <a:cubicBezTo>
                    <a:pt x="f20" y="f21"/>
                    <a:pt x="f5" y="f22"/>
                    <a:pt x="f23" y="f24"/>
                  </a:cubicBezTo>
                  <a:cubicBezTo>
                    <a:pt x="f25" y="f26"/>
                    <a:pt x="f27" y="f5"/>
                    <a:pt x="f28" y="f29"/>
                  </a:cubicBezTo>
                  <a:cubicBezTo>
                    <a:pt x="f30" y="f31"/>
                    <a:pt x="f8" y="f32"/>
                    <a:pt x="f8" y="f9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99D12334-7EED-CDB3-B32F-787531B8B6F0}"/>
                </a:ext>
              </a:extLst>
            </p:cNvPr>
            <p:cNvSpPr/>
            <p:nvPr/>
          </p:nvSpPr>
          <p:spPr>
            <a:xfrm>
              <a:off x="6089647" y="3986217"/>
              <a:ext cx="784226" cy="7731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4"/>
                <a:gd name="f7" fmla="val 201"/>
                <a:gd name="f8" fmla="val 88"/>
                <a:gd name="f9" fmla="val 198"/>
                <a:gd name="f10" fmla="val 52"/>
                <a:gd name="f11" fmla="val 33"/>
                <a:gd name="f12" fmla="val 177"/>
                <a:gd name="f13" fmla="val 20"/>
                <a:gd name="f14" fmla="val 150"/>
                <a:gd name="f15" fmla="val 109"/>
                <a:gd name="f16" fmla="val 18"/>
                <a:gd name="f17" fmla="val 56"/>
                <a:gd name="f18" fmla="val 27"/>
                <a:gd name="f19" fmla="val 97"/>
                <a:gd name="f20" fmla="val 146"/>
                <a:gd name="f21" fmla="val 12"/>
                <a:gd name="f22" fmla="val 170"/>
                <a:gd name="f23" fmla="val 55"/>
                <a:gd name="f24" fmla="val 117"/>
                <a:gd name="f25" fmla="val 158"/>
                <a:gd name="f26" fmla="val 199"/>
                <a:gd name="f27" fmla="+- 0 0 -90"/>
                <a:gd name="f28" fmla="*/ f3 1 204"/>
                <a:gd name="f29" fmla="*/ f4 1 201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04"/>
                <a:gd name="f38" fmla="*/ f34 1 201"/>
                <a:gd name="f39" fmla="*/ 88 f35 1"/>
                <a:gd name="f40" fmla="*/ 198 f34 1"/>
                <a:gd name="f41" fmla="*/ 20 f35 1"/>
                <a:gd name="f42" fmla="*/ 150 f34 1"/>
                <a:gd name="f43" fmla="*/ 56 f35 1"/>
                <a:gd name="f44" fmla="*/ 27 f34 1"/>
                <a:gd name="f45" fmla="*/ 170 f35 1"/>
                <a:gd name="f46" fmla="*/ 55 f34 1"/>
                <a:gd name="f47" fmla="+- f36 0 f1"/>
                <a:gd name="f48" fmla="*/ f39 1 204"/>
                <a:gd name="f49" fmla="*/ f40 1 201"/>
                <a:gd name="f50" fmla="*/ f41 1 204"/>
                <a:gd name="f51" fmla="*/ f42 1 201"/>
                <a:gd name="f52" fmla="*/ f43 1 204"/>
                <a:gd name="f53" fmla="*/ f44 1 201"/>
                <a:gd name="f54" fmla="*/ f45 1 204"/>
                <a:gd name="f55" fmla="*/ f46 1 201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04" h="201">
                  <a:moveTo>
                    <a:pt x="f8" y="f9"/>
                  </a:moveTo>
                  <a:cubicBezTo>
                    <a:pt x="f10" y="f7"/>
                    <a:pt x="f11" y="f12"/>
                    <a:pt x="f13" y="f14"/>
                  </a:cubicBezTo>
                  <a:cubicBezTo>
                    <a:pt x="f5" y="f15"/>
                    <a:pt x="f16" y="f10"/>
                    <a:pt x="f17" y="f18"/>
                  </a:cubicBezTo>
                  <a:cubicBezTo>
                    <a:pt x="f19" y="f5"/>
                    <a:pt x="f20" y="f21"/>
                    <a:pt x="f22" y="f23"/>
                  </a:cubicBezTo>
                  <a:cubicBezTo>
                    <a:pt x="f6" y="f24"/>
                    <a:pt x="f25" y="f26"/>
                    <a:pt x="f8" y="f9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A726E003-525F-E0AC-DB66-D62C38013EB0}"/>
                </a:ext>
              </a:extLst>
            </p:cNvPr>
            <p:cNvSpPr/>
            <p:nvPr/>
          </p:nvSpPr>
          <p:spPr>
            <a:xfrm>
              <a:off x="5070476" y="1517647"/>
              <a:ext cx="354009" cy="3460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90"/>
                <a:gd name="f8" fmla="val 19"/>
                <a:gd name="f9" fmla="val 8"/>
                <a:gd name="f10" fmla="val 87"/>
                <a:gd name="f11" fmla="val 69"/>
                <a:gd name="f12" fmla="val 4"/>
                <a:gd name="f13" fmla="val 47"/>
                <a:gd name="f14" fmla="val 7"/>
                <a:gd name="f15" fmla="val 26"/>
                <a:gd name="f16" fmla="val 21"/>
                <a:gd name="f17" fmla="val 12"/>
                <a:gd name="f18" fmla="val 42"/>
                <a:gd name="f19" fmla="val 6"/>
                <a:gd name="f20" fmla="val 62"/>
                <a:gd name="f21" fmla="val 82"/>
                <a:gd name="f22" fmla="val 22"/>
                <a:gd name="f23" fmla="val 67"/>
                <a:gd name="f24" fmla="val 45"/>
                <a:gd name="f25" fmla="val 43"/>
                <a:gd name="f26" fmla="val 68"/>
                <a:gd name="f27" fmla="+- 0 0 -90"/>
                <a:gd name="f28" fmla="*/ f3 1 92"/>
                <a:gd name="f29" fmla="*/ f4 1 90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92"/>
                <a:gd name="f38" fmla="*/ f34 1 90"/>
                <a:gd name="f39" fmla="*/ 19 f35 1"/>
                <a:gd name="f40" fmla="*/ 90 f34 1"/>
                <a:gd name="f41" fmla="*/ 4 f35 1"/>
                <a:gd name="f42" fmla="*/ 47 f34 1"/>
                <a:gd name="f43" fmla="*/ 42 f35 1"/>
                <a:gd name="f44" fmla="*/ 6 f34 1"/>
                <a:gd name="f45" fmla="*/ 92 f35 1"/>
                <a:gd name="f46" fmla="*/ 22 f34 1"/>
                <a:gd name="f47" fmla="+- f36 0 f1"/>
                <a:gd name="f48" fmla="*/ f39 1 92"/>
                <a:gd name="f49" fmla="*/ f40 1 90"/>
                <a:gd name="f50" fmla="*/ f41 1 92"/>
                <a:gd name="f51" fmla="*/ f42 1 90"/>
                <a:gd name="f52" fmla="*/ f43 1 92"/>
                <a:gd name="f53" fmla="*/ f44 1 90"/>
                <a:gd name="f54" fmla="*/ f45 1 92"/>
                <a:gd name="f55" fmla="*/ f46 1 90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92" h="90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5"/>
                    <a:pt x="f21" y="f9"/>
                    <a:pt x="f6" y="f22"/>
                  </a:cubicBezTo>
                  <a:cubicBezTo>
                    <a:pt x="f23" y="f24"/>
                    <a:pt x="f25" y="f26"/>
                    <a:pt x="f8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826F32E2-28CD-9D37-6ABB-E789B4F50F07}"/>
                </a:ext>
              </a:extLst>
            </p:cNvPr>
            <p:cNvSpPr/>
            <p:nvPr/>
          </p:nvSpPr>
          <p:spPr>
            <a:xfrm>
              <a:off x="6351586" y="1525584"/>
              <a:ext cx="354009" cy="3460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90"/>
                <a:gd name="f8" fmla="val 74"/>
                <a:gd name="f9" fmla="val 48"/>
                <a:gd name="f10" fmla="val 65"/>
                <a:gd name="f11" fmla="val 25"/>
                <a:gd name="f12" fmla="val 43"/>
                <a:gd name="f13" fmla="val 19"/>
                <a:gd name="f14" fmla="val 5"/>
                <a:gd name="f15" fmla="val 9"/>
                <a:gd name="f16" fmla="val 23"/>
                <a:gd name="f17" fmla="val 44"/>
                <a:gd name="f18" fmla="val 3"/>
                <a:gd name="f19" fmla="val 6"/>
                <a:gd name="f20" fmla="val 82"/>
                <a:gd name="f21" fmla="val 22"/>
                <a:gd name="f22" fmla="val 87"/>
                <a:gd name="f23" fmla="val 42"/>
                <a:gd name="f24" fmla="val 85"/>
                <a:gd name="f25" fmla="val 83"/>
                <a:gd name="f26" fmla="+- 0 0 -90"/>
                <a:gd name="f27" fmla="*/ f3 1 92"/>
                <a:gd name="f28" fmla="*/ f4 1 90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92"/>
                <a:gd name="f37" fmla="*/ f33 1 90"/>
                <a:gd name="f38" fmla="*/ 74 f34 1"/>
                <a:gd name="f39" fmla="*/ 90 f33 1"/>
                <a:gd name="f40" fmla="*/ 0 f34 1"/>
                <a:gd name="f41" fmla="*/ 19 f33 1"/>
                <a:gd name="f42" fmla="*/ 44 f34 1"/>
                <a:gd name="f43" fmla="*/ 3 f33 1"/>
                <a:gd name="f44" fmla="*/ 87 f34 1"/>
                <a:gd name="f45" fmla="*/ 42 f33 1"/>
                <a:gd name="f46" fmla="+- f35 0 f1"/>
                <a:gd name="f47" fmla="*/ f38 1 92"/>
                <a:gd name="f48" fmla="*/ f39 1 90"/>
                <a:gd name="f49" fmla="*/ f40 1 92"/>
                <a:gd name="f50" fmla="*/ f41 1 90"/>
                <a:gd name="f51" fmla="*/ f42 1 92"/>
                <a:gd name="f52" fmla="*/ f43 1 90"/>
                <a:gd name="f53" fmla="*/ f44 1 92"/>
                <a:gd name="f54" fmla="*/ f45 1 90"/>
                <a:gd name="f55" fmla="*/ 0 1 f36"/>
                <a:gd name="f56" fmla="*/ f30 1 f36"/>
                <a:gd name="f57" fmla="*/ 0 1 f37"/>
                <a:gd name="f58" fmla="*/ f31 1 f37"/>
                <a:gd name="f59" fmla="*/ f47 1 f36"/>
                <a:gd name="f60" fmla="*/ f48 1 f37"/>
                <a:gd name="f61" fmla="*/ f49 1 f36"/>
                <a:gd name="f62" fmla="*/ f50 1 f37"/>
                <a:gd name="f63" fmla="*/ f51 1 f36"/>
                <a:gd name="f64" fmla="*/ f52 1 f37"/>
                <a:gd name="f65" fmla="*/ f53 1 f36"/>
                <a:gd name="f66" fmla="*/ f54 1 f37"/>
                <a:gd name="f67" fmla="*/ f55 f27 1"/>
                <a:gd name="f68" fmla="*/ f56 f27 1"/>
                <a:gd name="f69" fmla="*/ f58 f28 1"/>
                <a:gd name="f70" fmla="*/ f57 f28 1"/>
                <a:gd name="f71" fmla="*/ f59 f27 1"/>
                <a:gd name="f72" fmla="*/ f60 f28 1"/>
                <a:gd name="f73" fmla="*/ f61 f27 1"/>
                <a:gd name="f74" fmla="*/ f62 f28 1"/>
                <a:gd name="f75" fmla="*/ f63 f27 1"/>
                <a:gd name="f76" fmla="*/ f64 f28 1"/>
                <a:gd name="f77" fmla="*/ f65 f27 1"/>
                <a:gd name="f78" fmla="*/ f66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1" y="f72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7" y="f78"/>
                </a:cxn>
                <a:cxn ang="f46">
                  <a:pos x="f71" y="f72"/>
                </a:cxn>
              </a:cxnLst>
              <a:rect l="f67" t="f70" r="f68" b="f69"/>
              <a:pathLst>
                <a:path w="92" h="90">
                  <a:moveTo>
                    <a:pt x="f8" y="f7"/>
                  </a:moveTo>
                  <a:cubicBezTo>
                    <a:pt x="f9" y="f10"/>
                    <a:pt x="f11" y="f12"/>
                    <a:pt x="f5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10" y="f19"/>
                    <a:pt x="f20" y="f21"/>
                    <a:pt x="f22" y="f23"/>
                  </a:cubicBezTo>
                  <a:cubicBezTo>
                    <a:pt x="f6" y="f10"/>
                    <a:pt x="f24" y="f25"/>
                    <a:pt x="f8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6D207A3B-7D01-F953-A5A5-6D2B01638ACD}"/>
                </a:ext>
              </a:extLst>
            </p:cNvPr>
            <p:cNvSpPr/>
            <p:nvPr/>
          </p:nvSpPr>
          <p:spPr>
            <a:xfrm>
              <a:off x="5678488" y="4600575"/>
              <a:ext cx="411159" cy="1508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7"/>
                <a:gd name="f7" fmla="val 39"/>
                <a:gd name="f8" fmla="val 29"/>
                <a:gd name="f9" fmla="val 5"/>
                <a:gd name="f10" fmla="val 6"/>
                <a:gd name="f11" fmla="val 17"/>
                <a:gd name="f12" fmla="val 38"/>
                <a:gd name="f13" fmla="val 4"/>
                <a:gd name="f14" fmla="val 57"/>
                <a:gd name="f15" fmla="val 7"/>
                <a:gd name="f16" fmla="val 77"/>
                <a:gd name="f17" fmla="val 98"/>
                <a:gd name="f18" fmla="val 100"/>
                <a:gd name="f19" fmla="val 10"/>
                <a:gd name="f20" fmla="val 104"/>
                <a:gd name="f21" fmla="val 25"/>
                <a:gd name="f22" fmla="val 71"/>
                <a:gd name="f23" fmla="val 36"/>
                <a:gd name="f24" fmla="val 30"/>
                <a:gd name="f25" fmla="+- 0 0 -90"/>
                <a:gd name="f26" fmla="*/ f3 1 107"/>
                <a:gd name="f27" fmla="*/ f4 1 3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107"/>
                <a:gd name="f36" fmla="*/ f32 1 39"/>
                <a:gd name="f37" fmla="*/ 0 f33 1"/>
                <a:gd name="f38" fmla="*/ 29 f32 1"/>
                <a:gd name="f39" fmla="*/ 38 f33 1"/>
                <a:gd name="f40" fmla="*/ 4 f32 1"/>
                <a:gd name="f41" fmla="*/ 98 f33 1"/>
                <a:gd name="f42" fmla="*/ 107 f33 1"/>
                <a:gd name="f43" fmla="*/ 25 f32 1"/>
                <a:gd name="f44" fmla="+- f34 0 f1"/>
                <a:gd name="f45" fmla="*/ f37 1 107"/>
                <a:gd name="f46" fmla="*/ f38 1 39"/>
                <a:gd name="f47" fmla="*/ f39 1 107"/>
                <a:gd name="f48" fmla="*/ f40 1 39"/>
                <a:gd name="f49" fmla="*/ f41 1 107"/>
                <a:gd name="f50" fmla="*/ f42 1 107"/>
                <a:gd name="f51" fmla="*/ f43 1 39"/>
                <a:gd name="f52" fmla="*/ 0 1 f35"/>
                <a:gd name="f53" fmla="*/ f29 1 f35"/>
                <a:gd name="f54" fmla="*/ 0 1 f36"/>
                <a:gd name="f55" fmla="*/ f30 1 f36"/>
                <a:gd name="f56" fmla="*/ f45 1 f35"/>
                <a:gd name="f57" fmla="*/ f46 1 f36"/>
                <a:gd name="f58" fmla="*/ f47 1 f35"/>
                <a:gd name="f59" fmla="*/ f48 1 f36"/>
                <a:gd name="f60" fmla="*/ f49 1 f35"/>
                <a:gd name="f61" fmla="*/ f50 1 f35"/>
                <a:gd name="f62" fmla="*/ f51 1 f36"/>
                <a:gd name="f63" fmla="*/ f52 f26 1"/>
                <a:gd name="f64" fmla="*/ f53 f26 1"/>
                <a:gd name="f65" fmla="*/ f55 f27 1"/>
                <a:gd name="f66" fmla="*/ f54 f27 1"/>
                <a:gd name="f67" fmla="*/ f56 f26 1"/>
                <a:gd name="f68" fmla="*/ f57 f27 1"/>
                <a:gd name="f69" fmla="*/ f58 f26 1"/>
                <a:gd name="f70" fmla="*/ f59 f27 1"/>
                <a:gd name="f71" fmla="*/ f60 f26 1"/>
                <a:gd name="f72" fmla="*/ f61 f26 1"/>
                <a:gd name="f73" fmla="*/ f62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7" y="f68"/>
                </a:cxn>
                <a:cxn ang="f44">
                  <a:pos x="f69" y="f70"/>
                </a:cxn>
                <a:cxn ang="f44">
                  <a:pos x="f71" y="f70"/>
                </a:cxn>
                <a:cxn ang="f44">
                  <a:pos x="f72" y="f73"/>
                </a:cxn>
                <a:cxn ang="f44">
                  <a:pos x="f67" y="f68"/>
                </a:cxn>
              </a:cxnLst>
              <a:rect l="f63" t="f66" r="f64" b="f65"/>
              <a:pathLst>
                <a:path w="107" h="39">
                  <a:moveTo>
                    <a:pt x="f5" y="f8"/>
                  </a:moveTo>
                  <a:cubicBezTo>
                    <a:pt x="f9" y="f10"/>
                    <a:pt x="f11" y="f5"/>
                    <a:pt x="f12" y="f13"/>
                  </a:cubicBezTo>
                  <a:cubicBezTo>
                    <a:pt x="f14" y="f15"/>
                    <a:pt x="f16" y="f13"/>
                    <a:pt x="f17" y="f13"/>
                  </a:cubicBezTo>
                  <a:cubicBezTo>
                    <a:pt x="f18" y="f19"/>
                    <a:pt x="f20" y="f11"/>
                    <a:pt x="f6" y="f21"/>
                  </a:cubicBezTo>
                  <a:cubicBezTo>
                    <a:pt x="f22" y="f7"/>
                    <a:pt x="f23" y="f24"/>
                    <a:pt x="f5" y="f8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D2E87FDB-67A6-275B-4A1C-EE1D664ADB24}"/>
                </a:ext>
              </a:extLst>
            </p:cNvPr>
            <p:cNvSpPr/>
            <p:nvPr/>
          </p:nvSpPr>
          <p:spPr>
            <a:xfrm>
              <a:off x="5735638" y="2309810"/>
              <a:ext cx="300032" cy="2270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8"/>
                <a:gd name="f7" fmla="val 59"/>
                <a:gd name="f8" fmla="val 39"/>
                <a:gd name="f9" fmla="val 61"/>
                <a:gd name="f10" fmla="val 13"/>
                <a:gd name="f11" fmla="val 30"/>
                <a:gd name="f12" fmla="val 77"/>
                <a:gd name="f13" fmla="val 45"/>
                <a:gd name="f14" fmla="val 58"/>
                <a:gd name="f15" fmla="val 40"/>
                <a:gd name="f16" fmla="val 19"/>
                <a:gd name="f17" fmla="val 1"/>
                <a:gd name="f18" fmla="val 46"/>
                <a:gd name="f19" fmla="val 14"/>
                <a:gd name="f20" fmla="val 17"/>
                <a:gd name="f21" fmla="+- 0 0 -90"/>
                <a:gd name="f22" fmla="*/ f3 1 78"/>
                <a:gd name="f23" fmla="*/ f4 1 59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78"/>
                <a:gd name="f32" fmla="*/ f28 1 59"/>
                <a:gd name="f33" fmla="*/ 39 f29 1"/>
                <a:gd name="f34" fmla="*/ 0 f28 1"/>
                <a:gd name="f35" fmla="*/ 78 f29 1"/>
                <a:gd name="f36" fmla="*/ 30 f28 1"/>
                <a:gd name="f37" fmla="*/ 40 f29 1"/>
                <a:gd name="f38" fmla="*/ 59 f28 1"/>
                <a:gd name="f39" fmla="*/ 0 f29 1"/>
                <a:gd name="f40" fmla="+- f30 0 f1"/>
                <a:gd name="f41" fmla="*/ f33 1 78"/>
                <a:gd name="f42" fmla="*/ f34 1 59"/>
                <a:gd name="f43" fmla="*/ f35 1 78"/>
                <a:gd name="f44" fmla="*/ f36 1 59"/>
                <a:gd name="f45" fmla="*/ f37 1 78"/>
                <a:gd name="f46" fmla="*/ f38 1 59"/>
                <a:gd name="f47" fmla="*/ f39 1 78"/>
                <a:gd name="f48" fmla="*/ 0 1 f31"/>
                <a:gd name="f49" fmla="*/ f25 1 f31"/>
                <a:gd name="f50" fmla="*/ 0 1 f32"/>
                <a:gd name="f51" fmla="*/ f26 1 f32"/>
                <a:gd name="f52" fmla="*/ f41 1 f31"/>
                <a:gd name="f53" fmla="*/ f42 1 f32"/>
                <a:gd name="f54" fmla="*/ f43 1 f31"/>
                <a:gd name="f55" fmla="*/ f44 1 f32"/>
                <a:gd name="f56" fmla="*/ f45 1 f31"/>
                <a:gd name="f57" fmla="*/ f46 1 f32"/>
                <a:gd name="f58" fmla="*/ f47 1 f31"/>
                <a:gd name="f59" fmla="*/ f48 f22 1"/>
                <a:gd name="f60" fmla="*/ f49 f22 1"/>
                <a:gd name="f61" fmla="*/ f51 f23 1"/>
                <a:gd name="f62" fmla="*/ f50 f23 1"/>
                <a:gd name="f63" fmla="*/ f52 f22 1"/>
                <a:gd name="f64" fmla="*/ f53 f23 1"/>
                <a:gd name="f65" fmla="*/ f54 f22 1"/>
                <a:gd name="f66" fmla="*/ f55 f23 1"/>
                <a:gd name="f67" fmla="*/ f56 f22 1"/>
                <a:gd name="f68" fmla="*/ f57 f23 1"/>
                <a:gd name="f69" fmla="*/ f58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3" y="f64"/>
                </a:cxn>
                <a:cxn ang="f40">
                  <a:pos x="f65" y="f66"/>
                </a:cxn>
                <a:cxn ang="f40">
                  <a:pos x="f67" y="f68"/>
                </a:cxn>
                <a:cxn ang="f40">
                  <a:pos x="f69" y="f66"/>
                </a:cxn>
                <a:cxn ang="f40">
                  <a:pos x="f63" y="f64"/>
                </a:cxn>
              </a:cxnLst>
              <a:rect l="f59" t="f62" r="f60" b="f61"/>
              <a:pathLst>
                <a:path w="78" h="59">
                  <a:moveTo>
                    <a:pt x="f8" y="f5"/>
                  </a:moveTo>
                  <a:cubicBezTo>
                    <a:pt x="f9" y="f5"/>
                    <a:pt x="f6" y="f10"/>
                    <a:pt x="f6" y="f11"/>
                  </a:cubicBezTo>
                  <a:cubicBezTo>
                    <a:pt x="f12" y="f13"/>
                    <a:pt x="f9" y="f14"/>
                    <a:pt x="f15" y="f7"/>
                  </a:cubicBezTo>
                  <a:cubicBezTo>
                    <a:pt x="f16" y="f7"/>
                    <a:pt x="f17" y="f18"/>
                    <a:pt x="f5" y="f11"/>
                  </a:cubicBezTo>
                  <a:cubicBezTo>
                    <a:pt x="f5" y="f19"/>
                    <a:pt x="f20" y="f5"/>
                    <a:pt x="f8" y="f5"/>
                  </a:cubicBezTo>
                  <a:close/>
                </a:path>
              </a:pathLst>
            </a:custGeom>
            <a:solidFill>
              <a:srgbClr val="FFC14C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68;p70">
            <a:extLst>
              <a:ext uri="{FF2B5EF4-FFF2-40B4-BE49-F238E27FC236}">
                <a16:creationId xmlns:a16="http://schemas.microsoft.com/office/drawing/2014/main" id="{44B42D12-3BAF-B7CD-6929-705EBDC3C301}"/>
              </a:ext>
            </a:extLst>
          </p:cNvPr>
          <p:cNvSpPr txBox="1"/>
          <p:nvPr/>
        </p:nvSpPr>
        <p:spPr>
          <a:xfrm>
            <a:off x="417889" y="368878"/>
            <a:ext cx="3607701" cy="5726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3300" b="0" i="0" u="none" strike="noStrike" kern="1200" cap="none" spc="0" baseline="0">
                <a:solidFill>
                  <a:srgbClr val="FF907A"/>
                </a:solidFill>
                <a:uFillTx/>
                <a:latin typeface="Chewy"/>
                <a:ea typeface="Arial"/>
                <a:cs typeface="Arial"/>
              </a:rPr>
              <a:t>RESOURCES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611FD49F-8F29-26E6-A681-43B449E8A4E7}"/>
              </a:ext>
            </a:extLst>
          </p:cNvPr>
          <p:cNvSpPr/>
          <p:nvPr/>
        </p:nvSpPr>
        <p:spPr>
          <a:xfrm>
            <a:off x="1881185" y="3924303"/>
            <a:ext cx="736604" cy="9921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42"/>
              <a:gd name="f7" fmla="val 865"/>
              <a:gd name="f8" fmla="val 350"/>
              <a:gd name="f9" fmla="val 668"/>
              <a:gd name="f10" fmla="val 329"/>
              <a:gd name="f11" fmla="val 312"/>
              <a:gd name="f12" fmla="val 292"/>
              <a:gd name="f13" fmla="val 700"/>
              <a:gd name="f14" fmla="val 293"/>
              <a:gd name="f15" fmla="val 732"/>
              <a:gd name="f16" fmla="val 764"/>
              <a:gd name="f17" fmla="val 291"/>
              <a:gd name="f18" fmla="val 801"/>
              <a:gd name="f19" fmla="val 268"/>
              <a:gd name="f20" fmla="val 830"/>
              <a:gd name="f21" fmla="val 234"/>
              <a:gd name="f22" fmla="val 841"/>
              <a:gd name="f23" fmla="val 857"/>
              <a:gd name="f24" fmla="val 129"/>
              <a:gd name="f25" fmla="val 818"/>
              <a:gd name="f26" fmla="val 128"/>
              <a:gd name="f27" fmla="val 758"/>
              <a:gd name="f28" fmla="val 127"/>
              <a:gd name="f29" fmla="val 579"/>
              <a:gd name="f30" fmla="val 490"/>
              <a:gd name="f31" fmla="val 479"/>
              <a:gd name="f32" fmla="val 467"/>
              <a:gd name="f33" fmla="val 454"/>
              <a:gd name="f34" fmla="val 114"/>
              <a:gd name="f35" fmla="val 101"/>
              <a:gd name="f36" fmla="val 89"/>
              <a:gd name="f37" fmla="val 38"/>
              <a:gd name="f38" fmla="val 453"/>
              <a:gd name="f39" fmla="val 1"/>
              <a:gd name="f40" fmla="val 419"/>
              <a:gd name="f41" fmla="val 372"/>
              <a:gd name="f42" fmla="val 325"/>
              <a:gd name="f43" fmla="val 289"/>
              <a:gd name="f44" fmla="val 88"/>
              <a:gd name="f45" fmla="val 108"/>
              <a:gd name="f46" fmla="val 149"/>
              <a:gd name="f47" fmla="val 284"/>
              <a:gd name="f48" fmla="val 281"/>
              <a:gd name="f49" fmla="val 148"/>
              <a:gd name="f50" fmla="val 277"/>
              <a:gd name="f51" fmla="val 135"/>
              <a:gd name="f52" fmla="val 244"/>
              <a:gd name="f53" fmla="val 131"/>
              <a:gd name="f54" fmla="val 210"/>
              <a:gd name="f55" fmla="val 138"/>
              <a:gd name="f56" fmla="val 174"/>
              <a:gd name="f57" fmla="val 140"/>
              <a:gd name="f58" fmla="val 165"/>
              <a:gd name="f59" fmla="val 160"/>
              <a:gd name="f60" fmla="val 156"/>
              <a:gd name="f61" fmla="val 94"/>
              <a:gd name="f62" fmla="val 141"/>
              <a:gd name="f63" fmla="val 79"/>
              <a:gd name="f64" fmla="val 113"/>
              <a:gd name="f65" fmla="val 82"/>
              <a:gd name="f66" fmla="val 76"/>
              <a:gd name="f67" fmla="val 84"/>
              <a:gd name="f68" fmla="val 46"/>
              <a:gd name="f69" fmla="val 103"/>
              <a:gd name="f70" fmla="val 22"/>
              <a:gd name="f71" fmla="val 11"/>
              <a:gd name="f72" fmla="val 168"/>
              <a:gd name="f73" fmla="val 197"/>
              <a:gd name="f74" fmla="val 9"/>
              <a:gd name="f75" fmla="val 221"/>
              <a:gd name="f76" fmla="val 36"/>
              <a:gd name="f77" fmla="val 223"/>
              <a:gd name="f78" fmla="val 226"/>
              <a:gd name="f79" fmla="val 41"/>
              <a:gd name="f80" fmla="val 225"/>
              <a:gd name="f81" fmla="val 40"/>
              <a:gd name="f82" fmla="val 259"/>
              <a:gd name="f83" fmla="val 33"/>
              <a:gd name="f84" fmla="val 322"/>
              <a:gd name="f85" fmla="val 353"/>
              <a:gd name="f86" fmla="val 384"/>
              <a:gd name="f87" fmla="val 418"/>
              <a:gd name="f88" fmla="val 432"/>
              <a:gd name="f89" fmla="val 20"/>
              <a:gd name="f90" fmla="val 455"/>
              <a:gd name="f91" fmla="val 8"/>
              <a:gd name="f92" fmla="val 484"/>
              <a:gd name="f93" fmla="val 519"/>
              <a:gd name="f94" fmla="val 7"/>
              <a:gd name="f95" fmla="val 549"/>
              <a:gd name="f96" fmla="val 28"/>
              <a:gd name="f97" fmla="val 558"/>
              <a:gd name="f98" fmla="val 58"/>
              <a:gd name="f99" fmla="val 569"/>
              <a:gd name="f100" fmla="val 97"/>
              <a:gd name="f101" fmla="val 556"/>
              <a:gd name="f102" fmla="val 523"/>
              <a:gd name="f103" fmla="val 151"/>
              <a:gd name="f104" fmla="val 506"/>
              <a:gd name="f105" fmla="val 504"/>
              <a:gd name="f106" fmla="val 169"/>
              <a:gd name="f107" fmla="val 185"/>
              <a:gd name="f108" fmla="val 508"/>
              <a:gd name="f109" fmla="val 202"/>
              <a:gd name="f110" fmla="val 220"/>
              <a:gd name="f111" fmla="val 505"/>
              <a:gd name="f112" fmla="val 237"/>
              <a:gd name="f113" fmla="val 503"/>
              <a:gd name="f114" fmla="val 254"/>
              <a:gd name="f115" fmla="val 497"/>
              <a:gd name="f116" fmla="val 270"/>
              <a:gd name="f117" fmla="val 492"/>
              <a:gd name="f118" fmla="val 514"/>
              <a:gd name="f119" fmla="val 534"/>
              <a:gd name="f120" fmla="val 554"/>
              <a:gd name="f121" fmla="val 606"/>
              <a:gd name="f122" fmla="val 290"/>
              <a:gd name="f123" fmla="val 323"/>
              <a:gd name="f124" fmla="val 371"/>
              <a:gd name="f125" fmla="val 605"/>
              <a:gd name="f126" fmla="val 542"/>
              <a:gd name="f127" fmla="val 529"/>
              <a:gd name="f128" fmla="val 463"/>
              <a:gd name="f129" fmla="val 471"/>
              <a:gd name="f130" fmla="val 478"/>
              <a:gd name="f131" fmla="val 515"/>
              <a:gd name="f132" fmla="val 570"/>
              <a:gd name="f133" fmla="val 663"/>
              <a:gd name="f134" fmla="val 755"/>
              <a:gd name="f135" fmla="val 825"/>
              <a:gd name="f136" fmla="val 450"/>
              <a:gd name="f137" fmla="val 866"/>
              <a:gd name="f138" fmla="val 392"/>
              <a:gd name="f139" fmla="val 833"/>
              <a:gd name="f140" fmla="val 367"/>
              <a:gd name="f141" fmla="val 820"/>
              <a:gd name="f142" fmla="val 798"/>
              <a:gd name="f143" fmla="val 351"/>
              <a:gd name="f144" fmla="val 770"/>
              <a:gd name="f145" fmla="val 349"/>
              <a:gd name="f146" fmla="val 743"/>
              <a:gd name="f147" fmla="val 716"/>
              <a:gd name="f148" fmla="val 689"/>
              <a:gd name="f149" fmla="val 683"/>
              <a:gd name="f150" fmla="val 676"/>
              <a:gd name="f151" fmla="val 457"/>
              <a:gd name="f152" fmla="val 381"/>
              <a:gd name="f153" fmla="val 358"/>
              <a:gd name="f154" fmla="val 386"/>
              <a:gd name="f155" fmla="val 380"/>
              <a:gd name="f156" fmla="val 375"/>
              <a:gd name="f157" fmla="val 376"/>
              <a:gd name="f158" fmla="val 364"/>
              <a:gd name="f159" fmla="val 374"/>
              <a:gd name="f160" fmla="val 339"/>
              <a:gd name="f161" fmla="val 363"/>
              <a:gd name="f162" fmla="val 315"/>
              <a:gd name="f163" fmla="val 368"/>
              <a:gd name="f164" fmla="val 301"/>
              <a:gd name="f165" fmla="val 389"/>
              <a:gd name="f166" fmla="val 287"/>
              <a:gd name="f167" fmla="val 410"/>
              <a:gd name="f168" fmla="val 436"/>
              <a:gd name="f169" fmla="val 311"/>
              <a:gd name="f170" fmla="val 328"/>
              <a:gd name="f171" fmla="val 469"/>
              <a:gd name="f172" fmla="val 346"/>
              <a:gd name="f173" fmla="val 483"/>
              <a:gd name="f174" fmla="val 496"/>
              <a:gd name="f175" fmla="val 499"/>
              <a:gd name="f176" fmla="val 378"/>
              <a:gd name="f177" fmla="val 500"/>
              <a:gd name="f178" fmla="val 402"/>
              <a:gd name="f179" fmla="val 482"/>
              <a:gd name="f180" fmla="val 422"/>
              <a:gd name="f181" fmla="val 440"/>
              <a:gd name="f182" fmla="val 448"/>
              <a:gd name="f183" fmla="val 442"/>
              <a:gd name="f184" fmla="val 452"/>
              <a:gd name="f185" fmla="val 429"/>
              <a:gd name="f186" fmla="val 217"/>
              <a:gd name="f187" fmla="val 327"/>
              <a:gd name="f188" fmla="val 219"/>
              <a:gd name="f189" fmla="val 326"/>
              <a:gd name="f190" fmla="val 222"/>
              <a:gd name="f191" fmla="val 299"/>
              <a:gd name="f192" fmla="val 274"/>
              <a:gd name="f193" fmla="val 231"/>
              <a:gd name="f194" fmla="val 258"/>
              <a:gd name="f195" fmla="val 247"/>
              <a:gd name="f196" fmla="val 294"/>
              <a:gd name="f197" fmla="val 314"/>
              <a:gd name="f198" fmla="val 296"/>
              <a:gd name="f199" fmla="val 388"/>
              <a:gd name="f200" fmla="val 319"/>
              <a:gd name="f201" fmla="val 416"/>
              <a:gd name="f202" fmla="val 417"/>
              <a:gd name="f203" fmla="val 262"/>
              <a:gd name="f204" fmla="val 387"/>
              <a:gd name="f205" fmla="val 242"/>
              <a:gd name="f206" fmla="val 369"/>
              <a:gd name="f207" fmla="val 230"/>
              <a:gd name="f208" fmla="val 348"/>
              <a:gd name="f209" fmla="val 199"/>
              <a:gd name="f210" fmla="val 205"/>
              <a:gd name="f211" fmla="val 208"/>
              <a:gd name="f212" fmla="val 229"/>
              <a:gd name="f213" fmla="val 214"/>
              <a:gd name="f214" fmla="val 246"/>
              <a:gd name="f215" fmla="val 224"/>
              <a:gd name="f216" fmla="val 266"/>
              <a:gd name="f217" fmla="val 216"/>
              <a:gd name="f218" fmla="val 265"/>
              <a:gd name="f219" fmla="val 190"/>
              <a:gd name="f220" fmla="val 256"/>
              <a:gd name="f221" fmla="val 181"/>
              <a:gd name="f222" fmla="val 245"/>
              <a:gd name="f223" fmla="val 183"/>
              <a:gd name="f224" fmla="val 236"/>
              <a:gd name="f225" fmla="val 184"/>
              <a:gd name="f226" fmla="val 193"/>
              <a:gd name="f227" fmla="val 403"/>
              <a:gd name="f228" fmla="val 179"/>
              <a:gd name="f229" fmla="val 400"/>
              <a:gd name="f230" fmla="val 397"/>
              <a:gd name="f231" fmla="val 394"/>
              <a:gd name="f232" fmla="val 187"/>
              <a:gd name="f233" fmla="val 195"/>
              <a:gd name="f234" fmla="val 203"/>
              <a:gd name="f235" fmla="val 215"/>
              <a:gd name="f236" fmla="val 396"/>
              <a:gd name="f237" fmla="val 409"/>
              <a:gd name="f238" fmla="val 420"/>
              <a:gd name="f239" fmla="val 218"/>
              <a:gd name="f240" fmla="val 196"/>
              <a:gd name="f241" fmla="val 188"/>
              <a:gd name="f242" fmla="+- 0 0 -90"/>
              <a:gd name="f243" fmla="*/ f3 1 642"/>
              <a:gd name="f244" fmla="*/ f4 1 865"/>
              <a:gd name="f245" fmla="val f5"/>
              <a:gd name="f246" fmla="val f6"/>
              <a:gd name="f247" fmla="val f7"/>
              <a:gd name="f248" fmla="*/ f242 f0 1"/>
              <a:gd name="f249" fmla="+- f247 0 f245"/>
              <a:gd name="f250" fmla="+- f246 0 f245"/>
              <a:gd name="f251" fmla="*/ f248 1 f2"/>
              <a:gd name="f252" fmla="*/ f250 1 642"/>
              <a:gd name="f253" fmla="*/ f249 1 865"/>
              <a:gd name="f254" fmla="*/ 292 f250 1"/>
              <a:gd name="f255" fmla="*/ 668 f249 1"/>
              <a:gd name="f256" fmla="*/ 234 f250 1"/>
              <a:gd name="f257" fmla="*/ 841 f249 1"/>
              <a:gd name="f258" fmla="*/ 128 f250 1"/>
              <a:gd name="f259" fmla="*/ 490 f249 1"/>
              <a:gd name="f260" fmla="*/ 89 f250 1"/>
              <a:gd name="f261" fmla="*/ 454 f249 1"/>
              <a:gd name="f262" fmla="*/ 88 f250 1"/>
              <a:gd name="f263" fmla="*/ 289 f249 1"/>
              <a:gd name="f264" fmla="*/ 148 f250 1"/>
              <a:gd name="f265" fmla="*/ 277 f249 1"/>
              <a:gd name="f266" fmla="*/ 156 f249 1"/>
              <a:gd name="f267" fmla="*/ 135 f250 1"/>
              <a:gd name="f268" fmla="*/ 11 f249 1"/>
              <a:gd name="f269" fmla="*/ 225 f250 1"/>
              <a:gd name="f270" fmla="*/ 40 f249 1"/>
              <a:gd name="f271" fmla="*/ 418 f250 1"/>
              <a:gd name="f272" fmla="*/ 558 f250 1"/>
              <a:gd name="f273" fmla="*/ 58 f249 1"/>
              <a:gd name="f274" fmla="*/ 506 f250 1"/>
              <a:gd name="f275" fmla="*/ 185 f249 1"/>
              <a:gd name="f276" fmla="*/ 492 f250 1"/>
              <a:gd name="f277" fmla="*/ 642 f250 1"/>
              <a:gd name="f278" fmla="*/ 371 f249 1"/>
              <a:gd name="f279" fmla="*/ 514 f250 1"/>
              <a:gd name="f280" fmla="*/ 515 f250 1"/>
              <a:gd name="f281" fmla="*/ 755 f249 1"/>
              <a:gd name="f282" fmla="*/ 351 f250 1"/>
              <a:gd name="f283" fmla="*/ 770 f249 1"/>
              <a:gd name="f284" fmla="*/ 350 f250 1"/>
              <a:gd name="f285" fmla="*/ 386 f250 1"/>
              <a:gd name="f286" fmla="*/ 372 f249 1"/>
              <a:gd name="f287" fmla="*/ 301 f250 1"/>
              <a:gd name="f288" fmla="*/ 389 f249 1"/>
              <a:gd name="f289" fmla="*/ 364 f250 1"/>
              <a:gd name="f290" fmla="*/ 496 f249 1"/>
              <a:gd name="f291" fmla="*/ 440 f250 1"/>
              <a:gd name="f292" fmla="*/ 450 f249 1"/>
              <a:gd name="f293" fmla="*/ 328 f250 1"/>
              <a:gd name="f294" fmla="*/ 217 f249 1"/>
              <a:gd name="f295" fmla="*/ 258 f250 1"/>
              <a:gd name="f296" fmla="*/ 247 f249 1"/>
              <a:gd name="f297" fmla="*/ 388 f250 1"/>
              <a:gd name="f298" fmla="*/ 319 f249 1"/>
              <a:gd name="f299" fmla="*/ 221 f250 1"/>
              <a:gd name="f300" fmla="*/ 208 f249 1"/>
              <a:gd name="f301" fmla="*/ 266 f250 1"/>
              <a:gd name="f302" fmla="*/ 202 f249 1"/>
              <a:gd name="f303" fmla="*/ 199 f249 1"/>
              <a:gd name="f304" fmla="*/ 394 f250 1"/>
              <a:gd name="f305" fmla="*/ 179 f249 1"/>
              <a:gd name="f306" fmla="*/ 396 f250 1"/>
              <a:gd name="f307" fmla="*/ 224 f249 1"/>
              <a:gd name="f308" fmla="*/ 403 f250 1"/>
              <a:gd name="f309" fmla="+- f251 0 f1"/>
              <a:gd name="f310" fmla="*/ f254 1 642"/>
              <a:gd name="f311" fmla="*/ f255 1 866"/>
              <a:gd name="f312" fmla="*/ f256 1 642"/>
              <a:gd name="f313" fmla="*/ f257 1 866"/>
              <a:gd name="f314" fmla="*/ f258 1 642"/>
              <a:gd name="f315" fmla="*/ f259 1 866"/>
              <a:gd name="f316" fmla="*/ f260 1 642"/>
              <a:gd name="f317" fmla="*/ f261 1 866"/>
              <a:gd name="f318" fmla="*/ f262 1 642"/>
              <a:gd name="f319" fmla="*/ f263 1 866"/>
              <a:gd name="f320" fmla="*/ f264 1 642"/>
              <a:gd name="f321" fmla="*/ f265 1 866"/>
              <a:gd name="f322" fmla="*/ f266 1 866"/>
              <a:gd name="f323" fmla="*/ f267 1 642"/>
              <a:gd name="f324" fmla="*/ f268 1 866"/>
              <a:gd name="f325" fmla="*/ f269 1 642"/>
              <a:gd name="f326" fmla="*/ f270 1 866"/>
              <a:gd name="f327" fmla="*/ f271 1 642"/>
              <a:gd name="f328" fmla="*/ f272 1 642"/>
              <a:gd name="f329" fmla="*/ f273 1 866"/>
              <a:gd name="f330" fmla="*/ f274 1 642"/>
              <a:gd name="f331" fmla="*/ f275 1 866"/>
              <a:gd name="f332" fmla="*/ f276 1 642"/>
              <a:gd name="f333" fmla="*/ f277 1 642"/>
              <a:gd name="f334" fmla="*/ f278 1 866"/>
              <a:gd name="f335" fmla="*/ f279 1 642"/>
              <a:gd name="f336" fmla="*/ f280 1 642"/>
              <a:gd name="f337" fmla="*/ f281 1 866"/>
              <a:gd name="f338" fmla="*/ f282 1 642"/>
              <a:gd name="f339" fmla="*/ f283 1 866"/>
              <a:gd name="f340" fmla="*/ f284 1 642"/>
              <a:gd name="f341" fmla="*/ f285 1 642"/>
              <a:gd name="f342" fmla="*/ f286 1 866"/>
              <a:gd name="f343" fmla="*/ f287 1 642"/>
              <a:gd name="f344" fmla="*/ f288 1 866"/>
              <a:gd name="f345" fmla="*/ f289 1 642"/>
              <a:gd name="f346" fmla="*/ f290 1 866"/>
              <a:gd name="f347" fmla="*/ f291 1 642"/>
              <a:gd name="f348" fmla="*/ f292 1 866"/>
              <a:gd name="f349" fmla="*/ f293 1 642"/>
              <a:gd name="f350" fmla="*/ f294 1 866"/>
              <a:gd name="f351" fmla="*/ f295 1 642"/>
              <a:gd name="f352" fmla="*/ f296 1 866"/>
              <a:gd name="f353" fmla="*/ f297 1 642"/>
              <a:gd name="f354" fmla="*/ f298 1 866"/>
              <a:gd name="f355" fmla="*/ f299 1 642"/>
              <a:gd name="f356" fmla="*/ f300 1 866"/>
              <a:gd name="f357" fmla="*/ f301 1 642"/>
              <a:gd name="f358" fmla="*/ f302 1 866"/>
              <a:gd name="f359" fmla="*/ f303 1 866"/>
              <a:gd name="f360" fmla="*/ f304 1 642"/>
              <a:gd name="f361" fmla="*/ f305 1 866"/>
              <a:gd name="f362" fmla="*/ f306 1 642"/>
              <a:gd name="f363" fmla="*/ f307 1 866"/>
              <a:gd name="f364" fmla="*/ f308 1 642"/>
              <a:gd name="f365" fmla="*/ 0 1 f252"/>
              <a:gd name="f366" fmla="*/ f246 1 f252"/>
              <a:gd name="f367" fmla="*/ 0 1 f253"/>
              <a:gd name="f368" fmla="*/ f247 1 f253"/>
              <a:gd name="f369" fmla="*/ f310 1 f252"/>
              <a:gd name="f370" fmla="*/ f311 1 f253"/>
              <a:gd name="f371" fmla="*/ f312 1 f252"/>
              <a:gd name="f372" fmla="*/ f313 1 f253"/>
              <a:gd name="f373" fmla="*/ f314 1 f252"/>
              <a:gd name="f374" fmla="*/ f315 1 f253"/>
              <a:gd name="f375" fmla="*/ f316 1 f252"/>
              <a:gd name="f376" fmla="*/ f317 1 f253"/>
              <a:gd name="f377" fmla="*/ f318 1 f252"/>
              <a:gd name="f378" fmla="*/ f319 1 f253"/>
              <a:gd name="f379" fmla="*/ f320 1 f252"/>
              <a:gd name="f380" fmla="*/ f321 1 f253"/>
              <a:gd name="f381" fmla="*/ f322 1 f253"/>
              <a:gd name="f382" fmla="*/ f323 1 f252"/>
              <a:gd name="f383" fmla="*/ f324 1 f253"/>
              <a:gd name="f384" fmla="*/ f325 1 f252"/>
              <a:gd name="f385" fmla="*/ f326 1 f253"/>
              <a:gd name="f386" fmla="*/ f327 1 f252"/>
              <a:gd name="f387" fmla="*/ f328 1 f252"/>
              <a:gd name="f388" fmla="*/ f329 1 f253"/>
              <a:gd name="f389" fmla="*/ f330 1 f252"/>
              <a:gd name="f390" fmla="*/ f331 1 f253"/>
              <a:gd name="f391" fmla="*/ f332 1 f252"/>
              <a:gd name="f392" fmla="*/ f333 1 f252"/>
              <a:gd name="f393" fmla="*/ f334 1 f253"/>
              <a:gd name="f394" fmla="*/ f335 1 f252"/>
              <a:gd name="f395" fmla="*/ f336 1 f252"/>
              <a:gd name="f396" fmla="*/ f337 1 f253"/>
              <a:gd name="f397" fmla="*/ f338 1 f252"/>
              <a:gd name="f398" fmla="*/ f339 1 f253"/>
              <a:gd name="f399" fmla="*/ f340 1 f252"/>
              <a:gd name="f400" fmla="*/ f341 1 f252"/>
              <a:gd name="f401" fmla="*/ f342 1 f253"/>
              <a:gd name="f402" fmla="*/ f343 1 f252"/>
              <a:gd name="f403" fmla="*/ f344 1 f253"/>
              <a:gd name="f404" fmla="*/ f345 1 f252"/>
              <a:gd name="f405" fmla="*/ f346 1 f253"/>
              <a:gd name="f406" fmla="*/ f347 1 f252"/>
              <a:gd name="f407" fmla="*/ f348 1 f253"/>
              <a:gd name="f408" fmla="*/ f349 1 f252"/>
              <a:gd name="f409" fmla="*/ f350 1 f253"/>
              <a:gd name="f410" fmla="*/ f351 1 f252"/>
              <a:gd name="f411" fmla="*/ f352 1 f253"/>
              <a:gd name="f412" fmla="*/ f353 1 f252"/>
              <a:gd name="f413" fmla="*/ f354 1 f253"/>
              <a:gd name="f414" fmla="*/ f355 1 f252"/>
              <a:gd name="f415" fmla="*/ f356 1 f253"/>
              <a:gd name="f416" fmla="*/ f357 1 f252"/>
              <a:gd name="f417" fmla="*/ f358 1 f253"/>
              <a:gd name="f418" fmla="*/ f359 1 f253"/>
              <a:gd name="f419" fmla="*/ f360 1 f252"/>
              <a:gd name="f420" fmla="*/ f361 1 f253"/>
              <a:gd name="f421" fmla="*/ f362 1 f252"/>
              <a:gd name="f422" fmla="*/ f363 1 f253"/>
              <a:gd name="f423" fmla="*/ f364 1 f252"/>
              <a:gd name="f424" fmla="*/ f365 f243 1"/>
              <a:gd name="f425" fmla="*/ f366 f243 1"/>
              <a:gd name="f426" fmla="*/ f368 f244 1"/>
              <a:gd name="f427" fmla="*/ f367 f244 1"/>
              <a:gd name="f428" fmla="*/ f369 f243 1"/>
              <a:gd name="f429" fmla="*/ f370 f244 1"/>
              <a:gd name="f430" fmla="*/ f371 f243 1"/>
              <a:gd name="f431" fmla="*/ f372 f244 1"/>
              <a:gd name="f432" fmla="*/ f373 f243 1"/>
              <a:gd name="f433" fmla="*/ f374 f244 1"/>
              <a:gd name="f434" fmla="*/ f375 f243 1"/>
              <a:gd name="f435" fmla="*/ f376 f244 1"/>
              <a:gd name="f436" fmla="*/ f377 f243 1"/>
              <a:gd name="f437" fmla="*/ f378 f244 1"/>
              <a:gd name="f438" fmla="*/ f379 f243 1"/>
              <a:gd name="f439" fmla="*/ f380 f244 1"/>
              <a:gd name="f440" fmla="*/ f381 f244 1"/>
              <a:gd name="f441" fmla="*/ f382 f243 1"/>
              <a:gd name="f442" fmla="*/ f383 f244 1"/>
              <a:gd name="f443" fmla="*/ f384 f243 1"/>
              <a:gd name="f444" fmla="*/ f385 f244 1"/>
              <a:gd name="f445" fmla="*/ f386 f243 1"/>
              <a:gd name="f446" fmla="*/ f387 f243 1"/>
              <a:gd name="f447" fmla="*/ f388 f244 1"/>
              <a:gd name="f448" fmla="*/ f389 f243 1"/>
              <a:gd name="f449" fmla="*/ f390 f244 1"/>
              <a:gd name="f450" fmla="*/ f391 f243 1"/>
              <a:gd name="f451" fmla="*/ f392 f243 1"/>
              <a:gd name="f452" fmla="*/ f393 f244 1"/>
              <a:gd name="f453" fmla="*/ f394 f243 1"/>
              <a:gd name="f454" fmla="*/ f395 f243 1"/>
              <a:gd name="f455" fmla="*/ f396 f244 1"/>
              <a:gd name="f456" fmla="*/ f397 f243 1"/>
              <a:gd name="f457" fmla="*/ f398 f244 1"/>
              <a:gd name="f458" fmla="*/ f399 f243 1"/>
              <a:gd name="f459" fmla="*/ f400 f243 1"/>
              <a:gd name="f460" fmla="*/ f401 f244 1"/>
              <a:gd name="f461" fmla="*/ f402 f243 1"/>
              <a:gd name="f462" fmla="*/ f403 f244 1"/>
              <a:gd name="f463" fmla="*/ f404 f243 1"/>
              <a:gd name="f464" fmla="*/ f405 f244 1"/>
              <a:gd name="f465" fmla="*/ f406 f243 1"/>
              <a:gd name="f466" fmla="*/ f407 f244 1"/>
              <a:gd name="f467" fmla="*/ f408 f243 1"/>
              <a:gd name="f468" fmla="*/ f409 f244 1"/>
              <a:gd name="f469" fmla="*/ f410 f243 1"/>
              <a:gd name="f470" fmla="*/ f411 f244 1"/>
              <a:gd name="f471" fmla="*/ f412 f243 1"/>
              <a:gd name="f472" fmla="*/ f413 f244 1"/>
              <a:gd name="f473" fmla="*/ f414 f243 1"/>
              <a:gd name="f474" fmla="*/ f415 f244 1"/>
              <a:gd name="f475" fmla="*/ f416 f243 1"/>
              <a:gd name="f476" fmla="*/ f417 f244 1"/>
              <a:gd name="f477" fmla="*/ f418 f244 1"/>
              <a:gd name="f478" fmla="*/ f419 f243 1"/>
              <a:gd name="f479" fmla="*/ f420 f244 1"/>
              <a:gd name="f480" fmla="*/ f421 f243 1"/>
              <a:gd name="f481" fmla="*/ f422 f244 1"/>
              <a:gd name="f482" fmla="*/ f423 f24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9">
                <a:pos x="f428" y="f429"/>
              </a:cxn>
              <a:cxn ang="f309">
                <a:pos x="f430" y="f431"/>
              </a:cxn>
              <a:cxn ang="f309">
                <a:pos x="f432" y="f433"/>
              </a:cxn>
              <a:cxn ang="f309">
                <a:pos x="f434" y="f435"/>
              </a:cxn>
              <a:cxn ang="f309">
                <a:pos x="f436" y="f437"/>
              </a:cxn>
              <a:cxn ang="f309">
                <a:pos x="f438" y="f439"/>
              </a:cxn>
              <a:cxn ang="f309">
                <a:pos x="f432" y="f440"/>
              </a:cxn>
              <a:cxn ang="f309">
                <a:pos x="f441" y="f442"/>
              </a:cxn>
              <a:cxn ang="f309">
                <a:pos x="f443" y="f444"/>
              </a:cxn>
              <a:cxn ang="f309">
                <a:pos x="f445" y="f444"/>
              </a:cxn>
              <a:cxn ang="f309">
                <a:pos x="f446" y="f447"/>
              </a:cxn>
              <a:cxn ang="f309">
                <a:pos x="f448" y="f449"/>
              </a:cxn>
              <a:cxn ang="f309">
                <a:pos x="f450" y="f437"/>
              </a:cxn>
              <a:cxn ang="f309">
                <a:pos x="f451" y="f452"/>
              </a:cxn>
              <a:cxn ang="f309">
                <a:pos x="f453" y="f435"/>
              </a:cxn>
              <a:cxn ang="f309">
                <a:pos x="f454" y="f455"/>
              </a:cxn>
              <a:cxn ang="f309">
                <a:pos x="f456" y="f457"/>
              </a:cxn>
              <a:cxn ang="f309">
                <a:pos x="f458" y="f429"/>
              </a:cxn>
              <a:cxn ang="f309">
                <a:pos x="f459" y="f460"/>
              </a:cxn>
              <a:cxn ang="f309">
                <a:pos x="f461" y="f462"/>
              </a:cxn>
              <a:cxn ang="f309">
                <a:pos x="f463" y="f464"/>
              </a:cxn>
              <a:cxn ang="f309">
                <a:pos x="f465" y="f466"/>
              </a:cxn>
              <a:cxn ang="f309">
                <a:pos x="f467" y="f468"/>
              </a:cxn>
              <a:cxn ang="f309">
                <a:pos x="f469" y="f470"/>
              </a:cxn>
              <a:cxn ang="f309">
                <a:pos x="f471" y="f472"/>
              </a:cxn>
              <a:cxn ang="f309">
                <a:pos x="f467" y="f468"/>
              </a:cxn>
              <a:cxn ang="f309">
                <a:pos x="f473" y="f474"/>
              </a:cxn>
              <a:cxn ang="f309">
                <a:pos x="f475" y="f476"/>
              </a:cxn>
              <a:cxn ang="f309">
                <a:pos x="f473" y="f477"/>
              </a:cxn>
              <a:cxn ang="f309">
                <a:pos x="f478" y="f479"/>
              </a:cxn>
              <a:cxn ang="f309">
                <a:pos x="f480" y="f481"/>
              </a:cxn>
              <a:cxn ang="f309">
                <a:pos x="f482" y="f479"/>
              </a:cxn>
            </a:cxnLst>
            <a:rect l="f424" t="f427" r="f425" b="f426"/>
            <a:pathLst>
              <a:path w="642" h="865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2" y="f13"/>
                  <a:pt x="f14" y="f15"/>
                  <a:pt x="f12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" y="f23"/>
                  <a:pt x="f24" y="f25"/>
                  <a:pt x="f26" y="f27"/>
                </a:cubicBezTo>
                <a:cubicBezTo>
                  <a:pt x="f28" y="f9"/>
                  <a:pt x="f26" y="f29"/>
                  <a:pt x="f26" y="f30"/>
                </a:cubicBezTo>
                <a:cubicBezTo>
                  <a:pt x="f26" y="f31"/>
                  <a:pt x="f26" y="f32"/>
                  <a:pt x="f26" y="f33"/>
                </a:cubicBezTo>
                <a:cubicBezTo>
                  <a:pt x="f34" y="f33"/>
                  <a:pt x="f35" y="f33"/>
                  <a:pt x="f36" y="f33"/>
                </a:cubicBezTo>
                <a:cubicBezTo>
                  <a:pt x="f37" y="f38"/>
                  <a:pt x="f39" y="f40"/>
                  <a:pt x="f39" y="f41"/>
                </a:cubicBezTo>
                <a:cubicBezTo>
                  <a:pt x="f5" y="f42"/>
                  <a:pt x="f37" y="f43"/>
                  <a:pt x="f44" y="f43"/>
                </a:cubicBezTo>
                <a:cubicBezTo>
                  <a:pt x="f45" y="f43"/>
                  <a:pt x="f26" y="f43"/>
                  <a:pt x="f46" y="f43"/>
                </a:cubicBezTo>
                <a:cubicBezTo>
                  <a:pt x="f46" y="f47"/>
                  <a:pt x="f46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5" y="f59"/>
                  <a:pt x="f26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51" y="f71"/>
                </a:cubicBezTo>
                <a:cubicBezTo>
                  <a:pt x="f72" y="f5"/>
                  <a:pt x="f73" y="f74"/>
                  <a:pt x="f75" y="f76"/>
                </a:cubicBezTo>
                <a:cubicBezTo>
                  <a:pt x="f77" y="f37"/>
                  <a:pt x="f78" y="f79"/>
                  <a:pt x="f80" y="f81"/>
                </a:cubicBezTo>
                <a:cubicBezTo>
                  <a:pt x="f82" y="f83"/>
                  <a:pt x="f17" y="f70"/>
                  <a:pt x="f84" y="f70"/>
                </a:cubicBezTo>
                <a:cubicBezTo>
                  <a:pt x="f85" y="f70"/>
                  <a:pt x="f86" y="f83"/>
                  <a:pt x="f87" y="f81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51"/>
                  <a:pt x="f102" y="f103"/>
                </a:cubicBezTo>
                <a:cubicBezTo>
                  <a:pt x="f104" y="f59"/>
                  <a:pt x="f105" y="f106"/>
                  <a:pt x="f104" y="f107"/>
                </a:cubicBezTo>
                <a:cubicBezTo>
                  <a:pt x="f108" y="f109"/>
                  <a:pt x="f108" y="f110"/>
                  <a:pt x="f111" y="f112"/>
                </a:cubicBezTo>
                <a:cubicBezTo>
                  <a:pt x="f113" y="f114"/>
                  <a:pt x="f115" y="f116"/>
                  <a:pt x="f117" y="f43"/>
                </a:cubicBezTo>
                <a:cubicBezTo>
                  <a:pt x="f118" y="f43"/>
                  <a:pt x="f119" y="f43"/>
                  <a:pt x="f120" y="f43"/>
                </a:cubicBezTo>
                <a:cubicBezTo>
                  <a:pt x="f121" y="f122"/>
                  <a:pt x="f6" y="f123"/>
                  <a:pt x="f6" y="f124"/>
                </a:cubicBezTo>
                <a:cubicBezTo>
                  <a:pt x="f6" y="f40"/>
                  <a:pt x="f125" y="f38"/>
                  <a:pt x="f120" y="f33"/>
                </a:cubicBezTo>
                <a:cubicBezTo>
                  <a:pt x="f126" y="f33"/>
                  <a:pt x="f127" y="f33"/>
                  <a:pt x="f118" y="f33"/>
                </a:cubicBezTo>
                <a:cubicBezTo>
                  <a:pt x="f118" y="f128"/>
                  <a:pt x="f118" y="f129"/>
                  <a:pt x="f118" y="f130"/>
                </a:cubicBezTo>
                <a:cubicBezTo>
                  <a:pt x="f131" y="f132"/>
                  <a:pt x="f131" y="f133"/>
                  <a:pt x="f131" y="f134"/>
                </a:cubicBezTo>
                <a:cubicBezTo>
                  <a:pt x="f118" y="f135"/>
                  <a:pt x="f136" y="f137"/>
                  <a:pt x="f138" y="f139"/>
                </a:cubicBezTo>
                <a:cubicBezTo>
                  <a:pt x="f140" y="f141"/>
                  <a:pt x="f85" y="f142"/>
                  <a:pt x="f143" y="f144"/>
                </a:cubicBezTo>
                <a:cubicBezTo>
                  <a:pt x="f145" y="f146"/>
                  <a:pt x="f8" y="f147"/>
                  <a:pt x="f8" y="f148"/>
                </a:cubicBezTo>
                <a:cubicBezTo>
                  <a:pt x="f8" y="f149"/>
                  <a:pt x="f8" y="f150"/>
                  <a:pt x="f8" y="f9"/>
                </a:cubicBezTo>
                <a:close/>
                <a:moveTo>
                  <a:pt x="f151" y="f40"/>
                </a:moveTo>
                <a:cubicBezTo>
                  <a:pt x="f90" y="f152"/>
                  <a:pt x="f40" y="f153"/>
                  <a:pt x="f154" y="f41"/>
                </a:cubicBezTo>
                <a:cubicBezTo>
                  <a:pt x="f155" y="f156"/>
                  <a:pt x="f124" y="f157"/>
                  <a:pt x="f158" y="f159"/>
                </a:cubicBez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122" y="f168"/>
                  <a:pt x="f169" y="f33"/>
                </a:cubicBezTo>
                <a:cubicBezTo>
                  <a:pt x="f170" y="f171"/>
                  <a:pt x="f172" y="f173"/>
                  <a:pt x="f158" y="f174"/>
                </a:cubicBezTo>
                <a:cubicBezTo>
                  <a:pt x="f163" y="f175"/>
                  <a:pt x="f176" y="f177"/>
                  <a:pt x="f152" y="f115"/>
                </a:cubicBezTo>
                <a:cubicBezTo>
                  <a:pt x="f178" y="f179"/>
                  <a:pt x="f180" y="f32"/>
                  <a:pt x="f181" y="f136"/>
                </a:cubicBezTo>
                <a:cubicBezTo>
                  <a:pt x="f182" y="f183"/>
                  <a:pt x="f184" y="f185"/>
                  <a:pt x="f151" y="f40"/>
                </a:cubicBezTo>
                <a:close/>
                <a:moveTo>
                  <a:pt x="f170" y="f186"/>
                </a:moveTo>
                <a:cubicBezTo>
                  <a:pt x="f187" y="f188"/>
                  <a:pt x="f187" y="f110"/>
                  <a:pt x="f189" y="f190"/>
                </a:cubicBezTo>
                <a:cubicBezTo>
                  <a:pt x="f191" y="f75"/>
                  <a:pt x="f192" y="f193"/>
                  <a:pt x="f194" y="f195"/>
                </a:cubicBezTo>
                <a:cubicBezTo>
                  <a:pt x="f112" y="f19"/>
                  <a:pt x="f112" y="f196"/>
                  <a:pt x="f82" y="f197"/>
                </a:cubicBezTo>
                <a:cubicBezTo>
                  <a:pt x="f198" y="f8"/>
                  <a:pt x="f172" y="f143"/>
                  <a:pt x="f199" y="f200"/>
                </a:cubicBezTo>
                <a:cubicBezTo>
                  <a:pt x="f201" y="f198"/>
                  <a:pt x="f202" y="f203"/>
                  <a:pt x="f204" y="f205"/>
                </a:cubicBezTo>
                <a:cubicBezTo>
                  <a:pt x="f206" y="f207"/>
                  <a:pt x="f208" y="f80"/>
                  <a:pt x="f170" y="f186"/>
                </a:cubicBezTo>
                <a:close/>
                <a:moveTo>
                  <a:pt x="f75" y="f209"/>
                </a:moveTo>
                <a:cubicBezTo>
                  <a:pt x="f75" y="f109"/>
                  <a:pt x="f75" y="f210"/>
                  <a:pt x="f75" y="f211"/>
                </a:cubicBezTo>
                <a:cubicBezTo>
                  <a:pt x="f212" y="f213"/>
                  <a:pt x="f112" y="f77"/>
                  <a:pt x="f214" y="f215"/>
                </a:cubicBezTo>
                <a:cubicBezTo>
                  <a:pt x="f194" y="f80"/>
                  <a:pt x="f216" y="f217"/>
                  <a:pt x="f216" y="f109"/>
                </a:cubicBezTo>
                <a:cubicBezTo>
                  <a:pt x="f218" y="f219"/>
                  <a:pt x="f220" y="f221"/>
                  <a:pt x="f222" y="f223"/>
                </a:cubicBezTo>
                <a:cubicBezTo>
                  <a:pt x="f224" y="f225"/>
                  <a:pt x="f212" y="f226"/>
                  <a:pt x="f75" y="f209"/>
                </a:cubicBezTo>
                <a:close/>
                <a:moveTo>
                  <a:pt x="f227" y="f228"/>
                </a:moveTo>
                <a:cubicBezTo>
                  <a:pt x="f229" y="f228"/>
                  <a:pt x="f230" y="f228"/>
                  <a:pt x="f231" y="f228"/>
                </a:cubicBezTo>
                <a:cubicBezTo>
                  <a:pt x="f165" y="f232"/>
                  <a:pt x="f155" y="f233"/>
                  <a:pt x="f176" y="f234"/>
                </a:cubicBezTo>
                <a:cubicBezTo>
                  <a:pt x="f156" y="f235"/>
                  <a:pt x="f86" y="f215"/>
                  <a:pt x="f236" y="f215"/>
                </a:cubicBezTo>
                <a:cubicBezTo>
                  <a:pt x="f237" y="f80"/>
                  <a:pt x="f238" y="f239"/>
                  <a:pt x="f87" y="f210"/>
                </a:cubicBezTo>
                <a:cubicBezTo>
                  <a:pt x="f202" y="f240"/>
                  <a:pt x="f237" y="f241"/>
                  <a:pt x="f227" y="f22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18B2CDD6-82C5-5C16-F01E-A02BB9D0CE40}"/>
              </a:ext>
            </a:extLst>
          </p:cNvPr>
          <p:cNvSpPr/>
          <p:nvPr/>
        </p:nvSpPr>
        <p:spPr>
          <a:xfrm>
            <a:off x="1874840" y="1149345"/>
            <a:ext cx="742950" cy="9842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48"/>
              <a:gd name="f7" fmla="val 858"/>
              <a:gd name="f8" fmla="val 170"/>
              <a:gd name="f9" fmla="val 295"/>
              <a:gd name="f10" fmla="val 153"/>
              <a:gd name="f11" fmla="val 249"/>
              <a:gd name="f12" fmla="val 150"/>
              <a:gd name="f13" fmla="val 205"/>
              <a:gd name="f14" fmla="val 164"/>
              <a:gd name="f15" fmla="val 158"/>
              <a:gd name="f16" fmla="val 139"/>
              <a:gd name="f17" fmla="val 146"/>
              <a:gd name="f18" fmla="val 120"/>
              <a:gd name="f19" fmla="val 130"/>
              <a:gd name="f20" fmla="val 113"/>
              <a:gd name="f21" fmla="val 102"/>
              <a:gd name="f22" fmla="val 106"/>
              <a:gd name="f23" fmla="val 67"/>
              <a:gd name="f24" fmla="val 122"/>
              <a:gd name="f25" fmla="val 32"/>
              <a:gd name="f26" fmla="val 155"/>
              <a:gd name="f27" fmla="val 17"/>
              <a:gd name="f28" fmla="val 187"/>
              <a:gd name="f29" fmla="val 2"/>
              <a:gd name="f30" fmla="val 226"/>
              <a:gd name="f31" fmla="val 12"/>
              <a:gd name="f32" fmla="val 245"/>
              <a:gd name="f33" fmla="val 41"/>
              <a:gd name="f34" fmla="val 254"/>
              <a:gd name="f35" fmla="val 54"/>
              <a:gd name="f36" fmla="val 261"/>
              <a:gd name="f37" fmla="val 56"/>
              <a:gd name="f38" fmla="val 275"/>
              <a:gd name="f39" fmla="val 51"/>
              <a:gd name="f40" fmla="val 310"/>
              <a:gd name="f41" fmla="val 39"/>
              <a:gd name="f42" fmla="val 345"/>
              <a:gd name="f43" fmla="val 380"/>
              <a:gd name="f44" fmla="val 386"/>
              <a:gd name="f45" fmla="val 52"/>
              <a:gd name="f46" fmla="val 392"/>
              <a:gd name="f47" fmla="val 396"/>
              <a:gd name="f48" fmla="val 411"/>
              <a:gd name="f49" fmla="val 426"/>
              <a:gd name="f50" fmla="val 23"/>
              <a:gd name="f51" fmla="val 443"/>
              <a:gd name="f52" fmla="val 16"/>
              <a:gd name="f53" fmla="val 479"/>
              <a:gd name="f54" fmla="val 521"/>
              <a:gd name="f55" fmla="val 19"/>
              <a:gd name="f56" fmla="val 537"/>
              <a:gd name="f57" fmla="val 53"/>
              <a:gd name="f58" fmla="val 553"/>
              <a:gd name="f59" fmla="val 89"/>
              <a:gd name="f60" fmla="val 540"/>
              <a:gd name="f61" fmla="val 505"/>
              <a:gd name="f62" fmla="val 498"/>
              <a:gd name="f63" fmla="val 154"/>
              <a:gd name="f64" fmla="val 489"/>
              <a:gd name="f65" fmla="val 157"/>
              <a:gd name="f66" fmla="val 493"/>
              <a:gd name="f67" fmla="val 169"/>
              <a:gd name="f68" fmla="val 506"/>
              <a:gd name="f69" fmla="val 210"/>
              <a:gd name="f70" fmla="val 500"/>
              <a:gd name="f71" fmla="val 484"/>
              <a:gd name="f72" fmla="val 288"/>
              <a:gd name="f73" fmla="val 483"/>
              <a:gd name="f74" fmla="val 289"/>
              <a:gd name="f75" fmla="val 291"/>
              <a:gd name="f76" fmla="val 482"/>
              <a:gd name="f77" fmla="val 296"/>
              <a:gd name="f78" fmla="val 503"/>
              <a:gd name="f79" fmla="val 282"/>
              <a:gd name="f80" fmla="val 267"/>
              <a:gd name="f81" fmla="val 255"/>
              <a:gd name="f82" fmla="val 582"/>
              <a:gd name="f83" fmla="val 228"/>
              <a:gd name="f84" fmla="val 637"/>
              <a:gd name="f85" fmla="val 253"/>
              <a:gd name="f86" fmla="val 644"/>
              <a:gd name="f87" fmla="val 303"/>
              <a:gd name="f88" fmla="val 329"/>
              <a:gd name="f89" fmla="val 639"/>
              <a:gd name="f90" fmla="val 351"/>
              <a:gd name="f91" fmla="val 617"/>
              <a:gd name="f92" fmla="val 367"/>
              <a:gd name="f93" fmla="val 593"/>
              <a:gd name="f94" fmla="val 568"/>
              <a:gd name="f95" fmla="val 405"/>
              <a:gd name="f96" fmla="val 542"/>
              <a:gd name="f97" fmla="val 423"/>
              <a:gd name="f98" fmla="val 533"/>
              <a:gd name="f99" fmla="val 430"/>
              <a:gd name="f100" fmla="val 531"/>
              <a:gd name="f101" fmla="val 436"/>
              <a:gd name="f102" fmla="val 535"/>
              <a:gd name="f103" fmla="val 447"/>
              <a:gd name="f104" fmla="val 551"/>
              <a:gd name="f105" fmla="val 547"/>
              <a:gd name="f106" fmla="val 549"/>
              <a:gd name="f107" fmla="val 525"/>
              <a:gd name="f108" fmla="val 598"/>
              <a:gd name="f109" fmla="val 609"/>
              <a:gd name="f110" fmla="val 520"/>
              <a:gd name="f111" fmla="val 526"/>
              <a:gd name="f112" fmla="val 628"/>
              <a:gd name="f113" fmla="val 543"/>
              <a:gd name="f114" fmla="val 661"/>
              <a:gd name="f115" fmla="val 559"/>
              <a:gd name="f116" fmla="val 695"/>
              <a:gd name="f117" fmla="val 573"/>
              <a:gd name="f118" fmla="val 730"/>
              <a:gd name="f119" fmla="val 586"/>
              <a:gd name="f120" fmla="val 761"/>
              <a:gd name="f121" fmla="val 793"/>
              <a:gd name="f122" fmla="val 817"/>
              <a:gd name="f123" fmla="val 534"/>
              <a:gd name="f124" fmla="val 844"/>
              <a:gd name="f125" fmla="val 502"/>
              <a:gd name="f126" fmla="val 465"/>
              <a:gd name="f127" fmla="val 442"/>
              <a:gd name="f128" fmla="val 835"/>
              <a:gd name="f129" fmla="val 819"/>
              <a:gd name="f130" fmla="val 412"/>
              <a:gd name="f131" fmla="val 795"/>
              <a:gd name="f132" fmla="val 403"/>
              <a:gd name="f133" fmla="val 774"/>
              <a:gd name="f134" fmla="val 393"/>
              <a:gd name="f135" fmla="val 754"/>
              <a:gd name="f136" fmla="val 384"/>
              <a:gd name="f137" fmla="val 733"/>
              <a:gd name="f138" fmla="val 724"/>
              <a:gd name="f139" fmla="val 375"/>
              <a:gd name="f140" fmla="val 723"/>
              <a:gd name="f141" fmla="val 365"/>
              <a:gd name="f142" fmla="val 341"/>
              <a:gd name="f143" fmla="val 316"/>
              <a:gd name="f144" fmla="val 725"/>
              <a:gd name="f145" fmla="val 280"/>
              <a:gd name="f146" fmla="val 722"/>
              <a:gd name="f147" fmla="val 274"/>
              <a:gd name="f148" fmla="val 270"/>
              <a:gd name="f149" fmla="val 735"/>
              <a:gd name="f150" fmla="val 260"/>
              <a:gd name="f151" fmla="val 757"/>
              <a:gd name="f152" fmla="val 779"/>
              <a:gd name="f153" fmla="val 238"/>
              <a:gd name="f154" fmla="val 801"/>
              <a:gd name="f155" fmla="val 212"/>
              <a:gd name="f156" fmla="val 847"/>
              <a:gd name="f157" fmla="val 125"/>
              <a:gd name="f158" fmla="val 838"/>
              <a:gd name="f159" fmla="val 80"/>
              <a:gd name="f160" fmla="val 64"/>
              <a:gd name="f161" fmla="val 771"/>
              <a:gd name="f162" fmla="val 84"/>
              <a:gd name="f163" fmla="val 726"/>
              <a:gd name="f164" fmla="val 99"/>
              <a:gd name="f165" fmla="val 691"/>
              <a:gd name="f166" fmla="val 115"/>
              <a:gd name="f167" fmla="val 658"/>
              <a:gd name="f168" fmla="val 131"/>
              <a:gd name="f169" fmla="val 624"/>
              <a:gd name="f170" fmla="val 133"/>
              <a:gd name="f171" fmla="val 618"/>
              <a:gd name="f172" fmla="val 134"/>
              <a:gd name="f173" fmla="val 603"/>
              <a:gd name="f174" fmla="val 108"/>
              <a:gd name="f175" fmla="val 104"/>
              <a:gd name="f176" fmla="val 499"/>
              <a:gd name="f177" fmla="val 444"/>
              <a:gd name="f178" fmla="val 439"/>
              <a:gd name="f179" fmla="val 118"/>
              <a:gd name="f180" fmla="val 428"/>
              <a:gd name="f181" fmla="val 425"/>
              <a:gd name="f182" fmla="val 388"/>
              <a:gd name="f183" fmla="val 40"/>
              <a:gd name="f184" fmla="val 369"/>
              <a:gd name="f185" fmla="val 6"/>
              <a:gd name="f186" fmla="val 343"/>
              <a:gd name="f187" fmla="val 24"/>
              <a:gd name="f188" fmla="val 272"/>
              <a:gd name="f189" fmla="val 47"/>
              <a:gd name="f190" fmla="val 241"/>
              <a:gd name="f191" fmla="val 88"/>
              <a:gd name="f192" fmla="val 235"/>
              <a:gd name="f193" fmla="val 259"/>
              <a:gd name="f194" fmla="val 138"/>
              <a:gd name="f195" fmla="val 271"/>
              <a:gd name="f196" fmla="val 283"/>
              <a:gd name="f197" fmla="val 327"/>
              <a:gd name="f198" fmla="val 458"/>
              <a:gd name="f199" fmla="val 325"/>
              <a:gd name="f200" fmla="val 457"/>
              <a:gd name="f201" fmla="val 324"/>
              <a:gd name="f202" fmla="val 323"/>
              <a:gd name="f203" fmla="val 456"/>
              <a:gd name="f204" fmla="val 429"/>
              <a:gd name="f205" fmla="val 237"/>
              <a:gd name="f206" fmla="val 433"/>
              <a:gd name="f207" fmla="val 469"/>
              <a:gd name="f208" fmla="val 183"/>
              <a:gd name="f209" fmla="val 504"/>
              <a:gd name="f210" fmla="val 189"/>
              <a:gd name="f211" fmla="val 550"/>
              <a:gd name="f212" fmla="val 227"/>
              <a:gd name="f213" fmla="val 581"/>
              <a:gd name="f214" fmla="val 256"/>
              <a:gd name="f215" fmla="val 605"/>
              <a:gd name="f216" fmla="val 287"/>
              <a:gd name="f217" fmla="val 626"/>
              <a:gd name="f218" fmla="val 317"/>
              <a:gd name="f219" fmla="val 322"/>
              <a:gd name="f220" fmla="val 651"/>
              <a:gd name="f221" fmla="val 331"/>
              <a:gd name="f222" fmla="val 652"/>
              <a:gd name="f223" fmla="val 334"/>
              <a:gd name="f224" fmla="val 650"/>
              <a:gd name="f225" fmla="val 371"/>
              <a:gd name="f226" fmla="val 623"/>
              <a:gd name="f227" fmla="val 409"/>
              <a:gd name="f228" fmla="val 567"/>
              <a:gd name="f229" fmla="val 471"/>
              <a:gd name="f230" fmla="val 539"/>
              <a:gd name="f231" fmla="val 467"/>
              <a:gd name="f232" fmla="val 491"/>
              <a:gd name="f233" fmla="val 462"/>
              <a:gd name="f234" fmla="val 410"/>
              <a:gd name="f235" fmla="val 432"/>
              <a:gd name="f236" fmla="val 373"/>
              <a:gd name="f237" fmla="val 349"/>
              <a:gd name="f238" fmla="val 354"/>
              <a:gd name="f239" fmla="val 379"/>
              <a:gd name="f240" fmla="val 342"/>
              <a:gd name="f241" fmla="val 399"/>
              <a:gd name="f242" fmla="val 301"/>
              <a:gd name="f243" fmla="val 266"/>
              <a:gd name="f244" fmla="val 401"/>
              <a:gd name="f245" fmla="val 242"/>
              <a:gd name="f246" fmla="val 363"/>
              <a:gd name="f247" fmla="val 206"/>
              <a:gd name="f248" fmla="val 208"/>
              <a:gd name="f249" fmla="val 252"/>
              <a:gd name="f250" fmla="val 229"/>
              <a:gd name="f251" fmla="val 268"/>
              <a:gd name="f252" fmla="val 230"/>
              <a:gd name="f253" fmla="val 299"/>
              <a:gd name="f254" fmla="val 321"/>
              <a:gd name="f255" fmla="val 273"/>
              <a:gd name="f256" fmla="val 348"/>
              <a:gd name="f257" fmla="val 415"/>
              <a:gd name="f258" fmla="val 196"/>
              <a:gd name="f259" fmla="val 404"/>
              <a:gd name="f260" fmla="val 171"/>
              <a:gd name="f261" fmla="val 391"/>
              <a:gd name="f262" fmla="val 172"/>
              <a:gd name="f263" fmla="val 378"/>
              <a:gd name="f264" fmla="val 173"/>
              <a:gd name="f265" fmla="val 181"/>
              <a:gd name="f266" fmla="val 195"/>
              <a:gd name="f267" fmla="val 209"/>
              <a:gd name="f268" fmla="val 377"/>
              <a:gd name="f269" fmla="val 217"/>
              <a:gd name="f270" fmla="val 390"/>
              <a:gd name="f271" fmla="val 218"/>
              <a:gd name="f272" fmla="val 220"/>
              <a:gd name="f273" fmla="val 414"/>
              <a:gd name="f274" fmla="val 263"/>
              <a:gd name="f275" fmla="val 276"/>
              <a:gd name="f276" fmla="val 285"/>
              <a:gd name="f277" fmla="val 211"/>
              <a:gd name="f278" fmla="val 286"/>
              <a:gd name="f279" fmla="val 197"/>
              <a:gd name="f280" fmla="val 184"/>
              <a:gd name="f281" fmla="val 277"/>
              <a:gd name="f282" fmla="val 264"/>
              <a:gd name="f283" fmla="val 250"/>
              <a:gd name="f284" fmla="val 179"/>
              <a:gd name="f285" fmla="val 240"/>
              <a:gd name="f286" fmla="val 193"/>
              <a:gd name="f287" fmla="val 239"/>
              <a:gd name="f288" fmla="val 207"/>
              <a:gd name="f289" fmla="+- 0 0 -90"/>
              <a:gd name="f290" fmla="*/ f3 1 648"/>
              <a:gd name="f291" fmla="*/ f4 1 858"/>
              <a:gd name="f292" fmla="val f5"/>
              <a:gd name="f293" fmla="val f6"/>
              <a:gd name="f294" fmla="val f7"/>
              <a:gd name="f295" fmla="*/ f289 f0 1"/>
              <a:gd name="f296" fmla="+- f294 0 f292"/>
              <a:gd name="f297" fmla="+- f293 0 f292"/>
              <a:gd name="f298" fmla="*/ f295 1 f2"/>
              <a:gd name="f299" fmla="*/ f297 1 648"/>
              <a:gd name="f300" fmla="*/ f296 1 858"/>
              <a:gd name="f301" fmla="*/ 164 f297 1"/>
              <a:gd name="f302" fmla="*/ 158 f296 1"/>
              <a:gd name="f303" fmla="*/ 155 f297 1"/>
              <a:gd name="f304" fmla="*/ 17 f296 1"/>
              <a:gd name="f305" fmla="*/ 275 f297 1"/>
              <a:gd name="f306" fmla="*/ 51 f296 1"/>
              <a:gd name="f307" fmla="*/ 396 f297 1"/>
              <a:gd name="f308" fmla="*/ 52 f296 1"/>
              <a:gd name="f309" fmla="*/ 537 f297 1"/>
              <a:gd name="f310" fmla="*/ 53 f296 1"/>
              <a:gd name="f311" fmla="*/ 493 f297 1"/>
              <a:gd name="f312" fmla="*/ 169 f296 1"/>
              <a:gd name="f313" fmla="*/ 482 f297 1"/>
              <a:gd name="f314" fmla="*/ 296 f296 1"/>
              <a:gd name="f315" fmla="*/ 644 f297 1"/>
              <a:gd name="f316" fmla="*/ 303 f296 1"/>
              <a:gd name="f317" fmla="*/ 542 f297 1"/>
              <a:gd name="f318" fmla="*/ 423 f296 1"/>
              <a:gd name="f319" fmla="*/ 525 f297 1"/>
              <a:gd name="f320" fmla="*/ 598 f296 1"/>
              <a:gd name="f321" fmla="*/ 573 f297 1"/>
              <a:gd name="f322" fmla="*/ 730 f296 1"/>
              <a:gd name="f323" fmla="*/ 465 f297 1"/>
              <a:gd name="f324" fmla="*/ 844 f296 1"/>
              <a:gd name="f325" fmla="*/ 384 f297 1"/>
              <a:gd name="f326" fmla="*/ 733 f296 1"/>
              <a:gd name="f327" fmla="*/ 291 f297 1"/>
              <a:gd name="f328" fmla="*/ 723 f296 1"/>
              <a:gd name="f329" fmla="*/ 238 f297 1"/>
              <a:gd name="f330" fmla="*/ 801 f296 1"/>
              <a:gd name="f331" fmla="*/ 84 f297 1"/>
              <a:gd name="f332" fmla="*/ 726 f296 1"/>
              <a:gd name="f333" fmla="*/ 131 f297 1"/>
              <a:gd name="f334" fmla="*/ 603 f296 1"/>
              <a:gd name="f335" fmla="*/ 113 f297 1"/>
              <a:gd name="f336" fmla="*/ 425 f296 1"/>
              <a:gd name="f337" fmla="*/ 24 f297 1"/>
              <a:gd name="f338" fmla="*/ 272 f296 1"/>
              <a:gd name="f339" fmla="*/ 170 f297 1"/>
              <a:gd name="f340" fmla="*/ 295 f296 1"/>
              <a:gd name="f341" fmla="*/ 323 f297 1"/>
              <a:gd name="f342" fmla="*/ 456 f296 1"/>
              <a:gd name="f343" fmla="*/ 227 f297 1"/>
              <a:gd name="f344" fmla="*/ 581 f296 1"/>
              <a:gd name="f345" fmla="*/ 334 f297 1"/>
              <a:gd name="f346" fmla="*/ 650 f296 1"/>
              <a:gd name="f347" fmla="*/ 439 f297 1"/>
              <a:gd name="f348" fmla="*/ 462 f296 1"/>
              <a:gd name="f349" fmla="*/ 349 f296 1"/>
              <a:gd name="f350" fmla="*/ 401 f297 1"/>
              <a:gd name="f351" fmla="*/ 242 f296 1"/>
              <a:gd name="f352" fmla="*/ 253 f297 1"/>
              <a:gd name="f353" fmla="*/ 321 f296 1"/>
              <a:gd name="f354" fmla="*/ 415 f297 1"/>
              <a:gd name="f355" fmla="*/ 196 f296 1"/>
              <a:gd name="f356" fmla="*/ 369 f297 1"/>
              <a:gd name="f357" fmla="*/ 195 f296 1"/>
              <a:gd name="f358" fmla="*/ 286 f297 1"/>
              <a:gd name="f359" fmla="*/ 197 f296 1"/>
              <a:gd name="f360" fmla="*/ 240 f297 1"/>
              <a:gd name="f361" fmla="*/ 193 f296 1"/>
              <a:gd name="f362" fmla="+- f298 0 f1"/>
              <a:gd name="f363" fmla="*/ f301 1 648"/>
              <a:gd name="f364" fmla="*/ f302 1 858"/>
              <a:gd name="f365" fmla="*/ f303 1 648"/>
              <a:gd name="f366" fmla="*/ f304 1 858"/>
              <a:gd name="f367" fmla="*/ f305 1 648"/>
              <a:gd name="f368" fmla="*/ f306 1 858"/>
              <a:gd name="f369" fmla="*/ f307 1 648"/>
              <a:gd name="f370" fmla="*/ f308 1 858"/>
              <a:gd name="f371" fmla="*/ f309 1 648"/>
              <a:gd name="f372" fmla="*/ f310 1 858"/>
              <a:gd name="f373" fmla="*/ f311 1 648"/>
              <a:gd name="f374" fmla="*/ f312 1 858"/>
              <a:gd name="f375" fmla="*/ f313 1 648"/>
              <a:gd name="f376" fmla="*/ f314 1 858"/>
              <a:gd name="f377" fmla="*/ f315 1 648"/>
              <a:gd name="f378" fmla="*/ f316 1 858"/>
              <a:gd name="f379" fmla="*/ f317 1 648"/>
              <a:gd name="f380" fmla="*/ f318 1 858"/>
              <a:gd name="f381" fmla="*/ f319 1 648"/>
              <a:gd name="f382" fmla="*/ f320 1 858"/>
              <a:gd name="f383" fmla="*/ f321 1 648"/>
              <a:gd name="f384" fmla="*/ f322 1 858"/>
              <a:gd name="f385" fmla="*/ f323 1 648"/>
              <a:gd name="f386" fmla="*/ f324 1 858"/>
              <a:gd name="f387" fmla="*/ f325 1 648"/>
              <a:gd name="f388" fmla="*/ f326 1 858"/>
              <a:gd name="f389" fmla="*/ f327 1 648"/>
              <a:gd name="f390" fmla="*/ f328 1 858"/>
              <a:gd name="f391" fmla="*/ f329 1 648"/>
              <a:gd name="f392" fmla="*/ f330 1 858"/>
              <a:gd name="f393" fmla="*/ f331 1 648"/>
              <a:gd name="f394" fmla="*/ f332 1 858"/>
              <a:gd name="f395" fmla="*/ f333 1 648"/>
              <a:gd name="f396" fmla="*/ f334 1 858"/>
              <a:gd name="f397" fmla="*/ f335 1 648"/>
              <a:gd name="f398" fmla="*/ f336 1 858"/>
              <a:gd name="f399" fmla="*/ f337 1 648"/>
              <a:gd name="f400" fmla="*/ f338 1 858"/>
              <a:gd name="f401" fmla="*/ f339 1 648"/>
              <a:gd name="f402" fmla="*/ f340 1 858"/>
              <a:gd name="f403" fmla="*/ f341 1 648"/>
              <a:gd name="f404" fmla="*/ f342 1 858"/>
              <a:gd name="f405" fmla="*/ f343 1 648"/>
              <a:gd name="f406" fmla="*/ f344 1 858"/>
              <a:gd name="f407" fmla="*/ f345 1 648"/>
              <a:gd name="f408" fmla="*/ f346 1 858"/>
              <a:gd name="f409" fmla="*/ f347 1 648"/>
              <a:gd name="f410" fmla="*/ f348 1 858"/>
              <a:gd name="f411" fmla="*/ f349 1 858"/>
              <a:gd name="f412" fmla="*/ f350 1 648"/>
              <a:gd name="f413" fmla="*/ f351 1 858"/>
              <a:gd name="f414" fmla="*/ f352 1 648"/>
              <a:gd name="f415" fmla="*/ f353 1 858"/>
              <a:gd name="f416" fmla="*/ f354 1 648"/>
              <a:gd name="f417" fmla="*/ f355 1 858"/>
              <a:gd name="f418" fmla="*/ f356 1 648"/>
              <a:gd name="f419" fmla="*/ f357 1 858"/>
              <a:gd name="f420" fmla="*/ f358 1 648"/>
              <a:gd name="f421" fmla="*/ f359 1 858"/>
              <a:gd name="f422" fmla="*/ f360 1 648"/>
              <a:gd name="f423" fmla="*/ f361 1 858"/>
              <a:gd name="f424" fmla="*/ 0 1 f299"/>
              <a:gd name="f425" fmla="*/ f293 1 f299"/>
              <a:gd name="f426" fmla="*/ 0 1 f300"/>
              <a:gd name="f427" fmla="*/ f294 1 f300"/>
              <a:gd name="f428" fmla="*/ f363 1 f299"/>
              <a:gd name="f429" fmla="*/ f364 1 f300"/>
              <a:gd name="f430" fmla="*/ f365 1 f299"/>
              <a:gd name="f431" fmla="*/ f366 1 f300"/>
              <a:gd name="f432" fmla="*/ f367 1 f299"/>
              <a:gd name="f433" fmla="*/ f368 1 f300"/>
              <a:gd name="f434" fmla="*/ f369 1 f299"/>
              <a:gd name="f435" fmla="*/ f370 1 f300"/>
              <a:gd name="f436" fmla="*/ f371 1 f299"/>
              <a:gd name="f437" fmla="*/ f372 1 f300"/>
              <a:gd name="f438" fmla="*/ f373 1 f299"/>
              <a:gd name="f439" fmla="*/ f374 1 f300"/>
              <a:gd name="f440" fmla="*/ f375 1 f299"/>
              <a:gd name="f441" fmla="*/ f376 1 f300"/>
              <a:gd name="f442" fmla="*/ f377 1 f299"/>
              <a:gd name="f443" fmla="*/ f378 1 f300"/>
              <a:gd name="f444" fmla="*/ f379 1 f299"/>
              <a:gd name="f445" fmla="*/ f380 1 f300"/>
              <a:gd name="f446" fmla="*/ f381 1 f299"/>
              <a:gd name="f447" fmla="*/ f382 1 f300"/>
              <a:gd name="f448" fmla="*/ f383 1 f299"/>
              <a:gd name="f449" fmla="*/ f384 1 f300"/>
              <a:gd name="f450" fmla="*/ f385 1 f299"/>
              <a:gd name="f451" fmla="*/ f386 1 f300"/>
              <a:gd name="f452" fmla="*/ f387 1 f299"/>
              <a:gd name="f453" fmla="*/ f388 1 f300"/>
              <a:gd name="f454" fmla="*/ f389 1 f299"/>
              <a:gd name="f455" fmla="*/ f390 1 f300"/>
              <a:gd name="f456" fmla="*/ f391 1 f299"/>
              <a:gd name="f457" fmla="*/ f392 1 f300"/>
              <a:gd name="f458" fmla="*/ f393 1 f299"/>
              <a:gd name="f459" fmla="*/ f394 1 f300"/>
              <a:gd name="f460" fmla="*/ f395 1 f299"/>
              <a:gd name="f461" fmla="*/ f396 1 f300"/>
              <a:gd name="f462" fmla="*/ f397 1 f299"/>
              <a:gd name="f463" fmla="*/ f398 1 f300"/>
              <a:gd name="f464" fmla="*/ f399 1 f299"/>
              <a:gd name="f465" fmla="*/ f400 1 f300"/>
              <a:gd name="f466" fmla="*/ f401 1 f299"/>
              <a:gd name="f467" fmla="*/ f402 1 f300"/>
              <a:gd name="f468" fmla="*/ f403 1 f299"/>
              <a:gd name="f469" fmla="*/ f404 1 f300"/>
              <a:gd name="f470" fmla="*/ f405 1 f299"/>
              <a:gd name="f471" fmla="*/ f406 1 f300"/>
              <a:gd name="f472" fmla="*/ f407 1 f299"/>
              <a:gd name="f473" fmla="*/ f408 1 f300"/>
              <a:gd name="f474" fmla="*/ f409 1 f299"/>
              <a:gd name="f475" fmla="*/ f410 1 f300"/>
              <a:gd name="f476" fmla="*/ f411 1 f300"/>
              <a:gd name="f477" fmla="*/ f412 1 f299"/>
              <a:gd name="f478" fmla="*/ f413 1 f300"/>
              <a:gd name="f479" fmla="*/ f414 1 f299"/>
              <a:gd name="f480" fmla="*/ f415 1 f300"/>
              <a:gd name="f481" fmla="*/ f416 1 f299"/>
              <a:gd name="f482" fmla="*/ f417 1 f300"/>
              <a:gd name="f483" fmla="*/ f418 1 f299"/>
              <a:gd name="f484" fmla="*/ f419 1 f300"/>
              <a:gd name="f485" fmla="*/ f420 1 f299"/>
              <a:gd name="f486" fmla="*/ f421 1 f300"/>
              <a:gd name="f487" fmla="*/ f422 1 f299"/>
              <a:gd name="f488" fmla="*/ f423 1 f300"/>
              <a:gd name="f489" fmla="*/ f424 f290 1"/>
              <a:gd name="f490" fmla="*/ f425 f290 1"/>
              <a:gd name="f491" fmla="*/ f427 f291 1"/>
              <a:gd name="f492" fmla="*/ f426 f291 1"/>
              <a:gd name="f493" fmla="*/ f428 f290 1"/>
              <a:gd name="f494" fmla="*/ f429 f291 1"/>
              <a:gd name="f495" fmla="*/ f430 f290 1"/>
              <a:gd name="f496" fmla="*/ f431 f291 1"/>
              <a:gd name="f497" fmla="*/ f432 f290 1"/>
              <a:gd name="f498" fmla="*/ f433 f291 1"/>
              <a:gd name="f499" fmla="*/ f434 f290 1"/>
              <a:gd name="f500" fmla="*/ f435 f291 1"/>
              <a:gd name="f501" fmla="*/ f436 f290 1"/>
              <a:gd name="f502" fmla="*/ f437 f291 1"/>
              <a:gd name="f503" fmla="*/ f438 f290 1"/>
              <a:gd name="f504" fmla="*/ f439 f291 1"/>
              <a:gd name="f505" fmla="*/ f440 f290 1"/>
              <a:gd name="f506" fmla="*/ f441 f291 1"/>
              <a:gd name="f507" fmla="*/ f442 f290 1"/>
              <a:gd name="f508" fmla="*/ f443 f291 1"/>
              <a:gd name="f509" fmla="*/ f444 f290 1"/>
              <a:gd name="f510" fmla="*/ f445 f291 1"/>
              <a:gd name="f511" fmla="*/ f446 f290 1"/>
              <a:gd name="f512" fmla="*/ f447 f291 1"/>
              <a:gd name="f513" fmla="*/ f448 f290 1"/>
              <a:gd name="f514" fmla="*/ f449 f291 1"/>
              <a:gd name="f515" fmla="*/ f450 f290 1"/>
              <a:gd name="f516" fmla="*/ f451 f291 1"/>
              <a:gd name="f517" fmla="*/ f452 f290 1"/>
              <a:gd name="f518" fmla="*/ f453 f291 1"/>
              <a:gd name="f519" fmla="*/ f454 f290 1"/>
              <a:gd name="f520" fmla="*/ f455 f291 1"/>
              <a:gd name="f521" fmla="*/ f456 f290 1"/>
              <a:gd name="f522" fmla="*/ f457 f291 1"/>
              <a:gd name="f523" fmla="*/ f458 f290 1"/>
              <a:gd name="f524" fmla="*/ f459 f291 1"/>
              <a:gd name="f525" fmla="*/ f460 f290 1"/>
              <a:gd name="f526" fmla="*/ f461 f291 1"/>
              <a:gd name="f527" fmla="*/ f462 f290 1"/>
              <a:gd name="f528" fmla="*/ f463 f291 1"/>
              <a:gd name="f529" fmla="*/ f464 f290 1"/>
              <a:gd name="f530" fmla="*/ f465 f291 1"/>
              <a:gd name="f531" fmla="*/ f466 f290 1"/>
              <a:gd name="f532" fmla="*/ f467 f291 1"/>
              <a:gd name="f533" fmla="*/ f468 f290 1"/>
              <a:gd name="f534" fmla="*/ f469 f291 1"/>
              <a:gd name="f535" fmla="*/ f470 f290 1"/>
              <a:gd name="f536" fmla="*/ f471 f291 1"/>
              <a:gd name="f537" fmla="*/ f472 f290 1"/>
              <a:gd name="f538" fmla="*/ f473 f291 1"/>
              <a:gd name="f539" fmla="*/ f474 f290 1"/>
              <a:gd name="f540" fmla="*/ f475 f291 1"/>
              <a:gd name="f541" fmla="*/ f476 f291 1"/>
              <a:gd name="f542" fmla="*/ f477 f290 1"/>
              <a:gd name="f543" fmla="*/ f478 f291 1"/>
              <a:gd name="f544" fmla="*/ f479 f290 1"/>
              <a:gd name="f545" fmla="*/ f480 f291 1"/>
              <a:gd name="f546" fmla="*/ f481 f290 1"/>
              <a:gd name="f547" fmla="*/ f482 f291 1"/>
              <a:gd name="f548" fmla="*/ f483 f290 1"/>
              <a:gd name="f549" fmla="*/ f484 f291 1"/>
              <a:gd name="f550" fmla="*/ f485 f290 1"/>
              <a:gd name="f551" fmla="*/ f486 f291 1"/>
              <a:gd name="f552" fmla="*/ f487 f290 1"/>
              <a:gd name="f553" fmla="*/ f488 f29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2">
                <a:pos x="f493" y="f494"/>
              </a:cxn>
              <a:cxn ang="f362">
                <a:pos x="f495" y="f496"/>
              </a:cxn>
              <a:cxn ang="f362">
                <a:pos x="f497" y="f498"/>
              </a:cxn>
              <a:cxn ang="f362">
                <a:pos x="f499" y="f500"/>
              </a:cxn>
              <a:cxn ang="f362">
                <a:pos x="f501" y="f502"/>
              </a:cxn>
              <a:cxn ang="f362">
                <a:pos x="f503" y="f504"/>
              </a:cxn>
              <a:cxn ang="f362">
                <a:pos x="f505" y="f506"/>
              </a:cxn>
              <a:cxn ang="f362">
                <a:pos x="f507" y="f508"/>
              </a:cxn>
              <a:cxn ang="f362">
                <a:pos x="f509" y="f510"/>
              </a:cxn>
              <a:cxn ang="f362">
                <a:pos x="f511" y="f512"/>
              </a:cxn>
              <a:cxn ang="f362">
                <a:pos x="f513" y="f514"/>
              </a:cxn>
              <a:cxn ang="f362">
                <a:pos x="f515" y="f516"/>
              </a:cxn>
              <a:cxn ang="f362">
                <a:pos x="f517" y="f518"/>
              </a:cxn>
              <a:cxn ang="f362">
                <a:pos x="f519" y="f520"/>
              </a:cxn>
              <a:cxn ang="f362">
                <a:pos x="f521" y="f522"/>
              </a:cxn>
              <a:cxn ang="f362">
                <a:pos x="f523" y="f524"/>
              </a:cxn>
              <a:cxn ang="f362">
                <a:pos x="f525" y="f526"/>
              </a:cxn>
              <a:cxn ang="f362">
                <a:pos x="f527" y="f528"/>
              </a:cxn>
              <a:cxn ang="f362">
                <a:pos x="f529" y="f530"/>
              </a:cxn>
              <a:cxn ang="f362">
                <a:pos x="f531" y="f532"/>
              </a:cxn>
              <a:cxn ang="f362">
                <a:pos x="f533" y="f534"/>
              </a:cxn>
              <a:cxn ang="f362">
                <a:pos x="f535" y="f536"/>
              </a:cxn>
              <a:cxn ang="f362">
                <a:pos x="f537" y="f538"/>
              </a:cxn>
              <a:cxn ang="f362">
                <a:pos x="f539" y="f540"/>
              </a:cxn>
              <a:cxn ang="f362">
                <a:pos x="f533" y="f541"/>
              </a:cxn>
              <a:cxn ang="f362">
                <a:pos x="f542" y="f543"/>
              </a:cxn>
              <a:cxn ang="f362">
                <a:pos x="f544" y="f545"/>
              </a:cxn>
              <a:cxn ang="f362">
                <a:pos x="f546" y="f547"/>
              </a:cxn>
              <a:cxn ang="f362">
                <a:pos x="f548" y="f549"/>
              </a:cxn>
              <a:cxn ang="f362">
                <a:pos x="f546" y="f547"/>
              </a:cxn>
              <a:cxn ang="f362">
                <a:pos x="f550" y="f551"/>
              </a:cxn>
              <a:cxn ang="f362">
                <a:pos x="f552" y="f553"/>
              </a:cxn>
            </a:cxnLst>
            <a:rect l="f489" t="f492" r="f490" b="f491"/>
            <a:pathLst>
              <a:path w="648" h="858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1"/>
                  <a:pt x="f43" y="f39"/>
                </a:cubicBezTo>
                <a:cubicBezTo>
                  <a:pt x="f44" y="f45"/>
                  <a:pt x="f46" y="f35"/>
                  <a:pt x="f47" y="f45"/>
                </a:cubicBezTo>
                <a:cubicBezTo>
                  <a:pt x="f48" y="f41"/>
                  <a:pt x="f49" y="f50"/>
                  <a:pt x="f51" y="f52"/>
                </a:cubicBezTo>
                <a:cubicBezTo>
                  <a:pt x="f53" y="f5"/>
                  <a:pt x="f54" y="f55"/>
                  <a:pt x="f56" y="f57"/>
                </a:cubicBezTo>
                <a:cubicBezTo>
                  <a:pt x="f58" y="f59"/>
                  <a:pt x="f60" y="f19"/>
                  <a:pt x="f61" y="f12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11"/>
                  <a:pt x="f71" y="f72"/>
                </a:cubicBezTo>
                <a:cubicBezTo>
                  <a:pt x="f73" y="f74"/>
                  <a:pt x="f73" y="f75"/>
                  <a:pt x="f76" y="f77"/>
                </a:cubicBezTo>
                <a:cubicBezTo>
                  <a:pt x="f78" y="f79"/>
                  <a:pt x="f54" y="f80"/>
                  <a:pt x="f6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6" y="f88"/>
                  <a:pt x="f89" y="f90"/>
                  <a:pt x="f91" y="f92"/>
                </a:cubicBezTo>
                <a:cubicBezTo>
                  <a:pt x="f93" y="f44"/>
                  <a:pt x="f94" y="f95"/>
                  <a:pt x="f96" y="f97"/>
                </a:cubicBezTo>
                <a:cubicBezTo>
                  <a:pt x="f98" y="f99"/>
                  <a:pt x="f100" y="f101"/>
                  <a:pt x="f102" y="f103"/>
                </a:cubicBezTo>
                <a:cubicBezTo>
                  <a:pt x="f104" y="f62"/>
                  <a:pt x="f105" y="f106"/>
                  <a:pt x="f107" y="f108"/>
                </a:cubicBezTo>
                <a:cubicBezTo>
                  <a:pt x="f54" y="f109"/>
                  <a:pt x="f110" y="f91"/>
                  <a:pt x="f111" y="f112"/>
                </a:cubicBezTo>
                <a:cubicBezTo>
                  <a:pt x="f113" y="f114"/>
                  <a:pt x="f115" y="f116"/>
                  <a:pt x="f117" y="f118"/>
                </a:cubicBezTo>
                <a:cubicBezTo>
                  <a:pt x="f119" y="f120"/>
                  <a:pt x="f82" y="f121"/>
                  <a:pt x="f115" y="f122"/>
                </a:cubicBezTo>
                <a:cubicBezTo>
                  <a:pt x="f123" y="f124"/>
                  <a:pt x="f125" y="f7"/>
                  <a:pt x="f126" y="f124"/>
                </a:cubicBezTo>
                <a:cubicBezTo>
                  <a:pt x="f127" y="f128"/>
                  <a:pt x="f97" y="f129"/>
                  <a:pt x="f130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43" y="f138"/>
                  <a:pt x="f139" y="f140"/>
                  <a:pt x="f141" y="f140"/>
                </a:cubicBezTo>
                <a:cubicBezTo>
                  <a:pt x="f142" y="f138"/>
                  <a:pt x="f143" y="f144"/>
                  <a:pt x="f75" y="f140"/>
                </a:cubicBezTo>
                <a:cubicBezTo>
                  <a:pt x="f145" y="f146"/>
                  <a:pt x="f147" y="f144"/>
                  <a:pt x="f148" y="f149"/>
                </a:cubicBezTo>
                <a:cubicBezTo>
                  <a:pt x="f150" y="f151"/>
                  <a:pt x="f11" y="f152"/>
                  <a:pt x="f153" y="f154"/>
                </a:cubicBezTo>
                <a:cubicBezTo>
                  <a:pt x="f155" y="f156"/>
                  <a:pt x="f8" y="f7"/>
                  <a:pt x="f157" y="f158"/>
                </a:cubicBezTo>
                <a:cubicBezTo>
                  <a:pt x="f159" y="f122"/>
                  <a:pt x="f160" y="f161"/>
                  <a:pt x="f162" y="f163"/>
                </a:cubicBezTo>
                <a:cubicBezTo>
                  <a:pt x="f164" y="f165"/>
                  <a:pt x="f166" y="f167"/>
                  <a:pt x="f168" y="f169"/>
                </a:cubicBezTo>
                <a:cubicBezTo>
                  <a:pt x="f170" y="f171"/>
                  <a:pt x="f172" y="f109"/>
                  <a:pt x="f168" y="f173"/>
                </a:cubicBezTo>
                <a:cubicBezTo>
                  <a:pt x="f174" y="f104"/>
                  <a:pt x="f175" y="f176"/>
                  <a:pt x="f18" y="f177"/>
                </a:cubicBezTo>
                <a:cubicBezTo>
                  <a:pt x="f24" y="f178"/>
                  <a:pt x="f179" y="f180"/>
                  <a:pt x="f20" y="f181"/>
                </a:cubicBezTo>
                <a:cubicBezTo>
                  <a:pt x="f59" y="f95"/>
                  <a:pt x="f160" y="f182"/>
                  <a:pt x="f183" y="f184"/>
                </a:cubicBezTo>
                <a:cubicBezTo>
                  <a:pt x="f185" y="f186"/>
                  <a:pt x="f5" y="f87"/>
                  <a:pt x="f187" y="f188"/>
                </a:cubicBezTo>
                <a:cubicBezTo>
                  <a:pt x="f189" y="f190"/>
                  <a:pt x="f191" y="f192"/>
                  <a:pt x="f24" y="f193"/>
                </a:cubicBezTo>
                <a:cubicBezTo>
                  <a:pt x="f194" y="f195"/>
                  <a:pt x="f63" y="f196"/>
                  <a:pt x="f8" y="f9"/>
                </a:cubicBezTo>
                <a:close/>
                <a:moveTo>
                  <a:pt x="f197" y="f198"/>
                </a:moveTo>
                <a:cubicBezTo>
                  <a:pt x="f199" y="f200"/>
                  <a:pt x="f201" y="f200"/>
                  <a:pt x="f202" y="f203"/>
                </a:cubicBezTo>
                <a:cubicBezTo>
                  <a:pt x="f79" y="f204"/>
                  <a:pt x="f205" y="f206"/>
                  <a:pt x="f69" y="f207"/>
                </a:cubicBezTo>
                <a:cubicBezTo>
                  <a:pt x="f208" y="f209"/>
                  <a:pt x="f210" y="f211"/>
                  <a:pt x="f212" y="f213"/>
                </a:cubicBezTo>
                <a:cubicBezTo>
                  <a:pt x="f214" y="f215"/>
                  <a:pt x="f216" y="f217"/>
                  <a:pt x="f218" y="f6"/>
                </a:cubicBezTo>
                <a:cubicBezTo>
                  <a:pt x="f219" y="f220"/>
                  <a:pt x="f221" y="f222"/>
                  <a:pt x="f223" y="f224"/>
                </a:cubicBezTo>
                <a:cubicBezTo>
                  <a:pt x="f225" y="f226"/>
                  <a:pt x="f227" y="f108"/>
                  <a:pt x="f127" y="f228"/>
                </a:cubicBezTo>
                <a:cubicBezTo>
                  <a:pt x="f229" y="f230"/>
                  <a:pt x="f231" y="f232"/>
                  <a:pt x="f178" y="f233"/>
                </a:cubicBezTo>
                <a:cubicBezTo>
                  <a:pt x="f234" y="f235"/>
                  <a:pt x="f236" y="f99"/>
                  <a:pt x="f197" y="f198"/>
                </a:cubicBezTo>
                <a:close/>
                <a:moveTo>
                  <a:pt x="f202" y="f237"/>
                </a:moveTo>
                <a:cubicBezTo>
                  <a:pt x="f238" y="f237"/>
                  <a:pt x="f239" y="f240"/>
                  <a:pt x="f241" y="f201"/>
                </a:cubicBezTo>
                <a:cubicBezTo>
                  <a:pt x="f49" y="f242"/>
                  <a:pt x="f49" y="f243"/>
                  <a:pt x="f244" y="f245"/>
                </a:cubicBezTo>
                <a:cubicBezTo>
                  <a:pt x="f246" y="f247"/>
                  <a:pt x="f216" y="f248"/>
                  <a:pt x="f249" y="f32"/>
                </a:cubicBezTo>
                <a:cubicBezTo>
                  <a:pt x="f250" y="f251"/>
                  <a:pt x="f252" y="f253"/>
                  <a:pt x="f85" y="f254"/>
                </a:cubicBezTo>
                <a:cubicBezTo>
                  <a:pt x="f255" y="f142"/>
                  <a:pt x="f253" y="f256"/>
                  <a:pt x="f202" y="f237"/>
                </a:cubicBezTo>
                <a:close/>
                <a:moveTo>
                  <a:pt x="f257" y="f258"/>
                </a:moveTo>
                <a:cubicBezTo>
                  <a:pt x="f257" y="f208"/>
                  <a:pt x="f259" y="f260"/>
                  <a:pt x="f261" y="f262"/>
                </a:cubicBezTo>
                <a:cubicBezTo>
                  <a:pt x="f263" y="f264"/>
                  <a:pt x="f184" y="f265"/>
                  <a:pt x="f184" y="f266"/>
                </a:cubicBezTo>
                <a:cubicBezTo>
                  <a:pt x="f184" y="f267"/>
                  <a:pt x="f268" y="f269"/>
                  <a:pt x="f270" y="f271"/>
                </a:cubicBezTo>
                <a:cubicBezTo>
                  <a:pt x="f132" y="f272"/>
                  <a:pt x="f273" y="f267"/>
                  <a:pt x="f257" y="f258"/>
                </a:cubicBezTo>
                <a:close/>
                <a:moveTo>
                  <a:pt x="f274" y="f271"/>
                </a:moveTo>
                <a:cubicBezTo>
                  <a:pt x="f275" y="f271"/>
                  <a:pt x="f276" y="f277"/>
                  <a:pt x="f278" y="f279"/>
                </a:cubicBezTo>
                <a:cubicBezTo>
                  <a:pt x="f72" y="f280"/>
                  <a:pt x="f281" y="f262"/>
                  <a:pt x="f282" y="f262"/>
                </a:cubicBezTo>
                <a:cubicBezTo>
                  <a:pt x="f283" y="f262"/>
                  <a:pt x="f245" y="f284"/>
                  <a:pt x="f285" y="f286"/>
                </a:cubicBezTo>
                <a:cubicBezTo>
                  <a:pt x="f287" y="f288"/>
                  <a:pt x="f11" y="f271"/>
                  <a:pt x="f274" y="f271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C16626DB-6D9F-6523-9C9A-EC098DD7F00F}"/>
              </a:ext>
            </a:extLst>
          </p:cNvPr>
          <p:cNvSpPr/>
          <p:nvPr/>
        </p:nvSpPr>
        <p:spPr>
          <a:xfrm>
            <a:off x="3282952" y="1155701"/>
            <a:ext cx="706438" cy="974722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616"/>
              <a:gd name="f8" fmla="val 850"/>
              <a:gd name="f9" fmla="val 336"/>
              <a:gd name="f10" fmla="val 672"/>
              <a:gd name="f11" fmla="val 316"/>
              <a:gd name="f12" fmla="val 299"/>
              <a:gd name="f13" fmla="val 280"/>
              <a:gd name="f14" fmla="val 693"/>
              <a:gd name="f15" fmla="val 713"/>
              <a:gd name="f16" fmla="val 734"/>
              <a:gd name="f17" fmla="val 279"/>
              <a:gd name="f18" fmla="val 753"/>
              <a:gd name="f19" fmla="val 772"/>
              <a:gd name="f20" fmla="val 277"/>
              <a:gd name="f21" fmla="val 791"/>
              <a:gd name="f22" fmla="val 274"/>
              <a:gd name="f23" fmla="val 820"/>
              <a:gd name="f24" fmla="val 251"/>
              <a:gd name="f25" fmla="val 841"/>
              <a:gd name="f26" fmla="val 223"/>
              <a:gd name="f27" fmla="val 840"/>
              <a:gd name="f28" fmla="val 189"/>
              <a:gd name="f29" fmla="val 839"/>
              <a:gd name="f30" fmla="val 166"/>
              <a:gd name="f31" fmla="val 165"/>
              <a:gd name="f32" fmla="val 788"/>
              <a:gd name="f33" fmla="val 164"/>
              <a:gd name="f34" fmla="val 731"/>
              <a:gd name="f35" fmla="val 674"/>
              <a:gd name="f36" fmla="val 162"/>
              <a:gd name="f37" fmla="val 617"/>
              <a:gd name="f38" fmla="val 607"/>
              <a:gd name="f39" fmla="val 159"/>
              <a:gd name="f40" fmla="val 595"/>
              <a:gd name="f41" fmla="val 154"/>
              <a:gd name="f42" fmla="val 586"/>
              <a:gd name="f43" fmla="val 136"/>
              <a:gd name="f44" fmla="val 551"/>
              <a:gd name="f45" fmla="val 130"/>
              <a:gd name="f46" fmla="val 515"/>
              <a:gd name="f47" fmla="val 129"/>
              <a:gd name="f48" fmla="val 477"/>
              <a:gd name="f49" fmla="val 450"/>
              <a:gd name="f50" fmla="val 422"/>
              <a:gd name="f51" fmla="val 391"/>
              <a:gd name="f52" fmla="val 124"/>
              <a:gd name="f53" fmla="val 396"/>
              <a:gd name="f54" fmla="val 121"/>
              <a:gd name="f55" fmla="val 398"/>
              <a:gd name="f56" fmla="val 119"/>
              <a:gd name="f57" fmla="val 401"/>
              <a:gd name="f58" fmla="val 113"/>
              <a:gd name="f59" fmla="val 415"/>
              <a:gd name="f60" fmla="val 107"/>
              <a:gd name="f61" fmla="val 429"/>
              <a:gd name="f62" fmla="val 102"/>
              <a:gd name="f63" fmla="val 444"/>
              <a:gd name="f64" fmla="val 93"/>
              <a:gd name="f65" fmla="val 470"/>
              <a:gd name="f66" fmla="val 68"/>
              <a:gd name="f67" fmla="val 484"/>
              <a:gd name="f68" fmla="val 43"/>
              <a:gd name="f69" fmla="val 478"/>
              <a:gd name="f70" fmla="val 16"/>
              <a:gd name="f71" fmla="val 472"/>
              <a:gd name="f72" fmla="val 447"/>
              <a:gd name="f73" fmla="val 6"/>
              <a:gd name="f74" fmla="val 420"/>
              <a:gd name="f75" fmla="val 23"/>
              <a:gd name="f76" fmla="val 337"/>
              <a:gd name="f77" fmla="val 74"/>
              <a:gd name="f78" fmla="val 286"/>
              <a:gd name="f79" fmla="val 155"/>
              <a:gd name="f80" fmla="val 264"/>
              <a:gd name="f81" fmla="val 161"/>
              <a:gd name="f82" fmla="val 262"/>
              <a:gd name="f83" fmla="val 167"/>
              <a:gd name="f84" fmla="val 261"/>
              <a:gd name="f85" fmla="val 168"/>
              <a:gd name="f86" fmla="val 229"/>
              <a:gd name="f87" fmla="val 151"/>
              <a:gd name="f88" fmla="val 200"/>
              <a:gd name="f89" fmla="val 147"/>
              <a:gd name="f90" fmla="val 171"/>
              <a:gd name="f91" fmla="val 145"/>
              <a:gd name="f92" fmla="val 153"/>
              <a:gd name="f93" fmla="val 133"/>
              <a:gd name="f94" fmla="val 158"/>
              <a:gd name="f95" fmla="val 114"/>
              <a:gd name="f96" fmla="val 98"/>
              <a:gd name="f97" fmla="val 156"/>
              <a:gd name="f98" fmla="val 91"/>
              <a:gd name="f99" fmla="val 143"/>
              <a:gd name="f100" fmla="val 66"/>
              <a:gd name="f101" fmla="val 40"/>
              <a:gd name="f102" fmla="val 22"/>
              <a:gd name="f103" fmla="val 183"/>
              <a:gd name="f104" fmla="val 4"/>
              <a:gd name="f105" fmla="val 210"/>
              <a:gd name="f106" fmla="val 2"/>
              <a:gd name="f107" fmla="val 234"/>
              <a:gd name="f108" fmla="val 17"/>
              <a:gd name="f109" fmla="val 240"/>
              <a:gd name="f110" fmla="val 20"/>
              <a:gd name="f111" fmla="val 250"/>
              <a:gd name="f112" fmla="val 21"/>
              <a:gd name="f113" fmla="val 256"/>
              <a:gd name="f114" fmla="val 18"/>
              <a:gd name="f115" fmla="val 291"/>
              <a:gd name="f116" fmla="val 325"/>
              <a:gd name="f117" fmla="val 366"/>
              <a:gd name="f118" fmla="val 376"/>
              <a:gd name="f119" fmla="val 382"/>
              <a:gd name="f120" fmla="val 406"/>
              <a:gd name="f121" fmla="val 433"/>
              <a:gd name="f122" fmla="val 452"/>
              <a:gd name="f123" fmla="val 473"/>
              <a:gd name="f124" fmla="val 67"/>
              <a:gd name="f125" fmla="val 459"/>
              <a:gd name="f126" fmla="val 456"/>
              <a:gd name="f127" fmla="val 96"/>
              <a:gd name="f128" fmla="val 453"/>
              <a:gd name="f129" fmla="val 105"/>
              <a:gd name="f130" fmla="val 455"/>
              <a:gd name="f131" fmla="val 109"/>
              <a:gd name="f132" fmla="val 479"/>
              <a:gd name="f133" fmla="val 471"/>
              <a:gd name="f134" fmla="val 206"/>
              <a:gd name="f135" fmla="val 252"/>
              <a:gd name="f136" fmla="val 443"/>
              <a:gd name="f137" fmla="val 254"/>
              <a:gd name="f138" fmla="val 442"/>
              <a:gd name="f139" fmla="val 259"/>
              <a:gd name="f140" fmla="val 448"/>
              <a:gd name="f141" fmla="val 454"/>
              <a:gd name="f142" fmla="val 460"/>
              <a:gd name="f143" fmla="val 539"/>
              <a:gd name="f144" fmla="val 590"/>
              <a:gd name="f145" fmla="val 335"/>
              <a:gd name="f146" fmla="val 609"/>
              <a:gd name="f147" fmla="val 416"/>
              <a:gd name="f148" fmla="val 446"/>
              <a:gd name="f149" fmla="val 600"/>
              <a:gd name="f150" fmla="val 572"/>
              <a:gd name="f151" fmla="val 546"/>
              <a:gd name="f152" fmla="val 485"/>
              <a:gd name="f153" fmla="val 522"/>
              <a:gd name="f154" fmla="val 469"/>
              <a:gd name="f155" fmla="val 513"/>
              <a:gd name="f156" fmla="val 441"/>
              <a:gd name="f157" fmla="val 507"/>
              <a:gd name="f158" fmla="val 424"/>
              <a:gd name="f159" fmla="val 500"/>
              <a:gd name="f160" fmla="val 409"/>
              <a:gd name="f161" fmla="val 494"/>
              <a:gd name="f162" fmla="val 393"/>
              <a:gd name="f163" fmla="val 491"/>
              <a:gd name="f164" fmla="val 489"/>
              <a:gd name="f165" fmla="val 394"/>
              <a:gd name="f166" fmla="val 486"/>
              <a:gd name="f167" fmla="val 400"/>
              <a:gd name="f168" fmla="val 487"/>
              <a:gd name="f169" fmla="val 413"/>
              <a:gd name="f170" fmla="val 480"/>
              <a:gd name="f171" fmla="val 530"/>
              <a:gd name="f172" fmla="val 545"/>
              <a:gd name="f173" fmla="val 561"/>
              <a:gd name="f174" fmla="val 466"/>
              <a:gd name="f175" fmla="val 574"/>
              <a:gd name="f176" fmla="val 594"/>
              <a:gd name="f177" fmla="val 614"/>
              <a:gd name="f178" fmla="val 635"/>
              <a:gd name="f179" fmla="val 684"/>
              <a:gd name="f180" fmla="val 733"/>
              <a:gd name="f181" fmla="val 782"/>
              <a:gd name="f182" fmla="val 811"/>
              <a:gd name="f183" fmla="val 434"/>
              <a:gd name="f184" fmla="val 834"/>
              <a:gd name="f185" fmla="val 407"/>
              <a:gd name="f186" fmla="val 373"/>
              <a:gd name="f187" fmla="val 338"/>
              <a:gd name="f188" fmla="val 823"/>
              <a:gd name="f189" fmla="val 786"/>
              <a:gd name="f190" fmla="val 755"/>
              <a:gd name="f191" fmla="val 725"/>
              <a:gd name="f192" fmla="val 694"/>
              <a:gd name="f193" fmla="val 687"/>
              <a:gd name="f194" fmla="val 680"/>
              <a:gd name="f195" fmla="val 308"/>
              <a:gd name="f196" fmla="val 298"/>
              <a:gd name="f197" fmla="val 344"/>
              <a:gd name="f198" fmla="val 296"/>
              <a:gd name="f199" fmla="val 370"/>
              <a:gd name="f200" fmla="val 387"/>
              <a:gd name="f201" fmla="val 247"/>
              <a:gd name="f202" fmla="val 397"/>
              <a:gd name="f203" fmla="val 226"/>
              <a:gd name="f204" fmla="val 392"/>
              <a:gd name="f205" fmla="val 208"/>
              <a:gd name="f206" fmla="val 374"/>
              <a:gd name="f207" fmla="val 194"/>
              <a:gd name="f208" fmla="val 341"/>
              <a:gd name="f209" fmla="val 169"/>
              <a:gd name="f210" fmla="val 276"/>
              <a:gd name="f211" fmla="val 243"/>
              <a:gd name="f212" fmla="val 193"/>
              <a:gd name="f213" fmla="val 222"/>
              <a:gd name="f214" fmla="val 217"/>
              <a:gd name="f215" fmla="val 228"/>
              <a:gd name="f216" fmla="val 230"/>
              <a:gd name="f217" fmla="val 273"/>
              <a:gd name="f218" fmla="val 357"/>
              <a:gd name="f219" fmla="val 351"/>
              <a:gd name="f220" fmla="val 140"/>
              <a:gd name="f221" fmla="val 146"/>
              <a:gd name="f222" fmla="val 345"/>
              <a:gd name="f223" fmla="val 353"/>
              <a:gd name="f224" fmla="val 160"/>
              <a:gd name="f225" fmla="val 362"/>
              <a:gd name="f226" fmla="val 371"/>
              <a:gd name="f227" fmla="val 364"/>
              <a:gd name="f228" fmla="val 149"/>
              <a:gd name="f229" fmla="val 268"/>
              <a:gd name="f230" fmla="val 137"/>
              <a:gd name="f231" fmla="val 257"/>
              <a:gd name="f232" fmla="val 138"/>
              <a:gd name="f233" fmla="val 139"/>
              <a:gd name="f234" fmla="val 244"/>
              <a:gd name="f235" fmla="val 245"/>
              <a:gd name="f236" fmla="val 152"/>
              <a:gd name="f237" fmla="val 157"/>
              <a:gd name="f238" fmla="val 269"/>
              <a:gd name="f239" fmla="+- 0 0 -90"/>
              <a:gd name="f240" fmla="*/ f4 1 616"/>
              <a:gd name="f241" fmla="*/ f5 1 850"/>
              <a:gd name="f242" fmla="val f6"/>
              <a:gd name="f243" fmla="val f7"/>
              <a:gd name="f244" fmla="val f8"/>
              <a:gd name="f245" fmla="*/ f239 f0 1"/>
              <a:gd name="f246" fmla="+- f244 0 f242"/>
              <a:gd name="f247" fmla="+- f243 0 f242"/>
              <a:gd name="f248" fmla="*/ f245 1 f3"/>
              <a:gd name="f249" fmla="*/ f247 1 616"/>
              <a:gd name="f250" fmla="*/ f246 1 850"/>
              <a:gd name="f251" fmla="*/ 336 f247 1"/>
              <a:gd name="f252" fmla="*/ 672 f246 1"/>
              <a:gd name="f253" fmla="*/ 280 f247 1"/>
              <a:gd name="f254" fmla="*/ 734 f246 1"/>
              <a:gd name="f255" fmla="*/ 277 f247 1"/>
              <a:gd name="f256" fmla="*/ 791 f246 1"/>
              <a:gd name="f257" fmla="*/ 223 f247 1"/>
              <a:gd name="f258" fmla="*/ 840 f246 1"/>
              <a:gd name="f259" fmla="*/ 165 f247 1"/>
              <a:gd name="f260" fmla="*/ 788 f246 1"/>
              <a:gd name="f261" fmla="*/ 162 f247 1"/>
              <a:gd name="f262" fmla="*/ 617 f246 1"/>
              <a:gd name="f263" fmla="*/ 154 f247 1"/>
              <a:gd name="f264" fmla="*/ 586 f246 1"/>
              <a:gd name="f265" fmla="*/ 129 f247 1"/>
              <a:gd name="f266" fmla="*/ 477 f246 1"/>
              <a:gd name="f267" fmla="*/ 391 f246 1"/>
              <a:gd name="f268" fmla="*/ 119 f247 1"/>
              <a:gd name="f269" fmla="*/ 401 f246 1"/>
              <a:gd name="f270" fmla="*/ 102 f247 1"/>
              <a:gd name="f271" fmla="*/ 444 f246 1"/>
              <a:gd name="f272" fmla="*/ 43 f247 1"/>
              <a:gd name="f273" fmla="*/ 478 f246 1"/>
              <a:gd name="f274" fmla="*/ 6 f247 1"/>
              <a:gd name="f275" fmla="*/ 420 f246 1"/>
              <a:gd name="f276" fmla="*/ 155 f247 1"/>
              <a:gd name="f277" fmla="*/ 264 f246 1"/>
              <a:gd name="f278" fmla="*/ 168 f247 1"/>
              <a:gd name="f279" fmla="*/ 261 f246 1"/>
              <a:gd name="f280" fmla="*/ 147 f247 1"/>
              <a:gd name="f281" fmla="*/ 171 f246 1"/>
              <a:gd name="f282" fmla="*/ 158 f247 1"/>
              <a:gd name="f283" fmla="*/ 114 f246 1"/>
              <a:gd name="f284" fmla="*/ 156 f247 1"/>
              <a:gd name="f285" fmla="*/ 91 f246 1"/>
              <a:gd name="f286" fmla="*/ 164 f247 1"/>
              <a:gd name="f287" fmla="*/ 22 f246 1"/>
              <a:gd name="f288" fmla="*/ 234 f247 1"/>
              <a:gd name="f289" fmla="*/ 17 f246 1"/>
              <a:gd name="f290" fmla="*/ 256 f247 1"/>
              <a:gd name="f291" fmla="*/ 18 f246 1"/>
              <a:gd name="f292" fmla="*/ 360 f247 1"/>
              <a:gd name="f293" fmla="*/ 382 f247 1"/>
              <a:gd name="f294" fmla="*/ 16 f246 1"/>
              <a:gd name="f295" fmla="*/ 452 f247 1"/>
              <a:gd name="f296" fmla="*/ 459 f247 1"/>
              <a:gd name="f297" fmla="*/ 455 f247 1"/>
              <a:gd name="f298" fmla="*/ 109 f246 1"/>
              <a:gd name="f299" fmla="*/ 444 f247 1"/>
              <a:gd name="f300" fmla="*/ 252 f246 1"/>
              <a:gd name="f301" fmla="*/ 442 f247 1"/>
              <a:gd name="f302" fmla="*/ 259 f246 1"/>
              <a:gd name="f303" fmla="*/ 460 f247 1"/>
              <a:gd name="f304" fmla="*/ 609 f247 1"/>
              <a:gd name="f305" fmla="*/ 416 f246 1"/>
              <a:gd name="f306" fmla="*/ 572 f247 1"/>
              <a:gd name="f307" fmla="*/ 513 f247 1"/>
              <a:gd name="f308" fmla="*/ 441 f246 1"/>
              <a:gd name="f309" fmla="*/ 494 f247 1"/>
              <a:gd name="f310" fmla="*/ 393 f246 1"/>
              <a:gd name="f311" fmla="*/ 486 f247 1"/>
              <a:gd name="f312" fmla="*/ 394 f246 1"/>
              <a:gd name="f313" fmla="*/ 413 f246 1"/>
              <a:gd name="f314" fmla="*/ 480 f247 1"/>
              <a:gd name="f315" fmla="*/ 530 f246 1"/>
              <a:gd name="f316" fmla="*/ 466 f247 1"/>
              <a:gd name="f317" fmla="*/ 574 f246 1"/>
              <a:gd name="f318" fmla="*/ 453 f247 1"/>
              <a:gd name="f319" fmla="*/ 635 f246 1"/>
              <a:gd name="f320" fmla="*/ 782 f246 1"/>
              <a:gd name="f321" fmla="*/ 407 f247 1"/>
              <a:gd name="f322" fmla="*/ 841 f246 1"/>
              <a:gd name="f323" fmla="*/ 786 f246 1"/>
              <a:gd name="f324" fmla="*/ 694 f246 1"/>
              <a:gd name="f325" fmla="*/ 308 f247 1"/>
              <a:gd name="f326" fmla="*/ 298 f246 1"/>
              <a:gd name="f327" fmla="*/ 387 f247 1"/>
              <a:gd name="f328" fmla="*/ 247 f246 1"/>
              <a:gd name="f329" fmla="*/ 374 f247 1"/>
              <a:gd name="f330" fmla="*/ 194 f246 1"/>
              <a:gd name="f331" fmla="*/ 243 f247 1"/>
              <a:gd name="f332" fmla="*/ 193 f246 1"/>
              <a:gd name="f333" fmla="*/ 230 f247 1"/>
              <a:gd name="f334" fmla="*/ 250 f246 1"/>
              <a:gd name="f335" fmla="*/ 357 f247 1"/>
              <a:gd name="f336" fmla="*/ 130 f246 1"/>
              <a:gd name="f337" fmla="*/ 344 f247 1"/>
              <a:gd name="f338" fmla="*/ 151 f246 1"/>
              <a:gd name="f339" fmla="*/ 165 f246 1"/>
              <a:gd name="f340" fmla="*/ 371 f247 1"/>
              <a:gd name="f341" fmla="*/ 279 f247 1"/>
              <a:gd name="f342" fmla="*/ 149 f246 1"/>
              <a:gd name="f343" fmla="*/ 257 f247 1"/>
              <a:gd name="f344" fmla="*/ 138 f246 1"/>
              <a:gd name="f345" fmla="*/ 245 f247 1"/>
              <a:gd name="f346" fmla="*/ 152 f246 1"/>
              <a:gd name="f347" fmla="*/ 259 f247 1"/>
              <a:gd name="f348" fmla="*/ 164 f246 1"/>
              <a:gd name="f349" fmla="+- f248 0 f1"/>
              <a:gd name="f350" fmla="*/ f251 1 616"/>
              <a:gd name="f351" fmla="*/ f252 1 850"/>
              <a:gd name="f352" fmla="*/ f253 1 616"/>
              <a:gd name="f353" fmla="*/ f254 1 850"/>
              <a:gd name="f354" fmla="*/ f255 1 616"/>
              <a:gd name="f355" fmla="*/ f256 1 850"/>
              <a:gd name="f356" fmla="*/ f257 1 616"/>
              <a:gd name="f357" fmla="*/ f258 1 850"/>
              <a:gd name="f358" fmla="*/ f259 1 616"/>
              <a:gd name="f359" fmla="*/ f260 1 850"/>
              <a:gd name="f360" fmla="*/ f261 1 616"/>
              <a:gd name="f361" fmla="*/ f262 1 850"/>
              <a:gd name="f362" fmla="*/ f263 1 616"/>
              <a:gd name="f363" fmla="*/ f264 1 850"/>
              <a:gd name="f364" fmla="*/ f265 1 616"/>
              <a:gd name="f365" fmla="*/ f266 1 850"/>
              <a:gd name="f366" fmla="*/ f267 1 850"/>
              <a:gd name="f367" fmla="*/ f268 1 616"/>
              <a:gd name="f368" fmla="*/ f269 1 850"/>
              <a:gd name="f369" fmla="*/ f270 1 616"/>
              <a:gd name="f370" fmla="*/ f271 1 850"/>
              <a:gd name="f371" fmla="*/ f272 1 616"/>
              <a:gd name="f372" fmla="*/ f273 1 850"/>
              <a:gd name="f373" fmla="*/ f274 1 616"/>
              <a:gd name="f374" fmla="*/ f275 1 850"/>
              <a:gd name="f375" fmla="*/ f276 1 616"/>
              <a:gd name="f376" fmla="*/ f277 1 850"/>
              <a:gd name="f377" fmla="*/ f278 1 616"/>
              <a:gd name="f378" fmla="*/ f279 1 850"/>
              <a:gd name="f379" fmla="*/ f280 1 616"/>
              <a:gd name="f380" fmla="*/ f281 1 850"/>
              <a:gd name="f381" fmla="*/ f282 1 616"/>
              <a:gd name="f382" fmla="*/ f283 1 850"/>
              <a:gd name="f383" fmla="*/ f284 1 616"/>
              <a:gd name="f384" fmla="*/ f285 1 850"/>
              <a:gd name="f385" fmla="*/ f286 1 616"/>
              <a:gd name="f386" fmla="*/ f287 1 850"/>
              <a:gd name="f387" fmla="*/ f288 1 616"/>
              <a:gd name="f388" fmla="*/ f289 1 850"/>
              <a:gd name="f389" fmla="*/ f290 1 616"/>
              <a:gd name="f390" fmla="*/ f291 1 850"/>
              <a:gd name="f391" fmla="*/ f292 1 616"/>
              <a:gd name="f392" fmla="*/ f293 1 616"/>
              <a:gd name="f393" fmla="*/ f294 1 850"/>
              <a:gd name="f394" fmla="*/ f295 1 616"/>
              <a:gd name="f395" fmla="*/ f296 1 616"/>
              <a:gd name="f396" fmla="*/ f297 1 616"/>
              <a:gd name="f397" fmla="*/ f298 1 850"/>
              <a:gd name="f398" fmla="*/ f299 1 616"/>
              <a:gd name="f399" fmla="*/ f300 1 850"/>
              <a:gd name="f400" fmla="*/ f301 1 616"/>
              <a:gd name="f401" fmla="*/ f302 1 850"/>
              <a:gd name="f402" fmla="*/ f303 1 616"/>
              <a:gd name="f403" fmla="*/ f304 1 616"/>
              <a:gd name="f404" fmla="*/ f305 1 850"/>
              <a:gd name="f405" fmla="*/ f306 1 616"/>
              <a:gd name="f406" fmla="*/ f307 1 616"/>
              <a:gd name="f407" fmla="*/ f308 1 850"/>
              <a:gd name="f408" fmla="*/ f309 1 616"/>
              <a:gd name="f409" fmla="*/ f310 1 850"/>
              <a:gd name="f410" fmla="*/ f311 1 616"/>
              <a:gd name="f411" fmla="*/ f312 1 850"/>
              <a:gd name="f412" fmla="*/ f313 1 850"/>
              <a:gd name="f413" fmla="*/ f314 1 616"/>
              <a:gd name="f414" fmla="*/ f315 1 850"/>
              <a:gd name="f415" fmla="*/ f316 1 616"/>
              <a:gd name="f416" fmla="*/ f317 1 850"/>
              <a:gd name="f417" fmla="*/ f318 1 616"/>
              <a:gd name="f418" fmla="*/ f319 1 850"/>
              <a:gd name="f419" fmla="*/ f320 1 850"/>
              <a:gd name="f420" fmla="*/ f321 1 616"/>
              <a:gd name="f421" fmla="*/ f322 1 850"/>
              <a:gd name="f422" fmla="*/ f323 1 850"/>
              <a:gd name="f423" fmla="*/ f324 1 850"/>
              <a:gd name="f424" fmla="*/ f325 1 616"/>
              <a:gd name="f425" fmla="*/ f326 1 850"/>
              <a:gd name="f426" fmla="*/ f327 1 616"/>
              <a:gd name="f427" fmla="*/ f328 1 850"/>
              <a:gd name="f428" fmla="*/ f329 1 616"/>
              <a:gd name="f429" fmla="*/ f330 1 850"/>
              <a:gd name="f430" fmla="*/ f331 1 616"/>
              <a:gd name="f431" fmla="*/ f332 1 850"/>
              <a:gd name="f432" fmla="*/ f333 1 616"/>
              <a:gd name="f433" fmla="*/ f334 1 850"/>
              <a:gd name="f434" fmla="*/ f335 1 616"/>
              <a:gd name="f435" fmla="*/ f336 1 850"/>
              <a:gd name="f436" fmla="*/ f337 1 616"/>
              <a:gd name="f437" fmla="*/ f338 1 850"/>
              <a:gd name="f438" fmla="*/ f339 1 850"/>
              <a:gd name="f439" fmla="*/ f340 1 616"/>
              <a:gd name="f440" fmla="*/ f341 1 616"/>
              <a:gd name="f441" fmla="*/ f342 1 850"/>
              <a:gd name="f442" fmla="*/ f343 1 616"/>
              <a:gd name="f443" fmla="*/ f344 1 850"/>
              <a:gd name="f444" fmla="*/ f345 1 616"/>
              <a:gd name="f445" fmla="*/ f346 1 850"/>
              <a:gd name="f446" fmla="*/ f347 1 616"/>
              <a:gd name="f447" fmla="*/ f348 1 850"/>
              <a:gd name="f448" fmla="*/ 0 1 f249"/>
              <a:gd name="f449" fmla="*/ f243 1 f249"/>
              <a:gd name="f450" fmla="*/ 0 1 f250"/>
              <a:gd name="f451" fmla="*/ f244 1 f250"/>
              <a:gd name="f452" fmla="*/ f350 1 f249"/>
              <a:gd name="f453" fmla="*/ f351 1 f250"/>
              <a:gd name="f454" fmla="*/ f352 1 f249"/>
              <a:gd name="f455" fmla="*/ f353 1 f250"/>
              <a:gd name="f456" fmla="*/ f354 1 f249"/>
              <a:gd name="f457" fmla="*/ f355 1 f250"/>
              <a:gd name="f458" fmla="*/ f356 1 f249"/>
              <a:gd name="f459" fmla="*/ f357 1 f250"/>
              <a:gd name="f460" fmla="*/ f358 1 f249"/>
              <a:gd name="f461" fmla="*/ f359 1 f250"/>
              <a:gd name="f462" fmla="*/ f360 1 f249"/>
              <a:gd name="f463" fmla="*/ f361 1 f250"/>
              <a:gd name="f464" fmla="*/ f362 1 f249"/>
              <a:gd name="f465" fmla="*/ f363 1 f250"/>
              <a:gd name="f466" fmla="*/ f364 1 f249"/>
              <a:gd name="f467" fmla="*/ f365 1 f250"/>
              <a:gd name="f468" fmla="*/ f366 1 f250"/>
              <a:gd name="f469" fmla="*/ f367 1 f249"/>
              <a:gd name="f470" fmla="*/ f368 1 f250"/>
              <a:gd name="f471" fmla="*/ f369 1 f249"/>
              <a:gd name="f472" fmla="*/ f370 1 f250"/>
              <a:gd name="f473" fmla="*/ f371 1 f249"/>
              <a:gd name="f474" fmla="*/ f372 1 f250"/>
              <a:gd name="f475" fmla="*/ f373 1 f249"/>
              <a:gd name="f476" fmla="*/ f374 1 f250"/>
              <a:gd name="f477" fmla="*/ f375 1 f249"/>
              <a:gd name="f478" fmla="*/ f376 1 f250"/>
              <a:gd name="f479" fmla="*/ f377 1 f249"/>
              <a:gd name="f480" fmla="*/ f378 1 f250"/>
              <a:gd name="f481" fmla="*/ f379 1 f249"/>
              <a:gd name="f482" fmla="*/ f380 1 f250"/>
              <a:gd name="f483" fmla="*/ f381 1 f249"/>
              <a:gd name="f484" fmla="*/ f382 1 f250"/>
              <a:gd name="f485" fmla="*/ f383 1 f249"/>
              <a:gd name="f486" fmla="*/ f384 1 f250"/>
              <a:gd name="f487" fmla="*/ f385 1 f249"/>
              <a:gd name="f488" fmla="*/ f386 1 f250"/>
              <a:gd name="f489" fmla="*/ f387 1 f249"/>
              <a:gd name="f490" fmla="*/ f388 1 f250"/>
              <a:gd name="f491" fmla="*/ f389 1 f249"/>
              <a:gd name="f492" fmla="*/ f390 1 f250"/>
              <a:gd name="f493" fmla="*/ f391 1 f249"/>
              <a:gd name="f494" fmla="*/ f392 1 f249"/>
              <a:gd name="f495" fmla="*/ f393 1 f250"/>
              <a:gd name="f496" fmla="*/ f394 1 f249"/>
              <a:gd name="f497" fmla="*/ f395 1 f249"/>
              <a:gd name="f498" fmla="*/ f396 1 f249"/>
              <a:gd name="f499" fmla="*/ f397 1 f250"/>
              <a:gd name="f500" fmla="*/ f398 1 f249"/>
              <a:gd name="f501" fmla="*/ f399 1 f250"/>
              <a:gd name="f502" fmla="*/ f400 1 f249"/>
              <a:gd name="f503" fmla="*/ f401 1 f250"/>
              <a:gd name="f504" fmla="*/ f402 1 f249"/>
              <a:gd name="f505" fmla="*/ f403 1 f249"/>
              <a:gd name="f506" fmla="*/ f404 1 f250"/>
              <a:gd name="f507" fmla="*/ f405 1 f249"/>
              <a:gd name="f508" fmla="*/ f406 1 f249"/>
              <a:gd name="f509" fmla="*/ f407 1 f250"/>
              <a:gd name="f510" fmla="*/ f408 1 f249"/>
              <a:gd name="f511" fmla="*/ f409 1 f250"/>
              <a:gd name="f512" fmla="*/ f410 1 f249"/>
              <a:gd name="f513" fmla="*/ f411 1 f250"/>
              <a:gd name="f514" fmla="*/ f412 1 f250"/>
              <a:gd name="f515" fmla="*/ f413 1 f249"/>
              <a:gd name="f516" fmla="*/ f414 1 f250"/>
              <a:gd name="f517" fmla="*/ f415 1 f249"/>
              <a:gd name="f518" fmla="*/ f416 1 f250"/>
              <a:gd name="f519" fmla="*/ f417 1 f249"/>
              <a:gd name="f520" fmla="*/ f418 1 f250"/>
              <a:gd name="f521" fmla="*/ f419 1 f250"/>
              <a:gd name="f522" fmla="*/ f420 1 f249"/>
              <a:gd name="f523" fmla="*/ f421 1 f250"/>
              <a:gd name="f524" fmla="*/ f422 1 f250"/>
              <a:gd name="f525" fmla="*/ f423 1 f250"/>
              <a:gd name="f526" fmla="*/ f424 1 f249"/>
              <a:gd name="f527" fmla="*/ f425 1 f250"/>
              <a:gd name="f528" fmla="*/ f426 1 f249"/>
              <a:gd name="f529" fmla="*/ f427 1 f250"/>
              <a:gd name="f530" fmla="*/ f428 1 f249"/>
              <a:gd name="f531" fmla="*/ f429 1 f250"/>
              <a:gd name="f532" fmla="*/ f430 1 f249"/>
              <a:gd name="f533" fmla="*/ f431 1 f250"/>
              <a:gd name="f534" fmla="*/ f432 1 f249"/>
              <a:gd name="f535" fmla="*/ f433 1 f250"/>
              <a:gd name="f536" fmla="*/ f434 1 f249"/>
              <a:gd name="f537" fmla="*/ f435 1 f250"/>
              <a:gd name="f538" fmla="*/ f436 1 f249"/>
              <a:gd name="f539" fmla="*/ f437 1 f250"/>
              <a:gd name="f540" fmla="*/ f438 1 f250"/>
              <a:gd name="f541" fmla="*/ f439 1 f249"/>
              <a:gd name="f542" fmla="*/ f440 1 f249"/>
              <a:gd name="f543" fmla="*/ f441 1 f250"/>
              <a:gd name="f544" fmla="*/ f442 1 f249"/>
              <a:gd name="f545" fmla="*/ f443 1 f250"/>
              <a:gd name="f546" fmla="*/ f444 1 f249"/>
              <a:gd name="f547" fmla="*/ f445 1 f250"/>
              <a:gd name="f548" fmla="*/ f446 1 f249"/>
              <a:gd name="f549" fmla="*/ f447 1 f250"/>
              <a:gd name="f550" fmla="*/ f448 f240 1"/>
              <a:gd name="f551" fmla="*/ f449 f240 1"/>
              <a:gd name="f552" fmla="*/ f451 f241 1"/>
              <a:gd name="f553" fmla="*/ f450 f241 1"/>
              <a:gd name="f554" fmla="*/ f452 f240 1"/>
              <a:gd name="f555" fmla="*/ f453 f241 1"/>
              <a:gd name="f556" fmla="*/ f454 f240 1"/>
              <a:gd name="f557" fmla="*/ f455 f241 1"/>
              <a:gd name="f558" fmla="*/ f456 f240 1"/>
              <a:gd name="f559" fmla="*/ f457 f241 1"/>
              <a:gd name="f560" fmla="*/ f458 f240 1"/>
              <a:gd name="f561" fmla="*/ f459 f241 1"/>
              <a:gd name="f562" fmla="*/ f460 f240 1"/>
              <a:gd name="f563" fmla="*/ f461 f241 1"/>
              <a:gd name="f564" fmla="*/ f462 f240 1"/>
              <a:gd name="f565" fmla="*/ f463 f241 1"/>
              <a:gd name="f566" fmla="*/ f464 f240 1"/>
              <a:gd name="f567" fmla="*/ f465 f241 1"/>
              <a:gd name="f568" fmla="*/ f466 f240 1"/>
              <a:gd name="f569" fmla="*/ f467 f241 1"/>
              <a:gd name="f570" fmla="*/ f468 f241 1"/>
              <a:gd name="f571" fmla="*/ f469 f240 1"/>
              <a:gd name="f572" fmla="*/ f470 f241 1"/>
              <a:gd name="f573" fmla="*/ f471 f240 1"/>
              <a:gd name="f574" fmla="*/ f472 f241 1"/>
              <a:gd name="f575" fmla="*/ f473 f240 1"/>
              <a:gd name="f576" fmla="*/ f474 f241 1"/>
              <a:gd name="f577" fmla="*/ f475 f240 1"/>
              <a:gd name="f578" fmla="*/ f476 f241 1"/>
              <a:gd name="f579" fmla="*/ f477 f240 1"/>
              <a:gd name="f580" fmla="*/ f478 f241 1"/>
              <a:gd name="f581" fmla="*/ f479 f240 1"/>
              <a:gd name="f582" fmla="*/ f480 f241 1"/>
              <a:gd name="f583" fmla="*/ f481 f240 1"/>
              <a:gd name="f584" fmla="*/ f482 f241 1"/>
              <a:gd name="f585" fmla="*/ f483 f240 1"/>
              <a:gd name="f586" fmla="*/ f484 f241 1"/>
              <a:gd name="f587" fmla="*/ f485 f240 1"/>
              <a:gd name="f588" fmla="*/ f486 f241 1"/>
              <a:gd name="f589" fmla="*/ f487 f240 1"/>
              <a:gd name="f590" fmla="*/ f488 f241 1"/>
              <a:gd name="f591" fmla="*/ f489 f240 1"/>
              <a:gd name="f592" fmla="*/ f490 f241 1"/>
              <a:gd name="f593" fmla="*/ f491 f240 1"/>
              <a:gd name="f594" fmla="*/ f492 f241 1"/>
              <a:gd name="f595" fmla="*/ f493 f240 1"/>
              <a:gd name="f596" fmla="*/ f494 f240 1"/>
              <a:gd name="f597" fmla="*/ f495 f241 1"/>
              <a:gd name="f598" fmla="*/ f496 f240 1"/>
              <a:gd name="f599" fmla="*/ f497 f240 1"/>
              <a:gd name="f600" fmla="*/ f498 f240 1"/>
              <a:gd name="f601" fmla="*/ f499 f241 1"/>
              <a:gd name="f602" fmla="*/ f500 f240 1"/>
              <a:gd name="f603" fmla="*/ f501 f241 1"/>
              <a:gd name="f604" fmla="*/ f502 f240 1"/>
              <a:gd name="f605" fmla="*/ f503 f241 1"/>
              <a:gd name="f606" fmla="*/ f504 f240 1"/>
              <a:gd name="f607" fmla="*/ f505 f240 1"/>
              <a:gd name="f608" fmla="*/ f506 f241 1"/>
              <a:gd name="f609" fmla="*/ f507 f240 1"/>
              <a:gd name="f610" fmla="*/ f508 f240 1"/>
              <a:gd name="f611" fmla="*/ f509 f241 1"/>
              <a:gd name="f612" fmla="*/ f510 f240 1"/>
              <a:gd name="f613" fmla="*/ f511 f241 1"/>
              <a:gd name="f614" fmla="*/ f512 f240 1"/>
              <a:gd name="f615" fmla="*/ f513 f241 1"/>
              <a:gd name="f616" fmla="*/ f514 f241 1"/>
              <a:gd name="f617" fmla="*/ f515 f240 1"/>
              <a:gd name="f618" fmla="*/ f516 f241 1"/>
              <a:gd name="f619" fmla="*/ f517 f240 1"/>
              <a:gd name="f620" fmla="*/ f518 f241 1"/>
              <a:gd name="f621" fmla="*/ f519 f240 1"/>
              <a:gd name="f622" fmla="*/ f520 f241 1"/>
              <a:gd name="f623" fmla="*/ f521 f241 1"/>
              <a:gd name="f624" fmla="*/ f522 f240 1"/>
              <a:gd name="f625" fmla="*/ f523 f241 1"/>
              <a:gd name="f626" fmla="*/ f524 f241 1"/>
              <a:gd name="f627" fmla="*/ f525 f241 1"/>
              <a:gd name="f628" fmla="*/ f526 f240 1"/>
              <a:gd name="f629" fmla="*/ f527 f241 1"/>
              <a:gd name="f630" fmla="*/ f528 f240 1"/>
              <a:gd name="f631" fmla="*/ f529 f241 1"/>
              <a:gd name="f632" fmla="*/ f530 f240 1"/>
              <a:gd name="f633" fmla="*/ f531 f241 1"/>
              <a:gd name="f634" fmla="*/ f532 f240 1"/>
              <a:gd name="f635" fmla="*/ f533 f241 1"/>
              <a:gd name="f636" fmla="*/ f534 f240 1"/>
              <a:gd name="f637" fmla="*/ f535 f241 1"/>
              <a:gd name="f638" fmla="*/ f536 f240 1"/>
              <a:gd name="f639" fmla="*/ f537 f241 1"/>
              <a:gd name="f640" fmla="*/ f538 f240 1"/>
              <a:gd name="f641" fmla="*/ f539 f241 1"/>
              <a:gd name="f642" fmla="*/ f540 f241 1"/>
              <a:gd name="f643" fmla="*/ f541 f240 1"/>
              <a:gd name="f644" fmla="*/ f542 f240 1"/>
              <a:gd name="f645" fmla="*/ f543 f241 1"/>
              <a:gd name="f646" fmla="*/ f544 f240 1"/>
              <a:gd name="f647" fmla="*/ f545 f241 1"/>
              <a:gd name="f648" fmla="*/ f546 f240 1"/>
              <a:gd name="f649" fmla="*/ f547 f241 1"/>
              <a:gd name="f650" fmla="*/ f548 f240 1"/>
              <a:gd name="f651" fmla="*/ f549 f24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9">
                <a:pos x="f554" y="f555"/>
              </a:cxn>
              <a:cxn ang="f349">
                <a:pos x="f556" y="f555"/>
              </a:cxn>
              <a:cxn ang="f349">
                <a:pos x="f556" y="f557"/>
              </a:cxn>
              <a:cxn ang="f349">
                <a:pos x="f558" y="f559"/>
              </a:cxn>
              <a:cxn ang="f349">
                <a:pos x="f560" y="f561"/>
              </a:cxn>
              <a:cxn ang="f349">
                <a:pos x="f562" y="f563"/>
              </a:cxn>
              <a:cxn ang="f349">
                <a:pos x="f564" y="f565"/>
              </a:cxn>
              <a:cxn ang="f349">
                <a:pos x="f566" y="f567"/>
              </a:cxn>
              <a:cxn ang="f349">
                <a:pos x="f568" y="f569"/>
              </a:cxn>
              <a:cxn ang="f349">
                <a:pos x="f568" y="f570"/>
              </a:cxn>
              <a:cxn ang="f349">
                <a:pos x="f571" y="f572"/>
              </a:cxn>
              <a:cxn ang="f349">
                <a:pos x="f573" y="f574"/>
              </a:cxn>
              <a:cxn ang="f349">
                <a:pos x="f575" y="f576"/>
              </a:cxn>
              <a:cxn ang="f349">
                <a:pos x="f577" y="f578"/>
              </a:cxn>
              <a:cxn ang="f349">
                <a:pos x="f579" y="f580"/>
              </a:cxn>
              <a:cxn ang="f349">
                <a:pos x="f581" y="f582"/>
              </a:cxn>
              <a:cxn ang="f349">
                <a:pos x="f583" y="f584"/>
              </a:cxn>
              <a:cxn ang="f349">
                <a:pos x="f585" y="f586"/>
              </a:cxn>
              <a:cxn ang="f349">
                <a:pos x="f587" y="f588"/>
              </a:cxn>
              <a:cxn ang="f349">
                <a:pos x="f589" y="f590"/>
              </a:cxn>
              <a:cxn ang="f349">
                <a:pos x="f591" y="f592"/>
              </a:cxn>
              <a:cxn ang="f349">
                <a:pos x="f593" y="f594"/>
              </a:cxn>
              <a:cxn ang="f349">
                <a:pos x="f595" y="f594"/>
              </a:cxn>
              <a:cxn ang="f349">
                <a:pos x="f596" y="f597"/>
              </a:cxn>
              <a:cxn ang="f349">
                <a:pos x="f598" y="f590"/>
              </a:cxn>
              <a:cxn ang="f349">
                <a:pos x="f599" y="f588"/>
              </a:cxn>
              <a:cxn ang="f349">
                <a:pos x="f600" y="f601"/>
              </a:cxn>
              <a:cxn ang="f349">
                <a:pos x="f602" y="f603"/>
              </a:cxn>
              <a:cxn ang="f349">
                <a:pos x="f604" y="f605"/>
              </a:cxn>
              <a:cxn ang="f349">
                <a:pos x="f606" y="f580"/>
              </a:cxn>
              <a:cxn ang="f349">
                <a:pos x="f607" y="f608"/>
              </a:cxn>
              <a:cxn ang="f349">
                <a:pos x="f609" y="f576"/>
              </a:cxn>
              <a:cxn ang="f349">
                <a:pos x="f610" y="f611"/>
              </a:cxn>
              <a:cxn ang="f349">
                <a:pos x="f612" y="f613"/>
              </a:cxn>
              <a:cxn ang="f349">
                <a:pos x="f614" y="f615"/>
              </a:cxn>
              <a:cxn ang="f349">
                <a:pos x="f614" y="f616"/>
              </a:cxn>
              <a:cxn ang="f349">
                <a:pos x="f617" y="f618"/>
              </a:cxn>
              <a:cxn ang="f349">
                <a:pos x="f619" y="f620"/>
              </a:cxn>
              <a:cxn ang="f349">
                <a:pos x="f621" y="f622"/>
              </a:cxn>
              <a:cxn ang="f349">
                <a:pos x="f621" y="f623"/>
              </a:cxn>
              <a:cxn ang="f349">
                <a:pos x="f624" y="f625"/>
              </a:cxn>
              <a:cxn ang="f349">
                <a:pos x="f554" y="f626"/>
              </a:cxn>
              <a:cxn ang="f349">
                <a:pos x="f554" y="f627"/>
              </a:cxn>
              <a:cxn ang="f349">
                <a:pos x="f554" y="f555"/>
              </a:cxn>
              <a:cxn ang="f349">
                <a:pos x="f628" y="f629"/>
              </a:cxn>
              <a:cxn ang="f349">
                <a:pos x="f630" y="f631"/>
              </a:cxn>
              <a:cxn ang="f349">
                <a:pos x="f632" y="f633"/>
              </a:cxn>
              <a:cxn ang="f349">
                <a:pos x="f634" y="f635"/>
              </a:cxn>
              <a:cxn ang="f349">
                <a:pos x="f636" y="f637"/>
              </a:cxn>
              <a:cxn ang="f349">
                <a:pos x="f628" y="f629"/>
              </a:cxn>
              <a:cxn ang="f349">
                <a:pos x="f638" y="f639"/>
              </a:cxn>
              <a:cxn ang="f349">
                <a:pos x="f640" y="f641"/>
              </a:cxn>
              <a:cxn ang="f349">
                <a:pos x="f638" y="f642"/>
              </a:cxn>
              <a:cxn ang="f349">
                <a:pos x="f643" y="f641"/>
              </a:cxn>
              <a:cxn ang="f349">
                <a:pos x="f638" y="f639"/>
              </a:cxn>
              <a:cxn ang="f349">
                <a:pos x="f644" y="f645"/>
              </a:cxn>
              <a:cxn ang="f349">
                <a:pos x="f646" y="f647"/>
              </a:cxn>
              <a:cxn ang="f349">
                <a:pos x="f648" y="f649"/>
              </a:cxn>
              <a:cxn ang="f349">
                <a:pos x="f650" y="f651"/>
              </a:cxn>
              <a:cxn ang="f349">
                <a:pos x="f644" y="f645"/>
              </a:cxn>
            </a:cxnLst>
            <a:rect l="f550" t="f553" r="f551" b="f552"/>
            <a:pathLst>
              <a:path w="616" h="850">
                <a:moveTo>
                  <a:pt x="f9" y="f10"/>
                </a:moveTo>
                <a:cubicBezTo>
                  <a:pt x="f11" y="f10"/>
                  <a:pt x="f12" y="f10"/>
                  <a:pt x="f13" y="f10"/>
                </a:cubicBezTo>
                <a:cubicBezTo>
                  <a:pt x="f13" y="f14"/>
                  <a:pt x="f13" y="f15"/>
                  <a:pt x="f13" y="f16"/>
                </a:cubicBezTo>
                <a:cubicBezTo>
                  <a:pt x="f17" y="f18"/>
                  <a:pt x="f17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23"/>
                  <a:pt x="f31" y="f32"/>
                </a:cubicBezTo>
                <a:cubicBezTo>
                  <a:pt x="f33" y="f34"/>
                  <a:pt x="f33" y="f35"/>
                  <a:pt x="f36" y="f37"/>
                </a:cubicBezTo>
                <a:cubicBezTo>
                  <a:pt x="f36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7" y="f49"/>
                  <a:pt x="f47" y="f50"/>
                  <a:pt x="f47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6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4"/>
                </a:cubicBezTo>
                <a:cubicBezTo>
                  <a:pt x="f81" y="f86"/>
                  <a:pt x="f87" y="f88"/>
                  <a:pt x="f89" y="f90"/>
                </a:cubicBezTo>
                <a:cubicBezTo>
                  <a:pt x="f91" y="f92"/>
                  <a:pt x="f79" y="f93"/>
                  <a:pt x="f94" y="f95"/>
                </a:cubicBezTo>
                <a:cubicBezTo>
                  <a:pt x="f39" y="f60"/>
                  <a:pt x="f39" y="f96"/>
                  <a:pt x="f97" y="f98"/>
                </a:cubicBezTo>
                <a:cubicBezTo>
                  <a:pt x="f99" y="f100"/>
                  <a:pt x="f91" y="f101"/>
                  <a:pt x="f33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6"/>
                  <a:pt x="f116" y="f6"/>
                  <a:pt x="f2" y="f114"/>
                </a:cubicBezTo>
                <a:cubicBezTo>
                  <a:pt x="f117" y="f112"/>
                  <a:pt x="f118" y="f110"/>
                  <a:pt x="f119" y="f70"/>
                </a:cubicBezTo>
                <a:cubicBezTo>
                  <a:pt x="f120" y="f106"/>
                  <a:pt x="f121" y="f104"/>
                  <a:pt x="f122" y="f102"/>
                </a:cubicBezTo>
                <a:cubicBezTo>
                  <a:pt x="f65" y="f101"/>
                  <a:pt x="f123" y="f124"/>
                  <a:pt x="f125" y="f98"/>
                </a:cubicBezTo>
                <a:cubicBezTo>
                  <a:pt x="f126" y="f127"/>
                  <a:pt x="f128" y="f129"/>
                  <a:pt x="f130" y="f131"/>
                </a:cubicBezTo>
                <a:cubicBezTo>
                  <a:pt x="f132" y="f39"/>
                  <a:pt x="f133" y="f134"/>
                  <a:pt x="f63" y="f135"/>
                </a:cubicBezTo>
                <a:cubicBezTo>
                  <a:pt x="f136" y="f137"/>
                  <a:pt x="f136" y="f113"/>
                  <a:pt x="f138" y="f139"/>
                </a:cubicBezTo>
                <a:cubicBezTo>
                  <a:pt x="f140" y="f84"/>
                  <a:pt x="f141" y="f82"/>
                  <a:pt x="f142" y="f80"/>
                </a:cubicBezTo>
                <a:cubicBezTo>
                  <a:pt x="f143" y="f78"/>
                  <a:pt x="f144" y="f145"/>
                  <a:pt x="f146" y="f147"/>
                </a:cubicBezTo>
                <a:cubicBezTo>
                  <a:pt x="f7" y="f148"/>
                  <a:pt x="f149" y="f133"/>
                  <a:pt x="f150" y="f69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2"/>
                  <a:pt x="f164" y="f165"/>
                  <a:pt x="f166" y="f165"/>
                </a:cubicBezTo>
                <a:cubicBezTo>
                  <a:pt x="f166" y="f167"/>
                  <a:pt x="f168" y="f120"/>
                  <a:pt x="f166" y="f169"/>
                </a:cubicBezTo>
                <a:cubicBezTo>
                  <a:pt x="f152" y="f122"/>
                  <a:pt x="f67" y="f163"/>
                  <a:pt x="f170" y="f171"/>
                </a:cubicBezTo>
                <a:cubicBezTo>
                  <a:pt x="f132" y="f172"/>
                  <a:pt x="f123" y="f173"/>
                  <a:pt x="f174" y="f175"/>
                </a:cubicBezTo>
                <a:cubicBezTo>
                  <a:pt x="f141" y="f176"/>
                  <a:pt x="f128" y="f177"/>
                  <a:pt x="f128" y="f178"/>
                </a:cubicBezTo>
                <a:cubicBezTo>
                  <a:pt x="f128" y="f179"/>
                  <a:pt x="f128" y="f180"/>
                  <a:pt x="f128" y="f181"/>
                </a:cubicBezTo>
                <a:cubicBezTo>
                  <a:pt x="f128" y="f182"/>
                  <a:pt x="f183" y="f184"/>
                  <a:pt x="f185" y="f25"/>
                </a:cubicBezTo>
                <a:cubicBezTo>
                  <a:pt x="f186" y="f8"/>
                  <a:pt x="f187" y="f188"/>
                  <a:pt x="f9" y="f189"/>
                </a:cubicBezTo>
                <a:cubicBezTo>
                  <a:pt x="f145" y="f190"/>
                  <a:pt x="f9" y="f191"/>
                  <a:pt x="f9" y="f192"/>
                </a:cubicBezTo>
                <a:cubicBezTo>
                  <a:pt x="f9" y="f193"/>
                  <a:pt x="f9" y="f194"/>
                  <a:pt x="f9" y="f10"/>
                </a:cubicBezTo>
                <a:close/>
                <a:moveTo>
                  <a:pt x="f195" y="f196"/>
                </a:moveTo>
                <a:cubicBezTo>
                  <a:pt x="f197" y="f198"/>
                  <a:pt x="f199" y="f17"/>
                  <a:pt x="f200" y="f201"/>
                </a:cubicBezTo>
                <a:cubicBezTo>
                  <a:pt x="f202" y="f203"/>
                  <a:pt x="f204" y="f205"/>
                  <a:pt x="f206" y="f207"/>
                </a:cubicBezTo>
                <a:cubicBezTo>
                  <a:pt x="f208" y="f209"/>
                  <a:pt x="f210" y="f85"/>
                  <a:pt x="f211" y="f212"/>
                </a:cubicBezTo>
                <a:cubicBezTo>
                  <a:pt x="f213" y="f205"/>
                  <a:pt x="f214" y="f215"/>
                  <a:pt x="f216" y="f111"/>
                </a:cubicBezTo>
                <a:cubicBezTo>
                  <a:pt x="f201" y="f13"/>
                  <a:pt x="f217" y="f198"/>
                  <a:pt x="f195" y="f196"/>
                </a:cubicBezTo>
                <a:close/>
                <a:moveTo>
                  <a:pt x="f218" y="f45"/>
                </a:moveTo>
                <a:cubicBezTo>
                  <a:pt x="f219" y="f220"/>
                  <a:pt x="f197" y="f221"/>
                  <a:pt x="f197" y="f87"/>
                </a:cubicBezTo>
                <a:cubicBezTo>
                  <a:pt x="f222" y="f97"/>
                  <a:pt x="f223" y="f224"/>
                  <a:pt x="f218" y="f31"/>
                </a:cubicBezTo>
                <a:cubicBezTo>
                  <a:pt x="f225" y="f81"/>
                  <a:pt x="f199" y="f97"/>
                  <a:pt x="f226" y="f87"/>
                </a:cubicBezTo>
                <a:cubicBezTo>
                  <a:pt x="f226" y="f221"/>
                  <a:pt x="f227" y="f220"/>
                  <a:pt x="f218" y="f45"/>
                </a:cubicBezTo>
                <a:close/>
                <a:moveTo>
                  <a:pt x="f17" y="f228"/>
                </a:moveTo>
                <a:cubicBezTo>
                  <a:pt x="f229" y="f99"/>
                  <a:pt x="f82" y="f230"/>
                  <a:pt x="f231" y="f232"/>
                </a:cubicBezTo>
                <a:cubicBezTo>
                  <a:pt x="f135" y="f233"/>
                  <a:pt x="f234" y="f89"/>
                  <a:pt x="f235" y="f236"/>
                </a:cubicBezTo>
                <a:cubicBezTo>
                  <a:pt x="f235" y="f237"/>
                  <a:pt x="f137" y="f33"/>
                  <a:pt x="f139" y="f33"/>
                </a:cubicBezTo>
                <a:cubicBezTo>
                  <a:pt x="f80" y="f31"/>
                  <a:pt x="f238" y="f237"/>
                  <a:pt x="f17" y="f22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9ABB6334-9AF2-22BD-022F-75259AC69DAE}"/>
              </a:ext>
            </a:extLst>
          </p:cNvPr>
          <p:cNvSpPr/>
          <p:nvPr/>
        </p:nvSpPr>
        <p:spPr>
          <a:xfrm>
            <a:off x="3243267" y="4268784"/>
            <a:ext cx="788990" cy="62388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688"/>
              <a:gd name="f8" fmla="val 544"/>
              <a:gd name="f9" fmla="val 342"/>
              <a:gd name="f10" fmla="val 535"/>
              <a:gd name="f11" fmla="val 323"/>
              <a:gd name="f12" fmla="val 532"/>
              <a:gd name="f13" fmla="val 304"/>
              <a:gd name="f14" fmla="val 530"/>
              <a:gd name="f15" fmla="val 286"/>
              <a:gd name="f16" fmla="val 526"/>
              <a:gd name="f17" fmla="val 251"/>
              <a:gd name="f18" fmla="val 519"/>
              <a:gd name="f19" fmla="val 217"/>
              <a:gd name="f20" fmla="val 182"/>
              <a:gd name="f21" fmla="val 156"/>
              <a:gd name="f22" fmla="val 538"/>
              <a:gd name="f23" fmla="val 129"/>
              <a:gd name="f24" fmla="val 542"/>
              <a:gd name="f25" fmla="val 101"/>
              <a:gd name="f26" fmla="val 48"/>
              <a:gd name="f27" fmla="val 543"/>
              <a:gd name="f28" fmla="val 6"/>
              <a:gd name="f29" fmla="val 498"/>
              <a:gd name="f30" fmla="val 445"/>
              <a:gd name="f31" fmla="val 382"/>
              <a:gd name="f32" fmla="val 25"/>
              <a:gd name="f33" fmla="val 355"/>
              <a:gd name="f34" fmla="val 84"/>
              <a:gd name="f35" fmla="val 332"/>
              <a:gd name="f36" fmla="val 111"/>
              <a:gd name="f37" fmla="val 322"/>
              <a:gd name="f38" fmla="val 138"/>
              <a:gd name="f39" fmla="val 312"/>
              <a:gd name="f40" fmla="val 165"/>
              <a:gd name="f41" fmla="val 302"/>
              <a:gd name="f42" fmla="val 186"/>
              <a:gd name="f43" fmla="val 295"/>
              <a:gd name="f44" fmla="val 199"/>
              <a:gd name="f45" fmla="val 280"/>
              <a:gd name="f46" fmla="val 202"/>
              <a:gd name="f47" fmla="val 258"/>
              <a:gd name="f48" fmla="val 205"/>
              <a:gd name="f49" fmla="val 236"/>
              <a:gd name="f50" fmla="val 207"/>
              <a:gd name="f51" fmla="val 213"/>
              <a:gd name="f52" fmla="val 190"/>
              <a:gd name="f53" fmla="val 184"/>
              <a:gd name="f54" fmla="val 175"/>
              <a:gd name="f55" fmla="val 193"/>
              <a:gd name="f56" fmla="val 173"/>
              <a:gd name="f57" fmla="val 162"/>
              <a:gd name="f58" fmla="val 161"/>
              <a:gd name="f59" fmla="val 133"/>
              <a:gd name="f60" fmla="val 167"/>
              <a:gd name="f61" fmla="val 107"/>
              <a:gd name="f62" fmla="val 187"/>
              <a:gd name="f63" fmla="val 97"/>
              <a:gd name="f64" fmla="val 194"/>
              <a:gd name="f65" fmla="val 88"/>
              <a:gd name="f66" fmla="val 201"/>
              <a:gd name="f67" fmla="val 78"/>
              <a:gd name="f68" fmla="val 59"/>
              <a:gd name="f69" fmla="val 216"/>
              <a:gd name="f70" fmla="val 40"/>
              <a:gd name="f71" fmla="val 218"/>
              <a:gd name="f72" fmla="val 22"/>
              <a:gd name="f73" fmla="val 206"/>
              <a:gd name="f74" fmla="val 5"/>
              <a:gd name="f75" fmla="val 2"/>
              <a:gd name="f76" fmla="val 154"/>
              <a:gd name="f77" fmla="val 9"/>
              <a:gd name="f78" fmla="val 98"/>
              <a:gd name="f79" fmla="val 41"/>
              <a:gd name="f80" fmla="val 57"/>
              <a:gd name="f81" fmla="val 87"/>
              <a:gd name="f82" fmla="val 26"/>
              <a:gd name="f83" fmla="val 89"/>
              <a:gd name="f84" fmla="val 90"/>
              <a:gd name="f85" fmla="val 91"/>
              <a:gd name="f86" fmla="val 24"/>
              <a:gd name="f87" fmla="val 130"/>
              <a:gd name="f88" fmla="val 160"/>
              <a:gd name="f89" fmla="val 33"/>
              <a:gd name="f90" fmla="val 260"/>
              <a:gd name="f91" fmla="val 143"/>
              <a:gd name="f92" fmla="val 449"/>
              <a:gd name="f93" fmla="val 134"/>
              <a:gd name="f94" fmla="val 16"/>
              <a:gd name="f95" fmla="val 547"/>
              <a:gd name="f96" fmla="val 553"/>
              <a:gd name="f97" fmla="val 3"/>
              <a:gd name="f98" fmla="val 566"/>
              <a:gd name="f99" fmla="val 625"/>
              <a:gd name="f100" fmla="val 37"/>
              <a:gd name="f101" fmla="val 668"/>
              <a:gd name="f102" fmla="val 681"/>
              <a:gd name="f103" fmla="val 144"/>
              <a:gd name="f104" fmla="val 686"/>
              <a:gd name="f105" fmla="val 168"/>
              <a:gd name="f106" fmla="val 685"/>
              <a:gd name="f107" fmla="val 191"/>
              <a:gd name="f108" fmla="val 662"/>
              <a:gd name="f109" fmla="val 640"/>
              <a:gd name="f110" fmla="val 221"/>
              <a:gd name="f111" fmla="val 618"/>
              <a:gd name="f112" fmla="val 214"/>
              <a:gd name="f113" fmla="val 597"/>
              <a:gd name="f114" fmla="val 590"/>
              <a:gd name="f115" fmla="val 196"/>
              <a:gd name="f116" fmla="val 584"/>
              <a:gd name="f117" fmla="val 189"/>
              <a:gd name="f118" fmla="val 576"/>
              <a:gd name="f119" fmla="val 185"/>
              <a:gd name="f120" fmla="val 560"/>
              <a:gd name="f121" fmla="val 178"/>
              <a:gd name="f122" fmla="val 169"/>
              <a:gd name="f123" fmla="val 488"/>
              <a:gd name="f124" fmla="val 163"/>
              <a:gd name="f125" fmla="val 476"/>
              <a:gd name="f126" fmla="val 176"/>
              <a:gd name="f127" fmla="val 478"/>
              <a:gd name="f128" fmla="val 222"/>
              <a:gd name="f129" fmla="val 226"/>
              <a:gd name="f130" fmla="val 479"/>
              <a:gd name="f131" fmla="val 270"/>
              <a:gd name="f132" fmla="val 300"/>
              <a:gd name="f133" fmla="val 572"/>
              <a:gd name="f134" fmla="val 320"/>
              <a:gd name="f135" fmla="val 600"/>
              <a:gd name="f136" fmla="val 331"/>
              <a:gd name="f137" fmla="val 627"/>
              <a:gd name="f138" fmla="val 344"/>
              <a:gd name="f139" fmla="val 669"/>
              <a:gd name="f140" fmla="val 364"/>
              <a:gd name="f141" fmla="val 413"/>
              <a:gd name="f142" fmla="val 677"/>
              <a:gd name="f143" fmla="val 462"/>
              <a:gd name="f144" fmla="val 665"/>
              <a:gd name="f145" fmla="val 514"/>
              <a:gd name="f146" fmla="val 631"/>
              <a:gd name="f147" fmla="val 581"/>
              <a:gd name="f148" fmla="val 555"/>
              <a:gd name="f149" fmla="val 529"/>
              <a:gd name="f150" fmla="val 504"/>
              <a:gd name="f151" fmla="val 469"/>
              <a:gd name="f152" fmla="val 436"/>
              <a:gd name="f153" fmla="val 401"/>
              <a:gd name="f154" fmla="val 381"/>
              <a:gd name="f155" fmla="val 361"/>
              <a:gd name="f156" fmla="val 343"/>
              <a:gd name="f157" fmla="val 454"/>
              <a:gd name="f158" fmla="val 411"/>
              <a:gd name="f159" fmla="val 466"/>
              <a:gd name="f160" fmla="val 400"/>
              <a:gd name="f161" fmla="val 335"/>
              <a:gd name="f162" fmla="val 465"/>
              <a:gd name="f163" fmla="val 410"/>
              <a:gd name="f164" fmla="val 275"/>
              <a:gd name="f165" fmla="val 219"/>
              <a:gd name="f166" fmla="val 272"/>
              <a:gd name="f167" fmla="val 220"/>
              <a:gd name="f168" fmla="val 337"/>
              <a:gd name="f169" fmla="val 402"/>
              <a:gd name="f170" fmla="val 276"/>
              <a:gd name="f171" fmla="val 440"/>
              <a:gd name="f172" fmla="val 395"/>
              <a:gd name="f173" fmla="val 142"/>
              <a:gd name="f174" fmla="val 359"/>
              <a:gd name="f175" fmla="val 27"/>
              <a:gd name="f176" fmla="val 442"/>
              <a:gd name="f177" fmla="val 482"/>
              <a:gd name="f178" fmla="val 63"/>
              <a:gd name="f179" fmla="val 520"/>
              <a:gd name="f180" fmla="val 102"/>
              <a:gd name="f181" fmla="val 484"/>
              <a:gd name="f182" fmla="val 657"/>
              <a:gd name="f183" fmla="val 658"/>
              <a:gd name="f184" fmla="val 396"/>
              <a:gd name="f185" fmla="val 585"/>
              <a:gd name="f186" fmla="val 511"/>
              <a:gd name="f187" fmla="val 394"/>
              <a:gd name="f188" fmla="val 439"/>
              <a:gd name="f189" fmla="val 510"/>
              <a:gd name="f190" fmla="val 483"/>
              <a:gd name="f191" fmla="val 583"/>
              <a:gd name="f192" fmla="val 623"/>
              <a:gd name="f193" fmla="+- 0 0 -90"/>
              <a:gd name="f194" fmla="*/ f4 1 688"/>
              <a:gd name="f195" fmla="*/ f5 1 544"/>
              <a:gd name="f196" fmla="val f6"/>
              <a:gd name="f197" fmla="val f7"/>
              <a:gd name="f198" fmla="val f8"/>
              <a:gd name="f199" fmla="*/ f193 f0 1"/>
              <a:gd name="f200" fmla="+- f198 0 f196"/>
              <a:gd name="f201" fmla="+- f197 0 f196"/>
              <a:gd name="f202" fmla="*/ f199 1 f3"/>
              <a:gd name="f203" fmla="*/ f201 1 688"/>
              <a:gd name="f204" fmla="*/ f200 1 544"/>
              <a:gd name="f205" fmla="*/ 342 f201 1"/>
              <a:gd name="f206" fmla="*/ 535 f200 1"/>
              <a:gd name="f207" fmla="*/ 286 f201 1"/>
              <a:gd name="f208" fmla="*/ 526 f200 1"/>
              <a:gd name="f209" fmla="*/ 182 f201 1"/>
              <a:gd name="f210" fmla="*/ 530 f200 1"/>
              <a:gd name="f211" fmla="*/ 101 f201 1"/>
              <a:gd name="f212" fmla="*/ 542 f200 1"/>
              <a:gd name="f213" fmla="*/ 6 f201 1"/>
              <a:gd name="f214" fmla="*/ 445 f200 1"/>
              <a:gd name="f215" fmla="*/ 84 f201 1"/>
              <a:gd name="f216" fmla="*/ 332 f200 1"/>
              <a:gd name="f217" fmla="*/ 165 f201 1"/>
              <a:gd name="f218" fmla="*/ 302 f200 1"/>
              <a:gd name="f219" fmla="*/ 202 f201 1"/>
              <a:gd name="f220" fmla="*/ 258 f200 1"/>
              <a:gd name="f221" fmla="*/ 207 f201 1"/>
              <a:gd name="f222" fmla="*/ 190 f200 1"/>
              <a:gd name="f223" fmla="*/ 193 f201 1"/>
              <a:gd name="f224" fmla="*/ 173 f200 1"/>
              <a:gd name="f225" fmla="*/ 107 f201 1"/>
              <a:gd name="f226" fmla="*/ 187 f200 1"/>
              <a:gd name="f227" fmla="*/ 78 f201 1"/>
              <a:gd name="f228" fmla="*/ 207 f200 1"/>
              <a:gd name="f229" fmla="*/ 22 f201 1"/>
              <a:gd name="f230" fmla="*/ 206 f200 1"/>
              <a:gd name="f231" fmla="*/ 2 f201 1"/>
              <a:gd name="f232" fmla="*/ 154 f200 1"/>
              <a:gd name="f233" fmla="*/ 87 f201 1"/>
              <a:gd name="f234" fmla="*/ 26 f200 1"/>
              <a:gd name="f235" fmla="*/ 91 f201 1"/>
              <a:gd name="f236" fmla="*/ 24 f200 1"/>
              <a:gd name="f237" fmla="*/ 160 f201 1"/>
              <a:gd name="f238" fmla="*/ 33 f200 1"/>
              <a:gd name="f239" fmla="*/ 538 f201 1"/>
              <a:gd name="f240" fmla="*/ 16 f200 1"/>
              <a:gd name="f241" fmla="*/ 566 f201 1"/>
              <a:gd name="f242" fmla="*/ 9 f200 1"/>
              <a:gd name="f243" fmla="*/ 681 f201 1"/>
              <a:gd name="f244" fmla="*/ 144 f200 1"/>
              <a:gd name="f245" fmla="*/ 662 f201 1"/>
              <a:gd name="f246" fmla="*/ 597 f201 1"/>
              <a:gd name="f247" fmla="*/ 201 f200 1"/>
              <a:gd name="f248" fmla="*/ 576 f201 1"/>
              <a:gd name="f249" fmla="*/ 185 f200 1"/>
              <a:gd name="f250" fmla="*/ 526 f201 1"/>
              <a:gd name="f251" fmla="*/ 168 f200 1"/>
              <a:gd name="f252" fmla="*/ 478 f201 1"/>
              <a:gd name="f253" fmla="*/ 213 f200 1"/>
              <a:gd name="f254" fmla="*/ 226 f200 1"/>
              <a:gd name="f255" fmla="*/ 543 f201 1"/>
              <a:gd name="f256" fmla="*/ 312 f200 1"/>
              <a:gd name="f257" fmla="*/ 627 f201 1"/>
              <a:gd name="f258" fmla="*/ 344 f200 1"/>
              <a:gd name="f259" fmla="*/ 677 f201 1"/>
              <a:gd name="f260" fmla="*/ 462 f200 1"/>
              <a:gd name="f261" fmla="*/ 581 f201 1"/>
              <a:gd name="f262" fmla="*/ 543 f200 1"/>
              <a:gd name="f263" fmla="*/ 504 f201 1"/>
              <a:gd name="f264" fmla="*/ 401 f201 1"/>
              <a:gd name="f265" fmla="*/ 343 f201 1"/>
              <a:gd name="f266" fmla="*/ 454 f200 1"/>
              <a:gd name="f267" fmla="*/ 466 f201 1"/>
              <a:gd name="f268" fmla="*/ 335 f200 1"/>
              <a:gd name="f269" fmla="*/ 217 f200 1"/>
              <a:gd name="f270" fmla="*/ 220 f201 1"/>
              <a:gd name="f271" fmla="*/ 337 f200 1"/>
              <a:gd name="f272" fmla="*/ 175 f201 1"/>
              <a:gd name="f273" fmla="*/ 440 f200 1"/>
              <a:gd name="f274" fmla="*/ 360 f200 1"/>
              <a:gd name="f275" fmla="*/ 26 f201 1"/>
              <a:gd name="f276" fmla="*/ 442 f200 1"/>
              <a:gd name="f277" fmla="*/ 102 f201 1"/>
              <a:gd name="f278" fmla="*/ 520 f200 1"/>
              <a:gd name="f279" fmla="*/ 657 f201 1"/>
              <a:gd name="f280" fmla="*/ 585 f201 1"/>
              <a:gd name="f281" fmla="*/ 511 f201 1"/>
              <a:gd name="f282" fmla="*/ 439 f200 1"/>
              <a:gd name="f283" fmla="*/ 583 f201 1"/>
              <a:gd name="f284" fmla="+- f202 0 f1"/>
              <a:gd name="f285" fmla="*/ f205 1 688"/>
              <a:gd name="f286" fmla="*/ f206 1 544"/>
              <a:gd name="f287" fmla="*/ f207 1 688"/>
              <a:gd name="f288" fmla="*/ f208 1 544"/>
              <a:gd name="f289" fmla="*/ f209 1 688"/>
              <a:gd name="f290" fmla="*/ f210 1 544"/>
              <a:gd name="f291" fmla="*/ f211 1 688"/>
              <a:gd name="f292" fmla="*/ f212 1 544"/>
              <a:gd name="f293" fmla="*/ f213 1 688"/>
              <a:gd name="f294" fmla="*/ f214 1 544"/>
              <a:gd name="f295" fmla="*/ f215 1 688"/>
              <a:gd name="f296" fmla="*/ f216 1 544"/>
              <a:gd name="f297" fmla="*/ f217 1 688"/>
              <a:gd name="f298" fmla="*/ f218 1 544"/>
              <a:gd name="f299" fmla="*/ f219 1 688"/>
              <a:gd name="f300" fmla="*/ f220 1 544"/>
              <a:gd name="f301" fmla="*/ f221 1 688"/>
              <a:gd name="f302" fmla="*/ f222 1 544"/>
              <a:gd name="f303" fmla="*/ f223 1 688"/>
              <a:gd name="f304" fmla="*/ f224 1 544"/>
              <a:gd name="f305" fmla="*/ f225 1 688"/>
              <a:gd name="f306" fmla="*/ f226 1 544"/>
              <a:gd name="f307" fmla="*/ f227 1 688"/>
              <a:gd name="f308" fmla="*/ f228 1 544"/>
              <a:gd name="f309" fmla="*/ f229 1 688"/>
              <a:gd name="f310" fmla="*/ f230 1 544"/>
              <a:gd name="f311" fmla="*/ f231 1 688"/>
              <a:gd name="f312" fmla="*/ f232 1 544"/>
              <a:gd name="f313" fmla="*/ f233 1 688"/>
              <a:gd name="f314" fmla="*/ f234 1 544"/>
              <a:gd name="f315" fmla="*/ f235 1 688"/>
              <a:gd name="f316" fmla="*/ f236 1 544"/>
              <a:gd name="f317" fmla="*/ f237 1 688"/>
              <a:gd name="f318" fmla="*/ f238 1 544"/>
              <a:gd name="f319" fmla="*/ f239 1 688"/>
              <a:gd name="f320" fmla="*/ f240 1 544"/>
              <a:gd name="f321" fmla="*/ f241 1 688"/>
              <a:gd name="f322" fmla="*/ f242 1 544"/>
              <a:gd name="f323" fmla="*/ f243 1 688"/>
              <a:gd name="f324" fmla="*/ f244 1 544"/>
              <a:gd name="f325" fmla="*/ f245 1 688"/>
              <a:gd name="f326" fmla="*/ f246 1 688"/>
              <a:gd name="f327" fmla="*/ f247 1 544"/>
              <a:gd name="f328" fmla="*/ f248 1 688"/>
              <a:gd name="f329" fmla="*/ f249 1 544"/>
              <a:gd name="f330" fmla="*/ f250 1 688"/>
              <a:gd name="f331" fmla="*/ f251 1 544"/>
              <a:gd name="f332" fmla="*/ f252 1 688"/>
              <a:gd name="f333" fmla="*/ f253 1 544"/>
              <a:gd name="f334" fmla="*/ f254 1 544"/>
              <a:gd name="f335" fmla="*/ f255 1 688"/>
              <a:gd name="f336" fmla="*/ f256 1 544"/>
              <a:gd name="f337" fmla="*/ f257 1 688"/>
              <a:gd name="f338" fmla="*/ f258 1 544"/>
              <a:gd name="f339" fmla="*/ f259 1 688"/>
              <a:gd name="f340" fmla="*/ f260 1 544"/>
              <a:gd name="f341" fmla="*/ f261 1 688"/>
              <a:gd name="f342" fmla="*/ f262 1 544"/>
              <a:gd name="f343" fmla="*/ f263 1 688"/>
              <a:gd name="f344" fmla="*/ f264 1 688"/>
              <a:gd name="f345" fmla="*/ f265 1 688"/>
              <a:gd name="f346" fmla="*/ f266 1 544"/>
              <a:gd name="f347" fmla="*/ f267 1 688"/>
              <a:gd name="f348" fmla="*/ f268 1 544"/>
              <a:gd name="f349" fmla="*/ f269 1 544"/>
              <a:gd name="f350" fmla="*/ f270 1 688"/>
              <a:gd name="f351" fmla="*/ f271 1 544"/>
              <a:gd name="f352" fmla="*/ f272 1 688"/>
              <a:gd name="f353" fmla="*/ f273 1 544"/>
              <a:gd name="f354" fmla="*/ f274 1 544"/>
              <a:gd name="f355" fmla="*/ f275 1 688"/>
              <a:gd name="f356" fmla="*/ f276 1 544"/>
              <a:gd name="f357" fmla="*/ f277 1 688"/>
              <a:gd name="f358" fmla="*/ f278 1 544"/>
              <a:gd name="f359" fmla="*/ f279 1 688"/>
              <a:gd name="f360" fmla="*/ f280 1 688"/>
              <a:gd name="f361" fmla="*/ f281 1 688"/>
              <a:gd name="f362" fmla="*/ f282 1 544"/>
              <a:gd name="f363" fmla="*/ f283 1 688"/>
              <a:gd name="f364" fmla="*/ 0 1 f203"/>
              <a:gd name="f365" fmla="*/ f197 1 f203"/>
              <a:gd name="f366" fmla="*/ 0 1 f204"/>
              <a:gd name="f367" fmla="*/ f198 1 f204"/>
              <a:gd name="f368" fmla="*/ f285 1 f203"/>
              <a:gd name="f369" fmla="*/ f286 1 f204"/>
              <a:gd name="f370" fmla="*/ f287 1 f203"/>
              <a:gd name="f371" fmla="*/ f288 1 f204"/>
              <a:gd name="f372" fmla="*/ f289 1 f203"/>
              <a:gd name="f373" fmla="*/ f290 1 f204"/>
              <a:gd name="f374" fmla="*/ f291 1 f203"/>
              <a:gd name="f375" fmla="*/ f292 1 f204"/>
              <a:gd name="f376" fmla="*/ f293 1 f203"/>
              <a:gd name="f377" fmla="*/ f294 1 f204"/>
              <a:gd name="f378" fmla="*/ f295 1 f203"/>
              <a:gd name="f379" fmla="*/ f296 1 f204"/>
              <a:gd name="f380" fmla="*/ f297 1 f203"/>
              <a:gd name="f381" fmla="*/ f298 1 f204"/>
              <a:gd name="f382" fmla="*/ f299 1 f203"/>
              <a:gd name="f383" fmla="*/ f300 1 f204"/>
              <a:gd name="f384" fmla="*/ f301 1 f203"/>
              <a:gd name="f385" fmla="*/ f302 1 f204"/>
              <a:gd name="f386" fmla="*/ f303 1 f203"/>
              <a:gd name="f387" fmla="*/ f304 1 f204"/>
              <a:gd name="f388" fmla="*/ f305 1 f203"/>
              <a:gd name="f389" fmla="*/ f306 1 f204"/>
              <a:gd name="f390" fmla="*/ f307 1 f203"/>
              <a:gd name="f391" fmla="*/ f308 1 f204"/>
              <a:gd name="f392" fmla="*/ f309 1 f203"/>
              <a:gd name="f393" fmla="*/ f310 1 f204"/>
              <a:gd name="f394" fmla="*/ f311 1 f203"/>
              <a:gd name="f395" fmla="*/ f312 1 f204"/>
              <a:gd name="f396" fmla="*/ f313 1 f203"/>
              <a:gd name="f397" fmla="*/ f314 1 f204"/>
              <a:gd name="f398" fmla="*/ f315 1 f203"/>
              <a:gd name="f399" fmla="*/ f316 1 f204"/>
              <a:gd name="f400" fmla="*/ f317 1 f203"/>
              <a:gd name="f401" fmla="*/ f318 1 f204"/>
              <a:gd name="f402" fmla="*/ f319 1 f203"/>
              <a:gd name="f403" fmla="*/ f320 1 f204"/>
              <a:gd name="f404" fmla="*/ f321 1 f203"/>
              <a:gd name="f405" fmla="*/ f322 1 f204"/>
              <a:gd name="f406" fmla="*/ f323 1 f203"/>
              <a:gd name="f407" fmla="*/ f324 1 f204"/>
              <a:gd name="f408" fmla="*/ f325 1 f203"/>
              <a:gd name="f409" fmla="*/ f326 1 f203"/>
              <a:gd name="f410" fmla="*/ f327 1 f204"/>
              <a:gd name="f411" fmla="*/ f328 1 f203"/>
              <a:gd name="f412" fmla="*/ f329 1 f204"/>
              <a:gd name="f413" fmla="*/ f330 1 f203"/>
              <a:gd name="f414" fmla="*/ f331 1 f204"/>
              <a:gd name="f415" fmla="*/ f332 1 f203"/>
              <a:gd name="f416" fmla="*/ f333 1 f204"/>
              <a:gd name="f417" fmla="*/ f334 1 f204"/>
              <a:gd name="f418" fmla="*/ f335 1 f203"/>
              <a:gd name="f419" fmla="*/ f336 1 f204"/>
              <a:gd name="f420" fmla="*/ f337 1 f203"/>
              <a:gd name="f421" fmla="*/ f338 1 f204"/>
              <a:gd name="f422" fmla="*/ f339 1 f203"/>
              <a:gd name="f423" fmla="*/ f340 1 f204"/>
              <a:gd name="f424" fmla="*/ f341 1 f203"/>
              <a:gd name="f425" fmla="*/ f342 1 f204"/>
              <a:gd name="f426" fmla="*/ f343 1 f203"/>
              <a:gd name="f427" fmla="*/ f344 1 f203"/>
              <a:gd name="f428" fmla="*/ f345 1 f203"/>
              <a:gd name="f429" fmla="*/ f346 1 f204"/>
              <a:gd name="f430" fmla="*/ f347 1 f203"/>
              <a:gd name="f431" fmla="*/ f348 1 f204"/>
              <a:gd name="f432" fmla="*/ f349 1 f204"/>
              <a:gd name="f433" fmla="*/ f350 1 f203"/>
              <a:gd name="f434" fmla="*/ f351 1 f204"/>
              <a:gd name="f435" fmla="*/ f352 1 f203"/>
              <a:gd name="f436" fmla="*/ f353 1 f204"/>
              <a:gd name="f437" fmla="*/ f354 1 f204"/>
              <a:gd name="f438" fmla="*/ f355 1 f203"/>
              <a:gd name="f439" fmla="*/ f356 1 f204"/>
              <a:gd name="f440" fmla="*/ f357 1 f203"/>
              <a:gd name="f441" fmla="*/ f358 1 f204"/>
              <a:gd name="f442" fmla="*/ f359 1 f203"/>
              <a:gd name="f443" fmla="*/ f360 1 f203"/>
              <a:gd name="f444" fmla="*/ f361 1 f203"/>
              <a:gd name="f445" fmla="*/ f362 1 f204"/>
              <a:gd name="f446" fmla="*/ f363 1 f203"/>
              <a:gd name="f447" fmla="*/ f364 f194 1"/>
              <a:gd name="f448" fmla="*/ f365 f194 1"/>
              <a:gd name="f449" fmla="*/ f367 f195 1"/>
              <a:gd name="f450" fmla="*/ f366 f195 1"/>
              <a:gd name="f451" fmla="*/ f368 f194 1"/>
              <a:gd name="f452" fmla="*/ f369 f195 1"/>
              <a:gd name="f453" fmla="*/ f370 f194 1"/>
              <a:gd name="f454" fmla="*/ f371 f195 1"/>
              <a:gd name="f455" fmla="*/ f372 f194 1"/>
              <a:gd name="f456" fmla="*/ f373 f195 1"/>
              <a:gd name="f457" fmla="*/ f374 f194 1"/>
              <a:gd name="f458" fmla="*/ f375 f195 1"/>
              <a:gd name="f459" fmla="*/ f376 f194 1"/>
              <a:gd name="f460" fmla="*/ f377 f195 1"/>
              <a:gd name="f461" fmla="*/ f378 f194 1"/>
              <a:gd name="f462" fmla="*/ f379 f195 1"/>
              <a:gd name="f463" fmla="*/ f380 f194 1"/>
              <a:gd name="f464" fmla="*/ f381 f195 1"/>
              <a:gd name="f465" fmla="*/ f382 f194 1"/>
              <a:gd name="f466" fmla="*/ f383 f195 1"/>
              <a:gd name="f467" fmla="*/ f384 f194 1"/>
              <a:gd name="f468" fmla="*/ f385 f195 1"/>
              <a:gd name="f469" fmla="*/ f386 f194 1"/>
              <a:gd name="f470" fmla="*/ f387 f195 1"/>
              <a:gd name="f471" fmla="*/ f388 f194 1"/>
              <a:gd name="f472" fmla="*/ f389 f195 1"/>
              <a:gd name="f473" fmla="*/ f390 f194 1"/>
              <a:gd name="f474" fmla="*/ f391 f195 1"/>
              <a:gd name="f475" fmla="*/ f392 f194 1"/>
              <a:gd name="f476" fmla="*/ f393 f195 1"/>
              <a:gd name="f477" fmla="*/ f394 f194 1"/>
              <a:gd name="f478" fmla="*/ f395 f195 1"/>
              <a:gd name="f479" fmla="*/ f396 f194 1"/>
              <a:gd name="f480" fmla="*/ f397 f195 1"/>
              <a:gd name="f481" fmla="*/ f398 f194 1"/>
              <a:gd name="f482" fmla="*/ f399 f195 1"/>
              <a:gd name="f483" fmla="*/ f400 f194 1"/>
              <a:gd name="f484" fmla="*/ f401 f195 1"/>
              <a:gd name="f485" fmla="*/ f402 f194 1"/>
              <a:gd name="f486" fmla="*/ f403 f195 1"/>
              <a:gd name="f487" fmla="*/ f404 f194 1"/>
              <a:gd name="f488" fmla="*/ f405 f195 1"/>
              <a:gd name="f489" fmla="*/ f406 f194 1"/>
              <a:gd name="f490" fmla="*/ f407 f195 1"/>
              <a:gd name="f491" fmla="*/ f408 f194 1"/>
              <a:gd name="f492" fmla="*/ f409 f194 1"/>
              <a:gd name="f493" fmla="*/ f410 f195 1"/>
              <a:gd name="f494" fmla="*/ f411 f194 1"/>
              <a:gd name="f495" fmla="*/ f412 f195 1"/>
              <a:gd name="f496" fmla="*/ f413 f194 1"/>
              <a:gd name="f497" fmla="*/ f414 f195 1"/>
              <a:gd name="f498" fmla="*/ f415 f194 1"/>
              <a:gd name="f499" fmla="*/ f416 f195 1"/>
              <a:gd name="f500" fmla="*/ f417 f195 1"/>
              <a:gd name="f501" fmla="*/ f418 f194 1"/>
              <a:gd name="f502" fmla="*/ f419 f195 1"/>
              <a:gd name="f503" fmla="*/ f420 f194 1"/>
              <a:gd name="f504" fmla="*/ f421 f195 1"/>
              <a:gd name="f505" fmla="*/ f422 f194 1"/>
              <a:gd name="f506" fmla="*/ f423 f195 1"/>
              <a:gd name="f507" fmla="*/ f424 f194 1"/>
              <a:gd name="f508" fmla="*/ f425 f195 1"/>
              <a:gd name="f509" fmla="*/ f426 f194 1"/>
              <a:gd name="f510" fmla="*/ f427 f194 1"/>
              <a:gd name="f511" fmla="*/ f428 f194 1"/>
              <a:gd name="f512" fmla="*/ f429 f195 1"/>
              <a:gd name="f513" fmla="*/ f430 f194 1"/>
              <a:gd name="f514" fmla="*/ f431 f195 1"/>
              <a:gd name="f515" fmla="*/ f432 f195 1"/>
              <a:gd name="f516" fmla="*/ f433 f194 1"/>
              <a:gd name="f517" fmla="*/ f434 f195 1"/>
              <a:gd name="f518" fmla="*/ f435 f194 1"/>
              <a:gd name="f519" fmla="*/ f436 f195 1"/>
              <a:gd name="f520" fmla="*/ f437 f195 1"/>
              <a:gd name="f521" fmla="*/ f438 f194 1"/>
              <a:gd name="f522" fmla="*/ f439 f195 1"/>
              <a:gd name="f523" fmla="*/ f440 f194 1"/>
              <a:gd name="f524" fmla="*/ f441 f195 1"/>
              <a:gd name="f525" fmla="*/ f442 f194 1"/>
              <a:gd name="f526" fmla="*/ f443 f194 1"/>
              <a:gd name="f527" fmla="*/ f444 f194 1"/>
              <a:gd name="f528" fmla="*/ f445 f195 1"/>
              <a:gd name="f529" fmla="*/ f446 f19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4">
                <a:pos x="f451" y="f452"/>
              </a:cxn>
              <a:cxn ang="f284">
                <a:pos x="f453" y="f454"/>
              </a:cxn>
              <a:cxn ang="f284">
                <a:pos x="f455" y="f456"/>
              </a:cxn>
              <a:cxn ang="f284">
                <a:pos x="f457" y="f458"/>
              </a:cxn>
              <a:cxn ang="f284">
                <a:pos x="f459" y="f460"/>
              </a:cxn>
              <a:cxn ang="f284">
                <a:pos x="f461" y="f462"/>
              </a:cxn>
              <a:cxn ang="f284">
                <a:pos x="f463" y="f464"/>
              </a:cxn>
              <a:cxn ang="f284">
                <a:pos x="f465" y="f466"/>
              </a:cxn>
              <a:cxn ang="f284">
                <a:pos x="f467" y="f468"/>
              </a:cxn>
              <a:cxn ang="f284">
                <a:pos x="f469" y="f470"/>
              </a:cxn>
              <a:cxn ang="f284">
                <a:pos x="f471" y="f472"/>
              </a:cxn>
              <a:cxn ang="f284">
                <a:pos x="f473" y="f474"/>
              </a:cxn>
              <a:cxn ang="f284">
                <a:pos x="f475" y="f476"/>
              </a:cxn>
              <a:cxn ang="f284">
                <a:pos x="f477" y="f478"/>
              </a:cxn>
              <a:cxn ang="f284">
                <a:pos x="f479" y="f480"/>
              </a:cxn>
              <a:cxn ang="f284">
                <a:pos x="f481" y="f482"/>
              </a:cxn>
              <a:cxn ang="f284">
                <a:pos x="f483" y="f484"/>
              </a:cxn>
              <a:cxn ang="f284">
                <a:pos x="f485" y="f486"/>
              </a:cxn>
              <a:cxn ang="f284">
                <a:pos x="f487" y="f488"/>
              </a:cxn>
              <a:cxn ang="f284">
                <a:pos x="f489" y="f490"/>
              </a:cxn>
              <a:cxn ang="f284">
                <a:pos x="f491" y="f476"/>
              </a:cxn>
              <a:cxn ang="f284">
                <a:pos x="f492" y="f493"/>
              </a:cxn>
              <a:cxn ang="f284">
                <a:pos x="f494" y="f495"/>
              </a:cxn>
              <a:cxn ang="f284">
                <a:pos x="f496" y="f497"/>
              </a:cxn>
              <a:cxn ang="f284">
                <a:pos x="f498" y="f499"/>
              </a:cxn>
              <a:cxn ang="f284">
                <a:pos x="f498" y="f500"/>
              </a:cxn>
              <a:cxn ang="f284">
                <a:pos x="f501" y="f502"/>
              </a:cxn>
              <a:cxn ang="f284">
                <a:pos x="f503" y="f504"/>
              </a:cxn>
              <a:cxn ang="f284">
                <a:pos x="f505" y="f506"/>
              </a:cxn>
              <a:cxn ang="f284">
                <a:pos x="f507" y="f508"/>
              </a:cxn>
              <a:cxn ang="f284">
                <a:pos x="f509" y="f456"/>
              </a:cxn>
              <a:cxn ang="f284">
                <a:pos x="f510" y="f454"/>
              </a:cxn>
              <a:cxn ang="f284">
                <a:pos x="f451" y="f452"/>
              </a:cxn>
              <a:cxn ang="f284">
                <a:pos x="f511" y="f512"/>
              </a:cxn>
              <a:cxn ang="f284">
                <a:pos x="f513" y="f514"/>
              </a:cxn>
              <a:cxn ang="f284">
                <a:pos x="f511" y="f515"/>
              </a:cxn>
              <a:cxn ang="f284">
                <a:pos x="f516" y="f517"/>
              </a:cxn>
              <a:cxn ang="f284">
                <a:pos x="f511" y="f512"/>
              </a:cxn>
              <a:cxn ang="f284">
                <a:pos x="f518" y="f519"/>
              </a:cxn>
              <a:cxn ang="f284">
                <a:pos x="f457" y="f520"/>
              </a:cxn>
              <a:cxn ang="f284">
                <a:pos x="f521" y="f522"/>
              </a:cxn>
              <a:cxn ang="f284">
                <a:pos x="f523" y="f524"/>
              </a:cxn>
              <a:cxn ang="f284">
                <a:pos x="f518" y="f519"/>
              </a:cxn>
              <a:cxn ang="f284">
                <a:pos x="f525" y="f519"/>
              </a:cxn>
              <a:cxn ang="f284">
                <a:pos x="f526" y="f520"/>
              </a:cxn>
              <a:cxn ang="f284">
                <a:pos x="f527" y="f528"/>
              </a:cxn>
              <a:cxn ang="f284">
                <a:pos x="f529" y="f524"/>
              </a:cxn>
              <a:cxn ang="f284">
                <a:pos x="f525" y="f519"/>
              </a:cxn>
            </a:cxnLst>
            <a:rect l="f447" t="f450" r="f448" b="f449"/>
            <a:pathLst>
              <a:path w="688" h="544">
                <a:moveTo>
                  <a:pt x="f9" y="f10"/>
                </a:move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18"/>
                  <a:pt x="f20" y="f14"/>
                </a:cubicBezTo>
                <a:cubicBezTo>
                  <a:pt x="f21" y="f22"/>
                  <a:pt x="f23" y="f24"/>
                  <a:pt x="f25" y="f24"/>
                </a:cubicBezTo>
                <a:cubicBezTo>
                  <a:pt x="f26" y="f27"/>
                  <a:pt x="f28" y="f29"/>
                  <a:pt x="f28" y="f30"/>
                </a:cubicBezTo>
                <a:cubicBezTo>
                  <a:pt x="f28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0" y="f52"/>
                </a:cubicBezTo>
                <a:cubicBezTo>
                  <a:pt x="f50" y="f53"/>
                  <a:pt x="f44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50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64"/>
                  <a:pt x="f6" y="f5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32"/>
                  <a:pt x="f84" y="f32"/>
                  <a:pt x="f85" y="f86"/>
                </a:cubicBezTo>
                <a:cubicBezTo>
                  <a:pt x="f87" y="f6"/>
                  <a:pt x="f87" y="f6"/>
                  <a:pt x="f88" y="f89"/>
                </a:cubicBezTo>
                <a:cubicBezTo>
                  <a:pt x="f90" y="f91"/>
                  <a:pt x="f92" y="f93"/>
                  <a:pt x="f22" y="f94"/>
                </a:cubicBezTo>
                <a:cubicBezTo>
                  <a:pt x="f95" y="f74"/>
                  <a:pt x="f96" y="f97"/>
                  <a:pt x="f98" y="f77"/>
                </a:cubicBezTo>
                <a:cubicBezTo>
                  <a:pt x="f99" y="f100"/>
                  <a:pt x="f101" y="f67"/>
                  <a:pt x="f102" y="f103"/>
                </a:cubicBezTo>
                <a:cubicBezTo>
                  <a:pt x="f104" y="f105"/>
                  <a:pt x="f106" y="f107"/>
                  <a:pt x="f108" y="f73"/>
                </a:cubicBezTo>
                <a:cubicBezTo>
                  <a:pt x="f109" y="f110"/>
                  <a:pt x="f111" y="f112"/>
                  <a:pt x="f113" y="f66"/>
                </a:cubicBez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27" y="f122"/>
                  <a:pt x="f16" y="f105"/>
                </a:cubicBezTo>
                <a:cubicBezTo>
                  <a:pt x="f123" y="f124"/>
                  <a:pt x="f125" y="f126"/>
                  <a:pt x="f127" y="f51"/>
                </a:cubicBezTo>
                <a:cubicBezTo>
                  <a:pt x="f127" y="f19"/>
                  <a:pt x="f127" y="f128"/>
                  <a:pt x="f127" y="f129"/>
                </a:cubicBezTo>
                <a:cubicBezTo>
                  <a:pt x="f130" y="f131"/>
                  <a:pt x="f29" y="f132"/>
                  <a:pt x="f27" y="f39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7" y="f141"/>
                  <a:pt x="f142" y="f143"/>
                </a:cubicBezTo>
                <a:cubicBezTo>
                  <a:pt x="f144" y="f145"/>
                  <a:pt x="f146" y="f8"/>
                  <a:pt x="f147" y="f27"/>
                </a:cubicBezTo>
                <a:cubicBezTo>
                  <a:pt x="f148" y="f24"/>
                  <a:pt x="f149" y="f22"/>
                  <a:pt x="f150" y="f14"/>
                </a:cubicBezTo>
                <a:cubicBezTo>
                  <a:pt x="f151" y="f18"/>
                  <a:pt x="f152" y="f18"/>
                  <a:pt x="f153" y="f16"/>
                </a:cubicBezTo>
                <a:cubicBezTo>
                  <a:pt x="f154" y="f14"/>
                  <a:pt x="f155" y="f12"/>
                  <a:pt x="f9" y="f10"/>
                </a:cubicBezTo>
                <a:close/>
                <a:moveTo>
                  <a:pt x="f156" y="f157"/>
                </a:moveTo>
                <a:cubicBezTo>
                  <a:pt x="f158" y="f157"/>
                  <a:pt x="f159" y="f160"/>
                  <a:pt x="f159" y="f161"/>
                </a:cubicBezTo>
                <a:cubicBezTo>
                  <a:pt x="f162" y="f131"/>
                  <a:pt x="f163" y="f19"/>
                  <a:pt x="f156" y="f19"/>
                </a:cubicBezTo>
                <a:cubicBezTo>
                  <a:pt x="f164" y="f19"/>
                  <a:pt x="f165" y="f166"/>
                  <a:pt x="f167" y="f168"/>
                </a:cubicBezTo>
                <a:cubicBezTo>
                  <a:pt x="f110" y="f169"/>
                  <a:pt x="f170" y="f157"/>
                  <a:pt x="f156" y="f157"/>
                </a:cubicBezTo>
                <a:close/>
                <a:moveTo>
                  <a:pt x="f54" y="f171"/>
                </a:moveTo>
                <a:cubicBezTo>
                  <a:pt x="f54" y="f172"/>
                  <a:pt x="f173" y="f174"/>
                  <a:pt x="f25" y="f2"/>
                </a:cubicBezTo>
                <a:cubicBezTo>
                  <a:pt x="f68" y="f2"/>
                  <a:pt x="f175" y="f172"/>
                  <a:pt x="f82" y="f176"/>
                </a:cubicBezTo>
                <a:cubicBezTo>
                  <a:pt x="f82" y="f177"/>
                  <a:pt x="f178" y="f179"/>
                  <a:pt x="f180" y="f179"/>
                </a:cubicBezTo>
                <a:cubicBezTo>
                  <a:pt x="f173" y="f18"/>
                  <a:pt x="f54" y="f181"/>
                  <a:pt x="f54" y="f171"/>
                </a:cubicBezTo>
                <a:close/>
                <a:moveTo>
                  <a:pt x="f182" y="f171"/>
                </a:moveTo>
                <a:cubicBezTo>
                  <a:pt x="f183" y="f184"/>
                  <a:pt x="f99" y="f2"/>
                  <a:pt x="f185" y="f2"/>
                </a:cubicBezTo>
                <a:cubicBezTo>
                  <a:pt x="f8" y="f174"/>
                  <a:pt x="f186" y="f187"/>
                  <a:pt x="f186" y="f188"/>
                </a:cubicBezTo>
                <a:cubicBezTo>
                  <a:pt x="f189" y="f190"/>
                  <a:pt x="f24" y="f18"/>
                  <a:pt x="f191" y="f179"/>
                </a:cubicBezTo>
                <a:cubicBezTo>
                  <a:pt x="f192" y="f179"/>
                  <a:pt x="f182" y="f181"/>
                  <a:pt x="f182" y="f171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5A51C255-A791-5EFF-7D63-94CCF103723B}"/>
              </a:ext>
            </a:extLst>
          </p:cNvPr>
          <p:cNvSpPr/>
          <p:nvPr/>
        </p:nvSpPr>
        <p:spPr>
          <a:xfrm>
            <a:off x="484183" y="2533646"/>
            <a:ext cx="755651" cy="9921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58"/>
              <a:gd name="f7" fmla="val 865"/>
              <a:gd name="f8" fmla="val 159"/>
              <a:gd name="f9" fmla="val 345"/>
              <a:gd name="f10" fmla="val 156"/>
              <a:gd name="f11" fmla="val 339"/>
              <a:gd name="f12" fmla="val 154"/>
              <a:gd name="f13" fmla="val 333"/>
              <a:gd name="f14" fmla="val 151"/>
              <a:gd name="f15" fmla="val 328"/>
              <a:gd name="f16" fmla="val 125"/>
              <a:gd name="f17" fmla="val 285"/>
              <a:gd name="f18" fmla="val 117"/>
              <a:gd name="f19" fmla="val 238"/>
              <a:gd name="f20" fmla="val 124"/>
              <a:gd name="f21" fmla="val 189"/>
              <a:gd name="f22" fmla="val 126"/>
              <a:gd name="f23" fmla="val 181"/>
              <a:gd name="f24" fmla="val 122"/>
              <a:gd name="f25" fmla="val 171"/>
              <a:gd name="f26" fmla="val 165"/>
              <a:gd name="f27" fmla="val 85"/>
              <a:gd name="f28" fmla="val 129"/>
              <a:gd name="f29" fmla="val 82"/>
              <a:gd name="f30" fmla="val 78"/>
              <a:gd name="f31" fmla="val 112"/>
              <a:gd name="f32" fmla="val 43"/>
              <a:gd name="f33" fmla="val 142"/>
              <a:gd name="f34" fmla="val 7"/>
              <a:gd name="f35" fmla="val 192"/>
              <a:gd name="f36" fmla="val 1"/>
              <a:gd name="f37" fmla="val 234"/>
              <a:gd name="f38" fmla="val 27"/>
              <a:gd name="f39" fmla="val 240"/>
              <a:gd name="f40" fmla="val 30"/>
              <a:gd name="f41" fmla="val 250"/>
              <a:gd name="f42" fmla="val 32"/>
              <a:gd name="f43" fmla="val 257"/>
              <a:gd name="f44" fmla="val 29"/>
              <a:gd name="f45" fmla="val 307"/>
              <a:gd name="f46" fmla="val 13"/>
              <a:gd name="f47" fmla="val 356"/>
              <a:gd name="f48" fmla="val 12"/>
              <a:gd name="f49" fmla="val 406"/>
              <a:gd name="f50" fmla="val 413"/>
              <a:gd name="f51" fmla="val 423"/>
              <a:gd name="f52" fmla="val 429"/>
              <a:gd name="f53" fmla="val 26"/>
              <a:gd name="f54" fmla="val 471"/>
              <a:gd name="f55" fmla="val 520"/>
              <a:gd name="f56" fmla="val 551"/>
              <a:gd name="f57" fmla="val 44"/>
              <a:gd name="f58" fmla="val 581"/>
              <a:gd name="f59" fmla="val 80"/>
              <a:gd name="f60" fmla="val 578"/>
              <a:gd name="f61" fmla="val 130"/>
              <a:gd name="f62" fmla="val 544"/>
              <a:gd name="f63" fmla="val 166"/>
              <a:gd name="f64" fmla="val 540"/>
              <a:gd name="f65" fmla="val 536"/>
              <a:gd name="f66" fmla="val 179"/>
              <a:gd name="f67" fmla="val 537"/>
              <a:gd name="f68" fmla="val 185"/>
              <a:gd name="f69" fmla="val 545"/>
              <a:gd name="f70" fmla="val 237"/>
              <a:gd name="f71" fmla="val 286"/>
              <a:gd name="f72" fmla="val 510"/>
              <a:gd name="f73" fmla="val 331"/>
              <a:gd name="f74" fmla="val 507"/>
              <a:gd name="f75" fmla="val 336"/>
              <a:gd name="f76" fmla="val 506"/>
              <a:gd name="f77" fmla="val 341"/>
              <a:gd name="f78" fmla="val 349"/>
              <a:gd name="f79" fmla="val 512"/>
              <a:gd name="f80" fmla="val 347"/>
              <a:gd name="f81" fmla="val 517"/>
              <a:gd name="f82" fmla="val 523"/>
              <a:gd name="f83" fmla="val 343"/>
              <a:gd name="f84" fmla="val 557"/>
              <a:gd name="f85" fmla="val 329"/>
              <a:gd name="f86" fmla="val 590"/>
              <a:gd name="f87" fmla="val 332"/>
              <a:gd name="f88" fmla="val 618"/>
              <a:gd name="f89" fmla="val 644"/>
              <a:gd name="f90" fmla="val 380"/>
              <a:gd name="f91" fmla="val 411"/>
              <a:gd name="f92" fmla="val 647"/>
              <a:gd name="f93" fmla="val 447"/>
              <a:gd name="f94" fmla="val 638"/>
              <a:gd name="f95" fmla="val 478"/>
              <a:gd name="f96" fmla="val 619"/>
              <a:gd name="f97" fmla="val 501"/>
              <a:gd name="f98" fmla="val 587"/>
              <a:gd name="f99" fmla="val 582"/>
              <a:gd name="f100" fmla="val 514"/>
              <a:gd name="f101" fmla="val 573"/>
              <a:gd name="f102" fmla="val 519"/>
              <a:gd name="f103" fmla="val 522"/>
              <a:gd name="f104" fmla="val 572"/>
              <a:gd name="f105" fmla="val 556"/>
              <a:gd name="f106" fmla="val 579"/>
              <a:gd name="f107" fmla="val 562"/>
              <a:gd name="f108" fmla="val 626"/>
              <a:gd name="f109" fmla="val 593"/>
              <a:gd name="f110" fmla="val 630"/>
              <a:gd name="f111" fmla="val 635"/>
              <a:gd name="f112" fmla="val 617"/>
              <a:gd name="f113" fmla="val 684"/>
              <a:gd name="f114" fmla="val 607"/>
              <a:gd name="f115" fmla="val 724"/>
              <a:gd name="f116" fmla="val 596"/>
              <a:gd name="f117" fmla="val 764"/>
              <a:gd name="f118" fmla="val 568"/>
              <a:gd name="f119" fmla="val 796"/>
              <a:gd name="f120" fmla="val 539"/>
              <a:gd name="f121" fmla="val 831"/>
              <a:gd name="f122" fmla="val 504"/>
              <a:gd name="f123" fmla="val 854"/>
              <a:gd name="f124" fmla="val 456"/>
              <a:gd name="f125" fmla="val 847"/>
              <a:gd name="f126" fmla="val 431"/>
              <a:gd name="f127" fmla="val 844"/>
              <a:gd name="f128" fmla="val 830"/>
              <a:gd name="f129" fmla="val 397"/>
              <a:gd name="f130" fmla="val 809"/>
              <a:gd name="f131" fmla="val 391"/>
              <a:gd name="f132" fmla="val 800"/>
              <a:gd name="f133" fmla="val 384"/>
              <a:gd name="f134" fmla="val 798"/>
              <a:gd name="f135" fmla="val 373"/>
              <a:gd name="f136" fmla="val 799"/>
              <a:gd name="f137" fmla="val 344"/>
              <a:gd name="f138" fmla="val 801"/>
              <a:gd name="f139" fmla="val 315"/>
              <a:gd name="f140" fmla="val 280"/>
              <a:gd name="f141" fmla="val 272"/>
              <a:gd name="f142" fmla="val 269"/>
              <a:gd name="f143" fmla="val 805"/>
              <a:gd name="f144" fmla="val 223"/>
              <a:gd name="f145" fmla="val 861"/>
              <a:gd name="f146" fmla="val 160"/>
              <a:gd name="f147" fmla="val 109"/>
              <a:gd name="f148" fmla="val 812"/>
              <a:gd name="f149" fmla="val 60"/>
              <a:gd name="f150" fmla="val 762"/>
              <a:gd name="f151" fmla="val 41"/>
              <a:gd name="f152" fmla="val 699"/>
              <a:gd name="f153" fmla="val 40"/>
              <a:gd name="f154" fmla="val 631"/>
              <a:gd name="f155" fmla="val 39"/>
              <a:gd name="f156" fmla="val 603"/>
              <a:gd name="f157" fmla="val 54"/>
              <a:gd name="f158" fmla="val 77"/>
              <a:gd name="f159" fmla="val 97"/>
              <a:gd name="f160" fmla="val 89"/>
              <a:gd name="f161" fmla="val 525"/>
              <a:gd name="f162" fmla="val 513"/>
              <a:gd name="f163" fmla="val 71"/>
              <a:gd name="f164" fmla="val 23"/>
              <a:gd name="f165" fmla="val 492"/>
              <a:gd name="f166" fmla="val 439"/>
              <a:gd name="f167" fmla="val 18"/>
              <a:gd name="f168" fmla="val 392"/>
              <a:gd name="f169" fmla="val 37"/>
              <a:gd name="f170" fmla="val 92"/>
              <a:gd name="f171" fmla="val 322"/>
              <a:gd name="f172" fmla="val 140"/>
              <a:gd name="f173" fmla="val 145"/>
              <a:gd name="f174" fmla="val 150"/>
              <a:gd name="f175" fmla="val 157"/>
              <a:gd name="f176" fmla="val 348"/>
              <a:gd name="f177" fmla="val 158"/>
              <a:gd name="f178" fmla="val 346"/>
              <a:gd name="f179" fmla="val 509"/>
              <a:gd name="f180" fmla="val 224"/>
              <a:gd name="f181" fmla="val 127"/>
              <a:gd name="f182" fmla="val 48"/>
              <a:gd name="f183" fmla="val 233"/>
              <a:gd name="f184" fmla="val 153"/>
              <a:gd name="f185" fmla="val 320"/>
              <a:gd name="f186" fmla="val 400"/>
              <a:gd name="f187" fmla="val 399"/>
              <a:gd name="f188" fmla="val 543"/>
              <a:gd name="f189" fmla="val 526"/>
              <a:gd name="f190" fmla="val 542"/>
              <a:gd name="f191" fmla="val 515"/>
              <a:gd name="f192" fmla="val 476"/>
              <a:gd name="f193" fmla="val 488"/>
              <a:gd name="f194" fmla="val 458"/>
              <a:gd name="f195" fmla="val 434"/>
              <a:gd name="f196" fmla="val 477"/>
              <a:gd name="f197" fmla="val 389"/>
              <a:gd name="f198" fmla="val 480"/>
              <a:gd name="f199" fmla="val 383"/>
              <a:gd name="f200" fmla="val 482"/>
              <a:gd name="f201" fmla="val 378"/>
              <a:gd name="f202" fmla="val 484"/>
              <a:gd name="f203" fmla="val 408"/>
              <a:gd name="f204" fmla="val 273"/>
              <a:gd name="f205" fmla="val 409"/>
              <a:gd name="f206" fmla="val 371"/>
              <a:gd name="f207" fmla="val 182"/>
              <a:gd name="f208" fmla="val 388"/>
              <a:gd name="f209" fmla="val 205"/>
              <a:gd name="f210" fmla="val 186"/>
              <a:gd name="f211" fmla="val 487"/>
              <a:gd name="f212" fmla="val 120"/>
              <a:gd name="f213" fmla="val 119"/>
              <a:gd name="f214" fmla="val 527"/>
              <a:gd name="f215" fmla="val 128"/>
              <a:gd name="f216" fmla="val 131"/>
              <a:gd name="f217" fmla="val 134"/>
              <a:gd name="f218" fmla="val 202"/>
              <a:gd name="f219" fmla="val 528"/>
              <a:gd name="f220" fmla="val 546"/>
              <a:gd name="f221" fmla="val 264"/>
              <a:gd name="f222" fmla="val 611"/>
              <a:gd name="f223" fmla="val 284"/>
              <a:gd name="f224" fmla="val 660"/>
              <a:gd name="f225" fmla="val 300"/>
              <a:gd name="f226" fmla="val 710"/>
              <a:gd name="f227" fmla="val 768"/>
              <a:gd name="f228" fmla="val 317"/>
              <a:gd name="f229" fmla="val 376"/>
              <a:gd name="f230" fmla="val 361"/>
              <a:gd name="f231" fmla="val 702"/>
              <a:gd name="f232" fmla="val 382"/>
              <a:gd name="f233" fmla="val 589"/>
              <a:gd name="f234" fmla="val 430"/>
              <a:gd name="f235" fmla="val 547"/>
              <a:gd name="f236" fmla="val 462"/>
              <a:gd name="f237" fmla="val 532"/>
              <a:gd name="f238" fmla="val 508"/>
              <a:gd name="f239" fmla="val 518"/>
              <a:gd name="f240" fmla="val 403"/>
              <a:gd name="f241" fmla="val 721"/>
              <a:gd name="f242" fmla="val 726"/>
              <a:gd name="f243" fmla="val 730"/>
              <a:gd name="f244" fmla="val 734"/>
              <a:gd name="f245" fmla="val 407"/>
              <a:gd name="f246" fmla="val 769"/>
              <a:gd name="f247" fmla="val 417"/>
              <a:gd name="f248" fmla="val 453"/>
              <a:gd name="f249" fmla="val 814"/>
              <a:gd name="f250" fmla="val 826"/>
              <a:gd name="f251" fmla="val 516"/>
              <a:gd name="f252" fmla="val 807"/>
              <a:gd name="f253" fmla="val 782"/>
              <a:gd name="f254" fmla="val 574"/>
              <a:gd name="f255" fmla="val 741"/>
              <a:gd name="f256" fmla="val 692"/>
              <a:gd name="f257" fmla="val 591"/>
              <a:gd name="f258" fmla="val 640"/>
              <a:gd name="f259" fmla="val 594"/>
              <a:gd name="f260" fmla="val 606"/>
              <a:gd name="f261" fmla="val 569"/>
              <a:gd name="f262" fmla="val 541"/>
              <a:gd name="f263" fmla="val 580"/>
              <a:gd name="f264" fmla="val 511"/>
              <a:gd name="f265" fmla="val 479"/>
              <a:gd name="f266" fmla="val 558"/>
              <a:gd name="f267" fmla="val 450"/>
              <a:gd name="f268" fmla="val 585"/>
              <a:gd name="f269" fmla="val 588"/>
              <a:gd name="f270" fmla="val 444"/>
              <a:gd name="f271" fmla="val 592"/>
              <a:gd name="f272" fmla="val 442"/>
              <a:gd name="f273" fmla="val 595"/>
              <a:gd name="f274" fmla="val 420"/>
              <a:gd name="f275" fmla="val 676"/>
              <a:gd name="f276" fmla="val 263"/>
              <a:gd name="f277" fmla="val 720"/>
              <a:gd name="f278" fmla="val 256"/>
              <a:gd name="f279" fmla="val 693"/>
              <a:gd name="f280" fmla="val 249"/>
              <a:gd name="f281" fmla="val 665"/>
              <a:gd name="f282" fmla="val 639"/>
              <a:gd name="f283" fmla="val 215"/>
              <a:gd name="f284" fmla="val 566"/>
              <a:gd name="f285" fmla="val 553"/>
              <a:gd name="f286" fmla="val 113"/>
              <a:gd name="f287" fmla="val 583"/>
              <a:gd name="f288" fmla="val 584"/>
              <a:gd name="f289" fmla="val 111"/>
              <a:gd name="f290" fmla="val 110"/>
              <a:gd name="f291" fmla="val 599"/>
              <a:gd name="f292" fmla="val 65"/>
              <a:gd name="f293" fmla="val 622"/>
              <a:gd name="f294" fmla="val 72"/>
              <a:gd name="f295" fmla="val 656"/>
              <a:gd name="f296" fmla="val 683"/>
              <a:gd name="f297" fmla="val 86"/>
              <a:gd name="f298" fmla="val 95"/>
              <a:gd name="f299" fmla="val 736"/>
              <a:gd name="f300" fmla="val 107"/>
              <a:gd name="f301" fmla="val 767"/>
              <a:gd name="f302" fmla="val 792"/>
              <a:gd name="f303" fmla="val 808"/>
              <a:gd name="f304" fmla="val 193"/>
              <a:gd name="f305" fmla="val 827"/>
              <a:gd name="f306" fmla="val 230"/>
              <a:gd name="f307" fmla="val 816"/>
              <a:gd name="f308" fmla="val 247"/>
              <a:gd name="f309" fmla="val 778"/>
              <a:gd name="f310" fmla="val 255"/>
              <a:gd name="f311" fmla="val 761"/>
              <a:gd name="f312" fmla="val 258"/>
              <a:gd name="f313" fmla="val 740"/>
              <a:gd name="f314" fmla="val 559"/>
              <a:gd name="f315" fmla="val 483"/>
              <a:gd name="f316" fmla="val 620"/>
              <a:gd name="f317" fmla="val 425"/>
              <a:gd name="f318" fmla="val 395"/>
              <a:gd name="f319" fmla="val 366"/>
              <a:gd name="f320" fmla="val 367"/>
              <a:gd name="f321" fmla="val 394"/>
              <a:gd name="f322" fmla="val 103"/>
              <a:gd name="f323" fmla="val 136"/>
              <a:gd name="f324" fmla="val 161"/>
              <a:gd name="f325" fmla="val 457"/>
              <a:gd name="f326" fmla="val 393"/>
              <a:gd name="f327" fmla="val 102"/>
              <a:gd name="f328" fmla="val 70"/>
              <a:gd name="f329" fmla="val 427"/>
              <a:gd name="f330" fmla="val 459"/>
              <a:gd name="f331" fmla="val 524"/>
              <a:gd name="f332" fmla="val 138"/>
              <a:gd name="f333" fmla="val 79"/>
              <a:gd name="f334" fmla="val 521"/>
              <a:gd name="f335" fmla="val 58"/>
              <a:gd name="f336" fmla="val 470"/>
              <a:gd name="f337" fmla="val 49"/>
              <a:gd name="f338" fmla="val 469"/>
              <a:gd name="f339" fmla="val 63"/>
              <a:gd name="f340" fmla="val 481"/>
              <a:gd name="f341" fmla="val 91"/>
              <a:gd name="f342" fmla="val 503"/>
              <a:gd name="f343" fmla="val 106"/>
              <a:gd name="f344" fmla="val 135"/>
              <a:gd name="f345" fmla="val 184"/>
              <a:gd name="f346" fmla="val 208"/>
              <a:gd name="f347" fmla="val 50"/>
              <a:gd name="f348" fmla="val 36"/>
              <a:gd name="f349" fmla="val 137"/>
              <a:gd name="f350" fmla="val 118"/>
              <a:gd name="f351" fmla="val 115"/>
              <a:gd name="f352" fmla="+- 0 0 -90"/>
              <a:gd name="f353" fmla="*/ f3 1 658"/>
              <a:gd name="f354" fmla="*/ f4 1 865"/>
              <a:gd name="f355" fmla="val f5"/>
              <a:gd name="f356" fmla="val f6"/>
              <a:gd name="f357" fmla="val f7"/>
              <a:gd name="f358" fmla="*/ f352 f0 1"/>
              <a:gd name="f359" fmla="+- f357 0 f355"/>
              <a:gd name="f360" fmla="+- f356 0 f355"/>
              <a:gd name="f361" fmla="*/ f358 1 f2"/>
              <a:gd name="f362" fmla="*/ f360 1 658"/>
              <a:gd name="f363" fmla="*/ f359 1 865"/>
              <a:gd name="f364" fmla="*/ 151 f360 1"/>
              <a:gd name="f365" fmla="*/ 328 f359 1"/>
              <a:gd name="f366" fmla="*/ 117 f360 1"/>
              <a:gd name="f367" fmla="*/ 165 f359 1"/>
              <a:gd name="f368" fmla="*/ 234 f360 1"/>
              <a:gd name="f369" fmla="*/ 27 f359 1"/>
              <a:gd name="f370" fmla="*/ 406 f360 1"/>
              <a:gd name="f371" fmla="*/ 29 f359 1"/>
              <a:gd name="f372" fmla="*/ 551 f360 1"/>
              <a:gd name="f373" fmla="*/ 44 f359 1"/>
              <a:gd name="f374" fmla="*/ 537 f360 1"/>
              <a:gd name="f375" fmla="*/ 185 f359 1"/>
              <a:gd name="f376" fmla="*/ 507 f360 1"/>
              <a:gd name="f377" fmla="*/ 349 f359 1"/>
              <a:gd name="f378" fmla="*/ 618 f360 1"/>
              <a:gd name="f379" fmla="*/ 356 f359 1"/>
              <a:gd name="f380" fmla="*/ 587 f360 1"/>
              <a:gd name="f381" fmla="*/ 512 f359 1"/>
              <a:gd name="f382" fmla="*/ 579 f360 1"/>
              <a:gd name="f383" fmla="*/ 562 f359 1"/>
              <a:gd name="f384" fmla="*/ 568 f360 1"/>
              <a:gd name="f385" fmla="*/ 796 f359 1"/>
              <a:gd name="f386" fmla="*/ 397 f360 1"/>
              <a:gd name="f387" fmla="*/ 809 f359 1"/>
              <a:gd name="f388" fmla="*/ 286 f360 1"/>
              <a:gd name="f389" fmla="*/ 799 f359 1"/>
              <a:gd name="f390" fmla="*/ 109 f360 1"/>
              <a:gd name="f391" fmla="*/ 812 f359 1"/>
              <a:gd name="f392" fmla="*/ 77 f360 1"/>
              <a:gd name="f393" fmla="*/ 568 f359 1"/>
              <a:gd name="f394" fmla="*/ 71 f360 1"/>
              <a:gd name="f395" fmla="*/ 510 f359 1"/>
              <a:gd name="f396" fmla="*/ 140 f360 1"/>
              <a:gd name="f397" fmla="*/ 343 f359 1"/>
              <a:gd name="f398" fmla="*/ 159 f360 1"/>
              <a:gd name="f399" fmla="*/ 345 f359 1"/>
              <a:gd name="f400" fmla="*/ 332 f360 1"/>
              <a:gd name="f401" fmla="*/ 48 f359 1"/>
              <a:gd name="f402" fmla="*/ 331 f360 1"/>
              <a:gd name="f403" fmla="*/ 400 f359 1"/>
              <a:gd name="f404" fmla="*/ 540 f360 1"/>
              <a:gd name="f405" fmla="*/ 545 f359 1"/>
              <a:gd name="f406" fmla="*/ 477 f360 1"/>
              <a:gd name="f407" fmla="*/ 389 f359 1"/>
              <a:gd name="f408" fmla="*/ 431 f359 1"/>
              <a:gd name="f409" fmla="*/ 185 f360 1"/>
              <a:gd name="f410" fmla="*/ 388 f359 1"/>
              <a:gd name="f411" fmla="*/ 124 f360 1"/>
              <a:gd name="f412" fmla="*/ 544 f359 1"/>
              <a:gd name="f413" fmla="*/ 264 f360 1"/>
              <a:gd name="f414" fmla="*/ 611 f359 1"/>
              <a:gd name="f415" fmla="*/ 376 f360 1"/>
              <a:gd name="f416" fmla="*/ 768 f359 1"/>
              <a:gd name="f417" fmla="*/ 508 f360 1"/>
              <a:gd name="f418" fmla="*/ 539 f359 1"/>
              <a:gd name="f419" fmla="*/ 403 f360 1"/>
              <a:gd name="f420" fmla="*/ 721 f359 1"/>
              <a:gd name="f421" fmla="*/ 453 f360 1"/>
              <a:gd name="f422" fmla="*/ 814 f359 1"/>
              <a:gd name="f423" fmla="*/ 591 f360 1"/>
              <a:gd name="f424" fmla="*/ 640 f359 1"/>
              <a:gd name="f425" fmla="*/ 450 f360 1"/>
              <a:gd name="f426" fmla="*/ 585 f359 1"/>
              <a:gd name="f427" fmla="*/ 240 f360 1"/>
              <a:gd name="f428" fmla="*/ 639 f359 1"/>
              <a:gd name="f429" fmla="*/ 110 f360 1"/>
              <a:gd name="f430" fmla="*/ 584 f359 1"/>
              <a:gd name="f431" fmla="*/ 95 f360 1"/>
              <a:gd name="f432" fmla="*/ 736 f359 1"/>
              <a:gd name="f433" fmla="*/ 247 f360 1"/>
              <a:gd name="f434" fmla="*/ 778 f359 1"/>
              <a:gd name="f435" fmla="*/ 559 f360 1"/>
              <a:gd name="f436" fmla="*/ 483 f359 1"/>
              <a:gd name="f437" fmla="*/ 366 f359 1"/>
              <a:gd name="f438" fmla="*/ 161 f360 1"/>
              <a:gd name="f439" fmla="*/ 425 f359 1"/>
              <a:gd name="f440" fmla="*/ 44 f360 1"/>
              <a:gd name="f441" fmla="*/ 427 f359 1"/>
              <a:gd name="f442" fmla="*/ 524 f360 1"/>
              <a:gd name="f443" fmla="*/ 138 f359 1"/>
              <a:gd name="f444" fmla="*/ 458 f360 1"/>
              <a:gd name="f445" fmla="*/ 49 f359 1"/>
              <a:gd name="f446" fmla="*/ 208 f360 1"/>
              <a:gd name="f447" fmla="*/ 50 f359 1"/>
              <a:gd name="f448" fmla="*/ 136 f360 1"/>
              <a:gd name="f449" fmla="*/ 135 f359 1"/>
              <a:gd name="f450" fmla="+- f361 0 f1"/>
              <a:gd name="f451" fmla="*/ f364 1 658"/>
              <a:gd name="f452" fmla="*/ f365 1 865"/>
              <a:gd name="f453" fmla="*/ f366 1 658"/>
              <a:gd name="f454" fmla="*/ f367 1 865"/>
              <a:gd name="f455" fmla="*/ f368 1 658"/>
              <a:gd name="f456" fmla="*/ f369 1 865"/>
              <a:gd name="f457" fmla="*/ f370 1 658"/>
              <a:gd name="f458" fmla="*/ f371 1 865"/>
              <a:gd name="f459" fmla="*/ f372 1 658"/>
              <a:gd name="f460" fmla="*/ f373 1 865"/>
              <a:gd name="f461" fmla="*/ f374 1 658"/>
              <a:gd name="f462" fmla="*/ f375 1 865"/>
              <a:gd name="f463" fmla="*/ f376 1 658"/>
              <a:gd name="f464" fmla="*/ f377 1 865"/>
              <a:gd name="f465" fmla="*/ f378 1 658"/>
              <a:gd name="f466" fmla="*/ f379 1 865"/>
              <a:gd name="f467" fmla="*/ f380 1 658"/>
              <a:gd name="f468" fmla="*/ f381 1 865"/>
              <a:gd name="f469" fmla="*/ f382 1 658"/>
              <a:gd name="f470" fmla="*/ f383 1 865"/>
              <a:gd name="f471" fmla="*/ f384 1 658"/>
              <a:gd name="f472" fmla="*/ f385 1 865"/>
              <a:gd name="f473" fmla="*/ f386 1 658"/>
              <a:gd name="f474" fmla="*/ f387 1 865"/>
              <a:gd name="f475" fmla="*/ f388 1 658"/>
              <a:gd name="f476" fmla="*/ f389 1 865"/>
              <a:gd name="f477" fmla="*/ f390 1 658"/>
              <a:gd name="f478" fmla="*/ f391 1 865"/>
              <a:gd name="f479" fmla="*/ f392 1 658"/>
              <a:gd name="f480" fmla="*/ f393 1 865"/>
              <a:gd name="f481" fmla="*/ f394 1 658"/>
              <a:gd name="f482" fmla="*/ f395 1 865"/>
              <a:gd name="f483" fmla="*/ f396 1 658"/>
              <a:gd name="f484" fmla="*/ f397 1 865"/>
              <a:gd name="f485" fmla="*/ f398 1 658"/>
              <a:gd name="f486" fmla="*/ f399 1 865"/>
              <a:gd name="f487" fmla="*/ f400 1 658"/>
              <a:gd name="f488" fmla="*/ f401 1 865"/>
              <a:gd name="f489" fmla="*/ f402 1 658"/>
              <a:gd name="f490" fmla="*/ f403 1 865"/>
              <a:gd name="f491" fmla="*/ f404 1 658"/>
              <a:gd name="f492" fmla="*/ f405 1 865"/>
              <a:gd name="f493" fmla="*/ f406 1 658"/>
              <a:gd name="f494" fmla="*/ f407 1 865"/>
              <a:gd name="f495" fmla="*/ f408 1 865"/>
              <a:gd name="f496" fmla="*/ f409 1 658"/>
              <a:gd name="f497" fmla="*/ f410 1 865"/>
              <a:gd name="f498" fmla="*/ f411 1 658"/>
              <a:gd name="f499" fmla="*/ f412 1 865"/>
              <a:gd name="f500" fmla="*/ f413 1 658"/>
              <a:gd name="f501" fmla="*/ f414 1 865"/>
              <a:gd name="f502" fmla="*/ f415 1 658"/>
              <a:gd name="f503" fmla="*/ f416 1 865"/>
              <a:gd name="f504" fmla="*/ f417 1 658"/>
              <a:gd name="f505" fmla="*/ f418 1 865"/>
              <a:gd name="f506" fmla="*/ f419 1 658"/>
              <a:gd name="f507" fmla="*/ f420 1 865"/>
              <a:gd name="f508" fmla="*/ f421 1 658"/>
              <a:gd name="f509" fmla="*/ f422 1 865"/>
              <a:gd name="f510" fmla="*/ f423 1 658"/>
              <a:gd name="f511" fmla="*/ f424 1 865"/>
              <a:gd name="f512" fmla="*/ f425 1 658"/>
              <a:gd name="f513" fmla="*/ f426 1 865"/>
              <a:gd name="f514" fmla="*/ f427 1 658"/>
              <a:gd name="f515" fmla="*/ f428 1 865"/>
              <a:gd name="f516" fmla="*/ f429 1 658"/>
              <a:gd name="f517" fmla="*/ f430 1 865"/>
              <a:gd name="f518" fmla="*/ f431 1 658"/>
              <a:gd name="f519" fmla="*/ f432 1 865"/>
              <a:gd name="f520" fmla="*/ f433 1 658"/>
              <a:gd name="f521" fmla="*/ f434 1 865"/>
              <a:gd name="f522" fmla="*/ f435 1 658"/>
              <a:gd name="f523" fmla="*/ f436 1 865"/>
              <a:gd name="f524" fmla="*/ f437 1 865"/>
              <a:gd name="f525" fmla="*/ f438 1 658"/>
              <a:gd name="f526" fmla="*/ f439 1 865"/>
              <a:gd name="f527" fmla="*/ f440 1 658"/>
              <a:gd name="f528" fmla="*/ f441 1 865"/>
              <a:gd name="f529" fmla="*/ f442 1 658"/>
              <a:gd name="f530" fmla="*/ f443 1 865"/>
              <a:gd name="f531" fmla="*/ f444 1 658"/>
              <a:gd name="f532" fmla="*/ f445 1 865"/>
              <a:gd name="f533" fmla="*/ f446 1 658"/>
              <a:gd name="f534" fmla="*/ f447 1 865"/>
              <a:gd name="f535" fmla="*/ f448 1 658"/>
              <a:gd name="f536" fmla="*/ f449 1 865"/>
              <a:gd name="f537" fmla="*/ 0 1 f362"/>
              <a:gd name="f538" fmla="*/ f356 1 f362"/>
              <a:gd name="f539" fmla="*/ 0 1 f363"/>
              <a:gd name="f540" fmla="*/ f357 1 f363"/>
              <a:gd name="f541" fmla="*/ f451 1 f362"/>
              <a:gd name="f542" fmla="*/ f452 1 f363"/>
              <a:gd name="f543" fmla="*/ f453 1 f362"/>
              <a:gd name="f544" fmla="*/ f454 1 f363"/>
              <a:gd name="f545" fmla="*/ f455 1 f362"/>
              <a:gd name="f546" fmla="*/ f456 1 f363"/>
              <a:gd name="f547" fmla="*/ f457 1 f362"/>
              <a:gd name="f548" fmla="*/ f458 1 f363"/>
              <a:gd name="f549" fmla="*/ f459 1 f362"/>
              <a:gd name="f550" fmla="*/ f460 1 f363"/>
              <a:gd name="f551" fmla="*/ f461 1 f362"/>
              <a:gd name="f552" fmla="*/ f462 1 f363"/>
              <a:gd name="f553" fmla="*/ f463 1 f362"/>
              <a:gd name="f554" fmla="*/ f464 1 f363"/>
              <a:gd name="f555" fmla="*/ f465 1 f362"/>
              <a:gd name="f556" fmla="*/ f466 1 f363"/>
              <a:gd name="f557" fmla="*/ f467 1 f362"/>
              <a:gd name="f558" fmla="*/ f468 1 f363"/>
              <a:gd name="f559" fmla="*/ f469 1 f362"/>
              <a:gd name="f560" fmla="*/ f470 1 f363"/>
              <a:gd name="f561" fmla="*/ f471 1 f362"/>
              <a:gd name="f562" fmla="*/ f472 1 f363"/>
              <a:gd name="f563" fmla="*/ f473 1 f362"/>
              <a:gd name="f564" fmla="*/ f474 1 f363"/>
              <a:gd name="f565" fmla="*/ f475 1 f362"/>
              <a:gd name="f566" fmla="*/ f476 1 f363"/>
              <a:gd name="f567" fmla="*/ f477 1 f362"/>
              <a:gd name="f568" fmla="*/ f478 1 f363"/>
              <a:gd name="f569" fmla="*/ f479 1 f362"/>
              <a:gd name="f570" fmla="*/ f480 1 f363"/>
              <a:gd name="f571" fmla="*/ f481 1 f362"/>
              <a:gd name="f572" fmla="*/ f482 1 f363"/>
              <a:gd name="f573" fmla="*/ f483 1 f362"/>
              <a:gd name="f574" fmla="*/ f484 1 f363"/>
              <a:gd name="f575" fmla="*/ f485 1 f362"/>
              <a:gd name="f576" fmla="*/ f486 1 f363"/>
              <a:gd name="f577" fmla="*/ f487 1 f362"/>
              <a:gd name="f578" fmla="*/ f488 1 f363"/>
              <a:gd name="f579" fmla="*/ f489 1 f362"/>
              <a:gd name="f580" fmla="*/ f490 1 f363"/>
              <a:gd name="f581" fmla="*/ f491 1 f362"/>
              <a:gd name="f582" fmla="*/ f492 1 f363"/>
              <a:gd name="f583" fmla="*/ f493 1 f362"/>
              <a:gd name="f584" fmla="*/ f494 1 f363"/>
              <a:gd name="f585" fmla="*/ f495 1 f363"/>
              <a:gd name="f586" fmla="*/ f496 1 f362"/>
              <a:gd name="f587" fmla="*/ f497 1 f363"/>
              <a:gd name="f588" fmla="*/ f498 1 f362"/>
              <a:gd name="f589" fmla="*/ f499 1 f363"/>
              <a:gd name="f590" fmla="*/ f500 1 f362"/>
              <a:gd name="f591" fmla="*/ f501 1 f363"/>
              <a:gd name="f592" fmla="*/ f502 1 f362"/>
              <a:gd name="f593" fmla="*/ f503 1 f363"/>
              <a:gd name="f594" fmla="*/ f504 1 f362"/>
              <a:gd name="f595" fmla="*/ f505 1 f363"/>
              <a:gd name="f596" fmla="*/ f506 1 f362"/>
              <a:gd name="f597" fmla="*/ f507 1 f363"/>
              <a:gd name="f598" fmla="*/ f508 1 f362"/>
              <a:gd name="f599" fmla="*/ f509 1 f363"/>
              <a:gd name="f600" fmla="*/ f510 1 f362"/>
              <a:gd name="f601" fmla="*/ f511 1 f363"/>
              <a:gd name="f602" fmla="*/ f512 1 f362"/>
              <a:gd name="f603" fmla="*/ f513 1 f363"/>
              <a:gd name="f604" fmla="*/ f514 1 f362"/>
              <a:gd name="f605" fmla="*/ f515 1 f363"/>
              <a:gd name="f606" fmla="*/ f516 1 f362"/>
              <a:gd name="f607" fmla="*/ f517 1 f363"/>
              <a:gd name="f608" fmla="*/ f518 1 f362"/>
              <a:gd name="f609" fmla="*/ f519 1 f363"/>
              <a:gd name="f610" fmla="*/ f520 1 f362"/>
              <a:gd name="f611" fmla="*/ f521 1 f363"/>
              <a:gd name="f612" fmla="*/ f522 1 f362"/>
              <a:gd name="f613" fmla="*/ f523 1 f363"/>
              <a:gd name="f614" fmla="*/ f524 1 f363"/>
              <a:gd name="f615" fmla="*/ f525 1 f362"/>
              <a:gd name="f616" fmla="*/ f526 1 f363"/>
              <a:gd name="f617" fmla="*/ f527 1 f362"/>
              <a:gd name="f618" fmla="*/ f528 1 f363"/>
              <a:gd name="f619" fmla="*/ f529 1 f362"/>
              <a:gd name="f620" fmla="*/ f530 1 f363"/>
              <a:gd name="f621" fmla="*/ f531 1 f362"/>
              <a:gd name="f622" fmla="*/ f532 1 f363"/>
              <a:gd name="f623" fmla="*/ f533 1 f362"/>
              <a:gd name="f624" fmla="*/ f534 1 f363"/>
              <a:gd name="f625" fmla="*/ f535 1 f362"/>
              <a:gd name="f626" fmla="*/ f536 1 f363"/>
              <a:gd name="f627" fmla="*/ f537 f353 1"/>
              <a:gd name="f628" fmla="*/ f538 f353 1"/>
              <a:gd name="f629" fmla="*/ f540 f354 1"/>
              <a:gd name="f630" fmla="*/ f539 f354 1"/>
              <a:gd name="f631" fmla="*/ f541 f353 1"/>
              <a:gd name="f632" fmla="*/ f542 f354 1"/>
              <a:gd name="f633" fmla="*/ f543 f353 1"/>
              <a:gd name="f634" fmla="*/ f544 f354 1"/>
              <a:gd name="f635" fmla="*/ f545 f353 1"/>
              <a:gd name="f636" fmla="*/ f546 f354 1"/>
              <a:gd name="f637" fmla="*/ f547 f353 1"/>
              <a:gd name="f638" fmla="*/ f548 f354 1"/>
              <a:gd name="f639" fmla="*/ f549 f353 1"/>
              <a:gd name="f640" fmla="*/ f550 f354 1"/>
              <a:gd name="f641" fmla="*/ f551 f353 1"/>
              <a:gd name="f642" fmla="*/ f552 f354 1"/>
              <a:gd name="f643" fmla="*/ f553 f353 1"/>
              <a:gd name="f644" fmla="*/ f554 f354 1"/>
              <a:gd name="f645" fmla="*/ f555 f353 1"/>
              <a:gd name="f646" fmla="*/ f556 f354 1"/>
              <a:gd name="f647" fmla="*/ f557 f353 1"/>
              <a:gd name="f648" fmla="*/ f558 f354 1"/>
              <a:gd name="f649" fmla="*/ f559 f353 1"/>
              <a:gd name="f650" fmla="*/ f560 f354 1"/>
              <a:gd name="f651" fmla="*/ f561 f353 1"/>
              <a:gd name="f652" fmla="*/ f562 f354 1"/>
              <a:gd name="f653" fmla="*/ f563 f353 1"/>
              <a:gd name="f654" fmla="*/ f564 f354 1"/>
              <a:gd name="f655" fmla="*/ f565 f353 1"/>
              <a:gd name="f656" fmla="*/ f566 f354 1"/>
              <a:gd name="f657" fmla="*/ f567 f353 1"/>
              <a:gd name="f658" fmla="*/ f568 f354 1"/>
              <a:gd name="f659" fmla="*/ f569 f353 1"/>
              <a:gd name="f660" fmla="*/ f570 f354 1"/>
              <a:gd name="f661" fmla="*/ f571 f353 1"/>
              <a:gd name="f662" fmla="*/ f572 f354 1"/>
              <a:gd name="f663" fmla="*/ f573 f353 1"/>
              <a:gd name="f664" fmla="*/ f574 f354 1"/>
              <a:gd name="f665" fmla="*/ f575 f353 1"/>
              <a:gd name="f666" fmla="*/ f576 f354 1"/>
              <a:gd name="f667" fmla="*/ f577 f353 1"/>
              <a:gd name="f668" fmla="*/ f578 f354 1"/>
              <a:gd name="f669" fmla="*/ f579 f353 1"/>
              <a:gd name="f670" fmla="*/ f580 f354 1"/>
              <a:gd name="f671" fmla="*/ f581 f353 1"/>
              <a:gd name="f672" fmla="*/ f582 f354 1"/>
              <a:gd name="f673" fmla="*/ f583 f353 1"/>
              <a:gd name="f674" fmla="*/ f584 f354 1"/>
              <a:gd name="f675" fmla="*/ f585 f354 1"/>
              <a:gd name="f676" fmla="*/ f586 f353 1"/>
              <a:gd name="f677" fmla="*/ f587 f354 1"/>
              <a:gd name="f678" fmla="*/ f588 f353 1"/>
              <a:gd name="f679" fmla="*/ f589 f354 1"/>
              <a:gd name="f680" fmla="*/ f590 f353 1"/>
              <a:gd name="f681" fmla="*/ f591 f354 1"/>
              <a:gd name="f682" fmla="*/ f592 f353 1"/>
              <a:gd name="f683" fmla="*/ f593 f354 1"/>
              <a:gd name="f684" fmla="*/ f594 f353 1"/>
              <a:gd name="f685" fmla="*/ f595 f354 1"/>
              <a:gd name="f686" fmla="*/ f596 f353 1"/>
              <a:gd name="f687" fmla="*/ f597 f354 1"/>
              <a:gd name="f688" fmla="*/ f598 f353 1"/>
              <a:gd name="f689" fmla="*/ f599 f354 1"/>
              <a:gd name="f690" fmla="*/ f600 f353 1"/>
              <a:gd name="f691" fmla="*/ f601 f354 1"/>
              <a:gd name="f692" fmla="*/ f602 f353 1"/>
              <a:gd name="f693" fmla="*/ f603 f354 1"/>
              <a:gd name="f694" fmla="*/ f604 f353 1"/>
              <a:gd name="f695" fmla="*/ f605 f354 1"/>
              <a:gd name="f696" fmla="*/ f606 f353 1"/>
              <a:gd name="f697" fmla="*/ f607 f354 1"/>
              <a:gd name="f698" fmla="*/ f608 f353 1"/>
              <a:gd name="f699" fmla="*/ f609 f354 1"/>
              <a:gd name="f700" fmla="*/ f610 f353 1"/>
              <a:gd name="f701" fmla="*/ f611 f354 1"/>
              <a:gd name="f702" fmla="*/ f612 f353 1"/>
              <a:gd name="f703" fmla="*/ f613 f354 1"/>
              <a:gd name="f704" fmla="*/ f614 f354 1"/>
              <a:gd name="f705" fmla="*/ f615 f353 1"/>
              <a:gd name="f706" fmla="*/ f616 f354 1"/>
              <a:gd name="f707" fmla="*/ f617 f353 1"/>
              <a:gd name="f708" fmla="*/ f618 f354 1"/>
              <a:gd name="f709" fmla="*/ f619 f353 1"/>
              <a:gd name="f710" fmla="*/ f620 f354 1"/>
              <a:gd name="f711" fmla="*/ f621 f353 1"/>
              <a:gd name="f712" fmla="*/ f622 f354 1"/>
              <a:gd name="f713" fmla="*/ f623 f353 1"/>
              <a:gd name="f714" fmla="*/ f624 f354 1"/>
              <a:gd name="f715" fmla="*/ f625 f353 1"/>
              <a:gd name="f716" fmla="*/ f626 f3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0">
                <a:pos x="f631" y="f632"/>
              </a:cxn>
              <a:cxn ang="f450">
                <a:pos x="f633" y="f634"/>
              </a:cxn>
              <a:cxn ang="f450">
                <a:pos x="f635" y="f636"/>
              </a:cxn>
              <a:cxn ang="f450">
                <a:pos x="f637" y="f638"/>
              </a:cxn>
              <a:cxn ang="f450">
                <a:pos x="f639" y="f640"/>
              </a:cxn>
              <a:cxn ang="f450">
                <a:pos x="f641" y="f642"/>
              </a:cxn>
              <a:cxn ang="f450">
                <a:pos x="f643" y="f644"/>
              </a:cxn>
              <a:cxn ang="f450">
                <a:pos x="f645" y="f646"/>
              </a:cxn>
              <a:cxn ang="f450">
                <a:pos x="f647" y="f648"/>
              </a:cxn>
              <a:cxn ang="f450">
                <a:pos x="f649" y="f650"/>
              </a:cxn>
              <a:cxn ang="f450">
                <a:pos x="f651" y="f652"/>
              </a:cxn>
              <a:cxn ang="f450">
                <a:pos x="f653" y="f654"/>
              </a:cxn>
              <a:cxn ang="f450">
                <a:pos x="f655" y="f656"/>
              </a:cxn>
              <a:cxn ang="f450">
                <a:pos x="f657" y="f658"/>
              </a:cxn>
              <a:cxn ang="f450">
                <a:pos x="f659" y="f660"/>
              </a:cxn>
              <a:cxn ang="f450">
                <a:pos x="f661" y="f662"/>
              </a:cxn>
              <a:cxn ang="f450">
                <a:pos x="f663" y="f664"/>
              </a:cxn>
              <a:cxn ang="f450">
                <a:pos x="f665" y="f666"/>
              </a:cxn>
              <a:cxn ang="f450">
                <a:pos x="f667" y="f668"/>
              </a:cxn>
              <a:cxn ang="f450">
                <a:pos x="f669" y="f670"/>
              </a:cxn>
              <a:cxn ang="f450">
                <a:pos x="f671" y="f672"/>
              </a:cxn>
              <a:cxn ang="f450">
                <a:pos x="f673" y="f674"/>
              </a:cxn>
              <a:cxn ang="f450">
                <a:pos x="f669" y="f675"/>
              </a:cxn>
              <a:cxn ang="f450">
                <a:pos x="f676" y="f677"/>
              </a:cxn>
              <a:cxn ang="f450">
                <a:pos x="f678" y="f679"/>
              </a:cxn>
              <a:cxn ang="f450">
                <a:pos x="f680" y="f681"/>
              </a:cxn>
              <a:cxn ang="f450">
                <a:pos x="f682" y="f683"/>
              </a:cxn>
              <a:cxn ang="f450">
                <a:pos x="f684" y="f685"/>
              </a:cxn>
              <a:cxn ang="f450">
                <a:pos x="f686" y="f687"/>
              </a:cxn>
              <a:cxn ang="f450">
                <a:pos x="f688" y="f689"/>
              </a:cxn>
              <a:cxn ang="f450">
                <a:pos x="f690" y="f691"/>
              </a:cxn>
              <a:cxn ang="f450">
                <a:pos x="f692" y="f693"/>
              </a:cxn>
              <a:cxn ang="f450">
                <a:pos x="f686" y="f687"/>
              </a:cxn>
              <a:cxn ang="f450">
                <a:pos x="f694" y="f695"/>
              </a:cxn>
              <a:cxn ang="f450">
                <a:pos x="f696" y="f697"/>
              </a:cxn>
              <a:cxn ang="f450">
                <a:pos x="f698" y="f699"/>
              </a:cxn>
              <a:cxn ang="f450">
                <a:pos x="f700" y="f701"/>
              </a:cxn>
              <a:cxn ang="f450">
                <a:pos x="f702" y="f703"/>
              </a:cxn>
              <a:cxn ang="f450">
                <a:pos x="f702" y="f704"/>
              </a:cxn>
              <a:cxn ang="f450">
                <a:pos x="f702" y="f703"/>
              </a:cxn>
              <a:cxn ang="f450">
                <a:pos x="f705" y="f706"/>
              </a:cxn>
              <a:cxn ang="f450">
                <a:pos x="f707" y="f708"/>
              </a:cxn>
              <a:cxn ang="f450">
                <a:pos x="f709" y="f710"/>
              </a:cxn>
              <a:cxn ang="f450">
                <a:pos x="f711" y="f712"/>
              </a:cxn>
              <a:cxn ang="f450">
                <a:pos x="f709" y="f710"/>
              </a:cxn>
              <a:cxn ang="f450">
                <a:pos x="f713" y="f714"/>
              </a:cxn>
              <a:cxn ang="f450">
                <a:pos x="f715" y="f716"/>
              </a:cxn>
            </a:cxnLst>
            <a:rect l="f627" t="f630" r="f628" b="f629"/>
            <a:pathLst>
              <a:path w="658" h="865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18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44"/>
                </a:cubicBezTo>
                <a:cubicBezTo>
                  <a:pt x="f50" y="f42"/>
                  <a:pt x="f51" y="f40"/>
                  <a:pt x="f52" y="f53"/>
                </a:cubicBezTo>
                <a:cubicBezTo>
                  <a:pt x="f54" y="f5"/>
                  <a:pt x="f55" y="f34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25"/>
                  <a:pt x="f65" y="f66"/>
                  <a:pt x="f67" y="f68"/>
                </a:cubicBezTo>
                <a:cubicBezTo>
                  <a:pt x="f69" y="f70"/>
                  <a:pt x="f67" y="f71"/>
                  <a:pt x="f72" y="f73"/>
                </a:cubicBezTo>
                <a:cubicBezTo>
                  <a:pt x="f74" y="f75"/>
                  <a:pt x="f76" y="f77"/>
                  <a:pt x="f74" y="f78"/>
                </a:cubicBezTo>
                <a:cubicBezTo>
                  <a:pt x="f79" y="f80"/>
                  <a:pt x="f81" y="f9"/>
                  <a:pt x="f82" y="f83"/>
                </a:cubicBezTo>
                <a:cubicBezTo>
                  <a:pt x="f84" y="f85"/>
                  <a:pt x="f86" y="f87"/>
                  <a:pt x="f88" y="f47"/>
                </a:cubicBezTo>
                <a:cubicBezTo>
                  <a:pt x="f89" y="f90"/>
                  <a:pt x="f6" y="f91"/>
                  <a:pt x="f92" y="f93"/>
                </a:cubicBezTo>
                <a:cubicBezTo>
                  <a:pt x="f94" y="f95"/>
                  <a:pt x="f96" y="f97"/>
                  <a:pt x="f98" y="f79"/>
                </a:cubicBezTo>
                <a:cubicBezTo>
                  <a:pt x="f99" y="f100"/>
                  <a:pt x="f101" y="f102"/>
                  <a:pt x="f101" y="f103"/>
                </a:cubicBezTo>
                <a:cubicBezTo>
                  <a:pt x="f101" y="f65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122" y="f123"/>
                  <a:pt x="f124" y="f125"/>
                </a:cubicBezTo>
                <a:cubicBezTo>
                  <a:pt x="f126" y="f127"/>
                  <a:pt x="f91" y="f128"/>
                  <a:pt x="f129" y="f130"/>
                </a:cubicBezTo>
                <a:cubicBezTo>
                  <a:pt x="f131" y="f132"/>
                  <a:pt x="f133" y="f134"/>
                  <a:pt x="f135" y="f136"/>
                </a:cubicBezTo>
                <a:cubicBezTo>
                  <a:pt x="f137" y="f138"/>
                  <a:pt x="f139" y="f136"/>
                  <a:pt x="f71" y="f136"/>
                </a:cubicBezTo>
                <a:cubicBezTo>
                  <a:pt x="f140" y="f132"/>
                  <a:pt x="f141" y="f138"/>
                  <a:pt x="f142" y="f143"/>
                </a:cubicBezTo>
                <a:cubicBezTo>
                  <a:pt x="f144" y="f145"/>
                  <a:pt x="f146" y="f7"/>
                  <a:pt x="f147" y="f148"/>
                </a:cubicBezTo>
                <a:cubicBezTo>
                  <a:pt x="f149" y="f150"/>
                  <a:pt x="f151" y="f152"/>
                  <a:pt x="f153" y="f154"/>
                </a:cubicBezTo>
                <a:cubicBezTo>
                  <a:pt x="f155" y="f156"/>
                  <a:pt x="f157" y="f58"/>
                  <a:pt x="f158" y="f118"/>
                </a:cubicBezTo>
                <a:cubicBezTo>
                  <a:pt x="f159" y="f105"/>
                  <a:pt x="f160" y="f120"/>
                  <a:pt x="f160" y="f161"/>
                </a:cubicBezTo>
                <a:cubicBezTo>
                  <a:pt x="f160" y="f55"/>
                  <a:pt x="f30" y="f162"/>
                  <a:pt x="f163" y="f72"/>
                </a:cubicBezTo>
                <a:cubicBezTo>
                  <a:pt x="f164" y="f165"/>
                  <a:pt x="f5" y="f166"/>
                  <a:pt x="f167" y="f168"/>
                </a:cubicBezTo>
                <a:cubicBezTo>
                  <a:pt x="f169" y="f137"/>
                  <a:pt x="f170" y="f171"/>
                  <a:pt x="f172" y="f83"/>
                </a:cubicBezTo>
                <a:cubicBezTo>
                  <a:pt x="f173" y="f9"/>
                  <a:pt x="f174" y="f80"/>
                  <a:pt x="f10" y="f78"/>
                </a:cubicBezTo>
                <a:cubicBezTo>
                  <a:pt x="f175" y="f176"/>
                  <a:pt x="f177" y="f178"/>
                  <a:pt x="f8" y="f9"/>
                </a:cubicBezTo>
                <a:close/>
                <a:moveTo>
                  <a:pt x="f179" y="f180"/>
                </a:moveTo>
                <a:cubicBezTo>
                  <a:pt x="f179" y="f181"/>
                  <a:pt x="f52" y="f182"/>
                  <a:pt x="f87" y="f182"/>
                </a:cubicBezTo>
                <a:cubicBezTo>
                  <a:pt x="f183" y="f182"/>
                  <a:pt x="f184" y="f181"/>
                  <a:pt x="f184" y="f180"/>
                </a:cubicBezTo>
                <a:cubicBezTo>
                  <a:pt x="f12" y="f185"/>
                  <a:pt x="f37" y="f186"/>
                  <a:pt x="f73" y="f186"/>
                </a:cubicBezTo>
                <a:cubicBezTo>
                  <a:pt x="f52" y="f187"/>
                  <a:pt x="f179" y="f185"/>
                  <a:pt x="f179" y="f180"/>
                </a:cubicBezTo>
                <a:close/>
                <a:moveTo>
                  <a:pt x="f64" y="f69"/>
                </a:moveTo>
                <a:cubicBezTo>
                  <a:pt x="f188" y="f189"/>
                  <a:pt x="f190" y="f191"/>
                  <a:pt x="f103" y="f74"/>
                </a:cubicBezTo>
                <a:cubicBezTo>
                  <a:pt x="f192" y="f193"/>
                  <a:pt x="f194" y="f195"/>
                  <a:pt x="f196" y="f197"/>
                </a:cubicBezTo>
                <a:cubicBezTo>
                  <a:pt x="f198" y="f199"/>
                  <a:pt x="f200" y="f201"/>
                  <a:pt x="f202" y="f135"/>
                </a:cubicBezTo>
                <a:cubicBezTo>
                  <a:pt x="f166" y="f203"/>
                  <a:pt x="f197" y="f126"/>
                  <a:pt x="f73" y="f126"/>
                </a:cubicBezTo>
                <a:cubicBezTo>
                  <a:pt x="f204" y="f126"/>
                  <a:pt x="f180" y="f205"/>
                  <a:pt x="f66" y="f206"/>
                </a:cubicBezTo>
                <a:cubicBezTo>
                  <a:pt x="f2" y="f201"/>
                  <a:pt x="f207" y="f199"/>
                  <a:pt x="f68" y="f208"/>
                </a:cubicBezTo>
                <a:cubicBezTo>
                  <a:pt x="f209" y="f195"/>
                  <a:pt x="f210" y="f211"/>
                  <a:pt x="f172" y="f74"/>
                </a:cubicBezTo>
                <a:cubicBezTo>
                  <a:pt x="f212" y="f191"/>
                  <a:pt x="f213" y="f214"/>
                  <a:pt x="f20" y="f62"/>
                </a:cubicBezTo>
                <a:cubicBezTo>
                  <a:pt x="f215" y="f62"/>
                  <a:pt x="f216" y="f188"/>
                  <a:pt x="f217" y="f188"/>
                </a:cubicBezTo>
                <a:cubicBezTo>
                  <a:pt x="f218" y="f219"/>
                  <a:pt x="f70" y="f220"/>
                  <a:pt x="f221" y="f222"/>
                </a:cubicBezTo>
                <a:cubicBezTo>
                  <a:pt x="f223" y="f224"/>
                  <a:pt x="f225" y="f226"/>
                  <a:pt x="f71" y="f227"/>
                </a:cubicBezTo>
                <a:cubicBezTo>
                  <a:pt x="f228" y="f227"/>
                  <a:pt x="f9" y="f227"/>
                  <a:pt x="f229" y="f227"/>
                </a:cubicBezTo>
                <a:cubicBezTo>
                  <a:pt x="f230" y="f231"/>
                  <a:pt x="f232" y="f89"/>
                  <a:pt x="f205" y="f233"/>
                </a:cubicBezTo>
                <a:cubicBezTo>
                  <a:pt x="f234" y="f235"/>
                  <a:pt x="f236" y="f237"/>
                  <a:pt x="f238" y="f120"/>
                </a:cubicBezTo>
                <a:cubicBezTo>
                  <a:pt x="f239" y="f64"/>
                  <a:pt x="f219" y="f190"/>
                  <a:pt x="f64" y="f69"/>
                </a:cubicBezTo>
                <a:close/>
                <a:moveTo>
                  <a:pt x="f240" y="f241"/>
                </a:moveTo>
                <a:cubicBezTo>
                  <a:pt x="f240" y="f242"/>
                  <a:pt x="f240" y="f243"/>
                  <a:pt x="f240" y="f244"/>
                </a:cubicBezTo>
                <a:cubicBezTo>
                  <a:pt x="f245" y="f246"/>
                  <a:pt x="f247" y="f138"/>
                  <a:pt x="f248" y="f249"/>
                </a:cubicBezTo>
                <a:cubicBezTo>
                  <a:pt x="f193" y="f250"/>
                  <a:pt x="f251" y="f252"/>
                  <a:pt x="f120" y="f253"/>
                </a:cubicBezTo>
                <a:cubicBezTo>
                  <a:pt x="f254" y="f255"/>
                  <a:pt x="f98" y="f256"/>
                  <a:pt x="f257" y="f258"/>
                </a:cubicBezTo>
                <a:cubicBezTo>
                  <a:pt x="f259" y="f260"/>
                  <a:pt x="f261" y="f86"/>
                  <a:pt x="f262" y="f263"/>
                </a:cubicBezTo>
                <a:cubicBezTo>
                  <a:pt x="f264" y="f261"/>
                  <a:pt x="f265" y="f266"/>
                  <a:pt x="f267" y="f268"/>
                </a:cubicBezTo>
                <a:cubicBezTo>
                  <a:pt x="f93" y="f269"/>
                  <a:pt x="f270" y="f271"/>
                  <a:pt x="f272" y="f273"/>
                </a:cubicBezTo>
                <a:cubicBezTo>
                  <a:pt x="f274" y="f111"/>
                  <a:pt x="f49" y="f275"/>
                  <a:pt x="f240" y="f241"/>
                </a:cubicBezTo>
                <a:close/>
                <a:moveTo>
                  <a:pt x="f276" y="f277"/>
                </a:moveTo>
                <a:cubicBezTo>
                  <a:pt x="f278" y="f279"/>
                  <a:pt x="f280" y="f281"/>
                  <a:pt x="f39" y="f282"/>
                </a:cubicBezTo>
                <a:cubicBezTo>
                  <a:pt x="f283" y="f284"/>
                  <a:pt x="f68" y="f285"/>
                  <a:pt x="f286" y="f287"/>
                </a:cubicBezTo>
                <a:cubicBezTo>
                  <a:pt x="f31" y="f288"/>
                  <a:pt x="f289" y="f288"/>
                  <a:pt x="f290" y="f288"/>
                </a:cubicBezTo>
                <a:cubicBezTo>
                  <a:pt x="f30" y="f291"/>
                  <a:pt x="f292" y="f293"/>
                  <a:pt x="f294" y="f295"/>
                </a:cubicBezTo>
                <a:cubicBezTo>
                  <a:pt x="f30" y="f296"/>
                  <a:pt x="f297" y="f226"/>
                  <a:pt x="f298" y="f299"/>
                </a:cubicBezTo>
                <a:cubicBezTo>
                  <a:pt x="f300" y="f301"/>
                  <a:pt x="f181" y="f302"/>
                  <a:pt x="f10" y="f303"/>
                </a:cubicBezTo>
                <a:cubicBezTo>
                  <a:pt x="f304" y="f305"/>
                  <a:pt x="f306" y="f307"/>
                  <a:pt x="f308" y="f309"/>
                </a:cubicBezTo>
                <a:cubicBezTo>
                  <a:pt x="f310" y="f311"/>
                  <a:pt x="f312" y="f313"/>
                  <a:pt x="f276" y="f277"/>
                </a:cubicBezTo>
                <a:close/>
                <a:moveTo>
                  <a:pt x="f314" y="f315"/>
                </a:moveTo>
                <a:cubicBezTo>
                  <a:pt x="f271" y="f202"/>
                  <a:pt x="f316" y="f124"/>
                  <a:pt x="f316" y="f317"/>
                </a:cubicBezTo>
                <a:cubicBezTo>
                  <a:pt x="f316" y="f318"/>
                  <a:pt x="f257" y="f319"/>
                  <a:pt x="f314" y="f319"/>
                </a:cubicBezTo>
                <a:cubicBezTo>
                  <a:pt x="f219" y="f320"/>
                  <a:pt x="f97" y="f321"/>
                  <a:pt x="f97" y="f317"/>
                </a:cubicBezTo>
                <a:cubicBezTo>
                  <a:pt x="f97" y="f194"/>
                  <a:pt x="f214" y="f315"/>
                  <a:pt x="f314" y="f315"/>
                </a:cubicBezTo>
                <a:close/>
                <a:moveTo>
                  <a:pt x="f322" y="f202"/>
                </a:moveTo>
                <a:cubicBezTo>
                  <a:pt x="f323" y="f315"/>
                  <a:pt x="f324" y="f325"/>
                  <a:pt x="f324" y="f317"/>
                </a:cubicBezTo>
                <a:cubicBezTo>
                  <a:pt x="f146" y="f326"/>
                  <a:pt x="f217" y="f319"/>
                  <a:pt x="f327" y="f319"/>
                </a:cubicBezTo>
                <a:cubicBezTo>
                  <a:pt x="f328" y="f320"/>
                  <a:pt x="f32" y="f321"/>
                  <a:pt x="f57" y="f329"/>
                </a:cubicBezTo>
                <a:cubicBezTo>
                  <a:pt x="f57" y="f330"/>
                  <a:pt x="f163" y="f202"/>
                  <a:pt x="f322" y="f202"/>
                </a:cubicBezTo>
                <a:close/>
                <a:moveTo>
                  <a:pt x="f331" y="f332"/>
                </a:moveTo>
                <a:cubicBezTo>
                  <a:pt x="f220" y="f286"/>
                  <a:pt x="f62" y="f333"/>
                  <a:pt x="f334" y="f335"/>
                </a:cubicBezTo>
                <a:cubicBezTo>
                  <a:pt x="f97" y="f155"/>
                  <a:pt x="f336" y="f169"/>
                  <a:pt x="f194" y="f337"/>
                </a:cubicBezTo>
                <a:cubicBezTo>
                  <a:pt x="f338" y="f339"/>
                  <a:pt x="f340" y="f158"/>
                  <a:pt x="f165" y="f341"/>
                </a:cubicBezTo>
                <a:cubicBezTo>
                  <a:pt x="f342" y="f343"/>
                  <a:pt x="f162" y="f24"/>
                  <a:pt x="f331" y="f332"/>
                </a:cubicBezTo>
                <a:close/>
                <a:moveTo>
                  <a:pt x="f323" y="f344"/>
                </a:moveTo>
                <a:cubicBezTo>
                  <a:pt x="f324" y="f343"/>
                  <a:pt x="f345" y="f30"/>
                  <a:pt x="f346" y="f347"/>
                </a:cubicBezTo>
                <a:cubicBezTo>
                  <a:pt x="f210" y="f348"/>
                  <a:pt x="f10" y="f151"/>
                  <a:pt x="f349" y="f339"/>
                </a:cubicBezTo>
                <a:cubicBezTo>
                  <a:pt x="f18" y="f27"/>
                  <a:pt x="f350" y="f351"/>
                  <a:pt x="f323" y="f344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5428180A-195D-8582-C5FC-96616D012CAE}"/>
              </a:ext>
            </a:extLst>
          </p:cNvPr>
          <p:cNvSpPr/>
          <p:nvPr/>
        </p:nvSpPr>
        <p:spPr>
          <a:xfrm>
            <a:off x="3354384" y="3917947"/>
            <a:ext cx="568327" cy="4572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6"/>
              <a:gd name="f7" fmla="val 398"/>
              <a:gd name="f8" fmla="val 234"/>
              <a:gd name="f9" fmla="val 163"/>
              <a:gd name="f10" fmla="val 394"/>
              <a:gd name="f11" fmla="val 96"/>
              <a:gd name="f12" fmla="val 365"/>
              <a:gd name="f13" fmla="val 54"/>
              <a:gd name="f14" fmla="val 293"/>
              <a:gd name="f15" fmla="val 32"/>
              <a:gd name="f16" fmla="val 255"/>
              <a:gd name="f17" fmla="val 27"/>
              <a:gd name="f18" fmla="val 214"/>
              <a:gd name="f19" fmla="val 38"/>
              <a:gd name="f20" fmla="val 171"/>
              <a:gd name="f21" fmla="val 41"/>
              <a:gd name="f22" fmla="val 160"/>
              <a:gd name="f23" fmla="val 153"/>
              <a:gd name="f24" fmla="val 31"/>
              <a:gd name="f25" fmla="val 144"/>
              <a:gd name="f26" fmla="val 7"/>
              <a:gd name="f27" fmla="val 123"/>
              <a:gd name="f28" fmla="val 95"/>
              <a:gd name="f29" fmla="val 9"/>
              <a:gd name="f30" fmla="val 64"/>
              <a:gd name="f31" fmla="val 18"/>
              <a:gd name="f32" fmla="val 33"/>
              <a:gd name="f33" fmla="val 42"/>
              <a:gd name="f34" fmla="val 17"/>
              <a:gd name="f35" fmla="val 72"/>
              <a:gd name="f36" fmla="val 12"/>
              <a:gd name="f37" fmla="val 8"/>
              <a:gd name="f38" fmla="val 119"/>
              <a:gd name="f39" fmla="val 16"/>
              <a:gd name="f40" fmla="val 137"/>
              <a:gd name="f41" fmla="val 34"/>
              <a:gd name="f42" fmla="val 146"/>
              <a:gd name="f43" fmla="val 44"/>
              <a:gd name="f44" fmla="val 152"/>
              <a:gd name="f45" fmla="val 164"/>
              <a:gd name="f46" fmla="val 40"/>
              <a:gd name="f47" fmla="val 219"/>
              <a:gd name="f48" fmla="val 20"/>
              <a:gd name="f49" fmla="val 274"/>
              <a:gd name="f50" fmla="val 329"/>
              <a:gd name="f51" fmla="val 340"/>
              <a:gd name="f52" fmla="val 346"/>
              <a:gd name="f53" fmla="val 43"/>
              <a:gd name="f54" fmla="val 354"/>
              <a:gd name="f55" fmla="val 387"/>
              <a:gd name="f56" fmla="val 434"/>
              <a:gd name="f57" fmla="val 6"/>
              <a:gd name="f58" fmla="val 465"/>
              <a:gd name="f59" fmla="val 35"/>
              <a:gd name="f60" fmla="val 66"/>
              <a:gd name="f61" fmla="val 492"/>
              <a:gd name="f62" fmla="val 114"/>
              <a:gd name="f63" fmla="val 460"/>
              <a:gd name="f64" fmla="val 455"/>
              <a:gd name="f65" fmla="val 150"/>
              <a:gd name="f66" fmla="val 451"/>
              <a:gd name="f67" fmla="val 452"/>
              <a:gd name="f68" fmla="val 165"/>
              <a:gd name="f69" fmla="val 474"/>
              <a:gd name="f70" fmla="val 237"/>
              <a:gd name="f71" fmla="val 443"/>
              <a:gd name="f72" fmla="val 320"/>
              <a:gd name="f73" fmla="val 366"/>
              <a:gd name="f74" fmla="val 327"/>
              <a:gd name="f75" fmla="val 388"/>
              <a:gd name="f76" fmla="val 286"/>
              <a:gd name="f77" fmla="val 248"/>
              <a:gd name="f78" fmla="val 336"/>
              <a:gd name="f79" fmla="val 253"/>
              <a:gd name="f80" fmla="val 339"/>
              <a:gd name="f81" fmla="val 259"/>
              <a:gd name="f82" fmla="val 345"/>
              <a:gd name="f83" fmla="val 266"/>
              <a:gd name="f84" fmla="val 347"/>
              <a:gd name="f85" fmla="val 349"/>
              <a:gd name="f86" fmla="val 290"/>
              <a:gd name="f87" fmla="val 348"/>
              <a:gd name="f88" fmla="val 291"/>
              <a:gd name="f89" fmla="val 295"/>
              <a:gd name="f90" fmla="val 331"/>
              <a:gd name="f91" fmla="val 280"/>
              <a:gd name="f92" fmla="val 337"/>
              <a:gd name="f93" fmla="val 332"/>
              <a:gd name="f94" fmla="val 268"/>
              <a:gd name="f95" fmla="val 261"/>
              <a:gd name="f96" fmla="val 257"/>
              <a:gd name="f97" fmla="val 312"/>
              <a:gd name="f98" fmla="val 256"/>
              <a:gd name="f99" fmla="val 310"/>
              <a:gd name="f100" fmla="val 265"/>
              <a:gd name="f101" fmla="val 303"/>
              <a:gd name="f102" fmla="val 269"/>
              <a:gd name="f103" fmla="val 298"/>
              <a:gd name="f104" fmla="val 275"/>
              <a:gd name="f105" fmla="val 284"/>
              <a:gd name="f106" fmla="val 283"/>
              <a:gd name="f107" fmla="val 277"/>
              <a:gd name="f108" fmla="val 270"/>
              <a:gd name="f109" fmla="val 260"/>
              <a:gd name="f110" fmla="val 267"/>
              <a:gd name="f111" fmla="val 258"/>
              <a:gd name="f112" fmla="val 254"/>
              <a:gd name="f113" fmla="val 240"/>
              <a:gd name="f114" fmla="val 227"/>
              <a:gd name="f115" fmla="val 209"/>
              <a:gd name="f116" fmla="val 208"/>
              <a:gd name="f117" fmla="val 278"/>
              <a:gd name="f118" fmla="val 207"/>
              <a:gd name="f119" fmla="val 217"/>
              <a:gd name="f120" fmla="val 296"/>
              <a:gd name="f121" fmla="val 225"/>
              <a:gd name="f122" fmla="val 299"/>
              <a:gd name="f123" fmla="val 242"/>
              <a:gd name="f124" fmla="val 306"/>
              <a:gd name="f125" fmla="val 236"/>
              <a:gd name="f126" fmla="val 316"/>
              <a:gd name="f127" fmla="val 229"/>
              <a:gd name="f128" fmla="val 325"/>
              <a:gd name="f129" fmla="val 224"/>
              <a:gd name="f130" fmla="val 330"/>
              <a:gd name="f131" fmla="val 216"/>
              <a:gd name="f132" fmla="val 334"/>
              <a:gd name="f133" fmla="val 205"/>
              <a:gd name="f134" fmla="val 202"/>
              <a:gd name="f135" fmla="val 341"/>
              <a:gd name="f136" fmla="val 199"/>
              <a:gd name="f137" fmla="val 344"/>
              <a:gd name="f138" fmla="val 203"/>
              <a:gd name="f139" fmla="val 351"/>
              <a:gd name="f140" fmla="val 213"/>
              <a:gd name="f141" fmla="val 350"/>
              <a:gd name="f142" fmla="val 235"/>
              <a:gd name="f143" fmla="val 159"/>
              <a:gd name="f144" fmla="val 264"/>
              <a:gd name="f145" fmla="val 172"/>
              <a:gd name="f146" fmla="val 184"/>
              <a:gd name="f147" fmla="val 185"/>
              <a:gd name="f148" fmla="val 174"/>
              <a:gd name="f149" fmla="val 161"/>
              <a:gd name="f150" fmla="val 147"/>
              <a:gd name="f151" fmla="val 134"/>
              <a:gd name="f152" fmla="val 239"/>
              <a:gd name="f153" fmla="val 252"/>
              <a:gd name="f154" fmla="val 145"/>
              <a:gd name="f155" fmla="val 333"/>
              <a:gd name="f156" fmla="val 308"/>
              <a:gd name="f157" fmla="val 307"/>
              <a:gd name="f158" fmla="val 251"/>
              <a:gd name="f159" fmla="val 263"/>
              <a:gd name="f160" fmla="val 357"/>
              <a:gd name="f161" fmla="val 358"/>
              <a:gd name="f162" fmla="+- 0 0 -90"/>
              <a:gd name="f163" fmla="*/ f3 1 496"/>
              <a:gd name="f164" fmla="*/ f4 1 398"/>
              <a:gd name="f165" fmla="val f5"/>
              <a:gd name="f166" fmla="val f6"/>
              <a:gd name="f167" fmla="val f7"/>
              <a:gd name="f168" fmla="*/ f162 f0 1"/>
              <a:gd name="f169" fmla="+- f167 0 f165"/>
              <a:gd name="f170" fmla="+- f166 0 f165"/>
              <a:gd name="f171" fmla="*/ f168 1 f2"/>
              <a:gd name="f172" fmla="*/ f170 1 496"/>
              <a:gd name="f173" fmla="*/ f169 1 398"/>
              <a:gd name="f174" fmla="*/ 234 f170 1"/>
              <a:gd name="f175" fmla="*/ 398 f169 1"/>
              <a:gd name="f176" fmla="*/ 54 f170 1"/>
              <a:gd name="f177" fmla="*/ 293 f169 1"/>
              <a:gd name="f178" fmla="*/ 38 f170 1"/>
              <a:gd name="f179" fmla="*/ 171 f169 1"/>
              <a:gd name="f180" fmla="*/ 31 f170 1"/>
              <a:gd name="f181" fmla="*/ 144 f169 1"/>
              <a:gd name="f182" fmla="*/ 9 f170 1"/>
              <a:gd name="f183" fmla="*/ 64 f169 1"/>
              <a:gd name="f184" fmla="*/ 72 f170 1"/>
              <a:gd name="f185" fmla="*/ 12 f169 1"/>
              <a:gd name="f186" fmla="*/ 137 f170 1"/>
              <a:gd name="f187" fmla="*/ 34 f169 1"/>
              <a:gd name="f188" fmla="*/ 164 f170 1"/>
              <a:gd name="f189" fmla="*/ 40 f169 1"/>
              <a:gd name="f190" fmla="*/ 329 f170 1"/>
              <a:gd name="f191" fmla="*/ 354 f170 1"/>
              <a:gd name="f192" fmla="*/ 465 f170 1"/>
              <a:gd name="f193" fmla="*/ 35 f169 1"/>
              <a:gd name="f194" fmla="*/ 460 f170 1"/>
              <a:gd name="f195" fmla="*/ 146 f169 1"/>
              <a:gd name="f196" fmla="*/ 452 f170 1"/>
              <a:gd name="f197" fmla="*/ 165 f169 1"/>
              <a:gd name="f198" fmla="*/ 365 f170 1"/>
              <a:gd name="f199" fmla="*/ 366 f169 1"/>
              <a:gd name="f200" fmla="*/ 248 f170 1"/>
              <a:gd name="f201" fmla="*/ 336 f169 1"/>
              <a:gd name="f202" fmla="*/ 266 f170 1"/>
              <a:gd name="f203" fmla="*/ 347 f169 1"/>
              <a:gd name="f204" fmla="*/ 291 f170 1"/>
              <a:gd name="f205" fmla="*/ 345 f169 1"/>
              <a:gd name="f206" fmla="*/ 274 f170 1"/>
              <a:gd name="f207" fmla="*/ 332 f169 1"/>
              <a:gd name="f208" fmla="*/ 257 f170 1"/>
              <a:gd name="f209" fmla="*/ 312 f169 1"/>
              <a:gd name="f210" fmla="*/ 269 f170 1"/>
              <a:gd name="f211" fmla="*/ 298 f169 1"/>
              <a:gd name="f212" fmla="*/ 283 f170 1"/>
              <a:gd name="f213" fmla="*/ 277 f169 1"/>
              <a:gd name="f214" fmla="*/ 267 f170 1"/>
              <a:gd name="f215" fmla="*/ 258 f169 1"/>
              <a:gd name="f216" fmla="*/ 227 f170 1"/>
              <a:gd name="f217" fmla="*/ 256 f169 1"/>
              <a:gd name="f218" fmla="*/ 208 f170 1"/>
              <a:gd name="f219" fmla="*/ 278 f169 1"/>
              <a:gd name="f220" fmla="*/ 225 f170 1"/>
              <a:gd name="f221" fmla="*/ 299 f169 1"/>
              <a:gd name="f222" fmla="*/ 229 f170 1"/>
              <a:gd name="f223" fmla="*/ 325 f169 1"/>
              <a:gd name="f224" fmla="*/ 209 f170 1"/>
              <a:gd name="f225" fmla="*/ 334 f169 1"/>
              <a:gd name="f226" fmla="*/ 199 f170 1"/>
              <a:gd name="f227" fmla="*/ 344 f169 1"/>
              <a:gd name="f228" fmla="*/ 213 f170 1"/>
              <a:gd name="f229" fmla="*/ 350 f169 1"/>
              <a:gd name="f230" fmla="*/ 159 f170 1"/>
              <a:gd name="f231" fmla="*/ 264 f169 1"/>
              <a:gd name="f232" fmla="*/ 185 f170 1"/>
              <a:gd name="f233" fmla="*/ 240 f169 1"/>
              <a:gd name="f234" fmla="*/ 161 f170 1"/>
              <a:gd name="f235" fmla="*/ 214 f169 1"/>
              <a:gd name="f236" fmla="*/ 134 f170 1"/>
              <a:gd name="f237" fmla="*/ 239 f169 1"/>
              <a:gd name="f238" fmla="*/ 333 f170 1"/>
              <a:gd name="f239" fmla="*/ 307 f170 1"/>
              <a:gd name="f240" fmla="*/ 237 f169 1"/>
              <a:gd name="f241" fmla="*/ 330 f170 1"/>
              <a:gd name="f242" fmla="*/ 357 f170 1"/>
              <a:gd name="f243" fmla="+- f171 0 f1"/>
              <a:gd name="f244" fmla="*/ f174 1 496"/>
              <a:gd name="f245" fmla="*/ f175 1 398"/>
              <a:gd name="f246" fmla="*/ f176 1 496"/>
              <a:gd name="f247" fmla="*/ f177 1 398"/>
              <a:gd name="f248" fmla="*/ f178 1 496"/>
              <a:gd name="f249" fmla="*/ f179 1 398"/>
              <a:gd name="f250" fmla="*/ f180 1 496"/>
              <a:gd name="f251" fmla="*/ f181 1 398"/>
              <a:gd name="f252" fmla="*/ f182 1 496"/>
              <a:gd name="f253" fmla="*/ f183 1 398"/>
              <a:gd name="f254" fmla="*/ f184 1 496"/>
              <a:gd name="f255" fmla="*/ f185 1 398"/>
              <a:gd name="f256" fmla="*/ f186 1 496"/>
              <a:gd name="f257" fmla="*/ f187 1 398"/>
              <a:gd name="f258" fmla="*/ f188 1 496"/>
              <a:gd name="f259" fmla="*/ f189 1 398"/>
              <a:gd name="f260" fmla="*/ f190 1 496"/>
              <a:gd name="f261" fmla="*/ f191 1 496"/>
              <a:gd name="f262" fmla="*/ f192 1 496"/>
              <a:gd name="f263" fmla="*/ f193 1 398"/>
              <a:gd name="f264" fmla="*/ f194 1 496"/>
              <a:gd name="f265" fmla="*/ f195 1 398"/>
              <a:gd name="f266" fmla="*/ f196 1 496"/>
              <a:gd name="f267" fmla="*/ f197 1 398"/>
              <a:gd name="f268" fmla="*/ f198 1 496"/>
              <a:gd name="f269" fmla="*/ f199 1 398"/>
              <a:gd name="f270" fmla="*/ f200 1 496"/>
              <a:gd name="f271" fmla="*/ f201 1 398"/>
              <a:gd name="f272" fmla="*/ f202 1 496"/>
              <a:gd name="f273" fmla="*/ f203 1 398"/>
              <a:gd name="f274" fmla="*/ f204 1 496"/>
              <a:gd name="f275" fmla="*/ f205 1 398"/>
              <a:gd name="f276" fmla="*/ f206 1 496"/>
              <a:gd name="f277" fmla="*/ f207 1 398"/>
              <a:gd name="f278" fmla="*/ f208 1 496"/>
              <a:gd name="f279" fmla="*/ f209 1 398"/>
              <a:gd name="f280" fmla="*/ f210 1 496"/>
              <a:gd name="f281" fmla="*/ f211 1 398"/>
              <a:gd name="f282" fmla="*/ f212 1 496"/>
              <a:gd name="f283" fmla="*/ f213 1 398"/>
              <a:gd name="f284" fmla="*/ f214 1 496"/>
              <a:gd name="f285" fmla="*/ f215 1 398"/>
              <a:gd name="f286" fmla="*/ f216 1 496"/>
              <a:gd name="f287" fmla="*/ f217 1 398"/>
              <a:gd name="f288" fmla="*/ f218 1 496"/>
              <a:gd name="f289" fmla="*/ f219 1 398"/>
              <a:gd name="f290" fmla="*/ f220 1 496"/>
              <a:gd name="f291" fmla="*/ f221 1 398"/>
              <a:gd name="f292" fmla="*/ f222 1 496"/>
              <a:gd name="f293" fmla="*/ f223 1 398"/>
              <a:gd name="f294" fmla="*/ f224 1 496"/>
              <a:gd name="f295" fmla="*/ f225 1 398"/>
              <a:gd name="f296" fmla="*/ f226 1 496"/>
              <a:gd name="f297" fmla="*/ f227 1 398"/>
              <a:gd name="f298" fmla="*/ f228 1 496"/>
              <a:gd name="f299" fmla="*/ f229 1 398"/>
              <a:gd name="f300" fmla="*/ f230 1 496"/>
              <a:gd name="f301" fmla="*/ f231 1 398"/>
              <a:gd name="f302" fmla="*/ f232 1 496"/>
              <a:gd name="f303" fmla="*/ f233 1 398"/>
              <a:gd name="f304" fmla="*/ f234 1 496"/>
              <a:gd name="f305" fmla="*/ f235 1 398"/>
              <a:gd name="f306" fmla="*/ f236 1 496"/>
              <a:gd name="f307" fmla="*/ f237 1 398"/>
              <a:gd name="f308" fmla="*/ f238 1 496"/>
              <a:gd name="f309" fmla="*/ f239 1 496"/>
              <a:gd name="f310" fmla="*/ f240 1 398"/>
              <a:gd name="f311" fmla="*/ f241 1 496"/>
              <a:gd name="f312" fmla="*/ f242 1 496"/>
              <a:gd name="f313" fmla="*/ 0 1 f172"/>
              <a:gd name="f314" fmla="*/ f166 1 f172"/>
              <a:gd name="f315" fmla="*/ 0 1 f173"/>
              <a:gd name="f316" fmla="*/ f167 1 f173"/>
              <a:gd name="f317" fmla="*/ f244 1 f172"/>
              <a:gd name="f318" fmla="*/ f245 1 f173"/>
              <a:gd name="f319" fmla="*/ f246 1 f172"/>
              <a:gd name="f320" fmla="*/ f247 1 f173"/>
              <a:gd name="f321" fmla="*/ f248 1 f172"/>
              <a:gd name="f322" fmla="*/ f249 1 f173"/>
              <a:gd name="f323" fmla="*/ f250 1 f172"/>
              <a:gd name="f324" fmla="*/ f251 1 f173"/>
              <a:gd name="f325" fmla="*/ f252 1 f172"/>
              <a:gd name="f326" fmla="*/ f253 1 f173"/>
              <a:gd name="f327" fmla="*/ f254 1 f172"/>
              <a:gd name="f328" fmla="*/ f255 1 f173"/>
              <a:gd name="f329" fmla="*/ f256 1 f172"/>
              <a:gd name="f330" fmla="*/ f257 1 f173"/>
              <a:gd name="f331" fmla="*/ f258 1 f172"/>
              <a:gd name="f332" fmla="*/ f259 1 f173"/>
              <a:gd name="f333" fmla="*/ f260 1 f172"/>
              <a:gd name="f334" fmla="*/ f261 1 f172"/>
              <a:gd name="f335" fmla="*/ f262 1 f172"/>
              <a:gd name="f336" fmla="*/ f263 1 f173"/>
              <a:gd name="f337" fmla="*/ f264 1 f172"/>
              <a:gd name="f338" fmla="*/ f265 1 f173"/>
              <a:gd name="f339" fmla="*/ f266 1 f172"/>
              <a:gd name="f340" fmla="*/ f267 1 f173"/>
              <a:gd name="f341" fmla="*/ f268 1 f172"/>
              <a:gd name="f342" fmla="*/ f269 1 f173"/>
              <a:gd name="f343" fmla="*/ f270 1 f172"/>
              <a:gd name="f344" fmla="*/ f271 1 f173"/>
              <a:gd name="f345" fmla="*/ f272 1 f172"/>
              <a:gd name="f346" fmla="*/ f273 1 f173"/>
              <a:gd name="f347" fmla="*/ f274 1 f172"/>
              <a:gd name="f348" fmla="*/ f275 1 f173"/>
              <a:gd name="f349" fmla="*/ f276 1 f172"/>
              <a:gd name="f350" fmla="*/ f277 1 f173"/>
              <a:gd name="f351" fmla="*/ f278 1 f172"/>
              <a:gd name="f352" fmla="*/ f279 1 f173"/>
              <a:gd name="f353" fmla="*/ f280 1 f172"/>
              <a:gd name="f354" fmla="*/ f281 1 f173"/>
              <a:gd name="f355" fmla="*/ f282 1 f172"/>
              <a:gd name="f356" fmla="*/ f283 1 f173"/>
              <a:gd name="f357" fmla="*/ f284 1 f172"/>
              <a:gd name="f358" fmla="*/ f285 1 f173"/>
              <a:gd name="f359" fmla="*/ f286 1 f172"/>
              <a:gd name="f360" fmla="*/ f287 1 f173"/>
              <a:gd name="f361" fmla="*/ f288 1 f172"/>
              <a:gd name="f362" fmla="*/ f289 1 f173"/>
              <a:gd name="f363" fmla="*/ f290 1 f172"/>
              <a:gd name="f364" fmla="*/ f291 1 f173"/>
              <a:gd name="f365" fmla="*/ f292 1 f172"/>
              <a:gd name="f366" fmla="*/ f293 1 f173"/>
              <a:gd name="f367" fmla="*/ f294 1 f172"/>
              <a:gd name="f368" fmla="*/ f295 1 f173"/>
              <a:gd name="f369" fmla="*/ f296 1 f172"/>
              <a:gd name="f370" fmla="*/ f297 1 f173"/>
              <a:gd name="f371" fmla="*/ f298 1 f172"/>
              <a:gd name="f372" fmla="*/ f299 1 f173"/>
              <a:gd name="f373" fmla="*/ f300 1 f172"/>
              <a:gd name="f374" fmla="*/ f301 1 f173"/>
              <a:gd name="f375" fmla="*/ f302 1 f172"/>
              <a:gd name="f376" fmla="*/ f303 1 f173"/>
              <a:gd name="f377" fmla="*/ f304 1 f172"/>
              <a:gd name="f378" fmla="*/ f305 1 f173"/>
              <a:gd name="f379" fmla="*/ f306 1 f172"/>
              <a:gd name="f380" fmla="*/ f307 1 f173"/>
              <a:gd name="f381" fmla="*/ f308 1 f172"/>
              <a:gd name="f382" fmla="*/ f309 1 f172"/>
              <a:gd name="f383" fmla="*/ f310 1 f173"/>
              <a:gd name="f384" fmla="*/ f311 1 f172"/>
              <a:gd name="f385" fmla="*/ f312 1 f172"/>
              <a:gd name="f386" fmla="*/ f313 f163 1"/>
              <a:gd name="f387" fmla="*/ f314 f163 1"/>
              <a:gd name="f388" fmla="*/ f316 f164 1"/>
              <a:gd name="f389" fmla="*/ f315 f164 1"/>
              <a:gd name="f390" fmla="*/ f317 f163 1"/>
              <a:gd name="f391" fmla="*/ f318 f164 1"/>
              <a:gd name="f392" fmla="*/ f319 f163 1"/>
              <a:gd name="f393" fmla="*/ f320 f164 1"/>
              <a:gd name="f394" fmla="*/ f321 f163 1"/>
              <a:gd name="f395" fmla="*/ f322 f164 1"/>
              <a:gd name="f396" fmla="*/ f323 f163 1"/>
              <a:gd name="f397" fmla="*/ f324 f164 1"/>
              <a:gd name="f398" fmla="*/ f325 f163 1"/>
              <a:gd name="f399" fmla="*/ f326 f164 1"/>
              <a:gd name="f400" fmla="*/ f327 f163 1"/>
              <a:gd name="f401" fmla="*/ f328 f164 1"/>
              <a:gd name="f402" fmla="*/ f329 f163 1"/>
              <a:gd name="f403" fmla="*/ f330 f164 1"/>
              <a:gd name="f404" fmla="*/ f331 f163 1"/>
              <a:gd name="f405" fmla="*/ f332 f164 1"/>
              <a:gd name="f406" fmla="*/ f333 f163 1"/>
              <a:gd name="f407" fmla="*/ f334 f163 1"/>
              <a:gd name="f408" fmla="*/ f335 f163 1"/>
              <a:gd name="f409" fmla="*/ f336 f164 1"/>
              <a:gd name="f410" fmla="*/ f337 f163 1"/>
              <a:gd name="f411" fmla="*/ f338 f164 1"/>
              <a:gd name="f412" fmla="*/ f339 f163 1"/>
              <a:gd name="f413" fmla="*/ f340 f164 1"/>
              <a:gd name="f414" fmla="*/ f341 f163 1"/>
              <a:gd name="f415" fmla="*/ f342 f164 1"/>
              <a:gd name="f416" fmla="*/ f343 f163 1"/>
              <a:gd name="f417" fmla="*/ f344 f164 1"/>
              <a:gd name="f418" fmla="*/ f345 f163 1"/>
              <a:gd name="f419" fmla="*/ f346 f164 1"/>
              <a:gd name="f420" fmla="*/ f347 f163 1"/>
              <a:gd name="f421" fmla="*/ f348 f164 1"/>
              <a:gd name="f422" fmla="*/ f349 f163 1"/>
              <a:gd name="f423" fmla="*/ f350 f164 1"/>
              <a:gd name="f424" fmla="*/ f351 f163 1"/>
              <a:gd name="f425" fmla="*/ f352 f164 1"/>
              <a:gd name="f426" fmla="*/ f353 f163 1"/>
              <a:gd name="f427" fmla="*/ f354 f164 1"/>
              <a:gd name="f428" fmla="*/ f355 f163 1"/>
              <a:gd name="f429" fmla="*/ f356 f164 1"/>
              <a:gd name="f430" fmla="*/ f357 f163 1"/>
              <a:gd name="f431" fmla="*/ f358 f164 1"/>
              <a:gd name="f432" fmla="*/ f359 f163 1"/>
              <a:gd name="f433" fmla="*/ f360 f164 1"/>
              <a:gd name="f434" fmla="*/ f361 f163 1"/>
              <a:gd name="f435" fmla="*/ f362 f164 1"/>
              <a:gd name="f436" fmla="*/ f363 f163 1"/>
              <a:gd name="f437" fmla="*/ f364 f164 1"/>
              <a:gd name="f438" fmla="*/ f365 f163 1"/>
              <a:gd name="f439" fmla="*/ f366 f164 1"/>
              <a:gd name="f440" fmla="*/ f367 f163 1"/>
              <a:gd name="f441" fmla="*/ f368 f164 1"/>
              <a:gd name="f442" fmla="*/ f369 f163 1"/>
              <a:gd name="f443" fmla="*/ f370 f164 1"/>
              <a:gd name="f444" fmla="*/ f371 f163 1"/>
              <a:gd name="f445" fmla="*/ f372 f164 1"/>
              <a:gd name="f446" fmla="*/ f373 f163 1"/>
              <a:gd name="f447" fmla="*/ f374 f164 1"/>
              <a:gd name="f448" fmla="*/ f375 f163 1"/>
              <a:gd name="f449" fmla="*/ f376 f164 1"/>
              <a:gd name="f450" fmla="*/ f377 f163 1"/>
              <a:gd name="f451" fmla="*/ f378 f164 1"/>
              <a:gd name="f452" fmla="*/ f379 f163 1"/>
              <a:gd name="f453" fmla="*/ f380 f164 1"/>
              <a:gd name="f454" fmla="*/ f381 f163 1"/>
              <a:gd name="f455" fmla="*/ f382 f163 1"/>
              <a:gd name="f456" fmla="*/ f383 f164 1"/>
              <a:gd name="f457" fmla="*/ f384 f163 1"/>
              <a:gd name="f458" fmla="*/ f385 f16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3">
                <a:pos x="f390" y="f391"/>
              </a:cxn>
              <a:cxn ang="f243">
                <a:pos x="f392" y="f393"/>
              </a:cxn>
              <a:cxn ang="f243">
                <a:pos x="f394" y="f395"/>
              </a:cxn>
              <a:cxn ang="f243">
                <a:pos x="f396" y="f397"/>
              </a:cxn>
              <a:cxn ang="f243">
                <a:pos x="f398" y="f399"/>
              </a:cxn>
              <a:cxn ang="f243">
                <a:pos x="f400" y="f401"/>
              </a:cxn>
              <a:cxn ang="f243">
                <a:pos x="f402" y="f403"/>
              </a:cxn>
              <a:cxn ang="f243">
                <a:pos x="f404" y="f405"/>
              </a:cxn>
              <a:cxn ang="f243">
                <a:pos x="f406" y="f405"/>
              </a:cxn>
              <a:cxn ang="f243">
                <a:pos x="f407" y="f403"/>
              </a:cxn>
              <a:cxn ang="f243">
                <a:pos x="f408" y="f409"/>
              </a:cxn>
              <a:cxn ang="f243">
                <a:pos x="f410" y="f411"/>
              </a:cxn>
              <a:cxn ang="f243">
                <a:pos x="f412" y="f413"/>
              </a:cxn>
              <a:cxn ang="f243">
                <a:pos x="f414" y="f415"/>
              </a:cxn>
              <a:cxn ang="f243">
                <a:pos x="f390" y="f391"/>
              </a:cxn>
              <a:cxn ang="f243">
                <a:pos x="f416" y="f417"/>
              </a:cxn>
              <a:cxn ang="f243">
                <a:pos x="f418" y="f419"/>
              </a:cxn>
              <a:cxn ang="f243">
                <a:pos x="f420" y="f421"/>
              </a:cxn>
              <a:cxn ang="f243">
                <a:pos x="f422" y="f423"/>
              </a:cxn>
              <a:cxn ang="f243">
                <a:pos x="f424" y="f425"/>
              </a:cxn>
              <a:cxn ang="f243">
                <a:pos x="f426" y="f427"/>
              </a:cxn>
              <a:cxn ang="f243">
                <a:pos x="f428" y="f429"/>
              </a:cxn>
              <a:cxn ang="f243">
                <a:pos x="f430" y="f431"/>
              </a:cxn>
              <a:cxn ang="f243">
                <a:pos x="f432" y="f433"/>
              </a:cxn>
              <a:cxn ang="f243">
                <a:pos x="f434" y="f435"/>
              </a:cxn>
              <a:cxn ang="f243">
                <a:pos x="f436" y="f437"/>
              </a:cxn>
              <a:cxn ang="f243">
                <a:pos x="f438" y="f439"/>
              </a:cxn>
              <a:cxn ang="f243">
                <a:pos x="f440" y="f441"/>
              </a:cxn>
              <a:cxn ang="f243">
                <a:pos x="f442" y="f443"/>
              </a:cxn>
              <a:cxn ang="f243">
                <a:pos x="f444" y="f445"/>
              </a:cxn>
              <a:cxn ang="f243">
                <a:pos x="f416" y="f417"/>
              </a:cxn>
              <a:cxn ang="f243">
                <a:pos x="f446" y="f447"/>
              </a:cxn>
              <a:cxn ang="f243">
                <a:pos x="f448" y="f449"/>
              </a:cxn>
              <a:cxn ang="f243">
                <a:pos x="f450" y="f451"/>
              </a:cxn>
              <a:cxn ang="f243">
                <a:pos x="f452" y="f453"/>
              </a:cxn>
              <a:cxn ang="f243">
                <a:pos x="f446" y="f447"/>
              </a:cxn>
              <a:cxn ang="f243">
                <a:pos x="f454" y="f451"/>
              </a:cxn>
              <a:cxn ang="f243">
                <a:pos x="f455" y="f456"/>
              </a:cxn>
              <a:cxn ang="f243">
                <a:pos x="f457" y="f447"/>
              </a:cxn>
              <a:cxn ang="f243">
                <a:pos x="f458" y="f449"/>
              </a:cxn>
              <a:cxn ang="f243">
                <a:pos x="f454" y="f451"/>
              </a:cxn>
            </a:cxnLst>
            <a:rect l="f386" t="f389" r="f387" b="f388"/>
            <a:pathLst>
              <a:path w="496" h="398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1" y="f23"/>
                  <a:pt x="f24" y="f25"/>
                </a:cubicBezTo>
                <a:cubicBezTo>
                  <a:pt x="f26" y="f27"/>
                  <a:pt x="f5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11" y="f37"/>
                  <a:pt x="f38" y="f39"/>
                  <a:pt x="f40" y="f41"/>
                </a:cubicBezTo>
                <a:cubicBezTo>
                  <a:pt x="f42" y="f43"/>
                  <a:pt x="f44" y="f43"/>
                  <a:pt x="f45" y="f46"/>
                </a:cubicBezTo>
                <a:cubicBezTo>
                  <a:pt x="f47" y="f48"/>
                  <a:pt x="f49" y="f48"/>
                  <a:pt x="f50" y="f46"/>
                </a:cubicBezTo>
                <a:cubicBezTo>
                  <a:pt x="f51" y="f43"/>
                  <a:pt x="f52" y="f53"/>
                  <a:pt x="f54" y="f41"/>
                </a:cubicBezTo>
                <a:cubicBezTo>
                  <a:pt x="f55" y="f5"/>
                  <a:pt x="f56" y="f57"/>
                  <a:pt x="f58" y="f59"/>
                </a:cubicBezTo>
                <a:cubicBezTo>
                  <a:pt x="f6" y="f60"/>
                  <a:pt x="f61" y="f62"/>
                  <a:pt x="f63" y="f42"/>
                </a:cubicBezTo>
                <a:cubicBezTo>
                  <a:pt x="f64" y="f65"/>
                  <a:pt x="f66" y="f22"/>
                  <a:pt x="f67" y="f68"/>
                </a:cubicBezTo>
                <a:cubicBezTo>
                  <a:pt x="f69" y="f70"/>
                  <a:pt x="f71" y="f72"/>
                  <a:pt x="f12" y="f73"/>
                </a:cubicBezTo>
                <a:cubicBezTo>
                  <a:pt x="f74" y="f75"/>
                  <a:pt x="f76" y="f7"/>
                  <a:pt x="f8" y="f7"/>
                </a:cubicBezTo>
                <a:close/>
                <a:moveTo>
                  <a:pt x="f77" y="f78"/>
                </a:moveTo>
                <a:cubicBezTo>
                  <a:pt x="f79" y="f80"/>
                  <a:pt x="f81" y="f82"/>
                  <a:pt x="f83" y="f84"/>
                </a:cubicBezTo>
                <a:cubicBezTo>
                  <a:pt x="f49" y="f85"/>
                  <a:pt x="f86" y="f87"/>
                  <a:pt x="f88" y="f82"/>
                </a:cubicBezTo>
                <a:cubicBezTo>
                  <a:pt x="f89" y="f90"/>
                  <a:pt x="f91" y="f92"/>
                  <a:pt x="f49" y="f93"/>
                </a:cubicBezTo>
                <a:cubicBezTo>
                  <a:pt x="f94" y="f74"/>
                  <a:pt x="f95" y="f72"/>
                  <a:pt x="f96" y="f97"/>
                </a:cubicBezTo>
                <a:cubicBezTo>
                  <a:pt x="f98" y="f99"/>
                  <a:pt x="f100" y="f101"/>
                  <a:pt x="f102" y="f103"/>
                </a:cubicBezTo>
                <a:cubicBezTo>
                  <a:pt x="f104" y="f88"/>
                  <a:pt x="f105" y="f105"/>
                  <a:pt x="f106" y="f107"/>
                </a:cubicBezTo>
                <a:cubicBezTo>
                  <a:pt x="f106" y="f108"/>
                  <a:pt x="f49" y="f109"/>
                  <a:pt x="f110" y="f111"/>
                </a:cubicBezTo>
                <a:cubicBezTo>
                  <a:pt x="f112" y="f112"/>
                  <a:pt x="f113" y="f79"/>
                  <a:pt x="f114" y="f98"/>
                </a:cubicBezTo>
                <a:cubicBezTo>
                  <a:pt x="f47" y="f81"/>
                  <a:pt x="f115" y="f108"/>
                  <a:pt x="f116" y="f117"/>
                </a:cubicBezTo>
                <a:cubicBezTo>
                  <a:pt x="f118" y="f105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90"/>
                  <a:pt x="f115" y="f132"/>
                </a:cubicBezTo>
                <a:cubicBezTo>
                  <a:pt x="f133" y="f92"/>
                  <a:pt x="f134" y="f135"/>
                  <a:pt x="f136" y="f137"/>
                </a:cubicBezTo>
                <a:cubicBezTo>
                  <a:pt x="f138" y="f52"/>
                  <a:pt x="f115" y="f139"/>
                  <a:pt x="f140" y="f141"/>
                </a:cubicBezTo>
                <a:cubicBezTo>
                  <a:pt x="f129" y="f84"/>
                  <a:pt x="f142" y="f135"/>
                  <a:pt x="f77" y="f78"/>
                </a:cubicBezTo>
                <a:close/>
                <a:moveTo>
                  <a:pt x="f143" y="f144"/>
                </a:moveTo>
                <a:cubicBezTo>
                  <a:pt x="f145" y="f100"/>
                  <a:pt x="f146" y="f79"/>
                  <a:pt x="f147" y="f113"/>
                </a:cubicBezTo>
                <a:cubicBezTo>
                  <a:pt x="f147" y="f114"/>
                  <a:pt x="f148" y="f18"/>
                  <a:pt x="f149" y="f18"/>
                </a:cubicBezTo>
                <a:cubicBezTo>
                  <a:pt x="f150" y="f140"/>
                  <a:pt x="f151" y="f121"/>
                  <a:pt x="f151" y="f152"/>
                </a:cubicBezTo>
                <a:cubicBezTo>
                  <a:pt x="f151" y="f153"/>
                  <a:pt x="f154" y="f144"/>
                  <a:pt x="f143" y="f144"/>
                </a:cubicBezTo>
                <a:close/>
                <a:moveTo>
                  <a:pt x="f155" y="f18"/>
                </a:moveTo>
                <a:cubicBezTo>
                  <a:pt x="f72" y="f140"/>
                  <a:pt x="f156" y="f129"/>
                  <a:pt x="f157" y="f70"/>
                </a:cubicBezTo>
                <a:cubicBezTo>
                  <a:pt x="f124" y="f158"/>
                  <a:pt x="f126" y="f159"/>
                  <a:pt x="f130" y="f144"/>
                </a:cubicBezTo>
                <a:cubicBezTo>
                  <a:pt x="f137" y="f83"/>
                  <a:pt x="f160" y="f112"/>
                  <a:pt x="f160" y="f113"/>
                </a:cubicBezTo>
                <a:cubicBezTo>
                  <a:pt x="f161" y="f114"/>
                  <a:pt x="f52" y="f18"/>
                  <a:pt x="f155" y="f1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4250CB7C-D811-66AD-633A-552730A6D50C}"/>
              </a:ext>
            </a:extLst>
          </p:cNvPr>
          <p:cNvSpPr/>
          <p:nvPr/>
        </p:nvSpPr>
        <p:spPr>
          <a:xfrm>
            <a:off x="1893886" y="2532065"/>
            <a:ext cx="709610" cy="992188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619"/>
              <a:gd name="f8" fmla="val 865"/>
              <a:gd name="f9" fmla="val 184"/>
              <a:gd name="f10" fmla="val 280"/>
              <a:gd name="f11" fmla="val 171"/>
              <a:gd name="f12" fmla="val 247"/>
              <a:gd name="f13" fmla="val 152"/>
              <a:gd name="f14" fmla="val 215"/>
              <a:gd name="f15" fmla="val 146"/>
              <a:gd name="f16" fmla="val 182"/>
              <a:gd name="f17" fmla="val 141"/>
              <a:gd name="f18" fmla="val 134"/>
              <a:gd name="f19" fmla="val 136"/>
              <a:gd name="f20" fmla="val 102"/>
              <a:gd name="f21" fmla="val 130"/>
              <a:gd name="f22" fmla="val 74"/>
              <a:gd name="f23" fmla="val 126"/>
              <a:gd name="f24" fmla="val 63"/>
              <a:gd name="f25" fmla="val 99"/>
              <a:gd name="f26" fmla="val 73"/>
              <a:gd name="f27" fmla="val 72"/>
              <a:gd name="f28" fmla="val 78"/>
              <a:gd name="f29" fmla="val 59"/>
              <a:gd name="f30" fmla="val 85"/>
              <a:gd name="f31" fmla="val 46"/>
              <a:gd name="f32" fmla="val 93"/>
              <a:gd name="f33" fmla="val 35"/>
              <a:gd name="f34" fmla="val 109"/>
              <a:gd name="f35" fmla="val 13"/>
              <a:gd name="f36" fmla="val 8"/>
              <a:gd name="f37" fmla="val 163"/>
              <a:gd name="f38" fmla="val 18"/>
              <a:gd name="f39" fmla="val 202"/>
              <a:gd name="f40" fmla="val 29"/>
              <a:gd name="f41" fmla="val 201"/>
              <a:gd name="f42" fmla="val 28"/>
              <a:gd name="f43" fmla="val 242"/>
              <a:gd name="f44" fmla="val 21"/>
              <a:gd name="f45" fmla="val 299"/>
              <a:gd name="f46" fmla="val 11"/>
              <a:gd name="f47" fmla="val 356"/>
              <a:gd name="f48" fmla="val 9"/>
              <a:gd name="f49" fmla="val 412"/>
              <a:gd name="f50" fmla="val 31"/>
              <a:gd name="f51" fmla="val 416"/>
              <a:gd name="f52" fmla="val 32"/>
              <a:gd name="f53" fmla="val 422"/>
              <a:gd name="f54" fmla="val 427"/>
              <a:gd name="f55" fmla="val 30"/>
              <a:gd name="f56" fmla="val 433"/>
              <a:gd name="f57" fmla="val 439"/>
              <a:gd name="f58" fmla="val 25"/>
              <a:gd name="f59" fmla="val 444"/>
              <a:gd name="f60" fmla="val 22"/>
              <a:gd name="f61" fmla="val 497"/>
              <a:gd name="f62" fmla="val 528"/>
              <a:gd name="f63" fmla="val 14"/>
              <a:gd name="f64" fmla="val 549"/>
              <a:gd name="f65" fmla="val 76"/>
              <a:gd name="f66" fmla="val 558"/>
              <a:gd name="f67" fmla="val 104"/>
              <a:gd name="f68" fmla="val 543"/>
              <a:gd name="f69" fmla="val 128"/>
              <a:gd name="f70" fmla="val 510"/>
              <a:gd name="f71" fmla="val 486"/>
              <a:gd name="f72" fmla="val 138"/>
              <a:gd name="f73" fmla="val 479"/>
              <a:gd name="f74" fmla="val 477"/>
              <a:gd name="f75" fmla="val 170"/>
              <a:gd name="f76" fmla="val 476"/>
              <a:gd name="f77" fmla="val 210"/>
              <a:gd name="f78" fmla="val 456"/>
              <a:gd name="f79" fmla="val 245"/>
              <a:gd name="f80" fmla="val 429"/>
              <a:gd name="f81" fmla="val 438"/>
              <a:gd name="f82" fmla="val 281"/>
              <a:gd name="f83" fmla="val 449"/>
              <a:gd name="f84" fmla="val 282"/>
              <a:gd name="f85" fmla="val 501"/>
              <a:gd name="f86" fmla="val 288"/>
              <a:gd name="f87" fmla="val 548"/>
              <a:gd name="f88" fmla="val 305"/>
              <a:gd name="f89" fmla="val 583"/>
              <a:gd name="f90" fmla="val 345"/>
              <a:gd name="f91" fmla="val 601"/>
              <a:gd name="f92" fmla="val 365"/>
              <a:gd name="f93" fmla="val 613"/>
              <a:gd name="f94" fmla="val 389"/>
              <a:gd name="f95" fmla="val 616"/>
              <a:gd name="f96" fmla="val 446"/>
              <a:gd name="f97" fmla="val 607"/>
              <a:gd name="f98" fmla="val 466"/>
              <a:gd name="f99" fmla="val 579"/>
              <a:gd name="f100" fmla="val 478"/>
              <a:gd name="f101" fmla="val 550"/>
              <a:gd name="f102" fmla="val 490"/>
              <a:gd name="f103" fmla="val 525"/>
              <a:gd name="f104" fmla="val 484"/>
              <a:gd name="f105" fmla="val 507"/>
              <a:gd name="f106" fmla="val 460"/>
              <a:gd name="f107" fmla="val 498"/>
              <a:gd name="f108" fmla="val 448"/>
              <a:gd name="f109" fmla="val 492"/>
              <a:gd name="f110" fmla="val 434"/>
              <a:gd name="f111" fmla="val 470"/>
              <a:gd name="f112" fmla="val 403"/>
              <a:gd name="f113" fmla="val 396"/>
              <a:gd name="f114" fmla="val 461"/>
              <a:gd name="f115" fmla="val 436"/>
              <a:gd name="f116" fmla="val 455"/>
              <a:gd name="f117" fmla="val 450"/>
              <a:gd name="f118" fmla="val 565"/>
              <a:gd name="f119" fmla="val 445"/>
              <a:gd name="f120" fmla="val 571"/>
              <a:gd name="f121" fmla="val 580"/>
              <a:gd name="f122" fmla="val 584"/>
              <a:gd name="f123" fmla="val 494"/>
              <a:gd name="f124" fmla="val 642"/>
              <a:gd name="f125" fmla="val 511"/>
              <a:gd name="f126" fmla="val 708"/>
              <a:gd name="f127" fmla="val 509"/>
              <a:gd name="f128" fmla="val 779"/>
              <a:gd name="f129" fmla="val 817"/>
              <a:gd name="f130" fmla="val 843"/>
              <a:gd name="f131" fmla="val 463"/>
              <a:gd name="f132" fmla="val 849"/>
              <a:gd name="f133" fmla="val 856"/>
              <a:gd name="f134" fmla="val 399"/>
              <a:gd name="f135" fmla="val 841"/>
              <a:gd name="f136" fmla="val 383"/>
              <a:gd name="f137" fmla="val 809"/>
              <a:gd name="f138" fmla="val 372"/>
              <a:gd name="f139" fmla="val 786"/>
              <a:gd name="f140" fmla="val 367"/>
              <a:gd name="f141" fmla="val 760"/>
              <a:gd name="f142" fmla="val 735"/>
              <a:gd name="f143" fmla="val 720"/>
              <a:gd name="f144" fmla="val 353"/>
              <a:gd name="f145" fmla="val 704"/>
              <a:gd name="f146" fmla="val 350"/>
              <a:gd name="f147" fmla="val 690"/>
              <a:gd name="f148" fmla="val 323"/>
              <a:gd name="f149" fmla="val 298"/>
              <a:gd name="f150" fmla="val 271"/>
              <a:gd name="f151" fmla="val 267"/>
              <a:gd name="f152" fmla="val 709"/>
              <a:gd name="f153" fmla="val 263"/>
              <a:gd name="f154" fmla="val 730"/>
              <a:gd name="f155" fmla="val 258"/>
              <a:gd name="f156" fmla="val 750"/>
              <a:gd name="f157" fmla="val 253"/>
              <a:gd name="f158" fmla="val 770"/>
              <a:gd name="f159" fmla="val 248"/>
              <a:gd name="f160" fmla="val 790"/>
              <a:gd name="f161" fmla="val 239"/>
              <a:gd name="f162" fmla="val 808"/>
              <a:gd name="f163" fmla="val 232"/>
              <a:gd name="f164" fmla="val 820"/>
              <a:gd name="f165" fmla="val 221"/>
              <a:gd name="f166" fmla="val 831"/>
              <a:gd name="f167" fmla="val 209"/>
              <a:gd name="f168" fmla="val 839"/>
              <a:gd name="f169" fmla="val 169"/>
              <a:gd name="f170" fmla="val 866"/>
              <a:gd name="f171" fmla="val 125"/>
              <a:gd name="f172" fmla="val 116"/>
              <a:gd name="f173" fmla="val 801"/>
              <a:gd name="f174" fmla="val 103"/>
              <a:gd name="f175" fmla="val 724"/>
              <a:gd name="f176" fmla="val 122"/>
              <a:gd name="f177" fmla="val 652"/>
              <a:gd name="f178" fmla="val 168"/>
              <a:gd name="f179" fmla="val 589"/>
              <a:gd name="f180" fmla="val 176"/>
              <a:gd name="f181" fmla="val 178"/>
              <a:gd name="f182" fmla="val 174"/>
              <a:gd name="f183" fmla="val 559"/>
              <a:gd name="f184" fmla="val 159"/>
              <a:gd name="f185" fmla="val 513"/>
              <a:gd name="f186" fmla="val 161"/>
              <a:gd name="f187" fmla="val 465"/>
              <a:gd name="f188" fmla="val 418"/>
              <a:gd name="f189" fmla="val 162"/>
              <a:gd name="f190" fmla="val 411"/>
              <a:gd name="f191" fmla="val 404"/>
              <a:gd name="f192" fmla="val 158"/>
              <a:gd name="f193" fmla="val 395"/>
              <a:gd name="f194" fmla="val 402"/>
              <a:gd name="f195" fmla="val 145"/>
              <a:gd name="f196" fmla="val 409"/>
              <a:gd name="f197" fmla="val 140"/>
              <a:gd name="f198" fmla="val 417"/>
              <a:gd name="f199" fmla="val 132"/>
              <a:gd name="f200" fmla="val 430"/>
              <a:gd name="f201" fmla="val 457"/>
              <a:gd name="f202" fmla="val 98"/>
              <a:gd name="f203" fmla="val 483"/>
              <a:gd name="f204" fmla="val 42"/>
              <a:gd name="f205" fmla="val 443"/>
              <a:gd name="f206" fmla="val 6"/>
              <a:gd name="f207" fmla="val 19"/>
              <a:gd name="f208" fmla="val 343"/>
              <a:gd name="f209" fmla="val 68"/>
              <a:gd name="f210" fmla="val 308"/>
              <a:gd name="f211" fmla="val 131"/>
              <a:gd name="f212" fmla="val 290"/>
              <a:gd name="f213" fmla="val 149"/>
              <a:gd name="f214" fmla="val 284"/>
              <a:gd name="f215" fmla="val 283"/>
              <a:gd name="f216" fmla="val 311"/>
              <a:gd name="f217" fmla="val 44"/>
              <a:gd name="f218" fmla="val 285"/>
              <a:gd name="f219" fmla="val 48"/>
              <a:gd name="f220" fmla="val 51"/>
              <a:gd name="f221" fmla="val 57"/>
              <a:gd name="f222" fmla="val 198"/>
              <a:gd name="f223" fmla="val 67"/>
              <a:gd name="f224" fmla="val 179"/>
              <a:gd name="f225" fmla="val 92"/>
              <a:gd name="f226" fmla="val 127"/>
              <a:gd name="f227" fmla="val 195"/>
              <a:gd name="f228" fmla="val 196"/>
              <a:gd name="f229" fmla="val 250"/>
              <a:gd name="f230" fmla="val 287"/>
              <a:gd name="f231" fmla="val 279"/>
              <a:gd name="f232" fmla="val 307"/>
              <a:gd name="f233" fmla="val 314"/>
              <a:gd name="f234" fmla="val 346"/>
              <a:gd name="f235" fmla="val 300"/>
              <a:gd name="f236" fmla="val 274"/>
              <a:gd name="f237" fmla="val 192"/>
              <a:gd name="f238" fmla="val 88"/>
              <a:gd name="f239" fmla="val 419"/>
              <a:gd name="f240" fmla="val 65"/>
              <a:gd name="f241" fmla="val 386"/>
              <a:gd name="f242" fmla="val 361"/>
              <a:gd name="f243" fmla="val 337"/>
              <a:gd name="f244" fmla="val 218"/>
              <a:gd name="f245" fmla="val 304"/>
              <a:gd name="f246" fmla="val 212"/>
              <a:gd name="f247" fmla="val 321"/>
              <a:gd name="f248" fmla="val 205"/>
              <a:gd name="f249" fmla="val 334"/>
              <a:gd name="f250" fmla="val 348"/>
              <a:gd name="f251" fmla="val 191"/>
              <a:gd name="f252" fmla="val 459"/>
              <a:gd name="f253" fmla="val 514"/>
              <a:gd name="f254" fmla="val 204"/>
              <a:gd name="f255" fmla="val 556"/>
              <a:gd name="f256" fmla="val 596"/>
              <a:gd name="f257" fmla="val 628"/>
              <a:gd name="f258" fmla="val 671"/>
              <a:gd name="f259" fmla="val 338"/>
              <a:gd name="f260" fmla="val 672"/>
              <a:gd name="f261" fmla="val 374"/>
              <a:gd name="f262" fmla="val 626"/>
              <a:gd name="f263" fmla="val 390"/>
              <a:gd name="f264" fmla="val 606"/>
              <a:gd name="f265" fmla="val 582"/>
              <a:gd name="f266" fmla="val 435"/>
              <a:gd name="f267" fmla="val 488"/>
              <a:gd name="f268" fmla="val 331"/>
              <a:gd name="f269" fmla="val 408"/>
              <a:gd name="f270" fmla="val 319"/>
              <a:gd name="f271" fmla="val 339"/>
              <a:gd name="f272" fmla="val 352"/>
              <a:gd name="f273" fmla="val 351"/>
              <a:gd name="f274" fmla="val 413"/>
              <a:gd name="f275" fmla="val 631"/>
              <a:gd name="f276" fmla="val 398"/>
              <a:gd name="f277" fmla="val 648"/>
              <a:gd name="f278" fmla="val 666"/>
              <a:gd name="f279" fmla="val 381"/>
              <a:gd name="f280" fmla="val 668"/>
              <a:gd name="f281" fmla="val 380"/>
              <a:gd name="f282" fmla="val 673"/>
              <a:gd name="f283" fmla="val 677"/>
              <a:gd name="f284" fmla="val 387"/>
              <a:gd name="f285" fmla="val 707"/>
              <a:gd name="f286" fmla="val 392"/>
              <a:gd name="f287" fmla="val 738"/>
              <a:gd name="f288" fmla="val 401"/>
              <a:gd name="f289" fmla="val 768"/>
              <a:gd name="f290" fmla="val 406"/>
              <a:gd name="f291" fmla="val 784"/>
              <a:gd name="f292" fmla="val 431"/>
              <a:gd name="f293" fmla="val 811"/>
              <a:gd name="f294" fmla="val 827"/>
              <a:gd name="f295" fmla="val 469"/>
              <a:gd name="f296" fmla="val 819"/>
              <a:gd name="f297" fmla="val 472"/>
              <a:gd name="f298" fmla="val 793"/>
              <a:gd name="f299" fmla="val 475"/>
              <a:gd name="f300" fmla="val 741"/>
              <a:gd name="f301" fmla="val 471"/>
              <a:gd name="f302" fmla="val 716"/>
              <a:gd name="f303" fmla="val 678"/>
              <a:gd name="f304" fmla="val 452"/>
              <a:gd name="f305" fmla="val 643"/>
              <a:gd name="f306" fmla="val 189"/>
              <a:gd name="f307" fmla="val 610"/>
              <a:gd name="f308" fmla="val 634"/>
              <a:gd name="f309" fmla="val 167"/>
              <a:gd name="f310" fmla="val 656"/>
              <a:gd name="f311" fmla="val 679"/>
              <a:gd name="f312" fmla="val 714"/>
              <a:gd name="f313" fmla="val 147"/>
              <a:gd name="f314" fmla="val 148"/>
              <a:gd name="f315" fmla="val 797"/>
              <a:gd name="f316" fmla="val 156"/>
              <a:gd name="f317" fmla="val 813"/>
              <a:gd name="f318" fmla="val 165"/>
              <a:gd name="f319" fmla="val 815"/>
              <a:gd name="f320" fmla="val 175"/>
              <a:gd name="f321" fmla="val 818"/>
              <a:gd name="f322" fmla="val 812"/>
              <a:gd name="f323" fmla="val 199"/>
              <a:gd name="f324" fmla="val 804"/>
              <a:gd name="f325" fmla="val 791"/>
              <a:gd name="f326" fmla="val 774"/>
              <a:gd name="f327" fmla="val 223"/>
              <a:gd name="f328" fmla="val 757"/>
              <a:gd name="f329" fmla="val 230"/>
              <a:gd name="f330" fmla="val 732"/>
              <a:gd name="f331" fmla="val 235"/>
              <a:gd name="f332" fmla="val 706"/>
              <a:gd name="f333" fmla="val 680"/>
              <a:gd name="f334" fmla="val 240"/>
              <a:gd name="f335" fmla="val 675"/>
              <a:gd name="f336" fmla="val 669"/>
              <a:gd name="f337" fmla="val 237"/>
              <a:gd name="f338" fmla="val 665"/>
              <a:gd name="f339" fmla="val 208"/>
              <a:gd name="f340" fmla="val 317"/>
              <a:gd name="f341" fmla="val 362"/>
              <a:gd name="f342" fmla="val 375"/>
              <a:gd name="f343" fmla="val 503"/>
              <a:gd name="f344" fmla="val 397"/>
              <a:gd name="f345" fmla="val 518"/>
              <a:gd name="f346" fmla="val 415"/>
              <a:gd name="f347" fmla="val 524"/>
              <a:gd name="f348" fmla="val 423"/>
              <a:gd name="f349" fmla="val 432"/>
              <a:gd name="f350" fmla="val 533"/>
              <a:gd name="f351" fmla="val 440"/>
              <a:gd name="f352" fmla="val 541"/>
              <a:gd name="f353" fmla="val 451"/>
              <a:gd name="f354" fmla="val 551"/>
              <a:gd name="f355" fmla="val 453"/>
              <a:gd name="f356" fmla="val 563"/>
              <a:gd name="f357" fmla="val 586"/>
              <a:gd name="f358" fmla="val 573"/>
              <a:gd name="f359" fmla="val 316"/>
              <a:gd name="f360" fmla="val 105"/>
              <a:gd name="f361" fmla="val 330"/>
              <a:gd name="f362" fmla="val 77"/>
              <a:gd name="f363" fmla="val 369"/>
              <a:gd name="f364" fmla="val 39"/>
              <a:gd name="f365" fmla="val 414"/>
              <a:gd name="f366" fmla="val 38"/>
              <a:gd name="f367" fmla="val 54"/>
              <a:gd name="f368" fmla="val 447"/>
              <a:gd name="f369" fmla="val 70"/>
              <a:gd name="f370" fmla="val 454"/>
              <a:gd name="f371" fmla="val 82"/>
              <a:gd name="f372" fmla="val 91"/>
              <a:gd name="f373" fmla="val 97"/>
              <a:gd name="f374" fmla="val 101"/>
              <a:gd name="f375" fmla="val 108"/>
              <a:gd name="f376" fmla="val 407"/>
              <a:gd name="f377" fmla="val 120"/>
              <a:gd name="f378" fmla="val 391"/>
              <a:gd name="f379" fmla="val 373"/>
              <a:gd name="f380" fmla="val 363"/>
              <a:gd name="f381" fmla="val 164"/>
              <a:gd name="f382" fmla="val 173"/>
              <a:gd name="f383" fmla="val 55"/>
              <a:gd name="f384" fmla="val 71"/>
              <a:gd name="f385" fmla="val 464"/>
              <a:gd name="f386" fmla="val 89"/>
              <a:gd name="f387" fmla="val 480"/>
              <a:gd name="f388" fmla="val 107"/>
              <a:gd name="f389" fmla="val 86"/>
              <a:gd name="f390" fmla="val 516"/>
              <a:gd name="f391" fmla="val 81"/>
              <a:gd name="f392" fmla="val 499"/>
              <a:gd name="f393" fmla="val 491"/>
              <a:gd name="f394" fmla="val 56"/>
              <a:gd name="f395" fmla="val 129"/>
              <a:gd name="f396" fmla="val 33"/>
              <a:gd name="f397" fmla="val 118"/>
              <a:gd name="f398" fmla="val 49"/>
              <a:gd name="f399" fmla="val 100"/>
              <a:gd name="f400" fmla="val 94"/>
              <a:gd name="f401" fmla="val 115"/>
              <a:gd name="f402" fmla="val 155"/>
              <a:gd name="f403" fmla="val 84"/>
              <a:gd name="f404" fmla="+- 0 0 -90"/>
              <a:gd name="f405" fmla="*/ f4 1 619"/>
              <a:gd name="f406" fmla="*/ f5 1 865"/>
              <a:gd name="f407" fmla="val f6"/>
              <a:gd name="f408" fmla="val f7"/>
              <a:gd name="f409" fmla="val f8"/>
              <a:gd name="f410" fmla="*/ f404 f0 1"/>
              <a:gd name="f411" fmla="+- f409 0 f407"/>
              <a:gd name="f412" fmla="+- f408 0 f407"/>
              <a:gd name="f413" fmla="*/ f410 1 f3"/>
              <a:gd name="f414" fmla="*/ f412 1 619"/>
              <a:gd name="f415" fmla="*/ f411 1 865"/>
              <a:gd name="f416" fmla="*/ 146 f412 1"/>
              <a:gd name="f417" fmla="*/ 182 f411 1"/>
              <a:gd name="f418" fmla="*/ 73 f412 1"/>
              <a:gd name="f419" fmla="*/ 72 f411 1"/>
              <a:gd name="f420" fmla="*/ 163 f412 1"/>
              <a:gd name="f421" fmla="*/ 18 f411 1"/>
              <a:gd name="f422" fmla="*/ 412 f412 1"/>
              <a:gd name="f423" fmla="*/ 31 f411 1"/>
              <a:gd name="f424" fmla="*/ 444 f412 1"/>
              <a:gd name="f425" fmla="*/ 22 f411 1"/>
              <a:gd name="f426" fmla="*/ 510 f412 1"/>
              <a:gd name="f427" fmla="*/ 134 f411 1"/>
              <a:gd name="f428" fmla="*/ 429 f412 1"/>
              <a:gd name="f429" fmla="*/ 280 f411 1"/>
              <a:gd name="f430" fmla="*/ 583 f412 1"/>
              <a:gd name="f431" fmla="*/ 345 f411 1"/>
              <a:gd name="f432" fmla="*/ 579 f412 1"/>
              <a:gd name="f433" fmla="*/ 478 f411 1"/>
              <a:gd name="f434" fmla="*/ 484 f412 1"/>
              <a:gd name="f435" fmla="*/ 422 f411 1"/>
              <a:gd name="f436" fmla="*/ 460 f412 1"/>
              <a:gd name="f437" fmla="*/ 455 f411 1"/>
              <a:gd name="f438" fmla="*/ 450 f412 1"/>
              <a:gd name="f439" fmla="*/ 584 f411 1"/>
              <a:gd name="f440" fmla="*/ 463 f412 1"/>
              <a:gd name="f441" fmla="*/ 849 f411 1"/>
              <a:gd name="f442" fmla="*/ 360 f412 1"/>
              <a:gd name="f443" fmla="*/ 735 f411 1"/>
              <a:gd name="f444" fmla="*/ 271 f412 1"/>
              <a:gd name="f445" fmla="*/ 690 f411 1"/>
              <a:gd name="f446" fmla="*/ 239 f412 1"/>
              <a:gd name="f447" fmla="*/ 808 f411 1"/>
              <a:gd name="f448" fmla="*/ 116 f412 1"/>
              <a:gd name="f449" fmla="*/ 801 f411 1"/>
              <a:gd name="f450" fmla="*/ 174 f412 1"/>
              <a:gd name="f451" fmla="*/ 559 f411 1"/>
              <a:gd name="f452" fmla="*/ 158 f412 1"/>
              <a:gd name="f453" fmla="*/ 395 f411 1"/>
              <a:gd name="f454" fmla="*/ 457 f411 1"/>
              <a:gd name="f455" fmla="*/ 6 f412 1"/>
              <a:gd name="f456" fmla="*/ 412 f411 1"/>
              <a:gd name="f457" fmla="*/ 184 f412 1"/>
              <a:gd name="f458" fmla="*/ 232 f412 1"/>
              <a:gd name="f459" fmla="*/ 57 f411 1"/>
              <a:gd name="f460" fmla="*/ 250 f412 1"/>
              <a:gd name="f461" fmla="*/ 287 f411 1"/>
              <a:gd name="f462" fmla="*/ 445 f412 1"/>
              <a:gd name="f463" fmla="*/ 122 f411 1"/>
              <a:gd name="f464" fmla="*/ 311 f412 1"/>
              <a:gd name="f465" fmla="*/ 44 f411 1"/>
              <a:gd name="f466" fmla="*/ 202 f412 1"/>
              <a:gd name="f467" fmla="*/ 348 f411 1"/>
              <a:gd name="f468" fmla="*/ 247 f412 1"/>
              <a:gd name="f469" fmla="*/ 628 f411 1"/>
              <a:gd name="f470" fmla="*/ 558 f411 1"/>
              <a:gd name="f471" fmla="*/ 402 f412 1"/>
              <a:gd name="f472" fmla="*/ 305 f411 1"/>
              <a:gd name="f473" fmla="*/ 613 f411 1"/>
              <a:gd name="f474" fmla="*/ 380 f412 1"/>
              <a:gd name="f475" fmla="*/ 677 f411 1"/>
              <a:gd name="f476" fmla="*/ 431 f412 1"/>
              <a:gd name="f477" fmla="*/ 811 f411 1"/>
              <a:gd name="f478" fmla="*/ 471 f412 1"/>
              <a:gd name="f479" fmla="*/ 716 f411 1"/>
              <a:gd name="f480" fmla="*/ 189 f412 1"/>
              <a:gd name="f481" fmla="*/ 610 f411 1"/>
              <a:gd name="f482" fmla="*/ 147 f412 1"/>
              <a:gd name="f483" fmla="*/ 786 f411 1"/>
              <a:gd name="f484" fmla="*/ 199 f412 1"/>
              <a:gd name="f485" fmla="*/ 804 f411 1"/>
              <a:gd name="f486" fmla="*/ 680 f411 1"/>
              <a:gd name="f487" fmla="*/ 472 f412 1"/>
              <a:gd name="f488" fmla="*/ 362 f411 1"/>
              <a:gd name="f489" fmla="*/ 533 f412 1"/>
              <a:gd name="f490" fmla="*/ 440 f411 1"/>
              <a:gd name="f491" fmla="*/ 415 f411 1"/>
              <a:gd name="f492" fmla="*/ 175 f412 1"/>
              <a:gd name="f493" fmla="*/ 316 f411 1"/>
              <a:gd name="f494" fmla="*/ 39 f412 1"/>
              <a:gd name="f495" fmla="*/ 414 f411 1"/>
              <a:gd name="f496" fmla="*/ 91 f412 1"/>
              <a:gd name="f497" fmla="*/ 436 f411 1"/>
              <a:gd name="f498" fmla="*/ 363 f411 1"/>
              <a:gd name="f499" fmla="*/ 452 f412 1"/>
              <a:gd name="f500" fmla="*/ 55 f411 1"/>
              <a:gd name="f501" fmla="*/ 509 f412 1"/>
              <a:gd name="f502" fmla="*/ 99 f411 1"/>
              <a:gd name="f503" fmla="*/ 105 f412 1"/>
              <a:gd name="f504" fmla="*/ 82 f411 1"/>
              <a:gd name="f505" fmla="*/ 148 f412 1"/>
              <a:gd name="f506" fmla="*/ 98 f411 1"/>
              <a:gd name="f507" fmla="+- f413 0 f1"/>
              <a:gd name="f508" fmla="*/ f416 1 619"/>
              <a:gd name="f509" fmla="*/ f417 1 866"/>
              <a:gd name="f510" fmla="*/ f418 1 619"/>
              <a:gd name="f511" fmla="*/ f419 1 866"/>
              <a:gd name="f512" fmla="*/ f420 1 619"/>
              <a:gd name="f513" fmla="*/ f421 1 866"/>
              <a:gd name="f514" fmla="*/ f422 1 619"/>
              <a:gd name="f515" fmla="*/ f423 1 866"/>
              <a:gd name="f516" fmla="*/ f424 1 619"/>
              <a:gd name="f517" fmla="*/ f425 1 866"/>
              <a:gd name="f518" fmla="*/ f426 1 619"/>
              <a:gd name="f519" fmla="*/ f427 1 866"/>
              <a:gd name="f520" fmla="*/ f428 1 619"/>
              <a:gd name="f521" fmla="*/ f429 1 866"/>
              <a:gd name="f522" fmla="*/ f430 1 619"/>
              <a:gd name="f523" fmla="*/ f431 1 866"/>
              <a:gd name="f524" fmla="*/ f432 1 619"/>
              <a:gd name="f525" fmla="*/ f433 1 866"/>
              <a:gd name="f526" fmla="*/ f434 1 619"/>
              <a:gd name="f527" fmla="*/ f435 1 866"/>
              <a:gd name="f528" fmla="*/ f436 1 619"/>
              <a:gd name="f529" fmla="*/ f437 1 866"/>
              <a:gd name="f530" fmla="*/ f438 1 619"/>
              <a:gd name="f531" fmla="*/ f439 1 866"/>
              <a:gd name="f532" fmla="*/ f440 1 619"/>
              <a:gd name="f533" fmla="*/ f441 1 866"/>
              <a:gd name="f534" fmla="*/ f442 1 619"/>
              <a:gd name="f535" fmla="*/ f443 1 866"/>
              <a:gd name="f536" fmla="*/ f444 1 619"/>
              <a:gd name="f537" fmla="*/ f445 1 866"/>
              <a:gd name="f538" fmla="*/ f446 1 619"/>
              <a:gd name="f539" fmla="*/ f447 1 866"/>
              <a:gd name="f540" fmla="*/ f448 1 619"/>
              <a:gd name="f541" fmla="*/ f449 1 866"/>
              <a:gd name="f542" fmla="*/ f450 1 619"/>
              <a:gd name="f543" fmla="*/ f451 1 866"/>
              <a:gd name="f544" fmla="*/ f452 1 619"/>
              <a:gd name="f545" fmla="*/ f453 1 866"/>
              <a:gd name="f546" fmla="*/ f454 1 866"/>
              <a:gd name="f547" fmla="*/ f455 1 619"/>
              <a:gd name="f548" fmla="*/ f456 1 866"/>
              <a:gd name="f549" fmla="*/ f457 1 619"/>
              <a:gd name="f550" fmla="*/ f458 1 619"/>
              <a:gd name="f551" fmla="*/ f459 1 866"/>
              <a:gd name="f552" fmla="*/ f460 1 619"/>
              <a:gd name="f553" fmla="*/ f461 1 866"/>
              <a:gd name="f554" fmla="*/ f462 1 619"/>
              <a:gd name="f555" fmla="*/ f463 1 866"/>
              <a:gd name="f556" fmla="*/ f464 1 619"/>
              <a:gd name="f557" fmla="*/ f465 1 866"/>
              <a:gd name="f558" fmla="*/ f466 1 619"/>
              <a:gd name="f559" fmla="*/ f467 1 866"/>
              <a:gd name="f560" fmla="*/ f468 1 619"/>
              <a:gd name="f561" fmla="*/ f469 1 866"/>
              <a:gd name="f562" fmla="*/ f470 1 866"/>
              <a:gd name="f563" fmla="*/ f471 1 619"/>
              <a:gd name="f564" fmla="*/ f472 1 866"/>
              <a:gd name="f565" fmla="*/ f473 1 866"/>
              <a:gd name="f566" fmla="*/ f474 1 619"/>
              <a:gd name="f567" fmla="*/ f475 1 866"/>
              <a:gd name="f568" fmla="*/ f476 1 619"/>
              <a:gd name="f569" fmla="*/ f477 1 866"/>
              <a:gd name="f570" fmla="*/ f478 1 619"/>
              <a:gd name="f571" fmla="*/ f479 1 866"/>
              <a:gd name="f572" fmla="*/ f480 1 619"/>
              <a:gd name="f573" fmla="*/ f481 1 866"/>
              <a:gd name="f574" fmla="*/ f482 1 619"/>
              <a:gd name="f575" fmla="*/ f483 1 866"/>
              <a:gd name="f576" fmla="*/ f484 1 619"/>
              <a:gd name="f577" fmla="*/ f485 1 866"/>
              <a:gd name="f578" fmla="*/ f486 1 866"/>
              <a:gd name="f579" fmla="*/ f487 1 619"/>
              <a:gd name="f580" fmla="*/ f488 1 866"/>
              <a:gd name="f581" fmla="*/ f489 1 619"/>
              <a:gd name="f582" fmla="*/ f490 1 866"/>
              <a:gd name="f583" fmla="*/ f491 1 866"/>
              <a:gd name="f584" fmla="*/ f492 1 619"/>
              <a:gd name="f585" fmla="*/ f493 1 866"/>
              <a:gd name="f586" fmla="*/ f494 1 619"/>
              <a:gd name="f587" fmla="*/ f495 1 866"/>
              <a:gd name="f588" fmla="*/ f496 1 619"/>
              <a:gd name="f589" fmla="*/ f497 1 866"/>
              <a:gd name="f590" fmla="*/ f498 1 866"/>
              <a:gd name="f591" fmla="*/ f499 1 619"/>
              <a:gd name="f592" fmla="*/ f500 1 866"/>
              <a:gd name="f593" fmla="*/ f501 1 619"/>
              <a:gd name="f594" fmla="*/ f502 1 866"/>
              <a:gd name="f595" fmla="*/ f503 1 619"/>
              <a:gd name="f596" fmla="*/ f504 1 866"/>
              <a:gd name="f597" fmla="*/ f505 1 619"/>
              <a:gd name="f598" fmla="*/ f506 1 866"/>
              <a:gd name="f599" fmla="*/ 0 1 f414"/>
              <a:gd name="f600" fmla="*/ f408 1 f414"/>
              <a:gd name="f601" fmla="*/ 0 1 f415"/>
              <a:gd name="f602" fmla="*/ f409 1 f415"/>
              <a:gd name="f603" fmla="*/ f508 1 f414"/>
              <a:gd name="f604" fmla="*/ f509 1 f415"/>
              <a:gd name="f605" fmla="*/ f510 1 f414"/>
              <a:gd name="f606" fmla="*/ f511 1 f415"/>
              <a:gd name="f607" fmla="*/ f512 1 f414"/>
              <a:gd name="f608" fmla="*/ f513 1 f415"/>
              <a:gd name="f609" fmla="*/ f514 1 f414"/>
              <a:gd name="f610" fmla="*/ f515 1 f415"/>
              <a:gd name="f611" fmla="*/ f516 1 f414"/>
              <a:gd name="f612" fmla="*/ f517 1 f415"/>
              <a:gd name="f613" fmla="*/ f518 1 f414"/>
              <a:gd name="f614" fmla="*/ f519 1 f415"/>
              <a:gd name="f615" fmla="*/ f520 1 f414"/>
              <a:gd name="f616" fmla="*/ f521 1 f415"/>
              <a:gd name="f617" fmla="*/ f522 1 f414"/>
              <a:gd name="f618" fmla="*/ f523 1 f415"/>
              <a:gd name="f619" fmla="*/ f524 1 f414"/>
              <a:gd name="f620" fmla="*/ f525 1 f415"/>
              <a:gd name="f621" fmla="*/ f526 1 f414"/>
              <a:gd name="f622" fmla="*/ f527 1 f415"/>
              <a:gd name="f623" fmla="*/ f528 1 f414"/>
              <a:gd name="f624" fmla="*/ f529 1 f415"/>
              <a:gd name="f625" fmla="*/ f530 1 f414"/>
              <a:gd name="f626" fmla="*/ f531 1 f415"/>
              <a:gd name="f627" fmla="*/ f532 1 f414"/>
              <a:gd name="f628" fmla="*/ f533 1 f415"/>
              <a:gd name="f629" fmla="*/ f534 1 f414"/>
              <a:gd name="f630" fmla="*/ f535 1 f415"/>
              <a:gd name="f631" fmla="*/ f536 1 f414"/>
              <a:gd name="f632" fmla="*/ f537 1 f415"/>
              <a:gd name="f633" fmla="*/ f538 1 f414"/>
              <a:gd name="f634" fmla="*/ f539 1 f415"/>
              <a:gd name="f635" fmla="*/ f540 1 f414"/>
              <a:gd name="f636" fmla="*/ f541 1 f415"/>
              <a:gd name="f637" fmla="*/ f542 1 f414"/>
              <a:gd name="f638" fmla="*/ f543 1 f415"/>
              <a:gd name="f639" fmla="*/ f544 1 f414"/>
              <a:gd name="f640" fmla="*/ f545 1 f415"/>
              <a:gd name="f641" fmla="*/ f546 1 f415"/>
              <a:gd name="f642" fmla="*/ f547 1 f414"/>
              <a:gd name="f643" fmla="*/ f548 1 f415"/>
              <a:gd name="f644" fmla="*/ f549 1 f414"/>
              <a:gd name="f645" fmla="*/ f550 1 f414"/>
              <a:gd name="f646" fmla="*/ f551 1 f415"/>
              <a:gd name="f647" fmla="*/ f552 1 f414"/>
              <a:gd name="f648" fmla="*/ f553 1 f415"/>
              <a:gd name="f649" fmla="*/ f554 1 f414"/>
              <a:gd name="f650" fmla="*/ f555 1 f415"/>
              <a:gd name="f651" fmla="*/ f556 1 f414"/>
              <a:gd name="f652" fmla="*/ f557 1 f415"/>
              <a:gd name="f653" fmla="*/ f558 1 f414"/>
              <a:gd name="f654" fmla="*/ f559 1 f415"/>
              <a:gd name="f655" fmla="*/ f560 1 f414"/>
              <a:gd name="f656" fmla="*/ f561 1 f415"/>
              <a:gd name="f657" fmla="*/ f562 1 f415"/>
              <a:gd name="f658" fmla="*/ f563 1 f414"/>
              <a:gd name="f659" fmla="*/ f564 1 f415"/>
              <a:gd name="f660" fmla="*/ f565 1 f415"/>
              <a:gd name="f661" fmla="*/ f566 1 f414"/>
              <a:gd name="f662" fmla="*/ f567 1 f415"/>
              <a:gd name="f663" fmla="*/ f568 1 f414"/>
              <a:gd name="f664" fmla="*/ f569 1 f415"/>
              <a:gd name="f665" fmla="*/ f570 1 f414"/>
              <a:gd name="f666" fmla="*/ f571 1 f415"/>
              <a:gd name="f667" fmla="*/ f572 1 f414"/>
              <a:gd name="f668" fmla="*/ f573 1 f415"/>
              <a:gd name="f669" fmla="*/ f574 1 f414"/>
              <a:gd name="f670" fmla="*/ f575 1 f415"/>
              <a:gd name="f671" fmla="*/ f576 1 f414"/>
              <a:gd name="f672" fmla="*/ f577 1 f415"/>
              <a:gd name="f673" fmla="*/ f578 1 f415"/>
              <a:gd name="f674" fmla="*/ f579 1 f414"/>
              <a:gd name="f675" fmla="*/ f580 1 f415"/>
              <a:gd name="f676" fmla="*/ f581 1 f414"/>
              <a:gd name="f677" fmla="*/ f582 1 f415"/>
              <a:gd name="f678" fmla="*/ f583 1 f415"/>
              <a:gd name="f679" fmla="*/ f584 1 f414"/>
              <a:gd name="f680" fmla="*/ f585 1 f415"/>
              <a:gd name="f681" fmla="*/ f586 1 f414"/>
              <a:gd name="f682" fmla="*/ f587 1 f415"/>
              <a:gd name="f683" fmla="*/ f588 1 f414"/>
              <a:gd name="f684" fmla="*/ f589 1 f415"/>
              <a:gd name="f685" fmla="*/ f590 1 f415"/>
              <a:gd name="f686" fmla="*/ f591 1 f414"/>
              <a:gd name="f687" fmla="*/ f592 1 f415"/>
              <a:gd name="f688" fmla="*/ f593 1 f414"/>
              <a:gd name="f689" fmla="*/ f594 1 f415"/>
              <a:gd name="f690" fmla="*/ f595 1 f414"/>
              <a:gd name="f691" fmla="*/ f596 1 f415"/>
              <a:gd name="f692" fmla="*/ f597 1 f414"/>
              <a:gd name="f693" fmla="*/ f598 1 f415"/>
              <a:gd name="f694" fmla="*/ f599 f405 1"/>
              <a:gd name="f695" fmla="*/ f600 f405 1"/>
              <a:gd name="f696" fmla="*/ f602 f406 1"/>
              <a:gd name="f697" fmla="*/ f601 f406 1"/>
              <a:gd name="f698" fmla="*/ f603 f405 1"/>
              <a:gd name="f699" fmla="*/ f604 f406 1"/>
              <a:gd name="f700" fmla="*/ f605 f405 1"/>
              <a:gd name="f701" fmla="*/ f606 f406 1"/>
              <a:gd name="f702" fmla="*/ f607 f405 1"/>
              <a:gd name="f703" fmla="*/ f608 f406 1"/>
              <a:gd name="f704" fmla="*/ f609 f405 1"/>
              <a:gd name="f705" fmla="*/ f610 f406 1"/>
              <a:gd name="f706" fmla="*/ f611 f405 1"/>
              <a:gd name="f707" fmla="*/ f612 f406 1"/>
              <a:gd name="f708" fmla="*/ f613 f405 1"/>
              <a:gd name="f709" fmla="*/ f614 f406 1"/>
              <a:gd name="f710" fmla="*/ f615 f405 1"/>
              <a:gd name="f711" fmla="*/ f616 f406 1"/>
              <a:gd name="f712" fmla="*/ f617 f405 1"/>
              <a:gd name="f713" fmla="*/ f618 f406 1"/>
              <a:gd name="f714" fmla="*/ f619 f405 1"/>
              <a:gd name="f715" fmla="*/ f620 f406 1"/>
              <a:gd name="f716" fmla="*/ f621 f405 1"/>
              <a:gd name="f717" fmla="*/ f622 f406 1"/>
              <a:gd name="f718" fmla="*/ f623 f405 1"/>
              <a:gd name="f719" fmla="*/ f624 f406 1"/>
              <a:gd name="f720" fmla="*/ f625 f405 1"/>
              <a:gd name="f721" fmla="*/ f626 f406 1"/>
              <a:gd name="f722" fmla="*/ f627 f405 1"/>
              <a:gd name="f723" fmla="*/ f628 f406 1"/>
              <a:gd name="f724" fmla="*/ f629 f405 1"/>
              <a:gd name="f725" fmla="*/ f630 f406 1"/>
              <a:gd name="f726" fmla="*/ f631 f405 1"/>
              <a:gd name="f727" fmla="*/ f632 f406 1"/>
              <a:gd name="f728" fmla="*/ f633 f405 1"/>
              <a:gd name="f729" fmla="*/ f634 f406 1"/>
              <a:gd name="f730" fmla="*/ f635 f405 1"/>
              <a:gd name="f731" fmla="*/ f636 f406 1"/>
              <a:gd name="f732" fmla="*/ f637 f405 1"/>
              <a:gd name="f733" fmla="*/ f638 f406 1"/>
              <a:gd name="f734" fmla="*/ f639 f405 1"/>
              <a:gd name="f735" fmla="*/ f640 f406 1"/>
              <a:gd name="f736" fmla="*/ f641 f406 1"/>
              <a:gd name="f737" fmla="*/ f642 f405 1"/>
              <a:gd name="f738" fmla="*/ f643 f406 1"/>
              <a:gd name="f739" fmla="*/ f644 f405 1"/>
              <a:gd name="f740" fmla="*/ f645 f405 1"/>
              <a:gd name="f741" fmla="*/ f646 f406 1"/>
              <a:gd name="f742" fmla="*/ f647 f405 1"/>
              <a:gd name="f743" fmla="*/ f648 f406 1"/>
              <a:gd name="f744" fmla="*/ f649 f405 1"/>
              <a:gd name="f745" fmla="*/ f650 f406 1"/>
              <a:gd name="f746" fmla="*/ f651 f405 1"/>
              <a:gd name="f747" fmla="*/ f652 f406 1"/>
              <a:gd name="f748" fmla="*/ f653 f405 1"/>
              <a:gd name="f749" fmla="*/ f654 f406 1"/>
              <a:gd name="f750" fmla="*/ f655 f405 1"/>
              <a:gd name="f751" fmla="*/ f656 f406 1"/>
              <a:gd name="f752" fmla="*/ f657 f406 1"/>
              <a:gd name="f753" fmla="*/ f658 f405 1"/>
              <a:gd name="f754" fmla="*/ f659 f406 1"/>
              <a:gd name="f755" fmla="*/ f660 f406 1"/>
              <a:gd name="f756" fmla="*/ f661 f405 1"/>
              <a:gd name="f757" fmla="*/ f662 f406 1"/>
              <a:gd name="f758" fmla="*/ f663 f405 1"/>
              <a:gd name="f759" fmla="*/ f664 f406 1"/>
              <a:gd name="f760" fmla="*/ f665 f405 1"/>
              <a:gd name="f761" fmla="*/ f666 f406 1"/>
              <a:gd name="f762" fmla="*/ f667 f405 1"/>
              <a:gd name="f763" fmla="*/ f668 f406 1"/>
              <a:gd name="f764" fmla="*/ f669 f405 1"/>
              <a:gd name="f765" fmla="*/ f670 f406 1"/>
              <a:gd name="f766" fmla="*/ f671 f405 1"/>
              <a:gd name="f767" fmla="*/ f672 f406 1"/>
              <a:gd name="f768" fmla="*/ f673 f406 1"/>
              <a:gd name="f769" fmla="*/ f674 f405 1"/>
              <a:gd name="f770" fmla="*/ f675 f406 1"/>
              <a:gd name="f771" fmla="*/ f676 f405 1"/>
              <a:gd name="f772" fmla="*/ f677 f406 1"/>
              <a:gd name="f773" fmla="*/ f678 f406 1"/>
              <a:gd name="f774" fmla="*/ f679 f405 1"/>
              <a:gd name="f775" fmla="*/ f680 f406 1"/>
              <a:gd name="f776" fmla="*/ f681 f405 1"/>
              <a:gd name="f777" fmla="*/ f682 f406 1"/>
              <a:gd name="f778" fmla="*/ f683 f405 1"/>
              <a:gd name="f779" fmla="*/ f684 f406 1"/>
              <a:gd name="f780" fmla="*/ f685 f406 1"/>
              <a:gd name="f781" fmla="*/ f686 f405 1"/>
              <a:gd name="f782" fmla="*/ f687 f406 1"/>
              <a:gd name="f783" fmla="*/ f688 f405 1"/>
              <a:gd name="f784" fmla="*/ f689 f406 1"/>
              <a:gd name="f785" fmla="*/ f690 f405 1"/>
              <a:gd name="f786" fmla="*/ f691 f406 1"/>
              <a:gd name="f787" fmla="*/ f692 f405 1"/>
              <a:gd name="f788" fmla="*/ f693 f40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7">
                <a:pos x="f698" y="f699"/>
              </a:cxn>
              <a:cxn ang="f507">
                <a:pos x="f700" y="f701"/>
              </a:cxn>
              <a:cxn ang="f507">
                <a:pos x="f702" y="f703"/>
              </a:cxn>
              <a:cxn ang="f507">
                <a:pos x="f704" y="f705"/>
              </a:cxn>
              <a:cxn ang="f507">
                <a:pos x="f706" y="f707"/>
              </a:cxn>
              <a:cxn ang="f507">
                <a:pos x="f708" y="f709"/>
              </a:cxn>
              <a:cxn ang="f507">
                <a:pos x="f710" y="f711"/>
              </a:cxn>
              <a:cxn ang="f507">
                <a:pos x="f712" y="f713"/>
              </a:cxn>
              <a:cxn ang="f507">
                <a:pos x="f714" y="f715"/>
              </a:cxn>
              <a:cxn ang="f507">
                <a:pos x="f716" y="f717"/>
              </a:cxn>
              <a:cxn ang="f507">
                <a:pos x="f718" y="f719"/>
              </a:cxn>
              <a:cxn ang="f507">
                <a:pos x="f720" y="f721"/>
              </a:cxn>
              <a:cxn ang="f507">
                <a:pos x="f722" y="f723"/>
              </a:cxn>
              <a:cxn ang="f507">
                <a:pos x="f724" y="f725"/>
              </a:cxn>
              <a:cxn ang="f507">
                <a:pos x="f726" y="f727"/>
              </a:cxn>
              <a:cxn ang="f507">
                <a:pos x="f728" y="f729"/>
              </a:cxn>
              <a:cxn ang="f507">
                <a:pos x="f730" y="f731"/>
              </a:cxn>
              <a:cxn ang="f507">
                <a:pos x="f732" y="f733"/>
              </a:cxn>
              <a:cxn ang="f507">
                <a:pos x="f734" y="f735"/>
              </a:cxn>
              <a:cxn ang="f507">
                <a:pos x="f730" y="f736"/>
              </a:cxn>
              <a:cxn ang="f507">
                <a:pos x="f737" y="f738"/>
              </a:cxn>
              <a:cxn ang="f507">
                <a:pos x="f739" y="f711"/>
              </a:cxn>
              <a:cxn ang="f507">
                <a:pos x="f740" y="f741"/>
              </a:cxn>
              <a:cxn ang="f507">
                <a:pos x="f742" y="f743"/>
              </a:cxn>
              <a:cxn ang="f507">
                <a:pos x="f744" y="f745"/>
              </a:cxn>
              <a:cxn ang="f507">
                <a:pos x="f746" y="f747"/>
              </a:cxn>
              <a:cxn ang="f507">
                <a:pos x="f748" y="f749"/>
              </a:cxn>
              <a:cxn ang="f507">
                <a:pos x="f750" y="f751"/>
              </a:cxn>
              <a:cxn ang="f507">
                <a:pos x="f704" y="f752"/>
              </a:cxn>
              <a:cxn ang="f507">
                <a:pos x="f753" y="f754"/>
              </a:cxn>
              <a:cxn ang="f507">
                <a:pos x="f710" y="f755"/>
              </a:cxn>
              <a:cxn ang="f507">
                <a:pos x="f756" y="f757"/>
              </a:cxn>
              <a:cxn ang="f507">
                <a:pos x="f758" y="f759"/>
              </a:cxn>
              <a:cxn ang="f507">
                <a:pos x="f760" y="f761"/>
              </a:cxn>
              <a:cxn ang="f507">
                <a:pos x="f762" y="f763"/>
              </a:cxn>
              <a:cxn ang="f507">
                <a:pos x="f764" y="f765"/>
              </a:cxn>
              <a:cxn ang="f507">
                <a:pos x="f766" y="f767"/>
              </a:cxn>
              <a:cxn ang="f507">
                <a:pos x="f728" y="f768"/>
              </a:cxn>
              <a:cxn ang="f507">
                <a:pos x="f762" y="f763"/>
              </a:cxn>
              <a:cxn ang="f507">
                <a:pos x="f769" y="f770"/>
              </a:cxn>
              <a:cxn ang="f507">
                <a:pos x="f771" y="f772"/>
              </a:cxn>
              <a:cxn ang="f507">
                <a:pos x="f712" y="f773"/>
              </a:cxn>
              <a:cxn ang="f507">
                <a:pos x="f774" y="f775"/>
              </a:cxn>
              <a:cxn ang="f507">
                <a:pos x="f776" y="f777"/>
              </a:cxn>
              <a:cxn ang="f507">
                <a:pos x="f778" y="f779"/>
              </a:cxn>
              <a:cxn ang="f507">
                <a:pos x="f764" y="f780"/>
              </a:cxn>
              <a:cxn ang="f507">
                <a:pos x="f781" y="f782"/>
              </a:cxn>
              <a:cxn ang="f507">
                <a:pos x="f783" y="f784"/>
              </a:cxn>
              <a:cxn ang="f507">
                <a:pos x="f781" y="f782"/>
              </a:cxn>
              <a:cxn ang="f507">
                <a:pos x="f785" y="f786"/>
              </a:cxn>
              <a:cxn ang="f507">
                <a:pos x="f787" y="f788"/>
              </a:cxn>
            </a:cxnLst>
            <a:rect l="f694" t="f697" r="f695" b="f696"/>
            <a:pathLst>
              <a:path w="619" h="865">
                <a:moveTo>
                  <a:pt x="f9" y="f10"/>
                </a:moveTo>
                <a:cubicBezTo>
                  <a:pt x="f11" y="f12"/>
                  <a:pt x="f13" y="f14"/>
                  <a:pt x="f15" y="f16"/>
                </a:cubicBezTo>
                <a:cubicBezTo>
                  <a:pt x="f17" y="f13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21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2"/>
                  <a:pt x="f54" y="f55"/>
                </a:cubicBezTo>
                <a:cubicBezTo>
                  <a:pt x="f56" y="f40"/>
                  <a:pt x="f57" y="f58"/>
                  <a:pt x="f59" y="f60"/>
                </a:cubicBezTo>
                <a:cubicBezTo>
                  <a:pt x="f61" y="f6"/>
                  <a:pt x="f62" y="f63"/>
                  <a:pt x="f64" y="f65"/>
                </a:cubicBezTo>
                <a:cubicBezTo>
                  <a:pt x="f66" y="f67"/>
                  <a:pt x="f68" y="f69"/>
                  <a:pt x="f70" y="f18"/>
                </a:cubicBezTo>
                <a:cubicBezTo>
                  <a:pt x="f71" y="f72"/>
                  <a:pt x="f73" y="f15"/>
                  <a:pt x="f74" y="f75"/>
                </a:cubicBezTo>
                <a:cubicBezTo>
                  <a:pt x="f76" y="f77"/>
                  <a:pt x="f78" y="f79"/>
                  <a:pt x="f80" y="f10"/>
                </a:cubicBezTo>
                <a:cubicBezTo>
                  <a:pt x="f81" y="f82"/>
                  <a:pt x="f59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51"/>
                </a:cubicBezTo>
                <a:cubicBezTo>
                  <a:pt x="f7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04" y="f53"/>
                </a:cubicBezTo>
                <a:cubicBezTo>
                  <a:pt x="f74" y="f49"/>
                  <a:pt x="f111" y="f112"/>
                  <a:pt x="f106" y="f113"/>
                </a:cubicBezTo>
                <a:cubicBezTo>
                  <a:pt x="f106" y="f51"/>
                  <a:pt x="f114" y="f115"/>
                  <a:pt x="f106" y="f116"/>
                </a:cubicBezTo>
                <a:cubicBezTo>
                  <a:pt x="f78" y="f109"/>
                  <a:pt x="f117" y="f62"/>
                  <a:pt x="f96" y="f118"/>
                </a:cubicBezTo>
                <a:cubicBezTo>
                  <a:pt x="f119" y="f120"/>
                  <a:pt x="f96" y="f121"/>
                  <a:pt x="f117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05" y="f129"/>
                  <a:pt x="f102" y="f130"/>
                  <a:pt x="f131" y="f132"/>
                </a:cubicBezTo>
                <a:cubicBezTo>
                  <a:pt x="f110" y="f133"/>
                  <a:pt x="f134" y="f135"/>
                  <a:pt x="f136" y="f137"/>
                </a:cubicBezTo>
                <a:cubicBezTo>
                  <a:pt x="f138" y="f139"/>
                  <a:pt x="f140" y="f141"/>
                  <a:pt x="f2" y="f142"/>
                </a:cubicBezTo>
                <a:cubicBezTo>
                  <a:pt x="f47" y="f143"/>
                  <a:pt x="f144" y="f145"/>
                  <a:pt x="f146" y="f147"/>
                </a:cubicBezTo>
                <a:cubicBezTo>
                  <a:pt x="f148" y="f147"/>
                  <a:pt x="f149" y="f147"/>
                  <a:pt x="f150" y="f147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66"/>
                  <a:pt x="f167" y="f168"/>
                </a:cubicBezTo>
                <a:cubicBezTo>
                  <a:pt x="f169" y="f170"/>
                  <a:pt x="f171" y="f132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99"/>
                  <a:pt x="f181" y="f120"/>
                  <a:pt x="f182" y="f183"/>
                </a:cubicBezTo>
                <a:cubicBezTo>
                  <a:pt x="f184" y="f185"/>
                  <a:pt x="f186" y="f187"/>
                  <a:pt x="f186" y="f188"/>
                </a:cubicBezTo>
                <a:cubicBezTo>
                  <a:pt x="f189" y="f190"/>
                  <a:pt x="f186" y="f191"/>
                  <a:pt x="f192" y="f193"/>
                </a:cubicBezTo>
                <a:cubicBezTo>
                  <a:pt x="f13" y="f194"/>
                  <a:pt x="f195" y="f196"/>
                  <a:pt x="f197" y="f198"/>
                </a:cubicBezTo>
                <a:cubicBezTo>
                  <a:pt x="f199" y="f200"/>
                  <a:pt x="f171" y="f59"/>
                  <a:pt x="f172" y="f201"/>
                </a:cubicBezTo>
                <a:cubicBezTo>
                  <a:pt x="f202" y="f203"/>
                  <a:pt x="f27" y="f102"/>
                  <a:pt x="f204" y="f100"/>
                </a:cubicBezTo>
                <a:cubicBezTo>
                  <a:pt x="f35" y="f98"/>
                  <a:pt x="f6" y="f205"/>
                  <a:pt x="f206" y="f49"/>
                </a:cubicBezTo>
                <a:cubicBezTo>
                  <a:pt x="f207" y="f208"/>
                  <a:pt x="f209" y="f210"/>
                  <a:pt x="f211" y="f212"/>
                </a:cubicBezTo>
                <a:cubicBezTo>
                  <a:pt x="f213" y="f214"/>
                  <a:pt x="f178" y="f215"/>
                  <a:pt x="f9" y="f10"/>
                </a:cubicBezTo>
                <a:close/>
                <a:moveTo>
                  <a:pt x="f216" y="f217"/>
                </a:moveTo>
                <a:cubicBezTo>
                  <a:pt x="f218" y="f219"/>
                  <a:pt x="f155" y="f220"/>
                  <a:pt x="f163" y="f221"/>
                </a:cubicBezTo>
                <a:cubicBezTo>
                  <a:pt x="f222" y="f223"/>
                  <a:pt x="f224" y="f225"/>
                  <a:pt x="f180" y="f226"/>
                </a:cubicBezTo>
                <a:cubicBezTo>
                  <a:pt x="f169" y="f227"/>
                  <a:pt x="f228" y="f12"/>
                  <a:pt x="f229" y="f230"/>
                </a:cubicBezTo>
                <a:cubicBezTo>
                  <a:pt x="f231" y="f232"/>
                  <a:pt x="f216" y="f233"/>
                  <a:pt x="f234" y="f235"/>
                </a:cubicBezTo>
                <a:cubicBezTo>
                  <a:pt x="f49" y="f236"/>
                  <a:pt x="f201" y="f237"/>
                  <a:pt x="f119" y="f176"/>
                </a:cubicBezTo>
                <a:cubicBezTo>
                  <a:pt x="f81" y="f238"/>
                  <a:pt x="f239" y="f240"/>
                  <a:pt x="f241" y="f221"/>
                </a:cubicBezTo>
                <a:cubicBezTo>
                  <a:pt x="f242" y="f220"/>
                  <a:pt x="f243" y="f219"/>
                  <a:pt x="f216" y="f217"/>
                </a:cubicBezTo>
                <a:close/>
                <a:moveTo>
                  <a:pt x="f244" y="f245"/>
                </a:moveTo>
                <a:cubicBezTo>
                  <a:pt x="f246" y="f247"/>
                  <a:pt x="f248" y="f249"/>
                  <a:pt x="f39" y="f250"/>
                </a:cubicBezTo>
                <a:cubicBezTo>
                  <a:pt x="f251" y="f112"/>
                  <a:pt x="f251" y="f252"/>
                  <a:pt x="f222" y="f253"/>
                </a:cubicBezTo>
                <a:cubicBezTo>
                  <a:pt x="f254" y="f255"/>
                  <a:pt x="f244" y="f256"/>
                  <a:pt x="f12" y="f257"/>
                </a:cubicBezTo>
                <a:cubicBezTo>
                  <a:pt x="f230" y="f258"/>
                  <a:pt x="f259" y="f260"/>
                  <a:pt x="f261" y="f262"/>
                </a:cubicBezTo>
                <a:cubicBezTo>
                  <a:pt x="f263" y="f264"/>
                  <a:pt x="f191" y="f265"/>
                  <a:pt x="f49" y="f66"/>
                </a:cubicBezTo>
                <a:cubicBezTo>
                  <a:pt x="f266" y="f267"/>
                  <a:pt x="f200" y="f51"/>
                  <a:pt x="f188" y="f90"/>
                </a:cubicBezTo>
                <a:cubicBezTo>
                  <a:pt x="f51" y="f268"/>
                  <a:pt x="f269" y="f270"/>
                  <a:pt x="f194" y="f88"/>
                </a:cubicBezTo>
                <a:cubicBezTo>
                  <a:pt x="f271" y="f272"/>
                  <a:pt x="f10" y="f273"/>
                  <a:pt x="f244" y="f245"/>
                </a:cubicBezTo>
                <a:close/>
                <a:moveTo>
                  <a:pt x="f80" y="f93"/>
                </a:moveTo>
                <a:cubicBezTo>
                  <a:pt x="f274" y="f275"/>
                  <a:pt x="f276" y="f277"/>
                  <a:pt x="f136" y="f278"/>
                </a:cubicBezTo>
                <a:cubicBezTo>
                  <a:pt x="f279" y="f280"/>
                  <a:pt x="f281" y="f282"/>
                  <a:pt x="f281" y="f283"/>
                </a:cubicBezTo>
                <a:cubicBezTo>
                  <a:pt x="f284" y="f285"/>
                  <a:pt x="f286" y="f287"/>
                  <a:pt x="f288" y="f289"/>
                </a:cubicBezTo>
                <a:cubicBezTo>
                  <a:pt x="f290" y="f291"/>
                  <a:pt x="f198" y="f173"/>
                  <a:pt x="f292" y="f293"/>
                </a:cubicBezTo>
                <a:cubicBezTo>
                  <a:pt x="f117" y="f294"/>
                  <a:pt x="f295" y="f296"/>
                  <a:pt x="f297" y="f298"/>
                </a:cubicBezTo>
                <a:cubicBezTo>
                  <a:pt x="f299" y="f289"/>
                  <a:pt x="f299" y="f300"/>
                  <a:pt x="f301" y="f302"/>
                </a:cubicBezTo>
                <a:cubicBezTo>
                  <a:pt x="f98" y="f303"/>
                  <a:pt x="f304" y="f305"/>
                  <a:pt x="f80" y="f93"/>
                </a:cubicBezTo>
                <a:close/>
                <a:moveTo>
                  <a:pt x="f306" y="f307"/>
                </a:moveTo>
                <a:cubicBezTo>
                  <a:pt x="f224" y="f308"/>
                  <a:pt x="f309" y="f310"/>
                  <a:pt x="f184" y="f311"/>
                </a:cubicBezTo>
                <a:cubicBezTo>
                  <a:pt x="f15" y="f312"/>
                  <a:pt x="f17" y="f156"/>
                  <a:pt x="f313" y="f139"/>
                </a:cubicBezTo>
                <a:cubicBezTo>
                  <a:pt x="f314" y="f315"/>
                  <a:pt x="f316" y="f317"/>
                  <a:pt x="f318" y="f319"/>
                </a:cubicBezTo>
                <a:cubicBezTo>
                  <a:pt x="f320" y="f321"/>
                  <a:pt x="f237" y="f322"/>
                  <a:pt x="f323" y="f324"/>
                </a:cubicBezTo>
                <a:cubicBezTo>
                  <a:pt x="f77" y="f325"/>
                  <a:pt x="f244" y="f326"/>
                  <a:pt x="f327" y="f328"/>
                </a:cubicBezTo>
                <a:cubicBezTo>
                  <a:pt x="f329" y="f330"/>
                  <a:pt x="f331" y="f332"/>
                  <a:pt x="f161" y="f333"/>
                </a:cubicBezTo>
                <a:cubicBezTo>
                  <a:pt x="f334" y="f335"/>
                  <a:pt x="f334" y="f336"/>
                  <a:pt x="f337" y="f338"/>
                </a:cubicBezTo>
                <a:cubicBezTo>
                  <a:pt x="f327" y="f277"/>
                  <a:pt x="f339" y="f275"/>
                  <a:pt x="f306" y="f307"/>
                </a:cubicBezTo>
                <a:close/>
                <a:moveTo>
                  <a:pt x="f96" y="f340"/>
                </a:moveTo>
                <a:cubicBezTo>
                  <a:pt x="f108" y="f243"/>
                  <a:pt x="f116" y="f146"/>
                  <a:pt x="f297" y="f341"/>
                </a:cubicBezTo>
                <a:cubicBezTo>
                  <a:pt x="f102" y="f342"/>
                  <a:pt x="f343" y="f344"/>
                  <a:pt x="f345" y="f346"/>
                </a:cubicBezTo>
                <a:cubicBezTo>
                  <a:pt x="f347" y="f348"/>
                  <a:pt x="f62" y="f349"/>
                  <a:pt x="f350" y="f351"/>
                </a:cubicBezTo>
                <a:cubicBezTo>
                  <a:pt x="f352" y="f353"/>
                  <a:pt x="f354" y="f355"/>
                  <a:pt x="f356" y="f108"/>
                </a:cubicBezTo>
                <a:cubicBezTo>
                  <a:pt x="f99" y="f205"/>
                  <a:pt x="f357" y="f349"/>
                  <a:pt x="f89" y="f346"/>
                </a:cubicBezTo>
                <a:cubicBezTo>
                  <a:pt x="f358" y="f341"/>
                  <a:pt x="f125" y="f340"/>
                  <a:pt x="f96" y="f340"/>
                </a:cubicBezTo>
                <a:close/>
                <a:moveTo>
                  <a:pt x="f320" y="f359"/>
                </a:moveTo>
                <a:cubicBezTo>
                  <a:pt x="f72" y="f270"/>
                  <a:pt x="f360" y="f361"/>
                  <a:pt x="f362" y="f144"/>
                </a:cubicBezTo>
                <a:cubicBezTo>
                  <a:pt x="f221" y="f363"/>
                  <a:pt x="f217" y="f94"/>
                  <a:pt x="f364" y="f365"/>
                </a:cubicBezTo>
                <a:cubicBezTo>
                  <a:pt x="f33" y="f80"/>
                  <a:pt x="f366" y="f351"/>
                  <a:pt x="f367" y="f368"/>
                </a:cubicBezTo>
                <a:cubicBezTo>
                  <a:pt x="f369" y="f370"/>
                  <a:pt x="f371" y="f117"/>
                  <a:pt x="f372" y="f115"/>
                </a:cubicBezTo>
                <a:cubicBezTo>
                  <a:pt x="f373" y="f54"/>
                  <a:pt x="f374" y="f51"/>
                  <a:pt x="f375" y="f376"/>
                </a:cubicBezTo>
                <a:cubicBezTo>
                  <a:pt x="f377" y="f378"/>
                  <a:pt x="f211" y="f379"/>
                  <a:pt x="f313" y="f380"/>
                </a:cubicBezTo>
                <a:cubicBezTo>
                  <a:pt x="f381" y="f273"/>
                  <a:pt x="f382" y="f271"/>
                  <a:pt x="f320" y="f359"/>
                </a:cubicBezTo>
                <a:close/>
                <a:moveTo>
                  <a:pt x="f304" y="f383"/>
                </a:moveTo>
                <a:cubicBezTo>
                  <a:pt x="f106" y="f384"/>
                  <a:pt x="f385" y="f386"/>
                  <a:pt x="f299" y="f374"/>
                </a:cubicBezTo>
                <a:cubicBezTo>
                  <a:pt x="f387" y="f388"/>
                  <a:pt x="f107" y="f20"/>
                  <a:pt x="f127" y="f25"/>
                </a:cubicBezTo>
                <a:cubicBezTo>
                  <a:pt x="f185" y="f202"/>
                  <a:pt x="f345" y="f389"/>
                  <a:pt x="f390" y="f391"/>
                </a:cubicBezTo>
                <a:cubicBezTo>
                  <a:pt x="f392" y="f204"/>
                  <a:pt x="f393" y="f366"/>
                  <a:pt x="f304" y="f383"/>
                </a:cubicBezTo>
                <a:close/>
                <a:moveTo>
                  <a:pt x="f178" y="f394"/>
                </a:moveTo>
                <a:cubicBezTo>
                  <a:pt x="f395" y="f396"/>
                  <a:pt x="f397" y="f398"/>
                  <a:pt x="f360" y="f371"/>
                </a:cubicBezTo>
                <a:cubicBezTo>
                  <a:pt x="f399" y="f400"/>
                  <a:pt x="f388" y="f374"/>
                  <a:pt x="f397" y="f20"/>
                </a:cubicBezTo>
                <a:cubicBezTo>
                  <a:pt x="f69" y="f174"/>
                  <a:pt x="f197" y="f401"/>
                  <a:pt x="f314" y="f202"/>
                </a:cubicBezTo>
                <a:cubicBezTo>
                  <a:pt x="f402" y="f403"/>
                  <a:pt x="f186" y="f384"/>
                  <a:pt x="f178" y="f394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AC1F17DE-727D-1D25-28EC-33F251823627}"/>
              </a:ext>
            </a:extLst>
          </p:cNvPr>
          <p:cNvSpPr/>
          <p:nvPr/>
        </p:nvSpPr>
        <p:spPr>
          <a:xfrm>
            <a:off x="479429" y="3917947"/>
            <a:ext cx="768352" cy="98901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670"/>
              <a:gd name="f8" fmla="val 863"/>
              <a:gd name="f9" fmla="val 121"/>
              <a:gd name="f10" fmla="val 582"/>
              <a:gd name="f11" fmla="val 119"/>
              <a:gd name="f12" fmla="val 584"/>
              <a:gd name="f13" fmla="val 117"/>
              <a:gd name="f14" fmla="val 585"/>
              <a:gd name="f15" fmla="val 100"/>
              <a:gd name="f16" fmla="val 605"/>
              <a:gd name="f17" fmla="val 80"/>
              <a:gd name="f18" fmla="val 616"/>
              <a:gd name="f19" fmla="val 54"/>
              <a:gd name="f20" fmla="val 608"/>
              <a:gd name="f21" fmla="val 28"/>
              <a:gd name="f22" fmla="val 600"/>
              <a:gd name="f23" fmla="val 20"/>
              <a:gd name="f24" fmla="val 577"/>
              <a:gd name="f25" fmla="val 15"/>
              <a:gd name="f26" fmla="val 553"/>
              <a:gd name="f27" fmla="val 482"/>
              <a:gd name="f28" fmla="val 24"/>
              <a:gd name="f29" fmla="val 420"/>
              <a:gd name="f30" fmla="val 86"/>
              <a:gd name="f31" fmla="val 380"/>
              <a:gd name="f32" fmla="val 112"/>
              <a:gd name="f33" fmla="val 364"/>
              <a:gd name="f34" fmla="val 141"/>
              <a:gd name="f35" fmla="val 351"/>
              <a:gd name="f36" fmla="val 167"/>
              <a:gd name="f37" fmla="val 338"/>
              <a:gd name="f38" fmla="val 159"/>
              <a:gd name="f39" fmla="val 313"/>
              <a:gd name="f40" fmla="val 150"/>
              <a:gd name="f41" fmla="val 288"/>
              <a:gd name="f42" fmla="val 142"/>
              <a:gd name="f43" fmla="val 262"/>
              <a:gd name="f44" fmla="val 139"/>
              <a:gd name="f45" fmla="val 253"/>
              <a:gd name="f46" fmla="val 138"/>
              <a:gd name="f47" fmla="val 242"/>
              <a:gd name="f48" fmla="val 232"/>
              <a:gd name="f49" fmla="val 140"/>
              <a:gd name="f50" fmla="val 198"/>
              <a:gd name="f51" fmla="val 165"/>
              <a:gd name="f52" fmla="val 127"/>
              <a:gd name="f53" fmla="val 130"/>
              <a:gd name="f54" fmla="val 108"/>
              <a:gd name="f55" fmla="val 146"/>
              <a:gd name="f56" fmla="val 27"/>
              <a:gd name="f57" fmla="val 199"/>
              <a:gd name="f58" fmla="val 226"/>
              <a:gd name="f59" fmla="val 9"/>
              <a:gd name="f60" fmla="val 249"/>
              <a:gd name="f61" fmla="val 273"/>
              <a:gd name="f62" fmla="val 280"/>
              <a:gd name="f63" fmla="val 31"/>
              <a:gd name="f64" fmla="val 289"/>
              <a:gd name="f65" fmla="val 297"/>
              <a:gd name="f66" fmla="val 324"/>
              <a:gd name="f67" fmla="val 32"/>
              <a:gd name="f68" fmla="val 350"/>
              <a:gd name="f69" fmla="val 377"/>
              <a:gd name="f70" fmla="val 384"/>
              <a:gd name="f71" fmla="val 392"/>
              <a:gd name="f72" fmla="val 398"/>
              <a:gd name="f73" fmla="val 452"/>
              <a:gd name="f74" fmla="val 497"/>
              <a:gd name="f75" fmla="val 13"/>
              <a:gd name="f76" fmla="val 526"/>
              <a:gd name="f77" fmla="val 45"/>
              <a:gd name="f78" fmla="val 554"/>
              <a:gd name="f79" fmla="val 76"/>
              <a:gd name="f80" fmla="val 557"/>
              <a:gd name="f81" fmla="val 122"/>
              <a:gd name="f82" fmla="val 536"/>
              <a:gd name="f83" fmla="val 532"/>
              <a:gd name="f84" fmla="val 528"/>
              <a:gd name="f85" fmla="val 174"/>
              <a:gd name="f86" fmla="val 530"/>
              <a:gd name="f87" fmla="val 181"/>
              <a:gd name="f88" fmla="val 541"/>
              <a:gd name="f89" fmla="val 235"/>
              <a:gd name="f90" fmla="val 285"/>
              <a:gd name="f91" fmla="val 504"/>
              <a:gd name="f92" fmla="val 332"/>
              <a:gd name="f93" fmla="val 503"/>
              <a:gd name="f94" fmla="val 333"/>
              <a:gd name="f95" fmla="val 335"/>
              <a:gd name="f96" fmla="val 502"/>
              <a:gd name="f97" fmla="val 337"/>
              <a:gd name="f98" fmla="val 349"/>
              <a:gd name="f99" fmla="val 550"/>
              <a:gd name="f100" fmla="val 359"/>
              <a:gd name="f101" fmla="val 573"/>
              <a:gd name="f102" fmla="val 371"/>
              <a:gd name="f103" fmla="val 640"/>
              <a:gd name="f104" fmla="val 409"/>
              <a:gd name="f105" fmla="val 467"/>
              <a:gd name="f106" fmla="val 659"/>
              <a:gd name="f107" fmla="val 543"/>
              <a:gd name="f108" fmla="val 656"/>
              <a:gd name="f109" fmla="val 570"/>
              <a:gd name="f110" fmla="val 650"/>
              <a:gd name="f111" fmla="val 596"/>
              <a:gd name="f112" fmla="val 621"/>
              <a:gd name="f113" fmla="val 607"/>
              <a:gd name="f114" fmla="val 592"/>
              <a:gd name="f115" fmla="val 617"/>
              <a:gd name="f116" fmla="val 571"/>
              <a:gd name="f117" fmla="val 604"/>
              <a:gd name="f118" fmla="val 551"/>
              <a:gd name="f119" fmla="val 580"/>
              <a:gd name="f120" fmla="val 547"/>
              <a:gd name="f121" fmla="val 602"/>
              <a:gd name="f122" fmla="val 540"/>
              <a:gd name="f123" fmla="val 643"/>
              <a:gd name="f124" fmla="val 545"/>
              <a:gd name="f125" fmla="val 648"/>
              <a:gd name="f126" fmla="val 549"/>
              <a:gd name="f127" fmla="val 651"/>
              <a:gd name="f128" fmla="val 597"/>
              <a:gd name="f129" fmla="val 695"/>
              <a:gd name="f130" fmla="val 765"/>
              <a:gd name="f131" fmla="val 560"/>
              <a:gd name="f132" fmla="val 812"/>
              <a:gd name="f133" fmla="val 518"/>
              <a:gd name="f134" fmla="val 859"/>
              <a:gd name="f135" fmla="val 450"/>
              <a:gd name="f136" fmla="val 400"/>
              <a:gd name="f137" fmla="val 822"/>
              <a:gd name="f138" fmla="val 395"/>
              <a:gd name="f139" fmla="val 817"/>
              <a:gd name="f140" fmla="val 385"/>
              <a:gd name="f141" fmla="val 816"/>
              <a:gd name="f142" fmla="val 322"/>
              <a:gd name="f143" fmla="val 294"/>
              <a:gd name="f144" fmla="val 287"/>
              <a:gd name="f145" fmla="val 278"/>
              <a:gd name="f146" fmla="val 821"/>
              <a:gd name="f147" fmla="val 222"/>
              <a:gd name="f148" fmla="val 154"/>
              <a:gd name="f149" fmla="val 113"/>
              <a:gd name="f150" fmla="val 70"/>
              <a:gd name="f151" fmla="val 75"/>
              <a:gd name="f152" fmla="val 123"/>
              <a:gd name="f153" fmla="val 128"/>
              <a:gd name="f154" fmla="val 646"/>
              <a:gd name="f155" fmla="val 131"/>
              <a:gd name="f156" fmla="val 636"/>
              <a:gd name="f157" fmla="val 629"/>
              <a:gd name="f158" fmla="val 129"/>
              <a:gd name="f159" fmla="val 614"/>
              <a:gd name="f160" fmla="val 125"/>
              <a:gd name="f161" fmla="val 599"/>
              <a:gd name="f162" fmla="val 157"/>
              <a:gd name="f163" fmla="val 630"/>
              <a:gd name="f164" fmla="val 207"/>
              <a:gd name="f165" fmla="val 618"/>
              <a:gd name="f166" fmla="val 625"/>
              <a:gd name="f167" fmla="val 281"/>
              <a:gd name="f168" fmla="val 662"/>
              <a:gd name="f169" fmla="val 314"/>
              <a:gd name="f170" fmla="val 700"/>
              <a:gd name="f171" fmla="val 316"/>
              <a:gd name="f172" fmla="val 743"/>
              <a:gd name="f173" fmla="val 299"/>
              <a:gd name="f174" fmla="val 790"/>
              <a:gd name="f175" fmla="val 325"/>
              <a:gd name="f176" fmla="val 348"/>
              <a:gd name="f177" fmla="val 374"/>
              <a:gd name="f178" fmla="val 356"/>
              <a:gd name="f179" fmla="val 742"/>
              <a:gd name="f180" fmla="val 358"/>
              <a:gd name="f181" fmla="val 699"/>
              <a:gd name="f182" fmla="val 391"/>
              <a:gd name="f183" fmla="val 424"/>
              <a:gd name="f184" fmla="val 466"/>
              <a:gd name="f185" fmla="val 511"/>
              <a:gd name="f186" fmla="val 535"/>
              <a:gd name="f187" fmla="val 576"/>
              <a:gd name="f188" fmla="val 525"/>
              <a:gd name="f189" fmla="val 415"/>
              <a:gd name="f190" fmla="val 472"/>
              <a:gd name="f191" fmla="val 372"/>
              <a:gd name="f192" fmla="val 381"/>
              <a:gd name="f193" fmla="val 443"/>
              <a:gd name="f194" fmla="val 290"/>
              <a:gd name="f195" fmla="val 442"/>
              <a:gd name="f196" fmla="val 197"/>
              <a:gd name="f197" fmla="val 370"/>
              <a:gd name="f198" fmla="val 145"/>
              <a:gd name="f199" fmla="val 451"/>
              <a:gd name="f200" fmla="val 538"/>
              <a:gd name="f201" fmla="val 418"/>
              <a:gd name="f202" fmla="val 373"/>
              <a:gd name="f203" fmla="val 483"/>
              <a:gd name="f204" fmla="val 347"/>
              <a:gd name="f205" fmla="val 521"/>
              <a:gd name="f206" fmla="val 258"/>
              <a:gd name="f207" fmla="val 182"/>
              <a:gd name="f208" fmla="val 480"/>
              <a:gd name="f209" fmla="val 97"/>
              <a:gd name="f210" fmla="val 44"/>
              <a:gd name="f211" fmla="val 306"/>
              <a:gd name="f212" fmla="val 57"/>
              <a:gd name="f213" fmla="val 68"/>
              <a:gd name="f214" fmla="val 168"/>
              <a:gd name="f215" fmla="val 135"/>
              <a:gd name="f216" fmla="val 164"/>
              <a:gd name="f217" fmla="val 286"/>
              <a:gd name="f218" fmla="val 210"/>
              <a:gd name="f219" fmla="val 254"/>
              <a:gd name="f220" fmla="val 233"/>
              <a:gd name="f221" fmla="val 318"/>
              <a:gd name="f222" fmla="val 275"/>
              <a:gd name="f223" fmla="val 248"/>
              <a:gd name="f224" fmla="val 393"/>
              <a:gd name="f225" fmla="val 430"/>
              <a:gd name="f226" fmla="val 276"/>
              <a:gd name="f227" fmla="val 439"/>
              <a:gd name="f228" fmla="val 319"/>
              <a:gd name="f229" fmla="val 475"/>
              <a:gd name="f230" fmla="val 823"/>
              <a:gd name="f231" fmla="val 523"/>
              <a:gd name="f232" fmla="val 562"/>
              <a:gd name="f233" fmla="val 783"/>
              <a:gd name="f234" fmla="val 561"/>
              <a:gd name="f235" fmla="val 737"/>
              <a:gd name="f236" fmla="val 689"/>
              <a:gd name="f237" fmla="val 473"/>
              <a:gd name="f238" fmla="val 652"/>
              <a:gd name="f239" fmla="val 427"/>
              <a:gd name="f240" fmla="val 389"/>
              <a:gd name="f241" fmla="val 692"/>
              <a:gd name="f242" fmla="val 390"/>
              <a:gd name="f243" fmla="val 738"/>
              <a:gd name="f244" fmla="val 785"/>
              <a:gd name="f245" fmla="val 282"/>
              <a:gd name="f246" fmla="val 244"/>
              <a:gd name="f247" fmla="val 196"/>
              <a:gd name="f248" fmla="val 149"/>
              <a:gd name="f249" fmla="val 111"/>
              <a:gd name="f250" fmla="val 690"/>
              <a:gd name="f251" fmla="val 151"/>
              <a:gd name="f252" fmla="val 784"/>
              <a:gd name="f253" fmla="val 417"/>
              <a:gd name="f254" fmla="val 323"/>
              <a:gd name="f255" fmla="val 416"/>
              <a:gd name="f256" fmla="val 292"/>
              <a:gd name="f257" fmla="val 243"/>
              <a:gd name="f258" fmla="val 256"/>
              <a:gd name="f259" fmla="val 279"/>
              <a:gd name="f260" fmla="val 255"/>
              <a:gd name="f261" fmla="val 367"/>
              <a:gd name="f262" fmla="val 291"/>
              <a:gd name="f263" fmla="val 404"/>
              <a:gd name="f264" fmla="val 336"/>
              <a:gd name="f265" fmla="val 368"/>
              <a:gd name="f266" fmla="val 155"/>
              <a:gd name="f267" fmla="val 132"/>
              <a:gd name="f268" fmla="val 386"/>
              <a:gd name="f269" fmla="val 109"/>
              <a:gd name="f270" fmla="val 397"/>
              <a:gd name="f271" fmla="val 88"/>
              <a:gd name="f272" fmla="val 412"/>
              <a:gd name="f273" fmla="val 43"/>
              <a:gd name="f274" fmla="val 446"/>
              <a:gd name="f275" fmla="val 26"/>
              <a:gd name="f276" fmla="val 505"/>
              <a:gd name="f277" fmla="val 558"/>
              <a:gd name="f278" fmla="val 48"/>
              <a:gd name="f279" fmla="val 567"/>
              <a:gd name="f280" fmla="val 65"/>
              <a:gd name="f281" fmla="val 581"/>
              <a:gd name="f282" fmla="val 574"/>
              <a:gd name="f283" fmla="val 94"/>
              <a:gd name="f284" fmla="val 566"/>
              <a:gd name="f285" fmla="val 104"/>
              <a:gd name="f286" fmla="val 555"/>
              <a:gd name="f287" fmla="val 115"/>
              <a:gd name="f288" fmla="val 476"/>
              <a:gd name="f289" fmla="val 426"/>
              <a:gd name="f290" fmla="val 413"/>
              <a:gd name="f291" fmla="val 488"/>
              <a:gd name="f292" fmla="val 513"/>
              <a:gd name="f293" fmla="val 563"/>
              <a:gd name="f294" fmla="val 537"/>
              <a:gd name="f295" fmla="val 579"/>
              <a:gd name="f296" fmla="val 590"/>
              <a:gd name="f297" fmla="val 624"/>
              <a:gd name="f298" fmla="val 627"/>
              <a:gd name="f299" fmla="val 564"/>
              <a:gd name="f300" fmla="val 649"/>
              <a:gd name="f301" fmla="val 216"/>
              <a:gd name="f302" fmla="val 33"/>
              <a:gd name="f303" fmla="val 188"/>
              <a:gd name="f304" fmla="val 40"/>
              <a:gd name="f305" fmla="val 166"/>
              <a:gd name="f306" fmla="val 148"/>
              <a:gd name="f307" fmla="val 84"/>
              <a:gd name="f308" fmla="val 156"/>
              <a:gd name="f309" fmla="val 184"/>
              <a:gd name="f310" fmla="val 102"/>
              <a:gd name="f311" fmla="val 213"/>
              <a:gd name="f312" fmla="val 73"/>
              <a:gd name="f313" fmla="val 517"/>
              <a:gd name="f314" fmla="val 107"/>
              <a:gd name="f315" fmla="val 522"/>
              <a:gd name="f316" fmla="val 79"/>
              <a:gd name="f317" fmla="val 500"/>
              <a:gd name="f318" fmla="val 58"/>
              <a:gd name="f319" fmla="val 479"/>
              <a:gd name="f320" fmla="val 39"/>
              <a:gd name="f321" fmla="val 34"/>
              <a:gd name="f322" fmla="val 431"/>
              <a:gd name="f323" fmla="val 459"/>
              <a:gd name="f324" fmla="+- 0 0 -90"/>
              <a:gd name="f325" fmla="*/ f4 1 670"/>
              <a:gd name="f326" fmla="*/ f5 1 863"/>
              <a:gd name="f327" fmla="val f6"/>
              <a:gd name="f328" fmla="val f7"/>
              <a:gd name="f329" fmla="val f8"/>
              <a:gd name="f330" fmla="*/ f324 f0 1"/>
              <a:gd name="f331" fmla="+- f329 0 f327"/>
              <a:gd name="f332" fmla="+- f328 0 f327"/>
              <a:gd name="f333" fmla="*/ f330 1 f3"/>
              <a:gd name="f334" fmla="*/ f332 1 670"/>
              <a:gd name="f335" fmla="*/ f331 1 863"/>
              <a:gd name="f336" fmla="*/ 117 f332 1"/>
              <a:gd name="f337" fmla="*/ 585 f331 1"/>
              <a:gd name="f338" fmla="*/ 15 f332 1"/>
              <a:gd name="f339" fmla="*/ 553 f331 1"/>
              <a:gd name="f340" fmla="*/ 167 f332 1"/>
              <a:gd name="f341" fmla="*/ 338 f331 1"/>
              <a:gd name="f342" fmla="*/ 138 f332 1"/>
              <a:gd name="f343" fmla="*/ 232 f331 1"/>
              <a:gd name="f344" fmla="*/ 199 f332 1"/>
              <a:gd name="f345" fmla="*/ 15 f331 1"/>
              <a:gd name="f346" fmla="*/ 297 f332 1"/>
              <a:gd name="f347" fmla="*/ 31 f331 1"/>
              <a:gd name="f348" fmla="*/ 398 f332 1"/>
              <a:gd name="f349" fmla="*/ 28 f331 1"/>
              <a:gd name="f350" fmla="*/ 536 f332 1"/>
              <a:gd name="f351" fmla="*/ 159 f331 1"/>
              <a:gd name="f352" fmla="*/ 504 f332 1"/>
              <a:gd name="f353" fmla="*/ 332 f331 1"/>
              <a:gd name="f354" fmla="*/ 573 f332 1"/>
              <a:gd name="f355" fmla="*/ 371 f331 1"/>
              <a:gd name="f356" fmla="*/ 621 f332 1"/>
              <a:gd name="f357" fmla="*/ 607 f331 1"/>
              <a:gd name="f358" fmla="*/ 540 f332 1"/>
              <a:gd name="f359" fmla="*/ 640 f331 1"/>
              <a:gd name="f360" fmla="*/ 560 f332 1"/>
              <a:gd name="f361" fmla="*/ 812 f331 1"/>
              <a:gd name="f362" fmla="*/ 377 f332 1"/>
              <a:gd name="f363" fmla="*/ 816 f331 1"/>
              <a:gd name="f364" fmla="*/ 273 f332 1"/>
              <a:gd name="f365" fmla="*/ 821 f331 1"/>
              <a:gd name="f366" fmla="*/ 123 f332 1"/>
              <a:gd name="f367" fmla="*/ 651 f331 1"/>
              <a:gd name="f368" fmla="*/ 121 f332 1"/>
              <a:gd name="f369" fmla="*/ 582 f331 1"/>
              <a:gd name="f370" fmla="*/ 281 f332 1"/>
              <a:gd name="f371" fmla="*/ 662 f331 1"/>
              <a:gd name="f372" fmla="*/ 374 f332 1"/>
              <a:gd name="f373" fmla="*/ 790 f331 1"/>
              <a:gd name="f374" fmla="*/ 511 f332 1"/>
              <a:gd name="f375" fmla="*/ 629 f331 1"/>
              <a:gd name="f376" fmla="*/ 197 f332 1"/>
              <a:gd name="f377" fmla="*/ 370 f331 1"/>
              <a:gd name="f378" fmla="*/ 418 f332 1"/>
              <a:gd name="f379" fmla="*/ 373 f331 1"/>
              <a:gd name="f380" fmla="*/ 306 f332 1"/>
              <a:gd name="f381" fmla="*/ 57 f331 1"/>
              <a:gd name="f382" fmla="*/ 254 f332 1"/>
              <a:gd name="f383" fmla="*/ 393 f332 1"/>
              <a:gd name="f384" fmla="*/ 248 f331 1"/>
              <a:gd name="f385" fmla="*/ 475 f332 1"/>
              <a:gd name="f386" fmla="*/ 823 f331 1"/>
              <a:gd name="f387" fmla="*/ 473 f332 1"/>
              <a:gd name="f388" fmla="*/ 652 f331 1"/>
              <a:gd name="f389" fmla="*/ 196 f332 1"/>
              <a:gd name="f390" fmla="*/ 198 f332 1"/>
              <a:gd name="f391" fmla="*/ 417 f332 1"/>
              <a:gd name="f392" fmla="*/ 323 f331 1"/>
              <a:gd name="f393" fmla="*/ 255 f332 1"/>
              <a:gd name="f394" fmla="*/ 322 f331 1"/>
              <a:gd name="f395" fmla="*/ 88 f332 1"/>
              <a:gd name="f396" fmla="*/ 412 f331 1"/>
              <a:gd name="f397" fmla="*/ 65 f332 1"/>
              <a:gd name="f398" fmla="*/ 581 f331 1"/>
              <a:gd name="f399" fmla="*/ 115 f332 1"/>
              <a:gd name="f400" fmla="*/ 525 f331 1"/>
              <a:gd name="f401" fmla="*/ 518 f332 1"/>
              <a:gd name="f402" fmla="*/ 377 f331 1"/>
              <a:gd name="f403" fmla="*/ 574 f332 1"/>
              <a:gd name="f404" fmla="*/ 561 f331 1"/>
              <a:gd name="f405" fmla="*/ 630 f332 1"/>
              <a:gd name="f406" fmla="*/ 551 f331 1"/>
              <a:gd name="f407" fmla="*/ 242 f332 1"/>
              <a:gd name="f408" fmla="*/ 44 f331 1"/>
              <a:gd name="f409" fmla="*/ 156 f332 1"/>
              <a:gd name="f410" fmla="*/ 130 f331 1"/>
              <a:gd name="f411" fmla="*/ 517 f332 1"/>
              <a:gd name="f412" fmla="*/ 431 f332 1"/>
              <a:gd name="f413" fmla="*/ 45 f331 1"/>
              <a:gd name="f414" fmla="+- f333 0 f1"/>
              <a:gd name="f415" fmla="*/ f336 1 670"/>
              <a:gd name="f416" fmla="*/ f337 1 863"/>
              <a:gd name="f417" fmla="*/ f338 1 670"/>
              <a:gd name="f418" fmla="*/ f339 1 863"/>
              <a:gd name="f419" fmla="*/ f340 1 670"/>
              <a:gd name="f420" fmla="*/ f341 1 863"/>
              <a:gd name="f421" fmla="*/ f342 1 670"/>
              <a:gd name="f422" fmla="*/ f343 1 863"/>
              <a:gd name="f423" fmla="*/ f344 1 670"/>
              <a:gd name="f424" fmla="*/ f345 1 863"/>
              <a:gd name="f425" fmla="*/ f346 1 670"/>
              <a:gd name="f426" fmla="*/ f347 1 863"/>
              <a:gd name="f427" fmla="*/ f348 1 670"/>
              <a:gd name="f428" fmla="*/ f349 1 863"/>
              <a:gd name="f429" fmla="*/ f350 1 670"/>
              <a:gd name="f430" fmla="*/ f351 1 863"/>
              <a:gd name="f431" fmla="*/ f352 1 670"/>
              <a:gd name="f432" fmla="*/ f353 1 863"/>
              <a:gd name="f433" fmla="*/ f354 1 670"/>
              <a:gd name="f434" fmla="*/ f355 1 863"/>
              <a:gd name="f435" fmla="*/ f356 1 670"/>
              <a:gd name="f436" fmla="*/ f357 1 863"/>
              <a:gd name="f437" fmla="*/ f358 1 670"/>
              <a:gd name="f438" fmla="*/ f359 1 863"/>
              <a:gd name="f439" fmla="*/ f360 1 670"/>
              <a:gd name="f440" fmla="*/ f361 1 863"/>
              <a:gd name="f441" fmla="*/ f362 1 670"/>
              <a:gd name="f442" fmla="*/ f363 1 863"/>
              <a:gd name="f443" fmla="*/ f364 1 670"/>
              <a:gd name="f444" fmla="*/ f365 1 863"/>
              <a:gd name="f445" fmla="*/ f366 1 670"/>
              <a:gd name="f446" fmla="*/ f367 1 863"/>
              <a:gd name="f447" fmla="*/ f368 1 670"/>
              <a:gd name="f448" fmla="*/ f369 1 863"/>
              <a:gd name="f449" fmla="*/ f370 1 670"/>
              <a:gd name="f450" fmla="*/ f371 1 863"/>
              <a:gd name="f451" fmla="*/ f372 1 670"/>
              <a:gd name="f452" fmla="*/ f373 1 863"/>
              <a:gd name="f453" fmla="*/ f374 1 670"/>
              <a:gd name="f454" fmla="*/ f375 1 863"/>
              <a:gd name="f455" fmla="*/ f376 1 670"/>
              <a:gd name="f456" fmla="*/ f377 1 863"/>
              <a:gd name="f457" fmla="*/ f378 1 670"/>
              <a:gd name="f458" fmla="*/ f379 1 863"/>
              <a:gd name="f459" fmla="*/ f380 1 670"/>
              <a:gd name="f460" fmla="*/ f381 1 863"/>
              <a:gd name="f461" fmla="*/ f382 1 670"/>
              <a:gd name="f462" fmla="*/ f383 1 670"/>
              <a:gd name="f463" fmla="*/ f384 1 863"/>
              <a:gd name="f464" fmla="*/ f385 1 670"/>
              <a:gd name="f465" fmla="*/ f386 1 863"/>
              <a:gd name="f466" fmla="*/ f387 1 670"/>
              <a:gd name="f467" fmla="*/ f388 1 863"/>
              <a:gd name="f468" fmla="*/ f389 1 670"/>
              <a:gd name="f469" fmla="*/ f390 1 670"/>
              <a:gd name="f470" fmla="*/ f391 1 670"/>
              <a:gd name="f471" fmla="*/ f392 1 863"/>
              <a:gd name="f472" fmla="*/ f393 1 670"/>
              <a:gd name="f473" fmla="*/ f394 1 863"/>
              <a:gd name="f474" fmla="*/ f395 1 670"/>
              <a:gd name="f475" fmla="*/ f396 1 863"/>
              <a:gd name="f476" fmla="*/ f397 1 670"/>
              <a:gd name="f477" fmla="*/ f398 1 863"/>
              <a:gd name="f478" fmla="*/ f399 1 670"/>
              <a:gd name="f479" fmla="*/ f400 1 863"/>
              <a:gd name="f480" fmla="*/ f401 1 670"/>
              <a:gd name="f481" fmla="*/ f402 1 863"/>
              <a:gd name="f482" fmla="*/ f403 1 670"/>
              <a:gd name="f483" fmla="*/ f404 1 863"/>
              <a:gd name="f484" fmla="*/ f405 1 670"/>
              <a:gd name="f485" fmla="*/ f406 1 863"/>
              <a:gd name="f486" fmla="*/ f407 1 670"/>
              <a:gd name="f487" fmla="*/ f408 1 863"/>
              <a:gd name="f488" fmla="*/ f409 1 670"/>
              <a:gd name="f489" fmla="*/ f410 1 863"/>
              <a:gd name="f490" fmla="*/ f411 1 670"/>
              <a:gd name="f491" fmla="*/ f412 1 670"/>
              <a:gd name="f492" fmla="*/ f413 1 863"/>
              <a:gd name="f493" fmla="*/ 0 1 f334"/>
              <a:gd name="f494" fmla="*/ f328 1 f334"/>
              <a:gd name="f495" fmla="*/ 0 1 f335"/>
              <a:gd name="f496" fmla="*/ f329 1 f335"/>
              <a:gd name="f497" fmla="*/ f415 1 f334"/>
              <a:gd name="f498" fmla="*/ f416 1 f335"/>
              <a:gd name="f499" fmla="*/ f417 1 f334"/>
              <a:gd name="f500" fmla="*/ f418 1 f335"/>
              <a:gd name="f501" fmla="*/ f419 1 f334"/>
              <a:gd name="f502" fmla="*/ f420 1 f335"/>
              <a:gd name="f503" fmla="*/ f421 1 f334"/>
              <a:gd name="f504" fmla="*/ f422 1 f335"/>
              <a:gd name="f505" fmla="*/ f423 1 f334"/>
              <a:gd name="f506" fmla="*/ f424 1 f335"/>
              <a:gd name="f507" fmla="*/ f425 1 f334"/>
              <a:gd name="f508" fmla="*/ f426 1 f335"/>
              <a:gd name="f509" fmla="*/ f427 1 f334"/>
              <a:gd name="f510" fmla="*/ f428 1 f335"/>
              <a:gd name="f511" fmla="*/ f429 1 f334"/>
              <a:gd name="f512" fmla="*/ f430 1 f335"/>
              <a:gd name="f513" fmla="*/ f431 1 f334"/>
              <a:gd name="f514" fmla="*/ f432 1 f335"/>
              <a:gd name="f515" fmla="*/ f433 1 f334"/>
              <a:gd name="f516" fmla="*/ f434 1 f335"/>
              <a:gd name="f517" fmla="*/ f435 1 f334"/>
              <a:gd name="f518" fmla="*/ f436 1 f335"/>
              <a:gd name="f519" fmla="*/ f437 1 f334"/>
              <a:gd name="f520" fmla="*/ f438 1 f335"/>
              <a:gd name="f521" fmla="*/ f439 1 f334"/>
              <a:gd name="f522" fmla="*/ f440 1 f335"/>
              <a:gd name="f523" fmla="*/ f441 1 f334"/>
              <a:gd name="f524" fmla="*/ f442 1 f335"/>
              <a:gd name="f525" fmla="*/ f443 1 f334"/>
              <a:gd name="f526" fmla="*/ f444 1 f335"/>
              <a:gd name="f527" fmla="*/ f445 1 f334"/>
              <a:gd name="f528" fmla="*/ f446 1 f335"/>
              <a:gd name="f529" fmla="*/ f447 1 f334"/>
              <a:gd name="f530" fmla="*/ f448 1 f335"/>
              <a:gd name="f531" fmla="*/ f449 1 f334"/>
              <a:gd name="f532" fmla="*/ f450 1 f335"/>
              <a:gd name="f533" fmla="*/ f451 1 f334"/>
              <a:gd name="f534" fmla="*/ f452 1 f335"/>
              <a:gd name="f535" fmla="*/ f453 1 f334"/>
              <a:gd name="f536" fmla="*/ f454 1 f335"/>
              <a:gd name="f537" fmla="*/ f455 1 f334"/>
              <a:gd name="f538" fmla="*/ f456 1 f335"/>
              <a:gd name="f539" fmla="*/ f457 1 f334"/>
              <a:gd name="f540" fmla="*/ f458 1 f335"/>
              <a:gd name="f541" fmla="*/ f459 1 f334"/>
              <a:gd name="f542" fmla="*/ f460 1 f335"/>
              <a:gd name="f543" fmla="*/ f461 1 f334"/>
              <a:gd name="f544" fmla="*/ f462 1 f334"/>
              <a:gd name="f545" fmla="*/ f463 1 f335"/>
              <a:gd name="f546" fmla="*/ f464 1 f334"/>
              <a:gd name="f547" fmla="*/ f465 1 f335"/>
              <a:gd name="f548" fmla="*/ f466 1 f334"/>
              <a:gd name="f549" fmla="*/ f467 1 f335"/>
              <a:gd name="f550" fmla="*/ f468 1 f334"/>
              <a:gd name="f551" fmla="*/ f469 1 f334"/>
              <a:gd name="f552" fmla="*/ f470 1 f334"/>
              <a:gd name="f553" fmla="*/ f471 1 f335"/>
              <a:gd name="f554" fmla="*/ f472 1 f334"/>
              <a:gd name="f555" fmla="*/ f473 1 f335"/>
              <a:gd name="f556" fmla="*/ f474 1 f334"/>
              <a:gd name="f557" fmla="*/ f475 1 f335"/>
              <a:gd name="f558" fmla="*/ f476 1 f334"/>
              <a:gd name="f559" fmla="*/ f477 1 f335"/>
              <a:gd name="f560" fmla="*/ f478 1 f334"/>
              <a:gd name="f561" fmla="*/ f479 1 f335"/>
              <a:gd name="f562" fmla="*/ f480 1 f334"/>
              <a:gd name="f563" fmla="*/ f481 1 f335"/>
              <a:gd name="f564" fmla="*/ f482 1 f334"/>
              <a:gd name="f565" fmla="*/ f483 1 f335"/>
              <a:gd name="f566" fmla="*/ f484 1 f334"/>
              <a:gd name="f567" fmla="*/ f485 1 f335"/>
              <a:gd name="f568" fmla="*/ f486 1 f334"/>
              <a:gd name="f569" fmla="*/ f487 1 f335"/>
              <a:gd name="f570" fmla="*/ f488 1 f334"/>
              <a:gd name="f571" fmla="*/ f489 1 f335"/>
              <a:gd name="f572" fmla="*/ f490 1 f334"/>
              <a:gd name="f573" fmla="*/ f491 1 f334"/>
              <a:gd name="f574" fmla="*/ f492 1 f335"/>
              <a:gd name="f575" fmla="*/ f493 f325 1"/>
              <a:gd name="f576" fmla="*/ f494 f325 1"/>
              <a:gd name="f577" fmla="*/ f496 f326 1"/>
              <a:gd name="f578" fmla="*/ f495 f326 1"/>
              <a:gd name="f579" fmla="*/ f497 f325 1"/>
              <a:gd name="f580" fmla="*/ f498 f326 1"/>
              <a:gd name="f581" fmla="*/ f499 f325 1"/>
              <a:gd name="f582" fmla="*/ f500 f326 1"/>
              <a:gd name="f583" fmla="*/ f501 f325 1"/>
              <a:gd name="f584" fmla="*/ f502 f326 1"/>
              <a:gd name="f585" fmla="*/ f503 f325 1"/>
              <a:gd name="f586" fmla="*/ f504 f326 1"/>
              <a:gd name="f587" fmla="*/ f505 f325 1"/>
              <a:gd name="f588" fmla="*/ f506 f326 1"/>
              <a:gd name="f589" fmla="*/ f507 f325 1"/>
              <a:gd name="f590" fmla="*/ f508 f326 1"/>
              <a:gd name="f591" fmla="*/ f509 f325 1"/>
              <a:gd name="f592" fmla="*/ f510 f326 1"/>
              <a:gd name="f593" fmla="*/ f511 f325 1"/>
              <a:gd name="f594" fmla="*/ f512 f326 1"/>
              <a:gd name="f595" fmla="*/ f513 f325 1"/>
              <a:gd name="f596" fmla="*/ f514 f326 1"/>
              <a:gd name="f597" fmla="*/ f515 f325 1"/>
              <a:gd name="f598" fmla="*/ f516 f326 1"/>
              <a:gd name="f599" fmla="*/ f517 f325 1"/>
              <a:gd name="f600" fmla="*/ f518 f326 1"/>
              <a:gd name="f601" fmla="*/ f519 f325 1"/>
              <a:gd name="f602" fmla="*/ f520 f326 1"/>
              <a:gd name="f603" fmla="*/ f521 f325 1"/>
              <a:gd name="f604" fmla="*/ f522 f326 1"/>
              <a:gd name="f605" fmla="*/ f523 f325 1"/>
              <a:gd name="f606" fmla="*/ f524 f326 1"/>
              <a:gd name="f607" fmla="*/ f525 f325 1"/>
              <a:gd name="f608" fmla="*/ f526 f326 1"/>
              <a:gd name="f609" fmla="*/ f527 f325 1"/>
              <a:gd name="f610" fmla="*/ f528 f326 1"/>
              <a:gd name="f611" fmla="*/ f529 f325 1"/>
              <a:gd name="f612" fmla="*/ f530 f326 1"/>
              <a:gd name="f613" fmla="*/ f531 f325 1"/>
              <a:gd name="f614" fmla="*/ f532 f326 1"/>
              <a:gd name="f615" fmla="*/ f533 f325 1"/>
              <a:gd name="f616" fmla="*/ f534 f326 1"/>
              <a:gd name="f617" fmla="*/ f535 f325 1"/>
              <a:gd name="f618" fmla="*/ f536 f326 1"/>
              <a:gd name="f619" fmla="*/ f537 f325 1"/>
              <a:gd name="f620" fmla="*/ f538 f326 1"/>
              <a:gd name="f621" fmla="*/ f539 f325 1"/>
              <a:gd name="f622" fmla="*/ f540 f326 1"/>
              <a:gd name="f623" fmla="*/ f541 f325 1"/>
              <a:gd name="f624" fmla="*/ f542 f326 1"/>
              <a:gd name="f625" fmla="*/ f543 f325 1"/>
              <a:gd name="f626" fmla="*/ f544 f325 1"/>
              <a:gd name="f627" fmla="*/ f545 f326 1"/>
              <a:gd name="f628" fmla="*/ f546 f325 1"/>
              <a:gd name="f629" fmla="*/ f547 f326 1"/>
              <a:gd name="f630" fmla="*/ f548 f325 1"/>
              <a:gd name="f631" fmla="*/ f549 f326 1"/>
              <a:gd name="f632" fmla="*/ f550 f325 1"/>
              <a:gd name="f633" fmla="*/ f551 f325 1"/>
              <a:gd name="f634" fmla="*/ f552 f325 1"/>
              <a:gd name="f635" fmla="*/ f553 f326 1"/>
              <a:gd name="f636" fmla="*/ f554 f325 1"/>
              <a:gd name="f637" fmla="*/ f555 f326 1"/>
              <a:gd name="f638" fmla="*/ f556 f325 1"/>
              <a:gd name="f639" fmla="*/ f557 f326 1"/>
              <a:gd name="f640" fmla="*/ f558 f325 1"/>
              <a:gd name="f641" fmla="*/ f559 f326 1"/>
              <a:gd name="f642" fmla="*/ f560 f325 1"/>
              <a:gd name="f643" fmla="*/ f561 f326 1"/>
              <a:gd name="f644" fmla="*/ f562 f325 1"/>
              <a:gd name="f645" fmla="*/ f563 f326 1"/>
              <a:gd name="f646" fmla="*/ f564 f325 1"/>
              <a:gd name="f647" fmla="*/ f565 f326 1"/>
              <a:gd name="f648" fmla="*/ f566 f325 1"/>
              <a:gd name="f649" fmla="*/ f567 f326 1"/>
              <a:gd name="f650" fmla="*/ f568 f325 1"/>
              <a:gd name="f651" fmla="*/ f569 f326 1"/>
              <a:gd name="f652" fmla="*/ f570 f325 1"/>
              <a:gd name="f653" fmla="*/ f571 f326 1"/>
              <a:gd name="f654" fmla="*/ f572 f325 1"/>
              <a:gd name="f655" fmla="*/ f573 f325 1"/>
              <a:gd name="f656" fmla="*/ f574 f3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4">
                <a:pos x="f579" y="f580"/>
              </a:cxn>
              <a:cxn ang="f414">
                <a:pos x="f581" y="f582"/>
              </a:cxn>
              <a:cxn ang="f414">
                <a:pos x="f583" y="f584"/>
              </a:cxn>
              <a:cxn ang="f414">
                <a:pos x="f585" y="f586"/>
              </a:cxn>
              <a:cxn ang="f414">
                <a:pos x="f587" y="f588"/>
              </a:cxn>
              <a:cxn ang="f414">
                <a:pos x="f589" y="f590"/>
              </a:cxn>
              <a:cxn ang="f414">
                <a:pos x="f591" y="f592"/>
              </a:cxn>
              <a:cxn ang="f414">
                <a:pos x="f593" y="f594"/>
              </a:cxn>
              <a:cxn ang="f414">
                <a:pos x="f595" y="f596"/>
              </a:cxn>
              <a:cxn ang="f414">
                <a:pos x="f597" y="f598"/>
              </a:cxn>
              <a:cxn ang="f414">
                <a:pos x="f599" y="f600"/>
              </a:cxn>
              <a:cxn ang="f414">
                <a:pos x="f601" y="f602"/>
              </a:cxn>
              <a:cxn ang="f414">
                <a:pos x="f603" y="f604"/>
              </a:cxn>
              <a:cxn ang="f414">
                <a:pos x="f605" y="f606"/>
              </a:cxn>
              <a:cxn ang="f414">
                <a:pos x="f607" y="f608"/>
              </a:cxn>
              <a:cxn ang="f414">
                <a:pos x="f609" y="f610"/>
              </a:cxn>
              <a:cxn ang="f414">
                <a:pos x="f611" y="f612"/>
              </a:cxn>
              <a:cxn ang="f414">
                <a:pos x="f613" y="f614"/>
              </a:cxn>
              <a:cxn ang="f414">
                <a:pos x="f615" y="f616"/>
              </a:cxn>
              <a:cxn ang="f414">
                <a:pos x="f617" y="f618"/>
              </a:cxn>
              <a:cxn ang="f414">
                <a:pos x="f619" y="f620"/>
              </a:cxn>
              <a:cxn ang="f414">
                <a:pos x="f621" y="f622"/>
              </a:cxn>
              <a:cxn ang="f414">
                <a:pos x="f623" y="f624"/>
              </a:cxn>
              <a:cxn ang="f414">
                <a:pos x="f625" y="f598"/>
              </a:cxn>
              <a:cxn ang="f414">
                <a:pos x="f626" y="f627"/>
              </a:cxn>
              <a:cxn ang="f414">
                <a:pos x="f628" y="f629"/>
              </a:cxn>
              <a:cxn ang="f414">
                <a:pos x="f630" y="f631"/>
              </a:cxn>
              <a:cxn ang="f414">
                <a:pos x="f628" y="f629"/>
              </a:cxn>
              <a:cxn ang="f414">
                <a:pos x="f632" y="f631"/>
              </a:cxn>
              <a:cxn ang="f414">
                <a:pos x="f633" y="f629"/>
              </a:cxn>
              <a:cxn ang="f414">
                <a:pos x="f634" y="f635"/>
              </a:cxn>
              <a:cxn ang="f414">
                <a:pos x="f636" y="f637"/>
              </a:cxn>
              <a:cxn ang="f414">
                <a:pos x="f634" y="f635"/>
              </a:cxn>
              <a:cxn ang="f414">
                <a:pos x="f638" y="f639"/>
              </a:cxn>
              <a:cxn ang="f414">
                <a:pos x="f640" y="f641"/>
              </a:cxn>
              <a:cxn ang="f414">
                <a:pos x="f642" y="f643"/>
              </a:cxn>
              <a:cxn ang="f414">
                <a:pos x="f644" y="f645"/>
              </a:cxn>
              <a:cxn ang="f414">
                <a:pos x="f646" y="f647"/>
              </a:cxn>
              <a:cxn ang="f414">
                <a:pos x="f648" y="f649"/>
              </a:cxn>
              <a:cxn ang="f414">
                <a:pos x="f650" y="f651"/>
              </a:cxn>
              <a:cxn ang="f414">
                <a:pos x="f652" y="f653"/>
              </a:cxn>
              <a:cxn ang="f414">
                <a:pos x="f654" y="f653"/>
              </a:cxn>
              <a:cxn ang="f414">
                <a:pos x="f655" y="f656"/>
              </a:cxn>
            </a:cxnLst>
            <a:rect l="f575" t="f578" r="f576" b="f577"/>
            <a:pathLst>
              <a:path w="670" h="863">
                <a:moveTo>
                  <a:pt x="f9" y="f10"/>
                </a:moveTo>
                <a:cubicBezTo>
                  <a:pt x="f11" y="f12"/>
                  <a:pt x="f13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6" y="f48"/>
                </a:cubicBezTo>
                <a:cubicBezTo>
                  <a:pt x="f49" y="f50"/>
                  <a:pt x="f49" y="f51"/>
                  <a:pt x="f52" y="f53"/>
                </a:cubicBezTo>
                <a:cubicBezTo>
                  <a:pt x="f54" y="f17"/>
                  <a:pt x="f55" y="f56"/>
                  <a:pt x="f57" y="f25"/>
                </a:cubicBezTo>
                <a:cubicBezTo>
                  <a:pt x="f58" y="f59"/>
                  <a:pt x="f60" y="f25"/>
                  <a:pt x="f61" y="f56"/>
                </a:cubicBezTo>
                <a:cubicBezTo>
                  <a:pt x="f62" y="f63"/>
                  <a:pt x="f64" y="f63"/>
                  <a:pt x="f65" y="f63"/>
                </a:cubicBezTo>
                <a:cubicBezTo>
                  <a:pt x="f66" y="f67"/>
                  <a:pt x="f68" y="f67"/>
                  <a:pt x="f69" y="f67"/>
                </a:cubicBezTo>
                <a:cubicBezTo>
                  <a:pt x="f70" y="f67"/>
                  <a:pt x="f71" y="f63"/>
                  <a:pt x="f72" y="f21"/>
                </a:cubicBezTo>
                <a:cubicBezTo>
                  <a:pt x="f73" y="f6"/>
                  <a:pt x="f74" y="f75"/>
                  <a:pt x="f76" y="f77"/>
                </a:cubicBezTo>
                <a:cubicBezTo>
                  <a:pt x="f78" y="f79"/>
                  <a:pt x="f80" y="f81"/>
                  <a:pt x="f82" y="f38"/>
                </a:cubicBezTo>
                <a:cubicBezTo>
                  <a:pt x="f83" y="f51"/>
                  <a:pt x="f84" y="f85"/>
                  <a:pt x="f86" y="f87"/>
                </a:cubicBezTo>
                <a:cubicBezTo>
                  <a:pt x="f88" y="f89"/>
                  <a:pt x="f83" y="f90"/>
                  <a:pt x="f91" y="f92"/>
                </a:cubicBezTo>
                <a:cubicBezTo>
                  <a:pt x="f93" y="f94"/>
                  <a:pt x="f93" y="f95"/>
                  <a:pt x="f96" y="f97"/>
                </a:cubicBezTo>
                <a:cubicBezTo>
                  <a:pt x="f76" y="f98"/>
                  <a:pt x="f99" y="f100"/>
                  <a:pt x="f101" y="f102"/>
                </a:cubicBezTo>
                <a:cubicBezTo>
                  <a:pt x="f103" y="f104"/>
                  <a:pt x="f7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107" y="f112"/>
                  <a:pt x="f122" y="f103"/>
                </a:cubicBezTo>
                <a:cubicBezTo>
                  <a:pt x="f122" y="f123"/>
                  <a:pt x="f124" y="f125"/>
                  <a:pt x="f126" y="f127"/>
                </a:cubicBezTo>
                <a:cubicBezTo>
                  <a:pt x="f128" y="f129"/>
                  <a:pt x="f121" y="f130"/>
                  <a:pt x="f131" y="f132"/>
                </a:cubicBezTo>
                <a:cubicBezTo>
                  <a:pt x="f133" y="f134"/>
                  <a:pt x="f135" y="f8"/>
                  <a:pt x="f136" y="f137"/>
                </a:cubicBezTo>
                <a:cubicBezTo>
                  <a:pt x="f138" y="f139"/>
                  <a:pt x="f140" y="f141"/>
                  <a:pt x="f69" y="f141"/>
                </a:cubicBezTo>
                <a:cubicBezTo>
                  <a:pt x="f98" y="f141"/>
                  <a:pt x="f142" y="f141"/>
                  <a:pt x="f143" y="f141"/>
                </a:cubicBezTo>
                <a:cubicBezTo>
                  <a:pt x="f144" y="f141"/>
                  <a:pt x="f145" y="f139"/>
                  <a:pt x="f61" y="f146"/>
                </a:cubicBezTo>
                <a:cubicBezTo>
                  <a:pt x="f147" y="f8"/>
                  <a:pt x="f148" y="f134"/>
                  <a:pt x="f149" y="f132"/>
                </a:cubicBezTo>
                <a:cubicBezTo>
                  <a:pt x="f150" y="f130"/>
                  <a:pt x="f151" y="f129"/>
                  <a:pt x="f152" y="f127"/>
                </a:cubicBezTo>
                <a:cubicBezTo>
                  <a:pt x="f153" y="f154"/>
                  <a:pt x="f155" y="f156"/>
                  <a:pt x="f53" y="f157"/>
                </a:cubicBezTo>
                <a:cubicBezTo>
                  <a:pt x="f158" y="f159"/>
                  <a:pt x="f160" y="f161"/>
                  <a:pt x="f9" y="f10"/>
                </a:cubicBezTo>
                <a:close/>
                <a:moveTo>
                  <a:pt x="f162" y="f163"/>
                </a:moveTo>
                <a:cubicBezTo>
                  <a:pt x="f164" y="f165"/>
                  <a:pt x="f60" y="f166"/>
                  <a:pt x="f167" y="f168"/>
                </a:cubicBezTo>
                <a:cubicBezTo>
                  <a:pt x="f169" y="f170"/>
                  <a:pt x="f171" y="f172"/>
                  <a:pt x="f173" y="f174"/>
                </a:cubicBezTo>
                <a:cubicBezTo>
                  <a:pt x="f175" y="f174"/>
                  <a:pt x="f176" y="f174"/>
                  <a:pt x="f177" y="f174"/>
                </a:cubicBezTo>
                <a:cubicBezTo>
                  <a:pt x="f178" y="f179"/>
                  <a:pt x="f180" y="f181"/>
                  <a:pt x="f182" y="f168"/>
                </a:cubicBezTo>
                <a:cubicBezTo>
                  <a:pt x="f183" y="f166"/>
                  <a:pt x="f184" y="f165"/>
                  <a:pt x="f185" y="f157"/>
                </a:cubicBezTo>
                <a:cubicBezTo>
                  <a:pt x="f186" y="f187"/>
                  <a:pt x="f188" y="f189"/>
                  <a:pt x="f190" y="f191"/>
                </a:cubicBezTo>
                <a:cubicBezTo>
                  <a:pt x="f192" y="f193"/>
                  <a:pt x="f194" y="f195"/>
                  <a:pt x="f196" y="f197"/>
                </a:cubicBezTo>
                <a:cubicBezTo>
                  <a:pt x="f198" y="f199"/>
                  <a:pt x="f42" y="f200"/>
                  <a:pt x="f162" y="f163"/>
                </a:cubicBezTo>
                <a:close/>
                <a:moveTo>
                  <a:pt x="f201" y="f202"/>
                </a:moveTo>
                <a:cubicBezTo>
                  <a:pt x="f203" y="f204"/>
                  <a:pt x="f205" y="f206"/>
                  <a:pt x="f96" y="f207"/>
                </a:cubicBezTo>
                <a:cubicBezTo>
                  <a:pt x="f208" y="f209"/>
                  <a:pt x="f136" y="f210"/>
                  <a:pt x="f211" y="f212"/>
                </a:cubicBezTo>
                <a:cubicBezTo>
                  <a:pt x="f48" y="f213"/>
                  <a:pt x="f214" y="f215"/>
                  <a:pt x="f51" y="f147"/>
                </a:cubicBezTo>
                <a:cubicBezTo>
                  <a:pt x="f216" y="f217"/>
                  <a:pt x="f218" y="f33"/>
                  <a:pt x="f219" y="f102"/>
                </a:cubicBezTo>
                <a:cubicBezTo>
                  <a:pt x="f220" y="f221"/>
                  <a:pt x="f47" y="f222"/>
                  <a:pt x="f62" y="f223"/>
                </a:cubicBezTo>
                <a:cubicBezTo>
                  <a:pt x="f169" y="f147"/>
                  <a:pt x="f2" y="f147"/>
                  <a:pt x="f224" y="f223"/>
                </a:cubicBezTo>
                <a:cubicBezTo>
                  <a:pt x="f225" y="f226"/>
                  <a:pt x="f227" y="f228"/>
                  <a:pt x="f201" y="f202"/>
                </a:cubicBezTo>
                <a:close/>
                <a:moveTo>
                  <a:pt x="f229" y="f230"/>
                </a:moveTo>
                <a:cubicBezTo>
                  <a:pt x="f231" y="f137"/>
                  <a:pt x="f232" y="f233"/>
                  <a:pt x="f234" y="f235"/>
                </a:cubicBezTo>
                <a:cubicBezTo>
                  <a:pt x="f234" y="f236"/>
                  <a:pt x="f205" y="f127"/>
                  <a:pt x="f237" y="f238"/>
                </a:cubicBezTo>
                <a:cubicBezTo>
                  <a:pt x="f239" y="f238"/>
                  <a:pt x="f240" y="f241"/>
                  <a:pt x="f242" y="f243"/>
                </a:cubicBezTo>
                <a:cubicBezTo>
                  <a:pt x="f242" y="f244"/>
                  <a:pt x="f225" y="f230"/>
                  <a:pt x="f229" y="f230"/>
                </a:cubicBezTo>
                <a:close/>
                <a:moveTo>
                  <a:pt x="f245" y="f235"/>
                </a:moveTo>
                <a:cubicBezTo>
                  <a:pt x="f245" y="f236"/>
                  <a:pt x="f246" y="f127"/>
                  <a:pt x="f247" y="f238"/>
                </a:cubicBezTo>
                <a:cubicBezTo>
                  <a:pt x="f248" y="f238"/>
                  <a:pt x="f249" y="f250"/>
                  <a:pt x="f32" y="f243"/>
                </a:cubicBezTo>
                <a:cubicBezTo>
                  <a:pt x="f32" y="f244"/>
                  <a:pt x="f251" y="f230"/>
                  <a:pt x="f50" y="f230"/>
                </a:cubicBezTo>
                <a:cubicBezTo>
                  <a:pt x="f246" y="f137"/>
                  <a:pt x="f245" y="f252"/>
                  <a:pt x="f245" y="f235"/>
                </a:cubicBezTo>
                <a:close/>
                <a:moveTo>
                  <a:pt x="f253" y="f254"/>
                </a:moveTo>
                <a:cubicBezTo>
                  <a:pt x="f255" y="f145"/>
                  <a:pt x="f31" y="f47"/>
                  <a:pt x="f95" y="f47"/>
                </a:cubicBezTo>
                <a:cubicBezTo>
                  <a:pt x="f256" y="f257"/>
                  <a:pt x="f258" y="f259"/>
                  <a:pt x="f260" y="f142"/>
                </a:cubicBezTo>
                <a:cubicBezTo>
                  <a:pt x="f260" y="f261"/>
                  <a:pt x="f262" y="f263"/>
                  <a:pt x="f264" y="f263"/>
                </a:cubicBezTo>
                <a:cubicBezTo>
                  <a:pt x="f31" y="f263"/>
                  <a:pt x="f253" y="f265"/>
                  <a:pt x="f253" y="f254"/>
                </a:cubicBezTo>
                <a:close/>
                <a:moveTo>
                  <a:pt x="f266" y="f191"/>
                </a:moveTo>
                <a:cubicBezTo>
                  <a:pt x="f267" y="f268"/>
                  <a:pt x="f269" y="f270"/>
                  <a:pt x="f271" y="f272"/>
                </a:cubicBezTo>
                <a:cubicBezTo>
                  <a:pt x="f273" y="f274"/>
                  <a:pt x="f275" y="f276"/>
                  <a:pt x="f210" y="f277"/>
                </a:cubicBezTo>
                <a:cubicBezTo>
                  <a:pt x="f278" y="f279"/>
                  <a:pt x="f212" y="f119"/>
                  <a:pt x="f280" y="f281"/>
                </a:cubicBezTo>
                <a:cubicBezTo>
                  <a:pt x="f151" y="f10"/>
                  <a:pt x="f271" y="f282"/>
                  <a:pt x="f283" y="f284"/>
                </a:cubicBezTo>
                <a:cubicBezTo>
                  <a:pt x="f285" y="f286"/>
                  <a:pt x="f249" y="f122"/>
                  <a:pt x="f287" y="f188"/>
                </a:cubicBezTo>
                <a:cubicBezTo>
                  <a:pt x="f158" y="f288"/>
                  <a:pt x="f34" y="f289"/>
                  <a:pt x="f266" y="f191"/>
                </a:cubicBezTo>
                <a:close/>
                <a:moveTo>
                  <a:pt x="f133" y="f69"/>
                </a:moveTo>
                <a:cubicBezTo>
                  <a:pt x="f84" y="f290"/>
                  <a:pt x="f82" y="f199"/>
                  <a:pt x="f120" y="f291"/>
                </a:cubicBezTo>
                <a:cubicBezTo>
                  <a:pt x="f78" y="f292"/>
                  <a:pt x="f293" y="f294"/>
                  <a:pt x="f282" y="f234"/>
                </a:cubicBezTo>
                <a:cubicBezTo>
                  <a:pt x="f295" y="f282"/>
                  <a:pt x="f296" y="f14"/>
                  <a:pt x="f113" y="f10"/>
                </a:cubicBezTo>
                <a:cubicBezTo>
                  <a:pt x="f297" y="f295"/>
                  <a:pt x="f298" y="f299"/>
                  <a:pt x="f163" y="f118"/>
                </a:cubicBezTo>
                <a:cubicBezTo>
                  <a:pt x="f300" y="f190"/>
                  <a:pt x="f22" y="f270"/>
                  <a:pt x="f133" y="f69"/>
                </a:cubicBezTo>
                <a:close/>
                <a:moveTo>
                  <a:pt x="f47" y="f210"/>
                </a:moveTo>
                <a:cubicBezTo>
                  <a:pt x="f301" y="f302"/>
                  <a:pt x="f303" y="f304"/>
                  <a:pt x="f305" y="f280"/>
                </a:cubicBezTo>
                <a:cubicBezTo>
                  <a:pt x="f306" y="f307"/>
                  <a:pt x="f198" y="f249"/>
                  <a:pt x="f308" y="f53"/>
                </a:cubicBezTo>
                <a:cubicBezTo>
                  <a:pt x="f309" y="f310"/>
                  <a:pt x="f311" y="f312"/>
                  <a:pt x="f47" y="f210"/>
                </a:cubicBezTo>
                <a:close/>
                <a:moveTo>
                  <a:pt x="f313" y="f53"/>
                </a:moveTo>
                <a:cubicBezTo>
                  <a:pt x="f84" y="f314"/>
                  <a:pt x="f315" y="f316"/>
                  <a:pt x="f317" y="f318"/>
                </a:cubicBezTo>
                <a:cubicBezTo>
                  <a:pt x="f319" y="f320"/>
                  <a:pt x="f135" y="f321"/>
                  <a:pt x="f322" y="f77"/>
                </a:cubicBezTo>
                <a:cubicBezTo>
                  <a:pt x="f323" y="f312"/>
                  <a:pt x="f291" y="f310"/>
                  <a:pt x="f313" y="f53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7427104C-553E-2CCD-1DE7-40824F6D03B7}"/>
              </a:ext>
            </a:extLst>
          </p:cNvPr>
          <p:cNvSpPr/>
          <p:nvPr/>
        </p:nvSpPr>
        <p:spPr>
          <a:xfrm>
            <a:off x="3248021" y="2535238"/>
            <a:ext cx="771525" cy="973141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672"/>
              <a:gd name="f8" fmla="val 849"/>
              <a:gd name="f9" fmla="val 533"/>
              <a:gd name="f10" fmla="val 566"/>
              <a:gd name="f11" fmla="val 593"/>
              <a:gd name="f12" fmla="val 616"/>
              <a:gd name="f13" fmla="val 642"/>
              <a:gd name="f14" fmla="val 542"/>
              <a:gd name="f15" fmla="val 551"/>
              <a:gd name="f16" fmla="val 560"/>
              <a:gd name="f17" fmla="val 619"/>
              <a:gd name="f18" fmla="val 643"/>
              <a:gd name="f19" fmla="val 664"/>
              <a:gd name="f20" fmla="val 687"/>
              <a:gd name="f21" fmla="val 744"/>
              <a:gd name="f22" fmla="val 802"/>
              <a:gd name="f23" fmla="val 620"/>
              <a:gd name="f24" fmla="val 848"/>
              <a:gd name="f25" fmla="val 559"/>
              <a:gd name="f26" fmla="val 433"/>
              <a:gd name="f27" fmla="val 306"/>
              <a:gd name="f28" fmla="val 179"/>
              <a:gd name="f29" fmla="val 157"/>
              <a:gd name="f30" fmla="val 135"/>
              <a:gd name="f31" fmla="val 113"/>
              <a:gd name="f32" fmla="val 54"/>
              <a:gd name="f33" fmla="val 846"/>
              <a:gd name="f34" fmla="val 10"/>
              <a:gd name="f35" fmla="val 801"/>
              <a:gd name="f36" fmla="val 11"/>
              <a:gd name="f37" fmla="val 743"/>
              <a:gd name="f38" fmla="val 12"/>
              <a:gd name="f39" fmla="val 686"/>
              <a:gd name="f40" fmla="val 57"/>
              <a:gd name="f41" fmla="val 115"/>
              <a:gd name="f42" fmla="val 124"/>
              <a:gd name="f43" fmla="val 133"/>
              <a:gd name="f44" fmla="val 142"/>
              <a:gd name="f45" fmla="val 123"/>
              <a:gd name="f46" fmla="val 114"/>
              <a:gd name="f47" fmla="val 64"/>
              <a:gd name="f48" fmla="val 565"/>
              <a:gd name="f49" fmla="val 24"/>
              <a:gd name="f50" fmla="val 532"/>
              <a:gd name="f51" fmla="val 14"/>
              <a:gd name="f52" fmla="val 486"/>
              <a:gd name="f53" fmla="val 425"/>
              <a:gd name="f54" fmla="val 48"/>
              <a:gd name="f55" fmla="val 362"/>
              <a:gd name="f56" fmla="val 110"/>
              <a:gd name="f57" fmla="val 361"/>
              <a:gd name="f58" fmla="val 137"/>
              <a:gd name="f59" fmla="val 163"/>
              <a:gd name="f60" fmla="val 193"/>
              <a:gd name="f61" fmla="val 188"/>
              <a:gd name="f62" fmla="val 353"/>
              <a:gd name="f63" fmla="val 186"/>
              <a:gd name="f64" fmla="val 349"/>
              <a:gd name="f65" fmla="val 183"/>
              <a:gd name="f66" fmla="val 345"/>
              <a:gd name="f67" fmla="val 144"/>
              <a:gd name="f68" fmla="val 294"/>
              <a:gd name="f69" fmla="val 236"/>
              <a:gd name="f70" fmla="val 148"/>
              <a:gd name="f71" fmla="val 174"/>
              <a:gd name="f72" fmla="val 150"/>
              <a:gd name="f73" fmla="val 149"/>
              <a:gd name="f74" fmla="val 140"/>
              <a:gd name="f75" fmla="val 105"/>
              <a:gd name="f76" fmla="val 119"/>
              <a:gd name="f77" fmla="val 102"/>
              <a:gd name="f78" fmla="val 68"/>
              <a:gd name="f79" fmla="val 134"/>
              <a:gd name="f80" fmla="val 35"/>
              <a:gd name="f81" fmla="val 166"/>
              <a:gd name="f82" fmla="val 1"/>
              <a:gd name="f83" fmla="val 215"/>
              <a:gd name="f84" fmla="val 249"/>
              <a:gd name="f85" fmla="val 34"/>
              <a:gd name="f86" fmla="val 256"/>
              <a:gd name="f87" fmla="val 42"/>
              <a:gd name="f88" fmla="val 262"/>
              <a:gd name="f89" fmla="val 272"/>
              <a:gd name="f90" fmla="val 39"/>
              <a:gd name="f91" fmla="val 315"/>
              <a:gd name="f92" fmla="val 23"/>
              <a:gd name="f93" fmla="val 404"/>
              <a:gd name="f94" fmla="val 413"/>
              <a:gd name="f95" fmla="val 418"/>
              <a:gd name="f96" fmla="val 426"/>
              <a:gd name="f97" fmla="val 460"/>
              <a:gd name="f98" fmla="val 510"/>
              <a:gd name="f99" fmla="val 573"/>
              <a:gd name="f100" fmla="val 570"/>
              <a:gd name="f101" fmla="val 534"/>
              <a:gd name="f102" fmla="val 151"/>
              <a:gd name="f103" fmla="val 530"/>
              <a:gd name="f104" fmla="val 155"/>
              <a:gd name="f105" fmla="val 526"/>
              <a:gd name="f106" fmla="val 527"/>
              <a:gd name="f107" fmla="val 168"/>
              <a:gd name="f108" fmla="val 544"/>
              <a:gd name="f109" fmla="val 531"/>
              <a:gd name="f110" fmla="val 298"/>
              <a:gd name="f111" fmla="val 487"/>
              <a:gd name="f112" fmla="val 352"/>
              <a:gd name="f113" fmla="val 485"/>
              <a:gd name="f114" fmla="val 354"/>
              <a:gd name="f115" fmla="val 356"/>
              <a:gd name="f116" fmla="val 483"/>
              <a:gd name="f117" fmla="val 511"/>
              <a:gd name="f118" fmla="val 538"/>
              <a:gd name="f119" fmla="val 564"/>
              <a:gd name="f120" fmla="val 607"/>
              <a:gd name="f121" fmla="val 388"/>
              <a:gd name="f122" fmla="val 658"/>
              <a:gd name="f123" fmla="val 427"/>
              <a:gd name="f124" fmla="val 466"/>
              <a:gd name="f125" fmla="val 662"/>
              <a:gd name="f126" fmla="val 631"/>
              <a:gd name="f127" fmla="val 611"/>
              <a:gd name="f128" fmla="val 557"/>
              <a:gd name="f129" fmla="val 588"/>
              <a:gd name="f130" fmla="val 561"/>
              <a:gd name="f131" fmla="val 552"/>
              <a:gd name="f132" fmla="val 543"/>
              <a:gd name="f133" fmla="val 337"/>
              <a:gd name="f134" fmla="val 819"/>
              <a:gd name="f135" fmla="val 411"/>
              <a:gd name="f136" fmla="val 820"/>
              <a:gd name="f137" fmla="val 602"/>
              <a:gd name="f138" fmla="val 635"/>
              <a:gd name="f139" fmla="val 788"/>
              <a:gd name="f140" fmla="val 746"/>
              <a:gd name="f141" fmla="val 636"/>
              <a:gd name="f142" fmla="val 705"/>
              <a:gd name="f143" fmla="val 605"/>
              <a:gd name="f144" fmla="val 671"/>
              <a:gd name="f145" fmla="val 547"/>
              <a:gd name="f146" fmla="val 670"/>
              <a:gd name="f147" fmla="val 520"/>
              <a:gd name="f148" fmla="val 501"/>
              <a:gd name="f149" fmla="val 499"/>
              <a:gd name="f150" fmla="val 665"/>
              <a:gd name="f151" fmla="val 500"/>
              <a:gd name="f152" fmla="val 645"/>
              <a:gd name="f153" fmla="val 503"/>
              <a:gd name="f154" fmla="val 504"/>
              <a:gd name="f155" fmla="val 594"/>
              <a:gd name="f156" fmla="val 569"/>
              <a:gd name="f157" fmla="val 497"/>
              <a:gd name="f158" fmla="val 540"/>
              <a:gd name="f159" fmla="val 537"/>
              <a:gd name="f160" fmla="val 568"/>
              <a:gd name="f161" fmla="val 587"/>
              <a:gd name="f162" fmla="val 621"/>
              <a:gd name="f163" fmla="val 522"/>
              <a:gd name="f164" fmla="val 640"/>
              <a:gd name="f165" fmla="val 452"/>
              <a:gd name="f166" fmla="val 629"/>
              <a:gd name="f167" fmla="val 416"/>
              <a:gd name="f168" fmla="val 600"/>
              <a:gd name="f169" fmla="val 390"/>
              <a:gd name="f170" fmla="val 389"/>
              <a:gd name="f171" fmla="val 523"/>
              <a:gd name="f172" fmla="val 447"/>
              <a:gd name="f173" fmla="val 440"/>
              <a:gd name="f174" fmla="val 431"/>
              <a:gd name="f175" fmla="val 383"/>
              <a:gd name="f176" fmla="val 428"/>
              <a:gd name="f177" fmla="val 378"/>
              <a:gd name="f178" fmla="val 374"/>
              <a:gd name="f179" fmla="val 432"/>
              <a:gd name="f180" fmla="val 364"/>
              <a:gd name="f181" fmla="val 436"/>
              <a:gd name="f182" fmla="val 502"/>
              <a:gd name="f183" fmla="val 304"/>
              <a:gd name="f184" fmla="val 243"/>
              <a:gd name="f185" fmla="val 494"/>
              <a:gd name="f186" fmla="val 162"/>
              <a:gd name="f187" fmla="val 490"/>
              <a:gd name="f188" fmla="val 491"/>
              <a:gd name="f189" fmla="val 143"/>
              <a:gd name="f190" fmla="val 136"/>
              <a:gd name="f191" fmla="val 528"/>
              <a:gd name="f192" fmla="val 82"/>
              <a:gd name="f193" fmla="val 61"/>
              <a:gd name="f194" fmla="val 515"/>
              <a:gd name="f195" fmla="val 43"/>
              <a:gd name="f196" fmla="val 470"/>
              <a:gd name="f197" fmla="val 451"/>
              <a:gd name="f198" fmla="val 44"/>
              <a:gd name="f199" fmla="val 439"/>
              <a:gd name="f200" fmla="val 65"/>
              <a:gd name="f201" fmla="val 77"/>
              <a:gd name="f202" fmla="val 423"/>
              <a:gd name="f203" fmla="val 78"/>
              <a:gd name="f204" fmla="val 73"/>
              <a:gd name="f205" fmla="val 363"/>
              <a:gd name="f206" fmla="val 50"/>
              <a:gd name="f207" fmla="val 314"/>
              <a:gd name="f208" fmla="val 266"/>
              <a:gd name="f209" fmla="val 72"/>
              <a:gd name="f210" fmla="val 252"/>
              <a:gd name="f211" fmla="val 79"/>
              <a:gd name="f212" fmla="val 76"/>
              <a:gd name="f213" fmla="val 235"/>
              <a:gd name="f214" fmla="val 63"/>
              <a:gd name="f215" fmla="val 223"/>
              <a:gd name="f216" fmla="val 202"/>
              <a:gd name="f217" fmla="val 181"/>
              <a:gd name="f218" fmla="val 160"/>
              <a:gd name="f219" fmla="val 141"/>
              <a:gd name="f220" fmla="val 138"/>
              <a:gd name="f221" fmla="val 104"/>
              <a:gd name="f222" fmla="val 169"/>
              <a:gd name="f223" fmla="val 184"/>
              <a:gd name="f224" fmla="val 165"/>
              <a:gd name="f225" fmla="val 239"/>
              <a:gd name="f226" fmla="val 176"/>
              <a:gd name="f227" fmla="val 308"/>
              <a:gd name="f228" fmla="val 358"/>
              <a:gd name="f229" fmla="val 242"/>
              <a:gd name="f230" fmla="val 244"/>
              <a:gd name="f231" fmla="val 372"/>
              <a:gd name="f232" fmla="val 248"/>
              <a:gd name="f233" fmla="val 379"/>
              <a:gd name="f234" fmla="val 240"/>
              <a:gd name="f235" fmla="val 382"/>
              <a:gd name="f236" fmla="val 233"/>
              <a:gd name="f237" fmla="val 226"/>
              <a:gd name="f238" fmla="val 37"/>
              <a:gd name="f239" fmla="val 424"/>
              <a:gd name="f240" fmla="val 38"/>
              <a:gd name="f241" fmla="val 461"/>
              <a:gd name="f242" fmla="val 40"/>
              <a:gd name="f243" fmla="val 66"/>
              <a:gd name="f244" fmla="val 535"/>
              <a:gd name="f245" fmla="val 125"/>
              <a:gd name="f246" fmla="val 177"/>
              <a:gd name="f247" fmla="val 178"/>
              <a:gd name="f248" fmla="val 175"/>
              <a:gd name="f249" fmla="val 567"/>
              <a:gd name="f250" fmla="val 172"/>
              <a:gd name="f251" fmla="val 592"/>
              <a:gd name="f252" fmla="val 617"/>
              <a:gd name="f253" fmla="val 641"/>
              <a:gd name="f254" fmla="val 667"/>
              <a:gd name="f255" fmla="val 131"/>
              <a:gd name="f256" fmla="val 111"/>
              <a:gd name="f257" fmla="val 93"/>
              <a:gd name="f258" fmla="val 674"/>
              <a:gd name="f259" fmla="val 683"/>
              <a:gd name="f260" fmla="val 36"/>
              <a:gd name="f261" fmla="val 719"/>
              <a:gd name="f262" fmla="val 41"/>
              <a:gd name="f263" fmla="val 757"/>
              <a:gd name="f264" fmla="val 46"/>
              <a:gd name="f265" fmla="val 792"/>
              <a:gd name="f266" fmla="val 189"/>
              <a:gd name="f267" fmla="val 263"/>
              <a:gd name="f268" fmla="+- 0 0 -90"/>
              <a:gd name="f269" fmla="*/ f4 1 672"/>
              <a:gd name="f270" fmla="*/ f5 1 849"/>
              <a:gd name="f271" fmla="val f6"/>
              <a:gd name="f272" fmla="val f7"/>
              <a:gd name="f273" fmla="val f8"/>
              <a:gd name="f274" fmla="*/ f268 f0 1"/>
              <a:gd name="f275" fmla="+- f273 0 f271"/>
              <a:gd name="f276" fmla="+- f272 0 f271"/>
              <a:gd name="f277" fmla="*/ f274 1 f3"/>
              <a:gd name="f278" fmla="*/ f276 1 672"/>
              <a:gd name="f279" fmla="*/ f275 1 849"/>
              <a:gd name="f280" fmla="*/ 533 f276 1"/>
              <a:gd name="f281" fmla="*/ 642 f275 1"/>
              <a:gd name="f282" fmla="*/ 664 f276 1"/>
              <a:gd name="f283" fmla="*/ 744 f275 1"/>
              <a:gd name="f284" fmla="*/ 179 f276 1"/>
              <a:gd name="f285" fmla="*/ 848 f275 1"/>
              <a:gd name="f286" fmla="*/ 11 f276 1"/>
              <a:gd name="f287" fmla="*/ 743 f275 1"/>
              <a:gd name="f288" fmla="*/ 142 f276 1"/>
              <a:gd name="f289" fmla="*/ 114 f276 1"/>
              <a:gd name="f290" fmla="*/ 566 f275 1"/>
              <a:gd name="f291" fmla="*/ 110 f276 1"/>
              <a:gd name="f292" fmla="*/ 361 f275 1"/>
              <a:gd name="f293" fmla="*/ 183 f276 1"/>
              <a:gd name="f294" fmla="*/ 345 f275 1"/>
              <a:gd name="f295" fmla="*/ 140 f276 1"/>
              <a:gd name="f296" fmla="*/ 150 f275 1"/>
              <a:gd name="f297" fmla="*/ 249 f276 1"/>
              <a:gd name="f298" fmla="*/ 34 f275 1"/>
              <a:gd name="f299" fmla="*/ 404 f276 1"/>
              <a:gd name="f300" fmla="*/ 39 f275 1"/>
              <a:gd name="f301" fmla="*/ 542 f276 1"/>
              <a:gd name="f302" fmla="*/ 527 f276 1"/>
              <a:gd name="f303" fmla="*/ 168 f275 1"/>
              <a:gd name="f304" fmla="*/ 483 f276 1"/>
              <a:gd name="f305" fmla="*/ 658 f276 1"/>
              <a:gd name="f306" fmla="*/ 427 f275 1"/>
              <a:gd name="f307" fmla="*/ 561 f276 1"/>
              <a:gd name="f308" fmla="*/ 337 f276 1"/>
              <a:gd name="f309" fmla="*/ 819 f275 1"/>
              <a:gd name="f310" fmla="*/ 635 f276 1"/>
              <a:gd name="f311" fmla="*/ 746 f275 1"/>
              <a:gd name="f312" fmla="*/ 520 f276 1"/>
              <a:gd name="f313" fmla="*/ 670 f275 1"/>
              <a:gd name="f314" fmla="*/ 501 f276 1"/>
              <a:gd name="f315" fmla="*/ 569 f275 1"/>
              <a:gd name="f316" fmla="*/ 587 f276 1"/>
              <a:gd name="f317" fmla="*/ 532 f275 1"/>
              <a:gd name="f318" fmla="*/ 389 f275 1"/>
              <a:gd name="f319" fmla="*/ 428 f276 1"/>
              <a:gd name="f320" fmla="*/ 378 f275 1"/>
              <a:gd name="f321" fmla="*/ 494 f276 1"/>
              <a:gd name="f322" fmla="*/ 162 f275 1"/>
              <a:gd name="f323" fmla="*/ 534 f276 1"/>
              <a:gd name="f324" fmla="*/ 82 f275 1"/>
              <a:gd name="f325" fmla="*/ 439 f276 1"/>
              <a:gd name="f326" fmla="*/ 65 f275 1"/>
              <a:gd name="f327" fmla="*/ 266 f276 1"/>
              <a:gd name="f328" fmla="*/ 72 f275 1"/>
              <a:gd name="f329" fmla="*/ 181 f276 1"/>
              <a:gd name="f330" fmla="*/ 169 f276 1"/>
              <a:gd name="f331" fmla="*/ 135 f275 1"/>
              <a:gd name="f332" fmla="*/ 236 f276 1"/>
              <a:gd name="f333" fmla="*/ 358 f275 1"/>
              <a:gd name="f334" fmla="*/ 226 f276 1"/>
              <a:gd name="f335" fmla="*/ 388 f275 1"/>
              <a:gd name="f336" fmla="*/ 38 f276 1"/>
              <a:gd name="f337" fmla="*/ 461 f275 1"/>
              <a:gd name="f338" fmla="*/ 150 f276 1"/>
              <a:gd name="f339" fmla="*/ 538 f275 1"/>
              <a:gd name="f340" fmla="*/ 174 f276 1"/>
              <a:gd name="f341" fmla="*/ 641 f275 1"/>
              <a:gd name="f342" fmla="*/ 93 f276 1"/>
              <a:gd name="f343" fmla="*/ 674 f275 1"/>
              <a:gd name="f344" fmla="+- f277 0 f1"/>
              <a:gd name="f345" fmla="*/ f280 1 672"/>
              <a:gd name="f346" fmla="*/ f281 1 849"/>
              <a:gd name="f347" fmla="*/ f282 1 672"/>
              <a:gd name="f348" fmla="*/ f283 1 849"/>
              <a:gd name="f349" fmla="*/ f284 1 672"/>
              <a:gd name="f350" fmla="*/ f285 1 849"/>
              <a:gd name="f351" fmla="*/ f286 1 672"/>
              <a:gd name="f352" fmla="*/ f287 1 849"/>
              <a:gd name="f353" fmla="*/ f288 1 672"/>
              <a:gd name="f354" fmla="*/ f289 1 672"/>
              <a:gd name="f355" fmla="*/ f290 1 849"/>
              <a:gd name="f356" fmla="*/ f291 1 672"/>
              <a:gd name="f357" fmla="*/ f292 1 849"/>
              <a:gd name="f358" fmla="*/ f293 1 672"/>
              <a:gd name="f359" fmla="*/ f294 1 849"/>
              <a:gd name="f360" fmla="*/ f295 1 672"/>
              <a:gd name="f361" fmla="*/ f296 1 849"/>
              <a:gd name="f362" fmla="*/ f297 1 672"/>
              <a:gd name="f363" fmla="*/ f298 1 849"/>
              <a:gd name="f364" fmla="*/ f299 1 672"/>
              <a:gd name="f365" fmla="*/ f300 1 849"/>
              <a:gd name="f366" fmla="*/ f301 1 672"/>
              <a:gd name="f367" fmla="*/ f302 1 672"/>
              <a:gd name="f368" fmla="*/ f303 1 849"/>
              <a:gd name="f369" fmla="*/ f304 1 672"/>
              <a:gd name="f370" fmla="*/ f305 1 672"/>
              <a:gd name="f371" fmla="*/ f306 1 849"/>
              <a:gd name="f372" fmla="*/ f307 1 672"/>
              <a:gd name="f373" fmla="*/ f308 1 672"/>
              <a:gd name="f374" fmla="*/ f309 1 849"/>
              <a:gd name="f375" fmla="*/ f310 1 672"/>
              <a:gd name="f376" fmla="*/ f311 1 849"/>
              <a:gd name="f377" fmla="*/ f312 1 672"/>
              <a:gd name="f378" fmla="*/ f313 1 849"/>
              <a:gd name="f379" fmla="*/ f314 1 672"/>
              <a:gd name="f380" fmla="*/ f315 1 849"/>
              <a:gd name="f381" fmla="*/ f316 1 672"/>
              <a:gd name="f382" fmla="*/ f317 1 849"/>
              <a:gd name="f383" fmla="*/ f318 1 849"/>
              <a:gd name="f384" fmla="*/ f319 1 672"/>
              <a:gd name="f385" fmla="*/ f320 1 849"/>
              <a:gd name="f386" fmla="*/ f321 1 672"/>
              <a:gd name="f387" fmla="*/ f322 1 849"/>
              <a:gd name="f388" fmla="*/ f323 1 672"/>
              <a:gd name="f389" fmla="*/ f324 1 849"/>
              <a:gd name="f390" fmla="*/ f325 1 672"/>
              <a:gd name="f391" fmla="*/ f326 1 849"/>
              <a:gd name="f392" fmla="*/ f327 1 672"/>
              <a:gd name="f393" fmla="*/ f328 1 849"/>
              <a:gd name="f394" fmla="*/ f329 1 672"/>
              <a:gd name="f395" fmla="*/ f330 1 672"/>
              <a:gd name="f396" fmla="*/ f331 1 849"/>
              <a:gd name="f397" fmla="*/ f332 1 672"/>
              <a:gd name="f398" fmla="*/ f333 1 849"/>
              <a:gd name="f399" fmla="*/ f334 1 672"/>
              <a:gd name="f400" fmla="*/ f335 1 849"/>
              <a:gd name="f401" fmla="*/ f336 1 672"/>
              <a:gd name="f402" fmla="*/ f337 1 849"/>
              <a:gd name="f403" fmla="*/ f338 1 672"/>
              <a:gd name="f404" fmla="*/ f339 1 849"/>
              <a:gd name="f405" fmla="*/ f340 1 672"/>
              <a:gd name="f406" fmla="*/ f341 1 849"/>
              <a:gd name="f407" fmla="*/ f342 1 672"/>
              <a:gd name="f408" fmla="*/ f343 1 849"/>
              <a:gd name="f409" fmla="*/ 0 1 f278"/>
              <a:gd name="f410" fmla="*/ f272 1 f278"/>
              <a:gd name="f411" fmla="*/ 0 1 f279"/>
              <a:gd name="f412" fmla="*/ f273 1 f279"/>
              <a:gd name="f413" fmla="*/ f345 1 f278"/>
              <a:gd name="f414" fmla="*/ f346 1 f279"/>
              <a:gd name="f415" fmla="*/ f347 1 f278"/>
              <a:gd name="f416" fmla="*/ f348 1 f279"/>
              <a:gd name="f417" fmla="*/ f349 1 f278"/>
              <a:gd name="f418" fmla="*/ f350 1 f279"/>
              <a:gd name="f419" fmla="*/ f351 1 f278"/>
              <a:gd name="f420" fmla="*/ f352 1 f279"/>
              <a:gd name="f421" fmla="*/ f353 1 f278"/>
              <a:gd name="f422" fmla="*/ f354 1 f278"/>
              <a:gd name="f423" fmla="*/ f355 1 f279"/>
              <a:gd name="f424" fmla="*/ f356 1 f278"/>
              <a:gd name="f425" fmla="*/ f357 1 f279"/>
              <a:gd name="f426" fmla="*/ f358 1 f278"/>
              <a:gd name="f427" fmla="*/ f359 1 f279"/>
              <a:gd name="f428" fmla="*/ f360 1 f278"/>
              <a:gd name="f429" fmla="*/ f361 1 f279"/>
              <a:gd name="f430" fmla="*/ f362 1 f278"/>
              <a:gd name="f431" fmla="*/ f363 1 f279"/>
              <a:gd name="f432" fmla="*/ f364 1 f278"/>
              <a:gd name="f433" fmla="*/ f365 1 f279"/>
              <a:gd name="f434" fmla="*/ f366 1 f278"/>
              <a:gd name="f435" fmla="*/ f367 1 f278"/>
              <a:gd name="f436" fmla="*/ f368 1 f279"/>
              <a:gd name="f437" fmla="*/ f369 1 f278"/>
              <a:gd name="f438" fmla="*/ f370 1 f278"/>
              <a:gd name="f439" fmla="*/ f371 1 f279"/>
              <a:gd name="f440" fmla="*/ f372 1 f278"/>
              <a:gd name="f441" fmla="*/ f373 1 f278"/>
              <a:gd name="f442" fmla="*/ f374 1 f279"/>
              <a:gd name="f443" fmla="*/ f375 1 f278"/>
              <a:gd name="f444" fmla="*/ f376 1 f279"/>
              <a:gd name="f445" fmla="*/ f377 1 f278"/>
              <a:gd name="f446" fmla="*/ f378 1 f279"/>
              <a:gd name="f447" fmla="*/ f379 1 f278"/>
              <a:gd name="f448" fmla="*/ f380 1 f279"/>
              <a:gd name="f449" fmla="*/ f381 1 f278"/>
              <a:gd name="f450" fmla="*/ f382 1 f279"/>
              <a:gd name="f451" fmla="*/ f383 1 f279"/>
              <a:gd name="f452" fmla="*/ f384 1 f278"/>
              <a:gd name="f453" fmla="*/ f385 1 f279"/>
              <a:gd name="f454" fmla="*/ f386 1 f278"/>
              <a:gd name="f455" fmla="*/ f387 1 f279"/>
              <a:gd name="f456" fmla="*/ f388 1 f278"/>
              <a:gd name="f457" fmla="*/ f389 1 f279"/>
              <a:gd name="f458" fmla="*/ f390 1 f278"/>
              <a:gd name="f459" fmla="*/ f391 1 f279"/>
              <a:gd name="f460" fmla="*/ f392 1 f278"/>
              <a:gd name="f461" fmla="*/ f393 1 f279"/>
              <a:gd name="f462" fmla="*/ f394 1 f278"/>
              <a:gd name="f463" fmla="*/ f395 1 f278"/>
              <a:gd name="f464" fmla="*/ f396 1 f279"/>
              <a:gd name="f465" fmla="*/ f397 1 f278"/>
              <a:gd name="f466" fmla="*/ f398 1 f279"/>
              <a:gd name="f467" fmla="*/ f399 1 f278"/>
              <a:gd name="f468" fmla="*/ f400 1 f279"/>
              <a:gd name="f469" fmla="*/ f401 1 f278"/>
              <a:gd name="f470" fmla="*/ f402 1 f279"/>
              <a:gd name="f471" fmla="*/ f403 1 f278"/>
              <a:gd name="f472" fmla="*/ f404 1 f279"/>
              <a:gd name="f473" fmla="*/ f405 1 f278"/>
              <a:gd name="f474" fmla="*/ f406 1 f279"/>
              <a:gd name="f475" fmla="*/ f407 1 f278"/>
              <a:gd name="f476" fmla="*/ f408 1 f279"/>
              <a:gd name="f477" fmla="*/ f409 f269 1"/>
              <a:gd name="f478" fmla="*/ f410 f269 1"/>
              <a:gd name="f479" fmla="*/ f412 f270 1"/>
              <a:gd name="f480" fmla="*/ f411 f270 1"/>
              <a:gd name="f481" fmla="*/ f413 f269 1"/>
              <a:gd name="f482" fmla="*/ f414 f270 1"/>
              <a:gd name="f483" fmla="*/ f415 f269 1"/>
              <a:gd name="f484" fmla="*/ f416 f270 1"/>
              <a:gd name="f485" fmla="*/ f417 f269 1"/>
              <a:gd name="f486" fmla="*/ f418 f270 1"/>
              <a:gd name="f487" fmla="*/ f419 f269 1"/>
              <a:gd name="f488" fmla="*/ f420 f270 1"/>
              <a:gd name="f489" fmla="*/ f421 f269 1"/>
              <a:gd name="f490" fmla="*/ f422 f269 1"/>
              <a:gd name="f491" fmla="*/ f423 f270 1"/>
              <a:gd name="f492" fmla="*/ f424 f269 1"/>
              <a:gd name="f493" fmla="*/ f425 f270 1"/>
              <a:gd name="f494" fmla="*/ f426 f269 1"/>
              <a:gd name="f495" fmla="*/ f427 f270 1"/>
              <a:gd name="f496" fmla="*/ f428 f269 1"/>
              <a:gd name="f497" fmla="*/ f429 f270 1"/>
              <a:gd name="f498" fmla="*/ f430 f269 1"/>
              <a:gd name="f499" fmla="*/ f431 f270 1"/>
              <a:gd name="f500" fmla="*/ f432 f269 1"/>
              <a:gd name="f501" fmla="*/ f433 f270 1"/>
              <a:gd name="f502" fmla="*/ f434 f269 1"/>
              <a:gd name="f503" fmla="*/ f435 f269 1"/>
              <a:gd name="f504" fmla="*/ f436 f270 1"/>
              <a:gd name="f505" fmla="*/ f437 f269 1"/>
              <a:gd name="f506" fmla="*/ f438 f269 1"/>
              <a:gd name="f507" fmla="*/ f439 f270 1"/>
              <a:gd name="f508" fmla="*/ f440 f269 1"/>
              <a:gd name="f509" fmla="*/ f441 f269 1"/>
              <a:gd name="f510" fmla="*/ f442 f270 1"/>
              <a:gd name="f511" fmla="*/ f443 f269 1"/>
              <a:gd name="f512" fmla="*/ f444 f270 1"/>
              <a:gd name="f513" fmla="*/ f445 f269 1"/>
              <a:gd name="f514" fmla="*/ f446 f270 1"/>
              <a:gd name="f515" fmla="*/ f447 f269 1"/>
              <a:gd name="f516" fmla="*/ f448 f270 1"/>
              <a:gd name="f517" fmla="*/ f449 f269 1"/>
              <a:gd name="f518" fmla="*/ f450 f270 1"/>
              <a:gd name="f519" fmla="*/ f451 f270 1"/>
              <a:gd name="f520" fmla="*/ f452 f269 1"/>
              <a:gd name="f521" fmla="*/ f453 f270 1"/>
              <a:gd name="f522" fmla="*/ f454 f269 1"/>
              <a:gd name="f523" fmla="*/ f455 f270 1"/>
              <a:gd name="f524" fmla="*/ f456 f269 1"/>
              <a:gd name="f525" fmla="*/ f457 f270 1"/>
              <a:gd name="f526" fmla="*/ f458 f269 1"/>
              <a:gd name="f527" fmla="*/ f459 f270 1"/>
              <a:gd name="f528" fmla="*/ f460 f269 1"/>
              <a:gd name="f529" fmla="*/ f461 f270 1"/>
              <a:gd name="f530" fmla="*/ f462 f269 1"/>
              <a:gd name="f531" fmla="*/ f463 f269 1"/>
              <a:gd name="f532" fmla="*/ f464 f270 1"/>
              <a:gd name="f533" fmla="*/ f465 f269 1"/>
              <a:gd name="f534" fmla="*/ f466 f270 1"/>
              <a:gd name="f535" fmla="*/ f467 f269 1"/>
              <a:gd name="f536" fmla="*/ f468 f270 1"/>
              <a:gd name="f537" fmla="*/ f469 f269 1"/>
              <a:gd name="f538" fmla="*/ f470 f270 1"/>
              <a:gd name="f539" fmla="*/ f471 f269 1"/>
              <a:gd name="f540" fmla="*/ f472 f270 1"/>
              <a:gd name="f541" fmla="*/ f473 f269 1"/>
              <a:gd name="f542" fmla="*/ f474 f270 1"/>
              <a:gd name="f543" fmla="*/ f475 f269 1"/>
              <a:gd name="f544" fmla="*/ f476 f2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4">
                <a:pos x="f481" y="f482"/>
              </a:cxn>
              <a:cxn ang="f344">
                <a:pos x="f483" y="f484"/>
              </a:cxn>
              <a:cxn ang="f344">
                <a:pos x="f485" y="f486"/>
              </a:cxn>
              <a:cxn ang="f344">
                <a:pos x="f487" y="f488"/>
              </a:cxn>
              <a:cxn ang="f344">
                <a:pos x="f489" y="f482"/>
              </a:cxn>
              <a:cxn ang="f344">
                <a:pos x="f490" y="f491"/>
              </a:cxn>
              <a:cxn ang="f344">
                <a:pos x="f492" y="f493"/>
              </a:cxn>
              <a:cxn ang="f344">
                <a:pos x="f494" y="f495"/>
              </a:cxn>
              <a:cxn ang="f344">
                <a:pos x="f496" y="f497"/>
              </a:cxn>
              <a:cxn ang="f344">
                <a:pos x="f498" y="f499"/>
              </a:cxn>
              <a:cxn ang="f344">
                <a:pos x="f500" y="f501"/>
              </a:cxn>
              <a:cxn ang="f344">
                <a:pos x="f502" y="f499"/>
              </a:cxn>
              <a:cxn ang="f344">
                <a:pos x="f503" y="f504"/>
              </a:cxn>
              <a:cxn ang="f344">
                <a:pos x="f505" y="f493"/>
              </a:cxn>
              <a:cxn ang="f344">
                <a:pos x="f506" y="f507"/>
              </a:cxn>
              <a:cxn ang="f344">
                <a:pos x="f508" y="f491"/>
              </a:cxn>
              <a:cxn ang="f344">
                <a:pos x="f509" y="f510"/>
              </a:cxn>
              <a:cxn ang="f344">
                <a:pos x="f511" y="f512"/>
              </a:cxn>
              <a:cxn ang="f344">
                <a:pos x="f513" y="f514"/>
              </a:cxn>
              <a:cxn ang="f344">
                <a:pos x="f515" y="f516"/>
              </a:cxn>
              <a:cxn ang="f344">
                <a:pos x="f517" y="f518"/>
              </a:cxn>
              <a:cxn ang="f344">
                <a:pos x="f508" y="f519"/>
              </a:cxn>
              <a:cxn ang="f344">
                <a:pos x="f520" y="f521"/>
              </a:cxn>
              <a:cxn ang="f344">
                <a:pos x="f522" y="f523"/>
              </a:cxn>
              <a:cxn ang="f344">
                <a:pos x="f524" y="f525"/>
              </a:cxn>
              <a:cxn ang="f344">
                <a:pos x="f526" y="f527"/>
              </a:cxn>
              <a:cxn ang="f344">
                <a:pos x="f528" y="f529"/>
              </a:cxn>
              <a:cxn ang="f344">
                <a:pos x="f530" y="f501"/>
              </a:cxn>
              <a:cxn ang="f344">
                <a:pos x="f531" y="f532"/>
              </a:cxn>
              <a:cxn ang="f344">
                <a:pos x="f533" y="f534"/>
              </a:cxn>
              <a:cxn ang="f344">
                <a:pos x="f535" y="f536"/>
              </a:cxn>
              <a:cxn ang="f344">
                <a:pos x="f537" y="f538"/>
              </a:cxn>
              <a:cxn ang="f344">
                <a:pos x="f539" y="f540"/>
              </a:cxn>
              <a:cxn ang="f344">
                <a:pos x="f541" y="f542"/>
              </a:cxn>
              <a:cxn ang="f344">
                <a:pos x="f543" y="f544"/>
              </a:cxn>
              <a:cxn ang="f344">
                <a:pos x="f490" y="f510"/>
              </a:cxn>
            </a:cxnLst>
            <a:rect l="f477" t="f480" r="f478" b="f479"/>
            <a:pathLst>
              <a:path w="672" h="849">
                <a:moveTo>
                  <a:pt x="f9" y="f10"/>
                </a:moveTo>
                <a:cubicBezTo>
                  <a:pt x="f9" y="f11"/>
                  <a:pt x="f9" y="f12"/>
                  <a:pt x="f9" y="f13"/>
                </a:cubicBezTo>
                <a:cubicBezTo>
                  <a:pt x="f14" y="f13"/>
                  <a:pt x="f15" y="f13"/>
                  <a:pt x="f16" y="f13"/>
                </a:cubicBezTo>
                <a:cubicBezTo>
                  <a:pt x="f17" y="f18"/>
                  <a:pt x="f19" y="f20"/>
                  <a:pt x="f19" y="f21"/>
                </a:cubicBezTo>
                <a:cubicBezTo>
                  <a:pt x="f19" y="f22"/>
                  <a:pt x="f23" y="f24"/>
                  <a:pt x="f25" y="f24"/>
                </a:cubicBezTo>
                <a:cubicBezTo>
                  <a:pt x="f26" y="f8"/>
                  <a:pt x="f27" y="f24"/>
                  <a:pt x="f28" y="f24"/>
                </a:cubicBezTo>
                <a:cubicBezTo>
                  <a:pt x="f29" y="f24"/>
                  <a:pt x="f30" y="f8"/>
                  <a:pt x="f31" y="f24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18"/>
                  <a:pt x="f41" y="f13"/>
                </a:cubicBezTo>
                <a:cubicBezTo>
                  <a:pt x="f42" y="f13"/>
                  <a:pt x="f43" y="f13"/>
                  <a:pt x="f44" y="f13"/>
                </a:cubicBezTo>
                <a:cubicBezTo>
                  <a:pt x="f44" y="f12"/>
                  <a:pt x="f44" y="f11"/>
                  <a:pt x="f44" y="f10"/>
                </a:cubicBezTo>
                <a:cubicBezTo>
                  <a:pt x="f43" y="f10"/>
                  <a:pt x="f45" y="f10"/>
                  <a:pt x="f46" y="f10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6" y="f53"/>
                  <a:pt x="f54" y="f55"/>
                  <a:pt x="f56" y="f57"/>
                </a:cubicBezTo>
                <a:cubicBezTo>
                  <a:pt x="f58" y="f2"/>
                  <a:pt x="f59" y="f57"/>
                  <a:pt x="f60" y="f57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43" y="f69"/>
                  <a:pt x="f70" y="f71"/>
                </a:cubicBezTo>
                <a:cubicBezTo>
                  <a:pt x="f72" y="f59"/>
                  <a:pt x="f73" y="f29"/>
                  <a:pt x="f74" y="f72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6"/>
                  <a:pt x="f84" y="f85"/>
                </a:cubicBezTo>
                <a:cubicBezTo>
                  <a:pt x="f86" y="f87"/>
                  <a:pt x="f88" y="f87"/>
                  <a:pt x="f89" y="f90"/>
                </a:cubicBezTo>
                <a:cubicBezTo>
                  <a:pt x="f91" y="f92"/>
                  <a:pt x="f2" y="f92"/>
                  <a:pt x="f93" y="f90"/>
                </a:cubicBezTo>
                <a:cubicBezTo>
                  <a:pt x="f94" y="f87"/>
                  <a:pt x="f95" y="f87"/>
                  <a:pt x="f96" y="f85"/>
                </a:cubicBezTo>
                <a:cubicBezTo>
                  <a:pt x="f97" y="f82"/>
                  <a:pt x="f98" y="f82"/>
                  <a:pt x="f14" y="f85"/>
                </a:cubicBezTo>
                <a:cubicBezTo>
                  <a:pt x="f99" y="f78"/>
                  <a:pt x="f100" y="f76"/>
                  <a:pt x="f101" y="f102"/>
                </a:cubicBezTo>
                <a:cubicBezTo>
                  <a:pt x="f103" y="f104"/>
                  <a:pt x="f105" y="f59"/>
                  <a:pt x="f106" y="f107"/>
                </a:cubicBezTo>
                <a:cubicBezTo>
                  <a:pt x="f108" y="f69"/>
                  <a:pt x="f109" y="f110"/>
                  <a:pt x="f111" y="f112"/>
                </a:cubicBezTo>
                <a:cubicBezTo>
                  <a:pt x="f113" y="f114"/>
                  <a:pt x="f113" y="f115"/>
                  <a:pt x="f116" y="f57"/>
                </a:cubicBezTo>
                <a:cubicBezTo>
                  <a:pt x="f117" y="f57"/>
                  <a:pt x="f118" y="f2"/>
                  <a:pt x="f119" y="f57"/>
                </a:cubicBezTo>
                <a:cubicBezTo>
                  <a:pt x="f120" y="f55"/>
                  <a:pt x="f18" y="f121"/>
                  <a:pt x="f122" y="f123"/>
                </a:cubicBezTo>
                <a:cubicBezTo>
                  <a:pt x="f7" y="f124"/>
                  <a:pt x="f125" y="f98"/>
                  <a:pt x="f126" y="f118"/>
                </a:cubicBezTo>
                <a:cubicBezTo>
                  <a:pt x="f127" y="f128"/>
                  <a:pt x="f129" y="f10"/>
                  <a:pt x="f130" y="f10"/>
                </a:cubicBezTo>
                <a:cubicBezTo>
                  <a:pt x="f131" y="f10"/>
                  <a:pt x="f132" y="f10"/>
                  <a:pt x="f9" y="f10"/>
                </a:cubicBezTo>
                <a:close/>
                <a:moveTo>
                  <a:pt x="f133" y="f134"/>
                </a:moveTo>
                <a:cubicBezTo>
                  <a:pt x="f135" y="f134"/>
                  <a:pt x="f113" y="f136"/>
                  <a:pt x="f25" y="f134"/>
                </a:cubicBezTo>
                <a:cubicBezTo>
                  <a:pt x="f137" y="f134"/>
                  <a:pt x="f138" y="f139"/>
                  <a:pt x="f138" y="f140"/>
                </a:cubicBezTo>
                <a:cubicBezTo>
                  <a:pt x="f141" y="f142"/>
                  <a:pt x="f143" y="f7"/>
                  <a:pt x="f130" y="f144"/>
                </a:cubicBezTo>
                <a:cubicBezTo>
                  <a:pt x="f145" y="f146"/>
                  <a:pt x="f9" y="f144"/>
                  <a:pt x="f147" y="f146"/>
                </a:cubicBezTo>
                <a:cubicBezTo>
                  <a:pt x="f148" y="f146"/>
                  <a:pt x="f149" y="f150"/>
                  <a:pt x="f151" y="f152"/>
                </a:cubicBezTo>
                <a:cubicBezTo>
                  <a:pt x="f153" y="f23"/>
                  <a:pt x="f154" y="f155"/>
                  <a:pt x="f148" y="f156"/>
                </a:cubicBezTo>
                <a:cubicBezTo>
                  <a:pt x="f157" y="f158"/>
                  <a:pt x="f157" y="f118"/>
                  <a:pt x="f105" y="f159"/>
                </a:cubicBezTo>
                <a:cubicBezTo>
                  <a:pt x="f145" y="f159"/>
                  <a:pt x="f160" y="f118"/>
                  <a:pt x="f161" y="f50"/>
                </a:cubicBezTo>
                <a:cubicBezTo>
                  <a:pt x="f162" y="f163"/>
                  <a:pt x="f164" y="f111"/>
                  <a:pt x="f138" y="f165"/>
                </a:cubicBezTo>
                <a:cubicBezTo>
                  <a:pt x="f166" y="f167"/>
                  <a:pt x="f168" y="f169"/>
                  <a:pt x="f130" y="f170"/>
                </a:cubicBezTo>
                <a:cubicBezTo>
                  <a:pt x="f171" y="f121"/>
                  <a:pt x="f113" y="f170"/>
                  <a:pt x="f172" y="f121"/>
                </a:cubicBezTo>
                <a:cubicBezTo>
                  <a:pt x="f173" y="f121"/>
                  <a:pt x="f174" y="f175"/>
                  <a:pt x="f176" y="f177"/>
                </a:cubicBezTo>
                <a:cubicBezTo>
                  <a:pt x="f96" y="f178"/>
                  <a:pt x="f179" y="f180"/>
                  <a:pt x="f181" y="f2"/>
                </a:cubicBezTo>
                <a:cubicBezTo>
                  <a:pt x="f182" y="f183"/>
                  <a:pt x="f147" y="f184"/>
                  <a:pt x="f185" y="f186"/>
                </a:cubicBezTo>
                <a:cubicBezTo>
                  <a:pt x="f187" y="f72"/>
                  <a:pt x="f188" y="f189"/>
                  <a:pt x="f153" y="f190"/>
                </a:cubicBezTo>
                <a:cubicBezTo>
                  <a:pt x="f191" y="f45"/>
                  <a:pt x="f159" y="f75"/>
                  <a:pt x="f101" y="f192"/>
                </a:cubicBezTo>
                <a:cubicBezTo>
                  <a:pt x="f109" y="f193"/>
                  <a:pt x="f194" y="f195"/>
                  <a:pt x="f185" y="f90"/>
                </a:cubicBezTo>
                <a:cubicBezTo>
                  <a:pt x="f196" y="f80"/>
                  <a:pt x="f197" y="f198"/>
                  <a:pt x="f199" y="f200"/>
                </a:cubicBezTo>
                <a:cubicBezTo>
                  <a:pt x="f179" y="f201"/>
                  <a:pt x="f202" y="f203"/>
                  <a:pt x="f135" y="f204"/>
                </a:cubicBezTo>
                <a:cubicBezTo>
                  <a:pt x="f205" y="f206"/>
                  <a:pt x="f207" y="f206"/>
                  <a:pt x="f208" y="f209"/>
                </a:cubicBezTo>
                <a:cubicBezTo>
                  <a:pt x="f210" y="f211"/>
                  <a:pt x="f184" y="f212"/>
                  <a:pt x="f213" y="f214"/>
                </a:cubicBezTo>
                <a:cubicBezTo>
                  <a:pt x="f215" y="f195"/>
                  <a:pt x="f216" y="f80"/>
                  <a:pt x="f217" y="f90"/>
                </a:cubicBezTo>
                <a:cubicBezTo>
                  <a:pt x="f218" y="f198"/>
                  <a:pt x="f67" y="f193"/>
                  <a:pt x="f219" y="f192"/>
                </a:cubicBezTo>
                <a:cubicBezTo>
                  <a:pt x="f220" y="f221"/>
                  <a:pt x="f70" y="f42"/>
                  <a:pt x="f222" y="f30"/>
                </a:cubicBezTo>
                <a:cubicBezTo>
                  <a:pt x="f223" y="f44"/>
                  <a:pt x="f63" y="f72"/>
                  <a:pt x="f217" y="f224"/>
                </a:cubicBezTo>
                <a:cubicBezTo>
                  <a:pt x="f104" y="f225"/>
                  <a:pt x="f226" y="f227"/>
                  <a:pt x="f69" y="f228"/>
                </a:cubicBezTo>
                <a:cubicBezTo>
                  <a:pt x="f229" y="f205"/>
                  <a:pt x="f230" y="f231"/>
                  <a:pt x="f232" y="f233"/>
                </a:cubicBezTo>
                <a:cubicBezTo>
                  <a:pt x="f234" y="f235"/>
                  <a:pt x="f236" y="f121"/>
                  <a:pt x="f237" y="f121"/>
                </a:cubicBezTo>
                <a:cubicBezTo>
                  <a:pt x="f61" y="f170"/>
                  <a:pt x="f102" y="f121"/>
                  <a:pt x="f31" y="f170"/>
                </a:cubicBezTo>
                <a:cubicBezTo>
                  <a:pt x="f204" y="f169"/>
                  <a:pt x="f238" y="f239"/>
                  <a:pt x="f240" y="f241"/>
                </a:cubicBezTo>
                <a:cubicBezTo>
                  <a:pt x="f242" y="f182"/>
                  <a:pt x="f243" y="f244"/>
                  <a:pt x="f31" y="f159"/>
                </a:cubicBezTo>
                <a:cubicBezTo>
                  <a:pt x="f245" y="f118"/>
                  <a:pt x="f220" y="f118"/>
                  <a:pt x="f72" y="f118"/>
                </a:cubicBezTo>
                <a:cubicBezTo>
                  <a:pt x="f246" y="f118"/>
                  <a:pt x="f247" y="f14"/>
                  <a:pt x="f248" y="f249"/>
                </a:cubicBezTo>
                <a:cubicBezTo>
                  <a:pt x="f250" y="f251"/>
                  <a:pt x="f250" y="f252"/>
                  <a:pt x="f71" y="f253"/>
                </a:cubicBezTo>
                <a:cubicBezTo>
                  <a:pt x="f226" y="f254"/>
                  <a:pt x="f226" y="f146"/>
                  <a:pt x="f72" y="f144"/>
                </a:cubicBezTo>
                <a:cubicBezTo>
                  <a:pt x="f255" y="f144"/>
                  <a:pt x="f256" y="f146"/>
                  <a:pt x="f257" y="f258"/>
                </a:cubicBezTo>
                <a:cubicBezTo>
                  <a:pt x="f40" y="f259"/>
                  <a:pt x="f260" y="f261"/>
                  <a:pt x="f262" y="f263"/>
                </a:cubicBezTo>
                <a:cubicBezTo>
                  <a:pt x="f264" y="f265"/>
                  <a:pt x="f212" y="f134"/>
                  <a:pt x="f46" y="f134"/>
                </a:cubicBezTo>
                <a:cubicBezTo>
                  <a:pt x="f266" y="f136"/>
                  <a:pt x="f267" y="f134"/>
                  <a:pt x="f133" y="f134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6418E94B-2A4C-FAB4-223F-AD72BAD29FC2}"/>
              </a:ext>
            </a:extLst>
          </p:cNvPr>
          <p:cNvSpPr/>
          <p:nvPr/>
        </p:nvSpPr>
        <p:spPr>
          <a:xfrm>
            <a:off x="508004" y="1520820"/>
            <a:ext cx="712783" cy="3730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22"/>
              <a:gd name="f7" fmla="val 326"/>
              <a:gd name="f8" fmla="val 149"/>
              <a:gd name="f9" fmla="val 46"/>
              <a:gd name="f10" fmla="val 155"/>
              <a:gd name="f11" fmla="val 40"/>
              <a:gd name="f12" fmla="val 161"/>
              <a:gd name="f13" fmla="val 33"/>
              <a:gd name="f14" fmla="val 169"/>
              <a:gd name="f15" fmla="val 24"/>
              <a:gd name="f16" fmla="val 210"/>
              <a:gd name="f17" fmla="val 57"/>
              <a:gd name="f18" fmla="val 257"/>
              <a:gd name="f19" fmla="val 76"/>
              <a:gd name="f20" fmla="val 310"/>
              <a:gd name="f21" fmla="val 363"/>
              <a:gd name="f22" fmla="val 410"/>
              <a:gd name="f23" fmla="val 59"/>
              <a:gd name="f24" fmla="val 451"/>
              <a:gd name="f25" fmla="val 26"/>
              <a:gd name="f26" fmla="val 453"/>
              <a:gd name="f27" fmla="val 454"/>
              <a:gd name="f28" fmla="val 455"/>
              <a:gd name="f29" fmla="val 27"/>
              <a:gd name="f30" fmla="val 475"/>
              <a:gd name="f31" fmla="val 47"/>
              <a:gd name="f32" fmla="val 502"/>
              <a:gd name="f33" fmla="val 514"/>
              <a:gd name="f34" fmla="val 525"/>
              <a:gd name="f35" fmla="val 19"/>
              <a:gd name="f36" fmla="val 538"/>
              <a:gd name="f37" fmla="val 13"/>
              <a:gd name="f38" fmla="val 565"/>
              <a:gd name="f39" fmla="val 595"/>
              <a:gd name="f40" fmla="val 9"/>
              <a:gd name="f41" fmla="val 608"/>
              <a:gd name="f42" fmla="val 34"/>
              <a:gd name="f43" fmla="val 613"/>
              <a:gd name="f44" fmla="val 89"/>
              <a:gd name="f45" fmla="val 587"/>
              <a:gd name="f46" fmla="val 104"/>
              <a:gd name="f47" fmla="val 570"/>
              <a:gd name="f48" fmla="val 115"/>
              <a:gd name="f49" fmla="val 552"/>
              <a:gd name="f50" fmla="val 125"/>
              <a:gd name="f51" fmla="val 533"/>
              <a:gd name="f52" fmla="val 134"/>
              <a:gd name="f53" fmla="val 523"/>
              <a:gd name="f54" fmla="val 139"/>
              <a:gd name="f55" fmla="val 521"/>
              <a:gd name="f56" fmla="val 144"/>
              <a:gd name="f57" fmla="val 524"/>
              <a:gd name="f58" fmla="val 156"/>
              <a:gd name="f59" fmla="val 542"/>
              <a:gd name="f60" fmla="val 220"/>
              <a:gd name="f61" fmla="val 545"/>
              <a:gd name="f62" fmla="val 279"/>
              <a:gd name="f63" fmla="val 536"/>
              <a:gd name="f64" fmla="val 325"/>
              <a:gd name="f65" fmla="val 512"/>
              <a:gd name="f66" fmla="val 318"/>
              <a:gd name="f67" fmla="val 488"/>
              <a:gd name="f68" fmla="val 312"/>
              <a:gd name="f69" fmla="val 464"/>
              <a:gd name="f70" fmla="val 305"/>
              <a:gd name="f71" fmla="val 460"/>
              <a:gd name="f72" fmla="val 303"/>
              <a:gd name="f73" fmla="val 457"/>
              <a:gd name="f74" fmla="val 294"/>
              <a:gd name="f75" fmla="val 456"/>
              <a:gd name="f76" fmla="val 288"/>
              <a:gd name="f77" fmla="val 450"/>
              <a:gd name="f78" fmla="val 252"/>
              <a:gd name="f79" fmla="val 438"/>
              <a:gd name="f80" fmla="val 219"/>
              <a:gd name="f81" fmla="val 417"/>
              <a:gd name="f82" fmla="val 189"/>
              <a:gd name="f83" fmla="val 359"/>
              <a:gd name="f84" fmla="val 105"/>
              <a:gd name="f85" fmla="val 263"/>
              <a:gd name="f86" fmla="val 205"/>
              <a:gd name="f87" fmla="val 185"/>
              <a:gd name="f88" fmla="val 172"/>
              <a:gd name="f89" fmla="val 167"/>
              <a:gd name="f90" fmla="val 165"/>
              <a:gd name="f91" fmla="val 300"/>
              <a:gd name="f92" fmla="val 147"/>
              <a:gd name="f93" fmla="val 307"/>
              <a:gd name="f94" fmla="val 127"/>
              <a:gd name="f95" fmla="val 311"/>
              <a:gd name="f96" fmla="val 108"/>
              <a:gd name="f97" fmla="val 319"/>
              <a:gd name="f98" fmla="val 86"/>
              <a:gd name="f99" fmla="val 323"/>
              <a:gd name="f100" fmla="val 84"/>
              <a:gd name="f101" fmla="val 313"/>
              <a:gd name="f102" fmla="val 80"/>
              <a:gd name="f103" fmla="val 261"/>
              <a:gd name="f104" fmla="val 82"/>
              <a:gd name="f105" fmla="val 209"/>
              <a:gd name="f106" fmla="val 98"/>
              <a:gd name="f107" fmla="val 159"/>
              <a:gd name="f108" fmla="val 102"/>
              <a:gd name="f109" fmla="val 145"/>
              <a:gd name="f110" fmla="val 100"/>
              <a:gd name="f111" fmla="val 138"/>
              <a:gd name="f112" fmla="val 87"/>
              <a:gd name="f113" fmla="val 132"/>
              <a:gd name="f114" fmla="val 70"/>
              <a:gd name="f115" fmla="val 54"/>
              <a:gd name="f116" fmla="val 38"/>
              <a:gd name="f117" fmla="val 106"/>
              <a:gd name="f118" fmla="val 58"/>
              <a:gd name="f119" fmla="val 15"/>
              <a:gd name="f120" fmla="val 32"/>
              <a:gd name="f121" fmla="val 30"/>
              <a:gd name="f122" fmla="val 7"/>
              <a:gd name="f123" fmla="val 60"/>
              <a:gd name="f124" fmla="val 107"/>
              <a:gd name="f125" fmla="val 25"/>
              <a:gd name="f126" fmla="val 126"/>
              <a:gd name="f127" fmla="val 35"/>
              <a:gd name="f128" fmla="val 146"/>
              <a:gd name="f129" fmla="+- 0 0 -90"/>
              <a:gd name="f130" fmla="*/ f3 1 622"/>
              <a:gd name="f131" fmla="*/ f4 1 326"/>
              <a:gd name="f132" fmla="val f5"/>
              <a:gd name="f133" fmla="val f6"/>
              <a:gd name="f134" fmla="val f7"/>
              <a:gd name="f135" fmla="*/ f129 f0 1"/>
              <a:gd name="f136" fmla="+- f134 0 f132"/>
              <a:gd name="f137" fmla="+- f133 0 f132"/>
              <a:gd name="f138" fmla="*/ f135 1 f2"/>
              <a:gd name="f139" fmla="*/ f137 1 622"/>
              <a:gd name="f140" fmla="*/ f136 1 326"/>
              <a:gd name="f141" fmla="*/ 149 f137 1"/>
              <a:gd name="f142" fmla="*/ 46 f136 1"/>
              <a:gd name="f143" fmla="*/ 169 f137 1"/>
              <a:gd name="f144" fmla="*/ 24 f136 1"/>
              <a:gd name="f145" fmla="*/ 310 f137 1"/>
              <a:gd name="f146" fmla="*/ 76 f136 1"/>
              <a:gd name="f147" fmla="*/ 451 f137 1"/>
              <a:gd name="f148" fmla="*/ 26 f136 1"/>
              <a:gd name="f149" fmla="*/ 455 f137 1"/>
              <a:gd name="f150" fmla="*/ 27 f136 1"/>
              <a:gd name="f151" fmla="*/ 502 f137 1"/>
              <a:gd name="f152" fmla="*/ 33 f136 1"/>
              <a:gd name="f153" fmla="*/ 538 f137 1"/>
              <a:gd name="f154" fmla="*/ 13 f136 1"/>
              <a:gd name="f155" fmla="*/ 608 f137 1"/>
              <a:gd name="f156" fmla="*/ 34 f136 1"/>
              <a:gd name="f157" fmla="*/ 587 f137 1"/>
              <a:gd name="f158" fmla="*/ 104 f136 1"/>
              <a:gd name="f159" fmla="*/ 533 f137 1"/>
              <a:gd name="f160" fmla="*/ 134 f136 1"/>
              <a:gd name="f161" fmla="*/ 524 f137 1"/>
              <a:gd name="f162" fmla="*/ 156 f136 1"/>
              <a:gd name="f163" fmla="*/ 536 f137 1"/>
              <a:gd name="f164" fmla="*/ 325 f136 1"/>
              <a:gd name="f165" fmla="*/ 464 f137 1"/>
              <a:gd name="f166" fmla="*/ 305 f136 1"/>
              <a:gd name="f167" fmla="*/ 456 f137 1"/>
              <a:gd name="f168" fmla="*/ 288 f136 1"/>
              <a:gd name="f169" fmla="*/ 417 f137 1"/>
              <a:gd name="f170" fmla="*/ 189 f136 1"/>
              <a:gd name="f171" fmla="*/ 205 f137 1"/>
              <a:gd name="f172" fmla="*/ 167 f137 1"/>
              <a:gd name="f173" fmla="*/ 147 f137 1"/>
              <a:gd name="f174" fmla="*/ 307 f136 1"/>
              <a:gd name="f175" fmla="*/ 86 f137 1"/>
              <a:gd name="f176" fmla="*/ 326 f136 1"/>
              <a:gd name="f177" fmla="*/ 84 f137 1"/>
              <a:gd name="f178" fmla="*/ 313 f136 1"/>
              <a:gd name="f179" fmla="*/ 98 f137 1"/>
              <a:gd name="f180" fmla="*/ 159 f136 1"/>
              <a:gd name="f181" fmla="*/ 87 f137 1"/>
              <a:gd name="f182" fmla="*/ 132 f136 1"/>
              <a:gd name="f183" fmla="*/ 38 f137 1"/>
              <a:gd name="f184" fmla="*/ 106 f136 1"/>
              <a:gd name="f185" fmla="*/ 15 f137 1"/>
              <a:gd name="f186" fmla="*/ 32 f136 1"/>
              <a:gd name="f187" fmla="*/ 89 f137 1"/>
              <a:gd name="f188" fmla="*/ 15 f136 1"/>
              <a:gd name="f189" fmla="*/ 145 f137 1"/>
              <a:gd name="f190" fmla="+- f138 0 f1"/>
              <a:gd name="f191" fmla="*/ f141 1 622"/>
              <a:gd name="f192" fmla="*/ f142 1 326"/>
              <a:gd name="f193" fmla="*/ f143 1 622"/>
              <a:gd name="f194" fmla="*/ f144 1 326"/>
              <a:gd name="f195" fmla="*/ f145 1 622"/>
              <a:gd name="f196" fmla="*/ f146 1 326"/>
              <a:gd name="f197" fmla="*/ f147 1 622"/>
              <a:gd name="f198" fmla="*/ f148 1 326"/>
              <a:gd name="f199" fmla="*/ f149 1 622"/>
              <a:gd name="f200" fmla="*/ f150 1 326"/>
              <a:gd name="f201" fmla="*/ f151 1 622"/>
              <a:gd name="f202" fmla="*/ f152 1 326"/>
              <a:gd name="f203" fmla="*/ f153 1 622"/>
              <a:gd name="f204" fmla="*/ f154 1 326"/>
              <a:gd name="f205" fmla="*/ f155 1 622"/>
              <a:gd name="f206" fmla="*/ f156 1 326"/>
              <a:gd name="f207" fmla="*/ f157 1 622"/>
              <a:gd name="f208" fmla="*/ f158 1 326"/>
              <a:gd name="f209" fmla="*/ f159 1 622"/>
              <a:gd name="f210" fmla="*/ f160 1 326"/>
              <a:gd name="f211" fmla="*/ f161 1 622"/>
              <a:gd name="f212" fmla="*/ f162 1 326"/>
              <a:gd name="f213" fmla="*/ f163 1 622"/>
              <a:gd name="f214" fmla="*/ f164 1 326"/>
              <a:gd name="f215" fmla="*/ f165 1 622"/>
              <a:gd name="f216" fmla="*/ f166 1 326"/>
              <a:gd name="f217" fmla="*/ f167 1 622"/>
              <a:gd name="f218" fmla="*/ f168 1 326"/>
              <a:gd name="f219" fmla="*/ f169 1 622"/>
              <a:gd name="f220" fmla="*/ f170 1 326"/>
              <a:gd name="f221" fmla="*/ f171 1 622"/>
              <a:gd name="f222" fmla="*/ f172 1 622"/>
              <a:gd name="f223" fmla="*/ f173 1 622"/>
              <a:gd name="f224" fmla="*/ f174 1 326"/>
              <a:gd name="f225" fmla="*/ f175 1 622"/>
              <a:gd name="f226" fmla="*/ f176 1 326"/>
              <a:gd name="f227" fmla="*/ f177 1 622"/>
              <a:gd name="f228" fmla="*/ f178 1 326"/>
              <a:gd name="f229" fmla="*/ f179 1 622"/>
              <a:gd name="f230" fmla="*/ f180 1 326"/>
              <a:gd name="f231" fmla="*/ f181 1 622"/>
              <a:gd name="f232" fmla="*/ f182 1 326"/>
              <a:gd name="f233" fmla="*/ f183 1 622"/>
              <a:gd name="f234" fmla="*/ f184 1 326"/>
              <a:gd name="f235" fmla="*/ f185 1 622"/>
              <a:gd name="f236" fmla="*/ f186 1 326"/>
              <a:gd name="f237" fmla="*/ f187 1 622"/>
              <a:gd name="f238" fmla="*/ f188 1 326"/>
              <a:gd name="f239" fmla="*/ f189 1 622"/>
              <a:gd name="f240" fmla="*/ 0 1 f139"/>
              <a:gd name="f241" fmla="*/ f133 1 f139"/>
              <a:gd name="f242" fmla="*/ 0 1 f140"/>
              <a:gd name="f243" fmla="*/ f134 1 f140"/>
              <a:gd name="f244" fmla="*/ f191 1 f139"/>
              <a:gd name="f245" fmla="*/ f192 1 f140"/>
              <a:gd name="f246" fmla="*/ f193 1 f139"/>
              <a:gd name="f247" fmla="*/ f194 1 f140"/>
              <a:gd name="f248" fmla="*/ f195 1 f139"/>
              <a:gd name="f249" fmla="*/ f196 1 f140"/>
              <a:gd name="f250" fmla="*/ f197 1 f139"/>
              <a:gd name="f251" fmla="*/ f198 1 f140"/>
              <a:gd name="f252" fmla="*/ f199 1 f139"/>
              <a:gd name="f253" fmla="*/ f200 1 f140"/>
              <a:gd name="f254" fmla="*/ f201 1 f139"/>
              <a:gd name="f255" fmla="*/ f202 1 f140"/>
              <a:gd name="f256" fmla="*/ f203 1 f139"/>
              <a:gd name="f257" fmla="*/ f204 1 f140"/>
              <a:gd name="f258" fmla="*/ f205 1 f139"/>
              <a:gd name="f259" fmla="*/ f206 1 f140"/>
              <a:gd name="f260" fmla="*/ f207 1 f139"/>
              <a:gd name="f261" fmla="*/ f208 1 f140"/>
              <a:gd name="f262" fmla="*/ f209 1 f139"/>
              <a:gd name="f263" fmla="*/ f210 1 f140"/>
              <a:gd name="f264" fmla="*/ f211 1 f139"/>
              <a:gd name="f265" fmla="*/ f212 1 f140"/>
              <a:gd name="f266" fmla="*/ f213 1 f139"/>
              <a:gd name="f267" fmla="*/ f214 1 f140"/>
              <a:gd name="f268" fmla="*/ f215 1 f139"/>
              <a:gd name="f269" fmla="*/ f216 1 f140"/>
              <a:gd name="f270" fmla="*/ f217 1 f139"/>
              <a:gd name="f271" fmla="*/ f218 1 f140"/>
              <a:gd name="f272" fmla="*/ f219 1 f139"/>
              <a:gd name="f273" fmla="*/ f220 1 f140"/>
              <a:gd name="f274" fmla="*/ f221 1 f139"/>
              <a:gd name="f275" fmla="*/ f222 1 f139"/>
              <a:gd name="f276" fmla="*/ f223 1 f139"/>
              <a:gd name="f277" fmla="*/ f224 1 f140"/>
              <a:gd name="f278" fmla="*/ f225 1 f139"/>
              <a:gd name="f279" fmla="*/ f226 1 f140"/>
              <a:gd name="f280" fmla="*/ f227 1 f139"/>
              <a:gd name="f281" fmla="*/ f228 1 f140"/>
              <a:gd name="f282" fmla="*/ f229 1 f139"/>
              <a:gd name="f283" fmla="*/ f230 1 f140"/>
              <a:gd name="f284" fmla="*/ f231 1 f139"/>
              <a:gd name="f285" fmla="*/ f232 1 f140"/>
              <a:gd name="f286" fmla="*/ f233 1 f139"/>
              <a:gd name="f287" fmla="*/ f234 1 f140"/>
              <a:gd name="f288" fmla="*/ f235 1 f139"/>
              <a:gd name="f289" fmla="*/ f236 1 f140"/>
              <a:gd name="f290" fmla="*/ f237 1 f139"/>
              <a:gd name="f291" fmla="*/ f238 1 f140"/>
              <a:gd name="f292" fmla="*/ f239 1 f139"/>
              <a:gd name="f293" fmla="*/ f240 f130 1"/>
              <a:gd name="f294" fmla="*/ f241 f130 1"/>
              <a:gd name="f295" fmla="*/ f243 f131 1"/>
              <a:gd name="f296" fmla="*/ f242 f131 1"/>
              <a:gd name="f297" fmla="*/ f244 f130 1"/>
              <a:gd name="f298" fmla="*/ f245 f131 1"/>
              <a:gd name="f299" fmla="*/ f246 f130 1"/>
              <a:gd name="f300" fmla="*/ f247 f131 1"/>
              <a:gd name="f301" fmla="*/ f248 f130 1"/>
              <a:gd name="f302" fmla="*/ f249 f131 1"/>
              <a:gd name="f303" fmla="*/ f250 f130 1"/>
              <a:gd name="f304" fmla="*/ f251 f131 1"/>
              <a:gd name="f305" fmla="*/ f252 f130 1"/>
              <a:gd name="f306" fmla="*/ f253 f131 1"/>
              <a:gd name="f307" fmla="*/ f254 f130 1"/>
              <a:gd name="f308" fmla="*/ f255 f131 1"/>
              <a:gd name="f309" fmla="*/ f256 f130 1"/>
              <a:gd name="f310" fmla="*/ f257 f131 1"/>
              <a:gd name="f311" fmla="*/ f258 f130 1"/>
              <a:gd name="f312" fmla="*/ f259 f131 1"/>
              <a:gd name="f313" fmla="*/ f260 f130 1"/>
              <a:gd name="f314" fmla="*/ f261 f131 1"/>
              <a:gd name="f315" fmla="*/ f262 f130 1"/>
              <a:gd name="f316" fmla="*/ f263 f131 1"/>
              <a:gd name="f317" fmla="*/ f264 f130 1"/>
              <a:gd name="f318" fmla="*/ f265 f131 1"/>
              <a:gd name="f319" fmla="*/ f266 f130 1"/>
              <a:gd name="f320" fmla="*/ f267 f131 1"/>
              <a:gd name="f321" fmla="*/ f268 f130 1"/>
              <a:gd name="f322" fmla="*/ f269 f131 1"/>
              <a:gd name="f323" fmla="*/ f270 f130 1"/>
              <a:gd name="f324" fmla="*/ f271 f131 1"/>
              <a:gd name="f325" fmla="*/ f272 f130 1"/>
              <a:gd name="f326" fmla="*/ f273 f131 1"/>
              <a:gd name="f327" fmla="*/ f274 f130 1"/>
              <a:gd name="f328" fmla="*/ f275 f130 1"/>
              <a:gd name="f329" fmla="*/ f276 f130 1"/>
              <a:gd name="f330" fmla="*/ f277 f131 1"/>
              <a:gd name="f331" fmla="*/ f278 f130 1"/>
              <a:gd name="f332" fmla="*/ f279 f131 1"/>
              <a:gd name="f333" fmla="*/ f280 f130 1"/>
              <a:gd name="f334" fmla="*/ f281 f131 1"/>
              <a:gd name="f335" fmla="*/ f282 f130 1"/>
              <a:gd name="f336" fmla="*/ f283 f131 1"/>
              <a:gd name="f337" fmla="*/ f284 f130 1"/>
              <a:gd name="f338" fmla="*/ f285 f131 1"/>
              <a:gd name="f339" fmla="*/ f286 f130 1"/>
              <a:gd name="f340" fmla="*/ f287 f131 1"/>
              <a:gd name="f341" fmla="*/ f288 f130 1"/>
              <a:gd name="f342" fmla="*/ f289 f131 1"/>
              <a:gd name="f343" fmla="*/ f290 f130 1"/>
              <a:gd name="f344" fmla="*/ f291 f131 1"/>
              <a:gd name="f345" fmla="*/ f292 f1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0">
                <a:pos x="f297" y="f298"/>
              </a:cxn>
              <a:cxn ang="f190">
                <a:pos x="f299" y="f300"/>
              </a:cxn>
              <a:cxn ang="f190">
                <a:pos x="f301" y="f302"/>
              </a:cxn>
              <a:cxn ang="f190">
                <a:pos x="f303" y="f304"/>
              </a:cxn>
              <a:cxn ang="f190">
                <a:pos x="f305" y="f306"/>
              </a:cxn>
              <a:cxn ang="f190">
                <a:pos x="f307" y="f308"/>
              </a:cxn>
              <a:cxn ang="f190">
                <a:pos x="f309" y="f310"/>
              </a:cxn>
              <a:cxn ang="f190">
                <a:pos x="f311" y="f312"/>
              </a:cxn>
              <a:cxn ang="f190">
                <a:pos x="f313" y="f314"/>
              </a:cxn>
              <a:cxn ang="f190">
                <a:pos x="f315" y="f316"/>
              </a:cxn>
              <a:cxn ang="f190">
                <a:pos x="f317" y="f318"/>
              </a:cxn>
              <a:cxn ang="f190">
                <a:pos x="f319" y="f320"/>
              </a:cxn>
              <a:cxn ang="f190">
                <a:pos x="f321" y="f322"/>
              </a:cxn>
              <a:cxn ang="f190">
                <a:pos x="f323" y="f324"/>
              </a:cxn>
              <a:cxn ang="f190">
                <a:pos x="f325" y="f326"/>
              </a:cxn>
              <a:cxn ang="f190">
                <a:pos x="f327" y="f326"/>
              </a:cxn>
              <a:cxn ang="f190">
                <a:pos x="f328" y="f324"/>
              </a:cxn>
              <a:cxn ang="f190">
                <a:pos x="f329" y="f330"/>
              </a:cxn>
              <a:cxn ang="f190">
                <a:pos x="f331" y="f332"/>
              </a:cxn>
              <a:cxn ang="f190">
                <a:pos x="f333" y="f334"/>
              </a:cxn>
              <a:cxn ang="f190">
                <a:pos x="f335" y="f336"/>
              </a:cxn>
              <a:cxn ang="f190">
                <a:pos x="f337" y="f338"/>
              </a:cxn>
              <a:cxn ang="f190">
                <a:pos x="f339" y="f340"/>
              </a:cxn>
              <a:cxn ang="f190">
                <a:pos x="f341" y="f342"/>
              </a:cxn>
              <a:cxn ang="f190">
                <a:pos x="f343" y="f344"/>
              </a:cxn>
              <a:cxn ang="f190">
                <a:pos x="f345" y="f298"/>
              </a:cxn>
              <a:cxn ang="f190">
                <a:pos x="f297" y="f298"/>
              </a:cxn>
            </a:cxnLst>
            <a:rect l="f293" t="f296" r="f294" b="f295"/>
            <a:pathLst>
              <a:path w="622" h="326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19"/>
                </a:cubicBezTo>
                <a:cubicBezTo>
                  <a:pt x="f21" y="f19"/>
                  <a:pt x="f22" y="f23"/>
                  <a:pt x="f24" y="f25"/>
                </a:cubicBezTo>
                <a:cubicBezTo>
                  <a:pt x="f26" y="f25"/>
                  <a:pt x="f27" y="f25"/>
                  <a:pt x="f28" y="f29"/>
                </a:cubicBezTo>
                <a:cubicBezTo>
                  <a:pt x="f30" y="f31"/>
                  <a:pt x="f30" y="f31"/>
                  <a:pt x="f32" y="f13"/>
                </a:cubicBezTo>
                <a:cubicBezTo>
                  <a:pt x="f33" y="f25"/>
                  <a:pt x="f34" y="f35"/>
                  <a:pt x="f36" y="f37"/>
                </a:cubicBezTo>
                <a:cubicBezTo>
                  <a:pt x="f38" y="f5"/>
                  <a:pt x="f39" y="f40"/>
                  <a:pt x="f41" y="f42"/>
                </a:cubicBezTo>
                <a:cubicBezTo>
                  <a:pt x="f6" y="f23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4"/>
                  <a:pt x="f86" y="f82"/>
                </a:cubicBezTo>
                <a:cubicBezTo>
                  <a:pt x="f87" y="f80"/>
                  <a:pt x="f88" y="f78"/>
                  <a:pt x="f89" y="f76"/>
                </a:cubicBezTo>
                <a:cubicBezTo>
                  <a:pt x="f90" y="f91"/>
                  <a:pt x="f12" y="f70"/>
                  <a:pt x="f92" y="f93"/>
                </a:cubicBezTo>
                <a:cubicBezTo>
                  <a:pt x="f94" y="f95"/>
                  <a:pt x="f96" y="f97"/>
                  <a:pt x="f98" y="f7"/>
                </a:cubicBezTo>
                <a:cubicBezTo>
                  <a:pt x="f98" y="f99"/>
                  <a:pt x="f100" y="f66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50"/>
                  <a:pt x="f115" y="f48"/>
                  <a:pt x="f116" y="f117"/>
                </a:cubicBezTo>
                <a:cubicBezTo>
                  <a:pt x="f40" y="f44"/>
                  <a:pt x="f5" y="f118"/>
                  <a:pt x="f119" y="f120"/>
                </a:cubicBezTo>
                <a:cubicBezTo>
                  <a:pt x="f121" y="f122"/>
                  <a:pt x="f123" y="f5"/>
                  <a:pt x="f44" y="f119"/>
                </a:cubicBezTo>
                <a:cubicBezTo>
                  <a:pt x="f124" y="f125"/>
                  <a:pt x="f126" y="f127"/>
                  <a:pt x="f109" y="f9"/>
                </a:cubicBezTo>
                <a:cubicBezTo>
                  <a:pt x="f128" y="f9"/>
                  <a:pt x="f92" y="f9"/>
                  <a:pt x="f8" y="f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F4E32B74-918A-1C1B-F0B5-9531D10D6E45}"/>
              </a:ext>
            </a:extLst>
          </p:cNvPr>
          <p:cNvSpPr/>
          <p:nvPr/>
        </p:nvSpPr>
        <p:spPr>
          <a:xfrm>
            <a:off x="622304" y="1189040"/>
            <a:ext cx="455608" cy="4032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7"/>
              <a:gd name="f7" fmla="val 352"/>
              <a:gd name="f8" fmla="val 210"/>
              <a:gd name="f9" fmla="val 319"/>
              <a:gd name="f10" fmla="val 2"/>
              <a:gd name="f11" fmla="val 84"/>
              <a:gd name="f12" fmla="val 389"/>
              <a:gd name="f13" fmla="val 185"/>
              <a:gd name="f14" fmla="val 383"/>
              <a:gd name="f15" fmla="val 250"/>
              <a:gd name="f16" fmla="val 332"/>
              <a:gd name="f17" fmla="val 307"/>
              <a:gd name="f18" fmla="val 261"/>
              <a:gd name="f19" fmla="val 328"/>
              <a:gd name="f20" fmla="val 178"/>
              <a:gd name="f21" fmla="val 83"/>
              <a:gd name="f22" fmla="val 311"/>
              <a:gd name="f23" fmla="val 48"/>
              <a:gd name="f24" fmla="val 236"/>
              <a:gd name="f25" fmla="val 134"/>
              <a:gd name="f26" fmla="val 70"/>
              <a:gd name="f27" fmla="val 13"/>
              <a:gd name="f28" fmla="val 184"/>
              <a:gd name="f29" fmla="val 194"/>
              <a:gd name="f30" fmla="val 204"/>
              <a:gd name="f31" fmla="val 212"/>
              <a:gd name="f32" fmla="val 298"/>
              <a:gd name="f33" fmla="val 234"/>
              <a:gd name="f34" fmla="val 289"/>
              <a:gd name="f35" fmla="val 256"/>
              <a:gd name="f36" fmla="val 282"/>
              <a:gd name="f37" fmla="val 274"/>
              <a:gd name="f38" fmla="val 270"/>
              <a:gd name="f39" fmla="val 283"/>
              <a:gd name="f40" fmla="val 264"/>
              <a:gd name="f41" fmla="val 290"/>
              <a:gd name="f42" fmla="val 247"/>
              <a:gd name="f43" fmla="val 288"/>
              <a:gd name="f44" fmla="val 237"/>
              <a:gd name="f45" fmla="val 284"/>
              <a:gd name="f46" fmla="val 203"/>
              <a:gd name="f47" fmla="val 177"/>
              <a:gd name="f48" fmla="val 232"/>
              <a:gd name="f49" fmla="val 162"/>
              <a:gd name="f50" fmla="val 215"/>
              <a:gd name="f51" fmla="val 154"/>
              <a:gd name="f52" fmla="val 197"/>
              <a:gd name="f53" fmla="val 157"/>
              <a:gd name="f54" fmla="val 167"/>
              <a:gd name="f55" fmla="val 159"/>
              <a:gd name="f56" fmla="val 181"/>
              <a:gd name="f57" fmla="val 144"/>
              <a:gd name="f58" fmla="val 201"/>
              <a:gd name="f59" fmla="val 136"/>
              <a:gd name="f60" fmla="val 225"/>
              <a:gd name="f61" fmla="val 129"/>
              <a:gd name="f62" fmla="val 244"/>
              <a:gd name="f63" fmla="val 133"/>
              <a:gd name="f64" fmla="val 262"/>
              <a:gd name="f65" fmla="val 149"/>
              <a:gd name="f66" fmla="val 272"/>
              <a:gd name="f67" fmla="val 168"/>
              <a:gd name="f68" fmla="val 190"/>
              <a:gd name="f69" fmla="val 163"/>
              <a:gd name="f70" fmla="val 165"/>
              <a:gd name="f71" fmla="val 156"/>
              <a:gd name="f72" fmla="val 152"/>
              <a:gd name="f73" fmla="val 148"/>
              <a:gd name="f74" fmla="val 143"/>
              <a:gd name="f75" fmla="val 141"/>
              <a:gd name="f76" fmla="val 145"/>
              <a:gd name="f77" fmla="val 125"/>
              <a:gd name="f78" fmla="val 155"/>
              <a:gd name="f79" fmla="val 124"/>
              <a:gd name="f80" fmla="val 135"/>
              <a:gd name="f81" fmla="val 179"/>
              <a:gd name="f82" fmla="val 170"/>
              <a:gd name="f83" fmla="val 182"/>
              <a:gd name="f84" fmla="val 277"/>
              <a:gd name="f85" fmla="val 280"/>
              <a:gd name="f86" fmla="val 287"/>
              <a:gd name="f87" fmla="val 175"/>
              <a:gd name="f88" fmla="val 296"/>
              <a:gd name="f89" fmla="val 160"/>
              <a:gd name="f90" fmla="val 295"/>
              <a:gd name="f91" fmla="val 285"/>
              <a:gd name="f92" fmla="val 278"/>
              <a:gd name="f93" fmla="val 267"/>
              <a:gd name="f94" fmla="val 259"/>
              <a:gd name="f95" fmla="val 150"/>
              <a:gd name="f96" fmla="val 169"/>
              <a:gd name="f97" fmla="+- 0 0 -90"/>
              <a:gd name="f98" fmla="*/ f3 1 397"/>
              <a:gd name="f99" fmla="*/ f4 1 352"/>
              <a:gd name="f100" fmla="val f5"/>
              <a:gd name="f101" fmla="val f6"/>
              <a:gd name="f102" fmla="val f7"/>
              <a:gd name="f103" fmla="*/ f97 f0 1"/>
              <a:gd name="f104" fmla="+- f102 0 f100"/>
              <a:gd name="f105" fmla="+- f101 0 f100"/>
              <a:gd name="f106" fmla="*/ f103 1 f2"/>
              <a:gd name="f107" fmla="*/ f105 1 397"/>
              <a:gd name="f108" fmla="*/ f104 1 352"/>
              <a:gd name="f109" fmla="*/ 210 f105 1"/>
              <a:gd name="f110" fmla="*/ 0 f104 1"/>
              <a:gd name="f111" fmla="*/ 389 f105 1"/>
              <a:gd name="f112" fmla="*/ 185 f104 1"/>
              <a:gd name="f113" fmla="*/ 261 f105 1"/>
              <a:gd name="f114" fmla="*/ 328 f104 1"/>
              <a:gd name="f115" fmla="*/ 48 f105 1"/>
              <a:gd name="f116" fmla="*/ 236 f104 1"/>
              <a:gd name="f117" fmla="*/ 184 f105 1"/>
              <a:gd name="f118" fmla="*/ 2 f104 1"/>
              <a:gd name="f119" fmla="*/ 212 f105 1"/>
              <a:gd name="f120" fmla="*/ 298 f104 1"/>
              <a:gd name="f121" fmla="*/ 274 f105 1"/>
              <a:gd name="f122" fmla="*/ 270 f104 1"/>
              <a:gd name="f123" fmla="*/ 288 f105 1"/>
              <a:gd name="f124" fmla="*/ 237 f104 1"/>
              <a:gd name="f125" fmla="*/ 232 f105 1"/>
              <a:gd name="f126" fmla="*/ 162 f104 1"/>
              <a:gd name="f127" fmla="*/ 180 f105 1"/>
              <a:gd name="f128" fmla="*/ 167 f104 1"/>
              <a:gd name="f129" fmla="*/ 136 f105 1"/>
              <a:gd name="f130" fmla="*/ 225 f104 1"/>
              <a:gd name="f131" fmla="*/ 149 f105 1"/>
              <a:gd name="f132" fmla="*/ 272 f104 1"/>
              <a:gd name="f133" fmla="*/ 163 f105 1"/>
              <a:gd name="f134" fmla="*/ 165 f104 1"/>
              <a:gd name="f135" fmla="*/ 156 f104 1"/>
              <a:gd name="f136" fmla="*/ 141 f105 1"/>
              <a:gd name="f137" fmla="*/ 144 f104 1"/>
              <a:gd name="f138" fmla="*/ 124 f105 1"/>
              <a:gd name="f139" fmla="*/ 178 f104 1"/>
              <a:gd name="f140" fmla="*/ 182 f104 1"/>
              <a:gd name="f141" fmla="*/ 283 f105 1"/>
              <a:gd name="f142" fmla="*/ 296 f105 1"/>
              <a:gd name="f143" fmla="*/ 160 f104 1"/>
              <a:gd name="f144" fmla="*/ 278 f105 1"/>
              <a:gd name="f145" fmla="*/ 143 f104 1"/>
              <a:gd name="f146" fmla="+- f106 0 f1"/>
              <a:gd name="f147" fmla="*/ f109 1 397"/>
              <a:gd name="f148" fmla="*/ f110 1 352"/>
              <a:gd name="f149" fmla="*/ f111 1 397"/>
              <a:gd name="f150" fmla="*/ f112 1 352"/>
              <a:gd name="f151" fmla="*/ f113 1 397"/>
              <a:gd name="f152" fmla="*/ f114 1 352"/>
              <a:gd name="f153" fmla="*/ f115 1 397"/>
              <a:gd name="f154" fmla="*/ f116 1 352"/>
              <a:gd name="f155" fmla="*/ f117 1 397"/>
              <a:gd name="f156" fmla="*/ f118 1 352"/>
              <a:gd name="f157" fmla="*/ f119 1 397"/>
              <a:gd name="f158" fmla="*/ f120 1 352"/>
              <a:gd name="f159" fmla="*/ f121 1 397"/>
              <a:gd name="f160" fmla="*/ f122 1 352"/>
              <a:gd name="f161" fmla="*/ f123 1 397"/>
              <a:gd name="f162" fmla="*/ f124 1 352"/>
              <a:gd name="f163" fmla="*/ f125 1 397"/>
              <a:gd name="f164" fmla="*/ f126 1 352"/>
              <a:gd name="f165" fmla="*/ f127 1 397"/>
              <a:gd name="f166" fmla="*/ f128 1 352"/>
              <a:gd name="f167" fmla="*/ f129 1 397"/>
              <a:gd name="f168" fmla="*/ f130 1 352"/>
              <a:gd name="f169" fmla="*/ f131 1 397"/>
              <a:gd name="f170" fmla="*/ f132 1 352"/>
              <a:gd name="f171" fmla="*/ f133 1 397"/>
              <a:gd name="f172" fmla="*/ f134 1 352"/>
              <a:gd name="f173" fmla="*/ f135 1 352"/>
              <a:gd name="f174" fmla="*/ f136 1 397"/>
              <a:gd name="f175" fmla="*/ f137 1 352"/>
              <a:gd name="f176" fmla="*/ f138 1 397"/>
              <a:gd name="f177" fmla="*/ f139 1 352"/>
              <a:gd name="f178" fmla="*/ f140 1 352"/>
              <a:gd name="f179" fmla="*/ f141 1 397"/>
              <a:gd name="f180" fmla="*/ f142 1 397"/>
              <a:gd name="f181" fmla="*/ f143 1 352"/>
              <a:gd name="f182" fmla="*/ f144 1 397"/>
              <a:gd name="f183" fmla="*/ f145 1 352"/>
              <a:gd name="f184" fmla="*/ 0 1 f107"/>
              <a:gd name="f185" fmla="*/ f101 1 f107"/>
              <a:gd name="f186" fmla="*/ 0 1 f108"/>
              <a:gd name="f187" fmla="*/ f102 1 f108"/>
              <a:gd name="f188" fmla="*/ f147 1 f107"/>
              <a:gd name="f189" fmla="*/ f148 1 f108"/>
              <a:gd name="f190" fmla="*/ f149 1 f107"/>
              <a:gd name="f191" fmla="*/ f150 1 f108"/>
              <a:gd name="f192" fmla="*/ f151 1 f107"/>
              <a:gd name="f193" fmla="*/ f152 1 f108"/>
              <a:gd name="f194" fmla="*/ f153 1 f107"/>
              <a:gd name="f195" fmla="*/ f154 1 f108"/>
              <a:gd name="f196" fmla="*/ f155 1 f107"/>
              <a:gd name="f197" fmla="*/ f156 1 f108"/>
              <a:gd name="f198" fmla="*/ f157 1 f107"/>
              <a:gd name="f199" fmla="*/ f158 1 f108"/>
              <a:gd name="f200" fmla="*/ f159 1 f107"/>
              <a:gd name="f201" fmla="*/ f160 1 f108"/>
              <a:gd name="f202" fmla="*/ f161 1 f107"/>
              <a:gd name="f203" fmla="*/ f162 1 f108"/>
              <a:gd name="f204" fmla="*/ f163 1 f107"/>
              <a:gd name="f205" fmla="*/ f164 1 f108"/>
              <a:gd name="f206" fmla="*/ f165 1 f107"/>
              <a:gd name="f207" fmla="*/ f166 1 f108"/>
              <a:gd name="f208" fmla="*/ f167 1 f107"/>
              <a:gd name="f209" fmla="*/ f168 1 f108"/>
              <a:gd name="f210" fmla="*/ f169 1 f107"/>
              <a:gd name="f211" fmla="*/ f170 1 f108"/>
              <a:gd name="f212" fmla="*/ f171 1 f107"/>
              <a:gd name="f213" fmla="*/ f172 1 f108"/>
              <a:gd name="f214" fmla="*/ f173 1 f108"/>
              <a:gd name="f215" fmla="*/ f174 1 f107"/>
              <a:gd name="f216" fmla="*/ f175 1 f108"/>
              <a:gd name="f217" fmla="*/ f176 1 f107"/>
              <a:gd name="f218" fmla="*/ f177 1 f108"/>
              <a:gd name="f219" fmla="*/ f178 1 f108"/>
              <a:gd name="f220" fmla="*/ f179 1 f107"/>
              <a:gd name="f221" fmla="*/ f180 1 f107"/>
              <a:gd name="f222" fmla="*/ f181 1 f108"/>
              <a:gd name="f223" fmla="*/ f182 1 f107"/>
              <a:gd name="f224" fmla="*/ f183 1 f108"/>
              <a:gd name="f225" fmla="*/ f184 f98 1"/>
              <a:gd name="f226" fmla="*/ f185 f98 1"/>
              <a:gd name="f227" fmla="*/ f187 f99 1"/>
              <a:gd name="f228" fmla="*/ f186 f99 1"/>
              <a:gd name="f229" fmla="*/ f188 f98 1"/>
              <a:gd name="f230" fmla="*/ f189 f99 1"/>
              <a:gd name="f231" fmla="*/ f190 f98 1"/>
              <a:gd name="f232" fmla="*/ f191 f99 1"/>
              <a:gd name="f233" fmla="*/ f192 f98 1"/>
              <a:gd name="f234" fmla="*/ f193 f99 1"/>
              <a:gd name="f235" fmla="*/ f194 f98 1"/>
              <a:gd name="f236" fmla="*/ f195 f99 1"/>
              <a:gd name="f237" fmla="*/ f196 f98 1"/>
              <a:gd name="f238" fmla="*/ f197 f99 1"/>
              <a:gd name="f239" fmla="*/ f198 f98 1"/>
              <a:gd name="f240" fmla="*/ f199 f99 1"/>
              <a:gd name="f241" fmla="*/ f200 f98 1"/>
              <a:gd name="f242" fmla="*/ f201 f99 1"/>
              <a:gd name="f243" fmla="*/ f202 f98 1"/>
              <a:gd name="f244" fmla="*/ f203 f99 1"/>
              <a:gd name="f245" fmla="*/ f204 f98 1"/>
              <a:gd name="f246" fmla="*/ f205 f99 1"/>
              <a:gd name="f247" fmla="*/ f206 f98 1"/>
              <a:gd name="f248" fmla="*/ f207 f99 1"/>
              <a:gd name="f249" fmla="*/ f208 f98 1"/>
              <a:gd name="f250" fmla="*/ f209 f99 1"/>
              <a:gd name="f251" fmla="*/ f210 f98 1"/>
              <a:gd name="f252" fmla="*/ f211 f99 1"/>
              <a:gd name="f253" fmla="*/ f212 f98 1"/>
              <a:gd name="f254" fmla="*/ f213 f99 1"/>
              <a:gd name="f255" fmla="*/ f214 f99 1"/>
              <a:gd name="f256" fmla="*/ f215 f98 1"/>
              <a:gd name="f257" fmla="*/ f216 f99 1"/>
              <a:gd name="f258" fmla="*/ f217 f98 1"/>
              <a:gd name="f259" fmla="*/ f218 f99 1"/>
              <a:gd name="f260" fmla="*/ f219 f99 1"/>
              <a:gd name="f261" fmla="*/ f220 f98 1"/>
              <a:gd name="f262" fmla="*/ f221 f98 1"/>
              <a:gd name="f263" fmla="*/ f222 f99 1"/>
              <a:gd name="f264" fmla="*/ f223 f98 1"/>
              <a:gd name="f265" fmla="*/ f224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6">
                <a:pos x="f229" y="f230"/>
              </a:cxn>
              <a:cxn ang="f146">
                <a:pos x="f231" y="f232"/>
              </a:cxn>
              <a:cxn ang="f146">
                <a:pos x="f233" y="f234"/>
              </a:cxn>
              <a:cxn ang="f146">
                <a:pos x="f235" y="f236"/>
              </a:cxn>
              <a:cxn ang="f146">
                <a:pos x="f237" y="f238"/>
              </a:cxn>
              <a:cxn ang="f146">
                <a:pos x="f229" y="f230"/>
              </a:cxn>
              <a:cxn ang="f146">
                <a:pos x="f239" y="f240"/>
              </a:cxn>
              <a:cxn ang="f146">
                <a:pos x="f241" y="f242"/>
              </a:cxn>
              <a:cxn ang="f146">
                <a:pos x="f243" y="f244"/>
              </a:cxn>
              <a:cxn ang="f146">
                <a:pos x="f245" y="f246"/>
              </a:cxn>
              <a:cxn ang="f146">
                <a:pos x="f247" y="f248"/>
              </a:cxn>
              <a:cxn ang="f146">
                <a:pos x="f249" y="f250"/>
              </a:cxn>
              <a:cxn ang="f146">
                <a:pos x="f251" y="f252"/>
              </a:cxn>
              <a:cxn ang="f146">
                <a:pos x="f239" y="f240"/>
              </a:cxn>
              <a:cxn ang="f146">
                <a:pos x="f253" y="f254"/>
              </a:cxn>
              <a:cxn ang="f146">
                <a:pos x="f253" y="f255"/>
              </a:cxn>
              <a:cxn ang="f146">
                <a:pos x="f256" y="f257"/>
              </a:cxn>
              <a:cxn ang="f146">
                <a:pos x="f258" y="f246"/>
              </a:cxn>
              <a:cxn ang="f146">
                <a:pos x="f256" y="f259"/>
              </a:cxn>
              <a:cxn ang="f146">
                <a:pos x="f253" y="f254"/>
              </a:cxn>
              <a:cxn ang="f146">
                <a:pos x="f241" y="f260"/>
              </a:cxn>
              <a:cxn ang="f146">
                <a:pos x="f261" y="f260"/>
              </a:cxn>
              <a:cxn ang="f146">
                <a:pos x="f262" y="f263"/>
              </a:cxn>
              <a:cxn ang="f146">
                <a:pos x="f264" y="f265"/>
              </a:cxn>
              <a:cxn ang="f146">
                <a:pos x="f233" y="f246"/>
              </a:cxn>
              <a:cxn ang="f146">
                <a:pos x="f241" y="f260"/>
              </a:cxn>
            </a:cxnLst>
            <a:rect l="f225" t="f228" r="f226" b="f227"/>
            <a:pathLst>
              <a:path w="397" h="352">
                <a:moveTo>
                  <a:pt x="f8" y="f5"/>
                </a:moveTo>
                <a:cubicBezTo>
                  <a:pt x="f9" y="f10"/>
                  <a:pt x="f6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7"/>
                  <a:pt x="f21" y="f22"/>
                  <a:pt x="f23" y="f24"/>
                </a:cubicBezTo>
                <a:cubicBezTo>
                  <a:pt x="f5" y="f25"/>
                  <a:pt x="f26" y="f27"/>
                  <a:pt x="f28" y="f10"/>
                </a:cubicBezTo>
                <a:cubicBezTo>
                  <a:pt x="f29" y="f5"/>
                  <a:pt x="f30" y="f5"/>
                  <a:pt x="f8" y="f5"/>
                </a:cubicBezTo>
                <a:close/>
                <a:moveTo>
                  <a:pt x="f31" y="f32"/>
                </a:move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0" y="f47"/>
                  <a:pt x="f48" y="f49"/>
                </a:cubicBezTo>
                <a:cubicBezTo>
                  <a:pt x="f50" y="f51"/>
                  <a:pt x="f52" y="f53"/>
                  <a:pt x="f2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36"/>
                  <a:pt x="f68" y="f34"/>
                  <a:pt x="f31" y="f32"/>
                </a:cubicBezTo>
                <a:close/>
                <a:moveTo>
                  <a:pt x="f69" y="f70"/>
                </a:moveTo>
                <a:cubicBezTo>
                  <a:pt x="f69" y="f49"/>
                  <a:pt x="f69" y="f55"/>
                  <a:pt x="f69" y="f71"/>
                </a:cubicBezTo>
                <a:cubicBezTo>
                  <a:pt x="f71" y="f72"/>
                  <a:pt x="f73" y="f74"/>
                  <a:pt x="f75" y="f57"/>
                </a:cubicBezTo>
                <a:cubicBezTo>
                  <a:pt x="f25" y="f76"/>
                  <a:pt x="f77" y="f78"/>
                  <a:pt x="f79" y="f49"/>
                </a:cubicBezTo>
                <a:cubicBezTo>
                  <a:pt x="f79" y="f54"/>
                  <a:pt x="f80" y="f20"/>
                  <a:pt x="f75" y="f20"/>
                </a:cubicBezTo>
                <a:cubicBezTo>
                  <a:pt x="f73" y="f81"/>
                  <a:pt x="f71" y="f82"/>
                  <a:pt x="f69" y="f70"/>
                </a:cubicBezTo>
                <a:close/>
                <a:moveTo>
                  <a:pt x="f37" y="f83"/>
                </a:moveTo>
                <a:cubicBezTo>
                  <a:pt x="f84" y="f83"/>
                  <a:pt x="f85" y="f83"/>
                  <a:pt x="f39" y="f83"/>
                </a:cubicBezTo>
                <a:cubicBezTo>
                  <a:pt x="f86" y="f87"/>
                  <a:pt x="f88" y="f54"/>
                  <a:pt x="f88" y="f89"/>
                </a:cubicBezTo>
                <a:cubicBezTo>
                  <a:pt x="f90" y="f51"/>
                  <a:pt x="f91" y="f76"/>
                  <a:pt x="f92" y="f74"/>
                </a:cubicBezTo>
                <a:cubicBezTo>
                  <a:pt x="f93" y="f75"/>
                  <a:pt x="f94" y="f95"/>
                  <a:pt x="f18" y="f49"/>
                </a:cubicBezTo>
                <a:cubicBezTo>
                  <a:pt x="f64" y="f96"/>
                  <a:pt x="f38" y="f87"/>
                  <a:pt x="f37" y="f83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Freeform 16">
            <a:extLst>
              <a:ext uri="{FF2B5EF4-FFF2-40B4-BE49-F238E27FC236}">
                <a16:creationId xmlns:a16="http://schemas.microsoft.com/office/drawing/2014/main" id="{8DC68BA9-21B6-EB47-A60E-37C0EC9D369F}"/>
              </a:ext>
            </a:extLst>
          </p:cNvPr>
          <p:cNvSpPr/>
          <p:nvPr/>
        </p:nvSpPr>
        <p:spPr>
          <a:xfrm>
            <a:off x="587373" y="1889122"/>
            <a:ext cx="206370" cy="23494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9"/>
              <a:gd name="f7" fmla="val 204"/>
              <a:gd name="f8" fmla="val 176"/>
              <a:gd name="f9" fmla="val 115"/>
              <a:gd name="f10" fmla="val 159"/>
              <a:gd name="f11" fmla="val 139"/>
              <a:gd name="f12" fmla="val 201"/>
              <a:gd name="f13" fmla="val 105"/>
              <a:gd name="f14" fmla="val 202"/>
              <a:gd name="f15" fmla="val 68"/>
              <a:gd name="f16" fmla="val 40"/>
              <a:gd name="f17" fmla="val 186"/>
              <a:gd name="f18" fmla="val 23"/>
              <a:gd name="f19" fmla="val 156"/>
              <a:gd name="f20" fmla="val 5"/>
              <a:gd name="f21" fmla="val 126"/>
              <a:gd name="f22" fmla="val 92"/>
              <a:gd name="f23" fmla="val 18"/>
              <a:gd name="f24" fmla="val 58"/>
              <a:gd name="f25" fmla="val 42"/>
              <a:gd name="f26" fmla="val 11"/>
              <a:gd name="f27" fmla="val 101"/>
              <a:gd name="f28" fmla="val 141"/>
              <a:gd name="f29" fmla="val 35"/>
              <a:gd name="f30" fmla="val 164"/>
              <a:gd name="f31" fmla="val 57"/>
              <a:gd name="f32" fmla="val 83"/>
              <a:gd name="f33" fmla="+- 0 0 -90"/>
              <a:gd name="f34" fmla="*/ f3 1 179"/>
              <a:gd name="f35" fmla="*/ f4 1 204"/>
              <a:gd name="f36" fmla="val f5"/>
              <a:gd name="f37" fmla="val f6"/>
              <a:gd name="f38" fmla="val f7"/>
              <a:gd name="f39" fmla="*/ f33 f0 1"/>
              <a:gd name="f40" fmla="+- f38 0 f36"/>
              <a:gd name="f41" fmla="+- f37 0 f36"/>
              <a:gd name="f42" fmla="*/ f39 1 f2"/>
              <a:gd name="f43" fmla="*/ f41 1 179"/>
              <a:gd name="f44" fmla="*/ f40 1 204"/>
              <a:gd name="f45" fmla="*/ 176 f41 1"/>
              <a:gd name="f46" fmla="*/ 115 f40 1"/>
              <a:gd name="f47" fmla="*/ 105 f41 1"/>
              <a:gd name="f48" fmla="*/ 202 f40 1"/>
              <a:gd name="f49" fmla="*/ 23 f41 1"/>
              <a:gd name="f50" fmla="*/ 156 f40 1"/>
              <a:gd name="f51" fmla="*/ 18 f41 1"/>
              <a:gd name="f52" fmla="*/ 58 f40 1"/>
              <a:gd name="f53" fmla="*/ 141 f41 1"/>
              <a:gd name="f54" fmla="*/ 35 f40 1"/>
              <a:gd name="f55" fmla="+- f42 0 f1"/>
              <a:gd name="f56" fmla="*/ f45 1 179"/>
              <a:gd name="f57" fmla="*/ f46 1 204"/>
              <a:gd name="f58" fmla="*/ f47 1 179"/>
              <a:gd name="f59" fmla="*/ f48 1 204"/>
              <a:gd name="f60" fmla="*/ f49 1 179"/>
              <a:gd name="f61" fmla="*/ f50 1 204"/>
              <a:gd name="f62" fmla="*/ f51 1 179"/>
              <a:gd name="f63" fmla="*/ f52 1 204"/>
              <a:gd name="f64" fmla="*/ f53 1 179"/>
              <a:gd name="f65" fmla="*/ f54 1 204"/>
              <a:gd name="f66" fmla="*/ 0 1 f43"/>
              <a:gd name="f67" fmla="*/ f37 1 f43"/>
              <a:gd name="f68" fmla="*/ 0 1 f44"/>
              <a:gd name="f69" fmla="*/ f38 1 f44"/>
              <a:gd name="f70" fmla="*/ f56 1 f43"/>
              <a:gd name="f71" fmla="*/ f57 1 f44"/>
              <a:gd name="f72" fmla="*/ f58 1 f43"/>
              <a:gd name="f73" fmla="*/ f59 1 f44"/>
              <a:gd name="f74" fmla="*/ f60 1 f43"/>
              <a:gd name="f75" fmla="*/ f61 1 f44"/>
              <a:gd name="f76" fmla="*/ f62 1 f43"/>
              <a:gd name="f77" fmla="*/ f63 1 f44"/>
              <a:gd name="f78" fmla="*/ f64 1 f43"/>
              <a:gd name="f79" fmla="*/ f65 1 f44"/>
              <a:gd name="f80" fmla="*/ f66 f34 1"/>
              <a:gd name="f81" fmla="*/ f67 f34 1"/>
              <a:gd name="f82" fmla="*/ f69 f35 1"/>
              <a:gd name="f83" fmla="*/ f68 f35 1"/>
              <a:gd name="f84" fmla="*/ f70 f34 1"/>
              <a:gd name="f85" fmla="*/ f71 f35 1"/>
              <a:gd name="f86" fmla="*/ f72 f34 1"/>
              <a:gd name="f87" fmla="*/ f73 f35 1"/>
              <a:gd name="f88" fmla="*/ f74 f34 1"/>
              <a:gd name="f89" fmla="*/ f75 f35 1"/>
              <a:gd name="f90" fmla="*/ f76 f34 1"/>
              <a:gd name="f91" fmla="*/ f77 f35 1"/>
              <a:gd name="f92" fmla="*/ f78 f34 1"/>
              <a:gd name="f93" fmla="*/ f79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84" y="f85"/>
              </a:cxn>
              <a:cxn ang="f55">
                <a:pos x="f86" y="f87"/>
              </a:cxn>
              <a:cxn ang="f55">
                <a:pos x="f88" y="f89"/>
              </a:cxn>
              <a:cxn ang="f55">
                <a:pos x="f90" y="f91"/>
              </a:cxn>
              <a:cxn ang="f55">
                <a:pos x="f92" y="f93"/>
              </a:cxn>
              <a:cxn ang="f55">
                <a:pos x="f84" y="f85"/>
              </a:cxn>
            </a:cxnLst>
            <a:rect l="f80" t="f83" r="f81" b="f82"/>
            <a:pathLst>
              <a:path w="179" h="204">
                <a:moveTo>
                  <a:pt x="f8" y="f9"/>
                </a:moveTo>
                <a:cubicBezTo>
                  <a:pt x="f6" y="f10"/>
                  <a:pt x="f11" y="f12"/>
                  <a:pt x="f13" y="f14"/>
                </a:cubicBezTo>
                <a:cubicBezTo>
                  <a:pt x="f15" y="f7"/>
                  <a:pt x="f16" y="f17"/>
                  <a:pt x="f18" y="f19"/>
                </a:cubicBezTo>
                <a:cubicBezTo>
                  <a:pt x="f20" y="f21"/>
                  <a:pt x="f5" y="f22"/>
                  <a:pt x="f23" y="f24"/>
                </a:cubicBezTo>
                <a:cubicBezTo>
                  <a:pt x="f25" y="f26"/>
                  <a:pt x="f27" y="f5"/>
                  <a:pt x="f28" y="f29"/>
                </a:cubicBezTo>
                <a:cubicBezTo>
                  <a:pt x="f30" y="f31"/>
                  <a:pt x="f8" y="f32"/>
                  <a:pt x="f8" y="f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Freeform 17">
            <a:extLst>
              <a:ext uri="{FF2B5EF4-FFF2-40B4-BE49-F238E27FC236}">
                <a16:creationId xmlns:a16="http://schemas.microsoft.com/office/drawing/2014/main" id="{8E1E1E23-F3CB-687F-DE3E-637EC81DA133}"/>
              </a:ext>
            </a:extLst>
          </p:cNvPr>
          <p:cNvSpPr/>
          <p:nvPr/>
        </p:nvSpPr>
        <p:spPr>
          <a:xfrm>
            <a:off x="925509" y="1892295"/>
            <a:ext cx="233364" cy="23019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4"/>
              <a:gd name="f7" fmla="val 201"/>
              <a:gd name="f8" fmla="val 88"/>
              <a:gd name="f9" fmla="val 198"/>
              <a:gd name="f10" fmla="val 52"/>
              <a:gd name="f11" fmla="val 33"/>
              <a:gd name="f12" fmla="val 177"/>
              <a:gd name="f13" fmla="val 20"/>
              <a:gd name="f14" fmla="val 150"/>
              <a:gd name="f15" fmla="val 109"/>
              <a:gd name="f16" fmla="val 18"/>
              <a:gd name="f17" fmla="val 56"/>
              <a:gd name="f18" fmla="val 27"/>
              <a:gd name="f19" fmla="val 97"/>
              <a:gd name="f20" fmla="val 146"/>
              <a:gd name="f21" fmla="val 12"/>
              <a:gd name="f22" fmla="val 170"/>
              <a:gd name="f23" fmla="val 55"/>
              <a:gd name="f24" fmla="val 117"/>
              <a:gd name="f25" fmla="val 158"/>
              <a:gd name="f26" fmla="val 199"/>
              <a:gd name="f27" fmla="+- 0 0 -90"/>
              <a:gd name="f28" fmla="*/ f3 1 204"/>
              <a:gd name="f29" fmla="*/ f4 1 201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204"/>
              <a:gd name="f38" fmla="*/ f34 1 201"/>
              <a:gd name="f39" fmla="*/ 88 f35 1"/>
              <a:gd name="f40" fmla="*/ 198 f34 1"/>
              <a:gd name="f41" fmla="*/ 20 f35 1"/>
              <a:gd name="f42" fmla="*/ 150 f34 1"/>
              <a:gd name="f43" fmla="*/ 56 f35 1"/>
              <a:gd name="f44" fmla="*/ 27 f34 1"/>
              <a:gd name="f45" fmla="*/ 170 f35 1"/>
              <a:gd name="f46" fmla="*/ 55 f34 1"/>
              <a:gd name="f47" fmla="+- f36 0 f1"/>
              <a:gd name="f48" fmla="*/ f39 1 204"/>
              <a:gd name="f49" fmla="*/ f40 1 201"/>
              <a:gd name="f50" fmla="*/ f41 1 204"/>
              <a:gd name="f51" fmla="*/ f42 1 201"/>
              <a:gd name="f52" fmla="*/ f43 1 204"/>
              <a:gd name="f53" fmla="*/ f44 1 201"/>
              <a:gd name="f54" fmla="*/ f45 1 204"/>
              <a:gd name="f55" fmla="*/ f46 1 201"/>
              <a:gd name="f56" fmla="*/ 0 1 f37"/>
              <a:gd name="f57" fmla="*/ f31 1 f37"/>
              <a:gd name="f58" fmla="*/ 0 1 f38"/>
              <a:gd name="f59" fmla="*/ f32 1 f38"/>
              <a:gd name="f60" fmla="*/ f48 1 f37"/>
              <a:gd name="f61" fmla="*/ f49 1 f38"/>
              <a:gd name="f62" fmla="*/ f50 1 f37"/>
              <a:gd name="f63" fmla="*/ f51 1 f38"/>
              <a:gd name="f64" fmla="*/ f52 1 f37"/>
              <a:gd name="f65" fmla="*/ f53 1 f38"/>
              <a:gd name="f66" fmla="*/ f54 1 f37"/>
              <a:gd name="f67" fmla="*/ f55 1 f38"/>
              <a:gd name="f68" fmla="*/ f56 f28 1"/>
              <a:gd name="f69" fmla="*/ f57 f28 1"/>
              <a:gd name="f70" fmla="*/ f59 f29 1"/>
              <a:gd name="f71" fmla="*/ f58 f29 1"/>
              <a:gd name="f72" fmla="*/ f60 f28 1"/>
              <a:gd name="f73" fmla="*/ f61 f29 1"/>
              <a:gd name="f74" fmla="*/ f62 f28 1"/>
              <a:gd name="f75" fmla="*/ f63 f29 1"/>
              <a:gd name="f76" fmla="*/ f64 f28 1"/>
              <a:gd name="f77" fmla="*/ f65 f29 1"/>
              <a:gd name="f78" fmla="*/ f66 f28 1"/>
              <a:gd name="f79" fmla="*/ f67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2" y="f73"/>
              </a:cxn>
              <a:cxn ang="f47">
                <a:pos x="f74" y="f75"/>
              </a:cxn>
              <a:cxn ang="f47">
                <a:pos x="f76" y="f77"/>
              </a:cxn>
              <a:cxn ang="f47">
                <a:pos x="f78" y="f79"/>
              </a:cxn>
              <a:cxn ang="f47">
                <a:pos x="f72" y="f73"/>
              </a:cxn>
            </a:cxnLst>
            <a:rect l="f68" t="f71" r="f69" b="f70"/>
            <a:pathLst>
              <a:path w="204" h="201">
                <a:moveTo>
                  <a:pt x="f8" y="f9"/>
                </a:moveTo>
                <a:cubicBezTo>
                  <a:pt x="f10" y="f7"/>
                  <a:pt x="f11" y="f12"/>
                  <a:pt x="f13" y="f14"/>
                </a:cubicBezTo>
                <a:cubicBezTo>
                  <a:pt x="f5" y="f15"/>
                  <a:pt x="f16" y="f10"/>
                  <a:pt x="f17" y="f18"/>
                </a:cubicBezTo>
                <a:cubicBezTo>
                  <a:pt x="f19" y="f5"/>
                  <a:pt x="f20" y="f21"/>
                  <a:pt x="f22" y="f23"/>
                </a:cubicBezTo>
                <a:cubicBezTo>
                  <a:pt x="f6" y="f24"/>
                  <a:pt x="f25" y="f26"/>
                  <a:pt x="f8" y="f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B4B95665-64D3-D1D6-7E85-CE63C857EE56}"/>
              </a:ext>
            </a:extLst>
          </p:cNvPr>
          <p:cNvSpPr/>
          <p:nvPr/>
        </p:nvSpPr>
        <p:spPr>
          <a:xfrm>
            <a:off x="620713" y="1155701"/>
            <a:ext cx="106363" cy="1031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"/>
              <a:gd name="f7" fmla="val 90"/>
              <a:gd name="f8" fmla="val 19"/>
              <a:gd name="f9" fmla="val 8"/>
              <a:gd name="f10" fmla="val 87"/>
              <a:gd name="f11" fmla="val 69"/>
              <a:gd name="f12" fmla="val 4"/>
              <a:gd name="f13" fmla="val 47"/>
              <a:gd name="f14" fmla="val 7"/>
              <a:gd name="f15" fmla="val 26"/>
              <a:gd name="f16" fmla="val 21"/>
              <a:gd name="f17" fmla="val 12"/>
              <a:gd name="f18" fmla="val 42"/>
              <a:gd name="f19" fmla="val 6"/>
              <a:gd name="f20" fmla="val 62"/>
              <a:gd name="f21" fmla="val 82"/>
              <a:gd name="f22" fmla="val 22"/>
              <a:gd name="f23" fmla="val 67"/>
              <a:gd name="f24" fmla="val 45"/>
              <a:gd name="f25" fmla="val 43"/>
              <a:gd name="f26" fmla="val 68"/>
              <a:gd name="f27" fmla="+- 0 0 -90"/>
              <a:gd name="f28" fmla="*/ f3 1 92"/>
              <a:gd name="f29" fmla="*/ f4 1 90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92"/>
              <a:gd name="f38" fmla="*/ f34 1 90"/>
              <a:gd name="f39" fmla="*/ 19 f35 1"/>
              <a:gd name="f40" fmla="*/ 90 f34 1"/>
              <a:gd name="f41" fmla="*/ 4 f35 1"/>
              <a:gd name="f42" fmla="*/ 47 f34 1"/>
              <a:gd name="f43" fmla="*/ 42 f35 1"/>
              <a:gd name="f44" fmla="*/ 6 f34 1"/>
              <a:gd name="f45" fmla="*/ 92 f35 1"/>
              <a:gd name="f46" fmla="*/ 22 f34 1"/>
              <a:gd name="f47" fmla="+- f36 0 f1"/>
              <a:gd name="f48" fmla="*/ f39 1 92"/>
              <a:gd name="f49" fmla="*/ f40 1 90"/>
              <a:gd name="f50" fmla="*/ f41 1 92"/>
              <a:gd name="f51" fmla="*/ f42 1 90"/>
              <a:gd name="f52" fmla="*/ f43 1 92"/>
              <a:gd name="f53" fmla="*/ f44 1 90"/>
              <a:gd name="f54" fmla="*/ f45 1 92"/>
              <a:gd name="f55" fmla="*/ f46 1 90"/>
              <a:gd name="f56" fmla="*/ 0 1 f37"/>
              <a:gd name="f57" fmla="*/ f31 1 f37"/>
              <a:gd name="f58" fmla="*/ 0 1 f38"/>
              <a:gd name="f59" fmla="*/ f32 1 f38"/>
              <a:gd name="f60" fmla="*/ f48 1 f37"/>
              <a:gd name="f61" fmla="*/ f49 1 f38"/>
              <a:gd name="f62" fmla="*/ f50 1 f37"/>
              <a:gd name="f63" fmla="*/ f51 1 f38"/>
              <a:gd name="f64" fmla="*/ f52 1 f37"/>
              <a:gd name="f65" fmla="*/ f53 1 f38"/>
              <a:gd name="f66" fmla="*/ f54 1 f37"/>
              <a:gd name="f67" fmla="*/ f55 1 f38"/>
              <a:gd name="f68" fmla="*/ f56 f28 1"/>
              <a:gd name="f69" fmla="*/ f57 f28 1"/>
              <a:gd name="f70" fmla="*/ f59 f29 1"/>
              <a:gd name="f71" fmla="*/ f58 f29 1"/>
              <a:gd name="f72" fmla="*/ f60 f28 1"/>
              <a:gd name="f73" fmla="*/ f61 f29 1"/>
              <a:gd name="f74" fmla="*/ f62 f28 1"/>
              <a:gd name="f75" fmla="*/ f63 f29 1"/>
              <a:gd name="f76" fmla="*/ f64 f28 1"/>
              <a:gd name="f77" fmla="*/ f65 f29 1"/>
              <a:gd name="f78" fmla="*/ f66 f28 1"/>
              <a:gd name="f79" fmla="*/ f67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2" y="f73"/>
              </a:cxn>
              <a:cxn ang="f47">
                <a:pos x="f74" y="f75"/>
              </a:cxn>
              <a:cxn ang="f47">
                <a:pos x="f76" y="f77"/>
              </a:cxn>
              <a:cxn ang="f47">
                <a:pos x="f78" y="f79"/>
              </a:cxn>
              <a:cxn ang="f47">
                <a:pos x="f72" y="f73"/>
              </a:cxn>
            </a:cxnLst>
            <a:rect l="f68" t="f71" r="f69" b="f70"/>
            <a:pathLst>
              <a:path w="92" h="90">
                <a:moveTo>
                  <a:pt x="f8" y="f7"/>
                </a:moveTo>
                <a:cubicBezTo>
                  <a:pt x="f9" y="f10"/>
                  <a:pt x="f5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5"/>
                  <a:pt x="f21" y="f9"/>
                  <a:pt x="f6" y="f22"/>
                </a:cubicBezTo>
                <a:cubicBezTo>
                  <a:pt x="f23" y="f24"/>
                  <a:pt x="f25" y="f26"/>
                  <a:pt x="f8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Freeform 19">
            <a:extLst>
              <a:ext uri="{FF2B5EF4-FFF2-40B4-BE49-F238E27FC236}">
                <a16:creationId xmlns:a16="http://schemas.microsoft.com/office/drawing/2014/main" id="{134A45C3-4DE6-1DE7-D4B4-F59786A527A1}"/>
              </a:ext>
            </a:extLst>
          </p:cNvPr>
          <p:cNvSpPr/>
          <p:nvPr/>
        </p:nvSpPr>
        <p:spPr>
          <a:xfrm>
            <a:off x="1003297" y="1158873"/>
            <a:ext cx="104771" cy="1031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"/>
              <a:gd name="f7" fmla="val 90"/>
              <a:gd name="f8" fmla="val 74"/>
              <a:gd name="f9" fmla="val 48"/>
              <a:gd name="f10" fmla="val 65"/>
              <a:gd name="f11" fmla="val 25"/>
              <a:gd name="f12" fmla="val 43"/>
              <a:gd name="f13" fmla="val 19"/>
              <a:gd name="f14" fmla="val 5"/>
              <a:gd name="f15" fmla="val 9"/>
              <a:gd name="f16" fmla="val 23"/>
              <a:gd name="f17" fmla="val 44"/>
              <a:gd name="f18" fmla="val 3"/>
              <a:gd name="f19" fmla="val 6"/>
              <a:gd name="f20" fmla="val 82"/>
              <a:gd name="f21" fmla="val 22"/>
              <a:gd name="f22" fmla="val 87"/>
              <a:gd name="f23" fmla="val 42"/>
              <a:gd name="f24" fmla="val 85"/>
              <a:gd name="f25" fmla="val 83"/>
              <a:gd name="f26" fmla="+- 0 0 -90"/>
              <a:gd name="f27" fmla="*/ f3 1 92"/>
              <a:gd name="f28" fmla="*/ f4 1 90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92"/>
              <a:gd name="f37" fmla="*/ f33 1 90"/>
              <a:gd name="f38" fmla="*/ 74 f34 1"/>
              <a:gd name="f39" fmla="*/ 90 f33 1"/>
              <a:gd name="f40" fmla="*/ 0 f34 1"/>
              <a:gd name="f41" fmla="*/ 19 f33 1"/>
              <a:gd name="f42" fmla="*/ 44 f34 1"/>
              <a:gd name="f43" fmla="*/ 3 f33 1"/>
              <a:gd name="f44" fmla="*/ 87 f34 1"/>
              <a:gd name="f45" fmla="*/ 42 f33 1"/>
              <a:gd name="f46" fmla="+- f35 0 f1"/>
              <a:gd name="f47" fmla="*/ f38 1 92"/>
              <a:gd name="f48" fmla="*/ f39 1 90"/>
              <a:gd name="f49" fmla="*/ f40 1 92"/>
              <a:gd name="f50" fmla="*/ f41 1 90"/>
              <a:gd name="f51" fmla="*/ f42 1 92"/>
              <a:gd name="f52" fmla="*/ f43 1 90"/>
              <a:gd name="f53" fmla="*/ f44 1 92"/>
              <a:gd name="f54" fmla="*/ f45 1 90"/>
              <a:gd name="f55" fmla="*/ 0 1 f36"/>
              <a:gd name="f56" fmla="*/ f30 1 f36"/>
              <a:gd name="f57" fmla="*/ 0 1 f37"/>
              <a:gd name="f58" fmla="*/ f31 1 f37"/>
              <a:gd name="f59" fmla="*/ f47 1 f36"/>
              <a:gd name="f60" fmla="*/ f48 1 f37"/>
              <a:gd name="f61" fmla="*/ f49 1 f36"/>
              <a:gd name="f62" fmla="*/ f50 1 f37"/>
              <a:gd name="f63" fmla="*/ f51 1 f36"/>
              <a:gd name="f64" fmla="*/ f52 1 f37"/>
              <a:gd name="f65" fmla="*/ f53 1 f36"/>
              <a:gd name="f66" fmla="*/ f54 1 f37"/>
              <a:gd name="f67" fmla="*/ f55 f27 1"/>
              <a:gd name="f68" fmla="*/ f56 f27 1"/>
              <a:gd name="f69" fmla="*/ f58 f28 1"/>
              <a:gd name="f70" fmla="*/ f57 f28 1"/>
              <a:gd name="f71" fmla="*/ f59 f27 1"/>
              <a:gd name="f72" fmla="*/ f60 f28 1"/>
              <a:gd name="f73" fmla="*/ f61 f27 1"/>
              <a:gd name="f74" fmla="*/ f62 f28 1"/>
              <a:gd name="f75" fmla="*/ f63 f27 1"/>
              <a:gd name="f76" fmla="*/ f64 f28 1"/>
              <a:gd name="f77" fmla="*/ f65 f27 1"/>
              <a:gd name="f78" fmla="*/ f66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1" y="f72"/>
              </a:cxn>
              <a:cxn ang="f46">
                <a:pos x="f73" y="f74"/>
              </a:cxn>
              <a:cxn ang="f46">
                <a:pos x="f75" y="f76"/>
              </a:cxn>
              <a:cxn ang="f46">
                <a:pos x="f77" y="f78"/>
              </a:cxn>
              <a:cxn ang="f46">
                <a:pos x="f71" y="f72"/>
              </a:cxn>
            </a:cxnLst>
            <a:rect l="f67" t="f70" r="f68" b="f69"/>
            <a:pathLst>
              <a:path w="92" h="90">
                <a:moveTo>
                  <a:pt x="f8" y="f7"/>
                </a:moveTo>
                <a:cubicBezTo>
                  <a:pt x="f9" y="f10"/>
                  <a:pt x="f11" y="f12"/>
                  <a:pt x="f5" y="f13"/>
                </a:cubicBezTo>
                <a:cubicBezTo>
                  <a:pt x="f14" y="f15"/>
                  <a:pt x="f16" y="f5"/>
                  <a:pt x="f17" y="f18"/>
                </a:cubicBezTo>
                <a:cubicBezTo>
                  <a:pt x="f10" y="f19"/>
                  <a:pt x="f20" y="f21"/>
                  <a:pt x="f22" y="f23"/>
                </a:cubicBezTo>
                <a:cubicBezTo>
                  <a:pt x="f6" y="f10"/>
                  <a:pt x="f24" y="f25"/>
                  <a:pt x="f8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Freeform 20">
            <a:extLst>
              <a:ext uri="{FF2B5EF4-FFF2-40B4-BE49-F238E27FC236}">
                <a16:creationId xmlns:a16="http://schemas.microsoft.com/office/drawing/2014/main" id="{D880EC04-F59D-E0EF-6282-BC463CD16752}"/>
              </a:ext>
            </a:extLst>
          </p:cNvPr>
          <p:cNvSpPr/>
          <p:nvPr/>
        </p:nvSpPr>
        <p:spPr>
          <a:xfrm>
            <a:off x="801691" y="2074865"/>
            <a:ext cx="123828" cy="460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7"/>
              <a:gd name="f7" fmla="val 39"/>
              <a:gd name="f8" fmla="val 29"/>
              <a:gd name="f9" fmla="val 5"/>
              <a:gd name="f10" fmla="val 6"/>
              <a:gd name="f11" fmla="val 17"/>
              <a:gd name="f12" fmla="val 38"/>
              <a:gd name="f13" fmla="val 4"/>
              <a:gd name="f14" fmla="val 57"/>
              <a:gd name="f15" fmla="val 7"/>
              <a:gd name="f16" fmla="val 77"/>
              <a:gd name="f17" fmla="val 98"/>
              <a:gd name="f18" fmla="val 100"/>
              <a:gd name="f19" fmla="val 10"/>
              <a:gd name="f20" fmla="val 104"/>
              <a:gd name="f21" fmla="val 25"/>
              <a:gd name="f22" fmla="val 71"/>
              <a:gd name="f23" fmla="val 36"/>
              <a:gd name="f24" fmla="val 30"/>
              <a:gd name="f25" fmla="+- 0 0 -90"/>
              <a:gd name="f26" fmla="*/ f3 1 107"/>
              <a:gd name="f27" fmla="*/ f4 1 39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107"/>
              <a:gd name="f36" fmla="*/ f32 1 39"/>
              <a:gd name="f37" fmla="*/ 0 f33 1"/>
              <a:gd name="f38" fmla="*/ 29 f32 1"/>
              <a:gd name="f39" fmla="*/ 38 f33 1"/>
              <a:gd name="f40" fmla="*/ 4 f32 1"/>
              <a:gd name="f41" fmla="*/ 98 f33 1"/>
              <a:gd name="f42" fmla="*/ 107 f33 1"/>
              <a:gd name="f43" fmla="*/ 25 f32 1"/>
              <a:gd name="f44" fmla="+- f34 0 f1"/>
              <a:gd name="f45" fmla="*/ f37 1 107"/>
              <a:gd name="f46" fmla="*/ f38 1 39"/>
              <a:gd name="f47" fmla="*/ f39 1 107"/>
              <a:gd name="f48" fmla="*/ f40 1 39"/>
              <a:gd name="f49" fmla="*/ f41 1 107"/>
              <a:gd name="f50" fmla="*/ f42 1 107"/>
              <a:gd name="f51" fmla="*/ f43 1 39"/>
              <a:gd name="f52" fmla="*/ 0 1 f35"/>
              <a:gd name="f53" fmla="*/ f29 1 f35"/>
              <a:gd name="f54" fmla="*/ 0 1 f36"/>
              <a:gd name="f55" fmla="*/ f30 1 f36"/>
              <a:gd name="f56" fmla="*/ f45 1 f35"/>
              <a:gd name="f57" fmla="*/ f46 1 f36"/>
              <a:gd name="f58" fmla="*/ f47 1 f35"/>
              <a:gd name="f59" fmla="*/ f48 1 f36"/>
              <a:gd name="f60" fmla="*/ f49 1 f35"/>
              <a:gd name="f61" fmla="*/ f50 1 f35"/>
              <a:gd name="f62" fmla="*/ f51 1 f36"/>
              <a:gd name="f63" fmla="*/ f52 f26 1"/>
              <a:gd name="f64" fmla="*/ f53 f26 1"/>
              <a:gd name="f65" fmla="*/ f55 f27 1"/>
              <a:gd name="f66" fmla="*/ f54 f27 1"/>
              <a:gd name="f67" fmla="*/ f56 f26 1"/>
              <a:gd name="f68" fmla="*/ f57 f27 1"/>
              <a:gd name="f69" fmla="*/ f58 f26 1"/>
              <a:gd name="f70" fmla="*/ f59 f27 1"/>
              <a:gd name="f71" fmla="*/ f60 f26 1"/>
              <a:gd name="f72" fmla="*/ f61 f26 1"/>
              <a:gd name="f73" fmla="*/ f62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7" y="f68"/>
              </a:cxn>
              <a:cxn ang="f44">
                <a:pos x="f69" y="f70"/>
              </a:cxn>
              <a:cxn ang="f44">
                <a:pos x="f71" y="f70"/>
              </a:cxn>
              <a:cxn ang="f44">
                <a:pos x="f72" y="f73"/>
              </a:cxn>
              <a:cxn ang="f44">
                <a:pos x="f67" y="f68"/>
              </a:cxn>
            </a:cxnLst>
            <a:rect l="f63" t="f66" r="f64" b="f65"/>
            <a:pathLst>
              <a:path w="107" h="39">
                <a:moveTo>
                  <a:pt x="f5" y="f8"/>
                </a:moveTo>
                <a:cubicBezTo>
                  <a:pt x="f9" y="f10"/>
                  <a:pt x="f11" y="f5"/>
                  <a:pt x="f12" y="f13"/>
                </a:cubicBezTo>
                <a:cubicBezTo>
                  <a:pt x="f14" y="f15"/>
                  <a:pt x="f16" y="f13"/>
                  <a:pt x="f17" y="f13"/>
                </a:cubicBezTo>
                <a:cubicBezTo>
                  <a:pt x="f18" y="f19"/>
                  <a:pt x="f20" y="f11"/>
                  <a:pt x="f6" y="f21"/>
                </a:cubicBezTo>
                <a:cubicBezTo>
                  <a:pt x="f22" y="f7"/>
                  <a:pt x="f23" y="f24"/>
                  <a:pt x="f5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Freeform 21">
            <a:extLst>
              <a:ext uri="{FF2B5EF4-FFF2-40B4-BE49-F238E27FC236}">
                <a16:creationId xmlns:a16="http://schemas.microsoft.com/office/drawing/2014/main" id="{818FC093-F723-BE25-9268-84C0AF1EE2F6}"/>
              </a:ext>
            </a:extLst>
          </p:cNvPr>
          <p:cNvSpPr/>
          <p:nvPr/>
        </p:nvSpPr>
        <p:spPr>
          <a:xfrm>
            <a:off x="2206620" y="4194179"/>
            <a:ext cx="92070" cy="746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0"/>
              <a:gd name="f7" fmla="val 66"/>
              <a:gd name="f8" fmla="val 39"/>
              <a:gd name="f9" fmla="val 46"/>
              <a:gd name="f10" fmla="val 3"/>
              <a:gd name="f11" fmla="val 54"/>
              <a:gd name="f12" fmla="val 5"/>
              <a:gd name="f13" fmla="val 59"/>
              <a:gd name="f14" fmla="val 9"/>
              <a:gd name="f15" fmla="val 60"/>
              <a:gd name="f16" fmla="val 10"/>
              <a:gd name="f17" fmla="val 56"/>
              <a:gd name="f18" fmla="val 19"/>
              <a:gd name="f19" fmla="val 24"/>
              <a:gd name="f20" fmla="val 47"/>
              <a:gd name="f21" fmla="val 38"/>
              <a:gd name="f22" fmla="val 57"/>
              <a:gd name="f23" fmla="val 41"/>
              <a:gd name="f24" fmla="val 71"/>
              <a:gd name="f25" fmla="val 49"/>
              <a:gd name="f26" fmla="val 75"/>
              <a:gd name="f27" fmla="val 73"/>
              <a:gd name="f28" fmla="val 64"/>
              <a:gd name="f29" fmla="val 65"/>
              <a:gd name="f30" fmla="val 63"/>
              <a:gd name="f31" fmla="val 45"/>
              <a:gd name="f32" fmla="val 55"/>
              <a:gd name="f33" fmla="val 34"/>
              <a:gd name="f34" fmla="val 20"/>
              <a:gd name="f35" fmla="val 16"/>
              <a:gd name="f36" fmla="val 7"/>
              <a:gd name="f37" fmla="val 4"/>
              <a:gd name="f38" fmla="val 50"/>
              <a:gd name="f39" fmla="val 14"/>
              <a:gd name="f40" fmla="val 22"/>
              <a:gd name="f41" fmla="val 33"/>
              <a:gd name="f42" fmla="val 26"/>
              <a:gd name="f43" fmla="val 11"/>
              <a:gd name="f44" fmla="val 21"/>
              <a:gd name="f45" fmla="val 25"/>
              <a:gd name="f46" fmla="val 32"/>
              <a:gd name="f47" fmla="+- 0 0 -90"/>
              <a:gd name="f48" fmla="*/ f3 1 80"/>
              <a:gd name="f49" fmla="*/ f4 1 66"/>
              <a:gd name="f50" fmla="val f5"/>
              <a:gd name="f51" fmla="val f6"/>
              <a:gd name="f52" fmla="val f7"/>
              <a:gd name="f53" fmla="*/ f47 f0 1"/>
              <a:gd name="f54" fmla="+- f52 0 f50"/>
              <a:gd name="f55" fmla="+- f51 0 f50"/>
              <a:gd name="f56" fmla="*/ f53 1 f2"/>
              <a:gd name="f57" fmla="*/ f55 1 80"/>
              <a:gd name="f58" fmla="*/ f54 1 66"/>
              <a:gd name="f59" fmla="*/ 39 f55 1"/>
              <a:gd name="f60" fmla="*/ 0 f54 1"/>
              <a:gd name="f61" fmla="*/ 59 f55 1"/>
              <a:gd name="f62" fmla="*/ 9 f54 1"/>
              <a:gd name="f63" fmla="*/ 54 f55 1"/>
              <a:gd name="f64" fmla="*/ 24 f54 1"/>
              <a:gd name="f65" fmla="*/ 66 f55 1"/>
              <a:gd name="f66" fmla="*/ 46 f54 1"/>
              <a:gd name="f67" fmla="*/ 80 f55 1"/>
              <a:gd name="f68" fmla="*/ 59 f54 1"/>
              <a:gd name="f69" fmla="*/ 63 f54 1"/>
              <a:gd name="f70" fmla="*/ 20 f55 1"/>
              <a:gd name="f71" fmla="*/ 0 f55 1"/>
              <a:gd name="f72" fmla="*/ 14 f55 1"/>
              <a:gd name="f73" fmla="*/ 26 f55 1"/>
              <a:gd name="f74" fmla="*/ 21 f55 1"/>
              <a:gd name="f75" fmla="+- f56 0 f1"/>
              <a:gd name="f76" fmla="*/ f59 1 80"/>
              <a:gd name="f77" fmla="*/ f60 1 66"/>
              <a:gd name="f78" fmla="*/ f61 1 80"/>
              <a:gd name="f79" fmla="*/ f62 1 66"/>
              <a:gd name="f80" fmla="*/ f63 1 80"/>
              <a:gd name="f81" fmla="*/ f64 1 66"/>
              <a:gd name="f82" fmla="*/ f65 1 80"/>
              <a:gd name="f83" fmla="*/ f66 1 66"/>
              <a:gd name="f84" fmla="*/ f67 1 80"/>
              <a:gd name="f85" fmla="*/ f68 1 66"/>
              <a:gd name="f86" fmla="*/ f69 1 66"/>
              <a:gd name="f87" fmla="*/ f70 1 80"/>
              <a:gd name="f88" fmla="*/ f71 1 80"/>
              <a:gd name="f89" fmla="*/ f72 1 80"/>
              <a:gd name="f90" fmla="*/ f73 1 80"/>
              <a:gd name="f91" fmla="*/ f74 1 80"/>
              <a:gd name="f92" fmla="*/ 0 1 f57"/>
              <a:gd name="f93" fmla="*/ f51 1 f57"/>
              <a:gd name="f94" fmla="*/ 0 1 f58"/>
              <a:gd name="f95" fmla="*/ f52 1 f58"/>
              <a:gd name="f96" fmla="*/ f76 1 f57"/>
              <a:gd name="f97" fmla="*/ f77 1 f58"/>
              <a:gd name="f98" fmla="*/ f78 1 f57"/>
              <a:gd name="f99" fmla="*/ f79 1 f58"/>
              <a:gd name="f100" fmla="*/ f80 1 f57"/>
              <a:gd name="f101" fmla="*/ f81 1 f58"/>
              <a:gd name="f102" fmla="*/ f82 1 f57"/>
              <a:gd name="f103" fmla="*/ f83 1 f58"/>
              <a:gd name="f104" fmla="*/ f84 1 f57"/>
              <a:gd name="f105" fmla="*/ f85 1 f58"/>
              <a:gd name="f106" fmla="*/ f86 1 f58"/>
              <a:gd name="f107" fmla="*/ f87 1 f57"/>
              <a:gd name="f108" fmla="*/ f88 1 f57"/>
              <a:gd name="f109" fmla="*/ f89 1 f57"/>
              <a:gd name="f110" fmla="*/ f90 1 f57"/>
              <a:gd name="f111" fmla="*/ f91 1 f57"/>
              <a:gd name="f112" fmla="*/ f92 f48 1"/>
              <a:gd name="f113" fmla="*/ f93 f48 1"/>
              <a:gd name="f114" fmla="*/ f95 f49 1"/>
              <a:gd name="f115" fmla="*/ f94 f49 1"/>
              <a:gd name="f116" fmla="*/ f96 f48 1"/>
              <a:gd name="f117" fmla="*/ f97 f49 1"/>
              <a:gd name="f118" fmla="*/ f98 f48 1"/>
              <a:gd name="f119" fmla="*/ f99 f49 1"/>
              <a:gd name="f120" fmla="*/ f100 f48 1"/>
              <a:gd name="f121" fmla="*/ f101 f49 1"/>
              <a:gd name="f122" fmla="*/ f102 f48 1"/>
              <a:gd name="f123" fmla="*/ f103 f49 1"/>
              <a:gd name="f124" fmla="*/ f104 f48 1"/>
              <a:gd name="f125" fmla="*/ f105 f49 1"/>
              <a:gd name="f126" fmla="*/ f106 f49 1"/>
              <a:gd name="f127" fmla="*/ f107 f48 1"/>
              <a:gd name="f128" fmla="*/ f108 f48 1"/>
              <a:gd name="f129" fmla="*/ f109 f48 1"/>
              <a:gd name="f130" fmla="*/ f110 f48 1"/>
              <a:gd name="f131" fmla="*/ f111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116" y="f117"/>
              </a:cxn>
              <a:cxn ang="f75">
                <a:pos x="f118" y="f119"/>
              </a:cxn>
              <a:cxn ang="f75">
                <a:pos x="f120" y="f121"/>
              </a:cxn>
              <a:cxn ang="f75">
                <a:pos x="f122" y="f123"/>
              </a:cxn>
              <a:cxn ang="f75">
                <a:pos x="f124" y="f125"/>
              </a:cxn>
              <a:cxn ang="f75">
                <a:pos x="f118" y="f126"/>
              </a:cxn>
              <a:cxn ang="f75">
                <a:pos x="f127" y="f126"/>
              </a:cxn>
              <a:cxn ang="f75">
                <a:pos x="f128" y="f125"/>
              </a:cxn>
              <a:cxn ang="f75">
                <a:pos x="f129" y="f123"/>
              </a:cxn>
              <a:cxn ang="f75">
                <a:pos x="f130" y="f121"/>
              </a:cxn>
              <a:cxn ang="f75">
                <a:pos x="f131" y="f119"/>
              </a:cxn>
              <a:cxn ang="f75">
                <a:pos x="f116" y="f117"/>
              </a:cxn>
            </a:cxnLst>
            <a:rect l="f112" t="f115" r="f113" b="f114"/>
            <a:pathLst>
              <a:path w="80" h="66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1" y="f19"/>
                </a:cubicBezTo>
                <a:cubicBezTo>
                  <a:pt x="f20" y="f21"/>
                  <a:pt x="f22" y="f23"/>
                  <a:pt x="f7" y="f9"/>
                </a:cubicBezTo>
                <a:cubicBezTo>
                  <a:pt x="f24" y="f25"/>
                  <a:pt x="f26" y="f11"/>
                  <a:pt x="f6" y="f13"/>
                </a:cubicBezTo>
                <a:cubicBezTo>
                  <a:pt x="f27" y="f15"/>
                  <a:pt x="f28" y="f29"/>
                  <a:pt x="f13" y="f30"/>
                </a:cubicBezTo>
                <a:cubicBezTo>
                  <a:pt x="f31" y="f32"/>
                  <a:pt x="f33" y="f32"/>
                  <a:pt x="f34" y="f30"/>
                </a:cubicBezTo>
                <a:cubicBezTo>
                  <a:pt x="f35" y="f7"/>
                  <a:pt x="f36" y="f15"/>
                  <a:pt x="f5" y="f13"/>
                </a:cubicBezTo>
                <a:cubicBezTo>
                  <a:pt x="f37" y="f11"/>
                  <a:pt x="f14" y="f38"/>
                  <a:pt x="f39" y="f9"/>
                </a:cubicBezTo>
                <a:cubicBezTo>
                  <a:pt x="f40" y="f23"/>
                  <a:pt x="f41" y="f21"/>
                  <a:pt x="f42" y="f19"/>
                </a:cubicBezTo>
                <a:cubicBezTo>
                  <a:pt x="f19" y="f18"/>
                  <a:pt x="f18" y="f43"/>
                  <a:pt x="f44" y="f14"/>
                </a:cubicBezTo>
                <a:cubicBezTo>
                  <a:pt x="f45" y="f37"/>
                  <a:pt x="f46" y="f10"/>
                  <a:pt x="f8" y="f5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Freeform 22">
            <a:extLst>
              <a:ext uri="{FF2B5EF4-FFF2-40B4-BE49-F238E27FC236}">
                <a16:creationId xmlns:a16="http://schemas.microsoft.com/office/drawing/2014/main" id="{D94EE47C-E0FE-BC46-8C95-4A12E68AD592}"/>
              </a:ext>
            </a:extLst>
          </p:cNvPr>
          <p:cNvSpPr/>
          <p:nvPr/>
        </p:nvSpPr>
        <p:spPr>
          <a:xfrm>
            <a:off x="2214567" y="1428750"/>
            <a:ext cx="69851" cy="492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1"/>
              <a:gd name="f7" fmla="val 43"/>
              <a:gd name="f8" fmla="val 29"/>
              <a:gd name="f9" fmla="val 18"/>
              <a:gd name="f10" fmla="val 41"/>
              <a:gd name="f11" fmla="val 4"/>
              <a:gd name="f12" fmla="val 39"/>
              <a:gd name="f13" fmla="val 2"/>
              <a:gd name="f14" fmla="val 22"/>
              <a:gd name="f15" fmla="val 11"/>
              <a:gd name="f16" fmla="val 14"/>
              <a:gd name="f17" fmla="val 30"/>
              <a:gd name="f18" fmla="val 1"/>
              <a:gd name="f19" fmla="val 57"/>
              <a:gd name="f20" fmla="val 59"/>
              <a:gd name="f21" fmla="val 21"/>
              <a:gd name="f22" fmla="val 32"/>
              <a:gd name="f23" fmla="val 47"/>
              <a:gd name="f24" fmla="val 42"/>
              <a:gd name="f25" fmla="+- 0 0 -90"/>
              <a:gd name="f26" fmla="*/ f3 1 61"/>
              <a:gd name="f27" fmla="*/ f4 1 43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61"/>
              <a:gd name="f36" fmla="*/ f32 1 43"/>
              <a:gd name="f37" fmla="*/ 29 f33 1"/>
              <a:gd name="f38" fmla="*/ 43 f32 1"/>
              <a:gd name="f39" fmla="*/ 2 f33 1"/>
              <a:gd name="f40" fmla="*/ 22 f32 1"/>
              <a:gd name="f41" fmla="*/ 30 f33 1"/>
              <a:gd name="f42" fmla="*/ 1 f32 1"/>
              <a:gd name="f43" fmla="*/ 59 f33 1"/>
              <a:gd name="f44" fmla="*/ 21 f32 1"/>
              <a:gd name="f45" fmla="+- f34 0 f1"/>
              <a:gd name="f46" fmla="*/ f37 1 61"/>
              <a:gd name="f47" fmla="*/ f38 1 43"/>
              <a:gd name="f48" fmla="*/ f39 1 61"/>
              <a:gd name="f49" fmla="*/ f40 1 43"/>
              <a:gd name="f50" fmla="*/ f41 1 61"/>
              <a:gd name="f51" fmla="*/ f42 1 43"/>
              <a:gd name="f52" fmla="*/ f43 1 61"/>
              <a:gd name="f53" fmla="*/ f44 1 43"/>
              <a:gd name="f54" fmla="*/ 0 1 f35"/>
              <a:gd name="f55" fmla="*/ f29 1 f35"/>
              <a:gd name="f56" fmla="*/ 0 1 f36"/>
              <a:gd name="f57" fmla="*/ f30 1 f36"/>
              <a:gd name="f58" fmla="*/ f46 1 f35"/>
              <a:gd name="f59" fmla="*/ f47 1 f36"/>
              <a:gd name="f60" fmla="*/ f48 1 f35"/>
              <a:gd name="f61" fmla="*/ f49 1 f36"/>
              <a:gd name="f62" fmla="*/ f50 1 f35"/>
              <a:gd name="f63" fmla="*/ f51 1 f36"/>
              <a:gd name="f64" fmla="*/ f52 1 f35"/>
              <a:gd name="f65" fmla="*/ f53 1 f36"/>
              <a:gd name="f66" fmla="*/ f54 f26 1"/>
              <a:gd name="f67" fmla="*/ f55 f26 1"/>
              <a:gd name="f68" fmla="*/ f57 f27 1"/>
              <a:gd name="f69" fmla="*/ f56 f27 1"/>
              <a:gd name="f70" fmla="*/ f58 f26 1"/>
              <a:gd name="f71" fmla="*/ f59 f27 1"/>
              <a:gd name="f72" fmla="*/ f60 f26 1"/>
              <a:gd name="f73" fmla="*/ f61 f27 1"/>
              <a:gd name="f74" fmla="*/ f62 f26 1"/>
              <a:gd name="f75" fmla="*/ f63 f27 1"/>
              <a:gd name="f76" fmla="*/ f64 f26 1"/>
              <a:gd name="f77" fmla="*/ f65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0" y="f71"/>
              </a:cxn>
              <a:cxn ang="f45">
                <a:pos x="f72" y="f73"/>
              </a:cxn>
              <a:cxn ang="f45">
                <a:pos x="f74" y="f75"/>
              </a:cxn>
              <a:cxn ang="f45">
                <a:pos x="f76" y="f77"/>
              </a:cxn>
              <a:cxn ang="f45">
                <a:pos x="f70" y="f71"/>
              </a:cxn>
            </a:cxnLst>
            <a:rect l="f66" t="f69" r="f67" b="f68"/>
            <a:pathLst>
              <a:path w="61" h="43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5" y="f15"/>
                  <a:pt x="f16" y="f5"/>
                  <a:pt x="f17" y="f18"/>
                </a:cubicBezTo>
                <a:cubicBezTo>
                  <a:pt x="f7" y="f18"/>
                  <a:pt x="f19" y="f11"/>
                  <a:pt x="f20" y="f21"/>
                </a:cubicBezTo>
                <a:cubicBezTo>
                  <a:pt x="f6" y="f22"/>
                  <a:pt x="f23" y="f24"/>
                  <a:pt x="f8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" name="Freeform 23">
            <a:extLst>
              <a:ext uri="{FF2B5EF4-FFF2-40B4-BE49-F238E27FC236}">
                <a16:creationId xmlns:a16="http://schemas.microsoft.com/office/drawing/2014/main" id="{E69F4C1F-CD2A-76FE-36F2-CB4D6E6893D1}"/>
              </a:ext>
            </a:extLst>
          </p:cNvPr>
          <p:cNvSpPr/>
          <p:nvPr/>
        </p:nvSpPr>
        <p:spPr>
          <a:xfrm>
            <a:off x="3597277" y="1374772"/>
            <a:ext cx="77788" cy="571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"/>
              <a:gd name="f7" fmla="val 49"/>
              <a:gd name="f8" fmla="val 33"/>
              <a:gd name="f9" fmla="val 48"/>
              <a:gd name="f10" fmla="val 18"/>
              <a:gd name="f11" fmla="val 1"/>
              <a:gd name="f12" fmla="val 20"/>
              <a:gd name="f13" fmla="val 2"/>
              <a:gd name="f14" fmla="val 9"/>
              <a:gd name="f15" fmla="val 16"/>
              <a:gd name="f16" fmla="val 35"/>
              <a:gd name="f17" fmla="val 63"/>
              <a:gd name="f18" fmla="val 4"/>
              <a:gd name="f19" fmla="val 66"/>
              <a:gd name="f20" fmla="val 21"/>
              <a:gd name="f21" fmla="+- 0 0 -90"/>
              <a:gd name="f22" fmla="*/ f3 1 68"/>
              <a:gd name="f23" fmla="*/ f4 1 49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68"/>
              <a:gd name="f32" fmla="*/ f28 1 49"/>
              <a:gd name="f33" fmla="*/ 33 f29 1"/>
              <a:gd name="f34" fmla="*/ 48 f28 1"/>
              <a:gd name="f35" fmla="*/ 1 f29 1"/>
              <a:gd name="f36" fmla="*/ 20 f28 1"/>
              <a:gd name="f37" fmla="*/ 35 f29 1"/>
              <a:gd name="f38" fmla="*/ 1 f28 1"/>
              <a:gd name="f39" fmla="*/ 66 f29 1"/>
              <a:gd name="f40" fmla="*/ 21 f28 1"/>
              <a:gd name="f41" fmla="+- f30 0 f1"/>
              <a:gd name="f42" fmla="*/ f33 1 68"/>
              <a:gd name="f43" fmla="*/ f34 1 49"/>
              <a:gd name="f44" fmla="*/ f35 1 68"/>
              <a:gd name="f45" fmla="*/ f36 1 49"/>
              <a:gd name="f46" fmla="*/ f37 1 68"/>
              <a:gd name="f47" fmla="*/ f38 1 49"/>
              <a:gd name="f48" fmla="*/ f39 1 68"/>
              <a:gd name="f49" fmla="*/ f40 1 49"/>
              <a:gd name="f50" fmla="*/ 0 1 f31"/>
              <a:gd name="f51" fmla="*/ f25 1 f31"/>
              <a:gd name="f52" fmla="*/ 0 1 f32"/>
              <a:gd name="f53" fmla="*/ f26 1 f32"/>
              <a:gd name="f54" fmla="*/ f42 1 f31"/>
              <a:gd name="f55" fmla="*/ f43 1 f32"/>
              <a:gd name="f56" fmla="*/ f44 1 f31"/>
              <a:gd name="f57" fmla="*/ f45 1 f32"/>
              <a:gd name="f58" fmla="*/ f46 1 f31"/>
              <a:gd name="f59" fmla="*/ f47 1 f32"/>
              <a:gd name="f60" fmla="*/ f48 1 f31"/>
              <a:gd name="f61" fmla="*/ f49 1 f32"/>
              <a:gd name="f62" fmla="*/ f50 f22 1"/>
              <a:gd name="f63" fmla="*/ f51 f22 1"/>
              <a:gd name="f64" fmla="*/ f53 f23 1"/>
              <a:gd name="f65" fmla="*/ f52 f23 1"/>
              <a:gd name="f66" fmla="*/ f54 f22 1"/>
              <a:gd name="f67" fmla="*/ f55 f23 1"/>
              <a:gd name="f68" fmla="*/ f56 f22 1"/>
              <a:gd name="f69" fmla="*/ f57 f23 1"/>
              <a:gd name="f70" fmla="*/ f58 f22 1"/>
              <a:gd name="f71" fmla="*/ f59 f23 1"/>
              <a:gd name="f72" fmla="*/ f60 f22 1"/>
              <a:gd name="f73" fmla="*/ f61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6" y="f67"/>
              </a:cxn>
              <a:cxn ang="f41">
                <a:pos x="f68" y="f69"/>
              </a:cxn>
              <a:cxn ang="f41">
                <a:pos x="f70" y="f71"/>
              </a:cxn>
              <a:cxn ang="f41">
                <a:pos x="f72" y="f73"/>
              </a:cxn>
              <a:cxn ang="f41">
                <a:pos x="f66" y="f67"/>
              </a:cxn>
            </a:cxnLst>
            <a:rect l="f62" t="f65" r="f63" b="f64"/>
            <a:pathLst>
              <a:path w="68" h="49">
                <a:moveTo>
                  <a:pt x="f8" y="f9"/>
                </a:moveTo>
                <a:cubicBezTo>
                  <a:pt x="f10" y="f9"/>
                  <a:pt x="f5" y="f8"/>
                  <a:pt x="f11" y="f12"/>
                </a:cubicBezTo>
                <a:cubicBezTo>
                  <a:pt x="f13" y="f14"/>
                  <a:pt x="f15" y="f5"/>
                  <a:pt x="f16" y="f11"/>
                </a:cubicBezTo>
                <a:cubicBezTo>
                  <a:pt x="f7" y="f11"/>
                  <a:pt x="f17" y="f18"/>
                  <a:pt x="f19" y="f20"/>
                </a:cubicBezTo>
                <a:cubicBezTo>
                  <a:pt x="f6" y="f8"/>
                  <a:pt x="f7" y="f7"/>
                  <a:pt x="f8" y="f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Freeform 24">
            <a:extLst>
              <a:ext uri="{FF2B5EF4-FFF2-40B4-BE49-F238E27FC236}">
                <a16:creationId xmlns:a16="http://schemas.microsoft.com/office/drawing/2014/main" id="{5A88FFEF-D8DC-6290-3BC1-DC3678792362}"/>
              </a:ext>
            </a:extLst>
          </p:cNvPr>
          <p:cNvSpPr/>
          <p:nvPr/>
        </p:nvSpPr>
        <p:spPr>
          <a:xfrm>
            <a:off x="736604" y="2786067"/>
            <a:ext cx="254002" cy="1841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1"/>
              <a:gd name="f7" fmla="val 160"/>
              <a:gd name="f8" fmla="val 109"/>
              <a:gd name="f9" fmla="val 80"/>
              <a:gd name="f10" fmla="val 159"/>
              <a:gd name="f11" fmla="val 53"/>
              <a:gd name="f12" fmla="val 151"/>
              <a:gd name="f13" fmla="val 31"/>
              <a:gd name="f14" fmla="val 132"/>
              <a:gd name="f15" fmla="val 1"/>
              <a:gd name="f16" fmla="val 104"/>
              <a:gd name="f17" fmla="val 70"/>
              <a:gd name="f18" fmla="val 32"/>
              <a:gd name="f19" fmla="val 45"/>
              <a:gd name="f20" fmla="val 93"/>
              <a:gd name="f21" fmla="val 131"/>
              <a:gd name="f22" fmla="val 191"/>
              <a:gd name="f23" fmla="val 46"/>
              <a:gd name="f24" fmla="val 220"/>
              <a:gd name="f25" fmla="val 68"/>
              <a:gd name="f26" fmla="val 100"/>
              <a:gd name="f27" fmla="val 196"/>
              <a:gd name="f28" fmla="val 127"/>
              <a:gd name="f29" fmla="val 177"/>
              <a:gd name="f30" fmla="val 148"/>
              <a:gd name="f31" fmla="val 143"/>
              <a:gd name="f32" fmla="val 111"/>
              <a:gd name="f33" fmla="val 144"/>
              <a:gd name="f34" fmla="val 137"/>
              <a:gd name="f35" fmla="val 163"/>
              <a:gd name="f36" fmla="val 138"/>
              <a:gd name="f37" fmla="val 183"/>
              <a:gd name="f38" fmla="val 118"/>
              <a:gd name="f39" fmla="val 204"/>
              <a:gd name="f40" fmla="val 97"/>
              <a:gd name="f41" fmla="val 74"/>
              <a:gd name="f42" fmla="val 179"/>
              <a:gd name="f43" fmla="val 56"/>
              <a:gd name="f44" fmla="val 126"/>
              <a:gd name="f45" fmla="val 18"/>
              <a:gd name="f46" fmla="val 98"/>
              <a:gd name="f47" fmla="val 17"/>
              <a:gd name="f48" fmla="val 44"/>
              <a:gd name="f49" fmla="val 43"/>
              <a:gd name="f50" fmla="val 121"/>
              <a:gd name="f51" fmla="val 62"/>
              <a:gd name="f52" fmla="val 85"/>
              <a:gd name="f53" fmla="+- 0 0 -90"/>
              <a:gd name="f54" fmla="*/ f3 1 221"/>
              <a:gd name="f55" fmla="*/ f4 1 160"/>
              <a:gd name="f56" fmla="val f5"/>
              <a:gd name="f57" fmla="val f6"/>
              <a:gd name="f58" fmla="val f7"/>
              <a:gd name="f59" fmla="*/ f53 f0 1"/>
              <a:gd name="f60" fmla="+- f58 0 f56"/>
              <a:gd name="f61" fmla="+- f57 0 f56"/>
              <a:gd name="f62" fmla="*/ f59 1 f2"/>
              <a:gd name="f63" fmla="*/ f61 1 221"/>
              <a:gd name="f64" fmla="*/ f60 1 160"/>
              <a:gd name="f65" fmla="*/ 109 f61 1"/>
              <a:gd name="f66" fmla="*/ 160 f60 1"/>
              <a:gd name="f67" fmla="*/ 31 f61 1"/>
              <a:gd name="f68" fmla="*/ 132 f60 1"/>
              <a:gd name="f69" fmla="*/ 32 f61 1"/>
              <a:gd name="f70" fmla="*/ 45 f60 1"/>
              <a:gd name="f71" fmla="*/ 191 f61 1"/>
              <a:gd name="f72" fmla="*/ 46 f60 1"/>
              <a:gd name="f73" fmla="*/ 196 f61 1"/>
              <a:gd name="f74" fmla="*/ 127 f60 1"/>
              <a:gd name="f75" fmla="*/ 111 f61 1"/>
              <a:gd name="f76" fmla="*/ 144 f60 1"/>
              <a:gd name="f77" fmla="*/ 183 f61 1"/>
              <a:gd name="f78" fmla="*/ 118 f60 1"/>
              <a:gd name="f79" fmla="*/ 179 f61 1"/>
              <a:gd name="f80" fmla="*/ 56 f60 1"/>
              <a:gd name="f81" fmla="*/ 44 f61 1"/>
              <a:gd name="f82" fmla="*/ 43 f61 1"/>
              <a:gd name="f83" fmla="*/ 121 f60 1"/>
              <a:gd name="f84" fmla="+- f62 0 f1"/>
              <a:gd name="f85" fmla="*/ f65 1 221"/>
              <a:gd name="f86" fmla="*/ f66 1 160"/>
              <a:gd name="f87" fmla="*/ f67 1 221"/>
              <a:gd name="f88" fmla="*/ f68 1 160"/>
              <a:gd name="f89" fmla="*/ f69 1 221"/>
              <a:gd name="f90" fmla="*/ f70 1 160"/>
              <a:gd name="f91" fmla="*/ f71 1 221"/>
              <a:gd name="f92" fmla="*/ f72 1 160"/>
              <a:gd name="f93" fmla="*/ f73 1 221"/>
              <a:gd name="f94" fmla="*/ f74 1 160"/>
              <a:gd name="f95" fmla="*/ f75 1 221"/>
              <a:gd name="f96" fmla="*/ f76 1 160"/>
              <a:gd name="f97" fmla="*/ f77 1 221"/>
              <a:gd name="f98" fmla="*/ f78 1 160"/>
              <a:gd name="f99" fmla="*/ f79 1 221"/>
              <a:gd name="f100" fmla="*/ f80 1 160"/>
              <a:gd name="f101" fmla="*/ f81 1 221"/>
              <a:gd name="f102" fmla="*/ f82 1 221"/>
              <a:gd name="f103" fmla="*/ f83 1 160"/>
              <a:gd name="f104" fmla="*/ 0 1 f63"/>
              <a:gd name="f105" fmla="*/ f57 1 f63"/>
              <a:gd name="f106" fmla="*/ 0 1 f64"/>
              <a:gd name="f107" fmla="*/ f58 1 f64"/>
              <a:gd name="f108" fmla="*/ f85 1 f63"/>
              <a:gd name="f109" fmla="*/ f86 1 f64"/>
              <a:gd name="f110" fmla="*/ f87 1 f63"/>
              <a:gd name="f111" fmla="*/ f88 1 f64"/>
              <a:gd name="f112" fmla="*/ f89 1 f63"/>
              <a:gd name="f113" fmla="*/ f90 1 f64"/>
              <a:gd name="f114" fmla="*/ f91 1 f63"/>
              <a:gd name="f115" fmla="*/ f92 1 f64"/>
              <a:gd name="f116" fmla="*/ f93 1 f63"/>
              <a:gd name="f117" fmla="*/ f94 1 f64"/>
              <a:gd name="f118" fmla="*/ f95 1 f63"/>
              <a:gd name="f119" fmla="*/ f96 1 f64"/>
              <a:gd name="f120" fmla="*/ f97 1 f63"/>
              <a:gd name="f121" fmla="*/ f98 1 f64"/>
              <a:gd name="f122" fmla="*/ f99 1 f63"/>
              <a:gd name="f123" fmla="*/ f100 1 f64"/>
              <a:gd name="f124" fmla="*/ f101 1 f63"/>
              <a:gd name="f125" fmla="*/ f102 1 f63"/>
              <a:gd name="f126" fmla="*/ f103 1 f64"/>
              <a:gd name="f127" fmla="*/ f104 f54 1"/>
              <a:gd name="f128" fmla="*/ f105 f54 1"/>
              <a:gd name="f129" fmla="*/ f107 f55 1"/>
              <a:gd name="f130" fmla="*/ f106 f55 1"/>
              <a:gd name="f131" fmla="*/ f108 f54 1"/>
              <a:gd name="f132" fmla="*/ f109 f55 1"/>
              <a:gd name="f133" fmla="*/ f110 f54 1"/>
              <a:gd name="f134" fmla="*/ f111 f55 1"/>
              <a:gd name="f135" fmla="*/ f112 f54 1"/>
              <a:gd name="f136" fmla="*/ f113 f55 1"/>
              <a:gd name="f137" fmla="*/ f114 f54 1"/>
              <a:gd name="f138" fmla="*/ f115 f55 1"/>
              <a:gd name="f139" fmla="*/ f116 f54 1"/>
              <a:gd name="f140" fmla="*/ f117 f55 1"/>
              <a:gd name="f141" fmla="*/ f118 f54 1"/>
              <a:gd name="f142" fmla="*/ f119 f55 1"/>
              <a:gd name="f143" fmla="*/ f120 f54 1"/>
              <a:gd name="f144" fmla="*/ f121 f55 1"/>
              <a:gd name="f145" fmla="*/ f122 f54 1"/>
              <a:gd name="f146" fmla="*/ f123 f55 1"/>
              <a:gd name="f147" fmla="*/ f124 f54 1"/>
              <a:gd name="f148" fmla="*/ f125 f54 1"/>
              <a:gd name="f149" fmla="*/ f126 f5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4">
                <a:pos x="f131" y="f132"/>
              </a:cxn>
              <a:cxn ang="f84">
                <a:pos x="f133" y="f134"/>
              </a:cxn>
              <a:cxn ang="f84">
                <a:pos x="f135" y="f136"/>
              </a:cxn>
              <a:cxn ang="f84">
                <a:pos x="f137" y="f138"/>
              </a:cxn>
              <a:cxn ang="f84">
                <a:pos x="f139" y="f140"/>
              </a:cxn>
              <a:cxn ang="f84">
                <a:pos x="f131" y="f132"/>
              </a:cxn>
              <a:cxn ang="f84">
                <a:pos x="f141" y="f142"/>
              </a:cxn>
              <a:cxn ang="f84">
                <a:pos x="f143" y="f144"/>
              </a:cxn>
              <a:cxn ang="f84">
                <a:pos x="f145" y="f146"/>
              </a:cxn>
              <a:cxn ang="f84">
                <a:pos x="f147" y="f146"/>
              </a:cxn>
              <a:cxn ang="f84">
                <a:pos x="f148" y="f149"/>
              </a:cxn>
              <a:cxn ang="f84">
                <a:pos x="f141" y="f142"/>
              </a:cxn>
            </a:cxnLst>
            <a:rect l="f127" t="f130" r="f128" b="f129"/>
            <a:pathLst>
              <a:path w="221" h="160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5" y="f17"/>
                  <a:pt x="f18" y="f19"/>
                </a:cubicBezTo>
                <a:cubicBezTo>
                  <a:pt x="f20" y="f5"/>
                  <a:pt x="f21" y="f15"/>
                  <a:pt x="f22" y="f23"/>
                </a:cubicBezTo>
                <a:cubicBezTo>
                  <a:pt x="f24" y="f25"/>
                  <a:pt x="f6" y="f26"/>
                  <a:pt x="f27" y="f28"/>
                </a:cubicBezTo>
                <a:cubicBezTo>
                  <a:pt x="f29" y="f30"/>
                  <a:pt x="f31" y="f7"/>
                  <a:pt x="f8" y="f7"/>
                </a:cubicBezTo>
                <a:close/>
                <a:moveTo>
                  <a:pt x="f32" y="f33"/>
                </a:moveTo>
                <a:cubicBezTo>
                  <a:pt x="f34" y="f31"/>
                  <a:pt x="f35" y="f36"/>
                  <a:pt x="f37" y="f38"/>
                </a:cubicBezTo>
                <a:cubicBezTo>
                  <a:pt x="f39" y="f40"/>
                  <a:pt x="f39" y="f41"/>
                  <a:pt x="f42" y="f43"/>
                </a:cubicBezTo>
                <a:cubicBezTo>
                  <a:pt x="f44" y="f45"/>
                  <a:pt x="f46" y="f47"/>
                  <a:pt x="f48" y="f43"/>
                </a:cubicBezTo>
                <a:cubicBezTo>
                  <a:pt x="f45" y="f41"/>
                  <a:pt x="f45" y="f26"/>
                  <a:pt x="f49" y="f50"/>
                </a:cubicBezTo>
                <a:cubicBezTo>
                  <a:pt x="f51" y="f36"/>
                  <a:pt x="f52" y="f33"/>
                  <a:pt x="f32" y="f33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Freeform 25">
            <a:extLst>
              <a:ext uri="{FF2B5EF4-FFF2-40B4-BE49-F238E27FC236}">
                <a16:creationId xmlns:a16="http://schemas.microsoft.com/office/drawing/2014/main" id="{627FA21E-D17F-AC54-8DE9-57E002623F53}"/>
              </a:ext>
            </a:extLst>
          </p:cNvPr>
          <p:cNvSpPr/>
          <p:nvPr/>
        </p:nvSpPr>
        <p:spPr>
          <a:xfrm>
            <a:off x="755651" y="2767010"/>
            <a:ext cx="41276" cy="333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6"/>
              <a:gd name="f7" fmla="val 28"/>
              <a:gd name="f8" fmla="val 15"/>
              <a:gd name="f9" fmla="val 25"/>
              <a:gd name="f10" fmla="val 21"/>
              <a:gd name="f11" fmla="val 19"/>
              <a:gd name="f12" fmla="val 29"/>
              <a:gd name="f13" fmla="val 14"/>
              <a:gd name="f14" fmla="val 27"/>
              <a:gd name="f15" fmla="val 8"/>
              <a:gd name="f16" fmla="val 26"/>
              <a:gd name="f17" fmla="val 1"/>
              <a:gd name="f18" fmla="val 18"/>
              <a:gd name="f19" fmla="val 13"/>
              <a:gd name="f20" fmla="val 9"/>
              <a:gd name="f21" fmla="val 20"/>
              <a:gd name="f22" fmla="val 7"/>
              <a:gd name="f23" fmla="+- 0 0 -90"/>
              <a:gd name="f24" fmla="*/ f3 1 36"/>
              <a:gd name="f25" fmla="*/ f4 1 28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36"/>
              <a:gd name="f34" fmla="*/ f30 1 28"/>
              <a:gd name="f35" fmla="*/ 36 f31 1"/>
              <a:gd name="f36" fmla="*/ 15 f30 1"/>
              <a:gd name="f37" fmla="*/ 14 f31 1"/>
              <a:gd name="f38" fmla="*/ 27 f30 1"/>
              <a:gd name="f39" fmla="*/ 0 f31 1"/>
              <a:gd name="f40" fmla="*/ 13 f30 1"/>
              <a:gd name="f41" fmla="*/ 0 f30 1"/>
              <a:gd name="f42" fmla="+- f32 0 f1"/>
              <a:gd name="f43" fmla="*/ f35 1 36"/>
              <a:gd name="f44" fmla="*/ f36 1 29"/>
              <a:gd name="f45" fmla="*/ f37 1 36"/>
              <a:gd name="f46" fmla="*/ f38 1 29"/>
              <a:gd name="f47" fmla="*/ f39 1 36"/>
              <a:gd name="f48" fmla="*/ f40 1 29"/>
              <a:gd name="f49" fmla="*/ f41 1 29"/>
              <a:gd name="f50" fmla="*/ 0 1 f33"/>
              <a:gd name="f51" fmla="*/ f27 1 f33"/>
              <a:gd name="f52" fmla="*/ 0 1 f34"/>
              <a:gd name="f53" fmla="*/ f28 1 f34"/>
              <a:gd name="f54" fmla="*/ f43 1 f33"/>
              <a:gd name="f55" fmla="*/ f44 1 f34"/>
              <a:gd name="f56" fmla="*/ f45 1 f33"/>
              <a:gd name="f57" fmla="*/ f46 1 f34"/>
              <a:gd name="f58" fmla="*/ f47 1 f33"/>
              <a:gd name="f59" fmla="*/ f48 1 f34"/>
              <a:gd name="f60" fmla="*/ f49 1 f34"/>
              <a:gd name="f61" fmla="*/ f50 f24 1"/>
              <a:gd name="f62" fmla="*/ f51 f24 1"/>
              <a:gd name="f63" fmla="*/ f53 f25 1"/>
              <a:gd name="f64" fmla="*/ f52 f25 1"/>
              <a:gd name="f65" fmla="*/ f54 f24 1"/>
              <a:gd name="f66" fmla="*/ f55 f25 1"/>
              <a:gd name="f67" fmla="*/ f56 f24 1"/>
              <a:gd name="f68" fmla="*/ f57 f25 1"/>
              <a:gd name="f69" fmla="*/ f58 f24 1"/>
              <a:gd name="f70" fmla="*/ f59 f25 1"/>
              <a:gd name="f71" fmla="*/ f60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5" y="f66"/>
              </a:cxn>
              <a:cxn ang="f42">
                <a:pos x="f67" y="f68"/>
              </a:cxn>
              <a:cxn ang="f42">
                <a:pos x="f69" y="f70"/>
              </a:cxn>
              <a:cxn ang="f42">
                <a:pos x="f67" y="f71"/>
              </a:cxn>
              <a:cxn ang="f42">
                <a:pos x="f65" y="f66"/>
              </a:cxn>
            </a:cxnLst>
            <a:rect l="f61" t="f64" r="f62" b="f63"/>
            <a:pathLst>
              <a:path w="36" h="28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5" y="f19"/>
                </a:cubicBezTo>
                <a:cubicBezTo>
                  <a:pt x="f5" y="f20"/>
                  <a:pt x="f20" y="f5"/>
                  <a:pt x="f13" y="f5"/>
                </a:cubicBezTo>
                <a:cubicBezTo>
                  <a:pt x="f21" y="f5"/>
                  <a:pt x="f9" y="f22"/>
                  <a:pt x="f6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529FECB6-8C77-78E1-1B54-E124D3BD26D0}"/>
              </a:ext>
            </a:extLst>
          </p:cNvPr>
          <p:cNvSpPr/>
          <p:nvPr/>
        </p:nvSpPr>
        <p:spPr>
          <a:xfrm>
            <a:off x="939802" y="2765429"/>
            <a:ext cx="41276" cy="333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6"/>
              <a:gd name="f7" fmla="val 28"/>
              <a:gd name="f8" fmla="val 14"/>
              <a:gd name="f9" fmla="val 27"/>
              <a:gd name="f10" fmla="val 21"/>
              <a:gd name="f11" fmla="val 29"/>
              <a:gd name="f12" fmla="val 17"/>
              <a:gd name="f13" fmla="val 10"/>
              <a:gd name="f14" fmla="val 6"/>
              <a:gd name="f15" fmla="val 20"/>
              <a:gd name="f16" fmla="val 15"/>
              <a:gd name="f17" fmla="val 5"/>
              <a:gd name="f18" fmla="val 2"/>
              <a:gd name="f19" fmla="val 16"/>
              <a:gd name="f20" fmla="val 1"/>
              <a:gd name="f21" fmla="val 7"/>
              <a:gd name="f22" fmla="+- 0 0 -90"/>
              <a:gd name="f23" fmla="*/ f3 1 36"/>
              <a:gd name="f24" fmla="*/ f4 1 28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36"/>
              <a:gd name="f33" fmla="*/ f29 1 28"/>
              <a:gd name="f34" fmla="*/ 36 f30 1"/>
              <a:gd name="f35" fmla="*/ 14 f29 1"/>
              <a:gd name="f36" fmla="*/ 17 f30 1"/>
              <a:gd name="f37" fmla="*/ 28 f29 1"/>
              <a:gd name="f38" fmla="*/ 0 f30 1"/>
              <a:gd name="f39" fmla="*/ 15 f29 1"/>
              <a:gd name="f40" fmla="*/ 16 f30 1"/>
              <a:gd name="f41" fmla="*/ 1 f29 1"/>
              <a:gd name="f42" fmla="+- f31 0 f1"/>
              <a:gd name="f43" fmla="*/ f34 1 36"/>
              <a:gd name="f44" fmla="*/ f35 1 29"/>
              <a:gd name="f45" fmla="*/ f36 1 36"/>
              <a:gd name="f46" fmla="*/ f37 1 29"/>
              <a:gd name="f47" fmla="*/ f38 1 36"/>
              <a:gd name="f48" fmla="*/ f39 1 29"/>
              <a:gd name="f49" fmla="*/ f40 1 36"/>
              <a:gd name="f50" fmla="*/ f41 1 29"/>
              <a:gd name="f51" fmla="*/ 0 1 f32"/>
              <a:gd name="f52" fmla="*/ f26 1 f32"/>
              <a:gd name="f53" fmla="*/ 0 1 f33"/>
              <a:gd name="f54" fmla="*/ f27 1 f33"/>
              <a:gd name="f55" fmla="*/ f43 1 f32"/>
              <a:gd name="f56" fmla="*/ f44 1 f33"/>
              <a:gd name="f57" fmla="*/ f45 1 f32"/>
              <a:gd name="f58" fmla="*/ f46 1 f33"/>
              <a:gd name="f59" fmla="*/ f47 1 f32"/>
              <a:gd name="f60" fmla="*/ f48 1 f33"/>
              <a:gd name="f61" fmla="*/ f49 1 f32"/>
              <a:gd name="f62" fmla="*/ f50 1 f33"/>
              <a:gd name="f63" fmla="*/ f51 f23 1"/>
              <a:gd name="f64" fmla="*/ f52 f23 1"/>
              <a:gd name="f65" fmla="*/ f54 f24 1"/>
              <a:gd name="f66" fmla="*/ f53 f24 1"/>
              <a:gd name="f67" fmla="*/ f55 f23 1"/>
              <a:gd name="f68" fmla="*/ f56 f24 1"/>
              <a:gd name="f69" fmla="*/ f57 f23 1"/>
              <a:gd name="f70" fmla="*/ f58 f24 1"/>
              <a:gd name="f71" fmla="*/ f59 f23 1"/>
              <a:gd name="f72" fmla="*/ f60 f24 1"/>
              <a:gd name="f73" fmla="*/ f61 f23 1"/>
              <a:gd name="f74" fmla="*/ f6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7" y="f68"/>
              </a:cxn>
              <a:cxn ang="f42">
                <a:pos x="f69" y="f70"/>
              </a:cxn>
              <a:cxn ang="f42">
                <a:pos x="f71" y="f72"/>
              </a:cxn>
              <a:cxn ang="f42">
                <a:pos x="f73" y="f74"/>
              </a:cxn>
              <a:cxn ang="f42">
                <a:pos x="f67" y="f68"/>
              </a:cxn>
            </a:cxnLst>
            <a:rect l="f63" t="f66" r="f64" b="f65"/>
            <a:pathLst>
              <a:path w="36" h="28">
                <a:moveTo>
                  <a:pt x="f6" y="f8"/>
                </a:moveTo>
                <a:cubicBezTo>
                  <a:pt x="f9" y="f10"/>
                  <a:pt x="f10" y="f11"/>
                  <a:pt x="f12" y="f7"/>
                </a:cubicBezTo>
                <a:cubicBezTo>
                  <a:pt x="f13" y="f9"/>
                  <a:pt x="f14" y="f15"/>
                  <a:pt x="f5" y="f16"/>
                </a:cubicBezTo>
                <a:cubicBezTo>
                  <a:pt x="f17" y="f13"/>
                  <a:pt x="f13" y="f18"/>
                  <a:pt x="f19" y="f20"/>
                </a:cubicBezTo>
                <a:cubicBezTo>
                  <a:pt x="f15" y="f5"/>
                  <a:pt x="f9" y="f21"/>
                  <a:pt x="f6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5" name="Freeform 27">
            <a:extLst>
              <a:ext uri="{FF2B5EF4-FFF2-40B4-BE49-F238E27FC236}">
                <a16:creationId xmlns:a16="http://schemas.microsoft.com/office/drawing/2014/main" id="{15B1A3BD-0E5A-451C-8BED-F90CDAAC4D73}"/>
              </a:ext>
            </a:extLst>
          </p:cNvPr>
          <p:cNvSpPr/>
          <p:nvPr/>
        </p:nvSpPr>
        <p:spPr>
          <a:xfrm>
            <a:off x="2166935" y="2740027"/>
            <a:ext cx="171450" cy="1349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0"/>
              <a:gd name="f7" fmla="val 118"/>
              <a:gd name="f8" fmla="val 77"/>
              <a:gd name="f9" fmla="val 86"/>
              <a:gd name="f10" fmla="val 2"/>
              <a:gd name="f11" fmla="val 100"/>
              <a:gd name="f12" fmla="val 3"/>
              <a:gd name="f13" fmla="val 113"/>
              <a:gd name="f14" fmla="val 8"/>
              <a:gd name="f15" fmla="val 143"/>
              <a:gd name="f16" fmla="val 20"/>
              <a:gd name="f17" fmla="val 59"/>
              <a:gd name="f18" fmla="val 128"/>
              <a:gd name="f19" fmla="val 83"/>
              <a:gd name="f20" fmla="val 99"/>
              <a:gd name="f21" fmla="val 115"/>
              <a:gd name="f22" fmla="val 26"/>
              <a:gd name="f23" fmla="val 92"/>
              <a:gd name="f24" fmla="val 9"/>
              <a:gd name="f25" fmla="val 78"/>
              <a:gd name="f26" fmla="val 62"/>
              <a:gd name="f27" fmla="val 6"/>
              <a:gd name="f28" fmla="val 40"/>
              <a:gd name="f29" fmla="val 11"/>
              <a:gd name="f30" fmla="val 18"/>
              <a:gd name="f31" fmla="val 46"/>
              <a:gd name="f32" fmla="val 55"/>
              <a:gd name="f33" fmla="val 64"/>
              <a:gd name="f34" fmla="val 107"/>
              <a:gd name="f35" fmla="val 68"/>
              <a:gd name="f36" fmla="val 124"/>
              <a:gd name="f37" fmla="val 123"/>
              <a:gd name="f38" fmla="val 51"/>
              <a:gd name="f39" fmla="val 41"/>
              <a:gd name="f40" fmla="val 114"/>
              <a:gd name="f41" fmla="val 28"/>
              <a:gd name="f42" fmla="val 106"/>
              <a:gd name="f43" fmla="val 24"/>
              <a:gd name="f44" fmla="val 84"/>
              <a:gd name="f45" fmla="val 13"/>
              <a:gd name="f46" fmla="val 61"/>
              <a:gd name="f47" fmla="val 14"/>
              <a:gd name="f48" fmla="val 38"/>
              <a:gd name="f49" fmla="val 23"/>
              <a:gd name="f50" fmla="val 21"/>
              <a:gd name="f51" fmla="val 30"/>
              <a:gd name="f52" fmla="val 15"/>
              <a:gd name="f53" fmla="val 52"/>
              <a:gd name="f54" fmla="val 25"/>
              <a:gd name="f55" fmla="val 67"/>
              <a:gd name="f56" fmla="val 43"/>
              <a:gd name="f57" fmla="val 97"/>
              <a:gd name="f58" fmla="val 82"/>
              <a:gd name="f59" fmla="val 101"/>
              <a:gd name="f60" fmla="val 108"/>
              <a:gd name="f61" fmla="val 76"/>
              <a:gd name="f62" fmla="+- 0 0 -90"/>
              <a:gd name="f63" fmla="*/ f3 1 150"/>
              <a:gd name="f64" fmla="*/ f4 1 118"/>
              <a:gd name="f65" fmla="val f5"/>
              <a:gd name="f66" fmla="val f6"/>
              <a:gd name="f67" fmla="val f7"/>
              <a:gd name="f68" fmla="*/ f62 f0 1"/>
              <a:gd name="f69" fmla="+- f67 0 f65"/>
              <a:gd name="f70" fmla="+- f66 0 f65"/>
              <a:gd name="f71" fmla="*/ f68 1 f2"/>
              <a:gd name="f72" fmla="*/ f70 1 150"/>
              <a:gd name="f73" fmla="*/ f69 1 118"/>
              <a:gd name="f74" fmla="*/ 77 f70 1"/>
              <a:gd name="f75" fmla="*/ 0 f69 1"/>
              <a:gd name="f76" fmla="*/ 113 f70 1"/>
              <a:gd name="f77" fmla="*/ 8 f69 1"/>
              <a:gd name="f78" fmla="*/ 128 f70 1"/>
              <a:gd name="f79" fmla="*/ 83 f69 1"/>
              <a:gd name="f80" fmla="*/ 26 f70 1"/>
              <a:gd name="f81" fmla="*/ 92 f69 1"/>
              <a:gd name="f82" fmla="*/ 6 f70 1"/>
              <a:gd name="f83" fmla="*/ 40 f69 1"/>
              <a:gd name="f84" fmla="*/ 46 f70 1"/>
              <a:gd name="f85" fmla="*/ 3 f69 1"/>
              <a:gd name="f86" fmla="*/ 107 f70 1"/>
              <a:gd name="f87" fmla="*/ 77 f69 1"/>
              <a:gd name="f88" fmla="*/ 123 f70 1"/>
              <a:gd name="f89" fmla="*/ 51 f69 1"/>
              <a:gd name="f90" fmla="*/ 106 f70 1"/>
              <a:gd name="f91" fmla="*/ 24 f69 1"/>
              <a:gd name="f92" fmla="*/ 38 f70 1"/>
              <a:gd name="f93" fmla="*/ 23 f69 1"/>
              <a:gd name="f94" fmla="*/ 25 f70 1"/>
              <a:gd name="f95" fmla="*/ 67 f69 1"/>
              <a:gd name="f96" fmla="*/ 108 f70 1"/>
              <a:gd name="f97" fmla="*/ 76 f69 1"/>
              <a:gd name="f98" fmla="+- f71 0 f1"/>
              <a:gd name="f99" fmla="*/ f74 1 150"/>
              <a:gd name="f100" fmla="*/ f75 1 118"/>
              <a:gd name="f101" fmla="*/ f76 1 150"/>
              <a:gd name="f102" fmla="*/ f77 1 118"/>
              <a:gd name="f103" fmla="*/ f78 1 150"/>
              <a:gd name="f104" fmla="*/ f79 1 118"/>
              <a:gd name="f105" fmla="*/ f80 1 150"/>
              <a:gd name="f106" fmla="*/ f81 1 118"/>
              <a:gd name="f107" fmla="*/ f82 1 150"/>
              <a:gd name="f108" fmla="*/ f83 1 118"/>
              <a:gd name="f109" fmla="*/ f84 1 150"/>
              <a:gd name="f110" fmla="*/ f85 1 118"/>
              <a:gd name="f111" fmla="*/ f86 1 150"/>
              <a:gd name="f112" fmla="*/ f87 1 118"/>
              <a:gd name="f113" fmla="*/ f88 1 150"/>
              <a:gd name="f114" fmla="*/ f89 1 118"/>
              <a:gd name="f115" fmla="*/ f90 1 150"/>
              <a:gd name="f116" fmla="*/ f91 1 118"/>
              <a:gd name="f117" fmla="*/ f92 1 150"/>
              <a:gd name="f118" fmla="*/ f93 1 118"/>
              <a:gd name="f119" fmla="*/ f94 1 150"/>
              <a:gd name="f120" fmla="*/ f95 1 118"/>
              <a:gd name="f121" fmla="*/ f96 1 150"/>
              <a:gd name="f122" fmla="*/ f97 1 118"/>
              <a:gd name="f123" fmla="*/ 0 1 f72"/>
              <a:gd name="f124" fmla="*/ f66 1 f72"/>
              <a:gd name="f125" fmla="*/ 0 1 f73"/>
              <a:gd name="f126" fmla="*/ f67 1 f73"/>
              <a:gd name="f127" fmla="*/ f99 1 f72"/>
              <a:gd name="f128" fmla="*/ f100 1 f73"/>
              <a:gd name="f129" fmla="*/ f101 1 f72"/>
              <a:gd name="f130" fmla="*/ f102 1 f73"/>
              <a:gd name="f131" fmla="*/ f103 1 f72"/>
              <a:gd name="f132" fmla="*/ f104 1 f73"/>
              <a:gd name="f133" fmla="*/ f105 1 f72"/>
              <a:gd name="f134" fmla="*/ f106 1 f73"/>
              <a:gd name="f135" fmla="*/ f107 1 f72"/>
              <a:gd name="f136" fmla="*/ f108 1 f73"/>
              <a:gd name="f137" fmla="*/ f109 1 f72"/>
              <a:gd name="f138" fmla="*/ f110 1 f73"/>
              <a:gd name="f139" fmla="*/ f111 1 f72"/>
              <a:gd name="f140" fmla="*/ f112 1 f73"/>
              <a:gd name="f141" fmla="*/ f113 1 f72"/>
              <a:gd name="f142" fmla="*/ f114 1 f73"/>
              <a:gd name="f143" fmla="*/ f115 1 f72"/>
              <a:gd name="f144" fmla="*/ f116 1 f73"/>
              <a:gd name="f145" fmla="*/ f117 1 f72"/>
              <a:gd name="f146" fmla="*/ f118 1 f73"/>
              <a:gd name="f147" fmla="*/ f119 1 f72"/>
              <a:gd name="f148" fmla="*/ f120 1 f73"/>
              <a:gd name="f149" fmla="*/ f121 1 f72"/>
              <a:gd name="f150" fmla="*/ f122 1 f73"/>
              <a:gd name="f151" fmla="*/ f123 f63 1"/>
              <a:gd name="f152" fmla="*/ f124 f63 1"/>
              <a:gd name="f153" fmla="*/ f126 f64 1"/>
              <a:gd name="f154" fmla="*/ f125 f64 1"/>
              <a:gd name="f155" fmla="*/ f127 f63 1"/>
              <a:gd name="f156" fmla="*/ f128 f64 1"/>
              <a:gd name="f157" fmla="*/ f129 f63 1"/>
              <a:gd name="f158" fmla="*/ f130 f64 1"/>
              <a:gd name="f159" fmla="*/ f131 f63 1"/>
              <a:gd name="f160" fmla="*/ f132 f64 1"/>
              <a:gd name="f161" fmla="*/ f133 f63 1"/>
              <a:gd name="f162" fmla="*/ f134 f64 1"/>
              <a:gd name="f163" fmla="*/ f135 f63 1"/>
              <a:gd name="f164" fmla="*/ f136 f64 1"/>
              <a:gd name="f165" fmla="*/ f137 f63 1"/>
              <a:gd name="f166" fmla="*/ f138 f64 1"/>
              <a:gd name="f167" fmla="*/ f139 f63 1"/>
              <a:gd name="f168" fmla="*/ f140 f64 1"/>
              <a:gd name="f169" fmla="*/ f141 f63 1"/>
              <a:gd name="f170" fmla="*/ f142 f64 1"/>
              <a:gd name="f171" fmla="*/ f143 f63 1"/>
              <a:gd name="f172" fmla="*/ f144 f64 1"/>
              <a:gd name="f173" fmla="*/ f145 f63 1"/>
              <a:gd name="f174" fmla="*/ f146 f64 1"/>
              <a:gd name="f175" fmla="*/ f147 f63 1"/>
              <a:gd name="f176" fmla="*/ f148 f64 1"/>
              <a:gd name="f177" fmla="*/ f149 f63 1"/>
              <a:gd name="f178" fmla="*/ f150 f6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8">
                <a:pos x="f155" y="f156"/>
              </a:cxn>
              <a:cxn ang="f98">
                <a:pos x="f157" y="f158"/>
              </a:cxn>
              <a:cxn ang="f98">
                <a:pos x="f159" y="f160"/>
              </a:cxn>
              <a:cxn ang="f98">
                <a:pos x="f161" y="f162"/>
              </a:cxn>
              <a:cxn ang="f98">
                <a:pos x="f163" y="f164"/>
              </a:cxn>
              <a:cxn ang="f98">
                <a:pos x="f165" y="f166"/>
              </a:cxn>
              <a:cxn ang="f98">
                <a:pos x="f155" y="f156"/>
              </a:cxn>
              <a:cxn ang="f98">
                <a:pos x="f167" y="f168"/>
              </a:cxn>
              <a:cxn ang="f98">
                <a:pos x="f169" y="f170"/>
              </a:cxn>
              <a:cxn ang="f98">
                <a:pos x="f171" y="f172"/>
              </a:cxn>
              <a:cxn ang="f98">
                <a:pos x="f173" y="f174"/>
              </a:cxn>
              <a:cxn ang="f98">
                <a:pos x="f175" y="f176"/>
              </a:cxn>
              <a:cxn ang="f98">
                <a:pos x="f177" y="f178"/>
              </a:cxn>
              <a:cxn ang="f98">
                <a:pos x="f167" y="f168"/>
              </a:cxn>
            </a:cxnLst>
            <a:rect l="f151" t="f154" r="f152" b="f153"/>
            <a:pathLst>
              <a:path w="150" h="118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6" y="f17"/>
                  <a:pt x="f18" y="f19"/>
                </a:cubicBezTo>
                <a:cubicBezTo>
                  <a:pt x="f20" y="f21"/>
                  <a:pt x="f17" y="f7"/>
                  <a:pt x="f22" y="f23"/>
                </a:cubicBezTo>
                <a:cubicBezTo>
                  <a:pt x="f24" y="f25"/>
                  <a:pt x="f5" y="f26"/>
                  <a:pt x="f27" y="f28"/>
                </a:cubicBezTo>
                <a:cubicBezTo>
                  <a:pt x="f29" y="f30"/>
                  <a:pt x="f22" y="f14"/>
                  <a:pt x="f31" y="f12"/>
                </a:cubicBezTo>
                <a:cubicBezTo>
                  <a:pt x="f32" y="f10"/>
                  <a:pt x="f33" y="f10"/>
                  <a:pt x="f8" y="f5"/>
                </a:cubicBezTo>
                <a:close/>
                <a:moveTo>
                  <a:pt x="f34" y="f8"/>
                </a:moveTo>
                <a:cubicBezTo>
                  <a:pt x="f13" y="f35"/>
                  <a:pt x="f36" y="f17"/>
                  <a:pt x="f37" y="f38"/>
                </a:cubicBezTo>
                <a:cubicBezTo>
                  <a:pt x="f37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lnTo>
                  <a:pt x="f34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6" name="Freeform 28">
            <a:extLst>
              <a:ext uri="{FF2B5EF4-FFF2-40B4-BE49-F238E27FC236}">
                <a16:creationId xmlns:a16="http://schemas.microsoft.com/office/drawing/2014/main" id="{D24A28C3-18EF-9D16-0DC8-0CC8C945252D}"/>
              </a:ext>
            </a:extLst>
          </p:cNvPr>
          <p:cNvSpPr/>
          <p:nvPr/>
        </p:nvSpPr>
        <p:spPr>
          <a:xfrm>
            <a:off x="2165354" y="2706688"/>
            <a:ext cx="26983" cy="317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"/>
              <a:gd name="f7" fmla="val 28"/>
              <a:gd name="f8" fmla="val 11"/>
              <a:gd name="f9" fmla="val 6"/>
              <a:gd name="f10" fmla="val 21"/>
              <a:gd name="f11" fmla="val 16"/>
              <a:gd name="f12" fmla="val 12"/>
              <a:gd name="f13" fmla="val 1"/>
              <a:gd name="f14" fmla="val 7"/>
              <a:gd name="f15" fmla="val 4"/>
              <a:gd name="f16" fmla="val 22"/>
              <a:gd name="f17" fmla="val 8"/>
              <a:gd name="f18" fmla="val 23"/>
              <a:gd name="f19" fmla="val 13"/>
              <a:gd name="f20" fmla="val 17"/>
              <a:gd name="f21" fmla="+- 0 0 -90"/>
              <a:gd name="f22" fmla="*/ f3 1 24"/>
              <a:gd name="f23" fmla="*/ f4 1 28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24"/>
              <a:gd name="f32" fmla="*/ f28 1 28"/>
              <a:gd name="f33" fmla="*/ 11 f29 1"/>
              <a:gd name="f34" fmla="*/ 28 f28 1"/>
              <a:gd name="f35" fmla="*/ 0 f29 1"/>
              <a:gd name="f36" fmla="*/ 12 f28 1"/>
              <a:gd name="f37" fmla="*/ 0 f28 1"/>
              <a:gd name="f38" fmla="*/ 23 f29 1"/>
              <a:gd name="f39" fmla="*/ 13 f28 1"/>
              <a:gd name="f40" fmla="+- f30 0 f1"/>
              <a:gd name="f41" fmla="*/ f33 1 24"/>
              <a:gd name="f42" fmla="*/ f34 1 28"/>
              <a:gd name="f43" fmla="*/ f35 1 24"/>
              <a:gd name="f44" fmla="*/ f36 1 28"/>
              <a:gd name="f45" fmla="*/ f37 1 28"/>
              <a:gd name="f46" fmla="*/ f38 1 24"/>
              <a:gd name="f47" fmla="*/ f39 1 28"/>
              <a:gd name="f48" fmla="*/ 0 1 f31"/>
              <a:gd name="f49" fmla="*/ f25 1 f31"/>
              <a:gd name="f50" fmla="*/ 0 1 f32"/>
              <a:gd name="f51" fmla="*/ f26 1 f32"/>
              <a:gd name="f52" fmla="*/ f41 1 f31"/>
              <a:gd name="f53" fmla="*/ f42 1 f32"/>
              <a:gd name="f54" fmla="*/ f43 1 f31"/>
              <a:gd name="f55" fmla="*/ f44 1 f32"/>
              <a:gd name="f56" fmla="*/ f45 1 f32"/>
              <a:gd name="f57" fmla="*/ f46 1 f31"/>
              <a:gd name="f58" fmla="*/ f47 1 f32"/>
              <a:gd name="f59" fmla="*/ f48 f22 1"/>
              <a:gd name="f60" fmla="*/ f49 f22 1"/>
              <a:gd name="f61" fmla="*/ f51 f23 1"/>
              <a:gd name="f62" fmla="*/ f50 f23 1"/>
              <a:gd name="f63" fmla="*/ f52 f22 1"/>
              <a:gd name="f64" fmla="*/ f53 f23 1"/>
              <a:gd name="f65" fmla="*/ f54 f22 1"/>
              <a:gd name="f66" fmla="*/ f55 f23 1"/>
              <a:gd name="f67" fmla="*/ f56 f23 1"/>
              <a:gd name="f68" fmla="*/ f57 f22 1"/>
              <a:gd name="f69" fmla="*/ f58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3" y="f64"/>
              </a:cxn>
              <a:cxn ang="f40">
                <a:pos x="f65" y="f66"/>
              </a:cxn>
              <a:cxn ang="f40">
                <a:pos x="f63" y="f67"/>
              </a:cxn>
              <a:cxn ang="f40">
                <a:pos x="f68" y="f69"/>
              </a:cxn>
              <a:cxn ang="f40">
                <a:pos x="f63" y="f64"/>
              </a:cxn>
            </a:cxnLst>
            <a:rect l="f59" t="f62" r="f60" b="f61"/>
            <a:pathLst>
              <a:path w="24" h="28">
                <a:moveTo>
                  <a:pt x="f8" y="f7"/>
                </a:moveTo>
                <a:cubicBezTo>
                  <a:pt x="f9" y="f10"/>
                  <a:pt x="f5" y="f11"/>
                  <a:pt x="f5" y="f12"/>
                </a:cubicBezTo>
                <a:cubicBezTo>
                  <a:pt x="f13" y="f14"/>
                  <a:pt x="f14" y="f15"/>
                  <a:pt x="f8" y="f5"/>
                </a:cubicBezTo>
                <a:cubicBezTo>
                  <a:pt x="f11" y="f15"/>
                  <a:pt x="f16" y="f17"/>
                  <a:pt x="f18" y="f19"/>
                </a:cubicBezTo>
                <a:cubicBezTo>
                  <a:pt x="f6" y="f11"/>
                  <a:pt x="f20" y="f10"/>
                  <a:pt x="f8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Freeform 29">
            <a:extLst>
              <a:ext uri="{FF2B5EF4-FFF2-40B4-BE49-F238E27FC236}">
                <a16:creationId xmlns:a16="http://schemas.microsoft.com/office/drawing/2014/main" id="{187D5106-C685-F38E-4CF7-C2A5002FCB7D}"/>
              </a:ext>
            </a:extLst>
          </p:cNvPr>
          <p:cNvSpPr/>
          <p:nvPr/>
        </p:nvSpPr>
        <p:spPr>
          <a:xfrm>
            <a:off x="2308229" y="2706688"/>
            <a:ext cx="34920" cy="269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"/>
              <a:gd name="f7" fmla="val 23"/>
              <a:gd name="f8" fmla="val 11"/>
              <a:gd name="f9" fmla="val 21"/>
              <a:gd name="f10" fmla="val 17"/>
              <a:gd name="f11" fmla="val 12"/>
              <a:gd name="f12" fmla="val 8"/>
              <a:gd name="f13" fmla="val 1"/>
              <a:gd name="f14" fmla="val 16"/>
              <a:gd name="f15" fmla="val 7"/>
              <a:gd name="f16" fmla="val 5"/>
              <a:gd name="f17" fmla="+- 0 0 -90"/>
              <a:gd name="f18" fmla="*/ f3 1 31"/>
              <a:gd name="f19" fmla="*/ f4 1 23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31"/>
              <a:gd name="f28" fmla="*/ f24 1 23"/>
              <a:gd name="f29" fmla="*/ 31 f25 1"/>
              <a:gd name="f30" fmla="*/ 11 f24 1"/>
              <a:gd name="f31" fmla="*/ 12 f25 1"/>
              <a:gd name="f32" fmla="*/ 23 f24 1"/>
              <a:gd name="f33" fmla="*/ 1 f25 1"/>
              <a:gd name="f34" fmla="*/ 12 f24 1"/>
              <a:gd name="f35" fmla="*/ 11 f25 1"/>
              <a:gd name="f36" fmla="*/ 0 f24 1"/>
              <a:gd name="f37" fmla="+- f26 0 f1"/>
              <a:gd name="f38" fmla="*/ f29 1 31"/>
              <a:gd name="f39" fmla="*/ f30 1 23"/>
              <a:gd name="f40" fmla="*/ f31 1 31"/>
              <a:gd name="f41" fmla="*/ f32 1 23"/>
              <a:gd name="f42" fmla="*/ f33 1 31"/>
              <a:gd name="f43" fmla="*/ f34 1 23"/>
              <a:gd name="f44" fmla="*/ f35 1 31"/>
              <a:gd name="f45" fmla="*/ f36 1 23"/>
              <a:gd name="f46" fmla="*/ 0 1 f27"/>
              <a:gd name="f47" fmla="*/ f21 1 f27"/>
              <a:gd name="f48" fmla="*/ 0 1 f28"/>
              <a:gd name="f49" fmla="*/ f22 1 f28"/>
              <a:gd name="f50" fmla="*/ f38 1 f27"/>
              <a:gd name="f51" fmla="*/ f39 1 f28"/>
              <a:gd name="f52" fmla="*/ f40 1 f27"/>
              <a:gd name="f53" fmla="*/ f41 1 f28"/>
              <a:gd name="f54" fmla="*/ f42 1 f27"/>
              <a:gd name="f55" fmla="*/ f43 1 f28"/>
              <a:gd name="f56" fmla="*/ f44 1 f27"/>
              <a:gd name="f57" fmla="*/ f45 1 f28"/>
              <a:gd name="f58" fmla="*/ f46 f18 1"/>
              <a:gd name="f59" fmla="*/ f47 f18 1"/>
              <a:gd name="f60" fmla="*/ f49 f19 1"/>
              <a:gd name="f61" fmla="*/ f48 f19 1"/>
              <a:gd name="f62" fmla="*/ f50 f18 1"/>
              <a:gd name="f63" fmla="*/ f51 f19 1"/>
              <a:gd name="f64" fmla="*/ f52 f18 1"/>
              <a:gd name="f65" fmla="*/ f53 f19 1"/>
              <a:gd name="f66" fmla="*/ f54 f18 1"/>
              <a:gd name="f67" fmla="*/ f55 f19 1"/>
              <a:gd name="f68" fmla="*/ f56 f18 1"/>
              <a:gd name="f69" fmla="*/ f57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62" y="f63"/>
              </a:cxn>
              <a:cxn ang="f37">
                <a:pos x="f64" y="f65"/>
              </a:cxn>
              <a:cxn ang="f37">
                <a:pos x="f66" y="f67"/>
              </a:cxn>
              <a:cxn ang="f37">
                <a:pos x="f68" y="f69"/>
              </a:cxn>
              <a:cxn ang="f37">
                <a:pos x="f62" y="f63"/>
              </a:cxn>
            </a:cxnLst>
            <a:rect l="f58" t="f61" r="f59" b="f60"/>
            <a:pathLst>
              <a:path w="31" h="23">
                <a:moveTo>
                  <a:pt x="f6" y="f8"/>
                </a:moveTo>
                <a:cubicBezTo>
                  <a:pt x="f9" y="f10"/>
                  <a:pt x="f10" y="f7"/>
                  <a:pt x="f11" y="f7"/>
                </a:cubicBezTo>
                <a:cubicBezTo>
                  <a:pt x="f12" y="f7"/>
                  <a:pt x="f13" y="f14"/>
                  <a:pt x="f13" y="f11"/>
                </a:cubicBezTo>
                <a:cubicBezTo>
                  <a:pt x="f5" y="f12"/>
                  <a:pt x="f15" y="f13"/>
                  <a:pt x="f8" y="f5"/>
                </a:cubicBezTo>
                <a:cubicBezTo>
                  <a:pt x="f14" y="f5"/>
                  <a:pt x="f9" y="f16"/>
                  <a:pt x="f6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Freeform 30">
            <a:extLst>
              <a:ext uri="{FF2B5EF4-FFF2-40B4-BE49-F238E27FC236}">
                <a16:creationId xmlns:a16="http://schemas.microsoft.com/office/drawing/2014/main" id="{D022EE5E-A92F-030F-7F5E-8BC1147437B2}"/>
              </a:ext>
            </a:extLst>
          </p:cNvPr>
          <p:cNvSpPr/>
          <p:nvPr/>
        </p:nvSpPr>
        <p:spPr>
          <a:xfrm>
            <a:off x="2141533" y="2989265"/>
            <a:ext cx="227008" cy="2984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8"/>
              <a:gd name="f7" fmla="val 260"/>
              <a:gd name="f8" fmla="val 130"/>
              <a:gd name="f9" fmla="val 100"/>
              <a:gd name="f10" fmla="val 8"/>
              <a:gd name="f11" fmla="val 73"/>
              <a:gd name="f12" fmla="val 26"/>
              <a:gd name="f13" fmla="val 49"/>
              <a:gd name="f14" fmla="val 64"/>
              <a:gd name="f15" fmla="val 126"/>
              <a:gd name="f16" fmla="val 163"/>
              <a:gd name="f17" fmla="val 50"/>
              <a:gd name="f18" fmla="val 95"/>
              <a:gd name="f19" fmla="val 197"/>
              <a:gd name="f20" fmla="val 167"/>
              <a:gd name="f21" fmla="val 161"/>
              <a:gd name="f22" fmla="val 212"/>
              <a:gd name="f23" fmla="val 124"/>
              <a:gd name="f24" fmla="val 62"/>
              <a:gd name="f25" fmla="val 259"/>
              <a:gd name="f26" fmla="val 210"/>
              <a:gd name="f27" fmla="val 186"/>
              <a:gd name="f28" fmla="val 159"/>
              <a:gd name="f29" fmla="val 16"/>
              <a:gd name="f30" fmla="val 129"/>
              <a:gd name="f31" fmla="val 17"/>
              <a:gd name="f32" fmla="val 25"/>
              <a:gd name="f33" fmla="val 44"/>
              <a:gd name="f34" fmla="val 208"/>
              <a:gd name="f35" fmla="val 71"/>
              <a:gd name="f36" fmla="val 237"/>
              <a:gd name="f37" fmla="val 110"/>
              <a:gd name="f38" fmla="val 239"/>
              <a:gd name="f39" fmla="val 139"/>
              <a:gd name="f40" fmla="val 213"/>
              <a:gd name="f41" fmla="val 185"/>
              <a:gd name="f42" fmla="val 172"/>
              <a:gd name="f43" fmla="val 183"/>
              <a:gd name="f44" fmla="val 84"/>
              <a:gd name="f45" fmla="val 136"/>
              <a:gd name="f46" fmla="val 45"/>
              <a:gd name="f47" fmla="val 22"/>
              <a:gd name="f48" fmla="val 75"/>
              <a:gd name="f49" fmla="val 23"/>
              <a:gd name="f50" fmla="val 47"/>
              <a:gd name="f51" fmla="val 70"/>
              <a:gd name="f52" fmla="val 98"/>
              <a:gd name="f53" fmla="+- 0 0 -90"/>
              <a:gd name="f54" fmla="*/ f3 1 198"/>
              <a:gd name="f55" fmla="*/ f4 1 260"/>
              <a:gd name="f56" fmla="val f5"/>
              <a:gd name="f57" fmla="val f6"/>
              <a:gd name="f58" fmla="val f7"/>
              <a:gd name="f59" fmla="*/ f53 f0 1"/>
              <a:gd name="f60" fmla="+- f58 0 f56"/>
              <a:gd name="f61" fmla="+- f57 0 f56"/>
              <a:gd name="f62" fmla="*/ f59 1 f2"/>
              <a:gd name="f63" fmla="*/ f61 1 198"/>
              <a:gd name="f64" fmla="*/ f60 1 260"/>
              <a:gd name="f65" fmla="*/ 0 f61 1"/>
              <a:gd name="f66" fmla="*/ 130 f60 1"/>
              <a:gd name="f67" fmla="*/ 26 f61 1"/>
              <a:gd name="f68" fmla="*/ 49 f60 1"/>
              <a:gd name="f69" fmla="*/ 163 f61 1"/>
              <a:gd name="f70" fmla="*/ 50 f60 1"/>
              <a:gd name="f71" fmla="*/ 161 f61 1"/>
              <a:gd name="f72" fmla="*/ 212 f60 1"/>
              <a:gd name="f73" fmla="*/ 210 f60 1"/>
              <a:gd name="f74" fmla="*/ 16 f61 1"/>
              <a:gd name="f75" fmla="*/ 129 f60 1"/>
              <a:gd name="f76" fmla="*/ 44 f61 1"/>
              <a:gd name="f77" fmla="*/ 208 f60 1"/>
              <a:gd name="f78" fmla="*/ 139 f61 1"/>
              <a:gd name="f79" fmla="*/ 213 f60 1"/>
              <a:gd name="f80" fmla="*/ 136 f61 1"/>
              <a:gd name="f81" fmla="*/ 45 f60 1"/>
              <a:gd name="f82" fmla="*/ 49 f61 1"/>
              <a:gd name="f83" fmla="*/ 47 f60 1"/>
              <a:gd name="f84" fmla="+- f62 0 f1"/>
              <a:gd name="f85" fmla="*/ f65 1 198"/>
              <a:gd name="f86" fmla="*/ f66 1 260"/>
              <a:gd name="f87" fmla="*/ f67 1 198"/>
              <a:gd name="f88" fmla="*/ f68 1 260"/>
              <a:gd name="f89" fmla="*/ f69 1 198"/>
              <a:gd name="f90" fmla="*/ f70 1 260"/>
              <a:gd name="f91" fmla="*/ f71 1 198"/>
              <a:gd name="f92" fmla="*/ f72 1 260"/>
              <a:gd name="f93" fmla="*/ f73 1 260"/>
              <a:gd name="f94" fmla="*/ f74 1 198"/>
              <a:gd name="f95" fmla="*/ f75 1 260"/>
              <a:gd name="f96" fmla="*/ f76 1 198"/>
              <a:gd name="f97" fmla="*/ f77 1 260"/>
              <a:gd name="f98" fmla="*/ f78 1 198"/>
              <a:gd name="f99" fmla="*/ f79 1 260"/>
              <a:gd name="f100" fmla="*/ f80 1 198"/>
              <a:gd name="f101" fmla="*/ f81 1 260"/>
              <a:gd name="f102" fmla="*/ f82 1 198"/>
              <a:gd name="f103" fmla="*/ f83 1 260"/>
              <a:gd name="f104" fmla="*/ 0 1 f63"/>
              <a:gd name="f105" fmla="*/ f57 1 f63"/>
              <a:gd name="f106" fmla="*/ 0 1 f64"/>
              <a:gd name="f107" fmla="*/ f58 1 f64"/>
              <a:gd name="f108" fmla="*/ f85 1 f63"/>
              <a:gd name="f109" fmla="*/ f86 1 f64"/>
              <a:gd name="f110" fmla="*/ f87 1 f63"/>
              <a:gd name="f111" fmla="*/ f88 1 f64"/>
              <a:gd name="f112" fmla="*/ f89 1 f63"/>
              <a:gd name="f113" fmla="*/ f90 1 f64"/>
              <a:gd name="f114" fmla="*/ f91 1 f63"/>
              <a:gd name="f115" fmla="*/ f92 1 f64"/>
              <a:gd name="f116" fmla="*/ f93 1 f64"/>
              <a:gd name="f117" fmla="*/ f94 1 f63"/>
              <a:gd name="f118" fmla="*/ f95 1 f64"/>
              <a:gd name="f119" fmla="*/ f96 1 f63"/>
              <a:gd name="f120" fmla="*/ f97 1 f64"/>
              <a:gd name="f121" fmla="*/ f98 1 f63"/>
              <a:gd name="f122" fmla="*/ f99 1 f64"/>
              <a:gd name="f123" fmla="*/ f100 1 f63"/>
              <a:gd name="f124" fmla="*/ f101 1 f64"/>
              <a:gd name="f125" fmla="*/ f102 1 f63"/>
              <a:gd name="f126" fmla="*/ f103 1 f64"/>
              <a:gd name="f127" fmla="*/ f104 f54 1"/>
              <a:gd name="f128" fmla="*/ f105 f54 1"/>
              <a:gd name="f129" fmla="*/ f107 f55 1"/>
              <a:gd name="f130" fmla="*/ f106 f55 1"/>
              <a:gd name="f131" fmla="*/ f108 f54 1"/>
              <a:gd name="f132" fmla="*/ f109 f55 1"/>
              <a:gd name="f133" fmla="*/ f110 f54 1"/>
              <a:gd name="f134" fmla="*/ f111 f55 1"/>
              <a:gd name="f135" fmla="*/ f112 f54 1"/>
              <a:gd name="f136" fmla="*/ f113 f55 1"/>
              <a:gd name="f137" fmla="*/ f114 f54 1"/>
              <a:gd name="f138" fmla="*/ f115 f55 1"/>
              <a:gd name="f139" fmla="*/ f116 f55 1"/>
              <a:gd name="f140" fmla="*/ f117 f54 1"/>
              <a:gd name="f141" fmla="*/ f118 f55 1"/>
              <a:gd name="f142" fmla="*/ f119 f54 1"/>
              <a:gd name="f143" fmla="*/ f120 f55 1"/>
              <a:gd name="f144" fmla="*/ f121 f54 1"/>
              <a:gd name="f145" fmla="*/ f122 f55 1"/>
              <a:gd name="f146" fmla="*/ f123 f54 1"/>
              <a:gd name="f147" fmla="*/ f124 f55 1"/>
              <a:gd name="f148" fmla="*/ f125 f54 1"/>
              <a:gd name="f149" fmla="*/ f126 f5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4">
                <a:pos x="f131" y="f132"/>
              </a:cxn>
              <a:cxn ang="f84">
                <a:pos x="f133" y="f134"/>
              </a:cxn>
              <a:cxn ang="f84">
                <a:pos x="f135" y="f136"/>
              </a:cxn>
              <a:cxn ang="f84">
                <a:pos x="f137" y="f138"/>
              </a:cxn>
              <a:cxn ang="f84">
                <a:pos x="f133" y="f139"/>
              </a:cxn>
              <a:cxn ang="f84">
                <a:pos x="f131" y="f132"/>
              </a:cxn>
              <a:cxn ang="f84">
                <a:pos x="f140" y="f141"/>
              </a:cxn>
              <a:cxn ang="f84">
                <a:pos x="f142" y="f143"/>
              </a:cxn>
              <a:cxn ang="f84">
                <a:pos x="f144" y="f145"/>
              </a:cxn>
              <a:cxn ang="f84">
                <a:pos x="f146" y="f147"/>
              </a:cxn>
              <a:cxn ang="f84">
                <a:pos x="f148" y="f149"/>
              </a:cxn>
              <a:cxn ang="f84">
                <a:pos x="f140" y="f141"/>
              </a:cxn>
            </a:cxnLst>
            <a:rect l="f127" t="f130" r="f128" b="f129"/>
            <a:pathLst>
              <a:path w="198" h="260">
                <a:moveTo>
                  <a:pt x="f5" y="f8"/>
                </a:moveTo>
                <a:cubicBezTo>
                  <a:pt x="f5" y="f9"/>
                  <a:pt x="f10" y="f11"/>
                  <a:pt x="f12" y="f13"/>
                </a:cubicBezTo>
                <a:cubicBezTo>
                  <a:pt x="f14" y="f5"/>
                  <a:pt x="f15" y="f5"/>
                  <a:pt x="f16" y="f17"/>
                </a:cubicBezTo>
                <a:cubicBezTo>
                  <a:pt x="f6" y="f18"/>
                  <a:pt x="f19" y="f20"/>
                  <a:pt x="f21" y="f22"/>
                </a:cubicBezTo>
                <a:cubicBezTo>
                  <a:pt x="f23" y="f7"/>
                  <a:pt x="f24" y="f25"/>
                  <a:pt x="f12" y="f26"/>
                </a:cubicBezTo>
                <a:cubicBezTo>
                  <a:pt x="f10" y="f27"/>
                  <a:pt x="f5" y="f28"/>
                  <a:pt x="f5" y="f8"/>
                </a:cubicBezTo>
                <a:close/>
                <a:moveTo>
                  <a:pt x="f29" y="f30"/>
                </a:moveTo>
                <a:cubicBezTo>
                  <a:pt x="f31" y="f28"/>
                  <a:pt x="f32" y="f27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37" y="f47"/>
                  <a:pt x="f48" y="f49"/>
                  <a:pt x="f13" y="f50"/>
                </a:cubicBezTo>
                <a:cubicBezTo>
                  <a:pt x="f12" y="f51"/>
                  <a:pt x="f31" y="f52"/>
                  <a:pt x="f29" y="f30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Freeform 31">
            <a:extLst>
              <a:ext uri="{FF2B5EF4-FFF2-40B4-BE49-F238E27FC236}">
                <a16:creationId xmlns:a16="http://schemas.microsoft.com/office/drawing/2014/main" id="{CC0636C0-DD55-E67F-3602-B7C2D5092262}"/>
              </a:ext>
            </a:extLst>
          </p:cNvPr>
          <p:cNvSpPr/>
          <p:nvPr/>
        </p:nvSpPr>
        <p:spPr>
          <a:xfrm>
            <a:off x="742950" y="4144966"/>
            <a:ext cx="53977" cy="492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6"/>
              <a:gd name="f7" fmla="val 43"/>
              <a:gd name="f8" fmla="val 45"/>
              <a:gd name="f9" fmla="val 27"/>
              <a:gd name="f10" fmla="val 37"/>
              <a:gd name="f11" fmla="val 32"/>
              <a:gd name="f12" fmla="val 29"/>
              <a:gd name="f13" fmla="val 41"/>
              <a:gd name="f14" fmla="val 20"/>
              <a:gd name="f15" fmla="val 42"/>
              <a:gd name="f16" fmla="val 8"/>
              <a:gd name="f17" fmla="val 34"/>
              <a:gd name="f18" fmla="val 1"/>
              <a:gd name="f19" fmla="val 7"/>
              <a:gd name="f20" fmla="val 11"/>
              <a:gd name="f21" fmla="val 21"/>
              <a:gd name="f22" fmla="val 30"/>
              <a:gd name="f23" fmla="val 3"/>
              <a:gd name="f24" fmla="val 38"/>
              <a:gd name="f25" fmla="val 12"/>
              <a:gd name="f26" fmla="val 18"/>
              <a:gd name="f27" fmla="val 24"/>
              <a:gd name="f28" fmla="+- 0 0 -90"/>
              <a:gd name="f29" fmla="*/ f3 1 46"/>
              <a:gd name="f30" fmla="*/ f4 1 43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46"/>
              <a:gd name="f39" fmla="*/ f35 1 43"/>
              <a:gd name="f40" fmla="*/ 45 f36 1"/>
              <a:gd name="f41" fmla="*/ 27 f35 1"/>
              <a:gd name="f42" fmla="*/ 20 f36 1"/>
              <a:gd name="f43" fmla="*/ 42 f35 1"/>
              <a:gd name="f44" fmla="*/ 1 f36 1"/>
              <a:gd name="f45" fmla="*/ 20 f35 1"/>
              <a:gd name="f46" fmla="*/ 21 f36 1"/>
              <a:gd name="f47" fmla="*/ 1 f35 1"/>
              <a:gd name="f48" fmla="*/ 46 f36 1"/>
              <a:gd name="f49" fmla="*/ 18 f35 1"/>
              <a:gd name="f50" fmla="+- f37 0 f1"/>
              <a:gd name="f51" fmla="*/ f40 1 46"/>
              <a:gd name="f52" fmla="*/ f41 1 43"/>
              <a:gd name="f53" fmla="*/ f42 1 46"/>
              <a:gd name="f54" fmla="*/ f43 1 43"/>
              <a:gd name="f55" fmla="*/ f44 1 46"/>
              <a:gd name="f56" fmla="*/ f45 1 43"/>
              <a:gd name="f57" fmla="*/ f46 1 46"/>
              <a:gd name="f58" fmla="*/ f47 1 43"/>
              <a:gd name="f59" fmla="*/ f48 1 46"/>
              <a:gd name="f60" fmla="*/ f49 1 43"/>
              <a:gd name="f61" fmla="*/ 0 1 f38"/>
              <a:gd name="f62" fmla="*/ f32 1 f38"/>
              <a:gd name="f63" fmla="*/ 0 1 f39"/>
              <a:gd name="f64" fmla="*/ f33 1 f39"/>
              <a:gd name="f65" fmla="*/ f51 1 f38"/>
              <a:gd name="f66" fmla="*/ f52 1 f39"/>
              <a:gd name="f67" fmla="*/ f53 1 f38"/>
              <a:gd name="f68" fmla="*/ f54 1 f39"/>
              <a:gd name="f69" fmla="*/ f55 1 f38"/>
              <a:gd name="f70" fmla="*/ f56 1 f39"/>
              <a:gd name="f71" fmla="*/ f57 1 f38"/>
              <a:gd name="f72" fmla="*/ f58 1 f39"/>
              <a:gd name="f73" fmla="*/ f59 1 f38"/>
              <a:gd name="f74" fmla="*/ f60 1 f39"/>
              <a:gd name="f75" fmla="*/ f61 f29 1"/>
              <a:gd name="f76" fmla="*/ f62 f29 1"/>
              <a:gd name="f77" fmla="*/ f64 f30 1"/>
              <a:gd name="f78" fmla="*/ f63 f30 1"/>
              <a:gd name="f79" fmla="*/ f65 f29 1"/>
              <a:gd name="f80" fmla="*/ f66 f30 1"/>
              <a:gd name="f81" fmla="*/ f67 f29 1"/>
              <a:gd name="f82" fmla="*/ f68 f30 1"/>
              <a:gd name="f83" fmla="*/ f69 f29 1"/>
              <a:gd name="f84" fmla="*/ f70 f30 1"/>
              <a:gd name="f85" fmla="*/ f71 f29 1"/>
              <a:gd name="f86" fmla="*/ f72 f30 1"/>
              <a:gd name="f87" fmla="*/ f73 f29 1"/>
              <a:gd name="f88" fmla="*/ f74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79" y="f80"/>
              </a:cxn>
              <a:cxn ang="f50">
                <a:pos x="f81" y="f82"/>
              </a:cxn>
              <a:cxn ang="f50">
                <a:pos x="f83" y="f84"/>
              </a:cxn>
              <a:cxn ang="f50">
                <a:pos x="f85" y="f86"/>
              </a:cxn>
              <a:cxn ang="f50">
                <a:pos x="f87" y="f88"/>
              </a:cxn>
              <a:cxn ang="f50">
                <a:pos x="f79" y="f80"/>
              </a:cxn>
            </a:cxnLst>
            <a:rect l="f75" t="f78" r="f76" b="f77"/>
            <a:pathLst>
              <a:path w="46" h="43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7"/>
                  <a:pt x="f5" y="f17"/>
                  <a:pt x="f18" y="f14"/>
                </a:cubicBezTo>
                <a:cubicBezTo>
                  <a:pt x="f18" y="f19"/>
                  <a:pt x="f20" y="f5"/>
                  <a:pt x="f21" y="f18"/>
                </a:cubicBezTo>
                <a:cubicBezTo>
                  <a:pt x="f22" y="f23"/>
                  <a:pt x="f24" y="f25"/>
                  <a:pt x="f6" y="f26"/>
                </a:cubicBezTo>
                <a:cubicBezTo>
                  <a:pt x="f6" y="f21"/>
                  <a:pt x="f8" y="f27"/>
                  <a:pt x="f8" y="f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Freeform 32">
            <a:extLst>
              <a:ext uri="{FF2B5EF4-FFF2-40B4-BE49-F238E27FC236}">
                <a16:creationId xmlns:a16="http://schemas.microsoft.com/office/drawing/2014/main" id="{7BA2E910-8169-2867-3587-DA8FCDD5378D}"/>
              </a:ext>
            </a:extLst>
          </p:cNvPr>
          <p:cNvSpPr/>
          <p:nvPr/>
        </p:nvSpPr>
        <p:spPr>
          <a:xfrm>
            <a:off x="935038" y="4143375"/>
            <a:ext cx="50804" cy="508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4"/>
              <a:gd name="f7" fmla="val 45"/>
              <a:gd name="f8" fmla="val 27"/>
              <a:gd name="f9" fmla="val 32"/>
              <a:gd name="f10" fmla="val 8"/>
              <a:gd name="f11" fmla="val 41"/>
              <a:gd name="f12" fmla="val 16"/>
              <a:gd name="f13" fmla="val 42"/>
              <a:gd name="f14" fmla="val 25"/>
              <a:gd name="f15" fmla="val 37"/>
              <a:gd name="f16" fmla="val 34"/>
              <a:gd name="f17" fmla="val 21"/>
              <a:gd name="f18" fmla="val 36"/>
              <a:gd name="f19" fmla="val 2"/>
              <a:gd name="f20" fmla="val 24"/>
              <a:gd name="f21" fmla="val 3"/>
              <a:gd name="f22" fmla="val 15"/>
              <a:gd name="f23" fmla="val 12"/>
              <a:gd name="f24" fmla="val 18"/>
              <a:gd name="f25" fmla="+- 0 0 -90"/>
              <a:gd name="f26" fmla="*/ f3 1 44"/>
              <a:gd name="f27" fmla="*/ f4 1 45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44"/>
              <a:gd name="f36" fmla="*/ f32 1 45"/>
              <a:gd name="f37" fmla="*/ 27 f33 1"/>
              <a:gd name="f38" fmla="*/ 0 f32 1"/>
              <a:gd name="f39" fmla="*/ 42 f33 1"/>
              <a:gd name="f40" fmla="*/ 25 f32 1"/>
              <a:gd name="f41" fmla="*/ 21 f33 1"/>
              <a:gd name="f42" fmla="*/ 45 f32 1"/>
              <a:gd name="f43" fmla="*/ 2 f33 1"/>
              <a:gd name="f44" fmla="*/ 24 f32 1"/>
              <a:gd name="f45" fmla="*/ 18 f33 1"/>
              <a:gd name="f46" fmla="+- f34 0 f1"/>
              <a:gd name="f47" fmla="*/ f37 1 44"/>
              <a:gd name="f48" fmla="*/ f38 1 45"/>
              <a:gd name="f49" fmla="*/ f39 1 44"/>
              <a:gd name="f50" fmla="*/ f40 1 45"/>
              <a:gd name="f51" fmla="*/ f41 1 44"/>
              <a:gd name="f52" fmla="*/ f42 1 45"/>
              <a:gd name="f53" fmla="*/ f43 1 44"/>
              <a:gd name="f54" fmla="*/ f44 1 45"/>
              <a:gd name="f55" fmla="*/ f45 1 44"/>
              <a:gd name="f56" fmla="*/ 0 1 f35"/>
              <a:gd name="f57" fmla="*/ f29 1 f35"/>
              <a:gd name="f58" fmla="*/ 0 1 f36"/>
              <a:gd name="f59" fmla="*/ f30 1 f36"/>
              <a:gd name="f60" fmla="*/ f47 1 f35"/>
              <a:gd name="f61" fmla="*/ f48 1 f36"/>
              <a:gd name="f62" fmla="*/ f49 1 f35"/>
              <a:gd name="f63" fmla="*/ f50 1 f36"/>
              <a:gd name="f64" fmla="*/ f51 1 f35"/>
              <a:gd name="f65" fmla="*/ f52 1 f36"/>
              <a:gd name="f66" fmla="*/ f53 1 f35"/>
              <a:gd name="f67" fmla="*/ f54 1 f36"/>
              <a:gd name="f68" fmla="*/ f55 1 f35"/>
              <a:gd name="f69" fmla="*/ f56 f26 1"/>
              <a:gd name="f70" fmla="*/ f57 f26 1"/>
              <a:gd name="f71" fmla="*/ f59 f27 1"/>
              <a:gd name="f72" fmla="*/ f58 f27 1"/>
              <a:gd name="f73" fmla="*/ f60 f26 1"/>
              <a:gd name="f74" fmla="*/ f61 f27 1"/>
              <a:gd name="f75" fmla="*/ f62 f26 1"/>
              <a:gd name="f76" fmla="*/ f63 f27 1"/>
              <a:gd name="f77" fmla="*/ f64 f26 1"/>
              <a:gd name="f78" fmla="*/ f65 f27 1"/>
              <a:gd name="f79" fmla="*/ f66 f26 1"/>
              <a:gd name="f80" fmla="*/ f67 f27 1"/>
              <a:gd name="f81" fmla="*/ f68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3" y="f74"/>
              </a:cxn>
              <a:cxn ang="f46">
                <a:pos x="f75" y="f76"/>
              </a:cxn>
              <a:cxn ang="f46">
                <a:pos x="f77" y="f78"/>
              </a:cxn>
              <a:cxn ang="f46">
                <a:pos x="f79" y="f80"/>
              </a:cxn>
              <a:cxn ang="f46">
                <a:pos x="f81" y="f74"/>
              </a:cxn>
              <a:cxn ang="f46">
                <a:pos x="f73" y="f74"/>
              </a:cxn>
            </a:cxnLst>
            <a:rect l="f69" t="f72" r="f70" b="f71"/>
            <a:pathLst>
              <a:path w="44" h="45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6" y="f15"/>
                  <a:pt x="f16" y="f7"/>
                  <a:pt x="f17" y="f7"/>
                </a:cubicBezTo>
                <a:cubicBezTo>
                  <a:pt x="f10" y="f6"/>
                  <a:pt x="f5" y="f18"/>
                  <a:pt x="f19" y="f20"/>
                </a:cubicBezTo>
                <a:cubicBezTo>
                  <a:pt x="f21" y="f22"/>
                  <a:pt x="f23" y="f10"/>
                  <a:pt x="f24" y="f5"/>
                </a:cubicBezTo>
                <a:cubicBezTo>
                  <a:pt x="f17" y="f5"/>
                  <a:pt x="f20" y="f5"/>
                  <a:pt x="f8" y="f5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1" name="Freeform 33">
            <a:extLst>
              <a:ext uri="{FF2B5EF4-FFF2-40B4-BE49-F238E27FC236}">
                <a16:creationId xmlns:a16="http://schemas.microsoft.com/office/drawing/2014/main" id="{4C60B8DC-A1D0-3668-F6C1-8E1DE003B3BA}"/>
              </a:ext>
            </a:extLst>
          </p:cNvPr>
          <p:cNvSpPr/>
          <p:nvPr/>
        </p:nvSpPr>
        <p:spPr>
          <a:xfrm>
            <a:off x="819146" y="4213226"/>
            <a:ext cx="92070" cy="968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0"/>
              <a:gd name="f7" fmla="val 84"/>
              <a:gd name="f8" fmla="val 73"/>
              <a:gd name="f9" fmla="val 61"/>
              <a:gd name="f10" fmla="val 51"/>
              <a:gd name="f11" fmla="val 39"/>
              <a:gd name="f12" fmla="val 66"/>
              <a:gd name="f13" fmla="val 28"/>
              <a:gd name="f14" fmla="val 17"/>
              <a:gd name="f15" fmla="val 74"/>
              <a:gd name="f16" fmla="val 11"/>
              <a:gd name="f17" fmla="val 63"/>
              <a:gd name="f18" fmla="val 33"/>
              <a:gd name="f19" fmla="val 31"/>
              <a:gd name="f20" fmla="val 43"/>
              <a:gd name="f21" fmla="val 30"/>
              <a:gd name="f22" fmla="val 42"/>
              <a:gd name="f23" fmla="val 27"/>
              <a:gd name="f24" fmla="val 40"/>
              <a:gd name="f25" fmla="val 21"/>
              <a:gd name="f26" fmla="val 15"/>
              <a:gd name="f27" fmla="val 26"/>
              <a:gd name="f28" fmla="val 9"/>
              <a:gd name="f29" fmla="val 19"/>
              <a:gd name="f30" fmla="val 13"/>
              <a:gd name="f31" fmla="val 24"/>
              <a:gd name="f32" fmla="val 5"/>
              <a:gd name="f33" fmla="val 2"/>
              <a:gd name="f34" fmla="val 41"/>
              <a:gd name="f35" fmla="val 52"/>
              <a:gd name="f36" fmla="val 3"/>
              <a:gd name="f37" fmla="val 60"/>
              <a:gd name="f38" fmla="val 7"/>
              <a:gd name="f39" fmla="val 14"/>
              <a:gd name="f40" fmla="val 35"/>
              <a:gd name="f41" fmla="val 56"/>
              <a:gd name="f42" fmla="val 45"/>
              <a:gd name="f43" fmla="val 47"/>
              <a:gd name="f44" fmla="val 49"/>
              <a:gd name="f45" fmla="val 54"/>
              <a:gd name="f46" fmla="val 55"/>
              <a:gd name="f47" fmla="val 67"/>
              <a:gd name="f48" fmla="val 70"/>
              <a:gd name="f49" fmla="val 68"/>
              <a:gd name="f50" fmla="val 69"/>
              <a:gd name="f51" fmla="+- 0 0 -90"/>
              <a:gd name="f52" fmla="*/ f3 1 80"/>
              <a:gd name="f53" fmla="*/ f4 1 84"/>
              <a:gd name="f54" fmla="val f5"/>
              <a:gd name="f55" fmla="val f6"/>
              <a:gd name="f56" fmla="val f7"/>
              <a:gd name="f57" fmla="*/ f51 f0 1"/>
              <a:gd name="f58" fmla="+- f56 0 f54"/>
              <a:gd name="f59" fmla="+- f55 0 f54"/>
              <a:gd name="f60" fmla="*/ f57 1 f2"/>
              <a:gd name="f61" fmla="*/ f59 1 80"/>
              <a:gd name="f62" fmla="*/ f58 1 84"/>
              <a:gd name="f63" fmla="*/ 80 f59 1"/>
              <a:gd name="f64" fmla="*/ 73 f58 1"/>
              <a:gd name="f65" fmla="*/ 39 f59 1"/>
              <a:gd name="f66" fmla="*/ 66 f58 1"/>
              <a:gd name="f67" fmla="*/ 0 f59 1"/>
              <a:gd name="f68" fmla="*/ 74 f58 1"/>
              <a:gd name="f69" fmla="*/ 31 f59 1"/>
              <a:gd name="f70" fmla="*/ 43 f58 1"/>
              <a:gd name="f71" fmla="*/ 27 f59 1"/>
              <a:gd name="f72" fmla="*/ 40 f58 1"/>
              <a:gd name="f73" fmla="*/ 9 f59 1"/>
              <a:gd name="f74" fmla="*/ 19 f58 1"/>
              <a:gd name="f75" fmla="*/ 33 f59 1"/>
              <a:gd name="f76" fmla="*/ 2 f58 1"/>
              <a:gd name="f77" fmla="*/ 60 f59 1"/>
              <a:gd name="f78" fmla="*/ 7 f58 1"/>
              <a:gd name="f79" fmla="*/ 61 f59 1"/>
              <a:gd name="f80" fmla="*/ 35 f58 1"/>
              <a:gd name="f81" fmla="*/ 47 f59 1"/>
              <a:gd name="f82" fmla="*/ 49 f58 1"/>
              <a:gd name="f83" fmla="*/ 67 f59 1"/>
              <a:gd name="f84" fmla="+- f60 0 f1"/>
              <a:gd name="f85" fmla="*/ f63 1 80"/>
              <a:gd name="f86" fmla="*/ f64 1 84"/>
              <a:gd name="f87" fmla="*/ f65 1 80"/>
              <a:gd name="f88" fmla="*/ f66 1 84"/>
              <a:gd name="f89" fmla="*/ f67 1 80"/>
              <a:gd name="f90" fmla="*/ f68 1 84"/>
              <a:gd name="f91" fmla="*/ f69 1 80"/>
              <a:gd name="f92" fmla="*/ f70 1 84"/>
              <a:gd name="f93" fmla="*/ f71 1 80"/>
              <a:gd name="f94" fmla="*/ f72 1 84"/>
              <a:gd name="f95" fmla="*/ f73 1 80"/>
              <a:gd name="f96" fmla="*/ f74 1 84"/>
              <a:gd name="f97" fmla="*/ f75 1 80"/>
              <a:gd name="f98" fmla="*/ f76 1 84"/>
              <a:gd name="f99" fmla="*/ f77 1 80"/>
              <a:gd name="f100" fmla="*/ f78 1 84"/>
              <a:gd name="f101" fmla="*/ f79 1 80"/>
              <a:gd name="f102" fmla="*/ f80 1 84"/>
              <a:gd name="f103" fmla="*/ f81 1 80"/>
              <a:gd name="f104" fmla="*/ f82 1 84"/>
              <a:gd name="f105" fmla="*/ f83 1 80"/>
              <a:gd name="f106" fmla="*/ 0 1 f61"/>
              <a:gd name="f107" fmla="*/ f55 1 f61"/>
              <a:gd name="f108" fmla="*/ 0 1 f62"/>
              <a:gd name="f109" fmla="*/ f56 1 f62"/>
              <a:gd name="f110" fmla="*/ f85 1 f61"/>
              <a:gd name="f111" fmla="*/ f86 1 f62"/>
              <a:gd name="f112" fmla="*/ f87 1 f61"/>
              <a:gd name="f113" fmla="*/ f88 1 f62"/>
              <a:gd name="f114" fmla="*/ f89 1 f61"/>
              <a:gd name="f115" fmla="*/ f90 1 f62"/>
              <a:gd name="f116" fmla="*/ f91 1 f61"/>
              <a:gd name="f117" fmla="*/ f92 1 f62"/>
              <a:gd name="f118" fmla="*/ f93 1 f61"/>
              <a:gd name="f119" fmla="*/ f94 1 f62"/>
              <a:gd name="f120" fmla="*/ f95 1 f61"/>
              <a:gd name="f121" fmla="*/ f96 1 f62"/>
              <a:gd name="f122" fmla="*/ f97 1 f61"/>
              <a:gd name="f123" fmla="*/ f98 1 f62"/>
              <a:gd name="f124" fmla="*/ f99 1 f61"/>
              <a:gd name="f125" fmla="*/ f100 1 f62"/>
              <a:gd name="f126" fmla="*/ f101 1 f61"/>
              <a:gd name="f127" fmla="*/ f102 1 f62"/>
              <a:gd name="f128" fmla="*/ f103 1 f61"/>
              <a:gd name="f129" fmla="*/ f104 1 f62"/>
              <a:gd name="f130" fmla="*/ f105 1 f61"/>
              <a:gd name="f131" fmla="*/ f106 f52 1"/>
              <a:gd name="f132" fmla="*/ f107 f52 1"/>
              <a:gd name="f133" fmla="*/ f109 f53 1"/>
              <a:gd name="f134" fmla="*/ f108 f53 1"/>
              <a:gd name="f135" fmla="*/ f110 f52 1"/>
              <a:gd name="f136" fmla="*/ f111 f53 1"/>
              <a:gd name="f137" fmla="*/ f112 f52 1"/>
              <a:gd name="f138" fmla="*/ f113 f53 1"/>
              <a:gd name="f139" fmla="*/ f114 f52 1"/>
              <a:gd name="f140" fmla="*/ f115 f53 1"/>
              <a:gd name="f141" fmla="*/ f116 f52 1"/>
              <a:gd name="f142" fmla="*/ f117 f53 1"/>
              <a:gd name="f143" fmla="*/ f118 f52 1"/>
              <a:gd name="f144" fmla="*/ f119 f53 1"/>
              <a:gd name="f145" fmla="*/ f120 f52 1"/>
              <a:gd name="f146" fmla="*/ f121 f53 1"/>
              <a:gd name="f147" fmla="*/ f122 f52 1"/>
              <a:gd name="f148" fmla="*/ f123 f53 1"/>
              <a:gd name="f149" fmla="*/ f124 f52 1"/>
              <a:gd name="f150" fmla="*/ f125 f53 1"/>
              <a:gd name="f151" fmla="*/ f126 f52 1"/>
              <a:gd name="f152" fmla="*/ f127 f53 1"/>
              <a:gd name="f153" fmla="*/ f128 f52 1"/>
              <a:gd name="f154" fmla="*/ f129 f53 1"/>
              <a:gd name="f155" fmla="*/ f130 f5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4">
                <a:pos x="f135" y="f136"/>
              </a:cxn>
              <a:cxn ang="f84">
                <a:pos x="f137" y="f138"/>
              </a:cxn>
              <a:cxn ang="f84">
                <a:pos x="f139" y="f140"/>
              </a:cxn>
              <a:cxn ang="f84">
                <a:pos x="f141" y="f142"/>
              </a:cxn>
              <a:cxn ang="f84">
                <a:pos x="f143" y="f144"/>
              </a:cxn>
              <a:cxn ang="f84">
                <a:pos x="f145" y="f146"/>
              </a:cxn>
              <a:cxn ang="f84">
                <a:pos x="f147" y="f148"/>
              </a:cxn>
              <a:cxn ang="f84">
                <a:pos x="f149" y="f150"/>
              </a:cxn>
              <a:cxn ang="f84">
                <a:pos x="f151" y="f152"/>
              </a:cxn>
              <a:cxn ang="f84">
                <a:pos x="f153" y="f154"/>
              </a:cxn>
              <a:cxn ang="f84">
                <a:pos x="f155" y="f138"/>
              </a:cxn>
              <a:cxn ang="f84">
                <a:pos x="f135" y="f136"/>
              </a:cxn>
            </a:cxnLst>
            <a:rect l="f131" t="f134" r="f132" b="f133"/>
            <a:pathLst>
              <a:path w="80" h="84">
                <a:moveTo>
                  <a:pt x="f6" y="f8"/>
                </a:moveTo>
                <a:cubicBezTo>
                  <a:pt x="f9" y="f7"/>
                  <a:pt x="f10" y="f8"/>
                  <a:pt x="f11" y="f12"/>
                </a:cubicBezTo>
                <a:cubicBezTo>
                  <a:pt x="f13" y="f8"/>
                  <a:pt x="f14" y="f7"/>
                  <a:pt x="f5" y="f15"/>
                </a:cubicBezTo>
                <a:cubicBezTo>
                  <a:pt x="f16" y="f17"/>
                  <a:pt x="f18" y="f12"/>
                  <a:pt x="f19" y="f20"/>
                </a:cubicBezTo>
                <a:cubicBezTo>
                  <a:pt x="f21" y="f20"/>
                  <a:pt x="f13" y="f22"/>
                  <a:pt x="f23" y="f24"/>
                </a:cubicBezTo>
                <a:cubicBezTo>
                  <a:pt x="f25" y="f18"/>
                  <a:pt x="f26" y="f27"/>
                  <a:pt x="f28" y="f29"/>
                </a:cubicBezTo>
                <a:cubicBezTo>
                  <a:pt x="f14" y="f30"/>
                  <a:pt x="f31" y="f32"/>
                  <a:pt x="f18" y="f33"/>
                </a:cubicBezTo>
                <a:cubicBezTo>
                  <a:pt x="f34" y="f5"/>
                  <a:pt x="f35" y="f36"/>
                  <a:pt x="f37" y="f38"/>
                </a:cubicBezTo>
                <a:cubicBezTo>
                  <a:pt x="f8" y="f39"/>
                  <a:pt x="f8" y="f27"/>
                  <a:pt x="f9" y="f40"/>
                </a:cubicBezTo>
                <a:cubicBezTo>
                  <a:pt x="f41" y="f11"/>
                  <a:pt x="f35" y="f42"/>
                  <a:pt x="f43" y="f44"/>
                </a:cubicBezTo>
                <a:cubicBezTo>
                  <a:pt x="f45" y="f46"/>
                  <a:pt x="f37" y="f9"/>
                  <a:pt x="f47" y="f12"/>
                </a:cubicBezTo>
                <a:cubicBezTo>
                  <a:pt x="f48" y="f49"/>
                  <a:pt x="f8" y="f50"/>
                  <a:pt x="f6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Freeform 34">
            <a:extLst>
              <a:ext uri="{FF2B5EF4-FFF2-40B4-BE49-F238E27FC236}">
                <a16:creationId xmlns:a16="http://schemas.microsoft.com/office/drawing/2014/main" id="{807ACB9F-0C81-D998-A879-32B1FA35FB46}"/>
              </a:ext>
            </a:extLst>
          </p:cNvPr>
          <p:cNvSpPr/>
          <p:nvPr/>
        </p:nvSpPr>
        <p:spPr>
          <a:xfrm>
            <a:off x="3529017" y="2784476"/>
            <a:ext cx="204789" cy="16192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9"/>
              <a:gd name="f7" fmla="val 142"/>
              <a:gd name="f8" fmla="val 95"/>
              <a:gd name="f9" fmla="val 114"/>
              <a:gd name="f10" fmla="val 3"/>
              <a:gd name="f11" fmla="val 134"/>
              <a:gd name="f12" fmla="val 5"/>
              <a:gd name="f13" fmla="val 153"/>
              <a:gd name="f14" fmla="val 10"/>
              <a:gd name="f15" fmla="val 168"/>
              <a:gd name="f16" fmla="val 13"/>
              <a:gd name="f17" fmla="val 177"/>
              <a:gd name="f18" fmla="val 24"/>
              <a:gd name="f19" fmla="val 39"/>
              <a:gd name="f20" fmla="val 72"/>
              <a:gd name="f21" fmla="val 105"/>
              <a:gd name="f22" fmla="val 144"/>
              <a:gd name="f23" fmla="val 125"/>
              <a:gd name="f24" fmla="val 63"/>
              <a:gd name="f25" fmla="val 140"/>
              <a:gd name="f26" fmla="val 36"/>
              <a:gd name="f27" fmla="val 120"/>
              <a:gd name="f28" fmla="val 12"/>
              <a:gd name="f29" fmla="val 103"/>
              <a:gd name="f30" fmla="val 50"/>
              <a:gd name="f31" fmla="val 14"/>
              <a:gd name="f32" fmla="val 26"/>
              <a:gd name="f33" fmla="val 18"/>
              <a:gd name="f34" fmla="val 27"/>
              <a:gd name="f35" fmla="val 11"/>
              <a:gd name="f36" fmla="val 35"/>
              <a:gd name="f37" fmla="val 9"/>
              <a:gd name="f38" fmla="val 54"/>
              <a:gd name="f39" fmla="val 74"/>
              <a:gd name="f40" fmla="val 91"/>
              <a:gd name="f41" fmla="val 79"/>
              <a:gd name="f42" fmla="val 70"/>
              <a:gd name="f43" fmla="val 67"/>
              <a:gd name="f44" fmla="val 68"/>
              <a:gd name="f45" fmla="val 61"/>
              <a:gd name="f46" fmla="val 60"/>
              <a:gd name="f47" fmla="val 56"/>
              <a:gd name="f48" fmla="val 40"/>
              <a:gd name="f49" fmla="val 29"/>
              <a:gd name="f50" fmla="val 75"/>
              <a:gd name="f51" fmla="val 28"/>
              <a:gd name="f52" fmla="val 89"/>
              <a:gd name="f53" fmla="val 116"/>
              <a:gd name="f54" fmla="val 130"/>
              <a:gd name="f55" fmla="val 137"/>
              <a:gd name="f56" fmla="val 38"/>
              <a:gd name="f57" fmla="val 131"/>
              <a:gd name="f58" fmla="val 49"/>
              <a:gd name="f59" fmla="val 126"/>
              <a:gd name="f60" fmla="val 115"/>
              <a:gd name="f61" fmla="val 84"/>
              <a:gd name="f62" fmla="val 113"/>
              <a:gd name="f63" fmla="val 127"/>
              <a:gd name="f64" fmla="val 100"/>
              <a:gd name="f65" fmla="val 110"/>
              <a:gd name="f66" fmla="val 166"/>
              <a:gd name="f67" fmla="val 163"/>
              <a:gd name="f68" fmla="val 69"/>
              <a:gd name="f69" fmla="val 164"/>
              <a:gd name="f70" fmla="val 45"/>
              <a:gd name="f71" fmla="val 165"/>
              <a:gd name="f72" fmla="val 32"/>
              <a:gd name="f73" fmla="val 158"/>
              <a:gd name="f74" fmla="val 22"/>
              <a:gd name="f75" fmla="val 145"/>
              <a:gd name="f76" fmla="val 111"/>
              <a:gd name="f77" fmla="val 20"/>
              <a:gd name="f78" fmla="val 77"/>
              <a:gd name="f79" fmla="val 43"/>
              <a:gd name="f80" fmla="val 21"/>
              <a:gd name="f81" fmla="val 37"/>
              <a:gd name="f82" fmla="val 34"/>
              <a:gd name="f83" fmla="val 15"/>
              <a:gd name="f84" fmla="val 97"/>
              <a:gd name="f85" fmla="val 47"/>
              <a:gd name="f86" fmla="val 109"/>
              <a:gd name="f87" fmla="val 93"/>
              <a:gd name="f88" fmla="val 83"/>
              <a:gd name="f89" fmla="val 73"/>
              <a:gd name="f90" fmla="val 62"/>
              <a:gd name="f91" fmla="val 117"/>
              <a:gd name="f92" fmla="val 118"/>
              <a:gd name="f93" fmla="val 119"/>
              <a:gd name="f94" fmla="val 104"/>
              <a:gd name="f95" fmla="+- 0 0 -90"/>
              <a:gd name="f96" fmla="*/ f3 1 179"/>
              <a:gd name="f97" fmla="*/ f4 1 142"/>
              <a:gd name="f98" fmla="val f5"/>
              <a:gd name="f99" fmla="val f6"/>
              <a:gd name="f100" fmla="val f7"/>
              <a:gd name="f101" fmla="*/ f95 f0 1"/>
              <a:gd name="f102" fmla="+- f100 0 f98"/>
              <a:gd name="f103" fmla="+- f99 0 f98"/>
              <a:gd name="f104" fmla="*/ f101 1 f2"/>
              <a:gd name="f105" fmla="*/ f103 1 179"/>
              <a:gd name="f106" fmla="*/ f102 1 142"/>
              <a:gd name="f107" fmla="*/ 95 f103 1"/>
              <a:gd name="f108" fmla="*/ 0 f102 1"/>
              <a:gd name="f109" fmla="*/ 153 f103 1"/>
              <a:gd name="f110" fmla="*/ 10 f102 1"/>
              <a:gd name="f111" fmla="*/ 177 f103 1"/>
              <a:gd name="f112" fmla="*/ 39 f102 1"/>
              <a:gd name="f113" fmla="*/ 144 f103 1"/>
              <a:gd name="f114" fmla="*/ 125 f102 1"/>
              <a:gd name="f115" fmla="*/ 36 f103 1"/>
              <a:gd name="f116" fmla="*/ 120 f102 1"/>
              <a:gd name="f117" fmla="*/ 14 f103 1"/>
              <a:gd name="f118" fmla="*/ 26 f102 1"/>
              <a:gd name="f119" fmla="*/ 35 f103 1"/>
              <a:gd name="f120" fmla="*/ 9 f102 1"/>
              <a:gd name="f121" fmla="*/ 91 f103 1"/>
              <a:gd name="f122" fmla="*/ 79 f102 1"/>
              <a:gd name="f123" fmla="*/ 67 f103 1"/>
              <a:gd name="f124" fmla="*/ 68 f102 1"/>
              <a:gd name="f125" fmla="*/ 56 f103 1"/>
              <a:gd name="f126" fmla="*/ 40 f102 1"/>
              <a:gd name="f127" fmla="*/ 75 f103 1"/>
              <a:gd name="f128" fmla="*/ 28 f102 1"/>
              <a:gd name="f129" fmla="*/ 116 f103 1"/>
              <a:gd name="f130" fmla="*/ 131 f103 1"/>
              <a:gd name="f131" fmla="*/ 49 f102 1"/>
              <a:gd name="f132" fmla="*/ 103 f103 1"/>
              <a:gd name="f133" fmla="*/ 84 f102 1"/>
              <a:gd name="f134" fmla="*/ 140 f103 1"/>
              <a:gd name="f135" fmla="*/ 110 f102 1"/>
              <a:gd name="f136" fmla="*/ 164 f103 1"/>
              <a:gd name="f137" fmla="*/ 45 f102 1"/>
              <a:gd name="f138" fmla="*/ 145 f103 1"/>
              <a:gd name="f139" fmla="*/ 22 f102 1"/>
              <a:gd name="f140" fmla="*/ 43 f103 1"/>
              <a:gd name="f141" fmla="*/ 21 f102 1"/>
              <a:gd name="f142" fmla="*/ 26 f103 1"/>
              <a:gd name="f143" fmla="*/ 34 f102 1"/>
              <a:gd name="f144" fmla="*/ 47 f103 1"/>
              <a:gd name="f145" fmla="*/ 109 f102 1"/>
              <a:gd name="f146" fmla="*/ 93 f103 1"/>
              <a:gd name="f147" fmla="*/ 100 f102 1"/>
              <a:gd name="f148" fmla="*/ 62 f103 1"/>
              <a:gd name="f149" fmla="*/ 116 f102 1"/>
              <a:gd name="f150" fmla="*/ 63 f103 1"/>
              <a:gd name="f151" fmla="*/ 119 f102 1"/>
              <a:gd name="f152" fmla="*/ 125 f103 1"/>
              <a:gd name="f153" fmla="+- f104 0 f1"/>
              <a:gd name="f154" fmla="*/ f107 1 179"/>
              <a:gd name="f155" fmla="*/ f108 1 142"/>
              <a:gd name="f156" fmla="*/ f109 1 179"/>
              <a:gd name="f157" fmla="*/ f110 1 142"/>
              <a:gd name="f158" fmla="*/ f111 1 179"/>
              <a:gd name="f159" fmla="*/ f112 1 142"/>
              <a:gd name="f160" fmla="*/ f113 1 179"/>
              <a:gd name="f161" fmla="*/ f114 1 142"/>
              <a:gd name="f162" fmla="*/ f115 1 179"/>
              <a:gd name="f163" fmla="*/ f116 1 142"/>
              <a:gd name="f164" fmla="*/ f117 1 179"/>
              <a:gd name="f165" fmla="*/ f118 1 142"/>
              <a:gd name="f166" fmla="*/ f119 1 179"/>
              <a:gd name="f167" fmla="*/ f120 1 142"/>
              <a:gd name="f168" fmla="*/ f121 1 179"/>
              <a:gd name="f169" fmla="*/ f122 1 142"/>
              <a:gd name="f170" fmla="*/ f123 1 179"/>
              <a:gd name="f171" fmla="*/ f124 1 142"/>
              <a:gd name="f172" fmla="*/ f125 1 179"/>
              <a:gd name="f173" fmla="*/ f126 1 142"/>
              <a:gd name="f174" fmla="*/ f127 1 179"/>
              <a:gd name="f175" fmla="*/ f128 1 142"/>
              <a:gd name="f176" fmla="*/ f129 1 179"/>
              <a:gd name="f177" fmla="*/ f130 1 179"/>
              <a:gd name="f178" fmla="*/ f131 1 142"/>
              <a:gd name="f179" fmla="*/ f132 1 179"/>
              <a:gd name="f180" fmla="*/ f133 1 142"/>
              <a:gd name="f181" fmla="*/ f134 1 179"/>
              <a:gd name="f182" fmla="*/ f135 1 142"/>
              <a:gd name="f183" fmla="*/ f136 1 179"/>
              <a:gd name="f184" fmla="*/ f137 1 142"/>
              <a:gd name="f185" fmla="*/ f138 1 179"/>
              <a:gd name="f186" fmla="*/ f139 1 142"/>
              <a:gd name="f187" fmla="*/ f140 1 179"/>
              <a:gd name="f188" fmla="*/ f141 1 142"/>
              <a:gd name="f189" fmla="*/ f142 1 179"/>
              <a:gd name="f190" fmla="*/ f143 1 142"/>
              <a:gd name="f191" fmla="*/ f144 1 179"/>
              <a:gd name="f192" fmla="*/ f145 1 142"/>
              <a:gd name="f193" fmla="*/ f146 1 179"/>
              <a:gd name="f194" fmla="*/ f147 1 142"/>
              <a:gd name="f195" fmla="*/ f148 1 179"/>
              <a:gd name="f196" fmla="*/ f149 1 142"/>
              <a:gd name="f197" fmla="*/ f150 1 179"/>
              <a:gd name="f198" fmla="*/ f151 1 142"/>
              <a:gd name="f199" fmla="*/ f152 1 179"/>
              <a:gd name="f200" fmla="*/ 0 1 f105"/>
              <a:gd name="f201" fmla="*/ f99 1 f105"/>
              <a:gd name="f202" fmla="*/ 0 1 f106"/>
              <a:gd name="f203" fmla="*/ f100 1 f106"/>
              <a:gd name="f204" fmla="*/ f154 1 f105"/>
              <a:gd name="f205" fmla="*/ f155 1 f106"/>
              <a:gd name="f206" fmla="*/ f156 1 f105"/>
              <a:gd name="f207" fmla="*/ f157 1 f106"/>
              <a:gd name="f208" fmla="*/ f158 1 f105"/>
              <a:gd name="f209" fmla="*/ f159 1 f106"/>
              <a:gd name="f210" fmla="*/ f160 1 f105"/>
              <a:gd name="f211" fmla="*/ f161 1 f106"/>
              <a:gd name="f212" fmla="*/ f162 1 f105"/>
              <a:gd name="f213" fmla="*/ f163 1 f106"/>
              <a:gd name="f214" fmla="*/ f164 1 f105"/>
              <a:gd name="f215" fmla="*/ f165 1 f106"/>
              <a:gd name="f216" fmla="*/ f166 1 f105"/>
              <a:gd name="f217" fmla="*/ f167 1 f106"/>
              <a:gd name="f218" fmla="*/ f168 1 f105"/>
              <a:gd name="f219" fmla="*/ f169 1 f106"/>
              <a:gd name="f220" fmla="*/ f170 1 f105"/>
              <a:gd name="f221" fmla="*/ f171 1 f106"/>
              <a:gd name="f222" fmla="*/ f172 1 f105"/>
              <a:gd name="f223" fmla="*/ f173 1 f106"/>
              <a:gd name="f224" fmla="*/ f174 1 f105"/>
              <a:gd name="f225" fmla="*/ f175 1 f106"/>
              <a:gd name="f226" fmla="*/ f176 1 f105"/>
              <a:gd name="f227" fmla="*/ f177 1 f105"/>
              <a:gd name="f228" fmla="*/ f178 1 f106"/>
              <a:gd name="f229" fmla="*/ f179 1 f105"/>
              <a:gd name="f230" fmla="*/ f180 1 f106"/>
              <a:gd name="f231" fmla="*/ f181 1 f105"/>
              <a:gd name="f232" fmla="*/ f182 1 f106"/>
              <a:gd name="f233" fmla="*/ f183 1 f105"/>
              <a:gd name="f234" fmla="*/ f184 1 f106"/>
              <a:gd name="f235" fmla="*/ f185 1 f105"/>
              <a:gd name="f236" fmla="*/ f186 1 f106"/>
              <a:gd name="f237" fmla="*/ f187 1 f105"/>
              <a:gd name="f238" fmla="*/ f188 1 f106"/>
              <a:gd name="f239" fmla="*/ f189 1 f105"/>
              <a:gd name="f240" fmla="*/ f190 1 f106"/>
              <a:gd name="f241" fmla="*/ f191 1 f105"/>
              <a:gd name="f242" fmla="*/ f192 1 f106"/>
              <a:gd name="f243" fmla="*/ f193 1 f105"/>
              <a:gd name="f244" fmla="*/ f194 1 f106"/>
              <a:gd name="f245" fmla="*/ f195 1 f105"/>
              <a:gd name="f246" fmla="*/ f196 1 f106"/>
              <a:gd name="f247" fmla="*/ f197 1 f105"/>
              <a:gd name="f248" fmla="*/ f198 1 f106"/>
              <a:gd name="f249" fmla="*/ f199 1 f105"/>
              <a:gd name="f250" fmla="*/ f200 f96 1"/>
              <a:gd name="f251" fmla="*/ f201 f96 1"/>
              <a:gd name="f252" fmla="*/ f203 f97 1"/>
              <a:gd name="f253" fmla="*/ f202 f97 1"/>
              <a:gd name="f254" fmla="*/ f204 f96 1"/>
              <a:gd name="f255" fmla="*/ f205 f97 1"/>
              <a:gd name="f256" fmla="*/ f206 f96 1"/>
              <a:gd name="f257" fmla="*/ f207 f97 1"/>
              <a:gd name="f258" fmla="*/ f208 f96 1"/>
              <a:gd name="f259" fmla="*/ f209 f97 1"/>
              <a:gd name="f260" fmla="*/ f210 f96 1"/>
              <a:gd name="f261" fmla="*/ f211 f97 1"/>
              <a:gd name="f262" fmla="*/ f212 f96 1"/>
              <a:gd name="f263" fmla="*/ f213 f97 1"/>
              <a:gd name="f264" fmla="*/ f214 f96 1"/>
              <a:gd name="f265" fmla="*/ f215 f97 1"/>
              <a:gd name="f266" fmla="*/ f216 f96 1"/>
              <a:gd name="f267" fmla="*/ f217 f97 1"/>
              <a:gd name="f268" fmla="*/ f218 f96 1"/>
              <a:gd name="f269" fmla="*/ f219 f97 1"/>
              <a:gd name="f270" fmla="*/ f220 f96 1"/>
              <a:gd name="f271" fmla="*/ f221 f97 1"/>
              <a:gd name="f272" fmla="*/ f222 f96 1"/>
              <a:gd name="f273" fmla="*/ f223 f97 1"/>
              <a:gd name="f274" fmla="*/ f224 f96 1"/>
              <a:gd name="f275" fmla="*/ f225 f97 1"/>
              <a:gd name="f276" fmla="*/ f226 f96 1"/>
              <a:gd name="f277" fmla="*/ f227 f96 1"/>
              <a:gd name="f278" fmla="*/ f228 f97 1"/>
              <a:gd name="f279" fmla="*/ f229 f96 1"/>
              <a:gd name="f280" fmla="*/ f230 f97 1"/>
              <a:gd name="f281" fmla="*/ f231 f96 1"/>
              <a:gd name="f282" fmla="*/ f232 f97 1"/>
              <a:gd name="f283" fmla="*/ f233 f96 1"/>
              <a:gd name="f284" fmla="*/ f234 f97 1"/>
              <a:gd name="f285" fmla="*/ f235 f96 1"/>
              <a:gd name="f286" fmla="*/ f236 f97 1"/>
              <a:gd name="f287" fmla="*/ f237 f96 1"/>
              <a:gd name="f288" fmla="*/ f238 f97 1"/>
              <a:gd name="f289" fmla="*/ f239 f96 1"/>
              <a:gd name="f290" fmla="*/ f240 f97 1"/>
              <a:gd name="f291" fmla="*/ f241 f96 1"/>
              <a:gd name="f292" fmla="*/ f242 f97 1"/>
              <a:gd name="f293" fmla="*/ f243 f96 1"/>
              <a:gd name="f294" fmla="*/ f244 f97 1"/>
              <a:gd name="f295" fmla="*/ f245 f96 1"/>
              <a:gd name="f296" fmla="*/ f246 f97 1"/>
              <a:gd name="f297" fmla="*/ f247 f96 1"/>
              <a:gd name="f298" fmla="*/ f248 f97 1"/>
              <a:gd name="f299" fmla="*/ f249 f9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3">
                <a:pos x="f254" y="f255"/>
              </a:cxn>
              <a:cxn ang="f153">
                <a:pos x="f256" y="f257"/>
              </a:cxn>
              <a:cxn ang="f153">
                <a:pos x="f258" y="f259"/>
              </a:cxn>
              <a:cxn ang="f153">
                <a:pos x="f260" y="f261"/>
              </a:cxn>
              <a:cxn ang="f153">
                <a:pos x="f262" y="f263"/>
              </a:cxn>
              <a:cxn ang="f153">
                <a:pos x="f264" y="f265"/>
              </a:cxn>
              <a:cxn ang="f153">
                <a:pos x="f266" y="f267"/>
              </a:cxn>
              <a:cxn ang="f153">
                <a:pos x="f254" y="f255"/>
              </a:cxn>
              <a:cxn ang="f153">
                <a:pos x="f268" y="f269"/>
              </a:cxn>
              <a:cxn ang="f153">
                <a:pos x="f270" y="f271"/>
              </a:cxn>
              <a:cxn ang="f153">
                <a:pos x="f272" y="f273"/>
              </a:cxn>
              <a:cxn ang="f153">
                <a:pos x="f274" y="f275"/>
              </a:cxn>
              <a:cxn ang="f153">
                <a:pos x="f276" y="f275"/>
              </a:cxn>
              <a:cxn ang="f153">
                <a:pos x="f277" y="f278"/>
              </a:cxn>
              <a:cxn ang="f153">
                <a:pos x="f279" y="f280"/>
              </a:cxn>
              <a:cxn ang="f153">
                <a:pos x="f281" y="f282"/>
              </a:cxn>
              <a:cxn ang="f153">
                <a:pos x="f283" y="f284"/>
              </a:cxn>
              <a:cxn ang="f153">
                <a:pos x="f285" y="f286"/>
              </a:cxn>
              <a:cxn ang="f153">
                <a:pos x="f287" y="f288"/>
              </a:cxn>
              <a:cxn ang="f153">
                <a:pos x="f289" y="f290"/>
              </a:cxn>
              <a:cxn ang="f153">
                <a:pos x="f291" y="f292"/>
              </a:cxn>
              <a:cxn ang="f153">
                <a:pos x="f268" y="f269"/>
              </a:cxn>
              <a:cxn ang="f153">
                <a:pos x="f293" y="f294"/>
              </a:cxn>
              <a:cxn ang="f153">
                <a:pos x="f295" y="f296"/>
              </a:cxn>
              <a:cxn ang="f153">
                <a:pos x="f297" y="f298"/>
              </a:cxn>
              <a:cxn ang="f153">
                <a:pos x="f299" y="f298"/>
              </a:cxn>
              <a:cxn ang="f153">
                <a:pos x="f299" y="f296"/>
              </a:cxn>
              <a:cxn ang="f153">
                <a:pos x="f293" y="f294"/>
              </a:cxn>
            </a:cxnLst>
            <a:rect l="f250" t="f253" r="f251" b="f252"/>
            <a:pathLst>
              <a:path w="179" h="142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7" y="f19"/>
                </a:cubicBezTo>
                <a:cubicBezTo>
                  <a:pt x="f6" y="f20"/>
                  <a:pt x="f6" y="f21"/>
                  <a:pt x="f22" y="f23"/>
                </a:cubicBezTo>
                <a:cubicBezTo>
                  <a:pt x="f9" y="f7"/>
                  <a:pt x="f24" y="f25"/>
                  <a:pt x="f26" y="f27"/>
                </a:cubicBezTo>
                <a:cubicBezTo>
                  <a:pt x="f28" y="f29"/>
                  <a:pt x="f5" y="f30"/>
                  <a:pt x="f31" y="f32"/>
                </a:cubicBezTo>
                <a:cubicBezTo>
                  <a:pt x="f33" y="f33"/>
                  <a:pt x="f34" y="f35"/>
                  <a:pt x="f36" y="f37"/>
                </a:cubicBezTo>
                <a:cubicBezTo>
                  <a:pt x="f38" y="f12"/>
                  <a:pt x="f39" y="f10"/>
                  <a:pt x="f8" y="f5"/>
                </a:cubicBezTo>
                <a:close/>
                <a:moveTo>
                  <a:pt x="f40" y="f41"/>
                </a:moveTo>
                <a:cubicBezTo>
                  <a:pt x="f41" y="f39"/>
                  <a:pt x="f42" y="f20"/>
                  <a:pt x="f43" y="f44"/>
                </a:cubicBezTo>
                <a:cubicBezTo>
                  <a:pt x="f45" y="f46"/>
                  <a:pt x="f47" y="f30"/>
                  <a:pt x="f47" y="f48"/>
                </a:cubicBezTo>
                <a:cubicBezTo>
                  <a:pt x="f47" y="f26"/>
                  <a:pt x="f44" y="f49"/>
                  <a:pt x="f50" y="f51"/>
                </a:cubicBezTo>
                <a:cubicBezTo>
                  <a:pt x="f52" y="f34"/>
                  <a:pt x="f29" y="f51"/>
                  <a:pt x="f53" y="f51"/>
                </a:cubicBezTo>
                <a:cubicBezTo>
                  <a:pt x="f54" y="f49"/>
                  <a:pt x="f55" y="f56"/>
                  <a:pt x="f57" y="f58"/>
                </a:cubicBezTo>
                <a:cubicBezTo>
                  <a:pt x="f59" y="f45"/>
                  <a:pt x="f60" y="f42"/>
                  <a:pt x="f29" y="f61"/>
                </a:cubicBezTo>
                <a:cubicBezTo>
                  <a:pt x="f62" y="f40"/>
                  <a:pt x="f63" y="f64"/>
                  <a:pt x="f25" y="f65"/>
                </a:cubicBezTo>
                <a:cubicBezTo>
                  <a:pt x="f66" y="f8"/>
                  <a:pt x="f67" y="f68"/>
                  <a:pt x="f69" y="f70"/>
                </a:cubicBezTo>
                <a:cubicBezTo>
                  <a:pt x="f71" y="f72"/>
                  <a:pt x="f73" y="f74"/>
                  <a:pt x="f75" y="f74"/>
                </a:cubicBezTo>
                <a:cubicBezTo>
                  <a:pt x="f76" y="f77"/>
                  <a:pt x="f78" y="f77"/>
                  <a:pt x="f79" y="f80"/>
                </a:cubicBezTo>
                <a:cubicBezTo>
                  <a:pt x="f81" y="f74"/>
                  <a:pt x="f49" y="f51"/>
                  <a:pt x="f32" y="f82"/>
                </a:cubicBezTo>
                <a:cubicBezTo>
                  <a:pt x="f83" y="f38"/>
                  <a:pt x="f51" y="f84"/>
                  <a:pt x="f85" y="f86"/>
                </a:cubicBezTo>
                <a:cubicBezTo>
                  <a:pt x="f45" y="f64"/>
                  <a:pt x="f39" y="f40"/>
                  <a:pt x="f40" y="f41"/>
                </a:cubicBezTo>
                <a:close/>
                <a:moveTo>
                  <a:pt x="f87" y="f64"/>
                </a:moveTo>
                <a:cubicBezTo>
                  <a:pt x="f88" y="f21"/>
                  <a:pt x="f89" y="f76"/>
                  <a:pt x="f90" y="f53"/>
                </a:cubicBezTo>
                <a:cubicBezTo>
                  <a:pt x="f90" y="f91"/>
                  <a:pt x="f24" y="f92"/>
                  <a:pt x="f24" y="f93"/>
                </a:cubicBezTo>
                <a:cubicBezTo>
                  <a:pt x="f88" y="f93"/>
                  <a:pt x="f94" y="f93"/>
                  <a:pt x="f23" y="f93"/>
                </a:cubicBezTo>
                <a:cubicBezTo>
                  <a:pt x="f23" y="f92"/>
                  <a:pt x="f23" y="f91"/>
                  <a:pt x="f23" y="f53"/>
                </a:cubicBezTo>
                <a:cubicBezTo>
                  <a:pt x="f60" y="f65"/>
                  <a:pt x="f21" y="f21"/>
                  <a:pt x="f87" y="f64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Freeform 35">
            <a:extLst>
              <a:ext uri="{FF2B5EF4-FFF2-40B4-BE49-F238E27FC236}">
                <a16:creationId xmlns:a16="http://schemas.microsoft.com/office/drawing/2014/main" id="{E644FF9A-C0E4-6E95-30D2-642D37F1E5EA}"/>
              </a:ext>
            </a:extLst>
          </p:cNvPr>
          <p:cNvSpPr/>
          <p:nvPr/>
        </p:nvSpPr>
        <p:spPr>
          <a:xfrm>
            <a:off x="3486149" y="3081335"/>
            <a:ext cx="298451" cy="2968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1"/>
              <a:gd name="f7" fmla="val 259"/>
              <a:gd name="f8" fmla="val 129"/>
              <a:gd name="f9" fmla="val 58"/>
              <a:gd name="f10" fmla="val 200"/>
              <a:gd name="f11" fmla="val 1"/>
              <a:gd name="f12" fmla="val 128"/>
              <a:gd name="f13" fmla="val 2"/>
              <a:gd name="f14" fmla="val 57"/>
              <a:gd name="f15" fmla="val 60"/>
              <a:gd name="f16" fmla="val 131"/>
              <a:gd name="f17" fmla="val 203"/>
              <a:gd name="f18" fmla="val 59"/>
              <a:gd name="f19" fmla="val 130"/>
              <a:gd name="f20" fmla="val 201"/>
              <a:gd name="f21" fmla="val 245"/>
              <a:gd name="f22" fmla="val 193"/>
              <a:gd name="f23" fmla="val 246"/>
              <a:gd name="f24" fmla="val 195"/>
              <a:gd name="f25" fmla="val 248"/>
              <a:gd name="f26" fmla="val 67"/>
              <a:gd name="f27" fmla="val 196"/>
              <a:gd name="f28" fmla="val 15"/>
              <a:gd name="f29" fmla="val 132"/>
              <a:gd name="f30" fmla="val 14"/>
              <a:gd name="f31" fmla="val 69"/>
              <a:gd name="f32" fmla="val 13"/>
              <a:gd name="f33" fmla="val 16"/>
              <a:gd name="f34" fmla="val 64"/>
              <a:gd name="f35" fmla="val 191"/>
              <a:gd name="f36" fmla="val 66"/>
              <a:gd name="f37" fmla="val 244"/>
              <a:gd name="f38" fmla="+- 0 0 -90"/>
              <a:gd name="f39" fmla="*/ f3 1 261"/>
              <a:gd name="f40" fmla="*/ f4 1 259"/>
              <a:gd name="f41" fmla="val f5"/>
              <a:gd name="f42" fmla="val f6"/>
              <a:gd name="f43" fmla="val f7"/>
              <a:gd name="f44" fmla="*/ f38 f0 1"/>
              <a:gd name="f45" fmla="+- f43 0 f41"/>
              <a:gd name="f46" fmla="+- f42 0 f41"/>
              <a:gd name="f47" fmla="*/ f44 1 f2"/>
              <a:gd name="f48" fmla="*/ f46 1 261"/>
              <a:gd name="f49" fmla="*/ f45 1 259"/>
              <a:gd name="f50" fmla="*/ 129 f46 1"/>
              <a:gd name="f51" fmla="*/ 259 f45 1"/>
              <a:gd name="f52" fmla="*/ 1 f46 1"/>
              <a:gd name="f53" fmla="*/ 128 f45 1"/>
              <a:gd name="f54" fmla="*/ 131 f46 1"/>
              <a:gd name="f55" fmla="*/ 0 f45 1"/>
              <a:gd name="f56" fmla="*/ 261 f46 1"/>
              <a:gd name="f57" fmla="*/ 130 f45 1"/>
              <a:gd name="f58" fmla="*/ 245 f45 1"/>
              <a:gd name="f59" fmla="*/ 246 f46 1"/>
              <a:gd name="f60" fmla="*/ 131 f45 1"/>
              <a:gd name="f61" fmla="*/ 132 f46 1"/>
              <a:gd name="f62" fmla="*/ 14 f45 1"/>
              <a:gd name="f63" fmla="*/ 15 f46 1"/>
              <a:gd name="f64" fmla="+- f47 0 f1"/>
              <a:gd name="f65" fmla="*/ f50 1 261"/>
              <a:gd name="f66" fmla="*/ f51 1 259"/>
              <a:gd name="f67" fmla="*/ f52 1 261"/>
              <a:gd name="f68" fmla="*/ f53 1 259"/>
              <a:gd name="f69" fmla="*/ f54 1 261"/>
              <a:gd name="f70" fmla="*/ f55 1 259"/>
              <a:gd name="f71" fmla="*/ f56 1 261"/>
              <a:gd name="f72" fmla="*/ f57 1 259"/>
              <a:gd name="f73" fmla="*/ f58 1 259"/>
              <a:gd name="f74" fmla="*/ f59 1 261"/>
              <a:gd name="f75" fmla="*/ f60 1 259"/>
              <a:gd name="f76" fmla="*/ f61 1 261"/>
              <a:gd name="f77" fmla="*/ f62 1 259"/>
              <a:gd name="f78" fmla="*/ f63 1 261"/>
              <a:gd name="f79" fmla="*/ 0 1 f48"/>
              <a:gd name="f80" fmla="*/ f42 1 f48"/>
              <a:gd name="f81" fmla="*/ 0 1 f49"/>
              <a:gd name="f82" fmla="*/ f43 1 f49"/>
              <a:gd name="f83" fmla="*/ f65 1 f48"/>
              <a:gd name="f84" fmla="*/ f66 1 f49"/>
              <a:gd name="f85" fmla="*/ f67 1 f48"/>
              <a:gd name="f86" fmla="*/ f68 1 f49"/>
              <a:gd name="f87" fmla="*/ f69 1 f48"/>
              <a:gd name="f88" fmla="*/ f70 1 f49"/>
              <a:gd name="f89" fmla="*/ f71 1 f48"/>
              <a:gd name="f90" fmla="*/ f72 1 f49"/>
              <a:gd name="f91" fmla="*/ f73 1 f49"/>
              <a:gd name="f92" fmla="*/ f74 1 f48"/>
              <a:gd name="f93" fmla="*/ f75 1 f49"/>
              <a:gd name="f94" fmla="*/ f76 1 f48"/>
              <a:gd name="f95" fmla="*/ f77 1 f49"/>
              <a:gd name="f96" fmla="*/ f78 1 f48"/>
              <a:gd name="f97" fmla="*/ f79 f39 1"/>
              <a:gd name="f98" fmla="*/ f80 f39 1"/>
              <a:gd name="f99" fmla="*/ f82 f40 1"/>
              <a:gd name="f100" fmla="*/ f81 f40 1"/>
              <a:gd name="f101" fmla="*/ f83 f39 1"/>
              <a:gd name="f102" fmla="*/ f84 f40 1"/>
              <a:gd name="f103" fmla="*/ f85 f39 1"/>
              <a:gd name="f104" fmla="*/ f86 f40 1"/>
              <a:gd name="f105" fmla="*/ f87 f39 1"/>
              <a:gd name="f106" fmla="*/ f88 f40 1"/>
              <a:gd name="f107" fmla="*/ f89 f39 1"/>
              <a:gd name="f108" fmla="*/ f90 f40 1"/>
              <a:gd name="f109" fmla="*/ f91 f40 1"/>
              <a:gd name="f110" fmla="*/ f92 f39 1"/>
              <a:gd name="f111" fmla="*/ f93 f40 1"/>
              <a:gd name="f112" fmla="*/ f94 f39 1"/>
              <a:gd name="f113" fmla="*/ f95 f40 1"/>
              <a:gd name="f114" fmla="*/ f96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4">
                <a:pos x="f101" y="f102"/>
              </a:cxn>
              <a:cxn ang="f64">
                <a:pos x="f103" y="f104"/>
              </a:cxn>
              <a:cxn ang="f64">
                <a:pos x="f105" y="f106"/>
              </a:cxn>
              <a:cxn ang="f64">
                <a:pos x="f107" y="f108"/>
              </a:cxn>
              <a:cxn ang="f64">
                <a:pos x="f101" y="f102"/>
              </a:cxn>
              <a:cxn ang="f64">
                <a:pos x="f101" y="f109"/>
              </a:cxn>
              <a:cxn ang="f64">
                <a:pos x="f110" y="f111"/>
              </a:cxn>
              <a:cxn ang="f64">
                <a:pos x="f112" y="f113"/>
              </a:cxn>
              <a:cxn ang="f64">
                <a:pos x="f114" y="f104"/>
              </a:cxn>
              <a:cxn ang="f64">
                <a:pos x="f101" y="f109"/>
              </a:cxn>
            </a:cxnLst>
            <a:rect l="f97" t="f100" r="f98" b="f99"/>
            <a:pathLst>
              <a:path w="261" h="259">
                <a:moveTo>
                  <a:pt x="f8" y="f7"/>
                </a:moveTo>
                <a:cubicBezTo>
                  <a:pt x="f9" y="f7"/>
                  <a:pt x="f5" y="f10"/>
                  <a:pt x="f11" y="f12"/>
                </a:cubicBezTo>
                <a:cubicBezTo>
                  <a:pt x="f13" y="f14"/>
                  <a:pt x="f15" y="f5"/>
                  <a:pt x="f16" y="f5"/>
                </a:cubicBezTo>
                <a:cubicBezTo>
                  <a:pt x="f17" y="f5"/>
                  <a:pt x="f6" y="f18"/>
                  <a:pt x="f6" y="f19"/>
                </a:cubicBezTo>
                <a:cubicBezTo>
                  <a:pt x="f6" y="f20"/>
                  <a:pt x="f20" y="f7"/>
                  <a:pt x="f8" y="f7"/>
                </a:cubicBezTo>
                <a:close/>
                <a:moveTo>
                  <a:pt x="f8" y="f21"/>
                </a:moveTo>
                <a:cubicBezTo>
                  <a:pt x="f22" y="f23"/>
                  <a:pt x="f21" y="f24"/>
                  <a:pt x="f23" y="f16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28" y="f12"/>
                </a:cubicBezTo>
                <a:cubicBezTo>
                  <a:pt x="f30" y="f35"/>
                  <a:pt x="f36" y="f37"/>
                  <a:pt x="f8" y="f21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" name="Freeform 36">
            <a:extLst>
              <a:ext uri="{FF2B5EF4-FFF2-40B4-BE49-F238E27FC236}">
                <a16:creationId xmlns:a16="http://schemas.microsoft.com/office/drawing/2014/main" id="{5E8B43F1-20C4-E71A-E741-CDF4352436D1}"/>
              </a:ext>
            </a:extLst>
          </p:cNvPr>
          <p:cNvSpPr/>
          <p:nvPr/>
        </p:nvSpPr>
        <p:spPr>
          <a:xfrm>
            <a:off x="3838578" y="3336929"/>
            <a:ext cx="106363" cy="1063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"/>
              <a:gd name="f7" fmla="val 93"/>
              <a:gd name="f8" fmla="val 46"/>
              <a:gd name="f9" fmla="val 71"/>
              <a:gd name="f10" fmla="val 72"/>
              <a:gd name="f11" fmla="val 91"/>
              <a:gd name="f12" fmla="val 47"/>
              <a:gd name="f13" fmla="val 22"/>
              <a:gd name="f14" fmla="val 20"/>
              <a:gd name="f15" fmla="val 1"/>
              <a:gd name="f16" fmla="val 45"/>
              <a:gd name="f17" fmla="val 70"/>
              <a:gd name="f18" fmla="val 54"/>
              <a:gd name="f19" fmla="val 59"/>
              <a:gd name="f20" fmla="val 62"/>
              <a:gd name="f21" fmla="val 52"/>
              <a:gd name="f22" fmla="val 61"/>
              <a:gd name="f23" fmla="val 40"/>
              <a:gd name="f24" fmla="val 35"/>
              <a:gd name="f25" fmla="val 29"/>
              <a:gd name="f26" fmla="val 41"/>
              <a:gd name="f27" fmla="val 32"/>
              <a:gd name="f28" fmla="val 30"/>
              <a:gd name="f29" fmla="val 39"/>
              <a:gd name="f30" fmla="+- 0 0 -90"/>
              <a:gd name="f31" fmla="*/ f3 1 92"/>
              <a:gd name="f32" fmla="*/ f4 1 93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92"/>
              <a:gd name="f41" fmla="*/ f37 1 93"/>
              <a:gd name="f42" fmla="*/ 92 f38 1"/>
              <a:gd name="f43" fmla="*/ 46 f37 1"/>
              <a:gd name="f44" fmla="*/ 47 f38 1"/>
              <a:gd name="f45" fmla="*/ 92 f37 1"/>
              <a:gd name="f46" fmla="*/ 0 f38 1"/>
              <a:gd name="f47" fmla="*/ 45 f38 1"/>
              <a:gd name="f48" fmla="*/ 0 f37 1"/>
              <a:gd name="f49" fmla="*/ 70 f37 1"/>
              <a:gd name="f50" fmla="*/ 62 f38 1"/>
              <a:gd name="f51" fmla="*/ 29 f37 1"/>
              <a:gd name="f52" fmla="*/ 30 f38 1"/>
              <a:gd name="f53" fmla="*/ 47 f37 1"/>
              <a:gd name="f54" fmla="+- f39 0 f1"/>
              <a:gd name="f55" fmla="*/ f42 1 92"/>
              <a:gd name="f56" fmla="*/ f43 1 93"/>
              <a:gd name="f57" fmla="*/ f44 1 92"/>
              <a:gd name="f58" fmla="*/ f45 1 93"/>
              <a:gd name="f59" fmla="*/ f46 1 92"/>
              <a:gd name="f60" fmla="*/ f47 1 92"/>
              <a:gd name="f61" fmla="*/ f48 1 93"/>
              <a:gd name="f62" fmla="*/ f49 1 93"/>
              <a:gd name="f63" fmla="*/ f50 1 92"/>
              <a:gd name="f64" fmla="*/ f51 1 93"/>
              <a:gd name="f65" fmla="*/ f52 1 92"/>
              <a:gd name="f66" fmla="*/ f53 1 93"/>
              <a:gd name="f67" fmla="*/ 0 1 f40"/>
              <a:gd name="f68" fmla="*/ f34 1 f40"/>
              <a:gd name="f69" fmla="*/ 0 1 f41"/>
              <a:gd name="f70" fmla="*/ f35 1 f41"/>
              <a:gd name="f71" fmla="*/ f55 1 f40"/>
              <a:gd name="f72" fmla="*/ f56 1 f41"/>
              <a:gd name="f73" fmla="*/ f57 1 f40"/>
              <a:gd name="f74" fmla="*/ f58 1 f41"/>
              <a:gd name="f75" fmla="*/ f59 1 f40"/>
              <a:gd name="f76" fmla="*/ f60 1 f40"/>
              <a:gd name="f77" fmla="*/ f61 1 f41"/>
              <a:gd name="f78" fmla="*/ f62 1 f41"/>
              <a:gd name="f79" fmla="*/ f63 1 f40"/>
              <a:gd name="f80" fmla="*/ f64 1 f41"/>
              <a:gd name="f81" fmla="*/ f65 1 f40"/>
              <a:gd name="f82" fmla="*/ f66 1 f41"/>
              <a:gd name="f83" fmla="*/ f67 f31 1"/>
              <a:gd name="f84" fmla="*/ f68 f31 1"/>
              <a:gd name="f85" fmla="*/ f70 f32 1"/>
              <a:gd name="f86" fmla="*/ f69 f32 1"/>
              <a:gd name="f87" fmla="*/ f71 f31 1"/>
              <a:gd name="f88" fmla="*/ f72 f32 1"/>
              <a:gd name="f89" fmla="*/ f73 f31 1"/>
              <a:gd name="f90" fmla="*/ f74 f32 1"/>
              <a:gd name="f91" fmla="*/ f75 f31 1"/>
              <a:gd name="f92" fmla="*/ f76 f31 1"/>
              <a:gd name="f93" fmla="*/ f77 f32 1"/>
              <a:gd name="f94" fmla="*/ f78 f32 1"/>
              <a:gd name="f95" fmla="*/ f79 f31 1"/>
              <a:gd name="f96" fmla="*/ f80 f32 1"/>
              <a:gd name="f97" fmla="*/ f81 f31 1"/>
              <a:gd name="f98" fmla="*/ f82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7" y="f88"/>
              </a:cxn>
              <a:cxn ang="f54">
                <a:pos x="f89" y="f90"/>
              </a:cxn>
              <a:cxn ang="f54">
                <a:pos x="f91" y="f88"/>
              </a:cxn>
              <a:cxn ang="f54">
                <a:pos x="f92" y="f93"/>
              </a:cxn>
              <a:cxn ang="f54">
                <a:pos x="f87" y="f88"/>
              </a:cxn>
              <a:cxn ang="f54">
                <a:pos x="f89" y="f94"/>
              </a:cxn>
              <a:cxn ang="f54">
                <a:pos x="f95" y="f88"/>
              </a:cxn>
              <a:cxn ang="f54">
                <a:pos x="f89" y="f96"/>
              </a:cxn>
              <a:cxn ang="f54">
                <a:pos x="f97" y="f98"/>
              </a:cxn>
              <a:cxn ang="f54">
                <a:pos x="f89" y="f94"/>
              </a:cxn>
            </a:cxnLst>
            <a:rect l="f83" t="f86" r="f84" b="f85"/>
            <a:pathLst>
              <a:path w="92" h="93">
                <a:moveTo>
                  <a:pt x="f6" y="f8"/>
                </a:moveTo>
                <a:cubicBezTo>
                  <a:pt x="f6" y="f9"/>
                  <a:pt x="f10" y="f11"/>
                  <a:pt x="f12" y="f6"/>
                </a:cubicBezTo>
                <a:cubicBezTo>
                  <a:pt x="f13" y="f7"/>
                  <a:pt x="f5" y="f10"/>
                  <a:pt x="f5" y="f8"/>
                </a:cubicBezTo>
                <a:cubicBezTo>
                  <a:pt x="f5" y="f13"/>
                  <a:pt x="f14" y="f15"/>
                  <a:pt x="f16" y="f5"/>
                </a:cubicBezTo>
                <a:cubicBezTo>
                  <a:pt x="f9" y="f5"/>
                  <a:pt x="f6" y="f14"/>
                  <a:pt x="f6" y="f8"/>
                </a:cubicBezTo>
                <a:close/>
                <a:moveTo>
                  <a:pt x="f12" y="f17"/>
                </a:moveTo>
                <a:cubicBezTo>
                  <a:pt x="f18" y="f19"/>
                  <a:pt x="f20" y="f21"/>
                  <a:pt x="f20" y="f8"/>
                </a:cubicBezTo>
                <a:cubicBezTo>
                  <a:pt x="f22" y="f23"/>
                  <a:pt x="f21" y="f24"/>
                  <a:pt x="f12" y="f25"/>
                </a:cubicBezTo>
                <a:cubicBezTo>
                  <a:pt x="f26" y="f24"/>
                  <a:pt x="f27" y="f23"/>
                  <a:pt x="f28" y="f12"/>
                </a:cubicBezTo>
                <a:cubicBezTo>
                  <a:pt x="f25" y="f21"/>
                  <a:pt x="f29" y="f19"/>
                  <a:pt x="f12" y="f1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5" name="Freeform 37">
            <a:extLst>
              <a:ext uri="{FF2B5EF4-FFF2-40B4-BE49-F238E27FC236}">
                <a16:creationId xmlns:a16="http://schemas.microsoft.com/office/drawing/2014/main" id="{3E3DCEDC-2A32-8FEE-211D-3F49A8436338}"/>
              </a:ext>
            </a:extLst>
          </p:cNvPr>
          <p:cNvSpPr/>
          <p:nvPr/>
        </p:nvSpPr>
        <p:spPr>
          <a:xfrm>
            <a:off x="3325809" y="3336929"/>
            <a:ext cx="106363" cy="1063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"/>
              <a:gd name="f7" fmla="val 46"/>
              <a:gd name="f8" fmla="val 21"/>
              <a:gd name="f9" fmla="val 71"/>
              <a:gd name="f10" fmla="val 22"/>
              <a:gd name="f11" fmla="val 47"/>
              <a:gd name="f12" fmla="val 70"/>
              <a:gd name="f13" fmla="val 59"/>
              <a:gd name="f14" fmla="val 38"/>
              <a:gd name="f15" fmla="val 52"/>
              <a:gd name="f16" fmla="val 29"/>
              <a:gd name="f17" fmla="val 30"/>
              <a:gd name="f18" fmla="val 40"/>
              <a:gd name="f19" fmla="val 31"/>
              <a:gd name="f20" fmla="val 35"/>
              <a:gd name="f21" fmla="val 41"/>
              <a:gd name="f22" fmla="val 61"/>
              <a:gd name="f23" fmla="val 62"/>
              <a:gd name="f24" fmla="val 54"/>
              <a:gd name="f25" fmla="+- 0 0 -90"/>
              <a:gd name="f26" fmla="*/ f3 1 92"/>
              <a:gd name="f27" fmla="*/ f4 1 92"/>
              <a:gd name="f28" fmla="val f5"/>
              <a:gd name="f29" fmla="val f6"/>
              <a:gd name="f30" fmla="*/ f25 f0 1"/>
              <a:gd name="f31" fmla="+- f29 0 f28"/>
              <a:gd name="f32" fmla="*/ f30 1 f2"/>
              <a:gd name="f33" fmla="*/ f31 1 92"/>
              <a:gd name="f34" fmla="*/ 46 f31 1"/>
              <a:gd name="f35" fmla="*/ 92 f31 1"/>
              <a:gd name="f36" fmla="*/ 0 f31 1"/>
              <a:gd name="f37" fmla="*/ 47 f31 1"/>
              <a:gd name="f38" fmla="*/ 70 f31 1"/>
              <a:gd name="f39" fmla="*/ 30 f31 1"/>
              <a:gd name="f40" fmla="*/ 29 f31 1"/>
              <a:gd name="f41" fmla="*/ 62 f31 1"/>
              <a:gd name="f42" fmla="+- f32 0 f1"/>
              <a:gd name="f43" fmla="*/ f34 1 92"/>
              <a:gd name="f44" fmla="*/ f35 1 92"/>
              <a:gd name="f45" fmla="*/ f36 1 92"/>
              <a:gd name="f46" fmla="*/ f37 1 92"/>
              <a:gd name="f47" fmla="*/ f38 1 92"/>
              <a:gd name="f48" fmla="*/ f39 1 92"/>
              <a:gd name="f49" fmla="*/ f40 1 92"/>
              <a:gd name="f50" fmla="*/ f41 1 92"/>
              <a:gd name="f51" fmla="*/ 0 1 f33"/>
              <a:gd name="f52" fmla="*/ f29 1 f33"/>
              <a:gd name="f53" fmla="*/ f43 1 f33"/>
              <a:gd name="f54" fmla="*/ f44 1 f33"/>
              <a:gd name="f55" fmla="*/ f45 1 f33"/>
              <a:gd name="f56" fmla="*/ f46 1 f33"/>
              <a:gd name="f57" fmla="*/ f47 1 f33"/>
              <a:gd name="f58" fmla="*/ f48 1 f33"/>
              <a:gd name="f59" fmla="*/ f49 1 f33"/>
              <a:gd name="f60" fmla="*/ f50 1 f33"/>
              <a:gd name="f61" fmla="*/ f51 f26 1"/>
              <a:gd name="f62" fmla="*/ f52 f26 1"/>
              <a:gd name="f63" fmla="*/ f52 f27 1"/>
              <a:gd name="f64" fmla="*/ f51 f27 1"/>
              <a:gd name="f65" fmla="*/ f53 f26 1"/>
              <a:gd name="f66" fmla="*/ f54 f27 1"/>
              <a:gd name="f67" fmla="*/ f55 f26 1"/>
              <a:gd name="f68" fmla="*/ f53 f27 1"/>
              <a:gd name="f69" fmla="*/ f55 f27 1"/>
              <a:gd name="f70" fmla="*/ f54 f26 1"/>
              <a:gd name="f71" fmla="*/ f56 f27 1"/>
              <a:gd name="f72" fmla="*/ f57 f26 1"/>
              <a:gd name="f73" fmla="*/ f56 f26 1"/>
              <a:gd name="f74" fmla="*/ f58 f27 1"/>
              <a:gd name="f75" fmla="*/ f59 f26 1"/>
              <a:gd name="f76" fmla="*/ f60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5" y="f66"/>
              </a:cxn>
              <a:cxn ang="f42">
                <a:pos x="f67" y="f68"/>
              </a:cxn>
              <a:cxn ang="f42">
                <a:pos x="f65" y="f69"/>
              </a:cxn>
              <a:cxn ang="f42">
                <a:pos x="f70" y="f71"/>
              </a:cxn>
              <a:cxn ang="f42">
                <a:pos x="f65" y="f66"/>
              </a:cxn>
              <a:cxn ang="f42">
                <a:pos x="f72" y="f68"/>
              </a:cxn>
              <a:cxn ang="f42">
                <a:pos x="f73" y="f74"/>
              </a:cxn>
              <a:cxn ang="f42">
                <a:pos x="f75" y="f71"/>
              </a:cxn>
              <a:cxn ang="f42">
                <a:pos x="f65" y="f76"/>
              </a:cxn>
              <a:cxn ang="f42">
                <a:pos x="f72" y="f68"/>
              </a:cxn>
            </a:cxnLst>
            <a:rect l="f61" t="f64" r="f62" b="f63"/>
            <a:pathLst>
              <a:path w="92" h="92">
                <a:moveTo>
                  <a:pt x="f7" y="f6"/>
                </a:moveTo>
                <a:cubicBezTo>
                  <a:pt x="f8" y="f6"/>
                  <a:pt x="f5" y="f9"/>
                  <a:pt x="f5" y="f7"/>
                </a:cubicBezTo>
                <a:cubicBezTo>
                  <a:pt x="f5" y="f8"/>
                  <a:pt x="f8" y="f5"/>
                  <a:pt x="f7" y="f5"/>
                </a:cubicBezTo>
                <a:cubicBezTo>
                  <a:pt x="f9" y="f5"/>
                  <a:pt x="f6" y="f10"/>
                  <a:pt x="f6" y="f11"/>
                </a:cubicBezTo>
                <a:cubicBezTo>
                  <a:pt x="f6" y="f9"/>
                  <a:pt x="f9" y="f6"/>
                  <a:pt x="f7" y="f6"/>
                </a:cubicBezTo>
                <a:close/>
                <a:moveTo>
                  <a:pt x="f12" y="f7"/>
                </a:moveTo>
                <a:cubicBezTo>
                  <a:pt x="f13" y="f14"/>
                  <a:pt x="f15" y="f16"/>
                  <a:pt x="f11" y="f17"/>
                </a:cubicBezTo>
                <a:cubicBezTo>
                  <a:pt x="f18" y="f19"/>
                  <a:pt x="f20" y="f21"/>
                  <a:pt x="f16" y="f11"/>
                </a:cubicBezTo>
                <a:cubicBezTo>
                  <a:pt x="f20" y="f15"/>
                  <a:pt x="f18" y="f22"/>
                  <a:pt x="f7" y="f23"/>
                </a:cubicBezTo>
                <a:cubicBezTo>
                  <a:pt x="f15" y="f23"/>
                  <a:pt x="f13" y="f24"/>
                  <a:pt x="f12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6" name="Freeform 38">
            <a:extLst>
              <a:ext uri="{FF2B5EF4-FFF2-40B4-BE49-F238E27FC236}">
                <a16:creationId xmlns:a16="http://schemas.microsoft.com/office/drawing/2014/main" id="{FC47FB14-0D17-95A8-8DA0-4740ECFB968C}"/>
              </a:ext>
            </a:extLst>
          </p:cNvPr>
          <p:cNvSpPr/>
          <p:nvPr/>
        </p:nvSpPr>
        <p:spPr>
          <a:xfrm>
            <a:off x="3838578" y="3011484"/>
            <a:ext cx="106363" cy="1063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"/>
              <a:gd name="f7" fmla="val 46"/>
              <a:gd name="f8" fmla="val 71"/>
              <a:gd name="f9" fmla="val 91"/>
              <a:gd name="f10" fmla="val 21"/>
              <a:gd name="f11" fmla="val 47"/>
              <a:gd name="f12" fmla="val 72"/>
              <a:gd name="f13" fmla="val 70"/>
              <a:gd name="f14" fmla="val 45"/>
              <a:gd name="f15" fmla="val 59"/>
              <a:gd name="f16" fmla="val 37"/>
              <a:gd name="f17" fmla="val 52"/>
              <a:gd name="f18" fmla="val 29"/>
              <a:gd name="f19" fmla="val 30"/>
              <a:gd name="f20" fmla="val 40"/>
              <a:gd name="f21" fmla="val 31"/>
              <a:gd name="f22" fmla="val 35"/>
              <a:gd name="f23" fmla="val 51"/>
              <a:gd name="f24" fmla="val 41"/>
              <a:gd name="f25" fmla="val 60"/>
              <a:gd name="f26" fmla="val 48"/>
              <a:gd name="f27" fmla="val 61"/>
              <a:gd name="f28" fmla="val 53"/>
              <a:gd name="f29" fmla="val 62"/>
              <a:gd name="f30" fmla="+- 0 0 -90"/>
              <a:gd name="f31" fmla="*/ f3 1 92"/>
              <a:gd name="f32" fmla="*/ f4 1 92"/>
              <a:gd name="f33" fmla="val f5"/>
              <a:gd name="f34" fmla="val f6"/>
              <a:gd name="f35" fmla="*/ f30 f0 1"/>
              <a:gd name="f36" fmla="+- f34 0 f33"/>
              <a:gd name="f37" fmla="*/ f35 1 f2"/>
              <a:gd name="f38" fmla="*/ f36 1 92"/>
              <a:gd name="f39" fmla="*/ 92 f36 1"/>
              <a:gd name="f40" fmla="*/ 46 f36 1"/>
              <a:gd name="f41" fmla="*/ 91 f36 1"/>
              <a:gd name="f42" fmla="*/ 0 f36 1"/>
              <a:gd name="f43" fmla="*/ 47 f36 1"/>
              <a:gd name="f44" fmla="*/ 70 f36 1"/>
              <a:gd name="f45" fmla="*/ 45 f36 1"/>
              <a:gd name="f46" fmla="*/ 30 f36 1"/>
              <a:gd name="f47" fmla="*/ 29 f36 1"/>
              <a:gd name="f48" fmla="*/ 48 f36 1"/>
              <a:gd name="f49" fmla="*/ 61 f36 1"/>
              <a:gd name="f50" fmla="+- f37 0 f1"/>
              <a:gd name="f51" fmla="*/ f39 1 92"/>
              <a:gd name="f52" fmla="*/ f40 1 92"/>
              <a:gd name="f53" fmla="*/ f41 1 92"/>
              <a:gd name="f54" fmla="*/ f42 1 92"/>
              <a:gd name="f55" fmla="*/ f43 1 92"/>
              <a:gd name="f56" fmla="*/ f44 1 92"/>
              <a:gd name="f57" fmla="*/ f45 1 92"/>
              <a:gd name="f58" fmla="*/ f46 1 92"/>
              <a:gd name="f59" fmla="*/ f47 1 92"/>
              <a:gd name="f60" fmla="*/ f48 1 92"/>
              <a:gd name="f61" fmla="*/ f49 1 92"/>
              <a:gd name="f62" fmla="*/ 0 1 f38"/>
              <a:gd name="f63" fmla="*/ f34 1 f38"/>
              <a:gd name="f64" fmla="*/ f51 1 f38"/>
              <a:gd name="f65" fmla="*/ f52 1 f38"/>
              <a:gd name="f66" fmla="*/ f53 1 f38"/>
              <a:gd name="f67" fmla="*/ f54 1 f38"/>
              <a:gd name="f68" fmla="*/ f55 1 f38"/>
              <a:gd name="f69" fmla="*/ f56 1 f38"/>
              <a:gd name="f70" fmla="*/ f57 1 f38"/>
              <a:gd name="f71" fmla="*/ f58 1 f38"/>
              <a:gd name="f72" fmla="*/ f59 1 f38"/>
              <a:gd name="f73" fmla="*/ f60 1 f38"/>
              <a:gd name="f74" fmla="*/ f61 1 f38"/>
              <a:gd name="f75" fmla="*/ f62 f31 1"/>
              <a:gd name="f76" fmla="*/ f63 f31 1"/>
              <a:gd name="f77" fmla="*/ f63 f32 1"/>
              <a:gd name="f78" fmla="*/ f62 f32 1"/>
              <a:gd name="f79" fmla="*/ f64 f31 1"/>
              <a:gd name="f80" fmla="*/ f65 f32 1"/>
              <a:gd name="f81" fmla="*/ f65 f31 1"/>
              <a:gd name="f82" fmla="*/ f66 f32 1"/>
              <a:gd name="f83" fmla="*/ f67 f31 1"/>
              <a:gd name="f84" fmla="*/ f68 f31 1"/>
              <a:gd name="f85" fmla="*/ f67 f32 1"/>
              <a:gd name="f86" fmla="*/ f69 f31 1"/>
              <a:gd name="f87" fmla="*/ f70 f32 1"/>
              <a:gd name="f88" fmla="*/ f71 f32 1"/>
              <a:gd name="f89" fmla="*/ f72 f31 1"/>
              <a:gd name="f90" fmla="*/ f73 f31 1"/>
              <a:gd name="f91" fmla="*/ f74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79" y="f80"/>
              </a:cxn>
              <a:cxn ang="f50">
                <a:pos x="f81" y="f82"/>
              </a:cxn>
              <a:cxn ang="f50">
                <a:pos x="f83" y="f80"/>
              </a:cxn>
              <a:cxn ang="f50">
                <a:pos x="f84" y="f85"/>
              </a:cxn>
              <a:cxn ang="f50">
                <a:pos x="f79" y="f80"/>
              </a:cxn>
              <a:cxn ang="f50">
                <a:pos x="f86" y="f87"/>
              </a:cxn>
              <a:cxn ang="f50">
                <a:pos x="f81" y="f88"/>
              </a:cxn>
              <a:cxn ang="f50">
                <a:pos x="f89" y="f80"/>
              </a:cxn>
              <a:cxn ang="f50">
                <a:pos x="f90" y="f91"/>
              </a:cxn>
              <a:cxn ang="f50">
                <a:pos x="f86" y="f87"/>
              </a:cxn>
            </a:cxnLst>
            <a:rect l="f75" t="f78" r="f76" b="f77"/>
            <a:pathLst>
              <a:path w="92" h="92">
                <a:moveTo>
                  <a:pt x="f6" y="f7"/>
                </a:moveTo>
                <a:cubicBezTo>
                  <a:pt x="f6" y="f8"/>
                  <a:pt x="f8" y="f6"/>
                  <a:pt x="f7" y="f9"/>
                </a:cubicBezTo>
                <a:cubicBezTo>
                  <a:pt x="f10" y="f9"/>
                  <a:pt x="f5" y="f8"/>
                  <a:pt x="f5" y="f7"/>
                </a:cubicBezTo>
                <a:cubicBezTo>
                  <a:pt x="f5" y="f10"/>
                  <a:pt x="f10" y="f5"/>
                  <a:pt x="f11" y="f5"/>
                </a:cubicBezTo>
                <a:cubicBezTo>
                  <a:pt x="f12" y="f5"/>
                  <a:pt x="f6" y="f10"/>
                  <a:pt x="f6" y="f7"/>
                </a:cubicBezTo>
                <a:close/>
                <a:moveTo>
                  <a:pt x="f13" y="f14"/>
                </a:moveTo>
                <a:cubicBezTo>
                  <a:pt x="f15" y="f16"/>
                  <a:pt x="f17" y="f18"/>
                  <a:pt x="f7" y="f19"/>
                </a:cubicBezTo>
                <a:cubicBezTo>
                  <a:pt x="f20" y="f21"/>
                  <a:pt x="f22" y="f20"/>
                  <a:pt x="f18" y="f7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25" y="f28"/>
                  <a:pt x="f13" y="f14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7" name="Freeform 39">
            <a:extLst>
              <a:ext uri="{FF2B5EF4-FFF2-40B4-BE49-F238E27FC236}">
                <a16:creationId xmlns:a16="http://schemas.microsoft.com/office/drawing/2014/main" id="{9A9D9A7D-8F6D-2AE6-F67D-16DD495C586F}"/>
              </a:ext>
            </a:extLst>
          </p:cNvPr>
          <p:cNvSpPr/>
          <p:nvPr/>
        </p:nvSpPr>
        <p:spPr>
          <a:xfrm>
            <a:off x="3325809" y="3011484"/>
            <a:ext cx="106363" cy="1063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3"/>
              <a:gd name="f7" fmla="val 92"/>
              <a:gd name="f8" fmla="val 47"/>
              <a:gd name="f9" fmla="val 91"/>
              <a:gd name="f10" fmla="val 21"/>
              <a:gd name="f11" fmla="val 69"/>
              <a:gd name="f12" fmla="val 1"/>
              <a:gd name="f13" fmla="val 43"/>
              <a:gd name="f14" fmla="val 2"/>
              <a:gd name="f15" fmla="val 19"/>
              <a:gd name="f16" fmla="val 23"/>
              <a:gd name="f17" fmla="val 48"/>
              <a:gd name="f18" fmla="val 72"/>
              <a:gd name="f19" fmla="val 45"/>
              <a:gd name="f20" fmla="val 71"/>
              <a:gd name="f21" fmla="val 46"/>
              <a:gd name="f22" fmla="val 55"/>
              <a:gd name="f23" fmla="val 59"/>
              <a:gd name="f24" fmla="val 64"/>
              <a:gd name="f25" fmla="val 52"/>
              <a:gd name="f26" fmla="val 63"/>
              <a:gd name="f27" fmla="val 62"/>
              <a:gd name="f28" fmla="val 40"/>
              <a:gd name="f29" fmla="val 35"/>
              <a:gd name="f30" fmla="val 29"/>
              <a:gd name="f31" fmla="val 41"/>
              <a:gd name="f32" fmla="val 32"/>
              <a:gd name="f33" fmla="val 31"/>
              <a:gd name="f34" fmla="val 39"/>
              <a:gd name="f35" fmla="+- 0 0 -90"/>
              <a:gd name="f36" fmla="*/ f3 1 93"/>
              <a:gd name="f37" fmla="*/ f4 1 92"/>
              <a:gd name="f38" fmla="val f5"/>
              <a:gd name="f39" fmla="val f6"/>
              <a:gd name="f40" fmla="val f7"/>
              <a:gd name="f41" fmla="*/ f35 f0 1"/>
              <a:gd name="f42" fmla="+- f40 0 f38"/>
              <a:gd name="f43" fmla="+- f39 0 f38"/>
              <a:gd name="f44" fmla="*/ f41 1 f2"/>
              <a:gd name="f45" fmla="*/ f43 1 93"/>
              <a:gd name="f46" fmla="*/ f42 1 92"/>
              <a:gd name="f47" fmla="*/ 47 f43 1"/>
              <a:gd name="f48" fmla="*/ 91 f42 1"/>
              <a:gd name="f49" fmla="*/ 1 f43 1"/>
              <a:gd name="f50" fmla="*/ 43 f42 1"/>
              <a:gd name="f51" fmla="*/ 48 f43 1"/>
              <a:gd name="f52" fmla="*/ 0 f42 1"/>
              <a:gd name="f53" fmla="*/ 93 f43 1"/>
              <a:gd name="f54" fmla="*/ 45 f42 1"/>
              <a:gd name="f55" fmla="*/ 46 f43 1"/>
              <a:gd name="f56" fmla="*/ 69 f42 1"/>
              <a:gd name="f57" fmla="*/ 63 f43 1"/>
              <a:gd name="f58" fmla="*/ 47 f42 1"/>
              <a:gd name="f59" fmla="*/ 29 f42 1"/>
              <a:gd name="f60" fmla="*/ 31 f43 1"/>
              <a:gd name="f61" fmla="*/ 46 f42 1"/>
              <a:gd name="f62" fmla="+- f44 0 f1"/>
              <a:gd name="f63" fmla="*/ f47 1 93"/>
              <a:gd name="f64" fmla="*/ f48 1 92"/>
              <a:gd name="f65" fmla="*/ f49 1 93"/>
              <a:gd name="f66" fmla="*/ f50 1 92"/>
              <a:gd name="f67" fmla="*/ f51 1 93"/>
              <a:gd name="f68" fmla="*/ f52 1 92"/>
              <a:gd name="f69" fmla="*/ f53 1 93"/>
              <a:gd name="f70" fmla="*/ f54 1 92"/>
              <a:gd name="f71" fmla="*/ f55 1 93"/>
              <a:gd name="f72" fmla="*/ f56 1 92"/>
              <a:gd name="f73" fmla="*/ f57 1 93"/>
              <a:gd name="f74" fmla="*/ f58 1 92"/>
              <a:gd name="f75" fmla="*/ f59 1 92"/>
              <a:gd name="f76" fmla="*/ f60 1 93"/>
              <a:gd name="f77" fmla="*/ f61 1 92"/>
              <a:gd name="f78" fmla="*/ 0 1 f45"/>
              <a:gd name="f79" fmla="*/ f39 1 f45"/>
              <a:gd name="f80" fmla="*/ 0 1 f46"/>
              <a:gd name="f81" fmla="*/ f40 1 f46"/>
              <a:gd name="f82" fmla="*/ f63 1 f45"/>
              <a:gd name="f83" fmla="*/ f64 1 f46"/>
              <a:gd name="f84" fmla="*/ f65 1 f45"/>
              <a:gd name="f85" fmla="*/ f66 1 f46"/>
              <a:gd name="f86" fmla="*/ f67 1 f45"/>
              <a:gd name="f87" fmla="*/ f68 1 f46"/>
              <a:gd name="f88" fmla="*/ f69 1 f45"/>
              <a:gd name="f89" fmla="*/ f70 1 f46"/>
              <a:gd name="f90" fmla="*/ f71 1 f45"/>
              <a:gd name="f91" fmla="*/ f72 1 f46"/>
              <a:gd name="f92" fmla="*/ f73 1 f45"/>
              <a:gd name="f93" fmla="*/ f74 1 f46"/>
              <a:gd name="f94" fmla="*/ f75 1 f46"/>
              <a:gd name="f95" fmla="*/ f76 1 f45"/>
              <a:gd name="f96" fmla="*/ f77 1 f46"/>
              <a:gd name="f97" fmla="*/ f78 f36 1"/>
              <a:gd name="f98" fmla="*/ f79 f36 1"/>
              <a:gd name="f99" fmla="*/ f81 f37 1"/>
              <a:gd name="f100" fmla="*/ f80 f37 1"/>
              <a:gd name="f101" fmla="*/ f82 f36 1"/>
              <a:gd name="f102" fmla="*/ f83 f37 1"/>
              <a:gd name="f103" fmla="*/ f84 f36 1"/>
              <a:gd name="f104" fmla="*/ f85 f37 1"/>
              <a:gd name="f105" fmla="*/ f86 f36 1"/>
              <a:gd name="f106" fmla="*/ f87 f37 1"/>
              <a:gd name="f107" fmla="*/ f88 f36 1"/>
              <a:gd name="f108" fmla="*/ f89 f37 1"/>
              <a:gd name="f109" fmla="*/ f90 f36 1"/>
              <a:gd name="f110" fmla="*/ f91 f37 1"/>
              <a:gd name="f111" fmla="*/ f92 f36 1"/>
              <a:gd name="f112" fmla="*/ f93 f37 1"/>
              <a:gd name="f113" fmla="*/ f94 f37 1"/>
              <a:gd name="f114" fmla="*/ f95 f36 1"/>
              <a:gd name="f115" fmla="*/ f96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2">
                <a:pos x="f101" y="f102"/>
              </a:cxn>
              <a:cxn ang="f62">
                <a:pos x="f103" y="f104"/>
              </a:cxn>
              <a:cxn ang="f62">
                <a:pos x="f105" y="f106"/>
              </a:cxn>
              <a:cxn ang="f62">
                <a:pos x="f107" y="f108"/>
              </a:cxn>
              <a:cxn ang="f62">
                <a:pos x="f101" y="f102"/>
              </a:cxn>
              <a:cxn ang="f62">
                <a:pos x="f109" y="f110"/>
              </a:cxn>
              <a:cxn ang="f62">
                <a:pos x="f111" y="f112"/>
              </a:cxn>
              <a:cxn ang="f62">
                <a:pos x="f109" y="f113"/>
              </a:cxn>
              <a:cxn ang="f62">
                <a:pos x="f114" y="f115"/>
              </a:cxn>
              <a:cxn ang="f62">
                <a:pos x="f109" y="f110"/>
              </a:cxn>
            </a:cxnLst>
            <a:rect l="f97" t="f100" r="f98" b="f99"/>
            <a:pathLst>
              <a:path w="93" h="92">
                <a:moveTo>
                  <a:pt x="f8" y="f9"/>
                </a:moveTo>
                <a:cubicBezTo>
                  <a:pt x="f10" y="f9"/>
                  <a:pt x="f5" y="f11"/>
                  <a:pt x="f12" y="f13"/>
                </a:cubicBezTo>
                <a:cubicBezTo>
                  <a:pt x="f14" y="f15"/>
                  <a:pt x="f16" y="f5"/>
                  <a:pt x="f17" y="f5"/>
                </a:cubicBezTo>
                <a:cubicBezTo>
                  <a:pt x="f18" y="f5"/>
                  <a:pt x="f6" y="f10"/>
                  <a:pt x="f6" y="f19"/>
                </a:cubicBezTo>
                <a:cubicBezTo>
                  <a:pt x="f6" y="f20"/>
                  <a:pt x="f18" y="f7"/>
                  <a:pt x="f8" y="f9"/>
                </a:cubicBezTo>
                <a:close/>
                <a:moveTo>
                  <a:pt x="f21" y="f11"/>
                </a:moveTo>
                <a:cubicBezTo>
                  <a:pt x="f22" y="f23"/>
                  <a:pt x="f24" y="f25"/>
                  <a:pt x="f26" y="f8"/>
                </a:cubicBezTo>
                <a:cubicBezTo>
                  <a:pt x="f27" y="f28"/>
                  <a:pt x="f25" y="f29"/>
                  <a:pt x="f21" y="f30"/>
                </a:cubicBezTo>
                <a:cubicBezTo>
                  <a:pt x="f31" y="f29"/>
                  <a:pt x="f32" y="f28"/>
                  <a:pt x="f33" y="f21"/>
                </a:cubicBezTo>
                <a:cubicBezTo>
                  <a:pt x="f33" y="f25"/>
                  <a:pt x="f34" y="f23"/>
                  <a:pt x="f21" y="f11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8" name="Freeform 40">
            <a:extLst>
              <a:ext uri="{FF2B5EF4-FFF2-40B4-BE49-F238E27FC236}">
                <a16:creationId xmlns:a16="http://schemas.microsoft.com/office/drawing/2014/main" id="{54F3111A-BF2A-425F-19C5-5C15987F338D}"/>
              </a:ext>
            </a:extLst>
          </p:cNvPr>
          <p:cNvSpPr/>
          <p:nvPr/>
        </p:nvSpPr>
        <p:spPr>
          <a:xfrm>
            <a:off x="3516316" y="2752728"/>
            <a:ext cx="38103" cy="412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4"/>
              <a:gd name="f7" fmla="val 36"/>
              <a:gd name="f8" fmla="val 21"/>
              <a:gd name="f9" fmla="val 26"/>
              <a:gd name="f10" fmla="val 6"/>
              <a:gd name="f11" fmla="val 13"/>
              <a:gd name="f12" fmla="val 20"/>
              <a:gd name="f13" fmla="val 25"/>
              <a:gd name="f14" fmla="val 24"/>
              <a:gd name="f15" fmla="val 19"/>
              <a:gd name="f16" fmla="val 35"/>
              <a:gd name="f17" fmla="val 2"/>
              <a:gd name="f18" fmla="val 27"/>
              <a:gd name="f19" fmla="val 1"/>
              <a:gd name="f20" fmla="val 14"/>
              <a:gd name="f21" fmla="val 9"/>
              <a:gd name="f22" fmla="val 7"/>
              <a:gd name="f23" fmla="val 16"/>
              <a:gd name="f24" fmla="+- 0 0 -90"/>
              <a:gd name="f25" fmla="*/ f3 1 34"/>
              <a:gd name="f26" fmla="*/ f4 1 36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34"/>
              <a:gd name="f35" fmla="*/ f31 1 36"/>
              <a:gd name="f36" fmla="*/ 21 f32 1"/>
              <a:gd name="f37" fmla="*/ 0 f31 1"/>
              <a:gd name="f38" fmla="*/ 34 f32 1"/>
              <a:gd name="f39" fmla="*/ 20 f31 1"/>
              <a:gd name="f40" fmla="*/ 19 f32 1"/>
              <a:gd name="f41" fmla="*/ 35 f31 1"/>
              <a:gd name="f42" fmla="*/ 1 f32 1"/>
              <a:gd name="f43" fmla="*/ 13 f32 1"/>
              <a:gd name="f44" fmla="+- f33 0 f1"/>
              <a:gd name="f45" fmla="*/ f36 1 34"/>
              <a:gd name="f46" fmla="*/ f37 1 36"/>
              <a:gd name="f47" fmla="*/ f38 1 34"/>
              <a:gd name="f48" fmla="*/ f39 1 36"/>
              <a:gd name="f49" fmla="*/ f40 1 34"/>
              <a:gd name="f50" fmla="*/ f41 1 36"/>
              <a:gd name="f51" fmla="*/ f42 1 34"/>
              <a:gd name="f52" fmla="*/ f43 1 34"/>
              <a:gd name="f53" fmla="*/ 0 1 f34"/>
              <a:gd name="f54" fmla="*/ f28 1 f34"/>
              <a:gd name="f55" fmla="*/ 0 1 f35"/>
              <a:gd name="f56" fmla="*/ f29 1 f35"/>
              <a:gd name="f57" fmla="*/ f45 1 f34"/>
              <a:gd name="f58" fmla="*/ f46 1 f35"/>
              <a:gd name="f59" fmla="*/ f47 1 f34"/>
              <a:gd name="f60" fmla="*/ f48 1 f35"/>
              <a:gd name="f61" fmla="*/ f49 1 f34"/>
              <a:gd name="f62" fmla="*/ f50 1 f35"/>
              <a:gd name="f63" fmla="*/ f51 1 f34"/>
              <a:gd name="f64" fmla="*/ f52 1 f34"/>
              <a:gd name="f65" fmla="*/ f53 f25 1"/>
              <a:gd name="f66" fmla="*/ f54 f25 1"/>
              <a:gd name="f67" fmla="*/ f56 f26 1"/>
              <a:gd name="f68" fmla="*/ f55 f26 1"/>
              <a:gd name="f69" fmla="*/ f57 f25 1"/>
              <a:gd name="f70" fmla="*/ f58 f26 1"/>
              <a:gd name="f71" fmla="*/ f59 f25 1"/>
              <a:gd name="f72" fmla="*/ f60 f26 1"/>
              <a:gd name="f73" fmla="*/ f61 f25 1"/>
              <a:gd name="f74" fmla="*/ f62 f26 1"/>
              <a:gd name="f75" fmla="*/ f63 f25 1"/>
              <a:gd name="f76" fmla="*/ f64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9" y="f70"/>
              </a:cxn>
              <a:cxn ang="f44">
                <a:pos x="f71" y="f72"/>
              </a:cxn>
              <a:cxn ang="f44">
                <a:pos x="f73" y="f74"/>
              </a:cxn>
              <a:cxn ang="f44">
                <a:pos x="f75" y="f72"/>
              </a:cxn>
              <a:cxn ang="f44">
                <a:pos x="f76" y="f70"/>
              </a:cxn>
              <a:cxn ang="f44">
                <a:pos x="f69" y="f70"/>
              </a:cxn>
            </a:cxnLst>
            <a:rect l="f65" t="f68" r="f66" b="f67"/>
            <a:pathLst>
              <a:path w="34" h="36">
                <a:moveTo>
                  <a:pt x="f8" y="f5"/>
                </a:moveTo>
                <a:cubicBezTo>
                  <a:pt x="f9" y="f10"/>
                  <a:pt x="f6" y="f11"/>
                  <a:pt x="f6" y="f12"/>
                </a:cubicBezTo>
                <a:cubicBezTo>
                  <a:pt x="f6" y="f13"/>
                  <a:pt x="f14" y="f7"/>
                  <a:pt x="f15" y="f16"/>
                </a:cubicBezTo>
                <a:cubicBezTo>
                  <a:pt x="f11" y="f16"/>
                  <a:pt x="f17" y="f18"/>
                  <a:pt x="f19" y="f12"/>
                </a:cubicBezTo>
                <a:cubicBezTo>
                  <a:pt x="f5" y="f20"/>
                  <a:pt x="f21" y="f22"/>
                  <a:pt x="f11" y="f5"/>
                </a:cubicBezTo>
                <a:cubicBezTo>
                  <a:pt x="f23" y="f5"/>
                  <a:pt x="f15" y="f5"/>
                  <a:pt x="f8" y="f5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9" name="Freeform 41">
            <a:extLst>
              <a:ext uri="{FF2B5EF4-FFF2-40B4-BE49-F238E27FC236}">
                <a16:creationId xmlns:a16="http://schemas.microsoft.com/office/drawing/2014/main" id="{DBDE512F-E4FE-B8FA-9674-AD03DC96D14E}"/>
              </a:ext>
            </a:extLst>
          </p:cNvPr>
          <p:cNvSpPr/>
          <p:nvPr/>
        </p:nvSpPr>
        <p:spPr>
          <a:xfrm>
            <a:off x="3716341" y="2755901"/>
            <a:ext cx="39684" cy="4286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4"/>
              <a:gd name="f7" fmla="val 37"/>
              <a:gd name="f8" fmla="val 13"/>
              <a:gd name="f9" fmla="val 8"/>
              <a:gd name="f10" fmla="val 30"/>
              <a:gd name="f11" fmla="val 23"/>
              <a:gd name="f12" fmla="val 16"/>
              <a:gd name="f13" fmla="val 10"/>
              <a:gd name="f14" fmla="val 11"/>
              <a:gd name="f15" fmla="val 15"/>
              <a:gd name="f16" fmla="val 1"/>
              <a:gd name="f17" fmla="val 22"/>
              <a:gd name="f18" fmla="val 32"/>
              <a:gd name="f19" fmla="val 33"/>
              <a:gd name="f20" fmla="val 25"/>
              <a:gd name="f21" fmla="val 21"/>
              <a:gd name="f22" fmla="val 18"/>
              <a:gd name="f23" fmla="+- 0 0 -90"/>
              <a:gd name="f24" fmla="*/ f3 1 34"/>
              <a:gd name="f25" fmla="*/ f4 1 37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34"/>
              <a:gd name="f34" fmla="*/ f30 1 37"/>
              <a:gd name="f35" fmla="*/ 13 f31 1"/>
              <a:gd name="f36" fmla="*/ 37 f30 1"/>
              <a:gd name="f37" fmla="*/ 0 f31 1"/>
              <a:gd name="f38" fmla="*/ 16 f30 1"/>
              <a:gd name="f39" fmla="*/ 15 f31 1"/>
              <a:gd name="f40" fmla="*/ 1 f30 1"/>
              <a:gd name="f41" fmla="*/ 33 f31 1"/>
              <a:gd name="f42" fmla="*/ 21 f31 1"/>
              <a:gd name="f43" fmla="+- f32 0 f1"/>
              <a:gd name="f44" fmla="*/ f35 1 34"/>
              <a:gd name="f45" fmla="*/ f36 1 37"/>
              <a:gd name="f46" fmla="*/ f37 1 34"/>
              <a:gd name="f47" fmla="*/ f38 1 37"/>
              <a:gd name="f48" fmla="*/ f39 1 34"/>
              <a:gd name="f49" fmla="*/ f40 1 37"/>
              <a:gd name="f50" fmla="*/ f41 1 34"/>
              <a:gd name="f51" fmla="*/ f42 1 34"/>
              <a:gd name="f52" fmla="*/ 0 1 f33"/>
              <a:gd name="f53" fmla="*/ f27 1 f33"/>
              <a:gd name="f54" fmla="*/ 0 1 f34"/>
              <a:gd name="f55" fmla="*/ f28 1 f34"/>
              <a:gd name="f56" fmla="*/ f44 1 f33"/>
              <a:gd name="f57" fmla="*/ f45 1 f34"/>
              <a:gd name="f58" fmla="*/ f46 1 f33"/>
              <a:gd name="f59" fmla="*/ f47 1 f34"/>
              <a:gd name="f60" fmla="*/ f48 1 f33"/>
              <a:gd name="f61" fmla="*/ f49 1 f34"/>
              <a:gd name="f62" fmla="*/ f50 1 f33"/>
              <a:gd name="f63" fmla="*/ f51 1 f33"/>
              <a:gd name="f64" fmla="*/ f52 f24 1"/>
              <a:gd name="f65" fmla="*/ f53 f24 1"/>
              <a:gd name="f66" fmla="*/ f55 f25 1"/>
              <a:gd name="f67" fmla="*/ f54 f25 1"/>
              <a:gd name="f68" fmla="*/ f56 f24 1"/>
              <a:gd name="f69" fmla="*/ f57 f25 1"/>
              <a:gd name="f70" fmla="*/ f58 f24 1"/>
              <a:gd name="f71" fmla="*/ f59 f25 1"/>
              <a:gd name="f72" fmla="*/ f60 f24 1"/>
              <a:gd name="f73" fmla="*/ f61 f25 1"/>
              <a:gd name="f74" fmla="*/ f62 f24 1"/>
              <a:gd name="f75" fmla="*/ f6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8" y="f69"/>
              </a:cxn>
              <a:cxn ang="f43">
                <a:pos x="f70" y="f71"/>
              </a:cxn>
              <a:cxn ang="f43">
                <a:pos x="f72" y="f73"/>
              </a:cxn>
              <a:cxn ang="f43">
                <a:pos x="f74" y="f71"/>
              </a:cxn>
              <a:cxn ang="f43">
                <a:pos x="f75" y="f69"/>
              </a:cxn>
              <a:cxn ang="f43">
                <a:pos x="f68" y="f69"/>
              </a:cxn>
            </a:cxnLst>
            <a:rect l="f64" t="f67" r="f65" b="f66"/>
            <a:pathLst>
              <a:path w="34" h="37">
                <a:moveTo>
                  <a:pt x="f8" y="f7"/>
                </a:moveTo>
                <a:cubicBezTo>
                  <a:pt x="f9" y="f10"/>
                  <a:pt x="f5" y="f11"/>
                  <a:pt x="f5" y="f12"/>
                </a:cubicBezTo>
                <a:cubicBezTo>
                  <a:pt x="f5" y="f13"/>
                  <a:pt x="f14" y="f5"/>
                  <a:pt x="f15" y="f16"/>
                </a:cubicBezTo>
                <a:cubicBezTo>
                  <a:pt x="f17" y="f16"/>
                  <a:pt x="f18" y="f13"/>
                  <a:pt x="f19" y="f12"/>
                </a:cubicBezTo>
                <a:cubicBezTo>
                  <a:pt x="f6" y="f17"/>
                  <a:pt x="f20" y="f10"/>
                  <a:pt x="f21" y="f7"/>
                </a:cubicBezTo>
                <a:cubicBezTo>
                  <a:pt x="f22" y="f7"/>
                  <a:pt x="f15" y="f7"/>
                  <a:pt x="f8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0" name="Freeform 42">
            <a:extLst>
              <a:ext uri="{FF2B5EF4-FFF2-40B4-BE49-F238E27FC236}">
                <a16:creationId xmlns:a16="http://schemas.microsoft.com/office/drawing/2014/main" id="{CDBB455D-A2AE-B113-0CE1-16FF8FA2D0EB}"/>
              </a:ext>
            </a:extLst>
          </p:cNvPr>
          <p:cNvSpPr/>
          <p:nvPr/>
        </p:nvSpPr>
        <p:spPr>
          <a:xfrm>
            <a:off x="819146" y="1392238"/>
            <a:ext cx="88897" cy="682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8"/>
              <a:gd name="f7" fmla="val 59"/>
              <a:gd name="f8" fmla="val 39"/>
              <a:gd name="f9" fmla="val 61"/>
              <a:gd name="f10" fmla="val 13"/>
              <a:gd name="f11" fmla="val 30"/>
              <a:gd name="f12" fmla="val 77"/>
              <a:gd name="f13" fmla="val 45"/>
              <a:gd name="f14" fmla="val 58"/>
              <a:gd name="f15" fmla="val 40"/>
              <a:gd name="f16" fmla="val 19"/>
              <a:gd name="f17" fmla="val 1"/>
              <a:gd name="f18" fmla="val 46"/>
              <a:gd name="f19" fmla="val 14"/>
              <a:gd name="f20" fmla="val 17"/>
              <a:gd name="f21" fmla="+- 0 0 -90"/>
              <a:gd name="f22" fmla="*/ f3 1 78"/>
              <a:gd name="f23" fmla="*/ f4 1 59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78"/>
              <a:gd name="f32" fmla="*/ f28 1 59"/>
              <a:gd name="f33" fmla="*/ 39 f29 1"/>
              <a:gd name="f34" fmla="*/ 0 f28 1"/>
              <a:gd name="f35" fmla="*/ 78 f29 1"/>
              <a:gd name="f36" fmla="*/ 30 f28 1"/>
              <a:gd name="f37" fmla="*/ 40 f29 1"/>
              <a:gd name="f38" fmla="*/ 59 f28 1"/>
              <a:gd name="f39" fmla="*/ 0 f29 1"/>
              <a:gd name="f40" fmla="+- f30 0 f1"/>
              <a:gd name="f41" fmla="*/ f33 1 78"/>
              <a:gd name="f42" fmla="*/ f34 1 59"/>
              <a:gd name="f43" fmla="*/ f35 1 78"/>
              <a:gd name="f44" fmla="*/ f36 1 59"/>
              <a:gd name="f45" fmla="*/ f37 1 78"/>
              <a:gd name="f46" fmla="*/ f38 1 59"/>
              <a:gd name="f47" fmla="*/ f39 1 78"/>
              <a:gd name="f48" fmla="*/ 0 1 f31"/>
              <a:gd name="f49" fmla="*/ f25 1 f31"/>
              <a:gd name="f50" fmla="*/ 0 1 f32"/>
              <a:gd name="f51" fmla="*/ f26 1 f32"/>
              <a:gd name="f52" fmla="*/ f41 1 f31"/>
              <a:gd name="f53" fmla="*/ f42 1 f32"/>
              <a:gd name="f54" fmla="*/ f43 1 f31"/>
              <a:gd name="f55" fmla="*/ f44 1 f32"/>
              <a:gd name="f56" fmla="*/ f45 1 f31"/>
              <a:gd name="f57" fmla="*/ f46 1 f32"/>
              <a:gd name="f58" fmla="*/ f47 1 f31"/>
              <a:gd name="f59" fmla="*/ f48 f22 1"/>
              <a:gd name="f60" fmla="*/ f49 f22 1"/>
              <a:gd name="f61" fmla="*/ f51 f23 1"/>
              <a:gd name="f62" fmla="*/ f50 f23 1"/>
              <a:gd name="f63" fmla="*/ f52 f22 1"/>
              <a:gd name="f64" fmla="*/ f53 f23 1"/>
              <a:gd name="f65" fmla="*/ f54 f22 1"/>
              <a:gd name="f66" fmla="*/ f55 f23 1"/>
              <a:gd name="f67" fmla="*/ f56 f22 1"/>
              <a:gd name="f68" fmla="*/ f57 f23 1"/>
              <a:gd name="f69" fmla="*/ f58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3" y="f64"/>
              </a:cxn>
              <a:cxn ang="f40">
                <a:pos x="f65" y="f66"/>
              </a:cxn>
              <a:cxn ang="f40">
                <a:pos x="f67" y="f68"/>
              </a:cxn>
              <a:cxn ang="f40">
                <a:pos x="f69" y="f66"/>
              </a:cxn>
              <a:cxn ang="f40">
                <a:pos x="f63" y="f64"/>
              </a:cxn>
            </a:cxnLst>
            <a:rect l="f59" t="f62" r="f60" b="f61"/>
            <a:pathLst>
              <a:path w="78" h="59">
                <a:moveTo>
                  <a:pt x="f8" y="f5"/>
                </a:moveTo>
                <a:cubicBezTo>
                  <a:pt x="f9" y="f5"/>
                  <a:pt x="f6" y="f10"/>
                  <a:pt x="f6" y="f11"/>
                </a:cubicBezTo>
                <a:cubicBezTo>
                  <a:pt x="f12" y="f13"/>
                  <a:pt x="f9" y="f14"/>
                  <a:pt x="f15" y="f7"/>
                </a:cubicBezTo>
                <a:cubicBezTo>
                  <a:pt x="f16" y="f7"/>
                  <a:pt x="f17" y="f18"/>
                  <a:pt x="f5" y="f11"/>
                </a:cubicBezTo>
                <a:cubicBezTo>
                  <a:pt x="f5" y="f19"/>
                  <a:pt x="f20" y="f5"/>
                  <a:pt x="f8" y="f5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1" name="Freeform 43">
            <a:extLst>
              <a:ext uri="{FF2B5EF4-FFF2-40B4-BE49-F238E27FC236}">
                <a16:creationId xmlns:a16="http://schemas.microsoft.com/office/drawing/2014/main" id="{0276AA03-0BB6-C174-65A6-FCA783A957F2}"/>
              </a:ext>
            </a:extLst>
          </p:cNvPr>
          <p:cNvSpPr/>
          <p:nvPr/>
        </p:nvSpPr>
        <p:spPr>
          <a:xfrm>
            <a:off x="822329" y="2840034"/>
            <a:ext cx="80960" cy="5397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1"/>
              <a:gd name="f7" fmla="val 47"/>
              <a:gd name="f8" fmla="val 32"/>
              <a:gd name="f9" fmla="val 29"/>
              <a:gd name="f10" fmla="val 46"/>
              <a:gd name="f11" fmla="val 21"/>
              <a:gd name="f12" fmla="val 45"/>
              <a:gd name="f13" fmla="val 14"/>
              <a:gd name="f14" fmla="val 41"/>
              <a:gd name="f15" fmla="val 1"/>
              <a:gd name="f16" fmla="val 16"/>
              <a:gd name="f17" fmla="val 15"/>
              <a:gd name="f18" fmla="val 8"/>
              <a:gd name="f19" fmla="val 4"/>
              <a:gd name="f20" fmla="val 28"/>
              <a:gd name="f21" fmla="val 2"/>
              <a:gd name="f22" fmla="val 36"/>
              <a:gd name="f23" fmla="val 55"/>
              <a:gd name="f24" fmla="val 11"/>
              <a:gd name="f25" fmla="val 70"/>
              <a:gd name="f26" fmla="val 24"/>
              <a:gd name="f27" fmla="val 37"/>
              <a:gd name="f28" fmla="val 56"/>
              <a:gd name="f29" fmla="+- 0 0 -90"/>
              <a:gd name="f30" fmla="*/ f3 1 71"/>
              <a:gd name="f31" fmla="*/ f4 1 47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71"/>
              <a:gd name="f40" fmla="*/ f36 1 47"/>
              <a:gd name="f41" fmla="*/ 32 f37 1"/>
              <a:gd name="f42" fmla="*/ 47 f36 1"/>
              <a:gd name="f43" fmla="*/ 14 f37 1"/>
              <a:gd name="f44" fmla="*/ 41 f36 1"/>
              <a:gd name="f45" fmla="*/ 15 f37 1"/>
              <a:gd name="f46" fmla="*/ 8 f36 1"/>
              <a:gd name="f47" fmla="*/ 36 f37 1"/>
              <a:gd name="f48" fmla="*/ 1 f36 1"/>
              <a:gd name="f49" fmla="*/ 70 f37 1"/>
              <a:gd name="f50" fmla="*/ 24 f36 1"/>
              <a:gd name="f51" fmla="+- f38 0 f1"/>
              <a:gd name="f52" fmla="*/ f41 1 71"/>
              <a:gd name="f53" fmla="*/ f42 1 47"/>
              <a:gd name="f54" fmla="*/ f43 1 71"/>
              <a:gd name="f55" fmla="*/ f44 1 47"/>
              <a:gd name="f56" fmla="*/ f45 1 71"/>
              <a:gd name="f57" fmla="*/ f46 1 47"/>
              <a:gd name="f58" fmla="*/ f47 1 71"/>
              <a:gd name="f59" fmla="*/ f48 1 47"/>
              <a:gd name="f60" fmla="*/ f49 1 71"/>
              <a:gd name="f61" fmla="*/ f50 1 47"/>
              <a:gd name="f62" fmla="*/ 0 1 f39"/>
              <a:gd name="f63" fmla="*/ f33 1 f39"/>
              <a:gd name="f64" fmla="*/ 0 1 f40"/>
              <a:gd name="f65" fmla="*/ f34 1 f40"/>
              <a:gd name="f66" fmla="*/ f52 1 f39"/>
              <a:gd name="f67" fmla="*/ f53 1 f40"/>
              <a:gd name="f68" fmla="*/ f54 1 f39"/>
              <a:gd name="f69" fmla="*/ f55 1 f40"/>
              <a:gd name="f70" fmla="*/ f56 1 f39"/>
              <a:gd name="f71" fmla="*/ f57 1 f40"/>
              <a:gd name="f72" fmla="*/ f58 1 f39"/>
              <a:gd name="f73" fmla="*/ f59 1 f40"/>
              <a:gd name="f74" fmla="*/ f60 1 f39"/>
              <a:gd name="f75" fmla="*/ f61 1 f40"/>
              <a:gd name="f76" fmla="*/ f62 f30 1"/>
              <a:gd name="f77" fmla="*/ f63 f30 1"/>
              <a:gd name="f78" fmla="*/ f65 f31 1"/>
              <a:gd name="f79" fmla="*/ f64 f31 1"/>
              <a:gd name="f80" fmla="*/ f66 f30 1"/>
              <a:gd name="f81" fmla="*/ f67 f31 1"/>
              <a:gd name="f82" fmla="*/ f68 f30 1"/>
              <a:gd name="f83" fmla="*/ f69 f31 1"/>
              <a:gd name="f84" fmla="*/ f70 f30 1"/>
              <a:gd name="f85" fmla="*/ f71 f31 1"/>
              <a:gd name="f86" fmla="*/ f72 f30 1"/>
              <a:gd name="f87" fmla="*/ f73 f31 1"/>
              <a:gd name="f88" fmla="*/ f74 f30 1"/>
              <a:gd name="f89" fmla="*/ f75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0" y="f81"/>
              </a:cxn>
              <a:cxn ang="f51">
                <a:pos x="f82" y="f83"/>
              </a:cxn>
              <a:cxn ang="f51">
                <a:pos x="f84" y="f85"/>
              </a:cxn>
              <a:cxn ang="f51">
                <a:pos x="f86" y="f87"/>
              </a:cxn>
              <a:cxn ang="f51">
                <a:pos x="f88" y="f89"/>
              </a:cxn>
              <a:cxn ang="f51">
                <a:pos x="f80" y="f81"/>
              </a:cxn>
            </a:cxnLst>
            <a:rect l="f76" t="f79" r="f77" b="f78"/>
            <a:pathLst>
              <a:path w="71" h="47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5" y="f8"/>
                  <a:pt x="f15" y="f16"/>
                  <a:pt x="f17" y="f18"/>
                </a:cubicBezTo>
                <a:cubicBezTo>
                  <a:pt x="f11" y="f19"/>
                  <a:pt x="f20" y="f21"/>
                  <a:pt x="f22" y="f15"/>
                </a:cubicBezTo>
                <a:cubicBezTo>
                  <a:pt x="f23" y="f5"/>
                  <a:pt x="f6" y="f24"/>
                  <a:pt x="f25" y="f26"/>
                </a:cubicBezTo>
                <a:cubicBezTo>
                  <a:pt x="f25" y="f27"/>
                  <a:pt x="f28" y="f7"/>
                  <a:pt x="f8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2" name="Freeform 44">
            <a:extLst>
              <a:ext uri="{FF2B5EF4-FFF2-40B4-BE49-F238E27FC236}">
                <a16:creationId xmlns:a16="http://schemas.microsoft.com/office/drawing/2014/main" id="{AFA525A9-EDAA-2C36-AD93-4D11D850F450}"/>
              </a:ext>
            </a:extLst>
          </p:cNvPr>
          <p:cNvSpPr/>
          <p:nvPr/>
        </p:nvSpPr>
        <p:spPr>
          <a:xfrm>
            <a:off x="2212976" y="2773366"/>
            <a:ext cx="77788" cy="5555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"/>
              <a:gd name="f7" fmla="val 48"/>
              <a:gd name="f8" fmla="val 47"/>
              <a:gd name="f9" fmla="val 58"/>
              <a:gd name="f10" fmla="val 46"/>
              <a:gd name="f11" fmla="val 49"/>
              <a:gd name="f12" fmla="val 45"/>
              <a:gd name="f13" fmla="val 39"/>
              <a:gd name="f14" fmla="val 33"/>
              <a:gd name="f15" fmla="val 44"/>
              <a:gd name="f16" fmla="val 26"/>
              <a:gd name="f17" fmla="val 19"/>
              <a:gd name="f18" fmla="val 13"/>
              <a:gd name="f19" fmla="val 6"/>
              <a:gd name="f20" fmla="val 4"/>
              <a:gd name="f21" fmla="val 41"/>
              <a:gd name="f22" fmla="val 8"/>
              <a:gd name="f23" fmla="val 36"/>
              <a:gd name="f24" fmla="val 12"/>
              <a:gd name="f25" fmla="val 34"/>
              <a:gd name="f26" fmla="val 21"/>
              <a:gd name="f27" fmla="val 29"/>
              <a:gd name="f28" fmla="val 27"/>
              <a:gd name="f29" fmla="val 25"/>
              <a:gd name="f30" fmla="val 14"/>
              <a:gd name="f31" fmla="val 17"/>
              <a:gd name="f32" fmla="val 11"/>
              <a:gd name="f33" fmla="val 2"/>
              <a:gd name="f34" fmla="val 28"/>
              <a:gd name="f35" fmla="val 1"/>
              <a:gd name="f36" fmla="val 30"/>
              <a:gd name="f37" fmla="val 55"/>
              <a:gd name="f38" fmla="val 35"/>
              <a:gd name="f39" fmla="val 60"/>
              <a:gd name="f40" fmla="val 37"/>
              <a:gd name="f41" fmla="val 63"/>
              <a:gd name="f42" fmla="val 43"/>
              <a:gd name="f43" fmla="val 67"/>
              <a:gd name="f44" fmla="+- 0 0 -90"/>
              <a:gd name="f45" fmla="*/ f3 1 68"/>
              <a:gd name="f46" fmla="*/ f4 1 48"/>
              <a:gd name="f47" fmla="val f5"/>
              <a:gd name="f48" fmla="val f6"/>
              <a:gd name="f49" fmla="val f7"/>
              <a:gd name="f50" fmla="*/ f44 f0 1"/>
              <a:gd name="f51" fmla="+- f49 0 f47"/>
              <a:gd name="f52" fmla="+- f48 0 f47"/>
              <a:gd name="f53" fmla="*/ f50 1 f2"/>
              <a:gd name="f54" fmla="*/ f52 1 68"/>
              <a:gd name="f55" fmla="*/ f51 1 48"/>
              <a:gd name="f56" fmla="*/ 68 f52 1"/>
              <a:gd name="f57" fmla="*/ 47 f51 1"/>
              <a:gd name="f58" fmla="*/ 39 f52 1"/>
              <a:gd name="f59" fmla="*/ 45 f51 1"/>
              <a:gd name="f60" fmla="*/ 19 f52 1"/>
              <a:gd name="f61" fmla="*/ 0 f52 1"/>
              <a:gd name="f62" fmla="*/ 44 f51 1"/>
              <a:gd name="f63" fmla="*/ 12 f52 1"/>
              <a:gd name="f64" fmla="*/ 34 f51 1"/>
              <a:gd name="f65" fmla="*/ 14 f51 1"/>
              <a:gd name="f66" fmla="*/ 2 f51 1"/>
              <a:gd name="f67" fmla="*/ 44 f52 1"/>
              <a:gd name="f68" fmla="*/ 1 f51 1"/>
              <a:gd name="f69" fmla="*/ 46 f52 1"/>
              <a:gd name="f70" fmla="*/ 13 f51 1"/>
              <a:gd name="f71" fmla="*/ 55 f52 1"/>
              <a:gd name="f72" fmla="*/ 35 f51 1"/>
              <a:gd name="f73" fmla="*/ 67 f52 1"/>
              <a:gd name="f74" fmla="*/ 48 f51 1"/>
              <a:gd name="f75" fmla="+- f53 0 f1"/>
              <a:gd name="f76" fmla="*/ f56 1 68"/>
              <a:gd name="f77" fmla="*/ f57 1 48"/>
              <a:gd name="f78" fmla="*/ f58 1 68"/>
              <a:gd name="f79" fmla="*/ f59 1 48"/>
              <a:gd name="f80" fmla="*/ f60 1 68"/>
              <a:gd name="f81" fmla="*/ f61 1 68"/>
              <a:gd name="f82" fmla="*/ f62 1 48"/>
              <a:gd name="f83" fmla="*/ f63 1 68"/>
              <a:gd name="f84" fmla="*/ f64 1 48"/>
              <a:gd name="f85" fmla="*/ f65 1 48"/>
              <a:gd name="f86" fmla="*/ f66 1 48"/>
              <a:gd name="f87" fmla="*/ f67 1 68"/>
              <a:gd name="f88" fmla="*/ f68 1 48"/>
              <a:gd name="f89" fmla="*/ f69 1 68"/>
              <a:gd name="f90" fmla="*/ f70 1 48"/>
              <a:gd name="f91" fmla="*/ f71 1 68"/>
              <a:gd name="f92" fmla="*/ f72 1 48"/>
              <a:gd name="f93" fmla="*/ f73 1 68"/>
              <a:gd name="f94" fmla="*/ f74 1 48"/>
              <a:gd name="f95" fmla="*/ 0 1 f54"/>
              <a:gd name="f96" fmla="*/ f48 1 f54"/>
              <a:gd name="f97" fmla="*/ 0 1 f55"/>
              <a:gd name="f98" fmla="*/ f49 1 f55"/>
              <a:gd name="f99" fmla="*/ f76 1 f54"/>
              <a:gd name="f100" fmla="*/ f77 1 f55"/>
              <a:gd name="f101" fmla="*/ f78 1 f54"/>
              <a:gd name="f102" fmla="*/ f79 1 f55"/>
              <a:gd name="f103" fmla="*/ f80 1 f54"/>
              <a:gd name="f104" fmla="*/ f81 1 f54"/>
              <a:gd name="f105" fmla="*/ f82 1 f55"/>
              <a:gd name="f106" fmla="*/ f83 1 f54"/>
              <a:gd name="f107" fmla="*/ f84 1 f55"/>
              <a:gd name="f108" fmla="*/ f85 1 f55"/>
              <a:gd name="f109" fmla="*/ f86 1 f55"/>
              <a:gd name="f110" fmla="*/ f87 1 f54"/>
              <a:gd name="f111" fmla="*/ f88 1 f55"/>
              <a:gd name="f112" fmla="*/ f89 1 f54"/>
              <a:gd name="f113" fmla="*/ f90 1 f55"/>
              <a:gd name="f114" fmla="*/ f91 1 f54"/>
              <a:gd name="f115" fmla="*/ f92 1 f55"/>
              <a:gd name="f116" fmla="*/ f93 1 f54"/>
              <a:gd name="f117" fmla="*/ f94 1 f55"/>
              <a:gd name="f118" fmla="*/ f95 f45 1"/>
              <a:gd name="f119" fmla="*/ f96 f45 1"/>
              <a:gd name="f120" fmla="*/ f98 f46 1"/>
              <a:gd name="f121" fmla="*/ f97 f46 1"/>
              <a:gd name="f122" fmla="*/ f99 f45 1"/>
              <a:gd name="f123" fmla="*/ f100 f46 1"/>
              <a:gd name="f124" fmla="*/ f101 f45 1"/>
              <a:gd name="f125" fmla="*/ f102 f46 1"/>
              <a:gd name="f126" fmla="*/ f103 f45 1"/>
              <a:gd name="f127" fmla="*/ f104 f45 1"/>
              <a:gd name="f128" fmla="*/ f105 f46 1"/>
              <a:gd name="f129" fmla="*/ f106 f45 1"/>
              <a:gd name="f130" fmla="*/ f107 f46 1"/>
              <a:gd name="f131" fmla="*/ f108 f46 1"/>
              <a:gd name="f132" fmla="*/ f109 f46 1"/>
              <a:gd name="f133" fmla="*/ f110 f45 1"/>
              <a:gd name="f134" fmla="*/ f111 f46 1"/>
              <a:gd name="f135" fmla="*/ f112 f45 1"/>
              <a:gd name="f136" fmla="*/ f113 f46 1"/>
              <a:gd name="f137" fmla="*/ f114 f45 1"/>
              <a:gd name="f138" fmla="*/ f115 f46 1"/>
              <a:gd name="f139" fmla="*/ f116 f45 1"/>
              <a:gd name="f140" fmla="*/ f117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122" y="f123"/>
              </a:cxn>
              <a:cxn ang="f75">
                <a:pos x="f124" y="f125"/>
              </a:cxn>
              <a:cxn ang="f75">
                <a:pos x="f126" y="f123"/>
              </a:cxn>
              <a:cxn ang="f75">
                <a:pos x="f127" y="f128"/>
              </a:cxn>
              <a:cxn ang="f75">
                <a:pos x="f129" y="f130"/>
              </a:cxn>
              <a:cxn ang="f75">
                <a:pos x="f126" y="f131"/>
              </a:cxn>
              <a:cxn ang="f75">
                <a:pos x="f126" y="f132"/>
              </a:cxn>
              <a:cxn ang="f75">
                <a:pos x="f133" y="f134"/>
              </a:cxn>
              <a:cxn ang="f75">
                <a:pos x="f135" y="f136"/>
              </a:cxn>
              <a:cxn ang="f75">
                <a:pos x="f137" y="f138"/>
              </a:cxn>
              <a:cxn ang="f75">
                <a:pos x="f139" y="f140"/>
              </a:cxn>
              <a:cxn ang="f75">
                <a:pos x="f122" y="f123"/>
              </a:cxn>
            </a:cxnLst>
            <a:rect l="f118" t="f121" r="f119" b="f120"/>
            <a:pathLst>
              <a:path w="68" h="48">
                <a:moveTo>
                  <a:pt x="f6" y="f8"/>
                </a:moveTo>
                <a:cubicBezTo>
                  <a:pt x="f9" y="f10"/>
                  <a:pt x="f11" y="f12"/>
                  <a:pt x="f13" y="f12"/>
                </a:cubicBezTo>
                <a:cubicBezTo>
                  <a:pt x="f14" y="f15"/>
                  <a:pt x="f16" y="f8"/>
                  <a:pt x="f17" y="f8"/>
                </a:cubicBezTo>
                <a:cubicBezTo>
                  <a:pt x="f18" y="f8"/>
                  <a:pt x="f19" y="f12"/>
                  <a:pt x="f5" y="f15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17" y="f30"/>
                </a:cubicBezTo>
                <a:cubicBezTo>
                  <a:pt x="f31" y="f32"/>
                  <a:pt x="f17" y="f33"/>
                  <a:pt x="f17" y="f33"/>
                </a:cubicBezTo>
                <a:cubicBezTo>
                  <a:pt x="f34" y="f35"/>
                  <a:pt x="f23" y="f5"/>
                  <a:pt x="f15" y="f35"/>
                </a:cubicBezTo>
                <a:cubicBezTo>
                  <a:pt x="f10" y="f35"/>
                  <a:pt x="f7" y="f32"/>
                  <a:pt x="f10" y="f18"/>
                </a:cubicBezTo>
                <a:cubicBezTo>
                  <a:pt x="f23" y="f16"/>
                  <a:pt x="f12" y="f36"/>
                  <a:pt x="f37" y="f38"/>
                </a:cubicBezTo>
                <a:cubicBezTo>
                  <a:pt x="f39" y="f40"/>
                  <a:pt x="f41" y="f42"/>
                  <a:pt x="f43" y="f7"/>
                </a:cubicBezTo>
                <a:cubicBezTo>
                  <a:pt x="f43" y="f7"/>
                  <a:pt x="f6" y="f8"/>
                  <a:pt x="f6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3" name="Freeform 48">
            <a:extLst>
              <a:ext uri="{FF2B5EF4-FFF2-40B4-BE49-F238E27FC236}">
                <a16:creationId xmlns:a16="http://schemas.microsoft.com/office/drawing/2014/main" id="{41A6410C-C3D9-B67C-BD36-B6A4226ADFE4}"/>
              </a:ext>
            </a:extLst>
          </p:cNvPr>
          <p:cNvSpPr/>
          <p:nvPr/>
        </p:nvSpPr>
        <p:spPr>
          <a:xfrm>
            <a:off x="5708654" y="446090"/>
            <a:ext cx="1847846" cy="1738310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676"/>
              <a:gd name="f8" fmla="val 634"/>
              <a:gd name="f9" fmla="val 209"/>
              <a:gd name="f10" fmla="val 401"/>
              <a:gd name="f11" fmla="val 395"/>
              <a:gd name="f12" fmla="val 156"/>
              <a:gd name="f13" fmla="val 385"/>
              <a:gd name="f14" fmla="val 135"/>
              <a:gd name="f15" fmla="val 366"/>
              <a:gd name="f16" fmla="val 116"/>
              <a:gd name="f17" fmla="val 349"/>
              <a:gd name="f18" fmla="val 103"/>
              <a:gd name="f19" fmla="val 327"/>
              <a:gd name="f20" fmla="val 97"/>
              <a:gd name="f21" fmla="val 301"/>
              <a:gd name="f22" fmla="val 95"/>
              <a:gd name="f23" fmla="val 294"/>
              <a:gd name="f24" fmla="val 93"/>
              <a:gd name="f25" fmla="val 292"/>
              <a:gd name="f26" fmla="val 85"/>
              <a:gd name="f27" fmla="val 293"/>
              <a:gd name="f28" fmla="val 47"/>
              <a:gd name="f29" fmla="val 13"/>
              <a:gd name="f30" fmla="val 281"/>
              <a:gd name="f31" fmla="val 6"/>
              <a:gd name="f32" fmla="val 246"/>
              <a:gd name="f33" fmla="val 216"/>
              <a:gd name="f34" fmla="val 12"/>
              <a:gd name="f35" fmla="val 191"/>
              <a:gd name="f36" fmla="val 34"/>
              <a:gd name="f37" fmla="val 172"/>
              <a:gd name="f38" fmla="val 60"/>
              <a:gd name="f39" fmla="val 147"/>
              <a:gd name="f40" fmla="val 101"/>
              <a:gd name="f41" fmla="val 141"/>
              <a:gd name="f42" fmla="val 129"/>
              <a:gd name="f43" fmla="val 159"/>
              <a:gd name="f44" fmla="val 131"/>
              <a:gd name="f45" fmla="val 160"/>
              <a:gd name="f46" fmla="val 136"/>
              <a:gd name="f47" fmla="val 137"/>
              <a:gd name="f48" fmla="val 158"/>
              <a:gd name="f49" fmla="val 138"/>
              <a:gd name="f50" fmla="val 176"/>
              <a:gd name="f51" fmla="val 122"/>
              <a:gd name="f52" fmla="val 201"/>
              <a:gd name="f53" fmla="val 110"/>
              <a:gd name="f54" fmla="val 203"/>
              <a:gd name="f55" fmla="val 109"/>
              <a:gd name="f56" fmla="val 204"/>
              <a:gd name="f57" fmla="val 105"/>
              <a:gd name="f58" fmla="val 102"/>
              <a:gd name="f59" fmla="val 200"/>
              <a:gd name="f60" fmla="val 68"/>
              <a:gd name="f61" fmla="val 52"/>
              <a:gd name="f62" fmla="val 217"/>
              <a:gd name="f63" fmla="val 38"/>
              <a:gd name="f64" fmla="val 227"/>
              <a:gd name="f65" fmla="val 27"/>
              <a:gd name="f66" fmla="val 240"/>
              <a:gd name="f67" fmla="val 17"/>
              <a:gd name="f68" fmla="val 257"/>
              <a:gd name="f69" fmla="val 5"/>
              <a:gd name="f70" fmla="val 274"/>
              <a:gd name="f71" fmla="val 1"/>
              <a:gd name="f72" fmla="val 342"/>
              <a:gd name="f73" fmla="val 367"/>
              <a:gd name="f74" fmla="val 49"/>
              <a:gd name="f75" fmla="val 347"/>
              <a:gd name="f76" fmla="val 345"/>
              <a:gd name="f77" fmla="val 99"/>
              <a:gd name="f78" fmla="val 343"/>
              <a:gd name="f79" fmla="val 341"/>
              <a:gd name="f80" fmla="val 107"/>
              <a:gd name="f81" fmla="val 120"/>
              <a:gd name="f82" fmla="val 387"/>
              <a:gd name="f83" fmla="val 400"/>
              <a:gd name="f84" fmla="val 164"/>
              <a:gd name="f85" fmla="val 413"/>
              <a:gd name="f86" fmla="val 189"/>
              <a:gd name="f87" fmla="val 417"/>
              <a:gd name="f88" fmla="val 414"/>
              <a:gd name="f89" fmla="val 247"/>
              <a:gd name="f90" fmla="val 428"/>
              <a:gd name="f91" fmla="val 440"/>
              <a:gd name="f92" fmla="val 234"/>
              <a:gd name="f93" fmla="val 452"/>
              <a:gd name="f94" fmla="val 228"/>
              <a:gd name="f95" fmla="val 497"/>
              <a:gd name="f96" fmla="val 205"/>
              <a:gd name="f97" fmla="val 541"/>
              <a:gd name="f98" fmla="val 182"/>
              <a:gd name="f99" fmla="val 586"/>
              <a:gd name="f100" fmla="val 600"/>
              <a:gd name="f101" fmla="val 152"/>
              <a:gd name="f102" fmla="val 615"/>
              <a:gd name="f103" fmla="val 149"/>
              <a:gd name="f104" fmla="val 631"/>
              <a:gd name="f105" fmla="val 154"/>
              <a:gd name="f106" fmla="val 664"/>
              <a:gd name="f107" fmla="val 655"/>
              <a:gd name="f108" fmla="val 231"/>
              <a:gd name="f109" fmla="val 648"/>
              <a:gd name="f110" fmla="val 241"/>
              <a:gd name="f111" fmla="val 638"/>
              <a:gd name="f112" fmla="val 250"/>
              <a:gd name="f113" fmla="val 628"/>
              <a:gd name="f114" fmla="val 255"/>
              <a:gd name="f115" fmla="val 593"/>
              <a:gd name="f116" fmla="val 275"/>
              <a:gd name="f117" fmla="val 557"/>
              <a:gd name="f118" fmla="val 521"/>
              <a:gd name="f119" fmla="val 310"/>
              <a:gd name="f120" fmla="val 518"/>
              <a:gd name="f121" fmla="val 312"/>
              <a:gd name="f122" fmla="val 516"/>
              <a:gd name="f123" fmla="val 313"/>
              <a:gd name="f124" fmla="val 511"/>
              <a:gd name="f125" fmla="val 316"/>
              <a:gd name="f126" fmla="val 514"/>
              <a:gd name="f127" fmla="val 318"/>
              <a:gd name="f128" fmla="val 320"/>
              <a:gd name="f129" fmla="val 519"/>
              <a:gd name="f130" fmla="val 321"/>
              <a:gd name="f131" fmla="val 540"/>
              <a:gd name="f132" fmla="val 334"/>
              <a:gd name="f133" fmla="val 556"/>
              <a:gd name="f134" fmla="val 353"/>
              <a:gd name="f135" fmla="val 572"/>
              <a:gd name="f136" fmla="val 371"/>
              <a:gd name="f137" fmla="val 574"/>
              <a:gd name="f138" fmla="val 372"/>
              <a:gd name="f139" fmla="val 575"/>
              <a:gd name="f140" fmla="val 374"/>
              <a:gd name="f141" fmla="val 576"/>
              <a:gd name="f142" fmla="val 376"/>
              <a:gd name="f143" fmla="val 583"/>
              <a:gd name="f144" fmla="val 389"/>
              <a:gd name="f145" fmla="val 569"/>
              <a:gd name="f146" fmla="val 565"/>
              <a:gd name="f147" fmla="val 397"/>
              <a:gd name="f148" fmla="val 562"/>
              <a:gd name="f149" fmla="val 399"/>
              <a:gd name="f150" fmla="val 560"/>
              <a:gd name="f151" fmla="val 402"/>
              <a:gd name="f152" fmla="val 544"/>
              <a:gd name="f153" fmla="val 416"/>
              <a:gd name="f154" fmla="val 529"/>
              <a:gd name="f155" fmla="val 430"/>
              <a:gd name="f156" fmla="val 520"/>
              <a:gd name="f157" fmla="val 432"/>
              <a:gd name="f158" fmla="val 507"/>
              <a:gd name="f159" fmla="val 493"/>
              <a:gd name="f160" fmla="val 405"/>
              <a:gd name="f161" fmla="val 471"/>
              <a:gd name="f162" fmla="val 445"/>
              <a:gd name="f163" fmla="val 384"/>
              <a:gd name="f164" fmla="val 418"/>
              <a:gd name="f165" fmla="val 390"/>
              <a:gd name="f166" fmla="val 382"/>
              <a:gd name="f167" fmla="val 398"/>
              <a:gd name="f168" fmla="val 356"/>
              <a:gd name="f169" fmla="val 419"/>
              <a:gd name="f170" fmla="val 453"/>
              <a:gd name="f171" fmla="val 323"/>
              <a:gd name="f172" fmla="val 495"/>
              <a:gd name="f173" fmla="val 335"/>
              <a:gd name="f174" fmla="val 531"/>
              <a:gd name="f175" fmla="val 558"/>
              <a:gd name="f176" fmla="val 564"/>
              <a:gd name="f177" fmla="val 346"/>
              <a:gd name="f178" fmla="val 568"/>
              <a:gd name="f179" fmla="val 333"/>
              <a:gd name="f180" fmla="val 582"/>
              <a:gd name="f181" fmla="val 309"/>
              <a:gd name="f182" fmla="val 592"/>
              <a:gd name="f183" fmla="val 297"/>
              <a:gd name="f184" fmla="val 602"/>
              <a:gd name="f185" fmla="val 578"/>
              <a:gd name="f186" fmla="val 258"/>
              <a:gd name="f187" fmla="val 548"/>
              <a:gd name="f188" fmla="val 249"/>
              <a:gd name="f189" fmla="val 515"/>
              <a:gd name="f190" fmla="val 248"/>
              <a:gd name="f191" fmla="val 513"/>
              <a:gd name="f192" fmla="val 512"/>
              <a:gd name="f193" fmla="val 244"/>
              <a:gd name="f194" fmla="val 243"/>
              <a:gd name="f195" fmla="val 522"/>
              <a:gd name="f196" fmla="val 213"/>
              <a:gd name="f197" fmla="val 551"/>
              <a:gd name="f198" fmla="val 186"/>
              <a:gd name="f199" fmla="val 579"/>
              <a:gd name="f200" fmla="val 608"/>
              <a:gd name="f201" fmla="val 148"/>
              <a:gd name="f202" fmla="val 620"/>
              <a:gd name="f203" fmla="val 627"/>
              <a:gd name="f204" fmla="val 630"/>
              <a:gd name="f205" fmla="val 100"/>
              <a:gd name="f206" fmla="val 82"/>
              <a:gd name="f207" fmla="val 629"/>
              <a:gd name="f208" fmla="val 69"/>
              <a:gd name="f209" fmla="val 612"/>
              <a:gd name="f210" fmla="val 56"/>
              <a:gd name="f211" fmla="val 595"/>
              <a:gd name="f212" fmla="val 57"/>
              <a:gd name="f213" fmla="val 66"/>
              <a:gd name="f214" fmla="val 70"/>
              <a:gd name="f215" fmla="val 75"/>
              <a:gd name="f216" fmla="val 81"/>
              <a:gd name="f217" fmla="val 538"/>
              <a:gd name="f218" fmla="val 121"/>
              <a:gd name="f219" fmla="val 161"/>
              <a:gd name="f220" fmla="val 202"/>
              <a:gd name="f221" fmla="val 409"/>
              <a:gd name="f222" fmla="val 407"/>
              <a:gd name="f223" fmla="val 206"/>
              <a:gd name="f224" fmla="val 404"/>
              <a:gd name="f225" fmla="val 289"/>
              <a:gd name="f226" fmla="val 329"/>
              <a:gd name="f227" fmla="val 368"/>
              <a:gd name="f228" fmla="val 361"/>
              <a:gd name="f229" fmla="val 380"/>
              <a:gd name="f230" fmla="val 322"/>
              <a:gd name="f231" fmla="val 393"/>
              <a:gd name="f232" fmla="val 280"/>
              <a:gd name="f233" fmla="val 370"/>
              <a:gd name="f234" fmla="val 239"/>
              <a:gd name="f235" fmla="val 328"/>
              <a:gd name="f236" fmla="val 283"/>
              <a:gd name="f237" fmla="val 223"/>
              <a:gd name="f238" fmla="val 236"/>
              <a:gd name="f239" fmla="val 252"/>
              <a:gd name="f240" fmla="val 222"/>
              <a:gd name="f241" fmla="val 296"/>
              <a:gd name="f242" fmla="val 238"/>
              <a:gd name="f243" fmla="val 278"/>
              <a:gd name="f244" fmla="val 287"/>
              <a:gd name="f245" fmla="val 94"/>
              <a:gd name="f246" fmla="val 299"/>
              <a:gd name="f247" fmla="val 304"/>
              <a:gd name="f248" fmla="val 305"/>
              <a:gd name="f249" fmla="val 84"/>
              <a:gd name="f250" fmla="val 73"/>
              <a:gd name="f251" fmla="val 61"/>
              <a:gd name="f252" fmla="val 311"/>
              <a:gd name="f253" fmla="val 50"/>
              <a:gd name="f254" fmla="val 43"/>
              <a:gd name="f255" fmla="val 40"/>
              <a:gd name="f256" fmla="val 276"/>
              <a:gd name="f257" fmla="val 36"/>
              <a:gd name="f258" fmla="val 262"/>
              <a:gd name="f259" fmla="val 41"/>
              <a:gd name="f260" fmla="val 54"/>
              <a:gd name="f261" fmla="val 242"/>
              <a:gd name="f262" fmla="val 65"/>
              <a:gd name="f263" fmla="val 76"/>
              <a:gd name="f264" fmla="val 89"/>
              <a:gd name="f265" fmla="val 96"/>
              <a:gd name="f266" fmla="val 253"/>
              <a:gd name="f267" fmla="val 271"/>
              <a:gd name="f268" fmla="val 74"/>
              <a:gd name="f269" fmla="val 254"/>
              <a:gd name="f270" fmla="val 229"/>
              <a:gd name="f271" fmla="val 108"/>
              <a:gd name="f272" fmla="val 198"/>
              <a:gd name="f273" fmla="val 195"/>
              <a:gd name="f274" fmla="val 104"/>
              <a:gd name="f275" fmla="val 192"/>
              <a:gd name="f276" fmla="val 87"/>
              <a:gd name="f277" fmla="val 181"/>
              <a:gd name="f278" fmla="val 63"/>
              <a:gd name="f279" fmla="val 188"/>
              <a:gd name="f280" fmla="val 51"/>
              <a:gd name="f281" fmla="val 48"/>
              <a:gd name="f282" fmla="val 64"/>
              <a:gd name="f283" fmla="val 194"/>
              <a:gd name="f284" fmla="val 302"/>
              <a:gd name="f285" fmla="val 184"/>
              <a:gd name="f286" fmla="val 171"/>
              <a:gd name="f287" fmla="val 279"/>
              <a:gd name="f288" fmla="val 266"/>
              <a:gd name="f289" fmla="val 256"/>
              <a:gd name="f290" fmla="val 265"/>
              <a:gd name="f291" fmla="val 197"/>
              <a:gd name="f292" fmla="val 237"/>
              <a:gd name="f293" fmla="val 187"/>
              <a:gd name="f294" fmla="val 175"/>
              <a:gd name="f295" fmla="val 162"/>
              <a:gd name="f296" fmla="val 151"/>
              <a:gd name="f297" fmla="val 263"/>
              <a:gd name="f298" fmla="val 273"/>
              <a:gd name="f299" fmla="val 174"/>
              <a:gd name="f300" fmla="+- 0 0 -90"/>
              <a:gd name="f301" fmla="*/ f4 1 676"/>
              <a:gd name="f302" fmla="*/ f5 1 634"/>
              <a:gd name="f303" fmla="val f6"/>
              <a:gd name="f304" fmla="val f7"/>
              <a:gd name="f305" fmla="val f8"/>
              <a:gd name="f306" fmla="*/ f300 f0 1"/>
              <a:gd name="f307" fmla="+- f305 0 f303"/>
              <a:gd name="f308" fmla="+- f304 0 f303"/>
              <a:gd name="f309" fmla="*/ f306 1 f3"/>
              <a:gd name="f310" fmla="*/ f308 1 676"/>
              <a:gd name="f311" fmla="*/ f307 1 634"/>
              <a:gd name="f312" fmla="*/ 135 f308 1"/>
              <a:gd name="f313" fmla="*/ 366 f307 1"/>
              <a:gd name="f314" fmla="*/ 85 f308 1"/>
              <a:gd name="f315" fmla="*/ 293 f307 1"/>
              <a:gd name="f316" fmla="*/ 34 f308 1"/>
              <a:gd name="f317" fmla="*/ 172 f307 1"/>
              <a:gd name="f318" fmla="*/ 137 f308 1"/>
              <a:gd name="f319" fmla="*/ 158 f307 1"/>
              <a:gd name="f320" fmla="*/ 204 f308 1"/>
              <a:gd name="f321" fmla="*/ 102 f307 1"/>
              <a:gd name="f322" fmla="*/ 240 f308 1"/>
              <a:gd name="f323" fmla="*/ 17 f307 1"/>
              <a:gd name="f324" fmla="*/ 347 f308 1"/>
              <a:gd name="f325" fmla="*/ 95 f307 1"/>
              <a:gd name="f326" fmla="*/ 400 f308 1"/>
              <a:gd name="f327" fmla="*/ 164 f307 1"/>
              <a:gd name="f328" fmla="*/ 452 f308 1"/>
              <a:gd name="f329" fmla="*/ 228 f307 1"/>
              <a:gd name="f330" fmla="*/ 631 f308 1"/>
              <a:gd name="f331" fmla="*/ 154 f307 1"/>
              <a:gd name="f332" fmla="*/ 628 f308 1"/>
              <a:gd name="f333" fmla="*/ 255 f307 1"/>
              <a:gd name="f334" fmla="*/ 511 f308 1"/>
              <a:gd name="f335" fmla="*/ 316 f307 1"/>
              <a:gd name="f336" fmla="*/ 572 f308 1"/>
              <a:gd name="f337" fmla="*/ 371 f307 1"/>
              <a:gd name="f338" fmla="*/ 569 f308 1"/>
              <a:gd name="f339" fmla="*/ 395 f307 1"/>
              <a:gd name="f340" fmla="*/ 520 f308 1"/>
              <a:gd name="f341" fmla="*/ 452 f307 1"/>
              <a:gd name="f342" fmla="*/ 418 f308 1"/>
              <a:gd name="f343" fmla="*/ 390 f307 1"/>
              <a:gd name="f344" fmla="*/ 374 f308 1"/>
              <a:gd name="f345" fmla="*/ 558 f307 1"/>
              <a:gd name="f346" fmla="*/ 297 f308 1"/>
              <a:gd name="f347" fmla="*/ 602 f307 1"/>
              <a:gd name="f348" fmla="*/ 246 f308 1"/>
              <a:gd name="f349" fmla="*/ 512 f307 1"/>
              <a:gd name="f350" fmla="*/ 159 f308 1"/>
              <a:gd name="f351" fmla="*/ 608 f307 1"/>
              <a:gd name="f352" fmla="*/ 69 f308 1"/>
              <a:gd name="f353" fmla="*/ 612 f307 1"/>
              <a:gd name="f354" fmla="*/ 81 f308 1"/>
              <a:gd name="f355" fmla="*/ 538 f307 1"/>
              <a:gd name="f356" fmla="*/ 209 f308 1"/>
              <a:gd name="f357" fmla="*/ 401 f307 1"/>
              <a:gd name="f358" fmla="*/ 380 f308 1"/>
              <a:gd name="f359" fmla="*/ 322 f307 1"/>
              <a:gd name="f360" fmla="*/ 222 f308 1"/>
              <a:gd name="f361" fmla="*/ 296 f307 1"/>
              <a:gd name="f362" fmla="*/ 278 f308 1"/>
              <a:gd name="f363" fmla="*/ 93 f307 1"/>
              <a:gd name="f364" fmla="*/ 305 f308 1"/>
              <a:gd name="f365" fmla="*/ 293 f308 1"/>
              <a:gd name="f366" fmla="*/ 40 f307 1"/>
              <a:gd name="f367" fmla="*/ 243 f308 1"/>
              <a:gd name="f368" fmla="*/ 89 f307 1"/>
              <a:gd name="f369" fmla="*/ 96 f308 1"/>
              <a:gd name="f370" fmla="*/ 241 f307 1"/>
              <a:gd name="f371" fmla="*/ 104 f308 1"/>
              <a:gd name="f372" fmla="*/ 192 f307 1"/>
              <a:gd name="f373" fmla="*/ 48 f308 1"/>
              <a:gd name="f374" fmla="*/ 242 f307 1"/>
              <a:gd name="f375" fmla="*/ 194 f307 1"/>
              <a:gd name="f376" fmla="*/ 279 f308 1"/>
              <a:gd name="f377" fmla="*/ 148 f307 1"/>
              <a:gd name="f378" fmla="*/ 175 f308 1"/>
              <a:gd name="f379" fmla="*/ 227 f307 1"/>
              <a:gd name="f380" fmla="*/ 174 f308 1"/>
              <a:gd name="f381" fmla="*/ 273 f307 1"/>
              <a:gd name="f382" fmla="+- f309 0 f1"/>
              <a:gd name="f383" fmla="*/ f312 1 676"/>
              <a:gd name="f384" fmla="*/ f313 1 634"/>
              <a:gd name="f385" fmla="*/ f314 1 676"/>
              <a:gd name="f386" fmla="*/ f315 1 634"/>
              <a:gd name="f387" fmla="*/ f316 1 676"/>
              <a:gd name="f388" fmla="*/ f317 1 634"/>
              <a:gd name="f389" fmla="*/ f318 1 676"/>
              <a:gd name="f390" fmla="*/ f319 1 634"/>
              <a:gd name="f391" fmla="*/ f320 1 676"/>
              <a:gd name="f392" fmla="*/ f321 1 634"/>
              <a:gd name="f393" fmla="*/ f322 1 676"/>
              <a:gd name="f394" fmla="*/ f323 1 634"/>
              <a:gd name="f395" fmla="*/ f324 1 676"/>
              <a:gd name="f396" fmla="*/ f325 1 634"/>
              <a:gd name="f397" fmla="*/ f326 1 676"/>
              <a:gd name="f398" fmla="*/ f327 1 634"/>
              <a:gd name="f399" fmla="*/ f328 1 676"/>
              <a:gd name="f400" fmla="*/ f329 1 634"/>
              <a:gd name="f401" fmla="*/ f330 1 676"/>
              <a:gd name="f402" fmla="*/ f331 1 634"/>
              <a:gd name="f403" fmla="*/ f332 1 676"/>
              <a:gd name="f404" fmla="*/ f333 1 634"/>
              <a:gd name="f405" fmla="*/ f334 1 676"/>
              <a:gd name="f406" fmla="*/ f335 1 634"/>
              <a:gd name="f407" fmla="*/ f336 1 676"/>
              <a:gd name="f408" fmla="*/ f337 1 634"/>
              <a:gd name="f409" fmla="*/ f338 1 676"/>
              <a:gd name="f410" fmla="*/ f339 1 634"/>
              <a:gd name="f411" fmla="*/ f340 1 676"/>
              <a:gd name="f412" fmla="*/ f341 1 634"/>
              <a:gd name="f413" fmla="*/ f342 1 676"/>
              <a:gd name="f414" fmla="*/ f343 1 634"/>
              <a:gd name="f415" fmla="*/ f344 1 676"/>
              <a:gd name="f416" fmla="*/ f345 1 634"/>
              <a:gd name="f417" fmla="*/ f346 1 676"/>
              <a:gd name="f418" fmla="*/ f347 1 634"/>
              <a:gd name="f419" fmla="*/ f348 1 676"/>
              <a:gd name="f420" fmla="*/ f349 1 634"/>
              <a:gd name="f421" fmla="*/ f350 1 676"/>
              <a:gd name="f422" fmla="*/ f351 1 634"/>
              <a:gd name="f423" fmla="*/ f352 1 676"/>
              <a:gd name="f424" fmla="*/ f353 1 634"/>
              <a:gd name="f425" fmla="*/ f354 1 676"/>
              <a:gd name="f426" fmla="*/ f355 1 634"/>
              <a:gd name="f427" fmla="*/ f356 1 676"/>
              <a:gd name="f428" fmla="*/ f357 1 634"/>
              <a:gd name="f429" fmla="*/ f358 1 676"/>
              <a:gd name="f430" fmla="*/ f359 1 634"/>
              <a:gd name="f431" fmla="*/ f360 1 676"/>
              <a:gd name="f432" fmla="*/ f361 1 634"/>
              <a:gd name="f433" fmla="*/ f362 1 676"/>
              <a:gd name="f434" fmla="*/ f363 1 634"/>
              <a:gd name="f435" fmla="*/ f364 1 676"/>
              <a:gd name="f436" fmla="*/ f365 1 676"/>
              <a:gd name="f437" fmla="*/ f366 1 634"/>
              <a:gd name="f438" fmla="*/ f367 1 676"/>
              <a:gd name="f439" fmla="*/ f368 1 634"/>
              <a:gd name="f440" fmla="*/ f369 1 676"/>
              <a:gd name="f441" fmla="*/ f370 1 634"/>
              <a:gd name="f442" fmla="*/ f371 1 676"/>
              <a:gd name="f443" fmla="*/ f372 1 634"/>
              <a:gd name="f444" fmla="*/ f373 1 676"/>
              <a:gd name="f445" fmla="*/ f374 1 634"/>
              <a:gd name="f446" fmla="*/ f375 1 634"/>
              <a:gd name="f447" fmla="*/ f376 1 676"/>
              <a:gd name="f448" fmla="*/ f377 1 634"/>
              <a:gd name="f449" fmla="*/ f378 1 676"/>
              <a:gd name="f450" fmla="*/ f379 1 634"/>
              <a:gd name="f451" fmla="*/ f380 1 676"/>
              <a:gd name="f452" fmla="*/ f381 1 634"/>
              <a:gd name="f453" fmla="*/ 0 1 f310"/>
              <a:gd name="f454" fmla="*/ f304 1 f310"/>
              <a:gd name="f455" fmla="*/ 0 1 f311"/>
              <a:gd name="f456" fmla="*/ f305 1 f311"/>
              <a:gd name="f457" fmla="*/ f383 1 f310"/>
              <a:gd name="f458" fmla="*/ f384 1 f311"/>
              <a:gd name="f459" fmla="*/ f385 1 f310"/>
              <a:gd name="f460" fmla="*/ f386 1 f311"/>
              <a:gd name="f461" fmla="*/ f387 1 f310"/>
              <a:gd name="f462" fmla="*/ f388 1 f311"/>
              <a:gd name="f463" fmla="*/ f389 1 f310"/>
              <a:gd name="f464" fmla="*/ f390 1 f311"/>
              <a:gd name="f465" fmla="*/ f391 1 f310"/>
              <a:gd name="f466" fmla="*/ f392 1 f311"/>
              <a:gd name="f467" fmla="*/ f393 1 f310"/>
              <a:gd name="f468" fmla="*/ f394 1 f311"/>
              <a:gd name="f469" fmla="*/ f395 1 f310"/>
              <a:gd name="f470" fmla="*/ f396 1 f311"/>
              <a:gd name="f471" fmla="*/ f397 1 f310"/>
              <a:gd name="f472" fmla="*/ f398 1 f311"/>
              <a:gd name="f473" fmla="*/ f399 1 f310"/>
              <a:gd name="f474" fmla="*/ f400 1 f311"/>
              <a:gd name="f475" fmla="*/ f401 1 f310"/>
              <a:gd name="f476" fmla="*/ f402 1 f311"/>
              <a:gd name="f477" fmla="*/ f403 1 f310"/>
              <a:gd name="f478" fmla="*/ f404 1 f311"/>
              <a:gd name="f479" fmla="*/ f405 1 f310"/>
              <a:gd name="f480" fmla="*/ f406 1 f311"/>
              <a:gd name="f481" fmla="*/ f407 1 f310"/>
              <a:gd name="f482" fmla="*/ f408 1 f311"/>
              <a:gd name="f483" fmla="*/ f409 1 f310"/>
              <a:gd name="f484" fmla="*/ f410 1 f311"/>
              <a:gd name="f485" fmla="*/ f411 1 f310"/>
              <a:gd name="f486" fmla="*/ f412 1 f311"/>
              <a:gd name="f487" fmla="*/ f413 1 f310"/>
              <a:gd name="f488" fmla="*/ f414 1 f311"/>
              <a:gd name="f489" fmla="*/ f415 1 f310"/>
              <a:gd name="f490" fmla="*/ f416 1 f311"/>
              <a:gd name="f491" fmla="*/ f417 1 f310"/>
              <a:gd name="f492" fmla="*/ f418 1 f311"/>
              <a:gd name="f493" fmla="*/ f419 1 f310"/>
              <a:gd name="f494" fmla="*/ f420 1 f311"/>
              <a:gd name="f495" fmla="*/ f421 1 f310"/>
              <a:gd name="f496" fmla="*/ f422 1 f311"/>
              <a:gd name="f497" fmla="*/ f423 1 f310"/>
              <a:gd name="f498" fmla="*/ f424 1 f311"/>
              <a:gd name="f499" fmla="*/ f425 1 f310"/>
              <a:gd name="f500" fmla="*/ f426 1 f311"/>
              <a:gd name="f501" fmla="*/ f427 1 f310"/>
              <a:gd name="f502" fmla="*/ f428 1 f311"/>
              <a:gd name="f503" fmla="*/ f429 1 f310"/>
              <a:gd name="f504" fmla="*/ f430 1 f311"/>
              <a:gd name="f505" fmla="*/ f431 1 f310"/>
              <a:gd name="f506" fmla="*/ f432 1 f311"/>
              <a:gd name="f507" fmla="*/ f433 1 f310"/>
              <a:gd name="f508" fmla="*/ f434 1 f311"/>
              <a:gd name="f509" fmla="*/ f435 1 f310"/>
              <a:gd name="f510" fmla="*/ f436 1 f310"/>
              <a:gd name="f511" fmla="*/ f437 1 f311"/>
              <a:gd name="f512" fmla="*/ f438 1 f310"/>
              <a:gd name="f513" fmla="*/ f439 1 f311"/>
              <a:gd name="f514" fmla="*/ f440 1 f310"/>
              <a:gd name="f515" fmla="*/ f441 1 f311"/>
              <a:gd name="f516" fmla="*/ f442 1 f310"/>
              <a:gd name="f517" fmla="*/ f443 1 f311"/>
              <a:gd name="f518" fmla="*/ f444 1 f310"/>
              <a:gd name="f519" fmla="*/ f445 1 f311"/>
              <a:gd name="f520" fmla="*/ f446 1 f311"/>
              <a:gd name="f521" fmla="*/ f447 1 f310"/>
              <a:gd name="f522" fmla="*/ f448 1 f311"/>
              <a:gd name="f523" fmla="*/ f449 1 f310"/>
              <a:gd name="f524" fmla="*/ f450 1 f311"/>
              <a:gd name="f525" fmla="*/ f451 1 f310"/>
              <a:gd name="f526" fmla="*/ f452 1 f311"/>
              <a:gd name="f527" fmla="*/ f453 f301 1"/>
              <a:gd name="f528" fmla="*/ f454 f301 1"/>
              <a:gd name="f529" fmla="*/ f456 f302 1"/>
              <a:gd name="f530" fmla="*/ f455 f302 1"/>
              <a:gd name="f531" fmla="*/ f457 f301 1"/>
              <a:gd name="f532" fmla="*/ f458 f302 1"/>
              <a:gd name="f533" fmla="*/ f459 f301 1"/>
              <a:gd name="f534" fmla="*/ f460 f302 1"/>
              <a:gd name="f535" fmla="*/ f461 f301 1"/>
              <a:gd name="f536" fmla="*/ f462 f302 1"/>
              <a:gd name="f537" fmla="*/ f463 f301 1"/>
              <a:gd name="f538" fmla="*/ f464 f302 1"/>
              <a:gd name="f539" fmla="*/ f465 f301 1"/>
              <a:gd name="f540" fmla="*/ f466 f302 1"/>
              <a:gd name="f541" fmla="*/ f467 f301 1"/>
              <a:gd name="f542" fmla="*/ f468 f302 1"/>
              <a:gd name="f543" fmla="*/ f469 f301 1"/>
              <a:gd name="f544" fmla="*/ f470 f302 1"/>
              <a:gd name="f545" fmla="*/ f471 f301 1"/>
              <a:gd name="f546" fmla="*/ f472 f302 1"/>
              <a:gd name="f547" fmla="*/ f473 f301 1"/>
              <a:gd name="f548" fmla="*/ f474 f302 1"/>
              <a:gd name="f549" fmla="*/ f475 f301 1"/>
              <a:gd name="f550" fmla="*/ f476 f302 1"/>
              <a:gd name="f551" fmla="*/ f477 f301 1"/>
              <a:gd name="f552" fmla="*/ f478 f302 1"/>
              <a:gd name="f553" fmla="*/ f479 f301 1"/>
              <a:gd name="f554" fmla="*/ f480 f302 1"/>
              <a:gd name="f555" fmla="*/ f481 f301 1"/>
              <a:gd name="f556" fmla="*/ f482 f302 1"/>
              <a:gd name="f557" fmla="*/ f483 f301 1"/>
              <a:gd name="f558" fmla="*/ f484 f302 1"/>
              <a:gd name="f559" fmla="*/ f485 f301 1"/>
              <a:gd name="f560" fmla="*/ f486 f302 1"/>
              <a:gd name="f561" fmla="*/ f487 f301 1"/>
              <a:gd name="f562" fmla="*/ f488 f302 1"/>
              <a:gd name="f563" fmla="*/ f489 f301 1"/>
              <a:gd name="f564" fmla="*/ f490 f302 1"/>
              <a:gd name="f565" fmla="*/ f491 f301 1"/>
              <a:gd name="f566" fmla="*/ f492 f302 1"/>
              <a:gd name="f567" fmla="*/ f493 f301 1"/>
              <a:gd name="f568" fmla="*/ f494 f302 1"/>
              <a:gd name="f569" fmla="*/ f495 f301 1"/>
              <a:gd name="f570" fmla="*/ f496 f302 1"/>
              <a:gd name="f571" fmla="*/ f497 f301 1"/>
              <a:gd name="f572" fmla="*/ f498 f302 1"/>
              <a:gd name="f573" fmla="*/ f499 f301 1"/>
              <a:gd name="f574" fmla="*/ f500 f302 1"/>
              <a:gd name="f575" fmla="*/ f501 f301 1"/>
              <a:gd name="f576" fmla="*/ f502 f302 1"/>
              <a:gd name="f577" fmla="*/ f503 f301 1"/>
              <a:gd name="f578" fmla="*/ f504 f302 1"/>
              <a:gd name="f579" fmla="*/ f505 f301 1"/>
              <a:gd name="f580" fmla="*/ f506 f302 1"/>
              <a:gd name="f581" fmla="*/ f507 f301 1"/>
              <a:gd name="f582" fmla="*/ f508 f302 1"/>
              <a:gd name="f583" fmla="*/ f509 f301 1"/>
              <a:gd name="f584" fmla="*/ f510 f301 1"/>
              <a:gd name="f585" fmla="*/ f511 f302 1"/>
              <a:gd name="f586" fmla="*/ f512 f301 1"/>
              <a:gd name="f587" fmla="*/ f513 f302 1"/>
              <a:gd name="f588" fmla="*/ f514 f301 1"/>
              <a:gd name="f589" fmla="*/ f515 f302 1"/>
              <a:gd name="f590" fmla="*/ f516 f301 1"/>
              <a:gd name="f591" fmla="*/ f517 f302 1"/>
              <a:gd name="f592" fmla="*/ f518 f301 1"/>
              <a:gd name="f593" fmla="*/ f519 f302 1"/>
              <a:gd name="f594" fmla="*/ f520 f302 1"/>
              <a:gd name="f595" fmla="*/ f521 f301 1"/>
              <a:gd name="f596" fmla="*/ f522 f302 1"/>
              <a:gd name="f597" fmla="*/ f523 f301 1"/>
              <a:gd name="f598" fmla="*/ f524 f302 1"/>
              <a:gd name="f599" fmla="*/ f525 f301 1"/>
              <a:gd name="f600" fmla="*/ f526 f30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2">
                <a:pos x="f531" y="f532"/>
              </a:cxn>
              <a:cxn ang="f382">
                <a:pos x="f533" y="f534"/>
              </a:cxn>
              <a:cxn ang="f382">
                <a:pos x="f535" y="f536"/>
              </a:cxn>
              <a:cxn ang="f382">
                <a:pos x="f537" y="f538"/>
              </a:cxn>
              <a:cxn ang="f382">
                <a:pos x="f539" y="f540"/>
              </a:cxn>
              <a:cxn ang="f382">
                <a:pos x="f541" y="f542"/>
              </a:cxn>
              <a:cxn ang="f382">
                <a:pos x="f543" y="f544"/>
              </a:cxn>
              <a:cxn ang="f382">
                <a:pos x="f545" y="f546"/>
              </a:cxn>
              <a:cxn ang="f382">
                <a:pos x="f547" y="f548"/>
              </a:cxn>
              <a:cxn ang="f382">
                <a:pos x="f549" y="f550"/>
              </a:cxn>
              <a:cxn ang="f382">
                <a:pos x="f551" y="f552"/>
              </a:cxn>
              <a:cxn ang="f382">
                <a:pos x="f553" y="f554"/>
              </a:cxn>
              <a:cxn ang="f382">
                <a:pos x="f555" y="f556"/>
              </a:cxn>
              <a:cxn ang="f382">
                <a:pos x="f557" y="f558"/>
              </a:cxn>
              <a:cxn ang="f382">
                <a:pos x="f559" y="f560"/>
              </a:cxn>
              <a:cxn ang="f382">
                <a:pos x="f561" y="f562"/>
              </a:cxn>
              <a:cxn ang="f382">
                <a:pos x="f563" y="f564"/>
              </a:cxn>
              <a:cxn ang="f382">
                <a:pos x="f565" y="f566"/>
              </a:cxn>
              <a:cxn ang="f382">
                <a:pos x="f567" y="f568"/>
              </a:cxn>
              <a:cxn ang="f382">
                <a:pos x="f569" y="f570"/>
              </a:cxn>
              <a:cxn ang="f382">
                <a:pos x="f571" y="f572"/>
              </a:cxn>
              <a:cxn ang="f382">
                <a:pos x="f573" y="f574"/>
              </a:cxn>
              <a:cxn ang="f382">
                <a:pos x="f575" y="f576"/>
              </a:cxn>
              <a:cxn ang="f382">
                <a:pos x="f577" y="f578"/>
              </a:cxn>
              <a:cxn ang="f382">
                <a:pos x="f579" y="f580"/>
              </a:cxn>
              <a:cxn ang="f382">
                <a:pos x="f581" y="f582"/>
              </a:cxn>
              <a:cxn ang="f382">
                <a:pos x="f583" y="f582"/>
              </a:cxn>
              <a:cxn ang="f382">
                <a:pos x="f584" y="f585"/>
              </a:cxn>
              <a:cxn ang="f382">
                <a:pos x="f586" y="f587"/>
              </a:cxn>
              <a:cxn ang="f382">
                <a:pos x="f581" y="f582"/>
              </a:cxn>
              <a:cxn ang="f382">
                <a:pos x="f588" y="f589"/>
              </a:cxn>
              <a:cxn ang="f382">
                <a:pos x="f590" y="f591"/>
              </a:cxn>
              <a:cxn ang="f382">
                <a:pos x="f592" y="f593"/>
              </a:cxn>
              <a:cxn ang="f382">
                <a:pos x="f581" y="f594"/>
              </a:cxn>
              <a:cxn ang="f382">
                <a:pos x="f595" y="f596"/>
              </a:cxn>
              <a:cxn ang="f382">
                <a:pos x="f581" y="f594"/>
              </a:cxn>
              <a:cxn ang="f382">
                <a:pos x="f597" y="f598"/>
              </a:cxn>
              <a:cxn ang="f382">
                <a:pos x="f599" y="f600"/>
              </a:cxn>
            </a:cxnLst>
            <a:rect l="f527" t="f530" r="f528" b="f529"/>
            <a:pathLst>
              <a:path w="676" h="634">
                <a:moveTo>
                  <a:pt x="f9" y="f10"/>
                </a:moveTo>
                <a:cubicBezTo>
                  <a:pt x="f3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1"/>
                  <a:pt x="f29" y="f30"/>
                  <a:pt x="f31" y="f32"/>
                </a:cubicBezTo>
                <a:cubicBezTo>
                  <a:pt x="f6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3"/>
                  <a:pt x="f47" y="f48"/>
                </a:cubicBezTo>
                <a:cubicBezTo>
                  <a:pt x="f12" y="f49"/>
                  <a:pt x="f50" y="f51"/>
                  <a:pt x="f52" y="f53"/>
                </a:cubicBezTo>
                <a:cubicBezTo>
                  <a:pt x="f54" y="f55"/>
                  <a:pt x="f56" y="f57"/>
                  <a:pt x="f56" y="f58"/>
                </a:cubicBezTo>
                <a:cubicBezTo>
                  <a:pt x="f59" y="f26"/>
                  <a:pt x="f52" y="f60"/>
                  <a:pt x="f9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6"/>
                  <a:pt x="f27" y="f71"/>
                </a:cubicBezTo>
                <a:cubicBezTo>
                  <a:pt x="f72" y="f69"/>
                  <a:pt x="f73" y="f74"/>
                  <a:pt x="f75" y="f22"/>
                </a:cubicBezTo>
                <a:cubicBezTo>
                  <a:pt x="f76" y="f77"/>
                  <a:pt x="f78" y="f58"/>
                  <a:pt x="f79" y="f80"/>
                </a:cubicBezTo>
                <a:cubicBezTo>
                  <a:pt x="f73" y="f81"/>
                  <a:pt x="f82" y="f49"/>
                  <a:pt x="f83" y="f84"/>
                </a:cubicBezTo>
                <a:cubicBezTo>
                  <a:pt x="f85" y="f86"/>
                  <a:pt x="f87" y="f33"/>
                  <a:pt x="f88" y="f89"/>
                </a:cubicBezTo>
                <a:cubicBezTo>
                  <a:pt x="f90" y="f66"/>
                  <a:pt x="f91" y="f92"/>
                  <a:pt x="f93" y="f94"/>
                </a:cubicBezTo>
                <a:cubicBezTo>
                  <a:pt x="f95" y="f96"/>
                  <a:pt x="f97" y="f98"/>
                  <a:pt x="f99" y="f43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84"/>
                  <a:pt x="f7" y="f52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25"/>
                  <a:pt x="f118" y="f119"/>
                </a:cubicBezTo>
                <a:cubicBezTo>
                  <a:pt x="f120" y="f121"/>
                  <a:pt x="f122" y="f123"/>
                  <a:pt x="f124" y="f125"/>
                </a:cubicBezTo>
                <a:cubicBezTo>
                  <a:pt x="f126" y="f127"/>
                  <a:pt x="f122" y="f128"/>
                  <a:pt x="f129" y="f130"/>
                </a:cubicBezTo>
                <a:cubicBezTo>
                  <a:pt x="f131" y="f132"/>
                  <a:pt x="f133" y="f134"/>
                  <a:pt x="f135" y="f136"/>
                </a:cubicBezTo>
                <a:cubicBezTo>
                  <a:pt x="f137" y="f138"/>
                  <a:pt x="f139" y="f140"/>
                  <a:pt x="f141" y="f142"/>
                </a:cubicBezTo>
                <a:cubicBezTo>
                  <a:pt x="f143" y="f144"/>
                  <a:pt x="f143" y="f144"/>
                  <a:pt x="f145" y="f11"/>
                </a:cubicBezTo>
                <a:cubicBezTo>
                  <a:pt x="f146" y="f147"/>
                  <a:pt x="f148" y="f149"/>
                  <a:pt x="f150" y="f151"/>
                </a:cubicBezTo>
                <a:cubicBezTo>
                  <a:pt x="f152" y="f153"/>
                  <a:pt x="f154" y="f155"/>
                  <a:pt x="f156" y="f93"/>
                </a:cubicBezTo>
                <a:cubicBezTo>
                  <a:pt x="f122" y="f157"/>
                  <a:pt x="f158" y="f87"/>
                  <a:pt x="f159" y="f160"/>
                </a:cubicBezTo>
                <a:cubicBezTo>
                  <a:pt x="f161" y="f82"/>
                  <a:pt x="f162" y="f163"/>
                  <a:pt x="f164" y="f165"/>
                </a:cubicBezTo>
                <a:cubicBezTo>
                  <a:pt x="f166" y="f167"/>
                  <a:pt x="f168" y="f169"/>
                  <a:pt x="f79" y="f170"/>
                </a:cubicBezTo>
                <a:cubicBezTo>
                  <a:pt x="f171" y="f172"/>
                  <a:pt x="f173" y="f174"/>
                  <a:pt x="f140" y="f175"/>
                </a:cubicBezTo>
                <a:cubicBezTo>
                  <a:pt x="f2" y="f176"/>
                  <a:pt x="f177" y="f178"/>
                  <a:pt x="f179" y="f139"/>
                </a:cubicBezTo>
                <a:cubicBezTo>
                  <a:pt x="f128" y="f180"/>
                  <a:pt x="f181" y="f182"/>
                  <a:pt x="f183" y="f184"/>
                </a:cubicBezTo>
                <a:cubicBezTo>
                  <a:pt x="f70" y="f185"/>
                  <a:pt x="f186" y="f187"/>
                  <a:pt x="f188" y="f189"/>
                </a:cubicBezTo>
                <a:cubicBezTo>
                  <a:pt x="f190" y="f126"/>
                  <a:pt x="f89" y="f191"/>
                  <a:pt x="f32" y="f192"/>
                </a:cubicBezTo>
                <a:cubicBezTo>
                  <a:pt x="f193" y="f189"/>
                  <a:pt x="f194" y="f129"/>
                  <a:pt x="f66" y="f195"/>
                </a:cubicBezTo>
                <a:cubicBezTo>
                  <a:pt x="f196" y="f197"/>
                  <a:pt x="f198" y="f199"/>
                  <a:pt x="f43" y="f200"/>
                </a:cubicBezTo>
                <a:cubicBezTo>
                  <a:pt x="f201" y="f202"/>
                  <a:pt x="f46" y="f203"/>
                  <a:pt x="f81" y="f204"/>
                </a:cubicBezTo>
                <a:cubicBezTo>
                  <a:pt x="f205" y="f8"/>
                  <a:pt x="f206" y="f207"/>
                  <a:pt x="f208" y="f209"/>
                </a:cubicBezTo>
                <a:cubicBezTo>
                  <a:pt x="f210" y="f211"/>
                  <a:pt x="f212" y="f141"/>
                  <a:pt x="f213" y="f175"/>
                </a:cubicBezTo>
                <a:cubicBezTo>
                  <a:pt x="f214" y="f197"/>
                  <a:pt x="f215" y="f152"/>
                  <a:pt x="f216" y="f217"/>
                </a:cubicBezTo>
                <a:cubicBezTo>
                  <a:pt x="f218" y="f172"/>
                  <a:pt x="f219" y="f93"/>
                  <a:pt x="f220" y="f221"/>
                </a:cubicBezTo>
                <a:cubicBezTo>
                  <a:pt x="f56" y="f222"/>
                  <a:pt x="f223" y="f224"/>
                  <a:pt x="f9" y="f10"/>
                </a:cubicBezTo>
                <a:close/>
                <a:moveTo>
                  <a:pt x="f225" y="f144"/>
                </a:moveTo>
                <a:cubicBezTo>
                  <a:pt x="f226" y="f144"/>
                  <a:pt x="f227" y="f228"/>
                  <a:pt x="f229" y="f230"/>
                </a:cubicBezTo>
                <a:cubicBezTo>
                  <a:pt x="f231" y="f232"/>
                  <a:pt x="f233" y="f234"/>
                  <a:pt x="f235" y="f108"/>
                </a:cubicBezTo>
                <a:cubicBezTo>
                  <a:pt x="f236" y="f237"/>
                  <a:pt x="f238" y="f239"/>
                  <a:pt x="f240" y="f241"/>
                </a:cubicBezTo>
                <a:cubicBezTo>
                  <a:pt x="f223" y="f76"/>
                  <a:pt x="f242" y="f144"/>
                  <a:pt x="f225" y="f144"/>
                </a:cubicBezTo>
                <a:close/>
                <a:moveTo>
                  <a:pt x="f243" y="f24"/>
                </a:moveTo>
                <a:cubicBezTo>
                  <a:pt x="f244" y="f245"/>
                  <a:pt x="f27" y="f245"/>
                  <a:pt x="f246" y="f245"/>
                </a:cubicBezTo>
                <a:cubicBezTo>
                  <a:pt x="f21" y="f22"/>
                  <a:pt x="f247" y="f245"/>
                  <a:pt x="f248" y="f24"/>
                </a:cubicBezTo>
                <a:cubicBezTo>
                  <a:pt x="f123" y="f249"/>
                  <a:pt x="f125" y="f250"/>
                  <a:pt x="f123" y="f251"/>
                </a:cubicBezTo>
                <a:cubicBezTo>
                  <a:pt x="f252" y="f253"/>
                  <a:pt x="f247" y="f254"/>
                  <a:pt x="f27" y="f255"/>
                </a:cubicBezTo>
                <a:cubicBezTo>
                  <a:pt x="f256" y="f257"/>
                  <a:pt x="f258" y="f259"/>
                  <a:pt x="f112" y="f260"/>
                </a:cubicBezTo>
                <a:cubicBezTo>
                  <a:pt x="f261" y="f262"/>
                  <a:pt x="f234" y="f263"/>
                  <a:pt x="f194" y="f264"/>
                </a:cubicBezTo>
                <a:cubicBezTo>
                  <a:pt x="f193" y="f245"/>
                  <a:pt x="f89" y="f265"/>
                  <a:pt x="f266" y="f22"/>
                </a:cubicBezTo>
                <a:cubicBezTo>
                  <a:pt x="f258" y="f245"/>
                  <a:pt x="f267" y="f24"/>
                  <a:pt x="f243" y="f24"/>
                </a:cubicBezTo>
                <a:close/>
                <a:moveTo>
                  <a:pt x="f268" y="f68"/>
                </a:moveTo>
                <a:cubicBezTo>
                  <a:pt x="f264" y="f68"/>
                  <a:pt x="f24" y="f269"/>
                  <a:pt x="f265" y="f110"/>
                </a:cubicBezTo>
                <a:cubicBezTo>
                  <a:pt x="f77" y="f270"/>
                  <a:pt x="f18" y="f33"/>
                  <a:pt x="f271" y="f56"/>
                </a:cubicBezTo>
                <a:cubicBezTo>
                  <a:pt x="f53" y="f272"/>
                  <a:pt x="f55" y="f273"/>
                  <a:pt x="f274" y="f275"/>
                </a:cubicBezTo>
                <a:cubicBezTo>
                  <a:pt x="f276" y="f277"/>
                  <a:pt x="f278" y="f279"/>
                  <a:pt x="f280" y="f223"/>
                </a:cubicBezTo>
                <a:cubicBezTo>
                  <a:pt x="f254" y="f62"/>
                  <a:pt x="f259" y="f270"/>
                  <a:pt x="f281" y="f261"/>
                </a:cubicBezTo>
                <a:cubicBezTo>
                  <a:pt x="f260" y="f266"/>
                  <a:pt x="f282" y="f68"/>
                  <a:pt x="f268" y="f68"/>
                </a:cubicBezTo>
                <a:close/>
                <a:moveTo>
                  <a:pt x="f243" y="f283"/>
                </a:moveTo>
                <a:cubicBezTo>
                  <a:pt x="f25" y="f283"/>
                  <a:pt x="f284" y="f285"/>
                  <a:pt x="f284" y="f286"/>
                </a:cubicBezTo>
                <a:cubicBezTo>
                  <a:pt x="f284" y="f43"/>
                  <a:pt x="f25" y="f201"/>
                  <a:pt x="f287" y="f201"/>
                </a:cubicBezTo>
                <a:cubicBezTo>
                  <a:pt x="f288" y="f201"/>
                  <a:pt x="f114" y="f43"/>
                  <a:pt x="f114" y="f37"/>
                </a:cubicBezTo>
                <a:cubicBezTo>
                  <a:pt x="f289" y="f285"/>
                  <a:pt x="f290" y="f283"/>
                  <a:pt x="f243" y="f283"/>
                </a:cubicBezTo>
                <a:close/>
                <a:moveTo>
                  <a:pt x="f291" y="f112"/>
                </a:moveTo>
                <a:cubicBezTo>
                  <a:pt x="f291" y="f292"/>
                  <a:pt x="f293" y="f64"/>
                  <a:pt x="f294" y="f64"/>
                </a:cubicBezTo>
                <a:cubicBezTo>
                  <a:pt x="f295" y="f64"/>
                  <a:pt x="f296" y="f292"/>
                  <a:pt x="f296" y="f112"/>
                </a:cubicBezTo>
                <a:cubicBezTo>
                  <a:pt x="f296" y="f297"/>
                  <a:pt x="f219" y="f298"/>
                  <a:pt x="f299" y="f298"/>
                </a:cubicBezTo>
                <a:cubicBezTo>
                  <a:pt x="f293" y="f298"/>
                  <a:pt x="f291" y="f297"/>
                  <a:pt x="f291" y="f112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4" name="Freeform 49">
            <a:extLst>
              <a:ext uri="{FF2B5EF4-FFF2-40B4-BE49-F238E27FC236}">
                <a16:creationId xmlns:a16="http://schemas.microsoft.com/office/drawing/2014/main" id="{C607AA33-76E9-BFFF-A7A9-6FEC0D89C2E7}"/>
              </a:ext>
            </a:extLst>
          </p:cNvPr>
          <p:cNvSpPr/>
          <p:nvPr/>
        </p:nvSpPr>
        <p:spPr>
          <a:xfrm>
            <a:off x="4246565" y="955676"/>
            <a:ext cx="1536704" cy="877888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562"/>
              <a:gd name="f8" fmla="val 320"/>
              <a:gd name="f9" fmla="val 446"/>
              <a:gd name="f10" fmla="val 400"/>
              <a:gd name="f11" fmla="val 311"/>
              <a:gd name="f12" fmla="val 353"/>
              <a:gd name="f13" fmla="val 305"/>
              <a:gd name="f14" fmla="val 308"/>
              <a:gd name="f15" fmla="val 294"/>
              <a:gd name="f16" fmla="val 269"/>
              <a:gd name="f17" fmla="val 285"/>
              <a:gd name="f18" fmla="val 232"/>
              <a:gd name="f19" fmla="val 271"/>
              <a:gd name="f20" fmla="val 194"/>
              <a:gd name="f21" fmla="val 259"/>
              <a:gd name="f22" fmla="val 191"/>
              <a:gd name="f23" fmla="val 258"/>
              <a:gd name="f24" fmla="val 189"/>
              <a:gd name="f25" fmla="val 257"/>
              <a:gd name="f26" fmla="val 187"/>
              <a:gd name="f27" fmla="val 256"/>
              <a:gd name="f28" fmla="val 152"/>
              <a:gd name="f29" fmla="val 230"/>
              <a:gd name="f30" fmla="val 109"/>
              <a:gd name="f31" fmla="val 223"/>
              <a:gd name="f32" fmla="val 68"/>
              <a:gd name="f33" fmla="val 214"/>
              <a:gd name="f34" fmla="val 49"/>
              <a:gd name="f35" fmla="val 209"/>
              <a:gd name="f36" fmla="val 30"/>
              <a:gd name="f37" fmla="val 206"/>
              <a:gd name="f38" fmla="val 11"/>
              <a:gd name="f39" fmla="val 202"/>
              <a:gd name="f40" fmla="val 2"/>
              <a:gd name="f41" fmla="val 200"/>
              <a:gd name="f42" fmla="val 197"/>
              <a:gd name="f43" fmla="val 188"/>
              <a:gd name="f44" fmla="val 147"/>
              <a:gd name="f45" fmla="val 21"/>
              <a:gd name="f46" fmla="val 107"/>
              <a:gd name="f47" fmla="val 67"/>
              <a:gd name="f48" fmla="val 33"/>
              <a:gd name="f49" fmla="val 56"/>
              <a:gd name="f50" fmla="val 36"/>
              <a:gd name="f51" fmla="val 55"/>
              <a:gd name="f52" fmla="val 46"/>
              <a:gd name="f53" fmla="val 58"/>
              <a:gd name="f54" fmla="val 89"/>
              <a:gd name="f55" fmla="val 70"/>
              <a:gd name="f56" fmla="val 132"/>
              <a:gd name="f57" fmla="val 78"/>
              <a:gd name="f58" fmla="val 177"/>
              <a:gd name="f59" fmla="val 71"/>
              <a:gd name="f60" fmla="val 195"/>
              <a:gd name="f61" fmla="val 212"/>
              <a:gd name="f62" fmla="val 61"/>
              <a:gd name="f63" fmla="val 229"/>
              <a:gd name="f64" fmla="val 241"/>
              <a:gd name="f65" fmla="val 51"/>
              <a:gd name="f66" fmla="val 252"/>
              <a:gd name="f67" fmla="val 44"/>
              <a:gd name="f68" fmla="val 263"/>
              <a:gd name="f69" fmla="val 39"/>
              <a:gd name="f70" fmla="val 281"/>
              <a:gd name="f71" fmla="val 31"/>
              <a:gd name="f72" fmla="val 299"/>
              <a:gd name="f73" fmla="val 24"/>
              <a:gd name="f74" fmla="val 318"/>
              <a:gd name="f75" fmla="val 23"/>
              <a:gd name="f76" fmla="val 321"/>
              <a:gd name="f77" fmla="val 324"/>
              <a:gd name="f78" fmla="val 22"/>
              <a:gd name="f79" fmla="val 327"/>
              <a:gd name="f80" fmla="val 16"/>
              <a:gd name="f81" fmla="val 392"/>
              <a:gd name="f82" fmla="val 12"/>
              <a:gd name="f83" fmla="val 424"/>
              <a:gd name="f84" fmla="val 7"/>
              <a:gd name="f85" fmla="val 431"/>
              <a:gd name="f86" fmla="val 6"/>
              <a:gd name="f87" fmla="val 437"/>
              <a:gd name="f88" fmla="val 4"/>
              <a:gd name="f89" fmla="val 443"/>
              <a:gd name="f90" fmla="val 450"/>
              <a:gd name="f91" fmla="val 455"/>
              <a:gd name="f92" fmla="val 1"/>
              <a:gd name="f93" fmla="val 460"/>
              <a:gd name="f94" fmla="val 465"/>
              <a:gd name="f95" fmla="val 466"/>
              <a:gd name="f96" fmla="val 19"/>
              <a:gd name="f97" fmla="val 462"/>
              <a:gd name="f98" fmla="val 26"/>
              <a:gd name="f99" fmla="val 448"/>
              <a:gd name="f100" fmla="val 45"/>
              <a:gd name="f101" fmla="val 62"/>
              <a:gd name="f102" fmla="val 407"/>
              <a:gd name="f103" fmla="val 69"/>
              <a:gd name="f104" fmla="val 391"/>
              <a:gd name="f105" fmla="val 74"/>
              <a:gd name="f106" fmla="val 374"/>
              <a:gd name="f107" fmla="val 358"/>
              <a:gd name="f108" fmla="val 83"/>
              <a:gd name="f109" fmla="val 348"/>
              <a:gd name="f110" fmla="val 86"/>
              <a:gd name="f111" fmla="val 347"/>
              <a:gd name="f112" fmla="val 90"/>
              <a:gd name="f113" fmla="val 355"/>
              <a:gd name="f114" fmla="val 97"/>
              <a:gd name="f115" fmla="val 365"/>
              <a:gd name="f116" fmla="val 104"/>
              <a:gd name="f117" fmla="val 376"/>
              <a:gd name="f118" fmla="val 112"/>
              <a:gd name="f119" fmla="val 387"/>
              <a:gd name="f120" fmla="val 117"/>
              <a:gd name="f121" fmla="val 418"/>
              <a:gd name="f122" fmla="val 449"/>
              <a:gd name="f123" fmla="val 146"/>
              <a:gd name="f124" fmla="val 481"/>
              <a:gd name="f125" fmla="val 160"/>
              <a:gd name="f126" fmla="val 499"/>
              <a:gd name="f127" fmla="val 169"/>
              <a:gd name="f128" fmla="val 518"/>
              <a:gd name="f129" fmla="val 176"/>
              <a:gd name="f130" fmla="val 536"/>
              <a:gd name="f131" fmla="val 186"/>
              <a:gd name="f132" fmla="val 540"/>
              <a:gd name="f133" fmla="val 543"/>
              <a:gd name="f134" fmla="val 199"/>
              <a:gd name="f135" fmla="val 205"/>
              <a:gd name="f136" fmla="val 544"/>
              <a:gd name="f137" fmla="val 534"/>
              <a:gd name="f138" fmla="val 218"/>
              <a:gd name="f139" fmla="val 526"/>
              <a:gd name="f140" fmla="val 216"/>
              <a:gd name="f141" fmla="val 521"/>
              <a:gd name="f142" fmla="val 215"/>
              <a:gd name="f143" fmla="val 515"/>
              <a:gd name="f144" fmla="val 213"/>
              <a:gd name="f145" fmla="val 510"/>
              <a:gd name="f146" fmla="val 211"/>
              <a:gd name="f147" fmla="val 490"/>
              <a:gd name="f148" fmla="val 470"/>
              <a:gd name="f149" fmla="val 428"/>
              <a:gd name="f150" fmla="val 406"/>
              <a:gd name="f151" fmla="val 184"/>
              <a:gd name="f152" fmla="val 384"/>
              <a:gd name="f153" fmla="val 178"/>
              <a:gd name="f154" fmla="val 364"/>
              <a:gd name="f155" fmla="val 172"/>
              <a:gd name="f156" fmla="val 170"/>
              <a:gd name="f157" fmla="val 350"/>
              <a:gd name="f158" fmla="val 171"/>
              <a:gd name="f159" fmla="val 344"/>
              <a:gd name="f160" fmla="val 346"/>
              <a:gd name="f161" fmla="val 174"/>
              <a:gd name="f162" fmla="val 351"/>
              <a:gd name="f163" fmla="val 370"/>
              <a:gd name="f164" fmla="val 183"/>
              <a:gd name="f165" fmla="val 389"/>
              <a:gd name="f166" fmla="val 408"/>
              <a:gd name="f167" fmla="val 454"/>
              <a:gd name="f168" fmla="val 219"/>
              <a:gd name="f169" fmla="val 545"/>
              <a:gd name="f170" fmla="val 231"/>
              <a:gd name="f171" fmla="val 557"/>
              <a:gd name="f172" fmla="val 234"/>
              <a:gd name="f173" fmla="val 242"/>
              <a:gd name="f174" fmla="val 561"/>
              <a:gd name="f175" fmla="val 559"/>
              <a:gd name="f176" fmla="val 265"/>
              <a:gd name="f177" fmla="val 549"/>
              <a:gd name="f178" fmla="val 535"/>
              <a:gd name="f179" fmla="val 267"/>
              <a:gd name="f180" fmla="val 260"/>
              <a:gd name="f181" fmla="val 485"/>
              <a:gd name="f182" fmla="val 253"/>
              <a:gd name="f183" fmla="val 246"/>
              <a:gd name="f184" fmla="val 420"/>
              <a:gd name="f185" fmla="val 235"/>
              <a:gd name="f186" fmla="val 380"/>
              <a:gd name="f187" fmla="val 224"/>
              <a:gd name="f188" fmla="val 339"/>
              <a:gd name="f189" fmla="val 337"/>
              <a:gd name="f190" fmla="val 335"/>
              <a:gd name="f191" fmla="val 333"/>
              <a:gd name="f192" fmla="val 332"/>
              <a:gd name="f193" fmla="val 329"/>
              <a:gd name="f194" fmla="val 330"/>
              <a:gd name="f195" fmla="val 331"/>
              <a:gd name="f196" fmla="val 220"/>
              <a:gd name="f197" fmla="val 221"/>
              <a:gd name="f198" fmla="val 228"/>
              <a:gd name="f199" fmla="val 383"/>
              <a:gd name="f200" fmla="val 240"/>
              <a:gd name="f201" fmla="val 441"/>
              <a:gd name="f202" fmla="val 250"/>
              <a:gd name="f203" fmla="val 475"/>
              <a:gd name="f204" fmla="val 514"/>
              <a:gd name="f205" fmla="val 270"/>
              <a:gd name="f206" fmla="val 522"/>
              <a:gd name="f207" fmla="val 272"/>
              <a:gd name="f208" fmla="val 531"/>
              <a:gd name="f209" fmla="val 275"/>
              <a:gd name="f210" fmla="val 282"/>
              <a:gd name="f211" fmla="val 533"/>
              <a:gd name="f212" fmla="val 290"/>
              <a:gd name="f213" fmla="val 297"/>
              <a:gd name="f214" fmla="val 523"/>
              <a:gd name="f215" fmla="val 302"/>
              <a:gd name="f216" fmla="val 488"/>
              <a:gd name="f217" fmla="val 292"/>
              <a:gd name="f218" fmla="val 461"/>
              <a:gd name="f219" fmla="val 435"/>
              <a:gd name="f220" fmla="val 278"/>
              <a:gd name="f221" fmla="val 394"/>
              <a:gd name="f222" fmla="val 354"/>
              <a:gd name="f223" fmla="val 255"/>
              <a:gd name="f224" fmla="val 313"/>
              <a:gd name="f225" fmla="val 244"/>
              <a:gd name="f226" fmla="val 312"/>
              <a:gd name="f227" fmla="val 310"/>
              <a:gd name="f228" fmla="val 243"/>
              <a:gd name="f229" fmla="val 306"/>
              <a:gd name="f230" fmla="val 303"/>
              <a:gd name="f231" fmla="val 245"/>
              <a:gd name="f232" fmla="val 301"/>
              <a:gd name="f233" fmla="val 248"/>
              <a:gd name="f234" fmla="val 304"/>
              <a:gd name="f235" fmla="val 251"/>
              <a:gd name="f236" fmla="val 319"/>
              <a:gd name="f237" fmla="val 325"/>
              <a:gd name="f238" fmla="val 372"/>
              <a:gd name="f239" fmla="val 464"/>
              <a:gd name="f240" fmla="val 468"/>
              <a:gd name="f241" fmla="val 295"/>
              <a:gd name="f242" fmla="val 471"/>
              <a:gd name="f243" fmla="val 474"/>
              <a:gd name="f244" fmla="val 469"/>
              <a:gd name="f245" fmla="val 459"/>
              <a:gd name="f246" fmla="val 316"/>
              <a:gd name="f247" fmla="val 453"/>
              <a:gd name="f248" fmla="val 447"/>
              <a:gd name="f249" fmla="+- 0 0 -90"/>
              <a:gd name="f250" fmla="*/ f4 1 562"/>
              <a:gd name="f251" fmla="*/ f5 1 320"/>
              <a:gd name="f252" fmla="val f6"/>
              <a:gd name="f253" fmla="val f7"/>
              <a:gd name="f254" fmla="val f8"/>
              <a:gd name="f255" fmla="*/ f249 f0 1"/>
              <a:gd name="f256" fmla="+- f254 0 f252"/>
              <a:gd name="f257" fmla="+- f253 0 f252"/>
              <a:gd name="f258" fmla="*/ f255 1 f3"/>
              <a:gd name="f259" fmla="*/ f257 1 562"/>
              <a:gd name="f260" fmla="*/ f256 1 320"/>
              <a:gd name="f261" fmla="*/ 446 f257 1"/>
              <a:gd name="f262" fmla="*/ 320 f256 1"/>
              <a:gd name="f263" fmla="*/ 308 f257 1"/>
              <a:gd name="f264" fmla="*/ 294 f256 1"/>
              <a:gd name="f265" fmla="*/ 194 f257 1"/>
              <a:gd name="f266" fmla="*/ 259 f256 1"/>
              <a:gd name="f267" fmla="*/ 187 f257 1"/>
              <a:gd name="f268" fmla="*/ 256 f256 1"/>
              <a:gd name="f269" fmla="*/ 68 f257 1"/>
              <a:gd name="f270" fmla="*/ 214 f256 1"/>
              <a:gd name="f271" fmla="*/ 11 f257 1"/>
              <a:gd name="f272" fmla="*/ 202 f256 1"/>
              <a:gd name="f273" fmla="*/ 2 f257 1"/>
              <a:gd name="f274" fmla="*/ 188 f256 1"/>
              <a:gd name="f275" fmla="*/ 30 f257 1"/>
              <a:gd name="f276" fmla="*/ 67 f256 1"/>
              <a:gd name="f277" fmla="*/ 46 f257 1"/>
              <a:gd name="f278" fmla="*/ 58 f256 1"/>
              <a:gd name="f279" fmla="*/ 177 f257 1"/>
              <a:gd name="f280" fmla="*/ 71 f256 1"/>
              <a:gd name="f281" fmla="*/ 229 f257 1"/>
              <a:gd name="f282" fmla="*/ 55 f256 1"/>
              <a:gd name="f283" fmla="*/ 263 f257 1"/>
              <a:gd name="f284" fmla="*/ 39 f256 1"/>
              <a:gd name="f285" fmla="*/ 318 f257 1"/>
              <a:gd name="f286" fmla="*/ 23 f256 1"/>
              <a:gd name="f287" fmla="*/ 327 f257 1"/>
              <a:gd name="f288" fmla="*/ 21 f256 1"/>
              <a:gd name="f289" fmla="*/ 424 f257 1"/>
              <a:gd name="f290" fmla="*/ 7 f256 1"/>
              <a:gd name="f291" fmla="*/ 443 f257 1"/>
              <a:gd name="f292" fmla="*/ 2 f256 1"/>
              <a:gd name="f293" fmla="*/ 460 f257 1"/>
              <a:gd name="f294" fmla="*/ 462 f257 1"/>
              <a:gd name="f295" fmla="*/ 26 f256 1"/>
              <a:gd name="f296" fmla="*/ 407 f257 1"/>
              <a:gd name="f297" fmla="*/ 69 f256 1"/>
              <a:gd name="f298" fmla="*/ 358 f257 1"/>
              <a:gd name="f299" fmla="*/ 83 f256 1"/>
              <a:gd name="f300" fmla="*/ 355 f257 1"/>
              <a:gd name="f301" fmla="*/ 97 f256 1"/>
              <a:gd name="f302" fmla="*/ 387 f257 1"/>
              <a:gd name="f303" fmla="*/ 117 f256 1"/>
              <a:gd name="f304" fmla="*/ 481 f257 1"/>
              <a:gd name="f305" fmla="*/ 160 f256 1"/>
              <a:gd name="f306" fmla="*/ 536 f257 1"/>
              <a:gd name="f307" fmla="*/ 186 f256 1"/>
              <a:gd name="f308" fmla="*/ 543 f257 1"/>
              <a:gd name="f309" fmla="*/ 205 f256 1"/>
              <a:gd name="f310" fmla="*/ 526 f257 1"/>
              <a:gd name="f311" fmla="*/ 216 f256 1"/>
              <a:gd name="f312" fmla="*/ 510 f257 1"/>
              <a:gd name="f313" fmla="*/ 211 f256 1"/>
              <a:gd name="f314" fmla="*/ 450 f257 1"/>
              <a:gd name="f315" fmla="*/ 195 f256 1"/>
              <a:gd name="f316" fmla="*/ 384 f257 1"/>
              <a:gd name="f317" fmla="*/ 178 f256 1"/>
              <a:gd name="f318" fmla="*/ 353 f257 1"/>
              <a:gd name="f319" fmla="*/ 170 f256 1"/>
              <a:gd name="f320" fmla="*/ 344 f257 1"/>
              <a:gd name="f321" fmla="*/ 172 f256 1"/>
              <a:gd name="f322" fmla="*/ 351 f257 1"/>
              <a:gd name="f323" fmla="*/ 408 f257 1"/>
              <a:gd name="f324" fmla="*/ 194 f256 1"/>
              <a:gd name="f325" fmla="*/ 545 f257 1"/>
              <a:gd name="f326" fmla="*/ 231 f256 1"/>
              <a:gd name="f327" fmla="*/ 561 f257 1"/>
              <a:gd name="f328" fmla="*/ 252 f256 1"/>
              <a:gd name="f329" fmla="*/ 535 f257 1"/>
              <a:gd name="f330" fmla="*/ 267 f256 1"/>
              <a:gd name="f331" fmla="*/ 246 f256 1"/>
              <a:gd name="f332" fmla="*/ 339 f257 1"/>
              <a:gd name="f333" fmla="*/ 213 f256 1"/>
              <a:gd name="f334" fmla="*/ 333 f257 1"/>
              <a:gd name="f335" fmla="*/ 212 f256 1"/>
              <a:gd name="f336" fmla="*/ 329 f257 1"/>
              <a:gd name="f337" fmla="*/ 215 f256 1"/>
              <a:gd name="f338" fmla="*/ 331 f257 1"/>
              <a:gd name="f339" fmla="*/ 219 f256 1"/>
              <a:gd name="f340" fmla="*/ 337 f257 1"/>
              <a:gd name="f341" fmla="*/ 221 f256 1"/>
              <a:gd name="f342" fmla="*/ 406 f257 1"/>
              <a:gd name="f343" fmla="*/ 240 f256 1"/>
              <a:gd name="f344" fmla="*/ 269 f256 1"/>
              <a:gd name="f345" fmla="*/ 522 f257 1"/>
              <a:gd name="f346" fmla="*/ 272 f256 1"/>
              <a:gd name="f347" fmla="*/ 533 f257 1"/>
              <a:gd name="f348" fmla="*/ 290 f256 1"/>
              <a:gd name="f349" fmla="*/ 514 f257 1"/>
              <a:gd name="f350" fmla="*/ 299 f256 1"/>
              <a:gd name="f351" fmla="*/ 435 f257 1"/>
              <a:gd name="f352" fmla="*/ 278 f256 1"/>
              <a:gd name="f353" fmla="*/ 313 f257 1"/>
              <a:gd name="f354" fmla="*/ 244 f256 1"/>
              <a:gd name="f355" fmla="*/ 243 f256 1"/>
              <a:gd name="f356" fmla="*/ 301 f257 1"/>
              <a:gd name="f357" fmla="*/ 306 f257 1"/>
              <a:gd name="f358" fmla="*/ 251 f256 1"/>
              <a:gd name="f359" fmla="*/ 325 f257 1"/>
              <a:gd name="f360" fmla="*/ 464 f257 1"/>
              <a:gd name="f361" fmla="*/ 474 f257 1"/>
              <a:gd name="f362" fmla="*/ 301 f256 1"/>
              <a:gd name="f363" fmla="*/ 465 f257 1"/>
              <a:gd name="f364" fmla="*/ 313 f256 1"/>
              <a:gd name="f365" fmla="*/ 447 f257 1"/>
              <a:gd name="f366" fmla="*/ 318 f256 1"/>
              <a:gd name="f367" fmla="+- f258 0 f1"/>
              <a:gd name="f368" fmla="*/ f261 1 562"/>
              <a:gd name="f369" fmla="*/ f262 1 320"/>
              <a:gd name="f370" fmla="*/ f263 1 562"/>
              <a:gd name="f371" fmla="*/ f264 1 320"/>
              <a:gd name="f372" fmla="*/ f265 1 562"/>
              <a:gd name="f373" fmla="*/ f266 1 320"/>
              <a:gd name="f374" fmla="*/ f267 1 562"/>
              <a:gd name="f375" fmla="*/ f268 1 320"/>
              <a:gd name="f376" fmla="*/ f269 1 562"/>
              <a:gd name="f377" fmla="*/ f270 1 320"/>
              <a:gd name="f378" fmla="*/ f271 1 562"/>
              <a:gd name="f379" fmla="*/ f272 1 320"/>
              <a:gd name="f380" fmla="*/ f273 1 562"/>
              <a:gd name="f381" fmla="*/ f274 1 320"/>
              <a:gd name="f382" fmla="*/ f275 1 562"/>
              <a:gd name="f383" fmla="*/ f276 1 320"/>
              <a:gd name="f384" fmla="*/ f277 1 562"/>
              <a:gd name="f385" fmla="*/ f278 1 320"/>
              <a:gd name="f386" fmla="*/ f279 1 562"/>
              <a:gd name="f387" fmla="*/ f280 1 320"/>
              <a:gd name="f388" fmla="*/ f281 1 562"/>
              <a:gd name="f389" fmla="*/ f282 1 320"/>
              <a:gd name="f390" fmla="*/ f283 1 562"/>
              <a:gd name="f391" fmla="*/ f284 1 320"/>
              <a:gd name="f392" fmla="*/ f285 1 562"/>
              <a:gd name="f393" fmla="*/ f286 1 320"/>
              <a:gd name="f394" fmla="*/ f287 1 562"/>
              <a:gd name="f395" fmla="*/ f288 1 320"/>
              <a:gd name="f396" fmla="*/ f289 1 562"/>
              <a:gd name="f397" fmla="*/ f290 1 320"/>
              <a:gd name="f398" fmla="*/ f291 1 562"/>
              <a:gd name="f399" fmla="*/ f292 1 320"/>
              <a:gd name="f400" fmla="*/ f293 1 562"/>
              <a:gd name="f401" fmla="*/ f294 1 562"/>
              <a:gd name="f402" fmla="*/ f295 1 320"/>
              <a:gd name="f403" fmla="*/ f296 1 562"/>
              <a:gd name="f404" fmla="*/ f297 1 320"/>
              <a:gd name="f405" fmla="*/ f298 1 562"/>
              <a:gd name="f406" fmla="*/ f299 1 320"/>
              <a:gd name="f407" fmla="*/ f300 1 562"/>
              <a:gd name="f408" fmla="*/ f301 1 320"/>
              <a:gd name="f409" fmla="*/ f302 1 562"/>
              <a:gd name="f410" fmla="*/ f303 1 320"/>
              <a:gd name="f411" fmla="*/ f304 1 562"/>
              <a:gd name="f412" fmla="*/ f305 1 320"/>
              <a:gd name="f413" fmla="*/ f306 1 562"/>
              <a:gd name="f414" fmla="*/ f307 1 320"/>
              <a:gd name="f415" fmla="*/ f308 1 562"/>
              <a:gd name="f416" fmla="*/ f309 1 320"/>
              <a:gd name="f417" fmla="*/ f310 1 562"/>
              <a:gd name="f418" fmla="*/ f311 1 320"/>
              <a:gd name="f419" fmla="*/ f312 1 562"/>
              <a:gd name="f420" fmla="*/ f313 1 320"/>
              <a:gd name="f421" fmla="*/ f314 1 562"/>
              <a:gd name="f422" fmla="*/ f315 1 320"/>
              <a:gd name="f423" fmla="*/ f316 1 562"/>
              <a:gd name="f424" fmla="*/ f317 1 320"/>
              <a:gd name="f425" fmla="*/ f318 1 562"/>
              <a:gd name="f426" fmla="*/ f319 1 320"/>
              <a:gd name="f427" fmla="*/ f320 1 562"/>
              <a:gd name="f428" fmla="*/ f321 1 320"/>
              <a:gd name="f429" fmla="*/ f322 1 562"/>
              <a:gd name="f430" fmla="*/ f323 1 562"/>
              <a:gd name="f431" fmla="*/ f324 1 320"/>
              <a:gd name="f432" fmla="*/ f325 1 562"/>
              <a:gd name="f433" fmla="*/ f326 1 320"/>
              <a:gd name="f434" fmla="*/ f327 1 562"/>
              <a:gd name="f435" fmla="*/ f328 1 320"/>
              <a:gd name="f436" fmla="*/ f329 1 562"/>
              <a:gd name="f437" fmla="*/ f330 1 320"/>
              <a:gd name="f438" fmla="*/ f331 1 320"/>
              <a:gd name="f439" fmla="*/ f332 1 562"/>
              <a:gd name="f440" fmla="*/ f333 1 320"/>
              <a:gd name="f441" fmla="*/ f334 1 562"/>
              <a:gd name="f442" fmla="*/ f335 1 320"/>
              <a:gd name="f443" fmla="*/ f336 1 562"/>
              <a:gd name="f444" fmla="*/ f337 1 320"/>
              <a:gd name="f445" fmla="*/ f338 1 562"/>
              <a:gd name="f446" fmla="*/ f339 1 320"/>
              <a:gd name="f447" fmla="*/ f340 1 562"/>
              <a:gd name="f448" fmla="*/ f341 1 320"/>
              <a:gd name="f449" fmla="*/ f342 1 562"/>
              <a:gd name="f450" fmla="*/ f343 1 320"/>
              <a:gd name="f451" fmla="*/ f344 1 320"/>
              <a:gd name="f452" fmla="*/ f345 1 562"/>
              <a:gd name="f453" fmla="*/ f346 1 320"/>
              <a:gd name="f454" fmla="*/ f347 1 562"/>
              <a:gd name="f455" fmla="*/ f348 1 320"/>
              <a:gd name="f456" fmla="*/ f349 1 562"/>
              <a:gd name="f457" fmla="*/ f350 1 320"/>
              <a:gd name="f458" fmla="*/ f351 1 562"/>
              <a:gd name="f459" fmla="*/ f352 1 320"/>
              <a:gd name="f460" fmla="*/ f353 1 562"/>
              <a:gd name="f461" fmla="*/ f354 1 320"/>
              <a:gd name="f462" fmla="*/ f355 1 320"/>
              <a:gd name="f463" fmla="*/ f356 1 562"/>
              <a:gd name="f464" fmla="*/ f357 1 562"/>
              <a:gd name="f465" fmla="*/ f358 1 320"/>
              <a:gd name="f466" fmla="*/ f359 1 562"/>
              <a:gd name="f467" fmla="*/ f360 1 562"/>
              <a:gd name="f468" fmla="*/ f361 1 562"/>
              <a:gd name="f469" fmla="*/ f362 1 320"/>
              <a:gd name="f470" fmla="*/ f363 1 562"/>
              <a:gd name="f471" fmla="*/ f364 1 320"/>
              <a:gd name="f472" fmla="*/ f365 1 562"/>
              <a:gd name="f473" fmla="*/ f366 1 320"/>
              <a:gd name="f474" fmla="*/ 0 1 f259"/>
              <a:gd name="f475" fmla="*/ f253 1 f259"/>
              <a:gd name="f476" fmla="*/ 0 1 f260"/>
              <a:gd name="f477" fmla="*/ f254 1 f260"/>
              <a:gd name="f478" fmla="*/ f368 1 f259"/>
              <a:gd name="f479" fmla="*/ f369 1 f260"/>
              <a:gd name="f480" fmla="*/ f370 1 f259"/>
              <a:gd name="f481" fmla="*/ f371 1 f260"/>
              <a:gd name="f482" fmla="*/ f372 1 f259"/>
              <a:gd name="f483" fmla="*/ f373 1 f260"/>
              <a:gd name="f484" fmla="*/ f374 1 f259"/>
              <a:gd name="f485" fmla="*/ f375 1 f260"/>
              <a:gd name="f486" fmla="*/ f376 1 f259"/>
              <a:gd name="f487" fmla="*/ f377 1 f260"/>
              <a:gd name="f488" fmla="*/ f378 1 f259"/>
              <a:gd name="f489" fmla="*/ f379 1 f260"/>
              <a:gd name="f490" fmla="*/ f380 1 f259"/>
              <a:gd name="f491" fmla="*/ f381 1 f260"/>
              <a:gd name="f492" fmla="*/ f382 1 f259"/>
              <a:gd name="f493" fmla="*/ f383 1 f260"/>
              <a:gd name="f494" fmla="*/ f384 1 f259"/>
              <a:gd name="f495" fmla="*/ f385 1 f260"/>
              <a:gd name="f496" fmla="*/ f386 1 f259"/>
              <a:gd name="f497" fmla="*/ f387 1 f260"/>
              <a:gd name="f498" fmla="*/ f388 1 f259"/>
              <a:gd name="f499" fmla="*/ f389 1 f260"/>
              <a:gd name="f500" fmla="*/ f390 1 f259"/>
              <a:gd name="f501" fmla="*/ f391 1 f260"/>
              <a:gd name="f502" fmla="*/ f392 1 f259"/>
              <a:gd name="f503" fmla="*/ f393 1 f260"/>
              <a:gd name="f504" fmla="*/ f394 1 f259"/>
              <a:gd name="f505" fmla="*/ f395 1 f260"/>
              <a:gd name="f506" fmla="*/ f396 1 f259"/>
              <a:gd name="f507" fmla="*/ f397 1 f260"/>
              <a:gd name="f508" fmla="*/ f398 1 f259"/>
              <a:gd name="f509" fmla="*/ f399 1 f260"/>
              <a:gd name="f510" fmla="*/ f400 1 f259"/>
              <a:gd name="f511" fmla="*/ f401 1 f259"/>
              <a:gd name="f512" fmla="*/ f402 1 f260"/>
              <a:gd name="f513" fmla="*/ f403 1 f259"/>
              <a:gd name="f514" fmla="*/ f404 1 f260"/>
              <a:gd name="f515" fmla="*/ f405 1 f259"/>
              <a:gd name="f516" fmla="*/ f406 1 f260"/>
              <a:gd name="f517" fmla="*/ f407 1 f259"/>
              <a:gd name="f518" fmla="*/ f408 1 f260"/>
              <a:gd name="f519" fmla="*/ f409 1 f259"/>
              <a:gd name="f520" fmla="*/ f410 1 f260"/>
              <a:gd name="f521" fmla="*/ f411 1 f259"/>
              <a:gd name="f522" fmla="*/ f412 1 f260"/>
              <a:gd name="f523" fmla="*/ f413 1 f259"/>
              <a:gd name="f524" fmla="*/ f414 1 f260"/>
              <a:gd name="f525" fmla="*/ f415 1 f259"/>
              <a:gd name="f526" fmla="*/ f416 1 f260"/>
              <a:gd name="f527" fmla="*/ f417 1 f259"/>
              <a:gd name="f528" fmla="*/ f418 1 f260"/>
              <a:gd name="f529" fmla="*/ f419 1 f259"/>
              <a:gd name="f530" fmla="*/ f420 1 f260"/>
              <a:gd name="f531" fmla="*/ f421 1 f259"/>
              <a:gd name="f532" fmla="*/ f422 1 f260"/>
              <a:gd name="f533" fmla="*/ f423 1 f259"/>
              <a:gd name="f534" fmla="*/ f424 1 f260"/>
              <a:gd name="f535" fmla="*/ f425 1 f259"/>
              <a:gd name="f536" fmla="*/ f426 1 f260"/>
              <a:gd name="f537" fmla="*/ f427 1 f259"/>
              <a:gd name="f538" fmla="*/ f428 1 f260"/>
              <a:gd name="f539" fmla="*/ f429 1 f259"/>
              <a:gd name="f540" fmla="*/ f430 1 f259"/>
              <a:gd name="f541" fmla="*/ f431 1 f260"/>
              <a:gd name="f542" fmla="*/ f432 1 f259"/>
              <a:gd name="f543" fmla="*/ f433 1 f260"/>
              <a:gd name="f544" fmla="*/ f434 1 f259"/>
              <a:gd name="f545" fmla="*/ f435 1 f260"/>
              <a:gd name="f546" fmla="*/ f436 1 f259"/>
              <a:gd name="f547" fmla="*/ f437 1 f260"/>
              <a:gd name="f548" fmla="*/ f438 1 f260"/>
              <a:gd name="f549" fmla="*/ f439 1 f259"/>
              <a:gd name="f550" fmla="*/ f440 1 f260"/>
              <a:gd name="f551" fmla="*/ f441 1 f259"/>
              <a:gd name="f552" fmla="*/ f442 1 f260"/>
              <a:gd name="f553" fmla="*/ f443 1 f259"/>
              <a:gd name="f554" fmla="*/ f444 1 f260"/>
              <a:gd name="f555" fmla="*/ f445 1 f259"/>
              <a:gd name="f556" fmla="*/ f446 1 f260"/>
              <a:gd name="f557" fmla="*/ f447 1 f259"/>
              <a:gd name="f558" fmla="*/ f448 1 f260"/>
              <a:gd name="f559" fmla="*/ f449 1 f259"/>
              <a:gd name="f560" fmla="*/ f450 1 f260"/>
              <a:gd name="f561" fmla="*/ f451 1 f260"/>
              <a:gd name="f562" fmla="*/ f452 1 f259"/>
              <a:gd name="f563" fmla="*/ f453 1 f260"/>
              <a:gd name="f564" fmla="*/ f454 1 f259"/>
              <a:gd name="f565" fmla="*/ f455 1 f260"/>
              <a:gd name="f566" fmla="*/ f456 1 f259"/>
              <a:gd name="f567" fmla="*/ f457 1 f260"/>
              <a:gd name="f568" fmla="*/ f458 1 f259"/>
              <a:gd name="f569" fmla="*/ f459 1 f260"/>
              <a:gd name="f570" fmla="*/ f460 1 f259"/>
              <a:gd name="f571" fmla="*/ f461 1 f260"/>
              <a:gd name="f572" fmla="*/ f462 1 f260"/>
              <a:gd name="f573" fmla="*/ f463 1 f259"/>
              <a:gd name="f574" fmla="*/ f464 1 f259"/>
              <a:gd name="f575" fmla="*/ f465 1 f260"/>
              <a:gd name="f576" fmla="*/ f466 1 f259"/>
              <a:gd name="f577" fmla="*/ f467 1 f259"/>
              <a:gd name="f578" fmla="*/ f468 1 f259"/>
              <a:gd name="f579" fmla="*/ f469 1 f260"/>
              <a:gd name="f580" fmla="*/ f470 1 f259"/>
              <a:gd name="f581" fmla="*/ f471 1 f260"/>
              <a:gd name="f582" fmla="*/ f472 1 f259"/>
              <a:gd name="f583" fmla="*/ f473 1 f260"/>
              <a:gd name="f584" fmla="*/ f474 f250 1"/>
              <a:gd name="f585" fmla="*/ f475 f250 1"/>
              <a:gd name="f586" fmla="*/ f477 f251 1"/>
              <a:gd name="f587" fmla="*/ f476 f251 1"/>
              <a:gd name="f588" fmla="*/ f478 f250 1"/>
              <a:gd name="f589" fmla="*/ f479 f251 1"/>
              <a:gd name="f590" fmla="*/ f480 f250 1"/>
              <a:gd name="f591" fmla="*/ f481 f251 1"/>
              <a:gd name="f592" fmla="*/ f482 f250 1"/>
              <a:gd name="f593" fmla="*/ f483 f251 1"/>
              <a:gd name="f594" fmla="*/ f484 f250 1"/>
              <a:gd name="f595" fmla="*/ f485 f251 1"/>
              <a:gd name="f596" fmla="*/ f486 f250 1"/>
              <a:gd name="f597" fmla="*/ f487 f251 1"/>
              <a:gd name="f598" fmla="*/ f488 f250 1"/>
              <a:gd name="f599" fmla="*/ f489 f251 1"/>
              <a:gd name="f600" fmla="*/ f490 f250 1"/>
              <a:gd name="f601" fmla="*/ f491 f251 1"/>
              <a:gd name="f602" fmla="*/ f492 f250 1"/>
              <a:gd name="f603" fmla="*/ f493 f251 1"/>
              <a:gd name="f604" fmla="*/ f494 f250 1"/>
              <a:gd name="f605" fmla="*/ f495 f251 1"/>
              <a:gd name="f606" fmla="*/ f496 f250 1"/>
              <a:gd name="f607" fmla="*/ f497 f251 1"/>
              <a:gd name="f608" fmla="*/ f498 f250 1"/>
              <a:gd name="f609" fmla="*/ f499 f251 1"/>
              <a:gd name="f610" fmla="*/ f500 f250 1"/>
              <a:gd name="f611" fmla="*/ f501 f251 1"/>
              <a:gd name="f612" fmla="*/ f502 f250 1"/>
              <a:gd name="f613" fmla="*/ f503 f251 1"/>
              <a:gd name="f614" fmla="*/ f504 f250 1"/>
              <a:gd name="f615" fmla="*/ f505 f251 1"/>
              <a:gd name="f616" fmla="*/ f506 f250 1"/>
              <a:gd name="f617" fmla="*/ f507 f251 1"/>
              <a:gd name="f618" fmla="*/ f508 f250 1"/>
              <a:gd name="f619" fmla="*/ f509 f251 1"/>
              <a:gd name="f620" fmla="*/ f510 f250 1"/>
              <a:gd name="f621" fmla="*/ f511 f250 1"/>
              <a:gd name="f622" fmla="*/ f512 f251 1"/>
              <a:gd name="f623" fmla="*/ f513 f250 1"/>
              <a:gd name="f624" fmla="*/ f514 f251 1"/>
              <a:gd name="f625" fmla="*/ f515 f250 1"/>
              <a:gd name="f626" fmla="*/ f516 f251 1"/>
              <a:gd name="f627" fmla="*/ f517 f250 1"/>
              <a:gd name="f628" fmla="*/ f518 f251 1"/>
              <a:gd name="f629" fmla="*/ f519 f250 1"/>
              <a:gd name="f630" fmla="*/ f520 f251 1"/>
              <a:gd name="f631" fmla="*/ f521 f250 1"/>
              <a:gd name="f632" fmla="*/ f522 f251 1"/>
              <a:gd name="f633" fmla="*/ f523 f250 1"/>
              <a:gd name="f634" fmla="*/ f524 f251 1"/>
              <a:gd name="f635" fmla="*/ f525 f250 1"/>
              <a:gd name="f636" fmla="*/ f526 f251 1"/>
              <a:gd name="f637" fmla="*/ f527 f250 1"/>
              <a:gd name="f638" fmla="*/ f528 f251 1"/>
              <a:gd name="f639" fmla="*/ f529 f250 1"/>
              <a:gd name="f640" fmla="*/ f530 f251 1"/>
              <a:gd name="f641" fmla="*/ f531 f250 1"/>
              <a:gd name="f642" fmla="*/ f532 f251 1"/>
              <a:gd name="f643" fmla="*/ f533 f250 1"/>
              <a:gd name="f644" fmla="*/ f534 f251 1"/>
              <a:gd name="f645" fmla="*/ f535 f250 1"/>
              <a:gd name="f646" fmla="*/ f536 f251 1"/>
              <a:gd name="f647" fmla="*/ f537 f250 1"/>
              <a:gd name="f648" fmla="*/ f538 f251 1"/>
              <a:gd name="f649" fmla="*/ f539 f250 1"/>
              <a:gd name="f650" fmla="*/ f540 f250 1"/>
              <a:gd name="f651" fmla="*/ f541 f251 1"/>
              <a:gd name="f652" fmla="*/ f542 f250 1"/>
              <a:gd name="f653" fmla="*/ f543 f251 1"/>
              <a:gd name="f654" fmla="*/ f544 f250 1"/>
              <a:gd name="f655" fmla="*/ f545 f251 1"/>
              <a:gd name="f656" fmla="*/ f546 f250 1"/>
              <a:gd name="f657" fmla="*/ f547 f251 1"/>
              <a:gd name="f658" fmla="*/ f548 f251 1"/>
              <a:gd name="f659" fmla="*/ f549 f250 1"/>
              <a:gd name="f660" fmla="*/ f550 f251 1"/>
              <a:gd name="f661" fmla="*/ f551 f250 1"/>
              <a:gd name="f662" fmla="*/ f552 f251 1"/>
              <a:gd name="f663" fmla="*/ f553 f250 1"/>
              <a:gd name="f664" fmla="*/ f554 f251 1"/>
              <a:gd name="f665" fmla="*/ f555 f250 1"/>
              <a:gd name="f666" fmla="*/ f556 f251 1"/>
              <a:gd name="f667" fmla="*/ f557 f250 1"/>
              <a:gd name="f668" fmla="*/ f558 f251 1"/>
              <a:gd name="f669" fmla="*/ f559 f250 1"/>
              <a:gd name="f670" fmla="*/ f560 f251 1"/>
              <a:gd name="f671" fmla="*/ f561 f251 1"/>
              <a:gd name="f672" fmla="*/ f562 f250 1"/>
              <a:gd name="f673" fmla="*/ f563 f251 1"/>
              <a:gd name="f674" fmla="*/ f564 f250 1"/>
              <a:gd name="f675" fmla="*/ f565 f251 1"/>
              <a:gd name="f676" fmla="*/ f566 f250 1"/>
              <a:gd name="f677" fmla="*/ f567 f251 1"/>
              <a:gd name="f678" fmla="*/ f568 f250 1"/>
              <a:gd name="f679" fmla="*/ f569 f251 1"/>
              <a:gd name="f680" fmla="*/ f570 f250 1"/>
              <a:gd name="f681" fmla="*/ f571 f251 1"/>
              <a:gd name="f682" fmla="*/ f572 f251 1"/>
              <a:gd name="f683" fmla="*/ f573 f250 1"/>
              <a:gd name="f684" fmla="*/ f574 f250 1"/>
              <a:gd name="f685" fmla="*/ f575 f251 1"/>
              <a:gd name="f686" fmla="*/ f576 f250 1"/>
              <a:gd name="f687" fmla="*/ f577 f250 1"/>
              <a:gd name="f688" fmla="*/ f578 f250 1"/>
              <a:gd name="f689" fmla="*/ f579 f251 1"/>
              <a:gd name="f690" fmla="*/ f580 f250 1"/>
              <a:gd name="f691" fmla="*/ f581 f251 1"/>
              <a:gd name="f692" fmla="*/ f582 f250 1"/>
              <a:gd name="f693" fmla="*/ f583 f2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7">
                <a:pos x="f588" y="f589"/>
              </a:cxn>
              <a:cxn ang="f367">
                <a:pos x="f590" y="f591"/>
              </a:cxn>
              <a:cxn ang="f367">
                <a:pos x="f592" y="f593"/>
              </a:cxn>
              <a:cxn ang="f367">
                <a:pos x="f594" y="f595"/>
              </a:cxn>
              <a:cxn ang="f367">
                <a:pos x="f596" y="f597"/>
              </a:cxn>
              <a:cxn ang="f367">
                <a:pos x="f598" y="f599"/>
              </a:cxn>
              <a:cxn ang="f367">
                <a:pos x="f600" y="f601"/>
              </a:cxn>
              <a:cxn ang="f367">
                <a:pos x="f602" y="f603"/>
              </a:cxn>
              <a:cxn ang="f367">
                <a:pos x="f604" y="f605"/>
              </a:cxn>
              <a:cxn ang="f367">
                <a:pos x="f606" y="f607"/>
              </a:cxn>
              <a:cxn ang="f367">
                <a:pos x="f608" y="f609"/>
              </a:cxn>
              <a:cxn ang="f367">
                <a:pos x="f610" y="f611"/>
              </a:cxn>
              <a:cxn ang="f367">
                <a:pos x="f612" y="f613"/>
              </a:cxn>
              <a:cxn ang="f367">
                <a:pos x="f614" y="f615"/>
              </a:cxn>
              <a:cxn ang="f367">
                <a:pos x="f616" y="f617"/>
              </a:cxn>
              <a:cxn ang="f367">
                <a:pos x="f618" y="f619"/>
              </a:cxn>
              <a:cxn ang="f367">
                <a:pos x="f620" y="f617"/>
              </a:cxn>
              <a:cxn ang="f367">
                <a:pos x="f621" y="f622"/>
              </a:cxn>
              <a:cxn ang="f367">
                <a:pos x="f623" y="f624"/>
              </a:cxn>
              <a:cxn ang="f367">
                <a:pos x="f625" y="f626"/>
              </a:cxn>
              <a:cxn ang="f367">
                <a:pos x="f627" y="f628"/>
              </a:cxn>
              <a:cxn ang="f367">
                <a:pos x="f629" y="f630"/>
              </a:cxn>
              <a:cxn ang="f367">
                <a:pos x="f631" y="f632"/>
              </a:cxn>
              <a:cxn ang="f367">
                <a:pos x="f633" y="f634"/>
              </a:cxn>
              <a:cxn ang="f367">
                <a:pos x="f635" y="f636"/>
              </a:cxn>
              <a:cxn ang="f367">
                <a:pos x="f637" y="f638"/>
              </a:cxn>
              <a:cxn ang="f367">
                <a:pos x="f639" y="f640"/>
              </a:cxn>
              <a:cxn ang="f367">
                <a:pos x="f641" y="f642"/>
              </a:cxn>
              <a:cxn ang="f367">
                <a:pos x="f643" y="f644"/>
              </a:cxn>
              <a:cxn ang="f367">
                <a:pos x="f645" y="f646"/>
              </a:cxn>
              <a:cxn ang="f367">
                <a:pos x="f647" y="f648"/>
              </a:cxn>
              <a:cxn ang="f367">
                <a:pos x="f649" y="f644"/>
              </a:cxn>
              <a:cxn ang="f367">
                <a:pos x="f650" y="f651"/>
              </a:cxn>
              <a:cxn ang="f367">
                <a:pos x="f652" y="f653"/>
              </a:cxn>
              <a:cxn ang="f367">
                <a:pos x="f654" y="f655"/>
              </a:cxn>
              <a:cxn ang="f367">
                <a:pos x="f656" y="f657"/>
              </a:cxn>
              <a:cxn ang="f367">
                <a:pos x="f620" y="f658"/>
              </a:cxn>
              <a:cxn ang="f367">
                <a:pos x="f659" y="f660"/>
              </a:cxn>
              <a:cxn ang="f367">
                <a:pos x="f661" y="f662"/>
              </a:cxn>
              <a:cxn ang="f367">
                <a:pos x="f663" y="f664"/>
              </a:cxn>
              <a:cxn ang="f367">
                <a:pos x="f665" y="f666"/>
              </a:cxn>
              <a:cxn ang="f367">
                <a:pos x="f667" y="f668"/>
              </a:cxn>
              <a:cxn ang="f367">
                <a:pos x="f669" y="f670"/>
              </a:cxn>
              <a:cxn ang="f367">
                <a:pos x="f639" y="f671"/>
              </a:cxn>
              <a:cxn ang="f367">
                <a:pos x="f672" y="f673"/>
              </a:cxn>
              <a:cxn ang="f367">
                <a:pos x="f674" y="f675"/>
              </a:cxn>
              <a:cxn ang="f367">
                <a:pos x="f676" y="f677"/>
              </a:cxn>
              <a:cxn ang="f367">
                <a:pos x="f678" y="f679"/>
              </a:cxn>
              <a:cxn ang="f367">
                <a:pos x="f680" y="f681"/>
              </a:cxn>
              <a:cxn ang="f367">
                <a:pos x="f590" y="f682"/>
              </a:cxn>
              <a:cxn ang="f367">
                <a:pos x="f683" y="f658"/>
              </a:cxn>
              <a:cxn ang="f367">
                <a:pos x="f684" y="f685"/>
              </a:cxn>
              <a:cxn ang="f367">
                <a:pos x="f686" y="f595"/>
              </a:cxn>
              <a:cxn ang="f367">
                <a:pos x="f687" y="f591"/>
              </a:cxn>
              <a:cxn ang="f367">
                <a:pos x="f688" y="f689"/>
              </a:cxn>
              <a:cxn ang="f367">
                <a:pos x="f690" y="f691"/>
              </a:cxn>
              <a:cxn ang="f367">
                <a:pos x="f692" y="f693"/>
              </a:cxn>
              <a:cxn ang="f367">
                <a:pos x="f588" y="f589"/>
              </a:cxn>
            </a:cxnLst>
            <a:rect l="f584" t="f587" r="f585" b="f586"/>
            <a:pathLst>
              <a:path w="562" h="320">
                <a:moveTo>
                  <a:pt x="f9" y="f8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6" y="f42"/>
                  <a:pt x="f40" y="f43"/>
                </a:cubicBezTo>
                <a:cubicBezTo>
                  <a:pt x="f38" y="f44"/>
                  <a:pt x="f45" y="f46"/>
                  <a:pt x="f3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32"/>
                  <a:pt x="f61" y="f62"/>
                  <a:pt x="f63" y="f51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5"/>
                  <a:pt x="f77" y="f78"/>
                  <a:pt x="f79" y="f45"/>
                </a:cubicBezTo>
                <a:cubicBezTo>
                  <a:pt x="f2" y="f80"/>
                  <a:pt x="f81" y="f82"/>
                  <a:pt x="f83" y="f84"/>
                </a:cubicBezTo>
                <a:cubicBezTo>
                  <a:pt x="f85" y="f86"/>
                  <a:pt x="f87" y="f88"/>
                  <a:pt x="f89" y="f40"/>
                </a:cubicBezTo>
                <a:cubicBezTo>
                  <a:pt x="f90" y="f6"/>
                  <a:pt x="f91" y="f92"/>
                  <a:pt x="f93" y="f84"/>
                </a:cubicBezTo>
                <a:cubicBezTo>
                  <a:pt x="f94" y="f82"/>
                  <a:pt x="f95" y="f96"/>
                  <a:pt x="f97" y="f98"/>
                </a:cubicBezTo>
                <a:cubicBezTo>
                  <a:pt x="f99" y="f100"/>
                  <a:pt x="f85" y="f101"/>
                  <a:pt x="f102" y="f103"/>
                </a:cubicBezTo>
                <a:cubicBezTo>
                  <a:pt x="f104" y="f105"/>
                  <a:pt x="f106" y="f57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56"/>
                  <a:pt x="f122" y="f123"/>
                  <a:pt x="f124" y="f125"/>
                </a:cubicBezTo>
                <a:cubicBezTo>
                  <a:pt x="f126" y="f127"/>
                  <a:pt x="f128" y="f129"/>
                  <a:pt x="f130" y="f131"/>
                </a:cubicBezTo>
                <a:cubicBezTo>
                  <a:pt x="f132" y="f24"/>
                  <a:pt x="f133" y="f134"/>
                  <a:pt x="f133" y="f135"/>
                </a:cubicBezTo>
                <a:cubicBezTo>
                  <a:pt x="f136" y="f61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cubicBezTo>
                  <a:pt x="f147" y="f37"/>
                  <a:pt x="f148" y="f41"/>
                  <a:pt x="f90" y="f60"/>
                </a:cubicBezTo>
                <a:cubicBezTo>
                  <a:pt x="f149" y="f24"/>
                  <a:pt x="f150" y="f151"/>
                  <a:pt x="f152" y="f153"/>
                </a:cubicBezTo>
                <a:cubicBezTo>
                  <a:pt x="f106" y="f129"/>
                  <a:pt x="f154" y="f155"/>
                  <a:pt x="f12" y="f156"/>
                </a:cubicBezTo>
                <a:cubicBezTo>
                  <a:pt x="f157" y="f127"/>
                  <a:pt x="f111" y="f158"/>
                  <a:pt x="f159" y="f155"/>
                </a:cubicBezTo>
                <a:cubicBezTo>
                  <a:pt x="f160" y="f161"/>
                  <a:pt x="f109" y="f58"/>
                  <a:pt x="f162" y="f153"/>
                </a:cubicBezTo>
                <a:cubicBezTo>
                  <a:pt x="f163" y="f164"/>
                  <a:pt x="f165" y="f43"/>
                  <a:pt x="f166" y="f20"/>
                </a:cubicBezTo>
                <a:cubicBezTo>
                  <a:pt x="f167" y="f37"/>
                  <a:pt x="f126" y="f168"/>
                  <a:pt x="f169" y="f170"/>
                </a:cubicBezTo>
                <a:cubicBezTo>
                  <a:pt x="f171" y="f172"/>
                  <a:pt x="f7" y="f173"/>
                  <a:pt x="f174" y="f66"/>
                </a:cubicBezTo>
                <a:cubicBezTo>
                  <a:pt x="f175" y="f176"/>
                  <a:pt x="f177" y="f19"/>
                  <a:pt x="f178" y="f179"/>
                </a:cubicBezTo>
                <a:cubicBezTo>
                  <a:pt x="f145" y="f180"/>
                  <a:pt x="f181" y="f182"/>
                  <a:pt x="f93" y="f183"/>
                </a:cubicBezTo>
                <a:cubicBezTo>
                  <a:pt x="f184" y="f185"/>
                  <a:pt x="f186" y="f187"/>
                  <a:pt x="f188" y="f144"/>
                </a:cubicBezTo>
                <a:cubicBezTo>
                  <a:pt x="f189" y="f144"/>
                  <a:pt x="f190" y="f61"/>
                  <a:pt x="f191" y="f61"/>
                </a:cubicBezTo>
                <a:cubicBezTo>
                  <a:pt x="f192" y="f61"/>
                  <a:pt x="f193" y="f33"/>
                  <a:pt x="f193" y="f142"/>
                </a:cubicBezTo>
                <a:cubicBezTo>
                  <a:pt x="f193" y="f140"/>
                  <a:pt x="f194" y="f138"/>
                  <a:pt x="f195" y="f168"/>
                </a:cubicBezTo>
                <a:cubicBezTo>
                  <a:pt x="f191" y="f196"/>
                  <a:pt x="f190" y="f197"/>
                  <a:pt x="f189" y="f197"/>
                </a:cubicBezTo>
                <a:cubicBezTo>
                  <a:pt x="f2" y="f198"/>
                  <a:pt x="f199" y="f172"/>
                  <a:pt x="f150" y="f200"/>
                </a:cubicBezTo>
                <a:cubicBezTo>
                  <a:pt x="f201" y="f202"/>
                  <a:pt x="f203" y="f21"/>
                  <a:pt x="f145" y="f16"/>
                </a:cubicBezTo>
                <a:cubicBezTo>
                  <a:pt x="f204" y="f205"/>
                  <a:pt x="f128" y="f19"/>
                  <a:pt x="f206" y="f207"/>
                </a:cubicBezTo>
                <a:cubicBezTo>
                  <a:pt x="f208" y="f209"/>
                  <a:pt x="f178" y="f210"/>
                  <a:pt x="f211" y="f212"/>
                </a:cubicBezTo>
                <a:cubicBezTo>
                  <a:pt x="f208" y="f213"/>
                  <a:pt x="f214" y="f215"/>
                  <a:pt x="f204" y="f72"/>
                </a:cubicBezTo>
                <a:cubicBezTo>
                  <a:pt x="f216" y="f217"/>
                  <a:pt x="f218" y="f17"/>
                  <a:pt x="f219" y="f220"/>
                </a:cubicBezTo>
                <a:cubicBezTo>
                  <a:pt x="f221" y="f179"/>
                  <a:pt x="f222" y="f223"/>
                  <a:pt x="f224" y="f225"/>
                </a:cubicBezTo>
                <a:cubicBezTo>
                  <a:pt x="f226" y="f225"/>
                  <a:pt x="f227" y="f228"/>
                  <a:pt x="f14" y="f228"/>
                </a:cubicBezTo>
                <a:cubicBezTo>
                  <a:pt x="f229" y="f225"/>
                  <a:pt x="f230" y="f231"/>
                  <a:pt x="f232" y="f183"/>
                </a:cubicBezTo>
                <a:cubicBezTo>
                  <a:pt x="f230" y="f233"/>
                  <a:pt x="f234" y="f202"/>
                  <a:pt x="f229" y="f235"/>
                </a:cubicBezTo>
                <a:cubicBezTo>
                  <a:pt x="f226" y="f182"/>
                  <a:pt x="f236" y="f223"/>
                  <a:pt x="f237" y="f27"/>
                </a:cubicBezTo>
                <a:cubicBezTo>
                  <a:pt x="f238" y="f16"/>
                  <a:pt x="f121" y="f210"/>
                  <a:pt x="f239" y="f15"/>
                </a:cubicBezTo>
                <a:cubicBezTo>
                  <a:pt x="f240" y="f241"/>
                  <a:pt x="f242" y="f72"/>
                  <a:pt x="f243" y="f232"/>
                </a:cubicBezTo>
                <a:cubicBezTo>
                  <a:pt x="f242" y="f13"/>
                  <a:pt x="f244" y="f11"/>
                  <a:pt x="f94" y="f224"/>
                </a:cubicBezTo>
                <a:cubicBezTo>
                  <a:pt x="f245" y="f246"/>
                  <a:pt x="f247" y="f246"/>
                  <a:pt x="f248" y="f74"/>
                </a:cubicBezTo>
                <a:cubicBezTo>
                  <a:pt x="f248" y="f74"/>
                  <a:pt x="f9" y="f236"/>
                  <a:pt x="f9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5" name="Freeform 50">
            <a:extLst>
              <a:ext uri="{FF2B5EF4-FFF2-40B4-BE49-F238E27FC236}">
                <a16:creationId xmlns:a16="http://schemas.microsoft.com/office/drawing/2014/main" id="{B5B00C69-A509-F5E9-E617-DF1BE5EEAA83}"/>
              </a:ext>
            </a:extLst>
          </p:cNvPr>
          <p:cNvSpPr/>
          <p:nvPr/>
        </p:nvSpPr>
        <p:spPr>
          <a:xfrm>
            <a:off x="7934321" y="1693861"/>
            <a:ext cx="795335" cy="46037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1"/>
              <a:gd name="f7" fmla="val 168"/>
              <a:gd name="f8" fmla="val 132"/>
              <a:gd name="f9" fmla="val 58"/>
              <a:gd name="f10" fmla="val 124"/>
              <a:gd name="f11" fmla="val 52"/>
              <a:gd name="f12" fmla="val 117"/>
              <a:gd name="f13" fmla="val 47"/>
              <a:gd name="f14" fmla="val 110"/>
              <a:gd name="f15" fmla="val 43"/>
              <a:gd name="f16" fmla="val 98"/>
              <a:gd name="f17" fmla="val 36"/>
              <a:gd name="f18" fmla="val 90"/>
              <a:gd name="f19" fmla="val 26"/>
              <a:gd name="f20" fmla="val 86"/>
              <a:gd name="f21" fmla="val 13"/>
              <a:gd name="f22" fmla="val 85"/>
              <a:gd name="f23" fmla="val 9"/>
              <a:gd name="f24" fmla="val 4"/>
              <a:gd name="f25" fmla="val 88"/>
              <a:gd name="f26" fmla="val 1"/>
              <a:gd name="f27" fmla="val 89"/>
              <a:gd name="f28" fmla="val 95"/>
              <a:gd name="f29" fmla="val 2"/>
              <a:gd name="f30" fmla="val 12"/>
              <a:gd name="f31" fmla="val 136"/>
              <a:gd name="f32" fmla="val 21"/>
              <a:gd name="f33" fmla="val 154"/>
              <a:gd name="f34" fmla="val 31"/>
              <a:gd name="f35" fmla="val 165"/>
              <a:gd name="f36" fmla="val 175"/>
              <a:gd name="f37" fmla="val 42"/>
              <a:gd name="f38" fmla="val 183"/>
              <a:gd name="f39" fmla="val 51"/>
              <a:gd name="f40" fmla="val 208"/>
              <a:gd name="f41" fmla="val 78"/>
              <a:gd name="f42" fmla="val 239"/>
              <a:gd name="f43" fmla="val 274"/>
              <a:gd name="f44" fmla="val 91"/>
              <a:gd name="f45" fmla="val 92"/>
              <a:gd name="f46" fmla="val 290"/>
              <a:gd name="f47" fmla="val 289"/>
              <a:gd name="f48" fmla="val 126"/>
              <a:gd name="f49" fmla="val 287"/>
              <a:gd name="f50" fmla="val 142"/>
              <a:gd name="f51" fmla="val 286"/>
              <a:gd name="f52" fmla="val 159"/>
              <a:gd name="f53" fmla="val 166"/>
              <a:gd name="f54" fmla="val 283"/>
              <a:gd name="f55" fmla="val 276"/>
              <a:gd name="f56" fmla="val 167"/>
              <a:gd name="f57" fmla="val 261"/>
              <a:gd name="f58" fmla="val 246"/>
              <a:gd name="f59" fmla="val 163"/>
              <a:gd name="f60" fmla="val 230"/>
              <a:gd name="f61" fmla="val 217"/>
              <a:gd name="f62" fmla="val 203"/>
              <a:gd name="f63" fmla="val 189"/>
              <a:gd name="f64" fmla="val 144"/>
              <a:gd name="f65" fmla="val 121"/>
              <a:gd name="f66" fmla="val 99"/>
              <a:gd name="f67" fmla="val 77"/>
              <a:gd name="f68" fmla="val 161"/>
              <a:gd name="f69" fmla="val 55"/>
              <a:gd name="f70" fmla="val 158"/>
              <a:gd name="f71" fmla="val 50"/>
              <a:gd name="f72" fmla="val 157"/>
              <a:gd name="f73" fmla="val 45"/>
              <a:gd name="f74" fmla="val 156"/>
              <a:gd name="f75" fmla="val 41"/>
              <a:gd name="f76" fmla="val 153"/>
              <a:gd name="f77" fmla="val 38"/>
              <a:gd name="f78" fmla="val 152"/>
              <a:gd name="f79" fmla="val 37"/>
              <a:gd name="f80" fmla="val 148"/>
              <a:gd name="f81" fmla="val 35"/>
              <a:gd name="f82" fmla="val 145"/>
              <a:gd name="f83" fmla="val 44"/>
              <a:gd name="f84" fmla="val 143"/>
              <a:gd name="f85" fmla="val 69"/>
              <a:gd name="f86" fmla="val 94"/>
              <a:gd name="f87" fmla="val 119"/>
              <a:gd name="f88" fmla="val 122"/>
              <a:gd name="f89" fmla="val 146"/>
              <a:gd name="f90" fmla="val 125"/>
              <a:gd name="f91" fmla="val 128"/>
              <a:gd name="f92" fmla="val 123"/>
              <a:gd name="f93" fmla="val 141"/>
              <a:gd name="f94" fmla="val 120"/>
              <a:gd name="f95" fmla="val 87"/>
              <a:gd name="f96" fmla="val 139"/>
              <a:gd name="f97" fmla="val 54"/>
              <a:gd name="f98" fmla="val 138"/>
              <a:gd name="f99" fmla="val 22"/>
              <a:gd name="f100" fmla="val 137"/>
              <a:gd name="f101" fmla="val 16"/>
              <a:gd name="f102" fmla="val 8"/>
              <a:gd name="f103" fmla="val 129"/>
              <a:gd name="f104" fmla="val 17"/>
              <a:gd name="f105" fmla="val 23"/>
              <a:gd name="f106" fmla="val 82"/>
              <a:gd name="f107" fmla="val 112"/>
              <a:gd name="f108" fmla="val 114"/>
              <a:gd name="f109" fmla="val 111"/>
              <a:gd name="f110" fmla="val 46"/>
              <a:gd name="f111" fmla="val 11"/>
              <a:gd name="f112" fmla="val 118"/>
              <a:gd name="f113" fmla="val 5"/>
              <a:gd name="f114" fmla="val 108"/>
              <a:gd name="f115" fmla="val 105"/>
              <a:gd name="f116" fmla="val 101"/>
              <a:gd name="f117" fmla="val 10"/>
              <a:gd name="f118" fmla="val 14"/>
              <a:gd name="f119" fmla="val 100"/>
              <a:gd name="f120" fmla="val 76"/>
              <a:gd name="f121" fmla="val 106"/>
              <a:gd name="f122" fmla="val 102"/>
              <a:gd name="f123" fmla="val 116"/>
              <a:gd name="f124" fmla="val 113"/>
              <a:gd name="f125" fmla="val 97"/>
              <a:gd name="f126" fmla="val 96"/>
              <a:gd name="f127" fmla="val 61"/>
              <a:gd name="f128" fmla="val 32"/>
              <a:gd name="f129" fmla="val 29"/>
              <a:gd name="f130" fmla="val 19"/>
              <a:gd name="f131" fmla="val 25"/>
              <a:gd name="f132" fmla="val 75"/>
              <a:gd name="f133" fmla="val 73"/>
              <a:gd name="f134" fmla="val 71"/>
              <a:gd name="f135" fmla="val 67"/>
              <a:gd name="f136" fmla="val 64"/>
              <a:gd name="f137" fmla="val 63"/>
              <a:gd name="f138" fmla="+- 0 0 -90"/>
              <a:gd name="f139" fmla="*/ f3 1 291"/>
              <a:gd name="f140" fmla="*/ f4 1 168"/>
              <a:gd name="f141" fmla="val f5"/>
              <a:gd name="f142" fmla="val f6"/>
              <a:gd name="f143" fmla="val f7"/>
              <a:gd name="f144" fmla="*/ f138 f0 1"/>
              <a:gd name="f145" fmla="+- f143 0 f141"/>
              <a:gd name="f146" fmla="+- f142 0 f141"/>
              <a:gd name="f147" fmla="*/ f144 1 f2"/>
              <a:gd name="f148" fmla="*/ f146 1 291"/>
              <a:gd name="f149" fmla="*/ f145 1 168"/>
              <a:gd name="f150" fmla="*/ 132 f146 1"/>
              <a:gd name="f151" fmla="*/ 58 f145 1"/>
              <a:gd name="f152" fmla="*/ 110 f146 1"/>
              <a:gd name="f153" fmla="*/ 43 f145 1"/>
              <a:gd name="f154" fmla="*/ 86 f146 1"/>
              <a:gd name="f155" fmla="*/ 13 f145 1"/>
              <a:gd name="f156" fmla="*/ 88 f146 1"/>
              <a:gd name="f157" fmla="*/ 1 f145 1"/>
              <a:gd name="f158" fmla="*/ 98 f146 1"/>
              <a:gd name="f159" fmla="*/ 2 f145 1"/>
              <a:gd name="f160" fmla="*/ 154 f146 1"/>
              <a:gd name="f161" fmla="*/ 31 f145 1"/>
              <a:gd name="f162" fmla="*/ 183 f146 1"/>
              <a:gd name="f163" fmla="*/ 51 f145 1"/>
              <a:gd name="f164" fmla="*/ 274 f146 1"/>
              <a:gd name="f165" fmla="*/ 91 f145 1"/>
              <a:gd name="f166" fmla="*/ 290 f146 1"/>
              <a:gd name="f167" fmla="*/ 110 f145 1"/>
              <a:gd name="f168" fmla="*/ 286 f146 1"/>
              <a:gd name="f169" fmla="*/ 159 f145 1"/>
              <a:gd name="f170" fmla="*/ 276 f146 1"/>
              <a:gd name="f171" fmla="*/ 167 f145 1"/>
              <a:gd name="f172" fmla="*/ 230 f146 1"/>
              <a:gd name="f173" fmla="*/ 163 f145 1"/>
              <a:gd name="f174" fmla="*/ 189 f146 1"/>
              <a:gd name="f175" fmla="*/ 165 f145 1"/>
              <a:gd name="f176" fmla="*/ 121 f146 1"/>
              <a:gd name="f177" fmla="*/ 166 f145 1"/>
              <a:gd name="f178" fmla="*/ 55 f146 1"/>
              <a:gd name="f179" fmla="*/ 158 f145 1"/>
              <a:gd name="f180" fmla="*/ 41 f146 1"/>
              <a:gd name="f181" fmla="*/ 153 f145 1"/>
              <a:gd name="f182" fmla="*/ 35 f146 1"/>
              <a:gd name="f183" fmla="*/ 145 f145 1"/>
              <a:gd name="f184" fmla="*/ 44 f146 1"/>
              <a:gd name="f185" fmla="*/ 143 f145 1"/>
              <a:gd name="f186" fmla="*/ 119 f146 1"/>
              <a:gd name="f187" fmla="*/ 128 f146 1"/>
              <a:gd name="f188" fmla="*/ 142 f145 1"/>
              <a:gd name="f189" fmla="*/ 120 f146 1"/>
              <a:gd name="f190" fmla="*/ 141 f145 1"/>
              <a:gd name="f191" fmla="*/ 22 f146 1"/>
              <a:gd name="f192" fmla="*/ 137 f145 1"/>
              <a:gd name="f193" fmla="*/ 8 f146 1"/>
              <a:gd name="f194" fmla="*/ 129 f145 1"/>
              <a:gd name="f195" fmla="*/ 23 f146 1"/>
              <a:gd name="f196" fmla="*/ 123 f145 1"/>
              <a:gd name="f197" fmla="*/ 112 f146 1"/>
              <a:gd name="f198" fmla="*/ 126 f145 1"/>
              <a:gd name="f199" fmla="*/ 111 f146 1"/>
              <a:gd name="f200" fmla="*/ 121 f145 1"/>
              <a:gd name="f201" fmla="*/ 13 f146 1"/>
              <a:gd name="f202" fmla="*/ 117 f145 1"/>
              <a:gd name="f203" fmla="*/ 0 f146 1"/>
              <a:gd name="f204" fmla="*/ 108 f145 1"/>
              <a:gd name="f205" fmla="*/ 99 f145 1"/>
              <a:gd name="f206" fmla="*/ 17 f146 1"/>
              <a:gd name="f207" fmla="*/ 106 f146 1"/>
              <a:gd name="f208" fmla="*/ 102 f145 1"/>
              <a:gd name="f209" fmla="*/ 97 f145 1"/>
              <a:gd name="f210" fmla="*/ 36 f146 1"/>
              <a:gd name="f211" fmla="*/ 95 f145 1"/>
              <a:gd name="f212" fmla="*/ 26 f146 1"/>
              <a:gd name="f213" fmla="*/ 94 f145 1"/>
              <a:gd name="f214" fmla="*/ 16 f146 1"/>
              <a:gd name="f215" fmla="*/ 85 f145 1"/>
              <a:gd name="f216" fmla="*/ 25 f146 1"/>
              <a:gd name="f217" fmla="*/ 77 f145 1"/>
              <a:gd name="f218" fmla="*/ 75 f146 1"/>
              <a:gd name="f219" fmla="*/ 71 f145 1"/>
              <a:gd name="f220" fmla="*/ 64 f145 1"/>
              <a:gd name="f221" fmla="+- f147 0 f1"/>
              <a:gd name="f222" fmla="*/ f150 1 291"/>
              <a:gd name="f223" fmla="*/ f151 1 168"/>
              <a:gd name="f224" fmla="*/ f152 1 291"/>
              <a:gd name="f225" fmla="*/ f153 1 168"/>
              <a:gd name="f226" fmla="*/ f154 1 291"/>
              <a:gd name="f227" fmla="*/ f155 1 168"/>
              <a:gd name="f228" fmla="*/ f156 1 291"/>
              <a:gd name="f229" fmla="*/ f157 1 168"/>
              <a:gd name="f230" fmla="*/ f158 1 291"/>
              <a:gd name="f231" fmla="*/ f159 1 168"/>
              <a:gd name="f232" fmla="*/ f160 1 291"/>
              <a:gd name="f233" fmla="*/ f161 1 168"/>
              <a:gd name="f234" fmla="*/ f162 1 291"/>
              <a:gd name="f235" fmla="*/ f163 1 168"/>
              <a:gd name="f236" fmla="*/ f164 1 291"/>
              <a:gd name="f237" fmla="*/ f165 1 168"/>
              <a:gd name="f238" fmla="*/ f166 1 291"/>
              <a:gd name="f239" fmla="*/ f167 1 168"/>
              <a:gd name="f240" fmla="*/ f168 1 291"/>
              <a:gd name="f241" fmla="*/ f169 1 168"/>
              <a:gd name="f242" fmla="*/ f170 1 291"/>
              <a:gd name="f243" fmla="*/ f171 1 168"/>
              <a:gd name="f244" fmla="*/ f172 1 291"/>
              <a:gd name="f245" fmla="*/ f173 1 168"/>
              <a:gd name="f246" fmla="*/ f174 1 291"/>
              <a:gd name="f247" fmla="*/ f175 1 168"/>
              <a:gd name="f248" fmla="*/ f176 1 291"/>
              <a:gd name="f249" fmla="*/ f177 1 168"/>
              <a:gd name="f250" fmla="*/ f178 1 291"/>
              <a:gd name="f251" fmla="*/ f179 1 168"/>
              <a:gd name="f252" fmla="*/ f180 1 291"/>
              <a:gd name="f253" fmla="*/ f181 1 168"/>
              <a:gd name="f254" fmla="*/ f182 1 291"/>
              <a:gd name="f255" fmla="*/ f183 1 168"/>
              <a:gd name="f256" fmla="*/ f184 1 291"/>
              <a:gd name="f257" fmla="*/ f185 1 168"/>
              <a:gd name="f258" fmla="*/ f186 1 291"/>
              <a:gd name="f259" fmla="*/ f187 1 291"/>
              <a:gd name="f260" fmla="*/ f188 1 168"/>
              <a:gd name="f261" fmla="*/ f189 1 291"/>
              <a:gd name="f262" fmla="*/ f190 1 168"/>
              <a:gd name="f263" fmla="*/ f191 1 291"/>
              <a:gd name="f264" fmla="*/ f192 1 168"/>
              <a:gd name="f265" fmla="*/ f193 1 291"/>
              <a:gd name="f266" fmla="*/ f194 1 168"/>
              <a:gd name="f267" fmla="*/ f195 1 291"/>
              <a:gd name="f268" fmla="*/ f196 1 168"/>
              <a:gd name="f269" fmla="*/ f197 1 291"/>
              <a:gd name="f270" fmla="*/ f198 1 168"/>
              <a:gd name="f271" fmla="*/ f199 1 291"/>
              <a:gd name="f272" fmla="*/ f200 1 168"/>
              <a:gd name="f273" fmla="*/ f201 1 291"/>
              <a:gd name="f274" fmla="*/ f202 1 168"/>
              <a:gd name="f275" fmla="*/ f203 1 291"/>
              <a:gd name="f276" fmla="*/ f204 1 168"/>
              <a:gd name="f277" fmla="*/ f205 1 168"/>
              <a:gd name="f278" fmla="*/ f206 1 291"/>
              <a:gd name="f279" fmla="*/ f207 1 291"/>
              <a:gd name="f280" fmla="*/ f208 1 168"/>
              <a:gd name="f281" fmla="*/ f209 1 168"/>
              <a:gd name="f282" fmla="*/ f210 1 291"/>
              <a:gd name="f283" fmla="*/ f211 1 168"/>
              <a:gd name="f284" fmla="*/ f212 1 291"/>
              <a:gd name="f285" fmla="*/ f213 1 168"/>
              <a:gd name="f286" fmla="*/ f214 1 291"/>
              <a:gd name="f287" fmla="*/ f215 1 168"/>
              <a:gd name="f288" fmla="*/ f216 1 291"/>
              <a:gd name="f289" fmla="*/ f217 1 168"/>
              <a:gd name="f290" fmla="*/ f218 1 291"/>
              <a:gd name="f291" fmla="*/ f219 1 168"/>
              <a:gd name="f292" fmla="*/ f220 1 168"/>
              <a:gd name="f293" fmla="*/ 0 1 f148"/>
              <a:gd name="f294" fmla="*/ f142 1 f148"/>
              <a:gd name="f295" fmla="*/ 0 1 f149"/>
              <a:gd name="f296" fmla="*/ f143 1 f149"/>
              <a:gd name="f297" fmla="*/ f222 1 f148"/>
              <a:gd name="f298" fmla="*/ f223 1 f149"/>
              <a:gd name="f299" fmla="*/ f224 1 f148"/>
              <a:gd name="f300" fmla="*/ f225 1 f149"/>
              <a:gd name="f301" fmla="*/ f226 1 f148"/>
              <a:gd name="f302" fmla="*/ f227 1 f149"/>
              <a:gd name="f303" fmla="*/ f228 1 f148"/>
              <a:gd name="f304" fmla="*/ f229 1 f149"/>
              <a:gd name="f305" fmla="*/ f230 1 f148"/>
              <a:gd name="f306" fmla="*/ f231 1 f149"/>
              <a:gd name="f307" fmla="*/ f232 1 f148"/>
              <a:gd name="f308" fmla="*/ f233 1 f149"/>
              <a:gd name="f309" fmla="*/ f234 1 f148"/>
              <a:gd name="f310" fmla="*/ f235 1 f149"/>
              <a:gd name="f311" fmla="*/ f236 1 f148"/>
              <a:gd name="f312" fmla="*/ f237 1 f149"/>
              <a:gd name="f313" fmla="*/ f238 1 f148"/>
              <a:gd name="f314" fmla="*/ f239 1 f149"/>
              <a:gd name="f315" fmla="*/ f240 1 f148"/>
              <a:gd name="f316" fmla="*/ f241 1 f149"/>
              <a:gd name="f317" fmla="*/ f242 1 f148"/>
              <a:gd name="f318" fmla="*/ f243 1 f149"/>
              <a:gd name="f319" fmla="*/ f244 1 f148"/>
              <a:gd name="f320" fmla="*/ f245 1 f149"/>
              <a:gd name="f321" fmla="*/ f246 1 f148"/>
              <a:gd name="f322" fmla="*/ f247 1 f149"/>
              <a:gd name="f323" fmla="*/ f248 1 f148"/>
              <a:gd name="f324" fmla="*/ f249 1 f149"/>
              <a:gd name="f325" fmla="*/ f250 1 f148"/>
              <a:gd name="f326" fmla="*/ f251 1 f149"/>
              <a:gd name="f327" fmla="*/ f252 1 f148"/>
              <a:gd name="f328" fmla="*/ f253 1 f149"/>
              <a:gd name="f329" fmla="*/ f254 1 f148"/>
              <a:gd name="f330" fmla="*/ f255 1 f149"/>
              <a:gd name="f331" fmla="*/ f256 1 f148"/>
              <a:gd name="f332" fmla="*/ f257 1 f149"/>
              <a:gd name="f333" fmla="*/ f258 1 f148"/>
              <a:gd name="f334" fmla="*/ f259 1 f148"/>
              <a:gd name="f335" fmla="*/ f260 1 f149"/>
              <a:gd name="f336" fmla="*/ f261 1 f148"/>
              <a:gd name="f337" fmla="*/ f262 1 f149"/>
              <a:gd name="f338" fmla="*/ f263 1 f148"/>
              <a:gd name="f339" fmla="*/ f264 1 f149"/>
              <a:gd name="f340" fmla="*/ f265 1 f148"/>
              <a:gd name="f341" fmla="*/ f266 1 f149"/>
              <a:gd name="f342" fmla="*/ f267 1 f148"/>
              <a:gd name="f343" fmla="*/ f268 1 f149"/>
              <a:gd name="f344" fmla="*/ f269 1 f148"/>
              <a:gd name="f345" fmla="*/ f270 1 f149"/>
              <a:gd name="f346" fmla="*/ f271 1 f148"/>
              <a:gd name="f347" fmla="*/ f272 1 f149"/>
              <a:gd name="f348" fmla="*/ f273 1 f148"/>
              <a:gd name="f349" fmla="*/ f274 1 f149"/>
              <a:gd name="f350" fmla="*/ f275 1 f148"/>
              <a:gd name="f351" fmla="*/ f276 1 f149"/>
              <a:gd name="f352" fmla="*/ f277 1 f149"/>
              <a:gd name="f353" fmla="*/ f278 1 f148"/>
              <a:gd name="f354" fmla="*/ f279 1 f148"/>
              <a:gd name="f355" fmla="*/ f280 1 f149"/>
              <a:gd name="f356" fmla="*/ f281 1 f149"/>
              <a:gd name="f357" fmla="*/ f282 1 f148"/>
              <a:gd name="f358" fmla="*/ f283 1 f149"/>
              <a:gd name="f359" fmla="*/ f284 1 f148"/>
              <a:gd name="f360" fmla="*/ f285 1 f149"/>
              <a:gd name="f361" fmla="*/ f286 1 f148"/>
              <a:gd name="f362" fmla="*/ f287 1 f149"/>
              <a:gd name="f363" fmla="*/ f288 1 f148"/>
              <a:gd name="f364" fmla="*/ f289 1 f149"/>
              <a:gd name="f365" fmla="*/ f290 1 f148"/>
              <a:gd name="f366" fmla="*/ f291 1 f149"/>
              <a:gd name="f367" fmla="*/ f292 1 f149"/>
              <a:gd name="f368" fmla="*/ f293 f139 1"/>
              <a:gd name="f369" fmla="*/ f294 f139 1"/>
              <a:gd name="f370" fmla="*/ f296 f140 1"/>
              <a:gd name="f371" fmla="*/ f295 f140 1"/>
              <a:gd name="f372" fmla="*/ f297 f139 1"/>
              <a:gd name="f373" fmla="*/ f298 f140 1"/>
              <a:gd name="f374" fmla="*/ f299 f139 1"/>
              <a:gd name="f375" fmla="*/ f300 f140 1"/>
              <a:gd name="f376" fmla="*/ f301 f139 1"/>
              <a:gd name="f377" fmla="*/ f302 f140 1"/>
              <a:gd name="f378" fmla="*/ f303 f139 1"/>
              <a:gd name="f379" fmla="*/ f304 f140 1"/>
              <a:gd name="f380" fmla="*/ f305 f139 1"/>
              <a:gd name="f381" fmla="*/ f306 f140 1"/>
              <a:gd name="f382" fmla="*/ f307 f139 1"/>
              <a:gd name="f383" fmla="*/ f308 f140 1"/>
              <a:gd name="f384" fmla="*/ f309 f139 1"/>
              <a:gd name="f385" fmla="*/ f310 f140 1"/>
              <a:gd name="f386" fmla="*/ f311 f139 1"/>
              <a:gd name="f387" fmla="*/ f312 f140 1"/>
              <a:gd name="f388" fmla="*/ f313 f139 1"/>
              <a:gd name="f389" fmla="*/ f314 f140 1"/>
              <a:gd name="f390" fmla="*/ f315 f139 1"/>
              <a:gd name="f391" fmla="*/ f316 f140 1"/>
              <a:gd name="f392" fmla="*/ f317 f139 1"/>
              <a:gd name="f393" fmla="*/ f318 f140 1"/>
              <a:gd name="f394" fmla="*/ f319 f139 1"/>
              <a:gd name="f395" fmla="*/ f320 f140 1"/>
              <a:gd name="f396" fmla="*/ f321 f139 1"/>
              <a:gd name="f397" fmla="*/ f322 f140 1"/>
              <a:gd name="f398" fmla="*/ f323 f139 1"/>
              <a:gd name="f399" fmla="*/ f324 f140 1"/>
              <a:gd name="f400" fmla="*/ f325 f139 1"/>
              <a:gd name="f401" fmla="*/ f326 f140 1"/>
              <a:gd name="f402" fmla="*/ f327 f139 1"/>
              <a:gd name="f403" fmla="*/ f328 f140 1"/>
              <a:gd name="f404" fmla="*/ f329 f139 1"/>
              <a:gd name="f405" fmla="*/ f330 f140 1"/>
              <a:gd name="f406" fmla="*/ f331 f139 1"/>
              <a:gd name="f407" fmla="*/ f332 f140 1"/>
              <a:gd name="f408" fmla="*/ f333 f139 1"/>
              <a:gd name="f409" fmla="*/ f334 f139 1"/>
              <a:gd name="f410" fmla="*/ f335 f140 1"/>
              <a:gd name="f411" fmla="*/ f336 f139 1"/>
              <a:gd name="f412" fmla="*/ f337 f140 1"/>
              <a:gd name="f413" fmla="*/ f338 f139 1"/>
              <a:gd name="f414" fmla="*/ f339 f140 1"/>
              <a:gd name="f415" fmla="*/ f340 f139 1"/>
              <a:gd name="f416" fmla="*/ f341 f140 1"/>
              <a:gd name="f417" fmla="*/ f342 f139 1"/>
              <a:gd name="f418" fmla="*/ f343 f140 1"/>
              <a:gd name="f419" fmla="*/ f344 f139 1"/>
              <a:gd name="f420" fmla="*/ f345 f140 1"/>
              <a:gd name="f421" fmla="*/ f346 f139 1"/>
              <a:gd name="f422" fmla="*/ f347 f140 1"/>
              <a:gd name="f423" fmla="*/ f348 f139 1"/>
              <a:gd name="f424" fmla="*/ f349 f140 1"/>
              <a:gd name="f425" fmla="*/ f350 f139 1"/>
              <a:gd name="f426" fmla="*/ f351 f140 1"/>
              <a:gd name="f427" fmla="*/ f352 f140 1"/>
              <a:gd name="f428" fmla="*/ f353 f139 1"/>
              <a:gd name="f429" fmla="*/ f354 f139 1"/>
              <a:gd name="f430" fmla="*/ f355 f140 1"/>
              <a:gd name="f431" fmla="*/ f356 f140 1"/>
              <a:gd name="f432" fmla="*/ f357 f139 1"/>
              <a:gd name="f433" fmla="*/ f358 f140 1"/>
              <a:gd name="f434" fmla="*/ f359 f139 1"/>
              <a:gd name="f435" fmla="*/ f360 f140 1"/>
              <a:gd name="f436" fmla="*/ f361 f139 1"/>
              <a:gd name="f437" fmla="*/ f362 f140 1"/>
              <a:gd name="f438" fmla="*/ f363 f139 1"/>
              <a:gd name="f439" fmla="*/ f364 f140 1"/>
              <a:gd name="f440" fmla="*/ f365 f139 1"/>
              <a:gd name="f441" fmla="*/ f366 f140 1"/>
              <a:gd name="f442" fmla="*/ f367 f1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21">
                <a:pos x="f372" y="f373"/>
              </a:cxn>
              <a:cxn ang="f221">
                <a:pos x="f374" y="f375"/>
              </a:cxn>
              <a:cxn ang="f221">
                <a:pos x="f376" y="f377"/>
              </a:cxn>
              <a:cxn ang="f221">
                <a:pos x="f378" y="f379"/>
              </a:cxn>
              <a:cxn ang="f221">
                <a:pos x="f380" y="f381"/>
              </a:cxn>
              <a:cxn ang="f221">
                <a:pos x="f382" y="f383"/>
              </a:cxn>
              <a:cxn ang="f221">
                <a:pos x="f384" y="f385"/>
              </a:cxn>
              <a:cxn ang="f221">
                <a:pos x="f386" y="f387"/>
              </a:cxn>
              <a:cxn ang="f221">
                <a:pos x="f388" y="f389"/>
              </a:cxn>
              <a:cxn ang="f221">
                <a:pos x="f390" y="f391"/>
              </a:cxn>
              <a:cxn ang="f221">
                <a:pos x="f392" y="f393"/>
              </a:cxn>
              <a:cxn ang="f221">
                <a:pos x="f394" y="f395"/>
              </a:cxn>
              <a:cxn ang="f221">
                <a:pos x="f396" y="f397"/>
              </a:cxn>
              <a:cxn ang="f221">
                <a:pos x="f398" y="f399"/>
              </a:cxn>
              <a:cxn ang="f221">
                <a:pos x="f400" y="f401"/>
              </a:cxn>
              <a:cxn ang="f221">
                <a:pos x="f402" y="f403"/>
              </a:cxn>
              <a:cxn ang="f221">
                <a:pos x="f404" y="f405"/>
              </a:cxn>
              <a:cxn ang="f221">
                <a:pos x="f406" y="f407"/>
              </a:cxn>
              <a:cxn ang="f221">
                <a:pos x="f408" y="f405"/>
              </a:cxn>
              <a:cxn ang="f221">
                <a:pos x="f409" y="f405"/>
              </a:cxn>
              <a:cxn ang="f221">
                <a:pos x="f409" y="f410"/>
              </a:cxn>
              <a:cxn ang="f221">
                <a:pos x="f411" y="f412"/>
              </a:cxn>
              <a:cxn ang="f221">
                <a:pos x="f413" y="f414"/>
              </a:cxn>
              <a:cxn ang="f221">
                <a:pos x="f415" y="f416"/>
              </a:cxn>
              <a:cxn ang="f221">
                <a:pos x="f417" y="f418"/>
              </a:cxn>
              <a:cxn ang="f221">
                <a:pos x="f419" y="f420"/>
              </a:cxn>
              <a:cxn ang="f221">
                <a:pos x="f408" y="f420"/>
              </a:cxn>
              <a:cxn ang="f221">
                <a:pos x="f411" y="f418"/>
              </a:cxn>
              <a:cxn ang="f221">
                <a:pos x="f421" y="f422"/>
              </a:cxn>
              <a:cxn ang="f221">
                <a:pos x="f423" y="f424"/>
              </a:cxn>
              <a:cxn ang="f221">
                <a:pos x="f415" y="f424"/>
              </a:cxn>
              <a:cxn ang="f221">
                <a:pos x="f425" y="f426"/>
              </a:cxn>
              <a:cxn ang="f221">
                <a:pos x="f415" y="f427"/>
              </a:cxn>
              <a:cxn ang="f221">
                <a:pos x="f428" y="f427"/>
              </a:cxn>
              <a:cxn ang="f221">
                <a:pos x="f429" y="f430"/>
              </a:cxn>
              <a:cxn ang="f221">
                <a:pos x="f408" y="f430"/>
              </a:cxn>
              <a:cxn ang="f221">
                <a:pos x="f408" y="f427"/>
              </a:cxn>
              <a:cxn ang="f221">
                <a:pos x="f374" y="f431"/>
              </a:cxn>
              <a:cxn ang="f221">
                <a:pos x="f432" y="f433"/>
              </a:cxn>
              <a:cxn ang="f221">
                <a:pos x="f434" y="f435"/>
              </a:cxn>
              <a:cxn ang="f221">
                <a:pos x="f436" y="f437"/>
              </a:cxn>
              <a:cxn ang="f221">
                <a:pos x="f438" y="f439"/>
              </a:cxn>
              <a:cxn ang="f221">
                <a:pos x="f440" y="f441"/>
              </a:cxn>
              <a:cxn ang="f221">
                <a:pos x="f411" y="f442"/>
              </a:cxn>
              <a:cxn ang="f221">
                <a:pos x="f372" y="f373"/>
              </a:cxn>
            </a:cxnLst>
            <a:rect l="f368" t="f371" r="f369" b="f370"/>
            <a:pathLst>
              <a:path w="291" h="168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0" y="f24"/>
                  <a:pt x="f25" y="f26"/>
                </a:cubicBezTo>
                <a:cubicBezTo>
                  <a:pt x="f27" y="f5"/>
                  <a:pt x="f28" y="f26"/>
                  <a:pt x="f16" y="f29"/>
                </a:cubicBezTo>
                <a:cubicBezTo>
                  <a:pt x="f12" y="f30"/>
                  <a:pt x="f31" y="f32"/>
                  <a:pt x="f33" y="f34"/>
                </a:cubicBezTo>
                <a:cubicBezTo>
                  <a:pt x="f35" y="f17"/>
                  <a:pt x="f36" y="f37"/>
                  <a:pt x="f38" y="f39"/>
                </a:cubicBezTo>
                <a:cubicBezTo>
                  <a:pt x="f40" y="f41"/>
                  <a:pt x="f42" y="f25"/>
                  <a:pt x="f43" y="f44"/>
                </a:cubicBezTo>
                <a:cubicBezTo>
                  <a:pt x="f6" y="f45"/>
                  <a:pt x="f6" y="f45"/>
                  <a:pt x="f46" y="f14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1" y="f53"/>
                  <a:pt x="f54" y="f7"/>
                  <a:pt x="f55" y="f56"/>
                </a:cubicBezTo>
                <a:cubicBezTo>
                  <a:pt x="f57" y="f35"/>
                  <a:pt x="f58" y="f59"/>
                  <a:pt x="f60" y="f59"/>
                </a:cubicBezTo>
                <a:cubicBezTo>
                  <a:pt x="f61" y="f59"/>
                  <a:pt x="f62" y="f35"/>
                  <a:pt x="f63" y="f35"/>
                </a:cubicBezTo>
                <a:cubicBezTo>
                  <a:pt x="f53" y="f53"/>
                  <a:pt x="f64" y="f7"/>
                  <a:pt x="f65" y="f53"/>
                </a:cubicBezTo>
                <a:cubicBezTo>
                  <a:pt x="f66" y="f35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77" y="f64"/>
                  <a:pt x="f75" y="f50"/>
                  <a:pt x="f83" y="f84"/>
                </a:cubicBezTo>
                <a:cubicBezTo>
                  <a:pt x="f85" y="f84"/>
                  <a:pt x="f86" y="f82"/>
                  <a:pt x="f87" y="f82"/>
                </a:cubicBezTo>
                <a:cubicBezTo>
                  <a:pt x="f88" y="f89"/>
                  <a:pt x="f90" y="f82"/>
                  <a:pt x="f91" y="f82"/>
                </a:cubicBezTo>
                <a:cubicBezTo>
                  <a:pt x="f91" y="f64"/>
                  <a:pt x="f91" y="f84"/>
                  <a:pt x="f91" y="f50"/>
                </a:cubicBezTo>
                <a:cubicBezTo>
                  <a:pt x="f90" y="f50"/>
                  <a:pt x="f92" y="f93"/>
                  <a:pt x="f94" y="f93"/>
                </a:cubicBezTo>
                <a:cubicBezTo>
                  <a:pt x="f95" y="f96"/>
                  <a:pt x="f97" y="f98"/>
                  <a:pt x="f99" y="f100"/>
                </a:cubicBezTo>
                <a:cubicBezTo>
                  <a:pt x="f101" y="f31"/>
                  <a:pt x="f102" y="f98"/>
                  <a:pt x="f102" y="f103"/>
                </a:cubicBezTo>
                <a:cubicBezTo>
                  <a:pt x="f23" y="f94"/>
                  <a:pt x="f104" y="f92"/>
                  <a:pt x="f105" y="f92"/>
                </a:cubicBezTo>
                <a:cubicBezTo>
                  <a:pt x="f11" y="f10"/>
                  <a:pt x="f106" y="f90"/>
                  <a:pt x="f107" y="f48"/>
                </a:cubicBezTo>
                <a:cubicBezTo>
                  <a:pt x="f108" y="f48"/>
                  <a:pt x="f12" y="f48"/>
                  <a:pt x="f87" y="f48"/>
                </a:cubicBezTo>
                <a:cubicBezTo>
                  <a:pt x="f87" y="f90"/>
                  <a:pt x="f87" y="f10"/>
                  <a:pt x="f94" y="f92"/>
                </a:cubicBezTo>
                <a:cubicBezTo>
                  <a:pt x="f12" y="f88"/>
                  <a:pt x="f108" y="f65"/>
                  <a:pt x="f109" y="f65"/>
                </a:cubicBezTo>
                <a:cubicBezTo>
                  <a:pt x="f41" y="f94"/>
                  <a:pt x="f110" y="f87"/>
                  <a:pt x="f21" y="f12"/>
                </a:cubicBezTo>
                <a:cubicBezTo>
                  <a:pt x="f111" y="f12"/>
                  <a:pt x="f23" y="f112"/>
                  <a:pt x="f102" y="f12"/>
                </a:cubicBezTo>
                <a:cubicBezTo>
                  <a:pt x="f113" y="f108"/>
                  <a:pt x="f5" y="f109"/>
                  <a:pt x="f5" y="f114"/>
                </a:cubicBezTo>
                <a:cubicBezTo>
                  <a:pt x="f5" y="f115"/>
                  <a:pt x="f113" y="f116"/>
                  <a:pt x="f102" y="f66"/>
                </a:cubicBezTo>
                <a:cubicBezTo>
                  <a:pt x="f117" y="f16"/>
                  <a:pt x="f118" y="f66"/>
                  <a:pt x="f104" y="f66"/>
                </a:cubicBezTo>
                <a:cubicBezTo>
                  <a:pt x="f110" y="f119"/>
                  <a:pt x="f120" y="f116"/>
                  <a:pt x="f121" y="f122"/>
                </a:cubicBezTo>
                <a:cubicBezTo>
                  <a:pt x="f14" y="f122"/>
                  <a:pt x="f108" y="f122"/>
                  <a:pt x="f87" y="f122"/>
                </a:cubicBezTo>
                <a:cubicBezTo>
                  <a:pt x="f87" y="f116"/>
                  <a:pt x="f87" y="f119"/>
                  <a:pt x="f87" y="f66"/>
                </a:cubicBezTo>
                <a:cubicBezTo>
                  <a:pt x="f123" y="f66"/>
                  <a:pt x="f124" y="f125"/>
                  <a:pt x="f14" y="f125"/>
                </a:cubicBezTo>
                <a:cubicBezTo>
                  <a:pt x="f22" y="f126"/>
                  <a:pt x="f127" y="f28"/>
                  <a:pt x="f17" y="f28"/>
                </a:cubicBezTo>
                <a:cubicBezTo>
                  <a:pt x="f128" y="f86"/>
                  <a:pt x="f129" y="f28"/>
                  <a:pt x="f19" y="f86"/>
                </a:cubicBezTo>
                <a:cubicBezTo>
                  <a:pt x="f99" y="f45"/>
                  <a:pt x="f130" y="f25"/>
                  <a:pt x="f101" y="f22"/>
                </a:cubicBezTo>
                <a:cubicBezTo>
                  <a:pt x="f130" y="f106"/>
                  <a:pt x="f99" y="f41"/>
                  <a:pt x="f131" y="f67"/>
                </a:cubicBezTo>
                <a:cubicBezTo>
                  <a:pt x="f37" y="f132"/>
                  <a:pt x="f9" y="f133"/>
                  <a:pt x="f132" y="f134"/>
                </a:cubicBezTo>
                <a:cubicBezTo>
                  <a:pt x="f18" y="f85"/>
                  <a:pt x="f115" y="f135"/>
                  <a:pt x="f94" y="f136"/>
                </a:cubicBezTo>
                <a:cubicBezTo>
                  <a:pt x="f92" y="f137"/>
                  <a:pt x="f48" y="f127"/>
                  <a:pt x="f8" y="f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6" name="Freeform 51">
            <a:extLst>
              <a:ext uri="{FF2B5EF4-FFF2-40B4-BE49-F238E27FC236}">
                <a16:creationId xmlns:a16="http://schemas.microsoft.com/office/drawing/2014/main" id="{1A33C61C-9EF2-6777-5DCE-0242D45ABCAE}"/>
              </a:ext>
            </a:extLst>
          </p:cNvPr>
          <p:cNvSpPr/>
          <p:nvPr/>
        </p:nvSpPr>
        <p:spPr>
          <a:xfrm>
            <a:off x="7177089" y="1550986"/>
            <a:ext cx="474665" cy="5937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4"/>
              <a:gd name="f7" fmla="val 216"/>
              <a:gd name="f8" fmla="val 99"/>
              <a:gd name="f9" fmla="val 1"/>
              <a:gd name="f10" fmla="val 72"/>
              <a:gd name="f11" fmla="val 11"/>
              <a:gd name="f12" fmla="val 45"/>
              <a:gd name="f13" fmla="val 36"/>
              <a:gd name="f14" fmla="val 24"/>
              <a:gd name="f15" fmla="val 66"/>
              <a:gd name="f16" fmla="val 106"/>
              <a:gd name="f17" fmla="val 2"/>
              <a:gd name="f18" fmla="val 134"/>
              <a:gd name="f19" fmla="val 29"/>
              <a:gd name="f20" fmla="val 172"/>
              <a:gd name="f21" fmla="val 65"/>
              <a:gd name="f22" fmla="val 126"/>
              <a:gd name="f23" fmla="val 148"/>
              <a:gd name="f24" fmla="val 164"/>
              <a:gd name="f25" fmla="val 112"/>
              <a:gd name="f26" fmla="val 217"/>
              <a:gd name="f27" fmla="val 43"/>
              <a:gd name="f28" fmla="val 213"/>
              <a:gd name="f29" fmla="val 13"/>
              <a:gd name="f30" fmla="val 156"/>
              <a:gd name="f31" fmla="val 4"/>
              <a:gd name="f32" fmla="val 140"/>
              <a:gd name="f33" fmla="val 122"/>
              <a:gd name="f34" fmla="+- 0 0 -90"/>
              <a:gd name="f35" fmla="*/ f3 1 174"/>
              <a:gd name="f36" fmla="*/ f4 1 216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174"/>
              <a:gd name="f45" fmla="*/ f41 1 216"/>
              <a:gd name="f46" fmla="*/ 0 f42 1"/>
              <a:gd name="f47" fmla="*/ 99 f41 1"/>
              <a:gd name="f48" fmla="*/ 36 f42 1"/>
              <a:gd name="f49" fmla="*/ 24 f41 1"/>
              <a:gd name="f50" fmla="*/ 134 f42 1"/>
              <a:gd name="f51" fmla="*/ 29 f41 1"/>
              <a:gd name="f52" fmla="*/ 148 f42 1"/>
              <a:gd name="f53" fmla="*/ 164 f41 1"/>
              <a:gd name="f54" fmla="*/ 13 f42 1"/>
              <a:gd name="f55" fmla="*/ 156 f41 1"/>
              <a:gd name="f56" fmla="+- f43 0 f1"/>
              <a:gd name="f57" fmla="*/ f46 1 174"/>
              <a:gd name="f58" fmla="*/ f47 1 217"/>
              <a:gd name="f59" fmla="*/ f48 1 174"/>
              <a:gd name="f60" fmla="*/ f49 1 217"/>
              <a:gd name="f61" fmla="*/ f50 1 174"/>
              <a:gd name="f62" fmla="*/ f51 1 217"/>
              <a:gd name="f63" fmla="*/ f52 1 174"/>
              <a:gd name="f64" fmla="*/ f53 1 217"/>
              <a:gd name="f65" fmla="*/ f54 1 174"/>
              <a:gd name="f66" fmla="*/ f55 1 217"/>
              <a:gd name="f67" fmla="*/ 0 1 f44"/>
              <a:gd name="f68" fmla="*/ f38 1 f44"/>
              <a:gd name="f69" fmla="*/ 0 1 f45"/>
              <a:gd name="f70" fmla="*/ f39 1 f45"/>
              <a:gd name="f71" fmla="*/ f57 1 f44"/>
              <a:gd name="f72" fmla="*/ f58 1 f45"/>
              <a:gd name="f73" fmla="*/ f59 1 f44"/>
              <a:gd name="f74" fmla="*/ f60 1 f45"/>
              <a:gd name="f75" fmla="*/ f61 1 f44"/>
              <a:gd name="f76" fmla="*/ f62 1 f45"/>
              <a:gd name="f77" fmla="*/ f63 1 f44"/>
              <a:gd name="f78" fmla="*/ f64 1 f45"/>
              <a:gd name="f79" fmla="*/ f65 1 f44"/>
              <a:gd name="f80" fmla="*/ f66 1 f45"/>
              <a:gd name="f81" fmla="*/ f67 f35 1"/>
              <a:gd name="f82" fmla="*/ f68 f35 1"/>
              <a:gd name="f83" fmla="*/ f70 f36 1"/>
              <a:gd name="f84" fmla="*/ f69 f36 1"/>
              <a:gd name="f85" fmla="*/ f71 f35 1"/>
              <a:gd name="f86" fmla="*/ f72 f36 1"/>
              <a:gd name="f87" fmla="*/ f73 f35 1"/>
              <a:gd name="f88" fmla="*/ f74 f36 1"/>
              <a:gd name="f89" fmla="*/ f75 f35 1"/>
              <a:gd name="f90" fmla="*/ f76 f36 1"/>
              <a:gd name="f91" fmla="*/ f77 f35 1"/>
              <a:gd name="f92" fmla="*/ f78 f36 1"/>
              <a:gd name="f93" fmla="*/ f79 f35 1"/>
              <a:gd name="f94" fmla="*/ f80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85" y="f86"/>
              </a:cxn>
              <a:cxn ang="f56">
                <a:pos x="f87" y="f88"/>
              </a:cxn>
              <a:cxn ang="f56">
                <a:pos x="f89" y="f90"/>
              </a:cxn>
              <a:cxn ang="f56">
                <a:pos x="f91" y="f92"/>
              </a:cxn>
              <a:cxn ang="f56">
                <a:pos x="f93" y="f94"/>
              </a:cxn>
              <a:cxn ang="f56">
                <a:pos x="f85" y="f86"/>
              </a:cxn>
            </a:cxnLst>
            <a:rect l="f81" t="f84" r="f82" b="f83"/>
            <a:pathLst>
              <a:path w="174" h="216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5"/>
                  <a:pt x="f16" y="f17"/>
                  <a:pt x="f18" y="f19"/>
                </a:cubicBezTo>
                <a:cubicBezTo>
                  <a:pt x="f20" y="f21"/>
                  <a:pt x="f6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5" y="f33"/>
                  <a:pt x="f5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7" name="Freeform 52">
            <a:extLst>
              <a:ext uri="{FF2B5EF4-FFF2-40B4-BE49-F238E27FC236}">
                <a16:creationId xmlns:a16="http://schemas.microsoft.com/office/drawing/2014/main" id="{5B667FC2-C91B-594C-A3DA-65C0C9FF3C5F}"/>
              </a:ext>
            </a:extLst>
          </p:cNvPr>
          <p:cNvSpPr/>
          <p:nvPr/>
        </p:nvSpPr>
        <p:spPr>
          <a:xfrm>
            <a:off x="5276846" y="452435"/>
            <a:ext cx="582609" cy="9223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3"/>
              <a:gd name="f7" fmla="val 337"/>
              <a:gd name="f8" fmla="val 166"/>
              <a:gd name="f9" fmla="val 23"/>
              <a:gd name="f10" fmla="val 136"/>
              <a:gd name="f11" fmla="val 43"/>
              <a:gd name="f12" fmla="val 102"/>
              <a:gd name="f13" fmla="val 77"/>
              <a:gd name="f14" fmla="val 80"/>
              <a:gd name="f15" fmla="val 105"/>
              <a:gd name="f16" fmla="val 61"/>
              <a:gd name="f17" fmla="val 131"/>
              <a:gd name="f18" fmla="val 40"/>
              <a:gd name="f19" fmla="val 157"/>
              <a:gd name="f20" fmla="val 21"/>
              <a:gd name="f21" fmla="val 163"/>
              <a:gd name="f22" fmla="val 16"/>
              <a:gd name="f23" fmla="val 169"/>
              <a:gd name="f24" fmla="val 12"/>
              <a:gd name="f25" fmla="val 174"/>
              <a:gd name="f26" fmla="val 7"/>
              <a:gd name="f27" fmla="val 179"/>
              <a:gd name="f28" fmla="val 2"/>
              <a:gd name="f29" fmla="val 184"/>
              <a:gd name="f30" fmla="val 191"/>
              <a:gd name="f31" fmla="val 3"/>
              <a:gd name="f32" fmla="val 198"/>
              <a:gd name="f33" fmla="val 6"/>
              <a:gd name="f34" fmla="val 202"/>
              <a:gd name="f35" fmla="val 201"/>
              <a:gd name="f36" fmla="val 19"/>
              <a:gd name="f37" fmla="val 65"/>
              <a:gd name="f38" fmla="val 173"/>
              <a:gd name="f39" fmla="val 83"/>
              <a:gd name="f40" fmla="val 161"/>
              <a:gd name="f41" fmla="val 94"/>
              <a:gd name="f42" fmla="val 148"/>
              <a:gd name="f43" fmla="val 106"/>
              <a:gd name="f44" fmla="val 118"/>
              <a:gd name="f45" fmla="val 128"/>
              <a:gd name="f46" fmla="val 125"/>
              <a:gd name="f47" fmla="val 129"/>
              <a:gd name="f48" fmla="val 130"/>
              <a:gd name="f49" fmla="val 139"/>
              <a:gd name="f50" fmla="val 156"/>
              <a:gd name="f51" fmla="val 134"/>
              <a:gd name="f52" fmla="val 172"/>
              <a:gd name="f53" fmla="val 189"/>
              <a:gd name="f54" fmla="val 187"/>
              <a:gd name="f55" fmla="val 138"/>
              <a:gd name="f56" fmla="val 182"/>
              <a:gd name="f57" fmla="val 141"/>
              <a:gd name="f58" fmla="val 147"/>
              <a:gd name="f59" fmla="val 204"/>
              <a:gd name="f60" fmla="val 137"/>
              <a:gd name="f61" fmla="val 250"/>
              <a:gd name="f62" fmla="val 144"/>
              <a:gd name="f63" fmla="val 287"/>
              <a:gd name="f64" fmla="val 168"/>
              <a:gd name="f65" fmla="val 309"/>
              <a:gd name="f66" fmla="val 318"/>
              <a:gd name="f67" fmla="val 207"/>
              <a:gd name="f68" fmla="val 319"/>
              <a:gd name="f69" fmla="val 210"/>
              <a:gd name="f70" fmla="val 320"/>
              <a:gd name="f71" fmla="val 322"/>
              <a:gd name="f72" fmla="val 195"/>
              <a:gd name="f73" fmla="val 327"/>
              <a:gd name="f74" fmla="val 176"/>
              <a:gd name="f75" fmla="val 332"/>
              <a:gd name="f76" fmla="val 158"/>
              <a:gd name="f77" fmla="val 336"/>
              <a:gd name="f78" fmla="val 153"/>
              <a:gd name="f79" fmla="val 151"/>
              <a:gd name="f80" fmla="val 335"/>
              <a:gd name="f81" fmla="val 114"/>
              <a:gd name="f82" fmla="val 301"/>
              <a:gd name="f83" fmla="val 285"/>
              <a:gd name="f84" fmla="val 38"/>
              <a:gd name="f85" fmla="val 284"/>
              <a:gd name="f86" fmla="val 37"/>
              <a:gd name="f87" fmla="val 283"/>
              <a:gd name="f88" fmla="val 34"/>
              <a:gd name="f89" fmla="val 281"/>
              <a:gd name="f90" fmla="val 273"/>
              <a:gd name="f91" fmla="val 86"/>
              <a:gd name="f92" fmla="val 254"/>
              <a:gd name="f93" fmla="val 104"/>
              <a:gd name="f94" fmla="val 232"/>
              <a:gd name="f95" fmla="val 124"/>
              <a:gd name="f96" fmla="val 116"/>
              <a:gd name="f97" fmla="val 171"/>
              <a:gd name="f98" fmla="val 87"/>
              <a:gd name="f99" fmla="val 79"/>
              <a:gd name="f100" fmla="val 69"/>
              <a:gd name="f101" fmla="val 60"/>
              <a:gd name="f102" fmla="val 159"/>
              <a:gd name="f103" fmla="val 162"/>
              <a:gd name="f104" fmla="val 1"/>
              <a:gd name="f105" fmla="val 167"/>
              <a:gd name="f106" fmla="+- 0 0 -90"/>
              <a:gd name="f107" fmla="*/ f3 1 213"/>
              <a:gd name="f108" fmla="*/ f4 1 337"/>
              <a:gd name="f109" fmla="val f5"/>
              <a:gd name="f110" fmla="val f6"/>
              <a:gd name="f111" fmla="val f7"/>
              <a:gd name="f112" fmla="*/ f106 f0 1"/>
              <a:gd name="f113" fmla="+- f111 0 f109"/>
              <a:gd name="f114" fmla="+- f110 0 f109"/>
              <a:gd name="f115" fmla="*/ f112 1 f2"/>
              <a:gd name="f116" fmla="*/ f114 1 213"/>
              <a:gd name="f117" fmla="*/ f113 1 337"/>
              <a:gd name="f118" fmla="*/ 0 f114 1"/>
              <a:gd name="f119" fmla="*/ 166 f113 1"/>
              <a:gd name="f120" fmla="*/ 77 f114 1"/>
              <a:gd name="f121" fmla="*/ 80 f113 1"/>
              <a:gd name="f122" fmla="*/ 157 f114 1"/>
              <a:gd name="f123" fmla="*/ 21 f113 1"/>
              <a:gd name="f124" fmla="*/ 174 f114 1"/>
              <a:gd name="f125" fmla="*/ 7 f113 1"/>
              <a:gd name="f126" fmla="*/ 191 f114 1"/>
              <a:gd name="f127" fmla="*/ 3 f113 1"/>
              <a:gd name="f128" fmla="*/ 201 f114 1"/>
              <a:gd name="f129" fmla="*/ 19 f113 1"/>
              <a:gd name="f130" fmla="*/ 173 f114 1"/>
              <a:gd name="f131" fmla="*/ 83 f113 1"/>
              <a:gd name="f132" fmla="*/ 136 f114 1"/>
              <a:gd name="f133" fmla="*/ 118 f113 1"/>
              <a:gd name="f134" fmla="*/ 139 f114 1"/>
              <a:gd name="f135" fmla="*/ 131 f113 1"/>
              <a:gd name="f136" fmla="*/ 189 f114 1"/>
              <a:gd name="f137" fmla="*/ 136 f113 1"/>
              <a:gd name="f138" fmla="*/ 182 f114 1"/>
              <a:gd name="f139" fmla="*/ 141 f113 1"/>
              <a:gd name="f140" fmla="*/ 137 f114 1"/>
              <a:gd name="f141" fmla="*/ 250 f113 1"/>
              <a:gd name="f142" fmla="*/ 204 f114 1"/>
              <a:gd name="f143" fmla="*/ 318 f113 1"/>
              <a:gd name="f144" fmla="*/ 213 f114 1"/>
              <a:gd name="f145" fmla="*/ 322 f113 1"/>
              <a:gd name="f146" fmla="*/ 158 f114 1"/>
              <a:gd name="f147" fmla="*/ 336 f113 1"/>
              <a:gd name="f148" fmla="*/ 151 f114 1"/>
              <a:gd name="f149" fmla="*/ 335 f113 1"/>
              <a:gd name="f150" fmla="*/ 40 f114 1"/>
              <a:gd name="f151" fmla="*/ 285 f113 1"/>
              <a:gd name="f152" fmla="*/ 34 f114 1"/>
              <a:gd name="f153" fmla="*/ 281 f113 1"/>
              <a:gd name="f154" fmla="*/ 104 f114 1"/>
              <a:gd name="f155" fmla="*/ 232 f113 1"/>
              <a:gd name="f156" fmla="*/ 87 f114 1"/>
              <a:gd name="f157" fmla="*/ 161 f113 1"/>
              <a:gd name="f158" fmla="*/ 60 f114 1"/>
              <a:gd name="f159" fmla="*/ 159 f113 1"/>
              <a:gd name="f160" fmla="*/ 1 f114 1"/>
              <a:gd name="f161" fmla="*/ 169 f113 1"/>
              <a:gd name="f162" fmla="+- f115 0 f1"/>
              <a:gd name="f163" fmla="*/ f118 1 213"/>
              <a:gd name="f164" fmla="*/ f119 1 337"/>
              <a:gd name="f165" fmla="*/ f120 1 213"/>
              <a:gd name="f166" fmla="*/ f121 1 337"/>
              <a:gd name="f167" fmla="*/ f122 1 213"/>
              <a:gd name="f168" fmla="*/ f123 1 337"/>
              <a:gd name="f169" fmla="*/ f124 1 213"/>
              <a:gd name="f170" fmla="*/ f125 1 337"/>
              <a:gd name="f171" fmla="*/ f126 1 213"/>
              <a:gd name="f172" fmla="*/ f127 1 337"/>
              <a:gd name="f173" fmla="*/ f128 1 213"/>
              <a:gd name="f174" fmla="*/ f129 1 337"/>
              <a:gd name="f175" fmla="*/ f130 1 213"/>
              <a:gd name="f176" fmla="*/ f131 1 337"/>
              <a:gd name="f177" fmla="*/ f132 1 213"/>
              <a:gd name="f178" fmla="*/ f133 1 337"/>
              <a:gd name="f179" fmla="*/ f134 1 213"/>
              <a:gd name="f180" fmla="*/ f135 1 337"/>
              <a:gd name="f181" fmla="*/ f136 1 213"/>
              <a:gd name="f182" fmla="*/ f137 1 337"/>
              <a:gd name="f183" fmla="*/ f138 1 213"/>
              <a:gd name="f184" fmla="*/ f139 1 337"/>
              <a:gd name="f185" fmla="*/ f140 1 213"/>
              <a:gd name="f186" fmla="*/ f141 1 337"/>
              <a:gd name="f187" fmla="*/ f142 1 213"/>
              <a:gd name="f188" fmla="*/ f143 1 337"/>
              <a:gd name="f189" fmla="*/ f144 1 213"/>
              <a:gd name="f190" fmla="*/ f145 1 337"/>
              <a:gd name="f191" fmla="*/ f146 1 213"/>
              <a:gd name="f192" fmla="*/ f147 1 337"/>
              <a:gd name="f193" fmla="*/ f148 1 213"/>
              <a:gd name="f194" fmla="*/ f149 1 337"/>
              <a:gd name="f195" fmla="*/ f150 1 213"/>
              <a:gd name="f196" fmla="*/ f151 1 337"/>
              <a:gd name="f197" fmla="*/ f152 1 213"/>
              <a:gd name="f198" fmla="*/ f153 1 337"/>
              <a:gd name="f199" fmla="*/ f154 1 213"/>
              <a:gd name="f200" fmla="*/ f155 1 337"/>
              <a:gd name="f201" fmla="*/ f156 1 213"/>
              <a:gd name="f202" fmla="*/ f157 1 337"/>
              <a:gd name="f203" fmla="*/ f158 1 213"/>
              <a:gd name="f204" fmla="*/ f159 1 337"/>
              <a:gd name="f205" fmla="*/ f160 1 213"/>
              <a:gd name="f206" fmla="*/ f161 1 337"/>
              <a:gd name="f207" fmla="*/ 0 1 f116"/>
              <a:gd name="f208" fmla="*/ f110 1 f116"/>
              <a:gd name="f209" fmla="*/ 0 1 f117"/>
              <a:gd name="f210" fmla="*/ f111 1 f117"/>
              <a:gd name="f211" fmla="*/ f163 1 f116"/>
              <a:gd name="f212" fmla="*/ f164 1 f117"/>
              <a:gd name="f213" fmla="*/ f165 1 f116"/>
              <a:gd name="f214" fmla="*/ f166 1 f117"/>
              <a:gd name="f215" fmla="*/ f167 1 f116"/>
              <a:gd name="f216" fmla="*/ f168 1 f117"/>
              <a:gd name="f217" fmla="*/ f169 1 f116"/>
              <a:gd name="f218" fmla="*/ f170 1 f117"/>
              <a:gd name="f219" fmla="*/ f171 1 f116"/>
              <a:gd name="f220" fmla="*/ f172 1 f117"/>
              <a:gd name="f221" fmla="*/ f173 1 f116"/>
              <a:gd name="f222" fmla="*/ f174 1 f117"/>
              <a:gd name="f223" fmla="*/ f175 1 f116"/>
              <a:gd name="f224" fmla="*/ f176 1 f117"/>
              <a:gd name="f225" fmla="*/ f177 1 f116"/>
              <a:gd name="f226" fmla="*/ f178 1 f117"/>
              <a:gd name="f227" fmla="*/ f179 1 f116"/>
              <a:gd name="f228" fmla="*/ f180 1 f117"/>
              <a:gd name="f229" fmla="*/ f181 1 f116"/>
              <a:gd name="f230" fmla="*/ f182 1 f117"/>
              <a:gd name="f231" fmla="*/ f183 1 f116"/>
              <a:gd name="f232" fmla="*/ f184 1 f117"/>
              <a:gd name="f233" fmla="*/ f185 1 f116"/>
              <a:gd name="f234" fmla="*/ f186 1 f117"/>
              <a:gd name="f235" fmla="*/ f187 1 f116"/>
              <a:gd name="f236" fmla="*/ f188 1 f117"/>
              <a:gd name="f237" fmla="*/ f189 1 f116"/>
              <a:gd name="f238" fmla="*/ f190 1 f117"/>
              <a:gd name="f239" fmla="*/ f191 1 f116"/>
              <a:gd name="f240" fmla="*/ f192 1 f117"/>
              <a:gd name="f241" fmla="*/ f193 1 f116"/>
              <a:gd name="f242" fmla="*/ f194 1 f117"/>
              <a:gd name="f243" fmla="*/ f195 1 f116"/>
              <a:gd name="f244" fmla="*/ f196 1 f117"/>
              <a:gd name="f245" fmla="*/ f197 1 f116"/>
              <a:gd name="f246" fmla="*/ f198 1 f117"/>
              <a:gd name="f247" fmla="*/ f199 1 f116"/>
              <a:gd name="f248" fmla="*/ f200 1 f117"/>
              <a:gd name="f249" fmla="*/ f201 1 f116"/>
              <a:gd name="f250" fmla="*/ f202 1 f117"/>
              <a:gd name="f251" fmla="*/ f203 1 f116"/>
              <a:gd name="f252" fmla="*/ f204 1 f117"/>
              <a:gd name="f253" fmla="*/ f205 1 f116"/>
              <a:gd name="f254" fmla="*/ f206 1 f117"/>
              <a:gd name="f255" fmla="*/ f207 f107 1"/>
              <a:gd name="f256" fmla="*/ f208 f107 1"/>
              <a:gd name="f257" fmla="*/ f210 f108 1"/>
              <a:gd name="f258" fmla="*/ f209 f108 1"/>
              <a:gd name="f259" fmla="*/ f211 f107 1"/>
              <a:gd name="f260" fmla="*/ f212 f108 1"/>
              <a:gd name="f261" fmla="*/ f213 f107 1"/>
              <a:gd name="f262" fmla="*/ f214 f108 1"/>
              <a:gd name="f263" fmla="*/ f215 f107 1"/>
              <a:gd name="f264" fmla="*/ f216 f108 1"/>
              <a:gd name="f265" fmla="*/ f217 f107 1"/>
              <a:gd name="f266" fmla="*/ f218 f108 1"/>
              <a:gd name="f267" fmla="*/ f219 f107 1"/>
              <a:gd name="f268" fmla="*/ f220 f108 1"/>
              <a:gd name="f269" fmla="*/ f221 f107 1"/>
              <a:gd name="f270" fmla="*/ f222 f108 1"/>
              <a:gd name="f271" fmla="*/ f223 f107 1"/>
              <a:gd name="f272" fmla="*/ f224 f108 1"/>
              <a:gd name="f273" fmla="*/ f225 f107 1"/>
              <a:gd name="f274" fmla="*/ f226 f108 1"/>
              <a:gd name="f275" fmla="*/ f227 f107 1"/>
              <a:gd name="f276" fmla="*/ f228 f108 1"/>
              <a:gd name="f277" fmla="*/ f229 f107 1"/>
              <a:gd name="f278" fmla="*/ f230 f108 1"/>
              <a:gd name="f279" fmla="*/ f231 f107 1"/>
              <a:gd name="f280" fmla="*/ f232 f108 1"/>
              <a:gd name="f281" fmla="*/ f233 f107 1"/>
              <a:gd name="f282" fmla="*/ f234 f108 1"/>
              <a:gd name="f283" fmla="*/ f235 f107 1"/>
              <a:gd name="f284" fmla="*/ f236 f108 1"/>
              <a:gd name="f285" fmla="*/ f237 f107 1"/>
              <a:gd name="f286" fmla="*/ f238 f108 1"/>
              <a:gd name="f287" fmla="*/ f239 f107 1"/>
              <a:gd name="f288" fmla="*/ f240 f108 1"/>
              <a:gd name="f289" fmla="*/ f241 f107 1"/>
              <a:gd name="f290" fmla="*/ f242 f108 1"/>
              <a:gd name="f291" fmla="*/ f243 f107 1"/>
              <a:gd name="f292" fmla="*/ f244 f108 1"/>
              <a:gd name="f293" fmla="*/ f245 f107 1"/>
              <a:gd name="f294" fmla="*/ f246 f108 1"/>
              <a:gd name="f295" fmla="*/ f247 f107 1"/>
              <a:gd name="f296" fmla="*/ f248 f108 1"/>
              <a:gd name="f297" fmla="*/ f249 f107 1"/>
              <a:gd name="f298" fmla="*/ f250 f108 1"/>
              <a:gd name="f299" fmla="*/ f251 f107 1"/>
              <a:gd name="f300" fmla="*/ f252 f108 1"/>
              <a:gd name="f301" fmla="*/ f253 f107 1"/>
              <a:gd name="f302" fmla="*/ f254 f10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2">
                <a:pos x="f259" y="f260"/>
              </a:cxn>
              <a:cxn ang="f162">
                <a:pos x="f261" y="f262"/>
              </a:cxn>
              <a:cxn ang="f162">
                <a:pos x="f263" y="f264"/>
              </a:cxn>
              <a:cxn ang="f162">
                <a:pos x="f265" y="f266"/>
              </a:cxn>
              <a:cxn ang="f162">
                <a:pos x="f267" y="f268"/>
              </a:cxn>
              <a:cxn ang="f162">
                <a:pos x="f269" y="f270"/>
              </a:cxn>
              <a:cxn ang="f162">
                <a:pos x="f271" y="f272"/>
              </a:cxn>
              <a:cxn ang="f162">
                <a:pos x="f273" y="f274"/>
              </a:cxn>
              <a:cxn ang="f162">
                <a:pos x="f275" y="f276"/>
              </a:cxn>
              <a:cxn ang="f162">
                <a:pos x="f277" y="f278"/>
              </a:cxn>
              <a:cxn ang="f162">
                <a:pos x="f279" y="f280"/>
              </a:cxn>
              <a:cxn ang="f162">
                <a:pos x="f281" y="f282"/>
              </a:cxn>
              <a:cxn ang="f162">
                <a:pos x="f283" y="f284"/>
              </a:cxn>
              <a:cxn ang="f162">
                <a:pos x="f285" y="f286"/>
              </a:cxn>
              <a:cxn ang="f162">
                <a:pos x="f287" y="f288"/>
              </a:cxn>
              <a:cxn ang="f162">
                <a:pos x="f289" y="f290"/>
              </a:cxn>
              <a:cxn ang="f162">
                <a:pos x="f291" y="f292"/>
              </a:cxn>
              <a:cxn ang="f162">
                <a:pos x="f293" y="f294"/>
              </a:cxn>
              <a:cxn ang="f162">
                <a:pos x="f295" y="f296"/>
              </a:cxn>
              <a:cxn ang="f162">
                <a:pos x="f297" y="f298"/>
              </a:cxn>
              <a:cxn ang="f162">
                <a:pos x="f299" y="f300"/>
              </a:cxn>
              <a:cxn ang="f162">
                <a:pos x="f301" y="f302"/>
              </a:cxn>
              <a:cxn ang="f162">
                <a:pos x="f259" y="f260"/>
              </a:cxn>
            </a:cxnLst>
            <a:rect l="f255" t="f258" r="f256" b="f257"/>
            <a:pathLst>
              <a:path w="213" h="337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5"/>
                  <a:pt x="f30" y="f31"/>
                </a:cubicBezTo>
                <a:cubicBezTo>
                  <a:pt x="f32" y="f33"/>
                  <a:pt x="f34" y="f24"/>
                  <a:pt x="f35" y="f36"/>
                </a:cubicBezTo>
                <a:cubicBezTo>
                  <a:pt x="f32" y="f11"/>
                  <a:pt x="f30" y="f37"/>
                  <a:pt x="f38" y="f39"/>
                </a:cubicBezTo>
                <a:cubicBezTo>
                  <a:pt x="f40" y="f41"/>
                  <a:pt x="f42" y="f43"/>
                  <a:pt x="f10" y="f44"/>
                </a:cubicBezTo>
                <a:cubicBezTo>
                  <a:pt x="f45" y="f46"/>
                  <a:pt x="f47" y="f48"/>
                  <a:pt x="f49" y="f17"/>
                </a:cubicBezTo>
                <a:cubicBezTo>
                  <a:pt x="f50" y="f51"/>
                  <a:pt x="f52" y="f51"/>
                  <a:pt x="f53" y="f10"/>
                </a:cubicBezTo>
                <a:cubicBezTo>
                  <a:pt x="f54" y="f55"/>
                  <a:pt x="f29" y="f49"/>
                  <a:pt x="f56" y="f57"/>
                </a:cubicBezTo>
                <a:cubicBezTo>
                  <a:pt x="f58" y="f23"/>
                  <a:pt x="f45" y="f59"/>
                  <a:pt x="f60" y="f61"/>
                </a:cubicBezTo>
                <a:cubicBezTo>
                  <a:pt x="f62" y="f63"/>
                  <a:pt x="f64" y="f65"/>
                  <a:pt x="f59" y="f66"/>
                </a:cubicBezTo>
                <a:cubicBezTo>
                  <a:pt x="f67" y="f68"/>
                  <a:pt x="f69" y="f70"/>
                  <a:pt x="f6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50" y="f7"/>
                  <a:pt x="f78" y="f77"/>
                  <a:pt x="f79" y="f80"/>
                </a:cubicBezTo>
                <a:cubicBezTo>
                  <a:pt x="f81" y="f66"/>
                  <a:pt x="f13" y="f82"/>
                  <a:pt x="f18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37" y="f90"/>
                  <a:pt x="f91" y="f92"/>
                  <a:pt x="f93" y="f94"/>
                </a:cubicBezTo>
                <a:cubicBezTo>
                  <a:pt x="f95" y="f67"/>
                  <a:pt x="f96" y="f97"/>
                  <a:pt x="f98" y="f40"/>
                </a:cubicBezTo>
                <a:cubicBezTo>
                  <a:pt x="f99" y="f76"/>
                  <a:pt x="f100" y="f76"/>
                  <a:pt x="f101" y="f102"/>
                </a:cubicBezTo>
                <a:cubicBezTo>
                  <a:pt x="f18" y="f103"/>
                  <a:pt x="f20" y="f8"/>
                  <a:pt x="f104" y="f23"/>
                </a:cubicBezTo>
                <a:cubicBezTo>
                  <a:pt x="f5" y="f64"/>
                  <a:pt x="f5" y="f105"/>
                  <a:pt x="f5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8" name="Freeform 53">
            <a:extLst>
              <a:ext uri="{FF2B5EF4-FFF2-40B4-BE49-F238E27FC236}">
                <a16:creationId xmlns:a16="http://schemas.microsoft.com/office/drawing/2014/main" id="{0E9B877F-2A22-0490-BEE8-EED9400B6046}"/>
              </a:ext>
            </a:extLst>
          </p:cNvPr>
          <p:cNvSpPr/>
          <p:nvPr/>
        </p:nvSpPr>
        <p:spPr>
          <a:xfrm>
            <a:off x="6534146" y="2054227"/>
            <a:ext cx="596902" cy="4667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8"/>
              <a:gd name="f7" fmla="val 170"/>
              <a:gd name="f8" fmla="val 89"/>
              <a:gd name="f9" fmla="val 125"/>
              <a:gd name="f10" fmla="val 1"/>
              <a:gd name="f11" fmla="val 153"/>
              <a:gd name="f12" fmla="val 12"/>
              <a:gd name="f13" fmla="val 175"/>
              <a:gd name="f14" fmla="val 37"/>
              <a:gd name="f15" fmla="val 85"/>
              <a:gd name="f16" fmla="val 195"/>
              <a:gd name="f17" fmla="val 132"/>
              <a:gd name="f18" fmla="val 165"/>
              <a:gd name="f19" fmla="val 104"/>
              <a:gd name="f20" fmla="val 77"/>
              <a:gd name="f21" fmla="val 167"/>
              <a:gd name="f22" fmla="val 53"/>
              <a:gd name="f23" fmla="val 27"/>
              <a:gd name="f24" fmla="val 137"/>
              <a:gd name="f25" fmla="val 8"/>
              <a:gd name="f26" fmla="val 116"/>
              <a:gd name="f27" fmla="val 4"/>
              <a:gd name="f28" fmla="val 84"/>
              <a:gd name="f29" fmla="val 46"/>
              <a:gd name="f30" fmla="val 11"/>
              <a:gd name="f31" fmla="val 68"/>
              <a:gd name="f32" fmla="val 3"/>
              <a:gd name="f33" fmla="val 76"/>
              <a:gd name="f34" fmla="+- 0 0 -90"/>
              <a:gd name="f35" fmla="*/ f3 1 218"/>
              <a:gd name="f36" fmla="*/ f4 1 170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218"/>
              <a:gd name="f45" fmla="*/ f41 1 170"/>
              <a:gd name="f46" fmla="*/ 89 f42 1"/>
              <a:gd name="f47" fmla="*/ 0 f41 1"/>
              <a:gd name="f48" fmla="*/ 175 f42 1"/>
              <a:gd name="f49" fmla="*/ 37 f41 1"/>
              <a:gd name="f50" fmla="*/ 132 f42 1"/>
              <a:gd name="f51" fmla="*/ 165 f41 1"/>
              <a:gd name="f52" fmla="*/ 53 f42 1"/>
              <a:gd name="f53" fmla="*/ 153 f41 1"/>
              <a:gd name="f54" fmla="*/ 4 f42 1"/>
              <a:gd name="f55" fmla="*/ 84 f41 1"/>
              <a:gd name="f56" fmla="*/ 68 f42 1"/>
              <a:gd name="f57" fmla="*/ 3 f41 1"/>
              <a:gd name="f58" fmla="+- f43 0 f1"/>
              <a:gd name="f59" fmla="*/ f46 1 218"/>
              <a:gd name="f60" fmla="*/ f47 1 170"/>
              <a:gd name="f61" fmla="*/ f48 1 218"/>
              <a:gd name="f62" fmla="*/ f49 1 170"/>
              <a:gd name="f63" fmla="*/ f50 1 218"/>
              <a:gd name="f64" fmla="*/ f51 1 170"/>
              <a:gd name="f65" fmla="*/ f52 1 218"/>
              <a:gd name="f66" fmla="*/ f53 1 170"/>
              <a:gd name="f67" fmla="*/ f54 1 218"/>
              <a:gd name="f68" fmla="*/ f55 1 170"/>
              <a:gd name="f69" fmla="*/ f56 1 218"/>
              <a:gd name="f70" fmla="*/ f57 1 170"/>
              <a:gd name="f71" fmla="*/ 0 1 f44"/>
              <a:gd name="f72" fmla="*/ f38 1 f44"/>
              <a:gd name="f73" fmla="*/ 0 1 f45"/>
              <a:gd name="f74" fmla="*/ f39 1 f45"/>
              <a:gd name="f75" fmla="*/ f59 1 f44"/>
              <a:gd name="f76" fmla="*/ f60 1 f45"/>
              <a:gd name="f77" fmla="*/ f61 1 f44"/>
              <a:gd name="f78" fmla="*/ f62 1 f45"/>
              <a:gd name="f79" fmla="*/ f63 1 f44"/>
              <a:gd name="f80" fmla="*/ f64 1 f45"/>
              <a:gd name="f81" fmla="*/ f65 1 f44"/>
              <a:gd name="f82" fmla="*/ f66 1 f45"/>
              <a:gd name="f83" fmla="*/ f67 1 f44"/>
              <a:gd name="f84" fmla="*/ f68 1 f45"/>
              <a:gd name="f85" fmla="*/ f69 1 f44"/>
              <a:gd name="f86" fmla="*/ f70 1 f45"/>
              <a:gd name="f87" fmla="*/ f71 f35 1"/>
              <a:gd name="f88" fmla="*/ f72 f35 1"/>
              <a:gd name="f89" fmla="*/ f74 f36 1"/>
              <a:gd name="f90" fmla="*/ f73 f36 1"/>
              <a:gd name="f91" fmla="*/ f75 f35 1"/>
              <a:gd name="f92" fmla="*/ f76 f36 1"/>
              <a:gd name="f93" fmla="*/ f77 f35 1"/>
              <a:gd name="f94" fmla="*/ f78 f36 1"/>
              <a:gd name="f95" fmla="*/ f79 f35 1"/>
              <a:gd name="f96" fmla="*/ f80 f36 1"/>
              <a:gd name="f97" fmla="*/ f81 f35 1"/>
              <a:gd name="f98" fmla="*/ f82 f36 1"/>
              <a:gd name="f99" fmla="*/ f83 f35 1"/>
              <a:gd name="f100" fmla="*/ f84 f36 1"/>
              <a:gd name="f101" fmla="*/ f85 f35 1"/>
              <a:gd name="f102" fmla="*/ f8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91" y="f92"/>
              </a:cxn>
              <a:cxn ang="f58">
                <a:pos x="f93" y="f94"/>
              </a:cxn>
              <a:cxn ang="f58">
                <a:pos x="f95" y="f96"/>
              </a:cxn>
              <a:cxn ang="f58">
                <a:pos x="f97" y="f98"/>
              </a:cxn>
              <a:cxn ang="f58">
                <a:pos x="f99" y="f100"/>
              </a:cxn>
              <a:cxn ang="f58">
                <a:pos x="f101" y="f102"/>
              </a:cxn>
              <a:cxn ang="f58">
                <a:pos x="f91" y="f92"/>
              </a:cxn>
            </a:cxnLst>
            <a:rect l="f87" t="f90" r="f88" b="f89"/>
            <a:pathLst>
              <a:path w="218" h="170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6" y="f15"/>
                  <a:pt x="f16" y="f11"/>
                  <a:pt x="f17" y="f18"/>
                </a:cubicBezTo>
                <a:cubicBezTo>
                  <a:pt x="f19" y="f7"/>
                  <a:pt x="f20" y="f21"/>
                  <a:pt x="f22" y="f11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5" y="f29"/>
                  <a:pt x="f23" y="f30"/>
                  <a:pt x="f31" y="f32"/>
                </a:cubicBezTo>
                <a:cubicBezTo>
                  <a:pt x="f33" y="f10"/>
                  <a:pt x="f28" y="f5"/>
                  <a:pt x="f8" y="f5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9" name="Freeform 54">
            <a:extLst>
              <a:ext uri="{FF2B5EF4-FFF2-40B4-BE49-F238E27FC236}">
                <a16:creationId xmlns:a16="http://schemas.microsoft.com/office/drawing/2014/main" id="{42E4FEBB-FF6E-4198-9711-B72784E0DAA4}"/>
              </a:ext>
            </a:extLst>
          </p:cNvPr>
          <p:cNvSpPr/>
          <p:nvPr/>
        </p:nvSpPr>
        <p:spPr>
          <a:xfrm>
            <a:off x="7742233" y="1393829"/>
            <a:ext cx="558798" cy="46354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4"/>
              <a:gd name="f7" fmla="val 169"/>
              <a:gd name="f8" fmla="val 147"/>
              <a:gd name="f9" fmla="val 72"/>
              <a:gd name="f10" fmla="val 142"/>
              <a:gd name="f11" fmla="val 62"/>
              <a:gd name="f12" fmla="val 138"/>
              <a:gd name="f13" fmla="val 55"/>
              <a:gd name="f14" fmla="val 134"/>
              <a:gd name="f15" fmla="val 48"/>
              <a:gd name="f16" fmla="val 127"/>
              <a:gd name="f17" fmla="val 37"/>
              <a:gd name="f18" fmla="val 124"/>
              <a:gd name="f19" fmla="val 25"/>
              <a:gd name="f20" fmla="val 126"/>
              <a:gd name="f21" fmla="val 12"/>
              <a:gd name="f22" fmla="val 8"/>
              <a:gd name="f23" fmla="val 130"/>
              <a:gd name="f24" fmla="val 4"/>
              <a:gd name="f25" fmla="val 133"/>
              <a:gd name="f26" fmla="val 136"/>
              <a:gd name="f27" fmla="val 2"/>
              <a:gd name="f28" fmla="val 141"/>
              <a:gd name="f29" fmla="val 143"/>
              <a:gd name="f30" fmla="val 7"/>
              <a:gd name="f31" fmla="val 156"/>
              <a:gd name="f32" fmla="val 170"/>
              <a:gd name="f33" fmla="val 42"/>
              <a:gd name="f34" fmla="val 181"/>
              <a:gd name="f35" fmla="val 61"/>
              <a:gd name="f36" fmla="val 190"/>
              <a:gd name="f37" fmla="val 75"/>
              <a:gd name="f38" fmla="val 196"/>
              <a:gd name="f39" fmla="val 92"/>
              <a:gd name="f40" fmla="val 107"/>
              <a:gd name="f41" fmla="val 202"/>
              <a:gd name="f42" fmla="val 108"/>
              <a:gd name="f43" fmla="val 201"/>
              <a:gd name="f44" fmla="val 109"/>
              <a:gd name="f45" fmla="val 200"/>
              <a:gd name="f46" fmla="val 110"/>
              <a:gd name="f47" fmla="val 192"/>
              <a:gd name="f48" fmla="val 106"/>
              <a:gd name="f49" fmla="val 183"/>
              <a:gd name="f50" fmla="val 102"/>
              <a:gd name="f51" fmla="val 175"/>
              <a:gd name="f52" fmla="val 98"/>
              <a:gd name="f53" fmla="val 165"/>
              <a:gd name="f54" fmla="val 148"/>
              <a:gd name="f55" fmla="val 140"/>
              <a:gd name="f56" fmla="val 105"/>
              <a:gd name="f57" fmla="val 117"/>
              <a:gd name="f58" fmla="val 139"/>
              <a:gd name="f59" fmla="val 151"/>
              <a:gd name="f60" fmla="val 163"/>
              <a:gd name="f61" fmla="val 122"/>
              <a:gd name="f62" fmla="val 167"/>
              <a:gd name="f63" fmla="val 101"/>
              <a:gd name="f64" fmla="val 96"/>
              <a:gd name="f65" fmla="val 168"/>
              <a:gd name="f66" fmla="val 94"/>
              <a:gd name="f67" fmla="val 50"/>
              <a:gd name="f68" fmla="val 28"/>
              <a:gd name="f69" fmla="val 120"/>
              <a:gd name="f70" fmla="val 118"/>
              <a:gd name="f71" fmla="val 22"/>
              <a:gd name="f72" fmla="val 115"/>
              <a:gd name="f73" fmla="val 21"/>
              <a:gd name="f74" fmla="val 112"/>
              <a:gd name="f75" fmla="val 19"/>
              <a:gd name="f76" fmla="val 20"/>
              <a:gd name="f77" fmla="val 103"/>
              <a:gd name="f78" fmla="val 23"/>
              <a:gd name="f79" fmla="val 26"/>
              <a:gd name="f80" fmla="val 104"/>
              <a:gd name="f81" fmla="val 71"/>
              <a:gd name="f82" fmla="val 129"/>
              <a:gd name="f83" fmla="val 93"/>
              <a:gd name="f84" fmla="val 99"/>
              <a:gd name="f85" fmla="val 145"/>
              <a:gd name="f86" fmla="val 146"/>
              <a:gd name="f87" fmla="val 144"/>
              <a:gd name="f88" fmla="val 100"/>
              <a:gd name="f89" fmla="val 97"/>
              <a:gd name="f90" fmla="val 70"/>
              <a:gd name="f91" fmla="val 123"/>
              <a:gd name="f92" fmla="val 15"/>
              <a:gd name="f93" fmla="val 91"/>
              <a:gd name="f94" fmla="val 13"/>
              <a:gd name="f95" fmla="val 90"/>
              <a:gd name="f96" fmla="val 11"/>
              <a:gd name="f97" fmla="val 88"/>
              <a:gd name="f98" fmla="val 9"/>
              <a:gd name="f99" fmla="val 87"/>
              <a:gd name="f100" fmla="val 5"/>
              <a:gd name="f101" fmla="val 85"/>
              <a:gd name="f102" fmla="val 82"/>
              <a:gd name="f103" fmla="val 3"/>
              <a:gd name="f104" fmla="val 77"/>
              <a:gd name="f105" fmla="val 6"/>
              <a:gd name="f106" fmla="val 16"/>
              <a:gd name="f107" fmla="val 41"/>
              <a:gd name="f108" fmla="val 66"/>
              <a:gd name="f109" fmla="val 119"/>
              <a:gd name="f110" fmla="val 95"/>
              <a:gd name="f111" fmla="val 121"/>
              <a:gd name="f112" fmla="val 125"/>
              <a:gd name="f113" fmla="val 69"/>
              <a:gd name="f114" fmla="val 84"/>
              <a:gd name="f115" fmla="val 68"/>
              <a:gd name="f116" fmla="val 64"/>
              <a:gd name="f117" fmla="val 60"/>
              <a:gd name="f118" fmla="val 53"/>
              <a:gd name="f119" fmla="val 46"/>
              <a:gd name="f120" fmla="val 17"/>
              <a:gd name="f121" fmla="val 52"/>
              <a:gd name="f122" fmla="val 51"/>
              <a:gd name="f123" fmla="val 79"/>
              <a:gd name="f124" fmla="val 116"/>
              <a:gd name="f125" fmla="val 114"/>
              <a:gd name="f126" fmla="val 86"/>
              <a:gd name="f127" fmla="val 63"/>
              <a:gd name="f128" fmla="val 40"/>
              <a:gd name="f129" fmla="val 56"/>
              <a:gd name="f130" fmla="val 38"/>
              <a:gd name="f131" fmla="val 36"/>
              <a:gd name="f132" fmla="val 54"/>
              <a:gd name="f133" fmla="val 34"/>
              <a:gd name="f134" fmla="val 30"/>
              <a:gd name="f135" fmla="val 45"/>
              <a:gd name="f136" fmla="val 31"/>
              <a:gd name="f137" fmla="val 32"/>
              <a:gd name="f138" fmla="val 43"/>
              <a:gd name="f139" fmla="val 47"/>
              <a:gd name="f140" fmla="val 78"/>
              <a:gd name="f141" fmla="val 58"/>
              <a:gd name="f142" fmla="+- 0 0 -90"/>
              <a:gd name="f143" fmla="*/ f3 1 204"/>
              <a:gd name="f144" fmla="*/ f4 1 169"/>
              <a:gd name="f145" fmla="val f5"/>
              <a:gd name="f146" fmla="val f6"/>
              <a:gd name="f147" fmla="val f7"/>
              <a:gd name="f148" fmla="*/ f142 f0 1"/>
              <a:gd name="f149" fmla="+- f147 0 f145"/>
              <a:gd name="f150" fmla="+- f146 0 f145"/>
              <a:gd name="f151" fmla="*/ f148 1 f2"/>
              <a:gd name="f152" fmla="*/ f150 1 204"/>
              <a:gd name="f153" fmla="*/ f149 1 169"/>
              <a:gd name="f154" fmla="*/ 147 f150 1"/>
              <a:gd name="f155" fmla="*/ 72 f149 1"/>
              <a:gd name="f156" fmla="*/ 134 f150 1"/>
              <a:gd name="f157" fmla="*/ 48 f149 1"/>
              <a:gd name="f158" fmla="*/ 126 f150 1"/>
              <a:gd name="f159" fmla="*/ 12 f149 1"/>
              <a:gd name="f160" fmla="*/ 133 f150 1"/>
              <a:gd name="f161" fmla="*/ 0 f149 1"/>
              <a:gd name="f162" fmla="*/ 143 f150 1"/>
              <a:gd name="f163" fmla="*/ 7 f149 1"/>
              <a:gd name="f164" fmla="*/ 181 f150 1"/>
              <a:gd name="f165" fmla="*/ 61 f149 1"/>
              <a:gd name="f166" fmla="*/ 204 f150 1"/>
              <a:gd name="f167" fmla="*/ 107 f149 1"/>
              <a:gd name="f168" fmla="*/ 200 f150 1"/>
              <a:gd name="f169" fmla="*/ 110 f149 1"/>
              <a:gd name="f170" fmla="*/ 175 f150 1"/>
              <a:gd name="f171" fmla="*/ 98 f149 1"/>
              <a:gd name="f172" fmla="*/ 148 f150 1"/>
              <a:gd name="f173" fmla="*/ 141 f150 1"/>
              <a:gd name="f174" fmla="*/ 127 f149 1"/>
              <a:gd name="f175" fmla="*/ 163 f150 1"/>
              <a:gd name="f176" fmla="*/ 163 f149 1"/>
              <a:gd name="f177" fmla="*/ 101 f150 1"/>
              <a:gd name="f178" fmla="*/ 169 f149 1"/>
              <a:gd name="f179" fmla="*/ 94 f150 1"/>
              <a:gd name="f180" fmla="*/ 167 f149 1"/>
              <a:gd name="f181" fmla="*/ 28 f150 1"/>
              <a:gd name="f182" fmla="*/ 120 f149 1"/>
              <a:gd name="f183" fmla="*/ 21 f150 1"/>
              <a:gd name="f184" fmla="*/ 112 f149 1"/>
              <a:gd name="f185" fmla="*/ 20 f150 1"/>
              <a:gd name="f186" fmla="*/ 103 f149 1"/>
              <a:gd name="f187" fmla="*/ 104 f149 1"/>
              <a:gd name="f188" fmla="*/ 93 f150 1"/>
              <a:gd name="f189" fmla="*/ 142 f149 1"/>
              <a:gd name="f190" fmla="*/ 102 f150 1"/>
              <a:gd name="f191" fmla="*/ 146 f149 1"/>
              <a:gd name="f192" fmla="*/ 104 f150 1"/>
              <a:gd name="f193" fmla="*/ 144 f149 1"/>
              <a:gd name="f194" fmla="*/ 97 f150 1"/>
              <a:gd name="f195" fmla="*/ 139 f149 1"/>
              <a:gd name="f196" fmla="*/ 15 f150 1"/>
              <a:gd name="f197" fmla="*/ 91 f149 1"/>
              <a:gd name="f198" fmla="*/ 9 f150 1"/>
              <a:gd name="f199" fmla="*/ 87 f149 1"/>
              <a:gd name="f200" fmla="*/ 3 f150 1"/>
              <a:gd name="f201" fmla="*/ 77 f149 1"/>
              <a:gd name="f202" fmla="*/ 16 f150 1"/>
              <a:gd name="f203" fmla="*/ 75 f149 1"/>
              <a:gd name="f204" fmla="*/ 91 f150 1"/>
              <a:gd name="f205" fmla="*/ 119 f149 1"/>
              <a:gd name="f206" fmla="*/ 125 f149 1"/>
              <a:gd name="f207" fmla="*/ 106 f150 1"/>
              <a:gd name="f208" fmla="*/ 122 f149 1"/>
              <a:gd name="f209" fmla="*/ 117 f149 1"/>
              <a:gd name="f210" fmla="*/ 13 f150 1"/>
              <a:gd name="f211" fmla="*/ 68 f149 1"/>
              <a:gd name="f212" fmla="*/ 6 f150 1"/>
              <a:gd name="f213" fmla="*/ 53 f149 1"/>
              <a:gd name="f214" fmla="*/ 23 f150 1"/>
              <a:gd name="f215" fmla="*/ 52 f149 1"/>
              <a:gd name="f216" fmla="*/ 107 f150 1"/>
              <a:gd name="f217" fmla="*/ 100 f149 1"/>
              <a:gd name="f218" fmla="*/ 115 f150 1"/>
              <a:gd name="f219" fmla="*/ 116 f150 1"/>
              <a:gd name="f220" fmla="*/ 101 f149 1"/>
              <a:gd name="f221" fmla="*/ 109 f150 1"/>
              <a:gd name="f222" fmla="*/ 96 f149 1"/>
              <a:gd name="f223" fmla="*/ 40 f150 1"/>
              <a:gd name="f224" fmla="*/ 56 f149 1"/>
              <a:gd name="f225" fmla="*/ 36 f150 1"/>
              <a:gd name="f226" fmla="*/ 31 f150 1"/>
              <a:gd name="f227" fmla="*/ 42 f149 1"/>
              <a:gd name="f228" fmla="*/ 43 f150 1"/>
              <a:gd name="f229" fmla="*/ 38 f149 1"/>
              <a:gd name="f230" fmla="*/ 78 f150 1"/>
              <a:gd name="f231" fmla="*/ 51 f149 1"/>
              <a:gd name="f232" fmla="*/ 130 f150 1"/>
              <a:gd name="f233" fmla="*/ 70 f149 1"/>
              <a:gd name="f234" fmla="+- f151 0 f1"/>
              <a:gd name="f235" fmla="*/ f154 1 204"/>
              <a:gd name="f236" fmla="*/ f155 1 169"/>
              <a:gd name="f237" fmla="*/ f156 1 204"/>
              <a:gd name="f238" fmla="*/ f157 1 169"/>
              <a:gd name="f239" fmla="*/ f158 1 204"/>
              <a:gd name="f240" fmla="*/ f159 1 169"/>
              <a:gd name="f241" fmla="*/ f160 1 204"/>
              <a:gd name="f242" fmla="*/ f161 1 169"/>
              <a:gd name="f243" fmla="*/ f162 1 204"/>
              <a:gd name="f244" fmla="*/ f163 1 169"/>
              <a:gd name="f245" fmla="*/ f164 1 204"/>
              <a:gd name="f246" fmla="*/ f165 1 169"/>
              <a:gd name="f247" fmla="*/ f166 1 204"/>
              <a:gd name="f248" fmla="*/ f167 1 169"/>
              <a:gd name="f249" fmla="*/ f168 1 204"/>
              <a:gd name="f250" fmla="*/ f169 1 169"/>
              <a:gd name="f251" fmla="*/ f170 1 204"/>
              <a:gd name="f252" fmla="*/ f171 1 169"/>
              <a:gd name="f253" fmla="*/ f172 1 204"/>
              <a:gd name="f254" fmla="*/ f173 1 204"/>
              <a:gd name="f255" fmla="*/ f174 1 169"/>
              <a:gd name="f256" fmla="*/ f175 1 204"/>
              <a:gd name="f257" fmla="*/ f176 1 169"/>
              <a:gd name="f258" fmla="*/ f177 1 204"/>
              <a:gd name="f259" fmla="*/ f178 1 169"/>
              <a:gd name="f260" fmla="*/ f179 1 204"/>
              <a:gd name="f261" fmla="*/ f180 1 169"/>
              <a:gd name="f262" fmla="*/ f181 1 204"/>
              <a:gd name="f263" fmla="*/ f182 1 169"/>
              <a:gd name="f264" fmla="*/ f183 1 204"/>
              <a:gd name="f265" fmla="*/ f184 1 169"/>
              <a:gd name="f266" fmla="*/ f185 1 204"/>
              <a:gd name="f267" fmla="*/ f186 1 169"/>
              <a:gd name="f268" fmla="*/ f187 1 169"/>
              <a:gd name="f269" fmla="*/ f188 1 204"/>
              <a:gd name="f270" fmla="*/ f189 1 169"/>
              <a:gd name="f271" fmla="*/ f190 1 204"/>
              <a:gd name="f272" fmla="*/ f191 1 169"/>
              <a:gd name="f273" fmla="*/ f192 1 204"/>
              <a:gd name="f274" fmla="*/ f193 1 169"/>
              <a:gd name="f275" fmla="*/ f194 1 204"/>
              <a:gd name="f276" fmla="*/ f195 1 169"/>
              <a:gd name="f277" fmla="*/ f196 1 204"/>
              <a:gd name="f278" fmla="*/ f197 1 169"/>
              <a:gd name="f279" fmla="*/ f198 1 204"/>
              <a:gd name="f280" fmla="*/ f199 1 169"/>
              <a:gd name="f281" fmla="*/ f200 1 204"/>
              <a:gd name="f282" fmla="*/ f201 1 169"/>
              <a:gd name="f283" fmla="*/ f202 1 204"/>
              <a:gd name="f284" fmla="*/ f203 1 169"/>
              <a:gd name="f285" fmla="*/ f204 1 204"/>
              <a:gd name="f286" fmla="*/ f205 1 169"/>
              <a:gd name="f287" fmla="*/ f206 1 169"/>
              <a:gd name="f288" fmla="*/ f207 1 204"/>
              <a:gd name="f289" fmla="*/ f208 1 169"/>
              <a:gd name="f290" fmla="*/ f209 1 169"/>
              <a:gd name="f291" fmla="*/ f210 1 204"/>
              <a:gd name="f292" fmla="*/ f211 1 169"/>
              <a:gd name="f293" fmla="*/ f212 1 204"/>
              <a:gd name="f294" fmla="*/ f213 1 169"/>
              <a:gd name="f295" fmla="*/ f214 1 204"/>
              <a:gd name="f296" fmla="*/ f215 1 169"/>
              <a:gd name="f297" fmla="*/ f216 1 204"/>
              <a:gd name="f298" fmla="*/ f217 1 169"/>
              <a:gd name="f299" fmla="*/ f218 1 204"/>
              <a:gd name="f300" fmla="*/ f219 1 204"/>
              <a:gd name="f301" fmla="*/ f220 1 169"/>
              <a:gd name="f302" fmla="*/ f221 1 204"/>
              <a:gd name="f303" fmla="*/ f222 1 169"/>
              <a:gd name="f304" fmla="*/ f223 1 204"/>
              <a:gd name="f305" fmla="*/ f224 1 169"/>
              <a:gd name="f306" fmla="*/ f225 1 204"/>
              <a:gd name="f307" fmla="*/ f226 1 204"/>
              <a:gd name="f308" fmla="*/ f227 1 169"/>
              <a:gd name="f309" fmla="*/ f228 1 204"/>
              <a:gd name="f310" fmla="*/ f229 1 169"/>
              <a:gd name="f311" fmla="*/ f230 1 204"/>
              <a:gd name="f312" fmla="*/ f231 1 169"/>
              <a:gd name="f313" fmla="*/ f232 1 204"/>
              <a:gd name="f314" fmla="*/ f233 1 169"/>
              <a:gd name="f315" fmla="*/ 0 1 f152"/>
              <a:gd name="f316" fmla="*/ f146 1 f152"/>
              <a:gd name="f317" fmla="*/ 0 1 f153"/>
              <a:gd name="f318" fmla="*/ f147 1 f153"/>
              <a:gd name="f319" fmla="*/ f235 1 f152"/>
              <a:gd name="f320" fmla="*/ f236 1 f153"/>
              <a:gd name="f321" fmla="*/ f237 1 f152"/>
              <a:gd name="f322" fmla="*/ f238 1 f153"/>
              <a:gd name="f323" fmla="*/ f239 1 f152"/>
              <a:gd name="f324" fmla="*/ f240 1 f153"/>
              <a:gd name="f325" fmla="*/ f241 1 f152"/>
              <a:gd name="f326" fmla="*/ f242 1 f153"/>
              <a:gd name="f327" fmla="*/ f243 1 f152"/>
              <a:gd name="f328" fmla="*/ f244 1 f153"/>
              <a:gd name="f329" fmla="*/ f245 1 f152"/>
              <a:gd name="f330" fmla="*/ f246 1 f153"/>
              <a:gd name="f331" fmla="*/ f247 1 f152"/>
              <a:gd name="f332" fmla="*/ f248 1 f153"/>
              <a:gd name="f333" fmla="*/ f249 1 f152"/>
              <a:gd name="f334" fmla="*/ f250 1 f153"/>
              <a:gd name="f335" fmla="*/ f251 1 f152"/>
              <a:gd name="f336" fmla="*/ f252 1 f153"/>
              <a:gd name="f337" fmla="*/ f253 1 f152"/>
              <a:gd name="f338" fmla="*/ f254 1 f152"/>
              <a:gd name="f339" fmla="*/ f255 1 f153"/>
              <a:gd name="f340" fmla="*/ f256 1 f152"/>
              <a:gd name="f341" fmla="*/ f257 1 f153"/>
              <a:gd name="f342" fmla="*/ f258 1 f152"/>
              <a:gd name="f343" fmla="*/ f259 1 f153"/>
              <a:gd name="f344" fmla="*/ f260 1 f152"/>
              <a:gd name="f345" fmla="*/ f261 1 f153"/>
              <a:gd name="f346" fmla="*/ f262 1 f152"/>
              <a:gd name="f347" fmla="*/ f263 1 f153"/>
              <a:gd name="f348" fmla="*/ f264 1 f152"/>
              <a:gd name="f349" fmla="*/ f265 1 f153"/>
              <a:gd name="f350" fmla="*/ f266 1 f152"/>
              <a:gd name="f351" fmla="*/ f267 1 f153"/>
              <a:gd name="f352" fmla="*/ f268 1 f153"/>
              <a:gd name="f353" fmla="*/ f269 1 f152"/>
              <a:gd name="f354" fmla="*/ f270 1 f153"/>
              <a:gd name="f355" fmla="*/ f271 1 f152"/>
              <a:gd name="f356" fmla="*/ f272 1 f153"/>
              <a:gd name="f357" fmla="*/ f273 1 f152"/>
              <a:gd name="f358" fmla="*/ f274 1 f153"/>
              <a:gd name="f359" fmla="*/ f275 1 f152"/>
              <a:gd name="f360" fmla="*/ f276 1 f153"/>
              <a:gd name="f361" fmla="*/ f277 1 f152"/>
              <a:gd name="f362" fmla="*/ f278 1 f153"/>
              <a:gd name="f363" fmla="*/ f279 1 f152"/>
              <a:gd name="f364" fmla="*/ f280 1 f153"/>
              <a:gd name="f365" fmla="*/ f281 1 f152"/>
              <a:gd name="f366" fmla="*/ f282 1 f153"/>
              <a:gd name="f367" fmla="*/ f283 1 f152"/>
              <a:gd name="f368" fmla="*/ f284 1 f153"/>
              <a:gd name="f369" fmla="*/ f285 1 f152"/>
              <a:gd name="f370" fmla="*/ f286 1 f153"/>
              <a:gd name="f371" fmla="*/ f287 1 f153"/>
              <a:gd name="f372" fmla="*/ f288 1 f152"/>
              <a:gd name="f373" fmla="*/ f289 1 f153"/>
              <a:gd name="f374" fmla="*/ f290 1 f153"/>
              <a:gd name="f375" fmla="*/ f291 1 f152"/>
              <a:gd name="f376" fmla="*/ f292 1 f153"/>
              <a:gd name="f377" fmla="*/ f293 1 f152"/>
              <a:gd name="f378" fmla="*/ f294 1 f153"/>
              <a:gd name="f379" fmla="*/ f295 1 f152"/>
              <a:gd name="f380" fmla="*/ f296 1 f153"/>
              <a:gd name="f381" fmla="*/ f297 1 f152"/>
              <a:gd name="f382" fmla="*/ f298 1 f153"/>
              <a:gd name="f383" fmla="*/ f299 1 f152"/>
              <a:gd name="f384" fmla="*/ f300 1 f152"/>
              <a:gd name="f385" fmla="*/ f301 1 f153"/>
              <a:gd name="f386" fmla="*/ f302 1 f152"/>
              <a:gd name="f387" fmla="*/ f303 1 f153"/>
              <a:gd name="f388" fmla="*/ f304 1 f152"/>
              <a:gd name="f389" fmla="*/ f305 1 f153"/>
              <a:gd name="f390" fmla="*/ f306 1 f152"/>
              <a:gd name="f391" fmla="*/ f307 1 f152"/>
              <a:gd name="f392" fmla="*/ f308 1 f153"/>
              <a:gd name="f393" fmla="*/ f309 1 f152"/>
              <a:gd name="f394" fmla="*/ f310 1 f153"/>
              <a:gd name="f395" fmla="*/ f311 1 f152"/>
              <a:gd name="f396" fmla="*/ f312 1 f153"/>
              <a:gd name="f397" fmla="*/ f313 1 f152"/>
              <a:gd name="f398" fmla="*/ f314 1 f153"/>
              <a:gd name="f399" fmla="*/ f315 f143 1"/>
              <a:gd name="f400" fmla="*/ f316 f143 1"/>
              <a:gd name="f401" fmla="*/ f318 f144 1"/>
              <a:gd name="f402" fmla="*/ f317 f144 1"/>
              <a:gd name="f403" fmla="*/ f319 f143 1"/>
              <a:gd name="f404" fmla="*/ f320 f144 1"/>
              <a:gd name="f405" fmla="*/ f321 f143 1"/>
              <a:gd name="f406" fmla="*/ f322 f144 1"/>
              <a:gd name="f407" fmla="*/ f323 f143 1"/>
              <a:gd name="f408" fmla="*/ f324 f144 1"/>
              <a:gd name="f409" fmla="*/ f325 f143 1"/>
              <a:gd name="f410" fmla="*/ f326 f144 1"/>
              <a:gd name="f411" fmla="*/ f327 f143 1"/>
              <a:gd name="f412" fmla="*/ f328 f144 1"/>
              <a:gd name="f413" fmla="*/ f329 f143 1"/>
              <a:gd name="f414" fmla="*/ f330 f144 1"/>
              <a:gd name="f415" fmla="*/ f331 f143 1"/>
              <a:gd name="f416" fmla="*/ f332 f144 1"/>
              <a:gd name="f417" fmla="*/ f333 f143 1"/>
              <a:gd name="f418" fmla="*/ f334 f144 1"/>
              <a:gd name="f419" fmla="*/ f335 f143 1"/>
              <a:gd name="f420" fmla="*/ f336 f144 1"/>
              <a:gd name="f421" fmla="*/ f337 f143 1"/>
              <a:gd name="f422" fmla="*/ f338 f143 1"/>
              <a:gd name="f423" fmla="*/ f339 f144 1"/>
              <a:gd name="f424" fmla="*/ f340 f143 1"/>
              <a:gd name="f425" fmla="*/ f341 f144 1"/>
              <a:gd name="f426" fmla="*/ f342 f143 1"/>
              <a:gd name="f427" fmla="*/ f343 f144 1"/>
              <a:gd name="f428" fmla="*/ f344 f143 1"/>
              <a:gd name="f429" fmla="*/ f345 f144 1"/>
              <a:gd name="f430" fmla="*/ f346 f143 1"/>
              <a:gd name="f431" fmla="*/ f347 f144 1"/>
              <a:gd name="f432" fmla="*/ f348 f143 1"/>
              <a:gd name="f433" fmla="*/ f349 f144 1"/>
              <a:gd name="f434" fmla="*/ f350 f143 1"/>
              <a:gd name="f435" fmla="*/ f351 f144 1"/>
              <a:gd name="f436" fmla="*/ f352 f144 1"/>
              <a:gd name="f437" fmla="*/ f353 f143 1"/>
              <a:gd name="f438" fmla="*/ f354 f144 1"/>
              <a:gd name="f439" fmla="*/ f355 f143 1"/>
              <a:gd name="f440" fmla="*/ f356 f144 1"/>
              <a:gd name="f441" fmla="*/ f357 f143 1"/>
              <a:gd name="f442" fmla="*/ f358 f144 1"/>
              <a:gd name="f443" fmla="*/ f359 f143 1"/>
              <a:gd name="f444" fmla="*/ f360 f144 1"/>
              <a:gd name="f445" fmla="*/ f361 f143 1"/>
              <a:gd name="f446" fmla="*/ f362 f144 1"/>
              <a:gd name="f447" fmla="*/ f363 f143 1"/>
              <a:gd name="f448" fmla="*/ f364 f144 1"/>
              <a:gd name="f449" fmla="*/ f365 f143 1"/>
              <a:gd name="f450" fmla="*/ f366 f144 1"/>
              <a:gd name="f451" fmla="*/ f367 f143 1"/>
              <a:gd name="f452" fmla="*/ f368 f144 1"/>
              <a:gd name="f453" fmla="*/ f369 f143 1"/>
              <a:gd name="f454" fmla="*/ f370 f144 1"/>
              <a:gd name="f455" fmla="*/ f371 f144 1"/>
              <a:gd name="f456" fmla="*/ f372 f143 1"/>
              <a:gd name="f457" fmla="*/ f373 f144 1"/>
              <a:gd name="f458" fmla="*/ f374 f144 1"/>
              <a:gd name="f459" fmla="*/ f375 f143 1"/>
              <a:gd name="f460" fmla="*/ f376 f144 1"/>
              <a:gd name="f461" fmla="*/ f377 f143 1"/>
              <a:gd name="f462" fmla="*/ f378 f144 1"/>
              <a:gd name="f463" fmla="*/ f379 f143 1"/>
              <a:gd name="f464" fmla="*/ f380 f144 1"/>
              <a:gd name="f465" fmla="*/ f381 f143 1"/>
              <a:gd name="f466" fmla="*/ f382 f144 1"/>
              <a:gd name="f467" fmla="*/ f383 f143 1"/>
              <a:gd name="f468" fmla="*/ f384 f143 1"/>
              <a:gd name="f469" fmla="*/ f385 f144 1"/>
              <a:gd name="f470" fmla="*/ f386 f143 1"/>
              <a:gd name="f471" fmla="*/ f387 f144 1"/>
              <a:gd name="f472" fmla="*/ f388 f143 1"/>
              <a:gd name="f473" fmla="*/ f389 f144 1"/>
              <a:gd name="f474" fmla="*/ f390 f143 1"/>
              <a:gd name="f475" fmla="*/ f391 f143 1"/>
              <a:gd name="f476" fmla="*/ f392 f144 1"/>
              <a:gd name="f477" fmla="*/ f393 f143 1"/>
              <a:gd name="f478" fmla="*/ f394 f144 1"/>
              <a:gd name="f479" fmla="*/ f395 f143 1"/>
              <a:gd name="f480" fmla="*/ f396 f144 1"/>
              <a:gd name="f481" fmla="*/ f397 f143 1"/>
              <a:gd name="f482" fmla="*/ f398 f1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4">
                <a:pos x="f403" y="f404"/>
              </a:cxn>
              <a:cxn ang="f234">
                <a:pos x="f405" y="f406"/>
              </a:cxn>
              <a:cxn ang="f234">
                <a:pos x="f407" y="f408"/>
              </a:cxn>
              <a:cxn ang="f234">
                <a:pos x="f409" y="f410"/>
              </a:cxn>
              <a:cxn ang="f234">
                <a:pos x="f411" y="f412"/>
              </a:cxn>
              <a:cxn ang="f234">
                <a:pos x="f413" y="f414"/>
              </a:cxn>
              <a:cxn ang="f234">
                <a:pos x="f415" y="f416"/>
              </a:cxn>
              <a:cxn ang="f234">
                <a:pos x="f417" y="f418"/>
              </a:cxn>
              <a:cxn ang="f234">
                <a:pos x="f419" y="f420"/>
              </a:cxn>
              <a:cxn ang="f234">
                <a:pos x="f421" y="f420"/>
              </a:cxn>
              <a:cxn ang="f234">
                <a:pos x="f422" y="f423"/>
              </a:cxn>
              <a:cxn ang="f234">
                <a:pos x="f424" y="f425"/>
              </a:cxn>
              <a:cxn ang="f234">
                <a:pos x="f426" y="f427"/>
              </a:cxn>
              <a:cxn ang="f234">
                <a:pos x="f428" y="f429"/>
              </a:cxn>
              <a:cxn ang="f234">
                <a:pos x="f430" y="f431"/>
              </a:cxn>
              <a:cxn ang="f234">
                <a:pos x="f432" y="f433"/>
              </a:cxn>
              <a:cxn ang="f234">
                <a:pos x="f434" y="f435"/>
              </a:cxn>
              <a:cxn ang="f234">
                <a:pos x="f430" y="f436"/>
              </a:cxn>
              <a:cxn ang="f234">
                <a:pos x="f437" y="f438"/>
              </a:cxn>
              <a:cxn ang="f234">
                <a:pos x="f439" y="f440"/>
              </a:cxn>
              <a:cxn ang="f234">
                <a:pos x="f441" y="f442"/>
              </a:cxn>
              <a:cxn ang="f234">
                <a:pos x="f443" y="f444"/>
              </a:cxn>
              <a:cxn ang="f234">
                <a:pos x="f445" y="f446"/>
              </a:cxn>
              <a:cxn ang="f234">
                <a:pos x="f447" y="f448"/>
              </a:cxn>
              <a:cxn ang="f234">
                <a:pos x="f449" y="f450"/>
              </a:cxn>
              <a:cxn ang="f234">
                <a:pos x="f451" y="f452"/>
              </a:cxn>
              <a:cxn ang="f234">
                <a:pos x="f453" y="f454"/>
              </a:cxn>
              <a:cxn ang="f234">
                <a:pos x="f441" y="f455"/>
              </a:cxn>
              <a:cxn ang="f234">
                <a:pos x="f456" y="f457"/>
              </a:cxn>
              <a:cxn ang="f234">
                <a:pos x="f443" y="f458"/>
              </a:cxn>
              <a:cxn ang="f234">
                <a:pos x="f459" y="f460"/>
              </a:cxn>
              <a:cxn ang="f234">
                <a:pos x="f461" y="f462"/>
              </a:cxn>
              <a:cxn ang="f234">
                <a:pos x="f463" y="f464"/>
              </a:cxn>
              <a:cxn ang="f234">
                <a:pos x="f465" y="f466"/>
              </a:cxn>
              <a:cxn ang="f234">
                <a:pos x="f467" y="f436"/>
              </a:cxn>
              <a:cxn ang="f234">
                <a:pos x="f468" y="f469"/>
              </a:cxn>
              <a:cxn ang="f234">
                <a:pos x="f470" y="f471"/>
              </a:cxn>
              <a:cxn ang="f234">
                <a:pos x="f472" y="f473"/>
              </a:cxn>
              <a:cxn ang="f234">
                <a:pos x="f474" y="f462"/>
              </a:cxn>
              <a:cxn ang="f234">
                <a:pos x="f475" y="f476"/>
              </a:cxn>
              <a:cxn ang="f234">
                <a:pos x="f477" y="f478"/>
              </a:cxn>
              <a:cxn ang="f234">
                <a:pos x="f479" y="f480"/>
              </a:cxn>
              <a:cxn ang="f234">
                <a:pos x="f481" y="f482"/>
              </a:cxn>
              <a:cxn ang="f234">
                <a:pos x="f403" y="f404"/>
              </a:cxn>
            </a:cxnLst>
            <a:rect l="f399" t="f402" r="f400" b="f401"/>
            <a:pathLst>
              <a:path w="204" h="169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16" y="f22"/>
                  <a:pt x="f23" y="f24"/>
                  <a:pt x="f25" y="f5"/>
                </a:cubicBezTo>
                <a:cubicBezTo>
                  <a:pt x="f26" y="f27"/>
                  <a:pt x="f28" y="f24"/>
                  <a:pt x="f29" y="f30"/>
                </a:cubicBezTo>
                <a:cubicBezTo>
                  <a:pt x="f31" y="f19"/>
                  <a:pt x="f32" y="f33"/>
                  <a:pt x="f34" y="f35"/>
                </a:cubicBezTo>
                <a:cubicBezTo>
                  <a:pt x="f36" y="f37"/>
                  <a:pt x="f38" y="f39"/>
                  <a:pt x="f6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39"/>
                  <a:pt x="f31" y="f39"/>
                  <a:pt x="f54" y="f52"/>
                </a:cubicBezTo>
                <a:cubicBezTo>
                  <a:pt x="f55" y="f56"/>
                  <a:pt x="f26" y="f57"/>
                  <a:pt x="f28" y="f16"/>
                </a:cubicBezTo>
                <a:cubicBezTo>
                  <a:pt x="f54" y="f58"/>
                  <a:pt x="f31" y="f59"/>
                  <a:pt x="f60" y="f60"/>
                </a:cubicBezTo>
                <a:cubicBezTo>
                  <a:pt x="f29" y="f53"/>
                  <a:pt x="f61" y="f62"/>
                  <a:pt x="f63" y="f7"/>
                </a:cubicBezTo>
                <a:cubicBezTo>
                  <a:pt x="f52" y="f7"/>
                  <a:pt x="f64" y="f65"/>
                  <a:pt x="f66" y="f62"/>
                </a:cubicBezTo>
                <a:cubicBezTo>
                  <a:pt x="f9" y="f59"/>
                  <a:pt x="f67" y="f26"/>
                  <a:pt x="f68" y="f69"/>
                </a:cubicBezTo>
                <a:cubicBezTo>
                  <a:pt x="f19" y="f70"/>
                  <a:pt x="f71" y="f72"/>
                  <a:pt x="f73" y="f74"/>
                </a:cubicBezTo>
                <a:cubicBezTo>
                  <a:pt x="f75" y="f44"/>
                  <a:pt x="f76" y="f48"/>
                  <a:pt x="f76" y="f77"/>
                </a:cubicBezTo>
                <a:cubicBezTo>
                  <a:pt x="f78" y="f77"/>
                  <a:pt x="f79" y="f77"/>
                  <a:pt x="f68" y="f80"/>
                </a:cubicBezTo>
                <a:cubicBezTo>
                  <a:pt x="f67" y="f57"/>
                  <a:pt x="f81" y="f82"/>
                  <a:pt x="f83" y="f10"/>
                </a:cubicBezTo>
                <a:cubicBezTo>
                  <a:pt x="f64" y="f29"/>
                  <a:pt x="f84" y="f85"/>
                  <a:pt x="f50" y="f86"/>
                </a:cubicBezTo>
                <a:cubicBezTo>
                  <a:pt x="f77" y="f86"/>
                  <a:pt x="f80" y="f85"/>
                  <a:pt x="f80" y="f87"/>
                </a:cubicBezTo>
                <a:cubicBezTo>
                  <a:pt x="f50" y="f10"/>
                  <a:pt x="f88" y="f55"/>
                  <a:pt x="f89" y="f58"/>
                </a:cubicBezTo>
                <a:cubicBezTo>
                  <a:pt x="f90" y="f91"/>
                  <a:pt x="f33" y="f40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5" y="f102"/>
                  <a:pt x="f103" y="f104"/>
                </a:cubicBezTo>
                <a:cubicBezTo>
                  <a:pt x="f105" y="f81"/>
                  <a:pt x="f96" y="f9"/>
                  <a:pt x="f106" y="f37"/>
                </a:cubicBezTo>
                <a:cubicBezTo>
                  <a:pt x="f107" y="f95"/>
                  <a:pt x="f108" y="f80"/>
                  <a:pt x="f93" y="f109"/>
                </a:cubicBezTo>
                <a:cubicBezTo>
                  <a:pt x="f110" y="f111"/>
                  <a:pt x="f88" y="f91"/>
                  <a:pt x="f80" y="f112"/>
                </a:cubicBezTo>
                <a:cubicBezTo>
                  <a:pt x="f80" y="f18"/>
                  <a:pt x="f56" y="f91"/>
                  <a:pt x="f48" y="f61"/>
                </a:cubicBezTo>
                <a:cubicBezTo>
                  <a:pt x="f77" y="f69"/>
                  <a:pt x="f88" y="f70"/>
                  <a:pt x="f89" y="f57"/>
                </a:cubicBezTo>
                <a:cubicBezTo>
                  <a:pt x="f113" y="f88"/>
                  <a:pt x="f107" y="f114"/>
                  <a:pt x="f94" y="f115"/>
                </a:cubicBezTo>
                <a:cubicBezTo>
                  <a:pt x="f30" y="f116"/>
                  <a:pt x="f27" y="f117"/>
                  <a:pt x="f105" y="f118"/>
                </a:cubicBezTo>
                <a:cubicBezTo>
                  <a:pt x="f96" y="f119"/>
                  <a:pt x="f120" y="f15"/>
                  <a:pt x="f78" y="f121"/>
                </a:cubicBezTo>
                <a:cubicBezTo>
                  <a:pt x="f122" y="f115"/>
                  <a:pt x="f123" y="f114"/>
                  <a:pt x="f40" y="f88"/>
                </a:cubicBezTo>
                <a:cubicBezTo>
                  <a:pt x="f44" y="f50"/>
                  <a:pt x="f74" y="f77"/>
                  <a:pt x="f72" y="f80"/>
                </a:cubicBezTo>
                <a:cubicBezTo>
                  <a:pt x="f72" y="f77"/>
                  <a:pt x="f124" y="f50"/>
                  <a:pt x="f124" y="f63"/>
                </a:cubicBezTo>
                <a:cubicBezTo>
                  <a:pt x="f125" y="f88"/>
                  <a:pt x="f74" y="f52"/>
                  <a:pt x="f44" y="f64"/>
                </a:cubicBezTo>
                <a:cubicBezTo>
                  <a:pt x="f126" y="f102"/>
                  <a:pt x="f127" y="f113"/>
                  <a:pt x="f128" y="f129"/>
                </a:cubicBezTo>
                <a:cubicBezTo>
                  <a:pt x="f130" y="f13"/>
                  <a:pt x="f131" y="f132"/>
                  <a:pt x="f131" y="f118"/>
                </a:cubicBezTo>
                <a:cubicBezTo>
                  <a:pt x="f133" y="f67"/>
                  <a:pt x="f134" y="f135"/>
                  <a:pt x="f136" y="f33"/>
                </a:cubicBezTo>
                <a:cubicBezTo>
                  <a:pt x="f137" y="f131"/>
                  <a:pt x="f130" y="f131"/>
                  <a:pt x="f138" y="f130"/>
                </a:cubicBezTo>
                <a:cubicBezTo>
                  <a:pt x="f13" y="f33"/>
                  <a:pt x="f108" y="f139"/>
                  <a:pt x="f140" y="f122"/>
                </a:cubicBezTo>
                <a:cubicBezTo>
                  <a:pt x="f110" y="f141"/>
                  <a:pt x="f74" y="f116"/>
                  <a:pt x="f23" y="f90"/>
                </a:cubicBezTo>
                <a:cubicBezTo>
                  <a:pt x="f14" y="f81"/>
                  <a:pt x="f58" y="f81"/>
                  <a:pt x="f8" y="f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0" name="Freeform 55">
            <a:extLst>
              <a:ext uri="{FF2B5EF4-FFF2-40B4-BE49-F238E27FC236}">
                <a16:creationId xmlns:a16="http://schemas.microsoft.com/office/drawing/2014/main" id="{950C8C07-3DF6-B9BE-8A80-02639503D73C}"/>
              </a:ext>
            </a:extLst>
          </p:cNvPr>
          <p:cNvSpPr/>
          <p:nvPr/>
        </p:nvSpPr>
        <p:spPr>
          <a:xfrm>
            <a:off x="6908804" y="1852610"/>
            <a:ext cx="328617" cy="3556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0"/>
              <a:gd name="f7" fmla="val 130"/>
              <a:gd name="f8" fmla="val 50"/>
              <a:gd name="f9" fmla="val 29"/>
              <a:gd name="f10" fmla="val 42"/>
              <a:gd name="f11" fmla="val 25"/>
              <a:gd name="f12" fmla="val 67"/>
              <a:gd name="f13" fmla="val 70"/>
              <a:gd name="f14" fmla="val 43"/>
              <a:gd name="f15" fmla="val 85"/>
              <a:gd name="f16" fmla="val 78"/>
              <a:gd name="f17" fmla="val 104"/>
              <a:gd name="f18" fmla="val 108"/>
              <a:gd name="f19" fmla="val 113"/>
              <a:gd name="f20" fmla="val 97"/>
              <a:gd name="f21" fmla="val 121"/>
              <a:gd name="f22" fmla="val 86"/>
              <a:gd name="f23" fmla="val 60"/>
              <a:gd name="f24" fmla="val 81"/>
              <a:gd name="f25" fmla="val 46"/>
              <a:gd name="f26" fmla="val 69"/>
              <a:gd name="f27" fmla="+- 0 0 -90"/>
              <a:gd name="f28" fmla="*/ f3 1 120"/>
              <a:gd name="f29" fmla="*/ f4 1 130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120"/>
              <a:gd name="f38" fmla="*/ f34 1 130"/>
              <a:gd name="f39" fmla="*/ 0 f35 1"/>
              <a:gd name="f40" fmla="*/ 50 f34 1"/>
              <a:gd name="f41" fmla="*/ 67 f35 1"/>
              <a:gd name="f42" fmla="*/ 0 f34 1"/>
              <a:gd name="f43" fmla="*/ 120 f35 1"/>
              <a:gd name="f44" fmla="*/ 104 f34 1"/>
              <a:gd name="f45" fmla="*/ 86 f35 1"/>
              <a:gd name="f46" fmla="*/ 130 f34 1"/>
              <a:gd name="f47" fmla="+- f36 0 f1"/>
              <a:gd name="f48" fmla="*/ f39 1 120"/>
              <a:gd name="f49" fmla="*/ f40 1 130"/>
              <a:gd name="f50" fmla="*/ f41 1 120"/>
              <a:gd name="f51" fmla="*/ f42 1 130"/>
              <a:gd name="f52" fmla="*/ f43 1 120"/>
              <a:gd name="f53" fmla="*/ f44 1 130"/>
              <a:gd name="f54" fmla="*/ f45 1 120"/>
              <a:gd name="f55" fmla="*/ f46 1 130"/>
              <a:gd name="f56" fmla="*/ 0 1 f37"/>
              <a:gd name="f57" fmla="*/ f31 1 f37"/>
              <a:gd name="f58" fmla="*/ 0 1 f38"/>
              <a:gd name="f59" fmla="*/ f32 1 f38"/>
              <a:gd name="f60" fmla="*/ f48 1 f37"/>
              <a:gd name="f61" fmla="*/ f49 1 f38"/>
              <a:gd name="f62" fmla="*/ f50 1 f37"/>
              <a:gd name="f63" fmla="*/ f51 1 f38"/>
              <a:gd name="f64" fmla="*/ f52 1 f37"/>
              <a:gd name="f65" fmla="*/ f53 1 f38"/>
              <a:gd name="f66" fmla="*/ f54 1 f37"/>
              <a:gd name="f67" fmla="*/ f55 1 f38"/>
              <a:gd name="f68" fmla="*/ f56 f28 1"/>
              <a:gd name="f69" fmla="*/ f57 f28 1"/>
              <a:gd name="f70" fmla="*/ f59 f29 1"/>
              <a:gd name="f71" fmla="*/ f58 f29 1"/>
              <a:gd name="f72" fmla="*/ f60 f28 1"/>
              <a:gd name="f73" fmla="*/ f61 f29 1"/>
              <a:gd name="f74" fmla="*/ f62 f28 1"/>
              <a:gd name="f75" fmla="*/ f63 f29 1"/>
              <a:gd name="f76" fmla="*/ f64 f28 1"/>
              <a:gd name="f77" fmla="*/ f65 f29 1"/>
              <a:gd name="f78" fmla="*/ f66 f28 1"/>
              <a:gd name="f79" fmla="*/ f67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2" y="f73"/>
              </a:cxn>
              <a:cxn ang="f47">
                <a:pos x="f74" y="f75"/>
              </a:cxn>
              <a:cxn ang="f47">
                <a:pos x="f76" y="f77"/>
              </a:cxn>
              <a:cxn ang="f47">
                <a:pos x="f78" y="f79"/>
              </a:cxn>
              <a:cxn ang="f47">
                <a:pos x="f72" y="f73"/>
              </a:cxn>
            </a:cxnLst>
            <a:rect l="f68" t="f71" r="f69" b="f70"/>
            <a:pathLst>
              <a:path w="120" h="130">
                <a:moveTo>
                  <a:pt x="f5" y="f8"/>
                </a:moveTo>
                <a:cubicBezTo>
                  <a:pt x="f9" y="f10"/>
                  <a:pt x="f8" y="f11"/>
                  <a:pt x="f12" y="f5"/>
                </a:cubicBezTo>
                <a:cubicBezTo>
                  <a:pt x="f13" y="f14"/>
                  <a:pt x="f15" y="f16"/>
                  <a:pt x="f6" y="f17"/>
                </a:cubicBezTo>
                <a:cubicBezTo>
                  <a:pt x="f18" y="f19"/>
                  <a:pt x="f20" y="f21"/>
                  <a:pt x="f22" y="f7"/>
                </a:cubicBezTo>
                <a:cubicBezTo>
                  <a:pt x="f23" y="f24"/>
                  <a:pt x="f25" y="f26"/>
                  <a:pt x="f5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1" name="Freeform 56">
            <a:extLst>
              <a:ext uri="{FF2B5EF4-FFF2-40B4-BE49-F238E27FC236}">
                <a16:creationId xmlns:a16="http://schemas.microsoft.com/office/drawing/2014/main" id="{FFB149C3-D6B5-2DDC-7E77-8A85A829540D}"/>
              </a:ext>
            </a:extLst>
          </p:cNvPr>
          <p:cNvSpPr/>
          <p:nvPr/>
        </p:nvSpPr>
        <p:spPr>
          <a:xfrm>
            <a:off x="6392863" y="1155701"/>
            <a:ext cx="182559" cy="15081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7"/>
              <a:gd name="f7" fmla="val 55"/>
              <a:gd name="f8" fmla="val 22"/>
              <a:gd name="f9" fmla="val 8"/>
              <a:gd name="f10" fmla="val 45"/>
              <a:gd name="f11" fmla="val 4"/>
              <a:gd name="f12" fmla="val 31"/>
              <a:gd name="f13" fmla="val 9"/>
              <a:gd name="f14" fmla="val 15"/>
              <a:gd name="f15" fmla="val 29"/>
              <a:gd name="f16" fmla="val 46"/>
              <a:gd name="f17" fmla="val 60"/>
              <a:gd name="f18" fmla="val 1"/>
              <a:gd name="f19" fmla="val 10"/>
              <a:gd name="f20" fmla="val 63"/>
              <a:gd name="f21" fmla="val 24"/>
              <a:gd name="f22" fmla="val 59"/>
              <a:gd name="f23" fmla="val 40"/>
              <a:gd name="f24" fmla="val 39"/>
              <a:gd name="f25" fmla="+- 0 0 -90"/>
              <a:gd name="f26" fmla="*/ f3 1 67"/>
              <a:gd name="f27" fmla="*/ f4 1 55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67"/>
              <a:gd name="f36" fmla="*/ f32 1 55"/>
              <a:gd name="f37" fmla="*/ 22 f33 1"/>
              <a:gd name="f38" fmla="*/ 55 f32 1"/>
              <a:gd name="f39" fmla="*/ 4 f33 1"/>
              <a:gd name="f40" fmla="*/ 31 f32 1"/>
              <a:gd name="f41" fmla="*/ 46 f33 1"/>
              <a:gd name="f42" fmla="*/ 0 f32 1"/>
              <a:gd name="f43" fmla="*/ 63 f33 1"/>
              <a:gd name="f44" fmla="*/ 24 f32 1"/>
              <a:gd name="f45" fmla="+- f34 0 f1"/>
              <a:gd name="f46" fmla="*/ f37 1 67"/>
              <a:gd name="f47" fmla="*/ f38 1 55"/>
              <a:gd name="f48" fmla="*/ f39 1 67"/>
              <a:gd name="f49" fmla="*/ f40 1 55"/>
              <a:gd name="f50" fmla="*/ f41 1 67"/>
              <a:gd name="f51" fmla="*/ f42 1 55"/>
              <a:gd name="f52" fmla="*/ f43 1 67"/>
              <a:gd name="f53" fmla="*/ f44 1 55"/>
              <a:gd name="f54" fmla="*/ 0 1 f35"/>
              <a:gd name="f55" fmla="*/ f29 1 f35"/>
              <a:gd name="f56" fmla="*/ 0 1 f36"/>
              <a:gd name="f57" fmla="*/ f30 1 f36"/>
              <a:gd name="f58" fmla="*/ f46 1 f35"/>
              <a:gd name="f59" fmla="*/ f47 1 f36"/>
              <a:gd name="f60" fmla="*/ f48 1 f35"/>
              <a:gd name="f61" fmla="*/ f49 1 f36"/>
              <a:gd name="f62" fmla="*/ f50 1 f35"/>
              <a:gd name="f63" fmla="*/ f51 1 f36"/>
              <a:gd name="f64" fmla="*/ f52 1 f35"/>
              <a:gd name="f65" fmla="*/ f53 1 f36"/>
              <a:gd name="f66" fmla="*/ f54 f26 1"/>
              <a:gd name="f67" fmla="*/ f55 f26 1"/>
              <a:gd name="f68" fmla="*/ f57 f27 1"/>
              <a:gd name="f69" fmla="*/ f56 f27 1"/>
              <a:gd name="f70" fmla="*/ f58 f26 1"/>
              <a:gd name="f71" fmla="*/ f59 f27 1"/>
              <a:gd name="f72" fmla="*/ f60 f26 1"/>
              <a:gd name="f73" fmla="*/ f61 f27 1"/>
              <a:gd name="f74" fmla="*/ f62 f26 1"/>
              <a:gd name="f75" fmla="*/ f63 f27 1"/>
              <a:gd name="f76" fmla="*/ f64 f26 1"/>
              <a:gd name="f77" fmla="*/ f65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0" y="f71"/>
              </a:cxn>
              <a:cxn ang="f45">
                <a:pos x="f72" y="f73"/>
              </a:cxn>
              <a:cxn ang="f45">
                <a:pos x="f74" y="f75"/>
              </a:cxn>
              <a:cxn ang="f45">
                <a:pos x="f76" y="f77"/>
              </a:cxn>
              <a:cxn ang="f45">
                <a:pos x="f70" y="f71"/>
              </a:cxn>
            </a:cxnLst>
            <a:rect l="f66" t="f69" r="f67" b="f68"/>
            <a:pathLst>
              <a:path w="67" h="55">
                <a:moveTo>
                  <a:pt x="f8" y="f7"/>
                </a:moveTo>
                <a:cubicBezTo>
                  <a:pt x="f9" y="f7"/>
                  <a:pt x="f5" y="f10"/>
                  <a:pt x="f11" y="f12"/>
                </a:cubicBezTo>
                <a:cubicBezTo>
                  <a:pt x="f13" y="f14"/>
                  <a:pt x="f15" y="f5"/>
                  <a:pt x="f16" y="f5"/>
                </a:cubicBezTo>
                <a:cubicBezTo>
                  <a:pt x="f17" y="f18"/>
                  <a:pt x="f6" y="f19"/>
                  <a:pt x="f20" y="f21"/>
                </a:cubicBezTo>
                <a:cubicBezTo>
                  <a:pt x="f22" y="f23"/>
                  <a:pt x="f24" y="f7"/>
                  <a:pt x="f8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2" name="Grupo 905">
            <a:extLst>
              <a:ext uri="{FF2B5EF4-FFF2-40B4-BE49-F238E27FC236}">
                <a16:creationId xmlns:a16="http://schemas.microsoft.com/office/drawing/2014/main" id="{EC0E81D1-A27D-2B1E-C062-18C644550703}"/>
              </a:ext>
            </a:extLst>
          </p:cNvPr>
          <p:cNvGrpSpPr/>
          <p:nvPr/>
        </p:nvGrpSpPr>
        <p:grpSpPr>
          <a:xfrm>
            <a:off x="4186068" y="2358082"/>
            <a:ext cx="2246863" cy="2653012"/>
            <a:chOff x="4186068" y="2358082"/>
            <a:chExt cx="2246863" cy="2653012"/>
          </a:xfrm>
        </p:grpSpPr>
        <p:sp>
          <p:nvSpPr>
            <p:cNvPr id="53" name="Freeform 60">
              <a:extLst>
                <a:ext uri="{FF2B5EF4-FFF2-40B4-BE49-F238E27FC236}">
                  <a16:creationId xmlns:a16="http://schemas.microsoft.com/office/drawing/2014/main" id="{6FEC4D92-6923-4531-8A62-BD28FA70F355}"/>
                </a:ext>
              </a:extLst>
            </p:cNvPr>
            <p:cNvSpPr/>
            <p:nvPr/>
          </p:nvSpPr>
          <p:spPr>
            <a:xfrm>
              <a:off x="4186068" y="2358082"/>
              <a:ext cx="2246863" cy="265301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69"/>
                <a:gd name="f7" fmla="val 1615"/>
                <a:gd name="f8" fmla="val 908"/>
                <a:gd name="f9" fmla="val 832"/>
                <a:gd name="f10" fmla="val 988"/>
                <a:gd name="f11" fmla="val 879"/>
                <a:gd name="f12" fmla="val 1067"/>
                <a:gd name="f13" fmla="val 926"/>
                <a:gd name="f14" fmla="val 1148"/>
                <a:gd name="f15" fmla="val 971"/>
                <a:gd name="f16" fmla="val 1159"/>
                <a:gd name="f17" fmla="val 977"/>
                <a:gd name="f18" fmla="val 1179"/>
                <a:gd name="f19" fmla="val 973"/>
                <a:gd name="f20" fmla="val 1193"/>
                <a:gd name="f21" fmla="val 969"/>
                <a:gd name="f22" fmla="val 1259"/>
                <a:gd name="f23" fmla="val 947"/>
                <a:gd name="f24" fmla="val 1307"/>
                <a:gd name="f25" fmla="val 964"/>
                <a:gd name="f26" fmla="val 1328"/>
                <a:gd name="f27" fmla="val 1029"/>
                <a:gd name="f28" fmla="val 1366"/>
                <a:gd name="f29" fmla="val 1152"/>
                <a:gd name="f30" fmla="val 1279"/>
                <a:gd name="f31" fmla="val 1349"/>
                <a:gd name="f32" fmla="val 1405"/>
                <a:gd name="f33" fmla="val 1347"/>
                <a:gd name="f34" fmla="val 1422"/>
                <a:gd name="f35" fmla="val 1315"/>
                <a:gd name="f36" fmla="val 1446"/>
                <a:gd name="f37" fmla="val 1296"/>
                <a:gd name="f38" fmla="val 1187"/>
                <a:gd name="f39" fmla="val 1449"/>
                <a:gd name="f40" fmla="val 1078"/>
                <a:gd name="f41" fmla="val 1445"/>
                <a:gd name="f42" fmla="val 970"/>
                <a:gd name="f43" fmla="val 925"/>
                <a:gd name="f44" fmla="val 1451"/>
                <a:gd name="f45" fmla="val 903"/>
                <a:gd name="f46" fmla="val 1455"/>
                <a:gd name="f47" fmla="val 894"/>
                <a:gd name="f48" fmla="val 1457"/>
                <a:gd name="f49" fmla="val 887"/>
                <a:gd name="f50" fmla="val 1463"/>
                <a:gd name="f51" fmla="val 1465"/>
                <a:gd name="f52" fmla="val 821"/>
                <a:gd name="f53" fmla="val 1479"/>
                <a:gd name="f54" fmla="val 775"/>
                <a:gd name="f55" fmla="val 1505"/>
                <a:gd name="f56" fmla="val 733"/>
                <a:gd name="f57" fmla="val 1551"/>
                <a:gd name="f58" fmla="val 672"/>
                <a:gd name="f59" fmla="val 1616"/>
                <a:gd name="f60" fmla="val 546"/>
                <a:gd name="f61" fmla="val 1592"/>
                <a:gd name="f62" fmla="val 494"/>
                <a:gd name="f63" fmla="val 1511"/>
                <a:gd name="f64" fmla="val 468"/>
                <a:gd name="f65" fmla="val 1470"/>
                <a:gd name="f66" fmla="val 440"/>
                <a:gd name="f67" fmla="val 1437"/>
                <a:gd name="f68" fmla="val 398"/>
                <a:gd name="f69" fmla="val 1413"/>
                <a:gd name="f70" fmla="val 369"/>
                <a:gd name="f71" fmla="val 1397"/>
                <a:gd name="f72" fmla="val 347"/>
                <a:gd name="f73" fmla="val 328"/>
                <a:gd name="f74" fmla="val 1351"/>
                <a:gd name="f75" fmla="val 278"/>
                <a:gd name="f76" fmla="val 1355"/>
                <a:gd name="f77" fmla="val 229"/>
                <a:gd name="f78" fmla="val 1364"/>
                <a:gd name="f79" fmla="val 181"/>
                <a:gd name="f80" fmla="val 1360"/>
                <a:gd name="f81" fmla="val 121"/>
                <a:gd name="f82" fmla="val 1356"/>
                <a:gd name="f83" fmla="val 78"/>
                <a:gd name="f84" fmla="val 1317"/>
                <a:gd name="f85" fmla="val 43"/>
                <a:gd name="f86" fmla="val 1272"/>
                <a:gd name="f87" fmla="val 1215"/>
                <a:gd name="f88" fmla="val 1"/>
                <a:gd name="f89" fmla="val 1145"/>
                <a:gd name="f90" fmla="val 62"/>
                <a:gd name="f91" fmla="val 1092"/>
                <a:gd name="f92" fmla="val 151"/>
                <a:gd name="f93" fmla="val 1016"/>
                <a:gd name="f94" fmla="val 249"/>
                <a:gd name="f95" fmla="val 950"/>
                <a:gd name="f96" fmla="val 343"/>
                <a:gd name="f97" fmla="val 363"/>
                <a:gd name="f98" fmla="val 864"/>
                <a:gd name="f99" fmla="val 380"/>
                <a:gd name="f100" fmla="val 846"/>
                <a:gd name="f101" fmla="val 406"/>
                <a:gd name="f102" fmla="val 823"/>
                <a:gd name="f103" fmla="val 762"/>
                <a:gd name="f104" fmla="val 236"/>
                <a:gd name="f105" fmla="val 647"/>
                <a:gd name="f106" fmla="val 266"/>
                <a:gd name="f107" fmla="val 511"/>
                <a:gd name="f108" fmla="val 176"/>
                <a:gd name="f109" fmla="val 502"/>
                <a:gd name="f110" fmla="val 456"/>
                <a:gd name="f111" fmla="val 115"/>
                <a:gd name="f112" fmla="val 110"/>
                <a:gd name="f113" fmla="val 274"/>
                <a:gd name="f114" fmla="val 170"/>
                <a:gd name="f115" fmla="val 174"/>
                <a:gd name="f116" fmla="val 247"/>
                <a:gd name="f117" fmla="val 138"/>
                <a:gd name="f118" fmla="val 322"/>
                <a:gd name="f119" fmla="val 105"/>
                <a:gd name="f120" fmla="val 379"/>
                <a:gd name="f121" fmla="val 125"/>
                <a:gd name="f122" fmla="val 482"/>
                <a:gd name="f123" fmla="val 224"/>
                <a:gd name="f124" fmla="val 569"/>
                <a:gd name="f125" fmla="val 664"/>
                <a:gd name="f126" fmla="val 161"/>
                <a:gd name="f127" fmla="val 766"/>
                <a:gd name="f128" fmla="val 177"/>
                <a:gd name="f129" fmla="val 770"/>
                <a:gd name="f130" fmla="val 164"/>
                <a:gd name="f131" fmla="val 774"/>
                <a:gd name="f132" fmla="val 152"/>
                <a:gd name="f133" fmla="val 778"/>
                <a:gd name="f134" fmla="val 140"/>
                <a:gd name="f135" fmla="val 817"/>
                <a:gd name="f136" fmla="val 34"/>
                <a:gd name="f137" fmla="val 940"/>
                <a:gd name="f138" fmla="val 1028"/>
                <a:gd name="f139" fmla="val 72"/>
                <a:gd name="f140" fmla="val 1130"/>
                <a:gd name="f141" fmla="val 154"/>
                <a:gd name="f142" fmla="val 1129"/>
                <a:gd name="f143" fmla="val 314"/>
                <a:gd name="f144" fmla="val 1025"/>
                <a:gd name="f145" fmla="val 394"/>
                <a:gd name="f146" fmla="val 1059"/>
                <a:gd name="f147" fmla="val 470"/>
                <a:gd name="f148" fmla="val 1093"/>
                <a:gd name="f149" fmla="val 549"/>
                <a:gd name="f150" fmla="val 1074"/>
                <a:gd name="f151" fmla="val 635"/>
                <a:gd name="f152" fmla="val 1054"/>
                <a:gd name="f153" fmla="val 724"/>
                <a:gd name="f154" fmla="val 987"/>
                <a:gd name="f155" fmla="val 910"/>
                <a:gd name="f156" fmla="val 822"/>
                <a:gd name="f157" fmla="val 909"/>
                <a:gd name="f158" fmla="val 827"/>
                <a:gd name="f159" fmla="val 645"/>
                <a:gd name="f160" fmla="val 847"/>
                <a:gd name="f161" fmla="val 646"/>
                <a:gd name="f162" fmla="val 844"/>
                <a:gd name="f163" fmla="val 840"/>
                <a:gd name="f164" fmla="val 648"/>
                <a:gd name="f165" fmla="val 837"/>
                <a:gd name="f166" fmla="val 754"/>
                <a:gd name="f167" fmla="val 866"/>
                <a:gd name="f168" fmla="val 807"/>
                <a:gd name="f169" fmla="val 942"/>
                <a:gd name="f170" fmla="val 756"/>
                <a:gd name="f171" fmla="val 702"/>
                <a:gd name="f172" fmla="val 1055"/>
                <a:gd name="f173" fmla="val 629"/>
                <a:gd name="f174" fmla="val 1036"/>
                <a:gd name="f175" fmla="val 532"/>
                <a:gd name="f176" fmla="val 1017"/>
                <a:gd name="f177" fmla="val 432"/>
                <a:gd name="f178" fmla="val 959"/>
                <a:gd name="f179" fmla="val 356"/>
                <a:gd name="f180" fmla="val 889"/>
                <a:gd name="f181" fmla="val 286"/>
                <a:gd name="f182" fmla="val 814"/>
                <a:gd name="f183" fmla="val 210"/>
                <a:gd name="f184" fmla="val 723"/>
                <a:gd name="f185" fmla="val 194"/>
                <a:gd name="f186" fmla="val 624"/>
                <a:gd name="f187" fmla="val 211"/>
                <a:gd name="f188" fmla="val 471"/>
                <a:gd name="f189" fmla="val 238"/>
                <a:gd name="f190" fmla="val 304"/>
                <a:gd name="f191" fmla="val 423"/>
                <a:gd name="f192" fmla="val 290"/>
                <a:gd name="f193" fmla="val 578"/>
                <a:gd name="f194" fmla="val 279"/>
                <a:gd name="f195" fmla="val 692"/>
                <a:gd name="f196" fmla="val 312"/>
                <a:gd name="f197" fmla="val 752"/>
                <a:gd name="f198" fmla="val 420"/>
                <a:gd name="f199" fmla="val 790"/>
                <a:gd name="f200" fmla="val 492"/>
                <a:gd name="f201" fmla="val 816"/>
                <a:gd name="f202" fmla="val 570"/>
                <a:gd name="f203" fmla="val 829"/>
                <a:gd name="f204" fmla="val 469"/>
                <a:gd name="f205" fmla="val 983"/>
                <a:gd name="f206" fmla="val 458"/>
                <a:gd name="f207" fmla="val 957"/>
                <a:gd name="f208" fmla="val 454"/>
                <a:gd name="f209" fmla="val 924"/>
                <a:gd name="f210" fmla="val 436"/>
                <a:gd name="f211" fmla="val 907"/>
                <a:gd name="f212" fmla="val 408"/>
                <a:gd name="f213" fmla="val 880"/>
                <a:gd name="f214" fmla="val 373"/>
                <a:gd name="f215" fmla="val 899"/>
                <a:gd name="f216" fmla="val 918"/>
                <a:gd name="f217" fmla="val 263"/>
                <a:gd name="f218" fmla="val 978"/>
                <a:gd name="f219" fmla="val 1039"/>
                <a:gd name="f220" fmla="val 99"/>
                <a:gd name="f221" fmla="val 1102"/>
                <a:gd name="f222" fmla="val 85"/>
                <a:gd name="f223" fmla="val 1113"/>
                <a:gd name="f224" fmla="val 74"/>
                <a:gd name="f225" fmla="val 64"/>
                <a:gd name="f226" fmla="val 1147"/>
                <a:gd name="f227" fmla="val 45"/>
                <a:gd name="f228" fmla="val 1178"/>
                <a:gd name="f229" fmla="val 47"/>
                <a:gd name="f230" fmla="val 1211"/>
                <a:gd name="f231" fmla="val 66"/>
                <a:gd name="f232" fmla="val 1243"/>
                <a:gd name="f233" fmla="val 124"/>
                <a:gd name="f234" fmla="val 1339"/>
                <a:gd name="f235" fmla="val 248"/>
                <a:gd name="f236" fmla="val 1359"/>
                <a:gd name="f237" fmla="val 333"/>
                <a:gd name="f238" fmla="val 1286"/>
                <a:gd name="f239" fmla="val 424"/>
                <a:gd name="f240" fmla="val 1207"/>
                <a:gd name="f241" fmla="val 453"/>
                <a:gd name="f242" fmla="val 1101"/>
                <a:gd name="f243" fmla="val 815"/>
                <a:gd name="f244" fmla="val 1382"/>
                <a:gd name="f245" fmla="val 933"/>
                <a:gd name="f246" fmla="val 1353"/>
                <a:gd name="f247" fmla="val 984"/>
                <a:gd name="f248" fmla="val 1268"/>
                <a:gd name="f249" fmla="val 952"/>
                <a:gd name="f250" fmla="val 1157"/>
                <a:gd name="f251" fmla="val 1121"/>
                <a:gd name="f252" fmla="val 934"/>
                <a:gd name="f253" fmla="val 1085"/>
                <a:gd name="f254" fmla="val 1052"/>
                <a:gd name="f255" fmla="val 901"/>
                <a:gd name="f256" fmla="val 981"/>
                <a:gd name="f257" fmla="val 852"/>
                <a:gd name="f258" fmla="val 955"/>
                <a:gd name="f259" fmla="val 781"/>
                <a:gd name="f260" fmla="val 886"/>
                <a:gd name="f261" fmla="val 658"/>
                <a:gd name="f262" fmla="val 927"/>
                <a:gd name="f263" fmla="val 638"/>
                <a:gd name="f264" fmla="val 1023"/>
                <a:gd name="f265" fmla="val 633"/>
                <a:gd name="f266" fmla="val 1047"/>
                <a:gd name="f267" fmla="val 630"/>
                <a:gd name="f268" fmla="val 1072"/>
                <a:gd name="f269" fmla="val 626"/>
                <a:gd name="f270" fmla="val 1096"/>
                <a:gd name="f271" fmla="val 767"/>
                <a:gd name="f272" fmla="val 1133"/>
                <a:gd name="f273" fmla="val 1161"/>
                <a:gd name="f274" fmla="val 443"/>
                <a:gd name="f275" fmla="val 1402"/>
                <a:gd name="f276" fmla="val 1363"/>
                <a:gd name="f277" fmla="val 1334"/>
                <a:gd name="f278" fmla="val 435"/>
                <a:gd name="f279" fmla="val 1305"/>
                <a:gd name="f280" fmla="val 433"/>
                <a:gd name="f281" fmla="val 1217"/>
                <a:gd name="f282" fmla="val 476"/>
                <a:gd name="f283" fmla="val 1139"/>
                <a:gd name="f284" fmla="val 552"/>
                <a:gd name="f285" fmla="val 1115"/>
                <a:gd name="f286" fmla="val 596"/>
                <a:gd name="f287" fmla="val 605"/>
                <a:gd name="f288" fmla="val 1076"/>
                <a:gd name="f289" fmla="val 610"/>
                <a:gd name="f290" fmla="val 1038"/>
                <a:gd name="f291" fmla="val 617"/>
                <a:gd name="f292" fmla="val 975"/>
                <a:gd name="f293" fmla="val 711"/>
                <a:gd name="f294" fmla="val 782"/>
                <a:gd name="f295" fmla="val 845"/>
                <a:gd name="f296" fmla="val 897"/>
                <a:gd name="f297" fmla="val 1128"/>
                <a:gd name="f298" fmla="val 989"/>
                <a:gd name="f299" fmla="val 1221"/>
                <a:gd name="f300" fmla="val 990"/>
                <a:gd name="f301" fmla="val 1231"/>
                <a:gd name="f302" fmla="val 1241"/>
                <a:gd name="f303" fmla="val 985"/>
                <a:gd name="f304" fmla="val 1251"/>
                <a:gd name="f305" fmla="val 966"/>
                <a:gd name="f306" fmla="val 1330"/>
                <a:gd name="f307" fmla="val 1381"/>
                <a:gd name="f308" fmla="val 841"/>
                <a:gd name="f309" fmla="val 1403"/>
                <a:gd name="f310" fmla="val 819"/>
                <a:gd name="f311" fmla="val 1410"/>
                <a:gd name="f312" fmla="val 797"/>
                <a:gd name="f313" fmla="val 1415"/>
                <a:gd name="f314" fmla="val 943"/>
                <a:gd name="f315" fmla="val 1432"/>
                <a:gd name="f316" fmla="val 1045"/>
                <a:gd name="f317" fmla="val 1322"/>
                <a:gd name="f318" fmla="val 1014"/>
                <a:gd name="f319" fmla="val 1198"/>
                <a:gd name="f320" fmla="val 1077"/>
                <a:gd name="f321" fmla="val 929"/>
                <a:gd name="f322" fmla="val 963"/>
                <a:gd name="f323" fmla="val 883"/>
                <a:gd name="f324" fmla="val 881"/>
                <a:gd name="f325" fmla="val 863"/>
                <a:gd name="f326" fmla="val 835"/>
                <a:gd name="f327" fmla="val 855"/>
                <a:gd name="f328" fmla="val 838"/>
                <a:gd name="f329" fmla="val 719"/>
                <a:gd name="f330" fmla="val 884"/>
                <a:gd name="f331" fmla="val 584"/>
                <a:gd name="f332" fmla="val 447"/>
                <a:gd name="f333" fmla="val 429"/>
                <a:gd name="f334" fmla="val 430"/>
                <a:gd name="f335" fmla="val 878"/>
                <a:gd name="f336" fmla="val 488"/>
                <a:gd name="f337" fmla="val 904"/>
                <a:gd name="f338" fmla="val 491"/>
                <a:gd name="f339" fmla="val 505"/>
                <a:gd name="f340" fmla="val 1063"/>
                <a:gd name="f341" fmla="val 1184"/>
                <a:gd name="f342" fmla="val 386"/>
                <a:gd name="f343" fmla="val 1282"/>
                <a:gd name="f344" fmla="val 355"/>
                <a:gd name="f345" fmla="val 359"/>
                <a:gd name="f346" fmla="val 1335"/>
                <a:gd name="f347" fmla="val 388"/>
                <a:gd name="f348" fmla="val 403"/>
                <a:gd name="f349" fmla="val 1373"/>
                <a:gd name="f350" fmla="val 419"/>
                <a:gd name="f351" fmla="val 1384"/>
                <a:gd name="f352" fmla="val 1411"/>
                <a:gd name="f353" fmla="val 1418"/>
                <a:gd name="f354" fmla="val 1208"/>
                <a:gd name="f355" fmla="val 1438"/>
                <a:gd name="f356" fmla="val 1326"/>
                <a:gd name="f357" fmla="val 1400"/>
                <a:gd name="f358" fmla="val 1227"/>
                <a:gd name="f359" fmla="val 1225"/>
                <a:gd name="f360" fmla="val 1165"/>
                <a:gd name="f361" fmla="val 1314"/>
                <a:gd name="f362" fmla="val 1109"/>
                <a:gd name="f363" fmla="val 1310"/>
                <a:gd name="f364" fmla="val 1075"/>
                <a:gd name="f365" fmla="val 1302"/>
                <a:gd name="f366" fmla="val 1058"/>
                <a:gd name="f367" fmla="val 1292"/>
                <a:gd name="f368" fmla="val 1280"/>
                <a:gd name="f369" fmla="val 998"/>
                <a:gd name="f370" fmla="val 996"/>
                <a:gd name="f371" fmla="val 1204"/>
                <a:gd name="f372" fmla="val 993"/>
                <a:gd name="f373" fmla="val 1015"/>
                <a:gd name="f374" fmla="val 1163"/>
                <a:gd name="f375" fmla="val 1048"/>
                <a:gd name="f376" fmla="val 1061"/>
                <a:gd name="f377" fmla="val 1149"/>
                <a:gd name="f378" fmla="val 1090"/>
                <a:gd name="f379" fmla="val 1150"/>
                <a:gd name="f380" fmla="val 1141"/>
                <a:gd name="f381" fmla="val 1154"/>
                <a:gd name="f382" fmla="val 1192"/>
                <a:gd name="f383" fmla="val 1155"/>
                <a:gd name="f384" fmla="val 1252"/>
                <a:gd name="f385" fmla="val 1261"/>
                <a:gd name="f386" fmla="val 1143"/>
                <a:gd name="f387" fmla="val 1270"/>
                <a:gd name="f388" fmla="val 1136"/>
                <a:gd name="f389" fmla="val 1264"/>
                <a:gd name="f390" fmla="val 1126"/>
                <a:gd name="f391" fmla="val 1260"/>
                <a:gd name="f392" fmla="val 1122"/>
                <a:gd name="f393" fmla="val 1116"/>
                <a:gd name="f394" fmla="val 1238"/>
                <a:gd name="f395" fmla="val 1222"/>
                <a:gd name="f396" fmla="val 1108"/>
                <a:gd name="f397" fmla="val 1202"/>
                <a:gd name="f398" fmla="val 1091"/>
                <a:gd name="f399" fmla="val 1205"/>
                <a:gd name="f400" fmla="val 1056"/>
                <a:gd name="f401" fmla="val 1210"/>
                <a:gd name="f402" fmla="val 1289"/>
                <a:gd name="f403" fmla="val 788"/>
                <a:gd name="f404" fmla="val 1345"/>
                <a:gd name="f405" fmla="val 785"/>
                <a:gd name="f406" fmla="val 1344"/>
                <a:gd name="f407" fmla="val 1342"/>
                <a:gd name="f408" fmla="val 780"/>
                <a:gd name="f409" fmla="val 1341"/>
                <a:gd name="f410" fmla="val 776"/>
                <a:gd name="f411" fmla="val 1312"/>
                <a:gd name="f412" fmla="val 1253"/>
                <a:gd name="f413" fmla="val 1181"/>
                <a:gd name="f414" fmla="val 709"/>
                <a:gd name="f415" fmla="val 1142"/>
                <a:gd name="f416" fmla="val 1137"/>
                <a:gd name="f417" fmla="val 562"/>
                <a:gd name="f418" fmla="val 495"/>
                <a:gd name="f419" fmla="val 1174"/>
                <a:gd name="f420" fmla="val 480"/>
                <a:gd name="f421" fmla="val 1427"/>
                <a:gd name="f422" fmla="val 535"/>
                <a:gd name="f423" fmla="val 1506"/>
                <a:gd name="f424" fmla="val 590"/>
                <a:gd name="f425" fmla="val 1574"/>
                <a:gd name="f426" fmla="val 699"/>
                <a:gd name="f427" fmla="val 1566"/>
                <a:gd name="f428" fmla="val 740"/>
                <a:gd name="f429" fmla="val 1489"/>
                <a:gd name="f430" fmla="val 764"/>
                <a:gd name="f431" fmla="val 773"/>
                <a:gd name="f432" fmla="val 1393"/>
                <a:gd name="f433" fmla="val 427"/>
                <a:gd name="f434" fmla="val 237"/>
                <a:gd name="f435" fmla="val 381"/>
                <a:gd name="f436" fmla="val 218"/>
                <a:gd name="f437" fmla="val 332"/>
                <a:gd name="f438" fmla="val 252"/>
                <a:gd name="f439" fmla="val 261"/>
                <a:gd name="f440" fmla="val 265"/>
                <a:gd name="f441" fmla="val 282"/>
                <a:gd name="f442" fmla="val 245"/>
                <a:gd name="f443" fmla="val 295"/>
                <a:gd name="f444" fmla="val 253"/>
                <a:gd name="f445" fmla="val 371"/>
                <a:gd name="f446" fmla="val 269"/>
                <a:gd name="f447" fmla="val 416"/>
                <a:gd name="f448" fmla="val 283"/>
                <a:gd name="f449" fmla="val 421"/>
                <a:gd name="f450" fmla="val 277"/>
                <a:gd name="f451" fmla="val 264"/>
                <a:gd name="f452" fmla="val 251"/>
                <a:gd name="f453" fmla="val 166"/>
                <a:gd name="f454" fmla="val 321"/>
                <a:gd name="f455" fmla="val 137"/>
                <a:gd name="f456" fmla="val 169"/>
                <a:gd name="f457" fmla="val 223"/>
                <a:gd name="f458" fmla="val 350"/>
                <a:gd name="f459" fmla="val 167"/>
                <a:gd name="f460" fmla="val 188"/>
                <a:gd name="f461" fmla="val 280"/>
                <a:gd name="f462" fmla="val 444"/>
                <a:gd name="f463" fmla="val 1011"/>
                <a:gd name="f464" fmla="val 370"/>
                <a:gd name="f465" fmla="val 1032"/>
                <a:gd name="f466" fmla="val 339"/>
                <a:gd name="f467" fmla="val 315"/>
                <a:gd name="f468" fmla="val 1065"/>
                <a:gd name="f469" fmla="val 287"/>
                <a:gd name="f470" fmla="val 225"/>
                <a:gd name="f471" fmla="val 1021"/>
                <a:gd name="f472" fmla="val 114"/>
                <a:gd name="f473" fmla="val 75"/>
                <a:gd name="f474" fmla="val 941"/>
                <a:gd name="f475" fmla="val 58"/>
                <a:gd name="f476" fmla="val 890"/>
                <a:gd name="f477" fmla="val 839"/>
                <a:gd name="f478" fmla="val 92"/>
                <a:gd name="f479" fmla="val 813"/>
                <a:gd name="f480" fmla="val 130"/>
                <a:gd name="f481" fmla="val 805"/>
                <a:gd name="f482" fmla="val 183"/>
                <a:gd name="f483" fmla="val 828"/>
                <a:gd name="f484" fmla="val 197"/>
                <a:gd name="f485" fmla="val 849"/>
                <a:gd name="f486" fmla="val 870"/>
                <a:gd name="f487" fmla="val 917"/>
                <a:gd name="f488" fmla="val 953"/>
                <a:gd name="f489" fmla="val 192"/>
                <a:gd name="f490" fmla="val 1013"/>
                <a:gd name="f491" fmla="val 220"/>
                <a:gd name="f492" fmla="val 1009"/>
                <a:gd name="f493" fmla="val 275"/>
                <a:gd name="f494" fmla="val 324"/>
                <a:gd name="f495" fmla="val 982"/>
                <a:gd name="f496" fmla="val 335"/>
                <a:gd name="f497" fmla="val 991"/>
                <a:gd name="f498" fmla="val 346"/>
                <a:gd name="f499" fmla="val 902"/>
                <a:gd name="f500" fmla="val 972"/>
                <a:gd name="f501" fmla="val 1008"/>
                <a:gd name="f502" fmla="val 1024"/>
                <a:gd name="f503" fmla="val 1083"/>
                <a:gd name="f504" fmla="val 1127"/>
                <a:gd name="f505" fmla="val 1053"/>
                <a:gd name="f506" fmla="val 1173"/>
                <a:gd name="f507" fmla="val 1071"/>
                <a:gd name="f508" fmla="val 1170"/>
                <a:gd name="f509" fmla="val 1087"/>
                <a:gd name="f510" fmla="val 1168"/>
                <a:gd name="f511" fmla="val 1166"/>
                <a:gd name="f512" fmla="val 1110"/>
                <a:gd name="f513" fmla="val 1135"/>
                <a:gd name="f514" fmla="val 1019"/>
                <a:gd name="f515" fmla="+- 0 0 -90"/>
                <a:gd name="f516" fmla="*/ f3 1 1369"/>
                <a:gd name="f517" fmla="*/ f4 1 1615"/>
                <a:gd name="f518" fmla="val f5"/>
                <a:gd name="f519" fmla="val f6"/>
                <a:gd name="f520" fmla="val f7"/>
                <a:gd name="f521" fmla="*/ f515 f0 1"/>
                <a:gd name="f522" fmla="+- f520 0 f518"/>
                <a:gd name="f523" fmla="+- f519 0 f518"/>
                <a:gd name="f524" fmla="*/ f521 1 f2"/>
                <a:gd name="f525" fmla="*/ f523 1 1369"/>
                <a:gd name="f526" fmla="*/ f522 1 1615"/>
                <a:gd name="f527" fmla="*/ 1148 f523 1"/>
                <a:gd name="f528" fmla="*/ 971 f522 1"/>
                <a:gd name="f529" fmla="*/ 1328 f523 1"/>
                <a:gd name="f530" fmla="*/ 1029 f522 1"/>
                <a:gd name="f531" fmla="*/ 1296 f523 1"/>
                <a:gd name="f532" fmla="*/ 1446 f522 1"/>
                <a:gd name="f533" fmla="*/ 903 f523 1"/>
                <a:gd name="f534" fmla="*/ 1455 f522 1"/>
                <a:gd name="f535" fmla="*/ 733 f523 1"/>
                <a:gd name="f536" fmla="*/ 1551 f522 1"/>
                <a:gd name="f537" fmla="*/ 398 f523 1"/>
                <a:gd name="f538" fmla="*/ 1413 f522 1"/>
                <a:gd name="f539" fmla="*/ 181 f523 1"/>
                <a:gd name="f540" fmla="*/ 1360 f522 1"/>
                <a:gd name="f541" fmla="*/ 62 f523 1"/>
                <a:gd name="f542" fmla="*/ 1092 f522 1"/>
                <a:gd name="f543" fmla="*/ 406 f523 1"/>
                <a:gd name="f544" fmla="*/ 823 f522 1"/>
                <a:gd name="f545" fmla="*/ 115 f523 1"/>
                <a:gd name="f546" fmla="*/ 363 f522 1"/>
                <a:gd name="f547" fmla="*/ 482 f523 1"/>
                <a:gd name="f548" fmla="*/ 224 f522 1"/>
                <a:gd name="f549" fmla="*/ 778 f523 1"/>
                <a:gd name="f550" fmla="*/ 140 f522 1"/>
                <a:gd name="f551" fmla="*/ 1025 f523 1"/>
                <a:gd name="f552" fmla="*/ 394 f522 1"/>
                <a:gd name="f553" fmla="*/ 910 f523 1"/>
                <a:gd name="f554" fmla="*/ 817 f522 1"/>
                <a:gd name="f555" fmla="*/ 645 f523 1"/>
                <a:gd name="f556" fmla="*/ 847 f522 1"/>
                <a:gd name="f557" fmla="*/ 942 f523 1"/>
                <a:gd name="f558" fmla="*/ 756 f522 1"/>
                <a:gd name="f559" fmla="*/ 889 f523 1"/>
                <a:gd name="f560" fmla="*/ 286 f522 1"/>
                <a:gd name="f561" fmla="*/ 290 f523 1"/>
                <a:gd name="f562" fmla="*/ 578 f522 1"/>
                <a:gd name="f563" fmla="*/ 436 f523 1"/>
                <a:gd name="f564" fmla="*/ 907 f522 1"/>
                <a:gd name="f565" fmla="*/ 99 f523 1"/>
                <a:gd name="f566" fmla="*/ 1102 f522 1"/>
                <a:gd name="f567" fmla="*/ 66 f523 1"/>
                <a:gd name="f568" fmla="*/ 1243 f522 1"/>
                <a:gd name="f569" fmla="*/ 469 f523 1"/>
                <a:gd name="f570" fmla="*/ 983 f522 1"/>
                <a:gd name="f571" fmla="*/ 952 f523 1"/>
                <a:gd name="f572" fmla="*/ 1157 f522 1"/>
                <a:gd name="f573" fmla="*/ 852 f523 1"/>
                <a:gd name="f574" fmla="*/ 955 f522 1"/>
                <a:gd name="f575" fmla="*/ 626 f523 1"/>
                <a:gd name="f576" fmla="*/ 1096 f522 1"/>
                <a:gd name="f577" fmla="*/ 443 f523 1"/>
                <a:gd name="f578" fmla="*/ 1402 f522 1"/>
                <a:gd name="f579" fmla="*/ 552 f523 1"/>
                <a:gd name="f580" fmla="*/ 1115 f522 1"/>
                <a:gd name="f581" fmla="*/ 711 f523 1"/>
                <a:gd name="f582" fmla="*/ 989 f523 1"/>
                <a:gd name="f583" fmla="*/ 1221 f522 1"/>
                <a:gd name="f584" fmla="*/ 841 f523 1"/>
                <a:gd name="f585" fmla="*/ 1403 f522 1"/>
                <a:gd name="f586" fmla="*/ 1014 f523 1"/>
                <a:gd name="f587" fmla="*/ 1198 f522 1"/>
                <a:gd name="f588" fmla="*/ 855 f523 1"/>
                <a:gd name="f589" fmla="*/ 838 f522 1"/>
                <a:gd name="f590" fmla="*/ 430 f523 1"/>
                <a:gd name="f591" fmla="*/ 845 f522 1"/>
                <a:gd name="f592" fmla="*/ 386 f523 1"/>
                <a:gd name="f593" fmla="*/ 1282 f522 1"/>
                <a:gd name="f594" fmla="*/ 1326 f523 1"/>
                <a:gd name="f595" fmla="*/ 1400 f522 1"/>
                <a:gd name="f596" fmla="*/ 1302 f523 1"/>
                <a:gd name="f597" fmla="*/ 1058 f522 1"/>
                <a:gd name="f598" fmla="*/ 1163 f523 1"/>
                <a:gd name="f599" fmla="*/ 1048 f522 1"/>
                <a:gd name="f600" fmla="*/ 1155 f523 1"/>
                <a:gd name="f601" fmla="*/ 1122 f523 1"/>
                <a:gd name="f602" fmla="*/ 1252 f522 1"/>
                <a:gd name="f603" fmla="*/ 1056 f523 1"/>
                <a:gd name="f604" fmla="*/ 1210 f522 1"/>
                <a:gd name="f605" fmla="*/ 788 f523 1"/>
                <a:gd name="f606" fmla="*/ 1345 f522 1"/>
                <a:gd name="f607" fmla="*/ 770 f523 1"/>
                <a:gd name="f608" fmla="*/ 1253 f522 1"/>
                <a:gd name="f609" fmla="*/ 480 f523 1"/>
                <a:gd name="f610" fmla="*/ 1238 f522 1"/>
                <a:gd name="f611" fmla="*/ 740 f523 1"/>
                <a:gd name="f612" fmla="*/ 1489 f522 1"/>
                <a:gd name="f613" fmla="*/ 314 f523 1"/>
                <a:gd name="f614" fmla="*/ 427 f522 1"/>
                <a:gd name="f615" fmla="*/ 295 f523 1"/>
                <a:gd name="f616" fmla="*/ 247 f522 1"/>
                <a:gd name="f617" fmla="*/ 447 f523 1"/>
                <a:gd name="f618" fmla="*/ 251 f522 1"/>
                <a:gd name="f619" fmla="*/ 167 f523 1"/>
                <a:gd name="f620" fmla="*/ 421 f522 1"/>
                <a:gd name="f621" fmla="*/ 1065 f523 1"/>
                <a:gd name="f622" fmla="*/ 287 f522 1"/>
                <a:gd name="f623" fmla="*/ 890 f523 1"/>
                <a:gd name="f624" fmla="*/ 75 f522 1"/>
                <a:gd name="f625" fmla="*/ 870 f523 1"/>
                <a:gd name="f626" fmla="*/ 223 f522 1"/>
                <a:gd name="f627" fmla="*/ 973 f523 1"/>
                <a:gd name="f628" fmla="*/ 324 f522 1"/>
                <a:gd name="f629" fmla="*/ 950 f523 1"/>
                <a:gd name="f630" fmla="*/ 902 f522 1"/>
                <a:gd name="f631" fmla="*/ 1053 f523 1"/>
                <a:gd name="f632" fmla="*/ 1173 f522 1"/>
                <a:gd name="f633" fmla="*/ 1135 f523 1"/>
                <a:gd name="f634" fmla="*/ 1008 f522 1"/>
                <a:gd name="f635" fmla="+- f524 0 f1"/>
                <a:gd name="f636" fmla="*/ f527 1 1369"/>
                <a:gd name="f637" fmla="*/ f528 1 1616"/>
                <a:gd name="f638" fmla="*/ f529 1 1369"/>
                <a:gd name="f639" fmla="*/ f530 1 1616"/>
                <a:gd name="f640" fmla="*/ f531 1 1369"/>
                <a:gd name="f641" fmla="*/ f532 1 1616"/>
                <a:gd name="f642" fmla="*/ f533 1 1369"/>
                <a:gd name="f643" fmla="*/ f534 1 1616"/>
                <a:gd name="f644" fmla="*/ f535 1 1369"/>
                <a:gd name="f645" fmla="*/ f536 1 1616"/>
                <a:gd name="f646" fmla="*/ f537 1 1369"/>
                <a:gd name="f647" fmla="*/ f538 1 1616"/>
                <a:gd name="f648" fmla="*/ f539 1 1369"/>
                <a:gd name="f649" fmla="*/ f540 1 1616"/>
                <a:gd name="f650" fmla="*/ f541 1 1369"/>
                <a:gd name="f651" fmla="*/ f542 1 1616"/>
                <a:gd name="f652" fmla="*/ f543 1 1369"/>
                <a:gd name="f653" fmla="*/ f544 1 1616"/>
                <a:gd name="f654" fmla="*/ f545 1 1369"/>
                <a:gd name="f655" fmla="*/ f546 1 1616"/>
                <a:gd name="f656" fmla="*/ f547 1 1369"/>
                <a:gd name="f657" fmla="*/ f548 1 1616"/>
                <a:gd name="f658" fmla="*/ f549 1 1369"/>
                <a:gd name="f659" fmla="*/ f550 1 1616"/>
                <a:gd name="f660" fmla="*/ f551 1 1369"/>
                <a:gd name="f661" fmla="*/ f552 1 1616"/>
                <a:gd name="f662" fmla="*/ f553 1 1369"/>
                <a:gd name="f663" fmla="*/ f554 1 1616"/>
                <a:gd name="f664" fmla="*/ f555 1 1369"/>
                <a:gd name="f665" fmla="*/ f556 1 1616"/>
                <a:gd name="f666" fmla="*/ f557 1 1369"/>
                <a:gd name="f667" fmla="*/ f558 1 1616"/>
                <a:gd name="f668" fmla="*/ f559 1 1369"/>
                <a:gd name="f669" fmla="*/ f560 1 1616"/>
                <a:gd name="f670" fmla="*/ f561 1 1369"/>
                <a:gd name="f671" fmla="*/ f562 1 1616"/>
                <a:gd name="f672" fmla="*/ f563 1 1369"/>
                <a:gd name="f673" fmla="*/ f564 1 1616"/>
                <a:gd name="f674" fmla="*/ f565 1 1369"/>
                <a:gd name="f675" fmla="*/ f566 1 1616"/>
                <a:gd name="f676" fmla="*/ f567 1 1369"/>
                <a:gd name="f677" fmla="*/ f568 1 1616"/>
                <a:gd name="f678" fmla="*/ f569 1 1369"/>
                <a:gd name="f679" fmla="*/ f570 1 1616"/>
                <a:gd name="f680" fmla="*/ f571 1 1369"/>
                <a:gd name="f681" fmla="*/ f572 1 1616"/>
                <a:gd name="f682" fmla="*/ f573 1 1369"/>
                <a:gd name="f683" fmla="*/ f574 1 1616"/>
                <a:gd name="f684" fmla="*/ f575 1 1369"/>
                <a:gd name="f685" fmla="*/ f576 1 1616"/>
                <a:gd name="f686" fmla="*/ f577 1 1369"/>
                <a:gd name="f687" fmla="*/ f578 1 1616"/>
                <a:gd name="f688" fmla="*/ f579 1 1369"/>
                <a:gd name="f689" fmla="*/ f580 1 1616"/>
                <a:gd name="f690" fmla="*/ f581 1 1369"/>
                <a:gd name="f691" fmla="*/ f582 1 1369"/>
                <a:gd name="f692" fmla="*/ f583 1 1616"/>
                <a:gd name="f693" fmla="*/ f584 1 1369"/>
                <a:gd name="f694" fmla="*/ f585 1 1616"/>
                <a:gd name="f695" fmla="*/ f586 1 1369"/>
                <a:gd name="f696" fmla="*/ f587 1 1616"/>
                <a:gd name="f697" fmla="*/ f588 1 1369"/>
                <a:gd name="f698" fmla="*/ f589 1 1616"/>
                <a:gd name="f699" fmla="*/ f590 1 1369"/>
                <a:gd name="f700" fmla="*/ f591 1 1616"/>
                <a:gd name="f701" fmla="*/ f592 1 1369"/>
                <a:gd name="f702" fmla="*/ f593 1 1616"/>
                <a:gd name="f703" fmla="*/ f594 1 1369"/>
                <a:gd name="f704" fmla="*/ f595 1 1616"/>
                <a:gd name="f705" fmla="*/ f596 1 1369"/>
                <a:gd name="f706" fmla="*/ f597 1 1616"/>
                <a:gd name="f707" fmla="*/ f598 1 1369"/>
                <a:gd name="f708" fmla="*/ f599 1 1616"/>
                <a:gd name="f709" fmla="*/ f600 1 1369"/>
                <a:gd name="f710" fmla="*/ f601 1 1369"/>
                <a:gd name="f711" fmla="*/ f602 1 1616"/>
                <a:gd name="f712" fmla="*/ f603 1 1369"/>
                <a:gd name="f713" fmla="*/ f604 1 1616"/>
                <a:gd name="f714" fmla="*/ f605 1 1369"/>
                <a:gd name="f715" fmla="*/ f606 1 1616"/>
                <a:gd name="f716" fmla="*/ f607 1 1369"/>
                <a:gd name="f717" fmla="*/ f608 1 1616"/>
                <a:gd name="f718" fmla="*/ f609 1 1369"/>
                <a:gd name="f719" fmla="*/ f610 1 1616"/>
                <a:gd name="f720" fmla="*/ f611 1 1369"/>
                <a:gd name="f721" fmla="*/ f612 1 1616"/>
                <a:gd name="f722" fmla="*/ f613 1 1369"/>
                <a:gd name="f723" fmla="*/ f614 1 1616"/>
                <a:gd name="f724" fmla="*/ f615 1 1369"/>
                <a:gd name="f725" fmla="*/ f616 1 1616"/>
                <a:gd name="f726" fmla="*/ f617 1 1369"/>
                <a:gd name="f727" fmla="*/ f618 1 1616"/>
                <a:gd name="f728" fmla="*/ f619 1 1369"/>
                <a:gd name="f729" fmla="*/ f620 1 1616"/>
                <a:gd name="f730" fmla="*/ f621 1 1369"/>
                <a:gd name="f731" fmla="*/ f622 1 1616"/>
                <a:gd name="f732" fmla="*/ f623 1 1369"/>
                <a:gd name="f733" fmla="*/ f624 1 1616"/>
                <a:gd name="f734" fmla="*/ f625 1 1369"/>
                <a:gd name="f735" fmla="*/ f626 1 1616"/>
                <a:gd name="f736" fmla="*/ f627 1 1369"/>
                <a:gd name="f737" fmla="*/ f628 1 1616"/>
                <a:gd name="f738" fmla="*/ f629 1 1369"/>
                <a:gd name="f739" fmla="*/ f630 1 1616"/>
                <a:gd name="f740" fmla="*/ f631 1 1369"/>
                <a:gd name="f741" fmla="*/ f632 1 1616"/>
                <a:gd name="f742" fmla="*/ f633 1 1369"/>
                <a:gd name="f743" fmla="*/ f634 1 1616"/>
                <a:gd name="f744" fmla="*/ 0 1 f525"/>
                <a:gd name="f745" fmla="*/ f519 1 f525"/>
                <a:gd name="f746" fmla="*/ 0 1 f526"/>
                <a:gd name="f747" fmla="*/ f520 1 f526"/>
                <a:gd name="f748" fmla="*/ f636 1 f525"/>
                <a:gd name="f749" fmla="*/ f637 1 f526"/>
                <a:gd name="f750" fmla="*/ f638 1 f525"/>
                <a:gd name="f751" fmla="*/ f639 1 f526"/>
                <a:gd name="f752" fmla="*/ f640 1 f525"/>
                <a:gd name="f753" fmla="*/ f641 1 f526"/>
                <a:gd name="f754" fmla="*/ f642 1 f525"/>
                <a:gd name="f755" fmla="*/ f643 1 f526"/>
                <a:gd name="f756" fmla="*/ f644 1 f525"/>
                <a:gd name="f757" fmla="*/ f645 1 f526"/>
                <a:gd name="f758" fmla="*/ f646 1 f525"/>
                <a:gd name="f759" fmla="*/ f647 1 f526"/>
                <a:gd name="f760" fmla="*/ f648 1 f525"/>
                <a:gd name="f761" fmla="*/ f649 1 f526"/>
                <a:gd name="f762" fmla="*/ f650 1 f525"/>
                <a:gd name="f763" fmla="*/ f651 1 f526"/>
                <a:gd name="f764" fmla="*/ f652 1 f525"/>
                <a:gd name="f765" fmla="*/ f653 1 f526"/>
                <a:gd name="f766" fmla="*/ f654 1 f525"/>
                <a:gd name="f767" fmla="*/ f655 1 f526"/>
                <a:gd name="f768" fmla="*/ f656 1 f525"/>
                <a:gd name="f769" fmla="*/ f657 1 f526"/>
                <a:gd name="f770" fmla="*/ f658 1 f525"/>
                <a:gd name="f771" fmla="*/ f659 1 f526"/>
                <a:gd name="f772" fmla="*/ f660 1 f525"/>
                <a:gd name="f773" fmla="*/ f661 1 f526"/>
                <a:gd name="f774" fmla="*/ f662 1 f525"/>
                <a:gd name="f775" fmla="*/ f663 1 f526"/>
                <a:gd name="f776" fmla="*/ f664 1 f525"/>
                <a:gd name="f777" fmla="*/ f665 1 f526"/>
                <a:gd name="f778" fmla="*/ f666 1 f525"/>
                <a:gd name="f779" fmla="*/ f667 1 f526"/>
                <a:gd name="f780" fmla="*/ f668 1 f525"/>
                <a:gd name="f781" fmla="*/ f669 1 f526"/>
                <a:gd name="f782" fmla="*/ f670 1 f525"/>
                <a:gd name="f783" fmla="*/ f671 1 f526"/>
                <a:gd name="f784" fmla="*/ f672 1 f525"/>
                <a:gd name="f785" fmla="*/ f673 1 f526"/>
                <a:gd name="f786" fmla="*/ f674 1 f525"/>
                <a:gd name="f787" fmla="*/ f675 1 f526"/>
                <a:gd name="f788" fmla="*/ f676 1 f525"/>
                <a:gd name="f789" fmla="*/ f677 1 f526"/>
                <a:gd name="f790" fmla="*/ f678 1 f525"/>
                <a:gd name="f791" fmla="*/ f679 1 f526"/>
                <a:gd name="f792" fmla="*/ f680 1 f525"/>
                <a:gd name="f793" fmla="*/ f681 1 f526"/>
                <a:gd name="f794" fmla="*/ f682 1 f525"/>
                <a:gd name="f795" fmla="*/ f683 1 f526"/>
                <a:gd name="f796" fmla="*/ f684 1 f525"/>
                <a:gd name="f797" fmla="*/ f685 1 f526"/>
                <a:gd name="f798" fmla="*/ f686 1 f525"/>
                <a:gd name="f799" fmla="*/ f687 1 f526"/>
                <a:gd name="f800" fmla="*/ f688 1 f525"/>
                <a:gd name="f801" fmla="*/ f689 1 f526"/>
                <a:gd name="f802" fmla="*/ f690 1 f525"/>
                <a:gd name="f803" fmla="*/ f691 1 f525"/>
                <a:gd name="f804" fmla="*/ f692 1 f526"/>
                <a:gd name="f805" fmla="*/ f693 1 f525"/>
                <a:gd name="f806" fmla="*/ f694 1 f526"/>
                <a:gd name="f807" fmla="*/ f695 1 f525"/>
                <a:gd name="f808" fmla="*/ f696 1 f526"/>
                <a:gd name="f809" fmla="*/ f697 1 f525"/>
                <a:gd name="f810" fmla="*/ f698 1 f526"/>
                <a:gd name="f811" fmla="*/ f699 1 f525"/>
                <a:gd name="f812" fmla="*/ f700 1 f526"/>
                <a:gd name="f813" fmla="*/ f701 1 f525"/>
                <a:gd name="f814" fmla="*/ f702 1 f526"/>
                <a:gd name="f815" fmla="*/ f703 1 f525"/>
                <a:gd name="f816" fmla="*/ f704 1 f526"/>
                <a:gd name="f817" fmla="*/ f705 1 f525"/>
                <a:gd name="f818" fmla="*/ f706 1 f526"/>
                <a:gd name="f819" fmla="*/ f707 1 f525"/>
                <a:gd name="f820" fmla="*/ f708 1 f526"/>
                <a:gd name="f821" fmla="*/ f709 1 f525"/>
                <a:gd name="f822" fmla="*/ f710 1 f525"/>
                <a:gd name="f823" fmla="*/ f711 1 f526"/>
                <a:gd name="f824" fmla="*/ f712 1 f525"/>
                <a:gd name="f825" fmla="*/ f713 1 f526"/>
                <a:gd name="f826" fmla="*/ f714 1 f525"/>
                <a:gd name="f827" fmla="*/ f715 1 f526"/>
                <a:gd name="f828" fmla="*/ f716 1 f525"/>
                <a:gd name="f829" fmla="*/ f717 1 f526"/>
                <a:gd name="f830" fmla="*/ f718 1 f525"/>
                <a:gd name="f831" fmla="*/ f719 1 f526"/>
                <a:gd name="f832" fmla="*/ f720 1 f525"/>
                <a:gd name="f833" fmla="*/ f721 1 f526"/>
                <a:gd name="f834" fmla="*/ f722 1 f525"/>
                <a:gd name="f835" fmla="*/ f723 1 f526"/>
                <a:gd name="f836" fmla="*/ f724 1 f525"/>
                <a:gd name="f837" fmla="*/ f725 1 f526"/>
                <a:gd name="f838" fmla="*/ f726 1 f525"/>
                <a:gd name="f839" fmla="*/ f727 1 f526"/>
                <a:gd name="f840" fmla="*/ f728 1 f525"/>
                <a:gd name="f841" fmla="*/ f729 1 f526"/>
                <a:gd name="f842" fmla="*/ f730 1 f525"/>
                <a:gd name="f843" fmla="*/ f731 1 f526"/>
                <a:gd name="f844" fmla="*/ f732 1 f525"/>
                <a:gd name="f845" fmla="*/ f733 1 f526"/>
                <a:gd name="f846" fmla="*/ f734 1 f525"/>
                <a:gd name="f847" fmla="*/ f735 1 f526"/>
                <a:gd name="f848" fmla="*/ f736 1 f525"/>
                <a:gd name="f849" fmla="*/ f737 1 f526"/>
                <a:gd name="f850" fmla="*/ f738 1 f525"/>
                <a:gd name="f851" fmla="*/ f739 1 f526"/>
                <a:gd name="f852" fmla="*/ f740 1 f525"/>
                <a:gd name="f853" fmla="*/ f741 1 f526"/>
                <a:gd name="f854" fmla="*/ f742 1 f525"/>
                <a:gd name="f855" fmla="*/ f743 1 f526"/>
                <a:gd name="f856" fmla="*/ f744 f516 1"/>
                <a:gd name="f857" fmla="*/ f745 f516 1"/>
                <a:gd name="f858" fmla="*/ f747 f517 1"/>
                <a:gd name="f859" fmla="*/ f746 f517 1"/>
                <a:gd name="f860" fmla="*/ f748 f516 1"/>
                <a:gd name="f861" fmla="*/ f749 f517 1"/>
                <a:gd name="f862" fmla="*/ f750 f516 1"/>
                <a:gd name="f863" fmla="*/ f751 f517 1"/>
                <a:gd name="f864" fmla="*/ f752 f516 1"/>
                <a:gd name="f865" fmla="*/ f753 f517 1"/>
                <a:gd name="f866" fmla="*/ f754 f516 1"/>
                <a:gd name="f867" fmla="*/ f755 f517 1"/>
                <a:gd name="f868" fmla="*/ f756 f516 1"/>
                <a:gd name="f869" fmla="*/ f757 f517 1"/>
                <a:gd name="f870" fmla="*/ f758 f516 1"/>
                <a:gd name="f871" fmla="*/ f759 f517 1"/>
                <a:gd name="f872" fmla="*/ f760 f516 1"/>
                <a:gd name="f873" fmla="*/ f761 f517 1"/>
                <a:gd name="f874" fmla="*/ f762 f516 1"/>
                <a:gd name="f875" fmla="*/ f763 f517 1"/>
                <a:gd name="f876" fmla="*/ f764 f516 1"/>
                <a:gd name="f877" fmla="*/ f765 f517 1"/>
                <a:gd name="f878" fmla="*/ f766 f516 1"/>
                <a:gd name="f879" fmla="*/ f767 f517 1"/>
                <a:gd name="f880" fmla="*/ f768 f516 1"/>
                <a:gd name="f881" fmla="*/ f769 f517 1"/>
                <a:gd name="f882" fmla="*/ f770 f516 1"/>
                <a:gd name="f883" fmla="*/ f771 f517 1"/>
                <a:gd name="f884" fmla="*/ f772 f516 1"/>
                <a:gd name="f885" fmla="*/ f773 f517 1"/>
                <a:gd name="f886" fmla="*/ f774 f516 1"/>
                <a:gd name="f887" fmla="*/ f775 f517 1"/>
                <a:gd name="f888" fmla="*/ f776 f516 1"/>
                <a:gd name="f889" fmla="*/ f777 f517 1"/>
                <a:gd name="f890" fmla="*/ f778 f516 1"/>
                <a:gd name="f891" fmla="*/ f779 f517 1"/>
                <a:gd name="f892" fmla="*/ f780 f516 1"/>
                <a:gd name="f893" fmla="*/ f781 f517 1"/>
                <a:gd name="f894" fmla="*/ f782 f516 1"/>
                <a:gd name="f895" fmla="*/ f783 f517 1"/>
                <a:gd name="f896" fmla="*/ f784 f516 1"/>
                <a:gd name="f897" fmla="*/ f785 f517 1"/>
                <a:gd name="f898" fmla="*/ f786 f516 1"/>
                <a:gd name="f899" fmla="*/ f787 f517 1"/>
                <a:gd name="f900" fmla="*/ f788 f516 1"/>
                <a:gd name="f901" fmla="*/ f789 f517 1"/>
                <a:gd name="f902" fmla="*/ f790 f516 1"/>
                <a:gd name="f903" fmla="*/ f791 f517 1"/>
                <a:gd name="f904" fmla="*/ f792 f516 1"/>
                <a:gd name="f905" fmla="*/ f793 f517 1"/>
                <a:gd name="f906" fmla="*/ f794 f516 1"/>
                <a:gd name="f907" fmla="*/ f795 f517 1"/>
                <a:gd name="f908" fmla="*/ f796 f516 1"/>
                <a:gd name="f909" fmla="*/ f797 f517 1"/>
                <a:gd name="f910" fmla="*/ f798 f516 1"/>
                <a:gd name="f911" fmla="*/ f799 f517 1"/>
                <a:gd name="f912" fmla="*/ f800 f516 1"/>
                <a:gd name="f913" fmla="*/ f801 f517 1"/>
                <a:gd name="f914" fmla="*/ f802 f516 1"/>
                <a:gd name="f915" fmla="*/ f803 f516 1"/>
                <a:gd name="f916" fmla="*/ f804 f517 1"/>
                <a:gd name="f917" fmla="*/ f805 f516 1"/>
                <a:gd name="f918" fmla="*/ f806 f517 1"/>
                <a:gd name="f919" fmla="*/ f807 f516 1"/>
                <a:gd name="f920" fmla="*/ f808 f517 1"/>
                <a:gd name="f921" fmla="*/ f809 f516 1"/>
                <a:gd name="f922" fmla="*/ f810 f517 1"/>
                <a:gd name="f923" fmla="*/ f811 f516 1"/>
                <a:gd name="f924" fmla="*/ f812 f517 1"/>
                <a:gd name="f925" fmla="*/ f813 f516 1"/>
                <a:gd name="f926" fmla="*/ f814 f517 1"/>
                <a:gd name="f927" fmla="*/ f815 f516 1"/>
                <a:gd name="f928" fmla="*/ f816 f517 1"/>
                <a:gd name="f929" fmla="*/ f817 f516 1"/>
                <a:gd name="f930" fmla="*/ f818 f517 1"/>
                <a:gd name="f931" fmla="*/ f819 f516 1"/>
                <a:gd name="f932" fmla="*/ f820 f517 1"/>
                <a:gd name="f933" fmla="*/ f821 f516 1"/>
                <a:gd name="f934" fmla="*/ f822 f516 1"/>
                <a:gd name="f935" fmla="*/ f823 f517 1"/>
                <a:gd name="f936" fmla="*/ f824 f516 1"/>
                <a:gd name="f937" fmla="*/ f825 f517 1"/>
                <a:gd name="f938" fmla="*/ f826 f516 1"/>
                <a:gd name="f939" fmla="*/ f827 f517 1"/>
                <a:gd name="f940" fmla="*/ f828 f516 1"/>
                <a:gd name="f941" fmla="*/ f829 f517 1"/>
                <a:gd name="f942" fmla="*/ f830 f516 1"/>
                <a:gd name="f943" fmla="*/ f831 f517 1"/>
                <a:gd name="f944" fmla="*/ f832 f516 1"/>
                <a:gd name="f945" fmla="*/ f833 f517 1"/>
                <a:gd name="f946" fmla="*/ f834 f516 1"/>
                <a:gd name="f947" fmla="*/ f835 f517 1"/>
                <a:gd name="f948" fmla="*/ f836 f516 1"/>
                <a:gd name="f949" fmla="*/ f837 f517 1"/>
                <a:gd name="f950" fmla="*/ f838 f516 1"/>
                <a:gd name="f951" fmla="*/ f839 f517 1"/>
                <a:gd name="f952" fmla="*/ f840 f516 1"/>
                <a:gd name="f953" fmla="*/ f841 f517 1"/>
                <a:gd name="f954" fmla="*/ f842 f516 1"/>
                <a:gd name="f955" fmla="*/ f843 f517 1"/>
                <a:gd name="f956" fmla="*/ f844 f516 1"/>
                <a:gd name="f957" fmla="*/ f845 f517 1"/>
                <a:gd name="f958" fmla="*/ f846 f516 1"/>
                <a:gd name="f959" fmla="*/ f847 f517 1"/>
                <a:gd name="f960" fmla="*/ f848 f516 1"/>
                <a:gd name="f961" fmla="*/ f849 f517 1"/>
                <a:gd name="f962" fmla="*/ f850 f516 1"/>
                <a:gd name="f963" fmla="*/ f851 f517 1"/>
                <a:gd name="f964" fmla="*/ f852 f516 1"/>
                <a:gd name="f965" fmla="*/ f853 f517 1"/>
                <a:gd name="f966" fmla="*/ f854 f516 1"/>
                <a:gd name="f967" fmla="*/ f855 f5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35">
                  <a:pos x="f860" y="f861"/>
                </a:cxn>
                <a:cxn ang="f635">
                  <a:pos x="f862" y="f863"/>
                </a:cxn>
                <a:cxn ang="f635">
                  <a:pos x="f864" y="f865"/>
                </a:cxn>
                <a:cxn ang="f635">
                  <a:pos x="f866" y="f867"/>
                </a:cxn>
                <a:cxn ang="f635">
                  <a:pos x="f868" y="f869"/>
                </a:cxn>
                <a:cxn ang="f635">
                  <a:pos x="f870" y="f871"/>
                </a:cxn>
                <a:cxn ang="f635">
                  <a:pos x="f872" y="f873"/>
                </a:cxn>
                <a:cxn ang="f635">
                  <a:pos x="f874" y="f875"/>
                </a:cxn>
                <a:cxn ang="f635">
                  <a:pos x="f876" y="f877"/>
                </a:cxn>
                <a:cxn ang="f635">
                  <a:pos x="f878" y="f879"/>
                </a:cxn>
                <a:cxn ang="f635">
                  <a:pos x="f880" y="f881"/>
                </a:cxn>
                <a:cxn ang="f635">
                  <a:pos x="f882" y="f883"/>
                </a:cxn>
                <a:cxn ang="f635">
                  <a:pos x="f884" y="f885"/>
                </a:cxn>
                <a:cxn ang="f635">
                  <a:pos x="f886" y="f887"/>
                </a:cxn>
                <a:cxn ang="f635">
                  <a:pos x="f888" y="f889"/>
                </a:cxn>
                <a:cxn ang="f635">
                  <a:pos x="f890" y="f891"/>
                </a:cxn>
                <a:cxn ang="f635">
                  <a:pos x="f892" y="f893"/>
                </a:cxn>
                <a:cxn ang="f635">
                  <a:pos x="f894" y="f895"/>
                </a:cxn>
                <a:cxn ang="f635">
                  <a:pos x="f888" y="f889"/>
                </a:cxn>
                <a:cxn ang="f635">
                  <a:pos x="f896" y="f897"/>
                </a:cxn>
                <a:cxn ang="f635">
                  <a:pos x="f898" y="f899"/>
                </a:cxn>
                <a:cxn ang="f635">
                  <a:pos x="f900" y="f901"/>
                </a:cxn>
                <a:cxn ang="f635">
                  <a:pos x="f902" y="f903"/>
                </a:cxn>
                <a:cxn ang="f635">
                  <a:pos x="f904" y="f905"/>
                </a:cxn>
                <a:cxn ang="f635">
                  <a:pos x="f906" y="f907"/>
                </a:cxn>
                <a:cxn ang="f635">
                  <a:pos x="f908" y="f909"/>
                </a:cxn>
                <a:cxn ang="f635">
                  <a:pos x="f910" y="f911"/>
                </a:cxn>
                <a:cxn ang="f635">
                  <a:pos x="f912" y="f913"/>
                </a:cxn>
                <a:cxn ang="f635">
                  <a:pos x="f914" y="f897"/>
                </a:cxn>
                <a:cxn ang="f635">
                  <a:pos x="f915" y="f916"/>
                </a:cxn>
                <a:cxn ang="f635">
                  <a:pos x="f917" y="f918"/>
                </a:cxn>
                <a:cxn ang="f635">
                  <a:pos x="f919" y="f920"/>
                </a:cxn>
                <a:cxn ang="f635">
                  <a:pos x="f921" y="f922"/>
                </a:cxn>
                <a:cxn ang="f635">
                  <a:pos x="f923" y="f924"/>
                </a:cxn>
                <a:cxn ang="f635">
                  <a:pos x="f925" y="f926"/>
                </a:cxn>
                <a:cxn ang="f635">
                  <a:pos x="f910" y="f911"/>
                </a:cxn>
                <a:cxn ang="f635">
                  <a:pos x="f927" y="f928"/>
                </a:cxn>
                <a:cxn ang="f635">
                  <a:pos x="f929" y="f930"/>
                </a:cxn>
                <a:cxn ang="f635">
                  <a:pos x="f931" y="f932"/>
                </a:cxn>
                <a:cxn ang="f635">
                  <a:pos x="f933" y="f901"/>
                </a:cxn>
                <a:cxn ang="f635">
                  <a:pos x="f934" y="f935"/>
                </a:cxn>
                <a:cxn ang="f635">
                  <a:pos x="f936" y="f937"/>
                </a:cxn>
                <a:cxn ang="f635">
                  <a:pos x="f938" y="f939"/>
                </a:cxn>
                <a:cxn ang="f635">
                  <a:pos x="f940" y="f941"/>
                </a:cxn>
                <a:cxn ang="f635">
                  <a:pos x="f942" y="f943"/>
                </a:cxn>
                <a:cxn ang="f635">
                  <a:pos x="f944" y="f945"/>
                </a:cxn>
                <a:cxn ang="f635">
                  <a:pos x="f946" y="f947"/>
                </a:cxn>
                <a:cxn ang="f635">
                  <a:pos x="f948" y="f949"/>
                </a:cxn>
                <a:cxn ang="f635">
                  <a:pos x="f950" y="f951"/>
                </a:cxn>
                <a:cxn ang="f635">
                  <a:pos x="f952" y="f953"/>
                </a:cxn>
                <a:cxn ang="f635">
                  <a:pos x="f946" y="f947"/>
                </a:cxn>
                <a:cxn ang="f635">
                  <a:pos x="f954" y="f955"/>
                </a:cxn>
                <a:cxn ang="f635">
                  <a:pos x="f956" y="f957"/>
                </a:cxn>
                <a:cxn ang="f635">
                  <a:pos x="f958" y="f959"/>
                </a:cxn>
                <a:cxn ang="f635">
                  <a:pos x="f960" y="f961"/>
                </a:cxn>
                <a:cxn ang="f635">
                  <a:pos x="f962" y="f963"/>
                </a:cxn>
                <a:cxn ang="f635">
                  <a:pos x="f964" y="f965"/>
                </a:cxn>
                <a:cxn ang="f635">
                  <a:pos x="f966" y="f967"/>
                </a:cxn>
              </a:cxnLst>
              <a:rect l="f856" t="f859" r="f857" b="f858"/>
              <a:pathLst>
                <a:path w="1369" h="161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6" y="f30"/>
                    <a:pt x="f31" y="f32"/>
                  </a:cubicBezTo>
                  <a:cubicBezTo>
                    <a:pt x="f33" y="f34"/>
                    <a:pt x="f35" y="f36"/>
                    <a:pt x="f37" y="f36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23" y="f41"/>
                    <a:pt x="f43" y="f44"/>
                    <a:pt x="f45" y="f46"/>
                  </a:cubicBezTo>
                  <a:cubicBezTo>
                    <a:pt x="f47" y="f48"/>
                    <a:pt x="f49" y="f50"/>
                    <a:pt x="f11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6"/>
                    <a:pt x="f73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5" y="f87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11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94" y="f103"/>
                    <a:pt x="f104" y="f105"/>
                    <a:pt x="f106" y="f107"/>
                  </a:cubicBezTo>
                  <a:cubicBezTo>
                    <a:pt x="f108" y="f109"/>
                    <a:pt x="f81" y="f110"/>
                    <a:pt x="f111" y="f97"/>
                  </a:cubicBezTo>
                  <a:cubicBezTo>
                    <a:pt x="f112" y="f113"/>
                    <a:pt x="f114" y="f115"/>
                    <a:pt x="f116" y="f117"/>
                  </a:cubicBezTo>
                  <a:cubicBezTo>
                    <a:pt x="f118" y="f119"/>
                    <a:pt x="f120" y="f121"/>
                    <a:pt x="f122" y="f123"/>
                  </a:cubicBezTo>
                  <a:cubicBezTo>
                    <a:pt x="f124" y="f115"/>
                    <a:pt x="f125" y="f126"/>
                    <a:pt x="f127" y="f128"/>
                  </a:cubicBezTo>
                  <a:cubicBezTo>
                    <a:pt x="f129" y="f130"/>
                    <a:pt x="f131" y="f132"/>
                    <a:pt x="f133" y="f134"/>
                  </a:cubicBezTo>
                  <a:cubicBezTo>
                    <a:pt x="f135" y="f136"/>
                    <a:pt x="f137" y="f5"/>
                    <a:pt x="f138" y="f139"/>
                  </a:cubicBezTo>
                  <a:cubicBezTo>
                    <a:pt x="f140" y="f141"/>
                    <a:pt x="f142" y="f143"/>
                    <a:pt x="f144" y="f145"/>
                  </a:cubicBezTo>
                  <a:cubicBezTo>
                    <a:pt x="f146" y="f147"/>
                    <a:pt x="f148" y="f149"/>
                    <a:pt x="f150" y="f151"/>
                  </a:cubicBezTo>
                  <a:cubicBezTo>
                    <a:pt x="f152" y="f153"/>
                    <a:pt x="f154" y="f54"/>
                    <a:pt x="f155" y="f135"/>
                  </a:cubicBezTo>
                  <a:cubicBezTo>
                    <a:pt x="f155" y="f156"/>
                    <a:pt x="f157" y="f158"/>
                    <a:pt x="f8" y="f9"/>
                  </a:cubicBezTo>
                  <a:close/>
                  <a:moveTo>
                    <a:pt x="f159" y="f160"/>
                  </a:moveTo>
                  <a:cubicBezTo>
                    <a:pt x="f161" y="f162"/>
                    <a:pt x="f105" y="f163"/>
                    <a:pt x="f164" y="f165"/>
                  </a:cubicBezTo>
                  <a:cubicBezTo>
                    <a:pt x="f166" y="f165"/>
                    <a:pt x="f167" y="f168"/>
                    <a:pt x="f169" y="f170"/>
                  </a:cubicBezTo>
                  <a:cubicBezTo>
                    <a:pt x="f144" y="f171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81"/>
                  </a:cubicBezTo>
                  <a:cubicBezTo>
                    <a:pt x="f182" y="f183"/>
                    <a:pt x="f184" y="f185"/>
                    <a:pt x="f186" y="f187"/>
                  </a:cubicBezTo>
                  <a:cubicBezTo>
                    <a:pt x="f188" y="f189"/>
                    <a:pt x="f190" y="f191"/>
                    <a:pt x="f192" y="f193"/>
                  </a:cubicBezTo>
                  <a:cubicBezTo>
                    <a:pt x="f194" y="f195"/>
                    <a:pt x="f196" y="f197"/>
                    <a:pt x="f198" y="f199"/>
                  </a:cubicBezTo>
                  <a:cubicBezTo>
                    <a:pt x="f200" y="f201"/>
                    <a:pt x="f202" y="f203"/>
                    <a:pt x="f159" y="f160"/>
                  </a:cubicBezTo>
                  <a:close/>
                  <a:moveTo>
                    <a:pt x="f204" y="f205"/>
                  </a:moveTo>
                  <a:cubicBezTo>
                    <a:pt x="f206" y="f207"/>
                    <a:pt x="f208" y="f209"/>
                    <a:pt x="f210" y="f211"/>
                  </a:cubicBezTo>
                  <a:cubicBezTo>
                    <a:pt x="f212" y="f213"/>
                    <a:pt x="f214" y="f215"/>
                    <a:pt x="f72" y="f216"/>
                  </a:cubicBezTo>
                  <a:cubicBezTo>
                    <a:pt x="f217" y="f218"/>
                    <a:pt x="f79" y="f219"/>
                    <a:pt x="f220" y="f221"/>
                  </a:cubicBezTo>
                  <a:cubicBezTo>
                    <a:pt x="f222" y="f223"/>
                    <a:pt x="f224" y="f140"/>
                    <a:pt x="f225" y="f226"/>
                  </a:cubicBezTo>
                  <a:cubicBezTo>
                    <a:pt x="f227" y="f228"/>
                    <a:pt x="f229" y="f230"/>
                    <a:pt x="f231" y="f232"/>
                  </a:cubicBezTo>
                  <a:cubicBezTo>
                    <a:pt x="f233" y="f234"/>
                    <a:pt x="f235" y="f236"/>
                    <a:pt x="f237" y="f238"/>
                  </a:cubicBezTo>
                  <a:cubicBezTo>
                    <a:pt x="f239" y="f240"/>
                    <a:pt x="f241" y="f242"/>
                    <a:pt x="f204" y="f205"/>
                  </a:cubicBezTo>
                  <a:close/>
                  <a:moveTo>
                    <a:pt x="f243" y="f244"/>
                  </a:moveTo>
                  <a:cubicBezTo>
                    <a:pt x="f245" y="f246"/>
                    <a:pt x="f247" y="f248"/>
                    <a:pt x="f249" y="f250"/>
                  </a:cubicBezTo>
                  <a:cubicBezTo>
                    <a:pt x="f169" y="f251"/>
                    <a:pt x="f252" y="f253"/>
                    <a:pt x="f216" y="f254"/>
                  </a:cubicBezTo>
                  <a:cubicBezTo>
                    <a:pt x="f255" y="f176"/>
                    <a:pt x="f213" y="f256"/>
                    <a:pt x="f257" y="f258"/>
                  </a:cubicBezTo>
                  <a:cubicBezTo>
                    <a:pt x="f259" y="f260"/>
                    <a:pt x="f261" y="f262"/>
                    <a:pt x="f263" y="f264"/>
                  </a:cubicBezTo>
                  <a:cubicBezTo>
                    <a:pt x="f265" y="f266"/>
                    <a:pt x="f267" y="f268"/>
                    <a:pt x="f269" y="f270"/>
                  </a:cubicBezTo>
                  <a:cubicBezTo>
                    <a:pt x="f271" y="f272"/>
                    <a:pt x="f182" y="f273"/>
                    <a:pt x="f243" y="f244"/>
                  </a:cubicBezTo>
                  <a:close/>
                  <a:moveTo>
                    <a:pt x="f274" y="f275"/>
                  </a:moveTo>
                  <a:cubicBezTo>
                    <a:pt x="f66" y="f276"/>
                    <a:pt x="f210" y="f277"/>
                    <a:pt x="f278" y="f279"/>
                  </a:cubicBezTo>
                  <a:cubicBezTo>
                    <a:pt x="f280" y="f281"/>
                    <a:pt x="f282" y="f283"/>
                    <a:pt x="f284" y="f285"/>
                  </a:cubicBezTo>
                  <a:cubicBezTo>
                    <a:pt x="f286" y="f221"/>
                    <a:pt x="f287" y="f288"/>
                    <a:pt x="f289" y="f290"/>
                  </a:cubicBezTo>
                  <a:cubicBezTo>
                    <a:pt x="f291" y="f292"/>
                    <a:pt x="f159" y="f13"/>
                    <a:pt x="f293" y="f211"/>
                  </a:cubicBezTo>
                  <a:cubicBezTo>
                    <a:pt x="f294" y="f49"/>
                    <a:pt x="f295" y="f296"/>
                    <a:pt x="f47" y="f178"/>
                  </a:cubicBezTo>
                  <a:cubicBezTo>
                    <a:pt x="f258" y="f174"/>
                    <a:pt x="f19" y="f297"/>
                    <a:pt x="f298" y="f299"/>
                  </a:cubicBezTo>
                  <a:cubicBezTo>
                    <a:pt x="f300" y="f301"/>
                    <a:pt x="f10" y="f302"/>
                    <a:pt x="f303" y="f304"/>
                  </a:cubicBezTo>
                  <a:cubicBezTo>
                    <a:pt x="f305" y="f306"/>
                    <a:pt x="f216" y="f307"/>
                    <a:pt x="f308" y="f309"/>
                  </a:cubicBezTo>
                  <a:cubicBezTo>
                    <a:pt x="f310" y="f311"/>
                    <a:pt x="f312" y="f313"/>
                    <a:pt x="f168" y="f36"/>
                  </a:cubicBezTo>
                  <a:cubicBezTo>
                    <a:pt x="f314" y="f315"/>
                    <a:pt x="f316" y="f317"/>
                    <a:pt x="f318" y="f319"/>
                  </a:cubicBezTo>
                  <a:cubicBezTo>
                    <a:pt x="f303" y="f320"/>
                    <a:pt x="f321" y="f322"/>
                    <a:pt x="f323" y="f160"/>
                  </a:cubicBezTo>
                  <a:cubicBezTo>
                    <a:pt x="f324" y="f308"/>
                    <a:pt x="f325" y="f326"/>
                    <a:pt x="f327" y="f328"/>
                  </a:cubicBezTo>
                  <a:cubicBezTo>
                    <a:pt x="f329" y="f330"/>
                    <a:pt x="f331" y="f323"/>
                    <a:pt x="f332" y="f163"/>
                  </a:cubicBezTo>
                  <a:cubicBezTo>
                    <a:pt x="f66" y="f328"/>
                    <a:pt x="f333" y="f100"/>
                    <a:pt x="f334" y="f295"/>
                  </a:cubicBezTo>
                  <a:cubicBezTo>
                    <a:pt x="f241" y="f335"/>
                    <a:pt x="f336" y="f337"/>
                    <a:pt x="f338" y="f245"/>
                  </a:cubicBezTo>
                  <a:cubicBezTo>
                    <a:pt x="f339" y="f340"/>
                    <a:pt x="f282" y="f341"/>
                    <a:pt x="f342" y="f343"/>
                  </a:cubicBezTo>
                  <a:cubicBezTo>
                    <a:pt x="f344" y="f35"/>
                    <a:pt x="f345" y="f346"/>
                    <a:pt x="f347" y="f80"/>
                  </a:cubicBezTo>
                  <a:cubicBezTo>
                    <a:pt x="f348" y="f349"/>
                    <a:pt x="f350" y="f351"/>
                    <a:pt x="f274" y="f275"/>
                  </a:cubicBezTo>
                  <a:close/>
                  <a:moveTo>
                    <a:pt x="f42" y="f352"/>
                  </a:moveTo>
                  <a:cubicBezTo>
                    <a:pt x="f270" y="f353"/>
                    <a:pt x="f354" y="f355"/>
                    <a:pt x="f356" y="f357"/>
                  </a:cubicBezTo>
                  <a:cubicBezTo>
                    <a:pt x="f358" y="f35"/>
                    <a:pt x="f359" y="f360"/>
                    <a:pt x="f361" y="f362"/>
                  </a:cubicBezTo>
                  <a:cubicBezTo>
                    <a:pt x="f363" y="f148"/>
                    <a:pt x="f24" y="f364"/>
                    <a:pt x="f365" y="f366"/>
                  </a:cubicBezTo>
                  <a:cubicBezTo>
                    <a:pt x="f367" y="f138"/>
                    <a:pt x="f368" y="f369"/>
                    <a:pt x="f232" y="f370"/>
                  </a:cubicBezTo>
                  <a:cubicBezTo>
                    <a:pt x="f371" y="f372"/>
                    <a:pt x="f18" y="f373"/>
                    <a:pt x="f374" y="f375"/>
                  </a:cubicBezTo>
                  <a:cubicBezTo>
                    <a:pt x="f250" y="f376"/>
                    <a:pt x="f377" y="f288"/>
                    <a:pt x="f377" y="f378"/>
                  </a:cubicBezTo>
                  <a:cubicBezTo>
                    <a:pt x="f379" y="f380"/>
                    <a:pt x="f381" y="f382"/>
                    <a:pt x="f383" y="f232"/>
                  </a:cubicBezTo>
                  <a:cubicBezTo>
                    <a:pt x="f383" y="f384"/>
                    <a:pt x="f226" y="f385"/>
                    <a:pt x="f386" y="f387"/>
                  </a:cubicBezTo>
                  <a:cubicBezTo>
                    <a:pt x="f388" y="f389"/>
                    <a:pt x="f390" y="f391"/>
                    <a:pt x="f392" y="f384"/>
                  </a:cubicBezTo>
                  <a:cubicBezTo>
                    <a:pt x="f393" y="f394"/>
                    <a:pt x="f223" y="f395"/>
                    <a:pt x="f396" y="f397"/>
                  </a:cubicBezTo>
                  <a:cubicBezTo>
                    <a:pt x="f398" y="f399"/>
                    <a:pt x="f150" y="f240"/>
                    <a:pt x="f400" y="f401"/>
                  </a:cubicBezTo>
                  <a:cubicBezTo>
                    <a:pt x="f376" y="f402"/>
                    <a:pt x="f290" y="f246"/>
                    <a:pt x="f42" y="f352"/>
                  </a:cubicBezTo>
                  <a:close/>
                  <a:moveTo>
                    <a:pt x="f403" y="f404"/>
                  </a:moveTo>
                  <a:cubicBezTo>
                    <a:pt x="f405" y="f406"/>
                    <a:pt x="f294" y="f407"/>
                    <a:pt x="f408" y="f409"/>
                  </a:cubicBezTo>
                  <a:cubicBezTo>
                    <a:pt x="f410" y="f411"/>
                    <a:pt x="f54" y="f343"/>
                    <a:pt x="f129" y="f412"/>
                  </a:cubicBezTo>
                  <a:cubicBezTo>
                    <a:pt x="f170" y="f413"/>
                    <a:pt x="f414" y="f415"/>
                    <a:pt x="f173" y="f416"/>
                  </a:cubicBezTo>
                  <a:cubicBezTo>
                    <a:pt x="f417" y="f272"/>
                    <a:pt x="f418" y="f419"/>
                    <a:pt x="f420" y="f394"/>
                  </a:cubicBezTo>
                  <a:cubicBezTo>
                    <a:pt x="f206" y="f277"/>
                    <a:pt x="f147" y="f421"/>
                    <a:pt x="f422" y="f423"/>
                  </a:cubicBezTo>
                  <a:cubicBezTo>
                    <a:pt x="f424" y="f425"/>
                    <a:pt x="f426" y="f427"/>
                    <a:pt x="f428" y="f429"/>
                  </a:cubicBezTo>
                  <a:cubicBezTo>
                    <a:pt x="f430" y="f41"/>
                    <a:pt x="f431" y="f432"/>
                    <a:pt x="f403" y="f404"/>
                  </a:cubicBezTo>
                  <a:close/>
                  <a:moveTo>
                    <a:pt x="f143" y="f433"/>
                  </a:moveTo>
                  <a:cubicBezTo>
                    <a:pt x="f434" y="f435"/>
                    <a:pt x="f436" y="f437"/>
                    <a:pt x="f438" y="f194"/>
                  </a:cubicBezTo>
                  <a:cubicBezTo>
                    <a:pt x="f439" y="f440"/>
                    <a:pt x="f441" y="f442"/>
                    <a:pt x="f443" y="f116"/>
                  </a:cubicBezTo>
                  <a:cubicBezTo>
                    <a:pt x="f237" y="f444"/>
                    <a:pt x="f445" y="f446"/>
                    <a:pt x="f447" y="f448"/>
                  </a:cubicBezTo>
                  <a:cubicBezTo>
                    <a:pt x="f449" y="f450"/>
                    <a:pt x="f278" y="f451"/>
                    <a:pt x="f332" y="f452"/>
                  </a:cubicBezTo>
                  <a:cubicBezTo>
                    <a:pt x="f68" y="f453"/>
                    <a:pt x="f454" y="f455"/>
                    <a:pt x="f452" y="f108"/>
                  </a:cubicBezTo>
                  <a:cubicBezTo>
                    <a:pt x="f456" y="f457"/>
                    <a:pt x="f233" y="f458"/>
                    <a:pt x="f459" y="f449"/>
                  </a:cubicBezTo>
                  <a:cubicBezTo>
                    <a:pt x="f460" y="f206"/>
                    <a:pt x="f457" y="f282"/>
                    <a:pt x="f217" y="f188"/>
                  </a:cubicBezTo>
                  <a:cubicBezTo>
                    <a:pt x="f461" y="f64"/>
                    <a:pt x="f443" y="f462"/>
                    <a:pt x="f143" y="f433"/>
                  </a:cubicBezTo>
                  <a:close/>
                  <a:moveTo>
                    <a:pt x="f463" y="f464"/>
                  </a:moveTo>
                  <a:cubicBezTo>
                    <a:pt x="f465" y="f466"/>
                    <a:pt x="f146" y="f467"/>
                    <a:pt x="f468" y="f469"/>
                  </a:cubicBezTo>
                  <a:cubicBezTo>
                    <a:pt x="f40" y="f470"/>
                    <a:pt x="f468" y="f130"/>
                    <a:pt x="f471" y="f472"/>
                  </a:cubicBezTo>
                  <a:cubicBezTo>
                    <a:pt x="f154" y="f473"/>
                    <a:pt x="f474" y="f475"/>
                    <a:pt x="f476" y="f473"/>
                  </a:cubicBezTo>
                  <a:cubicBezTo>
                    <a:pt x="f477" y="f478"/>
                    <a:pt x="f479" y="f480"/>
                    <a:pt x="f481" y="f482"/>
                  </a:cubicBezTo>
                  <a:cubicBezTo>
                    <a:pt x="f483" y="f484"/>
                    <a:pt x="f485" y="f183"/>
                    <a:pt x="f486" y="f457"/>
                  </a:cubicBezTo>
                  <a:cubicBezTo>
                    <a:pt x="f487" y="f108"/>
                    <a:pt x="f488" y="f453"/>
                    <a:pt x="f205" y="f489"/>
                  </a:cubicBezTo>
                  <a:cubicBezTo>
                    <a:pt x="f490" y="f491"/>
                    <a:pt x="f492" y="f493"/>
                    <a:pt x="f19" y="f494"/>
                  </a:cubicBezTo>
                  <a:cubicBezTo>
                    <a:pt x="f495" y="f496"/>
                    <a:pt x="f497" y="f498"/>
                    <a:pt x="f463" y="f464"/>
                  </a:cubicBezTo>
                  <a:close/>
                  <a:moveTo>
                    <a:pt x="f95" y="f499"/>
                  </a:moveTo>
                  <a:cubicBezTo>
                    <a:pt x="f500" y="f488"/>
                    <a:pt x="f497" y="f370"/>
                    <a:pt x="f501" y="f219"/>
                  </a:cubicBezTo>
                  <a:cubicBezTo>
                    <a:pt x="f502" y="f503"/>
                    <a:pt x="f290" y="f504"/>
                    <a:pt x="f505" y="f506"/>
                  </a:cubicBezTo>
                  <a:cubicBezTo>
                    <a:pt x="f507" y="f508"/>
                    <a:pt x="f509" y="f510"/>
                    <a:pt x="f270" y="f511"/>
                  </a:cubicBezTo>
                  <a:cubicBezTo>
                    <a:pt x="f512" y="f512"/>
                    <a:pt x="f392" y="f146"/>
                    <a:pt x="f513" y="f501"/>
                  </a:cubicBezTo>
                  <a:cubicBezTo>
                    <a:pt x="f40" y="f292"/>
                    <a:pt x="f514" y="f474"/>
                    <a:pt x="f95" y="f49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Freeform 61">
              <a:extLst>
                <a:ext uri="{FF2B5EF4-FFF2-40B4-BE49-F238E27FC236}">
                  <a16:creationId xmlns:a16="http://schemas.microsoft.com/office/drawing/2014/main" id="{86938C24-339A-C749-04BF-20A0242AFEF7}"/>
                </a:ext>
              </a:extLst>
            </p:cNvPr>
            <p:cNvSpPr/>
            <p:nvPr/>
          </p:nvSpPr>
          <p:spPr>
            <a:xfrm>
              <a:off x="5038737" y="3179871"/>
              <a:ext cx="693535" cy="53915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22"/>
                <a:gd name="f7" fmla="val 328"/>
                <a:gd name="f8" fmla="val 150"/>
                <a:gd name="f9" fmla="val 5"/>
                <a:gd name="f10" fmla="val 106"/>
                <a:gd name="f11" fmla="val 28"/>
                <a:gd name="f12" fmla="val 79"/>
                <a:gd name="f13" fmla="val 59"/>
                <a:gd name="f14" fmla="val 60"/>
                <a:gd name="f15" fmla="val 134"/>
                <a:gd name="f16" fmla="val 12"/>
                <a:gd name="f17" fmla="val 216"/>
                <a:gd name="f18" fmla="val 299"/>
                <a:gd name="f19" fmla="val 27"/>
                <a:gd name="f20" fmla="val 404"/>
                <a:gd name="f21" fmla="val 62"/>
                <a:gd name="f22" fmla="val 423"/>
                <a:gd name="f23" fmla="val 171"/>
                <a:gd name="f24" fmla="val 341"/>
                <a:gd name="f25" fmla="val 246"/>
                <a:gd name="f26" fmla="val 253"/>
                <a:gd name="f27" fmla="val 120"/>
                <a:gd name="f28" fmla="val 325"/>
                <a:gd name="f29" fmla="val 38"/>
                <a:gd name="f30" fmla="val 235"/>
                <a:gd name="f31" fmla="val 18"/>
                <a:gd name="f32" fmla="val 213"/>
                <a:gd name="f33" fmla="val 178"/>
                <a:gd name="f34" fmla="val 217"/>
                <a:gd name="f35" fmla="val 37"/>
                <a:gd name="f36" fmla="val 215"/>
                <a:gd name="f37" fmla="val 35"/>
                <a:gd name="f38" fmla="val 214"/>
                <a:gd name="f39" fmla="val 33"/>
                <a:gd name="f40" fmla="val 31"/>
                <a:gd name="f41" fmla="val 166"/>
                <a:gd name="f42" fmla="val 47"/>
                <a:gd name="f43" fmla="val 118"/>
                <a:gd name="f44" fmla="val 74"/>
                <a:gd name="f45" fmla="val 81"/>
                <a:gd name="f46" fmla="val 99"/>
                <a:gd name="f47" fmla="val 133"/>
                <a:gd name="f48" fmla="val 175"/>
                <a:gd name="f49" fmla="val 48"/>
                <a:gd name="f50" fmla="val 236"/>
                <a:gd name="f51" fmla="val 100"/>
                <a:gd name="f52" fmla="val 248"/>
                <a:gd name="f53" fmla="val 144"/>
                <a:gd name="f54" fmla="val 267"/>
                <a:gd name="f55" fmla="val 218"/>
                <a:gd name="f56" fmla="val 300"/>
                <a:gd name="f57" fmla="val 296"/>
                <a:gd name="f58" fmla="val 274"/>
                <a:gd name="f59" fmla="val 342"/>
                <a:gd name="f60" fmla="val 207"/>
                <a:gd name="f61" fmla="val 388"/>
                <a:gd name="f62" fmla="val 139"/>
                <a:gd name="f63" fmla="val 368"/>
                <a:gd name="f64" fmla="val 77"/>
                <a:gd name="f65" fmla="val 290"/>
                <a:gd name="f66" fmla="val 51"/>
                <a:gd name="f67" fmla="val 43"/>
                <a:gd name="f68" fmla="val 241"/>
                <a:gd name="f69" fmla="val 42"/>
                <a:gd name="f70" fmla="+- 0 0 -90"/>
                <a:gd name="f71" fmla="*/ f3 1 422"/>
                <a:gd name="f72" fmla="*/ f4 1 328"/>
                <a:gd name="f73" fmla="val f5"/>
                <a:gd name="f74" fmla="val f6"/>
                <a:gd name="f75" fmla="val f7"/>
                <a:gd name="f76" fmla="*/ f70 f0 1"/>
                <a:gd name="f77" fmla="+- f75 0 f73"/>
                <a:gd name="f78" fmla="+- f74 0 f73"/>
                <a:gd name="f79" fmla="*/ f76 1 f2"/>
                <a:gd name="f80" fmla="*/ f78 1 422"/>
                <a:gd name="f81" fmla="*/ f77 1 328"/>
                <a:gd name="f82" fmla="*/ 0 f78 1"/>
                <a:gd name="f83" fmla="*/ 150 f77 1"/>
                <a:gd name="f84" fmla="*/ 59 f78 1"/>
                <a:gd name="f85" fmla="*/ 60 f77 1"/>
                <a:gd name="f86" fmla="*/ 299 f78 1"/>
                <a:gd name="f87" fmla="*/ 27 f77 1"/>
                <a:gd name="f88" fmla="*/ 341 f78 1"/>
                <a:gd name="f89" fmla="*/ 246 f77 1"/>
                <a:gd name="f90" fmla="*/ 38 f78 1"/>
                <a:gd name="f91" fmla="*/ 235 f77 1"/>
                <a:gd name="f92" fmla="*/ 217 f78 1"/>
                <a:gd name="f93" fmla="*/ 37 f77 1"/>
                <a:gd name="f94" fmla="*/ 213 f78 1"/>
                <a:gd name="f95" fmla="*/ 31 f77 1"/>
                <a:gd name="f96" fmla="*/ 74 f78 1"/>
                <a:gd name="f97" fmla="*/ 81 f77 1"/>
                <a:gd name="f98" fmla="*/ 35 f78 1"/>
                <a:gd name="f99" fmla="*/ 175 f77 1"/>
                <a:gd name="f100" fmla="*/ 144 f78 1"/>
                <a:gd name="f101" fmla="*/ 267 f77 1"/>
                <a:gd name="f102" fmla="*/ 342 f78 1"/>
                <a:gd name="f103" fmla="*/ 207 f77 1"/>
                <a:gd name="f104" fmla="*/ 290 f78 1"/>
                <a:gd name="f105" fmla="*/ 51 f77 1"/>
                <a:gd name="f106" fmla="+- f79 0 f1"/>
                <a:gd name="f107" fmla="*/ f82 1 423"/>
                <a:gd name="f108" fmla="*/ f83 1 328"/>
                <a:gd name="f109" fmla="*/ f84 1 423"/>
                <a:gd name="f110" fmla="*/ f85 1 328"/>
                <a:gd name="f111" fmla="*/ f86 1 423"/>
                <a:gd name="f112" fmla="*/ f87 1 328"/>
                <a:gd name="f113" fmla="*/ f88 1 423"/>
                <a:gd name="f114" fmla="*/ f89 1 328"/>
                <a:gd name="f115" fmla="*/ f90 1 423"/>
                <a:gd name="f116" fmla="*/ f91 1 328"/>
                <a:gd name="f117" fmla="*/ f92 1 423"/>
                <a:gd name="f118" fmla="*/ f93 1 328"/>
                <a:gd name="f119" fmla="*/ f94 1 423"/>
                <a:gd name="f120" fmla="*/ f95 1 328"/>
                <a:gd name="f121" fmla="*/ f96 1 423"/>
                <a:gd name="f122" fmla="*/ f97 1 328"/>
                <a:gd name="f123" fmla="*/ f98 1 423"/>
                <a:gd name="f124" fmla="*/ f99 1 328"/>
                <a:gd name="f125" fmla="*/ f100 1 423"/>
                <a:gd name="f126" fmla="*/ f101 1 328"/>
                <a:gd name="f127" fmla="*/ f102 1 423"/>
                <a:gd name="f128" fmla="*/ f103 1 328"/>
                <a:gd name="f129" fmla="*/ f104 1 423"/>
                <a:gd name="f130" fmla="*/ f105 1 328"/>
                <a:gd name="f131" fmla="*/ 0 1 f80"/>
                <a:gd name="f132" fmla="*/ f74 1 f80"/>
                <a:gd name="f133" fmla="*/ 0 1 f81"/>
                <a:gd name="f134" fmla="*/ f75 1 f81"/>
                <a:gd name="f135" fmla="*/ f107 1 f80"/>
                <a:gd name="f136" fmla="*/ f108 1 f81"/>
                <a:gd name="f137" fmla="*/ f109 1 f80"/>
                <a:gd name="f138" fmla="*/ f110 1 f81"/>
                <a:gd name="f139" fmla="*/ f111 1 f80"/>
                <a:gd name="f140" fmla="*/ f112 1 f81"/>
                <a:gd name="f141" fmla="*/ f113 1 f80"/>
                <a:gd name="f142" fmla="*/ f114 1 f81"/>
                <a:gd name="f143" fmla="*/ f115 1 f80"/>
                <a:gd name="f144" fmla="*/ f116 1 f81"/>
                <a:gd name="f145" fmla="*/ f117 1 f80"/>
                <a:gd name="f146" fmla="*/ f118 1 f81"/>
                <a:gd name="f147" fmla="*/ f119 1 f80"/>
                <a:gd name="f148" fmla="*/ f120 1 f81"/>
                <a:gd name="f149" fmla="*/ f121 1 f80"/>
                <a:gd name="f150" fmla="*/ f122 1 f81"/>
                <a:gd name="f151" fmla="*/ f123 1 f80"/>
                <a:gd name="f152" fmla="*/ f124 1 f81"/>
                <a:gd name="f153" fmla="*/ f125 1 f80"/>
                <a:gd name="f154" fmla="*/ f126 1 f81"/>
                <a:gd name="f155" fmla="*/ f127 1 f80"/>
                <a:gd name="f156" fmla="*/ f128 1 f81"/>
                <a:gd name="f157" fmla="*/ f129 1 f80"/>
                <a:gd name="f158" fmla="*/ f130 1 f81"/>
                <a:gd name="f159" fmla="*/ f131 f71 1"/>
                <a:gd name="f160" fmla="*/ f132 f71 1"/>
                <a:gd name="f161" fmla="*/ f134 f72 1"/>
                <a:gd name="f162" fmla="*/ f133 f72 1"/>
                <a:gd name="f163" fmla="*/ f135 f71 1"/>
                <a:gd name="f164" fmla="*/ f136 f72 1"/>
                <a:gd name="f165" fmla="*/ f137 f71 1"/>
                <a:gd name="f166" fmla="*/ f138 f72 1"/>
                <a:gd name="f167" fmla="*/ f139 f71 1"/>
                <a:gd name="f168" fmla="*/ f140 f72 1"/>
                <a:gd name="f169" fmla="*/ f141 f71 1"/>
                <a:gd name="f170" fmla="*/ f142 f72 1"/>
                <a:gd name="f171" fmla="*/ f143 f71 1"/>
                <a:gd name="f172" fmla="*/ f144 f72 1"/>
                <a:gd name="f173" fmla="*/ f145 f71 1"/>
                <a:gd name="f174" fmla="*/ f146 f72 1"/>
                <a:gd name="f175" fmla="*/ f147 f71 1"/>
                <a:gd name="f176" fmla="*/ f148 f72 1"/>
                <a:gd name="f177" fmla="*/ f149 f71 1"/>
                <a:gd name="f178" fmla="*/ f150 f72 1"/>
                <a:gd name="f179" fmla="*/ f151 f71 1"/>
                <a:gd name="f180" fmla="*/ f152 f72 1"/>
                <a:gd name="f181" fmla="*/ f153 f71 1"/>
                <a:gd name="f182" fmla="*/ f154 f72 1"/>
                <a:gd name="f183" fmla="*/ f155 f71 1"/>
                <a:gd name="f184" fmla="*/ f156 f72 1"/>
                <a:gd name="f185" fmla="*/ f157 f71 1"/>
                <a:gd name="f186" fmla="*/ f158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6">
                  <a:pos x="f163" y="f164"/>
                </a:cxn>
                <a:cxn ang="f106">
                  <a:pos x="f165" y="f166"/>
                </a:cxn>
                <a:cxn ang="f106">
                  <a:pos x="f167" y="f168"/>
                </a:cxn>
                <a:cxn ang="f106">
                  <a:pos x="f169" y="f170"/>
                </a:cxn>
                <a:cxn ang="f106">
                  <a:pos x="f171" y="f172"/>
                </a:cxn>
                <a:cxn ang="f106">
                  <a:pos x="f163" y="f164"/>
                </a:cxn>
                <a:cxn ang="f106">
                  <a:pos x="f173" y="f174"/>
                </a:cxn>
                <a:cxn ang="f106">
                  <a:pos x="f175" y="f176"/>
                </a:cxn>
                <a:cxn ang="f106">
                  <a:pos x="f177" y="f178"/>
                </a:cxn>
                <a:cxn ang="f106">
                  <a:pos x="f179" y="f180"/>
                </a:cxn>
                <a:cxn ang="f106">
                  <a:pos x="f181" y="f182"/>
                </a:cxn>
                <a:cxn ang="f106">
                  <a:pos x="f183" y="f184"/>
                </a:cxn>
                <a:cxn ang="f106">
                  <a:pos x="f185" y="f186"/>
                </a:cxn>
                <a:cxn ang="f106">
                  <a:pos x="f173" y="f174"/>
                </a:cxn>
              </a:cxnLst>
              <a:rect l="f159" t="f162" r="f160" b="f161"/>
              <a:pathLst>
                <a:path w="422" h="328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5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7"/>
                    <a:pt x="f27" y="f28"/>
                    <a:pt x="f29" y="f30"/>
                  </a:cubicBezTo>
                  <a:cubicBezTo>
                    <a:pt x="f31" y="f32"/>
                    <a:pt x="f16" y="f33"/>
                    <a:pt x="f5" y="f8"/>
                  </a:cubicBezTo>
                  <a:close/>
                  <a:moveTo>
                    <a:pt x="f34" y="f35"/>
                  </a:moveTo>
                  <a:cubicBezTo>
                    <a:pt x="f36" y="f37"/>
                    <a:pt x="f38" y="f39"/>
                    <a:pt x="f32" y="f40"/>
                  </a:cubicBezTo>
                  <a:cubicBezTo>
                    <a:pt x="f41" y="f42"/>
                    <a:pt x="f43" y="f14"/>
                    <a:pt x="f44" y="f45"/>
                  </a:cubicBezTo>
                  <a:cubicBezTo>
                    <a:pt x="f35" y="f46"/>
                    <a:pt x="f19" y="f47"/>
                    <a:pt x="f3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54" y="f67"/>
                    <a:pt x="f68" y="f69"/>
                    <a:pt x="f34" y="f35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Freeform 62">
              <a:extLst>
                <a:ext uri="{FF2B5EF4-FFF2-40B4-BE49-F238E27FC236}">
                  <a16:creationId xmlns:a16="http://schemas.microsoft.com/office/drawing/2014/main" id="{27B91946-6EBA-1864-9F78-501A7DD38ADF}"/>
                </a:ext>
              </a:extLst>
            </p:cNvPr>
            <p:cNvSpPr/>
            <p:nvPr/>
          </p:nvSpPr>
          <p:spPr>
            <a:xfrm>
              <a:off x="5007867" y="3013615"/>
              <a:ext cx="152009" cy="2588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3"/>
                <a:gd name="f7" fmla="val 158"/>
                <a:gd name="f8" fmla="val 2"/>
                <a:gd name="f9" fmla="val 81"/>
                <a:gd name="f10" fmla="val 19"/>
                <a:gd name="f11" fmla="val 77"/>
                <a:gd name="f12" fmla="val 31"/>
                <a:gd name="f13" fmla="val 74"/>
                <a:gd name="f14" fmla="val 54"/>
                <a:gd name="f15" fmla="val 68"/>
                <a:gd name="f16" fmla="val 35"/>
                <a:gd name="f17" fmla="val 56"/>
                <a:gd name="f18" fmla="val 23"/>
                <a:gd name="f19" fmla="val 48"/>
                <a:gd name="f20" fmla="val 25"/>
                <a:gd name="f21" fmla="val 20"/>
                <a:gd name="f22" fmla="val 44"/>
                <a:gd name="f23" fmla="val 53"/>
                <a:gd name="f24" fmla="val 4"/>
                <a:gd name="f25" fmla="val 11"/>
                <a:gd name="f26" fmla="val 86"/>
                <a:gd name="f27" fmla="val 89"/>
                <a:gd name="f28" fmla="val 47"/>
                <a:gd name="f29" fmla="val 72"/>
                <a:gd name="f30" fmla="val 100"/>
                <a:gd name="f31" fmla="val 80"/>
                <a:gd name="f32" fmla="val 124"/>
                <a:gd name="f33" fmla="val 75"/>
                <a:gd name="f34" fmla="val 139"/>
                <a:gd name="f35" fmla="val 41"/>
                <a:gd name="f36" fmla="val 157"/>
                <a:gd name="f37" fmla="val 28"/>
                <a:gd name="f38" fmla="val 156"/>
                <a:gd name="f39" fmla="val 14"/>
                <a:gd name="f40" fmla="val 134"/>
                <a:gd name="f41" fmla="val 5"/>
                <a:gd name="f42" fmla="val 119"/>
                <a:gd name="f43" fmla="val 110"/>
                <a:gd name="f44" fmla="val 3"/>
                <a:gd name="f45" fmla="val 96"/>
                <a:gd name="f46" fmla="+- 0 0 -90"/>
                <a:gd name="f47" fmla="*/ f3 1 93"/>
                <a:gd name="f48" fmla="*/ f4 1 158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93"/>
                <a:gd name="f57" fmla="*/ f53 1 158"/>
                <a:gd name="f58" fmla="*/ 2 f54 1"/>
                <a:gd name="f59" fmla="*/ 81 f53 1"/>
                <a:gd name="f60" fmla="*/ 54 f54 1"/>
                <a:gd name="f61" fmla="*/ 68 f53 1"/>
                <a:gd name="f62" fmla="*/ 35 f53 1"/>
                <a:gd name="f63" fmla="*/ 53 f54 1"/>
                <a:gd name="f64" fmla="*/ 4 f53 1"/>
                <a:gd name="f65" fmla="*/ 89 f54 1"/>
                <a:gd name="f66" fmla="*/ 47 f53 1"/>
                <a:gd name="f67" fmla="*/ 80 f54 1"/>
                <a:gd name="f68" fmla="*/ 124 f53 1"/>
                <a:gd name="f69" fmla="*/ 41 f54 1"/>
                <a:gd name="f70" fmla="*/ 157 f53 1"/>
                <a:gd name="f71" fmla="*/ 5 f54 1"/>
                <a:gd name="f72" fmla="*/ 119 f53 1"/>
                <a:gd name="f73" fmla="+- f55 0 f1"/>
                <a:gd name="f74" fmla="*/ f58 1 93"/>
                <a:gd name="f75" fmla="*/ f59 1 158"/>
                <a:gd name="f76" fmla="*/ f60 1 93"/>
                <a:gd name="f77" fmla="*/ f61 1 158"/>
                <a:gd name="f78" fmla="*/ f62 1 158"/>
                <a:gd name="f79" fmla="*/ f63 1 93"/>
                <a:gd name="f80" fmla="*/ f64 1 158"/>
                <a:gd name="f81" fmla="*/ f65 1 93"/>
                <a:gd name="f82" fmla="*/ f66 1 158"/>
                <a:gd name="f83" fmla="*/ f67 1 93"/>
                <a:gd name="f84" fmla="*/ f68 1 158"/>
                <a:gd name="f85" fmla="*/ f69 1 93"/>
                <a:gd name="f86" fmla="*/ f70 1 158"/>
                <a:gd name="f87" fmla="*/ f71 1 93"/>
                <a:gd name="f88" fmla="*/ f72 1 158"/>
                <a:gd name="f89" fmla="*/ 0 1 f56"/>
                <a:gd name="f90" fmla="*/ f50 1 f56"/>
                <a:gd name="f91" fmla="*/ 0 1 f57"/>
                <a:gd name="f92" fmla="*/ f51 1 f57"/>
                <a:gd name="f93" fmla="*/ f74 1 f56"/>
                <a:gd name="f94" fmla="*/ f75 1 f57"/>
                <a:gd name="f95" fmla="*/ f76 1 f56"/>
                <a:gd name="f96" fmla="*/ f77 1 f57"/>
                <a:gd name="f97" fmla="*/ f78 1 f57"/>
                <a:gd name="f98" fmla="*/ f79 1 f56"/>
                <a:gd name="f99" fmla="*/ f80 1 f57"/>
                <a:gd name="f100" fmla="*/ f81 1 f56"/>
                <a:gd name="f101" fmla="*/ f82 1 f57"/>
                <a:gd name="f102" fmla="*/ f83 1 f56"/>
                <a:gd name="f103" fmla="*/ f84 1 f57"/>
                <a:gd name="f104" fmla="*/ f85 1 f56"/>
                <a:gd name="f105" fmla="*/ f86 1 f57"/>
                <a:gd name="f106" fmla="*/ f87 1 f56"/>
                <a:gd name="f107" fmla="*/ f88 1 f57"/>
                <a:gd name="f108" fmla="*/ f89 f47 1"/>
                <a:gd name="f109" fmla="*/ f90 f47 1"/>
                <a:gd name="f110" fmla="*/ f92 f48 1"/>
                <a:gd name="f111" fmla="*/ f91 f48 1"/>
                <a:gd name="f112" fmla="*/ f93 f47 1"/>
                <a:gd name="f113" fmla="*/ f94 f48 1"/>
                <a:gd name="f114" fmla="*/ f95 f47 1"/>
                <a:gd name="f115" fmla="*/ f96 f48 1"/>
                <a:gd name="f116" fmla="*/ f97 f48 1"/>
                <a:gd name="f117" fmla="*/ f98 f47 1"/>
                <a:gd name="f118" fmla="*/ f99 f48 1"/>
                <a:gd name="f119" fmla="*/ f100 f47 1"/>
                <a:gd name="f120" fmla="*/ f101 f48 1"/>
                <a:gd name="f121" fmla="*/ f102 f47 1"/>
                <a:gd name="f122" fmla="*/ f103 f48 1"/>
                <a:gd name="f123" fmla="*/ f104 f47 1"/>
                <a:gd name="f124" fmla="*/ f105 f48 1"/>
                <a:gd name="f125" fmla="*/ f106 f47 1"/>
                <a:gd name="f126" fmla="*/ f107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3">
                  <a:pos x="f112" y="f113"/>
                </a:cxn>
                <a:cxn ang="f73">
                  <a:pos x="f114" y="f115"/>
                </a:cxn>
                <a:cxn ang="f73">
                  <a:pos x="f112" y="f116"/>
                </a:cxn>
                <a:cxn ang="f73">
                  <a:pos x="f117" y="f118"/>
                </a:cxn>
                <a:cxn ang="f73">
                  <a:pos x="f119" y="f120"/>
                </a:cxn>
                <a:cxn ang="f73">
                  <a:pos x="f121" y="f122"/>
                </a:cxn>
                <a:cxn ang="f73">
                  <a:pos x="f123" y="f124"/>
                </a:cxn>
                <a:cxn ang="f73">
                  <a:pos x="f125" y="f126"/>
                </a:cxn>
                <a:cxn ang="f73">
                  <a:pos x="f112" y="f113"/>
                </a:cxn>
              </a:cxnLst>
              <a:rect l="f108" t="f111" r="f109" b="f110"/>
              <a:pathLst>
                <a:path w="93" h="15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8" y="f16"/>
                  </a:cubicBezTo>
                  <a:cubicBezTo>
                    <a:pt x="f20" y="f21"/>
                    <a:pt x="f22" y="f5"/>
                    <a:pt x="f23" y="f24"/>
                  </a:cubicBezTo>
                  <a:cubicBezTo>
                    <a:pt x="f15" y="f25"/>
                    <a:pt x="f26" y="f12"/>
                    <a:pt x="f27" y="f28"/>
                  </a:cubicBezTo>
                  <a:cubicBezTo>
                    <a:pt x="f6" y="f29"/>
                    <a:pt x="f27" y="f30"/>
                    <a:pt x="f31" y="f32"/>
                  </a:cubicBezTo>
                  <a:cubicBezTo>
                    <a:pt x="f33" y="f34"/>
                    <a:pt x="f14" y="f7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5" y="f43"/>
                    <a:pt x="f44" y="f45"/>
                    <a:pt x="f8" y="f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Freeform 63">
              <a:extLst>
                <a:ext uri="{FF2B5EF4-FFF2-40B4-BE49-F238E27FC236}">
                  <a16:creationId xmlns:a16="http://schemas.microsoft.com/office/drawing/2014/main" id="{E36AEA44-AB6C-9C4D-DD39-C7C5FCCBD3B5}"/>
                </a:ext>
              </a:extLst>
            </p:cNvPr>
            <p:cNvSpPr/>
            <p:nvPr/>
          </p:nvSpPr>
          <p:spPr>
            <a:xfrm>
              <a:off x="5480511" y="2985113"/>
              <a:ext cx="142509" cy="23513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"/>
                <a:gd name="f7" fmla="val 143"/>
                <a:gd name="f8" fmla="val 6"/>
                <a:gd name="f9" fmla="val 44"/>
                <a:gd name="f10" fmla="val 30"/>
                <a:gd name="f11" fmla="val 2"/>
                <a:gd name="f12" fmla="val 50"/>
                <a:gd name="f13" fmla="val 71"/>
                <a:gd name="f14" fmla="val 34"/>
                <a:gd name="f15" fmla="val 79"/>
                <a:gd name="f16" fmla="val 47"/>
                <a:gd name="f17" fmla="val 64"/>
                <a:gd name="f18" fmla="val 85"/>
                <a:gd name="f19" fmla="val 78"/>
                <a:gd name="f20" fmla="val 81"/>
                <a:gd name="f21" fmla="val 101"/>
                <a:gd name="f22" fmla="val 69"/>
                <a:gd name="f23" fmla="val 121"/>
                <a:gd name="f24" fmla="val 60"/>
                <a:gd name="f25" fmla="val 42"/>
                <a:gd name="f26" fmla="val 130"/>
                <a:gd name="f27" fmla="val 24"/>
                <a:gd name="f28" fmla="val 117"/>
                <a:gd name="f29" fmla="val 100"/>
                <a:gd name="f30" fmla="val 15"/>
                <a:gd name="f31" fmla="val 90"/>
                <a:gd name="f32" fmla="val 20"/>
                <a:gd name="f33" fmla="val 84"/>
                <a:gd name="f34" fmla="val 82"/>
                <a:gd name="f35" fmla="val 35"/>
                <a:gd name="f36" fmla="val 51"/>
                <a:gd name="f37" fmla="val 76"/>
                <a:gd name="f38" fmla="val 33"/>
                <a:gd name="f39" fmla="val 63"/>
                <a:gd name="f40" fmla="val 21"/>
                <a:gd name="f41" fmla="val 54"/>
                <a:gd name="f42" fmla="+- 0 0 -90"/>
                <a:gd name="f43" fmla="*/ f3 1 87"/>
                <a:gd name="f44" fmla="*/ f4 1 143"/>
                <a:gd name="f45" fmla="val f5"/>
                <a:gd name="f46" fmla="val f6"/>
                <a:gd name="f47" fmla="val f7"/>
                <a:gd name="f48" fmla="*/ f42 f0 1"/>
                <a:gd name="f49" fmla="+- f47 0 f45"/>
                <a:gd name="f50" fmla="+- f46 0 f45"/>
                <a:gd name="f51" fmla="*/ f48 1 f2"/>
                <a:gd name="f52" fmla="*/ f50 1 87"/>
                <a:gd name="f53" fmla="*/ f49 1 143"/>
                <a:gd name="f54" fmla="*/ 6 f50 1"/>
                <a:gd name="f55" fmla="*/ 44 f49 1"/>
                <a:gd name="f56" fmla="*/ 71 f50 1"/>
                <a:gd name="f57" fmla="*/ 34 f49 1"/>
                <a:gd name="f58" fmla="*/ 85 f50 1"/>
                <a:gd name="f59" fmla="*/ 78 f49 1"/>
                <a:gd name="f60" fmla="*/ 60 f50 1"/>
                <a:gd name="f61" fmla="*/ 143 f49 1"/>
                <a:gd name="f62" fmla="*/ 0 f50 1"/>
                <a:gd name="f63" fmla="*/ 100 f49 1"/>
                <a:gd name="f64" fmla="*/ 24 f50 1"/>
                <a:gd name="f65" fmla="*/ 84 f49 1"/>
                <a:gd name="f66" fmla="*/ 51 f50 1"/>
                <a:gd name="f67" fmla="*/ 76 f49 1"/>
                <a:gd name="f68" fmla="+- f51 0 f1"/>
                <a:gd name="f69" fmla="*/ f54 1 87"/>
                <a:gd name="f70" fmla="*/ f55 1 143"/>
                <a:gd name="f71" fmla="*/ f56 1 87"/>
                <a:gd name="f72" fmla="*/ f57 1 143"/>
                <a:gd name="f73" fmla="*/ f58 1 87"/>
                <a:gd name="f74" fmla="*/ f59 1 143"/>
                <a:gd name="f75" fmla="*/ f60 1 87"/>
                <a:gd name="f76" fmla="*/ f61 1 143"/>
                <a:gd name="f77" fmla="*/ f62 1 87"/>
                <a:gd name="f78" fmla="*/ f63 1 143"/>
                <a:gd name="f79" fmla="*/ f64 1 87"/>
                <a:gd name="f80" fmla="*/ f65 1 143"/>
                <a:gd name="f81" fmla="*/ f66 1 87"/>
                <a:gd name="f82" fmla="*/ f67 1 143"/>
                <a:gd name="f83" fmla="*/ 0 1 f52"/>
                <a:gd name="f84" fmla="*/ f46 1 f52"/>
                <a:gd name="f85" fmla="*/ 0 1 f53"/>
                <a:gd name="f86" fmla="*/ f47 1 f53"/>
                <a:gd name="f87" fmla="*/ f69 1 f52"/>
                <a:gd name="f88" fmla="*/ f70 1 f53"/>
                <a:gd name="f89" fmla="*/ f71 1 f52"/>
                <a:gd name="f90" fmla="*/ f72 1 f53"/>
                <a:gd name="f91" fmla="*/ f73 1 f52"/>
                <a:gd name="f92" fmla="*/ f74 1 f53"/>
                <a:gd name="f93" fmla="*/ f75 1 f52"/>
                <a:gd name="f94" fmla="*/ f76 1 f53"/>
                <a:gd name="f95" fmla="*/ f77 1 f52"/>
                <a:gd name="f96" fmla="*/ f78 1 f53"/>
                <a:gd name="f97" fmla="*/ f79 1 f52"/>
                <a:gd name="f98" fmla="*/ f80 1 f53"/>
                <a:gd name="f99" fmla="*/ f81 1 f52"/>
                <a:gd name="f100" fmla="*/ f82 1 f53"/>
                <a:gd name="f101" fmla="*/ f83 f43 1"/>
                <a:gd name="f102" fmla="*/ f84 f43 1"/>
                <a:gd name="f103" fmla="*/ f86 f44 1"/>
                <a:gd name="f104" fmla="*/ f85 f44 1"/>
                <a:gd name="f105" fmla="*/ f87 f43 1"/>
                <a:gd name="f106" fmla="*/ f88 f44 1"/>
                <a:gd name="f107" fmla="*/ f89 f43 1"/>
                <a:gd name="f108" fmla="*/ f90 f44 1"/>
                <a:gd name="f109" fmla="*/ f91 f43 1"/>
                <a:gd name="f110" fmla="*/ f92 f44 1"/>
                <a:gd name="f111" fmla="*/ f93 f43 1"/>
                <a:gd name="f112" fmla="*/ f94 f44 1"/>
                <a:gd name="f113" fmla="*/ f95 f43 1"/>
                <a:gd name="f114" fmla="*/ f96 f44 1"/>
                <a:gd name="f115" fmla="*/ f97 f43 1"/>
                <a:gd name="f116" fmla="*/ f98 f44 1"/>
                <a:gd name="f117" fmla="*/ f99 f43 1"/>
                <a:gd name="f118" fmla="*/ f100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8">
                  <a:pos x="f105" y="f106"/>
                </a:cxn>
                <a:cxn ang="f68">
                  <a:pos x="f107" y="f108"/>
                </a:cxn>
                <a:cxn ang="f68">
                  <a:pos x="f109" y="f110"/>
                </a:cxn>
                <a:cxn ang="f68">
                  <a:pos x="f111" y="f112"/>
                </a:cxn>
                <a:cxn ang="f68">
                  <a:pos x="f113" y="f114"/>
                </a:cxn>
                <a:cxn ang="f68">
                  <a:pos x="f115" y="f116"/>
                </a:cxn>
                <a:cxn ang="f68">
                  <a:pos x="f117" y="f118"/>
                </a:cxn>
                <a:cxn ang="f68">
                  <a:pos x="f105" y="f106"/>
                </a:cxn>
              </a:cxnLst>
              <a:rect l="f101" t="f104" r="f102" b="f103"/>
              <a:pathLst>
                <a:path w="87" h="143">
                  <a:moveTo>
                    <a:pt x="f8" y="f9"/>
                  </a:moveTo>
                  <a:cubicBezTo>
                    <a:pt x="f10" y="f11"/>
                    <a:pt x="f12" y="f5"/>
                    <a:pt x="f13" y="f14"/>
                  </a:cubicBezTo>
                  <a:cubicBezTo>
                    <a:pt x="f15" y="f16"/>
                    <a:pt x="f6" y="f17"/>
                    <a:pt x="f18" y="f19"/>
                  </a:cubicBezTo>
                  <a:cubicBezTo>
                    <a:pt x="f20" y="f21"/>
                    <a:pt x="f22" y="f23"/>
                    <a:pt x="f24" y="f7"/>
                  </a:cubicBezTo>
                  <a:cubicBezTo>
                    <a:pt x="f25" y="f26"/>
                    <a:pt x="f27" y="f28"/>
                    <a:pt x="f5" y="f29"/>
                  </a:cubicBezTo>
                  <a:cubicBezTo>
                    <a:pt x="f30" y="f31"/>
                    <a:pt x="f32" y="f6"/>
                    <a:pt x="f27" y="f33"/>
                  </a:cubicBezTo>
                  <a:cubicBezTo>
                    <a:pt x="f10" y="f34"/>
                    <a:pt x="f35" y="f20"/>
                    <a:pt x="f36" y="f37"/>
                  </a:cubicBezTo>
                  <a:cubicBezTo>
                    <a:pt x="f38" y="f39"/>
                    <a:pt x="f40" y="f41"/>
                    <a:pt x="f8" y="f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Freeform 64">
              <a:extLst>
                <a:ext uri="{FF2B5EF4-FFF2-40B4-BE49-F238E27FC236}">
                  <a16:creationId xmlns:a16="http://schemas.microsoft.com/office/drawing/2014/main" id="{5059A7E7-75C7-699B-7CA6-C1E1388FD941}"/>
                </a:ext>
              </a:extLst>
            </p:cNvPr>
            <p:cNvSpPr/>
            <p:nvPr/>
          </p:nvSpPr>
          <p:spPr>
            <a:xfrm>
              <a:off x="4288197" y="4241554"/>
              <a:ext cx="382392" cy="2945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3"/>
                <a:gd name="f7" fmla="val 179"/>
                <a:gd name="f8" fmla="val 58"/>
                <a:gd name="f9" fmla="val 131"/>
                <a:gd name="f10" fmla="val 7"/>
                <a:gd name="f11" fmla="val 186"/>
                <a:gd name="f12" fmla="val 40"/>
                <a:gd name="f13" fmla="val 219"/>
                <a:gd name="f14" fmla="val 105"/>
                <a:gd name="f15" fmla="val 133"/>
                <a:gd name="f16" fmla="val 217"/>
                <a:gd name="f17" fmla="val 157"/>
                <a:gd name="f18" fmla="val 182"/>
                <a:gd name="f19" fmla="val 166"/>
                <a:gd name="f20" fmla="val 130"/>
                <a:gd name="f21" fmla="val 24"/>
                <a:gd name="f22" fmla="val 117"/>
                <a:gd name="f23" fmla="val 10"/>
                <a:gd name="f24" fmla="val 65"/>
                <a:gd name="f25" fmla="val 30"/>
                <a:gd name="f26" fmla="val 23"/>
                <a:gd name="f27" fmla="+- 0 0 -90"/>
                <a:gd name="f28" fmla="*/ f3 1 233"/>
                <a:gd name="f29" fmla="*/ f4 1 179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33"/>
                <a:gd name="f38" fmla="*/ f34 1 179"/>
                <a:gd name="f39" fmla="*/ 58 f35 1"/>
                <a:gd name="f40" fmla="*/ 0 f34 1"/>
                <a:gd name="f41" fmla="*/ 219 f35 1"/>
                <a:gd name="f42" fmla="*/ 105 f34 1"/>
                <a:gd name="f43" fmla="*/ 182 f35 1"/>
                <a:gd name="f44" fmla="*/ 166 f34 1"/>
                <a:gd name="f45" fmla="*/ 10 f35 1"/>
                <a:gd name="f46" fmla="*/ 65 f34 1"/>
                <a:gd name="f47" fmla="+- f36 0 f1"/>
                <a:gd name="f48" fmla="*/ f39 1 233"/>
                <a:gd name="f49" fmla="*/ f40 1 179"/>
                <a:gd name="f50" fmla="*/ f41 1 233"/>
                <a:gd name="f51" fmla="*/ f42 1 179"/>
                <a:gd name="f52" fmla="*/ f43 1 233"/>
                <a:gd name="f53" fmla="*/ f44 1 179"/>
                <a:gd name="f54" fmla="*/ f45 1 233"/>
                <a:gd name="f55" fmla="*/ f46 1 179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33" h="179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6" y="f15"/>
                    <a:pt x="f16" y="f17"/>
                    <a:pt x="f18" y="f19"/>
                  </a:cubicBezTo>
                  <a:cubicBezTo>
                    <a:pt x="f20" y="f7"/>
                    <a:pt x="f21" y="f22"/>
                    <a:pt x="f23" y="f24"/>
                  </a:cubicBezTo>
                  <a:cubicBezTo>
                    <a:pt x="f5" y="f25"/>
                    <a:pt x="f26" y="f5"/>
                    <a:pt x="f8" y="f5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Freeform 65">
              <a:extLst>
                <a:ext uri="{FF2B5EF4-FFF2-40B4-BE49-F238E27FC236}">
                  <a16:creationId xmlns:a16="http://schemas.microsoft.com/office/drawing/2014/main" id="{20328FBD-C075-0E53-6A26-B13AC3C3FF27}"/>
                </a:ext>
              </a:extLst>
            </p:cNvPr>
            <p:cNvSpPr/>
            <p:nvPr/>
          </p:nvSpPr>
          <p:spPr>
            <a:xfrm>
              <a:off x="6209672" y="4039663"/>
              <a:ext cx="106884" cy="1543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5"/>
                <a:gd name="f7" fmla="val 93"/>
                <a:gd name="f8" fmla="val 35"/>
                <a:gd name="f9" fmla="val 2"/>
                <a:gd name="f10" fmla="val 58"/>
                <a:gd name="f11" fmla="val 36"/>
                <a:gd name="f12" fmla="val 26"/>
                <a:gd name="f13" fmla="val 62"/>
                <a:gd name="f14" fmla="val 32"/>
                <a:gd name="f15" fmla="val 59"/>
                <a:gd name="f16" fmla="+- 0 0 -90"/>
                <a:gd name="f17" fmla="*/ f3 1 65"/>
                <a:gd name="f18" fmla="*/ f4 1 9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65"/>
                <a:gd name="f27" fmla="*/ f23 1 93"/>
                <a:gd name="f28" fmla="*/ 35 f24 1"/>
                <a:gd name="f29" fmla="*/ 93 f23 1"/>
                <a:gd name="f30" fmla="*/ 26 f24 1"/>
                <a:gd name="f31" fmla="*/ 0 f23 1"/>
                <a:gd name="f32" fmla="+- f25 0 f1"/>
                <a:gd name="f33" fmla="*/ f28 1 65"/>
                <a:gd name="f34" fmla="*/ f29 1 93"/>
                <a:gd name="f35" fmla="*/ f30 1 65"/>
                <a:gd name="f36" fmla="*/ f31 1 93"/>
                <a:gd name="f37" fmla="*/ 0 1 f26"/>
                <a:gd name="f38" fmla="*/ f20 1 f26"/>
                <a:gd name="f39" fmla="*/ 0 1 f27"/>
                <a:gd name="f40" fmla="*/ f21 1 f27"/>
                <a:gd name="f41" fmla="*/ f33 1 f26"/>
                <a:gd name="f42" fmla="*/ f34 1 f27"/>
                <a:gd name="f43" fmla="*/ f35 1 f26"/>
                <a:gd name="f44" fmla="*/ f36 1 f27"/>
                <a:gd name="f45" fmla="*/ f37 f17 1"/>
                <a:gd name="f46" fmla="*/ f38 f17 1"/>
                <a:gd name="f47" fmla="*/ f40 f18 1"/>
                <a:gd name="f48" fmla="*/ f39 f18 1"/>
                <a:gd name="f49" fmla="*/ f41 f17 1"/>
                <a:gd name="f50" fmla="*/ f42 f18 1"/>
                <a:gd name="f51" fmla="*/ f43 f17 1"/>
                <a:gd name="f52" fmla="*/ f44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49" y="f50"/>
                </a:cxn>
                <a:cxn ang="f32">
                  <a:pos x="f51" y="f52"/>
                </a:cxn>
                <a:cxn ang="f32">
                  <a:pos x="f49" y="f50"/>
                </a:cxn>
              </a:cxnLst>
              <a:rect l="f45" t="f48" r="f46" b="f47"/>
              <a:pathLst>
                <a:path w="65" h="93">
                  <a:moveTo>
                    <a:pt x="f8" y="f7"/>
                  </a:moveTo>
                  <a:cubicBezTo>
                    <a:pt x="f9" y="f10"/>
                    <a:pt x="f5" y="f11"/>
                    <a:pt x="f12" y="f5"/>
                  </a:cubicBezTo>
                  <a:cubicBezTo>
                    <a:pt x="f13" y="f14"/>
                    <a:pt x="f6" y="f15"/>
                    <a:pt x="f8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Freeform 66">
              <a:extLst>
                <a:ext uri="{FF2B5EF4-FFF2-40B4-BE49-F238E27FC236}">
                  <a16:creationId xmlns:a16="http://schemas.microsoft.com/office/drawing/2014/main" id="{8975951B-4D52-F96B-FB27-31A375AFEED9}"/>
                </a:ext>
              </a:extLst>
            </p:cNvPr>
            <p:cNvSpPr/>
            <p:nvPr/>
          </p:nvSpPr>
          <p:spPr>
            <a:xfrm>
              <a:off x="5026868" y="4464814"/>
              <a:ext cx="391893" cy="4013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9"/>
                <a:gd name="f7" fmla="val 245"/>
                <a:gd name="f8" fmla="val 125"/>
                <a:gd name="f9" fmla="val 1"/>
                <a:gd name="f10" fmla="val 201"/>
                <a:gd name="f11" fmla="val 238"/>
                <a:gd name="f12" fmla="val 28"/>
                <a:gd name="f13" fmla="val 87"/>
                <a:gd name="f14" fmla="val 174"/>
                <a:gd name="f15" fmla="val 186"/>
                <a:gd name="f16" fmla="val 122"/>
                <a:gd name="f17" fmla="val 244"/>
                <a:gd name="f18" fmla="val 56"/>
                <a:gd name="f19" fmla="val 243"/>
                <a:gd name="f20" fmla="val 175"/>
                <a:gd name="f21" fmla="val 95"/>
                <a:gd name="f22" fmla="val 34"/>
                <a:gd name="f23" fmla="val 44"/>
                <a:gd name="f24" fmla="+- 0 0 -90"/>
                <a:gd name="f25" fmla="*/ f3 1 239"/>
                <a:gd name="f26" fmla="*/ f4 1 245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239"/>
                <a:gd name="f35" fmla="*/ f31 1 245"/>
                <a:gd name="f36" fmla="*/ 125 f32 1"/>
                <a:gd name="f37" fmla="*/ 1 f31 1"/>
                <a:gd name="f38" fmla="*/ 238 f32 1"/>
                <a:gd name="f39" fmla="*/ 87 f31 1"/>
                <a:gd name="f40" fmla="*/ 122 f32 1"/>
                <a:gd name="f41" fmla="*/ 244 f31 1"/>
                <a:gd name="f42" fmla="*/ 1 f32 1"/>
                <a:gd name="f43" fmla="*/ 95 f31 1"/>
                <a:gd name="f44" fmla="+- f33 0 f1"/>
                <a:gd name="f45" fmla="*/ f36 1 239"/>
                <a:gd name="f46" fmla="*/ f37 1 245"/>
                <a:gd name="f47" fmla="*/ f38 1 239"/>
                <a:gd name="f48" fmla="*/ f39 1 245"/>
                <a:gd name="f49" fmla="*/ f40 1 239"/>
                <a:gd name="f50" fmla="*/ f41 1 245"/>
                <a:gd name="f51" fmla="*/ f42 1 239"/>
                <a:gd name="f52" fmla="*/ f43 1 245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239" h="245">
                  <a:moveTo>
                    <a:pt x="f8" y="f9"/>
                  </a:moveTo>
                  <a:cubicBezTo>
                    <a:pt x="f10" y="f5"/>
                    <a:pt x="f11" y="f12"/>
                    <a:pt x="f11" y="f13"/>
                  </a:cubicBezTo>
                  <a:cubicBezTo>
                    <a:pt x="f6" y="f14"/>
                    <a:pt x="f15" y="f7"/>
                    <a:pt x="f16" y="f17"/>
                  </a:cubicBezTo>
                  <a:cubicBezTo>
                    <a:pt x="f18" y="f19"/>
                    <a:pt x="f5" y="f20"/>
                    <a:pt x="f9" y="f21"/>
                  </a:cubicBezTo>
                  <a:cubicBezTo>
                    <a:pt x="f9" y="f22"/>
                    <a:pt x="f23" y="f9"/>
                    <a:pt x="f8" y="f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Freeform 67">
              <a:extLst>
                <a:ext uri="{FF2B5EF4-FFF2-40B4-BE49-F238E27FC236}">
                  <a16:creationId xmlns:a16="http://schemas.microsoft.com/office/drawing/2014/main" id="{B8D574A2-2CB1-D4CF-C3FD-F27B710CE03F}"/>
                </a:ext>
              </a:extLst>
            </p:cNvPr>
            <p:cNvSpPr/>
            <p:nvPr/>
          </p:nvSpPr>
          <p:spPr>
            <a:xfrm>
              <a:off x="5119497" y="4270055"/>
              <a:ext cx="142509" cy="1733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"/>
                <a:gd name="f7" fmla="val 105"/>
                <a:gd name="f8" fmla="val 54"/>
                <a:gd name="f9" fmla="val 20"/>
                <a:gd name="f10" fmla="val 30"/>
                <a:gd name="f11" fmla="val 33"/>
                <a:gd name="f12" fmla="val 1"/>
                <a:gd name="f13" fmla="val 47"/>
                <a:gd name="f14" fmla="val 82"/>
                <a:gd name="f15" fmla="val 34"/>
                <a:gd name="f16" fmla="val 85"/>
                <a:gd name="f17" fmla="val 60"/>
                <a:gd name="f18" fmla="val 86"/>
                <a:gd name="f19" fmla="val 72"/>
                <a:gd name="f20" fmla="val 106"/>
                <a:gd name="f21" fmla="val 46"/>
                <a:gd name="f22" fmla="val 100"/>
                <a:gd name="f23" fmla="val 31"/>
                <a:gd name="f24" fmla="val 97"/>
                <a:gd name="f25" fmla="val 19"/>
                <a:gd name="f26" fmla="val 75"/>
                <a:gd name="f27" fmla="+- 0 0 -90"/>
                <a:gd name="f28" fmla="*/ f3 1 88"/>
                <a:gd name="f29" fmla="*/ f4 1 105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88"/>
                <a:gd name="f38" fmla="*/ f34 1 105"/>
                <a:gd name="f39" fmla="*/ 0 f35 1"/>
                <a:gd name="f40" fmla="*/ 54 f34 1"/>
                <a:gd name="f41" fmla="*/ 47 f35 1"/>
                <a:gd name="f42" fmla="*/ 1 f34 1"/>
                <a:gd name="f43" fmla="*/ 85 f35 1"/>
                <a:gd name="f44" fmla="*/ 60 f34 1"/>
                <a:gd name="f45" fmla="*/ 46 f35 1"/>
                <a:gd name="f46" fmla="*/ 100 f34 1"/>
                <a:gd name="f47" fmla="+- f36 0 f1"/>
                <a:gd name="f48" fmla="*/ f39 1 88"/>
                <a:gd name="f49" fmla="*/ f40 1 106"/>
                <a:gd name="f50" fmla="*/ f41 1 88"/>
                <a:gd name="f51" fmla="*/ f42 1 106"/>
                <a:gd name="f52" fmla="*/ f43 1 88"/>
                <a:gd name="f53" fmla="*/ f44 1 106"/>
                <a:gd name="f54" fmla="*/ f45 1 88"/>
                <a:gd name="f55" fmla="*/ f46 1 106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88" h="105">
                  <a:moveTo>
                    <a:pt x="f5" y="f8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5"/>
                    <a:pt x="f14" y="f15"/>
                    <a:pt x="f16" y="f17"/>
                  </a:cubicBezTo>
                  <a:cubicBezTo>
                    <a:pt x="f6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5" y="f8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Freeform 68">
              <a:extLst>
                <a:ext uri="{FF2B5EF4-FFF2-40B4-BE49-F238E27FC236}">
                  <a16:creationId xmlns:a16="http://schemas.microsoft.com/office/drawing/2014/main" id="{484F3D78-6F96-AC78-A478-1E7A4E599D3D}"/>
                </a:ext>
              </a:extLst>
            </p:cNvPr>
            <p:cNvSpPr/>
            <p:nvPr/>
          </p:nvSpPr>
          <p:spPr>
            <a:xfrm>
              <a:off x="5269129" y="4296180"/>
              <a:ext cx="135376" cy="1567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2"/>
                <a:gd name="f7" fmla="val 96"/>
                <a:gd name="f8" fmla="val 48"/>
                <a:gd name="f9" fmla="val 15"/>
                <a:gd name="f10" fmla="val 26"/>
                <a:gd name="f11" fmla="val 25"/>
                <a:gd name="f12" fmla="val 13"/>
                <a:gd name="f13" fmla="val 34"/>
                <a:gd name="f14" fmla="val 49"/>
                <a:gd name="f15" fmla="val 21"/>
                <a:gd name="f16" fmla="val 67"/>
                <a:gd name="f17" fmla="val 40"/>
                <a:gd name="f18" fmla="val 79"/>
                <a:gd name="f19" fmla="val 63"/>
                <a:gd name="f20" fmla="val 68"/>
                <a:gd name="f21" fmla="val 64"/>
                <a:gd name="f22" fmla="val 84"/>
                <a:gd name="f23" fmla="val 56"/>
                <a:gd name="f24" fmla="val 39"/>
                <a:gd name="f25" fmla="val 81"/>
                <a:gd name="f26" fmla="val 22"/>
                <a:gd name="f27" fmla="+- 0 0 -90"/>
                <a:gd name="f28" fmla="*/ f3 1 82"/>
                <a:gd name="f29" fmla="*/ f4 1 96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82"/>
                <a:gd name="f38" fmla="*/ f34 1 96"/>
                <a:gd name="f39" fmla="*/ 0 f35 1"/>
                <a:gd name="f40" fmla="*/ 48 f34 1"/>
                <a:gd name="f41" fmla="*/ 34 f35 1"/>
                <a:gd name="f42" fmla="*/ 0 f34 1"/>
                <a:gd name="f43" fmla="*/ 79 f35 1"/>
                <a:gd name="f44" fmla="*/ 63 f34 1"/>
                <a:gd name="f45" fmla="*/ 56 f35 1"/>
                <a:gd name="f46" fmla="*/ 96 f34 1"/>
                <a:gd name="f47" fmla="+- f36 0 f1"/>
                <a:gd name="f48" fmla="*/ f39 1 82"/>
                <a:gd name="f49" fmla="*/ f40 1 96"/>
                <a:gd name="f50" fmla="*/ f41 1 82"/>
                <a:gd name="f51" fmla="*/ f42 1 96"/>
                <a:gd name="f52" fmla="*/ f43 1 82"/>
                <a:gd name="f53" fmla="*/ f44 1 96"/>
                <a:gd name="f54" fmla="*/ f45 1 82"/>
                <a:gd name="f55" fmla="*/ f46 1 96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82" h="96">
                  <a:moveTo>
                    <a:pt x="f5" y="f8"/>
                  </a:moveTo>
                  <a:cubicBezTo>
                    <a:pt x="f9" y="f10"/>
                    <a:pt x="f11" y="f12"/>
                    <a:pt x="f13" y="f5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6" y="f20"/>
                    <a:pt x="f21" y="f22"/>
                    <a:pt x="f23" y="f7"/>
                  </a:cubicBezTo>
                  <a:cubicBezTo>
                    <a:pt x="f24" y="f25"/>
                    <a:pt x="f26" y="f16"/>
                    <a:pt x="f5" y="f8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Freeform 69">
              <a:extLst>
                <a:ext uri="{FF2B5EF4-FFF2-40B4-BE49-F238E27FC236}">
                  <a16:creationId xmlns:a16="http://schemas.microsoft.com/office/drawing/2014/main" id="{E8ADBE8E-9C2E-05AC-6AD8-7ADEC333A237}"/>
                </a:ext>
              </a:extLst>
            </p:cNvPr>
            <p:cNvSpPr/>
            <p:nvPr/>
          </p:nvSpPr>
          <p:spPr>
            <a:xfrm>
              <a:off x="5010235" y="4312804"/>
              <a:ext cx="128253" cy="1615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8"/>
                <a:gd name="f7" fmla="val 99"/>
                <a:gd name="f8" fmla="val 55"/>
                <a:gd name="f9" fmla="val 56"/>
                <a:gd name="f10" fmla="val 73"/>
                <a:gd name="f11" fmla="val 40"/>
                <a:gd name="f12" fmla="val 86"/>
                <a:gd name="f13" fmla="val 24"/>
                <a:gd name="f14" fmla="val 16"/>
                <a:gd name="f15" fmla="val 87"/>
                <a:gd name="f16" fmla="val 72"/>
                <a:gd name="f17" fmla="val 2"/>
                <a:gd name="f18" fmla="val 64"/>
                <a:gd name="f19" fmla="val 10"/>
                <a:gd name="f20" fmla="val 41"/>
                <a:gd name="f21" fmla="val 26"/>
                <a:gd name="f22" fmla="val 21"/>
                <a:gd name="f23" fmla="val 39"/>
                <a:gd name="f24" fmla="val 50"/>
                <a:gd name="f25" fmla="val 15"/>
                <a:gd name="f26" fmla="val 60"/>
                <a:gd name="f27" fmla="val 30"/>
                <a:gd name="f28" fmla="+- 0 0 -90"/>
                <a:gd name="f29" fmla="*/ f3 1 78"/>
                <a:gd name="f30" fmla="*/ f4 1 99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78"/>
                <a:gd name="f39" fmla="*/ f35 1 99"/>
                <a:gd name="f40" fmla="*/ 78 f36 1"/>
                <a:gd name="f41" fmla="*/ 55 f35 1"/>
                <a:gd name="f42" fmla="*/ 24 f36 1"/>
                <a:gd name="f43" fmla="*/ 99 f35 1"/>
                <a:gd name="f44" fmla="*/ 2 f36 1"/>
                <a:gd name="f45" fmla="*/ 64 f35 1"/>
                <a:gd name="f46" fmla="*/ 39 f36 1"/>
                <a:gd name="f47" fmla="*/ 0 f35 1"/>
                <a:gd name="f48" fmla="+- f37 0 f1"/>
                <a:gd name="f49" fmla="*/ f40 1 78"/>
                <a:gd name="f50" fmla="*/ f41 1 99"/>
                <a:gd name="f51" fmla="*/ f42 1 78"/>
                <a:gd name="f52" fmla="*/ f43 1 99"/>
                <a:gd name="f53" fmla="*/ f44 1 78"/>
                <a:gd name="f54" fmla="*/ f45 1 99"/>
                <a:gd name="f55" fmla="*/ f46 1 78"/>
                <a:gd name="f56" fmla="*/ f47 1 99"/>
                <a:gd name="f57" fmla="*/ 0 1 f38"/>
                <a:gd name="f58" fmla="*/ f32 1 f38"/>
                <a:gd name="f59" fmla="*/ 0 1 f39"/>
                <a:gd name="f60" fmla="*/ f33 1 f39"/>
                <a:gd name="f61" fmla="*/ f49 1 f38"/>
                <a:gd name="f62" fmla="*/ f50 1 f39"/>
                <a:gd name="f63" fmla="*/ f51 1 f38"/>
                <a:gd name="f64" fmla="*/ f52 1 f39"/>
                <a:gd name="f65" fmla="*/ f53 1 f38"/>
                <a:gd name="f66" fmla="*/ f54 1 f39"/>
                <a:gd name="f67" fmla="*/ f55 1 f38"/>
                <a:gd name="f68" fmla="*/ f56 1 f39"/>
                <a:gd name="f69" fmla="*/ f57 f29 1"/>
                <a:gd name="f70" fmla="*/ f58 f29 1"/>
                <a:gd name="f71" fmla="*/ f60 f30 1"/>
                <a:gd name="f72" fmla="*/ f59 f30 1"/>
                <a:gd name="f73" fmla="*/ f61 f29 1"/>
                <a:gd name="f74" fmla="*/ f62 f30 1"/>
                <a:gd name="f75" fmla="*/ f63 f29 1"/>
                <a:gd name="f76" fmla="*/ f64 f30 1"/>
                <a:gd name="f77" fmla="*/ f65 f29 1"/>
                <a:gd name="f78" fmla="*/ f66 f30 1"/>
                <a:gd name="f79" fmla="*/ f67 f29 1"/>
                <a:gd name="f80" fmla="*/ f68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3" y="f74"/>
                </a:cxn>
                <a:cxn ang="f48">
                  <a:pos x="f75" y="f76"/>
                </a:cxn>
                <a:cxn ang="f48">
                  <a:pos x="f77" y="f78"/>
                </a:cxn>
                <a:cxn ang="f48">
                  <a:pos x="f79" y="f80"/>
                </a:cxn>
                <a:cxn ang="f48">
                  <a:pos x="f73" y="f74"/>
                </a:cxn>
              </a:cxnLst>
              <a:rect l="f69" t="f72" r="f70" b="f71"/>
              <a:pathLst>
                <a:path w="78" h="99">
                  <a:moveTo>
                    <a:pt x="f6" y="f8"/>
                  </a:moveTo>
                  <a:cubicBezTo>
                    <a:pt x="f9" y="f10"/>
                    <a:pt x="f11" y="f12"/>
                    <a:pt x="f13" y="f7"/>
                  </a:cubicBezTo>
                  <a:cubicBezTo>
                    <a:pt x="f14" y="f15"/>
                    <a:pt x="f5" y="f16"/>
                    <a:pt x="f17" y="f18"/>
                  </a:cubicBezTo>
                  <a:cubicBezTo>
                    <a:pt x="f19" y="f20"/>
                    <a:pt x="f21" y="f22"/>
                    <a:pt x="f23" y="f5"/>
                  </a:cubicBezTo>
                  <a:cubicBezTo>
                    <a:pt x="f24" y="f25"/>
                    <a:pt x="f26" y="f27"/>
                    <a:pt x="f6" y="f8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Freeform 70">
              <a:extLst>
                <a:ext uri="{FF2B5EF4-FFF2-40B4-BE49-F238E27FC236}">
                  <a16:creationId xmlns:a16="http://schemas.microsoft.com/office/drawing/2014/main" id="{B468277C-C125-0D4B-38C3-F6CB23861085}"/>
                </a:ext>
              </a:extLst>
            </p:cNvPr>
            <p:cNvSpPr/>
            <p:nvPr/>
          </p:nvSpPr>
          <p:spPr>
            <a:xfrm>
              <a:off x="5155122" y="3258254"/>
              <a:ext cx="453652" cy="3016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6"/>
                <a:gd name="f7" fmla="val 183"/>
                <a:gd name="f8" fmla="val 25"/>
                <a:gd name="f9" fmla="val 56"/>
                <a:gd name="f10" fmla="val 28"/>
                <a:gd name="f11" fmla="val 74"/>
                <a:gd name="f12" fmla="val 30"/>
                <a:gd name="f13" fmla="val 92"/>
                <a:gd name="f14" fmla="val 35"/>
                <a:gd name="f15" fmla="val 109"/>
                <a:gd name="f16" fmla="val 44"/>
                <a:gd name="f17" fmla="val 146"/>
                <a:gd name="f18" fmla="val 86"/>
                <a:gd name="f19" fmla="val 163"/>
                <a:gd name="f20" fmla="val 118"/>
                <a:gd name="f21" fmla="val 143"/>
                <a:gd name="f22" fmla="val 144"/>
                <a:gd name="f23" fmla="val 127"/>
                <a:gd name="f24" fmla="val 142"/>
                <a:gd name="f25" fmla="val 99"/>
                <a:gd name="f26" fmla="val 116"/>
                <a:gd name="f27" fmla="val 81"/>
                <a:gd name="f28" fmla="val 98"/>
                <a:gd name="f29" fmla="val 68"/>
                <a:gd name="f30" fmla="val 83"/>
                <a:gd name="f31" fmla="val 52"/>
                <a:gd name="f32" fmla="val 66"/>
                <a:gd name="f33" fmla="val 37"/>
                <a:gd name="f34" fmla="val 90"/>
                <a:gd name="f35" fmla="val 113"/>
                <a:gd name="f36" fmla="val 12"/>
                <a:gd name="f37" fmla="val 138"/>
                <a:gd name="f38" fmla="val 4"/>
                <a:gd name="f39" fmla="val 150"/>
                <a:gd name="f40" fmla="val 165"/>
                <a:gd name="f41" fmla="val 2"/>
                <a:gd name="f42" fmla="val 177"/>
                <a:gd name="f43" fmla="val 6"/>
                <a:gd name="f44" fmla="val 212"/>
                <a:gd name="f45" fmla="val 14"/>
                <a:gd name="f46" fmla="val 219"/>
                <a:gd name="f47" fmla="val 34"/>
                <a:gd name="f48" fmla="val 193"/>
                <a:gd name="f49" fmla="val 58"/>
                <a:gd name="f50" fmla="val 171"/>
                <a:gd name="f51" fmla="val 78"/>
                <a:gd name="f52" fmla="val 148"/>
                <a:gd name="f53" fmla="val 96"/>
                <a:gd name="f54" fmla="val 172"/>
                <a:gd name="f55" fmla="val 179"/>
                <a:gd name="f56" fmla="val 137"/>
                <a:gd name="f57" fmla="val 202"/>
                <a:gd name="f58" fmla="val 145"/>
                <a:gd name="f59" fmla="val 213"/>
                <a:gd name="f60" fmla="val 141"/>
                <a:gd name="f61" fmla="val 248"/>
                <a:gd name="f62" fmla="val 126"/>
                <a:gd name="f63" fmla="val 242"/>
                <a:gd name="f64" fmla="val 95"/>
                <a:gd name="f65" fmla="val 236"/>
                <a:gd name="f66" fmla="val 65"/>
                <a:gd name="f67" fmla="val 235"/>
                <a:gd name="f68" fmla="val 237"/>
                <a:gd name="f69" fmla="val 50"/>
                <a:gd name="f70" fmla="val 238"/>
                <a:gd name="f71" fmla="val 39"/>
                <a:gd name="f72" fmla="val 269"/>
                <a:gd name="f73" fmla="val 67"/>
                <a:gd name="f74" fmla="val 106"/>
                <a:gd name="f75" fmla="val 255"/>
                <a:gd name="f76" fmla="val 234"/>
                <a:gd name="f77" fmla="val 170"/>
                <a:gd name="f78" fmla="val 206"/>
                <a:gd name="f79" fmla="val 160"/>
                <a:gd name="f80" fmla="val 158"/>
                <a:gd name="f81" fmla="val 133"/>
                <a:gd name="f82" fmla="val 63"/>
                <a:gd name="f83" fmla="val 33"/>
                <a:gd name="f84" fmla="val 157"/>
                <a:gd name="f85" fmla="val 130"/>
                <a:gd name="f86" fmla="val 16"/>
                <a:gd name="f87" fmla="val 20"/>
                <a:gd name="f88" fmla="val 57"/>
                <a:gd name="f89" fmla="+- 0 0 -90"/>
                <a:gd name="f90" fmla="*/ f3 1 276"/>
                <a:gd name="f91" fmla="*/ f4 1 183"/>
                <a:gd name="f92" fmla="val f5"/>
                <a:gd name="f93" fmla="val f6"/>
                <a:gd name="f94" fmla="val f7"/>
                <a:gd name="f95" fmla="*/ f89 f0 1"/>
                <a:gd name="f96" fmla="+- f94 0 f92"/>
                <a:gd name="f97" fmla="+- f93 0 f92"/>
                <a:gd name="f98" fmla="*/ f95 1 f2"/>
                <a:gd name="f99" fmla="*/ f97 1 276"/>
                <a:gd name="f100" fmla="*/ f96 1 183"/>
                <a:gd name="f101" fmla="*/ 25 f97 1"/>
                <a:gd name="f102" fmla="*/ 56 f96 1"/>
                <a:gd name="f103" fmla="*/ 35 f97 1"/>
                <a:gd name="f104" fmla="*/ 109 f96 1"/>
                <a:gd name="f105" fmla="*/ 118 f97 1"/>
                <a:gd name="f106" fmla="*/ 143 f96 1"/>
                <a:gd name="f107" fmla="*/ 116 f97 1"/>
                <a:gd name="f108" fmla="*/ 81 f96 1"/>
                <a:gd name="f109" fmla="*/ 66 f97 1"/>
                <a:gd name="f110" fmla="*/ 37 f96 1"/>
                <a:gd name="f111" fmla="*/ 138 f97 1"/>
                <a:gd name="f112" fmla="*/ 4 f96 1"/>
                <a:gd name="f113" fmla="*/ 177 f97 1"/>
                <a:gd name="f114" fmla="*/ 6 f96 1"/>
                <a:gd name="f115" fmla="*/ 193 f97 1"/>
                <a:gd name="f116" fmla="*/ 58 f96 1"/>
                <a:gd name="f117" fmla="*/ 172 f97 1"/>
                <a:gd name="f118" fmla="*/ 127 f96 1"/>
                <a:gd name="f119" fmla="*/ 213 f97 1"/>
                <a:gd name="f120" fmla="*/ 141 f96 1"/>
                <a:gd name="f121" fmla="*/ 236 f97 1"/>
                <a:gd name="f122" fmla="*/ 65 f96 1"/>
                <a:gd name="f123" fmla="*/ 238 f97 1"/>
                <a:gd name="f124" fmla="*/ 39 f96 1"/>
                <a:gd name="f125" fmla="*/ 255 f97 1"/>
                <a:gd name="f126" fmla="*/ 138 f96 1"/>
                <a:gd name="f127" fmla="*/ 171 f97 1"/>
                <a:gd name="f128" fmla="*/ 163 f96 1"/>
                <a:gd name="f129" fmla="*/ 133 f97 1"/>
                <a:gd name="f130" fmla="*/ 165 f96 1"/>
                <a:gd name="f131" fmla="*/ 33 f97 1"/>
                <a:gd name="f132" fmla="*/ 157 f96 1"/>
                <a:gd name="f133" fmla="*/ 12 f97 1"/>
                <a:gd name="f134" fmla="+- f98 0 f1"/>
                <a:gd name="f135" fmla="*/ f101 1 276"/>
                <a:gd name="f136" fmla="*/ f102 1 183"/>
                <a:gd name="f137" fmla="*/ f103 1 276"/>
                <a:gd name="f138" fmla="*/ f104 1 183"/>
                <a:gd name="f139" fmla="*/ f105 1 276"/>
                <a:gd name="f140" fmla="*/ f106 1 183"/>
                <a:gd name="f141" fmla="*/ f107 1 276"/>
                <a:gd name="f142" fmla="*/ f108 1 183"/>
                <a:gd name="f143" fmla="*/ f109 1 276"/>
                <a:gd name="f144" fmla="*/ f110 1 183"/>
                <a:gd name="f145" fmla="*/ f111 1 276"/>
                <a:gd name="f146" fmla="*/ f112 1 183"/>
                <a:gd name="f147" fmla="*/ f113 1 276"/>
                <a:gd name="f148" fmla="*/ f114 1 183"/>
                <a:gd name="f149" fmla="*/ f115 1 276"/>
                <a:gd name="f150" fmla="*/ f116 1 183"/>
                <a:gd name="f151" fmla="*/ f117 1 276"/>
                <a:gd name="f152" fmla="*/ f118 1 183"/>
                <a:gd name="f153" fmla="*/ f119 1 276"/>
                <a:gd name="f154" fmla="*/ f120 1 183"/>
                <a:gd name="f155" fmla="*/ f121 1 276"/>
                <a:gd name="f156" fmla="*/ f122 1 183"/>
                <a:gd name="f157" fmla="*/ f123 1 276"/>
                <a:gd name="f158" fmla="*/ f124 1 183"/>
                <a:gd name="f159" fmla="*/ f125 1 276"/>
                <a:gd name="f160" fmla="*/ f126 1 183"/>
                <a:gd name="f161" fmla="*/ f127 1 276"/>
                <a:gd name="f162" fmla="*/ f128 1 183"/>
                <a:gd name="f163" fmla="*/ f129 1 276"/>
                <a:gd name="f164" fmla="*/ f130 1 183"/>
                <a:gd name="f165" fmla="*/ f131 1 276"/>
                <a:gd name="f166" fmla="*/ f132 1 183"/>
                <a:gd name="f167" fmla="*/ f133 1 276"/>
                <a:gd name="f168" fmla="*/ 0 1 f99"/>
                <a:gd name="f169" fmla="*/ f93 1 f99"/>
                <a:gd name="f170" fmla="*/ 0 1 f100"/>
                <a:gd name="f171" fmla="*/ f94 1 f100"/>
                <a:gd name="f172" fmla="*/ f135 1 f99"/>
                <a:gd name="f173" fmla="*/ f136 1 f100"/>
                <a:gd name="f174" fmla="*/ f137 1 f99"/>
                <a:gd name="f175" fmla="*/ f138 1 f100"/>
                <a:gd name="f176" fmla="*/ f139 1 f99"/>
                <a:gd name="f177" fmla="*/ f140 1 f100"/>
                <a:gd name="f178" fmla="*/ f141 1 f99"/>
                <a:gd name="f179" fmla="*/ f142 1 f100"/>
                <a:gd name="f180" fmla="*/ f143 1 f99"/>
                <a:gd name="f181" fmla="*/ f144 1 f100"/>
                <a:gd name="f182" fmla="*/ f145 1 f99"/>
                <a:gd name="f183" fmla="*/ f146 1 f100"/>
                <a:gd name="f184" fmla="*/ f147 1 f99"/>
                <a:gd name="f185" fmla="*/ f148 1 f100"/>
                <a:gd name="f186" fmla="*/ f149 1 f99"/>
                <a:gd name="f187" fmla="*/ f150 1 f100"/>
                <a:gd name="f188" fmla="*/ f151 1 f99"/>
                <a:gd name="f189" fmla="*/ f152 1 f100"/>
                <a:gd name="f190" fmla="*/ f153 1 f99"/>
                <a:gd name="f191" fmla="*/ f154 1 f100"/>
                <a:gd name="f192" fmla="*/ f155 1 f99"/>
                <a:gd name="f193" fmla="*/ f156 1 f100"/>
                <a:gd name="f194" fmla="*/ f157 1 f99"/>
                <a:gd name="f195" fmla="*/ f158 1 f100"/>
                <a:gd name="f196" fmla="*/ f159 1 f99"/>
                <a:gd name="f197" fmla="*/ f160 1 f100"/>
                <a:gd name="f198" fmla="*/ f161 1 f99"/>
                <a:gd name="f199" fmla="*/ f162 1 f100"/>
                <a:gd name="f200" fmla="*/ f163 1 f99"/>
                <a:gd name="f201" fmla="*/ f164 1 f100"/>
                <a:gd name="f202" fmla="*/ f165 1 f99"/>
                <a:gd name="f203" fmla="*/ f166 1 f100"/>
                <a:gd name="f204" fmla="*/ f167 1 f99"/>
                <a:gd name="f205" fmla="*/ f168 f90 1"/>
                <a:gd name="f206" fmla="*/ f169 f90 1"/>
                <a:gd name="f207" fmla="*/ f171 f91 1"/>
                <a:gd name="f208" fmla="*/ f170 f91 1"/>
                <a:gd name="f209" fmla="*/ f172 f90 1"/>
                <a:gd name="f210" fmla="*/ f173 f91 1"/>
                <a:gd name="f211" fmla="*/ f174 f90 1"/>
                <a:gd name="f212" fmla="*/ f175 f91 1"/>
                <a:gd name="f213" fmla="*/ f176 f90 1"/>
                <a:gd name="f214" fmla="*/ f177 f91 1"/>
                <a:gd name="f215" fmla="*/ f178 f90 1"/>
                <a:gd name="f216" fmla="*/ f179 f91 1"/>
                <a:gd name="f217" fmla="*/ f180 f90 1"/>
                <a:gd name="f218" fmla="*/ f181 f91 1"/>
                <a:gd name="f219" fmla="*/ f182 f90 1"/>
                <a:gd name="f220" fmla="*/ f183 f91 1"/>
                <a:gd name="f221" fmla="*/ f184 f90 1"/>
                <a:gd name="f222" fmla="*/ f185 f91 1"/>
                <a:gd name="f223" fmla="*/ f186 f90 1"/>
                <a:gd name="f224" fmla="*/ f187 f91 1"/>
                <a:gd name="f225" fmla="*/ f188 f90 1"/>
                <a:gd name="f226" fmla="*/ f189 f91 1"/>
                <a:gd name="f227" fmla="*/ f190 f90 1"/>
                <a:gd name="f228" fmla="*/ f191 f91 1"/>
                <a:gd name="f229" fmla="*/ f192 f90 1"/>
                <a:gd name="f230" fmla="*/ f193 f91 1"/>
                <a:gd name="f231" fmla="*/ f194 f90 1"/>
                <a:gd name="f232" fmla="*/ f195 f91 1"/>
                <a:gd name="f233" fmla="*/ f196 f90 1"/>
                <a:gd name="f234" fmla="*/ f197 f91 1"/>
                <a:gd name="f235" fmla="*/ f198 f90 1"/>
                <a:gd name="f236" fmla="*/ f199 f91 1"/>
                <a:gd name="f237" fmla="*/ f200 f90 1"/>
                <a:gd name="f238" fmla="*/ f201 f91 1"/>
                <a:gd name="f239" fmla="*/ f202 f90 1"/>
                <a:gd name="f240" fmla="*/ f203 f91 1"/>
                <a:gd name="f241" fmla="*/ f204 f9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4">
                  <a:pos x="f209" y="f210"/>
                </a:cxn>
                <a:cxn ang="f134">
                  <a:pos x="f211" y="f212"/>
                </a:cxn>
                <a:cxn ang="f134">
                  <a:pos x="f213" y="f214"/>
                </a:cxn>
                <a:cxn ang="f134">
                  <a:pos x="f215" y="f216"/>
                </a:cxn>
                <a:cxn ang="f134">
                  <a:pos x="f217" y="f218"/>
                </a:cxn>
                <a:cxn ang="f134">
                  <a:pos x="f219" y="f220"/>
                </a:cxn>
                <a:cxn ang="f134">
                  <a:pos x="f221" y="f222"/>
                </a:cxn>
                <a:cxn ang="f134">
                  <a:pos x="f223" y="f224"/>
                </a:cxn>
                <a:cxn ang="f134">
                  <a:pos x="f225" y="f226"/>
                </a:cxn>
                <a:cxn ang="f134">
                  <a:pos x="f227" y="f228"/>
                </a:cxn>
                <a:cxn ang="f134">
                  <a:pos x="f229" y="f230"/>
                </a:cxn>
                <a:cxn ang="f134">
                  <a:pos x="f231" y="f232"/>
                </a:cxn>
                <a:cxn ang="f134">
                  <a:pos x="f233" y="f234"/>
                </a:cxn>
                <a:cxn ang="f134">
                  <a:pos x="f235" y="f236"/>
                </a:cxn>
                <a:cxn ang="f134">
                  <a:pos x="f237" y="f238"/>
                </a:cxn>
                <a:cxn ang="f134">
                  <a:pos x="f239" y="f240"/>
                </a:cxn>
                <a:cxn ang="f134">
                  <a:pos x="f241" y="f224"/>
                </a:cxn>
                <a:cxn ang="f134">
                  <a:pos x="f209" y="f210"/>
                </a:cxn>
              </a:cxnLst>
              <a:rect l="f205" t="f208" r="f206" b="f207"/>
              <a:pathLst>
                <a:path w="276" h="183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8"/>
                    <a:pt x="f35" y="f36"/>
                    <a:pt x="f37" y="f38"/>
                  </a:cubicBezTo>
                  <a:cubicBezTo>
                    <a:pt x="f39" y="f5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23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49"/>
                    <a:pt x="f68" y="f69"/>
                    <a:pt x="f70" y="f71"/>
                  </a:cubicBezTo>
                  <a:cubicBezTo>
                    <a:pt x="f72" y="f73"/>
                    <a:pt x="f6" y="f74"/>
                    <a:pt x="f75" y="f37"/>
                  </a:cubicBezTo>
                  <a:cubicBezTo>
                    <a:pt x="f76" y="f77"/>
                    <a:pt x="f78" y="f42"/>
                    <a:pt x="f50" y="f19"/>
                  </a:cubicBezTo>
                  <a:cubicBezTo>
                    <a:pt x="f79" y="f80"/>
                    <a:pt x="f22" y="f79"/>
                    <a:pt x="f81" y="f40"/>
                  </a:cubicBezTo>
                  <a:cubicBezTo>
                    <a:pt x="f28" y="f2"/>
                    <a:pt x="f82" y="f7"/>
                    <a:pt x="f83" y="f84"/>
                  </a:cubicBezTo>
                  <a:cubicBezTo>
                    <a:pt x="f38" y="f85"/>
                    <a:pt x="f5" y="f64"/>
                    <a:pt x="f36" y="f49"/>
                  </a:cubicBezTo>
                  <a:cubicBezTo>
                    <a:pt x="f86" y="f49"/>
                    <a:pt x="f87" y="f88"/>
                    <a:pt x="f8" y="f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4" name="Grupo 934">
            <a:extLst>
              <a:ext uri="{FF2B5EF4-FFF2-40B4-BE49-F238E27FC236}">
                <a16:creationId xmlns:a16="http://schemas.microsoft.com/office/drawing/2014/main" id="{CAD2F31C-D001-94BE-BFDC-20FC32B207A1}"/>
              </a:ext>
            </a:extLst>
          </p:cNvPr>
          <p:cNvGrpSpPr/>
          <p:nvPr/>
        </p:nvGrpSpPr>
        <p:grpSpPr>
          <a:xfrm>
            <a:off x="6358326" y="2604293"/>
            <a:ext cx="2541583" cy="1349370"/>
            <a:chOff x="6358326" y="2604293"/>
            <a:chExt cx="2541583" cy="1349370"/>
          </a:xfrm>
        </p:grpSpPr>
        <p:sp>
          <p:nvSpPr>
            <p:cNvPr id="65" name="Freeform 74">
              <a:extLst>
                <a:ext uri="{FF2B5EF4-FFF2-40B4-BE49-F238E27FC236}">
                  <a16:creationId xmlns:a16="http://schemas.microsoft.com/office/drawing/2014/main" id="{A7317126-8342-EC6E-0CCE-8DB26FAFA305}"/>
                </a:ext>
              </a:extLst>
            </p:cNvPr>
            <p:cNvSpPr/>
            <p:nvPr/>
          </p:nvSpPr>
          <p:spPr>
            <a:xfrm>
              <a:off x="7664839" y="2604293"/>
              <a:ext cx="1235070" cy="1349370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52"/>
                <a:gd name="f8" fmla="val 493"/>
                <a:gd name="f9" fmla="val 111"/>
                <a:gd name="f10" fmla="val 218"/>
                <a:gd name="f11" fmla="val 99"/>
                <a:gd name="f12" fmla="val 196"/>
                <a:gd name="f13" fmla="val 96"/>
                <a:gd name="f14" fmla="val 174"/>
                <a:gd name="f15" fmla="val 101"/>
                <a:gd name="f16" fmla="val 150"/>
                <a:gd name="f17" fmla="val 102"/>
                <a:gd name="f18" fmla="val 145"/>
                <a:gd name="f19" fmla="val 143"/>
                <a:gd name="f20" fmla="val 141"/>
                <a:gd name="f21" fmla="val 54"/>
                <a:gd name="f22" fmla="val 106"/>
                <a:gd name="f23" fmla="val 61"/>
                <a:gd name="f24" fmla="val 40"/>
                <a:gd name="f25" fmla="val 110"/>
                <a:gd name="f26" fmla="val 16"/>
                <a:gd name="f27" fmla="val 140"/>
                <a:gd name="f28" fmla="val 177"/>
                <a:gd name="f29" fmla="val 7"/>
                <a:gd name="f30" fmla="val 200"/>
                <a:gd name="f31" fmla="val 33"/>
                <a:gd name="f32" fmla="val 204"/>
                <a:gd name="f33" fmla="val 38"/>
                <a:gd name="f34" fmla="val 207"/>
                <a:gd name="f35" fmla="val 39"/>
                <a:gd name="f36" fmla="val 213"/>
                <a:gd name="f37" fmla="val 222"/>
                <a:gd name="f38" fmla="val 232"/>
                <a:gd name="f39" fmla="val 241"/>
                <a:gd name="f40" fmla="val 248"/>
                <a:gd name="f41" fmla="val 251"/>
                <a:gd name="f42" fmla="val 256"/>
                <a:gd name="f43" fmla="val 275"/>
                <a:gd name="f44" fmla="val 11"/>
                <a:gd name="f45" fmla="val 300"/>
                <a:gd name="f46" fmla="val 3"/>
                <a:gd name="f47" fmla="val 329"/>
                <a:gd name="f48" fmla="val 10"/>
                <a:gd name="f49" fmla="val 357"/>
                <a:gd name="f50" fmla="val 375"/>
                <a:gd name="f51" fmla="val 34"/>
                <a:gd name="f52" fmla="val 384"/>
                <a:gd name="f53" fmla="val 62"/>
                <a:gd name="f54" fmla="val 393"/>
                <a:gd name="f55" fmla="val 91"/>
                <a:gd name="f56" fmla="val 382"/>
                <a:gd name="f57" fmla="val 123"/>
                <a:gd name="f58" fmla="val 142"/>
                <a:gd name="f59" fmla="val 353"/>
                <a:gd name="f60" fmla="val 352"/>
                <a:gd name="f61" fmla="val 148"/>
                <a:gd name="f62" fmla="val 153"/>
                <a:gd name="f63" fmla="val 354"/>
                <a:gd name="f64" fmla="val 194"/>
                <a:gd name="f65" fmla="val 345"/>
                <a:gd name="f66" fmla="val 344"/>
                <a:gd name="f67" fmla="val 215"/>
                <a:gd name="f68" fmla="val 343"/>
                <a:gd name="f69" fmla="val 217"/>
                <a:gd name="f70" fmla="val 342"/>
                <a:gd name="f71" fmla="val 381"/>
                <a:gd name="f72" fmla="val 246"/>
                <a:gd name="f73" fmla="val 410"/>
                <a:gd name="f74" fmla="val 281"/>
                <a:gd name="f75" fmla="val 428"/>
                <a:gd name="f76" fmla="val 324"/>
                <a:gd name="f77" fmla="val 429"/>
                <a:gd name="f78" fmla="val 326"/>
                <a:gd name="f79" fmla="val 431"/>
                <a:gd name="f80" fmla="val 328"/>
                <a:gd name="f81" fmla="val 432"/>
                <a:gd name="f82" fmla="val 330"/>
                <a:gd name="f83" fmla="val 453"/>
                <a:gd name="f84" fmla="val 355"/>
                <a:gd name="f85" fmla="val 447"/>
                <a:gd name="f86" fmla="val 389"/>
                <a:gd name="f87" fmla="val 419"/>
                <a:gd name="f88" fmla="val 406"/>
                <a:gd name="f89" fmla="val 416"/>
                <a:gd name="f90" fmla="val 408"/>
                <a:gd name="f91" fmla="val 413"/>
                <a:gd name="f92" fmla="val 412"/>
                <a:gd name="f93" fmla="val 415"/>
                <a:gd name="f94" fmla="val 400"/>
                <a:gd name="f95" fmla="val 464"/>
                <a:gd name="f96" fmla="val 356"/>
                <a:gd name="f97" fmla="val 488"/>
                <a:gd name="f98" fmla="val 310"/>
                <a:gd name="f99" fmla="val 469"/>
                <a:gd name="f100" fmla="val 302"/>
                <a:gd name="f101" fmla="val 466"/>
                <a:gd name="f102" fmla="val 295"/>
                <a:gd name="f103" fmla="val 459"/>
                <a:gd name="f104" fmla="val 287"/>
                <a:gd name="f105" fmla="val 454"/>
                <a:gd name="f106" fmla="val 285"/>
                <a:gd name="f107" fmla="val 451"/>
                <a:gd name="f108" fmla="val 279"/>
                <a:gd name="f109" fmla="val 244"/>
                <a:gd name="f110" fmla="val 463"/>
                <a:gd name="f111" fmla="val 209"/>
                <a:gd name="f112" fmla="val 172"/>
                <a:gd name="f113" fmla="val 168"/>
                <a:gd name="f114" fmla="val 166"/>
                <a:gd name="f115" fmla="val 124"/>
                <a:gd name="f116" fmla="val 494"/>
                <a:gd name="f117" fmla="val 58"/>
                <a:gd name="f118" fmla="val 477"/>
                <a:gd name="f119" fmla="val 43"/>
                <a:gd name="f120" fmla="val 421"/>
                <a:gd name="f121" fmla="val 41"/>
                <a:gd name="f122" fmla="val 31"/>
                <a:gd name="f123" fmla="val 403"/>
                <a:gd name="f124" fmla="val 4"/>
                <a:gd name="f125" fmla="val 386"/>
                <a:gd name="f126" fmla="val 21"/>
                <a:gd name="f127" fmla="val 22"/>
                <a:gd name="f128" fmla="val 24"/>
                <a:gd name="f129" fmla="val 25"/>
                <a:gd name="f130" fmla="val 282"/>
                <a:gd name="f131" fmla="val 71"/>
                <a:gd name="f132" fmla="val 108"/>
                <a:gd name="f133" fmla="val 221"/>
                <a:gd name="f134" fmla="val 109"/>
                <a:gd name="f135" fmla="val 220"/>
                <a:gd name="f136" fmla="val 219"/>
                <a:gd name="f137" fmla="val 309"/>
                <a:gd name="f138" fmla="val 236"/>
                <a:gd name="f139" fmla="val 337"/>
                <a:gd name="f140" fmla="val 340"/>
                <a:gd name="f141" fmla="val 183"/>
                <a:gd name="f142" fmla="val 138"/>
                <a:gd name="f143" fmla="val 318"/>
                <a:gd name="f144" fmla="val 87"/>
                <a:gd name="f145" fmla="val 65"/>
                <a:gd name="f146" fmla="val 224"/>
                <a:gd name="f147" fmla="val 35"/>
                <a:gd name="f148" fmla="val 158"/>
                <a:gd name="f149" fmla="val 56"/>
                <a:gd name="f150" fmla="val 128"/>
                <a:gd name="f151" fmla="val 114"/>
                <a:gd name="f152" fmla="val 107"/>
                <a:gd name="f153" fmla="val 167"/>
                <a:gd name="f154" fmla="val 117"/>
                <a:gd name="f155" fmla="val 197"/>
                <a:gd name="f156" fmla="val 121"/>
                <a:gd name="f157" fmla="val 212"/>
                <a:gd name="f158" fmla="val 131"/>
                <a:gd name="f159" fmla="val 225"/>
                <a:gd name="f160" fmla="val 144"/>
                <a:gd name="f161" fmla="val 229"/>
                <a:gd name="f162" fmla="val 193"/>
                <a:gd name="f163" fmla="val 165"/>
                <a:gd name="f164" fmla="val 188"/>
                <a:gd name="f165" fmla="val 164"/>
                <a:gd name="f166" fmla="val 162"/>
                <a:gd name="f167" fmla="val 157"/>
                <a:gd name="f168" fmla="val 206"/>
                <a:gd name="f169" fmla="val 146"/>
                <a:gd name="f170" fmla="val 216"/>
                <a:gd name="f171" fmla="val 228"/>
                <a:gd name="f172" fmla="val 239"/>
                <a:gd name="f173" fmla="val 249"/>
                <a:gd name="f174" fmla="val 255"/>
                <a:gd name="f175" fmla="val 161"/>
                <a:gd name="f176" fmla="val 258"/>
                <a:gd name="f177" fmla="val 261"/>
                <a:gd name="f178" fmla="val 292"/>
                <a:gd name="f179" fmla="val 178"/>
                <a:gd name="f180" fmla="val 311"/>
                <a:gd name="f181" fmla="val 198"/>
                <a:gd name="f182" fmla="val 317"/>
                <a:gd name="f183" fmla="val 289"/>
                <a:gd name="f184" fmla="val 269"/>
                <a:gd name="f185" fmla="val 259"/>
                <a:gd name="f186" fmla="val 278"/>
                <a:gd name="f187" fmla="val 226"/>
                <a:gd name="f188" fmla="val 268"/>
                <a:gd name="f189" fmla="val 136"/>
                <a:gd name="f190" fmla="val 264"/>
                <a:gd name="f191" fmla="val 130"/>
                <a:gd name="f192" fmla="val 296"/>
                <a:gd name="f193" fmla="val 301"/>
                <a:gd name="f194" fmla="val 154"/>
                <a:gd name="f195" fmla="val 181"/>
                <a:gd name="f196" fmla="val 332"/>
                <a:gd name="f197" fmla="val 190"/>
                <a:gd name="f198" fmla="val 362"/>
                <a:gd name="f199" fmla="val 187"/>
                <a:gd name="f200" fmla="val 396"/>
                <a:gd name="f201" fmla="val 186"/>
                <a:gd name="f202" fmla="val 182"/>
                <a:gd name="f203" fmla="val 424"/>
                <a:gd name="f204" fmla="val 179"/>
                <a:gd name="f205" fmla="val 438"/>
                <a:gd name="f206" fmla="val 449"/>
                <a:gd name="f207" fmla="val 437"/>
                <a:gd name="f208" fmla="val 263"/>
                <a:gd name="f209" fmla="val 404"/>
                <a:gd name="f210" fmla="val 379"/>
                <a:gd name="f211" fmla="val 270"/>
                <a:gd name="f212" fmla="val 325"/>
                <a:gd name="f213" fmla="val 304"/>
                <a:gd name="f214" fmla="val 297"/>
                <a:gd name="f215" fmla="val 333"/>
                <a:gd name="f216" fmla="val 339"/>
                <a:gd name="f217" fmla="val 294"/>
                <a:gd name="f218" fmla="val 331"/>
                <a:gd name="f219" fmla="val 265"/>
                <a:gd name="f220" fmla="val 266"/>
                <a:gd name="f221" fmla="val 267"/>
                <a:gd name="f222" fmla="val 260"/>
                <a:gd name="f223" fmla="val 274"/>
                <a:gd name="f224" fmla="val 291"/>
                <a:gd name="f225" fmla="val 276"/>
                <a:gd name="f226" fmla="val 185"/>
                <a:gd name="f227" fmla="val 252"/>
                <a:gd name="f228" fmla="val 242"/>
                <a:gd name="f229" fmla="val 238"/>
                <a:gd name="f230" fmla="val 195"/>
                <a:gd name="f231" fmla="val 234"/>
                <a:gd name="f232" fmla="val 233"/>
                <a:gd name="f233" fmla="val 208"/>
                <a:gd name="f234" fmla="val 227"/>
                <a:gd name="f235" fmla="val 223"/>
                <a:gd name="f236" fmla="val 210"/>
                <a:gd name="f237" fmla="val 191"/>
                <a:gd name="f238" fmla="val 189"/>
                <a:gd name="f239" fmla="val 184"/>
                <a:gd name="f240" fmla="val 202"/>
                <a:gd name="f241" fmla="val 175"/>
                <a:gd name="f242" fmla="val 155"/>
                <a:gd name="f243" fmla="val 205"/>
                <a:gd name="f244" fmla="val 159"/>
                <a:gd name="f245" fmla="val 169"/>
                <a:gd name="f246" fmla="val 420"/>
                <a:gd name="f247" fmla="val 290"/>
                <a:gd name="f248" fmla="val 435"/>
                <a:gd name="f249" fmla="val 468"/>
                <a:gd name="f250" fmla="val 363"/>
                <a:gd name="f251" fmla="val 471"/>
                <a:gd name="f252" fmla="val 440"/>
                <a:gd name="f253" fmla="val 405"/>
                <a:gd name="f254" fmla="val 380"/>
                <a:gd name="f255" fmla="val 321"/>
                <a:gd name="f256" fmla="val 303"/>
                <a:gd name="f257" fmla="val 298"/>
                <a:gd name="f258" fmla="val 284"/>
                <a:gd name="f259" fmla="val 365"/>
                <a:gd name="f260" fmla="val 364"/>
                <a:gd name="f261" fmla="val 152"/>
                <a:gd name="f262" fmla="val 327"/>
                <a:gd name="f263" fmla="val 129"/>
                <a:gd name="f264" fmla="val 95"/>
                <a:gd name="f265" fmla="val 72"/>
                <a:gd name="f266" fmla="val 48"/>
                <a:gd name="f267" fmla="val 45"/>
                <a:gd name="f268" fmla="val 407"/>
                <a:gd name="f269" fmla="val 470"/>
                <a:gd name="f270" fmla="val 436"/>
                <a:gd name="f271" fmla="val 171"/>
                <a:gd name="f272" fmla="val 49"/>
                <a:gd name="f273" fmla="val 50"/>
                <a:gd name="f274" fmla="val 44"/>
                <a:gd name="f275" fmla="val 307"/>
                <a:gd name="f276" fmla="val 32"/>
                <a:gd name="f277" fmla="val 37"/>
                <a:gd name="f278" fmla="val 52"/>
                <a:gd name="f279" fmla="val 359"/>
                <a:gd name="f280" fmla="val 68"/>
                <a:gd name="f281" fmla="val 348"/>
                <a:gd name="f282" fmla="val 341"/>
                <a:gd name="f283" fmla="val 118"/>
                <a:gd name="f284" fmla="val 120"/>
                <a:gd name="f285" fmla="val 349"/>
                <a:gd name="f286" fmla="val 368"/>
                <a:gd name="f287" fmla="val 115"/>
                <a:gd name="f288" fmla="val 376"/>
                <a:gd name="f289" fmla="val 371"/>
                <a:gd name="f290" fmla="val 366"/>
                <a:gd name="f291" fmla="val 350"/>
                <a:gd name="f292" fmla="val 29"/>
                <a:gd name="f293" fmla="val 23"/>
                <a:gd name="f294" fmla="val 18"/>
                <a:gd name="f295" fmla="val 105"/>
                <a:gd name="f296" fmla="val 112"/>
                <a:gd name="f297" fmla="val 93"/>
                <a:gd name="f298" fmla="val 89"/>
                <a:gd name="f299" fmla="val 97"/>
                <a:gd name="f300" fmla="val 66"/>
                <a:gd name="f301" fmla="val 51"/>
                <a:gd name="f302" fmla="val 126"/>
                <a:gd name="f303" fmla="val 149"/>
                <a:gd name="f304" fmla="val 47"/>
                <a:gd name="f305" fmla="val 173"/>
                <a:gd name="f306" fmla="val 84"/>
                <a:gd name="f307" fmla="val 70"/>
                <a:gd name="f308" fmla="val 79"/>
                <a:gd name="f309" fmla="val 94"/>
                <a:gd name="f310" fmla="val 86"/>
                <a:gd name="f311" fmla="val 230"/>
                <a:gd name="f312" fmla="val 88"/>
                <a:gd name="f313" fmla="val 64"/>
                <a:gd name="f314" fmla="val 313"/>
                <a:gd name="f315" fmla="val 59"/>
                <a:gd name="f316" fmla="val 73"/>
                <a:gd name="f317" fmla="val 312"/>
                <a:gd name="f318" fmla="val 92"/>
                <a:gd name="f319" fmla="val 299"/>
                <a:gd name="f320" fmla="val 98"/>
                <a:gd name="f321" fmla="val 293"/>
                <a:gd name="f322" fmla="val 262"/>
                <a:gd name="f323" fmla="val 122"/>
                <a:gd name="f324" fmla="val 127"/>
                <a:gd name="f325" fmla="val 334"/>
                <a:gd name="f326" fmla="val 346"/>
                <a:gd name="f327" fmla="val 367"/>
                <a:gd name="f328" fmla="val 336"/>
                <a:gd name="f329" fmla="val 90"/>
                <a:gd name="f330" fmla="val 305"/>
                <a:gd name="f331" fmla="val 57"/>
                <a:gd name="f332" fmla="val 322"/>
                <a:gd name="f333" fmla="val 132"/>
                <a:gd name="f334" fmla="val 85"/>
                <a:gd name="f335" fmla="val 147"/>
                <a:gd name="f336" fmla="val 390"/>
                <a:gd name="f337" fmla="val 434"/>
                <a:gd name="f338" fmla="val 430"/>
                <a:gd name="f339" fmla="val 425"/>
                <a:gd name="f340" fmla="val 397"/>
                <a:gd name="f341" fmla="val 391"/>
                <a:gd name="f342" fmla="val 27"/>
                <a:gd name="f343" fmla="val 19"/>
                <a:gd name="f344" fmla="val 211"/>
                <a:gd name="f345" fmla="val 235"/>
                <a:gd name="f346" fmla="+- 0 0 -90"/>
                <a:gd name="f347" fmla="*/ f4 1 452"/>
                <a:gd name="f348" fmla="*/ f5 1 493"/>
                <a:gd name="f349" fmla="val f6"/>
                <a:gd name="f350" fmla="val f7"/>
                <a:gd name="f351" fmla="val f8"/>
                <a:gd name="f352" fmla="*/ f346 f0 1"/>
                <a:gd name="f353" fmla="+- f351 0 f349"/>
                <a:gd name="f354" fmla="+- f350 0 f349"/>
                <a:gd name="f355" fmla="*/ f352 1 f3"/>
                <a:gd name="f356" fmla="*/ f354 1 452"/>
                <a:gd name="f357" fmla="*/ f353 1 493"/>
                <a:gd name="f358" fmla="*/ 96 f354 1"/>
                <a:gd name="f359" fmla="*/ 141 f353 1"/>
                <a:gd name="f360" fmla="*/ 213 f354 1"/>
                <a:gd name="f361" fmla="*/ 39 f353 1"/>
                <a:gd name="f362" fmla="*/ 329 f354 1"/>
                <a:gd name="f363" fmla="*/ 10 f353 1"/>
                <a:gd name="f364" fmla="*/ 353 f354 1"/>
                <a:gd name="f365" fmla="*/ 153 f353 1"/>
                <a:gd name="f366" fmla="*/ 428 f354 1"/>
                <a:gd name="f367" fmla="*/ 324 f353 1"/>
                <a:gd name="f368" fmla="*/ 412 f354 1"/>
                <a:gd name="f369" fmla="*/ 415 f353 1"/>
                <a:gd name="f370" fmla="*/ 279 f354 1"/>
                <a:gd name="f371" fmla="*/ 452 f353 1"/>
                <a:gd name="f372" fmla="*/ 43 f354 1"/>
                <a:gd name="f373" fmla="*/ 421 f353 1"/>
                <a:gd name="f374" fmla="*/ 25 f354 1"/>
                <a:gd name="f375" fmla="*/ 309 f354 1"/>
                <a:gd name="f376" fmla="*/ 236 f353 1"/>
                <a:gd name="f377" fmla="*/ 128 f354 1"/>
                <a:gd name="f378" fmla="*/ 114 f353 1"/>
                <a:gd name="f379" fmla="*/ 144 f354 1"/>
                <a:gd name="f380" fmla="*/ 219 f353 1"/>
                <a:gd name="f381" fmla="*/ 228 f354 1"/>
                <a:gd name="f382" fmla="*/ 144 f353 1"/>
                <a:gd name="f383" fmla="*/ 136 f354 1"/>
                <a:gd name="f384" fmla="*/ 248 f353 1"/>
                <a:gd name="f385" fmla="*/ 187 f354 1"/>
                <a:gd name="f386" fmla="*/ 396 f353 1"/>
                <a:gd name="f387" fmla="*/ 270 f354 1"/>
                <a:gd name="f388" fmla="*/ 353 f353 1"/>
                <a:gd name="f389" fmla="*/ 317 f354 1"/>
                <a:gd name="f390" fmla="*/ 274 f354 1"/>
                <a:gd name="f391" fmla="*/ 256 f353 1"/>
                <a:gd name="f392" fmla="*/ 251 f354 1"/>
                <a:gd name="f393" fmla="*/ 181 f353 1"/>
                <a:gd name="f394" fmla="*/ 233 f354 1"/>
                <a:gd name="f395" fmla="*/ 224 f353 1"/>
                <a:gd name="f396" fmla="*/ 220 f354 1"/>
                <a:gd name="f397" fmla="*/ 204 f353 1"/>
                <a:gd name="f398" fmla="*/ 196 f354 1"/>
                <a:gd name="f399" fmla="*/ 178 f353 1"/>
                <a:gd name="f400" fmla="*/ 265 f353 1"/>
                <a:gd name="f401" fmla="*/ 386 f354 1"/>
                <a:gd name="f402" fmla="*/ 440 f353 1"/>
                <a:gd name="f403" fmla="*/ 386 f353 1"/>
                <a:gd name="f404" fmla="*/ 72 f354 1"/>
                <a:gd name="f405" fmla="*/ 328 f353 1"/>
                <a:gd name="f406" fmla="*/ 174 f354 1"/>
                <a:gd name="f407" fmla="*/ 345 f354 1"/>
                <a:gd name="f408" fmla="*/ 52 f353 1"/>
                <a:gd name="f409" fmla="*/ 371 f354 1"/>
                <a:gd name="f410" fmla="*/ 71 f353 1"/>
                <a:gd name="f411" fmla="*/ 105 f354 1"/>
                <a:gd name="f412" fmla="*/ 130 f353 1"/>
                <a:gd name="f413" fmla="*/ 165 f354 1"/>
                <a:gd name="f414" fmla="*/ 44 f353 1"/>
                <a:gd name="f415" fmla="*/ 84 f354 1"/>
                <a:gd name="f416" fmla="*/ 70 f353 1"/>
                <a:gd name="f417" fmla="*/ 45 f354 1"/>
                <a:gd name="f418" fmla="*/ 313 f353 1"/>
                <a:gd name="f419" fmla="*/ 102 f354 1"/>
                <a:gd name="f420" fmla="*/ 290 f353 1"/>
                <a:gd name="f421" fmla="*/ 408 f354 1"/>
                <a:gd name="f422" fmla="*/ 346 f354 1"/>
                <a:gd name="f423" fmla="*/ 279 f353 1"/>
                <a:gd name="f424" fmla="*/ 336 f354 1"/>
                <a:gd name="f425" fmla="*/ 101 f353 1"/>
                <a:gd name="f426" fmla="*/ 121 f354 1"/>
                <a:gd name="f427" fmla="*/ 61 f353 1"/>
                <a:gd name="f428" fmla="*/ 430 f354 1"/>
                <a:gd name="f429" fmla="*/ 38 f354 1"/>
                <a:gd name="f430" fmla="*/ 391 f353 1"/>
                <a:gd name="f431" fmla="*/ 227 f354 1"/>
                <a:gd name="f432" fmla="+- f355 0 f1"/>
                <a:gd name="f433" fmla="*/ f358 1 453"/>
                <a:gd name="f434" fmla="*/ f359 1 494"/>
                <a:gd name="f435" fmla="*/ f360 1 453"/>
                <a:gd name="f436" fmla="*/ f361 1 494"/>
                <a:gd name="f437" fmla="*/ f362 1 453"/>
                <a:gd name="f438" fmla="*/ f363 1 494"/>
                <a:gd name="f439" fmla="*/ f364 1 453"/>
                <a:gd name="f440" fmla="*/ f365 1 494"/>
                <a:gd name="f441" fmla="*/ f366 1 453"/>
                <a:gd name="f442" fmla="*/ f367 1 494"/>
                <a:gd name="f443" fmla="*/ f368 1 453"/>
                <a:gd name="f444" fmla="*/ f369 1 494"/>
                <a:gd name="f445" fmla="*/ f370 1 453"/>
                <a:gd name="f446" fmla="*/ f371 1 494"/>
                <a:gd name="f447" fmla="*/ f372 1 453"/>
                <a:gd name="f448" fmla="*/ f373 1 494"/>
                <a:gd name="f449" fmla="*/ f374 1 453"/>
                <a:gd name="f450" fmla="*/ f375 1 453"/>
                <a:gd name="f451" fmla="*/ f376 1 494"/>
                <a:gd name="f452" fmla="*/ f377 1 453"/>
                <a:gd name="f453" fmla="*/ f378 1 494"/>
                <a:gd name="f454" fmla="*/ f379 1 453"/>
                <a:gd name="f455" fmla="*/ f380 1 494"/>
                <a:gd name="f456" fmla="*/ f381 1 453"/>
                <a:gd name="f457" fmla="*/ f382 1 494"/>
                <a:gd name="f458" fmla="*/ f383 1 453"/>
                <a:gd name="f459" fmla="*/ f384 1 494"/>
                <a:gd name="f460" fmla="*/ f385 1 453"/>
                <a:gd name="f461" fmla="*/ f386 1 494"/>
                <a:gd name="f462" fmla="*/ f387 1 453"/>
                <a:gd name="f463" fmla="*/ f388 1 494"/>
                <a:gd name="f464" fmla="*/ f389 1 453"/>
                <a:gd name="f465" fmla="*/ f390 1 453"/>
                <a:gd name="f466" fmla="*/ f391 1 494"/>
                <a:gd name="f467" fmla="*/ f392 1 453"/>
                <a:gd name="f468" fmla="*/ f393 1 494"/>
                <a:gd name="f469" fmla="*/ f394 1 453"/>
                <a:gd name="f470" fmla="*/ f395 1 494"/>
                <a:gd name="f471" fmla="*/ f396 1 453"/>
                <a:gd name="f472" fmla="*/ f397 1 494"/>
                <a:gd name="f473" fmla="*/ f398 1 453"/>
                <a:gd name="f474" fmla="*/ f399 1 494"/>
                <a:gd name="f475" fmla="*/ f400 1 494"/>
                <a:gd name="f476" fmla="*/ f401 1 453"/>
                <a:gd name="f477" fmla="*/ f402 1 494"/>
                <a:gd name="f478" fmla="*/ f403 1 494"/>
                <a:gd name="f479" fmla="*/ f404 1 453"/>
                <a:gd name="f480" fmla="*/ f405 1 494"/>
                <a:gd name="f481" fmla="*/ f406 1 453"/>
                <a:gd name="f482" fmla="*/ f407 1 453"/>
                <a:gd name="f483" fmla="*/ f408 1 494"/>
                <a:gd name="f484" fmla="*/ f409 1 453"/>
                <a:gd name="f485" fmla="*/ f410 1 494"/>
                <a:gd name="f486" fmla="*/ f411 1 453"/>
                <a:gd name="f487" fmla="*/ f412 1 494"/>
                <a:gd name="f488" fmla="*/ f413 1 453"/>
                <a:gd name="f489" fmla="*/ f414 1 494"/>
                <a:gd name="f490" fmla="*/ f415 1 453"/>
                <a:gd name="f491" fmla="*/ f416 1 494"/>
                <a:gd name="f492" fmla="*/ f417 1 453"/>
                <a:gd name="f493" fmla="*/ f418 1 494"/>
                <a:gd name="f494" fmla="*/ f419 1 453"/>
                <a:gd name="f495" fmla="*/ f420 1 494"/>
                <a:gd name="f496" fmla="*/ f421 1 453"/>
                <a:gd name="f497" fmla="*/ f422 1 453"/>
                <a:gd name="f498" fmla="*/ f423 1 494"/>
                <a:gd name="f499" fmla="*/ f424 1 453"/>
                <a:gd name="f500" fmla="*/ f425 1 494"/>
                <a:gd name="f501" fmla="*/ f426 1 453"/>
                <a:gd name="f502" fmla="*/ f427 1 494"/>
                <a:gd name="f503" fmla="*/ f428 1 453"/>
                <a:gd name="f504" fmla="*/ f429 1 453"/>
                <a:gd name="f505" fmla="*/ f430 1 494"/>
                <a:gd name="f506" fmla="*/ f431 1 453"/>
                <a:gd name="f507" fmla="*/ 0 1 f356"/>
                <a:gd name="f508" fmla="*/ f350 1 f356"/>
                <a:gd name="f509" fmla="*/ 0 1 f357"/>
                <a:gd name="f510" fmla="*/ f351 1 f357"/>
                <a:gd name="f511" fmla="*/ f433 1 f356"/>
                <a:gd name="f512" fmla="*/ f434 1 f357"/>
                <a:gd name="f513" fmla="*/ f435 1 f356"/>
                <a:gd name="f514" fmla="*/ f436 1 f357"/>
                <a:gd name="f515" fmla="*/ f437 1 f356"/>
                <a:gd name="f516" fmla="*/ f438 1 f357"/>
                <a:gd name="f517" fmla="*/ f439 1 f356"/>
                <a:gd name="f518" fmla="*/ f440 1 f357"/>
                <a:gd name="f519" fmla="*/ f441 1 f356"/>
                <a:gd name="f520" fmla="*/ f442 1 f357"/>
                <a:gd name="f521" fmla="*/ f443 1 f356"/>
                <a:gd name="f522" fmla="*/ f444 1 f357"/>
                <a:gd name="f523" fmla="*/ f445 1 f356"/>
                <a:gd name="f524" fmla="*/ f446 1 f357"/>
                <a:gd name="f525" fmla="*/ f447 1 f356"/>
                <a:gd name="f526" fmla="*/ f448 1 f357"/>
                <a:gd name="f527" fmla="*/ f449 1 f356"/>
                <a:gd name="f528" fmla="*/ f450 1 f356"/>
                <a:gd name="f529" fmla="*/ f451 1 f357"/>
                <a:gd name="f530" fmla="*/ f452 1 f356"/>
                <a:gd name="f531" fmla="*/ f453 1 f357"/>
                <a:gd name="f532" fmla="*/ f454 1 f356"/>
                <a:gd name="f533" fmla="*/ f455 1 f357"/>
                <a:gd name="f534" fmla="*/ f456 1 f356"/>
                <a:gd name="f535" fmla="*/ f457 1 f357"/>
                <a:gd name="f536" fmla="*/ f458 1 f356"/>
                <a:gd name="f537" fmla="*/ f459 1 f357"/>
                <a:gd name="f538" fmla="*/ f460 1 f356"/>
                <a:gd name="f539" fmla="*/ f461 1 f357"/>
                <a:gd name="f540" fmla="*/ f462 1 f356"/>
                <a:gd name="f541" fmla="*/ f463 1 f357"/>
                <a:gd name="f542" fmla="*/ f464 1 f356"/>
                <a:gd name="f543" fmla="*/ f465 1 f356"/>
                <a:gd name="f544" fmla="*/ f466 1 f357"/>
                <a:gd name="f545" fmla="*/ f467 1 f356"/>
                <a:gd name="f546" fmla="*/ f468 1 f357"/>
                <a:gd name="f547" fmla="*/ f469 1 f356"/>
                <a:gd name="f548" fmla="*/ f470 1 f357"/>
                <a:gd name="f549" fmla="*/ f471 1 f356"/>
                <a:gd name="f550" fmla="*/ f472 1 f357"/>
                <a:gd name="f551" fmla="*/ f473 1 f356"/>
                <a:gd name="f552" fmla="*/ f474 1 f357"/>
                <a:gd name="f553" fmla="*/ f475 1 f357"/>
                <a:gd name="f554" fmla="*/ f476 1 f356"/>
                <a:gd name="f555" fmla="*/ f477 1 f357"/>
                <a:gd name="f556" fmla="*/ f478 1 f357"/>
                <a:gd name="f557" fmla="*/ f479 1 f356"/>
                <a:gd name="f558" fmla="*/ f480 1 f357"/>
                <a:gd name="f559" fmla="*/ f481 1 f356"/>
                <a:gd name="f560" fmla="*/ f482 1 f356"/>
                <a:gd name="f561" fmla="*/ f483 1 f357"/>
                <a:gd name="f562" fmla="*/ f484 1 f356"/>
                <a:gd name="f563" fmla="*/ f485 1 f357"/>
                <a:gd name="f564" fmla="*/ f486 1 f356"/>
                <a:gd name="f565" fmla="*/ f487 1 f357"/>
                <a:gd name="f566" fmla="*/ f488 1 f356"/>
                <a:gd name="f567" fmla="*/ f489 1 f357"/>
                <a:gd name="f568" fmla="*/ f490 1 f356"/>
                <a:gd name="f569" fmla="*/ f491 1 f357"/>
                <a:gd name="f570" fmla="*/ f492 1 f356"/>
                <a:gd name="f571" fmla="*/ f493 1 f357"/>
                <a:gd name="f572" fmla="*/ f494 1 f356"/>
                <a:gd name="f573" fmla="*/ f495 1 f357"/>
                <a:gd name="f574" fmla="*/ f496 1 f356"/>
                <a:gd name="f575" fmla="*/ f497 1 f356"/>
                <a:gd name="f576" fmla="*/ f498 1 f357"/>
                <a:gd name="f577" fmla="*/ f499 1 f356"/>
                <a:gd name="f578" fmla="*/ f500 1 f357"/>
                <a:gd name="f579" fmla="*/ f501 1 f356"/>
                <a:gd name="f580" fmla="*/ f502 1 f357"/>
                <a:gd name="f581" fmla="*/ f503 1 f356"/>
                <a:gd name="f582" fmla="*/ f504 1 f356"/>
                <a:gd name="f583" fmla="*/ f505 1 f357"/>
                <a:gd name="f584" fmla="*/ f506 1 f356"/>
                <a:gd name="f585" fmla="*/ f507 f347 1"/>
                <a:gd name="f586" fmla="*/ f508 f347 1"/>
                <a:gd name="f587" fmla="*/ f510 f348 1"/>
                <a:gd name="f588" fmla="*/ f509 f348 1"/>
                <a:gd name="f589" fmla="*/ f511 f347 1"/>
                <a:gd name="f590" fmla="*/ f512 f348 1"/>
                <a:gd name="f591" fmla="*/ f513 f347 1"/>
                <a:gd name="f592" fmla="*/ f514 f348 1"/>
                <a:gd name="f593" fmla="*/ f515 f347 1"/>
                <a:gd name="f594" fmla="*/ f516 f348 1"/>
                <a:gd name="f595" fmla="*/ f517 f347 1"/>
                <a:gd name="f596" fmla="*/ f518 f348 1"/>
                <a:gd name="f597" fmla="*/ f519 f347 1"/>
                <a:gd name="f598" fmla="*/ f520 f348 1"/>
                <a:gd name="f599" fmla="*/ f521 f347 1"/>
                <a:gd name="f600" fmla="*/ f522 f348 1"/>
                <a:gd name="f601" fmla="*/ f523 f347 1"/>
                <a:gd name="f602" fmla="*/ f524 f348 1"/>
                <a:gd name="f603" fmla="*/ f525 f347 1"/>
                <a:gd name="f604" fmla="*/ f526 f348 1"/>
                <a:gd name="f605" fmla="*/ f527 f347 1"/>
                <a:gd name="f606" fmla="*/ f528 f347 1"/>
                <a:gd name="f607" fmla="*/ f529 f348 1"/>
                <a:gd name="f608" fmla="*/ f530 f347 1"/>
                <a:gd name="f609" fmla="*/ f531 f348 1"/>
                <a:gd name="f610" fmla="*/ f532 f347 1"/>
                <a:gd name="f611" fmla="*/ f533 f348 1"/>
                <a:gd name="f612" fmla="*/ f534 f347 1"/>
                <a:gd name="f613" fmla="*/ f535 f348 1"/>
                <a:gd name="f614" fmla="*/ f536 f347 1"/>
                <a:gd name="f615" fmla="*/ f537 f348 1"/>
                <a:gd name="f616" fmla="*/ f538 f347 1"/>
                <a:gd name="f617" fmla="*/ f539 f348 1"/>
                <a:gd name="f618" fmla="*/ f540 f347 1"/>
                <a:gd name="f619" fmla="*/ f541 f348 1"/>
                <a:gd name="f620" fmla="*/ f542 f347 1"/>
                <a:gd name="f621" fmla="*/ f543 f347 1"/>
                <a:gd name="f622" fmla="*/ f544 f348 1"/>
                <a:gd name="f623" fmla="*/ f545 f347 1"/>
                <a:gd name="f624" fmla="*/ f546 f348 1"/>
                <a:gd name="f625" fmla="*/ f547 f347 1"/>
                <a:gd name="f626" fmla="*/ f548 f348 1"/>
                <a:gd name="f627" fmla="*/ f549 f347 1"/>
                <a:gd name="f628" fmla="*/ f550 f348 1"/>
                <a:gd name="f629" fmla="*/ f551 f347 1"/>
                <a:gd name="f630" fmla="*/ f552 f348 1"/>
                <a:gd name="f631" fmla="*/ f553 f348 1"/>
                <a:gd name="f632" fmla="*/ f554 f347 1"/>
                <a:gd name="f633" fmla="*/ f555 f348 1"/>
                <a:gd name="f634" fmla="*/ f556 f348 1"/>
                <a:gd name="f635" fmla="*/ f557 f347 1"/>
                <a:gd name="f636" fmla="*/ f558 f348 1"/>
                <a:gd name="f637" fmla="*/ f559 f347 1"/>
                <a:gd name="f638" fmla="*/ f560 f347 1"/>
                <a:gd name="f639" fmla="*/ f561 f348 1"/>
                <a:gd name="f640" fmla="*/ f562 f347 1"/>
                <a:gd name="f641" fmla="*/ f563 f348 1"/>
                <a:gd name="f642" fmla="*/ f564 f347 1"/>
                <a:gd name="f643" fmla="*/ f565 f348 1"/>
                <a:gd name="f644" fmla="*/ f566 f347 1"/>
                <a:gd name="f645" fmla="*/ f567 f348 1"/>
                <a:gd name="f646" fmla="*/ f568 f347 1"/>
                <a:gd name="f647" fmla="*/ f569 f348 1"/>
                <a:gd name="f648" fmla="*/ f570 f347 1"/>
                <a:gd name="f649" fmla="*/ f571 f348 1"/>
                <a:gd name="f650" fmla="*/ f572 f347 1"/>
                <a:gd name="f651" fmla="*/ f573 f348 1"/>
                <a:gd name="f652" fmla="*/ f574 f347 1"/>
                <a:gd name="f653" fmla="*/ f575 f347 1"/>
                <a:gd name="f654" fmla="*/ f576 f348 1"/>
                <a:gd name="f655" fmla="*/ f577 f347 1"/>
                <a:gd name="f656" fmla="*/ f578 f348 1"/>
                <a:gd name="f657" fmla="*/ f579 f347 1"/>
                <a:gd name="f658" fmla="*/ f580 f348 1"/>
                <a:gd name="f659" fmla="*/ f581 f347 1"/>
                <a:gd name="f660" fmla="*/ f582 f347 1"/>
                <a:gd name="f661" fmla="*/ f583 f348 1"/>
                <a:gd name="f662" fmla="*/ f584 f3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2">
                  <a:pos x="f589" y="f590"/>
                </a:cxn>
                <a:cxn ang="f432">
                  <a:pos x="f591" y="f592"/>
                </a:cxn>
                <a:cxn ang="f432">
                  <a:pos x="f593" y="f594"/>
                </a:cxn>
                <a:cxn ang="f432">
                  <a:pos x="f595" y="f596"/>
                </a:cxn>
                <a:cxn ang="f432">
                  <a:pos x="f597" y="f598"/>
                </a:cxn>
                <a:cxn ang="f432">
                  <a:pos x="f599" y="f600"/>
                </a:cxn>
                <a:cxn ang="f432">
                  <a:pos x="f601" y="f602"/>
                </a:cxn>
                <a:cxn ang="f432">
                  <a:pos x="f603" y="f604"/>
                </a:cxn>
                <a:cxn ang="f432">
                  <a:pos x="f605" y="f598"/>
                </a:cxn>
                <a:cxn ang="f432">
                  <a:pos x="f606" y="f607"/>
                </a:cxn>
                <a:cxn ang="f432">
                  <a:pos x="f608" y="f609"/>
                </a:cxn>
                <a:cxn ang="f432">
                  <a:pos x="f610" y="f611"/>
                </a:cxn>
                <a:cxn ang="f432">
                  <a:pos x="f612" y="f613"/>
                </a:cxn>
                <a:cxn ang="f432">
                  <a:pos x="f606" y="f607"/>
                </a:cxn>
                <a:cxn ang="f432">
                  <a:pos x="f614" y="f615"/>
                </a:cxn>
                <a:cxn ang="f432">
                  <a:pos x="f616" y="f617"/>
                </a:cxn>
                <a:cxn ang="f432">
                  <a:pos x="f618" y="f619"/>
                </a:cxn>
                <a:cxn ang="f432">
                  <a:pos x="f620" y="f615"/>
                </a:cxn>
                <a:cxn ang="f432">
                  <a:pos x="f621" y="f622"/>
                </a:cxn>
                <a:cxn ang="f432">
                  <a:pos x="f623" y="f624"/>
                </a:cxn>
                <a:cxn ang="f432">
                  <a:pos x="f625" y="f626"/>
                </a:cxn>
                <a:cxn ang="f432">
                  <a:pos x="f627" y="f628"/>
                </a:cxn>
                <a:cxn ang="f432">
                  <a:pos x="f629" y="f630"/>
                </a:cxn>
                <a:cxn ang="f432">
                  <a:pos x="f612" y="f631"/>
                </a:cxn>
                <a:cxn ang="f432">
                  <a:pos x="f632" y="f633"/>
                </a:cxn>
                <a:cxn ang="f432">
                  <a:pos x="f601" y="f634"/>
                </a:cxn>
                <a:cxn ang="f432">
                  <a:pos x="f635" y="f636"/>
                </a:cxn>
                <a:cxn ang="f432">
                  <a:pos x="f637" y="f634"/>
                </a:cxn>
                <a:cxn ang="f432">
                  <a:pos x="f638" y="f639"/>
                </a:cxn>
                <a:cxn ang="f432">
                  <a:pos x="f640" y="f641"/>
                </a:cxn>
                <a:cxn ang="f432">
                  <a:pos x="f642" y="f643"/>
                </a:cxn>
                <a:cxn ang="f432">
                  <a:pos x="f644" y="f645"/>
                </a:cxn>
                <a:cxn ang="f432">
                  <a:pos x="f646" y="f647"/>
                </a:cxn>
                <a:cxn ang="f432">
                  <a:pos x="f648" y="f649"/>
                </a:cxn>
                <a:cxn ang="f432">
                  <a:pos x="f650" y="f651"/>
                </a:cxn>
                <a:cxn ang="f432">
                  <a:pos x="f652" y="f649"/>
                </a:cxn>
                <a:cxn ang="f432">
                  <a:pos x="f653" y="f654"/>
                </a:cxn>
                <a:cxn ang="f432">
                  <a:pos x="f655" y="f656"/>
                </a:cxn>
                <a:cxn ang="f432">
                  <a:pos x="f655" y="f656"/>
                </a:cxn>
                <a:cxn ang="f432">
                  <a:pos x="f657" y="f658"/>
                </a:cxn>
                <a:cxn ang="f432">
                  <a:pos x="f659" y="f619"/>
                </a:cxn>
                <a:cxn ang="f432">
                  <a:pos x="f660" y="f661"/>
                </a:cxn>
                <a:cxn ang="f432">
                  <a:pos x="f660" y="f661"/>
                </a:cxn>
                <a:cxn ang="f432">
                  <a:pos x="f662" y="f624"/>
                </a:cxn>
              </a:cxnLst>
              <a:rect l="f585" t="f588" r="f586" b="f587"/>
              <a:pathLst>
                <a:path w="452" h="493">
                  <a:moveTo>
                    <a:pt x="f9" y="f10"/>
                  </a:move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1" y="f19"/>
                    <a:pt x="f13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6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3"/>
                    <a:pt x="f38" y="f33"/>
                    <a:pt x="f39" y="f35"/>
                  </a:cubicBezTo>
                  <a:cubicBezTo>
                    <a:pt x="f40" y="f24"/>
                    <a:pt x="f41" y="f33"/>
                    <a:pt x="f42" y="f31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26"/>
                    <a:pt x="f50" y="f51"/>
                    <a:pt x="f52" y="f53"/>
                  </a:cubicBezTo>
                  <a:cubicBezTo>
                    <a:pt x="f54" y="f55"/>
                    <a:pt x="f56" y="f57"/>
                    <a:pt x="f49" y="f58"/>
                  </a:cubicBezTo>
                  <a:cubicBezTo>
                    <a:pt x="f59" y="f18"/>
                    <a:pt x="f60" y="f61"/>
                    <a:pt x="f59" y="f62"/>
                  </a:cubicBezTo>
                  <a:cubicBezTo>
                    <a:pt x="f49" y="f14"/>
                    <a:pt x="f63" y="f64"/>
                    <a:pt x="f65" y="f36"/>
                  </a:cubicBezTo>
                  <a:cubicBezTo>
                    <a:pt x="f66" y="f67"/>
                    <a:pt x="f68" y="f69"/>
                    <a:pt x="f70" y="f1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89" y="f90"/>
                    <a:pt x="f91" y="f92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7"/>
                    <a:pt x="f74" y="f107"/>
                    <a:pt x="f108" y="f7"/>
                  </a:cubicBezTo>
                  <a:cubicBezTo>
                    <a:pt x="f109" y="f110"/>
                    <a:pt x="f111" y="f110"/>
                    <a:pt x="f14" y="f7"/>
                  </a:cubicBezTo>
                  <a:cubicBezTo>
                    <a:pt x="f112" y="f107"/>
                    <a:pt x="f113" y="f7"/>
                    <a:pt x="f114" y="f105"/>
                  </a:cubicBezTo>
                  <a:cubicBezTo>
                    <a:pt x="f115" y="f116"/>
                    <a:pt x="f117" y="f118"/>
                    <a:pt x="f119" y="f120"/>
                  </a:cubicBezTo>
                  <a:cubicBezTo>
                    <a:pt x="f121" y="f91"/>
                    <a:pt x="f33" y="f90"/>
                    <a:pt x="f122" y="f123"/>
                  </a:cubicBezTo>
                  <a:cubicBezTo>
                    <a:pt x="f124" y="f125"/>
                    <a:pt x="f6" y="f63"/>
                    <a:pt x="f126" y="f82"/>
                  </a:cubicBezTo>
                  <a:cubicBezTo>
                    <a:pt x="f127" y="f80"/>
                    <a:pt x="f128" y="f78"/>
                    <a:pt x="f129" y="f76"/>
                  </a:cubicBezTo>
                  <a:cubicBezTo>
                    <a:pt x="f119" y="f130"/>
                    <a:pt x="f131" y="f40"/>
                    <a:pt x="f132" y="f133"/>
                  </a:cubicBezTo>
                  <a:cubicBezTo>
                    <a:pt x="f134" y="f135"/>
                    <a:pt x="f134" y="f136"/>
                    <a:pt x="f9" y="f10"/>
                  </a:cubicBezTo>
                  <a:close/>
                  <a:moveTo>
                    <a:pt x="f137" y="f138"/>
                  </a:moveTo>
                  <a:cubicBezTo>
                    <a:pt x="f78" y="f133"/>
                    <a:pt x="f139" y="f32"/>
                    <a:pt x="f140" y="f141"/>
                  </a:cubicBezTo>
                  <a:cubicBezTo>
                    <a:pt x="f65" y="f142"/>
                    <a:pt x="f143" y="f144"/>
                    <a:pt x="f108" y="f145"/>
                  </a:cubicBezTo>
                  <a:cubicBezTo>
                    <a:pt x="f146" y="f147"/>
                    <a:pt x="f148" y="f149"/>
                    <a:pt x="f150" y="f151"/>
                  </a:cubicBezTo>
                  <a:cubicBezTo>
                    <a:pt x="f151" y="f27"/>
                    <a:pt x="f152" y="f153"/>
                    <a:pt x="f154" y="f155"/>
                  </a:cubicBezTo>
                  <a:cubicBezTo>
                    <a:pt x="f156" y="f157"/>
                    <a:pt x="f158" y="f159"/>
                    <a:pt x="f160" y="f138"/>
                  </a:cubicBezTo>
                  <a:cubicBezTo>
                    <a:pt x="f160" y="f161"/>
                    <a:pt x="f160" y="f146"/>
                    <a:pt x="f160" y="f136"/>
                  </a:cubicBezTo>
                  <a:cubicBezTo>
                    <a:pt x="f61" y="f162"/>
                    <a:pt x="f163" y="f28"/>
                    <a:pt x="f164" y="f114"/>
                  </a:cubicBezTo>
                  <a:cubicBezTo>
                    <a:pt x="f162" y="f165"/>
                    <a:pt x="f155" y="f166"/>
                    <a:pt x="f30" y="f167"/>
                  </a:cubicBezTo>
                  <a:cubicBezTo>
                    <a:pt x="f168" y="f169"/>
                    <a:pt x="f170" y="f19"/>
                    <a:pt x="f171" y="f160"/>
                  </a:cubicBezTo>
                  <a:cubicBezTo>
                    <a:pt x="f172" y="f160"/>
                    <a:pt x="f173" y="f61"/>
                    <a:pt x="f174" y="f148"/>
                  </a:cubicBezTo>
                  <a:cubicBezTo>
                    <a:pt x="f42" y="f175"/>
                    <a:pt x="f176" y="f165"/>
                    <a:pt x="f177" y="f163"/>
                  </a:cubicBezTo>
                  <a:cubicBezTo>
                    <a:pt x="f178" y="f179"/>
                    <a:pt x="f180" y="f181"/>
                    <a:pt x="f137" y="f138"/>
                  </a:cubicBezTo>
                  <a:close/>
                  <a:moveTo>
                    <a:pt x="f182" y="f40"/>
                  </a:moveTo>
                  <a:cubicBezTo>
                    <a:pt x="f183" y="f184"/>
                    <a:pt x="f185" y="f186"/>
                    <a:pt x="f187" y="f186"/>
                  </a:cubicBezTo>
                  <a:cubicBezTo>
                    <a:pt x="f162" y="f186"/>
                    <a:pt x="f165" y="f188"/>
                    <a:pt x="f189" y="f40"/>
                  </a:cubicBezTo>
                  <a:cubicBezTo>
                    <a:pt x="f150" y="f190"/>
                    <a:pt x="f156" y="f108"/>
                    <a:pt x="f151" y="f102"/>
                  </a:cubicBezTo>
                  <a:cubicBezTo>
                    <a:pt x="f191" y="f192"/>
                    <a:pt x="f19" y="f193"/>
                    <a:pt x="f194" y="f137"/>
                  </a:cubicBezTo>
                  <a:cubicBezTo>
                    <a:pt x="f195" y="f196"/>
                    <a:pt x="f197" y="f198"/>
                    <a:pt x="f199" y="f200"/>
                  </a:cubicBezTo>
                  <a:cubicBezTo>
                    <a:pt x="f201" y="f73"/>
                    <a:pt x="f202" y="f203"/>
                    <a:pt x="f204" y="f205"/>
                  </a:cubicBezTo>
                  <a:cubicBezTo>
                    <a:pt x="f168" y="f206"/>
                    <a:pt x="f42" y="f206"/>
                    <a:pt x="f43" y="f207"/>
                  </a:cubicBezTo>
                  <a:cubicBezTo>
                    <a:pt x="f208" y="f209"/>
                    <a:pt x="f177" y="f210"/>
                    <a:pt x="f211" y="f59"/>
                  </a:cubicBezTo>
                  <a:cubicBezTo>
                    <a:pt x="f108" y="f212"/>
                    <a:pt x="f192" y="f213"/>
                    <a:pt x="f78" y="f214"/>
                  </a:cubicBezTo>
                  <a:cubicBezTo>
                    <a:pt x="f47" y="f192"/>
                    <a:pt x="f215" y="f102"/>
                    <a:pt x="f216" y="f217"/>
                  </a:cubicBezTo>
                  <a:cubicBezTo>
                    <a:pt x="f218" y="f186"/>
                    <a:pt x="f76" y="f208"/>
                    <a:pt x="f182" y="f40"/>
                  </a:cubicBezTo>
                  <a:close/>
                  <a:moveTo>
                    <a:pt x="f171" y="f219"/>
                  </a:moveTo>
                  <a:cubicBezTo>
                    <a:pt x="f171" y="f219"/>
                    <a:pt x="f161" y="f220"/>
                    <a:pt x="f161" y="f221"/>
                  </a:cubicBezTo>
                  <a:cubicBezTo>
                    <a:pt x="f109" y="f208"/>
                    <a:pt x="f185" y="f222"/>
                    <a:pt x="f223" y="f42"/>
                  </a:cubicBezTo>
                  <a:cubicBezTo>
                    <a:pt x="f224" y="f41"/>
                    <a:pt x="f102" y="f109"/>
                    <a:pt x="f102" y="f187"/>
                  </a:cubicBezTo>
                  <a:cubicBezTo>
                    <a:pt x="f102" y="f32"/>
                    <a:pt x="f225" y="f226"/>
                    <a:pt x="f42" y="f179"/>
                  </a:cubicBezTo>
                  <a:cubicBezTo>
                    <a:pt x="f174" y="f179"/>
                    <a:pt x="f227" y="f3"/>
                    <a:pt x="f41" y="f195"/>
                  </a:cubicBezTo>
                  <a:cubicBezTo>
                    <a:pt x="f72" y="f226"/>
                    <a:pt x="f228" y="f164"/>
                    <a:pt x="f229" y="f162"/>
                  </a:cubicBezTo>
                  <a:cubicBezTo>
                    <a:pt x="f138" y="f230"/>
                    <a:pt x="f231" y="f155"/>
                    <a:pt x="f232" y="f30"/>
                  </a:cubicBezTo>
                  <a:cubicBezTo>
                    <a:pt x="f232" y="f233"/>
                    <a:pt x="f232" y="f170"/>
                    <a:pt x="f232" y="f146"/>
                  </a:cubicBezTo>
                  <a:cubicBezTo>
                    <a:pt x="f232" y="f161"/>
                    <a:pt x="f38" y="f232"/>
                    <a:pt x="f234" y="f232"/>
                  </a:cubicBezTo>
                  <a:cubicBezTo>
                    <a:pt x="f133" y="f232"/>
                    <a:pt x="f136" y="f171"/>
                    <a:pt x="f136" y="f235"/>
                  </a:cubicBezTo>
                  <a:cubicBezTo>
                    <a:pt x="f136" y="f69"/>
                    <a:pt x="f136" y="f236"/>
                    <a:pt x="f135" y="f32"/>
                  </a:cubicBezTo>
                  <a:cubicBezTo>
                    <a:pt x="f135" y="f181"/>
                    <a:pt x="f136" y="f64"/>
                    <a:pt x="f36" y="f237"/>
                  </a:cubicBezTo>
                  <a:cubicBezTo>
                    <a:pt x="f111" y="f238"/>
                    <a:pt x="f168" y="f239"/>
                    <a:pt x="f240" y="f195"/>
                  </a:cubicBezTo>
                  <a:cubicBezTo>
                    <a:pt x="f30" y="f204"/>
                    <a:pt x="f181" y="f179"/>
                    <a:pt x="f12" y="f179"/>
                  </a:cubicBezTo>
                  <a:cubicBezTo>
                    <a:pt x="f241" y="f201"/>
                    <a:pt x="f242" y="f243"/>
                    <a:pt x="f148" y="f38"/>
                  </a:cubicBezTo>
                  <a:cubicBezTo>
                    <a:pt x="f244" y="f172"/>
                    <a:pt x="f175" y="f40"/>
                    <a:pt x="f245" y="f227"/>
                  </a:cubicBezTo>
                  <a:cubicBezTo>
                    <a:pt x="f199" y="f177"/>
                    <a:pt x="f34" y="f219"/>
                    <a:pt x="f171" y="f219"/>
                  </a:cubicBezTo>
                  <a:close/>
                  <a:moveTo>
                    <a:pt x="f108" y="f125"/>
                  </a:moveTo>
                  <a:cubicBezTo>
                    <a:pt x="f108" y="f123"/>
                    <a:pt x="f130" y="f246"/>
                    <a:pt x="f247" y="f248"/>
                  </a:cubicBezTo>
                  <a:cubicBezTo>
                    <a:pt x="f98" y="f249"/>
                    <a:pt x="f250" y="f251"/>
                    <a:pt x="f125" y="f252"/>
                  </a:cubicBezTo>
                  <a:cubicBezTo>
                    <a:pt x="f90" y="f73"/>
                    <a:pt x="f253" y="f84"/>
                    <a:pt x="f254" y="f80"/>
                  </a:cubicBezTo>
                  <a:cubicBezTo>
                    <a:pt x="f96" y="f100"/>
                    <a:pt x="f255" y="f256"/>
                    <a:pt x="f257" y="f47"/>
                  </a:cubicBezTo>
                  <a:cubicBezTo>
                    <a:pt x="f258" y="f65"/>
                    <a:pt x="f108" y="f259"/>
                    <a:pt x="f108" y="f125"/>
                  </a:cubicBezTo>
                  <a:close/>
                  <a:moveTo>
                    <a:pt x="f14" y="f125"/>
                  </a:moveTo>
                  <a:cubicBezTo>
                    <a:pt x="f14" y="f260"/>
                    <a:pt x="f113" y="f66"/>
                    <a:pt x="f261" y="f262"/>
                  </a:cubicBezTo>
                  <a:cubicBezTo>
                    <a:pt x="f263" y="f100"/>
                    <a:pt x="f264" y="f256"/>
                    <a:pt x="f265" y="f80"/>
                  </a:cubicBezTo>
                  <a:cubicBezTo>
                    <a:pt x="f266" y="f96"/>
                    <a:pt x="f267" y="f268"/>
                    <a:pt x="f145" y="f207"/>
                  </a:cubicBezTo>
                  <a:cubicBezTo>
                    <a:pt x="f144" y="f269"/>
                    <a:pt x="f20" y="f269"/>
                    <a:pt x="f166" y="f270"/>
                  </a:cubicBezTo>
                  <a:cubicBezTo>
                    <a:pt x="f271" y="f120"/>
                    <a:pt x="f14" y="f209"/>
                    <a:pt x="f14" y="f125"/>
                  </a:cubicBezTo>
                  <a:close/>
                  <a:moveTo>
                    <a:pt x="f219" y="f119"/>
                  </a:moveTo>
                  <a:cubicBezTo>
                    <a:pt x="f223" y="f272"/>
                    <a:pt x="f74" y="f273"/>
                    <a:pt x="f247" y="f274"/>
                  </a:cubicBezTo>
                  <a:cubicBezTo>
                    <a:pt x="f275" y="f276"/>
                    <a:pt x="f218" y="f277"/>
                    <a:pt x="f65" y="f278"/>
                  </a:cubicBezTo>
                  <a:cubicBezTo>
                    <a:pt x="f279" y="f280"/>
                    <a:pt x="f2" y="f55"/>
                    <a:pt x="f281" y="f132"/>
                  </a:cubicBezTo>
                  <a:cubicBezTo>
                    <a:pt x="f282" y="f283"/>
                    <a:pt x="f282" y="f284"/>
                    <a:pt x="f285" y="f158"/>
                  </a:cubicBezTo>
                  <a:cubicBezTo>
                    <a:pt x="f286" y="f287"/>
                    <a:pt x="f288" y="f264"/>
                    <a:pt x="f289" y="f131"/>
                  </a:cubicBezTo>
                  <a:cubicBezTo>
                    <a:pt x="f290" y="f267"/>
                    <a:pt x="f291" y="f292"/>
                    <a:pt x="f212" y="f293"/>
                  </a:cubicBezTo>
                  <a:cubicBezTo>
                    <a:pt x="f193" y="f294"/>
                    <a:pt x="f74" y="f129"/>
                    <a:pt x="f219" y="f119"/>
                  </a:cubicBezTo>
                  <a:close/>
                  <a:moveTo>
                    <a:pt x="f295" y="f191"/>
                  </a:moveTo>
                  <a:cubicBezTo>
                    <a:pt x="f25" y="f156"/>
                    <a:pt x="f296" y="f151"/>
                    <a:pt x="f295" y="f295"/>
                  </a:cubicBezTo>
                  <a:cubicBezTo>
                    <a:pt x="f297" y="f298"/>
                    <a:pt x="f299" y="f300"/>
                    <a:pt x="f296" y="f301"/>
                  </a:cubicBezTo>
                  <a:cubicBezTo>
                    <a:pt x="f302" y="f277"/>
                    <a:pt x="f303" y="f31"/>
                    <a:pt x="f163" y="f274"/>
                  </a:cubicBezTo>
                  <a:cubicBezTo>
                    <a:pt x="f241" y="f301"/>
                    <a:pt x="f195" y="f304"/>
                    <a:pt x="f197" y="f119"/>
                  </a:cubicBezTo>
                  <a:cubicBezTo>
                    <a:pt x="f305" y="f129"/>
                    <a:pt x="f62" y="f294"/>
                    <a:pt x="f263" y="f293"/>
                  </a:cubicBezTo>
                  <a:cubicBezTo>
                    <a:pt x="f295" y="f292"/>
                    <a:pt x="f298" y="f267"/>
                    <a:pt x="f306" y="f307"/>
                  </a:cubicBezTo>
                  <a:cubicBezTo>
                    <a:pt x="f308" y="f309"/>
                    <a:pt x="f310" y="f151"/>
                    <a:pt x="f295" y="f191"/>
                  </a:cubicBezTo>
                  <a:close/>
                  <a:moveTo>
                    <a:pt x="f283" y="f311"/>
                  </a:moveTo>
                  <a:cubicBezTo>
                    <a:pt x="f312" y="f41"/>
                    <a:pt x="f313" y="f108"/>
                    <a:pt x="f267" y="f314"/>
                  </a:cubicBezTo>
                  <a:cubicBezTo>
                    <a:pt x="f315" y="f137"/>
                    <a:pt x="f316" y="f317"/>
                    <a:pt x="f306" y="f100"/>
                  </a:cubicBezTo>
                  <a:cubicBezTo>
                    <a:pt x="f144" y="f45"/>
                    <a:pt x="f318" y="f319"/>
                    <a:pt x="f264" y="f214"/>
                  </a:cubicBezTo>
                  <a:cubicBezTo>
                    <a:pt x="f320" y="f192"/>
                    <a:pt x="f15" y="f321"/>
                    <a:pt x="f17" y="f247"/>
                  </a:cubicBezTo>
                  <a:cubicBezTo>
                    <a:pt x="f134" y="f225"/>
                    <a:pt x="f151" y="f322"/>
                    <a:pt x="f323" y="f40"/>
                  </a:cubicBezTo>
                  <a:cubicBezTo>
                    <a:pt x="f302" y="f39"/>
                    <a:pt x="f324" y="f138"/>
                    <a:pt x="f283" y="f311"/>
                  </a:cubicBezTo>
                  <a:close/>
                  <a:moveTo>
                    <a:pt x="f90" y="f314"/>
                  </a:moveTo>
                  <a:cubicBezTo>
                    <a:pt x="f86" y="f108"/>
                    <a:pt x="f259" y="f41"/>
                    <a:pt x="f325" y="f311"/>
                  </a:cubicBezTo>
                  <a:cubicBezTo>
                    <a:pt x="f78" y="f172"/>
                    <a:pt x="f262" y="f172"/>
                    <a:pt x="f196" y="f40"/>
                  </a:cubicBezTo>
                  <a:cubicBezTo>
                    <a:pt x="f139" y="f176"/>
                    <a:pt x="f68" y="f188"/>
                    <a:pt x="f326" y="f108"/>
                  </a:cubicBezTo>
                  <a:cubicBezTo>
                    <a:pt x="f291" y="f247"/>
                    <a:pt x="f96" y="f192"/>
                    <a:pt x="f327" y="f100"/>
                  </a:cubicBezTo>
                  <a:cubicBezTo>
                    <a:pt x="f254" y="f137"/>
                    <a:pt x="f54" y="f98"/>
                    <a:pt x="f90" y="f314"/>
                  </a:cubicBezTo>
                  <a:close/>
                  <a:moveTo>
                    <a:pt x="f328" y="f15"/>
                  </a:moveTo>
                  <a:cubicBezTo>
                    <a:pt x="f65" y="f329"/>
                    <a:pt x="f65" y="f316"/>
                    <a:pt x="f325" y="f23"/>
                  </a:cubicBezTo>
                  <a:cubicBezTo>
                    <a:pt x="f212" y="f301"/>
                    <a:pt x="f330" y="f304"/>
                    <a:pt x="f102" y="f331"/>
                  </a:cubicBezTo>
                  <a:cubicBezTo>
                    <a:pt x="f137" y="f265"/>
                    <a:pt x="f332" y="f310"/>
                    <a:pt x="f328" y="f15"/>
                  </a:cubicBezTo>
                  <a:close/>
                  <a:moveTo>
                    <a:pt x="f283" y="f11"/>
                  </a:moveTo>
                  <a:cubicBezTo>
                    <a:pt x="f333" y="f334"/>
                    <a:pt x="f18" y="f307"/>
                    <a:pt x="f148" y="f149"/>
                  </a:cubicBezTo>
                  <a:cubicBezTo>
                    <a:pt x="f335" y="f272"/>
                    <a:pt x="f158" y="f273"/>
                    <a:pt x="f156" y="f23"/>
                  </a:cubicBezTo>
                  <a:cubicBezTo>
                    <a:pt x="f9" y="f265"/>
                    <a:pt x="f25" y="f312"/>
                    <a:pt x="f283" y="f11"/>
                  </a:cubicBezTo>
                  <a:close/>
                  <a:moveTo>
                    <a:pt x="f93" y="f336"/>
                  </a:moveTo>
                  <a:cubicBezTo>
                    <a:pt x="f75" y="f56"/>
                    <a:pt x="f337" y="f327"/>
                    <a:pt x="f338" y="f59"/>
                  </a:cubicBezTo>
                  <a:cubicBezTo>
                    <a:pt x="f339" y="f216"/>
                    <a:pt x="f73" y="f78"/>
                    <a:pt x="f340" y="f262"/>
                  </a:cubicBezTo>
                  <a:cubicBezTo>
                    <a:pt x="f73" y="f326"/>
                    <a:pt x="f93" y="f327"/>
                    <a:pt x="f93" y="f336"/>
                  </a:cubicBezTo>
                  <a:close/>
                  <a:moveTo>
                    <a:pt x="f33" y="f341"/>
                  </a:moveTo>
                  <a:cubicBezTo>
                    <a:pt x="f277" y="f327"/>
                    <a:pt x="f119" y="f326"/>
                    <a:pt x="f149" y="f78"/>
                  </a:cubicBezTo>
                  <a:cubicBezTo>
                    <a:pt x="f121" y="f262"/>
                    <a:pt x="f342" y="f216"/>
                    <a:pt x="f293" y="f59"/>
                  </a:cubicBezTo>
                  <a:cubicBezTo>
                    <a:pt x="f343" y="f327"/>
                    <a:pt x="f128" y="f71"/>
                    <a:pt x="f33" y="f341"/>
                  </a:cubicBezTo>
                  <a:close/>
                  <a:moveTo>
                    <a:pt x="f187" y="f148"/>
                  </a:moveTo>
                  <a:cubicBezTo>
                    <a:pt x="f10" y="f148"/>
                    <a:pt x="f344" y="f166"/>
                    <a:pt x="f344" y="f153"/>
                  </a:cubicBezTo>
                  <a:cubicBezTo>
                    <a:pt x="f344" y="f305"/>
                    <a:pt x="f135" y="f195"/>
                    <a:pt x="f234" y="f195"/>
                  </a:cubicBezTo>
                  <a:cubicBezTo>
                    <a:pt x="f232" y="f195"/>
                    <a:pt x="f228" y="f305"/>
                    <a:pt x="f228" y="f153"/>
                  </a:cubicBezTo>
                  <a:cubicBezTo>
                    <a:pt x="f228" y="f166"/>
                    <a:pt x="f345" y="f167"/>
                    <a:pt x="f187" y="f148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Freeform 75">
              <a:extLst>
                <a:ext uri="{FF2B5EF4-FFF2-40B4-BE49-F238E27FC236}">
                  <a16:creationId xmlns:a16="http://schemas.microsoft.com/office/drawing/2014/main" id="{A12CA983-3B18-28C1-3A04-8A4527511BB0}"/>
                </a:ext>
              </a:extLst>
            </p:cNvPr>
            <p:cNvSpPr/>
            <p:nvPr/>
          </p:nvSpPr>
          <p:spPr>
            <a:xfrm>
              <a:off x="6598036" y="2683672"/>
              <a:ext cx="649288" cy="5492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"/>
                <a:gd name="f7" fmla="val 201"/>
                <a:gd name="f8" fmla="val 202"/>
                <a:gd name="f9" fmla="val 204"/>
                <a:gd name="f10" fmla="val 163"/>
                <a:gd name="f11" fmla="val 185"/>
                <a:gd name="f12" fmla="val 142"/>
                <a:gd name="f13" fmla="val 154"/>
                <a:gd name="f14" fmla="val 129"/>
                <a:gd name="f15" fmla="val 151"/>
                <a:gd name="f16" fmla="val 128"/>
                <a:gd name="f17" fmla="val 149"/>
                <a:gd name="f18" fmla="val 126"/>
                <a:gd name="f19" fmla="val 148"/>
                <a:gd name="f20" fmla="val 123"/>
                <a:gd name="f21" fmla="val 113"/>
                <a:gd name="f22" fmla="val 132"/>
                <a:gd name="f23" fmla="val 109"/>
                <a:gd name="f24" fmla="val 121"/>
                <a:gd name="f25" fmla="val 110"/>
                <a:gd name="f26" fmla="val 108"/>
                <a:gd name="f27" fmla="val 99"/>
                <a:gd name="f28" fmla="val 111"/>
                <a:gd name="f29" fmla="val 93"/>
                <a:gd name="f30" fmla="val 122"/>
                <a:gd name="f31" fmla="val 90"/>
                <a:gd name="f32" fmla="val 127"/>
                <a:gd name="f33" fmla="val 86"/>
                <a:gd name="f34" fmla="val 82"/>
                <a:gd name="f35" fmla="val 131"/>
                <a:gd name="f36" fmla="val 58"/>
                <a:gd name="f37" fmla="val 42"/>
                <a:gd name="f38" fmla="val 158"/>
                <a:gd name="f39" fmla="val 38"/>
                <a:gd name="f40" fmla="val 184"/>
                <a:gd name="f41" fmla="val 37"/>
                <a:gd name="f42" fmla="val 189"/>
                <a:gd name="f43" fmla="val 194"/>
                <a:gd name="f44" fmla="val 24"/>
                <a:gd name="f45" fmla="val 15"/>
                <a:gd name="f46" fmla="val 177"/>
                <a:gd name="f47" fmla="val 10"/>
                <a:gd name="f48" fmla="val 161"/>
                <a:gd name="f49" fmla="val 8"/>
                <a:gd name="f50" fmla="val 105"/>
                <a:gd name="f51" fmla="val 21"/>
                <a:gd name="f52" fmla="val 78"/>
                <a:gd name="f53" fmla="val 51"/>
                <a:gd name="f54" fmla="val 118"/>
                <a:gd name="f55" fmla="val 172"/>
                <a:gd name="f56" fmla="val 30"/>
                <a:gd name="f57" fmla="val 211"/>
                <a:gd name="f58" fmla="val 52"/>
                <a:gd name="f59" fmla="val 103"/>
                <a:gd name="f60" fmla="val 233"/>
                <a:gd name="f61" fmla="val 230"/>
                <a:gd name="f62" fmla="val 169"/>
                <a:gd name="f63" fmla="val 219"/>
                <a:gd name="f64" fmla="val 186"/>
                <a:gd name="f65" fmla="val 67"/>
                <a:gd name="f66" fmla="val 54"/>
                <a:gd name="f67" fmla="val 45"/>
                <a:gd name="f68" fmla="val 88"/>
                <a:gd name="f69" fmla="val 101"/>
                <a:gd name="f70" fmla="val 55"/>
                <a:gd name="f71" fmla="val 79"/>
                <a:gd name="f72" fmla="val 89"/>
                <a:gd name="f73" fmla="val 112"/>
                <a:gd name="f74" fmla="val 100"/>
                <a:gd name="f75" fmla="val 173"/>
                <a:gd name="f76" fmla="val 150"/>
                <a:gd name="f77" fmla="val 160"/>
                <a:gd name="f78" fmla="val 195"/>
                <a:gd name="f79" fmla="+- 0 0 -90"/>
                <a:gd name="f80" fmla="*/ f3 1 238"/>
                <a:gd name="f81" fmla="*/ f4 1 201"/>
                <a:gd name="f82" fmla="val f5"/>
                <a:gd name="f83" fmla="val f6"/>
                <a:gd name="f84" fmla="val f7"/>
                <a:gd name="f85" fmla="*/ f79 f0 1"/>
                <a:gd name="f86" fmla="+- f84 0 f82"/>
                <a:gd name="f87" fmla="+- f83 0 f82"/>
                <a:gd name="f88" fmla="*/ f85 1 f2"/>
                <a:gd name="f89" fmla="*/ f87 1 238"/>
                <a:gd name="f90" fmla="*/ f86 1 201"/>
                <a:gd name="f91" fmla="*/ 202 f87 1"/>
                <a:gd name="f92" fmla="*/ 201 f86 1"/>
                <a:gd name="f93" fmla="*/ 154 f87 1"/>
                <a:gd name="f94" fmla="*/ 129 f86 1"/>
                <a:gd name="f95" fmla="*/ 148 f87 1"/>
                <a:gd name="f96" fmla="*/ 123 f86 1"/>
                <a:gd name="f97" fmla="*/ 121 f87 1"/>
                <a:gd name="f98" fmla="*/ 109 f86 1"/>
                <a:gd name="f99" fmla="*/ 93 f87 1"/>
                <a:gd name="f100" fmla="*/ 122 f86 1"/>
                <a:gd name="f101" fmla="*/ 82 f87 1"/>
                <a:gd name="f102" fmla="*/ 131 f86 1"/>
                <a:gd name="f103" fmla="*/ 38 f87 1"/>
                <a:gd name="f104" fmla="*/ 184 f86 1"/>
                <a:gd name="f105" fmla="*/ 10 f87 1"/>
                <a:gd name="f106" fmla="*/ 161 f86 1"/>
                <a:gd name="f107" fmla="*/ 21 f87 1"/>
                <a:gd name="f108" fmla="*/ 78 f86 1"/>
                <a:gd name="f109" fmla="*/ 172 f87 1"/>
                <a:gd name="f110" fmla="*/ 30 f86 1"/>
                <a:gd name="f111" fmla="*/ 233 f87 1"/>
                <a:gd name="f112" fmla="*/ 148 f86 1"/>
                <a:gd name="f113" fmla="*/ 67 f87 1"/>
                <a:gd name="f114" fmla="*/ 45 f87 1"/>
                <a:gd name="f115" fmla="*/ 101 f86 1"/>
                <a:gd name="f116" fmla="*/ 89 f87 1"/>
                <a:gd name="f117" fmla="*/ 100 f86 1"/>
                <a:gd name="f118" fmla="*/ 173 f87 1"/>
                <a:gd name="f119" fmla="*/ 150 f87 1"/>
                <a:gd name="f120" fmla="*/ 195 f87 1"/>
                <a:gd name="f121" fmla="+- f88 0 f1"/>
                <a:gd name="f122" fmla="*/ f91 1 238"/>
                <a:gd name="f123" fmla="*/ f92 1 201"/>
                <a:gd name="f124" fmla="*/ f93 1 238"/>
                <a:gd name="f125" fmla="*/ f94 1 201"/>
                <a:gd name="f126" fmla="*/ f95 1 238"/>
                <a:gd name="f127" fmla="*/ f96 1 201"/>
                <a:gd name="f128" fmla="*/ f97 1 238"/>
                <a:gd name="f129" fmla="*/ f98 1 201"/>
                <a:gd name="f130" fmla="*/ f99 1 238"/>
                <a:gd name="f131" fmla="*/ f100 1 201"/>
                <a:gd name="f132" fmla="*/ f101 1 238"/>
                <a:gd name="f133" fmla="*/ f102 1 201"/>
                <a:gd name="f134" fmla="*/ f103 1 238"/>
                <a:gd name="f135" fmla="*/ f104 1 201"/>
                <a:gd name="f136" fmla="*/ f105 1 238"/>
                <a:gd name="f137" fmla="*/ f106 1 201"/>
                <a:gd name="f138" fmla="*/ f107 1 238"/>
                <a:gd name="f139" fmla="*/ f108 1 201"/>
                <a:gd name="f140" fmla="*/ f109 1 238"/>
                <a:gd name="f141" fmla="*/ f110 1 201"/>
                <a:gd name="f142" fmla="*/ f111 1 238"/>
                <a:gd name="f143" fmla="*/ f112 1 201"/>
                <a:gd name="f144" fmla="*/ f113 1 238"/>
                <a:gd name="f145" fmla="*/ f114 1 238"/>
                <a:gd name="f146" fmla="*/ f115 1 201"/>
                <a:gd name="f147" fmla="*/ f116 1 238"/>
                <a:gd name="f148" fmla="*/ f117 1 201"/>
                <a:gd name="f149" fmla="*/ f118 1 238"/>
                <a:gd name="f150" fmla="*/ f119 1 238"/>
                <a:gd name="f151" fmla="*/ f120 1 238"/>
                <a:gd name="f152" fmla="*/ 0 1 f89"/>
                <a:gd name="f153" fmla="*/ f83 1 f89"/>
                <a:gd name="f154" fmla="*/ 0 1 f90"/>
                <a:gd name="f155" fmla="*/ f84 1 f90"/>
                <a:gd name="f156" fmla="*/ f122 1 f89"/>
                <a:gd name="f157" fmla="*/ f123 1 f90"/>
                <a:gd name="f158" fmla="*/ f124 1 f89"/>
                <a:gd name="f159" fmla="*/ f125 1 f90"/>
                <a:gd name="f160" fmla="*/ f126 1 f89"/>
                <a:gd name="f161" fmla="*/ f127 1 f90"/>
                <a:gd name="f162" fmla="*/ f128 1 f89"/>
                <a:gd name="f163" fmla="*/ f129 1 f90"/>
                <a:gd name="f164" fmla="*/ f130 1 f89"/>
                <a:gd name="f165" fmla="*/ f131 1 f90"/>
                <a:gd name="f166" fmla="*/ f132 1 f89"/>
                <a:gd name="f167" fmla="*/ f133 1 f90"/>
                <a:gd name="f168" fmla="*/ f134 1 f89"/>
                <a:gd name="f169" fmla="*/ f135 1 f90"/>
                <a:gd name="f170" fmla="*/ f136 1 f89"/>
                <a:gd name="f171" fmla="*/ f137 1 f90"/>
                <a:gd name="f172" fmla="*/ f138 1 f89"/>
                <a:gd name="f173" fmla="*/ f139 1 f90"/>
                <a:gd name="f174" fmla="*/ f140 1 f89"/>
                <a:gd name="f175" fmla="*/ f141 1 f90"/>
                <a:gd name="f176" fmla="*/ f142 1 f89"/>
                <a:gd name="f177" fmla="*/ f143 1 f90"/>
                <a:gd name="f178" fmla="*/ f144 1 f89"/>
                <a:gd name="f179" fmla="*/ f145 1 f89"/>
                <a:gd name="f180" fmla="*/ f146 1 f90"/>
                <a:gd name="f181" fmla="*/ f147 1 f89"/>
                <a:gd name="f182" fmla="*/ f148 1 f90"/>
                <a:gd name="f183" fmla="*/ f149 1 f89"/>
                <a:gd name="f184" fmla="*/ f150 1 f89"/>
                <a:gd name="f185" fmla="*/ f151 1 f89"/>
                <a:gd name="f186" fmla="*/ f152 f80 1"/>
                <a:gd name="f187" fmla="*/ f153 f80 1"/>
                <a:gd name="f188" fmla="*/ f155 f81 1"/>
                <a:gd name="f189" fmla="*/ f154 f81 1"/>
                <a:gd name="f190" fmla="*/ f156 f80 1"/>
                <a:gd name="f191" fmla="*/ f157 f81 1"/>
                <a:gd name="f192" fmla="*/ f158 f80 1"/>
                <a:gd name="f193" fmla="*/ f159 f81 1"/>
                <a:gd name="f194" fmla="*/ f160 f80 1"/>
                <a:gd name="f195" fmla="*/ f161 f81 1"/>
                <a:gd name="f196" fmla="*/ f162 f80 1"/>
                <a:gd name="f197" fmla="*/ f163 f81 1"/>
                <a:gd name="f198" fmla="*/ f164 f80 1"/>
                <a:gd name="f199" fmla="*/ f165 f81 1"/>
                <a:gd name="f200" fmla="*/ f166 f80 1"/>
                <a:gd name="f201" fmla="*/ f167 f81 1"/>
                <a:gd name="f202" fmla="*/ f168 f80 1"/>
                <a:gd name="f203" fmla="*/ f169 f81 1"/>
                <a:gd name="f204" fmla="*/ f170 f80 1"/>
                <a:gd name="f205" fmla="*/ f171 f81 1"/>
                <a:gd name="f206" fmla="*/ f172 f80 1"/>
                <a:gd name="f207" fmla="*/ f173 f81 1"/>
                <a:gd name="f208" fmla="*/ f174 f80 1"/>
                <a:gd name="f209" fmla="*/ f175 f81 1"/>
                <a:gd name="f210" fmla="*/ f176 f80 1"/>
                <a:gd name="f211" fmla="*/ f177 f81 1"/>
                <a:gd name="f212" fmla="*/ f178 f80 1"/>
                <a:gd name="f213" fmla="*/ f179 f80 1"/>
                <a:gd name="f214" fmla="*/ f180 f81 1"/>
                <a:gd name="f215" fmla="*/ f181 f80 1"/>
                <a:gd name="f216" fmla="*/ f182 f81 1"/>
                <a:gd name="f217" fmla="*/ f183 f80 1"/>
                <a:gd name="f218" fmla="*/ f184 f80 1"/>
                <a:gd name="f219" fmla="*/ f185 f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1">
                  <a:pos x="f190" y="f191"/>
                </a:cxn>
                <a:cxn ang="f121">
                  <a:pos x="f192" y="f193"/>
                </a:cxn>
                <a:cxn ang="f121">
                  <a:pos x="f194" y="f195"/>
                </a:cxn>
                <a:cxn ang="f121">
                  <a:pos x="f196" y="f197"/>
                </a:cxn>
                <a:cxn ang="f121">
                  <a:pos x="f198" y="f199"/>
                </a:cxn>
                <a:cxn ang="f121">
                  <a:pos x="f200" y="f201"/>
                </a:cxn>
                <a:cxn ang="f121">
                  <a:pos x="f202" y="f203"/>
                </a:cxn>
                <a:cxn ang="f121">
                  <a:pos x="f202" y="f191"/>
                </a:cxn>
                <a:cxn ang="f121">
                  <a:pos x="f204" y="f205"/>
                </a:cxn>
                <a:cxn ang="f121">
                  <a:pos x="f206" y="f207"/>
                </a:cxn>
                <a:cxn ang="f121">
                  <a:pos x="f208" y="f209"/>
                </a:cxn>
                <a:cxn ang="f121">
                  <a:pos x="f210" y="f211"/>
                </a:cxn>
                <a:cxn ang="f121">
                  <a:pos x="f190" y="f191"/>
                </a:cxn>
                <a:cxn ang="f121">
                  <a:pos x="f212" y="f207"/>
                </a:cxn>
                <a:cxn ang="f121">
                  <a:pos x="f213" y="f214"/>
                </a:cxn>
                <a:cxn ang="f121">
                  <a:pos x="f212" y="f199"/>
                </a:cxn>
                <a:cxn ang="f121">
                  <a:pos x="f215" y="f216"/>
                </a:cxn>
                <a:cxn ang="f121">
                  <a:pos x="f212" y="f207"/>
                </a:cxn>
                <a:cxn ang="f121">
                  <a:pos x="f217" y="f207"/>
                </a:cxn>
                <a:cxn ang="f121">
                  <a:pos x="f218" y="f216"/>
                </a:cxn>
                <a:cxn ang="f121">
                  <a:pos x="f208" y="f199"/>
                </a:cxn>
                <a:cxn ang="f121">
                  <a:pos x="f219" y="f214"/>
                </a:cxn>
                <a:cxn ang="f121">
                  <a:pos x="f217" y="f207"/>
                </a:cxn>
              </a:cxnLst>
              <a:rect l="f186" t="f189" r="f187" b="f188"/>
              <a:pathLst>
                <a:path w="238" h="201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2" y="f21"/>
                    <a:pt x="f22" y="f23"/>
                    <a:pt x="f24" y="f23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14"/>
                    <a:pt x="f34" y="f35"/>
                  </a:cubicBezTo>
                  <a:cubicBezTo>
                    <a:pt x="f36" y="f12"/>
                    <a:pt x="f37" y="f38"/>
                    <a:pt x="f39" y="f40"/>
                  </a:cubicBezTo>
                  <a:cubicBezTo>
                    <a:pt x="f41" y="f42"/>
                    <a:pt x="f39" y="f43"/>
                    <a:pt x="f39" y="f7"/>
                  </a:cubicBezTo>
                  <a:cubicBezTo>
                    <a:pt x="f44" y="f42"/>
                    <a:pt x="f45" y="f46"/>
                    <a:pt x="f47" y="f48"/>
                  </a:cubicBezTo>
                  <a:cubicBezTo>
                    <a:pt x="f5" y="f22"/>
                    <a:pt x="f49" y="f50"/>
                    <a:pt x="f51" y="f52"/>
                  </a:cubicBezTo>
                  <a:cubicBezTo>
                    <a:pt x="f53" y="f51"/>
                    <a:pt x="f54" y="f5"/>
                    <a:pt x="f55" y="f56"/>
                  </a:cubicBezTo>
                  <a:cubicBezTo>
                    <a:pt x="f57" y="f58"/>
                    <a:pt x="f6" y="f59"/>
                    <a:pt x="f60" y="f19"/>
                  </a:cubicBezTo>
                  <a:cubicBezTo>
                    <a:pt x="f61" y="f62"/>
                    <a:pt x="f63" y="f64"/>
                    <a:pt x="f8" y="f7"/>
                  </a:cubicBezTo>
                  <a:close/>
                  <a:moveTo>
                    <a:pt x="f65" y="f52"/>
                  </a:moveTo>
                  <a:cubicBezTo>
                    <a:pt x="f66" y="f52"/>
                    <a:pt x="f67" y="f68"/>
                    <a:pt x="f67" y="f69"/>
                  </a:cubicBezTo>
                  <a:cubicBezTo>
                    <a:pt x="f67" y="f21"/>
                    <a:pt x="f70" y="f30"/>
                    <a:pt x="f65" y="f30"/>
                  </a:cubicBezTo>
                  <a:cubicBezTo>
                    <a:pt x="f71" y="f30"/>
                    <a:pt x="f72" y="f73"/>
                    <a:pt x="f72" y="f74"/>
                  </a:cubicBezTo>
                  <a:cubicBezTo>
                    <a:pt x="f68" y="f68"/>
                    <a:pt x="f71" y="f52"/>
                    <a:pt x="f65" y="f52"/>
                  </a:cubicBezTo>
                  <a:close/>
                  <a:moveTo>
                    <a:pt x="f75" y="f52"/>
                  </a:moveTo>
                  <a:cubicBezTo>
                    <a:pt x="f48" y="f52"/>
                    <a:pt x="f76" y="f68"/>
                    <a:pt x="f76" y="f74"/>
                  </a:cubicBezTo>
                  <a:cubicBezTo>
                    <a:pt x="f76" y="f73"/>
                    <a:pt x="f77" y="f30"/>
                    <a:pt x="f55" y="f30"/>
                  </a:cubicBezTo>
                  <a:cubicBezTo>
                    <a:pt x="f40" y="f30"/>
                    <a:pt x="f43" y="f21"/>
                    <a:pt x="f78" y="f69"/>
                  </a:cubicBezTo>
                  <a:cubicBezTo>
                    <a:pt x="f78" y="f72"/>
                    <a:pt x="f11" y="f71"/>
                    <a:pt x="f75" y="f52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Freeform 76">
              <a:extLst>
                <a:ext uri="{FF2B5EF4-FFF2-40B4-BE49-F238E27FC236}">
                  <a16:creationId xmlns:a16="http://schemas.microsoft.com/office/drawing/2014/main" id="{810211ED-6A69-D415-036F-0A7DB7695C7F}"/>
                </a:ext>
              </a:extLst>
            </p:cNvPr>
            <p:cNvSpPr/>
            <p:nvPr/>
          </p:nvSpPr>
          <p:spPr>
            <a:xfrm>
              <a:off x="6617083" y="3264691"/>
              <a:ext cx="614367" cy="5508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201"/>
                <a:gd name="f8" fmla="val 203"/>
                <a:gd name="f9" fmla="val 210"/>
                <a:gd name="f10" fmla="val 15"/>
                <a:gd name="f11" fmla="val 217"/>
                <a:gd name="f12" fmla="val 30"/>
                <a:gd name="f13" fmla="val 46"/>
                <a:gd name="f14" fmla="val 219"/>
                <a:gd name="f15" fmla="val 47"/>
                <a:gd name="f16" fmla="val 215"/>
                <a:gd name="f17" fmla="val 212"/>
                <a:gd name="f18" fmla="val 48"/>
                <a:gd name="f19" fmla="val 182"/>
                <a:gd name="f20" fmla="val 56"/>
                <a:gd name="f21" fmla="val 165"/>
                <a:gd name="f22" fmla="val 77"/>
                <a:gd name="f23" fmla="val 156"/>
                <a:gd name="f24" fmla="val 105"/>
                <a:gd name="f25" fmla="val 147"/>
                <a:gd name="f26" fmla="val 131"/>
                <a:gd name="f27" fmla="val 150"/>
                <a:gd name="f28" fmla="val 161"/>
                <a:gd name="f29" fmla="val 189"/>
                <a:gd name="f30" fmla="val 142"/>
                <a:gd name="f31" fmla="val 200"/>
                <a:gd name="f32" fmla="val 92"/>
                <a:gd name="f33" fmla="val 65"/>
                <a:gd name="f34" fmla="val 190"/>
                <a:gd name="f35" fmla="val 68"/>
                <a:gd name="f36" fmla="val 176"/>
                <a:gd name="f37" fmla="val 72"/>
                <a:gd name="f38" fmla="val 162"/>
                <a:gd name="f39" fmla="val 74"/>
                <a:gd name="f40" fmla="val 148"/>
                <a:gd name="f41" fmla="val 76"/>
                <a:gd name="f42" fmla="val 114"/>
                <a:gd name="f43" fmla="val 67"/>
                <a:gd name="f44" fmla="val 84"/>
                <a:gd name="f45" fmla="val 40"/>
                <a:gd name="f46" fmla="val 61"/>
                <a:gd name="f47" fmla="val 29"/>
                <a:gd name="f48" fmla="val 52"/>
                <a:gd name="f49" fmla="val 17"/>
                <a:gd name="f50" fmla="val 8"/>
                <a:gd name="f51" fmla="val 16"/>
                <a:gd name="f52" fmla="val 22"/>
                <a:gd name="f53" fmla="val 50"/>
                <a:gd name="f54" fmla="val 20"/>
                <a:gd name="f55" fmla="val 79"/>
                <a:gd name="f56" fmla="val 112"/>
                <a:gd name="f57" fmla="val 145"/>
                <a:gd name="f58" fmla="val 175"/>
                <a:gd name="f59" fmla="val 21"/>
                <a:gd name="f60" fmla="+- 0 0 -90"/>
                <a:gd name="f61" fmla="*/ f3 1 225"/>
                <a:gd name="f62" fmla="*/ f4 1 201"/>
                <a:gd name="f63" fmla="val f5"/>
                <a:gd name="f64" fmla="val f6"/>
                <a:gd name="f65" fmla="val f7"/>
                <a:gd name="f66" fmla="*/ f60 f0 1"/>
                <a:gd name="f67" fmla="+- f65 0 f63"/>
                <a:gd name="f68" fmla="+- f64 0 f63"/>
                <a:gd name="f69" fmla="*/ f66 1 f2"/>
                <a:gd name="f70" fmla="*/ f68 1 225"/>
                <a:gd name="f71" fmla="*/ f67 1 201"/>
                <a:gd name="f72" fmla="*/ 203 f68 1"/>
                <a:gd name="f73" fmla="*/ 0 f67 1"/>
                <a:gd name="f74" fmla="*/ 225 f68 1"/>
                <a:gd name="f75" fmla="*/ 46 f67 1"/>
                <a:gd name="f76" fmla="*/ 212 f68 1"/>
                <a:gd name="f77" fmla="*/ 48 f67 1"/>
                <a:gd name="f78" fmla="*/ 156 f68 1"/>
                <a:gd name="f79" fmla="*/ 105 f67 1"/>
                <a:gd name="f80" fmla="*/ 161 f68 1"/>
                <a:gd name="f81" fmla="*/ 189 f67 1"/>
                <a:gd name="f82" fmla="*/ 65 f68 1"/>
                <a:gd name="f83" fmla="*/ 190 f67 1"/>
                <a:gd name="f84" fmla="*/ 74 f68 1"/>
                <a:gd name="f85" fmla="*/ 148 f67 1"/>
                <a:gd name="f86" fmla="*/ 40 f68 1"/>
                <a:gd name="f87" fmla="*/ 61 f67 1"/>
                <a:gd name="f88" fmla="*/ 0 f68 1"/>
                <a:gd name="f89" fmla="*/ 22 f68 1"/>
                <a:gd name="f90" fmla="*/ 112 f68 1"/>
                <a:gd name="f91" fmla="*/ 30 f67 1"/>
                <a:gd name="f92" fmla="+- f69 0 f1"/>
                <a:gd name="f93" fmla="*/ f72 1 225"/>
                <a:gd name="f94" fmla="*/ f73 1 201"/>
                <a:gd name="f95" fmla="*/ f74 1 225"/>
                <a:gd name="f96" fmla="*/ f75 1 201"/>
                <a:gd name="f97" fmla="*/ f76 1 225"/>
                <a:gd name="f98" fmla="*/ f77 1 201"/>
                <a:gd name="f99" fmla="*/ f78 1 225"/>
                <a:gd name="f100" fmla="*/ f79 1 201"/>
                <a:gd name="f101" fmla="*/ f80 1 225"/>
                <a:gd name="f102" fmla="*/ f81 1 201"/>
                <a:gd name="f103" fmla="*/ f82 1 225"/>
                <a:gd name="f104" fmla="*/ f83 1 201"/>
                <a:gd name="f105" fmla="*/ f84 1 225"/>
                <a:gd name="f106" fmla="*/ f85 1 201"/>
                <a:gd name="f107" fmla="*/ f86 1 225"/>
                <a:gd name="f108" fmla="*/ f87 1 201"/>
                <a:gd name="f109" fmla="*/ f88 1 225"/>
                <a:gd name="f110" fmla="*/ f89 1 225"/>
                <a:gd name="f111" fmla="*/ f90 1 225"/>
                <a:gd name="f112" fmla="*/ f91 1 201"/>
                <a:gd name="f113" fmla="*/ 0 1 f70"/>
                <a:gd name="f114" fmla="*/ f64 1 f70"/>
                <a:gd name="f115" fmla="*/ 0 1 f71"/>
                <a:gd name="f116" fmla="*/ f65 1 f71"/>
                <a:gd name="f117" fmla="*/ f93 1 f70"/>
                <a:gd name="f118" fmla="*/ f94 1 f71"/>
                <a:gd name="f119" fmla="*/ f95 1 f70"/>
                <a:gd name="f120" fmla="*/ f96 1 f71"/>
                <a:gd name="f121" fmla="*/ f97 1 f70"/>
                <a:gd name="f122" fmla="*/ f98 1 f71"/>
                <a:gd name="f123" fmla="*/ f99 1 f70"/>
                <a:gd name="f124" fmla="*/ f100 1 f71"/>
                <a:gd name="f125" fmla="*/ f101 1 f70"/>
                <a:gd name="f126" fmla="*/ f102 1 f71"/>
                <a:gd name="f127" fmla="*/ f103 1 f70"/>
                <a:gd name="f128" fmla="*/ f104 1 f71"/>
                <a:gd name="f129" fmla="*/ f105 1 f70"/>
                <a:gd name="f130" fmla="*/ f106 1 f71"/>
                <a:gd name="f131" fmla="*/ f107 1 f70"/>
                <a:gd name="f132" fmla="*/ f108 1 f71"/>
                <a:gd name="f133" fmla="*/ f109 1 f70"/>
                <a:gd name="f134" fmla="*/ f110 1 f70"/>
                <a:gd name="f135" fmla="*/ f111 1 f70"/>
                <a:gd name="f136" fmla="*/ f112 1 f71"/>
                <a:gd name="f137" fmla="*/ f113 f61 1"/>
                <a:gd name="f138" fmla="*/ f114 f61 1"/>
                <a:gd name="f139" fmla="*/ f116 f62 1"/>
                <a:gd name="f140" fmla="*/ f115 f62 1"/>
                <a:gd name="f141" fmla="*/ f117 f61 1"/>
                <a:gd name="f142" fmla="*/ f118 f62 1"/>
                <a:gd name="f143" fmla="*/ f119 f61 1"/>
                <a:gd name="f144" fmla="*/ f120 f62 1"/>
                <a:gd name="f145" fmla="*/ f121 f61 1"/>
                <a:gd name="f146" fmla="*/ f122 f62 1"/>
                <a:gd name="f147" fmla="*/ f123 f61 1"/>
                <a:gd name="f148" fmla="*/ f124 f62 1"/>
                <a:gd name="f149" fmla="*/ f125 f61 1"/>
                <a:gd name="f150" fmla="*/ f126 f62 1"/>
                <a:gd name="f151" fmla="*/ f127 f61 1"/>
                <a:gd name="f152" fmla="*/ f128 f62 1"/>
                <a:gd name="f153" fmla="*/ f129 f61 1"/>
                <a:gd name="f154" fmla="*/ f130 f62 1"/>
                <a:gd name="f155" fmla="*/ f131 f61 1"/>
                <a:gd name="f156" fmla="*/ f132 f62 1"/>
                <a:gd name="f157" fmla="*/ f133 f61 1"/>
                <a:gd name="f158" fmla="*/ f134 f61 1"/>
                <a:gd name="f159" fmla="*/ f135 f61 1"/>
                <a:gd name="f160" fmla="*/ f136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2">
                  <a:pos x="f141" y="f142"/>
                </a:cxn>
                <a:cxn ang="f92">
                  <a:pos x="f143" y="f144"/>
                </a:cxn>
                <a:cxn ang="f92">
                  <a:pos x="f145" y="f146"/>
                </a:cxn>
                <a:cxn ang="f92">
                  <a:pos x="f147" y="f148"/>
                </a:cxn>
                <a:cxn ang="f92">
                  <a:pos x="f149" y="f150"/>
                </a:cxn>
                <a:cxn ang="f92">
                  <a:pos x="f151" y="f152"/>
                </a:cxn>
                <a:cxn ang="f92">
                  <a:pos x="f153" y="f154"/>
                </a:cxn>
                <a:cxn ang="f92">
                  <a:pos x="f155" y="f156"/>
                </a:cxn>
                <a:cxn ang="f92">
                  <a:pos x="f157" y="f144"/>
                </a:cxn>
                <a:cxn ang="f92">
                  <a:pos x="f158" y="f142"/>
                </a:cxn>
                <a:cxn ang="f92">
                  <a:pos x="f159" y="f160"/>
                </a:cxn>
                <a:cxn ang="f92">
                  <a:pos x="f141" y="f142"/>
                </a:cxn>
              </a:cxnLst>
              <a:rect l="f137" t="f140" r="f138" b="f139"/>
              <a:pathLst>
                <a:path w="225" h="201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15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3"/>
                    <a:pt x="f28" y="f29"/>
                  </a:cubicBezTo>
                  <a:cubicBezTo>
                    <a:pt x="f30" y="f31"/>
                    <a:pt x="f32" y="f7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18"/>
                    <a:pt x="f5" y="f13"/>
                  </a:cubicBezTo>
                  <a:cubicBezTo>
                    <a:pt x="f50" y="f12"/>
                    <a:pt x="f10" y="f51"/>
                    <a:pt x="f52" y="f5"/>
                  </a:cubicBezTo>
                  <a:cubicBezTo>
                    <a:pt x="f53" y="f54"/>
                    <a:pt x="f55" y="f12"/>
                    <a:pt x="f56" y="f12"/>
                  </a:cubicBezTo>
                  <a:cubicBezTo>
                    <a:pt x="f57" y="f12"/>
                    <a:pt x="f58" y="f59"/>
                    <a:pt x="f8" y="f5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Freeform 77">
              <a:extLst>
                <a:ext uri="{FF2B5EF4-FFF2-40B4-BE49-F238E27FC236}">
                  <a16:creationId xmlns:a16="http://schemas.microsoft.com/office/drawing/2014/main" id="{DA2BA588-5CCE-4A47-F71E-F78E10CCCA06}"/>
                </a:ext>
              </a:extLst>
            </p:cNvPr>
            <p:cNvSpPr/>
            <p:nvPr/>
          </p:nvSpPr>
          <p:spPr>
            <a:xfrm>
              <a:off x="6729801" y="3071021"/>
              <a:ext cx="384176" cy="2428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89"/>
                <a:gd name="f8" fmla="val 73"/>
                <a:gd name="f9" fmla="val 88"/>
                <a:gd name="f10" fmla="val 53"/>
                <a:gd name="f11" fmla="val 87"/>
                <a:gd name="f12" fmla="val 33"/>
                <a:gd name="f13" fmla="val 84"/>
                <a:gd name="f14" fmla="val 14"/>
                <a:gd name="f15" fmla="val 75"/>
                <a:gd name="f16" fmla="val 6"/>
                <a:gd name="f17" fmla="val 71"/>
                <a:gd name="f18" fmla="val 4"/>
                <a:gd name="f19" fmla="val 62"/>
                <a:gd name="f20" fmla="val 3"/>
                <a:gd name="f21" fmla="val 54"/>
                <a:gd name="f22" fmla="val 27"/>
                <a:gd name="f23" fmla="val 20"/>
                <a:gd name="f24" fmla="val 9"/>
                <a:gd name="f25" fmla="val 42"/>
                <a:gd name="f26" fmla="val 1"/>
                <a:gd name="f27" fmla="val 43"/>
                <a:gd name="f28" fmla="val 46"/>
                <a:gd name="f29" fmla="val 2"/>
                <a:gd name="f30" fmla="val 47"/>
                <a:gd name="f31" fmla="val 51"/>
                <a:gd name="f32" fmla="val 7"/>
                <a:gd name="f33" fmla="val 12"/>
                <a:gd name="f34" fmla="val 58"/>
                <a:gd name="f35" fmla="val 64"/>
                <a:gd name="f36" fmla="val 17"/>
                <a:gd name="f37" fmla="val 65"/>
                <a:gd name="f38" fmla="val 21"/>
                <a:gd name="f39" fmla="val 26"/>
                <a:gd name="f40" fmla="val 40"/>
                <a:gd name="f41" fmla="val 66"/>
                <a:gd name="f42" fmla="val 56"/>
                <a:gd name="f43" fmla="val 72"/>
                <a:gd name="f44" fmla="val 55"/>
                <a:gd name="f45" fmla="val 77"/>
                <a:gd name="f46" fmla="val 79"/>
                <a:gd name="f47" fmla="val 78"/>
                <a:gd name="f48" fmla="val 39"/>
                <a:gd name="f49" fmla="val 31"/>
                <a:gd name="f50" fmla="val 23"/>
                <a:gd name="f51" fmla="val 81"/>
                <a:gd name="f52" fmla="val 83"/>
                <a:gd name="f53" fmla="val 15"/>
                <a:gd name="f54" fmla="val 11"/>
                <a:gd name="f55" fmla="val 91"/>
                <a:gd name="f56" fmla="val 8"/>
                <a:gd name="f57" fmla="val 96"/>
                <a:gd name="f58" fmla="val 97"/>
                <a:gd name="f59" fmla="val 100"/>
                <a:gd name="f60" fmla="val 101"/>
                <a:gd name="f61" fmla="val 122"/>
                <a:gd name="f62" fmla="val 140"/>
                <a:gd name="f63" fmla="val 49"/>
                <a:gd name="f64" fmla="val 136"/>
                <a:gd name="f65" fmla="val 74"/>
                <a:gd name="f66" fmla="val 119"/>
                <a:gd name="f67" fmla="val 104"/>
                <a:gd name="f68" fmla="val 86"/>
                <a:gd name="f69" fmla="+- 0 0 -90"/>
                <a:gd name="f70" fmla="*/ f3 1 141"/>
                <a:gd name="f71" fmla="*/ f4 1 89"/>
                <a:gd name="f72" fmla="val f5"/>
                <a:gd name="f73" fmla="val f6"/>
                <a:gd name="f74" fmla="val f7"/>
                <a:gd name="f75" fmla="*/ f69 f0 1"/>
                <a:gd name="f76" fmla="+- f74 0 f72"/>
                <a:gd name="f77" fmla="+- f73 0 f72"/>
                <a:gd name="f78" fmla="*/ f75 1 f2"/>
                <a:gd name="f79" fmla="*/ f77 1 141"/>
                <a:gd name="f80" fmla="*/ f76 1 89"/>
                <a:gd name="f81" fmla="*/ 73 f77 1"/>
                <a:gd name="f82" fmla="*/ 88 f76 1"/>
                <a:gd name="f83" fmla="*/ 14 f77 1"/>
                <a:gd name="f84" fmla="*/ 75 f76 1"/>
                <a:gd name="f85" fmla="*/ 3 f77 1"/>
                <a:gd name="f86" fmla="*/ 54 f76 1"/>
                <a:gd name="f87" fmla="*/ 42 f77 1"/>
                <a:gd name="f88" fmla="*/ 1 f76 1"/>
                <a:gd name="f89" fmla="*/ 47 f77 1"/>
                <a:gd name="f90" fmla="*/ 3 f76 1"/>
                <a:gd name="f91" fmla="*/ 58 f77 1"/>
                <a:gd name="f92" fmla="*/ 14 f76 1"/>
                <a:gd name="f93" fmla="*/ 65 f77 1"/>
                <a:gd name="f94" fmla="*/ 26 f76 1"/>
                <a:gd name="f95" fmla="*/ 46 f76 1"/>
                <a:gd name="f96" fmla="*/ 72 f77 1"/>
                <a:gd name="f97" fmla="*/ 55 f76 1"/>
                <a:gd name="f98" fmla="*/ 79 f77 1"/>
                <a:gd name="f99" fmla="*/ 47 f76 1"/>
                <a:gd name="f100" fmla="*/ 23 f76 1"/>
                <a:gd name="f101" fmla="*/ 83 f77 1"/>
                <a:gd name="f102" fmla="*/ 15 f76 1"/>
                <a:gd name="f103" fmla="*/ 96 f77 1"/>
                <a:gd name="f104" fmla="*/ 4 f76 1"/>
                <a:gd name="f105" fmla="*/ 101 f77 1"/>
                <a:gd name="f106" fmla="*/ 140 f77 1"/>
                <a:gd name="f107" fmla="*/ 49 f76 1"/>
                <a:gd name="f108" fmla="*/ 119 f77 1"/>
                <a:gd name="f109" fmla="*/ 79 f76 1"/>
                <a:gd name="f110" fmla="*/ 74 f77 1"/>
                <a:gd name="f111" fmla="*/ 89 f76 1"/>
                <a:gd name="f112" fmla="+- f78 0 f1"/>
                <a:gd name="f113" fmla="*/ f81 1 141"/>
                <a:gd name="f114" fmla="*/ f82 1 89"/>
                <a:gd name="f115" fmla="*/ f83 1 141"/>
                <a:gd name="f116" fmla="*/ f84 1 89"/>
                <a:gd name="f117" fmla="*/ f85 1 141"/>
                <a:gd name="f118" fmla="*/ f86 1 89"/>
                <a:gd name="f119" fmla="*/ f87 1 141"/>
                <a:gd name="f120" fmla="*/ f88 1 89"/>
                <a:gd name="f121" fmla="*/ f89 1 141"/>
                <a:gd name="f122" fmla="*/ f90 1 89"/>
                <a:gd name="f123" fmla="*/ f91 1 141"/>
                <a:gd name="f124" fmla="*/ f92 1 89"/>
                <a:gd name="f125" fmla="*/ f93 1 141"/>
                <a:gd name="f126" fmla="*/ f94 1 89"/>
                <a:gd name="f127" fmla="*/ f95 1 89"/>
                <a:gd name="f128" fmla="*/ f96 1 141"/>
                <a:gd name="f129" fmla="*/ f97 1 89"/>
                <a:gd name="f130" fmla="*/ f98 1 141"/>
                <a:gd name="f131" fmla="*/ f99 1 89"/>
                <a:gd name="f132" fmla="*/ f100 1 89"/>
                <a:gd name="f133" fmla="*/ f101 1 141"/>
                <a:gd name="f134" fmla="*/ f102 1 89"/>
                <a:gd name="f135" fmla="*/ f103 1 141"/>
                <a:gd name="f136" fmla="*/ f104 1 89"/>
                <a:gd name="f137" fmla="*/ f105 1 141"/>
                <a:gd name="f138" fmla="*/ f106 1 141"/>
                <a:gd name="f139" fmla="*/ f107 1 89"/>
                <a:gd name="f140" fmla="*/ f108 1 141"/>
                <a:gd name="f141" fmla="*/ f109 1 89"/>
                <a:gd name="f142" fmla="*/ f110 1 141"/>
                <a:gd name="f143" fmla="*/ f111 1 89"/>
                <a:gd name="f144" fmla="*/ 0 1 f79"/>
                <a:gd name="f145" fmla="*/ f73 1 f79"/>
                <a:gd name="f146" fmla="*/ 0 1 f80"/>
                <a:gd name="f147" fmla="*/ f74 1 f80"/>
                <a:gd name="f148" fmla="*/ f113 1 f79"/>
                <a:gd name="f149" fmla="*/ f114 1 f80"/>
                <a:gd name="f150" fmla="*/ f115 1 f79"/>
                <a:gd name="f151" fmla="*/ f116 1 f80"/>
                <a:gd name="f152" fmla="*/ f117 1 f79"/>
                <a:gd name="f153" fmla="*/ f118 1 f80"/>
                <a:gd name="f154" fmla="*/ f119 1 f79"/>
                <a:gd name="f155" fmla="*/ f120 1 f80"/>
                <a:gd name="f156" fmla="*/ f121 1 f79"/>
                <a:gd name="f157" fmla="*/ f122 1 f80"/>
                <a:gd name="f158" fmla="*/ f123 1 f79"/>
                <a:gd name="f159" fmla="*/ f124 1 f80"/>
                <a:gd name="f160" fmla="*/ f125 1 f79"/>
                <a:gd name="f161" fmla="*/ f126 1 f80"/>
                <a:gd name="f162" fmla="*/ f127 1 f80"/>
                <a:gd name="f163" fmla="*/ f128 1 f79"/>
                <a:gd name="f164" fmla="*/ f129 1 f80"/>
                <a:gd name="f165" fmla="*/ f130 1 f79"/>
                <a:gd name="f166" fmla="*/ f131 1 f80"/>
                <a:gd name="f167" fmla="*/ f132 1 f80"/>
                <a:gd name="f168" fmla="*/ f133 1 f79"/>
                <a:gd name="f169" fmla="*/ f134 1 f80"/>
                <a:gd name="f170" fmla="*/ f135 1 f79"/>
                <a:gd name="f171" fmla="*/ f136 1 f80"/>
                <a:gd name="f172" fmla="*/ f137 1 f79"/>
                <a:gd name="f173" fmla="*/ f138 1 f79"/>
                <a:gd name="f174" fmla="*/ f139 1 f80"/>
                <a:gd name="f175" fmla="*/ f140 1 f79"/>
                <a:gd name="f176" fmla="*/ f141 1 f80"/>
                <a:gd name="f177" fmla="*/ f142 1 f79"/>
                <a:gd name="f178" fmla="*/ f143 1 f80"/>
                <a:gd name="f179" fmla="*/ f144 f70 1"/>
                <a:gd name="f180" fmla="*/ f145 f70 1"/>
                <a:gd name="f181" fmla="*/ f147 f71 1"/>
                <a:gd name="f182" fmla="*/ f146 f71 1"/>
                <a:gd name="f183" fmla="*/ f148 f70 1"/>
                <a:gd name="f184" fmla="*/ f149 f71 1"/>
                <a:gd name="f185" fmla="*/ f150 f70 1"/>
                <a:gd name="f186" fmla="*/ f151 f71 1"/>
                <a:gd name="f187" fmla="*/ f152 f70 1"/>
                <a:gd name="f188" fmla="*/ f153 f71 1"/>
                <a:gd name="f189" fmla="*/ f154 f70 1"/>
                <a:gd name="f190" fmla="*/ f155 f71 1"/>
                <a:gd name="f191" fmla="*/ f156 f70 1"/>
                <a:gd name="f192" fmla="*/ f157 f71 1"/>
                <a:gd name="f193" fmla="*/ f158 f70 1"/>
                <a:gd name="f194" fmla="*/ f159 f71 1"/>
                <a:gd name="f195" fmla="*/ f160 f70 1"/>
                <a:gd name="f196" fmla="*/ f161 f71 1"/>
                <a:gd name="f197" fmla="*/ f162 f71 1"/>
                <a:gd name="f198" fmla="*/ f163 f70 1"/>
                <a:gd name="f199" fmla="*/ f164 f71 1"/>
                <a:gd name="f200" fmla="*/ f165 f70 1"/>
                <a:gd name="f201" fmla="*/ f166 f71 1"/>
                <a:gd name="f202" fmla="*/ f167 f71 1"/>
                <a:gd name="f203" fmla="*/ f168 f70 1"/>
                <a:gd name="f204" fmla="*/ f169 f71 1"/>
                <a:gd name="f205" fmla="*/ f170 f70 1"/>
                <a:gd name="f206" fmla="*/ f171 f71 1"/>
                <a:gd name="f207" fmla="*/ f172 f70 1"/>
                <a:gd name="f208" fmla="*/ f173 f70 1"/>
                <a:gd name="f209" fmla="*/ f174 f71 1"/>
                <a:gd name="f210" fmla="*/ f175 f70 1"/>
                <a:gd name="f211" fmla="*/ f176 f71 1"/>
                <a:gd name="f212" fmla="*/ f177 f70 1"/>
                <a:gd name="f213" fmla="*/ f178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2">
                  <a:pos x="f183" y="f184"/>
                </a:cxn>
                <a:cxn ang="f112">
                  <a:pos x="f185" y="f186"/>
                </a:cxn>
                <a:cxn ang="f112">
                  <a:pos x="f187" y="f188"/>
                </a:cxn>
                <a:cxn ang="f112">
                  <a:pos x="f189" y="f190"/>
                </a:cxn>
                <a:cxn ang="f112">
                  <a:pos x="f191" y="f192"/>
                </a:cxn>
                <a:cxn ang="f112">
                  <a:pos x="f193" y="f194"/>
                </a:cxn>
                <a:cxn ang="f112">
                  <a:pos x="f195" y="f196"/>
                </a:cxn>
                <a:cxn ang="f112">
                  <a:pos x="f195" y="f197"/>
                </a:cxn>
                <a:cxn ang="f112">
                  <a:pos x="f198" y="f199"/>
                </a:cxn>
                <a:cxn ang="f112">
                  <a:pos x="f200" y="f201"/>
                </a:cxn>
                <a:cxn ang="f112">
                  <a:pos x="f200" y="f202"/>
                </a:cxn>
                <a:cxn ang="f112">
                  <a:pos x="f203" y="f204"/>
                </a:cxn>
                <a:cxn ang="f112">
                  <a:pos x="f205" y="f206"/>
                </a:cxn>
                <a:cxn ang="f112">
                  <a:pos x="f207" y="f190"/>
                </a:cxn>
                <a:cxn ang="f112">
                  <a:pos x="f208" y="f209"/>
                </a:cxn>
                <a:cxn ang="f112">
                  <a:pos x="f210" y="f211"/>
                </a:cxn>
                <a:cxn ang="f112">
                  <a:pos x="f212" y="f213"/>
                </a:cxn>
                <a:cxn ang="f112">
                  <a:pos x="f183" y="f184"/>
                </a:cxn>
              </a:cxnLst>
              <a:rect l="f179" t="f182" r="f180" b="f181"/>
              <a:pathLst>
                <a:path w="141" h="8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5" y="f22"/>
                    <a:pt x="f23" y="f24"/>
                    <a:pt x="f25" y="f26"/>
                  </a:cubicBezTo>
                  <a:cubicBezTo>
                    <a:pt x="f27" y="f5"/>
                    <a:pt x="f28" y="f29"/>
                    <a:pt x="f30" y="f20"/>
                  </a:cubicBezTo>
                  <a:cubicBezTo>
                    <a:pt x="f31" y="f32"/>
                    <a:pt x="f21" y="f33"/>
                    <a:pt x="f34" y="f14"/>
                  </a:cubicBezTo>
                  <a:cubicBezTo>
                    <a:pt x="f35" y="f36"/>
                    <a:pt x="f37" y="f38"/>
                    <a:pt x="f37" y="f39"/>
                  </a:cubicBezTo>
                  <a:cubicBezTo>
                    <a:pt x="f35" y="f12"/>
                    <a:pt x="f37" y="f40"/>
                    <a:pt x="f37" y="f28"/>
                  </a:cubicBezTo>
                  <a:cubicBezTo>
                    <a:pt x="f37" y="f31"/>
                    <a:pt x="f41" y="f42"/>
                    <a:pt x="f43" y="f44"/>
                  </a:cubicBezTo>
                  <a:cubicBezTo>
                    <a:pt x="f45" y="f44"/>
                    <a:pt x="f46" y="f31"/>
                    <a:pt x="f46" y="f30"/>
                  </a:cubicBezTo>
                  <a:cubicBezTo>
                    <a:pt x="f47" y="f48"/>
                    <a:pt x="f47" y="f49"/>
                    <a:pt x="f46" y="f50"/>
                  </a:cubicBezTo>
                  <a:cubicBezTo>
                    <a:pt x="f46" y="f23"/>
                    <a:pt x="f51" y="f36"/>
                    <a:pt x="f52" y="f53"/>
                  </a:cubicBezTo>
                  <a:cubicBezTo>
                    <a:pt x="f11" y="f54"/>
                    <a:pt x="f55" y="f56"/>
                    <a:pt x="f57" y="f18"/>
                  </a:cubicBezTo>
                  <a:cubicBezTo>
                    <a:pt x="f58" y="f29"/>
                    <a:pt x="f59" y="f5"/>
                    <a:pt x="f60" y="f26"/>
                  </a:cubicBezTo>
                  <a:cubicBezTo>
                    <a:pt x="f61" y="f56"/>
                    <a:pt x="f6" y="f39"/>
                    <a:pt x="f62" y="f63"/>
                  </a:cubicBezTo>
                  <a:cubicBezTo>
                    <a:pt x="f62" y="f41"/>
                    <a:pt x="f64" y="f65"/>
                    <a:pt x="f66" y="f46"/>
                  </a:cubicBezTo>
                  <a:cubicBezTo>
                    <a:pt x="f67" y="f52"/>
                    <a:pt x="f7" y="f68"/>
                    <a:pt x="f65" y="f7"/>
                  </a:cubicBezTo>
                  <a:cubicBezTo>
                    <a:pt x="f65" y="f7"/>
                    <a:pt x="f65" y="f9"/>
                    <a:pt x="f8" y="f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Freeform 78">
              <a:extLst>
                <a:ext uri="{FF2B5EF4-FFF2-40B4-BE49-F238E27FC236}">
                  <a16:creationId xmlns:a16="http://schemas.microsoft.com/office/drawing/2014/main" id="{7A1AF5FA-05C3-3B7B-A808-F7C1D3B7E033}"/>
                </a:ext>
              </a:extLst>
            </p:cNvPr>
            <p:cNvSpPr/>
            <p:nvPr/>
          </p:nvSpPr>
          <p:spPr>
            <a:xfrm>
              <a:off x="7067937" y="3412330"/>
              <a:ext cx="350836" cy="4619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9"/>
                <a:gd name="f7" fmla="val 169"/>
                <a:gd name="f8" fmla="val 84"/>
                <a:gd name="f9" fmla="val 62"/>
                <a:gd name="f10" fmla="val 6"/>
                <a:gd name="f11" fmla="val 43"/>
                <a:gd name="f12" fmla="val 20"/>
                <a:gd name="f13" fmla="val 27"/>
                <a:gd name="f14" fmla="val 42"/>
                <a:gd name="f15" fmla="val 78"/>
                <a:gd name="f16" fmla="val 101"/>
                <a:gd name="f17" fmla="val 25"/>
                <a:gd name="f18" fmla="val 127"/>
                <a:gd name="f19" fmla="val 53"/>
                <a:gd name="f20" fmla="val 107"/>
                <a:gd name="f21" fmla="val 138"/>
                <a:gd name="f22" fmla="val 31"/>
                <a:gd name="f23" fmla="val 166"/>
                <a:gd name="f24" fmla="val 12"/>
                <a:gd name="f25" fmla="val 133"/>
                <a:gd name="f26" fmla="val 3"/>
                <a:gd name="f27" fmla="val 118"/>
                <a:gd name="f28" fmla="val 13"/>
                <a:gd name="f29" fmla="val 91"/>
                <a:gd name="f30" fmla="val 96"/>
                <a:gd name="f31" fmla="val 14"/>
                <a:gd name="f32" fmla="val 15"/>
                <a:gd name="f33" fmla="val 106"/>
                <a:gd name="f34" fmla="val 37"/>
                <a:gd name="f35" fmla="val 144"/>
                <a:gd name="f36" fmla="val 58"/>
                <a:gd name="f37" fmla="val 145"/>
                <a:gd name="f38" fmla="val 147"/>
                <a:gd name="f39" fmla="val 97"/>
                <a:gd name="f40" fmla="val 134"/>
                <a:gd name="f41" fmla="val 105"/>
                <a:gd name="f42" fmla="val 113"/>
                <a:gd name="f43" fmla="val 110"/>
                <a:gd name="f44" fmla="val 100"/>
                <a:gd name="f45" fmla="val 87"/>
                <a:gd name="f46" fmla="val 74"/>
                <a:gd name="f47" fmla="val 103"/>
                <a:gd name="f48" fmla="val 55"/>
                <a:gd name="f49" fmla="val 92"/>
                <a:gd name="f50" fmla="val 45"/>
                <a:gd name="f51" fmla="val 73"/>
                <a:gd name="f52" fmla="val 65"/>
                <a:gd name="f53" fmla="val 41"/>
                <a:gd name="f54" fmla="val 57"/>
                <a:gd name="f55" fmla="val 49"/>
                <a:gd name="f56" fmla="val 30"/>
                <a:gd name="f57" fmla="val 18"/>
                <a:gd name="f58" fmla="val 56"/>
                <a:gd name="f59" fmla="val 75"/>
                <a:gd name="f60" fmla="val 80"/>
                <a:gd name="f61" fmla="val 85"/>
                <a:gd name="f62" fmla="+- 0 0 -90"/>
                <a:gd name="f63" fmla="*/ f3 1 129"/>
                <a:gd name="f64" fmla="*/ f4 1 169"/>
                <a:gd name="f65" fmla="val f5"/>
                <a:gd name="f66" fmla="val f6"/>
                <a:gd name="f67" fmla="val f7"/>
                <a:gd name="f68" fmla="*/ f62 f0 1"/>
                <a:gd name="f69" fmla="+- f67 0 f65"/>
                <a:gd name="f70" fmla="+- f66 0 f65"/>
                <a:gd name="f71" fmla="*/ f68 1 f2"/>
                <a:gd name="f72" fmla="*/ f70 1 129"/>
                <a:gd name="f73" fmla="*/ f69 1 169"/>
                <a:gd name="f74" fmla="*/ 0 f70 1"/>
                <a:gd name="f75" fmla="*/ 84 f69 1"/>
                <a:gd name="f76" fmla="*/ 20 f70 1"/>
                <a:gd name="f77" fmla="*/ 27 f69 1"/>
                <a:gd name="f78" fmla="*/ 101 f70 1"/>
                <a:gd name="f79" fmla="*/ 25 f69 1"/>
                <a:gd name="f80" fmla="*/ 107 f70 1"/>
                <a:gd name="f81" fmla="*/ 138 f69 1"/>
                <a:gd name="f82" fmla="*/ 12 f70 1"/>
                <a:gd name="f83" fmla="*/ 133 f69 1"/>
                <a:gd name="f84" fmla="*/ 13 f70 1"/>
                <a:gd name="f85" fmla="*/ 91 f69 1"/>
                <a:gd name="f86" fmla="*/ 15 f70 1"/>
                <a:gd name="f87" fmla="*/ 106 f69 1"/>
                <a:gd name="f88" fmla="*/ 58 f70 1"/>
                <a:gd name="f89" fmla="*/ 145 f69 1"/>
                <a:gd name="f90" fmla="*/ 105 f70 1"/>
                <a:gd name="f91" fmla="*/ 113 f69 1"/>
                <a:gd name="f92" fmla="*/ 74 f69 1"/>
                <a:gd name="f93" fmla="*/ 73 f70 1"/>
                <a:gd name="f94" fmla="*/ 42 f69 1"/>
                <a:gd name="f95" fmla="*/ 49 f70 1"/>
                <a:gd name="f96" fmla="*/ 75 f69 1"/>
                <a:gd name="f97" fmla="+- f71 0 f1"/>
                <a:gd name="f98" fmla="*/ f74 1 129"/>
                <a:gd name="f99" fmla="*/ f75 1 169"/>
                <a:gd name="f100" fmla="*/ f76 1 129"/>
                <a:gd name="f101" fmla="*/ f77 1 169"/>
                <a:gd name="f102" fmla="*/ f78 1 129"/>
                <a:gd name="f103" fmla="*/ f79 1 169"/>
                <a:gd name="f104" fmla="*/ f80 1 129"/>
                <a:gd name="f105" fmla="*/ f81 1 169"/>
                <a:gd name="f106" fmla="*/ f82 1 129"/>
                <a:gd name="f107" fmla="*/ f83 1 169"/>
                <a:gd name="f108" fmla="*/ f84 1 129"/>
                <a:gd name="f109" fmla="*/ f85 1 169"/>
                <a:gd name="f110" fmla="*/ f86 1 129"/>
                <a:gd name="f111" fmla="*/ f87 1 169"/>
                <a:gd name="f112" fmla="*/ f88 1 129"/>
                <a:gd name="f113" fmla="*/ f89 1 169"/>
                <a:gd name="f114" fmla="*/ f90 1 129"/>
                <a:gd name="f115" fmla="*/ f91 1 169"/>
                <a:gd name="f116" fmla="*/ f92 1 169"/>
                <a:gd name="f117" fmla="*/ f93 1 129"/>
                <a:gd name="f118" fmla="*/ f94 1 169"/>
                <a:gd name="f119" fmla="*/ f95 1 129"/>
                <a:gd name="f120" fmla="*/ f96 1 169"/>
                <a:gd name="f121" fmla="*/ 0 1 f72"/>
                <a:gd name="f122" fmla="*/ f66 1 f72"/>
                <a:gd name="f123" fmla="*/ 0 1 f73"/>
                <a:gd name="f124" fmla="*/ f67 1 f73"/>
                <a:gd name="f125" fmla="*/ f98 1 f72"/>
                <a:gd name="f126" fmla="*/ f99 1 f73"/>
                <a:gd name="f127" fmla="*/ f100 1 f72"/>
                <a:gd name="f128" fmla="*/ f101 1 f73"/>
                <a:gd name="f129" fmla="*/ f102 1 f72"/>
                <a:gd name="f130" fmla="*/ f103 1 f73"/>
                <a:gd name="f131" fmla="*/ f104 1 f72"/>
                <a:gd name="f132" fmla="*/ f105 1 f73"/>
                <a:gd name="f133" fmla="*/ f106 1 f72"/>
                <a:gd name="f134" fmla="*/ f107 1 f73"/>
                <a:gd name="f135" fmla="*/ f108 1 f72"/>
                <a:gd name="f136" fmla="*/ f109 1 f73"/>
                <a:gd name="f137" fmla="*/ f110 1 f72"/>
                <a:gd name="f138" fmla="*/ f111 1 f73"/>
                <a:gd name="f139" fmla="*/ f112 1 f72"/>
                <a:gd name="f140" fmla="*/ f113 1 f73"/>
                <a:gd name="f141" fmla="*/ f114 1 f72"/>
                <a:gd name="f142" fmla="*/ f115 1 f73"/>
                <a:gd name="f143" fmla="*/ f116 1 f73"/>
                <a:gd name="f144" fmla="*/ f117 1 f72"/>
                <a:gd name="f145" fmla="*/ f118 1 f73"/>
                <a:gd name="f146" fmla="*/ f119 1 f72"/>
                <a:gd name="f147" fmla="*/ f120 1 f73"/>
                <a:gd name="f148" fmla="*/ f121 f63 1"/>
                <a:gd name="f149" fmla="*/ f122 f63 1"/>
                <a:gd name="f150" fmla="*/ f124 f64 1"/>
                <a:gd name="f151" fmla="*/ f123 f64 1"/>
                <a:gd name="f152" fmla="*/ f125 f63 1"/>
                <a:gd name="f153" fmla="*/ f126 f64 1"/>
                <a:gd name="f154" fmla="*/ f127 f63 1"/>
                <a:gd name="f155" fmla="*/ f128 f64 1"/>
                <a:gd name="f156" fmla="*/ f129 f63 1"/>
                <a:gd name="f157" fmla="*/ f130 f64 1"/>
                <a:gd name="f158" fmla="*/ f131 f63 1"/>
                <a:gd name="f159" fmla="*/ f132 f64 1"/>
                <a:gd name="f160" fmla="*/ f133 f63 1"/>
                <a:gd name="f161" fmla="*/ f134 f64 1"/>
                <a:gd name="f162" fmla="*/ f135 f63 1"/>
                <a:gd name="f163" fmla="*/ f136 f64 1"/>
                <a:gd name="f164" fmla="*/ f137 f63 1"/>
                <a:gd name="f165" fmla="*/ f138 f64 1"/>
                <a:gd name="f166" fmla="*/ f139 f63 1"/>
                <a:gd name="f167" fmla="*/ f140 f64 1"/>
                <a:gd name="f168" fmla="*/ f141 f63 1"/>
                <a:gd name="f169" fmla="*/ f142 f64 1"/>
                <a:gd name="f170" fmla="*/ f143 f64 1"/>
                <a:gd name="f171" fmla="*/ f144 f63 1"/>
                <a:gd name="f172" fmla="*/ f145 f64 1"/>
                <a:gd name="f173" fmla="*/ f146 f63 1"/>
                <a:gd name="f174" fmla="*/ f147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7">
                  <a:pos x="f152" y="f153"/>
                </a:cxn>
                <a:cxn ang="f97">
                  <a:pos x="f154" y="f155"/>
                </a:cxn>
                <a:cxn ang="f97">
                  <a:pos x="f156" y="f157"/>
                </a:cxn>
                <a:cxn ang="f97">
                  <a:pos x="f158" y="f159"/>
                </a:cxn>
                <a:cxn ang="f97">
                  <a:pos x="f160" y="f161"/>
                </a:cxn>
                <a:cxn ang="f97">
                  <a:pos x="f152" y="f153"/>
                </a:cxn>
                <a:cxn ang="f97">
                  <a:pos x="f162" y="f163"/>
                </a:cxn>
                <a:cxn ang="f97">
                  <a:pos x="f164" y="f165"/>
                </a:cxn>
                <a:cxn ang="f97">
                  <a:pos x="f166" y="f167"/>
                </a:cxn>
                <a:cxn ang="f97">
                  <a:pos x="f168" y="f169"/>
                </a:cxn>
                <a:cxn ang="f97">
                  <a:pos x="f158" y="f170"/>
                </a:cxn>
                <a:cxn ang="f97">
                  <a:pos x="f171" y="f172"/>
                </a:cxn>
                <a:cxn ang="f97">
                  <a:pos x="f173" y="f172"/>
                </a:cxn>
                <a:cxn ang="f97">
                  <a:pos x="f164" y="f174"/>
                </a:cxn>
                <a:cxn ang="f97">
                  <a:pos x="f162" y="f163"/>
                </a:cxn>
              </a:cxnLst>
              <a:rect l="f148" t="f151" r="f149" b="f150"/>
              <a:pathLst>
                <a:path w="129" h="169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5"/>
                    <a:pt x="f15" y="f5"/>
                    <a:pt x="f16" y="f17"/>
                  </a:cubicBezTo>
                  <a:cubicBezTo>
                    <a:pt x="f18" y="f19"/>
                    <a:pt x="f6" y="f20"/>
                    <a:pt x="f20" y="f21"/>
                  </a:cubicBezTo>
                  <a:cubicBezTo>
                    <a:pt x="f8" y="f7"/>
                    <a:pt x="f22" y="f23"/>
                    <a:pt x="f24" y="f25"/>
                  </a:cubicBezTo>
                  <a:cubicBezTo>
                    <a:pt x="f26" y="f27"/>
                    <a:pt x="f5" y="f16"/>
                    <a:pt x="f5" y="f8"/>
                  </a:cubicBezTo>
                  <a:close/>
                  <a:moveTo>
                    <a:pt x="f28" y="f29"/>
                  </a:moveTo>
                  <a:cubicBezTo>
                    <a:pt x="f28" y="f30"/>
                    <a:pt x="f31" y="f16"/>
                    <a:pt x="f32" y="f33"/>
                  </a:cubicBezTo>
                  <a:cubicBezTo>
                    <a:pt x="f12" y="f18"/>
                    <a:pt x="f34" y="f35"/>
                    <a:pt x="f36" y="f37"/>
                  </a:cubicBezTo>
                  <a:cubicBezTo>
                    <a:pt x="f15" y="f38"/>
                    <a:pt x="f39" y="f40"/>
                    <a:pt x="f41" y="f42"/>
                  </a:cubicBezTo>
                  <a:cubicBezTo>
                    <a:pt x="f43" y="f44"/>
                    <a:pt x="f43" y="f45"/>
                    <a:pt x="f20" y="f46"/>
                  </a:cubicBezTo>
                  <a:cubicBezTo>
                    <a:pt x="f47" y="f48"/>
                    <a:pt x="f49" y="f50"/>
                    <a:pt x="f51" y="f14"/>
                  </a:cubicBezTo>
                  <a:cubicBezTo>
                    <a:pt x="f52" y="f53"/>
                    <a:pt x="f54" y="f53"/>
                    <a:pt x="f55" y="f14"/>
                  </a:cubicBezTo>
                  <a:cubicBezTo>
                    <a:pt x="f56" y="f50"/>
                    <a:pt x="f57" y="f58"/>
                    <a:pt x="f32" y="f59"/>
                  </a:cubicBezTo>
                  <a:cubicBezTo>
                    <a:pt x="f31" y="f60"/>
                    <a:pt x="f31" y="f61"/>
                    <a:pt x="f28" y="f29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Freeform 79">
              <a:extLst>
                <a:ext uri="{FF2B5EF4-FFF2-40B4-BE49-F238E27FC236}">
                  <a16:creationId xmlns:a16="http://schemas.microsoft.com/office/drawing/2014/main" id="{075D5316-944F-1223-BAB0-EE04B6D06E47}"/>
                </a:ext>
              </a:extLst>
            </p:cNvPr>
            <p:cNvSpPr/>
            <p:nvPr/>
          </p:nvSpPr>
          <p:spPr>
            <a:xfrm>
              <a:off x="6429759" y="3412330"/>
              <a:ext cx="350836" cy="4603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9"/>
                <a:gd name="f7" fmla="val 168"/>
                <a:gd name="f8" fmla="val 84"/>
                <a:gd name="f9" fmla="val 102"/>
                <a:gd name="f10" fmla="val 126"/>
                <a:gd name="f11" fmla="val 118"/>
                <a:gd name="f12" fmla="val 117"/>
                <a:gd name="f13" fmla="val 133"/>
                <a:gd name="f14" fmla="val 96"/>
                <a:gd name="f15" fmla="val 167"/>
                <a:gd name="f16" fmla="val 42"/>
                <a:gd name="f17" fmla="val 20"/>
                <a:gd name="f18" fmla="val 135"/>
                <a:gd name="f19" fmla="val 104"/>
                <a:gd name="f20" fmla="val 4"/>
                <a:gd name="f21" fmla="val 53"/>
                <a:gd name="f22" fmla="val 28"/>
                <a:gd name="f23" fmla="val 26"/>
                <a:gd name="f24" fmla="val 50"/>
                <a:gd name="f25" fmla="val 1"/>
                <a:gd name="f26" fmla="val 85"/>
                <a:gd name="f27" fmla="val 108"/>
                <a:gd name="f28" fmla="val 25"/>
                <a:gd name="f29" fmla="val 123"/>
                <a:gd name="f30" fmla="val 41"/>
                <a:gd name="f31" fmla="val 62"/>
                <a:gd name="f32" fmla="val 91"/>
                <a:gd name="f33" fmla="val 21"/>
                <a:gd name="f34" fmla="val 93"/>
                <a:gd name="f35" fmla="val 99"/>
                <a:gd name="f36" fmla="val 22"/>
                <a:gd name="f37" fmla="val 106"/>
                <a:gd name="f38" fmla="val 27"/>
                <a:gd name="f39" fmla="val 128"/>
                <a:gd name="f40" fmla="val 45"/>
                <a:gd name="f41" fmla="val 144"/>
                <a:gd name="f42" fmla="val 66"/>
                <a:gd name="f43" fmla="val 145"/>
                <a:gd name="f44" fmla="val 87"/>
                <a:gd name="f45" fmla="val 146"/>
                <a:gd name="f46" fmla="val 132"/>
                <a:gd name="f47" fmla="val 113"/>
                <a:gd name="f48" fmla="val 110"/>
                <a:gd name="f49" fmla="val 98"/>
                <a:gd name="f50" fmla="val 86"/>
                <a:gd name="f51" fmla="val 114"/>
                <a:gd name="f52" fmla="val 74"/>
                <a:gd name="f53" fmla="val 56"/>
                <a:gd name="f54" fmla="val 81"/>
                <a:gd name="f55" fmla="val 73"/>
                <a:gd name="f56" fmla="val 64"/>
                <a:gd name="f57" fmla="val 36"/>
                <a:gd name="f58" fmla="val 76"/>
                <a:gd name="f59" fmla="val 80"/>
                <a:gd name="f60" fmla="+- 0 0 -90"/>
                <a:gd name="f61" fmla="*/ f3 1 129"/>
                <a:gd name="f62" fmla="*/ f4 1 168"/>
                <a:gd name="f63" fmla="val f5"/>
                <a:gd name="f64" fmla="val f6"/>
                <a:gd name="f65" fmla="val f7"/>
                <a:gd name="f66" fmla="*/ f60 f0 1"/>
                <a:gd name="f67" fmla="+- f65 0 f63"/>
                <a:gd name="f68" fmla="+- f64 0 f63"/>
                <a:gd name="f69" fmla="*/ f66 1 f2"/>
                <a:gd name="f70" fmla="*/ f68 1 129"/>
                <a:gd name="f71" fmla="*/ f67 1 168"/>
                <a:gd name="f72" fmla="*/ 129 f68 1"/>
                <a:gd name="f73" fmla="*/ 84 f67 1"/>
                <a:gd name="f74" fmla="*/ 117 f68 1"/>
                <a:gd name="f75" fmla="*/ 133 f67 1"/>
                <a:gd name="f76" fmla="*/ 20 f68 1"/>
                <a:gd name="f77" fmla="*/ 135 f67 1"/>
                <a:gd name="f78" fmla="*/ 28 f68 1"/>
                <a:gd name="f79" fmla="*/ 26 f67 1"/>
                <a:gd name="f80" fmla="*/ 108 f68 1"/>
                <a:gd name="f81" fmla="*/ 25 f67 1"/>
                <a:gd name="f82" fmla="*/ 91 f67 1"/>
                <a:gd name="f83" fmla="*/ 21 f68 1"/>
                <a:gd name="f84" fmla="*/ 99 f67 1"/>
                <a:gd name="f85" fmla="*/ 22 f68 1"/>
                <a:gd name="f86" fmla="*/ 106 f67 1"/>
                <a:gd name="f87" fmla="*/ 66 f68 1"/>
                <a:gd name="f88" fmla="*/ 145 f67 1"/>
                <a:gd name="f89" fmla="*/ 113 f68 1"/>
                <a:gd name="f90" fmla="*/ 110 f67 1"/>
                <a:gd name="f91" fmla="*/ 114 f68 1"/>
                <a:gd name="f92" fmla="*/ 74 f67 1"/>
                <a:gd name="f93" fmla="*/ 81 f68 1"/>
                <a:gd name="f94" fmla="*/ 42 f67 1"/>
                <a:gd name="f95" fmla="*/ 56 f68 1"/>
                <a:gd name="f96" fmla="*/ 76 f67 1"/>
                <a:gd name="f97" fmla="+- f69 0 f1"/>
                <a:gd name="f98" fmla="*/ f72 1 129"/>
                <a:gd name="f99" fmla="*/ f73 1 168"/>
                <a:gd name="f100" fmla="*/ f74 1 129"/>
                <a:gd name="f101" fmla="*/ f75 1 168"/>
                <a:gd name="f102" fmla="*/ f76 1 129"/>
                <a:gd name="f103" fmla="*/ f77 1 168"/>
                <a:gd name="f104" fmla="*/ f78 1 129"/>
                <a:gd name="f105" fmla="*/ f79 1 168"/>
                <a:gd name="f106" fmla="*/ f80 1 129"/>
                <a:gd name="f107" fmla="*/ f81 1 168"/>
                <a:gd name="f108" fmla="*/ f82 1 168"/>
                <a:gd name="f109" fmla="*/ f83 1 129"/>
                <a:gd name="f110" fmla="*/ f84 1 168"/>
                <a:gd name="f111" fmla="*/ f85 1 129"/>
                <a:gd name="f112" fmla="*/ f86 1 168"/>
                <a:gd name="f113" fmla="*/ f87 1 129"/>
                <a:gd name="f114" fmla="*/ f88 1 168"/>
                <a:gd name="f115" fmla="*/ f89 1 129"/>
                <a:gd name="f116" fmla="*/ f90 1 168"/>
                <a:gd name="f117" fmla="*/ f91 1 129"/>
                <a:gd name="f118" fmla="*/ f92 1 168"/>
                <a:gd name="f119" fmla="*/ f93 1 129"/>
                <a:gd name="f120" fmla="*/ f94 1 168"/>
                <a:gd name="f121" fmla="*/ f95 1 129"/>
                <a:gd name="f122" fmla="*/ f96 1 168"/>
                <a:gd name="f123" fmla="*/ 0 1 f70"/>
                <a:gd name="f124" fmla="*/ f64 1 f70"/>
                <a:gd name="f125" fmla="*/ 0 1 f71"/>
                <a:gd name="f126" fmla="*/ f65 1 f71"/>
                <a:gd name="f127" fmla="*/ f98 1 f70"/>
                <a:gd name="f128" fmla="*/ f99 1 f71"/>
                <a:gd name="f129" fmla="*/ f100 1 f70"/>
                <a:gd name="f130" fmla="*/ f101 1 f71"/>
                <a:gd name="f131" fmla="*/ f102 1 f70"/>
                <a:gd name="f132" fmla="*/ f103 1 f71"/>
                <a:gd name="f133" fmla="*/ f104 1 f70"/>
                <a:gd name="f134" fmla="*/ f105 1 f71"/>
                <a:gd name="f135" fmla="*/ f106 1 f70"/>
                <a:gd name="f136" fmla="*/ f107 1 f71"/>
                <a:gd name="f137" fmla="*/ f108 1 f71"/>
                <a:gd name="f138" fmla="*/ f109 1 f70"/>
                <a:gd name="f139" fmla="*/ f110 1 f71"/>
                <a:gd name="f140" fmla="*/ f111 1 f70"/>
                <a:gd name="f141" fmla="*/ f112 1 f71"/>
                <a:gd name="f142" fmla="*/ f113 1 f70"/>
                <a:gd name="f143" fmla="*/ f114 1 f71"/>
                <a:gd name="f144" fmla="*/ f115 1 f70"/>
                <a:gd name="f145" fmla="*/ f116 1 f71"/>
                <a:gd name="f146" fmla="*/ f117 1 f70"/>
                <a:gd name="f147" fmla="*/ f118 1 f71"/>
                <a:gd name="f148" fmla="*/ f119 1 f70"/>
                <a:gd name="f149" fmla="*/ f120 1 f71"/>
                <a:gd name="f150" fmla="*/ f121 1 f70"/>
                <a:gd name="f151" fmla="*/ f122 1 f71"/>
                <a:gd name="f152" fmla="*/ f123 f61 1"/>
                <a:gd name="f153" fmla="*/ f124 f61 1"/>
                <a:gd name="f154" fmla="*/ f126 f62 1"/>
                <a:gd name="f155" fmla="*/ f125 f62 1"/>
                <a:gd name="f156" fmla="*/ f127 f61 1"/>
                <a:gd name="f157" fmla="*/ f128 f62 1"/>
                <a:gd name="f158" fmla="*/ f129 f61 1"/>
                <a:gd name="f159" fmla="*/ f130 f62 1"/>
                <a:gd name="f160" fmla="*/ f131 f61 1"/>
                <a:gd name="f161" fmla="*/ f132 f62 1"/>
                <a:gd name="f162" fmla="*/ f133 f61 1"/>
                <a:gd name="f163" fmla="*/ f134 f62 1"/>
                <a:gd name="f164" fmla="*/ f135 f61 1"/>
                <a:gd name="f165" fmla="*/ f136 f62 1"/>
                <a:gd name="f166" fmla="*/ f137 f62 1"/>
                <a:gd name="f167" fmla="*/ f138 f61 1"/>
                <a:gd name="f168" fmla="*/ f139 f62 1"/>
                <a:gd name="f169" fmla="*/ f140 f61 1"/>
                <a:gd name="f170" fmla="*/ f141 f62 1"/>
                <a:gd name="f171" fmla="*/ f142 f61 1"/>
                <a:gd name="f172" fmla="*/ f143 f62 1"/>
                <a:gd name="f173" fmla="*/ f144 f61 1"/>
                <a:gd name="f174" fmla="*/ f145 f62 1"/>
                <a:gd name="f175" fmla="*/ f146 f61 1"/>
                <a:gd name="f176" fmla="*/ f147 f62 1"/>
                <a:gd name="f177" fmla="*/ f148 f61 1"/>
                <a:gd name="f178" fmla="*/ f149 f62 1"/>
                <a:gd name="f179" fmla="*/ f150 f61 1"/>
                <a:gd name="f180" fmla="*/ f151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7">
                  <a:pos x="f156" y="f157"/>
                </a:cxn>
                <a:cxn ang="f97">
                  <a:pos x="f158" y="f159"/>
                </a:cxn>
                <a:cxn ang="f97">
                  <a:pos x="f160" y="f161"/>
                </a:cxn>
                <a:cxn ang="f97">
                  <a:pos x="f162" y="f163"/>
                </a:cxn>
                <a:cxn ang="f97">
                  <a:pos x="f164" y="f165"/>
                </a:cxn>
                <a:cxn ang="f97">
                  <a:pos x="f156" y="f157"/>
                </a:cxn>
                <a:cxn ang="f97">
                  <a:pos x="f160" y="f166"/>
                </a:cxn>
                <a:cxn ang="f97">
                  <a:pos x="f167" y="f166"/>
                </a:cxn>
                <a:cxn ang="f97">
                  <a:pos x="f167" y="f168"/>
                </a:cxn>
                <a:cxn ang="f97">
                  <a:pos x="f169" y="f170"/>
                </a:cxn>
                <a:cxn ang="f97">
                  <a:pos x="f171" y="f172"/>
                </a:cxn>
                <a:cxn ang="f97">
                  <a:pos x="f173" y="f174"/>
                </a:cxn>
                <a:cxn ang="f97">
                  <a:pos x="f175" y="f176"/>
                </a:cxn>
                <a:cxn ang="f97">
                  <a:pos x="f177" y="f178"/>
                </a:cxn>
                <a:cxn ang="f97">
                  <a:pos x="f179" y="f178"/>
                </a:cxn>
                <a:cxn ang="f97">
                  <a:pos x="f169" y="f180"/>
                </a:cxn>
                <a:cxn ang="f97">
                  <a:pos x="f160" y="f166"/>
                </a:cxn>
              </a:cxnLst>
              <a:rect l="f152" t="f155" r="f153" b="f154"/>
              <a:pathLst>
                <a:path w="129" h="168">
                  <a:moveTo>
                    <a:pt x="f6" y="f8"/>
                  </a:moveTo>
                  <a:cubicBezTo>
                    <a:pt x="f6" y="f9"/>
                    <a:pt x="f10" y="f11"/>
                    <a:pt x="f12" y="f13"/>
                  </a:cubicBezTo>
                  <a:cubicBezTo>
                    <a:pt x="f14" y="f15"/>
                    <a:pt x="f16" y="f7"/>
                    <a:pt x="f17" y="f18"/>
                  </a:cubicBezTo>
                  <a:cubicBezTo>
                    <a:pt x="f5" y="f19"/>
                    <a:pt x="f20" y="f21"/>
                    <a:pt x="f22" y="f23"/>
                  </a:cubicBezTo>
                  <a:cubicBezTo>
                    <a:pt x="f24" y="f25"/>
                    <a:pt x="f26" y="f5"/>
                    <a:pt x="f27" y="f28"/>
                  </a:cubicBezTo>
                  <a:cubicBezTo>
                    <a:pt x="f29" y="f30"/>
                    <a:pt x="f6" y="f31"/>
                    <a:pt x="f6" y="f8"/>
                  </a:cubicBezTo>
                  <a:close/>
                  <a:moveTo>
                    <a:pt x="f17" y="f32"/>
                  </a:moveTo>
                  <a:cubicBezTo>
                    <a:pt x="f17" y="f32"/>
                    <a:pt x="f33" y="f32"/>
                    <a:pt x="f33" y="f32"/>
                  </a:cubicBezTo>
                  <a:cubicBezTo>
                    <a:pt x="f33" y="f34"/>
                    <a:pt x="f33" y="f14"/>
                    <a:pt x="f33" y="f35"/>
                  </a:cubicBezTo>
                  <a:cubicBezTo>
                    <a:pt x="f33" y="f9"/>
                    <a:pt x="f36" y="f19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37" y="f46"/>
                    <a:pt x="f47" y="f48"/>
                  </a:cubicBezTo>
                  <a:cubicBezTo>
                    <a:pt x="f12" y="f49"/>
                    <a:pt x="f12" y="f50"/>
                    <a:pt x="f51" y="f52"/>
                  </a:cubicBezTo>
                  <a:cubicBezTo>
                    <a:pt x="f48" y="f53"/>
                    <a:pt x="f35" y="f40"/>
                    <a:pt x="f54" y="f16"/>
                  </a:cubicBezTo>
                  <a:cubicBezTo>
                    <a:pt x="f55" y="f30"/>
                    <a:pt x="f56" y="f30"/>
                    <a:pt x="f53" y="f16"/>
                  </a:cubicBezTo>
                  <a:cubicBezTo>
                    <a:pt x="f57" y="f40"/>
                    <a:pt x="f23" y="f53"/>
                    <a:pt x="f36" y="f58"/>
                  </a:cubicBezTo>
                  <a:cubicBezTo>
                    <a:pt x="f33" y="f59"/>
                    <a:pt x="f33" y="f50"/>
                    <a:pt x="f17" y="f32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Freeform 80">
              <a:extLst>
                <a:ext uri="{FF2B5EF4-FFF2-40B4-BE49-F238E27FC236}">
                  <a16:creationId xmlns:a16="http://schemas.microsoft.com/office/drawing/2014/main" id="{8E6EE7C4-DD8D-747B-C512-7F35F660D1CA}"/>
                </a:ext>
              </a:extLst>
            </p:cNvPr>
            <p:cNvSpPr/>
            <p:nvPr/>
          </p:nvSpPr>
          <p:spPr>
            <a:xfrm>
              <a:off x="7029834" y="2636041"/>
              <a:ext cx="301623" cy="3095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0"/>
                <a:gd name="f7" fmla="val 113"/>
                <a:gd name="f8" fmla="val 25"/>
                <a:gd name="f9" fmla="val 17"/>
                <a:gd name="f10" fmla="val 7"/>
                <a:gd name="f11" fmla="val 37"/>
                <a:gd name="f12" fmla="val 60"/>
                <a:gd name="f13" fmla="val 5"/>
                <a:gd name="f14" fmla="val 85"/>
                <a:gd name="f15" fmla="val 11"/>
                <a:gd name="f16" fmla="val 102"/>
                <a:gd name="f17" fmla="val 27"/>
                <a:gd name="f18" fmla="val 107"/>
                <a:gd name="f19" fmla="val 53"/>
                <a:gd name="f20" fmla="val 111"/>
                <a:gd name="f21" fmla="val 77"/>
                <a:gd name="f22" fmla="val 103"/>
                <a:gd name="f23" fmla="val 97"/>
                <a:gd name="f24" fmla="val 84"/>
                <a:gd name="f25" fmla="val 100"/>
                <a:gd name="f26" fmla="val 83"/>
                <a:gd name="f27" fmla="val 90"/>
                <a:gd name="f28" fmla="val 95"/>
                <a:gd name="f29" fmla="val 73"/>
                <a:gd name="f30" fmla="val 94"/>
                <a:gd name="f31" fmla="val 50"/>
                <a:gd name="f32" fmla="val 80"/>
                <a:gd name="f33" fmla="val 34"/>
                <a:gd name="f34" fmla="val 66"/>
                <a:gd name="f35" fmla="val 19"/>
                <a:gd name="f36" fmla="val 43"/>
                <a:gd name="f37" fmla="val 14"/>
                <a:gd name="f38" fmla="val 26"/>
                <a:gd name="f39" fmla="val 16"/>
                <a:gd name="f40" fmla="val 32"/>
                <a:gd name="f41" fmla="val 9"/>
                <a:gd name="f42" fmla="val 31"/>
                <a:gd name="f43" fmla="+- 0 0 -90"/>
                <a:gd name="f44" fmla="*/ f3 1 110"/>
                <a:gd name="f45" fmla="*/ f4 1 113"/>
                <a:gd name="f46" fmla="val f5"/>
                <a:gd name="f47" fmla="val f6"/>
                <a:gd name="f48" fmla="val f7"/>
                <a:gd name="f49" fmla="*/ f43 f0 1"/>
                <a:gd name="f50" fmla="+- f48 0 f46"/>
                <a:gd name="f51" fmla="+- f47 0 f46"/>
                <a:gd name="f52" fmla="*/ f49 1 f2"/>
                <a:gd name="f53" fmla="*/ f51 1 110"/>
                <a:gd name="f54" fmla="*/ f50 1 113"/>
                <a:gd name="f55" fmla="*/ 0 f51 1"/>
                <a:gd name="f56" fmla="*/ 25 f50 1"/>
                <a:gd name="f57" fmla="*/ 60 f51 1"/>
                <a:gd name="f58" fmla="*/ 5 f50 1"/>
                <a:gd name="f59" fmla="*/ 107 f51 1"/>
                <a:gd name="f60" fmla="*/ 53 f50 1"/>
                <a:gd name="f61" fmla="*/ 84 f51 1"/>
                <a:gd name="f62" fmla="*/ 113 f50 1"/>
                <a:gd name="f63" fmla="*/ 83 f51 1"/>
                <a:gd name="f64" fmla="*/ 90 f50 1"/>
                <a:gd name="f65" fmla="*/ 80 f51 1"/>
                <a:gd name="f66" fmla="*/ 34 f50 1"/>
                <a:gd name="f67" fmla="*/ 25 f51 1"/>
                <a:gd name="f68" fmla="*/ 26 f50 1"/>
                <a:gd name="f69" fmla="+- f52 0 f1"/>
                <a:gd name="f70" fmla="*/ f55 1 111"/>
                <a:gd name="f71" fmla="*/ f56 1 113"/>
                <a:gd name="f72" fmla="*/ f57 1 111"/>
                <a:gd name="f73" fmla="*/ f58 1 113"/>
                <a:gd name="f74" fmla="*/ f59 1 111"/>
                <a:gd name="f75" fmla="*/ f60 1 113"/>
                <a:gd name="f76" fmla="*/ f61 1 111"/>
                <a:gd name="f77" fmla="*/ f62 1 113"/>
                <a:gd name="f78" fmla="*/ f63 1 111"/>
                <a:gd name="f79" fmla="*/ f64 1 113"/>
                <a:gd name="f80" fmla="*/ f65 1 111"/>
                <a:gd name="f81" fmla="*/ f66 1 113"/>
                <a:gd name="f82" fmla="*/ f67 1 111"/>
                <a:gd name="f83" fmla="*/ f68 1 113"/>
                <a:gd name="f84" fmla="*/ 0 1 f53"/>
                <a:gd name="f85" fmla="*/ f47 1 f53"/>
                <a:gd name="f86" fmla="*/ 0 1 f54"/>
                <a:gd name="f87" fmla="*/ f48 1 f54"/>
                <a:gd name="f88" fmla="*/ f70 1 f53"/>
                <a:gd name="f89" fmla="*/ f71 1 f54"/>
                <a:gd name="f90" fmla="*/ f72 1 f53"/>
                <a:gd name="f91" fmla="*/ f73 1 f54"/>
                <a:gd name="f92" fmla="*/ f74 1 f53"/>
                <a:gd name="f93" fmla="*/ f75 1 f54"/>
                <a:gd name="f94" fmla="*/ f76 1 f53"/>
                <a:gd name="f95" fmla="*/ f77 1 f54"/>
                <a:gd name="f96" fmla="*/ f78 1 f53"/>
                <a:gd name="f97" fmla="*/ f79 1 f54"/>
                <a:gd name="f98" fmla="*/ f80 1 f53"/>
                <a:gd name="f99" fmla="*/ f81 1 f54"/>
                <a:gd name="f100" fmla="*/ f82 1 f53"/>
                <a:gd name="f101" fmla="*/ f83 1 f54"/>
                <a:gd name="f102" fmla="*/ f84 f44 1"/>
                <a:gd name="f103" fmla="*/ f85 f44 1"/>
                <a:gd name="f104" fmla="*/ f87 f45 1"/>
                <a:gd name="f105" fmla="*/ f86 f45 1"/>
                <a:gd name="f106" fmla="*/ f88 f44 1"/>
                <a:gd name="f107" fmla="*/ f89 f45 1"/>
                <a:gd name="f108" fmla="*/ f90 f44 1"/>
                <a:gd name="f109" fmla="*/ f91 f45 1"/>
                <a:gd name="f110" fmla="*/ f92 f44 1"/>
                <a:gd name="f111" fmla="*/ f93 f45 1"/>
                <a:gd name="f112" fmla="*/ f94 f44 1"/>
                <a:gd name="f113" fmla="*/ f95 f45 1"/>
                <a:gd name="f114" fmla="*/ f96 f44 1"/>
                <a:gd name="f115" fmla="*/ f97 f45 1"/>
                <a:gd name="f116" fmla="*/ f98 f44 1"/>
                <a:gd name="f117" fmla="*/ f99 f45 1"/>
                <a:gd name="f118" fmla="*/ f100 f44 1"/>
                <a:gd name="f119" fmla="*/ f101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9">
                  <a:pos x="f106" y="f107"/>
                </a:cxn>
                <a:cxn ang="f69">
                  <a:pos x="f108" y="f109"/>
                </a:cxn>
                <a:cxn ang="f69">
                  <a:pos x="f110" y="f111"/>
                </a:cxn>
                <a:cxn ang="f69">
                  <a:pos x="f112" y="f113"/>
                </a:cxn>
                <a:cxn ang="f69">
                  <a:pos x="f114" y="f115"/>
                </a:cxn>
                <a:cxn ang="f69">
                  <a:pos x="f116" y="f117"/>
                </a:cxn>
                <a:cxn ang="f69">
                  <a:pos x="f118" y="f119"/>
                </a:cxn>
                <a:cxn ang="f69">
                  <a:pos x="f106" y="f107"/>
                </a:cxn>
              </a:cxnLst>
              <a:rect l="f102" t="f105" r="f103" b="f104"/>
              <a:pathLst>
                <a:path w="110" h="113">
                  <a:moveTo>
                    <a:pt x="f5" y="f8"/>
                  </a:moveTo>
                  <a:cubicBezTo>
                    <a:pt x="f9" y="f10"/>
                    <a:pt x="f11" y="f5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7"/>
                  </a:cubicBezTo>
                  <a:cubicBezTo>
                    <a:pt x="f21" y="f16"/>
                    <a:pt x="f21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8" y="f38"/>
                  </a:cubicBezTo>
                  <a:cubicBezTo>
                    <a:pt x="f39" y="f40"/>
                    <a:pt x="f41" y="f42"/>
                    <a:pt x="f5" y="f8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Freeform 81">
              <a:extLst>
                <a:ext uri="{FF2B5EF4-FFF2-40B4-BE49-F238E27FC236}">
                  <a16:creationId xmlns:a16="http://schemas.microsoft.com/office/drawing/2014/main" id="{EBCD37D5-8F67-818E-15E5-05E1B33FD3BD}"/>
                </a:ext>
              </a:extLst>
            </p:cNvPr>
            <p:cNvSpPr/>
            <p:nvPr/>
          </p:nvSpPr>
          <p:spPr>
            <a:xfrm>
              <a:off x="6521839" y="2634459"/>
              <a:ext cx="303215" cy="3079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0"/>
                <a:gd name="f7" fmla="val 113"/>
                <a:gd name="f8" fmla="val 26"/>
                <a:gd name="f9" fmla="val 8"/>
                <a:gd name="f10" fmla="val 97"/>
                <a:gd name="f11" fmla="val 77"/>
                <a:gd name="f12" fmla="val 5"/>
                <a:gd name="f13" fmla="val 53"/>
                <a:gd name="f14" fmla="val 10"/>
                <a:gd name="f15" fmla="val 28"/>
                <a:gd name="f16" fmla="val 12"/>
                <a:gd name="f17" fmla="val 50"/>
                <a:gd name="f18" fmla="val 6"/>
                <a:gd name="f19" fmla="val 74"/>
                <a:gd name="f20" fmla="val 94"/>
                <a:gd name="f21" fmla="val 111"/>
                <a:gd name="f22" fmla="val 25"/>
                <a:gd name="f23" fmla="val 102"/>
                <a:gd name="f24" fmla="val 30"/>
                <a:gd name="f25" fmla="val 96"/>
                <a:gd name="f26" fmla="val 34"/>
                <a:gd name="f27" fmla="val 86"/>
                <a:gd name="f28" fmla="val 27"/>
                <a:gd name="f29" fmla="val 70"/>
                <a:gd name="f30" fmla="val 16"/>
                <a:gd name="f31" fmla="val 47"/>
                <a:gd name="f32" fmla="val 20"/>
                <a:gd name="f33" fmla="val 33"/>
                <a:gd name="f34" fmla="val 18"/>
                <a:gd name="f35" fmla="val 49"/>
                <a:gd name="f36" fmla="val 15"/>
                <a:gd name="f37" fmla="val 72"/>
                <a:gd name="f38" fmla="val 88"/>
                <a:gd name="f39" fmla="val 32"/>
                <a:gd name="f40" fmla="val 104"/>
                <a:gd name="f41" fmla="+- 0 0 -90"/>
                <a:gd name="f42" fmla="*/ f3 1 110"/>
                <a:gd name="f43" fmla="*/ f4 1 113"/>
                <a:gd name="f44" fmla="val f5"/>
                <a:gd name="f45" fmla="val f6"/>
                <a:gd name="f46" fmla="val f7"/>
                <a:gd name="f47" fmla="*/ f41 f0 1"/>
                <a:gd name="f48" fmla="+- f46 0 f44"/>
                <a:gd name="f49" fmla="+- f45 0 f44"/>
                <a:gd name="f50" fmla="*/ f47 1 f2"/>
                <a:gd name="f51" fmla="*/ f49 1 110"/>
                <a:gd name="f52" fmla="*/ f48 1 113"/>
                <a:gd name="f53" fmla="*/ 26 f49 1"/>
                <a:gd name="f54" fmla="*/ 113 f48 1"/>
                <a:gd name="f55" fmla="*/ 5 f49 1"/>
                <a:gd name="f56" fmla="*/ 53 f48 1"/>
                <a:gd name="f57" fmla="*/ 50 f49 1"/>
                <a:gd name="f58" fmla="*/ 6 f48 1"/>
                <a:gd name="f59" fmla="*/ 111 f49 1"/>
                <a:gd name="f60" fmla="*/ 25 f48 1"/>
                <a:gd name="f61" fmla="*/ 86 f49 1"/>
                <a:gd name="f62" fmla="*/ 27 f48 1"/>
                <a:gd name="f63" fmla="*/ 33 f49 1"/>
                <a:gd name="f64" fmla="*/ 34 f48 1"/>
                <a:gd name="f65" fmla="*/ 27 f49 1"/>
                <a:gd name="f66" fmla="*/ 88 f48 1"/>
                <a:gd name="f67" fmla="+- f50 0 f1"/>
                <a:gd name="f68" fmla="*/ f53 1 111"/>
                <a:gd name="f69" fmla="*/ f54 1 113"/>
                <a:gd name="f70" fmla="*/ f55 1 111"/>
                <a:gd name="f71" fmla="*/ f56 1 113"/>
                <a:gd name="f72" fmla="*/ f57 1 111"/>
                <a:gd name="f73" fmla="*/ f58 1 113"/>
                <a:gd name="f74" fmla="*/ f59 1 111"/>
                <a:gd name="f75" fmla="*/ f60 1 113"/>
                <a:gd name="f76" fmla="*/ f61 1 111"/>
                <a:gd name="f77" fmla="*/ f62 1 113"/>
                <a:gd name="f78" fmla="*/ f63 1 111"/>
                <a:gd name="f79" fmla="*/ f64 1 113"/>
                <a:gd name="f80" fmla="*/ f65 1 111"/>
                <a:gd name="f81" fmla="*/ f66 1 113"/>
                <a:gd name="f82" fmla="*/ 0 1 f51"/>
                <a:gd name="f83" fmla="*/ f45 1 f51"/>
                <a:gd name="f84" fmla="*/ 0 1 f52"/>
                <a:gd name="f85" fmla="*/ f46 1 f52"/>
                <a:gd name="f86" fmla="*/ f68 1 f51"/>
                <a:gd name="f87" fmla="*/ f69 1 f52"/>
                <a:gd name="f88" fmla="*/ f70 1 f51"/>
                <a:gd name="f89" fmla="*/ f71 1 f52"/>
                <a:gd name="f90" fmla="*/ f72 1 f51"/>
                <a:gd name="f91" fmla="*/ f73 1 f52"/>
                <a:gd name="f92" fmla="*/ f74 1 f51"/>
                <a:gd name="f93" fmla="*/ f75 1 f52"/>
                <a:gd name="f94" fmla="*/ f76 1 f51"/>
                <a:gd name="f95" fmla="*/ f77 1 f52"/>
                <a:gd name="f96" fmla="*/ f78 1 f51"/>
                <a:gd name="f97" fmla="*/ f79 1 f52"/>
                <a:gd name="f98" fmla="*/ f80 1 f51"/>
                <a:gd name="f99" fmla="*/ f81 1 f52"/>
                <a:gd name="f100" fmla="*/ f82 f42 1"/>
                <a:gd name="f101" fmla="*/ f83 f42 1"/>
                <a:gd name="f102" fmla="*/ f85 f43 1"/>
                <a:gd name="f103" fmla="*/ f84 f43 1"/>
                <a:gd name="f104" fmla="*/ f86 f42 1"/>
                <a:gd name="f105" fmla="*/ f87 f43 1"/>
                <a:gd name="f106" fmla="*/ f88 f42 1"/>
                <a:gd name="f107" fmla="*/ f89 f43 1"/>
                <a:gd name="f108" fmla="*/ f90 f42 1"/>
                <a:gd name="f109" fmla="*/ f91 f43 1"/>
                <a:gd name="f110" fmla="*/ f92 f42 1"/>
                <a:gd name="f111" fmla="*/ f93 f43 1"/>
                <a:gd name="f112" fmla="*/ f94 f42 1"/>
                <a:gd name="f113" fmla="*/ f95 f43 1"/>
                <a:gd name="f114" fmla="*/ f96 f42 1"/>
                <a:gd name="f115" fmla="*/ f97 f43 1"/>
                <a:gd name="f116" fmla="*/ f98 f42 1"/>
                <a:gd name="f117" fmla="*/ f99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104" y="f105"/>
                </a:cxn>
                <a:cxn ang="f67">
                  <a:pos x="f106" y="f107"/>
                </a:cxn>
                <a:cxn ang="f67">
                  <a:pos x="f108" y="f109"/>
                </a:cxn>
                <a:cxn ang="f67">
                  <a:pos x="f110" y="f111"/>
                </a:cxn>
                <a:cxn ang="f67">
                  <a:pos x="f112" y="f113"/>
                </a:cxn>
                <a:cxn ang="f67">
                  <a:pos x="f114" y="f115"/>
                </a:cxn>
                <a:cxn ang="f67">
                  <a:pos x="f116" y="f117"/>
                </a:cxn>
                <a:cxn ang="f67">
                  <a:pos x="f104" y="f105"/>
                </a:cxn>
              </a:cxnLst>
              <a:rect l="f100" t="f103" r="f101" b="f102"/>
              <a:pathLst>
                <a:path w="110" h="113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14" y="f15"/>
                    <a:pt x="f8" y="f16"/>
                    <a:pt x="f17" y="f18"/>
                  </a:cubicBezTo>
                  <a:cubicBezTo>
                    <a:pt x="f19" y="f5"/>
                    <a:pt x="f20" y="f9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26"/>
                  </a:cubicBezTo>
                  <a:cubicBezTo>
                    <a:pt x="f34" y="f35"/>
                    <a:pt x="f36" y="f37"/>
                    <a:pt x="f28" y="f38"/>
                  </a:cubicBezTo>
                  <a:cubicBezTo>
                    <a:pt x="f33" y="f10"/>
                    <a:pt x="f39" y="f40"/>
                    <a:pt x="f8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Freeform 82">
              <a:extLst>
                <a:ext uri="{FF2B5EF4-FFF2-40B4-BE49-F238E27FC236}">
                  <a16:creationId xmlns:a16="http://schemas.microsoft.com/office/drawing/2014/main" id="{C14C1AB8-4DD3-1011-C6C5-323A2A4D023E}"/>
                </a:ext>
              </a:extLst>
            </p:cNvPr>
            <p:cNvSpPr/>
            <p:nvPr/>
          </p:nvSpPr>
          <p:spPr>
            <a:xfrm>
              <a:off x="6429759" y="3215478"/>
              <a:ext cx="223835" cy="2270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2"/>
                <a:gd name="f7" fmla="val 83"/>
                <a:gd name="f8" fmla="val 73"/>
                <a:gd name="f9" fmla="val 6"/>
                <a:gd name="f10" fmla="val 81"/>
                <a:gd name="f11" fmla="val 10"/>
                <a:gd name="f12" fmla="val 77"/>
                <a:gd name="f13" fmla="val 18"/>
                <a:gd name="f14" fmla="val 69"/>
                <a:gd name="f15" fmla="val 31"/>
                <a:gd name="f16" fmla="val 64"/>
                <a:gd name="f17" fmla="val 46"/>
                <a:gd name="f18" fmla="val 57"/>
                <a:gd name="f19" fmla="val 60"/>
                <a:gd name="f20" fmla="val 56"/>
                <a:gd name="f21" fmla="val 63"/>
                <a:gd name="f22" fmla="val 53"/>
                <a:gd name="f23" fmla="val 65"/>
                <a:gd name="f24" fmla="val 50"/>
                <a:gd name="f25" fmla="val 67"/>
                <a:gd name="f26" fmla="val 47"/>
                <a:gd name="f27" fmla="val 42"/>
                <a:gd name="f28" fmla="val 39"/>
                <a:gd name="f29" fmla="val 72"/>
                <a:gd name="f30" fmla="val 28"/>
                <a:gd name="f31" fmla="val 14"/>
                <a:gd name="f32" fmla="val 79"/>
                <a:gd name="f33" fmla="val 19"/>
                <a:gd name="f34" fmla="val 49"/>
                <a:gd name="f35" fmla="val 43"/>
                <a:gd name="f36" fmla="val 21"/>
                <a:gd name="f37" fmla="+- 0 0 -90"/>
                <a:gd name="f38" fmla="*/ f3 1 82"/>
                <a:gd name="f39" fmla="*/ f4 1 83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82"/>
                <a:gd name="f48" fmla="*/ f44 1 83"/>
                <a:gd name="f49" fmla="*/ 73 f45 1"/>
                <a:gd name="f50" fmla="*/ 0 f44 1"/>
                <a:gd name="f51" fmla="*/ 77 f45 1"/>
                <a:gd name="f52" fmla="*/ 18 f44 1"/>
                <a:gd name="f53" fmla="*/ 57 f45 1"/>
                <a:gd name="f54" fmla="*/ 60 f44 1"/>
                <a:gd name="f55" fmla="*/ 50 f45 1"/>
                <a:gd name="f56" fmla="*/ 67 f44 1"/>
                <a:gd name="f57" fmla="*/ 39 f45 1"/>
                <a:gd name="f58" fmla="*/ 72 f44 1"/>
                <a:gd name="f59" fmla="*/ 0 f45 1"/>
                <a:gd name="f60" fmla="*/ 83 f44 1"/>
                <a:gd name="f61" fmla="+- f46 0 f1"/>
                <a:gd name="f62" fmla="*/ f49 1 82"/>
                <a:gd name="f63" fmla="*/ f50 1 83"/>
                <a:gd name="f64" fmla="*/ f51 1 82"/>
                <a:gd name="f65" fmla="*/ f52 1 83"/>
                <a:gd name="f66" fmla="*/ f53 1 82"/>
                <a:gd name="f67" fmla="*/ f54 1 83"/>
                <a:gd name="f68" fmla="*/ f55 1 82"/>
                <a:gd name="f69" fmla="*/ f56 1 83"/>
                <a:gd name="f70" fmla="*/ f57 1 82"/>
                <a:gd name="f71" fmla="*/ f58 1 83"/>
                <a:gd name="f72" fmla="*/ f59 1 82"/>
                <a:gd name="f73" fmla="*/ f60 1 83"/>
                <a:gd name="f74" fmla="*/ 0 1 f47"/>
                <a:gd name="f75" fmla="*/ f41 1 f47"/>
                <a:gd name="f76" fmla="*/ 0 1 f48"/>
                <a:gd name="f77" fmla="*/ f42 1 f48"/>
                <a:gd name="f78" fmla="*/ f62 1 f47"/>
                <a:gd name="f79" fmla="*/ f63 1 f48"/>
                <a:gd name="f80" fmla="*/ f64 1 f47"/>
                <a:gd name="f81" fmla="*/ f65 1 f48"/>
                <a:gd name="f82" fmla="*/ f66 1 f47"/>
                <a:gd name="f83" fmla="*/ f67 1 f48"/>
                <a:gd name="f84" fmla="*/ f68 1 f47"/>
                <a:gd name="f85" fmla="*/ f69 1 f48"/>
                <a:gd name="f86" fmla="*/ f70 1 f47"/>
                <a:gd name="f87" fmla="*/ f71 1 f48"/>
                <a:gd name="f88" fmla="*/ f72 1 f47"/>
                <a:gd name="f89" fmla="*/ f73 1 f48"/>
                <a:gd name="f90" fmla="*/ f74 f38 1"/>
                <a:gd name="f91" fmla="*/ f75 f38 1"/>
                <a:gd name="f92" fmla="*/ f77 f39 1"/>
                <a:gd name="f93" fmla="*/ f76 f39 1"/>
                <a:gd name="f94" fmla="*/ f78 f38 1"/>
                <a:gd name="f95" fmla="*/ f79 f39 1"/>
                <a:gd name="f96" fmla="*/ f80 f38 1"/>
                <a:gd name="f97" fmla="*/ f81 f39 1"/>
                <a:gd name="f98" fmla="*/ f82 f38 1"/>
                <a:gd name="f99" fmla="*/ f83 f39 1"/>
                <a:gd name="f100" fmla="*/ f84 f38 1"/>
                <a:gd name="f101" fmla="*/ f85 f39 1"/>
                <a:gd name="f102" fmla="*/ f86 f38 1"/>
                <a:gd name="f103" fmla="*/ f87 f39 1"/>
                <a:gd name="f104" fmla="*/ f88 f38 1"/>
                <a:gd name="f105" fmla="*/ f8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94" y="f95"/>
                </a:cxn>
                <a:cxn ang="f61">
                  <a:pos x="f96" y="f97"/>
                </a:cxn>
                <a:cxn ang="f61">
                  <a:pos x="f98" y="f99"/>
                </a:cxn>
                <a:cxn ang="f61">
                  <a:pos x="f100" y="f101"/>
                </a:cxn>
                <a:cxn ang="f61">
                  <a:pos x="f102" y="f103"/>
                </a:cxn>
                <a:cxn ang="f61">
                  <a:pos x="f104" y="f105"/>
                </a:cxn>
                <a:cxn ang="f61">
                  <a:pos x="f94" y="f95"/>
                </a:cxn>
              </a:cxnLst>
              <a:rect l="f90" t="f93" r="f91" b="f92"/>
              <a:pathLst>
                <a:path w="82" h="83">
                  <a:moveTo>
                    <a:pt x="f8" y="f5"/>
                  </a:moveTo>
                  <a:cubicBezTo>
                    <a:pt x="f6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14"/>
                    <a:pt x="f27" y="f14"/>
                    <a:pt x="f28" y="f29"/>
                  </a:cubicBezTo>
                  <a:cubicBezTo>
                    <a:pt x="f30" y="f10"/>
                    <a:pt x="f31" y="f32"/>
                    <a:pt x="f5" y="f7"/>
                  </a:cubicBezTo>
                  <a:cubicBezTo>
                    <a:pt x="f33" y="f34"/>
                    <a:pt x="f35" y="f36"/>
                    <a:pt x="f8" y="f5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Freeform 83">
              <a:extLst>
                <a:ext uri="{FF2B5EF4-FFF2-40B4-BE49-F238E27FC236}">
                  <a16:creationId xmlns:a16="http://schemas.microsoft.com/office/drawing/2014/main" id="{C2C91888-17CF-4A1A-2DCC-537B260ABA0E}"/>
                </a:ext>
              </a:extLst>
            </p:cNvPr>
            <p:cNvSpPr/>
            <p:nvPr/>
          </p:nvSpPr>
          <p:spPr>
            <a:xfrm>
              <a:off x="7196529" y="3215478"/>
              <a:ext cx="222254" cy="2270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2"/>
                <a:gd name="f7" fmla="val 83"/>
                <a:gd name="f8" fmla="val 67"/>
                <a:gd name="f9" fmla="val 80"/>
                <a:gd name="f10" fmla="val 54"/>
                <a:gd name="f11" fmla="val 78"/>
                <a:gd name="f12" fmla="val 41"/>
                <a:gd name="f13" fmla="val 72"/>
                <a:gd name="f14" fmla="val 30"/>
                <a:gd name="f15" fmla="val 66"/>
                <a:gd name="f16" fmla="val 24"/>
                <a:gd name="f17" fmla="val 60"/>
                <a:gd name="f18" fmla="val 21"/>
                <a:gd name="f19" fmla="val 48"/>
                <a:gd name="f20" fmla="val 17"/>
                <a:gd name="f21" fmla="val 38"/>
                <a:gd name="f22" fmla="val 11"/>
                <a:gd name="f23" fmla="val 28"/>
                <a:gd name="f24" fmla="val 6"/>
                <a:gd name="f25" fmla="val 18"/>
                <a:gd name="f26" fmla="val 1"/>
                <a:gd name="f27" fmla="val 9"/>
                <a:gd name="f28" fmla="val 8"/>
                <a:gd name="f29" fmla="val 39"/>
                <a:gd name="f30" fmla="val 63"/>
                <a:gd name="f31" fmla="val 49"/>
                <a:gd name="f32" fmla="+- 0 0 -90"/>
                <a:gd name="f33" fmla="*/ f3 1 82"/>
                <a:gd name="f34" fmla="*/ f4 1 83"/>
                <a:gd name="f35" fmla="val f5"/>
                <a:gd name="f36" fmla="val f6"/>
                <a:gd name="f37" fmla="val f7"/>
                <a:gd name="f38" fmla="*/ f32 f0 1"/>
                <a:gd name="f39" fmla="+- f37 0 f35"/>
                <a:gd name="f40" fmla="+- f36 0 f35"/>
                <a:gd name="f41" fmla="*/ f38 1 f2"/>
                <a:gd name="f42" fmla="*/ f40 1 82"/>
                <a:gd name="f43" fmla="*/ f39 1 83"/>
                <a:gd name="f44" fmla="*/ 82 f40 1"/>
                <a:gd name="f45" fmla="*/ 83 f39 1"/>
                <a:gd name="f46" fmla="*/ 41 f40 1"/>
                <a:gd name="f47" fmla="*/ 72 f39 1"/>
                <a:gd name="f48" fmla="*/ 21 f40 1"/>
                <a:gd name="f49" fmla="*/ 48 f39 1"/>
                <a:gd name="f50" fmla="*/ 6 f40 1"/>
                <a:gd name="f51" fmla="*/ 18 f39 1"/>
                <a:gd name="f52" fmla="*/ 8 f40 1"/>
                <a:gd name="f53" fmla="*/ 0 f39 1"/>
                <a:gd name="f54" fmla="+- f41 0 f1"/>
                <a:gd name="f55" fmla="*/ f44 1 82"/>
                <a:gd name="f56" fmla="*/ f45 1 83"/>
                <a:gd name="f57" fmla="*/ f46 1 82"/>
                <a:gd name="f58" fmla="*/ f47 1 83"/>
                <a:gd name="f59" fmla="*/ f48 1 82"/>
                <a:gd name="f60" fmla="*/ f49 1 83"/>
                <a:gd name="f61" fmla="*/ f50 1 82"/>
                <a:gd name="f62" fmla="*/ f51 1 83"/>
                <a:gd name="f63" fmla="*/ f52 1 82"/>
                <a:gd name="f64" fmla="*/ f53 1 83"/>
                <a:gd name="f65" fmla="*/ 0 1 f42"/>
                <a:gd name="f66" fmla="*/ f36 1 f42"/>
                <a:gd name="f67" fmla="*/ 0 1 f43"/>
                <a:gd name="f68" fmla="*/ f37 1 f43"/>
                <a:gd name="f69" fmla="*/ f55 1 f42"/>
                <a:gd name="f70" fmla="*/ f56 1 f43"/>
                <a:gd name="f71" fmla="*/ f57 1 f42"/>
                <a:gd name="f72" fmla="*/ f58 1 f43"/>
                <a:gd name="f73" fmla="*/ f59 1 f42"/>
                <a:gd name="f74" fmla="*/ f60 1 f43"/>
                <a:gd name="f75" fmla="*/ f61 1 f42"/>
                <a:gd name="f76" fmla="*/ f62 1 f43"/>
                <a:gd name="f77" fmla="*/ f63 1 f42"/>
                <a:gd name="f78" fmla="*/ f64 1 f43"/>
                <a:gd name="f79" fmla="*/ f65 f33 1"/>
                <a:gd name="f80" fmla="*/ f66 f33 1"/>
                <a:gd name="f81" fmla="*/ f68 f34 1"/>
                <a:gd name="f82" fmla="*/ f67 f34 1"/>
                <a:gd name="f83" fmla="*/ f69 f33 1"/>
                <a:gd name="f84" fmla="*/ f70 f34 1"/>
                <a:gd name="f85" fmla="*/ f71 f33 1"/>
                <a:gd name="f86" fmla="*/ f72 f34 1"/>
                <a:gd name="f87" fmla="*/ f73 f33 1"/>
                <a:gd name="f88" fmla="*/ f74 f34 1"/>
                <a:gd name="f89" fmla="*/ f75 f33 1"/>
                <a:gd name="f90" fmla="*/ f76 f34 1"/>
                <a:gd name="f91" fmla="*/ f77 f33 1"/>
                <a:gd name="f92" fmla="*/ f78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4">
                  <a:pos x="f83" y="f84"/>
                </a:cxn>
                <a:cxn ang="f54">
                  <a:pos x="f85" y="f86"/>
                </a:cxn>
                <a:cxn ang="f54">
                  <a:pos x="f87" y="f88"/>
                </a:cxn>
                <a:cxn ang="f54">
                  <a:pos x="f89" y="f90"/>
                </a:cxn>
                <a:cxn ang="f54">
                  <a:pos x="f91" y="f92"/>
                </a:cxn>
                <a:cxn ang="f54">
                  <a:pos x="f83" y="f84"/>
                </a:cxn>
              </a:cxnLst>
              <a:rect l="f79" t="f82" r="f80" b="f81"/>
              <a:pathLst>
                <a:path w="82" h="83">
                  <a:moveTo>
                    <a:pt x="f6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5" y="f27"/>
                    <a:pt x="f28" y="f5"/>
                  </a:cubicBezTo>
                  <a:cubicBezTo>
                    <a:pt x="f29" y="f18"/>
                    <a:pt x="f30" y="f31"/>
                    <a:pt x="f6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Freeform 84">
              <a:extLst>
                <a:ext uri="{FF2B5EF4-FFF2-40B4-BE49-F238E27FC236}">
                  <a16:creationId xmlns:a16="http://schemas.microsoft.com/office/drawing/2014/main" id="{B0C7C997-EA69-8F8D-6DF0-66696841CC3F}"/>
                </a:ext>
              </a:extLst>
            </p:cNvPr>
            <p:cNvSpPr/>
            <p:nvPr/>
          </p:nvSpPr>
          <p:spPr>
            <a:xfrm>
              <a:off x="7113977" y="2715420"/>
              <a:ext cx="136529" cy="1476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"/>
                <a:gd name="f7" fmla="val 54"/>
                <a:gd name="f8" fmla="val 40"/>
                <a:gd name="f9" fmla="val 26"/>
                <a:gd name="f10" fmla="val 39"/>
                <a:gd name="f11" fmla="val 13"/>
                <a:gd name="f12" fmla="val 24"/>
                <a:gd name="f13" fmla="val 10"/>
                <a:gd name="f14" fmla="val 9"/>
                <a:gd name="f15" fmla="val 29"/>
                <a:gd name="f16" fmla="val 4"/>
                <a:gd name="f17" fmla="val 38"/>
                <a:gd name="f18" fmla="val 14"/>
                <a:gd name="f19" fmla="val 49"/>
                <a:gd name="f20" fmla="val 25"/>
                <a:gd name="f21" fmla="val 43"/>
                <a:gd name="f22" fmla="+- 0 0 -90"/>
                <a:gd name="f23" fmla="*/ f3 1 50"/>
                <a:gd name="f24" fmla="*/ f4 1 54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50"/>
                <a:gd name="f33" fmla="*/ f29 1 54"/>
                <a:gd name="f34" fmla="*/ 40 f30 1"/>
                <a:gd name="f35" fmla="*/ 54 f29 1"/>
                <a:gd name="f36" fmla="*/ 0 f30 1"/>
                <a:gd name="f37" fmla="*/ 10 f29 1"/>
                <a:gd name="f38" fmla="*/ 38 f30 1"/>
                <a:gd name="f39" fmla="*/ 14 f29 1"/>
                <a:gd name="f40" fmla="+- f31 0 f1"/>
                <a:gd name="f41" fmla="*/ f34 1 50"/>
                <a:gd name="f42" fmla="*/ f35 1 54"/>
                <a:gd name="f43" fmla="*/ f36 1 50"/>
                <a:gd name="f44" fmla="*/ f37 1 54"/>
                <a:gd name="f45" fmla="*/ f38 1 50"/>
                <a:gd name="f46" fmla="*/ f39 1 54"/>
                <a:gd name="f47" fmla="*/ 0 1 f32"/>
                <a:gd name="f48" fmla="*/ f26 1 f32"/>
                <a:gd name="f49" fmla="*/ 0 1 f33"/>
                <a:gd name="f50" fmla="*/ f27 1 f33"/>
                <a:gd name="f51" fmla="*/ f41 1 f32"/>
                <a:gd name="f52" fmla="*/ f42 1 f33"/>
                <a:gd name="f53" fmla="*/ f43 1 f32"/>
                <a:gd name="f54" fmla="*/ f44 1 f33"/>
                <a:gd name="f55" fmla="*/ f45 1 f32"/>
                <a:gd name="f56" fmla="*/ f46 1 f33"/>
                <a:gd name="f57" fmla="*/ f47 f23 1"/>
                <a:gd name="f58" fmla="*/ f48 f23 1"/>
                <a:gd name="f59" fmla="*/ f50 f24 1"/>
                <a:gd name="f60" fmla="*/ f49 f24 1"/>
                <a:gd name="f61" fmla="*/ f51 f23 1"/>
                <a:gd name="f62" fmla="*/ f52 f24 1"/>
                <a:gd name="f63" fmla="*/ f53 f23 1"/>
                <a:gd name="f64" fmla="*/ f54 f24 1"/>
                <a:gd name="f65" fmla="*/ f55 f23 1"/>
                <a:gd name="f66" fmla="*/ f56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1" y="f62"/>
                </a:cxn>
                <a:cxn ang="f40">
                  <a:pos x="f63" y="f64"/>
                </a:cxn>
                <a:cxn ang="f40">
                  <a:pos x="f65" y="f66"/>
                </a:cxn>
                <a:cxn ang="f40">
                  <a:pos x="f61" y="f62"/>
                </a:cxn>
              </a:cxnLst>
              <a:rect l="f57" t="f60" r="f58" b="f59"/>
              <a:pathLst>
                <a:path w="50" h="54">
                  <a:moveTo>
                    <a:pt x="f8" y="f7"/>
                  </a:moveTo>
                  <a:cubicBezTo>
                    <a:pt x="f9" y="f10"/>
                    <a:pt x="f11" y="f12"/>
                    <a:pt x="f5" y="f13"/>
                  </a:cubicBezTo>
                  <a:cubicBezTo>
                    <a:pt x="f14" y="f5"/>
                    <a:pt x="f15" y="f16"/>
                    <a:pt x="f17" y="f18"/>
                  </a:cubicBezTo>
                  <a:cubicBezTo>
                    <a:pt x="f19" y="f20"/>
                    <a:pt x="f6" y="f21"/>
                    <a:pt x="f8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Freeform 85">
              <a:extLst>
                <a:ext uri="{FF2B5EF4-FFF2-40B4-BE49-F238E27FC236}">
                  <a16:creationId xmlns:a16="http://schemas.microsoft.com/office/drawing/2014/main" id="{1CEC131E-E723-7281-EF1B-22D8F8B91ED7}"/>
                </a:ext>
              </a:extLst>
            </p:cNvPr>
            <p:cNvSpPr/>
            <p:nvPr/>
          </p:nvSpPr>
          <p:spPr>
            <a:xfrm>
              <a:off x="6605973" y="2721766"/>
              <a:ext cx="134938" cy="1365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"/>
                <a:gd name="f7" fmla="val 50"/>
                <a:gd name="f8" fmla="val 8"/>
                <a:gd name="f9" fmla="val 38"/>
                <a:gd name="f10" fmla="val 1"/>
                <a:gd name="f11" fmla="val 23"/>
                <a:gd name="f12" fmla="val 11"/>
                <a:gd name="f13" fmla="val 12"/>
                <a:gd name="f14" fmla="val 22"/>
                <a:gd name="f15" fmla="val 37"/>
                <a:gd name="f16" fmla="val 7"/>
                <a:gd name="f17" fmla="val 35"/>
                <a:gd name="f18" fmla="val 21"/>
                <a:gd name="f19" fmla="val 36"/>
                <a:gd name="f20" fmla="+- 0 0 -90"/>
                <a:gd name="f21" fmla="*/ f3 1 49"/>
                <a:gd name="f22" fmla="*/ f4 1 50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49"/>
                <a:gd name="f31" fmla="*/ f27 1 50"/>
                <a:gd name="f32" fmla="*/ 8 f28 1"/>
                <a:gd name="f33" fmla="*/ 50 f27 1"/>
                <a:gd name="f34" fmla="*/ 11 f28 1"/>
                <a:gd name="f35" fmla="*/ 12 f27 1"/>
                <a:gd name="f36" fmla="*/ 49 f28 1"/>
                <a:gd name="f37" fmla="*/ 7 f27 1"/>
                <a:gd name="f38" fmla="+- f29 0 f1"/>
                <a:gd name="f39" fmla="*/ f32 1 49"/>
                <a:gd name="f40" fmla="*/ f33 1 50"/>
                <a:gd name="f41" fmla="*/ f34 1 49"/>
                <a:gd name="f42" fmla="*/ f35 1 50"/>
                <a:gd name="f43" fmla="*/ f36 1 49"/>
                <a:gd name="f44" fmla="*/ f37 1 50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49" h="50">
                  <a:moveTo>
                    <a:pt x="f8" y="f7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0"/>
                    <a:pt x="f15" y="f5"/>
                    <a:pt x="f6" y="f16"/>
                  </a:cubicBezTo>
                  <a:cubicBezTo>
                    <a:pt x="f17" y="f18"/>
                    <a:pt x="f14" y="f19"/>
                    <a:pt x="f8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Freeform 86">
              <a:extLst>
                <a:ext uri="{FF2B5EF4-FFF2-40B4-BE49-F238E27FC236}">
                  <a16:creationId xmlns:a16="http://schemas.microsoft.com/office/drawing/2014/main" id="{850C0B20-2AC9-DCDC-48C2-996EAA0423FE}"/>
                </a:ext>
              </a:extLst>
            </p:cNvPr>
            <p:cNvSpPr/>
            <p:nvPr/>
          </p:nvSpPr>
          <p:spPr>
            <a:xfrm>
              <a:off x="7388608" y="3479008"/>
              <a:ext cx="101598" cy="1746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"/>
                <a:gd name="f7" fmla="val 64"/>
                <a:gd name="f8" fmla="val 18"/>
                <a:gd name="f9" fmla="val 41"/>
                <a:gd name="f10" fmla="val 14"/>
                <a:gd name="f11" fmla="val 20"/>
                <a:gd name="f12" fmla="val 1"/>
                <a:gd name="f13" fmla="val 13"/>
                <a:gd name="f14" fmla="val 29"/>
                <a:gd name="f15" fmla="val 33"/>
                <a:gd name="f16" fmla="val 27"/>
                <a:gd name="f17" fmla="val 31"/>
                <a:gd name="f18" fmla="val 56"/>
                <a:gd name="f19" fmla="+- 0 0 -90"/>
                <a:gd name="f20" fmla="*/ f3 1 37"/>
                <a:gd name="f21" fmla="*/ f4 1 64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37"/>
                <a:gd name="f30" fmla="*/ f26 1 64"/>
                <a:gd name="f31" fmla="*/ 18 f27 1"/>
                <a:gd name="f32" fmla="*/ 64 f26 1"/>
                <a:gd name="f33" fmla="*/ 0 f27 1"/>
                <a:gd name="f34" fmla="*/ 1 f26 1"/>
                <a:gd name="f35" fmla="*/ 33 f27 1"/>
                <a:gd name="f36" fmla="*/ 27 f26 1"/>
                <a:gd name="f37" fmla="+- f28 0 f1"/>
                <a:gd name="f38" fmla="*/ f31 1 37"/>
                <a:gd name="f39" fmla="*/ f32 1 64"/>
                <a:gd name="f40" fmla="*/ f33 1 37"/>
                <a:gd name="f41" fmla="*/ f34 1 64"/>
                <a:gd name="f42" fmla="*/ f35 1 37"/>
                <a:gd name="f43" fmla="*/ f36 1 64"/>
                <a:gd name="f44" fmla="*/ 0 1 f29"/>
                <a:gd name="f45" fmla="*/ f23 1 f29"/>
                <a:gd name="f46" fmla="*/ 0 1 f30"/>
                <a:gd name="f47" fmla="*/ f24 1 f30"/>
                <a:gd name="f48" fmla="*/ f38 1 f29"/>
                <a:gd name="f49" fmla="*/ f39 1 f30"/>
                <a:gd name="f50" fmla="*/ f40 1 f29"/>
                <a:gd name="f51" fmla="*/ f41 1 f30"/>
                <a:gd name="f52" fmla="*/ f42 1 f29"/>
                <a:gd name="f53" fmla="*/ f43 1 f30"/>
                <a:gd name="f54" fmla="*/ f44 f20 1"/>
                <a:gd name="f55" fmla="*/ f45 f20 1"/>
                <a:gd name="f56" fmla="*/ f47 f21 1"/>
                <a:gd name="f57" fmla="*/ f46 f21 1"/>
                <a:gd name="f58" fmla="*/ f48 f20 1"/>
                <a:gd name="f59" fmla="*/ f49 f21 1"/>
                <a:gd name="f60" fmla="*/ f50 f20 1"/>
                <a:gd name="f61" fmla="*/ f51 f21 1"/>
                <a:gd name="f62" fmla="*/ f52 f20 1"/>
                <a:gd name="f63" fmla="*/ f53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58" y="f59"/>
                </a:cxn>
                <a:cxn ang="f37">
                  <a:pos x="f60" y="f61"/>
                </a:cxn>
                <a:cxn ang="f37">
                  <a:pos x="f62" y="f63"/>
                </a:cxn>
                <a:cxn ang="f37">
                  <a:pos x="f58" y="f59"/>
                </a:cxn>
              </a:cxnLst>
              <a:rect l="f54" t="f57" r="f55" b="f56"/>
              <a:pathLst>
                <a:path w="37" h="64">
                  <a:moveTo>
                    <a:pt x="f8" y="f7"/>
                  </a:moveTo>
                  <a:cubicBezTo>
                    <a:pt x="f8" y="f9"/>
                    <a:pt x="f10" y="f11"/>
                    <a:pt x="f5" y="f12"/>
                  </a:cubicBezTo>
                  <a:cubicBezTo>
                    <a:pt x="f13" y="f5"/>
                    <a:pt x="f14" y="f13"/>
                    <a:pt x="f15" y="f16"/>
                  </a:cubicBezTo>
                  <a:cubicBezTo>
                    <a:pt x="f6" y="f9"/>
                    <a:pt x="f17" y="f18"/>
                    <a:pt x="f8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Freeform 87">
              <a:extLst>
                <a:ext uri="{FF2B5EF4-FFF2-40B4-BE49-F238E27FC236}">
                  <a16:creationId xmlns:a16="http://schemas.microsoft.com/office/drawing/2014/main" id="{FFDB7517-A5C2-6EB7-5076-34B6FEDF97C7}"/>
                </a:ext>
              </a:extLst>
            </p:cNvPr>
            <p:cNvSpPr/>
            <p:nvPr/>
          </p:nvSpPr>
          <p:spPr>
            <a:xfrm>
              <a:off x="6358326" y="3479008"/>
              <a:ext cx="101598" cy="1777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"/>
                <a:gd name="f7" fmla="val 65"/>
                <a:gd name="f8" fmla="val 19"/>
                <a:gd name="f9" fmla="val 6"/>
                <a:gd name="f10" fmla="val 55"/>
                <a:gd name="f11" fmla="val 41"/>
                <a:gd name="f12" fmla="val 4"/>
                <a:gd name="f13" fmla="val 27"/>
                <a:gd name="f14" fmla="val 8"/>
                <a:gd name="f15" fmla="val 13"/>
                <a:gd name="f16" fmla="val 22"/>
                <a:gd name="f17" fmla="val 1"/>
                <a:gd name="f18" fmla="val 24"/>
                <a:gd name="f19" fmla="val 20"/>
                <a:gd name="f20" fmla="val 18"/>
                <a:gd name="f21" fmla="+- 0 0 -90"/>
                <a:gd name="f22" fmla="*/ f3 1 37"/>
                <a:gd name="f23" fmla="*/ f4 1 65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37"/>
                <a:gd name="f32" fmla="*/ f28 1 65"/>
                <a:gd name="f33" fmla="*/ 19 f29 1"/>
                <a:gd name="f34" fmla="*/ 65 f28 1"/>
                <a:gd name="f35" fmla="*/ 4 f29 1"/>
                <a:gd name="f36" fmla="*/ 27 f28 1"/>
                <a:gd name="f37" fmla="*/ 37 f29 1"/>
                <a:gd name="f38" fmla="*/ 0 f28 1"/>
                <a:gd name="f39" fmla="+- f30 0 f1"/>
                <a:gd name="f40" fmla="*/ f33 1 37"/>
                <a:gd name="f41" fmla="*/ f34 1 65"/>
                <a:gd name="f42" fmla="*/ f35 1 37"/>
                <a:gd name="f43" fmla="*/ f36 1 65"/>
                <a:gd name="f44" fmla="*/ f37 1 37"/>
                <a:gd name="f45" fmla="*/ f38 1 65"/>
                <a:gd name="f46" fmla="*/ 0 1 f31"/>
                <a:gd name="f47" fmla="*/ f25 1 f31"/>
                <a:gd name="f48" fmla="*/ 0 1 f32"/>
                <a:gd name="f49" fmla="*/ f26 1 f32"/>
                <a:gd name="f50" fmla="*/ f40 1 f31"/>
                <a:gd name="f51" fmla="*/ f41 1 f32"/>
                <a:gd name="f52" fmla="*/ f42 1 f31"/>
                <a:gd name="f53" fmla="*/ f43 1 f32"/>
                <a:gd name="f54" fmla="*/ f44 1 f31"/>
                <a:gd name="f55" fmla="*/ f45 1 f32"/>
                <a:gd name="f56" fmla="*/ f46 f22 1"/>
                <a:gd name="f57" fmla="*/ f47 f22 1"/>
                <a:gd name="f58" fmla="*/ f49 f23 1"/>
                <a:gd name="f59" fmla="*/ f48 f23 1"/>
                <a:gd name="f60" fmla="*/ f50 f22 1"/>
                <a:gd name="f61" fmla="*/ f51 f23 1"/>
                <a:gd name="f62" fmla="*/ f52 f22 1"/>
                <a:gd name="f63" fmla="*/ f53 f23 1"/>
                <a:gd name="f64" fmla="*/ f54 f22 1"/>
                <a:gd name="f65" fmla="*/ f55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0" y="f61"/>
                </a:cxn>
                <a:cxn ang="f39">
                  <a:pos x="f62" y="f63"/>
                </a:cxn>
                <a:cxn ang="f39">
                  <a:pos x="f64" y="f65"/>
                </a:cxn>
                <a:cxn ang="f39">
                  <a:pos x="f60" y="f61"/>
                </a:cxn>
              </a:cxnLst>
              <a:rect l="f56" t="f59" r="f57" b="f58"/>
              <a:pathLst>
                <a:path w="37" h="65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14" y="f15"/>
                    <a:pt x="f16" y="f17"/>
                    <a:pt x="f6" y="f5"/>
                  </a:cubicBezTo>
                  <a:cubicBezTo>
                    <a:pt x="f18" y="f19"/>
                    <a:pt x="f20" y="f11"/>
                    <a:pt x="f8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Freeform 88">
              <a:extLst>
                <a:ext uri="{FF2B5EF4-FFF2-40B4-BE49-F238E27FC236}">
                  <a16:creationId xmlns:a16="http://schemas.microsoft.com/office/drawing/2014/main" id="{8297AE6F-78E6-B718-B6AB-108F24127B98}"/>
                </a:ext>
              </a:extLst>
            </p:cNvPr>
            <p:cNvSpPr/>
            <p:nvPr/>
          </p:nvSpPr>
          <p:spPr>
            <a:xfrm>
              <a:off x="6882204" y="3017044"/>
              <a:ext cx="84133" cy="65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"/>
                <a:gd name="f7" fmla="val 24"/>
                <a:gd name="f8" fmla="val 16"/>
                <a:gd name="f9" fmla="val 5"/>
                <a:gd name="f10" fmla="val 10"/>
                <a:gd name="f11" fmla="val 22"/>
                <a:gd name="f12" fmla="val 9"/>
                <a:gd name="f13" fmla="val 4"/>
                <a:gd name="f14" fmla="val 7"/>
                <a:gd name="f15" fmla="+- 0 0 -90"/>
                <a:gd name="f16" fmla="*/ f3 1 31"/>
                <a:gd name="f17" fmla="*/ f4 1 24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31"/>
                <a:gd name="f26" fmla="*/ f22 1 24"/>
                <a:gd name="f27" fmla="*/ 16 f23 1"/>
                <a:gd name="f28" fmla="*/ 0 f22 1"/>
                <a:gd name="f29" fmla="*/ 31 f23 1"/>
                <a:gd name="f30" fmla="*/ 10 f22 1"/>
                <a:gd name="f31" fmla="*/ 24 f22 1"/>
                <a:gd name="f32" fmla="*/ 0 f23 1"/>
                <a:gd name="f33" fmla="+- f24 0 f1"/>
                <a:gd name="f34" fmla="*/ f27 1 31"/>
                <a:gd name="f35" fmla="*/ f28 1 24"/>
                <a:gd name="f36" fmla="*/ f29 1 31"/>
                <a:gd name="f37" fmla="*/ f30 1 24"/>
                <a:gd name="f38" fmla="*/ f31 1 24"/>
                <a:gd name="f39" fmla="*/ f32 1 31"/>
                <a:gd name="f40" fmla="*/ 0 1 f25"/>
                <a:gd name="f41" fmla="*/ f19 1 f25"/>
                <a:gd name="f42" fmla="*/ 0 1 f26"/>
                <a:gd name="f43" fmla="*/ f20 1 f26"/>
                <a:gd name="f44" fmla="*/ f34 1 f25"/>
                <a:gd name="f45" fmla="*/ f35 1 f26"/>
                <a:gd name="f46" fmla="*/ f36 1 f25"/>
                <a:gd name="f47" fmla="*/ f37 1 f26"/>
                <a:gd name="f48" fmla="*/ f38 1 f26"/>
                <a:gd name="f49" fmla="*/ f39 1 f25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7 1"/>
                <a:gd name="f59" fmla="*/ f49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4" y="f58"/>
                </a:cxn>
                <a:cxn ang="f33">
                  <a:pos x="f59" y="f57"/>
                </a:cxn>
                <a:cxn ang="f33">
                  <a:pos x="f54" y="f55"/>
                </a:cxn>
              </a:cxnLst>
              <a:rect l="f50" t="f53" r="f51" b="f52"/>
              <a:pathLst>
                <a:path w="31" h="24">
                  <a:moveTo>
                    <a:pt x="f8" y="f5"/>
                  </a:moveTo>
                  <a:cubicBezTo>
                    <a:pt x="f7" y="f5"/>
                    <a:pt x="f6" y="f9"/>
                    <a:pt x="f6" y="f10"/>
                  </a:cubicBezTo>
                  <a:cubicBezTo>
                    <a:pt x="f6" y="f8"/>
                    <a:pt x="f11" y="f7"/>
                    <a:pt x="f8" y="f7"/>
                  </a:cubicBezTo>
                  <a:cubicBezTo>
                    <a:pt x="f12" y="f7"/>
                    <a:pt x="f5" y="f8"/>
                    <a:pt x="f5" y="f10"/>
                  </a:cubicBezTo>
                  <a:cubicBezTo>
                    <a:pt x="f5" y="f13"/>
                    <a:pt x="f14" y="f5"/>
                    <a:pt x="f8" y="f5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Freeform 89">
              <a:extLst>
                <a:ext uri="{FF2B5EF4-FFF2-40B4-BE49-F238E27FC236}">
                  <a16:creationId xmlns:a16="http://schemas.microsoft.com/office/drawing/2014/main" id="{59B13D8E-05F6-2731-C910-9DAA65327544}"/>
                </a:ext>
              </a:extLst>
            </p:cNvPr>
            <p:cNvSpPr/>
            <p:nvPr/>
          </p:nvSpPr>
          <p:spPr>
            <a:xfrm>
              <a:off x="8075999" y="2912272"/>
              <a:ext cx="123828" cy="1206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44"/>
                <a:gd name="f8" fmla="val 22"/>
                <a:gd name="f9" fmla="val 1"/>
                <a:gd name="f10" fmla="val 34"/>
                <a:gd name="f11" fmla="val 10"/>
                <a:gd name="f12" fmla="val 35"/>
                <a:gd name="f13" fmla="val 23"/>
                <a:gd name="f14" fmla="val 11"/>
                <a:gd name="f15" fmla="val 21"/>
                <a:gd name="f16" fmla="val 32"/>
                <a:gd name="f17" fmla="val 24"/>
                <a:gd name="f18" fmla="val 26"/>
                <a:gd name="f19" fmla="val 29"/>
                <a:gd name="f20" fmla="val 30"/>
                <a:gd name="f21" fmla="val 25"/>
                <a:gd name="f22" fmla="val 20"/>
                <a:gd name="f23" fmla="val 16"/>
                <a:gd name="f24" fmla="val 15"/>
                <a:gd name="f25" fmla="val 18"/>
                <a:gd name="f26" fmla="val 14"/>
                <a:gd name="f27" fmla="val 19"/>
                <a:gd name="f28" fmla="+- 0 0 -90"/>
                <a:gd name="f29" fmla="*/ f3 1 45"/>
                <a:gd name="f30" fmla="*/ f4 1 44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45"/>
                <a:gd name="f39" fmla="*/ f35 1 44"/>
                <a:gd name="f40" fmla="*/ 22 f36 1"/>
                <a:gd name="f41" fmla="*/ 1 f35 1"/>
                <a:gd name="f42" fmla="*/ 45 f36 1"/>
                <a:gd name="f43" fmla="*/ 22 f35 1"/>
                <a:gd name="f44" fmla="*/ 23 f36 1"/>
                <a:gd name="f45" fmla="*/ 44 f35 1"/>
                <a:gd name="f46" fmla="*/ 1 f36 1"/>
                <a:gd name="f47" fmla="*/ 23 f35 1"/>
                <a:gd name="f48" fmla="*/ 21 f36 1"/>
                <a:gd name="f49" fmla="*/ 32 f35 1"/>
                <a:gd name="f50" fmla="*/ 24 f36 1"/>
                <a:gd name="f51" fmla="*/ 30 f36 1"/>
                <a:gd name="f52" fmla="*/ 15 f35 1"/>
                <a:gd name="f53" fmla="*/ 15 f36 1"/>
                <a:gd name="f54" fmla="+- f37 0 f1"/>
                <a:gd name="f55" fmla="*/ f40 1 45"/>
                <a:gd name="f56" fmla="*/ f41 1 44"/>
                <a:gd name="f57" fmla="*/ f42 1 45"/>
                <a:gd name="f58" fmla="*/ f43 1 44"/>
                <a:gd name="f59" fmla="*/ f44 1 45"/>
                <a:gd name="f60" fmla="*/ f45 1 44"/>
                <a:gd name="f61" fmla="*/ f46 1 45"/>
                <a:gd name="f62" fmla="*/ f47 1 44"/>
                <a:gd name="f63" fmla="*/ f48 1 45"/>
                <a:gd name="f64" fmla="*/ f49 1 44"/>
                <a:gd name="f65" fmla="*/ f50 1 45"/>
                <a:gd name="f66" fmla="*/ f51 1 45"/>
                <a:gd name="f67" fmla="*/ f52 1 44"/>
                <a:gd name="f68" fmla="*/ f53 1 45"/>
                <a:gd name="f69" fmla="*/ 0 1 f38"/>
                <a:gd name="f70" fmla="*/ f32 1 f38"/>
                <a:gd name="f71" fmla="*/ 0 1 f39"/>
                <a:gd name="f72" fmla="*/ f33 1 f39"/>
                <a:gd name="f73" fmla="*/ f55 1 f38"/>
                <a:gd name="f74" fmla="*/ f56 1 f39"/>
                <a:gd name="f75" fmla="*/ f57 1 f38"/>
                <a:gd name="f76" fmla="*/ f58 1 f39"/>
                <a:gd name="f77" fmla="*/ f59 1 f38"/>
                <a:gd name="f78" fmla="*/ f60 1 f39"/>
                <a:gd name="f79" fmla="*/ f61 1 f38"/>
                <a:gd name="f80" fmla="*/ f62 1 f39"/>
                <a:gd name="f81" fmla="*/ f63 1 f38"/>
                <a:gd name="f82" fmla="*/ f64 1 f39"/>
                <a:gd name="f83" fmla="*/ f65 1 f38"/>
                <a:gd name="f84" fmla="*/ f66 1 f38"/>
                <a:gd name="f85" fmla="*/ f67 1 f39"/>
                <a:gd name="f86" fmla="*/ f68 1 f38"/>
                <a:gd name="f87" fmla="*/ f69 f29 1"/>
                <a:gd name="f88" fmla="*/ f70 f29 1"/>
                <a:gd name="f89" fmla="*/ f72 f30 1"/>
                <a:gd name="f90" fmla="*/ f71 f30 1"/>
                <a:gd name="f91" fmla="*/ f73 f29 1"/>
                <a:gd name="f92" fmla="*/ f74 f30 1"/>
                <a:gd name="f93" fmla="*/ f75 f29 1"/>
                <a:gd name="f94" fmla="*/ f76 f30 1"/>
                <a:gd name="f95" fmla="*/ f77 f29 1"/>
                <a:gd name="f96" fmla="*/ f78 f30 1"/>
                <a:gd name="f97" fmla="*/ f79 f29 1"/>
                <a:gd name="f98" fmla="*/ f80 f30 1"/>
                <a:gd name="f99" fmla="*/ f81 f29 1"/>
                <a:gd name="f100" fmla="*/ f82 f30 1"/>
                <a:gd name="f101" fmla="*/ f83 f29 1"/>
                <a:gd name="f102" fmla="*/ f84 f29 1"/>
                <a:gd name="f103" fmla="*/ f85 f30 1"/>
                <a:gd name="f104" fmla="*/ f8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4">
                  <a:pos x="f91" y="f92"/>
                </a:cxn>
                <a:cxn ang="f54">
                  <a:pos x="f93" y="f94"/>
                </a:cxn>
                <a:cxn ang="f54">
                  <a:pos x="f95" y="f96"/>
                </a:cxn>
                <a:cxn ang="f54">
                  <a:pos x="f97" y="f98"/>
                </a:cxn>
                <a:cxn ang="f54">
                  <a:pos x="f91" y="f92"/>
                </a:cxn>
                <a:cxn ang="f54">
                  <a:pos x="f99" y="f100"/>
                </a:cxn>
                <a:cxn ang="f54">
                  <a:pos x="f101" y="f100"/>
                </a:cxn>
                <a:cxn ang="f54">
                  <a:pos x="f102" y="f94"/>
                </a:cxn>
                <a:cxn ang="f54">
                  <a:pos x="f91" y="f103"/>
                </a:cxn>
                <a:cxn ang="f54">
                  <a:pos x="f104" y="f98"/>
                </a:cxn>
                <a:cxn ang="f54">
                  <a:pos x="f99" y="f100"/>
                </a:cxn>
              </a:cxnLst>
              <a:rect l="f87" t="f90" r="f88" b="f89"/>
              <a:pathLst>
                <a:path w="45" h="44">
                  <a:moveTo>
                    <a:pt x="f8" y="f9"/>
                  </a:moveTo>
                  <a:cubicBezTo>
                    <a:pt x="f10" y="f5"/>
                    <a:pt x="f7" y="f11"/>
                    <a:pt x="f6" y="f8"/>
                  </a:cubicBezTo>
                  <a:cubicBezTo>
                    <a:pt x="f6" y="f10"/>
                    <a:pt x="f12" y="f7"/>
                    <a:pt x="f13" y="f7"/>
                  </a:cubicBezTo>
                  <a:cubicBezTo>
                    <a:pt x="f11" y="f7"/>
                    <a:pt x="f9" y="f12"/>
                    <a:pt x="f9" y="f13"/>
                  </a:cubicBezTo>
                  <a:cubicBezTo>
                    <a:pt x="f5" y="f14"/>
                    <a:pt x="f11" y="f9"/>
                    <a:pt x="f8" y="f9"/>
                  </a:cubicBezTo>
                  <a:close/>
                  <a:moveTo>
                    <a:pt x="f15" y="f16"/>
                  </a:moveTo>
                  <a:cubicBezTo>
                    <a:pt x="f8" y="f16"/>
                    <a:pt x="f13" y="f16"/>
                    <a:pt x="f17" y="f16"/>
                  </a:cubicBezTo>
                  <a:cubicBezTo>
                    <a:pt x="f18" y="f19"/>
                    <a:pt x="f20" y="f21"/>
                    <a:pt x="f20" y="f8"/>
                  </a:cubicBezTo>
                  <a:cubicBezTo>
                    <a:pt x="f20" y="f22"/>
                    <a:pt x="f21" y="f23"/>
                    <a:pt x="f8" y="f24"/>
                  </a:cubicBezTo>
                  <a:cubicBezTo>
                    <a:pt x="f25" y="f26"/>
                    <a:pt x="f26" y="f25"/>
                    <a:pt x="f24" y="f13"/>
                  </a:cubicBezTo>
                  <a:cubicBezTo>
                    <a:pt x="f24" y="f18"/>
                    <a:pt x="f27" y="f19"/>
                    <a:pt x="f15" y="f16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Freeform 90">
              <a:extLst>
                <a:ext uri="{FF2B5EF4-FFF2-40B4-BE49-F238E27FC236}">
                  <a16:creationId xmlns:a16="http://schemas.microsoft.com/office/drawing/2014/main" id="{DD756A07-F017-C2A4-437F-9E64071AC6FC}"/>
                </a:ext>
              </a:extLst>
            </p:cNvPr>
            <p:cNvSpPr/>
            <p:nvPr/>
          </p:nvSpPr>
          <p:spPr>
            <a:xfrm>
              <a:off x="8364922" y="2912272"/>
              <a:ext cx="123828" cy="1238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23"/>
                <a:gd name="f8" fmla="val 1"/>
                <a:gd name="f9" fmla="val 35"/>
                <a:gd name="f10" fmla="val 11"/>
                <a:gd name="f11" fmla="val 44"/>
                <a:gd name="f12" fmla="val 34"/>
                <a:gd name="f13" fmla="val 22"/>
                <a:gd name="f14" fmla="val 10"/>
                <a:gd name="f15" fmla="val 21"/>
                <a:gd name="f16" fmla="val 32"/>
                <a:gd name="f17" fmla="val 24"/>
                <a:gd name="f18" fmla="val 26"/>
                <a:gd name="f19" fmla="val 29"/>
                <a:gd name="f20" fmla="val 30"/>
                <a:gd name="f21" fmla="val 25"/>
                <a:gd name="f22" fmla="val 20"/>
                <a:gd name="f23" fmla="val 15"/>
                <a:gd name="f24" fmla="val 19"/>
                <a:gd name="f25" fmla="+- 0 0 -90"/>
                <a:gd name="f26" fmla="*/ f3 1 45"/>
                <a:gd name="f27" fmla="*/ f4 1 45"/>
                <a:gd name="f28" fmla="val f5"/>
                <a:gd name="f29" fmla="val f6"/>
                <a:gd name="f30" fmla="*/ f25 f0 1"/>
                <a:gd name="f31" fmla="+- f29 0 f28"/>
                <a:gd name="f32" fmla="*/ f30 1 f2"/>
                <a:gd name="f33" fmla="*/ f31 1 45"/>
                <a:gd name="f34" fmla="*/ 23 f31 1"/>
                <a:gd name="f35" fmla="*/ 1 f31 1"/>
                <a:gd name="f36" fmla="*/ 44 f31 1"/>
                <a:gd name="f37" fmla="*/ 22 f31 1"/>
                <a:gd name="f38" fmla="*/ 0 f31 1"/>
                <a:gd name="f39" fmla="*/ 21 f31 1"/>
                <a:gd name="f40" fmla="*/ 32 f31 1"/>
                <a:gd name="f41" fmla="*/ 24 f31 1"/>
                <a:gd name="f42" fmla="*/ 30 f31 1"/>
                <a:gd name="f43" fmla="*/ 15 f31 1"/>
                <a:gd name="f44" fmla="+- f32 0 f1"/>
                <a:gd name="f45" fmla="*/ f34 1 45"/>
                <a:gd name="f46" fmla="*/ f35 1 45"/>
                <a:gd name="f47" fmla="*/ f36 1 45"/>
                <a:gd name="f48" fmla="*/ f37 1 45"/>
                <a:gd name="f49" fmla="*/ f38 1 45"/>
                <a:gd name="f50" fmla="*/ f39 1 45"/>
                <a:gd name="f51" fmla="*/ f40 1 45"/>
                <a:gd name="f52" fmla="*/ f41 1 45"/>
                <a:gd name="f53" fmla="*/ f42 1 45"/>
                <a:gd name="f54" fmla="*/ f43 1 45"/>
                <a:gd name="f55" fmla="*/ 0 1 f33"/>
                <a:gd name="f56" fmla="*/ f29 1 f33"/>
                <a:gd name="f57" fmla="*/ f45 1 f33"/>
                <a:gd name="f58" fmla="*/ f46 1 f33"/>
                <a:gd name="f59" fmla="*/ f47 1 f33"/>
                <a:gd name="f60" fmla="*/ f48 1 f33"/>
                <a:gd name="f61" fmla="*/ f49 1 f33"/>
                <a:gd name="f62" fmla="*/ f50 1 f33"/>
                <a:gd name="f63" fmla="*/ f51 1 f33"/>
                <a:gd name="f64" fmla="*/ f52 1 f33"/>
                <a:gd name="f65" fmla="*/ f53 1 f33"/>
                <a:gd name="f66" fmla="*/ f54 1 f33"/>
                <a:gd name="f67" fmla="*/ f55 f26 1"/>
                <a:gd name="f68" fmla="*/ f56 f26 1"/>
                <a:gd name="f69" fmla="*/ f56 f27 1"/>
                <a:gd name="f70" fmla="*/ f55 f27 1"/>
                <a:gd name="f71" fmla="*/ f57 f26 1"/>
                <a:gd name="f72" fmla="*/ f58 f27 1"/>
                <a:gd name="f73" fmla="*/ f59 f26 1"/>
                <a:gd name="f74" fmla="*/ f57 f27 1"/>
                <a:gd name="f75" fmla="*/ f60 f26 1"/>
                <a:gd name="f76" fmla="*/ f59 f27 1"/>
                <a:gd name="f77" fmla="*/ f61 f26 1"/>
                <a:gd name="f78" fmla="*/ f62 f26 1"/>
                <a:gd name="f79" fmla="*/ f63 f27 1"/>
                <a:gd name="f80" fmla="*/ f64 f26 1"/>
                <a:gd name="f81" fmla="*/ f65 f26 1"/>
                <a:gd name="f82" fmla="*/ f60 f27 1"/>
                <a:gd name="f83" fmla="*/ f66 f27 1"/>
                <a:gd name="f84" fmla="*/ f6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77" y="f74"/>
                </a:cxn>
                <a:cxn ang="f44">
                  <a:pos x="f71" y="f72"/>
                </a:cxn>
                <a:cxn ang="f44">
                  <a:pos x="f78" y="f79"/>
                </a:cxn>
                <a:cxn ang="f44">
                  <a:pos x="f80" y="f79"/>
                </a:cxn>
                <a:cxn ang="f44">
                  <a:pos x="f81" y="f82"/>
                </a:cxn>
                <a:cxn ang="f44">
                  <a:pos x="f75" y="f83"/>
                </a:cxn>
                <a:cxn ang="f44">
                  <a:pos x="f84" y="f74"/>
                </a:cxn>
                <a:cxn ang="f44">
                  <a:pos x="f78" y="f79"/>
                </a:cxn>
              </a:cxnLst>
              <a:rect l="f67" t="f70" r="f68" b="f69"/>
              <a:pathLst>
                <a:path w="45" h="45">
                  <a:moveTo>
                    <a:pt x="f7" y="f8"/>
                  </a:moveTo>
                  <a:cubicBezTo>
                    <a:pt x="f9" y="f8"/>
                    <a:pt x="f6" y="f10"/>
                    <a:pt x="f11" y="f7"/>
                  </a:cubicBezTo>
                  <a:cubicBezTo>
                    <a:pt x="f11" y="f9"/>
                    <a:pt x="f12" y="f6"/>
                    <a:pt x="f13" y="f11"/>
                  </a:cubicBezTo>
                  <a:cubicBezTo>
                    <a:pt x="f14" y="f11"/>
                    <a:pt x="f5" y="f12"/>
                    <a:pt x="f5" y="f7"/>
                  </a:cubicBezTo>
                  <a:cubicBezTo>
                    <a:pt x="f5" y="f14"/>
                    <a:pt x="f14" y="f5"/>
                    <a:pt x="f7" y="f8"/>
                  </a:cubicBezTo>
                  <a:close/>
                  <a:moveTo>
                    <a:pt x="f15" y="f16"/>
                  </a:moveTo>
                  <a:cubicBezTo>
                    <a:pt x="f13" y="f16"/>
                    <a:pt x="f7" y="f16"/>
                    <a:pt x="f17" y="f16"/>
                  </a:cubicBezTo>
                  <a:cubicBezTo>
                    <a:pt x="f18" y="f19"/>
                    <a:pt x="f20" y="f21"/>
                    <a:pt x="f20" y="f13"/>
                  </a:cubicBezTo>
                  <a:cubicBezTo>
                    <a:pt x="f20" y="f22"/>
                    <a:pt x="f21" y="f23"/>
                    <a:pt x="f13" y="f23"/>
                  </a:cubicBezTo>
                  <a:cubicBezTo>
                    <a:pt x="f22" y="f23"/>
                    <a:pt x="f23" y="f22"/>
                    <a:pt x="f23" y="f7"/>
                  </a:cubicBezTo>
                  <a:cubicBezTo>
                    <a:pt x="f23" y="f18"/>
                    <a:pt x="f24" y="f19"/>
                    <a:pt x="f15" y="f16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Freeform 91">
              <a:extLst>
                <a:ext uri="{FF2B5EF4-FFF2-40B4-BE49-F238E27FC236}">
                  <a16:creationId xmlns:a16="http://schemas.microsoft.com/office/drawing/2014/main" id="{2874151C-E17A-CF9C-CE84-BF2EEE16CF26}"/>
                </a:ext>
              </a:extLst>
            </p:cNvPr>
            <p:cNvSpPr/>
            <p:nvPr/>
          </p:nvSpPr>
          <p:spPr>
            <a:xfrm>
              <a:off x="8461766" y="3540922"/>
              <a:ext cx="263520" cy="2905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105"/>
                <a:gd name="f8" fmla="val 50"/>
                <a:gd name="f9" fmla="val 45"/>
                <a:gd name="f10" fmla="val 1"/>
                <a:gd name="f11" fmla="val 39"/>
                <a:gd name="f12" fmla="val 2"/>
                <a:gd name="f13" fmla="val 35"/>
                <a:gd name="f14" fmla="val 5"/>
                <a:gd name="f15" fmla="val 15"/>
                <a:gd name="f16" fmla="val 17"/>
                <a:gd name="f17" fmla="val 4"/>
                <a:gd name="f18" fmla="val 36"/>
                <a:gd name="f19" fmla="val 44"/>
                <a:gd name="f20" fmla="val 52"/>
                <a:gd name="f21" fmla="val 60"/>
                <a:gd name="f22" fmla="val 79"/>
                <a:gd name="f23" fmla="val 90"/>
                <a:gd name="f24" fmla="val 94"/>
                <a:gd name="f25" fmla="val 33"/>
                <a:gd name="f26" fmla="val 46"/>
                <a:gd name="f27" fmla="val 92"/>
                <a:gd name="f28" fmla="val 73"/>
                <a:gd name="f29" fmla="val 84"/>
                <a:gd name="f30" fmla="val 93"/>
                <a:gd name="f31" fmla="val 65"/>
                <a:gd name="f32" fmla="val 106"/>
                <a:gd name="f33" fmla="val 104"/>
                <a:gd name="f34" fmla="val 24"/>
                <a:gd name="f35" fmla="val 103"/>
                <a:gd name="f36" fmla="val 6"/>
                <a:gd name="f37" fmla="val 87"/>
                <a:gd name="f38" fmla="val 55"/>
                <a:gd name="f39" fmla="val 14"/>
                <a:gd name="f40" fmla="val 47"/>
                <a:gd name="f41" fmla="val 71"/>
                <a:gd name="f42" fmla="val 26"/>
                <a:gd name="f43" fmla="val 88"/>
                <a:gd name="f44" fmla="val 62"/>
                <a:gd name="f45" fmla="val 81"/>
                <a:gd name="f46" fmla="val 59"/>
                <a:gd name="f47" fmla="val 85"/>
                <a:gd name="f48" fmla="val 27"/>
                <a:gd name="f49" fmla="val 74"/>
                <a:gd name="f50" fmla="val 10"/>
                <a:gd name="f51" fmla="val 25"/>
                <a:gd name="f52" fmla="val 42"/>
                <a:gd name="f53" fmla="+- 0 0 -90"/>
                <a:gd name="f54" fmla="*/ f3 1 97"/>
                <a:gd name="f55" fmla="*/ f4 1 105"/>
                <a:gd name="f56" fmla="val f5"/>
                <a:gd name="f57" fmla="val f6"/>
                <a:gd name="f58" fmla="val f7"/>
                <a:gd name="f59" fmla="*/ f53 f0 1"/>
                <a:gd name="f60" fmla="+- f58 0 f56"/>
                <a:gd name="f61" fmla="+- f57 0 f56"/>
                <a:gd name="f62" fmla="*/ f59 1 f2"/>
                <a:gd name="f63" fmla="*/ f61 1 97"/>
                <a:gd name="f64" fmla="*/ f60 1 105"/>
                <a:gd name="f65" fmla="*/ 0 f61 1"/>
                <a:gd name="f66" fmla="*/ 50 f60 1"/>
                <a:gd name="f67" fmla="*/ 2 f61 1"/>
                <a:gd name="f68" fmla="*/ 35 f60 1"/>
                <a:gd name="f69" fmla="*/ 36 f61 1"/>
                <a:gd name="f70" fmla="*/ 1 f60 1"/>
                <a:gd name="f71" fmla="*/ 60 f61 1"/>
                <a:gd name="f72" fmla="*/ 94 f61 1"/>
                <a:gd name="f73" fmla="*/ 33 f60 1"/>
                <a:gd name="f74" fmla="*/ 92 f61 1"/>
                <a:gd name="f75" fmla="*/ 73 f60 1"/>
                <a:gd name="f76" fmla="*/ 45 f61 1"/>
                <a:gd name="f77" fmla="*/ 104 f60 1"/>
                <a:gd name="f78" fmla="*/ 65 f60 1"/>
                <a:gd name="f79" fmla="*/ 14 f61 1"/>
                <a:gd name="f80" fmla="*/ 47 f60 1"/>
                <a:gd name="f81" fmla="*/ 44 f61 1"/>
                <a:gd name="f82" fmla="*/ 90 f60 1"/>
                <a:gd name="f83" fmla="*/ 81 f61 1"/>
                <a:gd name="f84" fmla="*/ 59 f60 1"/>
                <a:gd name="f85" fmla="*/ 39 f61 1"/>
                <a:gd name="f86" fmla="*/ 15 f60 1"/>
                <a:gd name="f87" fmla="*/ 15 f61 1"/>
                <a:gd name="f88" fmla="*/ 39 f60 1"/>
                <a:gd name="f89" fmla="+- f62 0 f1"/>
                <a:gd name="f90" fmla="*/ f65 1 97"/>
                <a:gd name="f91" fmla="*/ f66 1 106"/>
                <a:gd name="f92" fmla="*/ f67 1 97"/>
                <a:gd name="f93" fmla="*/ f68 1 106"/>
                <a:gd name="f94" fmla="*/ f69 1 97"/>
                <a:gd name="f95" fmla="*/ f70 1 106"/>
                <a:gd name="f96" fmla="*/ f71 1 97"/>
                <a:gd name="f97" fmla="*/ f72 1 97"/>
                <a:gd name="f98" fmla="*/ f73 1 106"/>
                <a:gd name="f99" fmla="*/ f74 1 97"/>
                <a:gd name="f100" fmla="*/ f75 1 106"/>
                <a:gd name="f101" fmla="*/ f76 1 97"/>
                <a:gd name="f102" fmla="*/ f77 1 106"/>
                <a:gd name="f103" fmla="*/ f78 1 106"/>
                <a:gd name="f104" fmla="*/ f79 1 97"/>
                <a:gd name="f105" fmla="*/ f80 1 106"/>
                <a:gd name="f106" fmla="*/ f81 1 97"/>
                <a:gd name="f107" fmla="*/ f82 1 106"/>
                <a:gd name="f108" fmla="*/ f83 1 97"/>
                <a:gd name="f109" fmla="*/ f84 1 106"/>
                <a:gd name="f110" fmla="*/ f85 1 97"/>
                <a:gd name="f111" fmla="*/ f86 1 106"/>
                <a:gd name="f112" fmla="*/ f87 1 97"/>
                <a:gd name="f113" fmla="*/ f88 1 106"/>
                <a:gd name="f114" fmla="*/ 0 1 f63"/>
                <a:gd name="f115" fmla="*/ f57 1 f63"/>
                <a:gd name="f116" fmla="*/ 0 1 f64"/>
                <a:gd name="f117" fmla="*/ f58 1 f64"/>
                <a:gd name="f118" fmla="*/ f90 1 f63"/>
                <a:gd name="f119" fmla="*/ f91 1 f64"/>
                <a:gd name="f120" fmla="*/ f92 1 f63"/>
                <a:gd name="f121" fmla="*/ f93 1 f64"/>
                <a:gd name="f122" fmla="*/ f94 1 f63"/>
                <a:gd name="f123" fmla="*/ f95 1 f64"/>
                <a:gd name="f124" fmla="*/ f96 1 f63"/>
                <a:gd name="f125" fmla="*/ f97 1 f63"/>
                <a:gd name="f126" fmla="*/ f98 1 f64"/>
                <a:gd name="f127" fmla="*/ f99 1 f63"/>
                <a:gd name="f128" fmla="*/ f100 1 f64"/>
                <a:gd name="f129" fmla="*/ f101 1 f63"/>
                <a:gd name="f130" fmla="*/ f102 1 f64"/>
                <a:gd name="f131" fmla="*/ f103 1 f64"/>
                <a:gd name="f132" fmla="*/ f104 1 f63"/>
                <a:gd name="f133" fmla="*/ f105 1 f64"/>
                <a:gd name="f134" fmla="*/ f106 1 f63"/>
                <a:gd name="f135" fmla="*/ f107 1 f64"/>
                <a:gd name="f136" fmla="*/ f108 1 f63"/>
                <a:gd name="f137" fmla="*/ f109 1 f64"/>
                <a:gd name="f138" fmla="*/ f110 1 f63"/>
                <a:gd name="f139" fmla="*/ f111 1 f64"/>
                <a:gd name="f140" fmla="*/ f112 1 f63"/>
                <a:gd name="f141" fmla="*/ f113 1 f64"/>
                <a:gd name="f142" fmla="*/ f114 f54 1"/>
                <a:gd name="f143" fmla="*/ f115 f54 1"/>
                <a:gd name="f144" fmla="*/ f117 f55 1"/>
                <a:gd name="f145" fmla="*/ f116 f55 1"/>
                <a:gd name="f146" fmla="*/ f118 f54 1"/>
                <a:gd name="f147" fmla="*/ f119 f55 1"/>
                <a:gd name="f148" fmla="*/ f120 f54 1"/>
                <a:gd name="f149" fmla="*/ f121 f55 1"/>
                <a:gd name="f150" fmla="*/ f122 f54 1"/>
                <a:gd name="f151" fmla="*/ f123 f55 1"/>
                <a:gd name="f152" fmla="*/ f124 f54 1"/>
                <a:gd name="f153" fmla="*/ f125 f54 1"/>
                <a:gd name="f154" fmla="*/ f126 f55 1"/>
                <a:gd name="f155" fmla="*/ f127 f54 1"/>
                <a:gd name="f156" fmla="*/ f128 f55 1"/>
                <a:gd name="f157" fmla="*/ f129 f54 1"/>
                <a:gd name="f158" fmla="*/ f130 f55 1"/>
                <a:gd name="f159" fmla="*/ f131 f55 1"/>
                <a:gd name="f160" fmla="*/ f132 f54 1"/>
                <a:gd name="f161" fmla="*/ f133 f55 1"/>
                <a:gd name="f162" fmla="*/ f134 f54 1"/>
                <a:gd name="f163" fmla="*/ f135 f55 1"/>
                <a:gd name="f164" fmla="*/ f136 f54 1"/>
                <a:gd name="f165" fmla="*/ f137 f55 1"/>
                <a:gd name="f166" fmla="*/ f138 f54 1"/>
                <a:gd name="f167" fmla="*/ f139 f55 1"/>
                <a:gd name="f168" fmla="*/ f140 f54 1"/>
                <a:gd name="f169" fmla="*/ f141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46" y="f147"/>
                </a:cxn>
                <a:cxn ang="f89">
                  <a:pos x="f148" y="f149"/>
                </a:cxn>
                <a:cxn ang="f89">
                  <a:pos x="f150" y="f151"/>
                </a:cxn>
                <a:cxn ang="f89">
                  <a:pos x="f152" y="f151"/>
                </a:cxn>
                <a:cxn ang="f89">
                  <a:pos x="f153" y="f154"/>
                </a:cxn>
                <a:cxn ang="f89">
                  <a:pos x="f155" y="f156"/>
                </a:cxn>
                <a:cxn ang="f89">
                  <a:pos x="f157" y="f158"/>
                </a:cxn>
                <a:cxn ang="f89">
                  <a:pos x="f148" y="f159"/>
                </a:cxn>
                <a:cxn ang="f89">
                  <a:pos x="f146" y="f147"/>
                </a:cxn>
                <a:cxn ang="f89">
                  <a:pos x="f160" y="f161"/>
                </a:cxn>
                <a:cxn ang="f89">
                  <a:pos x="f162" y="f163"/>
                </a:cxn>
                <a:cxn ang="f89">
                  <a:pos x="f164" y="f165"/>
                </a:cxn>
                <a:cxn ang="f89">
                  <a:pos x="f166" y="f167"/>
                </a:cxn>
                <a:cxn ang="f89">
                  <a:pos x="f168" y="f169"/>
                </a:cxn>
                <a:cxn ang="f89">
                  <a:pos x="f160" y="f161"/>
                </a:cxn>
              </a:cxnLst>
              <a:rect l="f142" t="f145" r="f143" b="f144"/>
              <a:pathLst>
                <a:path w="97" h="105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0"/>
                  </a:cubicBezTo>
                  <a:cubicBezTo>
                    <a:pt x="f19" y="f5"/>
                    <a:pt x="f20" y="f5"/>
                    <a:pt x="f21" y="f10"/>
                  </a:cubicBezTo>
                  <a:cubicBezTo>
                    <a:pt x="f22" y="f17"/>
                    <a:pt x="f23" y="f15"/>
                    <a:pt x="f24" y="f25"/>
                  </a:cubicBezTo>
                  <a:cubicBezTo>
                    <a:pt x="f6" y="f26"/>
                    <a:pt x="f6" y="f21"/>
                    <a:pt x="f27" y="f28"/>
                  </a:cubicBezTo>
                  <a:cubicBezTo>
                    <a:pt x="f29" y="f30"/>
                    <a:pt x="f31" y="f32"/>
                    <a:pt x="f9" y="f33"/>
                  </a:cubicBezTo>
                  <a:cubicBezTo>
                    <a:pt x="f34" y="f35"/>
                    <a:pt x="f36" y="f37"/>
                    <a:pt x="f12" y="f31"/>
                  </a:cubicBezTo>
                  <a:cubicBezTo>
                    <a:pt x="f10" y="f21"/>
                    <a:pt x="f5" y="f38"/>
                    <a:pt x="f5" y="f8"/>
                  </a:cubicBezTo>
                  <a:close/>
                  <a:moveTo>
                    <a:pt x="f39" y="f40"/>
                  </a:moveTo>
                  <a:cubicBezTo>
                    <a:pt x="f39" y="f41"/>
                    <a:pt x="f42" y="f43"/>
                    <a:pt x="f19" y="f23"/>
                  </a:cubicBezTo>
                  <a:cubicBezTo>
                    <a:pt x="f44" y="f27"/>
                    <a:pt x="f22" y="f22"/>
                    <a:pt x="f45" y="f46"/>
                  </a:cubicBezTo>
                  <a:cubicBezTo>
                    <a:pt x="f47" y="f48"/>
                    <a:pt x="f49" y="f50"/>
                    <a:pt x="f11" y="f15"/>
                  </a:cubicBezTo>
                  <a:cubicBezTo>
                    <a:pt x="f51" y="f16"/>
                    <a:pt x="f16" y="f51"/>
                    <a:pt x="f15" y="f11"/>
                  </a:cubicBezTo>
                  <a:cubicBezTo>
                    <a:pt x="f39" y="f52"/>
                    <a:pt x="f39" y="f26"/>
                    <a:pt x="f39" y="f40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Freeform 92">
              <a:extLst>
                <a:ext uri="{FF2B5EF4-FFF2-40B4-BE49-F238E27FC236}">
                  <a16:creationId xmlns:a16="http://schemas.microsoft.com/office/drawing/2014/main" id="{0A4693FF-1D1D-7F36-DA83-9D46775E400F}"/>
                </a:ext>
              </a:extLst>
            </p:cNvPr>
            <p:cNvSpPr/>
            <p:nvPr/>
          </p:nvSpPr>
          <p:spPr>
            <a:xfrm>
              <a:off x="7842635" y="3540922"/>
              <a:ext cx="263520" cy="2873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105"/>
                <a:gd name="f8" fmla="val 50"/>
                <a:gd name="f9" fmla="val 1"/>
                <a:gd name="f10" fmla="val 45"/>
                <a:gd name="f11" fmla="val 40"/>
                <a:gd name="f12" fmla="val 2"/>
                <a:gd name="f13" fmla="val 35"/>
                <a:gd name="f14" fmla="val 5"/>
                <a:gd name="f15" fmla="val 15"/>
                <a:gd name="f16" fmla="val 16"/>
                <a:gd name="f17" fmla="val 4"/>
                <a:gd name="f18" fmla="val 44"/>
                <a:gd name="f19" fmla="val 52"/>
                <a:gd name="f20" fmla="val 61"/>
                <a:gd name="f21" fmla="val 79"/>
                <a:gd name="f22" fmla="val 90"/>
                <a:gd name="f23" fmla="val 94"/>
                <a:gd name="f24" fmla="val 33"/>
                <a:gd name="f25" fmla="val 96"/>
                <a:gd name="f26" fmla="val 57"/>
                <a:gd name="f27" fmla="val 93"/>
                <a:gd name="f28" fmla="val 69"/>
                <a:gd name="f29" fmla="val 86"/>
                <a:gd name="f30" fmla="val 91"/>
                <a:gd name="f31" fmla="val 67"/>
                <a:gd name="f32" fmla="val 46"/>
                <a:gd name="f33" fmla="val 104"/>
                <a:gd name="f34" fmla="val 25"/>
                <a:gd name="f35" fmla="val 103"/>
                <a:gd name="f36" fmla="val 7"/>
                <a:gd name="f37" fmla="val 87"/>
                <a:gd name="f38" fmla="val 66"/>
                <a:gd name="f39" fmla="val 63"/>
                <a:gd name="f40" fmla="val 59"/>
                <a:gd name="f41" fmla="val 56"/>
                <a:gd name="f42" fmla="val 53"/>
                <a:gd name="f43" fmla="val 14"/>
                <a:gd name="f44" fmla="val 60"/>
                <a:gd name="f45" fmla="val 17"/>
                <a:gd name="f46" fmla="val 75"/>
                <a:gd name="f47" fmla="val 30"/>
                <a:gd name="f48" fmla="val 89"/>
                <a:gd name="f49" fmla="val 92"/>
                <a:gd name="f50" fmla="val 73"/>
                <a:gd name="f51" fmla="val 83"/>
                <a:gd name="f52" fmla="val 68"/>
                <a:gd name="f53" fmla="val 84"/>
                <a:gd name="f54" fmla="val 55"/>
                <a:gd name="f55" fmla="val 42"/>
                <a:gd name="f56" fmla="val 78"/>
                <a:gd name="f57" fmla="val 76"/>
                <a:gd name="f58" fmla="val 70"/>
                <a:gd name="f59" fmla="val 19"/>
                <a:gd name="f60" fmla="val 65"/>
                <a:gd name="f61" fmla="val 54"/>
                <a:gd name="f62" fmla="val 12"/>
                <a:gd name="f63" fmla="val 43"/>
                <a:gd name="f64" fmla="val 13"/>
                <a:gd name="f65" fmla="val 32"/>
                <a:gd name="f66" fmla="val 22"/>
                <a:gd name="f67" fmla="+- 0 0 -90"/>
                <a:gd name="f68" fmla="*/ f3 1 97"/>
                <a:gd name="f69" fmla="*/ f4 1 105"/>
                <a:gd name="f70" fmla="val f5"/>
                <a:gd name="f71" fmla="val f6"/>
                <a:gd name="f72" fmla="val f7"/>
                <a:gd name="f73" fmla="*/ f67 f0 1"/>
                <a:gd name="f74" fmla="+- f72 0 f70"/>
                <a:gd name="f75" fmla="+- f71 0 f70"/>
                <a:gd name="f76" fmla="*/ f73 1 f2"/>
                <a:gd name="f77" fmla="*/ f75 1 97"/>
                <a:gd name="f78" fmla="*/ f74 1 105"/>
                <a:gd name="f79" fmla="*/ 0 f75 1"/>
                <a:gd name="f80" fmla="*/ 50 f74 1"/>
                <a:gd name="f81" fmla="*/ 2 f75 1"/>
                <a:gd name="f82" fmla="*/ 35 f74 1"/>
                <a:gd name="f83" fmla="*/ 35 f75 1"/>
                <a:gd name="f84" fmla="*/ 1 f74 1"/>
                <a:gd name="f85" fmla="*/ 61 f75 1"/>
                <a:gd name="f86" fmla="*/ 94 f75 1"/>
                <a:gd name="f87" fmla="*/ 33 f74 1"/>
                <a:gd name="f88" fmla="*/ 93 f75 1"/>
                <a:gd name="f89" fmla="*/ 69 f74 1"/>
                <a:gd name="f90" fmla="*/ 46 f75 1"/>
                <a:gd name="f91" fmla="*/ 104 f74 1"/>
                <a:gd name="f92" fmla="*/ 66 f74 1"/>
                <a:gd name="f93" fmla="*/ 1 f75 1"/>
                <a:gd name="f94" fmla="*/ 59 f74 1"/>
                <a:gd name="f95" fmla="*/ 14 f75 1"/>
                <a:gd name="f96" fmla="*/ 15 f75 1"/>
                <a:gd name="f97" fmla="*/ 60 f74 1"/>
                <a:gd name="f98" fmla="*/ 44 f75 1"/>
                <a:gd name="f99" fmla="*/ 90 f74 1"/>
                <a:gd name="f100" fmla="*/ 79 f75 1"/>
                <a:gd name="f101" fmla="*/ 68 f74 1"/>
                <a:gd name="f102" fmla="*/ 78 f75 1"/>
                <a:gd name="f103" fmla="*/ 30 f74 1"/>
                <a:gd name="f104" fmla="*/ 65 f75 1"/>
                <a:gd name="f105" fmla="*/ 17 f74 1"/>
                <a:gd name="f106" fmla="*/ 32 f75 1"/>
                <a:gd name="f107" fmla="+- f76 0 f1"/>
                <a:gd name="f108" fmla="*/ f79 1 97"/>
                <a:gd name="f109" fmla="*/ f80 1 105"/>
                <a:gd name="f110" fmla="*/ f81 1 97"/>
                <a:gd name="f111" fmla="*/ f82 1 105"/>
                <a:gd name="f112" fmla="*/ f83 1 97"/>
                <a:gd name="f113" fmla="*/ f84 1 105"/>
                <a:gd name="f114" fmla="*/ f85 1 97"/>
                <a:gd name="f115" fmla="*/ f86 1 97"/>
                <a:gd name="f116" fmla="*/ f87 1 105"/>
                <a:gd name="f117" fmla="*/ f88 1 97"/>
                <a:gd name="f118" fmla="*/ f89 1 105"/>
                <a:gd name="f119" fmla="*/ f90 1 97"/>
                <a:gd name="f120" fmla="*/ f91 1 105"/>
                <a:gd name="f121" fmla="*/ f92 1 105"/>
                <a:gd name="f122" fmla="*/ f93 1 97"/>
                <a:gd name="f123" fmla="*/ f94 1 105"/>
                <a:gd name="f124" fmla="*/ f95 1 97"/>
                <a:gd name="f125" fmla="*/ f96 1 97"/>
                <a:gd name="f126" fmla="*/ f97 1 105"/>
                <a:gd name="f127" fmla="*/ f98 1 97"/>
                <a:gd name="f128" fmla="*/ f99 1 105"/>
                <a:gd name="f129" fmla="*/ f100 1 97"/>
                <a:gd name="f130" fmla="*/ f101 1 105"/>
                <a:gd name="f131" fmla="*/ f102 1 97"/>
                <a:gd name="f132" fmla="*/ f103 1 105"/>
                <a:gd name="f133" fmla="*/ f104 1 97"/>
                <a:gd name="f134" fmla="*/ f105 1 105"/>
                <a:gd name="f135" fmla="*/ f106 1 97"/>
                <a:gd name="f136" fmla="*/ 0 1 f77"/>
                <a:gd name="f137" fmla="*/ f71 1 f77"/>
                <a:gd name="f138" fmla="*/ 0 1 f78"/>
                <a:gd name="f139" fmla="*/ f72 1 f78"/>
                <a:gd name="f140" fmla="*/ f108 1 f77"/>
                <a:gd name="f141" fmla="*/ f109 1 f78"/>
                <a:gd name="f142" fmla="*/ f110 1 f77"/>
                <a:gd name="f143" fmla="*/ f111 1 f78"/>
                <a:gd name="f144" fmla="*/ f112 1 f77"/>
                <a:gd name="f145" fmla="*/ f113 1 f78"/>
                <a:gd name="f146" fmla="*/ f114 1 f77"/>
                <a:gd name="f147" fmla="*/ f115 1 f77"/>
                <a:gd name="f148" fmla="*/ f116 1 f78"/>
                <a:gd name="f149" fmla="*/ f117 1 f77"/>
                <a:gd name="f150" fmla="*/ f118 1 f78"/>
                <a:gd name="f151" fmla="*/ f119 1 f77"/>
                <a:gd name="f152" fmla="*/ f120 1 f78"/>
                <a:gd name="f153" fmla="*/ f121 1 f78"/>
                <a:gd name="f154" fmla="*/ f122 1 f77"/>
                <a:gd name="f155" fmla="*/ f123 1 f78"/>
                <a:gd name="f156" fmla="*/ f124 1 f77"/>
                <a:gd name="f157" fmla="*/ f125 1 f77"/>
                <a:gd name="f158" fmla="*/ f126 1 f78"/>
                <a:gd name="f159" fmla="*/ f127 1 f77"/>
                <a:gd name="f160" fmla="*/ f128 1 f78"/>
                <a:gd name="f161" fmla="*/ f129 1 f77"/>
                <a:gd name="f162" fmla="*/ f130 1 f78"/>
                <a:gd name="f163" fmla="*/ f131 1 f77"/>
                <a:gd name="f164" fmla="*/ f132 1 f78"/>
                <a:gd name="f165" fmla="*/ f133 1 f77"/>
                <a:gd name="f166" fmla="*/ f134 1 f78"/>
                <a:gd name="f167" fmla="*/ f135 1 f77"/>
                <a:gd name="f168" fmla="*/ f136 f68 1"/>
                <a:gd name="f169" fmla="*/ f137 f68 1"/>
                <a:gd name="f170" fmla="*/ f139 f69 1"/>
                <a:gd name="f171" fmla="*/ f138 f69 1"/>
                <a:gd name="f172" fmla="*/ f140 f68 1"/>
                <a:gd name="f173" fmla="*/ f141 f69 1"/>
                <a:gd name="f174" fmla="*/ f142 f68 1"/>
                <a:gd name="f175" fmla="*/ f143 f69 1"/>
                <a:gd name="f176" fmla="*/ f144 f68 1"/>
                <a:gd name="f177" fmla="*/ f145 f69 1"/>
                <a:gd name="f178" fmla="*/ f146 f68 1"/>
                <a:gd name="f179" fmla="*/ f147 f68 1"/>
                <a:gd name="f180" fmla="*/ f148 f69 1"/>
                <a:gd name="f181" fmla="*/ f149 f68 1"/>
                <a:gd name="f182" fmla="*/ f150 f69 1"/>
                <a:gd name="f183" fmla="*/ f151 f68 1"/>
                <a:gd name="f184" fmla="*/ f152 f69 1"/>
                <a:gd name="f185" fmla="*/ f153 f69 1"/>
                <a:gd name="f186" fmla="*/ f154 f68 1"/>
                <a:gd name="f187" fmla="*/ f155 f69 1"/>
                <a:gd name="f188" fmla="*/ f156 f68 1"/>
                <a:gd name="f189" fmla="*/ f157 f68 1"/>
                <a:gd name="f190" fmla="*/ f158 f69 1"/>
                <a:gd name="f191" fmla="*/ f159 f68 1"/>
                <a:gd name="f192" fmla="*/ f160 f69 1"/>
                <a:gd name="f193" fmla="*/ f161 f68 1"/>
                <a:gd name="f194" fmla="*/ f162 f69 1"/>
                <a:gd name="f195" fmla="*/ f163 f68 1"/>
                <a:gd name="f196" fmla="*/ f164 f69 1"/>
                <a:gd name="f197" fmla="*/ f165 f68 1"/>
                <a:gd name="f198" fmla="*/ f166 f69 1"/>
                <a:gd name="f199" fmla="*/ f167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7">
                  <a:pos x="f172" y="f173"/>
                </a:cxn>
                <a:cxn ang="f107">
                  <a:pos x="f174" y="f175"/>
                </a:cxn>
                <a:cxn ang="f107">
                  <a:pos x="f176" y="f177"/>
                </a:cxn>
                <a:cxn ang="f107">
                  <a:pos x="f178" y="f177"/>
                </a:cxn>
                <a:cxn ang="f107">
                  <a:pos x="f179" y="f180"/>
                </a:cxn>
                <a:cxn ang="f107">
                  <a:pos x="f181" y="f182"/>
                </a:cxn>
                <a:cxn ang="f107">
                  <a:pos x="f183" y="f184"/>
                </a:cxn>
                <a:cxn ang="f107">
                  <a:pos x="f174" y="f185"/>
                </a:cxn>
                <a:cxn ang="f107">
                  <a:pos x="f186" y="f187"/>
                </a:cxn>
                <a:cxn ang="f107">
                  <a:pos x="f186" y="f173"/>
                </a:cxn>
                <a:cxn ang="f107">
                  <a:pos x="f172" y="f173"/>
                </a:cxn>
                <a:cxn ang="f107">
                  <a:pos x="f188" y="f173"/>
                </a:cxn>
                <a:cxn ang="f107">
                  <a:pos x="f189" y="f190"/>
                </a:cxn>
                <a:cxn ang="f107">
                  <a:pos x="f191" y="f192"/>
                </a:cxn>
                <a:cxn ang="f107">
                  <a:pos x="f193" y="f194"/>
                </a:cxn>
                <a:cxn ang="f107">
                  <a:pos x="f195" y="f196"/>
                </a:cxn>
                <a:cxn ang="f107">
                  <a:pos x="f197" y="f198"/>
                </a:cxn>
                <a:cxn ang="f107">
                  <a:pos x="f199" y="f198"/>
                </a:cxn>
                <a:cxn ang="f107">
                  <a:pos x="f188" y="f173"/>
                </a:cxn>
              </a:cxnLst>
              <a:rect l="f168" t="f171" r="f169" b="f170"/>
              <a:pathLst>
                <a:path w="97" h="105">
                  <a:moveTo>
                    <a:pt x="f5" y="f8"/>
                  </a:moveTo>
                  <a:cubicBezTo>
                    <a:pt x="f9" y="f10"/>
                    <a:pt x="f9" y="f11"/>
                    <a:pt x="f12" y="f13"/>
                  </a:cubicBezTo>
                  <a:cubicBezTo>
                    <a:pt x="f14" y="f15"/>
                    <a:pt x="f16" y="f17"/>
                    <a:pt x="f13" y="f9"/>
                  </a:cubicBezTo>
                  <a:cubicBezTo>
                    <a:pt x="f18" y="f5"/>
                    <a:pt x="f19" y="f5"/>
                    <a:pt x="f20" y="f9"/>
                  </a:cubicBezTo>
                  <a:cubicBezTo>
                    <a:pt x="f21" y="f17"/>
                    <a:pt x="f22" y="f15"/>
                    <a:pt x="f23" y="f24"/>
                  </a:cubicBezTo>
                  <a:cubicBezTo>
                    <a:pt x="f25" y="f10"/>
                    <a:pt x="f6" y="f26"/>
                    <a:pt x="f27" y="f28"/>
                  </a:cubicBezTo>
                  <a:cubicBezTo>
                    <a:pt x="f29" y="f30"/>
                    <a:pt x="f31" y="f7"/>
                    <a:pt x="f32" y="f33"/>
                  </a:cubicBezTo>
                  <a:cubicBezTo>
                    <a:pt x="f34" y="f35"/>
                    <a:pt x="f36" y="f37"/>
                    <a:pt x="f12" y="f38"/>
                  </a:cubicBezTo>
                  <a:cubicBezTo>
                    <a:pt x="f9" y="f39"/>
                    <a:pt x="f9" y="f20"/>
                    <a:pt x="f9" y="f40"/>
                  </a:cubicBezTo>
                  <a:cubicBezTo>
                    <a:pt x="f5" y="f41"/>
                    <a:pt x="f9" y="f42"/>
                    <a:pt x="f9" y="f8"/>
                  </a:cubicBezTo>
                  <a:cubicBezTo>
                    <a:pt x="f5" y="f8"/>
                    <a:pt x="f5" y="f8"/>
                    <a:pt x="f5" y="f8"/>
                  </a:cubicBezTo>
                  <a:close/>
                  <a:moveTo>
                    <a:pt x="f43" y="f8"/>
                  </a:moveTo>
                  <a:cubicBezTo>
                    <a:pt x="f43" y="f19"/>
                    <a:pt x="f43" y="f41"/>
                    <a:pt x="f15" y="f44"/>
                  </a:cubicBezTo>
                  <a:cubicBezTo>
                    <a:pt x="f45" y="f46"/>
                    <a:pt x="f47" y="f48"/>
                    <a:pt x="f18" y="f22"/>
                  </a:cubicBezTo>
                  <a:cubicBezTo>
                    <a:pt x="f40" y="f49"/>
                    <a:pt x="f50" y="f51"/>
                    <a:pt x="f21" y="f52"/>
                  </a:cubicBezTo>
                  <a:cubicBezTo>
                    <a:pt x="f53" y="f54"/>
                    <a:pt x="f53" y="f55"/>
                    <a:pt x="f56" y="f47"/>
                  </a:cubicBezTo>
                  <a:cubicBezTo>
                    <a:pt x="f57" y="f34"/>
                    <a:pt x="f58" y="f59"/>
                    <a:pt x="f60" y="f45"/>
                  </a:cubicBezTo>
                  <a:cubicBezTo>
                    <a:pt x="f61" y="f62"/>
                    <a:pt x="f63" y="f64"/>
                    <a:pt x="f65" y="f45"/>
                  </a:cubicBezTo>
                  <a:cubicBezTo>
                    <a:pt x="f16" y="f66"/>
                    <a:pt x="f15" y="f13"/>
                    <a:pt x="f43" y="f8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Freeform 93">
              <a:extLst>
                <a:ext uri="{FF2B5EF4-FFF2-40B4-BE49-F238E27FC236}">
                  <a16:creationId xmlns:a16="http://schemas.microsoft.com/office/drawing/2014/main" id="{F580ACE9-2D15-5AA6-3477-85465BB3B66D}"/>
                </a:ext>
              </a:extLst>
            </p:cNvPr>
            <p:cNvSpPr/>
            <p:nvPr/>
          </p:nvSpPr>
          <p:spPr>
            <a:xfrm>
              <a:off x="6756785" y="2934492"/>
              <a:ext cx="46040" cy="4921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18"/>
                <a:gd name="f8" fmla="val 7"/>
                <a:gd name="f9" fmla="val 5"/>
                <a:gd name="f10" fmla="val 15"/>
                <a:gd name="f11" fmla="val 2"/>
                <a:gd name="f12" fmla="val 12"/>
                <a:gd name="f13" fmla="val 1"/>
                <a:gd name="f14" fmla="val 8"/>
                <a:gd name="f15" fmla="val 4"/>
                <a:gd name="f16" fmla="val 9"/>
                <a:gd name="f17" fmla="val 16"/>
                <a:gd name="f18" fmla="val 11"/>
                <a:gd name="f19" fmla="val 13"/>
                <a:gd name="f20" fmla="val 14"/>
                <a:gd name="f21" fmla="+- 0 0 -90"/>
                <a:gd name="f22" fmla="*/ f3 1 17"/>
                <a:gd name="f23" fmla="*/ f4 1 18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17"/>
                <a:gd name="f32" fmla="*/ f28 1 18"/>
                <a:gd name="f33" fmla="*/ 7 f29 1"/>
                <a:gd name="f34" fmla="*/ 18 f28 1"/>
                <a:gd name="f35" fmla="*/ 1 f29 1"/>
                <a:gd name="f36" fmla="*/ 8 f28 1"/>
                <a:gd name="f37" fmla="*/ 9 f29 1"/>
                <a:gd name="f38" fmla="*/ 1 f28 1"/>
                <a:gd name="f39" fmla="*/ 16 f29 1"/>
                <a:gd name="f40" fmla="*/ 11 f29 1"/>
                <a:gd name="f41" fmla="+- f30 0 f1"/>
                <a:gd name="f42" fmla="*/ f33 1 17"/>
                <a:gd name="f43" fmla="*/ f34 1 18"/>
                <a:gd name="f44" fmla="*/ f35 1 17"/>
                <a:gd name="f45" fmla="*/ f36 1 18"/>
                <a:gd name="f46" fmla="*/ f37 1 17"/>
                <a:gd name="f47" fmla="*/ f38 1 18"/>
                <a:gd name="f48" fmla="*/ f39 1 17"/>
                <a:gd name="f49" fmla="*/ f40 1 17"/>
                <a:gd name="f50" fmla="*/ 0 1 f31"/>
                <a:gd name="f51" fmla="*/ f25 1 f31"/>
                <a:gd name="f52" fmla="*/ 0 1 f32"/>
                <a:gd name="f53" fmla="*/ f26 1 f32"/>
                <a:gd name="f54" fmla="*/ f42 1 f31"/>
                <a:gd name="f55" fmla="*/ f43 1 f32"/>
                <a:gd name="f56" fmla="*/ f44 1 f31"/>
                <a:gd name="f57" fmla="*/ f45 1 f32"/>
                <a:gd name="f58" fmla="*/ f46 1 f31"/>
                <a:gd name="f59" fmla="*/ f47 1 f32"/>
                <a:gd name="f60" fmla="*/ f48 1 f31"/>
                <a:gd name="f61" fmla="*/ f49 1 f31"/>
                <a:gd name="f62" fmla="*/ f50 f22 1"/>
                <a:gd name="f63" fmla="*/ f51 f22 1"/>
                <a:gd name="f64" fmla="*/ f53 f23 1"/>
                <a:gd name="f65" fmla="*/ f52 f23 1"/>
                <a:gd name="f66" fmla="*/ f54 f22 1"/>
                <a:gd name="f67" fmla="*/ f55 f23 1"/>
                <a:gd name="f68" fmla="*/ f56 f22 1"/>
                <a:gd name="f69" fmla="*/ f57 f23 1"/>
                <a:gd name="f70" fmla="*/ f58 f22 1"/>
                <a:gd name="f71" fmla="*/ f59 f23 1"/>
                <a:gd name="f72" fmla="*/ f60 f22 1"/>
                <a:gd name="f73" fmla="*/ f61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66" y="f67"/>
                </a:cxn>
                <a:cxn ang="f41">
                  <a:pos x="f68" y="f69"/>
                </a:cxn>
                <a:cxn ang="f41">
                  <a:pos x="f70" y="f71"/>
                </a:cxn>
                <a:cxn ang="f41">
                  <a:pos x="f72" y="f69"/>
                </a:cxn>
                <a:cxn ang="f41">
                  <a:pos x="f73" y="f67"/>
                </a:cxn>
                <a:cxn ang="f41">
                  <a:pos x="f66" y="f67"/>
                </a:cxn>
              </a:cxnLst>
              <a:rect l="f62" t="f65" r="f63" b="f64"/>
              <a:pathLst>
                <a:path w="17" h="18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5" y="f15"/>
                    <a:pt x="f15" y="f5"/>
                    <a:pt x="f16" y="f13"/>
                  </a:cubicBezTo>
                  <a:cubicBezTo>
                    <a:pt x="f12" y="f13"/>
                    <a:pt x="f17" y="f9"/>
                    <a:pt x="f17" y="f14"/>
                  </a:cubicBezTo>
                  <a:cubicBezTo>
                    <a:pt x="f6" y="f18"/>
                    <a:pt x="f19" y="f20"/>
                    <a:pt x="f18" y="f7"/>
                  </a:cubicBezTo>
                  <a:cubicBezTo>
                    <a:pt x="f16" y="f7"/>
                    <a:pt x="f14" y="f7"/>
                    <a:pt x="f8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Freeform 94">
              <a:extLst>
                <a:ext uri="{FF2B5EF4-FFF2-40B4-BE49-F238E27FC236}">
                  <a16:creationId xmlns:a16="http://schemas.microsoft.com/office/drawing/2014/main" id="{1FF43936-6BB0-7240-26DB-B152D90E1BAA}"/>
                </a:ext>
              </a:extLst>
            </p:cNvPr>
            <p:cNvSpPr/>
            <p:nvPr/>
          </p:nvSpPr>
          <p:spPr>
            <a:xfrm>
              <a:off x="7048890" y="2937665"/>
              <a:ext cx="41276" cy="460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17"/>
                <a:gd name="f8" fmla="val 6"/>
                <a:gd name="f9" fmla="val 4"/>
                <a:gd name="f10" fmla="val 14"/>
                <a:gd name="f11" fmla="val 10"/>
                <a:gd name="f12" fmla="val 8"/>
                <a:gd name="f13" fmla="val 5"/>
                <a:gd name="f14" fmla="val 7"/>
                <a:gd name="f15" fmla="val 11"/>
                <a:gd name="f16" fmla="val 13"/>
                <a:gd name="f17" fmla="val 9"/>
                <a:gd name="f18" fmla="+- 0 0 -90"/>
                <a:gd name="f19" fmla="*/ f3 1 15"/>
                <a:gd name="f20" fmla="*/ f4 1 17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15"/>
                <a:gd name="f29" fmla="*/ f25 1 17"/>
                <a:gd name="f30" fmla="*/ 6 f26 1"/>
                <a:gd name="f31" fmla="*/ 17 f25 1"/>
                <a:gd name="f32" fmla="*/ 0 f26 1"/>
                <a:gd name="f33" fmla="*/ 8 f25 1"/>
                <a:gd name="f34" fmla="*/ 7 f26 1"/>
                <a:gd name="f35" fmla="*/ 0 f25 1"/>
                <a:gd name="f36" fmla="*/ 15 f26 1"/>
                <a:gd name="f37" fmla="*/ 7 f25 1"/>
                <a:gd name="f38" fmla="*/ 9 f26 1"/>
                <a:gd name="f39" fmla="+- f27 0 f1"/>
                <a:gd name="f40" fmla="*/ f30 1 15"/>
                <a:gd name="f41" fmla="*/ f31 1 17"/>
                <a:gd name="f42" fmla="*/ f32 1 15"/>
                <a:gd name="f43" fmla="*/ f33 1 17"/>
                <a:gd name="f44" fmla="*/ f34 1 15"/>
                <a:gd name="f45" fmla="*/ f35 1 17"/>
                <a:gd name="f46" fmla="*/ f36 1 15"/>
                <a:gd name="f47" fmla="*/ f37 1 17"/>
                <a:gd name="f48" fmla="*/ f38 1 15"/>
                <a:gd name="f49" fmla="*/ 0 1 f28"/>
                <a:gd name="f50" fmla="*/ f22 1 f28"/>
                <a:gd name="f51" fmla="*/ 0 1 f29"/>
                <a:gd name="f52" fmla="*/ f23 1 f29"/>
                <a:gd name="f53" fmla="*/ f40 1 f28"/>
                <a:gd name="f54" fmla="*/ f41 1 f29"/>
                <a:gd name="f55" fmla="*/ f42 1 f28"/>
                <a:gd name="f56" fmla="*/ f43 1 f29"/>
                <a:gd name="f57" fmla="*/ f44 1 f28"/>
                <a:gd name="f58" fmla="*/ f45 1 f29"/>
                <a:gd name="f59" fmla="*/ f46 1 f28"/>
                <a:gd name="f60" fmla="*/ f47 1 f29"/>
                <a:gd name="f61" fmla="*/ f48 1 f28"/>
                <a:gd name="f62" fmla="*/ f49 f19 1"/>
                <a:gd name="f63" fmla="*/ f50 f19 1"/>
                <a:gd name="f64" fmla="*/ f52 f20 1"/>
                <a:gd name="f65" fmla="*/ f51 f20 1"/>
                <a:gd name="f66" fmla="*/ f53 f19 1"/>
                <a:gd name="f67" fmla="*/ f54 f20 1"/>
                <a:gd name="f68" fmla="*/ f55 f19 1"/>
                <a:gd name="f69" fmla="*/ f56 f20 1"/>
                <a:gd name="f70" fmla="*/ f57 f19 1"/>
                <a:gd name="f71" fmla="*/ f58 f20 1"/>
                <a:gd name="f72" fmla="*/ f59 f19 1"/>
                <a:gd name="f73" fmla="*/ f60 f20 1"/>
                <a:gd name="f74" fmla="*/ f61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6" y="f67"/>
                </a:cxn>
                <a:cxn ang="f39">
                  <a:pos x="f68" y="f69"/>
                </a:cxn>
                <a:cxn ang="f39">
                  <a:pos x="f70" y="f71"/>
                </a:cxn>
                <a:cxn ang="f39">
                  <a:pos x="f72" y="f73"/>
                </a:cxn>
                <a:cxn ang="f39">
                  <a:pos x="f74" y="f67"/>
                </a:cxn>
                <a:cxn ang="f39">
                  <a:pos x="f66" y="f67"/>
                </a:cxn>
              </a:cxnLst>
              <a:rect l="f62" t="f65" r="f63" b="f64"/>
              <a:pathLst>
                <a:path w="15" h="17">
                  <a:moveTo>
                    <a:pt x="f8" y="f7"/>
                  </a:moveTo>
                  <a:cubicBezTo>
                    <a:pt x="f9" y="f10"/>
                    <a:pt x="f5" y="f11"/>
                    <a:pt x="f5" y="f12"/>
                  </a:cubicBezTo>
                  <a:cubicBezTo>
                    <a:pt x="f5" y="f13"/>
                    <a:pt x="f13" y="f5"/>
                    <a:pt x="f14" y="f5"/>
                  </a:cubicBezTo>
                  <a:cubicBezTo>
                    <a:pt x="f11" y="f5"/>
                    <a:pt x="f6" y="f9"/>
                    <a:pt x="f6" y="f14"/>
                  </a:cubicBezTo>
                  <a:cubicBezTo>
                    <a:pt x="f6" y="f11"/>
                    <a:pt x="f15" y="f16"/>
                    <a:pt x="f17" y="f7"/>
                  </a:cubicBezTo>
                  <a:cubicBezTo>
                    <a:pt x="f12" y="f7"/>
                    <a:pt x="f14" y="f7"/>
                    <a:pt x="f8" y="f7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Freeform 95">
              <a:extLst>
                <a:ext uri="{FF2B5EF4-FFF2-40B4-BE49-F238E27FC236}">
                  <a16:creationId xmlns:a16="http://schemas.microsoft.com/office/drawing/2014/main" id="{23CC3219-2095-88E0-62CA-E7319812310B}"/>
                </a:ext>
              </a:extLst>
            </p:cNvPr>
            <p:cNvSpPr/>
            <p:nvPr/>
          </p:nvSpPr>
          <p:spPr>
            <a:xfrm>
              <a:off x="7140961" y="3552032"/>
              <a:ext cx="193679" cy="2238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1"/>
                <a:gd name="f7" fmla="val 82"/>
                <a:gd name="f8" fmla="val 37"/>
                <a:gd name="f9" fmla="val 35"/>
                <a:gd name="f10" fmla="val 32"/>
                <a:gd name="f11" fmla="val 1"/>
                <a:gd name="f12" fmla="val 29"/>
                <a:gd name="f13" fmla="val 3"/>
                <a:gd name="f14" fmla="val 14"/>
                <a:gd name="f15" fmla="val 11"/>
                <a:gd name="f16" fmla="val 6"/>
                <a:gd name="f17" fmla="val 25"/>
                <a:gd name="f18" fmla="val 5"/>
                <a:gd name="f19" fmla="val 60"/>
                <a:gd name="f20" fmla="val 17"/>
                <a:gd name="f21" fmla="val 67"/>
                <a:gd name="f22" fmla="val 49"/>
                <a:gd name="f23" fmla="val 65"/>
                <a:gd name="f24" fmla="val 69"/>
                <a:gd name="f25" fmla="val 48"/>
                <a:gd name="f26" fmla="val 30"/>
                <a:gd name="f27" fmla="val 80"/>
                <a:gd name="f28" fmla="val 12"/>
                <a:gd name="f29" fmla="val 78"/>
                <a:gd name="f30" fmla="val 61"/>
                <a:gd name="f31" fmla="+- 0 0 -90"/>
                <a:gd name="f32" fmla="*/ f3 1 71"/>
                <a:gd name="f33" fmla="*/ f4 1 82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71"/>
                <a:gd name="f42" fmla="*/ f38 1 82"/>
                <a:gd name="f43" fmla="*/ 0 f39 1"/>
                <a:gd name="f44" fmla="*/ 37 f38 1"/>
                <a:gd name="f45" fmla="*/ 1 f39 1"/>
                <a:gd name="f46" fmla="*/ 29 f38 1"/>
                <a:gd name="f47" fmla="*/ 25 f39 1"/>
                <a:gd name="f48" fmla="*/ 5 f38 1"/>
                <a:gd name="f49" fmla="*/ 67 f39 1"/>
                <a:gd name="f50" fmla="*/ 49 f38 1"/>
                <a:gd name="f51" fmla="*/ 30 f39 1"/>
                <a:gd name="f52" fmla="*/ 80 f38 1"/>
                <a:gd name="f53" fmla="+- f40 0 f1"/>
                <a:gd name="f54" fmla="*/ f43 1 71"/>
                <a:gd name="f55" fmla="*/ f44 1 82"/>
                <a:gd name="f56" fmla="*/ f45 1 71"/>
                <a:gd name="f57" fmla="*/ f46 1 82"/>
                <a:gd name="f58" fmla="*/ f47 1 71"/>
                <a:gd name="f59" fmla="*/ f48 1 82"/>
                <a:gd name="f60" fmla="*/ f49 1 71"/>
                <a:gd name="f61" fmla="*/ f50 1 82"/>
                <a:gd name="f62" fmla="*/ f51 1 71"/>
                <a:gd name="f63" fmla="*/ f52 1 82"/>
                <a:gd name="f64" fmla="*/ 0 1 f41"/>
                <a:gd name="f65" fmla="*/ f35 1 f41"/>
                <a:gd name="f66" fmla="*/ 0 1 f42"/>
                <a:gd name="f67" fmla="*/ f36 1 f42"/>
                <a:gd name="f68" fmla="*/ f54 1 f41"/>
                <a:gd name="f69" fmla="*/ f55 1 f42"/>
                <a:gd name="f70" fmla="*/ f56 1 f41"/>
                <a:gd name="f71" fmla="*/ f57 1 f42"/>
                <a:gd name="f72" fmla="*/ f58 1 f41"/>
                <a:gd name="f73" fmla="*/ f59 1 f42"/>
                <a:gd name="f74" fmla="*/ f60 1 f41"/>
                <a:gd name="f75" fmla="*/ f61 1 f42"/>
                <a:gd name="f76" fmla="*/ f62 1 f41"/>
                <a:gd name="f77" fmla="*/ f63 1 f42"/>
                <a:gd name="f78" fmla="*/ f64 f32 1"/>
                <a:gd name="f79" fmla="*/ f65 f32 1"/>
                <a:gd name="f80" fmla="*/ f67 f33 1"/>
                <a:gd name="f81" fmla="*/ f66 f33 1"/>
                <a:gd name="f82" fmla="*/ f68 f32 1"/>
                <a:gd name="f83" fmla="*/ f69 f33 1"/>
                <a:gd name="f84" fmla="*/ f70 f32 1"/>
                <a:gd name="f85" fmla="*/ f71 f33 1"/>
                <a:gd name="f86" fmla="*/ f72 f32 1"/>
                <a:gd name="f87" fmla="*/ f73 f33 1"/>
                <a:gd name="f88" fmla="*/ f74 f32 1"/>
                <a:gd name="f89" fmla="*/ f75 f33 1"/>
                <a:gd name="f90" fmla="*/ f76 f32 1"/>
                <a:gd name="f91" fmla="*/ f77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3">
                  <a:pos x="f82" y="f83"/>
                </a:cxn>
                <a:cxn ang="f53">
                  <a:pos x="f84" y="f85"/>
                </a:cxn>
                <a:cxn ang="f53">
                  <a:pos x="f86" y="f87"/>
                </a:cxn>
                <a:cxn ang="f53">
                  <a:pos x="f88" y="f89"/>
                </a:cxn>
                <a:cxn ang="f53">
                  <a:pos x="f90" y="f91"/>
                </a:cxn>
                <a:cxn ang="f53">
                  <a:pos x="f82" y="f83"/>
                </a:cxn>
              </a:cxnLst>
              <a:rect l="f78" t="f81" r="f79" b="f80"/>
              <a:pathLst>
                <a:path w="71" h="82">
                  <a:moveTo>
                    <a:pt x="f5" y="f8"/>
                  </a:moveTo>
                  <a:cubicBezTo>
                    <a:pt x="f5" y="f9"/>
                    <a:pt x="f5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5"/>
                    <a:pt x="f6" y="f20"/>
                    <a:pt x="f21" y="f22"/>
                  </a:cubicBezTo>
                  <a:cubicBezTo>
                    <a:pt x="f23" y="f24"/>
                    <a:pt x="f25" y="f7"/>
                    <a:pt x="f26" y="f27"/>
                  </a:cubicBezTo>
                  <a:cubicBezTo>
                    <a:pt x="f28" y="f29"/>
                    <a:pt x="f5" y="f30"/>
                    <a:pt x="f5" y="f8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Freeform 96">
              <a:extLst>
                <a:ext uri="{FF2B5EF4-FFF2-40B4-BE49-F238E27FC236}">
                  <a16:creationId xmlns:a16="http://schemas.microsoft.com/office/drawing/2014/main" id="{DC152617-E9E1-415F-1D62-6378EE794786}"/>
                </a:ext>
              </a:extLst>
            </p:cNvPr>
            <p:cNvSpPr/>
            <p:nvPr/>
          </p:nvSpPr>
          <p:spPr>
            <a:xfrm>
              <a:off x="6521839" y="3558378"/>
              <a:ext cx="190496" cy="21749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0"/>
                <a:gd name="f7" fmla="val 80"/>
                <a:gd name="f8" fmla="val 38"/>
                <a:gd name="f9" fmla="val 1"/>
                <a:gd name="f10" fmla="val 23"/>
                <a:gd name="f11" fmla="val 3"/>
                <a:gd name="f12" fmla="val 10"/>
                <a:gd name="f13" fmla="val 18"/>
                <a:gd name="f14" fmla="val 4"/>
                <a:gd name="f15" fmla="val 29"/>
                <a:gd name="f16" fmla="val 41"/>
                <a:gd name="f17" fmla="val 51"/>
                <a:gd name="f18" fmla="val 5"/>
                <a:gd name="f19" fmla="val 56"/>
                <a:gd name="f20" fmla="val 7"/>
                <a:gd name="f21" fmla="val 62"/>
                <a:gd name="f22" fmla="val 12"/>
                <a:gd name="f23" fmla="val 64"/>
                <a:gd name="f24" fmla="val 30"/>
                <a:gd name="f25" fmla="val 43"/>
                <a:gd name="f26" fmla="val 65"/>
                <a:gd name="f27" fmla="val 59"/>
                <a:gd name="f28" fmla="val 71"/>
                <a:gd name="f29" fmla="val 46"/>
                <a:gd name="f30" fmla="val 78"/>
                <a:gd name="f31" fmla="val 16"/>
                <a:gd name="f32" fmla="val 76"/>
                <a:gd name="f33" fmla="val 63"/>
                <a:gd name="f34" fmla="val 47"/>
                <a:gd name="f35" fmla="val 44"/>
                <a:gd name="f36" fmla="val 40"/>
                <a:gd name="f37" fmla="+- 0 0 -90"/>
                <a:gd name="f38" fmla="*/ f3 1 70"/>
                <a:gd name="f39" fmla="*/ f4 1 80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70"/>
                <a:gd name="f48" fmla="*/ f44 1 80"/>
                <a:gd name="f49" fmla="*/ 0 f45 1"/>
                <a:gd name="f50" fmla="*/ 38 f44 1"/>
                <a:gd name="f51" fmla="*/ 18 f45 1"/>
                <a:gd name="f52" fmla="*/ 4 f44 1"/>
                <a:gd name="f53" fmla="*/ 51 f45 1"/>
                <a:gd name="f54" fmla="*/ 5 f44 1"/>
                <a:gd name="f55" fmla="*/ 64 f45 1"/>
                <a:gd name="f56" fmla="*/ 18 f44 1"/>
                <a:gd name="f57" fmla="*/ 65 f45 1"/>
                <a:gd name="f58" fmla="*/ 56 f44 1"/>
                <a:gd name="f59" fmla="*/ 30 f45 1"/>
                <a:gd name="f60" fmla="*/ 78 f44 1"/>
                <a:gd name="f61" fmla="*/ 1 f45 1"/>
                <a:gd name="f62" fmla="*/ 47 f44 1"/>
                <a:gd name="f63" fmla="+- f46 0 f1"/>
                <a:gd name="f64" fmla="*/ f49 1 70"/>
                <a:gd name="f65" fmla="*/ f50 1 80"/>
                <a:gd name="f66" fmla="*/ f51 1 70"/>
                <a:gd name="f67" fmla="*/ f52 1 80"/>
                <a:gd name="f68" fmla="*/ f53 1 70"/>
                <a:gd name="f69" fmla="*/ f54 1 80"/>
                <a:gd name="f70" fmla="*/ f55 1 70"/>
                <a:gd name="f71" fmla="*/ f56 1 80"/>
                <a:gd name="f72" fmla="*/ f57 1 70"/>
                <a:gd name="f73" fmla="*/ f58 1 80"/>
                <a:gd name="f74" fmla="*/ f59 1 70"/>
                <a:gd name="f75" fmla="*/ f60 1 80"/>
                <a:gd name="f76" fmla="*/ f61 1 70"/>
                <a:gd name="f77" fmla="*/ f62 1 80"/>
                <a:gd name="f78" fmla="*/ 0 1 f47"/>
                <a:gd name="f79" fmla="*/ f41 1 f47"/>
                <a:gd name="f80" fmla="*/ 0 1 f48"/>
                <a:gd name="f81" fmla="*/ f42 1 f48"/>
                <a:gd name="f82" fmla="*/ f64 1 f47"/>
                <a:gd name="f83" fmla="*/ f65 1 f48"/>
                <a:gd name="f84" fmla="*/ f66 1 f47"/>
                <a:gd name="f85" fmla="*/ f67 1 f48"/>
                <a:gd name="f86" fmla="*/ f68 1 f47"/>
                <a:gd name="f87" fmla="*/ f69 1 f48"/>
                <a:gd name="f88" fmla="*/ f70 1 f47"/>
                <a:gd name="f89" fmla="*/ f71 1 f48"/>
                <a:gd name="f90" fmla="*/ f72 1 f47"/>
                <a:gd name="f91" fmla="*/ f73 1 f48"/>
                <a:gd name="f92" fmla="*/ f74 1 f47"/>
                <a:gd name="f93" fmla="*/ f75 1 f48"/>
                <a:gd name="f94" fmla="*/ f76 1 f47"/>
                <a:gd name="f95" fmla="*/ f77 1 f48"/>
                <a:gd name="f96" fmla="*/ f78 f38 1"/>
                <a:gd name="f97" fmla="*/ f79 f38 1"/>
                <a:gd name="f98" fmla="*/ f81 f39 1"/>
                <a:gd name="f99" fmla="*/ f80 f39 1"/>
                <a:gd name="f100" fmla="*/ f82 f38 1"/>
                <a:gd name="f101" fmla="*/ f83 f39 1"/>
                <a:gd name="f102" fmla="*/ f84 f38 1"/>
                <a:gd name="f103" fmla="*/ f85 f39 1"/>
                <a:gd name="f104" fmla="*/ f86 f38 1"/>
                <a:gd name="f105" fmla="*/ f87 f39 1"/>
                <a:gd name="f106" fmla="*/ f88 f38 1"/>
                <a:gd name="f107" fmla="*/ f89 f39 1"/>
                <a:gd name="f108" fmla="*/ f90 f38 1"/>
                <a:gd name="f109" fmla="*/ f91 f39 1"/>
                <a:gd name="f110" fmla="*/ f92 f38 1"/>
                <a:gd name="f111" fmla="*/ f93 f39 1"/>
                <a:gd name="f112" fmla="*/ f94 f38 1"/>
                <a:gd name="f113" fmla="*/ f95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3">
                  <a:pos x="f100" y="f101"/>
                </a:cxn>
                <a:cxn ang="f63">
                  <a:pos x="f102" y="f103"/>
                </a:cxn>
                <a:cxn ang="f63">
                  <a:pos x="f104" y="f105"/>
                </a:cxn>
                <a:cxn ang="f63">
                  <a:pos x="f106" y="f107"/>
                </a:cxn>
                <a:cxn ang="f63">
                  <a:pos x="f108" y="f109"/>
                </a:cxn>
                <a:cxn ang="f63">
                  <a:pos x="f110" y="f111"/>
                </a:cxn>
                <a:cxn ang="f63">
                  <a:pos x="f112" y="f113"/>
                </a:cxn>
                <a:cxn ang="f63">
                  <a:pos x="f100" y="f101"/>
                </a:cxn>
              </a:cxnLst>
              <a:rect l="f96" t="f99" r="f97" b="f98"/>
              <a:pathLst>
                <a:path w="70" h="80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9"/>
                    <a:pt x="f16" y="f5"/>
                    <a:pt x="f17" y="f18"/>
                  </a:cubicBezTo>
                  <a:cubicBezTo>
                    <a:pt x="f19" y="f20"/>
                    <a:pt x="f21" y="f22"/>
                    <a:pt x="f23" y="f13"/>
                  </a:cubicBezTo>
                  <a:cubicBezTo>
                    <a:pt x="f6" y="f24"/>
                    <a:pt x="f6" y="f25"/>
                    <a:pt x="f26" y="f19"/>
                  </a:cubicBezTo>
                  <a:cubicBezTo>
                    <a:pt x="f27" y="f28"/>
                    <a:pt x="f29" y="f7"/>
                    <a:pt x="f24" y="f30"/>
                  </a:cubicBezTo>
                  <a:cubicBezTo>
                    <a:pt x="f31" y="f32"/>
                    <a:pt x="f11" y="f33"/>
                    <a:pt x="f9" y="f34"/>
                  </a:cubicBezTo>
                  <a:cubicBezTo>
                    <a:pt x="f9" y="f35"/>
                    <a:pt x="f9" y="f36"/>
                    <a:pt x="f5" y="f8"/>
                  </a:cubicBezTo>
                  <a:close/>
                </a:path>
              </a:pathLst>
            </a:custGeom>
            <a:solidFill>
              <a:srgbClr val="DE43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8" name="Freeform 100">
            <a:extLst>
              <a:ext uri="{FF2B5EF4-FFF2-40B4-BE49-F238E27FC236}">
                <a16:creationId xmlns:a16="http://schemas.microsoft.com/office/drawing/2014/main" id="{6052D7D2-6DF7-311D-E851-3EDD2D36CD60}"/>
              </a:ext>
            </a:extLst>
          </p:cNvPr>
          <p:cNvSpPr/>
          <p:nvPr/>
        </p:nvSpPr>
        <p:spPr>
          <a:xfrm>
            <a:off x="7296756" y="3998762"/>
            <a:ext cx="1047746" cy="982659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740"/>
              <a:gd name="f8" fmla="val 693"/>
              <a:gd name="f9" fmla="val 678"/>
              <a:gd name="f10" fmla="val 300"/>
              <a:gd name="f11" fmla="val 721"/>
              <a:gd name="f12" fmla="val 261"/>
              <a:gd name="f13" fmla="val 213"/>
              <a:gd name="f14" fmla="val 734"/>
              <a:gd name="f15" fmla="val 156"/>
              <a:gd name="f16" fmla="val 726"/>
              <a:gd name="f17" fmla="val 90"/>
              <a:gd name="f18" fmla="val 679"/>
              <a:gd name="f19" fmla="val 35"/>
              <a:gd name="f20" fmla="val 615"/>
              <a:gd name="f21" fmla="val 18"/>
              <a:gd name="f22" fmla="val 550"/>
              <a:gd name="f23" fmla="val 483"/>
              <a:gd name="f24" fmla="val 21"/>
              <a:gd name="f25" fmla="val 441"/>
              <a:gd name="f26" fmla="val 75"/>
              <a:gd name="f27" fmla="val 437"/>
              <a:gd name="f28" fmla="val 80"/>
              <a:gd name="f29" fmla="val 433"/>
              <a:gd name="f30" fmla="val 81"/>
              <a:gd name="f31" fmla="val 426"/>
              <a:gd name="f32" fmla="val 391"/>
              <a:gd name="f33" fmla="val 74"/>
              <a:gd name="f34" fmla="val 356"/>
              <a:gd name="f35" fmla="val 321"/>
              <a:gd name="f36" fmla="val 314"/>
              <a:gd name="f37" fmla="val 310"/>
              <a:gd name="f38" fmla="val 306"/>
              <a:gd name="f39" fmla="val 266"/>
              <a:gd name="f40" fmla="val 26"/>
              <a:gd name="f41" fmla="val 214"/>
              <a:gd name="f42" fmla="val 4"/>
              <a:gd name="f43" fmla="val 152"/>
              <a:gd name="f44" fmla="val 14"/>
              <a:gd name="f45" fmla="val 84"/>
              <a:gd name="f46" fmla="val 24"/>
              <a:gd name="f47" fmla="val 38"/>
              <a:gd name="f48" fmla="val 64"/>
              <a:gd name="f49" fmla="val 19"/>
              <a:gd name="f50" fmla="val 131"/>
              <a:gd name="f51" fmla="val 196"/>
              <a:gd name="f52" fmla="val 254"/>
              <a:gd name="f53" fmla="val 70"/>
              <a:gd name="f54" fmla="val 304"/>
              <a:gd name="f55" fmla="val 307"/>
              <a:gd name="f56" fmla="val 313"/>
              <a:gd name="f57" fmla="val 352"/>
              <a:gd name="f58" fmla="val 63"/>
              <a:gd name="f59" fmla="val 392"/>
              <a:gd name="f60" fmla="val 69"/>
              <a:gd name="f61" fmla="val 432"/>
              <a:gd name="f62" fmla="val 93"/>
              <a:gd name="f63" fmla="val 582"/>
              <a:gd name="f64" fmla="val 222"/>
              <a:gd name="f65" fmla="val 692"/>
              <a:gd name="f66" fmla="val 376"/>
              <a:gd name="f67" fmla="val 408"/>
              <a:gd name="f68" fmla="val 691"/>
              <a:gd name="f69" fmla="val 425"/>
              <a:gd name="f70" fmla="val 688"/>
              <a:gd name="f71" fmla="val 601"/>
              <a:gd name="f72" fmla="val 657"/>
              <a:gd name="f73" fmla="val 715"/>
              <a:gd name="f74" fmla="val 487"/>
              <a:gd name="f75" fmla="val 674"/>
              <a:gd name="f76" fmla="val 672"/>
              <a:gd name="f77" fmla="val 221"/>
              <a:gd name="f78" fmla="val 116"/>
              <a:gd name="f79" fmla="val 193"/>
              <a:gd name="f80" fmla="val 132"/>
              <a:gd name="f81" fmla="val 169"/>
              <a:gd name="f82" fmla="val 147"/>
              <a:gd name="f83" fmla="val 175"/>
              <a:gd name="f84" fmla="val 117"/>
              <a:gd name="f85" fmla="val 212"/>
              <a:gd name="f86" fmla="val 105"/>
              <a:gd name="f87" fmla="val 234"/>
              <a:gd name="f88" fmla="val 92"/>
              <a:gd name="f89" fmla="val 202"/>
              <a:gd name="f90" fmla="val 173"/>
              <a:gd name="f91" fmla="val 106"/>
              <a:gd name="f92" fmla="val 143"/>
              <a:gd name="f93" fmla="val 120"/>
              <a:gd name="f94" fmla="val 133"/>
              <a:gd name="f95" fmla="val 103"/>
              <a:gd name="f96" fmla="val 158"/>
              <a:gd name="f97" fmla="val 96"/>
              <a:gd name="f98" fmla="val 181"/>
              <a:gd name="f99" fmla="val 89"/>
              <a:gd name="f100" fmla="val 94"/>
              <a:gd name="f101" fmla="val 108"/>
              <a:gd name="f102" fmla="val 226"/>
              <a:gd name="f103" fmla="val 111"/>
              <a:gd name="f104" fmla="val 113"/>
              <a:gd name="f105" fmla="val 243"/>
              <a:gd name="f106" fmla="val 344"/>
              <a:gd name="f107" fmla="val 328"/>
              <a:gd name="f108" fmla="val 256"/>
              <a:gd name="f109" fmla="val 316"/>
              <a:gd name="f110" fmla="val 272"/>
              <a:gd name="f111" fmla="val 288"/>
              <a:gd name="f112" fmla="val 301"/>
              <a:gd name="f113" fmla="val 329"/>
              <a:gd name="f114" fmla="val 345"/>
              <a:gd name="f115" fmla="val 361"/>
              <a:gd name="f116" fmla="val 373"/>
              <a:gd name="f117" fmla="val 444"/>
              <a:gd name="f118" fmla="val 638"/>
              <a:gd name="f119" fmla="val 404"/>
              <a:gd name="f120" fmla="val 675"/>
              <a:gd name="f121" fmla="val 347"/>
              <a:gd name="f122" fmla="val 305"/>
              <a:gd name="f123" fmla="val 640"/>
              <a:gd name="f124" fmla="val 242"/>
              <a:gd name="f125" fmla="val 586"/>
              <a:gd name="f126" fmla="val 240"/>
              <a:gd name="f127" fmla="val 473"/>
              <a:gd name="f128" fmla="val 302"/>
              <a:gd name="f129" fmla="val 418"/>
              <a:gd name="f130" fmla="val 422"/>
              <a:gd name="f131" fmla="val 382"/>
              <a:gd name="f132" fmla="val 462"/>
              <a:gd name="f133" fmla="val 482"/>
              <a:gd name="f134" fmla="val 464"/>
              <a:gd name="f135" fmla="val 491"/>
              <a:gd name="f136" fmla="val 495"/>
              <a:gd name="f137" fmla="val 536"/>
              <a:gd name="f138" fmla="val 490"/>
              <a:gd name="f139" fmla="val 571"/>
              <a:gd name="f140" fmla="val 476"/>
              <a:gd name="f141" fmla="val 608"/>
              <a:gd name="f142" fmla="val 459"/>
              <a:gd name="f143" fmla="val 447"/>
              <a:gd name="f144" fmla="val 460"/>
              <a:gd name="f145" fmla="val 492"/>
              <a:gd name="f146" fmla="val 505"/>
              <a:gd name="f147" fmla="val 643"/>
              <a:gd name="f148" fmla="val 626"/>
              <a:gd name="f149" fmla="val 204"/>
              <a:gd name="f150" fmla="val 606"/>
              <a:gd name="f151" fmla="val 566"/>
              <a:gd name="f152" fmla="val 142"/>
              <a:gd name="f153" fmla="val 547"/>
              <a:gd name="f154" fmla="val 129"/>
              <a:gd name="f155" fmla="val 528"/>
              <a:gd name="f156" fmla="val 520"/>
              <a:gd name="f157" fmla="val 112"/>
              <a:gd name="f158" fmla="val 560"/>
              <a:gd name="f159" fmla="val 605"/>
              <a:gd name="f160" fmla="val 91"/>
              <a:gd name="f161" fmla="val 629"/>
              <a:gd name="f162" fmla="val 123"/>
              <a:gd name="f163" fmla="val 655"/>
              <a:gd name="f164" fmla="val 157"/>
              <a:gd name="f165" fmla="val 658"/>
              <a:gd name="f166" fmla="+- 0 0 -90"/>
              <a:gd name="f167" fmla="*/ f4 1 740"/>
              <a:gd name="f168" fmla="*/ f5 1 693"/>
              <a:gd name="f169" fmla="val f6"/>
              <a:gd name="f170" fmla="val f7"/>
              <a:gd name="f171" fmla="val f8"/>
              <a:gd name="f172" fmla="*/ f166 f0 1"/>
              <a:gd name="f173" fmla="+- f171 0 f169"/>
              <a:gd name="f174" fmla="+- f170 0 f169"/>
              <a:gd name="f175" fmla="*/ f172 1 f3"/>
              <a:gd name="f176" fmla="*/ f174 1 740"/>
              <a:gd name="f177" fmla="*/ f173 1 693"/>
              <a:gd name="f178" fmla="*/ 678 f174 1"/>
              <a:gd name="f179" fmla="*/ 300 f173 1"/>
              <a:gd name="f180" fmla="*/ 734 f174 1"/>
              <a:gd name="f181" fmla="*/ 156 f173 1"/>
              <a:gd name="f182" fmla="*/ 615 f174 1"/>
              <a:gd name="f183" fmla="*/ 18 f173 1"/>
              <a:gd name="f184" fmla="*/ 441 f174 1"/>
              <a:gd name="f185" fmla="*/ 75 f173 1"/>
              <a:gd name="f186" fmla="*/ 426 f174 1"/>
              <a:gd name="f187" fmla="*/ 80 f173 1"/>
              <a:gd name="f188" fmla="*/ 321 f174 1"/>
              <a:gd name="f189" fmla="*/ 306 f174 1"/>
              <a:gd name="f190" fmla="*/ 74 f173 1"/>
              <a:gd name="f191" fmla="*/ 152 f174 1"/>
              <a:gd name="f192" fmla="*/ 14 f173 1"/>
              <a:gd name="f193" fmla="*/ 19 f174 1"/>
              <a:gd name="f194" fmla="*/ 131 f173 1"/>
              <a:gd name="f195" fmla="*/ 70 f174 1"/>
              <a:gd name="f196" fmla="*/ 74 f174 1"/>
              <a:gd name="f197" fmla="*/ 313 f173 1"/>
              <a:gd name="f198" fmla="*/ 69 f174 1"/>
              <a:gd name="f199" fmla="*/ 432 f173 1"/>
              <a:gd name="f200" fmla="*/ 376 f174 1"/>
              <a:gd name="f201" fmla="*/ 693 f173 1"/>
              <a:gd name="f202" fmla="*/ 425 f174 1"/>
              <a:gd name="f203" fmla="*/ 688 f173 1"/>
              <a:gd name="f204" fmla="*/ 674 f174 1"/>
              <a:gd name="f205" fmla="*/ 221 f174 1"/>
              <a:gd name="f206" fmla="*/ 116 f173 1"/>
              <a:gd name="f207" fmla="*/ 147 f174 1"/>
              <a:gd name="f208" fmla="*/ 175 f173 1"/>
              <a:gd name="f209" fmla="*/ 105 f174 1"/>
              <a:gd name="f210" fmla="*/ 234 f173 1"/>
              <a:gd name="f211" fmla="*/ 106 f174 1"/>
              <a:gd name="f212" fmla="*/ 143 f173 1"/>
              <a:gd name="f213" fmla="*/ 158 f174 1"/>
              <a:gd name="f214" fmla="*/ 96 f173 1"/>
              <a:gd name="f215" fmla="*/ 222 f174 1"/>
              <a:gd name="f216" fmla="*/ 108 f173 1"/>
              <a:gd name="f217" fmla="*/ 243 f174 1"/>
              <a:gd name="f218" fmla="*/ 344 f173 1"/>
              <a:gd name="f219" fmla="*/ 272 f174 1"/>
              <a:gd name="f220" fmla="*/ 316 f173 1"/>
              <a:gd name="f221" fmla="*/ 300 f174 1"/>
              <a:gd name="f222" fmla="*/ 345 f173 1"/>
              <a:gd name="f223" fmla="*/ 373 f173 1"/>
              <a:gd name="f224" fmla="*/ 444 f174 1"/>
              <a:gd name="f225" fmla="*/ 638 f173 1"/>
              <a:gd name="f226" fmla="*/ 305 f174 1"/>
              <a:gd name="f227" fmla="*/ 640 f173 1"/>
              <a:gd name="f228" fmla="*/ 302 f174 1"/>
              <a:gd name="f229" fmla="*/ 418 f173 1"/>
              <a:gd name="f230" fmla="*/ 462 f174 1"/>
              <a:gd name="f231" fmla="*/ 437 f173 1"/>
              <a:gd name="f232" fmla="*/ 491 f174 1"/>
              <a:gd name="f233" fmla="*/ 536 f173 1"/>
              <a:gd name="f234" fmla="*/ 476 f174 1"/>
              <a:gd name="f235" fmla="*/ 447 f174 1"/>
              <a:gd name="f236" fmla="*/ 505 f174 1"/>
              <a:gd name="f237" fmla="*/ 643 f174 1"/>
              <a:gd name="f238" fmla="*/ 582 f174 1"/>
              <a:gd name="f239" fmla="*/ 158 f173 1"/>
              <a:gd name="f240" fmla="*/ 528 f174 1"/>
              <a:gd name="f241" fmla="*/ 117 f173 1"/>
              <a:gd name="f242" fmla="*/ 106 f173 1"/>
              <a:gd name="f243" fmla="*/ 629 f174 1"/>
              <a:gd name="f244" fmla="*/ 123 f173 1"/>
              <a:gd name="f245" fmla="+- f175 0 f1"/>
              <a:gd name="f246" fmla="*/ f178 1 740"/>
              <a:gd name="f247" fmla="*/ f179 1 693"/>
              <a:gd name="f248" fmla="*/ f180 1 740"/>
              <a:gd name="f249" fmla="*/ f181 1 693"/>
              <a:gd name="f250" fmla="*/ f182 1 740"/>
              <a:gd name="f251" fmla="*/ f183 1 693"/>
              <a:gd name="f252" fmla="*/ f184 1 740"/>
              <a:gd name="f253" fmla="*/ f185 1 693"/>
              <a:gd name="f254" fmla="*/ f186 1 740"/>
              <a:gd name="f255" fmla="*/ f187 1 693"/>
              <a:gd name="f256" fmla="*/ f188 1 740"/>
              <a:gd name="f257" fmla="*/ f189 1 740"/>
              <a:gd name="f258" fmla="*/ f190 1 693"/>
              <a:gd name="f259" fmla="*/ f191 1 740"/>
              <a:gd name="f260" fmla="*/ f192 1 693"/>
              <a:gd name="f261" fmla="*/ f193 1 740"/>
              <a:gd name="f262" fmla="*/ f194 1 693"/>
              <a:gd name="f263" fmla="*/ f195 1 740"/>
              <a:gd name="f264" fmla="*/ f196 1 740"/>
              <a:gd name="f265" fmla="*/ f197 1 693"/>
              <a:gd name="f266" fmla="*/ f198 1 740"/>
              <a:gd name="f267" fmla="*/ f199 1 693"/>
              <a:gd name="f268" fmla="*/ f200 1 740"/>
              <a:gd name="f269" fmla="*/ f201 1 693"/>
              <a:gd name="f270" fmla="*/ f202 1 740"/>
              <a:gd name="f271" fmla="*/ f203 1 693"/>
              <a:gd name="f272" fmla="*/ f204 1 740"/>
              <a:gd name="f273" fmla="*/ f205 1 740"/>
              <a:gd name="f274" fmla="*/ f206 1 693"/>
              <a:gd name="f275" fmla="*/ f207 1 740"/>
              <a:gd name="f276" fmla="*/ f208 1 693"/>
              <a:gd name="f277" fmla="*/ f209 1 740"/>
              <a:gd name="f278" fmla="*/ f210 1 693"/>
              <a:gd name="f279" fmla="*/ f211 1 740"/>
              <a:gd name="f280" fmla="*/ f212 1 693"/>
              <a:gd name="f281" fmla="*/ f213 1 740"/>
              <a:gd name="f282" fmla="*/ f214 1 693"/>
              <a:gd name="f283" fmla="*/ f215 1 740"/>
              <a:gd name="f284" fmla="*/ f216 1 693"/>
              <a:gd name="f285" fmla="*/ f217 1 740"/>
              <a:gd name="f286" fmla="*/ f218 1 693"/>
              <a:gd name="f287" fmla="*/ f219 1 740"/>
              <a:gd name="f288" fmla="*/ f220 1 693"/>
              <a:gd name="f289" fmla="*/ f221 1 740"/>
              <a:gd name="f290" fmla="*/ f222 1 693"/>
              <a:gd name="f291" fmla="*/ f223 1 693"/>
              <a:gd name="f292" fmla="*/ f224 1 740"/>
              <a:gd name="f293" fmla="*/ f225 1 693"/>
              <a:gd name="f294" fmla="*/ f226 1 740"/>
              <a:gd name="f295" fmla="*/ f227 1 693"/>
              <a:gd name="f296" fmla="*/ f228 1 740"/>
              <a:gd name="f297" fmla="*/ f229 1 693"/>
              <a:gd name="f298" fmla="*/ f230 1 740"/>
              <a:gd name="f299" fmla="*/ f231 1 693"/>
              <a:gd name="f300" fmla="*/ f232 1 740"/>
              <a:gd name="f301" fmla="*/ f233 1 693"/>
              <a:gd name="f302" fmla="*/ f234 1 740"/>
              <a:gd name="f303" fmla="*/ f235 1 740"/>
              <a:gd name="f304" fmla="*/ f236 1 740"/>
              <a:gd name="f305" fmla="*/ f237 1 740"/>
              <a:gd name="f306" fmla="*/ f238 1 740"/>
              <a:gd name="f307" fmla="*/ f239 1 693"/>
              <a:gd name="f308" fmla="*/ f240 1 740"/>
              <a:gd name="f309" fmla="*/ f241 1 693"/>
              <a:gd name="f310" fmla="*/ f242 1 693"/>
              <a:gd name="f311" fmla="*/ f243 1 740"/>
              <a:gd name="f312" fmla="*/ f244 1 693"/>
              <a:gd name="f313" fmla="*/ 0 1 f176"/>
              <a:gd name="f314" fmla="*/ f170 1 f176"/>
              <a:gd name="f315" fmla="*/ 0 1 f177"/>
              <a:gd name="f316" fmla="*/ f171 1 f177"/>
              <a:gd name="f317" fmla="*/ f246 1 f176"/>
              <a:gd name="f318" fmla="*/ f247 1 f177"/>
              <a:gd name="f319" fmla="*/ f248 1 f176"/>
              <a:gd name="f320" fmla="*/ f249 1 f177"/>
              <a:gd name="f321" fmla="*/ f250 1 f176"/>
              <a:gd name="f322" fmla="*/ f251 1 f177"/>
              <a:gd name="f323" fmla="*/ f252 1 f176"/>
              <a:gd name="f324" fmla="*/ f253 1 f177"/>
              <a:gd name="f325" fmla="*/ f254 1 f176"/>
              <a:gd name="f326" fmla="*/ f255 1 f177"/>
              <a:gd name="f327" fmla="*/ f256 1 f176"/>
              <a:gd name="f328" fmla="*/ f257 1 f176"/>
              <a:gd name="f329" fmla="*/ f258 1 f177"/>
              <a:gd name="f330" fmla="*/ f259 1 f176"/>
              <a:gd name="f331" fmla="*/ f260 1 f177"/>
              <a:gd name="f332" fmla="*/ f261 1 f176"/>
              <a:gd name="f333" fmla="*/ f262 1 f177"/>
              <a:gd name="f334" fmla="*/ f263 1 f176"/>
              <a:gd name="f335" fmla="*/ f264 1 f176"/>
              <a:gd name="f336" fmla="*/ f265 1 f177"/>
              <a:gd name="f337" fmla="*/ f266 1 f176"/>
              <a:gd name="f338" fmla="*/ f267 1 f177"/>
              <a:gd name="f339" fmla="*/ f268 1 f176"/>
              <a:gd name="f340" fmla="*/ f269 1 f177"/>
              <a:gd name="f341" fmla="*/ f270 1 f176"/>
              <a:gd name="f342" fmla="*/ f271 1 f177"/>
              <a:gd name="f343" fmla="*/ f272 1 f176"/>
              <a:gd name="f344" fmla="*/ f273 1 f176"/>
              <a:gd name="f345" fmla="*/ f274 1 f177"/>
              <a:gd name="f346" fmla="*/ f275 1 f176"/>
              <a:gd name="f347" fmla="*/ f276 1 f177"/>
              <a:gd name="f348" fmla="*/ f277 1 f176"/>
              <a:gd name="f349" fmla="*/ f278 1 f177"/>
              <a:gd name="f350" fmla="*/ f279 1 f176"/>
              <a:gd name="f351" fmla="*/ f280 1 f177"/>
              <a:gd name="f352" fmla="*/ f281 1 f176"/>
              <a:gd name="f353" fmla="*/ f282 1 f177"/>
              <a:gd name="f354" fmla="*/ f283 1 f176"/>
              <a:gd name="f355" fmla="*/ f284 1 f177"/>
              <a:gd name="f356" fmla="*/ f285 1 f176"/>
              <a:gd name="f357" fmla="*/ f286 1 f177"/>
              <a:gd name="f358" fmla="*/ f287 1 f176"/>
              <a:gd name="f359" fmla="*/ f288 1 f177"/>
              <a:gd name="f360" fmla="*/ f289 1 f176"/>
              <a:gd name="f361" fmla="*/ f290 1 f177"/>
              <a:gd name="f362" fmla="*/ f291 1 f177"/>
              <a:gd name="f363" fmla="*/ f292 1 f176"/>
              <a:gd name="f364" fmla="*/ f293 1 f177"/>
              <a:gd name="f365" fmla="*/ f294 1 f176"/>
              <a:gd name="f366" fmla="*/ f295 1 f177"/>
              <a:gd name="f367" fmla="*/ f296 1 f176"/>
              <a:gd name="f368" fmla="*/ f297 1 f177"/>
              <a:gd name="f369" fmla="*/ f298 1 f176"/>
              <a:gd name="f370" fmla="*/ f299 1 f177"/>
              <a:gd name="f371" fmla="*/ f300 1 f176"/>
              <a:gd name="f372" fmla="*/ f301 1 f177"/>
              <a:gd name="f373" fmla="*/ f302 1 f176"/>
              <a:gd name="f374" fmla="*/ f303 1 f176"/>
              <a:gd name="f375" fmla="*/ f304 1 f176"/>
              <a:gd name="f376" fmla="*/ f305 1 f176"/>
              <a:gd name="f377" fmla="*/ f306 1 f176"/>
              <a:gd name="f378" fmla="*/ f307 1 f177"/>
              <a:gd name="f379" fmla="*/ f308 1 f176"/>
              <a:gd name="f380" fmla="*/ f309 1 f177"/>
              <a:gd name="f381" fmla="*/ f310 1 f177"/>
              <a:gd name="f382" fmla="*/ f311 1 f176"/>
              <a:gd name="f383" fmla="*/ f312 1 f177"/>
              <a:gd name="f384" fmla="*/ f313 f167 1"/>
              <a:gd name="f385" fmla="*/ f314 f167 1"/>
              <a:gd name="f386" fmla="*/ f316 f168 1"/>
              <a:gd name="f387" fmla="*/ f315 f168 1"/>
              <a:gd name="f388" fmla="*/ f317 f167 1"/>
              <a:gd name="f389" fmla="*/ f318 f168 1"/>
              <a:gd name="f390" fmla="*/ f319 f167 1"/>
              <a:gd name="f391" fmla="*/ f320 f168 1"/>
              <a:gd name="f392" fmla="*/ f321 f167 1"/>
              <a:gd name="f393" fmla="*/ f322 f168 1"/>
              <a:gd name="f394" fmla="*/ f323 f167 1"/>
              <a:gd name="f395" fmla="*/ f324 f168 1"/>
              <a:gd name="f396" fmla="*/ f325 f167 1"/>
              <a:gd name="f397" fmla="*/ f326 f168 1"/>
              <a:gd name="f398" fmla="*/ f327 f167 1"/>
              <a:gd name="f399" fmla="*/ f328 f167 1"/>
              <a:gd name="f400" fmla="*/ f329 f168 1"/>
              <a:gd name="f401" fmla="*/ f330 f167 1"/>
              <a:gd name="f402" fmla="*/ f331 f168 1"/>
              <a:gd name="f403" fmla="*/ f332 f167 1"/>
              <a:gd name="f404" fmla="*/ f333 f168 1"/>
              <a:gd name="f405" fmla="*/ f334 f167 1"/>
              <a:gd name="f406" fmla="*/ f335 f167 1"/>
              <a:gd name="f407" fmla="*/ f336 f168 1"/>
              <a:gd name="f408" fmla="*/ f337 f167 1"/>
              <a:gd name="f409" fmla="*/ f338 f168 1"/>
              <a:gd name="f410" fmla="*/ f339 f167 1"/>
              <a:gd name="f411" fmla="*/ f340 f168 1"/>
              <a:gd name="f412" fmla="*/ f341 f167 1"/>
              <a:gd name="f413" fmla="*/ f342 f168 1"/>
              <a:gd name="f414" fmla="*/ f343 f167 1"/>
              <a:gd name="f415" fmla="*/ f344 f167 1"/>
              <a:gd name="f416" fmla="*/ f345 f168 1"/>
              <a:gd name="f417" fmla="*/ f346 f167 1"/>
              <a:gd name="f418" fmla="*/ f347 f168 1"/>
              <a:gd name="f419" fmla="*/ f348 f167 1"/>
              <a:gd name="f420" fmla="*/ f349 f168 1"/>
              <a:gd name="f421" fmla="*/ f350 f167 1"/>
              <a:gd name="f422" fmla="*/ f351 f168 1"/>
              <a:gd name="f423" fmla="*/ f352 f167 1"/>
              <a:gd name="f424" fmla="*/ f353 f168 1"/>
              <a:gd name="f425" fmla="*/ f354 f167 1"/>
              <a:gd name="f426" fmla="*/ f355 f168 1"/>
              <a:gd name="f427" fmla="*/ f356 f167 1"/>
              <a:gd name="f428" fmla="*/ f357 f168 1"/>
              <a:gd name="f429" fmla="*/ f358 f167 1"/>
              <a:gd name="f430" fmla="*/ f359 f168 1"/>
              <a:gd name="f431" fmla="*/ f360 f167 1"/>
              <a:gd name="f432" fmla="*/ f361 f168 1"/>
              <a:gd name="f433" fmla="*/ f362 f168 1"/>
              <a:gd name="f434" fmla="*/ f363 f167 1"/>
              <a:gd name="f435" fmla="*/ f364 f168 1"/>
              <a:gd name="f436" fmla="*/ f365 f167 1"/>
              <a:gd name="f437" fmla="*/ f366 f168 1"/>
              <a:gd name="f438" fmla="*/ f367 f167 1"/>
              <a:gd name="f439" fmla="*/ f368 f168 1"/>
              <a:gd name="f440" fmla="*/ f369 f167 1"/>
              <a:gd name="f441" fmla="*/ f370 f168 1"/>
              <a:gd name="f442" fmla="*/ f371 f167 1"/>
              <a:gd name="f443" fmla="*/ f372 f168 1"/>
              <a:gd name="f444" fmla="*/ f373 f167 1"/>
              <a:gd name="f445" fmla="*/ f374 f167 1"/>
              <a:gd name="f446" fmla="*/ f375 f167 1"/>
              <a:gd name="f447" fmla="*/ f376 f167 1"/>
              <a:gd name="f448" fmla="*/ f377 f167 1"/>
              <a:gd name="f449" fmla="*/ f378 f168 1"/>
              <a:gd name="f450" fmla="*/ f379 f167 1"/>
              <a:gd name="f451" fmla="*/ f380 f168 1"/>
              <a:gd name="f452" fmla="*/ f381 f168 1"/>
              <a:gd name="f453" fmla="*/ f382 f167 1"/>
              <a:gd name="f454" fmla="*/ f383 f1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5">
                <a:pos x="f388" y="f389"/>
              </a:cxn>
              <a:cxn ang="f245">
                <a:pos x="f390" y="f391"/>
              </a:cxn>
              <a:cxn ang="f245">
                <a:pos x="f392" y="f393"/>
              </a:cxn>
              <a:cxn ang="f245">
                <a:pos x="f394" y="f395"/>
              </a:cxn>
              <a:cxn ang="f245">
                <a:pos x="f396" y="f397"/>
              </a:cxn>
              <a:cxn ang="f245">
                <a:pos x="f398" y="f397"/>
              </a:cxn>
              <a:cxn ang="f245">
                <a:pos x="f399" y="f400"/>
              </a:cxn>
              <a:cxn ang="f245">
                <a:pos x="f401" y="f402"/>
              </a:cxn>
              <a:cxn ang="f245">
                <a:pos x="f403" y="f404"/>
              </a:cxn>
              <a:cxn ang="f245">
                <a:pos x="f405" y="f389"/>
              </a:cxn>
              <a:cxn ang="f245">
                <a:pos x="f406" y="f407"/>
              </a:cxn>
              <a:cxn ang="f245">
                <a:pos x="f408" y="f409"/>
              </a:cxn>
              <a:cxn ang="f245">
                <a:pos x="f410" y="f411"/>
              </a:cxn>
              <a:cxn ang="f245">
                <a:pos x="f412" y="f413"/>
              </a:cxn>
              <a:cxn ang="f245">
                <a:pos x="f414" y="f407"/>
              </a:cxn>
              <a:cxn ang="f245">
                <a:pos x="f388" y="f389"/>
              </a:cxn>
              <a:cxn ang="f245">
                <a:pos x="f415" y="f416"/>
              </a:cxn>
              <a:cxn ang="f245">
                <a:pos x="f417" y="f418"/>
              </a:cxn>
              <a:cxn ang="f245">
                <a:pos x="f419" y="f420"/>
              </a:cxn>
              <a:cxn ang="f245">
                <a:pos x="f421" y="f422"/>
              </a:cxn>
              <a:cxn ang="f245">
                <a:pos x="f423" y="f424"/>
              </a:cxn>
              <a:cxn ang="f245">
                <a:pos x="f425" y="f426"/>
              </a:cxn>
              <a:cxn ang="f245">
                <a:pos x="f415" y="f416"/>
              </a:cxn>
              <a:cxn ang="f245">
                <a:pos x="f427" y="f428"/>
              </a:cxn>
              <a:cxn ang="f245">
                <a:pos x="f429" y="f430"/>
              </a:cxn>
              <a:cxn ang="f245">
                <a:pos x="f431" y="f432"/>
              </a:cxn>
              <a:cxn ang="f245">
                <a:pos x="f429" y="f433"/>
              </a:cxn>
              <a:cxn ang="f245">
                <a:pos x="f427" y="f428"/>
              </a:cxn>
              <a:cxn ang="f245">
                <a:pos x="f434" y="f435"/>
              </a:cxn>
              <a:cxn ang="f245">
                <a:pos x="f436" y="f437"/>
              </a:cxn>
              <a:cxn ang="f245">
                <a:pos x="f438" y="f439"/>
              </a:cxn>
              <a:cxn ang="f245">
                <a:pos x="f440" y="f441"/>
              </a:cxn>
              <a:cxn ang="f245">
                <a:pos x="f442" y="f443"/>
              </a:cxn>
              <a:cxn ang="f245">
                <a:pos x="f434" y="f435"/>
              </a:cxn>
              <a:cxn ang="f245">
                <a:pos x="f444" y="f433"/>
              </a:cxn>
              <a:cxn ang="f245">
                <a:pos x="f445" y="f428"/>
              </a:cxn>
              <a:cxn ang="f245">
                <a:pos x="f444" y="f430"/>
              </a:cxn>
              <a:cxn ang="f245">
                <a:pos x="f446" y="f428"/>
              </a:cxn>
              <a:cxn ang="f245">
                <a:pos x="f444" y="f433"/>
              </a:cxn>
              <a:cxn ang="f245">
                <a:pos x="f447" y="f420"/>
              </a:cxn>
              <a:cxn ang="f245">
                <a:pos x="f448" y="f449"/>
              </a:cxn>
              <a:cxn ang="f245">
                <a:pos x="f450" y="f451"/>
              </a:cxn>
              <a:cxn ang="f245">
                <a:pos x="f450" y="f452"/>
              </a:cxn>
              <a:cxn ang="f245">
                <a:pos x="f453" y="f454"/>
              </a:cxn>
              <a:cxn ang="f245">
                <a:pos x="f447" y="f420"/>
              </a:cxn>
            </a:cxnLst>
            <a:rect l="f384" t="f387" r="f385" b="f386"/>
            <a:pathLst>
              <a:path w="740" h="693">
                <a:moveTo>
                  <a:pt x="f9" y="f10"/>
                </a:moveTo>
                <a:cubicBezTo>
                  <a:pt x="f11" y="f12"/>
                  <a:pt x="f7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6"/>
                  <a:pt x="f23" y="f24"/>
                  <a:pt x="f25" y="f26"/>
                </a:cubicBezTo>
                <a:cubicBezTo>
                  <a:pt x="f27" y="f28"/>
                  <a:pt x="f29" y="f30"/>
                  <a:pt x="f31" y="f28"/>
                </a:cubicBezTo>
                <a:cubicBezTo>
                  <a:pt x="f32" y="f33"/>
                  <a:pt x="f34" y="f33"/>
                  <a:pt x="f35" y="f28"/>
                </a:cubicBezTo>
                <a:cubicBezTo>
                  <a:pt x="f36" y="f30"/>
                  <a:pt x="f37" y="f28"/>
                  <a:pt x="f38" y="f33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6" y="f51"/>
                  <a:pt x="f49" y="f52"/>
                  <a:pt x="f53" y="f10"/>
                </a:cubicBezTo>
                <a:cubicBezTo>
                  <a:pt x="f33" y="f54"/>
                  <a:pt x="f26" y="f55"/>
                  <a:pt x="f33" y="f56"/>
                </a:cubicBezTo>
                <a:cubicBezTo>
                  <a:pt x="f48" y="f57"/>
                  <a:pt x="f58" y="f59"/>
                  <a:pt x="f60" y="f61"/>
                </a:cubicBezTo>
                <a:cubicBezTo>
                  <a:pt x="f62" y="f63"/>
                  <a:pt x="f64" y="f65"/>
                  <a:pt x="f66" y="f8"/>
                </a:cubicBezTo>
                <a:cubicBezTo>
                  <a:pt x="f32" y="f65"/>
                  <a:pt x="f67" y="f68"/>
                  <a:pt x="f69" y="f70"/>
                </a:cubicBezTo>
                <a:cubicBezTo>
                  <a:pt x="f71" y="f72"/>
                  <a:pt x="f73" y="f74"/>
                  <a:pt x="f75" y="f56"/>
                </a:cubicBezTo>
                <a:cubicBezTo>
                  <a:pt x="f76" y="f55"/>
                  <a:pt x="f75" y="f54"/>
                  <a:pt x="f9" y="f10"/>
                </a:cubicBezTo>
                <a:close/>
                <a:moveTo>
                  <a:pt x="f77" y="f78"/>
                </a:moveTo>
                <a:cubicBezTo>
                  <a:pt x="f79" y="f80"/>
                  <a:pt x="f81" y="f43"/>
                  <a:pt x="f82" y="f83"/>
                </a:cubicBezTo>
                <a:cubicBezTo>
                  <a:pt x="f50" y="f79"/>
                  <a:pt x="f84" y="f85"/>
                  <a:pt x="f86" y="f87"/>
                </a:cubicBezTo>
                <a:cubicBezTo>
                  <a:pt x="f88" y="f89"/>
                  <a:pt x="f88" y="f90"/>
                  <a:pt x="f91" y="f92"/>
                </a:cubicBezTo>
                <a:cubicBezTo>
                  <a:pt x="f78" y="f93"/>
                  <a:pt x="f94" y="f95"/>
                  <a:pt x="f96" y="f97"/>
                </a:cubicBezTo>
                <a:cubicBezTo>
                  <a:pt x="f98" y="f99"/>
                  <a:pt x="f89" y="f100"/>
                  <a:pt x="f64" y="f101"/>
                </a:cubicBezTo>
                <a:cubicBezTo>
                  <a:pt x="f102" y="f103"/>
                  <a:pt x="f102" y="f104"/>
                  <a:pt x="f77" y="f78"/>
                </a:cubicBezTo>
                <a:close/>
                <a:moveTo>
                  <a:pt x="f105" y="f106"/>
                </a:moveTo>
                <a:cubicBezTo>
                  <a:pt x="f105" y="f107"/>
                  <a:pt x="f108" y="f109"/>
                  <a:pt x="f110" y="f109"/>
                </a:cubicBezTo>
                <a:cubicBezTo>
                  <a:pt x="f111" y="f109"/>
                  <a:pt x="f112" y="f113"/>
                  <a:pt x="f10" y="f114"/>
                </a:cubicBezTo>
                <a:cubicBezTo>
                  <a:pt x="f10" y="f115"/>
                  <a:pt x="f111" y="f116"/>
                  <a:pt x="f110" y="f116"/>
                </a:cubicBezTo>
                <a:cubicBezTo>
                  <a:pt x="f108" y="f116"/>
                  <a:pt x="f105" y="f2"/>
                  <a:pt x="f105" y="f106"/>
                </a:cubicBezTo>
                <a:close/>
                <a:moveTo>
                  <a:pt x="f117" y="f118"/>
                </a:moveTo>
                <a:cubicBezTo>
                  <a:pt x="f119" y="f120"/>
                  <a:pt x="f121" y="f120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57" y="f116"/>
                  <a:pt x="f130" y="f131"/>
                  <a:pt x="f132" y="f27"/>
                </a:cubicBezTo>
                <a:cubicBezTo>
                  <a:pt x="f133" y="f134"/>
                  <a:pt x="f135" y="f136"/>
                  <a:pt x="f135" y="f137"/>
                </a:cubicBezTo>
                <a:cubicBezTo>
                  <a:pt x="f138" y="f139"/>
                  <a:pt x="f140" y="f141"/>
                  <a:pt x="f117" y="f118"/>
                </a:cubicBezTo>
                <a:close/>
                <a:moveTo>
                  <a:pt x="f140" y="f116"/>
                </a:moveTo>
                <a:cubicBezTo>
                  <a:pt x="f142" y="f116"/>
                  <a:pt x="f143" y="f2"/>
                  <a:pt x="f143" y="f106"/>
                </a:cubicBezTo>
                <a:cubicBezTo>
                  <a:pt x="f143" y="f107"/>
                  <a:pt x="f144" y="f109"/>
                  <a:pt x="f140" y="f109"/>
                </a:cubicBezTo>
                <a:cubicBezTo>
                  <a:pt x="f145" y="f109"/>
                  <a:pt x="f146" y="f107"/>
                  <a:pt x="f146" y="f106"/>
                </a:cubicBezTo>
                <a:cubicBezTo>
                  <a:pt x="f146" y="f2"/>
                  <a:pt x="f145" y="f116"/>
                  <a:pt x="f140" y="f116"/>
                </a:cubicBezTo>
                <a:close/>
                <a:moveTo>
                  <a:pt x="f147" y="f87"/>
                </a:moveTo>
                <a:cubicBezTo>
                  <a:pt x="f148" y="f149"/>
                  <a:pt x="f150" y="f3"/>
                  <a:pt x="f63" y="f96"/>
                </a:cubicBezTo>
                <a:cubicBezTo>
                  <a:pt x="f151" y="f152"/>
                  <a:pt x="f153" y="f154"/>
                  <a:pt x="f155" y="f84"/>
                </a:cubicBezTo>
                <a:cubicBezTo>
                  <a:pt x="f156" y="f104"/>
                  <a:pt x="f156" y="f157"/>
                  <a:pt x="f155" y="f91"/>
                </a:cubicBezTo>
                <a:cubicBezTo>
                  <a:pt x="f158" y="f45"/>
                  <a:pt x="f159" y="f160"/>
                  <a:pt x="f161" y="f162"/>
                </a:cubicBezTo>
                <a:cubicBezTo>
                  <a:pt x="f163" y="f164"/>
                  <a:pt x="f165" y="f79"/>
                  <a:pt x="f147" y="f8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9" name="Freeform 101">
            <a:extLst>
              <a:ext uri="{FF2B5EF4-FFF2-40B4-BE49-F238E27FC236}">
                <a16:creationId xmlns:a16="http://schemas.microsoft.com/office/drawing/2014/main" id="{23FDBEA2-34E2-3443-5A36-DFE33B5150C5}"/>
              </a:ext>
            </a:extLst>
          </p:cNvPr>
          <p:cNvSpPr/>
          <p:nvPr/>
        </p:nvSpPr>
        <p:spPr>
          <a:xfrm>
            <a:off x="7731727" y="4709964"/>
            <a:ext cx="187323" cy="777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2"/>
              <a:gd name="f7" fmla="val 55"/>
              <a:gd name="f8" fmla="val 67"/>
              <a:gd name="f9" fmla="val 80"/>
              <a:gd name="f10" fmla="val 92"/>
              <a:gd name="f11" fmla="val 105"/>
              <a:gd name="f12" fmla="val 111"/>
              <a:gd name="f13" fmla="val 117"/>
              <a:gd name="f14" fmla="val 1"/>
              <a:gd name="f15" fmla="val 122"/>
              <a:gd name="f16" fmla="val 3"/>
              <a:gd name="f17" fmla="val 126"/>
              <a:gd name="f18" fmla="val 4"/>
              <a:gd name="f19" fmla="val 130"/>
              <a:gd name="f20" fmla="val 6"/>
              <a:gd name="f21" fmla="val 131"/>
              <a:gd name="f22" fmla="val 10"/>
              <a:gd name="f23" fmla="val 15"/>
              <a:gd name="f24" fmla="val 128"/>
              <a:gd name="f25" fmla="val 16"/>
              <a:gd name="f26" fmla="val 125"/>
              <a:gd name="f27" fmla="val 19"/>
              <a:gd name="f28" fmla="val 113"/>
              <a:gd name="f29" fmla="val 27"/>
              <a:gd name="f30" fmla="val 102"/>
              <a:gd name="f31" fmla="val 36"/>
              <a:gd name="f32" fmla="val 90"/>
              <a:gd name="f33" fmla="val 45"/>
              <a:gd name="f34" fmla="val 77"/>
              <a:gd name="f35" fmla="val 57"/>
              <a:gd name="f36" fmla="val 43"/>
              <a:gd name="f37" fmla="val 31"/>
              <a:gd name="f38" fmla="val 7"/>
              <a:gd name="f39" fmla="val 18"/>
              <a:gd name="f40" fmla="val 12"/>
              <a:gd name="f41" fmla="val 8"/>
              <a:gd name="f42" fmla="val 9"/>
              <a:gd name="f43" fmla="val 21"/>
              <a:gd name="f44" fmla="val 28"/>
              <a:gd name="f45" fmla="val 41"/>
              <a:gd name="f46" fmla="val 54"/>
              <a:gd name="f47" fmla="+- 0 0 -90"/>
              <a:gd name="f48" fmla="*/ f3 1 132"/>
              <a:gd name="f49" fmla="*/ f4 1 55"/>
              <a:gd name="f50" fmla="val f5"/>
              <a:gd name="f51" fmla="val f6"/>
              <a:gd name="f52" fmla="val f7"/>
              <a:gd name="f53" fmla="*/ f47 f0 1"/>
              <a:gd name="f54" fmla="+- f52 0 f50"/>
              <a:gd name="f55" fmla="+- f51 0 f50"/>
              <a:gd name="f56" fmla="*/ f53 1 f2"/>
              <a:gd name="f57" fmla="*/ f55 1 132"/>
              <a:gd name="f58" fmla="*/ f54 1 55"/>
              <a:gd name="f59" fmla="*/ 67 f55 1"/>
              <a:gd name="f60" fmla="*/ 0 f54 1"/>
              <a:gd name="f61" fmla="*/ 105 f55 1"/>
              <a:gd name="f62" fmla="*/ 122 f55 1"/>
              <a:gd name="f63" fmla="*/ 3 f54 1"/>
              <a:gd name="f64" fmla="*/ 131 f55 1"/>
              <a:gd name="f65" fmla="*/ 10 f54 1"/>
              <a:gd name="f66" fmla="*/ 125 f55 1"/>
              <a:gd name="f67" fmla="*/ 19 f54 1"/>
              <a:gd name="f68" fmla="*/ 90 f55 1"/>
              <a:gd name="f69" fmla="*/ 45 f54 1"/>
              <a:gd name="f70" fmla="*/ 43 f55 1"/>
              <a:gd name="f71" fmla="*/ 7 f55 1"/>
              <a:gd name="f72" fmla="*/ 18 f54 1"/>
              <a:gd name="f73" fmla="*/ 9 f55 1"/>
              <a:gd name="f74" fmla="*/ 4 f54 1"/>
              <a:gd name="f75" fmla="*/ 28 f55 1"/>
              <a:gd name="f76" fmla="+- f56 0 f1"/>
              <a:gd name="f77" fmla="*/ f59 1 132"/>
              <a:gd name="f78" fmla="*/ f60 1 55"/>
              <a:gd name="f79" fmla="*/ f61 1 132"/>
              <a:gd name="f80" fmla="*/ f62 1 132"/>
              <a:gd name="f81" fmla="*/ f63 1 55"/>
              <a:gd name="f82" fmla="*/ f64 1 132"/>
              <a:gd name="f83" fmla="*/ f65 1 55"/>
              <a:gd name="f84" fmla="*/ f66 1 132"/>
              <a:gd name="f85" fmla="*/ f67 1 55"/>
              <a:gd name="f86" fmla="*/ f68 1 132"/>
              <a:gd name="f87" fmla="*/ f69 1 55"/>
              <a:gd name="f88" fmla="*/ f70 1 132"/>
              <a:gd name="f89" fmla="*/ f71 1 132"/>
              <a:gd name="f90" fmla="*/ f72 1 55"/>
              <a:gd name="f91" fmla="*/ f73 1 132"/>
              <a:gd name="f92" fmla="*/ f74 1 55"/>
              <a:gd name="f93" fmla="*/ f75 1 132"/>
              <a:gd name="f94" fmla="*/ 0 1 f57"/>
              <a:gd name="f95" fmla="*/ f51 1 f57"/>
              <a:gd name="f96" fmla="*/ 0 1 f58"/>
              <a:gd name="f97" fmla="*/ f52 1 f58"/>
              <a:gd name="f98" fmla="*/ f77 1 f57"/>
              <a:gd name="f99" fmla="*/ f78 1 f58"/>
              <a:gd name="f100" fmla="*/ f79 1 f57"/>
              <a:gd name="f101" fmla="*/ f80 1 f57"/>
              <a:gd name="f102" fmla="*/ f81 1 f58"/>
              <a:gd name="f103" fmla="*/ f82 1 f57"/>
              <a:gd name="f104" fmla="*/ f83 1 f58"/>
              <a:gd name="f105" fmla="*/ f84 1 f57"/>
              <a:gd name="f106" fmla="*/ f85 1 f58"/>
              <a:gd name="f107" fmla="*/ f86 1 f57"/>
              <a:gd name="f108" fmla="*/ f87 1 f58"/>
              <a:gd name="f109" fmla="*/ f88 1 f57"/>
              <a:gd name="f110" fmla="*/ f89 1 f57"/>
              <a:gd name="f111" fmla="*/ f90 1 f58"/>
              <a:gd name="f112" fmla="*/ f91 1 f57"/>
              <a:gd name="f113" fmla="*/ f92 1 f58"/>
              <a:gd name="f114" fmla="*/ f93 1 f57"/>
              <a:gd name="f115" fmla="*/ f94 f48 1"/>
              <a:gd name="f116" fmla="*/ f95 f48 1"/>
              <a:gd name="f117" fmla="*/ f97 f49 1"/>
              <a:gd name="f118" fmla="*/ f96 f49 1"/>
              <a:gd name="f119" fmla="*/ f98 f48 1"/>
              <a:gd name="f120" fmla="*/ f99 f49 1"/>
              <a:gd name="f121" fmla="*/ f100 f48 1"/>
              <a:gd name="f122" fmla="*/ f101 f48 1"/>
              <a:gd name="f123" fmla="*/ f102 f49 1"/>
              <a:gd name="f124" fmla="*/ f103 f48 1"/>
              <a:gd name="f125" fmla="*/ f104 f49 1"/>
              <a:gd name="f126" fmla="*/ f105 f48 1"/>
              <a:gd name="f127" fmla="*/ f106 f49 1"/>
              <a:gd name="f128" fmla="*/ f107 f48 1"/>
              <a:gd name="f129" fmla="*/ f108 f49 1"/>
              <a:gd name="f130" fmla="*/ f109 f48 1"/>
              <a:gd name="f131" fmla="*/ f110 f48 1"/>
              <a:gd name="f132" fmla="*/ f111 f49 1"/>
              <a:gd name="f133" fmla="*/ f112 f48 1"/>
              <a:gd name="f134" fmla="*/ f113 f49 1"/>
              <a:gd name="f135" fmla="*/ f114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6">
                <a:pos x="f119" y="f120"/>
              </a:cxn>
              <a:cxn ang="f76">
                <a:pos x="f121" y="f120"/>
              </a:cxn>
              <a:cxn ang="f76">
                <a:pos x="f122" y="f123"/>
              </a:cxn>
              <a:cxn ang="f76">
                <a:pos x="f124" y="f125"/>
              </a:cxn>
              <a:cxn ang="f76">
                <a:pos x="f126" y="f127"/>
              </a:cxn>
              <a:cxn ang="f76">
                <a:pos x="f128" y="f129"/>
              </a:cxn>
              <a:cxn ang="f76">
                <a:pos x="f130" y="f129"/>
              </a:cxn>
              <a:cxn ang="f76">
                <a:pos x="f131" y="f132"/>
              </a:cxn>
              <a:cxn ang="f76">
                <a:pos x="f133" y="f134"/>
              </a:cxn>
              <a:cxn ang="f76">
                <a:pos x="f135" y="f120"/>
              </a:cxn>
              <a:cxn ang="f76">
                <a:pos x="f119" y="f120"/>
              </a:cxn>
            </a:cxnLst>
            <a:rect l="f115" t="f118" r="f116" b="f117"/>
            <a:pathLst>
              <a:path w="132" h="55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2" y="f5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6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7"/>
                  <a:pt x="f35" y="f7"/>
                  <a:pt x="f36" y="f33"/>
                </a:cubicBezTo>
                <a:cubicBezTo>
                  <a:pt x="f37" y="f31"/>
                  <a:pt x="f27" y="f29"/>
                  <a:pt x="f38" y="f39"/>
                </a:cubicBezTo>
                <a:cubicBezTo>
                  <a:pt x="f5" y="f40"/>
                  <a:pt x="f5" y="f41"/>
                  <a:pt x="f42" y="f18"/>
                </a:cubicBezTo>
                <a:cubicBezTo>
                  <a:pt x="f23" y="f14"/>
                  <a:pt x="f43" y="f5"/>
                  <a:pt x="f44" y="f5"/>
                </a:cubicBezTo>
                <a:cubicBezTo>
                  <a:pt x="f45" y="f5"/>
                  <a:pt x="f46" y="f5"/>
                  <a:pt x="f8" y="f5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68;p70">
            <a:extLst>
              <a:ext uri="{FF2B5EF4-FFF2-40B4-BE49-F238E27FC236}">
                <a16:creationId xmlns:a16="http://schemas.microsoft.com/office/drawing/2014/main" id="{E6A47A98-83B8-20E4-5185-86382C901551}"/>
              </a:ext>
            </a:extLst>
          </p:cNvPr>
          <p:cNvSpPr txBox="1"/>
          <p:nvPr/>
        </p:nvSpPr>
        <p:spPr>
          <a:xfrm>
            <a:off x="417889" y="368878"/>
            <a:ext cx="3607701" cy="5726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3300" b="0" i="0" u="none" strike="noStrike" kern="1200" cap="none" spc="0" baseline="0">
                <a:solidFill>
                  <a:srgbClr val="FF907A"/>
                </a:solidFill>
                <a:uFillTx/>
                <a:latin typeface="Chewy"/>
                <a:ea typeface="Arial"/>
                <a:cs typeface="Arial"/>
              </a:rPr>
              <a:t>RESOURCES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46ABDD39-83B2-6C5B-A150-3B75DA157C9A}"/>
              </a:ext>
            </a:extLst>
          </p:cNvPr>
          <p:cNvSpPr/>
          <p:nvPr/>
        </p:nvSpPr>
        <p:spPr>
          <a:xfrm>
            <a:off x="415923" y="1068384"/>
            <a:ext cx="1628775" cy="219710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28"/>
              <a:gd name="f7" fmla="val 2468"/>
              <a:gd name="f8" fmla="val 799"/>
              <a:gd name="f9" fmla="val 1865"/>
              <a:gd name="f10" fmla="val 725"/>
              <a:gd name="f11" fmla="val 658"/>
              <a:gd name="f12" fmla="val 588"/>
              <a:gd name="f13" fmla="val 587"/>
              <a:gd name="f14" fmla="val 1881"/>
              <a:gd name="f15" fmla="val 585"/>
              <a:gd name="f16" fmla="val 1898"/>
              <a:gd name="f17" fmla="val 586"/>
              <a:gd name="f18" fmla="val 1915"/>
              <a:gd name="f19" fmla="val 1976"/>
              <a:gd name="f20" fmla="val 584"/>
              <a:gd name="f21" fmla="val 2037"/>
              <a:gd name="f22" fmla="val 592"/>
              <a:gd name="f23" fmla="val 2097"/>
              <a:gd name="f24" fmla="val 599"/>
              <a:gd name="f25" fmla="val 2140"/>
              <a:gd name="f26" fmla="val 619"/>
              <a:gd name="f27" fmla="val 2181"/>
              <a:gd name="f28" fmla="val 637"/>
              <a:gd name="f29" fmla="val 2222"/>
              <a:gd name="f30" fmla="val 655"/>
              <a:gd name="f31" fmla="val 2263"/>
              <a:gd name="f32" fmla="val 668"/>
              <a:gd name="f33" fmla="val 2304"/>
              <a:gd name="f34" fmla="val 653"/>
              <a:gd name="f35" fmla="val 2349"/>
              <a:gd name="f36" fmla="val 631"/>
              <a:gd name="f37" fmla="val 2417"/>
              <a:gd name="f38" fmla="val 567"/>
              <a:gd name="f39" fmla="val 2456"/>
              <a:gd name="f40" fmla="val 489"/>
              <a:gd name="f41" fmla="val 2447"/>
              <a:gd name="f42" fmla="val 388"/>
              <a:gd name="f43" fmla="val 2436"/>
              <a:gd name="f44" fmla="val 305"/>
              <a:gd name="f45" fmla="val 2361"/>
              <a:gd name="f46" fmla="val 279"/>
              <a:gd name="f47" fmla="val 2262"/>
              <a:gd name="f48" fmla="val 255"/>
              <a:gd name="f49" fmla="val 2171"/>
              <a:gd name="f50" fmla="val 270"/>
              <a:gd name="f51" fmla="val 2085"/>
              <a:gd name="f52" fmla="val 302"/>
              <a:gd name="f53" fmla="val 2000"/>
              <a:gd name="f54" fmla="val 331"/>
              <a:gd name="f55" fmla="val 1924"/>
              <a:gd name="f56" fmla="val 361"/>
              <a:gd name="f57" fmla="val 1848"/>
              <a:gd name="f58" fmla="val 391"/>
              <a:gd name="f59" fmla="val 1773"/>
              <a:gd name="f60" fmla="val 399"/>
              <a:gd name="f61" fmla="val 1753"/>
              <a:gd name="f62" fmla="val 394"/>
              <a:gd name="f63" fmla="val 1744"/>
              <a:gd name="f64" fmla="val 373"/>
              <a:gd name="f65" fmla="val 1739"/>
              <a:gd name="f66" fmla="val 354"/>
              <a:gd name="f67" fmla="val 1734"/>
              <a:gd name="f68" fmla="val 334"/>
              <a:gd name="f69" fmla="val 1730"/>
              <a:gd name="f70" fmla="val 316"/>
              <a:gd name="f71" fmla="val 1722"/>
              <a:gd name="f72" fmla="val 298"/>
              <a:gd name="f73" fmla="val 1715"/>
              <a:gd name="f74" fmla="val 281"/>
              <a:gd name="f75" fmla="val 1703"/>
              <a:gd name="f76" fmla="val 262"/>
              <a:gd name="f77" fmla="val 1692"/>
              <a:gd name="f78" fmla="val 254"/>
              <a:gd name="f79" fmla="val 1700"/>
              <a:gd name="f80" fmla="val 246"/>
              <a:gd name="f81" fmla="val 1709"/>
              <a:gd name="f82" fmla="val 237"/>
              <a:gd name="f83" fmla="val 1718"/>
              <a:gd name="f84" fmla="val 218"/>
              <a:gd name="f85" fmla="val 211"/>
              <a:gd name="f86" fmla="val 1740"/>
              <a:gd name="f87" fmla="val 190"/>
              <a:gd name="f88" fmla="val 1721"/>
              <a:gd name="f89" fmla="val 161"/>
              <a:gd name="f90" fmla="val 1695"/>
              <a:gd name="f91" fmla="val 134"/>
              <a:gd name="f92" fmla="val 1669"/>
              <a:gd name="f93" fmla="val 105"/>
              <a:gd name="f94" fmla="val 1645"/>
              <a:gd name="f95" fmla="val 88"/>
              <a:gd name="f96" fmla="val 1631"/>
              <a:gd name="f97" fmla="val 67"/>
              <a:gd name="f98" fmla="val 1622"/>
              <a:gd name="f99" fmla="val 50"/>
              <a:gd name="f100" fmla="val 1609"/>
              <a:gd name="f101" fmla="val 29"/>
              <a:gd name="f102" fmla="val 1593"/>
              <a:gd name="f103" fmla="val 30"/>
              <a:gd name="f104" fmla="val 1589"/>
              <a:gd name="f105" fmla="val 48"/>
              <a:gd name="f106" fmla="val 1569"/>
              <a:gd name="f107" fmla="val 66"/>
              <a:gd name="f108" fmla="val 1549"/>
              <a:gd name="f109" fmla="val 85"/>
              <a:gd name="f110" fmla="val 1528"/>
              <a:gd name="f111" fmla="val 102"/>
              <a:gd name="f112" fmla="val 1505"/>
              <a:gd name="f113" fmla="val 89"/>
              <a:gd name="f114" fmla="val 1513"/>
              <a:gd name="f115" fmla="val 77"/>
              <a:gd name="f116" fmla="val 1522"/>
              <a:gd name="f117" fmla="val 64"/>
              <a:gd name="f118" fmla="val 33"/>
              <a:gd name="f119" fmla="val 1544"/>
              <a:gd name="f120" fmla="val 11"/>
              <a:gd name="f121" fmla="val 1536"/>
              <a:gd name="f122" fmla="val 5"/>
              <a:gd name="f123" fmla="val 1501"/>
              <a:gd name="f124" fmla="val 1480"/>
              <a:gd name="f125" fmla="val 1"/>
              <a:gd name="f126" fmla="val 1458"/>
              <a:gd name="f127" fmla="val 4"/>
              <a:gd name="f128" fmla="val 1436"/>
              <a:gd name="f129" fmla="val 7"/>
              <a:gd name="f130" fmla="val 1411"/>
              <a:gd name="f131" fmla="val 26"/>
              <a:gd name="f132" fmla="val 1402"/>
              <a:gd name="f133" fmla="val 1412"/>
              <a:gd name="f134" fmla="val 1418"/>
              <a:gd name="f135" fmla="val 80"/>
              <a:gd name="f136" fmla="val 1428"/>
              <a:gd name="f137" fmla="val 95"/>
              <a:gd name="f138" fmla="val 1437"/>
              <a:gd name="f139" fmla="val 101"/>
              <a:gd name="f140" fmla="val 1441"/>
              <a:gd name="f141" fmla="val 108"/>
              <a:gd name="f142" fmla="val 1445"/>
              <a:gd name="f143" fmla="val 114"/>
              <a:gd name="f144" fmla="val 1450"/>
              <a:gd name="f145" fmla="val 116"/>
              <a:gd name="f146" fmla="val 1449"/>
              <a:gd name="f147" fmla="val 118"/>
              <a:gd name="f148" fmla="val 1448"/>
              <a:gd name="f149" fmla="val 119"/>
              <a:gd name="f150" fmla="val 1447"/>
              <a:gd name="f151" fmla="val 117"/>
              <a:gd name="f152" fmla="val 112"/>
              <a:gd name="f153" fmla="val 106"/>
              <a:gd name="f154" fmla="val 1389"/>
              <a:gd name="f155" fmla="val 98"/>
              <a:gd name="f156" fmla="val 1360"/>
              <a:gd name="f157" fmla="val 96"/>
              <a:gd name="f158" fmla="val 1330"/>
              <a:gd name="f159" fmla="val 93"/>
              <a:gd name="f160" fmla="val 1305"/>
              <a:gd name="f161" fmla="val 1294"/>
              <a:gd name="f162" fmla="val 1298"/>
              <a:gd name="f163" fmla="val 149"/>
              <a:gd name="f164" fmla="val 1300"/>
              <a:gd name="f165" fmla="val 166"/>
              <a:gd name="f166" fmla="val 1304"/>
              <a:gd name="f167" fmla="val 178"/>
              <a:gd name="f168" fmla="val 1313"/>
              <a:gd name="f169" fmla="val 191"/>
              <a:gd name="f170" fmla="val 1321"/>
              <a:gd name="f171" fmla="val 199"/>
              <a:gd name="f172" fmla="val 1336"/>
              <a:gd name="f173" fmla="val 210"/>
              <a:gd name="f174" fmla="val 1348"/>
              <a:gd name="f175" fmla="val 256"/>
              <a:gd name="f176" fmla="val 1216"/>
              <a:gd name="f177" fmla="val 347"/>
              <a:gd name="f178" fmla="val 1115"/>
              <a:gd name="f179" fmla="val 473"/>
              <a:gd name="f180" fmla="val 1040"/>
              <a:gd name="f181" fmla="val 340"/>
              <a:gd name="f182" fmla="val 969"/>
              <a:gd name="f183" fmla="val 247"/>
              <a:gd name="f184" fmla="val 869"/>
              <a:gd name="f185" fmla="val 209"/>
              <a:gd name="f186" fmla="val 726"/>
              <a:gd name="f187" fmla="val 171"/>
              <a:gd name="f188" fmla="val 581"/>
              <a:gd name="f189" fmla="val 205"/>
              <a:gd name="f190" fmla="val 451"/>
              <a:gd name="f191" fmla="val 238"/>
              <a:gd name="f192" fmla="val 257"/>
              <a:gd name="f193" fmla="val 249"/>
              <a:gd name="f194" fmla="val 179"/>
              <a:gd name="f195" fmla="val 296"/>
              <a:gd name="f196" fmla="val 103"/>
              <a:gd name="f197" fmla="val 338"/>
              <a:gd name="f198" fmla="val 35"/>
              <a:gd name="f199" fmla="val 402"/>
              <a:gd name="f200" fmla="val 484"/>
              <a:gd name="f201" fmla="val 572"/>
              <a:gd name="f202" fmla="val 23"/>
              <a:gd name="f203" fmla="val 630"/>
              <a:gd name="f204" fmla="val 73"/>
              <a:gd name="f205" fmla="val 163"/>
              <a:gd name="f206" fmla="val 765"/>
              <a:gd name="f207" fmla="val 157"/>
              <a:gd name="f208" fmla="val 871"/>
              <a:gd name="f209" fmla="val 183"/>
              <a:gd name="f210" fmla="val 970"/>
              <a:gd name="f211" fmla="val 242"/>
              <a:gd name="f212" fmla="val 998"/>
              <a:gd name="f213" fmla="val 1032"/>
              <a:gd name="f214" fmla="val 1073"/>
              <a:gd name="f215" fmla="val 1153"/>
              <a:gd name="f216" fmla="val 1241"/>
              <a:gd name="f217" fmla="val 1286"/>
              <a:gd name="f218" fmla="val 278"/>
              <a:gd name="f219" fmla="val 1329"/>
              <a:gd name="f220" fmla="val 348"/>
              <a:gd name="f221" fmla="val 1325"/>
              <a:gd name="f222" fmla="val 447"/>
              <a:gd name="f223" fmla="val 1273"/>
              <a:gd name="f224" fmla="val 508"/>
              <a:gd name="f225" fmla="val 1257"/>
              <a:gd name="f226" fmla="val 527"/>
              <a:gd name="f227" fmla="val 1233"/>
              <a:gd name="f228" fmla="val 541"/>
              <a:gd name="f229" fmla="val 1212"/>
              <a:gd name="f230" fmla="val 555"/>
              <a:gd name="f231" fmla="val 1202"/>
              <a:gd name="f232" fmla="val 561"/>
              <a:gd name="f233" fmla="val 1199"/>
              <a:gd name="f234" fmla="val 565"/>
              <a:gd name="f235" fmla="val 1200"/>
              <a:gd name="f236" fmla="val 576"/>
              <a:gd name="f237" fmla="val 1222"/>
              <a:gd name="f238" fmla="val 744"/>
              <a:gd name="f239" fmla="val 1166"/>
              <a:gd name="f240" fmla="val 881"/>
              <a:gd name="f241" fmla="val 1034"/>
              <a:gd name="f242" fmla="val 985"/>
              <a:gd name="f243" fmla="val 994"/>
              <a:gd name="f244" fmla="val 1016"/>
              <a:gd name="f245" fmla="val 947"/>
              <a:gd name="f246" fmla="val 902"/>
              <a:gd name="f247" fmla="val 1068"/>
              <a:gd name="f248" fmla="val 925"/>
              <a:gd name="f249" fmla="val 1086"/>
              <a:gd name="f250" fmla="val 953"/>
              <a:gd name="f251" fmla="val 1105"/>
              <a:gd name="f252" fmla="val 986"/>
              <a:gd name="f253" fmla="val 1045"/>
              <a:gd name="f254" fmla="val 1133"/>
              <a:gd name="f255" fmla="val 1102"/>
              <a:gd name="f256" fmla="val 1125"/>
              <a:gd name="f257" fmla="val 1159"/>
              <a:gd name="f258" fmla="val 1107"/>
              <a:gd name="f259" fmla="val 1206"/>
              <a:gd name="f260" fmla="val 1093"/>
              <a:gd name="f261" fmla="val 1253"/>
              <a:gd name="f262" fmla="val 1078"/>
              <a:gd name="f263" fmla="val 1065"/>
              <a:gd name="f264" fmla="val 1339"/>
              <a:gd name="f265" fmla="val 1055"/>
              <a:gd name="f266" fmla="val 1377"/>
              <a:gd name="f267" fmla="val 1061"/>
              <a:gd name="f268" fmla="val 1413"/>
              <a:gd name="f269" fmla="val 1077"/>
              <a:gd name="f270" fmla="val 1422"/>
              <a:gd name="f271" fmla="val 1035"/>
              <a:gd name="f272" fmla="val 1432"/>
              <a:gd name="f273" fmla="val 995"/>
              <a:gd name="f274" fmla="val 950"/>
              <a:gd name="f275" fmla="val 1383"/>
              <a:gd name="f276" fmla="val 940"/>
              <a:gd name="f277" fmla="val 1366"/>
              <a:gd name="f278" fmla="val 911"/>
              <a:gd name="f279" fmla="val 1352"/>
              <a:gd name="f280" fmla="val 888"/>
              <a:gd name="f281" fmla="val 1346"/>
              <a:gd name="f282" fmla="val 863"/>
              <a:gd name="f283" fmla="val 837"/>
              <a:gd name="f284" fmla="val 1406"/>
              <a:gd name="f285" fmla="val 843"/>
              <a:gd name="f286" fmla="val 1443"/>
              <a:gd name="f287" fmla="val 877"/>
              <a:gd name="f288" fmla="val 931"/>
              <a:gd name="f289" fmla="val 1469"/>
              <a:gd name="f290" fmla="val 893"/>
              <a:gd name="f291" fmla="val 1488"/>
              <a:gd name="f292" fmla="val 857"/>
              <a:gd name="f293" fmla="val 1507"/>
              <a:gd name="f294" fmla="val 820"/>
              <a:gd name="f295" fmla="val 1506"/>
              <a:gd name="f296" fmla="val 818"/>
              <a:gd name="f297" fmla="val 1504"/>
              <a:gd name="f298" fmla="val 1452"/>
              <a:gd name="f299" fmla="val 829"/>
              <a:gd name="f300" fmla="val 812"/>
              <a:gd name="f301" fmla="val 761"/>
              <a:gd name="f302" fmla="val 704"/>
              <a:gd name="f303" fmla="val 1415"/>
              <a:gd name="f304" fmla="val 641"/>
              <a:gd name="f305" fmla="val 1467"/>
              <a:gd name="f306" fmla="val 620"/>
              <a:gd name="f307" fmla="val 1482"/>
              <a:gd name="f308" fmla="val 613"/>
              <a:gd name="f309" fmla="val 1499"/>
              <a:gd name="f310" fmla="val 612"/>
              <a:gd name="f311" fmla="val 1517"/>
              <a:gd name="f312" fmla="val 608"/>
              <a:gd name="f313" fmla="val 1470"/>
              <a:gd name="f314" fmla="val 1453"/>
              <a:gd name="f315" fmla="val 529"/>
              <a:gd name="f316" fmla="val 1490"/>
              <a:gd name="f317" fmla="val 477"/>
              <a:gd name="f318" fmla="val 1511"/>
              <a:gd name="f319" fmla="val 1539"/>
              <a:gd name="f320" fmla="val 426"/>
              <a:gd name="f321" fmla="val 1576"/>
              <a:gd name="f322" fmla="val 437"/>
              <a:gd name="f323" fmla="val 1629"/>
              <a:gd name="f324" fmla="val 454"/>
              <a:gd name="f325" fmla="val 1643"/>
              <a:gd name="f326" fmla="val 497"/>
              <a:gd name="f327" fmla="val 1639"/>
              <a:gd name="f328" fmla="val 1650"/>
              <a:gd name="f329" fmla="val 533"/>
              <a:gd name="f330" fmla="val 1663"/>
              <a:gd name="f331" fmla="val 521"/>
              <a:gd name="f332" fmla="val 1677"/>
              <a:gd name="f333" fmla="val 511"/>
              <a:gd name="f334" fmla="val 1720"/>
              <a:gd name="f335" fmla="val 480"/>
              <a:gd name="f336" fmla="val 1766"/>
              <a:gd name="f337" fmla="val 494"/>
              <a:gd name="f338" fmla="val 1784"/>
              <a:gd name="f339" fmla="val 544"/>
              <a:gd name="f340" fmla="val 1801"/>
              <a:gd name="f341" fmla="val 1786"/>
              <a:gd name="f342" fmla="val 1748"/>
              <a:gd name="f343" fmla="val 660"/>
              <a:gd name="f344" fmla="val 1741"/>
              <a:gd name="f345" fmla="val 663"/>
              <a:gd name="f346" fmla="val 1737"/>
              <a:gd name="f347" fmla="val 666"/>
              <a:gd name="f348" fmla="val 1811"/>
              <a:gd name="f349" fmla="val 709"/>
              <a:gd name="f350" fmla="val 736"/>
              <a:gd name="f351" fmla="val 788"/>
              <a:gd name="f352" fmla="val 1798"/>
              <a:gd name="f353" fmla="val 830"/>
              <a:gd name="f354" fmla="val 1774"/>
              <a:gd name="f355" fmla="val 845"/>
              <a:gd name="f356" fmla="val 1723"/>
              <a:gd name="f357" fmla="val 841"/>
              <a:gd name="f358" fmla="val 1716"/>
              <a:gd name="f359" fmla="val 1710"/>
              <a:gd name="f360" fmla="val 873"/>
              <a:gd name="f361" fmla="val 1701"/>
              <a:gd name="f362" fmla="val 887"/>
              <a:gd name="f363" fmla="val 1672"/>
              <a:gd name="f364" fmla="val 932"/>
              <a:gd name="f365" fmla="val 1617"/>
              <a:gd name="f366" fmla="val 933"/>
              <a:gd name="f367" fmla="val 1585"/>
              <a:gd name="f368" fmla="val 892"/>
              <a:gd name="f369" fmla="val 1562"/>
              <a:gd name="f370" fmla="val 864"/>
              <a:gd name="f371" fmla="val 1554"/>
              <a:gd name="f372" fmla="val 832"/>
              <a:gd name="f373" fmla="val 1556"/>
              <a:gd name="f374" fmla="val 792"/>
              <a:gd name="f375" fmla="val 1545"/>
              <a:gd name="f376" fmla="val 803"/>
              <a:gd name="f377" fmla="val 1542"/>
              <a:gd name="f378" fmla="val 807"/>
              <a:gd name="f379" fmla="val 1481"/>
              <a:gd name="f380" fmla="val 980"/>
              <a:gd name="f381" fmla="val 1434"/>
              <a:gd name="f382" fmla="val 1079"/>
              <a:gd name="f383" fmla="val 1433"/>
              <a:gd name="f384" fmla="val 1085"/>
              <a:gd name="f385" fmla="val 1435"/>
              <a:gd name="f386" fmla="val 1439"/>
              <a:gd name="f387" fmla="val 1097"/>
              <a:gd name="f388" fmla="val 1493"/>
              <a:gd name="f389" fmla="val 1155"/>
              <a:gd name="f390" fmla="val 1221"/>
              <a:gd name="f391" fmla="val 1464"/>
              <a:gd name="f392" fmla="val 1289"/>
              <a:gd name="f393" fmla="val 1427"/>
              <a:gd name="f394" fmla="val 1378"/>
              <a:gd name="f395" fmla="val 1353"/>
              <a:gd name="f396" fmla="val 1419"/>
              <a:gd name="f397" fmla="val 1261"/>
              <a:gd name="f398" fmla="val 1187"/>
              <a:gd name="f399" fmla="val 1118"/>
              <a:gd name="f400" fmla="val 1424"/>
              <a:gd name="f401" fmla="val 1049"/>
              <a:gd name="f402" fmla="val 1403"/>
              <a:gd name="f403" fmla="val 1043"/>
              <a:gd name="f404" fmla="val 1401"/>
              <a:gd name="f405" fmla="val 1036"/>
              <a:gd name="f406" fmla="val 1399"/>
              <a:gd name="f407" fmla="val 1029"/>
              <a:gd name="f408" fmla="val 1396"/>
              <a:gd name="f409" fmla="val 1033"/>
              <a:gd name="f410" fmla="val 1431"/>
              <a:gd name="f411" fmla="val 1038"/>
              <a:gd name="f412" fmla="val 1463"/>
              <a:gd name="f413" fmla="val 1041"/>
              <a:gd name="f414" fmla="val 1496"/>
              <a:gd name="f415" fmla="val 1047"/>
              <a:gd name="f416" fmla="val 1582"/>
              <a:gd name="f417" fmla="val 1037"/>
              <a:gd name="f418" fmla="val 1664"/>
              <a:gd name="f419" fmla="val 989"/>
              <a:gd name="f420" fmla="val 1738"/>
              <a:gd name="f421" fmla="val 988"/>
              <a:gd name="f422" fmla="val 1756"/>
              <a:gd name="f423" fmla="val 991"/>
              <a:gd name="f424" fmla="val 1763"/>
              <a:gd name="f425" fmla="val 1030"/>
              <a:gd name="f426" fmla="val 1859"/>
              <a:gd name="f427" fmla="val 1072"/>
              <a:gd name="f428" fmla="val 1955"/>
              <a:gd name="f429" fmla="val 1109"/>
              <a:gd name="f430" fmla="val 2052"/>
              <a:gd name="f431" fmla="val 1138"/>
              <a:gd name="f432" fmla="val 2125"/>
              <a:gd name="f433" fmla="val 1136"/>
              <a:gd name="f434" fmla="val 2202"/>
              <a:gd name="f435" fmla="val 2278"/>
              <a:gd name="f436" fmla="val 1084"/>
              <a:gd name="f437" fmla="val 2389"/>
              <a:gd name="f438" fmla="val 960"/>
              <a:gd name="f439" fmla="val 853"/>
              <a:gd name="f440" fmla="val 2445"/>
              <a:gd name="f441" fmla="val 773"/>
              <a:gd name="f442" fmla="val 2428"/>
              <a:gd name="f443" fmla="val 724"/>
              <a:gd name="f444" fmla="val 2347"/>
              <a:gd name="f445" fmla="val 747"/>
              <a:gd name="f446" fmla="val 2269"/>
              <a:gd name="f447" fmla="val 754"/>
              <a:gd name="f448" fmla="val 2245"/>
              <a:gd name="f449" fmla="val 2221"/>
              <a:gd name="f450" fmla="val 776"/>
              <a:gd name="f451" fmla="val 2197"/>
              <a:gd name="f452" fmla="val 2126"/>
              <a:gd name="f453" fmla="val 816"/>
              <a:gd name="f454" fmla="val 2053"/>
              <a:gd name="f455" fmla="val 810"/>
              <a:gd name="f456" fmla="val 1938"/>
              <a:gd name="f457" fmla="val 802"/>
              <a:gd name="f458" fmla="val 1900"/>
              <a:gd name="f459" fmla="val 124"/>
              <a:gd name="f460" fmla="val 1473"/>
              <a:gd name="f461" fmla="val 62"/>
              <a:gd name="f462" fmla="val 1438"/>
              <a:gd name="f463" fmla="val 1462"/>
              <a:gd name="f464" fmla="val 16"/>
              <a:gd name="f465" fmla="val 1474"/>
              <a:gd name="f466" fmla="val 18"/>
              <a:gd name="f467" fmla="val 1478"/>
              <a:gd name="f468" fmla="val 21"/>
              <a:gd name="f469" fmla="val 1486"/>
              <a:gd name="f470" fmla="val 31"/>
              <a:gd name="f471" fmla="val 1495"/>
              <a:gd name="f472" fmla="val 39"/>
              <a:gd name="f473" fmla="val 70"/>
              <a:gd name="f474" fmla="val 139"/>
              <a:gd name="f475" fmla="val 1454"/>
              <a:gd name="f476" fmla="val 1417"/>
              <a:gd name="f477" fmla="val 169"/>
              <a:gd name="f478" fmla="val 165"/>
              <a:gd name="f479" fmla="val 1337"/>
              <a:gd name="f480" fmla="val 164"/>
              <a:gd name="f481" fmla="val 1324"/>
              <a:gd name="f482" fmla="val 153"/>
              <a:gd name="f483" fmla="val 144"/>
              <a:gd name="f484" fmla="val 121"/>
              <a:gd name="f485" fmla="val 1355"/>
              <a:gd name="f486" fmla="val 160"/>
              <a:gd name="f487" fmla="val 1440"/>
              <a:gd name="f488" fmla="val 1442"/>
              <a:gd name="f489" fmla="val 174"/>
              <a:gd name="f490" fmla="val 1429"/>
              <a:gd name="f491" fmla="val 184"/>
              <a:gd name="f492" fmla="val 1414"/>
              <a:gd name="f493" fmla="val 193"/>
              <a:gd name="f494" fmla="val 1400"/>
              <a:gd name="f495" fmla="val 1397"/>
              <a:gd name="f496" fmla="val 188"/>
              <a:gd name="f497" fmla="val 1425"/>
              <a:gd name="f498" fmla="+- 0 0 -90"/>
              <a:gd name="f499" fmla="*/ f3 1 1828"/>
              <a:gd name="f500" fmla="*/ f4 1 2468"/>
              <a:gd name="f501" fmla="val f5"/>
              <a:gd name="f502" fmla="val f6"/>
              <a:gd name="f503" fmla="val f7"/>
              <a:gd name="f504" fmla="*/ f498 f0 1"/>
              <a:gd name="f505" fmla="+- f503 0 f501"/>
              <a:gd name="f506" fmla="+- f502 0 f501"/>
              <a:gd name="f507" fmla="*/ f504 1 f2"/>
              <a:gd name="f508" fmla="*/ f506 1 1828"/>
              <a:gd name="f509" fmla="*/ f505 1 2468"/>
              <a:gd name="f510" fmla="*/ 588 f506 1"/>
              <a:gd name="f511" fmla="*/ 1865 f505 1"/>
              <a:gd name="f512" fmla="*/ 592 f506 1"/>
              <a:gd name="f513" fmla="*/ 2097 f505 1"/>
              <a:gd name="f514" fmla="*/ 653 f506 1"/>
              <a:gd name="f515" fmla="*/ 2349 f505 1"/>
              <a:gd name="f516" fmla="*/ 279 f506 1"/>
              <a:gd name="f517" fmla="*/ 2262 f505 1"/>
              <a:gd name="f518" fmla="*/ 391 f506 1"/>
              <a:gd name="f519" fmla="*/ 1773 f505 1"/>
              <a:gd name="f520" fmla="*/ 316 f506 1"/>
              <a:gd name="f521" fmla="*/ 1722 f505 1"/>
              <a:gd name="f522" fmla="*/ 237 f506 1"/>
              <a:gd name="f523" fmla="*/ 1718 f505 1"/>
              <a:gd name="f524" fmla="*/ 105 f506 1"/>
              <a:gd name="f525" fmla="*/ 1645 f505 1"/>
              <a:gd name="f526" fmla="*/ 48 f506 1"/>
              <a:gd name="f527" fmla="*/ 1569 f505 1"/>
              <a:gd name="f528" fmla="*/ 64 f506 1"/>
              <a:gd name="f529" fmla="*/ 1528 f505 1"/>
              <a:gd name="f530" fmla="*/ 4 f506 1"/>
              <a:gd name="f531" fmla="*/ 1436 f505 1"/>
              <a:gd name="f532" fmla="*/ 95 f506 1"/>
              <a:gd name="f533" fmla="*/ 1437 f505 1"/>
              <a:gd name="f534" fmla="*/ 119 f506 1"/>
              <a:gd name="f535" fmla="*/ 1447 f505 1"/>
              <a:gd name="f536" fmla="*/ 96 f506 1"/>
              <a:gd name="f537" fmla="*/ 1330 f505 1"/>
              <a:gd name="f538" fmla="*/ 178 f506 1"/>
              <a:gd name="f539" fmla="*/ 1313 f505 1"/>
              <a:gd name="f540" fmla="*/ 473 f506 1"/>
              <a:gd name="f541" fmla="*/ 1040 f505 1"/>
              <a:gd name="f542" fmla="*/ 298 f506 1"/>
              <a:gd name="f543" fmla="*/ 334 f505 1"/>
              <a:gd name="f544" fmla="*/ 484 f506 1"/>
              <a:gd name="f545" fmla="*/ 11 f505 1"/>
              <a:gd name="f546" fmla="*/ 970 f506 1"/>
              <a:gd name="f547" fmla="*/ 242 f505 1"/>
              <a:gd name="f548" fmla="*/ 1286 f506 1"/>
              <a:gd name="f549" fmla="*/ 278 f505 1"/>
              <a:gd name="f550" fmla="*/ 1212 f506 1"/>
              <a:gd name="f551" fmla="*/ 555 f505 1"/>
              <a:gd name="f552" fmla="*/ 1034 f506 1"/>
              <a:gd name="f553" fmla="*/ 985 f505 1"/>
              <a:gd name="f554" fmla="*/ 986 f506 1"/>
              <a:gd name="f555" fmla="*/ 1115 f505 1"/>
              <a:gd name="f556" fmla="*/ 1300 f506 1"/>
              <a:gd name="f557" fmla="*/ 1065 f505 1"/>
              <a:gd name="f558" fmla="*/ 1441 f506 1"/>
              <a:gd name="f559" fmla="*/ 953 f505 1"/>
              <a:gd name="f560" fmla="*/ 1348 f506 1"/>
              <a:gd name="f561" fmla="*/ 837 f505 1"/>
              <a:gd name="f562" fmla="*/ 1507 f506 1"/>
              <a:gd name="f563" fmla="*/ 820 f505 1"/>
              <a:gd name="f564" fmla="*/ 1406 f506 1"/>
              <a:gd name="f565" fmla="*/ 761 f505 1"/>
              <a:gd name="f566" fmla="*/ 1517 f506 1"/>
              <a:gd name="f567" fmla="*/ 608 f505 1"/>
              <a:gd name="f568" fmla="*/ 1576 f506 1"/>
              <a:gd name="f569" fmla="*/ 437 f505 1"/>
              <a:gd name="f570" fmla="*/ 1677 f506 1"/>
              <a:gd name="f571" fmla="*/ 511 f505 1"/>
              <a:gd name="f572" fmla="*/ 1748 f506 1"/>
              <a:gd name="f573" fmla="*/ 658 f505 1"/>
              <a:gd name="f574" fmla="*/ 1811 f506 1"/>
              <a:gd name="f575" fmla="*/ 788 f505 1"/>
              <a:gd name="f576" fmla="*/ 1701 f506 1"/>
              <a:gd name="f577" fmla="*/ 887 f505 1"/>
              <a:gd name="f578" fmla="*/ 1556 f506 1"/>
              <a:gd name="f579" fmla="*/ 792 f505 1"/>
              <a:gd name="f580" fmla="*/ 1434 f506 1"/>
              <a:gd name="f581" fmla="*/ 1079 f505 1"/>
              <a:gd name="f582" fmla="*/ 1464 f506 1"/>
              <a:gd name="f583" fmla="*/ 1289 f505 1"/>
              <a:gd name="f584" fmla="*/ 1049 f506 1"/>
              <a:gd name="f585" fmla="*/ 1403 f505 1"/>
              <a:gd name="f586" fmla="*/ 1041 f506 1"/>
              <a:gd name="f587" fmla="*/ 1496 f505 1"/>
              <a:gd name="f588" fmla="*/ 991 f506 1"/>
              <a:gd name="f589" fmla="*/ 1763 f505 1"/>
              <a:gd name="f590" fmla="*/ 1115 f506 1"/>
              <a:gd name="f591" fmla="*/ 2278 f505 1"/>
              <a:gd name="f592" fmla="*/ 747 f506 1"/>
              <a:gd name="f593" fmla="*/ 2269 f505 1"/>
              <a:gd name="f594" fmla="*/ 810 f506 1"/>
              <a:gd name="f595" fmla="*/ 1976 f505 1"/>
              <a:gd name="f596" fmla="*/ 124 f506 1"/>
              <a:gd name="f597" fmla="*/ 1473 f505 1"/>
              <a:gd name="f598" fmla="*/ 18 f506 1"/>
              <a:gd name="f599" fmla="*/ 1478 f505 1"/>
              <a:gd name="f600" fmla="*/ 165 f506 1"/>
              <a:gd name="f601" fmla="*/ 1337 f505 1"/>
              <a:gd name="f602" fmla="*/ 139 f506 1"/>
              <a:gd name="f603" fmla="*/ 1454 f505 1"/>
              <a:gd name="f604" fmla="*/ 1443 f505 1"/>
              <a:gd name="f605" fmla="*/ 188 f506 1"/>
              <a:gd name="f606" fmla="*/ 1396 f505 1"/>
              <a:gd name="f607" fmla="+- f507 0 f1"/>
              <a:gd name="f608" fmla="*/ f510 1 1828"/>
              <a:gd name="f609" fmla="*/ f511 1 2468"/>
              <a:gd name="f610" fmla="*/ f512 1 1828"/>
              <a:gd name="f611" fmla="*/ f513 1 2468"/>
              <a:gd name="f612" fmla="*/ f514 1 1828"/>
              <a:gd name="f613" fmla="*/ f515 1 2468"/>
              <a:gd name="f614" fmla="*/ f516 1 1828"/>
              <a:gd name="f615" fmla="*/ f517 1 2468"/>
              <a:gd name="f616" fmla="*/ f518 1 1828"/>
              <a:gd name="f617" fmla="*/ f519 1 2468"/>
              <a:gd name="f618" fmla="*/ f520 1 1828"/>
              <a:gd name="f619" fmla="*/ f521 1 2468"/>
              <a:gd name="f620" fmla="*/ f522 1 1828"/>
              <a:gd name="f621" fmla="*/ f523 1 2468"/>
              <a:gd name="f622" fmla="*/ f524 1 1828"/>
              <a:gd name="f623" fmla="*/ f525 1 2468"/>
              <a:gd name="f624" fmla="*/ f526 1 1828"/>
              <a:gd name="f625" fmla="*/ f527 1 2468"/>
              <a:gd name="f626" fmla="*/ f528 1 1828"/>
              <a:gd name="f627" fmla="*/ f529 1 2468"/>
              <a:gd name="f628" fmla="*/ f530 1 1828"/>
              <a:gd name="f629" fmla="*/ f531 1 2468"/>
              <a:gd name="f630" fmla="*/ f532 1 1828"/>
              <a:gd name="f631" fmla="*/ f533 1 2468"/>
              <a:gd name="f632" fmla="*/ f534 1 1828"/>
              <a:gd name="f633" fmla="*/ f535 1 2468"/>
              <a:gd name="f634" fmla="*/ f536 1 1828"/>
              <a:gd name="f635" fmla="*/ f537 1 2468"/>
              <a:gd name="f636" fmla="*/ f538 1 1828"/>
              <a:gd name="f637" fmla="*/ f539 1 2468"/>
              <a:gd name="f638" fmla="*/ f540 1 1828"/>
              <a:gd name="f639" fmla="*/ f541 1 2468"/>
              <a:gd name="f640" fmla="*/ f542 1 1828"/>
              <a:gd name="f641" fmla="*/ f543 1 2468"/>
              <a:gd name="f642" fmla="*/ f544 1 1828"/>
              <a:gd name="f643" fmla="*/ f545 1 2468"/>
              <a:gd name="f644" fmla="*/ f546 1 1828"/>
              <a:gd name="f645" fmla="*/ f547 1 2468"/>
              <a:gd name="f646" fmla="*/ f548 1 1828"/>
              <a:gd name="f647" fmla="*/ f549 1 2468"/>
              <a:gd name="f648" fmla="*/ f550 1 1828"/>
              <a:gd name="f649" fmla="*/ f551 1 2468"/>
              <a:gd name="f650" fmla="*/ f552 1 1828"/>
              <a:gd name="f651" fmla="*/ f553 1 2468"/>
              <a:gd name="f652" fmla="*/ f554 1 1828"/>
              <a:gd name="f653" fmla="*/ f555 1 2468"/>
              <a:gd name="f654" fmla="*/ f556 1 1828"/>
              <a:gd name="f655" fmla="*/ f557 1 2468"/>
              <a:gd name="f656" fmla="*/ f558 1 1828"/>
              <a:gd name="f657" fmla="*/ f559 1 2468"/>
              <a:gd name="f658" fmla="*/ f560 1 1828"/>
              <a:gd name="f659" fmla="*/ f561 1 2468"/>
              <a:gd name="f660" fmla="*/ f562 1 1828"/>
              <a:gd name="f661" fmla="*/ f563 1 2468"/>
              <a:gd name="f662" fmla="*/ f564 1 1828"/>
              <a:gd name="f663" fmla="*/ f565 1 2468"/>
              <a:gd name="f664" fmla="*/ f566 1 1828"/>
              <a:gd name="f665" fmla="*/ f567 1 2468"/>
              <a:gd name="f666" fmla="*/ f568 1 1828"/>
              <a:gd name="f667" fmla="*/ f569 1 2468"/>
              <a:gd name="f668" fmla="*/ f570 1 1828"/>
              <a:gd name="f669" fmla="*/ f571 1 2468"/>
              <a:gd name="f670" fmla="*/ f572 1 1828"/>
              <a:gd name="f671" fmla="*/ f573 1 2468"/>
              <a:gd name="f672" fmla="*/ f574 1 1828"/>
              <a:gd name="f673" fmla="*/ f575 1 2468"/>
              <a:gd name="f674" fmla="*/ f576 1 1828"/>
              <a:gd name="f675" fmla="*/ f577 1 2468"/>
              <a:gd name="f676" fmla="*/ f578 1 1828"/>
              <a:gd name="f677" fmla="*/ f579 1 2468"/>
              <a:gd name="f678" fmla="*/ f580 1 1828"/>
              <a:gd name="f679" fmla="*/ f581 1 2468"/>
              <a:gd name="f680" fmla="*/ f582 1 1828"/>
              <a:gd name="f681" fmla="*/ f583 1 2468"/>
              <a:gd name="f682" fmla="*/ f584 1 1828"/>
              <a:gd name="f683" fmla="*/ f585 1 2468"/>
              <a:gd name="f684" fmla="*/ f586 1 1828"/>
              <a:gd name="f685" fmla="*/ f587 1 2468"/>
              <a:gd name="f686" fmla="*/ f588 1 1828"/>
              <a:gd name="f687" fmla="*/ f589 1 2468"/>
              <a:gd name="f688" fmla="*/ f590 1 1828"/>
              <a:gd name="f689" fmla="*/ f591 1 2468"/>
              <a:gd name="f690" fmla="*/ f592 1 1828"/>
              <a:gd name="f691" fmla="*/ f593 1 2468"/>
              <a:gd name="f692" fmla="*/ f594 1 1828"/>
              <a:gd name="f693" fmla="*/ f595 1 2468"/>
              <a:gd name="f694" fmla="*/ f596 1 1828"/>
              <a:gd name="f695" fmla="*/ f597 1 2468"/>
              <a:gd name="f696" fmla="*/ f598 1 1828"/>
              <a:gd name="f697" fmla="*/ f599 1 2468"/>
              <a:gd name="f698" fmla="*/ f600 1 1828"/>
              <a:gd name="f699" fmla="*/ f601 1 2468"/>
              <a:gd name="f700" fmla="*/ f602 1 1828"/>
              <a:gd name="f701" fmla="*/ f603 1 2468"/>
              <a:gd name="f702" fmla="*/ f604 1 2468"/>
              <a:gd name="f703" fmla="*/ f605 1 1828"/>
              <a:gd name="f704" fmla="*/ f606 1 2468"/>
              <a:gd name="f705" fmla="*/ 0 1 f508"/>
              <a:gd name="f706" fmla="*/ f502 1 f508"/>
              <a:gd name="f707" fmla="*/ 0 1 f509"/>
              <a:gd name="f708" fmla="*/ f503 1 f509"/>
              <a:gd name="f709" fmla="*/ f608 1 f508"/>
              <a:gd name="f710" fmla="*/ f609 1 f509"/>
              <a:gd name="f711" fmla="*/ f610 1 f508"/>
              <a:gd name="f712" fmla="*/ f611 1 f509"/>
              <a:gd name="f713" fmla="*/ f612 1 f508"/>
              <a:gd name="f714" fmla="*/ f613 1 f509"/>
              <a:gd name="f715" fmla="*/ f614 1 f508"/>
              <a:gd name="f716" fmla="*/ f615 1 f509"/>
              <a:gd name="f717" fmla="*/ f616 1 f508"/>
              <a:gd name="f718" fmla="*/ f617 1 f509"/>
              <a:gd name="f719" fmla="*/ f618 1 f508"/>
              <a:gd name="f720" fmla="*/ f619 1 f509"/>
              <a:gd name="f721" fmla="*/ f620 1 f508"/>
              <a:gd name="f722" fmla="*/ f621 1 f509"/>
              <a:gd name="f723" fmla="*/ f622 1 f508"/>
              <a:gd name="f724" fmla="*/ f623 1 f509"/>
              <a:gd name="f725" fmla="*/ f624 1 f508"/>
              <a:gd name="f726" fmla="*/ f625 1 f509"/>
              <a:gd name="f727" fmla="*/ f626 1 f508"/>
              <a:gd name="f728" fmla="*/ f627 1 f509"/>
              <a:gd name="f729" fmla="*/ f628 1 f508"/>
              <a:gd name="f730" fmla="*/ f629 1 f509"/>
              <a:gd name="f731" fmla="*/ f630 1 f508"/>
              <a:gd name="f732" fmla="*/ f631 1 f509"/>
              <a:gd name="f733" fmla="*/ f632 1 f508"/>
              <a:gd name="f734" fmla="*/ f633 1 f509"/>
              <a:gd name="f735" fmla="*/ f634 1 f508"/>
              <a:gd name="f736" fmla="*/ f635 1 f509"/>
              <a:gd name="f737" fmla="*/ f636 1 f508"/>
              <a:gd name="f738" fmla="*/ f637 1 f509"/>
              <a:gd name="f739" fmla="*/ f638 1 f508"/>
              <a:gd name="f740" fmla="*/ f639 1 f509"/>
              <a:gd name="f741" fmla="*/ f640 1 f508"/>
              <a:gd name="f742" fmla="*/ f641 1 f509"/>
              <a:gd name="f743" fmla="*/ f642 1 f508"/>
              <a:gd name="f744" fmla="*/ f643 1 f509"/>
              <a:gd name="f745" fmla="*/ f644 1 f508"/>
              <a:gd name="f746" fmla="*/ f645 1 f509"/>
              <a:gd name="f747" fmla="*/ f646 1 f508"/>
              <a:gd name="f748" fmla="*/ f647 1 f509"/>
              <a:gd name="f749" fmla="*/ f648 1 f508"/>
              <a:gd name="f750" fmla="*/ f649 1 f509"/>
              <a:gd name="f751" fmla="*/ f650 1 f508"/>
              <a:gd name="f752" fmla="*/ f651 1 f509"/>
              <a:gd name="f753" fmla="*/ f652 1 f508"/>
              <a:gd name="f754" fmla="*/ f653 1 f509"/>
              <a:gd name="f755" fmla="*/ f654 1 f508"/>
              <a:gd name="f756" fmla="*/ f655 1 f509"/>
              <a:gd name="f757" fmla="*/ f656 1 f508"/>
              <a:gd name="f758" fmla="*/ f657 1 f509"/>
              <a:gd name="f759" fmla="*/ f658 1 f508"/>
              <a:gd name="f760" fmla="*/ f659 1 f509"/>
              <a:gd name="f761" fmla="*/ f660 1 f508"/>
              <a:gd name="f762" fmla="*/ f661 1 f509"/>
              <a:gd name="f763" fmla="*/ f662 1 f508"/>
              <a:gd name="f764" fmla="*/ f663 1 f509"/>
              <a:gd name="f765" fmla="*/ f664 1 f508"/>
              <a:gd name="f766" fmla="*/ f665 1 f509"/>
              <a:gd name="f767" fmla="*/ f666 1 f508"/>
              <a:gd name="f768" fmla="*/ f667 1 f509"/>
              <a:gd name="f769" fmla="*/ f668 1 f508"/>
              <a:gd name="f770" fmla="*/ f669 1 f509"/>
              <a:gd name="f771" fmla="*/ f670 1 f508"/>
              <a:gd name="f772" fmla="*/ f671 1 f509"/>
              <a:gd name="f773" fmla="*/ f672 1 f508"/>
              <a:gd name="f774" fmla="*/ f673 1 f509"/>
              <a:gd name="f775" fmla="*/ f674 1 f508"/>
              <a:gd name="f776" fmla="*/ f675 1 f509"/>
              <a:gd name="f777" fmla="*/ f676 1 f508"/>
              <a:gd name="f778" fmla="*/ f677 1 f509"/>
              <a:gd name="f779" fmla="*/ f678 1 f508"/>
              <a:gd name="f780" fmla="*/ f679 1 f509"/>
              <a:gd name="f781" fmla="*/ f680 1 f508"/>
              <a:gd name="f782" fmla="*/ f681 1 f509"/>
              <a:gd name="f783" fmla="*/ f682 1 f508"/>
              <a:gd name="f784" fmla="*/ f683 1 f509"/>
              <a:gd name="f785" fmla="*/ f684 1 f508"/>
              <a:gd name="f786" fmla="*/ f685 1 f509"/>
              <a:gd name="f787" fmla="*/ f686 1 f508"/>
              <a:gd name="f788" fmla="*/ f687 1 f509"/>
              <a:gd name="f789" fmla="*/ f688 1 f508"/>
              <a:gd name="f790" fmla="*/ f689 1 f509"/>
              <a:gd name="f791" fmla="*/ f690 1 f508"/>
              <a:gd name="f792" fmla="*/ f691 1 f509"/>
              <a:gd name="f793" fmla="*/ f692 1 f508"/>
              <a:gd name="f794" fmla="*/ f693 1 f509"/>
              <a:gd name="f795" fmla="*/ f694 1 f508"/>
              <a:gd name="f796" fmla="*/ f695 1 f509"/>
              <a:gd name="f797" fmla="*/ f696 1 f508"/>
              <a:gd name="f798" fmla="*/ f697 1 f509"/>
              <a:gd name="f799" fmla="*/ f698 1 f508"/>
              <a:gd name="f800" fmla="*/ f699 1 f509"/>
              <a:gd name="f801" fmla="*/ f700 1 f508"/>
              <a:gd name="f802" fmla="*/ f701 1 f509"/>
              <a:gd name="f803" fmla="*/ f702 1 f509"/>
              <a:gd name="f804" fmla="*/ f703 1 f508"/>
              <a:gd name="f805" fmla="*/ f704 1 f509"/>
              <a:gd name="f806" fmla="*/ f705 f499 1"/>
              <a:gd name="f807" fmla="*/ f706 f499 1"/>
              <a:gd name="f808" fmla="*/ f708 f500 1"/>
              <a:gd name="f809" fmla="*/ f707 f500 1"/>
              <a:gd name="f810" fmla="*/ f709 f499 1"/>
              <a:gd name="f811" fmla="*/ f710 f500 1"/>
              <a:gd name="f812" fmla="*/ f711 f499 1"/>
              <a:gd name="f813" fmla="*/ f712 f500 1"/>
              <a:gd name="f814" fmla="*/ f713 f499 1"/>
              <a:gd name="f815" fmla="*/ f714 f500 1"/>
              <a:gd name="f816" fmla="*/ f715 f499 1"/>
              <a:gd name="f817" fmla="*/ f716 f500 1"/>
              <a:gd name="f818" fmla="*/ f717 f499 1"/>
              <a:gd name="f819" fmla="*/ f718 f500 1"/>
              <a:gd name="f820" fmla="*/ f719 f499 1"/>
              <a:gd name="f821" fmla="*/ f720 f500 1"/>
              <a:gd name="f822" fmla="*/ f721 f499 1"/>
              <a:gd name="f823" fmla="*/ f722 f500 1"/>
              <a:gd name="f824" fmla="*/ f723 f499 1"/>
              <a:gd name="f825" fmla="*/ f724 f500 1"/>
              <a:gd name="f826" fmla="*/ f725 f499 1"/>
              <a:gd name="f827" fmla="*/ f726 f500 1"/>
              <a:gd name="f828" fmla="*/ f727 f499 1"/>
              <a:gd name="f829" fmla="*/ f728 f500 1"/>
              <a:gd name="f830" fmla="*/ f729 f499 1"/>
              <a:gd name="f831" fmla="*/ f730 f500 1"/>
              <a:gd name="f832" fmla="*/ f731 f499 1"/>
              <a:gd name="f833" fmla="*/ f732 f500 1"/>
              <a:gd name="f834" fmla="*/ f733 f499 1"/>
              <a:gd name="f835" fmla="*/ f734 f500 1"/>
              <a:gd name="f836" fmla="*/ f735 f499 1"/>
              <a:gd name="f837" fmla="*/ f736 f500 1"/>
              <a:gd name="f838" fmla="*/ f737 f499 1"/>
              <a:gd name="f839" fmla="*/ f738 f500 1"/>
              <a:gd name="f840" fmla="*/ f739 f499 1"/>
              <a:gd name="f841" fmla="*/ f740 f500 1"/>
              <a:gd name="f842" fmla="*/ f741 f499 1"/>
              <a:gd name="f843" fmla="*/ f742 f500 1"/>
              <a:gd name="f844" fmla="*/ f743 f499 1"/>
              <a:gd name="f845" fmla="*/ f744 f500 1"/>
              <a:gd name="f846" fmla="*/ f745 f499 1"/>
              <a:gd name="f847" fmla="*/ f746 f500 1"/>
              <a:gd name="f848" fmla="*/ f747 f499 1"/>
              <a:gd name="f849" fmla="*/ f748 f500 1"/>
              <a:gd name="f850" fmla="*/ f749 f499 1"/>
              <a:gd name="f851" fmla="*/ f750 f500 1"/>
              <a:gd name="f852" fmla="*/ f751 f499 1"/>
              <a:gd name="f853" fmla="*/ f752 f500 1"/>
              <a:gd name="f854" fmla="*/ f753 f499 1"/>
              <a:gd name="f855" fmla="*/ f754 f500 1"/>
              <a:gd name="f856" fmla="*/ f755 f499 1"/>
              <a:gd name="f857" fmla="*/ f756 f500 1"/>
              <a:gd name="f858" fmla="*/ f757 f499 1"/>
              <a:gd name="f859" fmla="*/ f758 f500 1"/>
              <a:gd name="f860" fmla="*/ f759 f499 1"/>
              <a:gd name="f861" fmla="*/ f760 f500 1"/>
              <a:gd name="f862" fmla="*/ f761 f499 1"/>
              <a:gd name="f863" fmla="*/ f762 f500 1"/>
              <a:gd name="f864" fmla="*/ f763 f499 1"/>
              <a:gd name="f865" fmla="*/ f764 f500 1"/>
              <a:gd name="f866" fmla="*/ f765 f499 1"/>
              <a:gd name="f867" fmla="*/ f766 f500 1"/>
              <a:gd name="f868" fmla="*/ f767 f499 1"/>
              <a:gd name="f869" fmla="*/ f768 f500 1"/>
              <a:gd name="f870" fmla="*/ f769 f499 1"/>
              <a:gd name="f871" fmla="*/ f770 f500 1"/>
              <a:gd name="f872" fmla="*/ f771 f499 1"/>
              <a:gd name="f873" fmla="*/ f772 f500 1"/>
              <a:gd name="f874" fmla="*/ f773 f499 1"/>
              <a:gd name="f875" fmla="*/ f774 f500 1"/>
              <a:gd name="f876" fmla="*/ f775 f499 1"/>
              <a:gd name="f877" fmla="*/ f776 f500 1"/>
              <a:gd name="f878" fmla="*/ f777 f499 1"/>
              <a:gd name="f879" fmla="*/ f778 f500 1"/>
              <a:gd name="f880" fmla="*/ f779 f499 1"/>
              <a:gd name="f881" fmla="*/ f780 f500 1"/>
              <a:gd name="f882" fmla="*/ f781 f499 1"/>
              <a:gd name="f883" fmla="*/ f782 f500 1"/>
              <a:gd name="f884" fmla="*/ f783 f499 1"/>
              <a:gd name="f885" fmla="*/ f784 f500 1"/>
              <a:gd name="f886" fmla="*/ f785 f499 1"/>
              <a:gd name="f887" fmla="*/ f786 f500 1"/>
              <a:gd name="f888" fmla="*/ f787 f499 1"/>
              <a:gd name="f889" fmla="*/ f788 f500 1"/>
              <a:gd name="f890" fmla="*/ f789 f499 1"/>
              <a:gd name="f891" fmla="*/ f790 f500 1"/>
              <a:gd name="f892" fmla="*/ f791 f499 1"/>
              <a:gd name="f893" fmla="*/ f792 f500 1"/>
              <a:gd name="f894" fmla="*/ f793 f499 1"/>
              <a:gd name="f895" fmla="*/ f794 f500 1"/>
              <a:gd name="f896" fmla="*/ f795 f499 1"/>
              <a:gd name="f897" fmla="*/ f796 f500 1"/>
              <a:gd name="f898" fmla="*/ f797 f499 1"/>
              <a:gd name="f899" fmla="*/ f798 f500 1"/>
              <a:gd name="f900" fmla="*/ f799 f499 1"/>
              <a:gd name="f901" fmla="*/ f800 f500 1"/>
              <a:gd name="f902" fmla="*/ f801 f499 1"/>
              <a:gd name="f903" fmla="*/ f802 f500 1"/>
              <a:gd name="f904" fmla="*/ f803 f500 1"/>
              <a:gd name="f905" fmla="*/ f804 f499 1"/>
              <a:gd name="f906" fmla="*/ f805 f50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07">
                <a:pos x="f810" y="f811"/>
              </a:cxn>
              <a:cxn ang="f607">
                <a:pos x="f812" y="f813"/>
              </a:cxn>
              <a:cxn ang="f607">
                <a:pos x="f814" y="f815"/>
              </a:cxn>
              <a:cxn ang="f607">
                <a:pos x="f816" y="f817"/>
              </a:cxn>
              <a:cxn ang="f607">
                <a:pos x="f818" y="f819"/>
              </a:cxn>
              <a:cxn ang="f607">
                <a:pos x="f820" y="f821"/>
              </a:cxn>
              <a:cxn ang="f607">
                <a:pos x="f822" y="f823"/>
              </a:cxn>
              <a:cxn ang="f607">
                <a:pos x="f824" y="f825"/>
              </a:cxn>
              <a:cxn ang="f607">
                <a:pos x="f826" y="f827"/>
              </a:cxn>
              <a:cxn ang="f607">
                <a:pos x="f828" y="f829"/>
              </a:cxn>
              <a:cxn ang="f607">
                <a:pos x="f830" y="f831"/>
              </a:cxn>
              <a:cxn ang="f607">
                <a:pos x="f832" y="f833"/>
              </a:cxn>
              <a:cxn ang="f607">
                <a:pos x="f834" y="f835"/>
              </a:cxn>
              <a:cxn ang="f607">
                <a:pos x="f836" y="f837"/>
              </a:cxn>
              <a:cxn ang="f607">
                <a:pos x="f838" y="f839"/>
              </a:cxn>
              <a:cxn ang="f607">
                <a:pos x="f840" y="f841"/>
              </a:cxn>
              <a:cxn ang="f607">
                <a:pos x="f842" y="f843"/>
              </a:cxn>
              <a:cxn ang="f607">
                <a:pos x="f844" y="f845"/>
              </a:cxn>
              <a:cxn ang="f607">
                <a:pos x="f846" y="f847"/>
              </a:cxn>
              <a:cxn ang="f607">
                <a:pos x="f848" y="f849"/>
              </a:cxn>
              <a:cxn ang="f607">
                <a:pos x="f850" y="f851"/>
              </a:cxn>
              <a:cxn ang="f607">
                <a:pos x="f852" y="f853"/>
              </a:cxn>
              <a:cxn ang="f607">
                <a:pos x="f854" y="f855"/>
              </a:cxn>
              <a:cxn ang="f607">
                <a:pos x="f856" y="f857"/>
              </a:cxn>
              <a:cxn ang="f607">
                <a:pos x="f858" y="f859"/>
              </a:cxn>
              <a:cxn ang="f607">
                <a:pos x="f860" y="f861"/>
              </a:cxn>
              <a:cxn ang="f607">
                <a:pos x="f862" y="f863"/>
              </a:cxn>
              <a:cxn ang="f607">
                <a:pos x="f864" y="f865"/>
              </a:cxn>
              <a:cxn ang="f607">
                <a:pos x="f866" y="f867"/>
              </a:cxn>
              <a:cxn ang="f607">
                <a:pos x="f868" y="f869"/>
              </a:cxn>
              <a:cxn ang="f607">
                <a:pos x="f870" y="f871"/>
              </a:cxn>
              <a:cxn ang="f607">
                <a:pos x="f872" y="f873"/>
              </a:cxn>
              <a:cxn ang="f607">
                <a:pos x="f874" y="f875"/>
              </a:cxn>
              <a:cxn ang="f607">
                <a:pos x="f876" y="f877"/>
              </a:cxn>
              <a:cxn ang="f607">
                <a:pos x="f878" y="f879"/>
              </a:cxn>
              <a:cxn ang="f607">
                <a:pos x="f880" y="f881"/>
              </a:cxn>
              <a:cxn ang="f607">
                <a:pos x="f882" y="f883"/>
              </a:cxn>
              <a:cxn ang="f607">
                <a:pos x="f884" y="f885"/>
              </a:cxn>
              <a:cxn ang="f607">
                <a:pos x="f886" y="f887"/>
              </a:cxn>
              <a:cxn ang="f607">
                <a:pos x="f888" y="f889"/>
              </a:cxn>
              <a:cxn ang="f607">
                <a:pos x="f890" y="f891"/>
              </a:cxn>
              <a:cxn ang="f607">
                <a:pos x="f892" y="f893"/>
              </a:cxn>
              <a:cxn ang="f607">
                <a:pos x="f894" y="f895"/>
              </a:cxn>
              <a:cxn ang="f607">
                <a:pos x="f896" y="f897"/>
              </a:cxn>
              <a:cxn ang="f607">
                <a:pos x="f898" y="f899"/>
              </a:cxn>
              <a:cxn ang="f607">
                <a:pos x="f896" y="f897"/>
              </a:cxn>
              <a:cxn ang="f607">
                <a:pos x="f900" y="f901"/>
              </a:cxn>
              <a:cxn ang="f607">
                <a:pos x="f902" y="f903"/>
              </a:cxn>
              <a:cxn ang="f607">
                <a:pos x="f900" y="f904"/>
              </a:cxn>
              <a:cxn ang="f607">
                <a:pos x="f905" y="f906"/>
              </a:cxn>
            </a:cxnLst>
            <a:rect l="f806" t="f809" r="f807" b="f808"/>
            <a:pathLst>
              <a:path w="1828" h="2468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3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65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ubicBezTo>
                  <a:pt x="f113" y="f114"/>
                  <a:pt x="f115" y="f116"/>
                  <a:pt x="f117" y="f110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5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99" y="f133"/>
                </a:cubicBezTo>
                <a:cubicBezTo>
                  <a:pt x="f107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8"/>
                  <a:pt x="f149" y="f150"/>
                </a:cubicBezTo>
                <a:cubicBezTo>
                  <a:pt x="f151" y="f138"/>
                  <a:pt x="f143" y="f136"/>
                  <a:pt x="f152" y="f134"/>
                </a:cubicBezTo>
                <a:cubicBezTo>
                  <a:pt x="f153" y="f154"/>
                  <a:pt x="f155" y="f156"/>
                  <a:pt x="f157" y="f158"/>
                </a:cubicBezTo>
                <a:cubicBezTo>
                  <a:pt x="f159" y="f160"/>
                  <a:pt x="f141" y="f161"/>
                  <a:pt x="f91" y="f162"/>
                </a:cubicBezTo>
                <a:cubicBezTo>
                  <a:pt x="f163" y="f164"/>
                  <a:pt x="f165" y="f166"/>
                  <a:pt x="f167" y="f168"/>
                </a:cubicBezTo>
                <a:cubicBezTo>
                  <a:pt x="f169" y="f170"/>
                  <a:pt x="f171" y="f172"/>
                  <a:pt x="f173" y="f174"/>
                </a:cubicBezTo>
                <a:cubicBezTo>
                  <a:pt x="f175" y="f176"/>
                  <a:pt x="f177" y="f178"/>
                  <a:pt x="f179" y="f180"/>
                </a:cubicBezTo>
                <a:cubicBezTo>
                  <a:pt x="f181" y="f182"/>
                  <a:pt x="f183" y="f184"/>
                  <a:pt x="f185" y="f186"/>
                </a:cubicBezTo>
                <a:cubicBezTo>
                  <a:pt x="f187" y="f188"/>
                  <a:pt x="f189" y="f190"/>
                  <a:pt x="f72" y="f68"/>
                </a:cubicBezTo>
                <a:cubicBezTo>
                  <a:pt x="f191" y="f192"/>
                  <a:pt x="f193" y="f194"/>
                  <a:pt x="f195" y="f196"/>
                </a:cubicBezTo>
                <a:cubicBezTo>
                  <a:pt x="f197" y="f198"/>
                  <a:pt x="f199" y="f5"/>
                  <a:pt x="f200" y="f120"/>
                </a:cubicBezTo>
                <a:cubicBezTo>
                  <a:pt x="f201" y="f202"/>
                  <a:pt x="f203" y="f204"/>
                  <a:pt x="f34" y="f205"/>
                </a:cubicBezTo>
                <a:cubicBezTo>
                  <a:pt x="f206" y="f207"/>
                  <a:pt x="f208" y="f209"/>
                  <a:pt x="f210" y="f211"/>
                </a:cubicBezTo>
                <a:cubicBezTo>
                  <a:pt x="f212" y="f173"/>
                  <a:pt x="f213" y="f169"/>
                  <a:pt x="f214" y="f209"/>
                </a:cubicBezTo>
                <a:cubicBezTo>
                  <a:pt x="f215" y="f165"/>
                  <a:pt x="f216" y="f189"/>
                  <a:pt x="f217" y="f218"/>
                </a:cubicBezTo>
                <a:cubicBezTo>
                  <a:pt x="f219" y="f220"/>
                  <a:pt x="f221" y="f222"/>
                  <a:pt x="f223" y="f224"/>
                </a:cubicBezTo>
                <a:cubicBezTo>
                  <a:pt x="f225" y="f226"/>
                  <a:pt x="f227" y="f228"/>
                  <a:pt x="f229" y="f230"/>
                </a:cubicBezTo>
                <a:cubicBezTo>
                  <a:pt x="f231" y="f232"/>
                  <a:pt x="f233" y="f234"/>
                  <a:pt x="f235" y="f236"/>
                </a:cubicBezTo>
                <a:cubicBezTo>
                  <a:pt x="f237" y="f238"/>
                  <a:pt x="f239" y="f240"/>
                  <a:pt x="f241" y="f242"/>
                </a:cubicBezTo>
                <a:cubicBezTo>
                  <a:pt x="f243" y="f244"/>
                  <a:pt x="f245" y="f180"/>
                  <a:pt x="f246" y="f247"/>
                </a:cubicBezTo>
                <a:cubicBezTo>
                  <a:pt x="f248" y="f249"/>
                  <a:pt x="f250" y="f251"/>
                  <a:pt x="f252" y="f178"/>
                </a:cubicBezTo>
                <a:cubicBezTo>
                  <a:pt x="f253" y="f254"/>
                  <a:pt x="f255" y="f256"/>
                  <a:pt x="f257" y="f258"/>
                </a:cubicBezTo>
                <a:cubicBezTo>
                  <a:pt x="f259" y="f260"/>
                  <a:pt x="f261" y="f262"/>
                  <a:pt x="f164" y="f263"/>
                </a:cubicBezTo>
                <a:cubicBezTo>
                  <a:pt x="f264" y="f265"/>
                  <a:pt x="f266" y="f267"/>
                  <a:pt x="f268" y="f269"/>
                </a:cubicBezTo>
                <a:cubicBezTo>
                  <a:pt x="f270" y="f271"/>
                  <a:pt x="f272" y="f273"/>
                  <a:pt x="f140" y="f250"/>
                </a:cubicBezTo>
                <a:cubicBezTo>
                  <a:pt x="f130" y="f274"/>
                  <a:pt x="f275" y="f276"/>
                  <a:pt x="f277" y="f278"/>
                </a:cubicBezTo>
                <a:cubicBezTo>
                  <a:pt x="f279" y="f280"/>
                  <a:pt x="f281" y="f282"/>
                  <a:pt x="f174" y="f283"/>
                </a:cubicBezTo>
                <a:cubicBezTo>
                  <a:pt x="f284" y="f285"/>
                  <a:pt x="f286" y="f287"/>
                  <a:pt x="f146" y="f288"/>
                </a:cubicBezTo>
                <a:cubicBezTo>
                  <a:pt x="f289" y="f290"/>
                  <a:pt x="f291" y="f292"/>
                  <a:pt x="f293" y="f294"/>
                </a:cubicBezTo>
                <a:cubicBezTo>
                  <a:pt x="f295" y="f294"/>
                  <a:pt x="f112" y="f296"/>
                  <a:pt x="f297" y="f296"/>
                </a:cubicBezTo>
                <a:cubicBezTo>
                  <a:pt x="f298" y="f299"/>
                  <a:pt x="f270" y="f300"/>
                  <a:pt x="f284" y="f301"/>
                </a:cubicBezTo>
                <a:cubicBezTo>
                  <a:pt x="f154" y="f302"/>
                  <a:pt x="f303" y="f304"/>
                  <a:pt x="f305" y="f306"/>
                </a:cubicBezTo>
                <a:cubicBezTo>
                  <a:pt x="f307" y="f308"/>
                  <a:pt x="f309" y="f310"/>
                  <a:pt x="f311" y="f312"/>
                </a:cubicBezTo>
                <a:cubicBezTo>
                  <a:pt x="f313" y="f201"/>
                  <a:pt x="f314" y="f315"/>
                  <a:pt x="f316" y="f317"/>
                </a:cubicBezTo>
                <a:cubicBezTo>
                  <a:pt x="f318" y="f222"/>
                  <a:pt x="f319" y="f320"/>
                  <a:pt x="f321" y="f322"/>
                </a:cubicBezTo>
                <a:cubicBezTo>
                  <a:pt x="f323" y="f324"/>
                  <a:pt x="f325" y="f326"/>
                  <a:pt x="f327" y="f228"/>
                </a:cubicBezTo>
                <a:cubicBezTo>
                  <a:pt x="f328" y="f329"/>
                  <a:pt x="f330" y="f331"/>
                  <a:pt x="f332" y="f333"/>
                </a:cubicBezTo>
                <a:cubicBezTo>
                  <a:pt x="f334" y="f335"/>
                  <a:pt x="f336" y="f337"/>
                  <a:pt x="f338" y="f339"/>
                </a:cubicBezTo>
                <a:cubicBezTo>
                  <a:pt x="f340" y="f13"/>
                  <a:pt x="f341" y="f36"/>
                  <a:pt x="f342" y="f11"/>
                </a:cubicBezTo>
                <a:cubicBezTo>
                  <a:pt x="f63" y="f343"/>
                  <a:pt x="f344" y="f345"/>
                  <a:pt x="f346" y="f347"/>
                </a:cubicBezTo>
                <a:cubicBezTo>
                  <a:pt x="f348" y="f349"/>
                  <a:pt x="f6" y="f350"/>
                  <a:pt x="f348" y="f351"/>
                </a:cubicBezTo>
                <a:cubicBezTo>
                  <a:pt x="f352" y="f353"/>
                  <a:pt x="f354" y="f355"/>
                  <a:pt x="f356" y="f357"/>
                </a:cubicBezTo>
                <a:cubicBezTo>
                  <a:pt x="f358" y="f292"/>
                  <a:pt x="f359" y="f360"/>
                  <a:pt x="f361" y="f362"/>
                </a:cubicBezTo>
                <a:cubicBezTo>
                  <a:pt x="f363" y="f364"/>
                  <a:pt x="f365" y="f366"/>
                  <a:pt x="f367" y="f368"/>
                </a:cubicBezTo>
                <a:cubicBezTo>
                  <a:pt x="f369" y="f370"/>
                  <a:pt x="f371" y="f372"/>
                  <a:pt x="f373" y="f374"/>
                </a:cubicBezTo>
                <a:cubicBezTo>
                  <a:pt x="f108" y="f8"/>
                  <a:pt x="f375" y="f376"/>
                  <a:pt x="f377" y="f378"/>
                </a:cubicBezTo>
                <a:cubicBezTo>
                  <a:pt x="f379" y="f280"/>
                  <a:pt x="f150" y="f380"/>
                  <a:pt x="f381" y="f382"/>
                </a:cubicBezTo>
                <a:cubicBezTo>
                  <a:pt x="f383" y="f384"/>
                  <a:pt x="f385" y="f260"/>
                  <a:pt x="f386" y="f387"/>
                </a:cubicBezTo>
                <a:cubicBezTo>
                  <a:pt x="f388" y="f389"/>
                  <a:pt x="f388" y="f390"/>
                  <a:pt x="f391" y="f392"/>
                </a:cubicBezTo>
                <a:cubicBezTo>
                  <a:pt x="f393" y="f394"/>
                  <a:pt x="f395" y="f396"/>
                  <a:pt x="f397" y="f272"/>
                </a:cubicBezTo>
                <a:cubicBezTo>
                  <a:pt x="f398" y="f286"/>
                  <a:pt x="f399" y="f400"/>
                  <a:pt x="f401" y="f402"/>
                </a:cubicBezTo>
                <a:cubicBezTo>
                  <a:pt x="f403" y="f404"/>
                  <a:pt x="f405" y="f406"/>
                  <a:pt x="f407" y="f408"/>
                </a:cubicBezTo>
                <a:cubicBezTo>
                  <a:pt x="f409" y="f410"/>
                  <a:pt x="f411" y="f412"/>
                  <a:pt x="f413" y="f414"/>
                </a:cubicBezTo>
                <a:cubicBezTo>
                  <a:pt x="f415" y="f416"/>
                  <a:pt x="f417" y="f418"/>
                  <a:pt x="f419" y="f420"/>
                </a:cubicBezTo>
                <a:cubicBezTo>
                  <a:pt x="f252" y="f63"/>
                  <a:pt x="f421" y="f422"/>
                  <a:pt x="f423" y="f424"/>
                </a:cubicBezTo>
                <a:cubicBezTo>
                  <a:pt x="f425" y="f426"/>
                  <a:pt x="f427" y="f428"/>
                  <a:pt x="f429" y="f430"/>
                </a:cubicBezTo>
                <a:cubicBezTo>
                  <a:pt x="f431" y="f432"/>
                  <a:pt x="f433" y="f434"/>
                  <a:pt x="f178" y="f435"/>
                </a:cubicBezTo>
                <a:cubicBezTo>
                  <a:pt x="f436" y="f437"/>
                  <a:pt x="f438" y="f7"/>
                  <a:pt x="f439" y="f440"/>
                </a:cubicBezTo>
                <a:cubicBezTo>
                  <a:pt x="f441" y="f442"/>
                  <a:pt x="f443" y="f444"/>
                  <a:pt x="f445" y="f446"/>
                </a:cubicBezTo>
                <a:cubicBezTo>
                  <a:pt x="f447" y="f448"/>
                  <a:pt x="f206" y="f449"/>
                  <a:pt x="f450" y="f451"/>
                </a:cubicBezTo>
                <a:cubicBezTo>
                  <a:pt x="f378" y="f452"/>
                  <a:pt x="f453" y="f454"/>
                  <a:pt x="f455" y="f19"/>
                </a:cubicBezTo>
                <a:cubicBezTo>
                  <a:pt x="f378" y="f456"/>
                  <a:pt x="f457" y="f458"/>
                  <a:pt x="f8" y="f9"/>
                </a:cubicBezTo>
                <a:close/>
                <a:moveTo>
                  <a:pt x="f459" y="f460"/>
                </a:moveTo>
                <a:cubicBezTo>
                  <a:pt x="f139" y="f142"/>
                  <a:pt x="f461" y="f462"/>
                  <a:pt x="f118" y="f126"/>
                </a:cubicBezTo>
                <a:cubicBezTo>
                  <a:pt x="f131" y="f463"/>
                  <a:pt x="f464" y="f465"/>
                  <a:pt x="f466" y="f467"/>
                </a:cubicBezTo>
                <a:cubicBezTo>
                  <a:pt x="f468" y="f469"/>
                  <a:pt x="f470" y="f471"/>
                  <a:pt x="f472" y="f414"/>
                </a:cubicBezTo>
                <a:cubicBezTo>
                  <a:pt x="f473" y="f123"/>
                  <a:pt x="f155" y="f414"/>
                  <a:pt x="f459" y="f460"/>
                </a:cubicBezTo>
                <a:close/>
                <a:moveTo>
                  <a:pt x="f474" y="f475"/>
                </a:moveTo>
                <a:cubicBezTo>
                  <a:pt x="f205" y="f476"/>
                  <a:pt x="f477" y="f394"/>
                  <a:pt x="f478" y="f479"/>
                </a:cubicBezTo>
                <a:cubicBezTo>
                  <a:pt x="f480" y="f481"/>
                  <a:pt x="f482" y="f170"/>
                  <a:pt x="f483" y="f158"/>
                </a:cubicBezTo>
                <a:cubicBezTo>
                  <a:pt x="f484" y="f485"/>
                  <a:pt x="f147" y="f400"/>
                  <a:pt x="f474" y="f475"/>
                </a:cubicBezTo>
                <a:close/>
                <a:moveTo>
                  <a:pt x="f486" y="f487"/>
                </a:moveTo>
                <a:cubicBezTo>
                  <a:pt x="f89" y="f140"/>
                  <a:pt x="f205" y="f488"/>
                  <a:pt x="f478" y="f286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169" y="f406"/>
                  <a:pt x="f87" y="f495"/>
                  <a:pt x="f496" y="f408"/>
                </a:cubicBezTo>
                <a:cubicBezTo>
                  <a:pt x="f167" y="f130"/>
                  <a:pt x="f477" y="f497"/>
                  <a:pt x="f486" y="f48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4" name="Grupo 35">
            <a:extLst>
              <a:ext uri="{FF2B5EF4-FFF2-40B4-BE49-F238E27FC236}">
                <a16:creationId xmlns:a16="http://schemas.microsoft.com/office/drawing/2014/main" id="{8C47257F-7E34-2695-BA8D-DB0CBB086436}"/>
              </a:ext>
            </a:extLst>
          </p:cNvPr>
          <p:cNvGrpSpPr/>
          <p:nvPr/>
        </p:nvGrpSpPr>
        <p:grpSpPr>
          <a:xfrm>
            <a:off x="279998" y="3265486"/>
            <a:ext cx="1561155" cy="1840550"/>
            <a:chOff x="279998" y="3265486"/>
            <a:chExt cx="1561155" cy="1840550"/>
          </a:xfrm>
        </p:grpSpPr>
        <p:sp>
          <p:nvSpPr>
            <p:cNvPr id="5" name="Freeform 35">
              <a:extLst>
                <a:ext uri="{FF2B5EF4-FFF2-40B4-BE49-F238E27FC236}">
                  <a16:creationId xmlns:a16="http://schemas.microsoft.com/office/drawing/2014/main" id="{83AE4121-FF7E-05FE-E824-48ACE86A3618}"/>
                </a:ext>
              </a:extLst>
            </p:cNvPr>
            <p:cNvSpPr/>
            <p:nvPr/>
          </p:nvSpPr>
          <p:spPr>
            <a:xfrm>
              <a:off x="279998" y="3265486"/>
              <a:ext cx="1561155" cy="184055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69"/>
                <a:gd name="f7" fmla="val 1615"/>
                <a:gd name="f8" fmla="val 908"/>
                <a:gd name="f9" fmla="val 832"/>
                <a:gd name="f10" fmla="val 988"/>
                <a:gd name="f11" fmla="val 879"/>
                <a:gd name="f12" fmla="val 1067"/>
                <a:gd name="f13" fmla="val 926"/>
                <a:gd name="f14" fmla="val 1148"/>
                <a:gd name="f15" fmla="val 971"/>
                <a:gd name="f16" fmla="val 1159"/>
                <a:gd name="f17" fmla="val 977"/>
                <a:gd name="f18" fmla="val 1179"/>
                <a:gd name="f19" fmla="val 973"/>
                <a:gd name="f20" fmla="val 1193"/>
                <a:gd name="f21" fmla="val 969"/>
                <a:gd name="f22" fmla="val 1259"/>
                <a:gd name="f23" fmla="val 947"/>
                <a:gd name="f24" fmla="val 1307"/>
                <a:gd name="f25" fmla="val 964"/>
                <a:gd name="f26" fmla="val 1328"/>
                <a:gd name="f27" fmla="val 1029"/>
                <a:gd name="f28" fmla="val 1366"/>
                <a:gd name="f29" fmla="val 1152"/>
                <a:gd name="f30" fmla="val 1279"/>
                <a:gd name="f31" fmla="val 1349"/>
                <a:gd name="f32" fmla="val 1405"/>
                <a:gd name="f33" fmla="val 1347"/>
                <a:gd name="f34" fmla="val 1422"/>
                <a:gd name="f35" fmla="val 1315"/>
                <a:gd name="f36" fmla="val 1446"/>
                <a:gd name="f37" fmla="val 1296"/>
                <a:gd name="f38" fmla="val 1187"/>
                <a:gd name="f39" fmla="val 1449"/>
                <a:gd name="f40" fmla="val 1078"/>
                <a:gd name="f41" fmla="val 1445"/>
                <a:gd name="f42" fmla="val 970"/>
                <a:gd name="f43" fmla="val 925"/>
                <a:gd name="f44" fmla="val 1451"/>
                <a:gd name="f45" fmla="val 903"/>
                <a:gd name="f46" fmla="val 1455"/>
                <a:gd name="f47" fmla="val 894"/>
                <a:gd name="f48" fmla="val 1457"/>
                <a:gd name="f49" fmla="val 887"/>
                <a:gd name="f50" fmla="val 1463"/>
                <a:gd name="f51" fmla="val 1465"/>
                <a:gd name="f52" fmla="val 821"/>
                <a:gd name="f53" fmla="val 1479"/>
                <a:gd name="f54" fmla="val 775"/>
                <a:gd name="f55" fmla="val 1505"/>
                <a:gd name="f56" fmla="val 733"/>
                <a:gd name="f57" fmla="val 1551"/>
                <a:gd name="f58" fmla="val 672"/>
                <a:gd name="f59" fmla="val 1616"/>
                <a:gd name="f60" fmla="val 546"/>
                <a:gd name="f61" fmla="val 1592"/>
                <a:gd name="f62" fmla="val 494"/>
                <a:gd name="f63" fmla="val 1511"/>
                <a:gd name="f64" fmla="val 468"/>
                <a:gd name="f65" fmla="val 1470"/>
                <a:gd name="f66" fmla="val 440"/>
                <a:gd name="f67" fmla="val 1437"/>
                <a:gd name="f68" fmla="val 398"/>
                <a:gd name="f69" fmla="val 1413"/>
                <a:gd name="f70" fmla="val 369"/>
                <a:gd name="f71" fmla="val 1397"/>
                <a:gd name="f72" fmla="val 347"/>
                <a:gd name="f73" fmla="val 328"/>
                <a:gd name="f74" fmla="val 1351"/>
                <a:gd name="f75" fmla="val 278"/>
                <a:gd name="f76" fmla="val 1355"/>
                <a:gd name="f77" fmla="val 229"/>
                <a:gd name="f78" fmla="val 1364"/>
                <a:gd name="f79" fmla="val 181"/>
                <a:gd name="f80" fmla="val 1360"/>
                <a:gd name="f81" fmla="val 121"/>
                <a:gd name="f82" fmla="val 1356"/>
                <a:gd name="f83" fmla="val 78"/>
                <a:gd name="f84" fmla="val 1317"/>
                <a:gd name="f85" fmla="val 43"/>
                <a:gd name="f86" fmla="val 1272"/>
                <a:gd name="f87" fmla="val 1215"/>
                <a:gd name="f88" fmla="val 1"/>
                <a:gd name="f89" fmla="val 1145"/>
                <a:gd name="f90" fmla="val 62"/>
                <a:gd name="f91" fmla="val 1092"/>
                <a:gd name="f92" fmla="val 151"/>
                <a:gd name="f93" fmla="val 1016"/>
                <a:gd name="f94" fmla="val 249"/>
                <a:gd name="f95" fmla="val 950"/>
                <a:gd name="f96" fmla="val 343"/>
                <a:gd name="f97" fmla="val 363"/>
                <a:gd name="f98" fmla="val 864"/>
                <a:gd name="f99" fmla="val 380"/>
                <a:gd name="f100" fmla="val 846"/>
                <a:gd name="f101" fmla="val 406"/>
                <a:gd name="f102" fmla="val 823"/>
                <a:gd name="f103" fmla="val 762"/>
                <a:gd name="f104" fmla="val 236"/>
                <a:gd name="f105" fmla="val 647"/>
                <a:gd name="f106" fmla="val 266"/>
                <a:gd name="f107" fmla="val 511"/>
                <a:gd name="f108" fmla="val 176"/>
                <a:gd name="f109" fmla="val 502"/>
                <a:gd name="f110" fmla="val 456"/>
                <a:gd name="f111" fmla="val 115"/>
                <a:gd name="f112" fmla="val 110"/>
                <a:gd name="f113" fmla="val 274"/>
                <a:gd name="f114" fmla="val 170"/>
                <a:gd name="f115" fmla="val 174"/>
                <a:gd name="f116" fmla="val 247"/>
                <a:gd name="f117" fmla="val 138"/>
                <a:gd name="f118" fmla="val 322"/>
                <a:gd name="f119" fmla="val 105"/>
                <a:gd name="f120" fmla="val 379"/>
                <a:gd name="f121" fmla="val 125"/>
                <a:gd name="f122" fmla="val 482"/>
                <a:gd name="f123" fmla="val 224"/>
                <a:gd name="f124" fmla="val 569"/>
                <a:gd name="f125" fmla="val 664"/>
                <a:gd name="f126" fmla="val 161"/>
                <a:gd name="f127" fmla="val 766"/>
                <a:gd name="f128" fmla="val 177"/>
                <a:gd name="f129" fmla="val 770"/>
                <a:gd name="f130" fmla="val 164"/>
                <a:gd name="f131" fmla="val 774"/>
                <a:gd name="f132" fmla="val 152"/>
                <a:gd name="f133" fmla="val 778"/>
                <a:gd name="f134" fmla="val 140"/>
                <a:gd name="f135" fmla="val 817"/>
                <a:gd name="f136" fmla="val 34"/>
                <a:gd name="f137" fmla="val 940"/>
                <a:gd name="f138" fmla="val 1028"/>
                <a:gd name="f139" fmla="val 72"/>
                <a:gd name="f140" fmla="val 1130"/>
                <a:gd name="f141" fmla="val 154"/>
                <a:gd name="f142" fmla="val 1129"/>
                <a:gd name="f143" fmla="val 314"/>
                <a:gd name="f144" fmla="val 1025"/>
                <a:gd name="f145" fmla="val 394"/>
                <a:gd name="f146" fmla="val 1059"/>
                <a:gd name="f147" fmla="val 470"/>
                <a:gd name="f148" fmla="val 1093"/>
                <a:gd name="f149" fmla="val 549"/>
                <a:gd name="f150" fmla="val 1074"/>
                <a:gd name="f151" fmla="val 635"/>
                <a:gd name="f152" fmla="val 1054"/>
                <a:gd name="f153" fmla="val 724"/>
                <a:gd name="f154" fmla="val 987"/>
                <a:gd name="f155" fmla="val 910"/>
                <a:gd name="f156" fmla="val 822"/>
                <a:gd name="f157" fmla="val 909"/>
                <a:gd name="f158" fmla="val 827"/>
                <a:gd name="f159" fmla="val 645"/>
                <a:gd name="f160" fmla="val 847"/>
                <a:gd name="f161" fmla="val 646"/>
                <a:gd name="f162" fmla="val 844"/>
                <a:gd name="f163" fmla="val 840"/>
                <a:gd name="f164" fmla="val 648"/>
                <a:gd name="f165" fmla="val 837"/>
                <a:gd name="f166" fmla="val 754"/>
                <a:gd name="f167" fmla="val 866"/>
                <a:gd name="f168" fmla="val 807"/>
                <a:gd name="f169" fmla="val 942"/>
                <a:gd name="f170" fmla="val 756"/>
                <a:gd name="f171" fmla="val 702"/>
                <a:gd name="f172" fmla="val 1055"/>
                <a:gd name="f173" fmla="val 629"/>
                <a:gd name="f174" fmla="val 1036"/>
                <a:gd name="f175" fmla="val 532"/>
                <a:gd name="f176" fmla="val 1017"/>
                <a:gd name="f177" fmla="val 432"/>
                <a:gd name="f178" fmla="val 959"/>
                <a:gd name="f179" fmla="val 356"/>
                <a:gd name="f180" fmla="val 889"/>
                <a:gd name="f181" fmla="val 286"/>
                <a:gd name="f182" fmla="val 814"/>
                <a:gd name="f183" fmla="val 210"/>
                <a:gd name="f184" fmla="val 723"/>
                <a:gd name="f185" fmla="val 194"/>
                <a:gd name="f186" fmla="val 624"/>
                <a:gd name="f187" fmla="val 211"/>
                <a:gd name="f188" fmla="val 471"/>
                <a:gd name="f189" fmla="val 238"/>
                <a:gd name="f190" fmla="val 304"/>
                <a:gd name="f191" fmla="val 423"/>
                <a:gd name="f192" fmla="val 290"/>
                <a:gd name="f193" fmla="val 578"/>
                <a:gd name="f194" fmla="val 279"/>
                <a:gd name="f195" fmla="val 692"/>
                <a:gd name="f196" fmla="val 312"/>
                <a:gd name="f197" fmla="val 752"/>
                <a:gd name="f198" fmla="val 420"/>
                <a:gd name="f199" fmla="val 790"/>
                <a:gd name="f200" fmla="val 492"/>
                <a:gd name="f201" fmla="val 816"/>
                <a:gd name="f202" fmla="val 570"/>
                <a:gd name="f203" fmla="val 829"/>
                <a:gd name="f204" fmla="val 469"/>
                <a:gd name="f205" fmla="val 983"/>
                <a:gd name="f206" fmla="val 458"/>
                <a:gd name="f207" fmla="val 957"/>
                <a:gd name="f208" fmla="val 454"/>
                <a:gd name="f209" fmla="val 924"/>
                <a:gd name="f210" fmla="val 436"/>
                <a:gd name="f211" fmla="val 907"/>
                <a:gd name="f212" fmla="val 408"/>
                <a:gd name="f213" fmla="val 880"/>
                <a:gd name="f214" fmla="val 373"/>
                <a:gd name="f215" fmla="val 899"/>
                <a:gd name="f216" fmla="val 918"/>
                <a:gd name="f217" fmla="val 263"/>
                <a:gd name="f218" fmla="val 978"/>
                <a:gd name="f219" fmla="val 1039"/>
                <a:gd name="f220" fmla="val 99"/>
                <a:gd name="f221" fmla="val 1102"/>
                <a:gd name="f222" fmla="val 85"/>
                <a:gd name="f223" fmla="val 1113"/>
                <a:gd name="f224" fmla="val 74"/>
                <a:gd name="f225" fmla="val 64"/>
                <a:gd name="f226" fmla="val 1147"/>
                <a:gd name="f227" fmla="val 45"/>
                <a:gd name="f228" fmla="val 1178"/>
                <a:gd name="f229" fmla="val 47"/>
                <a:gd name="f230" fmla="val 1211"/>
                <a:gd name="f231" fmla="val 66"/>
                <a:gd name="f232" fmla="val 1243"/>
                <a:gd name="f233" fmla="val 124"/>
                <a:gd name="f234" fmla="val 1339"/>
                <a:gd name="f235" fmla="val 248"/>
                <a:gd name="f236" fmla="val 1359"/>
                <a:gd name="f237" fmla="val 333"/>
                <a:gd name="f238" fmla="val 1286"/>
                <a:gd name="f239" fmla="val 424"/>
                <a:gd name="f240" fmla="val 1207"/>
                <a:gd name="f241" fmla="val 453"/>
                <a:gd name="f242" fmla="val 1101"/>
                <a:gd name="f243" fmla="val 815"/>
                <a:gd name="f244" fmla="val 1382"/>
                <a:gd name="f245" fmla="val 933"/>
                <a:gd name="f246" fmla="val 1353"/>
                <a:gd name="f247" fmla="val 984"/>
                <a:gd name="f248" fmla="val 1268"/>
                <a:gd name="f249" fmla="val 952"/>
                <a:gd name="f250" fmla="val 1157"/>
                <a:gd name="f251" fmla="val 1121"/>
                <a:gd name="f252" fmla="val 934"/>
                <a:gd name="f253" fmla="val 1085"/>
                <a:gd name="f254" fmla="val 1052"/>
                <a:gd name="f255" fmla="val 901"/>
                <a:gd name="f256" fmla="val 981"/>
                <a:gd name="f257" fmla="val 852"/>
                <a:gd name="f258" fmla="val 955"/>
                <a:gd name="f259" fmla="val 781"/>
                <a:gd name="f260" fmla="val 886"/>
                <a:gd name="f261" fmla="val 658"/>
                <a:gd name="f262" fmla="val 927"/>
                <a:gd name="f263" fmla="val 638"/>
                <a:gd name="f264" fmla="val 1023"/>
                <a:gd name="f265" fmla="val 633"/>
                <a:gd name="f266" fmla="val 1047"/>
                <a:gd name="f267" fmla="val 630"/>
                <a:gd name="f268" fmla="val 1072"/>
                <a:gd name="f269" fmla="val 626"/>
                <a:gd name="f270" fmla="val 1096"/>
                <a:gd name="f271" fmla="val 767"/>
                <a:gd name="f272" fmla="val 1133"/>
                <a:gd name="f273" fmla="val 1161"/>
                <a:gd name="f274" fmla="val 443"/>
                <a:gd name="f275" fmla="val 1402"/>
                <a:gd name="f276" fmla="val 1363"/>
                <a:gd name="f277" fmla="val 1334"/>
                <a:gd name="f278" fmla="val 435"/>
                <a:gd name="f279" fmla="val 1305"/>
                <a:gd name="f280" fmla="val 433"/>
                <a:gd name="f281" fmla="val 1217"/>
                <a:gd name="f282" fmla="val 476"/>
                <a:gd name="f283" fmla="val 1139"/>
                <a:gd name="f284" fmla="val 552"/>
                <a:gd name="f285" fmla="val 1115"/>
                <a:gd name="f286" fmla="val 596"/>
                <a:gd name="f287" fmla="val 605"/>
                <a:gd name="f288" fmla="val 1076"/>
                <a:gd name="f289" fmla="val 610"/>
                <a:gd name="f290" fmla="val 1038"/>
                <a:gd name="f291" fmla="val 617"/>
                <a:gd name="f292" fmla="val 975"/>
                <a:gd name="f293" fmla="val 711"/>
                <a:gd name="f294" fmla="val 782"/>
                <a:gd name="f295" fmla="val 845"/>
                <a:gd name="f296" fmla="val 897"/>
                <a:gd name="f297" fmla="val 1128"/>
                <a:gd name="f298" fmla="val 989"/>
                <a:gd name="f299" fmla="val 1221"/>
                <a:gd name="f300" fmla="val 990"/>
                <a:gd name="f301" fmla="val 1231"/>
                <a:gd name="f302" fmla="val 1241"/>
                <a:gd name="f303" fmla="val 985"/>
                <a:gd name="f304" fmla="val 1251"/>
                <a:gd name="f305" fmla="val 966"/>
                <a:gd name="f306" fmla="val 1330"/>
                <a:gd name="f307" fmla="val 1381"/>
                <a:gd name="f308" fmla="val 841"/>
                <a:gd name="f309" fmla="val 1403"/>
                <a:gd name="f310" fmla="val 819"/>
                <a:gd name="f311" fmla="val 1410"/>
                <a:gd name="f312" fmla="val 797"/>
                <a:gd name="f313" fmla="val 1415"/>
                <a:gd name="f314" fmla="val 943"/>
                <a:gd name="f315" fmla="val 1432"/>
                <a:gd name="f316" fmla="val 1045"/>
                <a:gd name="f317" fmla="val 1322"/>
                <a:gd name="f318" fmla="val 1014"/>
                <a:gd name="f319" fmla="val 1198"/>
                <a:gd name="f320" fmla="val 1077"/>
                <a:gd name="f321" fmla="val 929"/>
                <a:gd name="f322" fmla="val 963"/>
                <a:gd name="f323" fmla="val 883"/>
                <a:gd name="f324" fmla="val 881"/>
                <a:gd name="f325" fmla="val 863"/>
                <a:gd name="f326" fmla="val 835"/>
                <a:gd name="f327" fmla="val 855"/>
                <a:gd name="f328" fmla="val 838"/>
                <a:gd name="f329" fmla="val 719"/>
                <a:gd name="f330" fmla="val 884"/>
                <a:gd name="f331" fmla="val 584"/>
                <a:gd name="f332" fmla="val 447"/>
                <a:gd name="f333" fmla="val 429"/>
                <a:gd name="f334" fmla="val 430"/>
                <a:gd name="f335" fmla="val 878"/>
                <a:gd name="f336" fmla="val 488"/>
                <a:gd name="f337" fmla="val 904"/>
                <a:gd name="f338" fmla="val 491"/>
                <a:gd name="f339" fmla="val 505"/>
                <a:gd name="f340" fmla="val 1063"/>
                <a:gd name="f341" fmla="val 1184"/>
                <a:gd name="f342" fmla="val 386"/>
                <a:gd name="f343" fmla="val 1282"/>
                <a:gd name="f344" fmla="val 355"/>
                <a:gd name="f345" fmla="val 359"/>
                <a:gd name="f346" fmla="val 1335"/>
                <a:gd name="f347" fmla="val 388"/>
                <a:gd name="f348" fmla="val 403"/>
                <a:gd name="f349" fmla="val 1373"/>
                <a:gd name="f350" fmla="val 419"/>
                <a:gd name="f351" fmla="val 1384"/>
                <a:gd name="f352" fmla="val 1411"/>
                <a:gd name="f353" fmla="val 1418"/>
                <a:gd name="f354" fmla="val 1208"/>
                <a:gd name="f355" fmla="val 1438"/>
                <a:gd name="f356" fmla="val 1326"/>
                <a:gd name="f357" fmla="val 1400"/>
                <a:gd name="f358" fmla="val 1227"/>
                <a:gd name="f359" fmla="val 1225"/>
                <a:gd name="f360" fmla="val 1165"/>
                <a:gd name="f361" fmla="val 1314"/>
                <a:gd name="f362" fmla="val 1109"/>
                <a:gd name="f363" fmla="val 1310"/>
                <a:gd name="f364" fmla="val 1075"/>
                <a:gd name="f365" fmla="val 1302"/>
                <a:gd name="f366" fmla="val 1058"/>
                <a:gd name="f367" fmla="val 1292"/>
                <a:gd name="f368" fmla="val 1280"/>
                <a:gd name="f369" fmla="val 998"/>
                <a:gd name="f370" fmla="val 996"/>
                <a:gd name="f371" fmla="val 1204"/>
                <a:gd name="f372" fmla="val 993"/>
                <a:gd name="f373" fmla="val 1015"/>
                <a:gd name="f374" fmla="val 1163"/>
                <a:gd name="f375" fmla="val 1048"/>
                <a:gd name="f376" fmla="val 1061"/>
                <a:gd name="f377" fmla="val 1149"/>
                <a:gd name="f378" fmla="val 1090"/>
                <a:gd name="f379" fmla="val 1150"/>
                <a:gd name="f380" fmla="val 1141"/>
                <a:gd name="f381" fmla="val 1154"/>
                <a:gd name="f382" fmla="val 1192"/>
                <a:gd name="f383" fmla="val 1155"/>
                <a:gd name="f384" fmla="val 1252"/>
                <a:gd name="f385" fmla="val 1261"/>
                <a:gd name="f386" fmla="val 1143"/>
                <a:gd name="f387" fmla="val 1270"/>
                <a:gd name="f388" fmla="val 1136"/>
                <a:gd name="f389" fmla="val 1264"/>
                <a:gd name="f390" fmla="val 1126"/>
                <a:gd name="f391" fmla="val 1260"/>
                <a:gd name="f392" fmla="val 1122"/>
                <a:gd name="f393" fmla="val 1116"/>
                <a:gd name="f394" fmla="val 1238"/>
                <a:gd name="f395" fmla="val 1222"/>
                <a:gd name="f396" fmla="val 1108"/>
                <a:gd name="f397" fmla="val 1202"/>
                <a:gd name="f398" fmla="val 1091"/>
                <a:gd name="f399" fmla="val 1205"/>
                <a:gd name="f400" fmla="val 1056"/>
                <a:gd name="f401" fmla="val 1210"/>
                <a:gd name="f402" fmla="val 1289"/>
                <a:gd name="f403" fmla="val 788"/>
                <a:gd name="f404" fmla="val 1345"/>
                <a:gd name="f405" fmla="val 785"/>
                <a:gd name="f406" fmla="val 1344"/>
                <a:gd name="f407" fmla="val 1342"/>
                <a:gd name="f408" fmla="val 780"/>
                <a:gd name="f409" fmla="val 1341"/>
                <a:gd name="f410" fmla="val 776"/>
                <a:gd name="f411" fmla="val 1312"/>
                <a:gd name="f412" fmla="val 1253"/>
                <a:gd name="f413" fmla="val 1181"/>
                <a:gd name="f414" fmla="val 709"/>
                <a:gd name="f415" fmla="val 1142"/>
                <a:gd name="f416" fmla="val 1137"/>
                <a:gd name="f417" fmla="val 562"/>
                <a:gd name="f418" fmla="val 495"/>
                <a:gd name="f419" fmla="val 1174"/>
                <a:gd name="f420" fmla="val 480"/>
                <a:gd name="f421" fmla="val 1427"/>
                <a:gd name="f422" fmla="val 535"/>
                <a:gd name="f423" fmla="val 1506"/>
                <a:gd name="f424" fmla="val 590"/>
                <a:gd name="f425" fmla="val 1574"/>
                <a:gd name="f426" fmla="val 699"/>
                <a:gd name="f427" fmla="val 1566"/>
                <a:gd name="f428" fmla="val 740"/>
                <a:gd name="f429" fmla="val 1489"/>
                <a:gd name="f430" fmla="val 764"/>
                <a:gd name="f431" fmla="val 773"/>
                <a:gd name="f432" fmla="val 1393"/>
                <a:gd name="f433" fmla="val 427"/>
                <a:gd name="f434" fmla="val 237"/>
                <a:gd name="f435" fmla="val 381"/>
                <a:gd name="f436" fmla="val 218"/>
                <a:gd name="f437" fmla="val 332"/>
                <a:gd name="f438" fmla="val 252"/>
                <a:gd name="f439" fmla="val 261"/>
                <a:gd name="f440" fmla="val 265"/>
                <a:gd name="f441" fmla="val 282"/>
                <a:gd name="f442" fmla="val 245"/>
                <a:gd name="f443" fmla="val 295"/>
                <a:gd name="f444" fmla="val 253"/>
                <a:gd name="f445" fmla="val 371"/>
                <a:gd name="f446" fmla="val 269"/>
                <a:gd name="f447" fmla="val 416"/>
                <a:gd name="f448" fmla="val 283"/>
                <a:gd name="f449" fmla="val 421"/>
                <a:gd name="f450" fmla="val 277"/>
                <a:gd name="f451" fmla="val 264"/>
                <a:gd name="f452" fmla="val 251"/>
                <a:gd name="f453" fmla="val 166"/>
                <a:gd name="f454" fmla="val 321"/>
                <a:gd name="f455" fmla="val 137"/>
                <a:gd name="f456" fmla="val 169"/>
                <a:gd name="f457" fmla="val 223"/>
                <a:gd name="f458" fmla="val 350"/>
                <a:gd name="f459" fmla="val 167"/>
                <a:gd name="f460" fmla="val 188"/>
                <a:gd name="f461" fmla="val 280"/>
                <a:gd name="f462" fmla="val 444"/>
                <a:gd name="f463" fmla="val 1011"/>
                <a:gd name="f464" fmla="val 370"/>
                <a:gd name="f465" fmla="val 1032"/>
                <a:gd name="f466" fmla="val 339"/>
                <a:gd name="f467" fmla="val 315"/>
                <a:gd name="f468" fmla="val 1065"/>
                <a:gd name="f469" fmla="val 287"/>
                <a:gd name="f470" fmla="val 225"/>
                <a:gd name="f471" fmla="val 1021"/>
                <a:gd name="f472" fmla="val 114"/>
                <a:gd name="f473" fmla="val 75"/>
                <a:gd name="f474" fmla="val 941"/>
                <a:gd name="f475" fmla="val 58"/>
                <a:gd name="f476" fmla="val 890"/>
                <a:gd name="f477" fmla="val 839"/>
                <a:gd name="f478" fmla="val 92"/>
                <a:gd name="f479" fmla="val 813"/>
                <a:gd name="f480" fmla="val 130"/>
                <a:gd name="f481" fmla="val 805"/>
                <a:gd name="f482" fmla="val 183"/>
                <a:gd name="f483" fmla="val 828"/>
                <a:gd name="f484" fmla="val 197"/>
                <a:gd name="f485" fmla="val 849"/>
                <a:gd name="f486" fmla="val 870"/>
                <a:gd name="f487" fmla="val 917"/>
                <a:gd name="f488" fmla="val 953"/>
                <a:gd name="f489" fmla="val 192"/>
                <a:gd name="f490" fmla="val 1013"/>
                <a:gd name="f491" fmla="val 220"/>
                <a:gd name="f492" fmla="val 1009"/>
                <a:gd name="f493" fmla="val 275"/>
                <a:gd name="f494" fmla="val 324"/>
                <a:gd name="f495" fmla="val 982"/>
                <a:gd name="f496" fmla="val 335"/>
                <a:gd name="f497" fmla="val 991"/>
                <a:gd name="f498" fmla="val 346"/>
                <a:gd name="f499" fmla="val 902"/>
                <a:gd name="f500" fmla="val 972"/>
                <a:gd name="f501" fmla="val 1008"/>
                <a:gd name="f502" fmla="val 1024"/>
                <a:gd name="f503" fmla="val 1083"/>
                <a:gd name="f504" fmla="val 1127"/>
                <a:gd name="f505" fmla="val 1053"/>
                <a:gd name="f506" fmla="val 1173"/>
                <a:gd name="f507" fmla="val 1071"/>
                <a:gd name="f508" fmla="val 1170"/>
                <a:gd name="f509" fmla="val 1087"/>
                <a:gd name="f510" fmla="val 1168"/>
                <a:gd name="f511" fmla="val 1166"/>
                <a:gd name="f512" fmla="val 1110"/>
                <a:gd name="f513" fmla="val 1135"/>
                <a:gd name="f514" fmla="val 1019"/>
                <a:gd name="f515" fmla="+- 0 0 -90"/>
                <a:gd name="f516" fmla="*/ f3 1 1369"/>
                <a:gd name="f517" fmla="*/ f4 1 1615"/>
                <a:gd name="f518" fmla="val f5"/>
                <a:gd name="f519" fmla="val f6"/>
                <a:gd name="f520" fmla="val f7"/>
                <a:gd name="f521" fmla="*/ f515 f0 1"/>
                <a:gd name="f522" fmla="+- f520 0 f518"/>
                <a:gd name="f523" fmla="+- f519 0 f518"/>
                <a:gd name="f524" fmla="*/ f521 1 f2"/>
                <a:gd name="f525" fmla="*/ f523 1 1369"/>
                <a:gd name="f526" fmla="*/ f522 1 1615"/>
                <a:gd name="f527" fmla="*/ 1148 f523 1"/>
                <a:gd name="f528" fmla="*/ 971 f522 1"/>
                <a:gd name="f529" fmla="*/ 1328 f523 1"/>
                <a:gd name="f530" fmla="*/ 1029 f522 1"/>
                <a:gd name="f531" fmla="*/ 1296 f523 1"/>
                <a:gd name="f532" fmla="*/ 1446 f522 1"/>
                <a:gd name="f533" fmla="*/ 903 f523 1"/>
                <a:gd name="f534" fmla="*/ 1455 f522 1"/>
                <a:gd name="f535" fmla="*/ 733 f523 1"/>
                <a:gd name="f536" fmla="*/ 1551 f522 1"/>
                <a:gd name="f537" fmla="*/ 398 f523 1"/>
                <a:gd name="f538" fmla="*/ 1413 f522 1"/>
                <a:gd name="f539" fmla="*/ 181 f523 1"/>
                <a:gd name="f540" fmla="*/ 1360 f522 1"/>
                <a:gd name="f541" fmla="*/ 62 f523 1"/>
                <a:gd name="f542" fmla="*/ 1092 f522 1"/>
                <a:gd name="f543" fmla="*/ 406 f523 1"/>
                <a:gd name="f544" fmla="*/ 823 f522 1"/>
                <a:gd name="f545" fmla="*/ 115 f523 1"/>
                <a:gd name="f546" fmla="*/ 363 f522 1"/>
                <a:gd name="f547" fmla="*/ 482 f523 1"/>
                <a:gd name="f548" fmla="*/ 224 f522 1"/>
                <a:gd name="f549" fmla="*/ 778 f523 1"/>
                <a:gd name="f550" fmla="*/ 140 f522 1"/>
                <a:gd name="f551" fmla="*/ 1025 f523 1"/>
                <a:gd name="f552" fmla="*/ 394 f522 1"/>
                <a:gd name="f553" fmla="*/ 910 f523 1"/>
                <a:gd name="f554" fmla="*/ 817 f522 1"/>
                <a:gd name="f555" fmla="*/ 645 f523 1"/>
                <a:gd name="f556" fmla="*/ 847 f522 1"/>
                <a:gd name="f557" fmla="*/ 942 f523 1"/>
                <a:gd name="f558" fmla="*/ 756 f522 1"/>
                <a:gd name="f559" fmla="*/ 889 f523 1"/>
                <a:gd name="f560" fmla="*/ 286 f522 1"/>
                <a:gd name="f561" fmla="*/ 290 f523 1"/>
                <a:gd name="f562" fmla="*/ 578 f522 1"/>
                <a:gd name="f563" fmla="*/ 436 f523 1"/>
                <a:gd name="f564" fmla="*/ 907 f522 1"/>
                <a:gd name="f565" fmla="*/ 99 f523 1"/>
                <a:gd name="f566" fmla="*/ 1102 f522 1"/>
                <a:gd name="f567" fmla="*/ 66 f523 1"/>
                <a:gd name="f568" fmla="*/ 1243 f522 1"/>
                <a:gd name="f569" fmla="*/ 469 f523 1"/>
                <a:gd name="f570" fmla="*/ 983 f522 1"/>
                <a:gd name="f571" fmla="*/ 952 f523 1"/>
                <a:gd name="f572" fmla="*/ 1157 f522 1"/>
                <a:gd name="f573" fmla="*/ 852 f523 1"/>
                <a:gd name="f574" fmla="*/ 955 f522 1"/>
                <a:gd name="f575" fmla="*/ 626 f523 1"/>
                <a:gd name="f576" fmla="*/ 1096 f522 1"/>
                <a:gd name="f577" fmla="*/ 443 f523 1"/>
                <a:gd name="f578" fmla="*/ 1402 f522 1"/>
                <a:gd name="f579" fmla="*/ 552 f523 1"/>
                <a:gd name="f580" fmla="*/ 1115 f522 1"/>
                <a:gd name="f581" fmla="*/ 711 f523 1"/>
                <a:gd name="f582" fmla="*/ 989 f523 1"/>
                <a:gd name="f583" fmla="*/ 1221 f522 1"/>
                <a:gd name="f584" fmla="*/ 841 f523 1"/>
                <a:gd name="f585" fmla="*/ 1403 f522 1"/>
                <a:gd name="f586" fmla="*/ 1014 f523 1"/>
                <a:gd name="f587" fmla="*/ 1198 f522 1"/>
                <a:gd name="f588" fmla="*/ 855 f523 1"/>
                <a:gd name="f589" fmla="*/ 838 f522 1"/>
                <a:gd name="f590" fmla="*/ 430 f523 1"/>
                <a:gd name="f591" fmla="*/ 845 f522 1"/>
                <a:gd name="f592" fmla="*/ 386 f523 1"/>
                <a:gd name="f593" fmla="*/ 1282 f522 1"/>
                <a:gd name="f594" fmla="*/ 1326 f523 1"/>
                <a:gd name="f595" fmla="*/ 1400 f522 1"/>
                <a:gd name="f596" fmla="*/ 1302 f523 1"/>
                <a:gd name="f597" fmla="*/ 1058 f522 1"/>
                <a:gd name="f598" fmla="*/ 1163 f523 1"/>
                <a:gd name="f599" fmla="*/ 1048 f522 1"/>
                <a:gd name="f600" fmla="*/ 1155 f523 1"/>
                <a:gd name="f601" fmla="*/ 1122 f523 1"/>
                <a:gd name="f602" fmla="*/ 1252 f522 1"/>
                <a:gd name="f603" fmla="*/ 1056 f523 1"/>
                <a:gd name="f604" fmla="*/ 1210 f522 1"/>
                <a:gd name="f605" fmla="*/ 788 f523 1"/>
                <a:gd name="f606" fmla="*/ 1345 f522 1"/>
                <a:gd name="f607" fmla="*/ 770 f523 1"/>
                <a:gd name="f608" fmla="*/ 1253 f522 1"/>
                <a:gd name="f609" fmla="*/ 480 f523 1"/>
                <a:gd name="f610" fmla="*/ 1238 f522 1"/>
                <a:gd name="f611" fmla="*/ 740 f523 1"/>
                <a:gd name="f612" fmla="*/ 1489 f522 1"/>
                <a:gd name="f613" fmla="*/ 314 f523 1"/>
                <a:gd name="f614" fmla="*/ 427 f522 1"/>
                <a:gd name="f615" fmla="*/ 295 f523 1"/>
                <a:gd name="f616" fmla="*/ 247 f522 1"/>
                <a:gd name="f617" fmla="*/ 447 f523 1"/>
                <a:gd name="f618" fmla="*/ 251 f522 1"/>
                <a:gd name="f619" fmla="*/ 167 f523 1"/>
                <a:gd name="f620" fmla="*/ 421 f522 1"/>
                <a:gd name="f621" fmla="*/ 1065 f523 1"/>
                <a:gd name="f622" fmla="*/ 287 f522 1"/>
                <a:gd name="f623" fmla="*/ 890 f523 1"/>
                <a:gd name="f624" fmla="*/ 75 f522 1"/>
                <a:gd name="f625" fmla="*/ 870 f523 1"/>
                <a:gd name="f626" fmla="*/ 223 f522 1"/>
                <a:gd name="f627" fmla="*/ 973 f523 1"/>
                <a:gd name="f628" fmla="*/ 324 f522 1"/>
                <a:gd name="f629" fmla="*/ 950 f523 1"/>
                <a:gd name="f630" fmla="*/ 902 f522 1"/>
                <a:gd name="f631" fmla="*/ 1053 f523 1"/>
                <a:gd name="f632" fmla="*/ 1173 f522 1"/>
                <a:gd name="f633" fmla="*/ 1135 f523 1"/>
                <a:gd name="f634" fmla="*/ 1008 f522 1"/>
                <a:gd name="f635" fmla="+- f524 0 f1"/>
                <a:gd name="f636" fmla="*/ f527 1 1369"/>
                <a:gd name="f637" fmla="*/ f528 1 1616"/>
                <a:gd name="f638" fmla="*/ f529 1 1369"/>
                <a:gd name="f639" fmla="*/ f530 1 1616"/>
                <a:gd name="f640" fmla="*/ f531 1 1369"/>
                <a:gd name="f641" fmla="*/ f532 1 1616"/>
                <a:gd name="f642" fmla="*/ f533 1 1369"/>
                <a:gd name="f643" fmla="*/ f534 1 1616"/>
                <a:gd name="f644" fmla="*/ f535 1 1369"/>
                <a:gd name="f645" fmla="*/ f536 1 1616"/>
                <a:gd name="f646" fmla="*/ f537 1 1369"/>
                <a:gd name="f647" fmla="*/ f538 1 1616"/>
                <a:gd name="f648" fmla="*/ f539 1 1369"/>
                <a:gd name="f649" fmla="*/ f540 1 1616"/>
                <a:gd name="f650" fmla="*/ f541 1 1369"/>
                <a:gd name="f651" fmla="*/ f542 1 1616"/>
                <a:gd name="f652" fmla="*/ f543 1 1369"/>
                <a:gd name="f653" fmla="*/ f544 1 1616"/>
                <a:gd name="f654" fmla="*/ f545 1 1369"/>
                <a:gd name="f655" fmla="*/ f546 1 1616"/>
                <a:gd name="f656" fmla="*/ f547 1 1369"/>
                <a:gd name="f657" fmla="*/ f548 1 1616"/>
                <a:gd name="f658" fmla="*/ f549 1 1369"/>
                <a:gd name="f659" fmla="*/ f550 1 1616"/>
                <a:gd name="f660" fmla="*/ f551 1 1369"/>
                <a:gd name="f661" fmla="*/ f552 1 1616"/>
                <a:gd name="f662" fmla="*/ f553 1 1369"/>
                <a:gd name="f663" fmla="*/ f554 1 1616"/>
                <a:gd name="f664" fmla="*/ f555 1 1369"/>
                <a:gd name="f665" fmla="*/ f556 1 1616"/>
                <a:gd name="f666" fmla="*/ f557 1 1369"/>
                <a:gd name="f667" fmla="*/ f558 1 1616"/>
                <a:gd name="f668" fmla="*/ f559 1 1369"/>
                <a:gd name="f669" fmla="*/ f560 1 1616"/>
                <a:gd name="f670" fmla="*/ f561 1 1369"/>
                <a:gd name="f671" fmla="*/ f562 1 1616"/>
                <a:gd name="f672" fmla="*/ f563 1 1369"/>
                <a:gd name="f673" fmla="*/ f564 1 1616"/>
                <a:gd name="f674" fmla="*/ f565 1 1369"/>
                <a:gd name="f675" fmla="*/ f566 1 1616"/>
                <a:gd name="f676" fmla="*/ f567 1 1369"/>
                <a:gd name="f677" fmla="*/ f568 1 1616"/>
                <a:gd name="f678" fmla="*/ f569 1 1369"/>
                <a:gd name="f679" fmla="*/ f570 1 1616"/>
                <a:gd name="f680" fmla="*/ f571 1 1369"/>
                <a:gd name="f681" fmla="*/ f572 1 1616"/>
                <a:gd name="f682" fmla="*/ f573 1 1369"/>
                <a:gd name="f683" fmla="*/ f574 1 1616"/>
                <a:gd name="f684" fmla="*/ f575 1 1369"/>
                <a:gd name="f685" fmla="*/ f576 1 1616"/>
                <a:gd name="f686" fmla="*/ f577 1 1369"/>
                <a:gd name="f687" fmla="*/ f578 1 1616"/>
                <a:gd name="f688" fmla="*/ f579 1 1369"/>
                <a:gd name="f689" fmla="*/ f580 1 1616"/>
                <a:gd name="f690" fmla="*/ f581 1 1369"/>
                <a:gd name="f691" fmla="*/ f582 1 1369"/>
                <a:gd name="f692" fmla="*/ f583 1 1616"/>
                <a:gd name="f693" fmla="*/ f584 1 1369"/>
                <a:gd name="f694" fmla="*/ f585 1 1616"/>
                <a:gd name="f695" fmla="*/ f586 1 1369"/>
                <a:gd name="f696" fmla="*/ f587 1 1616"/>
                <a:gd name="f697" fmla="*/ f588 1 1369"/>
                <a:gd name="f698" fmla="*/ f589 1 1616"/>
                <a:gd name="f699" fmla="*/ f590 1 1369"/>
                <a:gd name="f700" fmla="*/ f591 1 1616"/>
                <a:gd name="f701" fmla="*/ f592 1 1369"/>
                <a:gd name="f702" fmla="*/ f593 1 1616"/>
                <a:gd name="f703" fmla="*/ f594 1 1369"/>
                <a:gd name="f704" fmla="*/ f595 1 1616"/>
                <a:gd name="f705" fmla="*/ f596 1 1369"/>
                <a:gd name="f706" fmla="*/ f597 1 1616"/>
                <a:gd name="f707" fmla="*/ f598 1 1369"/>
                <a:gd name="f708" fmla="*/ f599 1 1616"/>
                <a:gd name="f709" fmla="*/ f600 1 1369"/>
                <a:gd name="f710" fmla="*/ f601 1 1369"/>
                <a:gd name="f711" fmla="*/ f602 1 1616"/>
                <a:gd name="f712" fmla="*/ f603 1 1369"/>
                <a:gd name="f713" fmla="*/ f604 1 1616"/>
                <a:gd name="f714" fmla="*/ f605 1 1369"/>
                <a:gd name="f715" fmla="*/ f606 1 1616"/>
                <a:gd name="f716" fmla="*/ f607 1 1369"/>
                <a:gd name="f717" fmla="*/ f608 1 1616"/>
                <a:gd name="f718" fmla="*/ f609 1 1369"/>
                <a:gd name="f719" fmla="*/ f610 1 1616"/>
                <a:gd name="f720" fmla="*/ f611 1 1369"/>
                <a:gd name="f721" fmla="*/ f612 1 1616"/>
                <a:gd name="f722" fmla="*/ f613 1 1369"/>
                <a:gd name="f723" fmla="*/ f614 1 1616"/>
                <a:gd name="f724" fmla="*/ f615 1 1369"/>
                <a:gd name="f725" fmla="*/ f616 1 1616"/>
                <a:gd name="f726" fmla="*/ f617 1 1369"/>
                <a:gd name="f727" fmla="*/ f618 1 1616"/>
                <a:gd name="f728" fmla="*/ f619 1 1369"/>
                <a:gd name="f729" fmla="*/ f620 1 1616"/>
                <a:gd name="f730" fmla="*/ f621 1 1369"/>
                <a:gd name="f731" fmla="*/ f622 1 1616"/>
                <a:gd name="f732" fmla="*/ f623 1 1369"/>
                <a:gd name="f733" fmla="*/ f624 1 1616"/>
                <a:gd name="f734" fmla="*/ f625 1 1369"/>
                <a:gd name="f735" fmla="*/ f626 1 1616"/>
                <a:gd name="f736" fmla="*/ f627 1 1369"/>
                <a:gd name="f737" fmla="*/ f628 1 1616"/>
                <a:gd name="f738" fmla="*/ f629 1 1369"/>
                <a:gd name="f739" fmla="*/ f630 1 1616"/>
                <a:gd name="f740" fmla="*/ f631 1 1369"/>
                <a:gd name="f741" fmla="*/ f632 1 1616"/>
                <a:gd name="f742" fmla="*/ f633 1 1369"/>
                <a:gd name="f743" fmla="*/ f634 1 1616"/>
                <a:gd name="f744" fmla="*/ 0 1 f525"/>
                <a:gd name="f745" fmla="*/ f519 1 f525"/>
                <a:gd name="f746" fmla="*/ 0 1 f526"/>
                <a:gd name="f747" fmla="*/ f520 1 f526"/>
                <a:gd name="f748" fmla="*/ f636 1 f525"/>
                <a:gd name="f749" fmla="*/ f637 1 f526"/>
                <a:gd name="f750" fmla="*/ f638 1 f525"/>
                <a:gd name="f751" fmla="*/ f639 1 f526"/>
                <a:gd name="f752" fmla="*/ f640 1 f525"/>
                <a:gd name="f753" fmla="*/ f641 1 f526"/>
                <a:gd name="f754" fmla="*/ f642 1 f525"/>
                <a:gd name="f755" fmla="*/ f643 1 f526"/>
                <a:gd name="f756" fmla="*/ f644 1 f525"/>
                <a:gd name="f757" fmla="*/ f645 1 f526"/>
                <a:gd name="f758" fmla="*/ f646 1 f525"/>
                <a:gd name="f759" fmla="*/ f647 1 f526"/>
                <a:gd name="f760" fmla="*/ f648 1 f525"/>
                <a:gd name="f761" fmla="*/ f649 1 f526"/>
                <a:gd name="f762" fmla="*/ f650 1 f525"/>
                <a:gd name="f763" fmla="*/ f651 1 f526"/>
                <a:gd name="f764" fmla="*/ f652 1 f525"/>
                <a:gd name="f765" fmla="*/ f653 1 f526"/>
                <a:gd name="f766" fmla="*/ f654 1 f525"/>
                <a:gd name="f767" fmla="*/ f655 1 f526"/>
                <a:gd name="f768" fmla="*/ f656 1 f525"/>
                <a:gd name="f769" fmla="*/ f657 1 f526"/>
                <a:gd name="f770" fmla="*/ f658 1 f525"/>
                <a:gd name="f771" fmla="*/ f659 1 f526"/>
                <a:gd name="f772" fmla="*/ f660 1 f525"/>
                <a:gd name="f773" fmla="*/ f661 1 f526"/>
                <a:gd name="f774" fmla="*/ f662 1 f525"/>
                <a:gd name="f775" fmla="*/ f663 1 f526"/>
                <a:gd name="f776" fmla="*/ f664 1 f525"/>
                <a:gd name="f777" fmla="*/ f665 1 f526"/>
                <a:gd name="f778" fmla="*/ f666 1 f525"/>
                <a:gd name="f779" fmla="*/ f667 1 f526"/>
                <a:gd name="f780" fmla="*/ f668 1 f525"/>
                <a:gd name="f781" fmla="*/ f669 1 f526"/>
                <a:gd name="f782" fmla="*/ f670 1 f525"/>
                <a:gd name="f783" fmla="*/ f671 1 f526"/>
                <a:gd name="f784" fmla="*/ f672 1 f525"/>
                <a:gd name="f785" fmla="*/ f673 1 f526"/>
                <a:gd name="f786" fmla="*/ f674 1 f525"/>
                <a:gd name="f787" fmla="*/ f675 1 f526"/>
                <a:gd name="f788" fmla="*/ f676 1 f525"/>
                <a:gd name="f789" fmla="*/ f677 1 f526"/>
                <a:gd name="f790" fmla="*/ f678 1 f525"/>
                <a:gd name="f791" fmla="*/ f679 1 f526"/>
                <a:gd name="f792" fmla="*/ f680 1 f525"/>
                <a:gd name="f793" fmla="*/ f681 1 f526"/>
                <a:gd name="f794" fmla="*/ f682 1 f525"/>
                <a:gd name="f795" fmla="*/ f683 1 f526"/>
                <a:gd name="f796" fmla="*/ f684 1 f525"/>
                <a:gd name="f797" fmla="*/ f685 1 f526"/>
                <a:gd name="f798" fmla="*/ f686 1 f525"/>
                <a:gd name="f799" fmla="*/ f687 1 f526"/>
                <a:gd name="f800" fmla="*/ f688 1 f525"/>
                <a:gd name="f801" fmla="*/ f689 1 f526"/>
                <a:gd name="f802" fmla="*/ f690 1 f525"/>
                <a:gd name="f803" fmla="*/ f691 1 f525"/>
                <a:gd name="f804" fmla="*/ f692 1 f526"/>
                <a:gd name="f805" fmla="*/ f693 1 f525"/>
                <a:gd name="f806" fmla="*/ f694 1 f526"/>
                <a:gd name="f807" fmla="*/ f695 1 f525"/>
                <a:gd name="f808" fmla="*/ f696 1 f526"/>
                <a:gd name="f809" fmla="*/ f697 1 f525"/>
                <a:gd name="f810" fmla="*/ f698 1 f526"/>
                <a:gd name="f811" fmla="*/ f699 1 f525"/>
                <a:gd name="f812" fmla="*/ f700 1 f526"/>
                <a:gd name="f813" fmla="*/ f701 1 f525"/>
                <a:gd name="f814" fmla="*/ f702 1 f526"/>
                <a:gd name="f815" fmla="*/ f703 1 f525"/>
                <a:gd name="f816" fmla="*/ f704 1 f526"/>
                <a:gd name="f817" fmla="*/ f705 1 f525"/>
                <a:gd name="f818" fmla="*/ f706 1 f526"/>
                <a:gd name="f819" fmla="*/ f707 1 f525"/>
                <a:gd name="f820" fmla="*/ f708 1 f526"/>
                <a:gd name="f821" fmla="*/ f709 1 f525"/>
                <a:gd name="f822" fmla="*/ f710 1 f525"/>
                <a:gd name="f823" fmla="*/ f711 1 f526"/>
                <a:gd name="f824" fmla="*/ f712 1 f525"/>
                <a:gd name="f825" fmla="*/ f713 1 f526"/>
                <a:gd name="f826" fmla="*/ f714 1 f525"/>
                <a:gd name="f827" fmla="*/ f715 1 f526"/>
                <a:gd name="f828" fmla="*/ f716 1 f525"/>
                <a:gd name="f829" fmla="*/ f717 1 f526"/>
                <a:gd name="f830" fmla="*/ f718 1 f525"/>
                <a:gd name="f831" fmla="*/ f719 1 f526"/>
                <a:gd name="f832" fmla="*/ f720 1 f525"/>
                <a:gd name="f833" fmla="*/ f721 1 f526"/>
                <a:gd name="f834" fmla="*/ f722 1 f525"/>
                <a:gd name="f835" fmla="*/ f723 1 f526"/>
                <a:gd name="f836" fmla="*/ f724 1 f525"/>
                <a:gd name="f837" fmla="*/ f725 1 f526"/>
                <a:gd name="f838" fmla="*/ f726 1 f525"/>
                <a:gd name="f839" fmla="*/ f727 1 f526"/>
                <a:gd name="f840" fmla="*/ f728 1 f525"/>
                <a:gd name="f841" fmla="*/ f729 1 f526"/>
                <a:gd name="f842" fmla="*/ f730 1 f525"/>
                <a:gd name="f843" fmla="*/ f731 1 f526"/>
                <a:gd name="f844" fmla="*/ f732 1 f525"/>
                <a:gd name="f845" fmla="*/ f733 1 f526"/>
                <a:gd name="f846" fmla="*/ f734 1 f525"/>
                <a:gd name="f847" fmla="*/ f735 1 f526"/>
                <a:gd name="f848" fmla="*/ f736 1 f525"/>
                <a:gd name="f849" fmla="*/ f737 1 f526"/>
                <a:gd name="f850" fmla="*/ f738 1 f525"/>
                <a:gd name="f851" fmla="*/ f739 1 f526"/>
                <a:gd name="f852" fmla="*/ f740 1 f525"/>
                <a:gd name="f853" fmla="*/ f741 1 f526"/>
                <a:gd name="f854" fmla="*/ f742 1 f525"/>
                <a:gd name="f855" fmla="*/ f743 1 f526"/>
                <a:gd name="f856" fmla="*/ f744 f516 1"/>
                <a:gd name="f857" fmla="*/ f745 f516 1"/>
                <a:gd name="f858" fmla="*/ f747 f517 1"/>
                <a:gd name="f859" fmla="*/ f746 f517 1"/>
                <a:gd name="f860" fmla="*/ f748 f516 1"/>
                <a:gd name="f861" fmla="*/ f749 f517 1"/>
                <a:gd name="f862" fmla="*/ f750 f516 1"/>
                <a:gd name="f863" fmla="*/ f751 f517 1"/>
                <a:gd name="f864" fmla="*/ f752 f516 1"/>
                <a:gd name="f865" fmla="*/ f753 f517 1"/>
                <a:gd name="f866" fmla="*/ f754 f516 1"/>
                <a:gd name="f867" fmla="*/ f755 f517 1"/>
                <a:gd name="f868" fmla="*/ f756 f516 1"/>
                <a:gd name="f869" fmla="*/ f757 f517 1"/>
                <a:gd name="f870" fmla="*/ f758 f516 1"/>
                <a:gd name="f871" fmla="*/ f759 f517 1"/>
                <a:gd name="f872" fmla="*/ f760 f516 1"/>
                <a:gd name="f873" fmla="*/ f761 f517 1"/>
                <a:gd name="f874" fmla="*/ f762 f516 1"/>
                <a:gd name="f875" fmla="*/ f763 f517 1"/>
                <a:gd name="f876" fmla="*/ f764 f516 1"/>
                <a:gd name="f877" fmla="*/ f765 f517 1"/>
                <a:gd name="f878" fmla="*/ f766 f516 1"/>
                <a:gd name="f879" fmla="*/ f767 f517 1"/>
                <a:gd name="f880" fmla="*/ f768 f516 1"/>
                <a:gd name="f881" fmla="*/ f769 f517 1"/>
                <a:gd name="f882" fmla="*/ f770 f516 1"/>
                <a:gd name="f883" fmla="*/ f771 f517 1"/>
                <a:gd name="f884" fmla="*/ f772 f516 1"/>
                <a:gd name="f885" fmla="*/ f773 f517 1"/>
                <a:gd name="f886" fmla="*/ f774 f516 1"/>
                <a:gd name="f887" fmla="*/ f775 f517 1"/>
                <a:gd name="f888" fmla="*/ f776 f516 1"/>
                <a:gd name="f889" fmla="*/ f777 f517 1"/>
                <a:gd name="f890" fmla="*/ f778 f516 1"/>
                <a:gd name="f891" fmla="*/ f779 f517 1"/>
                <a:gd name="f892" fmla="*/ f780 f516 1"/>
                <a:gd name="f893" fmla="*/ f781 f517 1"/>
                <a:gd name="f894" fmla="*/ f782 f516 1"/>
                <a:gd name="f895" fmla="*/ f783 f517 1"/>
                <a:gd name="f896" fmla="*/ f784 f516 1"/>
                <a:gd name="f897" fmla="*/ f785 f517 1"/>
                <a:gd name="f898" fmla="*/ f786 f516 1"/>
                <a:gd name="f899" fmla="*/ f787 f517 1"/>
                <a:gd name="f900" fmla="*/ f788 f516 1"/>
                <a:gd name="f901" fmla="*/ f789 f517 1"/>
                <a:gd name="f902" fmla="*/ f790 f516 1"/>
                <a:gd name="f903" fmla="*/ f791 f517 1"/>
                <a:gd name="f904" fmla="*/ f792 f516 1"/>
                <a:gd name="f905" fmla="*/ f793 f517 1"/>
                <a:gd name="f906" fmla="*/ f794 f516 1"/>
                <a:gd name="f907" fmla="*/ f795 f517 1"/>
                <a:gd name="f908" fmla="*/ f796 f516 1"/>
                <a:gd name="f909" fmla="*/ f797 f517 1"/>
                <a:gd name="f910" fmla="*/ f798 f516 1"/>
                <a:gd name="f911" fmla="*/ f799 f517 1"/>
                <a:gd name="f912" fmla="*/ f800 f516 1"/>
                <a:gd name="f913" fmla="*/ f801 f517 1"/>
                <a:gd name="f914" fmla="*/ f802 f516 1"/>
                <a:gd name="f915" fmla="*/ f803 f516 1"/>
                <a:gd name="f916" fmla="*/ f804 f517 1"/>
                <a:gd name="f917" fmla="*/ f805 f516 1"/>
                <a:gd name="f918" fmla="*/ f806 f517 1"/>
                <a:gd name="f919" fmla="*/ f807 f516 1"/>
                <a:gd name="f920" fmla="*/ f808 f517 1"/>
                <a:gd name="f921" fmla="*/ f809 f516 1"/>
                <a:gd name="f922" fmla="*/ f810 f517 1"/>
                <a:gd name="f923" fmla="*/ f811 f516 1"/>
                <a:gd name="f924" fmla="*/ f812 f517 1"/>
                <a:gd name="f925" fmla="*/ f813 f516 1"/>
                <a:gd name="f926" fmla="*/ f814 f517 1"/>
                <a:gd name="f927" fmla="*/ f815 f516 1"/>
                <a:gd name="f928" fmla="*/ f816 f517 1"/>
                <a:gd name="f929" fmla="*/ f817 f516 1"/>
                <a:gd name="f930" fmla="*/ f818 f517 1"/>
                <a:gd name="f931" fmla="*/ f819 f516 1"/>
                <a:gd name="f932" fmla="*/ f820 f517 1"/>
                <a:gd name="f933" fmla="*/ f821 f516 1"/>
                <a:gd name="f934" fmla="*/ f822 f516 1"/>
                <a:gd name="f935" fmla="*/ f823 f517 1"/>
                <a:gd name="f936" fmla="*/ f824 f516 1"/>
                <a:gd name="f937" fmla="*/ f825 f517 1"/>
                <a:gd name="f938" fmla="*/ f826 f516 1"/>
                <a:gd name="f939" fmla="*/ f827 f517 1"/>
                <a:gd name="f940" fmla="*/ f828 f516 1"/>
                <a:gd name="f941" fmla="*/ f829 f517 1"/>
                <a:gd name="f942" fmla="*/ f830 f516 1"/>
                <a:gd name="f943" fmla="*/ f831 f517 1"/>
                <a:gd name="f944" fmla="*/ f832 f516 1"/>
                <a:gd name="f945" fmla="*/ f833 f517 1"/>
                <a:gd name="f946" fmla="*/ f834 f516 1"/>
                <a:gd name="f947" fmla="*/ f835 f517 1"/>
                <a:gd name="f948" fmla="*/ f836 f516 1"/>
                <a:gd name="f949" fmla="*/ f837 f517 1"/>
                <a:gd name="f950" fmla="*/ f838 f516 1"/>
                <a:gd name="f951" fmla="*/ f839 f517 1"/>
                <a:gd name="f952" fmla="*/ f840 f516 1"/>
                <a:gd name="f953" fmla="*/ f841 f517 1"/>
                <a:gd name="f954" fmla="*/ f842 f516 1"/>
                <a:gd name="f955" fmla="*/ f843 f517 1"/>
                <a:gd name="f956" fmla="*/ f844 f516 1"/>
                <a:gd name="f957" fmla="*/ f845 f517 1"/>
                <a:gd name="f958" fmla="*/ f846 f516 1"/>
                <a:gd name="f959" fmla="*/ f847 f517 1"/>
                <a:gd name="f960" fmla="*/ f848 f516 1"/>
                <a:gd name="f961" fmla="*/ f849 f517 1"/>
                <a:gd name="f962" fmla="*/ f850 f516 1"/>
                <a:gd name="f963" fmla="*/ f851 f517 1"/>
                <a:gd name="f964" fmla="*/ f852 f516 1"/>
                <a:gd name="f965" fmla="*/ f853 f517 1"/>
                <a:gd name="f966" fmla="*/ f854 f516 1"/>
                <a:gd name="f967" fmla="*/ f855 f5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35">
                  <a:pos x="f860" y="f861"/>
                </a:cxn>
                <a:cxn ang="f635">
                  <a:pos x="f862" y="f863"/>
                </a:cxn>
                <a:cxn ang="f635">
                  <a:pos x="f864" y="f865"/>
                </a:cxn>
                <a:cxn ang="f635">
                  <a:pos x="f866" y="f867"/>
                </a:cxn>
                <a:cxn ang="f635">
                  <a:pos x="f868" y="f869"/>
                </a:cxn>
                <a:cxn ang="f635">
                  <a:pos x="f870" y="f871"/>
                </a:cxn>
                <a:cxn ang="f635">
                  <a:pos x="f872" y="f873"/>
                </a:cxn>
                <a:cxn ang="f635">
                  <a:pos x="f874" y="f875"/>
                </a:cxn>
                <a:cxn ang="f635">
                  <a:pos x="f876" y="f877"/>
                </a:cxn>
                <a:cxn ang="f635">
                  <a:pos x="f878" y="f879"/>
                </a:cxn>
                <a:cxn ang="f635">
                  <a:pos x="f880" y="f881"/>
                </a:cxn>
                <a:cxn ang="f635">
                  <a:pos x="f882" y="f883"/>
                </a:cxn>
                <a:cxn ang="f635">
                  <a:pos x="f884" y="f885"/>
                </a:cxn>
                <a:cxn ang="f635">
                  <a:pos x="f886" y="f887"/>
                </a:cxn>
                <a:cxn ang="f635">
                  <a:pos x="f888" y="f889"/>
                </a:cxn>
                <a:cxn ang="f635">
                  <a:pos x="f890" y="f891"/>
                </a:cxn>
                <a:cxn ang="f635">
                  <a:pos x="f892" y="f893"/>
                </a:cxn>
                <a:cxn ang="f635">
                  <a:pos x="f894" y="f895"/>
                </a:cxn>
                <a:cxn ang="f635">
                  <a:pos x="f888" y="f889"/>
                </a:cxn>
                <a:cxn ang="f635">
                  <a:pos x="f896" y="f897"/>
                </a:cxn>
                <a:cxn ang="f635">
                  <a:pos x="f898" y="f899"/>
                </a:cxn>
                <a:cxn ang="f635">
                  <a:pos x="f900" y="f901"/>
                </a:cxn>
                <a:cxn ang="f635">
                  <a:pos x="f902" y="f903"/>
                </a:cxn>
                <a:cxn ang="f635">
                  <a:pos x="f904" y="f905"/>
                </a:cxn>
                <a:cxn ang="f635">
                  <a:pos x="f906" y="f907"/>
                </a:cxn>
                <a:cxn ang="f635">
                  <a:pos x="f908" y="f909"/>
                </a:cxn>
                <a:cxn ang="f635">
                  <a:pos x="f910" y="f911"/>
                </a:cxn>
                <a:cxn ang="f635">
                  <a:pos x="f912" y="f913"/>
                </a:cxn>
                <a:cxn ang="f635">
                  <a:pos x="f914" y="f897"/>
                </a:cxn>
                <a:cxn ang="f635">
                  <a:pos x="f915" y="f916"/>
                </a:cxn>
                <a:cxn ang="f635">
                  <a:pos x="f917" y="f918"/>
                </a:cxn>
                <a:cxn ang="f635">
                  <a:pos x="f919" y="f920"/>
                </a:cxn>
                <a:cxn ang="f635">
                  <a:pos x="f921" y="f922"/>
                </a:cxn>
                <a:cxn ang="f635">
                  <a:pos x="f923" y="f924"/>
                </a:cxn>
                <a:cxn ang="f635">
                  <a:pos x="f925" y="f926"/>
                </a:cxn>
                <a:cxn ang="f635">
                  <a:pos x="f910" y="f911"/>
                </a:cxn>
                <a:cxn ang="f635">
                  <a:pos x="f927" y="f928"/>
                </a:cxn>
                <a:cxn ang="f635">
                  <a:pos x="f929" y="f930"/>
                </a:cxn>
                <a:cxn ang="f635">
                  <a:pos x="f931" y="f932"/>
                </a:cxn>
                <a:cxn ang="f635">
                  <a:pos x="f933" y="f901"/>
                </a:cxn>
                <a:cxn ang="f635">
                  <a:pos x="f934" y="f935"/>
                </a:cxn>
                <a:cxn ang="f635">
                  <a:pos x="f936" y="f937"/>
                </a:cxn>
                <a:cxn ang="f635">
                  <a:pos x="f938" y="f939"/>
                </a:cxn>
                <a:cxn ang="f635">
                  <a:pos x="f940" y="f941"/>
                </a:cxn>
                <a:cxn ang="f635">
                  <a:pos x="f942" y="f943"/>
                </a:cxn>
                <a:cxn ang="f635">
                  <a:pos x="f944" y="f945"/>
                </a:cxn>
                <a:cxn ang="f635">
                  <a:pos x="f946" y="f947"/>
                </a:cxn>
                <a:cxn ang="f635">
                  <a:pos x="f948" y="f949"/>
                </a:cxn>
                <a:cxn ang="f635">
                  <a:pos x="f950" y="f951"/>
                </a:cxn>
                <a:cxn ang="f635">
                  <a:pos x="f952" y="f953"/>
                </a:cxn>
                <a:cxn ang="f635">
                  <a:pos x="f946" y="f947"/>
                </a:cxn>
                <a:cxn ang="f635">
                  <a:pos x="f954" y="f955"/>
                </a:cxn>
                <a:cxn ang="f635">
                  <a:pos x="f956" y="f957"/>
                </a:cxn>
                <a:cxn ang="f635">
                  <a:pos x="f958" y="f959"/>
                </a:cxn>
                <a:cxn ang="f635">
                  <a:pos x="f960" y="f961"/>
                </a:cxn>
                <a:cxn ang="f635">
                  <a:pos x="f962" y="f963"/>
                </a:cxn>
                <a:cxn ang="f635">
                  <a:pos x="f964" y="f965"/>
                </a:cxn>
                <a:cxn ang="f635">
                  <a:pos x="f966" y="f967"/>
                </a:cxn>
              </a:cxnLst>
              <a:rect l="f856" t="f859" r="f857" b="f858"/>
              <a:pathLst>
                <a:path w="1369" h="161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6" y="f30"/>
                    <a:pt x="f31" y="f32"/>
                  </a:cubicBezTo>
                  <a:cubicBezTo>
                    <a:pt x="f33" y="f34"/>
                    <a:pt x="f35" y="f36"/>
                    <a:pt x="f37" y="f36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23" y="f41"/>
                    <a:pt x="f43" y="f44"/>
                    <a:pt x="f45" y="f46"/>
                  </a:cubicBezTo>
                  <a:cubicBezTo>
                    <a:pt x="f47" y="f48"/>
                    <a:pt x="f49" y="f50"/>
                    <a:pt x="f11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6"/>
                    <a:pt x="f73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5" y="f87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11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94" y="f103"/>
                    <a:pt x="f104" y="f105"/>
                    <a:pt x="f106" y="f107"/>
                  </a:cubicBezTo>
                  <a:cubicBezTo>
                    <a:pt x="f108" y="f109"/>
                    <a:pt x="f81" y="f110"/>
                    <a:pt x="f111" y="f97"/>
                  </a:cubicBezTo>
                  <a:cubicBezTo>
                    <a:pt x="f112" y="f113"/>
                    <a:pt x="f114" y="f115"/>
                    <a:pt x="f116" y="f117"/>
                  </a:cubicBezTo>
                  <a:cubicBezTo>
                    <a:pt x="f118" y="f119"/>
                    <a:pt x="f120" y="f121"/>
                    <a:pt x="f122" y="f123"/>
                  </a:cubicBezTo>
                  <a:cubicBezTo>
                    <a:pt x="f124" y="f115"/>
                    <a:pt x="f125" y="f126"/>
                    <a:pt x="f127" y="f128"/>
                  </a:cubicBezTo>
                  <a:cubicBezTo>
                    <a:pt x="f129" y="f130"/>
                    <a:pt x="f131" y="f132"/>
                    <a:pt x="f133" y="f134"/>
                  </a:cubicBezTo>
                  <a:cubicBezTo>
                    <a:pt x="f135" y="f136"/>
                    <a:pt x="f137" y="f5"/>
                    <a:pt x="f138" y="f139"/>
                  </a:cubicBezTo>
                  <a:cubicBezTo>
                    <a:pt x="f140" y="f141"/>
                    <a:pt x="f142" y="f143"/>
                    <a:pt x="f144" y="f145"/>
                  </a:cubicBezTo>
                  <a:cubicBezTo>
                    <a:pt x="f146" y="f147"/>
                    <a:pt x="f148" y="f149"/>
                    <a:pt x="f150" y="f151"/>
                  </a:cubicBezTo>
                  <a:cubicBezTo>
                    <a:pt x="f152" y="f153"/>
                    <a:pt x="f154" y="f54"/>
                    <a:pt x="f155" y="f135"/>
                  </a:cubicBezTo>
                  <a:cubicBezTo>
                    <a:pt x="f155" y="f156"/>
                    <a:pt x="f157" y="f158"/>
                    <a:pt x="f8" y="f9"/>
                  </a:cubicBezTo>
                  <a:close/>
                  <a:moveTo>
                    <a:pt x="f159" y="f160"/>
                  </a:moveTo>
                  <a:cubicBezTo>
                    <a:pt x="f161" y="f162"/>
                    <a:pt x="f105" y="f163"/>
                    <a:pt x="f164" y="f165"/>
                  </a:cubicBezTo>
                  <a:cubicBezTo>
                    <a:pt x="f166" y="f165"/>
                    <a:pt x="f167" y="f168"/>
                    <a:pt x="f169" y="f170"/>
                  </a:cubicBezTo>
                  <a:cubicBezTo>
                    <a:pt x="f144" y="f171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81"/>
                  </a:cubicBezTo>
                  <a:cubicBezTo>
                    <a:pt x="f182" y="f183"/>
                    <a:pt x="f184" y="f185"/>
                    <a:pt x="f186" y="f187"/>
                  </a:cubicBezTo>
                  <a:cubicBezTo>
                    <a:pt x="f188" y="f189"/>
                    <a:pt x="f190" y="f191"/>
                    <a:pt x="f192" y="f193"/>
                  </a:cubicBezTo>
                  <a:cubicBezTo>
                    <a:pt x="f194" y="f195"/>
                    <a:pt x="f196" y="f197"/>
                    <a:pt x="f198" y="f199"/>
                  </a:cubicBezTo>
                  <a:cubicBezTo>
                    <a:pt x="f200" y="f201"/>
                    <a:pt x="f202" y="f203"/>
                    <a:pt x="f159" y="f160"/>
                  </a:cubicBezTo>
                  <a:close/>
                  <a:moveTo>
                    <a:pt x="f204" y="f205"/>
                  </a:moveTo>
                  <a:cubicBezTo>
                    <a:pt x="f206" y="f207"/>
                    <a:pt x="f208" y="f209"/>
                    <a:pt x="f210" y="f211"/>
                  </a:cubicBezTo>
                  <a:cubicBezTo>
                    <a:pt x="f212" y="f213"/>
                    <a:pt x="f214" y="f215"/>
                    <a:pt x="f72" y="f216"/>
                  </a:cubicBezTo>
                  <a:cubicBezTo>
                    <a:pt x="f217" y="f218"/>
                    <a:pt x="f79" y="f219"/>
                    <a:pt x="f220" y="f221"/>
                  </a:cubicBezTo>
                  <a:cubicBezTo>
                    <a:pt x="f222" y="f223"/>
                    <a:pt x="f224" y="f140"/>
                    <a:pt x="f225" y="f226"/>
                  </a:cubicBezTo>
                  <a:cubicBezTo>
                    <a:pt x="f227" y="f228"/>
                    <a:pt x="f229" y="f230"/>
                    <a:pt x="f231" y="f232"/>
                  </a:cubicBezTo>
                  <a:cubicBezTo>
                    <a:pt x="f233" y="f234"/>
                    <a:pt x="f235" y="f236"/>
                    <a:pt x="f237" y="f238"/>
                  </a:cubicBezTo>
                  <a:cubicBezTo>
                    <a:pt x="f239" y="f240"/>
                    <a:pt x="f241" y="f242"/>
                    <a:pt x="f204" y="f205"/>
                  </a:cubicBezTo>
                  <a:close/>
                  <a:moveTo>
                    <a:pt x="f243" y="f244"/>
                  </a:moveTo>
                  <a:cubicBezTo>
                    <a:pt x="f245" y="f246"/>
                    <a:pt x="f247" y="f248"/>
                    <a:pt x="f249" y="f250"/>
                  </a:cubicBezTo>
                  <a:cubicBezTo>
                    <a:pt x="f169" y="f251"/>
                    <a:pt x="f252" y="f253"/>
                    <a:pt x="f216" y="f254"/>
                  </a:cubicBezTo>
                  <a:cubicBezTo>
                    <a:pt x="f255" y="f176"/>
                    <a:pt x="f213" y="f256"/>
                    <a:pt x="f257" y="f258"/>
                  </a:cubicBezTo>
                  <a:cubicBezTo>
                    <a:pt x="f259" y="f260"/>
                    <a:pt x="f261" y="f262"/>
                    <a:pt x="f263" y="f264"/>
                  </a:cubicBezTo>
                  <a:cubicBezTo>
                    <a:pt x="f265" y="f266"/>
                    <a:pt x="f267" y="f268"/>
                    <a:pt x="f269" y="f270"/>
                  </a:cubicBezTo>
                  <a:cubicBezTo>
                    <a:pt x="f271" y="f272"/>
                    <a:pt x="f182" y="f273"/>
                    <a:pt x="f243" y="f244"/>
                  </a:cubicBezTo>
                  <a:close/>
                  <a:moveTo>
                    <a:pt x="f274" y="f275"/>
                  </a:moveTo>
                  <a:cubicBezTo>
                    <a:pt x="f66" y="f276"/>
                    <a:pt x="f210" y="f277"/>
                    <a:pt x="f278" y="f279"/>
                  </a:cubicBezTo>
                  <a:cubicBezTo>
                    <a:pt x="f280" y="f281"/>
                    <a:pt x="f282" y="f283"/>
                    <a:pt x="f284" y="f285"/>
                  </a:cubicBezTo>
                  <a:cubicBezTo>
                    <a:pt x="f286" y="f221"/>
                    <a:pt x="f287" y="f288"/>
                    <a:pt x="f289" y="f290"/>
                  </a:cubicBezTo>
                  <a:cubicBezTo>
                    <a:pt x="f291" y="f292"/>
                    <a:pt x="f159" y="f13"/>
                    <a:pt x="f293" y="f211"/>
                  </a:cubicBezTo>
                  <a:cubicBezTo>
                    <a:pt x="f294" y="f49"/>
                    <a:pt x="f295" y="f296"/>
                    <a:pt x="f47" y="f178"/>
                  </a:cubicBezTo>
                  <a:cubicBezTo>
                    <a:pt x="f258" y="f174"/>
                    <a:pt x="f19" y="f297"/>
                    <a:pt x="f298" y="f299"/>
                  </a:cubicBezTo>
                  <a:cubicBezTo>
                    <a:pt x="f300" y="f301"/>
                    <a:pt x="f10" y="f302"/>
                    <a:pt x="f303" y="f304"/>
                  </a:cubicBezTo>
                  <a:cubicBezTo>
                    <a:pt x="f305" y="f306"/>
                    <a:pt x="f216" y="f307"/>
                    <a:pt x="f308" y="f309"/>
                  </a:cubicBezTo>
                  <a:cubicBezTo>
                    <a:pt x="f310" y="f311"/>
                    <a:pt x="f312" y="f313"/>
                    <a:pt x="f168" y="f36"/>
                  </a:cubicBezTo>
                  <a:cubicBezTo>
                    <a:pt x="f314" y="f315"/>
                    <a:pt x="f316" y="f317"/>
                    <a:pt x="f318" y="f319"/>
                  </a:cubicBezTo>
                  <a:cubicBezTo>
                    <a:pt x="f303" y="f320"/>
                    <a:pt x="f321" y="f322"/>
                    <a:pt x="f323" y="f160"/>
                  </a:cubicBezTo>
                  <a:cubicBezTo>
                    <a:pt x="f324" y="f308"/>
                    <a:pt x="f325" y="f326"/>
                    <a:pt x="f327" y="f328"/>
                  </a:cubicBezTo>
                  <a:cubicBezTo>
                    <a:pt x="f329" y="f330"/>
                    <a:pt x="f331" y="f323"/>
                    <a:pt x="f332" y="f163"/>
                  </a:cubicBezTo>
                  <a:cubicBezTo>
                    <a:pt x="f66" y="f328"/>
                    <a:pt x="f333" y="f100"/>
                    <a:pt x="f334" y="f295"/>
                  </a:cubicBezTo>
                  <a:cubicBezTo>
                    <a:pt x="f241" y="f335"/>
                    <a:pt x="f336" y="f337"/>
                    <a:pt x="f338" y="f245"/>
                  </a:cubicBezTo>
                  <a:cubicBezTo>
                    <a:pt x="f339" y="f340"/>
                    <a:pt x="f282" y="f341"/>
                    <a:pt x="f342" y="f343"/>
                  </a:cubicBezTo>
                  <a:cubicBezTo>
                    <a:pt x="f344" y="f35"/>
                    <a:pt x="f345" y="f346"/>
                    <a:pt x="f347" y="f80"/>
                  </a:cubicBezTo>
                  <a:cubicBezTo>
                    <a:pt x="f348" y="f349"/>
                    <a:pt x="f350" y="f351"/>
                    <a:pt x="f274" y="f275"/>
                  </a:cubicBezTo>
                  <a:close/>
                  <a:moveTo>
                    <a:pt x="f42" y="f352"/>
                  </a:moveTo>
                  <a:cubicBezTo>
                    <a:pt x="f270" y="f353"/>
                    <a:pt x="f354" y="f355"/>
                    <a:pt x="f356" y="f357"/>
                  </a:cubicBezTo>
                  <a:cubicBezTo>
                    <a:pt x="f358" y="f35"/>
                    <a:pt x="f359" y="f360"/>
                    <a:pt x="f361" y="f362"/>
                  </a:cubicBezTo>
                  <a:cubicBezTo>
                    <a:pt x="f363" y="f148"/>
                    <a:pt x="f24" y="f364"/>
                    <a:pt x="f365" y="f366"/>
                  </a:cubicBezTo>
                  <a:cubicBezTo>
                    <a:pt x="f367" y="f138"/>
                    <a:pt x="f368" y="f369"/>
                    <a:pt x="f232" y="f370"/>
                  </a:cubicBezTo>
                  <a:cubicBezTo>
                    <a:pt x="f371" y="f372"/>
                    <a:pt x="f18" y="f373"/>
                    <a:pt x="f374" y="f375"/>
                  </a:cubicBezTo>
                  <a:cubicBezTo>
                    <a:pt x="f250" y="f376"/>
                    <a:pt x="f377" y="f288"/>
                    <a:pt x="f377" y="f378"/>
                  </a:cubicBezTo>
                  <a:cubicBezTo>
                    <a:pt x="f379" y="f380"/>
                    <a:pt x="f381" y="f382"/>
                    <a:pt x="f383" y="f232"/>
                  </a:cubicBezTo>
                  <a:cubicBezTo>
                    <a:pt x="f383" y="f384"/>
                    <a:pt x="f226" y="f385"/>
                    <a:pt x="f386" y="f387"/>
                  </a:cubicBezTo>
                  <a:cubicBezTo>
                    <a:pt x="f388" y="f389"/>
                    <a:pt x="f390" y="f391"/>
                    <a:pt x="f392" y="f384"/>
                  </a:cubicBezTo>
                  <a:cubicBezTo>
                    <a:pt x="f393" y="f394"/>
                    <a:pt x="f223" y="f395"/>
                    <a:pt x="f396" y="f397"/>
                  </a:cubicBezTo>
                  <a:cubicBezTo>
                    <a:pt x="f398" y="f399"/>
                    <a:pt x="f150" y="f240"/>
                    <a:pt x="f400" y="f401"/>
                  </a:cubicBezTo>
                  <a:cubicBezTo>
                    <a:pt x="f376" y="f402"/>
                    <a:pt x="f290" y="f246"/>
                    <a:pt x="f42" y="f352"/>
                  </a:cubicBezTo>
                  <a:close/>
                  <a:moveTo>
                    <a:pt x="f403" y="f404"/>
                  </a:moveTo>
                  <a:cubicBezTo>
                    <a:pt x="f405" y="f406"/>
                    <a:pt x="f294" y="f407"/>
                    <a:pt x="f408" y="f409"/>
                  </a:cubicBezTo>
                  <a:cubicBezTo>
                    <a:pt x="f410" y="f411"/>
                    <a:pt x="f54" y="f343"/>
                    <a:pt x="f129" y="f412"/>
                  </a:cubicBezTo>
                  <a:cubicBezTo>
                    <a:pt x="f170" y="f413"/>
                    <a:pt x="f414" y="f415"/>
                    <a:pt x="f173" y="f416"/>
                  </a:cubicBezTo>
                  <a:cubicBezTo>
                    <a:pt x="f417" y="f272"/>
                    <a:pt x="f418" y="f419"/>
                    <a:pt x="f420" y="f394"/>
                  </a:cubicBezTo>
                  <a:cubicBezTo>
                    <a:pt x="f206" y="f277"/>
                    <a:pt x="f147" y="f421"/>
                    <a:pt x="f422" y="f423"/>
                  </a:cubicBezTo>
                  <a:cubicBezTo>
                    <a:pt x="f424" y="f425"/>
                    <a:pt x="f426" y="f427"/>
                    <a:pt x="f428" y="f429"/>
                  </a:cubicBezTo>
                  <a:cubicBezTo>
                    <a:pt x="f430" y="f41"/>
                    <a:pt x="f431" y="f432"/>
                    <a:pt x="f403" y="f404"/>
                  </a:cubicBezTo>
                  <a:close/>
                  <a:moveTo>
                    <a:pt x="f143" y="f433"/>
                  </a:moveTo>
                  <a:cubicBezTo>
                    <a:pt x="f434" y="f435"/>
                    <a:pt x="f436" y="f437"/>
                    <a:pt x="f438" y="f194"/>
                  </a:cubicBezTo>
                  <a:cubicBezTo>
                    <a:pt x="f439" y="f440"/>
                    <a:pt x="f441" y="f442"/>
                    <a:pt x="f443" y="f116"/>
                  </a:cubicBezTo>
                  <a:cubicBezTo>
                    <a:pt x="f237" y="f444"/>
                    <a:pt x="f445" y="f446"/>
                    <a:pt x="f447" y="f448"/>
                  </a:cubicBezTo>
                  <a:cubicBezTo>
                    <a:pt x="f449" y="f450"/>
                    <a:pt x="f278" y="f451"/>
                    <a:pt x="f332" y="f452"/>
                  </a:cubicBezTo>
                  <a:cubicBezTo>
                    <a:pt x="f68" y="f453"/>
                    <a:pt x="f454" y="f455"/>
                    <a:pt x="f452" y="f108"/>
                  </a:cubicBezTo>
                  <a:cubicBezTo>
                    <a:pt x="f456" y="f457"/>
                    <a:pt x="f233" y="f458"/>
                    <a:pt x="f459" y="f449"/>
                  </a:cubicBezTo>
                  <a:cubicBezTo>
                    <a:pt x="f460" y="f206"/>
                    <a:pt x="f457" y="f282"/>
                    <a:pt x="f217" y="f188"/>
                  </a:cubicBezTo>
                  <a:cubicBezTo>
                    <a:pt x="f461" y="f64"/>
                    <a:pt x="f443" y="f462"/>
                    <a:pt x="f143" y="f433"/>
                  </a:cubicBezTo>
                  <a:close/>
                  <a:moveTo>
                    <a:pt x="f463" y="f464"/>
                  </a:moveTo>
                  <a:cubicBezTo>
                    <a:pt x="f465" y="f466"/>
                    <a:pt x="f146" y="f467"/>
                    <a:pt x="f468" y="f469"/>
                  </a:cubicBezTo>
                  <a:cubicBezTo>
                    <a:pt x="f40" y="f470"/>
                    <a:pt x="f468" y="f130"/>
                    <a:pt x="f471" y="f472"/>
                  </a:cubicBezTo>
                  <a:cubicBezTo>
                    <a:pt x="f154" y="f473"/>
                    <a:pt x="f474" y="f475"/>
                    <a:pt x="f476" y="f473"/>
                  </a:cubicBezTo>
                  <a:cubicBezTo>
                    <a:pt x="f477" y="f478"/>
                    <a:pt x="f479" y="f480"/>
                    <a:pt x="f481" y="f482"/>
                  </a:cubicBezTo>
                  <a:cubicBezTo>
                    <a:pt x="f483" y="f484"/>
                    <a:pt x="f485" y="f183"/>
                    <a:pt x="f486" y="f457"/>
                  </a:cubicBezTo>
                  <a:cubicBezTo>
                    <a:pt x="f487" y="f108"/>
                    <a:pt x="f488" y="f453"/>
                    <a:pt x="f205" y="f489"/>
                  </a:cubicBezTo>
                  <a:cubicBezTo>
                    <a:pt x="f490" y="f491"/>
                    <a:pt x="f492" y="f493"/>
                    <a:pt x="f19" y="f494"/>
                  </a:cubicBezTo>
                  <a:cubicBezTo>
                    <a:pt x="f495" y="f496"/>
                    <a:pt x="f497" y="f498"/>
                    <a:pt x="f463" y="f464"/>
                  </a:cubicBezTo>
                  <a:close/>
                  <a:moveTo>
                    <a:pt x="f95" y="f499"/>
                  </a:moveTo>
                  <a:cubicBezTo>
                    <a:pt x="f500" y="f488"/>
                    <a:pt x="f497" y="f370"/>
                    <a:pt x="f501" y="f219"/>
                  </a:cubicBezTo>
                  <a:cubicBezTo>
                    <a:pt x="f502" y="f503"/>
                    <a:pt x="f290" y="f504"/>
                    <a:pt x="f505" y="f506"/>
                  </a:cubicBezTo>
                  <a:cubicBezTo>
                    <a:pt x="f507" y="f508"/>
                    <a:pt x="f509" y="f510"/>
                    <a:pt x="f270" y="f511"/>
                  </a:cubicBezTo>
                  <a:cubicBezTo>
                    <a:pt x="f512" y="f512"/>
                    <a:pt x="f392" y="f146"/>
                    <a:pt x="f513" y="f501"/>
                  </a:cubicBezTo>
                  <a:cubicBezTo>
                    <a:pt x="f40" y="f292"/>
                    <a:pt x="f514" y="f474"/>
                    <a:pt x="f95" y="f499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Freeform 36">
              <a:extLst>
                <a:ext uri="{FF2B5EF4-FFF2-40B4-BE49-F238E27FC236}">
                  <a16:creationId xmlns:a16="http://schemas.microsoft.com/office/drawing/2014/main" id="{3B95A7ED-FF27-E491-FD40-E0D436CFFB61}"/>
                </a:ext>
              </a:extLst>
            </p:cNvPr>
            <p:cNvSpPr/>
            <p:nvPr/>
          </p:nvSpPr>
          <p:spPr>
            <a:xfrm>
              <a:off x="871871" y="3835295"/>
              <a:ext cx="481577" cy="3737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22"/>
                <a:gd name="f7" fmla="val 328"/>
                <a:gd name="f8" fmla="val 150"/>
                <a:gd name="f9" fmla="val 5"/>
                <a:gd name="f10" fmla="val 106"/>
                <a:gd name="f11" fmla="val 28"/>
                <a:gd name="f12" fmla="val 79"/>
                <a:gd name="f13" fmla="val 59"/>
                <a:gd name="f14" fmla="val 60"/>
                <a:gd name="f15" fmla="val 134"/>
                <a:gd name="f16" fmla="val 12"/>
                <a:gd name="f17" fmla="val 216"/>
                <a:gd name="f18" fmla="val 299"/>
                <a:gd name="f19" fmla="val 27"/>
                <a:gd name="f20" fmla="val 404"/>
                <a:gd name="f21" fmla="val 62"/>
                <a:gd name="f22" fmla="val 423"/>
                <a:gd name="f23" fmla="val 171"/>
                <a:gd name="f24" fmla="val 341"/>
                <a:gd name="f25" fmla="val 246"/>
                <a:gd name="f26" fmla="val 253"/>
                <a:gd name="f27" fmla="val 120"/>
                <a:gd name="f28" fmla="val 325"/>
                <a:gd name="f29" fmla="val 38"/>
                <a:gd name="f30" fmla="val 235"/>
                <a:gd name="f31" fmla="val 18"/>
                <a:gd name="f32" fmla="val 213"/>
                <a:gd name="f33" fmla="val 178"/>
                <a:gd name="f34" fmla="val 217"/>
                <a:gd name="f35" fmla="val 37"/>
                <a:gd name="f36" fmla="val 215"/>
                <a:gd name="f37" fmla="val 35"/>
                <a:gd name="f38" fmla="val 214"/>
                <a:gd name="f39" fmla="val 33"/>
                <a:gd name="f40" fmla="val 31"/>
                <a:gd name="f41" fmla="val 166"/>
                <a:gd name="f42" fmla="val 47"/>
                <a:gd name="f43" fmla="val 118"/>
                <a:gd name="f44" fmla="val 74"/>
                <a:gd name="f45" fmla="val 81"/>
                <a:gd name="f46" fmla="val 99"/>
                <a:gd name="f47" fmla="val 133"/>
                <a:gd name="f48" fmla="val 175"/>
                <a:gd name="f49" fmla="val 48"/>
                <a:gd name="f50" fmla="val 236"/>
                <a:gd name="f51" fmla="val 100"/>
                <a:gd name="f52" fmla="val 248"/>
                <a:gd name="f53" fmla="val 144"/>
                <a:gd name="f54" fmla="val 267"/>
                <a:gd name="f55" fmla="val 218"/>
                <a:gd name="f56" fmla="val 300"/>
                <a:gd name="f57" fmla="val 296"/>
                <a:gd name="f58" fmla="val 274"/>
                <a:gd name="f59" fmla="val 342"/>
                <a:gd name="f60" fmla="val 207"/>
                <a:gd name="f61" fmla="val 388"/>
                <a:gd name="f62" fmla="val 139"/>
                <a:gd name="f63" fmla="val 368"/>
                <a:gd name="f64" fmla="val 77"/>
                <a:gd name="f65" fmla="val 290"/>
                <a:gd name="f66" fmla="val 51"/>
                <a:gd name="f67" fmla="val 43"/>
                <a:gd name="f68" fmla="val 241"/>
                <a:gd name="f69" fmla="val 42"/>
                <a:gd name="f70" fmla="+- 0 0 -90"/>
                <a:gd name="f71" fmla="*/ f3 1 422"/>
                <a:gd name="f72" fmla="*/ f4 1 328"/>
                <a:gd name="f73" fmla="val f5"/>
                <a:gd name="f74" fmla="val f6"/>
                <a:gd name="f75" fmla="val f7"/>
                <a:gd name="f76" fmla="*/ f70 f0 1"/>
                <a:gd name="f77" fmla="+- f75 0 f73"/>
                <a:gd name="f78" fmla="+- f74 0 f73"/>
                <a:gd name="f79" fmla="*/ f76 1 f2"/>
                <a:gd name="f80" fmla="*/ f78 1 422"/>
                <a:gd name="f81" fmla="*/ f77 1 328"/>
                <a:gd name="f82" fmla="*/ 0 f78 1"/>
                <a:gd name="f83" fmla="*/ 150 f77 1"/>
                <a:gd name="f84" fmla="*/ 59 f78 1"/>
                <a:gd name="f85" fmla="*/ 60 f77 1"/>
                <a:gd name="f86" fmla="*/ 299 f78 1"/>
                <a:gd name="f87" fmla="*/ 27 f77 1"/>
                <a:gd name="f88" fmla="*/ 341 f78 1"/>
                <a:gd name="f89" fmla="*/ 246 f77 1"/>
                <a:gd name="f90" fmla="*/ 38 f78 1"/>
                <a:gd name="f91" fmla="*/ 235 f77 1"/>
                <a:gd name="f92" fmla="*/ 217 f78 1"/>
                <a:gd name="f93" fmla="*/ 37 f77 1"/>
                <a:gd name="f94" fmla="*/ 213 f78 1"/>
                <a:gd name="f95" fmla="*/ 31 f77 1"/>
                <a:gd name="f96" fmla="*/ 74 f78 1"/>
                <a:gd name="f97" fmla="*/ 81 f77 1"/>
                <a:gd name="f98" fmla="*/ 35 f78 1"/>
                <a:gd name="f99" fmla="*/ 175 f77 1"/>
                <a:gd name="f100" fmla="*/ 144 f78 1"/>
                <a:gd name="f101" fmla="*/ 267 f77 1"/>
                <a:gd name="f102" fmla="*/ 342 f78 1"/>
                <a:gd name="f103" fmla="*/ 207 f77 1"/>
                <a:gd name="f104" fmla="*/ 290 f78 1"/>
                <a:gd name="f105" fmla="*/ 51 f77 1"/>
                <a:gd name="f106" fmla="+- f79 0 f1"/>
                <a:gd name="f107" fmla="*/ f82 1 423"/>
                <a:gd name="f108" fmla="*/ f83 1 328"/>
                <a:gd name="f109" fmla="*/ f84 1 423"/>
                <a:gd name="f110" fmla="*/ f85 1 328"/>
                <a:gd name="f111" fmla="*/ f86 1 423"/>
                <a:gd name="f112" fmla="*/ f87 1 328"/>
                <a:gd name="f113" fmla="*/ f88 1 423"/>
                <a:gd name="f114" fmla="*/ f89 1 328"/>
                <a:gd name="f115" fmla="*/ f90 1 423"/>
                <a:gd name="f116" fmla="*/ f91 1 328"/>
                <a:gd name="f117" fmla="*/ f92 1 423"/>
                <a:gd name="f118" fmla="*/ f93 1 328"/>
                <a:gd name="f119" fmla="*/ f94 1 423"/>
                <a:gd name="f120" fmla="*/ f95 1 328"/>
                <a:gd name="f121" fmla="*/ f96 1 423"/>
                <a:gd name="f122" fmla="*/ f97 1 328"/>
                <a:gd name="f123" fmla="*/ f98 1 423"/>
                <a:gd name="f124" fmla="*/ f99 1 328"/>
                <a:gd name="f125" fmla="*/ f100 1 423"/>
                <a:gd name="f126" fmla="*/ f101 1 328"/>
                <a:gd name="f127" fmla="*/ f102 1 423"/>
                <a:gd name="f128" fmla="*/ f103 1 328"/>
                <a:gd name="f129" fmla="*/ f104 1 423"/>
                <a:gd name="f130" fmla="*/ f105 1 328"/>
                <a:gd name="f131" fmla="*/ 0 1 f80"/>
                <a:gd name="f132" fmla="*/ f74 1 f80"/>
                <a:gd name="f133" fmla="*/ 0 1 f81"/>
                <a:gd name="f134" fmla="*/ f75 1 f81"/>
                <a:gd name="f135" fmla="*/ f107 1 f80"/>
                <a:gd name="f136" fmla="*/ f108 1 f81"/>
                <a:gd name="f137" fmla="*/ f109 1 f80"/>
                <a:gd name="f138" fmla="*/ f110 1 f81"/>
                <a:gd name="f139" fmla="*/ f111 1 f80"/>
                <a:gd name="f140" fmla="*/ f112 1 f81"/>
                <a:gd name="f141" fmla="*/ f113 1 f80"/>
                <a:gd name="f142" fmla="*/ f114 1 f81"/>
                <a:gd name="f143" fmla="*/ f115 1 f80"/>
                <a:gd name="f144" fmla="*/ f116 1 f81"/>
                <a:gd name="f145" fmla="*/ f117 1 f80"/>
                <a:gd name="f146" fmla="*/ f118 1 f81"/>
                <a:gd name="f147" fmla="*/ f119 1 f80"/>
                <a:gd name="f148" fmla="*/ f120 1 f81"/>
                <a:gd name="f149" fmla="*/ f121 1 f80"/>
                <a:gd name="f150" fmla="*/ f122 1 f81"/>
                <a:gd name="f151" fmla="*/ f123 1 f80"/>
                <a:gd name="f152" fmla="*/ f124 1 f81"/>
                <a:gd name="f153" fmla="*/ f125 1 f80"/>
                <a:gd name="f154" fmla="*/ f126 1 f81"/>
                <a:gd name="f155" fmla="*/ f127 1 f80"/>
                <a:gd name="f156" fmla="*/ f128 1 f81"/>
                <a:gd name="f157" fmla="*/ f129 1 f80"/>
                <a:gd name="f158" fmla="*/ f130 1 f81"/>
                <a:gd name="f159" fmla="*/ f131 f71 1"/>
                <a:gd name="f160" fmla="*/ f132 f71 1"/>
                <a:gd name="f161" fmla="*/ f134 f72 1"/>
                <a:gd name="f162" fmla="*/ f133 f72 1"/>
                <a:gd name="f163" fmla="*/ f135 f71 1"/>
                <a:gd name="f164" fmla="*/ f136 f72 1"/>
                <a:gd name="f165" fmla="*/ f137 f71 1"/>
                <a:gd name="f166" fmla="*/ f138 f72 1"/>
                <a:gd name="f167" fmla="*/ f139 f71 1"/>
                <a:gd name="f168" fmla="*/ f140 f72 1"/>
                <a:gd name="f169" fmla="*/ f141 f71 1"/>
                <a:gd name="f170" fmla="*/ f142 f72 1"/>
                <a:gd name="f171" fmla="*/ f143 f71 1"/>
                <a:gd name="f172" fmla="*/ f144 f72 1"/>
                <a:gd name="f173" fmla="*/ f145 f71 1"/>
                <a:gd name="f174" fmla="*/ f146 f72 1"/>
                <a:gd name="f175" fmla="*/ f147 f71 1"/>
                <a:gd name="f176" fmla="*/ f148 f72 1"/>
                <a:gd name="f177" fmla="*/ f149 f71 1"/>
                <a:gd name="f178" fmla="*/ f150 f72 1"/>
                <a:gd name="f179" fmla="*/ f151 f71 1"/>
                <a:gd name="f180" fmla="*/ f152 f72 1"/>
                <a:gd name="f181" fmla="*/ f153 f71 1"/>
                <a:gd name="f182" fmla="*/ f154 f72 1"/>
                <a:gd name="f183" fmla="*/ f155 f71 1"/>
                <a:gd name="f184" fmla="*/ f156 f72 1"/>
                <a:gd name="f185" fmla="*/ f157 f71 1"/>
                <a:gd name="f186" fmla="*/ f158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6">
                  <a:pos x="f163" y="f164"/>
                </a:cxn>
                <a:cxn ang="f106">
                  <a:pos x="f165" y="f166"/>
                </a:cxn>
                <a:cxn ang="f106">
                  <a:pos x="f167" y="f168"/>
                </a:cxn>
                <a:cxn ang="f106">
                  <a:pos x="f169" y="f170"/>
                </a:cxn>
                <a:cxn ang="f106">
                  <a:pos x="f171" y="f172"/>
                </a:cxn>
                <a:cxn ang="f106">
                  <a:pos x="f163" y="f164"/>
                </a:cxn>
                <a:cxn ang="f106">
                  <a:pos x="f173" y="f174"/>
                </a:cxn>
                <a:cxn ang="f106">
                  <a:pos x="f175" y="f176"/>
                </a:cxn>
                <a:cxn ang="f106">
                  <a:pos x="f177" y="f178"/>
                </a:cxn>
                <a:cxn ang="f106">
                  <a:pos x="f179" y="f180"/>
                </a:cxn>
                <a:cxn ang="f106">
                  <a:pos x="f181" y="f182"/>
                </a:cxn>
                <a:cxn ang="f106">
                  <a:pos x="f183" y="f184"/>
                </a:cxn>
                <a:cxn ang="f106">
                  <a:pos x="f185" y="f186"/>
                </a:cxn>
                <a:cxn ang="f106">
                  <a:pos x="f173" y="f174"/>
                </a:cxn>
              </a:cxnLst>
              <a:rect l="f159" t="f162" r="f160" b="f161"/>
              <a:pathLst>
                <a:path w="422" h="328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5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7"/>
                    <a:pt x="f27" y="f28"/>
                    <a:pt x="f29" y="f30"/>
                  </a:cubicBezTo>
                  <a:cubicBezTo>
                    <a:pt x="f31" y="f32"/>
                    <a:pt x="f16" y="f33"/>
                    <a:pt x="f5" y="f8"/>
                  </a:cubicBezTo>
                  <a:close/>
                  <a:moveTo>
                    <a:pt x="f34" y="f35"/>
                  </a:moveTo>
                  <a:cubicBezTo>
                    <a:pt x="f36" y="f37"/>
                    <a:pt x="f38" y="f39"/>
                    <a:pt x="f32" y="f40"/>
                  </a:cubicBezTo>
                  <a:cubicBezTo>
                    <a:pt x="f41" y="f42"/>
                    <a:pt x="f43" y="f14"/>
                    <a:pt x="f44" y="f45"/>
                  </a:cubicBezTo>
                  <a:cubicBezTo>
                    <a:pt x="f35" y="f46"/>
                    <a:pt x="f19" y="f47"/>
                    <a:pt x="f3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54" y="f67"/>
                    <a:pt x="f68" y="f69"/>
                    <a:pt x="f34" y="f3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37">
              <a:extLst>
                <a:ext uri="{FF2B5EF4-FFF2-40B4-BE49-F238E27FC236}">
                  <a16:creationId xmlns:a16="http://schemas.microsoft.com/office/drawing/2014/main" id="{02FEEC74-9E11-E265-FBF5-196AF00C49A8}"/>
                </a:ext>
              </a:extLst>
            </p:cNvPr>
            <p:cNvSpPr/>
            <p:nvPr/>
          </p:nvSpPr>
          <p:spPr>
            <a:xfrm>
              <a:off x="849806" y="3720108"/>
              <a:ext cx="106609" cy="1801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3"/>
                <a:gd name="f7" fmla="val 158"/>
                <a:gd name="f8" fmla="val 2"/>
                <a:gd name="f9" fmla="val 81"/>
                <a:gd name="f10" fmla="val 19"/>
                <a:gd name="f11" fmla="val 77"/>
                <a:gd name="f12" fmla="val 31"/>
                <a:gd name="f13" fmla="val 74"/>
                <a:gd name="f14" fmla="val 54"/>
                <a:gd name="f15" fmla="val 68"/>
                <a:gd name="f16" fmla="val 35"/>
                <a:gd name="f17" fmla="val 56"/>
                <a:gd name="f18" fmla="val 23"/>
                <a:gd name="f19" fmla="val 48"/>
                <a:gd name="f20" fmla="val 25"/>
                <a:gd name="f21" fmla="val 20"/>
                <a:gd name="f22" fmla="val 44"/>
                <a:gd name="f23" fmla="val 53"/>
                <a:gd name="f24" fmla="val 4"/>
                <a:gd name="f25" fmla="val 11"/>
                <a:gd name="f26" fmla="val 86"/>
                <a:gd name="f27" fmla="val 89"/>
                <a:gd name="f28" fmla="val 47"/>
                <a:gd name="f29" fmla="val 72"/>
                <a:gd name="f30" fmla="val 100"/>
                <a:gd name="f31" fmla="val 80"/>
                <a:gd name="f32" fmla="val 124"/>
                <a:gd name="f33" fmla="val 75"/>
                <a:gd name="f34" fmla="val 139"/>
                <a:gd name="f35" fmla="val 41"/>
                <a:gd name="f36" fmla="val 157"/>
                <a:gd name="f37" fmla="val 28"/>
                <a:gd name="f38" fmla="val 156"/>
                <a:gd name="f39" fmla="val 14"/>
                <a:gd name="f40" fmla="val 134"/>
                <a:gd name="f41" fmla="val 5"/>
                <a:gd name="f42" fmla="val 119"/>
                <a:gd name="f43" fmla="val 110"/>
                <a:gd name="f44" fmla="val 3"/>
                <a:gd name="f45" fmla="val 96"/>
                <a:gd name="f46" fmla="+- 0 0 -90"/>
                <a:gd name="f47" fmla="*/ f3 1 93"/>
                <a:gd name="f48" fmla="*/ f4 1 158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93"/>
                <a:gd name="f57" fmla="*/ f53 1 158"/>
                <a:gd name="f58" fmla="*/ 2 f54 1"/>
                <a:gd name="f59" fmla="*/ 81 f53 1"/>
                <a:gd name="f60" fmla="*/ 54 f54 1"/>
                <a:gd name="f61" fmla="*/ 68 f53 1"/>
                <a:gd name="f62" fmla="*/ 35 f53 1"/>
                <a:gd name="f63" fmla="*/ 53 f54 1"/>
                <a:gd name="f64" fmla="*/ 4 f53 1"/>
                <a:gd name="f65" fmla="*/ 89 f54 1"/>
                <a:gd name="f66" fmla="*/ 47 f53 1"/>
                <a:gd name="f67" fmla="*/ 80 f54 1"/>
                <a:gd name="f68" fmla="*/ 124 f53 1"/>
                <a:gd name="f69" fmla="*/ 41 f54 1"/>
                <a:gd name="f70" fmla="*/ 157 f53 1"/>
                <a:gd name="f71" fmla="*/ 5 f54 1"/>
                <a:gd name="f72" fmla="*/ 119 f53 1"/>
                <a:gd name="f73" fmla="+- f55 0 f1"/>
                <a:gd name="f74" fmla="*/ f58 1 93"/>
                <a:gd name="f75" fmla="*/ f59 1 158"/>
                <a:gd name="f76" fmla="*/ f60 1 93"/>
                <a:gd name="f77" fmla="*/ f61 1 158"/>
                <a:gd name="f78" fmla="*/ f62 1 158"/>
                <a:gd name="f79" fmla="*/ f63 1 93"/>
                <a:gd name="f80" fmla="*/ f64 1 158"/>
                <a:gd name="f81" fmla="*/ f65 1 93"/>
                <a:gd name="f82" fmla="*/ f66 1 158"/>
                <a:gd name="f83" fmla="*/ f67 1 93"/>
                <a:gd name="f84" fmla="*/ f68 1 158"/>
                <a:gd name="f85" fmla="*/ f69 1 93"/>
                <a:gd name="f86" fmla="*/ f70 1 158"/>
                <a:gd name="f87" fmla="*/ f71 1 93"/>
                <a:gd name="f88" fmla="*/ f72 1 158"/>
                <a:gd name="f89" fmla="*/ 0 1 f56"/>
                <a:gd name="f90" fmla="*/ f50 1 f56"/>
                <a:gd name="f91" fmla="*/ 0 1 f57"/>
                <a:gd name="f92" fmla="*/ f51 1 f57"/>
                <a:gd name="f93" fmla="*/ f74 1 f56"/>
                <a:gd name="f94" fmla="*/ f75 1 f57"/>
                <a:gd name="f95" fmla="*/ f76 1 f56"/>
                <a:gd name="f96" fmla="*/ f77 1 f57"/>
                <a:gd name="f97" fmla="*/ f78 1 f57"/>
                <a:gd name="f98" fmla="*/ f79 1 f56"/>
                <a:gd name="f99" fmla="*/ f80 1 f57"/>
                <a:gd name="f100" fmla="*/ f81 1 f56"/>
                <a:gd name="f101" fmla="*/ f82 1 f57"/>
                <a:gd name="f102" fmla="*/ f83 1 f56"/>
                <a:gd name="f103" fmla="*/ f84 1 f57"/>
                <a:gd name="f104" fmla="*/ f85 1 f56"/>
                <a:gd name="f105" fmla="*/ f86 1 f57"/>
                <a:gd name="f106" fmla="*/ f87 1 f56"/>
                <a:gd name="f107" fmla="*/ f88 1 f57"/>
                <a:gd name="f108" fmla="*/ f89 f47 1"/>
                <a:gd name="f109" fmla="*/ f90 f47 1"/>
                <a:gd name="f110" fmla="*/ f92 f48 1"/>
                <a:gd name="f111" fmla="*/ f91 f48 1"/>
                <a:gd name="f112" fmla="*/ f93 f47 1"/>
                <a:gd name="f113" fmla="*/ f94 f48 1"/>
                <a:gd name="f114" fmla="*/ f95 f47 1"/>
                <a:gd name="f115" fmla="*/ f96 f48 1"/>
                <a:gd name="f116" fmla="*/ f97 f48 1"/>
                <a:gd name="f117" fmla="*/ f98 f47 1"/>
                <a:gd name="f118" fmla="*/ f99 f48 1"/>
                <a:gd name="f119" fmla="*/ f100 f47 1"/>
                <a:gd name="f120" fmla="*/ f101 f48 1"/>
                <a:gd name="f121" fmla="*/ f102 f47 1"/>
                <a:gd name="f122" fmla="*/ f103 f48 1"/>
                <a:gd name="f123" fmla="*/ f104 f47 1"/>
                <a:gd name="f124" fmla="*/ f105 f48 1"/>
                <a:gd name="f125" fmla="*/ f106 f47 1"/>
                <a:gd name="f126" fmla="*/ f107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3">
                  <a:pos x="f112" y="f113"/>
                </a:cxn>
                <a:cxn ang="f73">
                  <a:pos x="f114" y="f115"/>
                </a:cxn>
                <a:cxn ang="f73">
                  <a:pos x="f112" y="f116"/>
                </a:cxn>
                <a:cxn ang="f73">
                  <a:pos x="f117" y="f118"/>
                </a:cxn>
                <a:cxn ang="f73">
                  <a:pos x="f119" y="f120"/>
                </a:cxn>
                <a:cxn ang="f73">
                  <a:pos x="f121" y="f122"/>
                </a:cxn>
                <a:cxn ang="f73">
                  <a:pos x="f123" y="f124"/>
                </a:cxn>
                <a:cxn ang="f73">
                  <a:pos x="f125" y="f126"/>
                </a:cxn>
                <a:cxn ang="f73">
                  <a:pos x="f112" y="f113"/>
                </a:cxn>
              </a:cxnLst>
              <a:rect l="f108" t="f111" r="f109" b="f110"/>
              <a:pathLst>
                <a:path w="93" h="15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8" y="f16"/>
                  </a:cubicBezTo>
                  <a:cubicBezTo>
                    <a:pt x="f20" y="f21"/>
                    <a:pt x="f22" y="f5"/>
                    <a:pt x="f23" y="f24"/>
                  </a:cubicBezTo>
                  <a:cubicBezTo>
                    <a:pt x="f15" y="f25"/>
                    <a:pt x="f26" y="f12"/>
                    <a:pt x="f27" y="f28"/>
                  </a:cubicBezTo>
                  <a:cubicBezTo>
                    <a:pt x="f6" y="f29"/>
                    <a:pt x="f27" y="f30"/>
                    <a:pt x="f31" y="f32"/>
                  </a:cubicBezTo>
                  <a:cubicBezTo>
                    <a:pt x="f33" y="f34"/>
                    <a:pt x="f14" y="f7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5" y="f43"/>
                    <a:pt x="f44" y="f45"/>
                    <a:pt x="f8" y="f9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38">
              <a:extLst>
                <a:ext uri="{FF2B5EF4-FFF2-40B4-BE49-F238E27FC236}">
                  <a16:creationId xmlns:a16="http://schemas.microsoft.com/office/drawing/2014/main" id="{626037E3-9803-651D-0B65-71274284FC7D}"/>
                </a:ext>
              </a:extLst>
            </p:cNvPr>
            <p:cNvSpPr/>
            <p:nvPr/>
          </p:nvSpPr>
          <p:spPr>
            <a:xfrm>
              <a:off x="1179438" y="3700503"/>
              <a:ext cx="99258" cy="16297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"/>
                <a:gd name="f7" fmla="val 143"/>
                <a:gd name="f8" fmla="val 6"/>
                <a:gd name="f9" fmla="val 44"/>
                <a:gd name="f10" fmla="val 30"/>
                <a:gd name="f11" fmla="val 2"/>
                <a:gd name="f12" fmla="val 50"/>
                <a:gd name="f13" fmla="val 71"/>
                <a:gd name="f14" fmla="val 34"/>
                <a:gd name="f15" fmla="val 79"/>
                <a:gd name="f16" fmla="val 47"/>
                <a:gd name="f17" fmla="val 64"/>
                <a:gd name="f18" fmla="val 85"/>
                <a:gd name="f19" fmla="val 78"/>
                <a:gd name="f20" fmla="val 81"/>
                <a:gd name="f21" fmla="val 101"/>
                <a:gd name="f22" fmla="val 69"/>
                <a:gd name="f23" fmla="val 121"/>
                <a:gd name="f24" fmla="val 60"/>
                <a:gd name="f25" fmla="val 42"/>
                <a:gd name="f26" fmla="val 130"/>
                <a:gd name="f27" fmla="val 24"/>
                <a:gd name="f28" fmla="val 117"/>
                <a:gd name="f29" fmla="val 100"/>
                <a:gd name="f30" fmla="val 15"/>
                <a:gd name="f31" fmla="val 90"/>
                <a:gd name="f32" fmla="val 20"/>
                <a:gd name="f33" fmla="val 84"/>
                <a:gd name="f34" fmla="val 82"/>
                <a:gd name="f35" fmla="val 35"/>
                <a:gd name="f36" fmla="val 51"/>
                <a:gd name="f37" fmla="val 76"/>
                <a:gd name="f38" fmla="val 33"/>
                <a:gd name="f39" fmla="val 63"/>
                <a:gd name="f40" fmla="val 21"/>
                <a:gd name="f41" fmla="val 54"/>
                <a:gd name="f42" fmla="+- 0 0 -90"/>
                <a:gd name="f43" fmla="*/ f3 1 87"/>
                <a:gd name="f44" fmla="*/ f4 1 143"/>
                <a:gd name="f45" fmla="val f5"/>
                <a:gd name="f46" fmla="val f6"/>
                <a:gd name="f47" fmla="val f7"/>
                <a:gd name="f48" fmla="*/ f42 f0 1"/>
                <a:gd name="f49" fmla="+- f47 0 f45"/>
                <a:gd name="f50" fmla="+- f46 0 f45"/>
                <a:gd name="f51" fmla="*/ f48 1 f2"/>
                <a:gd name="f52" fmla="*/ f50 1 87"/>
                <a:gd name="f53" fmla="*/ f49 1 143"/>
                <a:gd name="f54" fmla="*/ 6 f50 1"/>
                <a:gd name="f55" fmla="*/ 44 f49 1"/>
                <a:gd name="f56" fmla="*/ 71 f50 1"/>
                <a:gd name="f57" fmla="*/ 34 f49 1"/>
                <a:gd name="f58" fmla="*/ 85 f50 1"/>
                <a:gd name="f59" fmla="*/ 78 f49 1"/>
                <a:gd name="f60" fmla="*/ 60 f50 1"/>
                <a:gd name="f61" fmla="*/ 143 f49 1"/>
                <a:gd name="f62" fmla="*/ 0 f50 1"/>
                <a:gd name="f63" fmla="*/ 100 f49 1"/>
                <a:gd name="f64" fmla="*/ 24 f50 1"/>
                <a:gd name="f65" fmla="*/ 84 f49 1"/>
                <a:gd name="f66" fmla="*/ 51 f50 1"/>
                <a:gd name="f67" fmla="*/ 76 f49 1"/>
                <a:gd name="f68" fmla="+- f51 0 f1"/>
                <a:gd name="f69" fmla="*/ f54 1 87"/>
                <a:gd name="f70" fmla="*/ f55 1 143"/>
                <a:gd name="f71" fmla="*/ f56 1 87"/>
                <a:gd name="f72" fmla="*/ f57 1 143"/>
                <a:gd name="f73" fmla="*/ f58 1 87"/>
                <a:gd name="f74" fmla="*/ f59 1 143"/>
                <a:gd name="f75" fmla="*/ f60 1 87"/>
                <a:gd name="f76" fmla="*/ f61 1 143"/>
                <a:gd name="f77" fmla="*/ f62 1 87"/>
                <a:gd name="f78" fmla="*/ f63 1 143"/>
                <a:gd name="f79" fmla="*/ f64 1 87"/>
                <a:gd name="f80" fmla="*/ f65 1 143"/>
                <a:gd name="f81" fmla="*/ f66 1 87"/>
                <a:gd name="f82" fmla="*/ f67 1 143"/>
                <a:gd name="f83" fmla="*/ 0 1 f52"/>
                <a:gd name="f84" fmla="*/ f46 1 f52"/>
                <a:gd name="f85" fmla="*/ 0 1 f53"/>
                <a:gd name="f86" fmla="*/ f47 1 f53"/>
                <a:gd name="f87" fmla="*/ f69 1 f52"/>
                <a:gd name="f88" fmla="*/ f70 1 f53"/>
                <a:gd name="f89" fmla="*/ f71 1 f52"/>
                <a:gd name="f90" fmla="*/ f72 1 f53"/>
                <a:gd name="f91" fmla="*/ f73 1 f52"/>
                <a:gd name="f92" fmla="*/ f74 1 f53"/>
                <a:gd name="f93" fmla="*/ f75 1 f52"/>
                <a:gd name="f94" fmla="*/ f76 1 f53"/>
                <a:gd name="f95" fmla="*/ f77 1 f52"/>
                <a:gd name="f96" fmla="*/ f78 1 f53"/>
                <a:gd name="f97" fmla="*/ f79 1 f52"/>
                <a:gd name="f98" fmla="*/ f80 1 f53"/>
                <a:gd name="f99" fmla="*/ f81 1 f52"/>
                <a:gd name="f100" fmla="*/ f82 1 f53"/>
                <a:gd name="f101" fmla="*/ f83 f43 1"/>
                <a:gd name="f102" fmla="*/ f84 f43 1"/>
                <a:gd name="f103" fmla="*/ f86 f44 1"/>
                <a:gd name="f104" fmla="*/ f85 f44 1"/>
                <a:gd name="f105" fmla="*/ f87 f43 1"/>
                <a:gd name="f106" fmla="*/ f88 f44 1"/>
                <a:gd name="f107" fmla="*/ f89 f43 1"/>
                <a:gd name="f108" fmla="*/ f90 f44 1"/>
                <a:gd name="f109" fmla="*/ f91 f43 1"/>
                <a:gd name="f110" fmla="*/ f92 f44 1"/>
                <a:gd name="f111" fmla="*/ f93 f43 1"/>
                <a:gd name="f112" fmla="*/ f94 f44 1"/>
                <a:gd name="f113" fmla="*/ f95 f43 1"/>
                <a:gd name="f114" fmla="*/ f96 f44 1"/>
                <a:gd name="f115" fmla="*/ f97 f43 1"/>
                <a:gd name="f116" fmla="*/ f98 f44 1"/>
                <a:gd name="f117" fmla="*/ f99 f43 1"/>
                <a:gd name="f118" fmla="*/ f100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8">
                  <a:pos x="f105" y="f106"/>
                </a:cxn>
                <a:cxn ang="f68">
                  <a:pos x="f107" y="f108"/>
                </a:cxn>
                <a:cxn ang="f68">
                  <a:pos x="f109" y="f110"/>
                </a:cxn>
                <a:cxn ang="f68">
                  <a:pos x="f111" y="f112"/>
                </a:cxn>
                <a:cxn ang="f68">
                  <a:pos x="f113" y="f114"/>
                </a:cxn>
                <a:cxn ang="f68">
                  <a:pos x="f115" y="f116"/>
                </a:cxn>
                <a:cxn ang="f68">
                  <a:pos x="f117" y="f118"/>
                </a:cxn>
                <a:cxn ang="f68">
                  <a:pos x="f105" y="f106"/>
                </a:cxn>
              </a:cxnLst>
              <a:rect l="f101" t="f104" r="f102" b="f103"/>
              <a:pathLst>
                <a:path w="87" h="143">
                  <a:moveTo>
                    <a:pt x="f8" y="f9"/>
                  </a:moveTo>
                  <a:cubicBezTo>
                    <a:pt x="f10" y="f11"/>
                    <a:pt x="f12" y="f5"/>
                    <a:pt x="f13" y="f14"/>
                  </a:cubicBezTo>
                  <a:cubicBezTo>
                    <a:pt x="f15" y="f16"/>
                    <a:pt x="f6" y="f17"/>
                    <a:pt x="f18" y="f19"/>
                  </a:cubicBezTo>
                  <a:cubicBezTo>
                    <a:pt x="f20" y="f21"/>
                    <a:pt x="f22" y="f23"/>
                    <a:pt x="f24" y="f7"/>
                  </a:cubicBezTo>
                  <a:cubicBezTo>
                    <a:pt x="f25" y="f26"/>
                    <a:pt x="f27" y="f28"/>
                    <a:pt x="f5" y="f29"/>
                  </a:cubicBezTo>
                  <a:cubicBezTo>
                    <a:pt x="f30" y="f31"/>
                    <a:pt x="f32" y="f6"/>
                    <a:pt x="f27" y="f33"/>
                  </a:cubicBezTo>
                  <a:cubicBezTo>
                    <a:pt x="f10" y="f34"/>
                    <a:pt x="f35" y="f20"/>
                    <a:pt x="f36" y="f37"/>
                  </a:cubicBezTo>
                  <a:cubicBezTo>
                    <a:pt x="f38" y="f39"/>
                    <a:pt x="f40" y="f41"/>
                    <a:pt x="f8" y="f9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39">
              <a:extLst>
                <a:ext uri="{FF2B5EF4-FFF2-40B4-BE49-F238E27FC236}">
                  <a16:creationId xmlns:a16="http://schemas.microsoft.com/office/drawing/2014/main" id="{9640CB88-76A4-7CF9-6A29-3D0F16C113FC}"/>
                </a:ext>
              </a:extLst>
            </p:cNvPr>
            <p:cNvSpPr/>
            <p:nvPr/>
          </p:nvSpPr>
          <p:spPr>
            <a:xfrm>
              <a:off x="351074" y="4572987"/>
              <a:ext cx="264682" cy="2034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3"/>
                <a:gd name="f7" fmla="val 179"/>
                <a:gd name="f8" fmla="val 58"/>
                <a:gd name="f9" fmla="val 131"/>
                <a:gd name="f10" fmla="val 7"/>
                <a:gd name="f11" fmla="val 186"/>
                <a:gd name="f12" fmla="val 40"/>
                <a:gd name="f13" fmla="val 219"/>
                <a:gd name="f14" fmla="val 105"/>
                <a:gd name="f15" fmla="val 133"/>
                <a:gd name="f16" fmla="val 217"/>
                <a:gd name="f17" fmla="val 157"/>
                <a:gd name="f18" fmla="val 182"/>
                <a:gd name="f19" fmla="val 166"/>
                <a:gd name="f20" fmla="val 130"/>
                <a:gd name="f21" fmla="val 24"/>
                <a:gd name="f22" fmla="val 117"/>
                <a:gd name="f23" fmla="val 10"/>
                <a:gd name="f24" fmla="val 65"/>
                <a:gd name="f25" fmla="val 30"/>
                <a:gd name="f26" fmla="val 23"/>
                <a:gd name="f27" fmla="+- 0 0 -90"/>
                <a:gd name="f28" fmla="*/ f3 1 233"/>
                <a:gd name="f29" fmla="*/ f4 1 179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33"/>
                <a:gd name="f38" fmla="*/ f34 1 179"/>
                <a:gd name="f39" fmla="*/ 58 f35 1"/>
                <a:gd name="f40" fmla="*/ 0 f34 1"/>
                <a:gd name="f41" fmla="*/ 219 f35 1"/>
                <a:gd name="f42" fmla="*/ 105 f34 1"/>
                <a:gd name="f43" fmla="*/ 182 f35 1"/>
                <a:gd name="f44" fmla="*/ 166 f34 1"/>
                <a:gd name="f45" fmla="*/ 10 f35 1"/>
                <a:gd name="f46" fmla="*/ 65 f34 1"/>
                <a:gd name="f47" fmla="+- f36 0 f1"/>
                <a:gd name="f48" fmla="*/ f39 1 233"/>
                <a:gd name="f49" fmla="*/ f40 1 179"/>
                <a:gd name="f50" fmla="*/ f41 1 233"/>
                <a:gd name="f51" fmla="*/ f42 1 179"/>
                <a:gd name="f52" fmla="*/ f43 1 233"/>
                <a:gd name="f53" fmla="*/ f44 1 179"/>
                <a:gd name="f54" fmla="*/ f45 1 233"/>
                <a:gd name="f55" fmla="*/ f46 1 179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33" h="179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6" y="f15"/>
                    <a:pt x="f16" y="f17"/>
                    <a:pt x="f18" y="f19"/>
                  </a:cubicBezTo>
                  <a:cubicBezTo>
                    <a:pt x="f20" y="f7"/>
                    <a:pt x="f21" y="f22"/>
                    <a:pt x="f23" y="f24"/>
                  </a:cubicBezTo>
                  <a:cubicBezTo>
                    <a:pt x="f5" y="f25"/>
                    <a:pt x="f26" y="f5"/>
                    <a:pt x="f8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40">
              <a:extLst>
                <a:ext uri="{FF2B5EF4-FFF2-40B4-BE49-F238E27FC236}">
                  <a16:creationId xmlns:a16="http://schemas.microsoft.com/office/drawing/2014/main" id="{94653835-3F29-C196-779F-6A111B8FD8D0}"/>
                </a:ext>
              </a:extLst>
            </p:cNvPr>
            <p:cNvSpPr/>
            <p:nvPr/>
          </p:nvSpPr>
          <p:spPr>
            <a:xfrm>
              <a:off x="1685531" y="4433294"/>
              <a:ext cx="74752" cy="1053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5"/>
                <a:gd name="f7" fmla="val 93"/>
                <a:gd name="f8" fmla="val 35"/>
                <a:gd name="f9" fmla="val 2"/>
                <a:gd name="f10" fmla="val 58"/>
                <a:gd name="f11" fmla="val 36"/>
                <a:gd name="f12" fmla="val 26"/>
                <a:gd name="f13" fmla="val 62"/>
                <a:gd name="f14" fmla="val 32"/>
                <a:gd name="f15" fmla="val 59"/>
                <a:gd name="f16" fmla="+- 0 0 -90"/>
                <a:gd name="f17" fmla="*/ f3 1 65"/>
                <a:gd name="f18" fmla="*/ f4 1 9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65"/>
                <a:gd name="f27" fmla="*/ f23 1 93"/>
                <a:gd name="f28" fmla="*/ 35 f24 1"/>
                <a:gd name="f29" fmla="*/ 93 f23 1"/>
                <a:gd name="f30" fmla="*/ 26 f24 1"/>
                <a:gd name="f31" fmla="*/ 0 f23 1"/>
                <a:gd name="f32" fmla="+- f25 0 f1"/>
                <a:gd name="f33" fmla="*/ f28 1 65"/>
                <a:gd name="f34" fmla="*/ f29 1 93"/>
                <a:gd name="f35" fmla="*/ f30 1 65"/>
                <a:gd name="f36" fmla="*/ f31 1 93"/>
                <a:gd name="f37" fmla="*/ 0 1 f26"/>
                <a:gd name="f38" fmla="*/ f20 1 f26"/>
                <a:gd name="f39" fmla="*/ 0 1 f27"/>
                <a:gd name="f40" fmla="*/ f21 1 f27"/>
                <a:gd name="f41" fmla="*/ f33 1 f26"/>
                <a:gd name="f42" fmla="*/ f34 1 f27"/>
                <a:gd name="f43" fmla="*/ f35 1 f26"/>
                <a:gd name="f44" fmla="*/ f36 1 f27"/>
                <a:gd name="f45" fmla="*/ f37 f17 1"/>
                <a:gd name="f46" fmla="*/ f38 f17 1"/>
                <a:gd name="f47" fmla="*/ f40 f18 1"/>
                <a:gd name="f48" fmla="*/ f39 f18 1"/>
                <a:gd name="f49" fmla="*/ f41 f17 1"/>
                <a:gd name="f50" fmla="*/ f42 f18 1"/>
                <a:gd name="f51" fmla="*/ f43 f17 1"/>
                <a:gd name="f52" fmla="*/ f44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49" y="f50"/>
                </a:cxn>
                <a:cxn ang="f32">
                  <a:pos x="f51" y="f52"/>
                </a:cxn>
                <a:cxn ang="f32">
                  <a:pos x="f49" y="f50"/>
                </a:cxn>
              </a:cxnLst>
              <a:rect l="f45" t="f48" r="f46" b="f47"/>
              <a:pathLst>
                <a:path w="65" h="93">
                  <a:moveTo>
                    <a:pt x="f8" y="f7"/>
                  </a:moveTo>
                  <a:cubicBezTo>
                    <a:pt x="f9" y="f10"/>
                    <a:pt x="f5" y="f11"/>
                    <a:pt x="f12" y="f5"/>
                  </a:cubicBezTo>
                  <a:cubicBezTo>
                    <a:pt x="f13" y="f14"/>
                    <a:pt x="f6" y="f15"/>
                    <a:pt x="f8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41">
              <a:extLst>
                <a:ext uri="{FF2B5EF4-FFF2-40B4-BE49-F238E27FC236}">
                  <a16:creationId xmlns:a16="http://schemas.microsoft.com/office/drawing/2014/main" id="{C94E81FC-CC5B-3B49-AAA4-D0CDA142EA9F}"/>
                </a:ext>
              </a:extLst>
            </p:cNvPr>
            <p:cNvSpPr/>
            <p:nvPr/>
          </p:nvSpPr>
          <p:spPr>
            <a:xfrm>
              <a:off x="863294" y="4726158"/>
              <a:ext cx="273268" cy="27938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9"/>
                <a:gd name="f7" fmla="val 245"/>
                <a:gd name="f8" fmla="val 125"/>
                <a:gd name="f9" fmla="val 1"/>
                <a:gd name="f10" fmla="val 201"/>
                <a:gd name="f11" fmla="val 238"/>
                <a:gd name="f12" fmla="val 28"/>
                <a:gd name="f13" fmla="val 87"/>
                <a:gd name="f14" fmla="val 174"/>
                <a:gd name="f15" fmla="val 186"/>
                <a:gd name="f16" fmla="val 122"/>
                <a:gd name="f17" fmla="val 244"/>
                <a:gd name="f18" fmla="val 56"/>
                <a:gd name="f19" fmla="val 243"/>
                <a:gd name="f20" fmla="val 175"/>
                <a:gd name="f21" fmla="val 95"/>
                <a:gd name="f22" fmla="val 34"/>
                <a:gd name="f23" fmla="val 44"/>
                <a:gd name="f24" fmla="+- 0 0 -90"/>
                <a:gd name="f25" fmla="*/ f3 1 239"/>
                <a:gd name="f26" fmla="*/ f4 1 245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239"/>
                <a:gd name="f35" fmla="*/ f31 1 245"/>
                <a:gd name="f36" fmla="*/ 125 f32 1"/>
                <a:gd name="f37" fmla="*/ 1 f31 1"/>
                <a:gd name="f38" fmla="*/ 238 f32 1"/>
                <a:gd name="f39" fmla="*/ 87 f31 1"/>
                <a:gd name="f40" fmla="*/ 122 f32 1"/>
                <a:gd name="f41" fmla="*/ 244 f31 1"/>
                <a:gd name="f42" fmla="*/ 1 f32 1"/>
                <a:gd name="f43" fmla="*/ 95 f31 1"/>
                <a:gd name="f44" fmla="+- f33 0 f1"/>
                <a:gd name="f45" fmla="*/ f36 1 239"/>
                <a:gd name="f46" fmla="*/ f37 1 245"/>
                <a:gd name="f47" fmla="*/ f38 1 239"/>
                <a:gd name="f48" fmla="*/ f39 1 245"/>
                <a:gd name="f49" fmla="*/ f40 1 239"/>
                <a:gd name="f50" fmla="*/ f41 1 245"/>
                <a:gd name="f51" fmla="*/ f42 1 239"/>
                <a:gd name="f52" fmla="*/ f43 1 245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239" h="245">
                  <a:moveTo>
                    <a:pt x="f8" y="f9"/>
                  </a:moveTo>
                  <a:cubicBezTo>
                    <a:pt x="f10" y="f5"/>
                    <a:pt x="f11" y="f12"/>
                    <a:pt x="f11" y="f13"/>
                  </a:cubicBezTo>
                  <a:cubicBezTo>
                    <a:pt x="f6" y="f14"/>
                    <a:pt x="f15" y="f7"/>
                    <a:pt x="f16" y="f17"/>
                  </a:cubicBezTo>
                  <a:cubicBezTo>
                    <a:pt x="f18" y="f19"/>
                    <a:pt x="f5" y="f20"/>
                    <a:pt x="f9" y="f21"/>
                  </a:cubicBezTo>
                  <a:cubicBezTo>
                    <a:pt x="f9" y="f22"/>
                    <a:pt x="f23" y="f9"/>
                    <a:pt x="f8" y="f9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42">
              <a:extLst>
                <a:ext uri="{FF2B5EF4-FFF2-40B4-BE49-F238E27FC236}">
                  <a16:creationId xmlns:a16="http://schemas.microsoft.com/office/drawing/2014/main" id="{C6EFFDB5-D79F-E046-51B4-499A4615BF89}"/>
                </a:ext>
              </a:extLst>
            </p:cNvPr>
            <p:cNvSpPr/>
            <p:nvPr/>
          </p:nvSpPr>
          <p:spPr>
            <a:xfrm>
              <a:off x="927009" y="4592592"/>
              <a:ext cx="100483" cy="1200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"/>
                <a:gd name="f7" fmla="val 105"/>
                <a:gd name="f8" fmla="val 54"/>
                <a:gd name="f9" fmla="val 20"/>
                <a:gd name="f10" fmla="val 30"/>
                <a:gd name="f11" fmla="val 33"/>
                <a:gd name="f12" fmla="val 1"/>
                <a:gd name="f13" fmla="val 47"/>
                <a:gd name="f14" fmla="val 82"/>
                <a:gd name="f15" fmla="val 34"/>
                <a:gd name="f16" fmla="val 85"/>
                <a:gd name="f17" fmla="val 60"/>
                <a:gd name="f18" fmla="val 86"/>
                <a:gd name="f19" fmla="val 72"/>
                <a:gd name="f20" fmla="val 106"/>
                <a:gd name="f21" fmla="val 46"/>
                <a:gd name="f22" fmla="val 100"/>
                <a:gd name="f23" fmla="val 31"/>
                <a:gd name="f24" fmla="val 97"/>
                <a:gd name="f25" fmla="val 19"/>
                <a:gd name="f26" fmla="val 75"/>
                <a:gd name="f27" fmla="+- 0 0 -90"/>
                <a:gd name="f28" fmla="*/ f3 1 88"/>
                <a:gd name="f29" fmla="*/ f4 1 105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88"/>
                <a:gd name="f38" fmla="*/ f34 1 105"/>
                <a:gd name="f39" fmla="*/ 0 f35 1"/>
                <a:gd name="f40" fmla="*/ 54 f34 1"/>
                <a:gd name="f41" fmla="*/ 47 f35 1"/>
                <a:gd name="f42" fmla="*/ 1 f34 1"/>
                <a:gd name="f43" fmla="*/ 85 f35 1"/>
                <a:gd name="f44" fmla="*/ 60 f34 1"/>
                <a:gd name="f45" fmla="*/ 46 f35 1"/>
                <a:gd name="f46" fmla="*/ 100 f34 1"/>
                <a:gd name="f47" fmla="+- f36 0 f1"/>
                <a:gd name="f48" fmla="*/ f39 1 88"/>
                <a:gd name="f49" fmla="*/ f40 1 106"/>
                <a:gd name="f50" fmla="*/ f41 1 88"/>
                <a:gd name="f51" fmla="*/ f42 1 106"/>
                <a:gd name="f52" fmla="*/ f43 1 88"/>
                <a:gd name="f53" fmla="*/ f44 1 106"/>
                <a:gd name="f54" fmla="*/ f45 1 88"/>
                <a:gd name="f55" fmla="*/ f46 1 106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88" h="105">
                  <a:moveTo>
                    <a:pt x="f5" y="f8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5"/>
                    <a:pt x="f14" y="f15"/>
                    <a:pt x="f16" y="f17"/>
                  </a:cubicBezTo>
                  <a:cubicBezTo>
                    <a:pt x="f6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5" y="f8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43">
              <a:extLst>
                <a:ext uri="{FF2B5EF4-FFF2-40B4-BE49-F238E27FC236}">
                  <a16:creationId xmlns:a16="http://schemas.microsoft.com/office/drawing/2014/main" id="{0C1FAFF1-55D4-EB8B-6889-2B74BABCE5DE}"/>
                </a:ext>
              </a:extLst>
            </p:cNvPr>
            <p:cNvSpPr/>
            <p:nvPr/>
          </p:nvSpPr>
          <p:spPr>
            <a:xfrm>
              <a:off x="1032394" y="4610971"/>
              <a:ext cx="93131" cy="1090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2"/>
                <a:gd name="f7" fmla="val 96"/>
                <a:gd name="f8" fmla="val 48"/>
                <a:gd name="f9" fmla="val 15"/>
                <a:gd name="f10" fmla="val 26"/>
                <a:gd name="f11" fmla="val 25"/>
                <a:gd name="f12" fmla="val 13"/>
                <a:gd name="f13" fmla="val 34"/>
                <a:gd name="f14" fmla="val 49"/>
                <a:gd name="f15" fmla="val 21"/>
                <a:gd name="f16" fmla="val 67"/>
                <a:gd name="f17" fmla="val 40"/>
                <a:gd name="f18" fmla="val 79"/>
                <a:gd name="f19" fmla="val 63"/>
                <a:gd name="f20" fmla="val 68"/>
                <a:gd name="f21" fmla="val 64"/>
                <a:gd name="f22" fmla="val 84"/>
                <a:gd name="f23" fmla="val 56"/>
                <a:gd name="f24" fmla="val 39"/>
                <a:gd name="f25" fmla="val 81"/>
                <a:gd name="f26" fmla="val 22"/>
                <a:gd name="f27" fmla="+- 0 0 -90"/>
                <a:gd name="f28" fmla="*/ f3 1 82"/>
                <a:gd name="f29" fmla="*/ f4 1 96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82"/>
                <a:gd name="f38" fmla="*/ f34 1 96"/>
                <a:gd name="f39" fmla="*/ 0 f35 1"/>
                <a:gd name="f40" fmla="*/ 48 f34 1"/>
                <a:gd name="f41" fmla="*/ 34 f35 1"/>
                <a:gd name="f42" fmla="*/ 0 f34 1"/>
                <a:gd name="f43" fmla="*/ 79 f35 1"/>
                <a:gd name="f44" fmla="*/ 63 f34 1"/>
                <a:gd name="f45" fmla="*/ 56 f35 1"/>
                <a:gd name="f46" fmla="*/ 96 f34 1"/>
                <a:gd name="f47" fmla="+- f36 0 f1"/>
                <a:gd name="f48" fmla="*/ f39 1 82"/>
                <a:gd name="f49" fmla="*/ f40 1 96"/>
                <a:gd name="f50" fmla="*/ f41 1 82"/>
                <a:gd name="f51" fmla="*/ f42 1 96"/>
                <a:gd name="f52" fmla="*/ f43 1 82"/>
                <a:gd name="f53" fmla="*/ f44 1 96"/>
                <a:gd name="f54" fmla="*/ f45 1 82"/>
                <a:gd name="f55" fmla="*/ f46 1 96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82" h="96">
                  <a:moveTo>
                    <a:pt x="f5" y="f8"/>
                  </a:moveTo>
                  <a:cubicBezTo>
                    <a:pt x="f9" y="f10"/>
                    <a:pt x="f11" y="f12"/>
                    <a:pt x="f13" y="f5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6" y="f20"/>
                    <a:pt x="f21" y="f22"/>
                    <a:pt x="f23" y="f7"/>
                  </a:cubicBezTo>
                  <a:cubicBezTo>
                    <a:pt x="f24" y="f25"/>
                    <a:pt x="f26" y="f16"/>
                    <a:pt x="f5" y="f8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44">
              <a:extLst>
                <a:ext uri="{FF2B5EF4-FFF2-40B4-BE49-F238E27FC236}">
                  <a16:creationId xmlns:a16="http://schemas.microsoft.com/office/drawing/2014/main" id="{E20B5DF1-5EE3-38E8-834F-C787CD42B053}"/>
                </a:ext>
              </a:extLst>
            </p:cNvPr>
            <p:cNvSpPr/>
            <p:nvPr/>
          </p:nvSpPr>
          <p:spPr>
            <a:xfrm>
              <a:off x="852257" y="4621999"/>
              <a:ext cx="89455" cy="1127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8"/>
                <a:gd name="f7" fmla="val 99"/>
                <a:gd name="f8" fmla="val 55"/>
                <a:gd name="f9" fmla="val 56"/>
                <a:gd name="f10" fmla="val 73"/>
                <a:gd name="f11" fmla="val 40"/>
                <a:gd name="f12" fmla="val 86"/>
                <a:gd name="f13" fmla="val 24"/>
                <a:gd name="f14" fmla="val 16"/>
                <a:gd name="f15" fmla="val 87"/>
                <a:gd name="f16" fmla="val 72"/>
                <a:gd name="f17" fmla="val 2"/>
                <a:gd name="f18" fmla="val 64"/>
                <a:gd name="f19" fmla="val 10"/>
                <a:gd name="f20" fmla="val 41"/>
                <a:gd name="f21" fmla="val 26"/>
                <a:gd name="f22" fmla="val 21"/>
                <a:gd name="f23" fmla="val 39"/>
                <a:gd name="f24" fmla="val 50"/>
                <a:gd name="f25" fmla="val 15"/>
                <a:gd name="f26" fmla="val 60"/>
                <a:gd name="f27" fmla="val 30"/>
                <a:gd name="f28" fmla="+- 0 0 -90"/>
                <a:gd name="f29" fmla="*/ f3 1 78"/>
                <a:gd name="f30" fmla="*/ f4 1 99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78"/>
                <a:gd name="f39" fmla="*/ f35 1 99"/>
                <a:gd name="f40" fmla="*/ 78 f36 1"/>
                <a:gd name="f41" fmla="*/ 55 f35 1"/>
                <a:gd name="f42" fmla="*/ 24 f36 1"/>
                <a:gd name="f43" fmla="*/ 99 f35 1"/>
                <a:gd name="f44" fmla="*/ 2 f36 1"/>
                <a:gd name="f45" fmla="*/ 64 f35 1"/>
                <a:gd name="f46" fmla="*/ 39 f36 1"/>
                <a:gd name="f47" fmla="*/ 0 f35 1"/>
                <a:gd name="f48" fmla="+- f37 0 f1"/>
                <a:gd name="f49" fmla="*/ f40 1 78"/>
                <a:gd name="f50" fmla="*/ f41 1 99"/>
                <a:gd name="f51" fmla="*/ f42 1 78"/>
                <a:gd name="f52" fmla="*/ f43 1 99"/>
                <a:gd name="f53" fmla="*/ f44 1 78"/>
                <a:gd name="f54" fmla="*/ f45 1 99"/>
                <a:gd name="f55" fmla="*/ f46 1 78"/>
                <a:gd name="f56" fmla="*/ f47 1 99"/>
                <a:gd name="f57" fmla="*/ 0 1 f38"/>
                <a:gd name="f58" fmla="*/ f32 1 f38"/>
                <a:gd name="f59" fmla="*/ 0 1 f39"/>
                <a:gd name="f60" fmla="*/ f33 1 f39"/>
                <a:gd name="f61" fmla="*/ f49 1 f38"/>
                <a:gd name="f62" fmla="*/ f50 1 f39"/>
                <a:gd name="f63" fmla="*/ f51 1 f38"/>
                <a:gd name="f64" fmla="*/ f52 1 f39"/>
                <a:gd name="f65" fmla="*/ f53 1 f38"/>
                <a:gd name="f66" fmla="*/ f54 1 f39"/>
                <a:gd name="f67" fmla="*/ f55 1 f38"/>
                <a:gd name="f68" fmla="*/ f56 1 f39"/>
                <a:gd name="f69" fmla="*/ f57 f29 1"/>
                <a:gd name="f70" fmla="*/ f58 f29 1"/>
                <a:gd name="f71" fmla="*/ f60 f30 1"/>
                <a:gd name="f72" fmla="*/ f59 f30 1"/>
                <a:gd name="f73" fmla="*/ f61 f29 1"/>
                <a:gd name="f74" fmla="*/ f62 f30 1"/>
                <a:gd name="f75" fmla="*/ f63 f29 1"/>
                <a:gd name="f76" fmla="*/ f64 f30 1"/>
                <a:gd name="f77" fmla="*/ f65 f29 1"/>
                <a:gd name="f78" fmla="*/ f66 f30 1"/>
                <a:gd name="f79" fmla="*/ f67 f29 1"/>
                <a:gd name="f80" fmla="*/ f68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3" y="f74"/>
                </a:cxn>
                <a:cxn ang="f48">
                  <a:pos x="f75" y="f76"/>
                </a:cxn>
                <a:cxn ang="f48">
                  <a:pos x="f77" y="f78"/>
                </a:cxn>
                <a:cxn ang="f48">
                  <a:pos x="f79" y="f80"/>
                </a:cxn>
                <a:cxn ang="f48">
                  <a:pos x="f73" y="f74"/>
                </a:cxn>
              </a:cxnLst>
              <a:rect l="f69" t="f72" r="f70" b="f71"/>
              <a:pathLst>
                <a:path w="78" h="99">
                  <a:moveTo>
                    <a:pt x="f6" y="f8"/>
                  </a:moveTo>
                  <a:cubicBezTo>
                    <a:pt x="f9" y="f10"/>
                    <a:pt x="f11" y="f12"/>
                    <a:pt x="f13" y="f7"/>
                  </a:cubicBezTo>
                  <a:cubicBezTo>
                    <a:pt x="f14" y="f15"/>
                    <a:pt x="f5" y="f16"/>
                    <a:pt x="f17" y="f18"/>
                  </a:cubicBezTo>
                  <a:cubicBezTo>
                    <a:pt x="f19" y="f20"/>
                    <a:pt x="f21" y="f22"/>
                    <a:pt x="f23" y="f5"/>
                  </a:cubicBezTo>
                  <a:cubicBezTo>
                    <a:pt x="f24" y="f25"/>
                    <a:pt x="f26" y="f27"/>
                    <a:pt x="f6" y="f8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45">
              <a:extLst>
                <a:ext uri="{FF2B5EF4-FFF2-40B4-BE49-F238E27FC236}">
                  <a16:creationId xmlns:a16="http://schemas.microsoft.com/office/drawing/2014/main" id="{C70FC8B9-1A89-0157-1F87-4AFC63A95BD4}"/>
                </a:ext>
              </a:extLst>
            </p:cNvPr>
            <p:cNvSpPr/>
            <p:nvPr/>
          </p:nvSpPr>
          <p:spPr>
            <a:xfrm>
              <a:off x="953966" y="3890442"/>
              <a:ext cx="314928" cy="2083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6"/>
                <a:gd name="f7" fmla="val 183"/>
                <a:gd name="f8" fmla="val 25"/>
                <a:gd name="f9" fmla="val 56"/>
                <a:gd name="f10" fmla="val 28"/>
                <a:gd name="f11" fmla="val 74"/>
                <a:gd name="f12" fmla="val 30"/>
                <a:gd name="f13" fmla="val 92"/>
                <a:gd name="f14" fmla="val 35"/>
                <a:gd name="f15" fmla="val 109"/>
                <a:gd name="f16" fmla="val 44"/>
                <a:gd name="f17" fmla="val 146"/>
                <a:gd name="f18" fmla="val 86"/>
                <a:gd name="f19" fmla="val 163"/>
                <a:gd name="f20" fmla="val 118"/>
                <a:gd name="f21" fmla="val 143"/>
                <a:gd name="f22" fmla="val 144"/>
                <a:gd name="f23" fmla="val 127"/>
                <a:gd name="f24" fmla="val 142"/>
                <a:gd name="f25" fmla="val 99"/>
                <a:gd name="f26" fmla="val 116"/>
                <a:gd name="f27" fmla="val 81"/>
                <a:gd name="f28" fmla="val 98"/>
                <a:gd name="f29" fmla="val 68"/>
                <a:gd name="f30" fmla="val 83"/>
                <a:gd name="f31" fmla="val 52"/>
                <a:gd name="f32" fmla="val 66"/>
                <a:gd name="f33" fmla="val 37"/>
                <a:gd name="f34" fmla="val 90"/>
                <a:gd name="f35" fmla="val 113"/>
                <a:gd name="f36" fmla="val 12"/>
                <a:gd name="f37" fmla="val 138"/>
                <a:gd name="f38" fmla="val 4"/>
                <a:gd name="f39" fmla="val 150"/>
                <a:gd name="f40" fmla="val 165"/>
                <a:gd name="f41" fmla="val 2"/>
                <a:gd name="f42" fmla="val 177"/>
                <a:gd name="f43" fmla="val 6"/>
                <a:gd name="f44" fmla="val 212"/>
                <a:gd name="f45" fmla="val 14"/>
                <a:gd name="f46" fmla="val 219"/>
                <a:gd name="f47" fmla="val 34"/>
                <a:gd name="f48" fmla="val 193"/>
                <a:gd name="f49" fmla="val 58"/>
                <a:gd name="f50" fmla="val 171"/>
                <a:gd name="f51" fmla="val 78"/>
                <a:gd name="f52" fmla="val 148"/>
                <a:gd name="f53" fmla="val 96"/>
                <a:gd name="f54" fmla="val 172"/>
                <a:gd name="f55" fmla="val 179"/>
                <a:gd name="f56" fmla="val 137"/>
                <a:gd name="f57" fmla="val 202"/>
                <a:gd name="f58" fmla="val 145"/>
                <a:gd name="f59" fmla="val 213"/>
                <a:gd name="f60" fmla="val 141"/>
                <a:gd name="f61" fmla="val 248"/>
                <a:gd name="f62" fmla="val 126"/>
                <a:gd name="f63" fmla="val 242"/>
                <a:gd name="f64" fmla="val 95"/>
                <a:gd name="f65" fmla="val 236"/>
                <a:gd name="f66" fmla="val 65"/>
                <a:gd name="f67" fmla="val 235"/>
                <a:gd name="f68" fmla="val 237"/>
                <a:gd name="f69" fmla="val 50"/>
                <a:gd name="f70" fmla="val 238"/>
                <a:gd name="f71" fmla="val 39"/>
                <a:gd name="f72" fmla="val 269"/>
                <a:gd name="f73" fmla="val 67"/>
                <a:gd name="f74" fmla="val 106"/>
                <a:gd name="f75" fmla="val 255"/>
                <a:gd name="f76" fmla="val 234"/>
                <a:gd name="f77" fmla="val 170"/>
                <a:gd name="f78" fmla="val 206"/>
                <a:gd name="f79" fmla="val 160"/>
                <a:gd name="f80" fmla="val 158"/>
                <a:gd name="f81" fmla="val 133"/>
                <a:gd name="f82" fmla="val 63"/>
                <a:gd name="f83" fmla="val 33"/>
                <a:gd name="f84" fmla="val 157"/>
                <a:gd name="f85" fmla="val 130"/>
                <a:gd name="f86" fmla="val 16"/>
                <a:gd name="f87" fmla="val 20"/>
                <a:gd name="f88" fmla="val 57"/>
                <a:gd name="f89" fmla="+- 0 0 -90"/>
                <a:gd name="f90" fmla="*/ f3 1 276"/>
                <a:gd name="f91" fmla="*/ f4 1 183"/>
                <a:gd name="f92" fmla="val f5"/>
                <a:gd name="f93" fmla="val f6"/>
                <a:gd name="f94" fmla="val f7"/>
                <a:gd name="f95" fmla="*/ f89 f0 1"/>
                <a:gd name="f96" fmla="+- f94 0 f92"/>
                <a:gd name="f97" fmla="+- f93 0 f92"/>
                <a:gd name="f98" fmla="*/ f95 1 f2"/>
                <a:gd name="f99" fmla="*/ f97 1 276"/>
                <a:gd name="f100" fmla="*/ f96 1 183"/>
                <a:gd name="f101" fmla="*/ 25 f97 1"/>
                <a:gd name="f102" fmla="*/ 56 f96 1"/>
                <a:gd name="f103" fmla="*/ 35 f97 1"/>
                <a:gd name="f104" fmla="*/ 109 f96 1"/>
                <a:gd name="f105" fmla="*/ 118 f97 1"/>
                <a:gd name="f106" fmla="*/ 143 f96 1"/>
                <a:gd name="f107" fmla="*/ 116 f97 1"/>
                <a:gd name="f108" fmla="*/ 81 f96 1"/>
                <a:gd name="f109" fmla="*/ 66 f97 1"/>
                <a:gd name="f110" fmla="*/ 37 f96 1"/>
                <a:gd name="f111" fmla="*/ 138 f97 1"/>
                <a:gd name="f112" fmla="*/ 4 f96 1"/>
                <a:gd name="f113" fmla="*/ 177 f97 1"/>
                <a:gd name="f114" fmla="*/ 6 f96 1"/>
                <a:gd name="f115" fmla="*/ 193 f97 1"/>
                <a:gd name="f116" fmla="*/ 58 f96 1"/>
                <a:gd name="f117" fmla="*/ 172 f97 1"/>
                <a:gd name="f118" fmla="*/ 127 f96 1"/>
                <a:gd name="f119" fmla="*/ 213 f97 1"/>
                <a:gd name="f120" fmla="*/ 141 f96 1"/>
                <a:gd name="f121" fmla="*/ 236 f97 1"/>
                <a:gd name="f122" fmla="*/ 65 f96 1"/>
                <a:gd name="f123" fmla="*/ 238 f97 1"/>
                <a:gd name="f124" fmla="*/ 39 f96 1"/>
                <a:gd name="f125" fmla="*/ 255 f97 1"/>
                <a:gd name="f126" fmla="*/ 138 f96 1"/>
                <a:gd name="f127" fmla="*/ 171 f97 1"/>
                <a:gd name="f128" fmla="*/ 163 f96 1"/>
                <a:gd name="f129" fmla="*/ 133 f97 1"/>
                <a:gd name="f130" fmla="*/ 165 f96 1"/>
                <a:gd name="f131" fmla="*/ 33 f97 1"/>
                <a:gd name="f132" fmla="*/ 157 f96 1"/>
                <a:gd name="f133" fmla="*/ 12 f97 1"/>
                <a:gd name="f134" fmla="+- f98 0 f1"/>
                <a:gd name="f135" fmla="*/ f101 1 276"/>
                <a:gd name="f136" fmla="*/ f102 1 183"/>
                <a:gd name="f137" fmla="*/ f103 1 276"/>
                <a:gd name="f138" fmla="*/ f104 1 183"/>
                <a:gd name="f139" fmla="*/ f105 1 276"/>
                <a:gd name="f140" fmla="*/ f106 1 183"/>
                <a:gd name="f141" fmla="*/ f107 1 276"/>
                <a:gd name="f142" fmla="*/ f108 1 183"/>
                <a:gd name="f143" fmla="*/ f109 1 276"/>
                <a:gd name="f144" fmla="*/ f110 1 183"/>
                <a:gd name="f145" fmla="*/ f111 1 276"/>
                <a:gd name="f146" fmla="*/ f112 1 183"/>
                <a:gd name="f147" fmla="*/ f113 1 276"/>
                <a:gd name="f148" fmla="*/ f114 1 183"/>
                <a:gd name="f149" fmla="*/ f115 1 276"/>
                <a:gd name="f150" fmla="*/ f116 1 183"/>
                <a:gd name="f151" fmla="*/ f117 1 276"/>
                <a:gd name="f152" fmla="*/ f118 1 183"/>
                <a:gd name="f153" fmla="*/ f119 1 276"/>
                <a:gd name="f154" fmla="*/ f120 1 183"/>
                <a:gd name="f155" fmla="*/ f121 1 276"/>
                <a:gd name="f156" fmla="*/ f122 1 183"/>
                <a:gd name="f157" fmla="*/ f123 1 276"/>
                <a:gd name="f158" fmla="*/ f124 1 183"/>
                <a:gd name="f159" fmla="*/ f125 1 276"/>
                <a:gd name="f160" fmla="*/ f126 1 183"/>
                <a:gd name="f161" fmla="*/ f127 1 276"/>
                <a:gd name="f162" fmla="*/ f128 1 183"/>
                <a:gd name="f163" fmla="*/ f129 1 276"/>
                <a:gd name="f164" fmla="*/ f130 1 183"/>
                <a:gd name="f165" fmla="*/ f131 1 276"/>
                <a:gd name="f166" fmla="*/ f132 1 183"/>
                <a:gd name="f167" fmla="*/ f133 1 276"/>
                <a:gd name="f168" fmla="*/ 0 1 f99"/>
                <a:gd name="f169" fmla="*/ f93 1 f99"/>
                <a:gd name="f170" fmla="*/ 0 1 f100"/>
                <a:gd name="f171" fmla="*/ f94 1 f100"/>
                <a:gd name="f172" fmla="*/ f135 1 f99"/>
                <a:gd name="f173" fmla="*/ f136 1 f100"/>
                <a:gd name="f174" fmla="*/ f137 1 f99"/>
                <a:gd name="f175" fmla="*/ f138 1 f100"/>
                <a:gd name="f176" fmla="*/ f139 1 f99"/>
                <a:gd name="f177" fmla="*/ f140 1 f100"/>
                <a:gd name="f178" fmla="*/ f141 1 f99"/>
                <a:gd name="f179" fmla="*/ f142 1 f100"/>
                <a:gd name="f180" fmla="*/ f143 1 f99"/>
                <a:gd name="f181" fmla="*/ f144 1 f100"/>
                <a:gd name="f182" fmla="*/ f145 1 f99"/>
                <a:gd name="f183" fmla="*/ f146 1 f100"/>
                <a:gd name="f184" fmla="*/ f147 1 f99"/>
                <a:gd name="f185" fmla="*/ f148 1 f100"/>
                <a:gd name="f186" fmla="*/ f149 1 f99"/>
                <a:gd name="f187" fmla="*/ f150 1 f100"/>
                <a:gd name="f188" fmla="*/ f151 1 f99"/>
                <a:gd name="f189" fmla="*/ f152 1 f100"/>
                <a:gd name="f190" fmla="*/ f153 1 f99"/>
                <a:gd name="f191" fmla="*/ f154 1 f100"/>
                <a:gd name="f192" fmla="*/ f155 1 f99"/>
                <a:gd name="f193" fmla="*/ f156 1 f100"/>
                <a:gd name="f194" fmla="*/ f157 1 f99"/>
                <a:gd name="f195" fmla="*/ f158 1 f100"/>
                <a:gd name="f196" fmla="*/ f159 1 f99"/>
                <a:gd name="f197" fmla="*/ f160 1 f100"/>
                <a:gd name="f198" fmla="*/ f161 1 f99"/>
                <a:gd name="f199" fmla="*/ f162 1 f100"/>
                <a:gd name="f200" fmla="*/ f163 1 f99"/>
                <a:gd name="f201" fmla="*/ f164 1 f100"/>
                <a:gd name="f202" fmla="*/ f165 1 f99"/>
                <a:gd name="f203" fmla="*/ f166 1 f100"/>
                <a:gd name="f204" fmla="*/ f167 1 f99"/>
                <a:gd name="f205" fmla="*/ f168 f90 1"/>
                <a:gd name="f206" fmla="*/ f169 f90 1"/>
                <a:gd name="f207" fmla="*/ f171 f91 1"/>
                <a:gd name="f208" fmla="*/ f170 f91 1"/>
                <a:gd name="f209" fmla="*/ f172 f90 1"/>
                <a:gd name="f210" fmla="*/ f173 f91 1"/>
                <a:gd name="f211" fmla="*/ f174 f90 1"/>
                <a:gd name="f212" fmla="*/ f175 f91 1"/>
                <a:gd name="f213" fmla="*/ f176 f90 1"/>
                <a:gd name="f214" fmla="*/ f177 f91 1"/>
                <a:gd name="f215" fmla="*/ f178 f90 1"/>
                <a:gd name="f216" fmla="*/ f179 f91 1"/>
                <a:gd name="f217" fmla="*/ f180 f90 1"/>
                <a:gd name="f218" fmla="*/ f181 f91 1"/>
                <a:gd name="f219" fmla="*/ f182 f90 1"/>
                <a:gd name="f220" fmla="*/ f183 f91 1"/>
                <a:gd name="f221" fmla="*/ f184 f90 1"/>
                <a:gd name="f222" fmla="*/ f185 f91 1"/>
                <a:gd name="f223" fmla="*/ f186 f90 1"/>
                <a:gd name="f224" fmla="*/ f187 f91 1"/>
                <a:gd name="f225" fmla="*/ f188 f90 1"/>
                <a:gd name="f226" fmla="*/ f189 f91 1"/>
                <a:gd name="f227" fmla="*/ f190 f90 1"/>
                <a:gd name="f228" fmla="*/ f191 f91 1"/>
                <a:gd name="f229" fmla="*/ f192 f90 1"/>
                <a:gd name="f230" fmla="*/ f193 f91 1"/>
                <a:gd name="f231" fmla="*/ f194 f90 1"/>
                <a:gd name="f232" fmla="*/ f195 f91 1"/>
                <a:gd name="f233" fmla="*/ f196 f90 1"/>
                <a:gd name="f234" fmla="*/ f197 f91 1"/>
                <a:gd name="f235" fmla="*/ f198 f90 1"/>
                <a:gd name="f236" fmla="*/ f199 f91 1"/>
                <a:gd name="f237" fmla="*/ f200 f90 1"/>
                <a:gd name="f238" fmla="*/ f201 f91 1"/>
                <a:gd name="f239" fmla="*/ f202 f90 1"/>
                <a:gd name="f240" fmla="*/ f203 f91 1"/>
                <a:gd name="f241" fmla="*/ f204 f9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4">
                  <a:pos x="f209" y="f210"/>
                </a:cxn>
                <a:cxn ang="f134">
                  <a:pos x="f211" y="f212"/>
                </a:cxn>
                <a:cxn ang="f134">
                  <a:pos x="f213" y="f214"/>
                </a:cxn>
                <a:cxn ang="f134">
                  <a:pos x="f215" y="f216"/>
                </a:cxn>
                <a:cxn ang="f134">
                  <a:pos x="f217" y="f218"/>
                </a:cxn>
                <a:cxn ang="f134">
                  <a:pos x="f219" y="f220"/>
                </a:cxn>
                <a:cxn ang="f134">
                  <a:pos x="f221" y="f222"/>
                </a:cxn>
                <a:cxn ang="f134">
                  <a:pos x="f223" y="f224"/>
                </a:cxn>
                <a:cxn ang="f134">
                  <a:pos x="f225" y="f226"/>
                </a:cxn>
                <a:cxn ang="f134">
                  <a:pos x="f227" y="f228"/>
                </a:cxn>
                <a:cxn ang="f134">
                  <a:pos x="f229" y="f230"/>
                </a:cxn>
                <a:cxn ang="f134">
                  <a:pos x="f231" y="f232"/>
                </a:cxn>
                <a:cxn ang="f134">
                  <a:pos x="f233" y="f234"/>
                </a:cxn>
                <a:cxn ang="f134">
                  <a:pos x="f235" y="f236"/>
                </a:cxn>
                <a:cxn ang="f134">
                  <a:pos x="f237" y="f238"/>
                </a:cxn>
                <a:cxn ang="f134">
                  <a:pos x="f239" y="f240"/>
                </a:cxn>
                <a:cxn ang="f134">
                  <a:pos x="f241" y="f224"/>
                </a:cxn>
                <a:cxn ang="f134">
                  <a:pos x="f209" y="f210"/>
                </a:cxn>
              </a:cxnLst>
              <a:rect l="f205" t="f208" r="f206" b="f207"/>
              <a:pathLst>
                <a:path w="276" h="183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8"/>
                    <a:pt x="f35" y="f36"/>
                    <a:pt x="f37" y="f38"/>
                  </a:cubicBezTo>
                  <a:cubicBezTo>
                    <a:pt x="f39" y="f5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23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49"/>
                    <a:pt x="f68" y="f69"/>
                    <a:pt x="f70" y="f71"/>
                  </a:cubicBezTo>
                  <a:cubicBezTo>
                    <a:pt x="f72" y="f73"/>
                    <a:pt x="f6" y="f74"/>
                    <a:pt x="f75" y="f37"/>
                  </a:cubicBezTo>
                  <a:cubicBezTo>
                    <a:pt x="f76" y="f77"/>
                    <a:pt x="f78" y="f42"/>
                    <a:pt x="f50" y="f19"/>
                  </a:cubicBezTo>
                  <a:cubicBezTo>
                    <a:pt x="f79" y="f80"/>
                    <a:pt x="f22" y="f79"/>
                    <a:pt x="f81" y="f40"/>
                  </a:cubicBezTo>
                  <a:cubicBezTo>
                    <a:pt x="f28" y="f2"/>
                    <a:pt x="f82" y="f7"/>
                    <a:pt x="f83" y="f84"/>
                  </a:cubicBezTo>
                  <a:cubicBezTo>
                    <a:pt x="f38" y="f85"/>
                    <a:pt x="f5" y="f64"/>
                    <a:pt x="f36" y="f49"/>
                  </a:cubicBezTo>
                  <a:cubicBezTo>
                    <a:pt x="f86" y="f49"/>
                    <a:pt x="f87" y="f88"/>
                    <a:pt x="f8" y="f9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pic>
        <p:nvPicPr>
          <p:cNvPr id="16" name="Imagen 50">
            <a:extLst>
              <a:ext uri="{FF2B5EF4-FFF2-40B4-BE49-F238E27FC236}">
                <a16:creationId xmlns:a16="http://schemas.microsoft.com/office/drawing/2014/main" id="{7A76105F-4E54-2BFC-719C-7A9EC3AA7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777" y="1023030"/>
            <a:ext cx="1518214" cy="224627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7" name="Freeform 9">
            <a:extLst>
              <a:ext uri="{FF2B5EF4-FFF2-40B4-BE49-F238E27FC236}">
                <a16:creationId xmlns:a16="http://schemas.microsoft.com/office/drawing/2014/main" id="{1FD4CF11-5B00-4D07-BE59-AB5A138B5D19}"/>
              </a:ext>
            </a:extLst>
          </p:cNvPr>
          <p:cNvSpPr/>
          <p:nvPr/>
        </p:nvSpPr>
        <p:spPr>
          <a:xfrm>
            <a:off x="3886200" y="622304"/>
            <a:ext cx="1568452" cy="139700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50"/>
              <a:gd name="f7" fmla="val 845"/>
              <a:gd name="f8" fmla="val 618"/>
              <a:gd name="f9" fmla="val 844"/>
              <a:gd name="f10" fmla="val 598"/>
              <a:gd name="f11" fmla="val 816"/>
              <a:gd name="f12" fmla="val 578"/>
              <a:gd name="f13" fmla="val 809"/>
              <a:gd name="f14" fmla="val 543"/>
              <a:gd name="f15" fmla="val 820"/>
              <a:gd name="f16" fmla="val 529"/>
              <a:gd name="f17" fmla="val 825"/>
              <a:gd name="f18" fmla="val 515"/>
              <a:gd name="f19" fmla="val 832"/>
              <a:gd name="f20" fmla="val 502"/>
              <a:gd name="f21" fmla="val 839"/>
              <a:gd name="f22" fmla="val 497"/>
              <a:gd name="f23" fmla="val 842"/>
              <a:gd name="f24" fmla="val 494"/>
              <a:gd name="f25" fmla="val 488"/>
              <a:gd name="f26" fmla="val 482"/>
              <a:gd name="f27" fmla="val 841"/>
              <a:gd name="f28" fmla="val 476"/>
              <a:gd name="f29" fmla="val 470"/>
              <a:gd name="f30" fmla="val 464"/>
              <a:gd name="f31" fmla="val 460"/>
              <a:gd name="f32" fmla="val 455"/>
              <a:gd name="f33" fmla="val 838"/>
              <a:gd name="f34" fmla="val 436"/>
              <a:gd name="f35" fmla="val 415"/>
              <a:gd name="f36" fmla="val 817"/>
              <a:gd name="f37" fmla="val 391"/>
              <a:gd name="f38" fmla="val 368"/>
              <a:gd name="f39" fmla="val 815"/>
              <a:gd name="f40" fmla="val 350"/>
              <a:gd name="f41" fmla="val 822"/>
              <a:gd name="f42" fmla="val 340"/>
              <a:gd name="f43" fmla="val 846"/>
              <a:gd name="f44" fmla="val 319"/>
              <a:gd name="f45" fmla="val 840"/>
              <a:gd name="f46" fmla="val 297"/>
              <a:gd name="f47" fmla="val 836"/>
              <a:gd name="f48" fmla="val 277"/>
              <a:gd name="f49" fmla="val 828"/>
              <a:gd name="f50" fmla="val 250"/>
              <a:gd name="f51" fmla="val 819"/>
              <a:gd name="f52" fmla="val 223"/>
              <a:gd name="f53" fmla="val 198"/>
              <a:gd name="f54" fmla="val 796"/>
              <a:gd name="f55" fmla="val 131"/>
              <a:gd name="f56" fmla="val 761"/>
              <a:gd name="f57" fmla="val 76"/>
              <a:gd name="f58" fmla="val 712"/>
              <a:gd name="f59" fmla="val 40"/>
              <a:gd name="f60" fmla="val 645"/>
              <a:gd name="f61" fmla="val 13"/>
              <a:gd name="f62" fmla="val 595"/>
              <a:gd name="f63" fmla="val 541"/>
              <a:gd name="f64" fmla="val 484"/>
              <a:gd name="f65" fmla="val 402"/>
              <a:gd name="f66" fmla="val 23"/>
              <a:gd name="f67" fmla="val 327"/>
              <a:gd name="f68" fmla="val 63"/>
              <a:gd name="f69" fmla="val 256"/>
              <a:gd name="f70" fmla="val 88"/>
              <a:gd name="f71" fmla="val 211"/>
              <a:gd name="f72" fmla="val 119"/>
              <a:gd name="f73" fmla="val 172"/>
              <a:gd name="f74" fmla="val 156"/>
              <a:gd name="f75" fmla="val 136"/>
              <a:gd name="f76" fmla="val 205"/>
              <a:gd name="f77" fmla="val 89"/>
              <a:gd name="f78" fmla="val 261"/>
              <a:gd name="f79" fmla="val 52"/>
              <a:gd name="f80" fmla="val 326"/>
              <a:gd name="f81" fmla="val 29"/>
              <a:gd name="f82" fmla="val 381"/>
              <a:gd name="f83" fmla="val 9"/>
              <a:gd name="f84" fmla="val 438"/>
              <a:gd name="f85" fmla="val 3"/>
              <a:gd name="f86" fmla="val 573"/>
              <a:gd name="f87" fmla="val 8"/>
              <a:gd name="f88" fmla="val 642"/>
              <a:gd name="f89" fmla="val 31"/>
              <a:gd name="f90" fmla="val 706"/>
              <a:gd name="f91" fmla="val 70"/>
              <a:gd name="f92" fmla="val 745"/>
              <a:gd name="f93" fmla="val 94"/>
              <a:gd name="f94" fmla="val 780"/>
              <a:gd name="f95" fmla="val 123"/>
              <a:gd name="f96" fmla="val 812"/>
              <a:gd name="f97" fmla="val 157"/>
              <a:gd name="f98" fmla="val 851"/>
              <a:gd name="f99" fmla="val 199"/>
              <a:gd name="f100" fmla="val 884"/>
              <a:gd name="f101" fmla="val 247"/>
              <a:gd name="f102" fmla="val 907"/>
              <a:gd name="f103" fmla="val 300"/>
              <a:gd name="f104" fmla="val 936"/>
              <a:gd name="f105" fmla="val 364"/>
              <a:gd name="f106" fmla="val 431"/>
              <a:gd name="f107" fmla="val 947"/>
              <a:gd name="f108" fmla="val 501"/>
              <a:gd name="f109" fmla="val 944"/>
              <a:gd name="f110" fmla="val 568"/>
              <a:gd name="f111" fmla="val 923"/>
              <a:gd name="f112" fmla="val 629"/>
              <a:gd name="f113" fmla="val 683"/>
              <a:gd name="f114" fmla="val 728"/>
              <a:gd name="f115" fmla="val 763"/>
              <a:gd name="f116" fmla="val 760"/>
              <a:gd name="f117" fmla="val 790"/>
              <a:gd name="f118" fmla="val 732"/>
              <a:gd name="f119" fmla="val 806"/>
              <a:gd name="f120" fmla="val 703"/>
              <a:gd name="f121" fmla="val 672"/>
              <a:gd name="f122" fmla="val 827"/>
              <a:gd name="f123" fmla="val 654"/>
              <a:gd name="f124" fmla="val 636"/>
              <a:gd name="f125" fmla="val 478"/>
              <a:gd name="f126" fmla="val 782"/>
              <a:gd name="f127" fmla="val 516"/>
              <a:gd name="f128" fmla="val 553"/>
              <a:gd name="f129" fmla="val 776"/>
              <a:gd name="f130" fmla="val 587"/>
              <a:gd name="f131" fmla="val 757"/>
              <a:gd name="f132" fmla="val 637"/>
              <a:gd name="f133" fmla="val 663"/>
              <a:gd name="f134" fmla="val 684"/>
              <a:gd name="f135" fmla="val 627"/>
              <a:gd name="f136" fmla="val 662"/>
              <a:gd name="f137" fmla="val 556"/>
              <a:gd name="f138" fmla="val 632"/>
              <a:gd name="f139" fmla="val 576"/>
              <a:gd name="f140" fmla="val 453"/>
              <a:gd name="f141" fmla="val 405"/>
              <a:gd name="f142" fmla="val 407"/>
              <a:gd name="f143" fmla="val 376"/>
              <a:gd name="f144" fmla="val 458"/>
              <a:gd name="f145" fmla="val 329"/>
              <a:gd name="f146" fmla="val 499"/>
              <a:gd name="f147" fmla="val 302"/>
              <a:gd name="f148" fmla="val 551"/>
              <a:gd name="f149" fmla="val 298"/>
              <a:gd name="f150" fmla="val 613"/>
              <a:gd name="f151" fmla="val 293"/>
              <a:gd name="f152" fmla="val 667"/>
              <a:gd name="f153" fmla="val 312"/>
              <a:gd name="f154" fmla="val 713"/>
              <a:gd name="f155" fmla="val 357"/>
              <a:gd name="f156" fmla="val 746"/>
              <a:gd name="f157" fmla="val 393"/>
              <a:gd name="f158" fmla="val 773"/>
              <a:gd name="f159" fmla="val 435"/>
              <a:gd name="f160" fmla="val 781"/>
              <a:gd name="f161" fmla="val 729"/>
              <a:gd name="f162" fmla="val 463"/>
              <a:gd name="f163" fmla="val 765"/>
              <a:gd name="f164" fmla="val 427"/>
              <a:gd name="f165" fmla="val 384"/>
              <a:gd name="f166" fmla="val 764"/>
              <a:gd name="f167" fmla="val 726"/>
              <a:gd name="f168" fmla="val 303"/>
              <a:gd name="f169" fmla="val 304"/>
              <a:gd name="f170" fmla="val 639"/>
              <a:gd name="f171" fmla="val 306"/>
              <a:gd name="f172" fmla="val 604"/>
              <a:gd name="f173" fmla="val 339"/>
              <a:gd name="f174" fmla="val 603"/>
              <a:gd name="f175" fmla="val 385"/>
              <a:gd name="f176" fmla="val 429"/>
              <a:gd name="f177" fmla="val 641"/>
              <a:gd name="f178" fmla="val 465"/>
              <a:gd name="f179" fmla="val 264"/>
              <a:gd name="f180" fmla="val 469"/>
              <a:gd name="f181" fmla="val 308"/>
              <a:gd name="f182" fmla="val 344"/>
              <a:gd name="f183" fmla="val 432"/>
              <a:gd name="f184" fmla="val 389"/>
              <a:gd name="f185" fmla="val 345"/>
              <a:gd name="f186" fmla="val 309"/>
              <a:gd name="f187" fmla="val 220"/>
              <a:gd name="f188" fmla="val 184"/>
              <a:gd name="f189" fmla="val 183"/>
              <a:gd name="f190" fmla="val 219"/>
              <a:gd name="f191" fmla="+- 0 0 -90"/>
              <a:gd name="f192" fmla="*/ f3 1 950"/>
              <a:gd name="f193" fmla="*/ f4 1 845"/>
              <a:gd name="f194" fmla="val f5"/>
              <a:gd name="f195" fmla="val f6"/>
              <a:gd name="f196" fmla="val f7"/>
              <a:gd name="f197" fmla="*/ f191 f0 1"/>
              <a:gd name="f198" fmla="+- f196 0 f194"/>
              <a:gd name="f199" fmla="+- f195 0 f194"/>
              <a:gd name="f200" fmla="*/ f197 1 f2"/>
              <a:gd name="f201" fmla="*/ f199 1 950"/>
              <a:gd name="f202" fmla="*/ f198 1 845"/>
              <a:gd name="f203" fmla="*/ 618 f199 1"/>
              <a:gd name="f204" fmla="*/ 844 f198 1"/>
              <a:gd name="f205" fmla="*/ 543 f199 1"/>
              <a:gd name="f206" fmla="*/ 820 f198 1"/>
              <a:gd name="f207" fmla="*/ 502 f199 1"/>
              <a:gd name="f208" fmla="*/ 839 f198 1"/>
              <a:gd name="f209" fmla="*/ 488 f199 1"/>
              <a:gd name="f210" fmla="*/ 842 f198 1"/>
              <a:gd name="f211" fmla="*/ 470 f199 1"/>
              <a:gd name="f212" fmla="*/ 455 f199 1"/>
              <a:gd name="f213" fmla="*/ 838 f198 1"/>
              <a:gd name="f214" fmla="*/ 391 f199 1"/>
              <a:gd name="f215" fmla="*/ 816 f198 1"/>
              <a:gd name="f216" fmla="*/ 340 f199 1"/>
              <a:gd name="f217" fmla="*/ 846 f198 1"/>
              <a:gd name="f218" fmla="*/ 277 f199 1"/>
              <a:gd name="f219" fmla="*/ 828 f198 1"/>
              <a:gd name="f220" fmla="*/ 198 f199 1"/>
              <a:gd name="f221" fmla="*/ 796 f198 1"/>
              <a:gd name="f222" fmla="*/ 40 f199 1"/>
              <a:gd name="f223" fmla="*/ 645 f198 1"/>
              <a:gd name="f224" fmla="*/ 0 f199 1"/>
              <a:gd name="f225" fmla="*/ 484 f198 1"/>
              <a:gd name="f226" fmla="*/ 63 f199 1"/>
              <a:gd name="f227" fmla="*/ 256 f198 1"/>
              <a:gd name="f228" fmla="*/ 156 f199 1"/>
              <a:gd name="f229" fmla="*/ 136 f198 1"/>
              <a:gd name="f230" fmla="*/ 326 f199 1"/>
              <a:gd name="f231" fmla="*/ 29 f198 1"/>
              <a:gd name="f232" fmla="*/ 497 f199 1"/>
              <a:gd name="f233" fmla="*/ 3 f198 1"/>
              <a:gd name="f234" fmla="*/ 706 f199 1"/>
              <a:gd name="f235" fmla="*/ 70 f198 1"/>
              <a:gd name="f236" fmla="*/ 812 f199 1"/>
              <a:gd name="f237" fmla="*/ 157 f198 1"/>
              <a:gd name="f238" fmla="*/ 907 f199 1"/>
              <a:gd name="f239" fmla="*/ 300 f198 1"/>
              <a:gd name="f240" fmla="*/ 947 f199 1"/>
              <a:gd name="f241" fmla="*/ 501 f198 1"/>
              <a:gd name="f242" fmla="*/ 884 f199 1"/>
              <a:gd name="f243" fmla="*/ 683 f198 1"/>
              <a:gd name="f244" fmla="*/ 760 f199 1"/>
              <a:gd name="f245" fmla="*/ 790 f198 1"/>
              <a:gd name="f246" fmla="*/ 672 f199 1"/>
              <a:gd name="f247" fmla="*/ 827 f198 1"/>
              <a:gd name="f248" fmla="*/ 478 f199 1"/>
              <a:gd name="f249" fmla="*/ 782 f198 1"/>
              <a:gd name="f250" fmla="*/ 587 f199 1"/>
              <a:gd name="f251" fmla="*/ 757 f198 1"/>
              <a:gd name="f252" fmla="*/ 663 f199 1"/>
              <a:gd name="f253" fmla="*/ 627 f198 1"/>
              <a:gd name="f254" fmla="*/ 576 f199 1"/>
              <a:gd name="f255" fmla="*/ 453 f198 1"/>
              <a:gd name="f256" fmla="*/ 376 f199 1"/>
              <a:gd name="f257" fmla="*/ 458 f198 1"/>
              <a:gd name="f258" fmla="*/ 298 f199 1"/>
              <a:gd name="f259" fmla="*/ 613 f198 1"/>
              <a:gd name="f260" fmla="*/ 357 f199 1"/>
              <a:gd name="f261" fmla="*/ 746 f198 1"/>
              <a:gd name="f262" fmla="*/ 684 f199 1"/>
              <a:gd name="f263" fmla="*/ 464 f198 1"/>
              <a:gd name="f264" fmla="*/ 765 f199 1"/>
              <a:gd name="f265" fmla="*/ 384 f198 1"/>
              <a:gd name="f266" fmla="*/ 683 f199 1"/>
              <a:gd name="f267" fmla="*/ 304 f198 1"/>
              <a:gd name="f268" fmla="*/ 603 f199 1"/>
              <a:gd name="f269" fmla="*/ 385 f198 1"/>
              <a:gd name="f270" fmla="*/ 264 f199 1"/>
              <a:gd name="f271" fmla="*/ 469 f198 1"/>
              <a:gd name="f272" fmla="*/ 344 f199 1"/>
              <a:gd name="f273" fmla="*/ 389 f198 1"/>
              <a:gd name="f274" fmla="*/ 309 f198 1"/>
              <a:gd name="f275" fmla="*/ 183 f199 1"/>
              <a:gd name="f276" fmla="+- f200 0 f1"/>
              <a:gd name="f277" fmla="*/ f203 1 950"/>
              <a:gd name="f278" fmla="*/ f204 1 846"/>
              <a:gd name="f279" fmla="*/ f205 1 950"/>
              <a:gd name="f280" fmla="*/ f206 1 846"/>
              <a:gd name="f281" fmla="*/ f207 1 950"/>
              <a:gd name="f282" fmla="*/ f208 1 846"/>
              <a:gd name="f283" fmla="*/ f209 1 950"/>
              <a:gd name="f284" fmla="*/ f210 1 846"/>
              <a:gd name="f285" fmla="*/ f211 1 950"/>
              <a:gd name="f286" fmla="*/ f212 1 950"/>
              <a:gd name="f287" fmla="*/ f213 1 846"/>
              <a:gd name="f288" fmla="*/ f214 1 950"/>
              <a:gd name="f289" fmla="*/ f215 1 846"/>
              <a:gd name="f290" fmla="*/ f216 1 950"/>
              <a:gd name="f291" fmla="*/ f217 1 846"/>
              <a:gd name="f292" fmla="*/ f218 1 950"/>
              <a:gd name="f293" fmla="*/ f219 1 846"/>
              <a:gd name="f294" fmla="*/ f220 1 950"/>
              <a:gd name="f295" fmla="*/ f221 1 846"/>
              <a:gd name="f296" fmla="*/ f222 1 950"/>
              <a:gd name="f297" fmla="*/ f223 1 846"/>
              <a:gd name="f298" fmla="*/ f224 1 950"/>
              <a:gd name="f299" fmla="*/ f225 1 846"/>
              <a:gd name="f300" fmla="*/ f226 1 950"/>
              <a:gd name="f301" fmla="*/ f227 1 846"/>
              <a:gd name="f302" fmla="*/ f228 1 950"/>
              <a:gd name="f303" fmla="*/ f229 1 846"/>
              <a:gd name="f304" fmla="*/ f230 1 950"/>
              <a:gd name="f305" fmla="*/ f231 1 846"/>
              <a:gd name="f306" fmla="*/ f232 1 950"/>
              <a:gd name="f307" fmla="*/ f233 1 846"/>
              <a:gd name="f308" fmla="*/ f234 1 950"/>
              <a:gd name="f309" fmla="*/ f235 1 846"/>
              <a:gd name="f310" fmla="*/ f236 1 950"/>
              <a:gd name="f311" fmla="*/ f237 1 846"/>
              <a:gd name="f312" fmla="*/ f238 1 950"/>
              <a:gd name="f313" fmla="*/ f239 1 846"/>
              <a:gd name="f314" fmla="*/ f240 1 950"/>
              <a:gd name="f315" fmla="*/ f241 1 846"/>
              <a:gd name="f316" fmla="*/ f242 1 950"/>
              <a:gd name="f317" fmla="*/ f243 1 846"/>
              <a:gd name="f318" fmla="*/ f244 1 950"/>
              <a:gd name="f319" fmla="*/ f245 1 846"/>
              <a:gd name="f320" fmla="*/ f246 1 950"/>
              <a:gd name="f321" fmla="*/ f247 1 846"/>
              <a:gd name="f322" fmla="*/ f248 1 950"/>
              <a:gd name="f323" fmla="*/ f249 1 846"/>
              <a:gd name="f324" fmla="*/ f250 1 950"/>
              <a:gd name="f325" fmla="*/ f251 1 846"/>
              <a:gd name="f326" fmla="*/ f252 1 950"/>
              <a:gd name="f327" fmla="*/ f253 1 846"/>
              <a:gd name="f328" fmla="*/ f254 1 950"/>
              <a:gd name="f329" fmla="*/ f255 1 846"/>
              <a:gd name="f330" fmla="*/ f256 1 950"/>
              <a:gd name="f331" fmla="*/ f257 1 846"/>
              <a:gd name="f332" fmla="*/ f258 1 950"/>
              <a:gd name="f333" fmla="*/ f259 1 846"/>
              <a:gd name="f334" fmla="*/ f260 1 950"/>
              <a:gd name="f335" fmla="*/ f261 1 846"/>
              <a:gd name="f336" fmla="*/ f262 1 950"/>
              <a:gd name="f337" fmla="*/ f263 1 846"/>
              <a:gd name="f338" fmla="*/ f264 1 950"/>
              <a:gd name="f339" fmla="*/ f265 1 846"/>
              <a:gd name="f340" fmla="*/ f266 1 950"/>
              <a:gd name="f341" fmla="*/ f267 1 846"/>
              <a:gd name="f342" fmla="*/ f268 1 950"/>
              <a:gd name="f343" fmla="*/ f269 1 846"/>
              <a:gd name="f344" fmla="*/ f270 1 950"/>
              <a:gd name="f345" fmla="*/ f271 1 846"/>
              <a:gd name="f346" fmla="*/ f272 1 950"/>
              <a:gd name="f347" fmla="*/ f273 1 846"/>
              <a:gd name="f348" fmla="*/ f274 1 846"/>
              <a:gd name="f349" fmla="*/ f275 1 950"/>
              <a:gd name="f350" fmla="*/ 0 1 f201"/>
              <a:gd name="f351" fmla="*/ f195 1 f201"/>
              <a:gd name="f352" fmla="*/ 0 1 f202"/>
              <a:gd name="f353" fmla="*/ f196 1 f202"/>
              <a:gd name="f354" fmla="*/ f277 1 f201"/>
              <a:gd name="f355" fmla="*/ f278 1 f202"/>
              <a:gd name="f356" fmla="*/ f279 1 f201"/>
              <a:gd name="f357" fmla="*/ f280 1 f202"/>
              <a:gd name="f358" fmla="*/ f281 1 f201"/>
              <a:gd name="f359" fmla="*/ f282 1 f202"/>
              <a:gd name="f360" fmla="*/ f283 1 f201"/>
              <a:gd name="f361" fmla="*/ f284 1 f202"/>
              <a:gd name="f362" fmla="*/ f285 1 f201"/>
              <a:gd name="f363" fmla="*/ f286 1 f201"/>
              <a:gd name="f364" fmla="*/ f287 1 f202"/>
              <a:gd name="f365" fmla="*/ f288 1 f201"/>
              <a:gd name="f366" fmla="*/ f289 1 f202"/>
              <a:gd name="f367" fmla="*/ f290 1 f201"/>
              <a:gd name="f368" fmla="*/ f291 1 f202"/>
              <a:gd name="f369" fmla="*/ f292 1 f201"/>
              <a:gd name="f370" fmla="*/ f293 1 f202"/>
              <a:gd name="f371" fmla="*/ f294 1 f201"/>
              <a:gd name="f372" fmla="*/ f295 1 f202"/>
              <a:gd name="f373" fmla="*/ f296 1 f201"/>
              <a:gd name="f374" fmla="*/ f297 1 f202"/>
              <a:gd name="f375" fmla="*/ f298 1 f201"/>
              <a:gd name="f376" fmla="*/ f299 1 f202"/>
              <a:gd name="f377" fmla="*/ f300 1 f201"/>
              <a:gd name="f378" fmla="*/ f301 1 f202"/>
              <a:gd name="f379" fmla="*/ f302 1 f201"/>
              <a:gd name="f380" fmla="*/ f303 1 f202"/>
              <a:gd name="f381" fmla="*/ f304 1 f201"/>
              <a:gd name="f382" fmla="*/ f305 1 f202"/>
              <a:gd name="f383" fmla="*/ f306 1 f201"/>
              <a:gd name="f384" fmla="*/ f307 1 f202"/>
              <a:gd name="f385" fmla="*/ f308 1 f201"/>
              <a:gd name="f386" fmla="*/ f309 1 f202"/>
              <a:gd name="f387" fmla="*/ f310 1 f201"/>
              <a:gd name="f388" fmla="*/ f311 1 f202"/>
              <a:gd name="f389" fmla="*/ f312 1 f201"/>
              <a:gd name="f390" fmla="*/ f313 1 f202"/>
              <a:gd name="f391" fmla="*/ f314 1 f201"/>
              <a:gd name="f392" fmla="*/ f315 1 f202"/>
              <a:gd name="f393" fmla="*/ f316 1 f201"/>
              <a:gd name="f394" fmla="*/ f317 1 f202"/>
              <a:gd name="f395" fmla="*/ f318 1 f201"/>
              <a:gd name="f396" fmla="*/ f319 1 f202"/>
              <a:gd name="f397" fmla="*/ f320 1 f201"/>
              <a:gd name="f398" fmla="*/ f321 1 f202"/>
              <a:gd name="f399" fmla="*/ f322 1 f201"/>
              <a:gd name="f400" fmla="*/ f323 1 f202"/>
              <a:gd name="f401" fmla="*/ f324 1 f201"/>
              <a:gd name="f402" fmla="*/ f325 1 f202"/>
              <a:gd name="f403" fmla="*/ f326 1 f201"/>
              <a:gd name="f404" fmla="*/ f327 1 f202"/>
              <a:gd name="f405" fmla="*/ f328 1 f201"/>
              <a:gd name="f406" fmla="*/ f329 1 f202"/>
              <a:gd name="f407" fmla="*/ f330 1 f201"/>
              <a:gd name="f408" fmla="*/ f331 1 f202"/>
              <a:gd name="f409" fmla="*/ f332 1 f201"/>
              <a:gd name="f410" fmla="*/ f333 1 f202"/>
              <a:gd name="f411" fmla="*/ f334 1 f201"/>
              <a:gd name="f412" fmla="*/ f335 1 f202"/>
              <a:gd name="f413" fmla="*/ f336 1 f201"/>
              <a:gd name="f414" fmla="*/ f337 1 f202"/>
              <a:gd name="f415" fmla="*/ f338 1 f201"/>
              <a:gd name="f416" fmla="*/ f339 1 f202"/>
              <a:gd name="f417" fmla="*/ f340 1 f201"/>
              <a:gd name="f418" fmla="*/ f341 1 f202"/>
              <a:gd name="f419" fmla="*/ f342 1 f201"/>
              <a:gd name="f420" fmla="*/ f343 1 f202"/>
              <a:gd name="f421" fmla="*/ f344 1 f201"/>
              <a:gd name="f422" fmla="*/ f345 1 f202"/>
              <a:gd name="f423" fmla="*/ f346 1 f201"/>
              <a:gd name="f424" fmla="*/ f347 1 f202"/>
              <a:gd name="f425" fmla="*/ f348 1 f202"/>
              <a:gd name="f426" fmla="*/ f349 1 f201"/>
              <a:gd name="f427" fmla="*/ f350 f192 1"/>
              <a:gd name="f428" fmla="*/ f351 f192 1"/>
              <a:gd name="f429" fmla="*/ f353 f193 1"/>
              <a:gd name="f430" fmla="*/ f352 f193 1"/>
              <a:gd name="f431" fmla="*/ f354 f192 1"/>
              <a:gd name="f432" fmla="*/ f355 f193 1"/>
              <a:gd name="f433" fmla="*/ f356 f192 1"/>
              <a:gd name="f434" fmla="*/ f357 f193 1"/>
              <a:gd name="f435" fmla="*/ f358 f192 1"/>
              <a:gd name="f436" fmla="*/ f359 f193 1"/>
              <a:gd name="f437" fmla="*/ f360 f192 1"/>
              <a:gd name="f438" fmla="*/ f361 f193 1"/>
              <a:gd name="f439" fmla="*/ f362 f192 1"/>
              <a:gd name="f440" fmla="*/ f363 f192 1"/>
              <a:gd name="f441" fmla="*/ f364 f193 1"/>
              <a:gd name="f442" fmla="*/ f365 f192 1"/>
              <a:gd name="f443" fmla="*/ f366 f193 1"/>
              <a:gd name="f444" fmla="*/ f367 f192 1"/>
              <a:gd name="f445" fmla="*/ f368 f193 1"/>
              <a:gd name="f446" fmla="*/ f369 f192 1"/>
              <a:gd name="f447" fmla="*/ f370 f193 1"/>
              <a:gd name="f448" fmla="*/ f371 f192 1"/>
              <a:gd name="f449" fmla="*/ f372 f193 1"/>
              <a:gd name="f450" fmla="*/ f373 f192 1"/>
              <a:gd name="f451" fmla="*/ f374 f193 1"/>
              <a:gd name="f452" fmla="*/ f375 f192 1"/>
              <a:gd name="f453" fmla="*/ f376 f193 1"/>
              <a:gd name="f454" fmla="*/ f377 f192 1"/>
              <a:gd name="f455" fmla="*/ f378 f193 1"/>
              <a:gd name="f456" fmla="*/ f379 f192 1"/>
              <a:gd name="f457" fmla="*/ f380 f193 1"/>
              <a:gd name="f458" fmla="*/ f381 f192 1"/>
              <a:gd name="f459" fmla="*/ f382 f193 1"/>
              <a:gd name="f460" fmla="*/ f383 f192 1"/>
              <a:gd name="f461" fmla="*/ f384 f193 1"/>
              <a:gd name="f462" fmla="*/ f385 f192 1"/>
              <a:gd name="f463" fmla="*/ f386 f193 1"/>
              <a:gd name="f464" fmla="*/ f387 f192 1"/>
              <a:gd name="f465" fmla="*/ f388 f193 1"/>
              <a:gd name="f466" fmla="*/ f389 f192 1"/>
              <a:gd name="f467" fmla="*/ f390 f193 1"/>
              <a:gd name="f468" fmla="*/ f391 f192 1"/>
              <a:gd name="f469" fmla="*/ f392 f193 1"/>
              <a:gd name="f470" fmla="*/ f393 f192 1"/>
              <a:gd name="f471" fmla="*/ f394 f193 1"/>
              <a:gd name="f472" fmla="*/ f395 f192 1"/>
              <a:gd name="f473" fmla="*/ f396 f193 1"/>
              <a:gd name="f474" fmla="*/ f397 f192 1"/>
              <a:gd name="f475" fmla="*/ f398 f193 1"/>
              <a:gd name="f476" fmla="*/ f399 f192 1"/>
              <a:gd name="f477" fmla="*/ f400 f193 1"/>
              <a:gd name="f478" fmla="*/ f401 f192 1"/>
              <a:gd name="f479" fmla="*/ f402 f193 1"/>
              <a:gd name="f480" fmla="*/ f403 f192 1"/>
              <a:gd name="f481" fmla="*/ f404 f193 1"/>
              <a:gd name="f482" fmla="*/ f405 f192 1"/>
              <a:gd name="f483" fmla="*/ f406 f193 1"/>
              <a:gd name="f484" fmla="*/ f407 f192 1"/>
              <a:gd name="f485" fmla="*/ f408 f193 1"/>
              <a:gd name="f486" fmla="*/ f409 f192 1"/>
              <a:gd name="f487" fmla="*/ f410 f193 1"/>
              <a:gd name="f488" fmla="*/ f411 f192 1"/>
              <a:gd name="f489" fmla="*/ f412 f193 1"/>
              <a:gd name="f490" fmla="*/ f413 f192 1"/>
              <a:gd name="f491" fmla="*/ f414 f193 1"/>
              <a:gd name="f492" fmla="*/ f415 f192 1"/>
              <a:gd name="f493" fmla="*/ f416 f193 1"/>
              <a:gd name="f494" fmla="*/ f417 f192 1"/>
              <a:gd name="f495" fmla="*/ f418 f193 1"/>
              <a:gd name="f496" fmla="*/ f419 f192 1"/>
              <a:gd name="f497" fmla="*/ f420 f193 1"/>
              <a:gd name="f498" fmla="*/ f421 f192 1"/>
              <a:gd name="f499" fmla="*/ f422 f193 1"/>
              <a:gd name="f500" fmla="*/ f423 f192 1"/>
              <a:gd name="f501" fmla="*/ f424 f193 1"/>
              <a:gd name="f502" fmla="*/ f425 f193 1"/>
              <a:gd name="f503" fmla="*/ f426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6">
                <a:pos x="f431" y="f432"/>
              </a:cxn>
              <a:cxn ang="f276">
                <a:pos x="f433" y="f434"/>
              </a:cxn>
              <a:cxn ang="f276">
                <a:pos x="f435" y="f436"/>
              </a:cxn>
              <a:cxn ang="f276">
                <a:pos x="f437" y="f438"/>
              </a:cxn>
              <a:cxn ang="f276">
                <a:pos x="f439" y="f438"/>
              </a:cxn>
              <a:cxn ang="f276">
                <a:pos x="f440" y="f441"/>
              </a:cxn>
              <a:cxn ang="f276">
                <a:pos x="f442" y="f443"/>
              </a:cxn>
              <a:cxn ang="f276">
                <a:pos x="f444" y="f445"/>
              </a:cxn>
              <a:cxn ang="f276">
                <a:pos x="f446" y="f447"/>
              </a:cxn>
              <a:cxn ang="f276">
                <a:pos x="f448" y="f449"/>
              </a:cxn>
              <a:cxn ang="f276">
                <a:pos x="f450" y="f451"/>
              </a:cxn>
              <a:cxn ang="f276">
                <a:pos x="f452" y="f453"/>
              </a:cxn>
              <a:cxn ang="f276">
                <a:pos x="f454" y="f455"/>
              </a:cxn>
              <a:cxn ang="f276">
                <a:pos x="f456" y="f457"/>
              </a:cxn>
              <a:cxn ang="f276">
                <a:pos x="f458" y="f459"/>
              </a:cxn>
              <a:cxn ang="f276">
                <a:pos x="f460" y="f461"/>
              </a:cxn>
              <a:cxn ang="f276">
                <a:pos x="f462" y="f463"/>
              </a:cxn>
              <a:cxn ang="f276">
                <a:pos x="f464" y="f465"/>
              </a:cxn>
              <a:cxn ang="f276">
                <a:pos x="f466" y="f467"/>
              </a:cxn>
              <a:cxn ang="f276">
                <a:pos x="f468" y="f469"/>
              </a:cxn>
              <a:cxn ang="f276">
                <a:pos x="f470" y="f471"/>
              </a:cxn>
              <a:cxn ang="f276">
                <a:pos x="f472" y="f473"/>
              </a:cxn>
              <a:cxn ang="f276">
                <a:pos x="f474" y="f475"/>
              </a:cxn>
              <a:cxn ang="f276">
                <a:pos x="f431" y="f432"/>
              </a:cxn>
              <a:cxn ang="f276">
                <a:pos x="f476" y="f477"/>
              </a:cxn>
              <a:cxn ang="f276">
                <a:pos x="f478" y="f479"/>
              </a:cxn>
              <a:cxn ang="f276">
                <a:pos x="f480" y="f481"/>
              </a:cxn>
              <a:cxn ang="f276">
                <a:pos x="f482" y="f483"/>
              </a:cxn>
              <a:cxn ang="f276">
                <a:pos x="f484" y="f485"/>
              </a:cxn>
              <a:cxn ang="f276">
                <a:pos x="f486" y="f487"/>
              </a:cxn>
              <a:cxn ang="f276">
                <a:pos x="f488" y="f489"/>
              </a:cxn>
              <a:cxn ang="f276">
                <a:pos x="f476" y="f477"/>
              </a:cxn>
              <a:cxn ang="f276">
                <a:pos x="f490" y="f491"/>
              </a:cxn>
              <a:cxn ang="f276">
                <a:pos x="f492" y="f493"/>
              </a:cxn>
              <a:cxn ang="f276">
                <a:pos x="f494" y="f495"/>
              </a:cxn>
              <a:cxn ang="f276">
                <a:pos x="f496" y="f497"/>
              </a:cxn>
              <a:cxn ang="f276">
                <a:pos x="f490" y="f491"/>
              </a:cxn>
              <a:cxn ang="f276">
                <a:pos x="f498" y="f499"/>
              </a:cxn>
              <a:cxn ang="f276">
                <a:pos x="f500" y="f501"/>
              </a:cxn>
              <a:cxn ang="f276">
                <a:pos x="f498" y="f502"/>
              </a:cxn>
              <a:cxn ang="f276">
                <a:pos x="f503" y="f501"/>
              </a:cxn>
              <a:cxn ang="f276">
                <a:pos x="f498" y="f499"/>
              </a:cxn>
            </a:cxnLst>
            <a:rect l="f427" t="f430" r="f428" b="f429"/>
            <a:pathLst>
              <a:path w="950" h="845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9"/>
                  <a:pt x="f25" y="f23"/>
                </a:cubicBezTo>
                <a:cubicBezTo>
                  <a:pt x="f26" y="f27"/>
                  <a:pt x="f28" y="f27"/>
                  <a:pt x="f29" y="f23"/>
                </a:cubicBezTo>
                <a:cubicBezTo>
                  <a:pt x="f30" y="f9"/>
                  <a:pt x="f31" y="f27"/>
                  <a:pt x="f32" y="f33"/>
                </a:cubicBezTo>
                <a:cubicBezTo>
                  <a:pt x="f34" y="f17"/>
                  <a:pt x="f35" y="f36"/>
                  <a:pt x="f37" y="f11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13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5" y="f63"/>
                  <a:pt x="f5" y="f64"/>
                </a:cubicBezTo>
                <a:cubicBezTo>
                  <a:pt x="f5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5"/>
                  <a:pt x="f22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100" y="f101"/>
                  <a:pt x="f102" y="f103"/>
                </a:cubicBezTo>
                <a:cubicBezTo>
                  <a:pt x="f104" y="f105"/>
                  <a:pt x="f6" y="f106"/>
                  <a:pt x="f107" y="f108"/>
                </a:cubicBezTo>
                <a:cubicBezTo>
                  <a:pt x="f109" y="f110"/>
                  <a:pt x="f111" y="f112"/>
                  <a:pt x="f100" y="f113"/>
                </a:cubicBezTo>
                <a:cubicBezTo>
                  <a:pt x="f98" y="f114"/>
                  <a:pt x="f13" y="f115"/>
                  <a:pt x="f116" y="f117"/>
                </a:cubicBezTo>
                <a:cubicBezTo>
                  <a:pt x="f118" y="f119"/>
                  <a:pt x="f120" y="f51"/>
                  <a:pt x="f121" y="f122"/>
                </a:cubicBezTo>
                <a:cubicBezTo>
                  <a:pt x="f123" y="f19"/>
                  <a:pt x="f124" y="f21"/>
                  <a:pt x="f8" y="f9"/>
                </a:cubicBezTo>
                <a:close/>
                <a:moveTo>
                  <a:pt x="f125" y="f126"/>
                </a:moveTo>
                <a:cubicBezTo>
                  <a:pt x="f127" y="f126"/>
                  <a:pt x="f128" y="f129"/>
                  <a:pt x="f130" y="f131"/>
                </a:cubicBezTo>
                <a:cubicBezTo>
                  <a:pt x="f132" y="f114"/>
                  <a:pt x="f133" y="f134"/>
                  <a:pt x="f133" y="f135"/>
                </a:cubicBezTo>
                <a:cubicBezTo>
                  <a:pt x="f136" y="f137"/>
                  <a:pt x="f138" y="f22"/>
                  <a:pt x="f139" y="f140"/>
                </a:cubicBezTo>
                <a:cubicBezTo>
                  <a:pt x="f127" y="f141"/>
                  <a:pt x="f34" y="f142"/>
                  <a:pt x="f143" y="f144"/>
                </a:cubicBez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25" y="f126"/>
                </a:cubicBezTo>
                <a:close/>
                <a:moveTo>
                  <a:pt x="f134" y="f30"/>
                </a:moveTo>
                <a:cubicBezTo>
                  <a:pt x="f161" y="f162"/>
                  <a:pt x="f163" y="f164"/>
                  <a:pt x="f163" y="f165"/>
                </a:cubicBezTo>
                <a:cubicBezTo>
                  <a:pt x="f166" y="f42"/>
                  <a:pt x="f167" y="f168"/>
                  <a:pt x="f113" y="f169"/>
                </a:cubicBezTo>
                <a:cubicBezTo>
                  <a:pt x="f170" y="f171"/>
                  <a:pt x="f172" y="f173"/>
                  <a:pt x="f174" y="f175"/>
                </a:cubicBezTo>
                <a:cubicBezTo>
                  <a:pt x="f174" y="f176"/>
                  <a:pt x="f177" y="f178"/>
                  <a:pt x="f134" y="f30"/>
                </a:cubicBezTo>
                <a:close/>
                <a:moveTo>
                  <a:pt x="f179" y="f180"/>
                </a:moveTo>
                <a:cubicBezTo>
                  <a:pt x="f181" y="f180"/>
                  <a:pt x="f182" y="f183"/>
                  <a:pt x="f182" y="f184"/>
                </a:cubicBezTo>
                <a:cubicBezTo>
                  <a:pt x="f182" y="f185"/>
                  <a:pt x="f181" y="f186"/>
                  <a:pt x="f179" y="f186"/>
                </a:cubicBezTo>
                <a:cubicBezTo>
                  <a:pt x="f187" y="f186"/>
                  <a:pt x="f188" y="f182"/>
                  <a:pt x="f189" y="f184"/>
                </a:cubicBezTo>
                <a:cubicBezTo>
                  <a:pt x="f189" y="f183"/>
                  <a:pt x="f190" y="f180"/>
                  <a:pt x="f179" y="f180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1BAC6843-9ECE-2F4E-8B44-AB11E5496916}"/>
              </a:ext>
            </a:extLst>
          </p:cNvPr>
          <p:cNvSpPr/>
          <p:nvPr/>
        </p:nvSpPr>
        <p:spPr>
          <a:xfrm>
            <a:off x="3927476" y="1903415"/>
            <a:ext cx="1536704" cy="12191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31"/>
              <a:gd name="f7" fmla="val 738"/>
              <a:gd name="f8" fmla="val 790"/>
              <a:gd name="f9" fmla="val 850"/>
              <a:gd name="f10" fmla="val 71"/>
              <a:gd name="f11" fmla="val 891"/>
              <a:gd name="f12" fmla="val 153"/>
              <a:gd name="f13" fmla="val 913"/>
              <a:gd name="f14" fmla="val 244"/>
              <a:gd name="f15" fmla="val 926"/>
              <a:gd name="f16" fmla="val 299"/>
              <a:gd name="f17" fmla="val 354"/>
              <a:gd name="f18" fmla="val 924"/>
              <a:gd name="f19" fmla="val 411"/>
              <a:gd name="f20" fmla="val 898"/>
              <a:gd name="f21" fmla="val 408"/>
              <a:gd name="f22" fmla="val 874"/>
              <a:gd name="f23" fmla="val 410"/>
              <a:gd name="f24" fmla="val 419"/>
              <a:gd name="f25" fmla="val 821"/>
              <a:gd name="f26" fmla="val 431"/>
              <a:gd name="f27" fmla="val 796"/>
              <a:gd name="f28" fmla="val 448"/>
              <a:gd name="f29" fmla="val 773"/>
              <a:gd name="f30" fmla="val 470"/>
              <a:gd name="f31" fmla="val 714"/>
              <a:gd name="f32" fmla="val 529"/>
              <a:gd name="f33" fmla="val 674"/>
              <a:gd name="f34" fmla="val 599"/>
              <a:gd name="f35" fmla="val 654"/>
              <a:gd name="f36" fmla="val 680"/>
              <a:gd name="f37" fmla="val 652"/>
              <a:gd name="f38" fmla="val 689"/>
              <a:gd name="f39" fmla="val 697"/>
              <a:gd name="f40" fmla="val 650"/>
              <a:gd name="f41" fmla="val 706"/>
              <a:gd name="f42" fmla="val 649"/>
              <a:gd name="f43" fmla="val 708"/>
              <a:gd name="f44" fmla="val 647"/>
              <a:gd name="f45" fmla="val 712"/>
              <a:gd name="f46" fmla="val 644"/>
              <a:gd name="f47" fmla="val 713"/>
              <a:gd name="f48" fmla="val 608"/>
              <a:gd name="f49" fmla="val 723"/>
              <a:gd name="f50" fmla="val 571"/>
              <a:gd name="f51" fmla="val 730"/>
              <a:gd name="f52" fmla="val 533"/>
              <a:gd name="f53" fmla="val 733"/>
              <a:gd name="f54" fmla="val 478"/>
              <a:gd name="f55" fmla="val 424"/>
              <a:gd name="f56" fmla="val 370"/>
              <a:gd name="f57" fmla="val 729"/>
              <a:gd name="f58" fmla="val 337"/>
              <a:gd name="f59" fmla="val 724"/>
              <a:gd name="f60" fmla="val 305"/>
              <a:gd name="f61" fmla="val 715"/>
              <a:gd name="f62" fmla="val 273"/>
              <a:gd name="f63" fmla="val 707"/>
              <a:gd name="f64" fmla="val 271"/>
              <a:gd name="f65" fmla="val 268"/>
              <a:gd name="f66" fmla="val 702"/>
              <a:gd name="f67" fmla="val 267"/>
              <a:gd name="f68" fmla="val 699"/>
              <a:gd name="f69" fmla="val 257"/>
              <a:gd name="f70" fmla="val 621"/>
              <a:gd name="f71" fmla="val 222"/>
              <a:gd name="f72" fmla="val 555"/>
              <a:gd name="f73" fmla="val 173"/>
              <a:gd name="f74" fmla="val 495"/>
              <a:gd name="f75" fmla="val 146"/>
              <a:gd name="f76" fmla="val 462"/>
              <a:gd name="f77" fmla="val 115"/>
              <a:gd name="f78" fmla="val 433"/>
              <a:gd name="f79" fmla="val 74"/>
              <a:gd name="f80" fmla="val 416"/>
              <a:gd name="f81" fmla="val 58"/>
              <a:gd name="f82" fmla="val 41"/>
              <a:gd name="f83" fmla="val 406"/>
              <a:gd name="f84" fmla="val 23"/>
              <a:gd name="f85" fmla="val 401"/>
              <a:gd name="f86" fmla="val 317"/>
              <a:gd name="f87" fmla="val 67"/>
              <a:gd name="f88" fmla="val 88"/>
              <a:gd name="f89" fmla="val 137"/>
              <a:gd name="f90" fmla="val 19"/>
              <a:gd name="f91" fmla="val 157"/>
              <a:gd name="f92" fmla="val 28"/>
              <a:gd name="f93" fmla="val 176"/>
              <a:gd name="f94" fmla="val 39"/>
              <a:gd name="f95" fmla="val 195"/>
              <a:gd name="f96" fmla="val 47"/>
              <a:gd name="f97" fmla="val 216"/>
              <a:gd name="f98" fmla="val 56"/>
              <a:gd name="f99" fmla="val 237"/>
              <a:gd name="f100" fmla="val 64"/>
              <a:gd name="f101" fmla="val 258"/>
              <a:gd name="f102" fmla="val 76"/>
              <a:gd name="f103" fmla="val 289"/>
              <a:gd name="f104" fmla="val 79"/>
              <a:gd name="f105" fmla="val 83"/>
              <a:gd name="f106" fmla="val 311"/>
              <a:gd name="f107" fmla="val 84"/>
              <a:gd name="f108" fmla="val 87"/>
              <a:gd name="f109" fmla="val 91"/>
              <a:gd name="f110" fmla="val 310"/>
              <a:gd name="f111" fmla="val 112"/>
              <a:gd name="f112" fmla="val 133"/>
              <a:gd name="f113" fmla="val 160"/>
              <a:gd name="f114" fmla="val 313"/>
              <a:gd name="f115" fmla="val 166"/>
              <a:gd name="f116" fmla="val 315"/>
              <a:gd name="f117" fmla="val 164"/>
              <a:gd name="f118" fmla="val 296"/>
              <a:gd name="f119" fmla="val 155"/>
              <a:gd name="f120" fmla="val 287"/>
              <a:gd name="f121" fmla="val 261"/>
              <a:gd name="f122" fmla="val 122"/>
              <a:gd name="f123" fmla="val 232"/>
              <a:gd name="f124" fmla="val 102"/>
              <a:gd name="f125" fmla="val 197"/>
              <a:gd name="f126" fmla="val 94"/>
              <a:gd name="f127" fmla="val 163"/>
              <a:gd name="f128" fmla="val 86"/>
              <a:gd name="f129" fmla="val 130"/>
              <a:gd name="f130" fmla="val 100"/>
              <a:gd name="f131" fmla="val 111"/>
              <a:gd name="f132" fmla="val 97"/>
              <a:gd name="f133" fmla="val 152"/>
              <a:gd name="f134" fmla="val 90"/>
              <a:gd name="f135" fmla="val 177"/>
              <a:gd name="f136" fmla="val 203"/>
              <a:gd name="f137" fmla="val 82"/>
              <a:gd name="f138" fmla="val 93"/>
              <a:gd name="f139" fmla="val 331"/>
              <a:gd name="f140" fmla="val 390"/>
              <a:gd name="f141" fmla="val 139"/>
              <a:gd name="f142" fmla="val 423"/>
              <a:gd name="f143" fmla="val 162"/>
              <a:gd name="f144" fmla="val 451"/>
              <a:gd name="f145" fmla="val 466"/>
              <a:gd name="f146" fmla="val 206"/>
              <a:gd name="f147" fmla="val 469"/>
              <a:gd name="f148" fmla="val 215"/>
              <a:gd name="f149" fmla="val 223"/>
              <a:gd name="f150" fmla="val 473"/>
              <a:gd name="f151" fmla="val 226"/>
              <a:gd name="f152" fmla="val 474"/>
              <a:gd name="f153" fmla="val 229"/>
              <a:gd name="f154" fmla="val 476"/>
              <a:gd name="f155" fmla="val 230"/>
              <a:gd name="f156" fmla="val 253"/>
              <a:gd name="f157" fmla="val 538"/>
              <a:gd name="f158" fmla="val 298"/>
              <a:gd name="f159" fmla="val 574"/>
              <a:gd name="f160" fmla="val 358"/>
              <a:gd name="f161" fmla="val 592"/>
              <a:gd name="f162" fmla="val 438"/>
              <a:gd name="f163" fmla="val 615"/>
              <a:gd name="f164" fmla="val 517"/>
              <a:gd name="f165" fmla="val 612"/>
              <a:gd name="f166" fmla="val 593"/>
              <a:gd name="f167" fmla="val 576"/>
              <a:gd name="f168" fmla="val 635"/>
              <a:gd name="f169" fmla="val 557"/>
              <a:gd name="f170" fmla="val 667"/>
              <a:gd name="f171" fmla="val 526"/>
              <a:gd name="f172" fmla="val 685"/>
              <a:gd name="f173" fmla="val 483"/>
              <a:gd name="f174" fmla="val 686"/>
              <a:gd name="f175" fmla="val 481"/>
              <a:gd name="f176" fmla="val 691"/>
              <a:gd name="f177" fmla="val 737"/>
              <a:gd name="f178" fmla="val 769"/>
              <a:gd name="f179" fmla="val 452"/>
              <a:gd name="f180" fmla="val 793"/>
              <a:gd name="f181" fmla="val 415"/>
              <a:gd name="f182" fmla="val 372"/>
              <a:gd name="f183" fmla="val 834"/>
              <a:gd name="f184" fmla="val 323"/>
              <a:gd name="f185" fmla="val 839"/>
              <a:gd name="f186" fmla="val 272"/>
              <a:gd name="f187" fmla="val 842"/>
              <a:gd name="f188" fmla="val 245"/>
              <a:gd name="f189" fmla="val 218"/>
              <a:gd name="f190" fmla="val 837"/>
              <a:gd name="f191" fmla="val 191"/>
              <a:gd name="f192" fmla="val 832"/>
              <a:gd name="f193" fmla="val 165"/>
              <a:gd name="f194" fmla="val 825"/>
              <a:gd name="f195" fmla="val 141"/>
              <a:gd name="f196" fmla="val 806"/>
              <a:gd name="f197" fmla="val 121"/>
              <a:gd name="f198" fmla="val 782"/>
              <a:gd name="f199" fmla="val 95"/>
              <a:gd name="f200" fmla="val 753"/>
              <a:gd name="f201" fmla="val 92"/>
              <a:gd name="f202" fmla="val 721"/>
              <a:gd name="f203" fmla="val 101"/>
              <a:gd name="f204" fmla="val 695"/>
              <a:gd name="f205" fmla="val 108"/>
              <a:gd name="f206" fmla="val 672"/>
              <a:gd name="f207" fmla="val 123"/>
              <a:gd name="f208" fmla="val 140"/>
              <a:gd name="f209" fmla="val 619"/>
              <a:gd name="f210" fmla="val 171"/>
              <a:gd name="f211" fmla="val 603"/>
              <a:gd name="f212" fmla="val 188"/>
              <a:gd name="f213" fmla="val 602"/>
              <a:gd name="f214" fmla="val 187"/>
              <a:gd name="f215" fmla="val 601"/>
              <a:gd name="f216" fmla="val 186"/>
              <a:gd name="f217" fmla="val 594"/>
              <a:gd name="f218" fmla="val 181"/>
              <a:gd name="f219" fmla="val 595"/>
              <a:gd name="f220" fmla="val 142"/>
              <a:gd name="f221" fmla="val 117"/>
              <a:gd name="f222" fmla="val 598"/>
              <a:gd name="f223" fmla="val 89"/>
              <a:gd name="f224" fmla="val 597"/>
              <a:gd name="f225" fmla="val 85"/>
              <a:gd name="f226" fmla="val 631"/>
              <a:gd name="f227" fmla="val 73"/>
              <a:gd name="f228" fmla="val 665"/>
              <a:gd name="f229" fmla="val 63"/>
              <a:gd name="f230" fmla="val 49"/>
              <a:gd name="f231" fmla="val 35"/>
              <a:gd name="f232" fmla="val 759"/>
              <a:gd name="f233" fmla="val 17"/>
              <a:gd name="f234" fmla="+- 0 0 -90"/>
              <a:gd name="f235" fmla="*/ f3 1 931"/>
              <a:gd name="f236" fmla="*/ f4 1 738"/>
              <a:gd name="f237" fmla="val f5"/>
              <a:gd name="f238" fmla="val f6"/>
              <a:gd name="f239" fmla="val f7"/>
              <a:gd name="f240" fmla="*/ f234 f0 1"/>
              <a:gd name="f241" fmla="+- f239 0 f237"/>
              <a:gd name="f242" fmla="+- f238 0 f237"/>
              <a:gd name="f243" fmla="*/ f240 1 f2"/>
              <a:gd name="f244" fmla="*/ f242 1 931"/>
              <a:gd name="f245" fmla="*/ f241 1 738"/>
              <a:gd name="f246" fmla="*/ 790 f242 1"/>
              <a:gd name="f247" fmla="*/ 0 f241 1"/>
              <a:gd name="f248" fmla="*/ 913 f242 1"/>
              <a:gd name="f249" fmla="*/ 244 f241 1"/>
              <a:gd name="f250" fmla="*/ 924 f242 1"/>
              <a:gd name="f251" fmla="*/ 411 f241 1"/>
              <a:gd name="f252" fmla="*/ 850 f242 1"/>
              <a:gd name="f253" fmla="*/ 419 f241 1"/>
              <a:gd name="f254" fmla="*/ 773 f242 1"/>
              <a:gd name="f255" fmla="*/ 470 f241 1"/>
              <a:gd name="f256" fmla="*/ 654 f242 1"/>
              <a:gd name="f257" fmla="*/ 680 f241 1"/>
              <a:gd name="f258" fmla="*/ 650 f242 1"/>
              <a:gd name="f259" fmla="*/ 706 f241 1"/>
              <a:gd name="f260" fmla="*/ 644 f242 1"/>
              <a:gd name="f261" fmla="*/ 713 f241 1"/>
              <a:gd name="f262" fmla="*/ 533 f242 1"/>
              <a:gd name="f263" fmla="*/ 733 f241 1"/>
              <a:gd name="f264" fmla="*/ 370 f242 1"/>
              <a:gd name="f265" fmla="*/ 729 f241 1"/>
              <a:gd name="f266" fmla="*/ 273 f242 1"/>
              <a:gd name="f267" fmla="*/ 707 f241 1"/>
              <a:gd name="f268" fmla="*/ 267 f242 1"/>
              <a:gd name="f269" fmla="*/ 699 f241 1"/>
              <a:gd name="f270" fmla="*/ 173 f242 1"/>
              <a:gd name="f271" fmla="*/ 495 f241 1"/>
              <a:gd name="f272" fmla="*/ 74 f242 1"/>
              <a:gd name="f273" fmla="*/ 416 f241 1"/>
              <a:gd name="f274" fmla="*/ 23 f242 1"/>
              <a:gd name="f275" fmla="*/ 401 f241 1"/>
              <a:gd name="f276" fmla="*/ 137 f242 1"/>
              <a:gd name="f277" fmla="*/ 19 f241 1"/>
              <a:gd name="f278" fmla="*/ 195 f242 1"/>
              <a:gd name="f279" fmla="*/ 47 f241 1"/>
              <a:gd name="f280" fmla="*/ 258 f242 1"/>
              <a:gd name="f281" fmla="*/ 71 f241 1"/>
              <a:gd name="f282" fmla="*/ 305 f242 1"/>
              <a:gd name="f283" fmla="*/ 83 f241 1"/>
              <a:gd name="f284" fmla="*/ 311 f242 1"/>
              <a:gd name="f285" fmla="*/ 91 f241 1"/>
              <a:gd name="f286" fmla="*/ 153 f241 1"/>
              <a:gd name="f287" fmla="*/ 315 f242 1"/>
              <a:gd name="f288" fmla="*/ 173 f241 1"/>
              <a:gd name="f289" fmla="*/ 287 f242 1"/>
              <a:gd name="f290" fmla="*/ 146 f241 1"/>
              <a:gd name="f291" fmla="*/ 197 f242 1"/>
              <a:gd name="f292" fmla="*/ 94 f241 1"/>
              <a:gd name="f293" fmla="*/ 111 f242 1"/>
              <a:gd name="f294" fmla="*/ 130 f241 1"/>
              <a:gd name="f295" fmla="*/ 88 f242 1"/>
              <a:gd name="f296" fmla="*/ 203 f241 1"/>
              <a:gd name="f297" fmla="*/ 122 f242 1"/>
              <a:gd name="f298" fmla="*/ 390 f241 1"/>
              <a:gd name="f299" fmla="*/ 466 f241 1"/>
              <a:gd name="f300" fmla="*/ 223 f242 1"/>
              <a:gd name="f301" fmla="*/ 473 f241 1"/>
              <a:gd name="f302" fmla="*/ 230 f242 1"/>
              <a:gd name="f303" fmla="*/ 478 f241 1"/>
              <a:gd name="f304" fmla="*/ 358 f242 1"/>
              <a:gd name="f305" fmla="*/ 592 f241 1"/>
              <a:gd name="f306" fmla="*/ 593 f242 1"/>
              <a:gd name="f307" fmla="*/ 576 f241 1"/>
              <a:gd name="f308" fmla="*/ 685 f242 1"/>
              <a:gd name="f309" fmla="*/ 483 f241 1"/>
              <a:gd name="f310" fmla="*/ 691 f242 1"/>
              <a:gd name="f311" fmla="*/ 793 f242 1"/>
              <a:gd name="f312" fmla="*/ 415 f241 1"/>
              <a:gd name="f313" fmla="*/ 839 f242 1"/>
              <a:gd name="f314" fmla="*/ 272 f241 1"/>
              <a:gd name="f315" fmla="*/ 837 f242 1"/>
              <a:gd name="f316" fmla="*/ 191 f241 1"/>
              <a:gd name="f317" fmla="*/ 806 f242 1"/>
              <a:gd name="f318" fmla="*/ 121 f241 1"/>
              <a:gd name="f319" fmla="*/ 721 f242 1"/>
              <a:gd name="f320" fmla="*/ 101 f241 1"/>
              <a:gd name="f321" fmla="*/ 652 f242 1"/>
              <a:gd name="f322" fmla="*/ 140 f241 1"/>
              <a:gd name="f323" fmla="*/ 603 f242 1"/>
              <a:gd name="f324" fmla="*/ 188 f241 1"/>
              <a:gd name="f325" fmla="*/ 601 f242 1"/>
              <a:gd name="f326" fmla="*/ 186 f241 1"/>
              <a:gd name="f327" fmla="*/ 595 f242 1"/>
              <a:gd name="f328" fmla="*/ 166 f241 1"/>
              <a:gd name="f329" fmla="*/ 598 f242 1"/>
              <a:gd name="f330" fmla="*/ 92 f241 1"/>
              <a:gd name="f331" fmla="*/ 597 f242 1"/>
              <a:gd name="f332" fmla="*/ 85 f241 1"/>
              <a:gd name="f333" fmla="*/ 697 f242 1"/>
              <a:gd name="f334" fmla="*/ 49 f241 1"/>
              <a:gd name="f335" fmla="+- f243 0 f1"/>
              <a:gd name="f336" fmla="*/ f246 1 931"/>
              <a:gd name="f337" fmla="*/ f247 1 738"/>
              <a:gd name="f338" fmla="*/ f248 1 931"/>
              <a:gd name="f339" fmla="*/ f249 1 738"/>
              <a:gd name="f340" fmla="*/ f250 1 931"/>
              <a:gd name="f341" fmla="*/ f251 1 738"/>
              <a:gd name="f342" fmla="*/ f252 1 931"/>
              <a:gd name="f343" fmla="*/ f253 1 738"/>
              <a:gd name="f344" fmla="*/ f254 1 931"/>
              <a:gd name="f345" fmla="*/ f255 1 738"/>
              <a:gd name="f346" fmla="*/ f256 1 931"/>
              <a:gd name="f347" fmla="*/ f257 1 738"/>
              <a:gd name="f348" fmla="*/ f258 1 931"/>
              <a:gd name="f349" fmla="*/ f259 1 738"/>
              <a:gd name="f350" fmla="*/ f260 1 931"/>
              <a:gd name="f351" fmla="*/ f261 1 738"/>
              <a:gd name="f352" fmla="*/ f262 1 931"/>
              <a:gd name="f353" fmla="*/ f263 1 738"/>
              <a:gd name="f354" fmla="*/ f264 1 931"/>
              <a:gd name="f355" fmla="*/ f265 1 738"/>
              <a:gd name="f356" fmla="*/ f266 1 931"/>
              <a:gd name="f357" fmla="*/ f267 1 738"/>
              <a:gd name="f358" fmla="*/ f268 1 931"/>
              <a:gd name="f359" fmla="*/ f269 1 738"/>
              <a:gd name="f360" fmla="*/ f270 1 931"/>
              <a:gd name="f361" fmla="*/ f271 1 738"/>
              <a:gd name="f362" fmla="*/ f272 1 931"/>
              <a:gd name="f363" fmla="*/ f273 1 738"/>
              <a:gd name="f364" fmla="*/ f274 1 931"/>
              <a:gd name="f365" fmla="*/ f275 1 738"/>
              <a:gd name="f366" fmla="*/ f276 1 931"/>
              <a:gd name="f367" fmla="*/ f277 1 738"/>
              <a:gd name="f368" fmla="*/ f278 1 931"/>
              <a:gd name="f369" fmla="*/ f279 1 738"/>
              <a:gd name="f370" fmla="*/ f280 1 931"/>
              <a:gd name="f371" fmla="*/ f281 1 738"/>
              <a:gd name="f372" fmla="*/ f282 1 931"/>
              <a:gd name="f373" fmla="*/ f283 1 738"/>
              <a:gd name="f374" fmla="*/ f284 1 931"/>
              <a:gd name="f375" fmla="*/ f285 1 738"/>
              <a:gd name="f376" fmla="*/ f286 1 738"/>
              <a:gd name="f377" fmla="*/ f287 1 931"/>
              <a:gd name="f378" fmla="*/ f288 1 738"/>
              <a:gd name="f379" fmla="*/ f289 1 931"/>
              <a:gd name="f380" fmla="*/ f290 1 738"/>
              <a:gd name="f381" fmla="*/ f291 1 931"/>
              <a:gd name="f382" fmla="*/ f292 1 738"/>
              <a:gd name="f383" fmla="*/ f293 1 931"/>
              <a:gd name="f384" fmla="*/ f294 1 738"/>
              <a:gd name="f385" fmla="*/ f295 1 931"/>
              <a:gd name="f386" fmla="*/ f296 1 738"/>
              <a:gd name="f387" fmla="*/ f297 1 931"/>
              <a:gd name="f388" fmla="*/ f298 1 738"/>
              <a:gd name="f389" fmla="*/ f299 1 738"/>
              <a:gd name="f390" fmla="*/ f300 1 931"/>
              <a:gd name="f391" fmla="*/ f301 1 738"/>
              <a:gd name="f392" fmla="*/ f302 1 931"/>
              <a:gd name="f393" fmla="*/ f303 1 738"/>
              <a:gd name="f394" fmla="*/ f304 1 931"/>
              <a:gd name="f395" fmla="*/ f305 1 738"/>
              <a:gd name="f396" fmla="*/ f306 1 931"/>
              <a:gd name="f397" fmla="*/ f307 1 738"/>
              <a:gd name="f398" fmla="*/ f308 1 931"/>
              <a:gd name="f399" fmla="*/ f309 1 738"/>
              <a:gd name="f400" fmla="*/ f310 1 931"/>
              <a:gd name="f401" fmla="*/ f311 1 931"/>
              <a:gd name="f402" fmla="*/ f312 1 738"/>
              <a:gd name="f403" fmla="*/ f313 1 931"/>
              <a:gd name="f404" fmla="*/ f314 1 738"/>
              <a:gd name="f405" fmla="*/ f315 1 931"/>
              <a:gd name="f406" fmla="*/ f316 1 738"/>
              <a:gd name="f407" fmla="*/ f317 1 931"/>
              <a:gd name="f408" fmla="*/ f318 1 738"/>
              <a:gd name="f409" fmla="*/ f319 1 931"/>
              <a:gd name="f410" fmla="*/ f320 1 738"/>
              <a:gd name="f411" fmla="*/ f321 1 931"/>
              <a:gd name="f412" fmla="*/ f322 1 738"/>
              <a:gd name="f413" fmla="*/ f323 1 931"/>
              <a:gd name="f414" fmla="*/ f324 1 738"/>
              <a:gd name="f415" fmla="*/ f325 1 931"/>
              <a:gd name="f416" fmla="*/ f326 1 738"/>
              <a:gd name="f417" fmla="*/ f327 1 931"/>
              <a:gd name="f418" fmla="*/ f328 1 738"/>
              <a:gd name="f419" fmla="*/ f329 1 931"/>
              <a:gd name="f420" fmla="*/ f330 1 738"/>
              <a:gd name="f421" fmla="*/ f331 1 931"/>
              <a:gd name="f422" fmla="*/ f332 1 738"/>
              <a:gd name="f423" fmla="*/ f333 1 931"/>
              <a:gd name="f424" fmla="*/ f334 1 738"/>
              <a:gd name="f425" fmla="*/ 0 1 f244"/>
              <a:gd name="f426" fmla="*/ f238 1 f244"/>
              <a:gd name="f427" fmla="*/ 0 1 f245"/>
              <a:gd name="f428" fmla="*/ f239 1 f245"/>
              <a:gd name="f429" fmla="*/ f336 1 f244"/>
              <a:gd name="f430" fmla="*/ f337 1 f245"/>
              <a:gd name="f431" fmla="*/ f338 1 f244"/>
              <a:gd name="f432" fmla="*/ f339 1 f245"/>
              <a:gd name="f433" fmla="*/ f340 1 f244"/>
              <a:gd name="f434" fmla="*/ f341 1 f245"/>
              <a:gd name="f435" fmla="*/ f342 1 f244"/>
              <a:gd name="f436" fmla="*/ f343 1 f245"/>
              <a:gd name="f437" fmla="*/ f344 1 f244"/>
              <a:gd name="f438" fmla="*/ f345 1 f245"/>
              <a:gd name="f439" fmla="*/ f346 1 f244"/>
              <a:gd name="f440" fmla="*/ f347 1 f245"/>
              <a:gd name="f441" fmla="*/ f348 1 f244"/>
              <a:gd name="f442" fmla="*/ f349 1 f245"/>
              <a:gd name="f443" fmla="*/ f350 1 f244"/>
              <a:gd name="f444" fmla="*/ f351 1 f245"/>
              <a:gd name="f445" fmla="*/ f352 1 f244"/>
              <a:gd name="f446" fmla="*/ f353 1 f245"/>
              <a:gd name="f447" fmla="*/ f354 1 f244"/>
              <a:gd name="f448" fmla="*/ f355 1 f245"/>
              <a:gd name="f449" fmla="*/ f356 1 f244"/>
              <a:gd name="f450" fmla="*/ f357 1 f245"/>
              <a:gd name="f451" fmla="*/ f358 1 f244"/>
              <a:gd name="f452" fmla="*/ f359 1 f245"/>
              <a:gd name="f453" fmla="*/ f360 1 f244"/>
              <a:gd name="f454" fmla="*/ f361 1 f245"/>
              <a:gd name="f455" fmla="*/ f362 1 f244"/>
              <a:gd name="f456" fmla="*/ f363 1 f245"/>
              <a:gd name="f457" fmla="*/ f364 1 f244"/>
              <a:gd name="f458" fmla="*/ f365 1 f245"/>
              <a:gd name="f459" fmla="*/ f366 1 f244"/>
              <a:gd name="f460" fmla="*/ f367 1 f245"/>
              <a:gd name="f461" fmla="*/ f368 1 f244"/>
              <a:gd name="f462" fmla="*/ f369 1 f245"/>
              <a:gd name="f463" fmla="*/ f370 1 f244"/>
              <a:gd name="f464" fmla="*/ f371 1 f245"/>
              <a:gd name="f465" fmla="*/ f372 1 f244"/>
              <a:gd name="f466" fmla="*/ f373 1 f245"/>
              <a:gd name="f467" fmla="*/ f374 1 f244"/>
              <a:gd name="f468" fmla="*/ f375 1 f245"/>
              <a:gd name="f469" fmla="*/ f376 1 f245"/>
              <a:gd name="f470" fmla="*/ f377 1 f244"/>
              <a:gd name="f471" fmla="*/ f378 1 f245"/>
              <a:gd name="f472" fmla="*/ f379 1 f244"/>
              <a:gd name="f473" fmla="*/ f380 1 f245"/>
              <a:gd name="f474" fmla="*/ f381 1 f244"/>
              <a:gd name="f475" fmla="*/ f382 1 f245"/>
              <a:gd name="f476" fmla="*/ f383 1 f244"/>
              <a:gd name="f477" fmla="*/ f384 1 f245"/>
              <a:gd name="f478" fmla="*/ f385 1 f244"/>
              <a:gd name="f479" fmla="*/ f386 1 f245"/>
              <a:gd name="f480" fmla="*/ f387 1 f244"/>
              <a:gd name="f481" fmla="*/ f388 1 f245"/>
              <a:gd name="f482" fmla="*/ f389 1 f245"/>
              <a:gd name="f483" fmla="*/ f390 1 f244"/>
              <a:gd name="f484" fmla="*/ f391 1 f245"/>
              <a:gd name="f485" fmla="*/ f392 1 f244"/>
              <a:gd name="f486" fmla="*/ f393 1 f245"/>
              <a:gd name="f487" fmla="*/ f394 1 f244"/>
              <a:gd name="f488" fmla="*/ f395 1 f245"/>
              <a:gd name="f489" fmla="*/ f396 1 f244"/>
              <a:gd name="f490" fmla="*/ f397 1 f245"/>
              <a:gd name="f491" fmla="*/ f398 1 f244"/>
              <a:gd name="f492" fmla="*/ f399 1 f245"/>
              <a:gd name="f493" fmla="*/ f400 1 f244"/>
              <a:gd name="f494" fmla="*/ f401 1 f244"/>
              <a:gd name="f495" fmla="*/ f402 1 f245"/>
              <a:gd name="f496" fmla="*/ f403 1 f244"/>
              <a:gd name="f497" fmla="*/ f404 1 f245"/>
              <a:gd name="f498" fmla="*/ f405 1 f244"/>
              <a:gd name="f499" fmla="*/ f406 1 f245"/>
              <a:gd name="f500" fmla="*/ f407 1 f244"/>
              <a:gd name="f501" fmla="*/ f408 1 f245"/>
              <a:gd name="f502" fmla="*/ f409 1 f244"/>
              <a:gd name="f503" fmla="*/ f410 1 f245"/>
              <a:gd name="f504" fmla="*/ f411 1 f244"/>
              <a:gd name="f505" fmla="*/ f412 1 f245"/>
              <a:gd name="f506" fmla="*/ f413 1 f244"/>
              <a:gd name="f507" fmla="*/ f414 1 f245"/>
              <a:gd name="f508" fmla="*/ f415 1 f244"/>
              <a:gd name="f509" fmla="*/ f416 1 f245"/>
              <a:gd name="f510" fmla="*/ f417 1 f244"/>
              <a:gd name="f511" fmla="*/ f418 1 f245"/>
              <a:gd name="f512" fmla="*/ f419 1 f244"/>
              <a:gd name="f513" fmla="*/ f420 1 f245"/>
              <a:gd name="f514" fmla="*/ f421 1 f244"/>
              <a:gd name="f515" fmla="*/ f422 1 f245"/>
              <a:gd name="f516" fmla="*/ f423 1 f244"/>
              <a:gd name="f517" fmla="*/ f424 1 f245"/>
              <a:gd name="f518" fmla="*/ f425 f235 1"/>
              <a:gd name="f519" fmla="*/ f426 f235 1"/>
              <a:gd name="f520" fmla="*/ f428 f236 1"/>
              <a:gd name="f521" fmla="*/ f427 f236 1"/>
              <a:gd name="f522" fmla="*/ f429 f235 1"/>
              <a:gd name="f523" fmla="*/ f430 f236 1"/>
              <a:gd name="f524" fmla="*/ f431 f235 1"/>
              <a:gd name="f525" fmla="*/ f432 f236 1"/>
              <a:gd name="f526" fmla="*/ f433 f235 1"/>
              <a:gd name="f527" fmla="*/ f434 f236 1"/>
              <a:gd name="f528" fmla="*/ f435 f235 1"/>
              <a:gd name="f529" fmla="*/ f436 f236 1"/>
              <a:gd name="f530" fmla="*/ f437 f235 1"/>
              <a:gd name="f531" fmla="*/ f438 f236 1"/>
              <a:gd name="f532" fmla="*/ f439 f235 1"/>
              <a:gd name="f533" fmla="*/ f440 f236 1"/>
              <a:gd name="f534" fmla="*/ f441 f235 1"/>
              <a:gd name="f535" fmla="*/ f442 f236 1"/>
              <a:gd name="f536" fmla="*/ f443 f235 1"/>
              <a:gd name="f537" fmla="*/ f444 f236 1"/>
              <a:gd name="f538" fmla="*/ f445 f235 1"/>
              <a:gd name="f539" fmla="*/ f446 f236 1"/>
              <a:gd name="f540" fmla="*/ f447 f235 1"/>
              <a:gd name="f541" fmla="*/ f448 f236 1"/>
              <a:gd name="f542" fmla="*/ f449 f235 1"/>
              <a:gd name="f543" fmla="*/ f450 f236 1"/>
              <a:gd name="f544" fmla="*/ f451 f235 1"/>
              <a:gd name="f545" fmla="*/ f452 f236 1"/>
              <a:gd name="f546" fmla="*/ f453 f235 1"/>
              <a:gd name="f547" fmla="*/ f454 f236 1"/>
              <a:gd name="f548" fmla="*/ f455 f235 1"/>
              <a:gd name="f549" fmla="*/ f456 f236 1"/>
              <a:gd name="f550" fmla="*/ f457 f235 1"/>
              <a:gd name="f551" fmla="*/ f458 f236 1"/>
              <a:gd name="f552" fmla="*/ f459 f235 1"/>
              <a:gd name="f553" fmla="*/ f460 f236 1"/>
              <a:gd name="f554" fmla="*/ f461 f235 1"/>
              <a:gd name="f555" fmla="*/ f462 f236 1"/>
              <a:gd name="f556" fmla="*/ f463 f235 1"/>
              <a:gd name="f557" fmla="*/ f464 f236 1"/>
              <a:gd name="f558" fmla="*/ f465 f235 1"/>
              <a:gd name="f559" fmla="*/ f466 f236 1"/>
              <a:gd name="f560" fmla="*/ f467 f235 1"/>
              <a:gd name="f561" fmla="*/ f468 f236 1"/>
              <a:gd name="f562" fmla="*/ f469 f236 1"/>
              <a:gd name="f563" fmla="*/ f470 f235 1"/>
              <a:gd name="f564" fmla="*/ f471 f236 1"/>
              <a:gd name="f565" fmla="*/ f472 f235 1"/>
              <a:gd name="f566" fmla="*/ f473 f236 1"/>
              <a:gd name="f567" fmla="*/ f474 f235 1"/>
              <a:gd name="f568" fmla="*/ f475 f236 1"/>
              <a:gd name="f569" fmla="*/ f476 f235 1"/>
              <a:gd name="f570" fmla="*/ f477 f236 1"/>
              <a:gd name="f571" fmla="*/ f478 f235 1"/>
              <a:gd name="f572" fmla="*/ f479 f236 1"/>
              <a:gd name="f573" fmla="*/ f480 f235 1"/>
              <a:gd name="f574" fmla="*/ f481 f236 1"/>
              <a:gd name="f575" fmla="*/ f482 f236 1"/>
              <a:gd name="f576" fmla="*/ f483 f235 1"/>
              <a:gd name="f577" fmla="*/ f484 f236 1"/>
              <a:gd name="f578" fmla="*/ f485 f235 1"/>
              <a:gd name="f579" fmla="*/ f486 f236 1"/>
              <a:gd name="f580" fmla="*/ f487 f235 1"/>
              <a:gd name="f581" fmla="*/ f488 f236 1"/>
              <a:gd name="f582" fmla="*/ f489 f235 1"/>
              <a:gd name="f583" fmla="*/ f490 f236 1"/>
              <a:gd name="f584" fmla="*/ f491 f235 1"/>
              <a:gd name="f585" fmla="*/ f492 f236 1"/>
              <a:gd name="f586" fmla="*/ f493 f235 1"/>
              <a:gd name="f587" fmla="*/ f494 f235 1"/>
              <a:gd name="f588" fmla="*/ f495 f236 1"/>
              <a:gd name="f589" fmla="*/ f496 f235 1"/>
              <a:gd name="f590" fmla="*/ f497 f236 1"/>
              <a:gd name="f591" fmla="*/ f498 f235 1"/>
              <a:gd name="f592" fmla="*/ f499 f236 1"/>
              <a:gd name="f593" fmla="*/ f500 f235 1"/>
              <a:gd name="f594" fmla="*/ f501 f236 1"/>
              <a:gd name="f595" fmla="*/ f502 f235 1"/>
              <a:gd name="f596" fmla="*/ f503 f236 1"/>
              <a:gd name="f597" fmla="*/ f504 f235 1"/>
              <a:gd name="f598" fmla="*/ f505 f236 1"/>
              <a:gd name="f599" fmla="*/ f506 f235 1"/>
              <a:gd name="f600" fmla="*/ f507 f236 1"/>
              <a:gd name="f601" fmla="*/ f508 f235 1"/>
              <a:gd name="f602" fmla="*/ f509 f236 1"/>
              <a:gd name="f603" fmla="*/ f510 f235 1"/>
              <a:gd name="f604" fmla="*/ f511 f236 1"/>
              <a:gd name="f605" fmla="*/ f512 f235 1"/>
              <a:gd name="f606" fmla="*/ f513 f236 1"/>
              <a:gd name="f607" fmla="*/ f514 f235 1"/>
              <a:gd name="f608" fmla="*/ f515 f236 1"/>
              <a:gd name="f609" fmla="*/ f516 f235 1"/>
              <a:gd name="f610" fmla="*/ f517 f2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5">
                <a:pos x="f522" y="f523"/>
              </a:cxn>
              <a:cxn ang="f335">
                <a:pos x="f524" y="f525"/>
              </a:cxn>
              <a:cxn ang="f335">
                <a:pos x="f526" y="f527"/>
              </a:cxn>
              <a:cxn ang="f335">
                <a:pos x="f528" y="f529"/>
              </a:cxn>
              <a:cxn ang="f335">
                <a:pos x="f530" y="f531"/>
              </a:cxn>
              <a:cxn ang="f335">
                <a:pos x="f532" y="f533"/>
              </a:cxn>
              <a:cxn ang="f335">
                <a:pos x="f534" y="f535"/>
              </a:cxn>
              <a:cxn ang="f335">
                <a:pos x="f536" y="f537"/>
              </a:cxn>
              <a:cxn ang="f335">
                <a:pos x="f538" y="f539"/>
              </a:cxn>
              <a:cxn ang="f335">
                <a:pos x="f540" y="f541"/>
              </a:cxn>
              <a:cxn ang="f335">
                <a:pos x="f542" y="f543"/>
              </a:cxn>
              <a:cxn ang="f335">
                <a:pos x="f544" y="f545"/>
              </a:cxn>
              <a:cxn ang="f335">
                <a:pos x="f546" y="f547"/>
              </a:cxn>
              <a:cxn ang="f335">
                <a:pos x="f548" y="f549"/>
              </a:cxn>
              <a:cxn ang="f335">
                <a:pos x="f550" y="f551"/>
              </a:cxn>
              <a:cxn ang="f335">
                <a:pos x="f552" y="f553"/>
              </a:cxn>
              <a:cxn ang="f335">
                <a:pos x="f554" y="f555"/>
              </a:cxn>
              <a:cxn ang="f335">
                <a:pos x="f556" y="f557"/>
              </a:cxn>
              <a:cxn ang="f335">
                <a:pos x="f558" y="f559"/>
              </a:cxn>
              <a:cxn ang="f335">
                <a:pos x="f560" y="f561"/>
              </a:cxn>
              <a:cxn ang="f335">
                <a:pos x="f560" y="f562"/>
              </a:cxn>
              <a:cxn ang="f335">
                <a:pos x="f563" y="f564"/>
              </a:cxn>
              <a:cxn ang="f335">
                <a:pos x="f565" y="f566"/>
              </a:cxn>
              <a:cxn ang="f335">
                <a:pos x="f567" y="f568"/>
              </a:cxn>
              <a:cxn ang="f335">
                <a:pos x="f569" y="f570"/>
              </a:cxn>
              <a:cxn ang="f335">
                <a:pos x="f571" y="f572"/>
              </a:cxn>
              <a:cxn ang="f335">
                <a:pos x="f573" y="f574"/>
              </a:cxn>
              <a:cxn ang="f335">
                <a:pos x="f567" y="f575"/>
              </a:cxn>
              <a:cxn ang="f335">
                <a:pos x="f576" y="f577"/>
              </a:cxn>
              <a:cxn ang="f335">
                <a:pos x="f578" y="f579"/>
              </a:cxn>
              <a:cxn ang="f335">
                <a:pos x="f580" y="f581"/>
              </a:cxn>
              <a:cxn ang="f335">
                <a:pos x="f582" y="f583"/>
              </a:cxn>
              <a:cxn ang="f335">
                <a:pos x="f584" y="f585"/>
              </a:cxn>
              <a:cxn ang="f335">
                <a:pos x="f586" y="f579"/>
              </a:cxn>
              <a:cxn ang="f335">
                <a:pos x="f587" y="f588"/>
              </a:cxn>
              <a:cxn ang="f335">
                <a:pos x="f589" y="f590"/>
              </a:cxn>
              <a:cxn ang="f335">
                <a:pos x="f591" y="f592"/>
              </a:cxn>
              <a:cxn ang="f335">
                <a:pos x="f593" y="f594"/>
              </a:cxn>
              <a:cxn ang="f335">
                <a:pos x="f595" y="f596"/>
              </a:cxn>
              <a:cxn ang="f335">
                <a:pos x="f597" y="f598"/>
              </a:cxn>
              <a:cxn ang="f335">
                <a:pos x="f599" y="f600"/>
              </a:cxn>
              <a:cxn ang="f335">
                <a:pos x="f601" y="f602"/>
              </a:cxn>
              <a:cxn ang="f335">
                <a:pos x="f603" y="f604"/>
              </a:cxn>
              <a:cxn ang="f335">
                <a:pos x="f605" y="f606"/>
              </a:cxn>
              <a:cxn ang="f335">
                <a:pos x="f607" y="f608"/>
              </a:cxn>
              <a:cxn ang="f335">
                <a:pos x="f609" y="f610"/>
              </a:cxn>
              <a:cxn ang="f335">
                <a:pos x="f522" y="f523"/>
              </a:cxn>
            </a:cxnLst>
            <a:rect l="f518" t="f521" r="f519" b="f520"/>
            <a:pathLst>
              <a:path w="931" h="738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6" y="f17"/>
                  <a:pt x="f18" y="f19"/>
                </a:cubicBezTo>
                <a:cubicBezTo>
                  <a:pt x="f20" y="f21"/>
                  <a:pt x="f22" y="f23"/>
                  <a:pt x="f9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7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7"/>
                  <a:pt x="f55" y="f7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41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23"/>
                  <a:pt x="f82" y="f83"/>
                  <a:pt x="f84" y="f85"/>
                </a:cubicBezTo>
                <a:cubicBezTo>
                  <a:pt x="f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"/>
                </a:cubicBezTo>
                <a:cubicBezTo>
                  <a:pt x="f62" y="f102"/>
                  <a:pt x="f103" y="f104"/>
                  <a:pt x="f60" y="f105"/>
                </a:cubicBezTo>
                <a:cubicBezTo>
                  <a:pt x="f106" y="f107"/>
                  <a:pt x="f106" y="f108"/>
                  <a:pt x="f106" y="f109"/>
                </a:cubicBezTo>
                <a:cubicBezTo>
                  <a:pt x="f110" y="f111"/>
                  <a:pt x="f110" y="f112"/>
                  <a:pt x="f106" y="f12"/>
                </a:cubicBezTo>
                <a:cubicBezTo>
                  <a:pt x="f106" y="f113"/>
                  <a:pt x="f114" y="f115"/>
                  <a:pt x="f116" y="f73"/>
                </a:cubicBezTo>
                <a:cubicBezTo>
                  <a:pt x="f60" y="f117"/>
                  <a:pt x="f118" y="f119"/>
                  <a:pt x="f120" y="f75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29"/>
                </a:cubicBezTo>
                <a:cubicBezTo>
                  <a:pt x="f132" y="f133"/>
                  <a:pt x="f134" y="f135"/>
                  <a:pt x="f88" y="f136"/>
                </a:cubicBezTo>
                <a:cubicBezTo>
                  <a:pt x="f137" y="f65"/>
                  <a:pt x="f138" y="f139"/>
                  <a:pt x="f122" y="f140"/>
                </a:cubicBezTo>
                <a:cubicBezTo>
                  <a:pt x="f141" y="f142"/>
                  <a:pt x="f143" y="f144"/>
                  <a:pt x="f125" y="f145"/>
                </a:cubicBezTo>
                <a:cubicBezTo>
                  <a:pt x="f146" y="f147"/>
                  <a:pt x="f148" y="f30"/>
                  <a:pt x="f149" y="f150"/>
                </a:cubicBezTo>
                <a:cubicBezTo>
                  <a:pt x="f151" y="f152"/>
                  <a:pt x="f153" y="f154"/>
                  <a:pt x="f155" y="f54"/>
                </a:cubicBezTo>
                <a:cubicBezTo>
                  <a:pt x="f156" y="f157"/>
                  <a:pt x="f158" y="f159"/>
                  <a:pt x="f160" y="f161"/>
                </a:cubicBezTo>
                <a:cubicBezTo>
                  <a:pt x="f162" y="f163"/>
                  <a:pt x="f164" y="f165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38" y="f54"/>
                  <a:pt x="f176" y="f54"/>
                </a:cubicBezTo>
                <a:cubicBezTo>
                  <a:pt x="f177" y="f154"/>
                  <a:pt x="f178" y="f179"/>
                  <a:pt x="f180" y="f181"/>
                </a:cubicBezTo>
                <a:cubicBezTo>
                  <a:pt x="f25" y="f182"/>
                  <a:pt x="f183" y="f184"/>
                  <a:pt x="f185" y="f186"/>
                </a:cubicBezTo>
                <a:cubicBezTo>
                  <a:pt x="f187" y="f188"/>
                  <a:pt x="f187" y="f189"/>
                  <a:pt x="f190" y="f191"/>
                </a:cubicBezTo>
                <a:cubicBezTo>
                  <a:pt x="f192" y="f193"/>
                  <a:pt x="f194" y="f195"/>
                  <a:pt x="f196" y="f197"/>
                </a:cubicBezTo>
                <a:cubicBezTo>
                  <a:pt x="f198" y="f199"/>
                  <a:pt x="f200" y="f201"/>
                  <a:pt x="f202" y="f203"/>
                </a:cubicBezTo>
                <a:cubicBezTo>
                  <a:pt x="f204" y="f205"/>
                  <a:pt x="f206" y="f207"/>
                  <a:pt x="f37" y="f208"/>
                </a:cubicBezTo>
                <a:cubicBezTo>
                  <a:pt x="f168" y="f119"/>
                  <a:pt x="f209" y="f210"/>
                  <a:pt x="f211" y="f212"/>
                </a:cubicBezTo>
                <a:cubicBezTo>
                  <a:pt x="f211" y="f212"/>
                  <a:pt x="f213" y="f214"/>
                  <a:pt x="f215" y="f216"/>
                </a:cubicBezTo>
                <a:cubicBezTo>
                  <a:pt x="f217" y="f218"/>
                  <a:pt x="f161" y="f93"/>
                  <a:pt x="f219" y="f115"/>
                </a:cubicBezTo>
                <a:cubicBezTo>
                  <a:pt x="f215" y="f220"/>
                  <a:pt x="f34" y="f221"/>
                  <a:pt x="f222" y="f201"/>
                </a:cubicBezTo>
                <a:cubicBezTo>
                  <a:pt x="f222" y="f223"/>
                  <a:pt x="f224" y="f128"/>
                  <a:pt x="f224" y="f225"/>
                </a:cubicBezTo>
                <a:cubicBezTo>
                  <a:pt x="f226" y="f227"/>
                  <a:pt x="f228" y="f229"/>
                  <a:pt x="f39" y="f230"/>
                </a:cubicBezTo>
                <a:cubicBezTo>
                  <a:pt x="f57" y="f231"/>
                  <a:pt x="f232" y="f233"/>
                  <a:pt x="f8" y="f5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8D5F7E5B-F220-3A3E-1781-76A9C196D69A}"/>
              </a:ext>
            </a:extLst>
          </p:cNvPr>
          <p:cNvSpPr/>
          <p:nvPr/>
        </p:nvSpPr>
        <p:spPr>
          <a:xfrm>
            <a:off x="5019671" y="2590796"/>
            <a:ext cx="671517" cy="6746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6"/>
              <a:gd name="f7" fmla="val 409"/>
              <a:gd name="f8" fmla="val 89"/>
              <a:gd name="f9" fmla="val 75"/>
              <a:gd name="f10" fmla="val 408"/>
              <a:gd name="f11" fmla="val 52"/>
              <a:gd name="f12" fmla="val 405"/>
              <a:gd name="f13" fmla="val 32"/>
              <a:gd name="f14" fmla="val 390"/>
              <a:gd name="f15" fmla="val 11"/>
              <a:gd name="f16" fmla="val 373"/>
              <a:gd name="f17" fmla="val 3"/>
              <a:gd name="f18" fmla="val 349"/>
              <a:gd name="f19" fmla="val 2"/>
              <a:gd name="f20" fmla="val 323"/>
              <a:gd name="f21" fmla="val 297"/>
              <a:gd name="f22" fmla="val 5"/>
              <a:gd name="f23" fmla="val 271"/>
              <a:gd name="f24" fmla="val 12"/>
              <a:gd name="f25" fmla="val 246"/>
              <a:gd name="f26" fmla="val 22"/>
              <a:gd name="f27" fmla="val 211"/>
              <a:gd name="f28" fmla="val 38"/>
              <a:gd name="f29" fmla="val 178"/>
              <a:gd name="f30" fmla="val 57"/>
              <a:gd name="f31" fmla="val 147"/>
              <a:gd name="f32" fmla="val 85"/>
              <a:gd name="f33" fmla="val 102"/>
              <a:gd name="f34" fmla="val 118"/>
              <a:gd name="f35" fmla="val 61"/>
              <a:gd name="f36" fmla="val 163"/>
              <a:gd name="f37" fmla="val 33"/>
              <a:gd name="f38" fmla="val 216"/>
              <a:gd name="f39" fmla="val 322"/>
              <a:gd name="f40" fmla="val 36"/>
              <a:gd name="f41" fmla="val 353"/>
              <a:gd name="f42" fmla="val 58"/>
              <a:gd name="f43" fmla="val 377"/>
              <a:gd name="f44" fmla="val 391"/>
              <a:gd name="f45" fmla="val 120"/>
              <a:gd name="f46" fmla="val 156"/>
              <a:gd name="f47" fmla="val 404"/>
              <a:gd name="f48" fmla="val 191"/>
              <a:gd name="f49" fmla="val 387"/>
              <a:gd name="f50" fmla="val 227"/>
              <a:gd name="f51" fmla="val 371"/>
              <a:gd name="f52" fmla="val 262"/>
              <a:gd name="f53" fmla="val 345"/>
              <a:gd name="f54" fmla="val 290"/>
              <a:gd name="f55" fmla="val 315"/>
              <a:gd name="f56" fmla="val 277"/>
              <a:gd name="f57" fmla="val 347"/>
              <a:gd name="f58" fmla="val 235"/>
              <a:gd name="f59" fmla="val 372"/>
              <a:gd name="f60" fmla="val 189"/>
              <a:gd name="f61" fmla="val 160"/>
              <a:gd name="f62" fmla="val 401"/>
              <a:gd name="f63" fmla="val 130"/>
              <a:gd name="f64" fmla="val 342"/>
              <a:gd name="f65" fmla="val 164"/>
              <a:gd name="f66" fmla="val 341"/>
              <a:gd name="f67" fmla="val 195"/>
              <a:gd name="f68" fmla="val 328"/>
              <a:gd name="f69" fmla="val 222"/>
              <a:gd name="f70" fmla="val 304"/>
              <a:gd name="f71" fmla="val 241"/>
              <a:gd name="f72" fmla="val 285"/>
              <a:gd name="f73" fmla="val 250"/>
              <a:gd name="f74" fmla="val 263"/>
              <a:gd name="f75" fmla="val 244"/>
              <a:gd name="f76" fmla="val 236"/>
              <a:gd name="f77" fmla="val 239"/>
              <a:gd name="f78" fmla="val 213"/>
              <a:gd name="f79" fmla="val 225"/>
              <a:gd name="f80" fmla="val 194"/>
              <a:gd name="f81" fmla="val 207"/>
              <a:gd name="f82" fmla="val 174"/>
              <a:gd name="f83" fmla="val 155"/>
              <a:gd name="f84" fmla="val 144"/>
              <a:gd name="f85" fmla="val 112"/>
              <a:gd name="f86" fmla="val 181"/>
              <a:gd name="f87" fmla="val 204"/>
              <a:gd name="f88" fmla="val 68"/>
              <a:gd name="f89" fmla="val 234"/>
              <a:gd name="f90" fmla="val 63"/>
              <a:gd name="f91" fmla="val 269"/>
              <a:gd name="f92" fmla="val 60"/>
              <a:gd name="f93" fmla="val 286"/>
              <a:gd name="f94" fmla="val 62"/>
              <a:gd name="f95" fmla="val 302"/>
              <a:gd name="f96" fmla="val 72"/>
              <a:gd name="f97" fmla="val 317"/>
              <a:gd name="f98" fmla="val 337"/>
              <a:gd name="f99" fmla="val 106"/>
              <a:gd name="f100" fmla="val 273"/>
              <a:gd name="f101" fmla="val 294"/>
              <a:gd name="f102" fmla="val 311"/>
              <a:gd name="f103" fmla="val 127"/>
              <a:gd name="f104" fmla="val 67"/>
              <a:gd name="f105" fmla="val 252"/>
              <a:gd name="f106" fmla="val 170"/>
              <a:gd name="f107" fmla="val 148"/>
              <a:gd name="f108" fmla="val 132"/>
              <a:gd name="f109" fmla="val 80"/>
              <a:gd name="f110" fmla="val 123"/>
              <a:gd name="f111" fmla="val 149"/>
              <a:gd name="f112" fmla="val 140"/>
              <a:gd name="f113" fmla="val 139"/>
              <a:gd name="f114" fmla="val 209"/>
              <a:gd name="f115" fmla="val 121"/>
              <a:gd name="f116" fmla="val 208"/>
              <a:gd name="f117" fmla="val 101"/>
              <a:gd name="f118" fmla="val 190"/>
              <a:gd name="f119" fmla="val 200"/>
              <a:gd name="f120" fmla="val 221"/>
              <a:gd name="f121" fmla="val 289"/>
              <a:gd name="f122" fmla="val 238"/>
              <a:gd name="f123" fmla="val 310"/>
              <a:gd name="f124" fmla="val 331"/>
              <a:gd name="f125" fmla="val 240"/>
              <a:gd name="f126" fmla="val 223"/>
              <a:gd name="f127" fmla="val 202"/>
              <a:gd name="f128" fmla="val 350"/>
              <a:gd name="f129" fmla="val 334"/>
              <a:gd name="f130" fmla="val 313"/>
              <a:gd name="f131" fmla="val 162"/>
              <a:gd name="f132" fmla="val 291"/>
              <a:gd name="f133" fmla="val 274"/>
              <a:gd name="f134" fmla="+- 0 0 -90"/>
              <a:gd name="f135" fmla="*/ f3 1 406"/>
              <a:gd name="f136" fmla="*/ f4 1 40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406"/>
              <a:gd name="f145" fmla="*/ f141 1 409"/>
              <a:gd name="f146" fmla="*/ 89 f142 1"/>
              <a:gd name="f147" fmla="*/ 409 f141 1"/>
              <a:gd name="f148" fmla="*/ 32 f142 1"/>
              <a:gd name="f149" fmla="*/ 390 f141 1"/>
              <a:gd name="f150" fmla="*/ 2 f142 1"/>
              <a:gd name="f151" fmla="*/ 323 f141 1"/>
              <a:gd name="f152" fmla="*/ 12 f142 1"/>
              <a:gd name="f153" fmla="*/ 246 f141 1"/>
              <a:gd name="f154" fmla="*/ 57 f142 1"/>
              <a:gd name="f155" fmla="*/ 147 f141 1"/>
              <a:gd name="f156" fmla="*/ 163 f142 1"/>
              <a:gd name="f157" fmla="*/ 33 f141 1"/>
              <a:gd name="f158" fmla="*/ 322 f142 1"/>
              <a:gd name="f159" fmla="*/ 36 f141 1"/>
              <a:gd name="f160" fmla="*/ 391 f142 1"/>
              <a:gd name="f161" fmla="*/ 120 f141 1"/>
              <a:gd name="f162" fmla="*/ 387 f142 1"/>
              <a:gd name="f163" fmla="*/ 227 f141 1"/>
              <a:gd name="f164" fmla="*/ 315 f142 1"/>
              <a:gd name="f165" fmla="*/ 315 f141 1"/>
              <a:gd name="f166" fmla="*/ 189 f142 1"/>
              <a:gd name="f167" fmla="*/ 130 f142 1"/>
              <a:gd name="f168" fmla="*/ 342 f141 1"/>
              <a:gd name="f169" fmla="*/ 222 f142 1"/>
              <a:gd name="f170" fmla="*/ 304 f141 1"/>
              <a:gd name="f171" fmla="*/ 244 f142 1"/>
              <a:gd name="f172" fmla="*/ 236 f141 1"/>
              <a:gd name="f173" fmla="*/ 207 f142 1"/>
              <a:gd name="f174" fmla="*/ 180 f141 1"/>
              <a:gd name="f175" fmla="*/ 112 f142 1"/>
              <a:gd name="f176" fmla="*/ 181 f141 1"/>
              <a:gd name="f177" fmla="*/ 63 f142 1"/>
              <a:gd name="f178" fmla="*/ 269 f141 1"/>
              <a:gd name="f179" fmla="*/ 72 f142 1"/>
              <a:gd name="f180" fmla="*/ 317 f141 1"/>
              <a:gd name="f181" fmla="*/ 273 f142 1"/>
              <a:gd name="f182" fmla="*/ 144 f141 1"/>
              <a:gd name="f183" fmla="*/ 311 f142 1"/>
              <a:gd name="f184" fmla="*/ 106 f141 1"/>
              <a:gd name="f185" fmla="*/ 67 f141 1"/>
              <a:gd name="f186" fmla="*/ 235 f142 1"/>
              <a:gd name="f187" fmla="*/ 170 f142 1"/>
              <a:gd name="f188" fmla="*/ 63 f141 1"/>
              <a:gd name="f189" fmla="*/ 132 f142 1"/>
              <a:gd name="f190" fmla="*/ 102 f141 1"/>
              <a:gd name="f191" fmla="*/ 140 f141 1"/>
              <a:gd name="f192" fmla="*/ 208 f142 1"/>
              <a:gd name="f193" fmla="*/ 101 f141 1"/>
              <a:gd name="f194" fmla="*/ 200 f141 1"/>
              <a:gd name="f195" fmla="*/ 310 f142 1"/>
              <a:gd name="f196" fmla="*/ 239 f141 1"/>
              <a:gd name="f197" fmla="*/ 349 f142 1"/>
              <a:gd name="f198" fmla="*/ 202 f141 1"/>
              <a:gd name="f199" fmla="*/ 313 f142 1"/>
              <a:gd name="f200" fmla="*/ 162 f141 1"/>
              <a:gd name="f201" fmla="+- f143 0 f1"/>
              <a:gd name="f202" fmla="*/ f146 1 406"/>
              <a:gd name="f203" fmla="*/ f147 1 409"/>
              <a:gd name="f204" fmla="*/ f148 1 406"/>
              <a:gd name="f205" fmla="*/ f149 1 409"/>
              <a:gd name="f206" fmla="*/ f150 1 406"/>
              <a:gd name="f207" fmla="*/ f151 1 409"/>
              <a:gd name="f208" fmla="*/ f152 1 406"/>
              <a:gd name="f209" fmla="*/ f153 1 409"/>
              <a:gd name="f210" fmla="*/ f154 1 406"/>
              <a:gd name="f211" fmla="*/ f155 1 409"/>
              <a:gd name="f212" fmla="*/ f156 1 406"/>
              <a:gd name="f213" fmla="*/ f157 1 409"/>
              <a:gd name="f214" fmla="*/ f158 1 406"/>
              <a:gd name="f215" fmla="*/ f159 1 409"/>
              <a:gd name="f216" fmla="*/ f160 1 406"/>
              <a:gd name="f217" fmla="*/ f161 1 409"/>
              <a:gd name="f218" fmla="*/ f162 1 406"/>
              <a:gd name="f219" fmla="*/ f163 1 409"/>
              <a:gd name="f220" fmla="*/ f164 1 406"/>
              <a:gd name="f221" fmla="*/ f165 1 409"/>
              <a:gd name="f222" fmla="*/ f166 1 406"/>
              <a:gd name="f223" fmla="*/ f167 1 406"/>
              <a:gd name="f224" fmla="*/ f168 1 409"/>
              <a:gd name="f225" fmla="*/ f169 1 406"/>
              <a:gd name="f226" fmla="*/ f170 1 409"/>
              <a:gd name="f227" fmla="*/ f171 1 406"/>
              <a:gd name="f228" fmla="*/ f172 1 409"/>
              <a:gd name="f229" fmla="*/ f173 1 406"/>
              <a:gd name="f230" fmla="*/ f174 1 409"/>
              <a:gd name="f231" fmla="*/ f175 1 406"/>
              <a:gd name="f232" fmla="*/ f176 1 409"/>
              <a:gd name="f233" fmla="*/ f177 1 406"/>
              <a:gd name="f234" fmla="*/ f178 1 409"/>
              <a:gd name="f235" fmla="*/ f179 1 406"/>
              <a:gd name="f236" fmla="*/ f180 1 409"/>
              <a:gd name="f237" fmla="*/ f181 1 406"/>
              <a:gd name="f238" fmla="*/ f182 1 409"/>
              <a:gd name="f239" fmla="*/ f183 1 406"/>
              <a:gd name="f240" fmla="*/ f184 1 409"/>
              <a:gd name="f241" fmla="*/ f185 1 409"/>
              <a:gd name="f242" fmla="*/ f186 1 406"/>
              <a:gd name="f243" fmla="*/ f187 1 406"/>
              <a:gd name="f244" fmla="*/ f188 1 409"/>
              <a:gd name="f245" fmla="*/ f189 1 406"/>
              <a:gd name="f246" fmla="*/ f190 1 409"/>
              <a:gd name="f247" fmla="*/ f191 1 409"/>
              <a:gd name="f248" fmla="*/ f192 1 406"/>
              <a:gd name="f249" fmla="*/ f193 1 409"/>
              <a:gd name="f250" fmla="*/ f194 1 409"/>
              <a:gd name="f251" fmla="*/ f195 1 406"/>
              <a:gd name="f252" fmla="*/ f196 1 409"/>
              <a:gd name="f253" fmla="*/ f197 1 406"/>
              <a:gd name="f254" fmla="*/ f198 1 409"/>
              <a:gd name="f255" fmla="*/ f199 1 406"/>
              <a:gd name="f256" fmla="*/ f200 1 409"/>
              <a:gd name="f257" fmla="*/ 0 1 f144"/>
              <a:gd name="f258" fmla="*/ f138 1 f144"/>
              <a:gd name="f259" fmla="*/ 0 1 f145"/>
              <a:gd name="f260" fmla="*/ f139 1 f145"/>
              <a:gd name="f261" fmla="*/ f202 1 f144"/>
              <a:gd name="f262" fmla="*/ f203 1 f145"/>
              <a:gd name="f263" fmla="*/ f204 1 f144"/>
              <a:gd name="f264" fmla="*/ f205 1 f145"/>
              <a:gd name="f265" fmla="*/ f206 1 f144"/>
              <a:gd name="f266" fmla="*/ f207 1 f145"/>
              <a:gd name="f267" fmla="*/ f208 1 f144"/>
              <a:gd name="f268" fmla="*/ f209 1 f145"/>
              <a:gd name="f269" fmla="*/ f210 1 f144"/>
              <a:gd name="f270" fmla="*/ f211 1 f145"/>
              <a:gd name="f271" fmla="*/ f212 1 f144"/>
              <a:gd name="f272" fmla="*/ f213 1 f145"/>
              <a:gd name="f273" fmla="*/ f214 1 f144"/>
              <a:gd name="f274" fmla="*/ f215 1 f145"/>
              <a:gd name="f275" fmla="*/ f216 1 f144"/>
              <a:gd name="f276" fmla="*/ f217 1 f145"/>
              <a:gd name="f277" fmla="*/ f218 1 f144"/>
              <a:gd name="f278" fmla="*/ f219 1 f145"/>
              <a:gd name="f279" fmla="*/ f220 1 f144"/>
              <a:gd name="f280" fmla="*/ f221 1 f145"/>
              <a:gd name="f281" fmla="*/ f222 1 f144"/>
              <a:gd name="f282" fmla="*/ f223 1 f144"/>
              <a:gd name="f283" fmla="*/ f224 1 f145"/>
              <a:gd name="f284" fmla="*/ f225 1 f144"/>
              <a:gd name="f285" fmla="*/ f226 1 f145"/>
              <a:gd name="f286" fmla="*/ f227 1 f144"/>
              <a:gd name="f287" fmla="*/ f228 1 f145"/>
              <a:gd name="f288" fmla="*/ f229 1 f144"/>
              <a:gd name="f289" fmla="*/ f230 1 f145"/>
              <a:gd name="f290" fmla="*/ f231 1 f144"/>
              <a:gd name="f291" fmla="*/ f232 1 f145"/>
              <a:gd name="f292" fmla="*/ f233 1 f144"/>
              <a:gd name="f293" fmla="*/ f234 1 f145"/>
              <a:gd name="f294" fmla="*/ f235 1 f144"/>
              <a:gd name="f295" fmla="*/ f236 1 f145"/>
              <a:gd name="f296" fmla="*/ f237 1 f144"/>
              <a:gd name="f297" fmla="*/ f238 1 f145"/>
              <a:gd name="f298" fmla="*/ f239 1 f144"/>
              <a:gd name="f299" fmla="*/ f240 1 f145"/>
              <a:gd name="f300" fmla="*/ f241 1 f145"/>
              <a:gd name="f301" fmla="*/ f242 1 f144"/>
              <a:gd name="f302" fmla="*/ f243 1 f144"/>
              <a:gd name="f303" fmla="*/ f244 1 f145"/>
              <a:gd name="f304" fmla="*/ f245 1 f144"/>
              <a:gd name="f305" fmla="*/ f246 1 f145"/>
              <a:gd name="f306" fmla="*/ f247 1 f145"/>
              <a:gd name="f307" fmla="*/ f248 1 f144"/>
              <a:gd name="f308" fmla="*/ f249 1 f145"/>
              <a:gd name="f309" fmla="*/ f250 1 f145"/>
              <a:gd name="f310" fmla="*/ f251 1 f144"/>
              <a:gd name="f311" fmla="*/ f252 1 f145"/>
              <a:gd name="f312" fmla="*/ f253 1 f144"/>
              <a:gd name="f313" fmla="*/ f254 1 f145"/>
              <a:gd name="f314" fmla="*/ f255 1 f144"/>
              <a:gd name="f315" fmla="*/ f256 1 f145"/>
              <a:gd name="f316" fmla="*/ f257 f135 1"/>
              <a:gd name="f317" fmla="*/ f258 f135 1"/>
              <a:gd name="f318" fmla="*/ f260 f136 1"/>
              <a:gd name="f319" fmla="*/ f259 f136 1"/>
              <a:gd name="f320" fmla="*/ f261 f135 1"/>
              <a:gd name="f321" fmla="*/ f262 f136 1"/>
              <a:gd name="f322" fmla="*/ f263 f135 1"/>
              <a:gd name="f323" fmla="*/ f264 f136 1"/>
              <a:gd name="f324" fmla="*/ f265 f135 1"/>
              <a:gd name="f325" fmla="*/ f266 f136 1"/>
              <a:gd name="f326" fmla="*/ f267 f135 1"/>
              <a:gd name="f327" fmla="*/ f268 f136 1"/>
              <a:gd name="f328" fmla="*/ f269 f135 1"/>
              <a:gd name="f329" fmla="*/ f270 f136 1"/>
              <a:gd name="f330" fmla="*/ f271 f135 1"/>
              <a:gd name="f331" fmla="*/ f272 f136 1"/>
              <a:gd name="f332" fmla="*/ f273 f135 1"/>
              <a:gd name="f333" fmla="*/ f274 f136 1"/>
              <a:gd name="f334" fmla="*/ f275 f135 1"/>
              <a:gd name="f335" fmla="*/ f276 f136 1"/>
              <a:gd name="f336" fmla="*/ f277 f135 1"/>
              <a:gd name="f337" fmla="*/ f278 f136 1"/>
              <a:gd name="f338" fmla="*/ f279 f135 1"/>
              <a:gd name="f339" fmla="*/ f280 f136 1"/>
              <a:gd name="f340" fmla="*/ f281 f135 1"/>
              <a:gd name="f341" fmla="*/ f282 f135 1"/>
              <a:gd name="f342" fmla="*/ f283 f136 1"/>
              <a:gd name="f343" fmla="*/ f284 f135 1"/>
              <a:gd name="f344" fmla="*/ f285 f136 1"/>
              <a:gd name="f345" fmla="*/ f286 f135 1"/>
              <a:gd name="f346" fmla="*/ f287 f136 1"/>
              <a:gd name="f347" fmla="*/ f288 f135 1"/>
              <a:gd name="f348" fmla="*/ f289 f136 1"/>
              <a:gd name="f349" fmla="*/ f290 f135 1"/>
              <a:gd name="f350" fmla="*/ f291 f136 1"/>
              <a:gd name="f351" fmla="*/ f292 f135 1"/>
              <a:gd name="f352" fmla="*/ f293 f136 1"/>
              <a:gd name="f353" fmla="*/ f294 f135 1"/>
              <a:gd name="f354" fmla="*/ f295 f136 1"/>
              <a:gd name="f355" fmla="*/ f296 f135 1"/>
              <a:gd name="f356" fmla="*/ f297 f136 1"/>
              <a:gd name="f357" fmla="*/ f298 f135 1"/>
              <a:gd name="f358" fmla="*/ f299 f136 1"/>
              <a:gd name="f359" fmla="*/ f300 f136 1"/>
              <a:gd name="f360" fmla="*/ f301 f135 1"/>
              <a:gd name="f361" fmla="*/ f302 f135 1"/>
              <a:gd name="f362" fmla="*/ f303 f136 1"/>
              <a:gd name="f363" fmla="*/ f304 f135 1"/>
              <a:gd name="f364" fmla="*/ f305 f136 1"/>
              <a:gd name="f365" fmla="*/ f306 f136 1"/>
              <a:gd name="f366" fmla="*/ f307 f135 1"/>
              <a:gd name="f367" fmla="*/ f308 f136 1"/>
              <a:gd name="f368" fmla="*/ f309 f136 1"/>
              <a:gd name="f369" fmla="*/ f310 f135 1"/>
              <a:gd name="f370" fmla="*/ f311 f136 1"/>
              <a:gd name="f371" fmla="*/ f312 f135 1"/>
              <a:gd name="f372" fmla="*/ f313 f136 1"/>
              <a:gd name="f373" fmla="*/ f314 f135 1"/>
              <a:gd name="f374" fmla="*/ f315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1">
                <a:pos x="f320" y="f321"/>
              </a:cxn>
              <a:cxn ang="f201">
                <a:pos x="f322" y="f323"/>
              </a:cxn>
              <a:cxn ang="f201">
                <a:pos x="f324" y="f325"/>
              </a:cxn>
              <a:cxn ang="f201">
                <a:pos x="f326" y="f327"/>
              </a:cxn>
              <a:cxn ang="f201">
                <a:pos x="f328" y="f329"/>
              </a:cxn>
              <a:cxn ang="f201">
                <a:pos x="f330" y="f331"/>
              </a:cxn>
              <a:cxn ang="f201">
                <a:pos x="f332" y="f333"/>
              </a:cxn>
              <a:cxn ang="f201">
                <a:pos x="f334" y="f335"/>
              </a:cxn>
              <a:cxn ang="f201">
                <a:pos x="f336" y="f337"/>
              </a:cxn>
              <a:cxn ang="f201">
                <a:pos x="f338" y="f339"/>
              </a:cxn>
              <a:cxn ang="f201">
                <a:pos x="f340" y="f323"/>
              </a:cxn>
              <a:cxn ang="f201">
                <a:pos x="f320" y="f321"/>
              </a:cxn>
              <a:cxn ang="f201">
                <a:pos x="f341" y="f342"/>
              </a:cxn>
              <a:cxn ang="f201">
                <a:pos x="f343" y="f344"/>
              </a:cxn>
              <a:cxn ang="f201">
                <a:pos x="f345" y="f346"/>
              </a:cxn>
              <a:cxn ang="f201">
                <a:pos x="f347" y="f348"/>
              </a:cxn>
              <a:cxn ang="f201">
                <a:pos x="f349" y="f350"/>
              </a:cxn>
              <a:cxn ang="f201">
                <a:pos x="f351" y="f352"/>
              </a:cxn>
              <a:cxn ang="f201">
                <a:pos x="f353" y="f354"/>
              </a:cxn>
              <a:cxn ang="f201">
                <a:pos x="f341" y="f342"/>
              </a:cxn>
              <a:cxn ang="f201">
                <a:pos x="f355" y="f356"/>
              </a:cxn>
              <a:cxn ang="f201">
                <a:pos x="f357" y="f358"/>
              </a:cxn>
              <a:cxn ang="f201">
                <a:pos x="f355" y="f359"/>
              </a:cxn>
              <a:cxn ang="f201">
                <a:pos x="f360" y="f358"/>
              </a:cxn>
              <a:cxn ang="f201">
                <a:pos x="f355" y="f356"/>
              </a:cxn>
              <a:cxn ang="f201">
                <a:pos x="f361" y="f362"/>
              </a:cxn>
              <a:cxn ang="f201">
                <a:pos x="f363" y="f364"/>
              </a:cxn>
              <a:cxn ang="f201">
                <a:pos x="f361" y="f365"/>
              </a:cxn>
              <a:cxn ang="f201">
                <a:pos x="f366" y="f367"/>
              </a:cxn>
              <a:cxn ang="f201">
                <a:pos x="f361" y="f362"/>
              </a:cxn>
              <a:cxn ang="f201">
                <a:pos x="f355" y="f368"/>
              </a:cxn>
              <a:cxn ang="f201">
                <a:pos x="f369" y="f370"/>
              </a:cxn>
              <a:cxn ang="f201">
                <a:pos x="f371" y="f372"/>
              </a:cxn>
              <a:cxn ang="f201">
                <a:pos x="f373" y="f374"/>
              </a:cxn>
              <a:cxn ang="f201">
                <a:pos x="f355" y="f368"/>
              </a:cxn>
            </a:cxnLst>
            <a:rect l="f316" t="f319" r="f317" b="f318"/>
            <a:pathLst>
              <a:path w="406" h="409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5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5"/>
                  <a:pt x="f23" y="f5"/>
                  <a:pt x="f39" y="f40"/>
                </a:cubicBezTo>
                <a:cubicBezTo>
                  <a:pt x="f41" y="f42"/>
                  <a:pt x="f43" y="f32"/>
                  <a:pt x="f44" y="f45"/>
                </a:cubicBezTo>
                <a:cubicBezTo>
                  <a:pt x="f6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5"/>
                </a:cubicBezTo>
                <a:cubicBezTo>
                  <a:pt x="f56" y="f57"/>
                  <a:pt x="f58" y="f59"/>
                  <a:pt x="f60" y="f14"/>
                </a:cubicBezTo>
                <a:cubicBezTo>
                  <a:pt x="f61" y="f62"/>
                  <a:pt x="f63" y="f10"/>
                  <a:pt x="f8" y="f7"/>
                </a:cubicBezTo>
                <a:close/>
                <a:moveTo>
                  <a:pt x="f63" y="f64"/>
                </a:move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2"/>
                </a:cubicBezTo>
                <a:cubicBezTo>
                  <a:pt x="f82" y="f83"/>
                  <a:pt x="f84" y="f46"/>
                  <a:pt x="f85" y="f86"/>
                </a:cubicBezTo>
                <a:cubicBezTo>
                  <a:pt x="f32" y="f87"/>
                  <a:pt x="f88" y="f89"/>
                  <a:pt x="f90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32" y="f98"/>
                  <a:pt x="f99" y="f64"/>
                  <a:pt x="f63" y="f64"/>
                </a:cubicBezTo>
                <a:close/>
                <a:moveTo>
                  <a:pt x="f100" y="f84"/>
                </a:moveTo>
                <a:cubicBezTo>
                  <a:pt x="f101" y="f84"/>
                  <a:pt x="f102" y="f103"/>
                  <a:pt x="f102" y="f99"/>
                </a:cubicBezTo>
                <a:cubicBezTo>
                  <a:pt x="f102" y="f32"/>
                  <a:pt x="f101" y="f104"/>
                  <a:pt x="f100" y="f104"/>
                </a:cubicBezTo>
                <a:cubicBezTo>
                  <a:pt x="f105" y="f88"/>
                  <a:pt x="f58" y="f32"/>
                  <a:pt x="f58" y="f99"/>
                </a:cubicBezTo>
                <a:cubicBezTo>
                  <a:pt x="f58" y="f103"/>
                  <a:pt x="f105" y="f84"/>
                  <a:pt x="f100" y="f84"/>
                </a:cubicBezTo>
                <a:close/>
                <a:moveTo>
                  <a:pt x="f106" y="f90"/>
                </a:moveTo>
                <a:cubicBezTo>
                  <a:pt x="f107" y="f90"/>
                  <a:pt x="f108" y="f109"/>
                  <a:pt x="f108" y="f33"/>
                </a:cubicBezTo>
                <a:cubicBezTo>
                  <a:pt x="f108" y="f110"/>
                  <a:pt x="f111" y="f112"/>
                  <a:pt x="f106" y="f112"/>
                </a:cubicBezTo>
                <a:cubicBezTo>
                  <a:pt x="f48" y="f113"/>
                  <a:pt x="f114" y="f115"/>
                  <a:pt x="f116" y="f117"/>
                </a:cubicBezTo>
                <a:cubicBezTo>
                  <a:pt x="f116" y="f109"/>
                  <a:pt x="f118" y="f90"/>
                  <a:pt x="f106" y="f90"/>
                </a:cubicBezTo>
                <a:close/>
                <a:moveTo>
                  <a:pt x="f100" y="f119"/>
                </a:moveTo>
                <a:cubicBezTo>
                  <a:pt x="f100" y="f120"/>
                  <a:pt x="f121" y="f122"/>
                  <a:pt x="f123" y="f77"/>
                </a:cubicBezTo>
                <a:cubicBezTo>
                  <a:pt x="f124" y="f125"/>
                  <a:pt x="f18" y="f126"/>
                  <a:pt x="f18" y="f127"/>
                </a:cubicBezTo>
                <a:cubicBezTo>
                  <a:pt x="f128" y="f86"/>
                  <a:pt x="f129" y="f36"/>
                  <a:pt x="f130" y="f131"/>
                </a:cubicBezTo>
                <a:cubicBezTo>
                  <a:pt x="f132" y="f131"/>
                  <a:pt x="f133" y="f29"/>
                  <a:pt x="f100" y="f11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D8E482F8-7E1E-BB73-AA75-1952549C5A6F}"/>
              </a:ext>
            </a:extLst>
          </p:cNvPr>
          <p:cNvSpPr/>
          <p:nvPr/>
        </p:nvSpPr>
        <p:spPr>
          <a:xfrm>
            <a:off x="3671892" y="2582859"/>
            <a:ext cx="674690" cy="67627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9"/>
              <a:gd name="f7" fmla="val 410"/>
              <a:gd name="f8" fmla="val 305"/>
              <a:gd name="f9" fmla="val 326"/>
              <a:gd name="f10" fmla="val 408"/>
              <a:gd name="f11" fmla="val 346"/>
              <a:gd name="f12" fmla="val 398"/>
              <a:gd name="f13" fmla="val 364"/>
              <a:gd name="f14" fmla="val 382"/>
              <a:gd name="f15" fmla="val 394"/>
              <a:gd name="f16" fmla="val 355"/>
              <a:gd name="f17" fmla="val 405"/>
              <a:gd name="f18" fmla="val 324"/>
              <a:gd name="f19" fmla="val 407"/>
              <a:gd name="f20" fmla="val 281"/>
              <a:gd name="f21" fmla="val 242"/>
              <a:gd name="f22" fmla="val 204"/>
              <a:gd name="f23" fmla="val 163"/>
              <a:gd name="f24" fmla="val 125"/>
              <a:gd name="f25" fmla="val 340"/>
              <a:gd name="f26" fmla="val 91"/>
              <a:gd name="f27" fmla="val 311"/>
              <a:gd name="f28" fmla="val 62"/>
              <a:gd name="f29" fmla="val 285"/>
              <a:gd name="f30" fmla="val 37"/>
              <a:gd name="f31" fmla="val 257"/>
              <a:gd name="f32" fmla="val 21"/>
              <a:gd name="f33" fmla="val 222"/>
              <a:gd name="f34" fmla="val 174"/>
              <a:gd name="f35" fmla="val 7"/>
              <a:gd name="f36" fmla="val 129"/>
              <a:gd name="f37" fmla="val 36"/>
              <a:gd name="f38" fmla="val 87"/>
              <a:gd name="f39" fmla="val 55"/>
              <a:gd name="f40" fmla="val 61"/>
              <a:gd name="f41" fmla="val 78"/>
              <a:gd name="f42" fmla="val 39"/>
              <a:gd name="f43" fmla="val 107"/>
              <a:gd name="f44" fmla="val 24"/>
              <a:gd name="f45" fmla="val 153"/>
              <a:gd name="f46" fmla="val 198"/>
              <a:gd name="f47" fmla="val 3"/>
              <a:gd name="f48" fmla="val 29"/>
              <a:gd name="f49" fmla="val 282"/>
              <a:gd name="f50" fmla="val 52"/>
              <a:gd name="f51" fmla="val 312"/>
              <a:gd name="f52" fmla="val 85"/>
              <a:gd name="f53" fmla="val 338"/>
              <a:gd name="f54" fmla="val 122"/>
              <a:gd name="f55" fmla="val 370"/>
              <a:gd name="f56" fmla="val 168"/>
              <a:gd name="f57" fmla="val 218"/>
              <a:gd name="f58" fmla="val 274"/>
              <a:gd name="f59" fmla="val 406"/>
              <a:gd name="f60" fmla="val 279"/>
              <a:gd name="f61" fmla="val 284"/>
              <a:gd name="f62" fmla="val 290"/>
              <a:gd name="f63" fmla="val 295"/>
              <a:gd name="f64" fmla="val 300"/>
              <a:gd name="f65" fmla="val 280"/>
              <a:gd name="f66" fmla="val 314"/>
              <a:gd name="f67" fmla="val 197"/>
              <a:gd name="f68" fmla="val 256"/>
              <a:gd name="f69" fmla="val 157"/>
              <a:gd name="f70" fmla="val 230"/>
              <a:gd name="f71" fmla="val 156"/>
              <a:gd name="f72" fmla="val 171"/>
              <a:gd name="f73" fmla="val 188"/>
              <a:gd name="f74" fmla="val 175"/>
              <a:gd name="f75" fmla="val 194"/>
              <a:gd name="f76" fmla="val 165"/>
              <a:gd name="f77" fmla="val 211"/>
              <a:gd name="f78" fmla="val 147"/>
              <a:gd name="f79" fmla="val 151"/>
              <a:gd name="f80" fmla="val 275"/>
              <a:gd name="f81" fmla="val 176"/>
              <a:gd name="f82" fmla="val 327"/>
              <a:gd name="f83" fmla="val 237"/>
              <a:gd name="f84" fmla="val 341"/>
              <a:gd name="f85" fmla="val 276"/>
              <a:gd name="f86" fmla="val 317"/>
              <a:gd name="f87" fmla="val 127"/>
              <a:gd name="f88" fmla="val 142"/>
              <a:gd name="f89" fmla="val 126"/>
              <a:gd name="f90" fmla="val 105"/>
              <a:gd name="f91" fmla="val 166"/>
              <a:gd name="f92" fmla="val 83"/>
              <a:gd name="f93" fmla="val 149"/>
              <a:gd name="f94" fmla="val 66"/>
              <a:gd name="f95" fmla="val 106"/>
              <a:gd name="f96" fmla="val 65"/>
              <a:gd name="f97" fmla="val 89"/>
              <a:gd name="f98" fmla="val 104"/>
              <a:gd name="f99" fmla="val 200"/>
              <a:gd name="f100" fmla="val 178"/>
              <a:gd name="f101" fmla="val 110"/>
              <a:gd name="f102" fmla="val 161"/>
              <a:gd name="f103" fmla="val 68"/>
              <a:gd name="f104" fmla="val 51"/>
              <a:gd name="f105" fmla="val 50"/>
              <a:gd name="f106" fmla="val 199"/>
              <a:gd name="f107" fmla="val 220"/>
              <a:gd name="f108" fmla="val 67"/>
              <a:gd name="f109" fmla="val 88"/>
              <a:gd name="f110" fmla="val 109"/>
              <a:gd name="f111" fmla="val 231"/>
              <a:gd name="f112" fmla="val 209"/>
              <a:gd name="f113" fmla="val 193"/>
              <a:gd name="f114" fmla="val 192"/>
              <a:gd name="f115" fmla="val 99"/>
              <a:gd name="f116" fmla="val 191"/>
              <a:gd name="f117" fmla="val 120"/>
              <a:gd name="f118" fmla="val 138"/>
              <a:gd name="f119" fmla="val 251"/>
              <a:gd name="f120" fmla="val 268"/>
              <a:gd name="f121" fmla="val 121"/>
              <a:gd name="f122" fmla="val 100"/>
              <a:gd name="f123" fmla="val 269"/>
              <a:gd name="f124" fmla="val 79"/>
              <a:gd name="f125" fmla="val 252"/>
              <a:gd name="f126" fmla="+- 0 0 -90"/>
              <a:gd name="f127" fmla="*/ f3 1 409"/>
              <a:gd name="f128" fmla="*/ f4 1 410"/>
              <a:gd name="f129" fmla="val f5"/>
              <a:gd name="f130" fmla="val f6"/>
              <a:gd name="f131" fmla="val f7"/>
              <a:gd name="f132" fmla="*/ f126 f0 1"/>
              <a:gd name="f133" fmla="+- f131 0 f129"/>
              <a:gd name="f134" fmla="+- f130 0 f129"/>
              <a:gd name="f135" fmla="*/ f132 1 f2"/>
              <a:gd name="f136" fmla="*/ f134 1 409"/>
              <a:gd name="f137" fmla="*/ f133 1 410"/>
              <a:gd name="f138" fmla="*/ 409 f134 1"/>
              <a:gd name="f139" fmla="*/ 305 f133 1"/>
              <a:gd name="f140" fmla="*/ 398 f134 1"/>
              <a:gd name="f141" fmla="*/ 364 f133 1"/>
              <a:gd name="f142" fmla="*/ 324 f134 1"/>
              <a:gd name="f143" fmla="*/ 407 f133 1"/>
              <a:gd name="f144" fmla="*/ 204 f134 1"/>
              <a:gd name="f145" fmla="*/ 382 f133 1"/>
              <a:gd name="f146" fmla="*/ 91 f134 1"/>
              <a:gd name="f147" fmla="*/ 311 f133 1"/>
              <a:gd name="f148" fmla="*/ 21 f134 1"/>
              <a:gd name="f149" fmla="*/ 222 f133 1"/>
              <a:gd name="f150" fmla="*/ 36 f134 1"/>
              <a:gd name="f151" fmla="*/ 87 f133 1"/>
              <a:gd name="f152" fmla="*/ 107 f134 1"/>
              <a:gd name="f153" fmla="*/ 24 f133 1"/>
              <a:gd name="f154" fmla="*/ 242 f134 1"/>
              <a:gd name="f155" fmla="*/ 29 f133 1"/>
              <a:gd name="f156" fmla="*/ 338 f134 1"/>
              <a:gd name="f157" fmla="*/ 122 f133 1"/>
              <a:gd name="f158" fmla="*/ 405 f134 1"/>
              <a:gd name="f159" fmla="*/ 274 f133 1"/>
              <a:gd name="f160" fmla="*/ 408 f134 1"/>
              <a:gd name="f161" fmla="*/ 290 f133 1"/>
              <a:gd name="f162" fmla="*/ 280 f133 1"/>
              <a:gd name="f163" fmla="*/ 281 f134 1"/>
              <a:gd name="f164" fmla="*/ 174 f133 1"/>
              <a:gd name="f165" fmla="*/ 171 f133 1"/>
              <a:gd name="f166" fmla="*/ 165 f134 1"/>
              <a:gd name="f167" fmla="*/ 211 f133 1"/>
              <a:gd name="f168" fmla="*/ 176 f134 1"/>
              <a:gd name="f169" fmla="*/ 300 f133 1"/>
              <a:gd name="f170" fmla="*/ 276 f134 1"/>
              <a:gd name="f171" fmla="*/ 341 f133 1"/>
              <a:gd name="f172" fmla="*/ 127 f134 1"/>
              <a:gd name="f173" fmla="*/ 142 f133 1"/>
              <a:gd name="f174" fmla="*/ 105 f133 1"/>
              <a:gd name="f175" fmla="*/ 66 f133 1"/>
              <a:gd name="f176" fmla="*/ 89 f134 1"/>
              <a:gd name="f177" fmla="*/ 104 f133 1"/>
              <a:gd name="f178" fmla="*/ 200 f133 1"/>
              <a:gd name="f179" fmla="*/ 161 f133 1"/>
              <a:gd name="f180" fmla="*/ 50 f134 1"/>
              <a:gd name="f181" fmla="*/ 199 f133 1"/>
              <a:gd name="f182" fmla="*/ 88 f134 1"/>
              <a:gd name="f183" fmla="*/ 237 f133 1"/>
              <a:gd name="f184" fmla="*/ 231 f134 1"/>
              <a:gd name="f185" fmla="*/ 62 f133 1"/>
              <a:gd name="f186" fmla="*/ 192 f134 1"/>
              <a:gd name="f187" fmla="*/ 99 f133 1"/>
              <a:gd name="f188" fmla="*/ 230 f134 1"/>
              <a:gd name="f189" fmla="*/ 138 f133 1"/>
              <a:gd name="f190" fmla="*/ 268 f134 1"/>
              <a:gd name="f191" fmla="*/ 100 f133 1"/>
              <a:gd name="f192" fmla="+- f135 0 f1"/>
              <a:gd name="f193" fmla="*/ f138 1 409"/>
              <a:gd name="f194" fmla="*/ f139 1 410"/>
              <a:gd name="f195" fmla="*/ f140 1 409"/>
              <a:gd name="f196" fmla="*/ f141 1 410"/>
              <a:gd name="f197" fmla="*/ f142 1 409"/>
              <a:gd name="f198" fmla="*/ f143 1 410"/>
              <a:gd name="f199" fmla="*/ f144 1 409"/>
              <a:gd name="f200" fmla="*/ f145 1 410"/>
              <a:gd name="f201" fmla="*/ f146 1 409"/>
              <a:gd name="f202" fmla="*/ f147 1 410"/>
              <a:gd name="f203" fmla="*/ f148 1 409"/>
              <a:gd name="f204" fmla="*/ f149 1 410"/>
              <a:gd name="f205" fmla="*/ f150 1 409"/>
              <a:gd name="f206" fmla="*/ f151 1 410"/>
              <a:gd name="f207" fmla="*/ f152 1 409"/>
              <a:gd name="f208" fmla="*/ f153 1 410"/>
              <a:gd name="f209" fmla="*/ f154 1 409"/>
              <a:gd name="f210" fmla="*/ f155 1 410"/>
              <a:gd name="f211" fmla="*/ f156 1 409"/>
              <a:gd name="f212" fmla="*/ f157 1 410"/>
              <a:gd name="f213" fmla="*/ f158 1 409"/>
              <a:gd name="f214" fmla="*/ f159 1 410"/>
              <a:gd name="f215" fmla="*/ f160 1 409"/>
              <a:gd name="f216" fmla="*/ f161 1 410"/>
              <a:gd name="f217" fmla="*/ f162 1 410"/>
              <a:gd name="f218" fmla="*/ f163 1 409"/>
              <a:gd name="f219" fmla="*/ f164 1 410"/>
              <a:gd name="f220" fmla="*/ f165 1 410"/>
              <a:gd name="f221" fmla="*/ f166 1 409"/>
              <a:gd name="f222" fmla="*/ f167 1 410"/>
              <a:gd name="f223" fmla="*/ f168 1 409"/>
              <a:gd name="f224" fmla="*/ f169 1 410"/>
              <a:gd name="f225" fmla="*/ f170 1 409"/>
              <a:gd name="f226" fmla="*/ f171 1 410"/>
              <a:gd name="f227" fmla="*/ f172 1 409"/>
              <a:gd name="f228" fmla="*/ f173 1 410"/>
              <a:gd name="f229" fmla="*/ f174 1 410"/>
              <a:gd name="f230" fmla="*/ f175 1 410"/>
              <a:gd name="f231" fmla="*/ f176 1 409"/>
              <a:gd name="f232" fmla="*/ f177 1 410"/>
              <a:gd name="f233" fmla="*/ f178 1 410"/>
              <a:gd name="f234" fmla="*/ f179 1 410"/>
              <a:gd name="f235" fmla="*/ f180 1 409"/>
              <a:gd name="f236" fmla="*/ f181 1 410"/>
              <a:gd name="f237" fmla="*/ f182 1 409"/>
              <a:gd name="f238" fmla="*/ f183 1 410"/>
              <a:gd name="f239" fmla="*/ f184 1 409"/>
              <a:gd name="f240" fmla="*/ f185 1 410"/>
              <a:gd name="f241" fmla="*/ f186 1 409"/>
              <a:gd name="f242" fmla="*/ f187 1 410"/>
              <a:gd name="f243" fmla="*/ f188 1 409"/>
              <a:gd name="f244" fmla="*/ f189 1 410"/>
              <a:gd name="f245" fmla="*/ f190 1 409"/>
              <a:gd name="f246" fmla="*/ f191 1 410"/>
              <a:gd name="f247" fmla="*/ 0 1 f136"/>
              <a:gd name="f248" fmla="*/ f130 1 f136"/>
              <a:gd name="f249" fmla="*/ 0 1 f137"/>
              <a:gd name="f250" fmla="*/ f131 1 f137"/>
              <a:gd name="f251" fmla="*/ f193 1 f136"/>
              <a:gd name="f252" fmla="*/ f194 1 f137"/>
              <a:gd name="f253" fmla="*/ f195 1 f136"/>
              <a:gd name="f254" fmla="*/ f196 1 f137"/>
              <a:gd name="f255" fmla="*/ f197 1 f136"/>
              <a:gd name="f256" fmla="*/ f198 1 f137"/>
              <a:gd name="f257" fmla="*/ f199 1 f136"/>
              <a:gd name="f258" fmla="*/ f200 1 f137"/>
              <a:gd name="f259" fmla="*/ f201 1 f136"/>
              <a:gd name="f260" fmla="*/ f202 1 f137"/>
              <a:gd name="f261" fmla="*/ f203 1 f136"/>
              <a:gd name="f262" fmla="*/ f204 1 f137"/>
              <a:gd name="f263" fmla="*/ f205 1 f136"/>
              <a:gd name="f264" fmla="*/ f206 1 f137"/>
              <a:gd name="f265" fmla="*/ f207 1 f136"/>
              <a:gd name="f266" fmla="*/ f208 1 f137"/>
              <a:gd name="f267" fmla="*/ f209 1 f136"/>
              <a:gd name="f268" fmla="*/ f210 1 f137"/>
              <a:gd name="f269" fmla="*/ f211 1 f136"/>
              <a:gd name="f270" fmla="*/ f212 1 f137"/>
              <a:gd name="f271" fmla="*/ f213 1 f136"/>
              <a:gd name="f272" fmla="*/ f214 1 f137"/>
              <a:gd name="f273" fmla="*/ f215 1 f136"/>
              <a:gd name="f274" fmla="*/ f216 1 f137"/>
              <a:gd name="f275" fmla="*/ f217 1 f137"/>
              <a:gd name="f276" fmla="*/ f218 1 f136"/>
              <a:gd name="f277" fmla="*/ f219 1 f137"/>
              <a:gd name="f278" fmla="*/ f220 1 f137"/>
              <a:gd name="f279" fmla="*/ f221 1 f136"/>
              <a:gd name="f280" fmla="*/ f222 1 f137"/>
              <a:gd name="f281" fmla="*/ f223 1 f136"/>
              <a:gd name="f282" fmla="*/ f224 1 f137"/>
              <a:gd name="f283" fmla="*/ f225 1 f136"/>
              <a:gd name="f284" fmla="*/ f226 1 f137"/>
              <a:gd name="f285" fmla="*/ f227 1 f136"/>
              <a:gd name="f286" fmla="*/ f228 1 f137"/>
              <a:gd name="f287" fmla="*/ f229 1 f137"/>
              <a:gd name="f288" fmla="*/ f230 1 f137"/>
              <a:gd name="f289" fmla="*/ f231 1 f136"/>
              <a:gd name="f290" fmla="*/ f232 1 f137"/>
              <a:gd name="f291" fmla="*/ f233 1 f137"/>
              <a:gd name="f292" fmla="*/ f234 1 f137"/>
              <a:gd name="f293" fmla="*/ f235 1 f136"/>
              <a:gd name="f294" fmla="*/ f236 1 f137"/>
              <a:gd name="f295" fmla="*/ f237 1 f136"/>
              <a:gd name="f296" fmla="*/ f238 1 f137"/>
              <a:gd name="f297" fmla="*/ f239 1 f136"/>
              <a:gd name="f298" fmla="*/ f240 1 f137"/>
              <a:gd name="f299" fmla="*/ f241 1 f136"/>
              <a:gd name="f300" fmla="*/ f242 1 f137"/>
              <a:gd name="f301" fmla="*/ f243 1 f136"/>
              <a:gd name="f302" fmla="*/ f244 1 f137"/>
              <a:gd name="f303" fmla="*/ f245 1 f136"/>
              <a:gd name="f304" fmla="*/ f246 1 f137"/>
              <a:gd name="f305" fmla="*/ f247 f127 1"/>
              <a:gd name="f306" fmla="*/ f248 f127 1"/>
              <a:gd name="f307" fmla="*/ f250 f128 1"/>
              <a:gd name="f308" fmla="*/ f249 f128 1"/>
              <a:gd name="f309" fmla="*/ f251 f127 1"/>
              <a:gd name="f310" fmla="*/ f252 f128 1"/>
              <a:gd name="f311" fmla="*/ f253 f127 1"/>
              <a:gd name="f312" fmla="*/ f254 f128 1"/>
              <a:gd name="f313" fmla="*/ f255 f127 1"/>
              <a:gd name="f314" fmla="*/ f256 f128 1"/>
              <a:gd name="f315" fmla="*/ f257 f127 1"/>
              <a:gd name="f316" fmla="*/ f258 f128 1"/>
              <a:gd name="f317" fmla="*/ f259 f127 1"/>
              <a:gd name="f318" fmla="*/ f260 f128 1"/>
              <a:gd name="f319" fmla="*/ f261 f127 1"/>
              <a:gd name="f320" fmla="*/ f262 f128 1"/>
              <a:gd name="f321" fmla="*/ f263 f127 1"/>
              <a:gd name="f322" fmla="*/ f264 f128 1"/>
              <a:gd name="f323" fmla="*/ f265 f127 1"/>
              <a:gd name="f324" fmla="*/ f266 f128 1"/>
              <a:gd name="f325" fmla="*/ f267 f127 1"/>
              <a:gd name="f326" fmla="*/ f268 f128 1"/>
              <a:gd name="f327" fmla="*/ f269 f127 1"/>
              <a:gd name="f328" fmla="*/ f270 f128 1"/>
              <a:gd name="f329" fmla="*/ f271 f127 1"/>
              <a:gd name="f330" fmla="*/ f272 f128 1"/>
              <a:gd name="f331" fmla="*/ f273 f127 1"/>
              <a:gd name="f332" fmla="*/ f274 f128 1"/>
              <a:gd name="f333" fmla="*/ f275 f128 1"/>
              <a:gd name="f334" fmla="*/ f276 f127 1"/>
              <a:gd name="f335" fmla="*/ f277 f128 1"/>
              <a:gd name="f336" fmla="*/ f278 f128 1"/>
              <a:gd name="f337" fmla="*/ f279 f127 1"/>
              <a:gd name="f338" fmla="*/ f280 f128 1"/>
              <a:gd name="f339" fmla="*/ f281 f127 1"/>
              <a:gd name="f340" fmla="*/ f282 f128 1"/>
              <a:gd name="f341" fmla="*/ f283 f127 1"/>
              <a:gd name="f342" fmla="*/ f284 f128 1"/>
              <a:gd name="f343" fmla="*/ f285 f127 1"/>
              <a:gd name="f344" fmla="*/ f286 f128 1"/>
              <a:gd name="f345" fmla="*/ f287 f128 1"/>
              <a:gd name="f346" fmla="*/ f288 f128 1"/>
              <a:gd name="f347" fmla="*/ f289 f127 1"/>
              <a:gd name="f348" fmla="*/ f290 f128 1"/>
              <a:gd name="f349" fmla="*/ f291 f128 1"/>
              <a:gd name="f350" fmla="*/ f292 f128 1"/>
              <a:gd name="f351" fmla="*/ f293 f127 1"/>
              <a:gd name="f352" fmla="*/ f294 f128 1"/>
              <a:gd name="f353" fmla="*/ f295 f127 1"/>
              <a:gd name="f354" fmla="*/ f296 f128 1"/>
              <a:gd name="f355" fmla="*/ f297 f127 1"/>
              <a:gd name="f356" fmla="*/ f298 f128 1"/>
              <a:gd name="f357" fmla="*/ f299 f127 1"/>
              <a:gd name="f358" fmla="*/ f300 f128 1"/>
              <a:gd name="f359" fmla="*/ f301 f127 1"/>
              <a:gd name="f360" fmla="*/ f302 f128 1"/>
              <a:gd name="f361" fmla="*/ f303 f127 1"/>
              <a:gd name="f362" fmla="*/ f304 f1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09" y="f310"/>
              </a:cxn>
              <a:cxn ang="f192">
                <a:pos x="f327" y="f333"/>
              </a:cxn>
              <a:cxn ang="f192">
                <a:pos x="f334" y="f335"/>
              </a:cxn>
              <a:cxn ang="f192">
                <a:pos x="f315" y="f336"/>
              </a:cxn>
              <a:cxn ang="f192">
                <a:pos x="f337" y="f338"/>
              </a:cxn>
              <a:cxn ang="f192">
                <a:pos x="f339" y="f340"/>
              </a:cxn>
              <a:cxn ang="f192">
                <a:pos x="f341" y="f342"/>
              </a:cxn>
              <a:cxn ang="f192">
                <a:pos x="f327" y="f333"/>
              </a:cxn>
              <a:cxn ang="f192">
                <a:pos x="f343" y="f344"/>
              </a:cxn>
              <a:cxn ang="f192">
                <a:pos x="f337" y="f345"/>
              </a:cxn>
              <a:cxn ang="f192">
                <a:pos x="f343" y="f346"/>
              </a:cxn>
              <a:cxn ang="f192">
                <a:pos x="f347" y="f348"/>
              </a:cxn>
              <a:cxn ang="f192">
                <a:pos x="f343" y="f344"/>
              </a:cxn>
              <a:cxn ang="f192">
                <a:pos x="f343" y="f349"/>
              </a:cxn>
              <a:cxn ang="f192">
                <a:pos x="f347" y="f350"/>
              </a:cxn>
              <a:cxn ang="f192">
                <a:pos x="f351" y="f352"/>
              </a:cxn>
              <a:cxn ang="f192">
                <a:pos x="f353" y="f354"/>
              </a:cxn>
              <a:cxn ang="f192">
                <a:pos x="f343" y="f349"/>
              </a:cxn>
              <a:cxn ang="f192">
                <a:pos x="f355" y="f356"/>
              </a:cxn>
              <a:cxn ang="f192">
                <a:pos x="f357" y="f358"/>
              </a:cxn>
              <a:cxn ang="f192">
                <a:pos x="f359" y="f360"/>
              </a:cxn>
              <a:cxn ang="f192">
                <a:pos x="f361" y="f362"/>
              </a:cxn>
              <a:cxn ang="f192">
                <a:pos x="f355" y="f356"/>
              </a:cxn>
            </a:cxnLst>
            <a:rect l="f305" t="f308" r="f306" b="f307"/>
            <a:pathLst>
              <a:path w="409" h="410">
                <a:moveTo>
                  <a:pt x="f6" y="f8"/>
                </a:moveTo>
                <a:cubicBezTo>
                  <a:pt x="f6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7"/>
                  <a:pt x="f21" y="f12"/>
                  <a:pt x="f22" y="f14"/>
                </a:cubicBezTo>
                <a:cubicBezTo>
                  <a:pt x="f23" y="f1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5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5"/>
                  <a:pt x="f46" y="f47"/>
                  <a:pt x="f21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15" y="f57"/>
                  <a:pt x="f17" y="f58"/>
                </a:cubicBezTo>
                <a:cubicBezTo>
                  <a:pt x="f59" y="f60"/>
                  <a:pt x="f19" y="f61"/>
                  <a:pt x="f10" y="f62"/>
                </a:cubicBezTo>
                <a:cubicBezTo>
                  <a:pt x="f10" y="f63"/>
                  <a:pt x="f10" y="f64"/>
                  <a:pt x="f6" y="f8"/>
                </a:cubicBezTo>
                <a:close/>
                <a:moveTo>
                  <a:pt x="f53" y="f65"/>
                </a:moveTo>
                <a:cubicBezTo>
                  <a:pt x="f53" y="f21"/>
                  <a:pt x="f66" y="f67"/>
                  <a:pt x="f20" y="f34"/>
                </a:cubicBezTo>
                <a:cubicBezTo>
                  <a:pt x="f68" y="f69"/>
                  <a:pt x="f70" y="f71"/>
                  <a:pt x="f22" y="f72"/>
                </a:cubicBezTo>
                <a:cubicBezTo>
                  <a:pt x="f73" y="f2"/>
                  <a:pt x="f74" y="f75"/>
                  <a:pt x="f76" y="f77"/>
                </a:cubicBezTo>
                <a:cubicBezTo>
                  <a:pt x="f78" y="f21"/>
                  <a:pt x="f79" y="f80"/>
                  <a:pt x="f81" y="f64"/>
                </a:cubicBezTo>
                <a:cubicBezTo>
                  <a:pt x="f22" y="f82"/>
                  <a:pt x="f83" y="f84"/>
                  <a:pt x="f85" y="f84"/>
                </a:cubicBezTo>
                <a:cubicBezTo>
                  <a:pt x="f66" y="f84"/>
                  <a:pt x="f53" y="f86"/>
                  <a:pt x="f53" y="f65"/>
                </a:cubicBezTo>
                <a:close/>
                <a:moveTo>
                  <a:pt x="f87" y="f88"/>
                </a:moveTo>
                <a:cubicBezTo>
                  <a:pt x="f78" y="f88"/>
                  <a:pt x="f76" y="f89"/>
                  <a:pt x="f76" y="f90"/>
                </a:cubicBezTo>
                <a:cubicBezTo>
                  <a:pt x="f91" y="f92"/>
                  <a:pt x="f93" y="f94"/>
                  <a:pt x="f87" y="f94"/>
                </a:cubicBezTo>
                <a:cubicBezTo>
                  <a:pt x="f95" y="f96"/>
                  <a:pt x="f97" y="f92"/>
                  <a:pt x="f97" y="f98"/>
                </a:cubicBezTo>
                <a:cubicBezTo>
                  <a:pt x="f97" y="f24"/>
                  <a:pt x="f95" y="f88"/>
                  <a:pt x="f87" y="f88"/>
                </a:cubicBezTo>
                <a:close/>
                <a:moveTo>
                  <a:pt x="f87" y="f99"/>
                </a:moveTo>
                <a:cubicBezTo>
                  <a:pt x="f87" y="f100"/>
                  <a:pt x="f101" y="f102"/>
                  <a:pt x="f97" y="f102"/>
                </a:cubicBezTo>
                <a:cubicBezTo>
                  <a:pt x="f103" y="f102"/>
                  <a:pt x="f104" y="f100"/>
                  <a:pt x="f105" y="f106"/>
                </a:cubicBezTo>
                <a:cubicBezTo>
                  <a:pt x="f105" y="f107"/>
                  <a:pt x="f108" y="f83"/>
                  <a:pt x="f109" y="f83"/>
                </a:cubicBezTo>
                <a:cubicBezTo>
                  <a:pt x="f110" y="f83"/>
                  <a:pt x="f87" y="f107"/>
                  <a:pt x="f87" y="f99"/>
                </a:cubicBezTo>
                <a:close/>
                <a:moveTo>
                  <a:pt x="f111" y="f28"/>
                </a:moveTo>
                <a:cubicBezTo>
                  <a:pt x="f112" y="f40"/>
                  <a:pt x="f113" y="f41"/>
                  <a:pt x="f114" y="f115"/>
                </a:cubicBezTo>
                <a:cubicBezTo>
                  <a:pt x="f116" y="f117"/>
                  <a:pt x="f112" y="f118"/>
                  <a:pt x="f70" y="f118"/>
                </a:cubicBezTo>
                <a:cubicBezTo>
                  <a:pt x="f119" y="f118"/>
                  <a:pt x="f120" y="f121"/>
                  <a:pt x="f120" y="f122"/>
                </a:cubicBezTo>
                <a:cubicBezTo>
                  <a:pt x="f123" y="f124"/>
                  <a:pt x="f125" y="f28"/>
                  <a:pt x="f111" y="f2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" name="Freeform 13">
            <a:extLst>
              <a:ext uri="{FF2B5EF4-FFF2-40B4-BE49-F238E27FC236}">
                <a16:creationId xmlns:a16="http://schemas.microsoft.com/office/drawing/2014/main" id="{28E1A542-A1F2-970C-7CA1-DC993741AD5E}"/>
              </a:ext>
            </a:extLst>
          </p:cNvPr>
          <p:cNvSpPr/>
          <p:nvPr/>
        </p:nvSpPr>
        <p:spPr>
          <a:xfrm>
            <a:off x="4094161" y="2066928"/>
            <a:ext cx="454027" cy="598483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275"/>
              <a:gd name="f8" fmla="val 362"/>
              <a:gd name="f9" fmla="val 141"/>
              <a:gd name="f10" fmla="val 1"/>
              <a:gd name="f11" fmla="val 107"/>
              <a:gd name="f12" fmla="val 4"/>
              <a:gd name="f13" fmla="val 80"/>
              <a:gd name="f14" fmla="val 15"/>
              <a:gd name="f15" fmla="val 55"/>
              <a:gd name="f16" fmla="val 33"/>
              <a:gd name="f17" fmla="val 11"/>
              <a:gd name="f18" fmla="val 67"/>
              <a:gd name="f19" fmla="val 14"/>
              <a:gd name="f20" fmla="val 133"/>
              <a:gd name="f21" fmla="val 23"/>
              <a:gd name="f22" fmla="val 154"/>
              <a:gd name="f23" fmla="val 39"/>
              <a:gd name="f24" fmla="val 174"/>
              <a:gd name="f25" fmla="val 57"/>
              <a:gd name="f26" fmla="val 205"/>
              <a:gd name="f27" fmla="val 85"/>
              <a:gd name="f28" fmla="val 231"/>
              <a:gd name="f29" fmla="val 117"/>
              <a:gd name="f30" fmla="val 250"/>
              <a:gd name="f31" fmla="val 155"/>
              <a:gd name="f32" fmla="val 264"/>
              <a:gd name="f33" fmla="val 183"/>
              <a:gd name="f34" fmla="val 212"/>
              <a:gd name="f35" fmla="val 274"/>
              <a:gd name="f36" fmla="val 244"/>
              <a:gd name="f37" fmla="val 283"/>
              <a:gd name="f38" fmla="val 256"/>
              <a:gd name="f39" fmla="val 312"/>
              <a:gd name="f40" fmla="val 224"/>
              <a:gd name="f41" fmla="val 333"/>
              <a:gd name="f42" fmla="val 201"/>
              <a:gd name="f43" fmla="val 348"/>
              <a:gd name="f44" fmla="val 175"/>
              <a:gd name="f45" fmla="val 358"/>
              <a:gd name="f46" fmla="val 146"/>
              <a:gd name="f47" fmla="val 104"/>
              <a:gd name="f48" fmla="val 73"/>
              <a:gd name="f49" fmla="val 342"/>
              <a:gd name="f50" fmla="val 49"/>
              <a:gd name="f51" fmla="val 308"/>
              <a:gd name="f52" fmla="val 25"/>
              <a:gd name="f53" fmla="val 272"/>
              <a:gd name="f54" fmla="val 12"/>
              <a:gd name="f55" fmla="val 232"/>
              <a:gd name="f56" fmla="val 6"/>
              <a:gd name="f57" fmla="val 190"/>
              <a:gd name="f58" fmla="val 3"/>
              <a:gd name="f59" fmla="val 172"/>
              <a:gd name="f60" fmla="val 153"/>
              <a:gd name="f61" fmla="+- 0 0 -90"/>
              <a:gd name="f62" fmla="*/ f4 1 275"/>
              <a:gd name="f63" fmla="*/ f5 1 362"/>
              <a:gd name="f64" fmla="val f6"/>
              <a:gd name="f65" fmla="val f7"/>
              <a:gd name="f66" fmla="val f8"/>
              <a:gd name="f67" fmla="*/ f61 f0 1"/>
              <a:gd name="f68" fmla="+- f66 0 f64"/>
              <a:gd name="f69" fmla="+- f65 0 f64"/>
              <a:gd name="f70" fmla="*/ f67 1 f3"/>
              <a:gd name="f71" fmla="*/ f69 1 275"/>
              <a:gd name="f72" fmla="*/ f68 1 362"/>
              <a:gd name="f73" fmla="*/ 0 f69 1"/>
              <a:gd name="f74" fmla="*/ 141 f68 1"/>
              <a:gd name="f75" fmla="*/ 15 f69 1"/>
              <a:gd name="f76" fmla="*/ 55 f68 1"/>
              <a:gd name="f77" fmla="*/ 107 f69 1"/>
              <a:gd name="f78" fmla="*/ 14 f68 1"/>
              <a:gd name="f79" fmla="*/ 174 f69 1"/>
              <a:gd name="f80" fmla="*/ 57 f68 1"/>
              <a:gd name="f81" fmla="*/ 250 f69 1"/>
              <a:gd name="f82" fmla="*/ 155 f68 1"/>
              <a:gd name="f83" fmla="*/ 274 f69 1"/>
              <a:gd name="f84" fmla="*/ 244 f68 1"/>
              <a:gd name="f85" fmla="*/ 224 f69 1"/>
              <a:gd name="f86" fmla="*/ 333 f68 1"/>
              <a:gd name="f87" fmla="*/ 146 f69 1"/>
              <a:gd name="f88" fmla="*/ 360 f68 1"/>
              <a:gd name="f89" fmla="*/ 49 f69 1"/>
              <a:gd name="f90" fmla="*/ 308 f68 1"/>
              <a:gd name="f91" fmla="*/ 6 f69 1"/>
              <a:gd name="f92" fmla="*/ 190 f68 1"/>
              <a:gd name="f93" fmla="+- f70 0 f1"/>
              <a:gd name="f94" fmla="*/ f73 1 275"/>
              <a:gd name="f95" fmla="*/ f74 1 362"/>
              <a:gd name="f96" fmla="*/ f75 1 275"/>
              <a:gd name="f97" fmla="*/ f76 1 362"/>
              <a:gd name="f98" fmla="*/ f77 1 275"/>
              <a:gd name="f99" fmla="*/ f78 1 362"/>
              <a:gd name="f100" fmla="*/ f79 1 275"/>
              <a:gd name="f101" fmla="*/ f80 1 362"/>
              <a:gd name="f102" fmla="*/ f81 1 275"/>
              <a:gd name="f103" fmla="*/ f82 1 362"/>
              <a:gd name="f104" fmla="*/ f83 1 275"/>
              <a:gd name="f105" fmla="*/ f84 1 362"/>
              <a:gd name="f106" fmla="*/ f85 1 275"/>
              <a:gd name="f107" fmla="*/ f86 1 362"/>
              <a:gd name="f108" fmla="*/ f87 1 275"/>
              <a:gd name="f109" fmla="*/ f88 1 362"/>
              <a:gd name="f110" fmla="*/ f89 1 275"/>
              <a:gd name="f111" fmla="*/ f90 1 362"/>
              <a:gd name="f112" fmla="*/ f91 1 275"/>
              <a:gd name="f113" fmla="*/ f92 1 362"/>
              <a:gd name="f114" fmla="*/ 0 1 f71"/>
              <a:gd name="f115" fmla="*/ f65 1 f71"/>
              <a:gd name="f116" fmla="*/ 0 1 f72"/>
              <a:gd name="f117" fmla="*/ f66 1 f72"/>
              <a:gd name="f118" fmla="*/ f94 1 f71"/>
              <a:gd name="f119" fmla="*/ f95 1 f72"/>
              <a:gd name="f120" fmla="*/ f96 1 f71"/>
              <a:gd name="f121" fmla="*/ f97 1 f72"/>
              <a:gd name="f122" fmla="*/ f98 1 f71"/>
              <a:gd name="f123" fmla="*/ f99 1 f72"/>
              <a:gd name="f124" fmla="*/ f100 1 f71"/>
              <a:gd name="f125" fmla="*/ f101 1 f72"/>
              <a:gd name="f126" fmla="*/ f102 1 f71"/>
              <a:gd name="f127" fmla="*/ f103 1 f72"/>
              <a:gd name="f128" fmla="*/ f104 1 f71"/>
              <a:gd name="f129" fmla="*/ f105 1 f72"/>
              <a:gd name="f130" fmla="*/ f106 1 f71"/>
              <a:gd name="f131" fmla="*/ f107 1 f72"/>
              <a:gd name="f132" fmla="*/ f108 1 f71"/>
              <a:gd name="f133" fmla="*/ f109 1 f72"/>
              <a:gd name="f134" fmla="*/ f110 1 f71"/>
              <a:gd name="f135" fmla="*/ f111 1 f72"/>
              <a:gd name="f136" fmla="*/ f112 1 f71"/>
              <a:gd name="f137" fmla="*/ f113 1 f72"/>
              <a:gd name="f138" fmla="*/ f114 f62 1"/>
              <a:gd name="f139" fmla="*/ f115 f62 1"/>
              <a:gd name="f140" fmla="*/ f117 f63 1"/>
              <a:gd name="f141" fmla="*/ f116 f63 1"/>
              <a:gd name="f142" fmla="*/ f118 f62 1"/>
              <a:gd name="f143" fmla="*/ f119 f63 1"/>
              <a:gd name="f144" fmla="*/ f120 f62 1"/>
              <a:gd name="f145" fmla="*/ f121 f63 1"/>
              <a:gd name="f146" fmla="*/ f122 f62 1"/>
              <a:gd name="f147" fmla="*/ f123 f63 1"/>
              <a:gd name="f148" fmla="*/ f124 f62 1"/>
              <a:gd name="f149" fmla="*/ f125 f63 1"/>
              <a:gd name="f150" fmla="*/ f126 f62 1"/>
              <a:gd name="f151" fmla="*/ f127 f63 1"/>
              <a:gd name="f152" fmla="*/ f128 f62 1"/>
              <a:gd name="f153" fmla="*/ f129 f63 1"/>
              <a:gd name="f154" fmla="*/ f130 f62 1"/>
              <a:gd name="f155" fmla="*/ f131 f63 1"/>
              <a:gd name="f156" fmla="*/ f132 f62 1"/>
              <a:gd name="f157" fmla="*/ f133 f63 1"/>
              <a:gd name="f158" fmla="*/ f134 f62 1"/>
              <a:gd name="f159" fmla="*/ f135 f63 1"/>
              <a:gd name="f160" fmla="*/ f136 f62 1"/>
              <a:gd name="f161" fmla="*/ f137 f6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3">
                <a:pos x="f142" y="f143"/>
              </a:cxn>
              <a:cxn ang="f93">
                <a:pos x="f144" y="f145"/>
              </a:cxn>
              <a:cxn ang="f93">
                <a:pos x="f146" y="f147"/>
              </a:cxn>
              <a:cxn ang="f93">
                <a:pos x="f148" y="f149"/>
              </a:cxn>
              <a:cxn ang="f93">
                <a:pos x="f150" y="f151"/>
              </a:cxn>
              <a:cxn ang="f93">
                <a:pos x="f152" y="f153"/>
              </a:cxn>
              <a:cxn ang="f93">
                <a:pos x="f154" y="f155"/>
              </a:cxn>
              <a:cxn ang="f93">
                <a:pos x="f156" y="f157"/>
              </a:cxn>
              <a:cxn ang="f93">
                <a:pos x="f158" y="f159"/>
              </a:cxn>
              <a:cxn ang="f93">
                <a:pos x="f160" y="f161"/>
              </a:cxn>
              <a:cxn ang="f93">
                <a:pos x="f142" y="f143"/>
              </a:cxn>
            </a:cxnLst>
            <a:rect l="f138" t="f141" r="f139" b="f140"/>
            <a:pathLst>
              <a:path w="275" h="362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6"/>
                  <a:pt x="f11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7" y="f34"/>
                  <a:pt x="f35" y="f36"/>
                </a:cubicBezTo>
                <a:cubicBezTo>
                  <a:pt x="f35" y="f37"/>
                  <a:pt x="f38" y="f39"/>
                  <a:pt x="f40" y="f41"/>
                </a:cubicBezTo>
                <a:cubicBezTo>
                  <a:pt x="f42" y="f43"/>
                  <a:pt x="f44" y="f45"/>
                  <a:pt x="f46" y="f2"/>
                </a:cubicBezTo>
                <a:cubicBezTo>
                  <a:pt x="f47" y="f8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10" y="f60"/>
                  <a:pt x="f6" y="f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F9C050DC-C36A-AF62-9FF3-425CF5F4AA3F}"/>
              </a:ext>
            </a:extLst>
          </p:cNvPr>
          <p:cNvSpPr/>
          <p:nvPr/>
        </p:nvSpPr>
        <p:spPr>
          <a:xfrm>
            <a:off x="4832347" y="2087566"/>
            <a:ext cx="457200" cy="5857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"/>
              <a:gd name="f7" fmla="val 355"/>
              <a:gd name="f8" fmla="val 127"/>
              <a:gd name="f9" fmla="val 276"/>
              <a:gd name="f10" fmla="val 185"/>
              <a:gd name="f11" fmla="val 265"/>
              <a:gd name="f12" fmla="val 241"/>
              <a:gd name="f13" fmla="val 234"/>
              <a:gd name="f14" fmla="val 292"/>
              <a:gd name="f15" fmla="val 216"/>
              <a:gd name="f16" fmla="val 321"/>
              <a:gd name="f17" fmla="val 192"/>
              <a:gd name="f18" fmla="val 344"/>
              <a:gd name="f19" fmla="val 157"/>
              <a:gd name="f20" fmla="val 350"/>
              <a:gd name="f21" fmla="val 134"/>
              <a:gd name="f22" fmla="val 112"/>
              <a:gd name="f23" fmla="val 351"/>
              <a:gd name="f24" fmla="val 90"/>
              <a:gd name="f25" fmla="val 343"/>
              <a:gd name="f26" fmla="val 67"/>
              <a:gd name="f27" fmla="val 334"/>
              <a:gd name="f28" fmla="val 45"/>
              <a:gd name="f29" fmla="val 322"/>
              <a:gd name="f30" fmla="val 29"/>
              <a:gd name="f31" fmla="val 303"/>
              <a:gd name="f32" fmla="val 6"/>
              <a:gd name="f33" fmla="val 245"/>
              <a:gd name="f34" fmla="val 212"/>
              <a:gd name="f35" fmla="val 13"/>
              <a:gd name="f36" fmla="val 170"/>
              <a:gd name="f37" fmla="val 33"/>
              <a:gd name="f38" fmla="val 57"/>
              <a:gd name="f39" fmla="val 101"/>
              <a:gd name="f40" fmla="val 82"/>
              <a:gd name="f41" fmla="val 111"/>
              <a:gd name="f42" fmla="val 38"/>
              <a:gd name="f43" fmla="val 147"/>
              <a:gd name="f44" fmla="val 17"/>
              <a:gd name="f45" fmla="val 164"/>
              <a:gd name="f46" fmla="val 8"/>
              <a:gd name="f47" fmla="val 181"/>
              <a:gd name="f48" fmla="val 1"/>
              <a:gd name="f49" fmla="val 200"/>
              <a:gd name="f50" fmla="val 226"/>
              <a:gd name="f51" fmla="val 244"/>
              <a:gd name="f52" fmla="val 12"/>
              <a:gd name="f53" fmla="val 256"/>
              <a:gd name="f54" fmla="val 271"/>
              <a:gd name="f55" fmla="val 56"/>
              <a:gd name="f56" fmla="val 275"/>
              <a:gd name="f57" fmla="val 109"/>
              <a:gd name="f58" fmla="val 115"/>
              <a:gd name="f59" fmla="val 121"/>
              <a:gd name="f60" fmla="+- 0 0 -90"/>
              <a:gd name="f61" fmla="*/ f3 1 277"/>
              <a:gd name="f62" fmla="*/ f4 1 355"/>
              <a:gd name="f63" fmla="val f5"/>
              <a:gd name="f64" fmla="val f6"/>
              <a:gd name="f65" fmla="val f7"/>
              <a:gd name="f66" fmla="*/ f60 f0 1"/>
              <a:gd name="f67" fmla="+- f65 0 f63"/>
              <a:gd name="f68" fmla="+- f64 0 f63"/>
              <a:gd name="f69" fmla="*/ f66 1 f2"/>
              <a:gd name="f70" fmla="*/ f68 1 277"/>
              <a:gd name="f71" fmla="*/ f67 1 355"/>
              <a:gd name="f72" fmla="*/ 277 f68 1"/>
              <a:gd name="f73" fmla="*/ 127 f67 1"/>
              <a:gd name="f74" fmla="*/ 234 f68 1"/>
              <a:gd name="f75" fmla="*/ 292 f67 1"/>
              <a:gd name="f76" fmla="*/ 157 f68 1"/>
              <a:gd name="f77" fmla="*/ 350 f67 1"/>
              <a:gd name="f78" fmla="*/ 90 f68 1"/>
              <a:gd name="f79" fmla="*/ 343 f67 1"/>
              <a:gd name="f80" fmla="*/ 29 f68 1"/>
              <a:gd name="f81" fmla="*/ 303 f67 1"/>
              <a:gd name="f82" fmla="*/ 6 f68 1"/>
              <a:gd name="f83" fmla="*/ 212 f67 1"/>
              <a:gd name="f84" fmla="*/ 57 f68 1"/>
              <a:gd name="f85" fmla="*/ 101 f67 1"/>
              <a:gd name="f86" fmla="*/ 147 f68 1"/>
              <a:gd name="f87" fmla="*/ 17 f67 1"/>
              <a:gd name="f88" fmla="*/ 200 f68 1"/>
              <a:gd name="f89" fmla="*/ 1 f67 1"/>
              <a:gd name="f90" fmla="*/ 256 f68 1"/>
              <a:gd name="f91" fmla="*/ 33 f67 1"/>
              <a:gd name="f92" fmla="*/ 109 f67 1"/>
              <a:gd name="f93" fmla="+- f69 0 f1"/>
              <a:gd name="f94" fmla="*/ f72 1 277"/>
              <a:gd name="f95" fmla="*/ f73 1 355"/>
              <a:gd name="f96" fmla="*/ f74 1 277"/>
              <a:gd name="f97" fmla="*/ f75 1 355"/>
              <a:gd name="f98" fmla="*/ f76 1 277"/>
              <a:gd name="f99" fmla="*/ f77 1 355"/>
              <a:gd name="f100" fmla="*/ f78 1 277"/>
              <a:gd name="f101" fmla="*/ f79 1 355"/>
              <a:gd name="f102" fmla="*/ f80 1 277"/>
              <a:gd name="f103" fmla="*/ f81 1 355"/>
              <a:gd name="f104" fmla="*/ f82 1 277"/>
              <a:gd name="f105" fmla="*/ f83 1 355"/>
              <a:gd name="f106" fmla="*/ f84 1 277"/>
              <a:gd name="f107" fmla="*/ f85 1 355"/>
              <a:gd name="f108" fmla="*/ f86 1 277"/>
              <a:gd name="f109" fmla="*/ f87 1 355"/>
              <a:gd name="f110" fmla="*/ f88 1 277"/>
              <a:gd name="f111" fmla="*/ f89 1 355"/>
              <a:gd name="f112" fmla="*/ f90 1 277"/>
              <a:gd name="f113" fmla="*/ f91 1 355"/>
              <a:gd name="f114" fmla="*/ f92 1 355"/>
              <a:gd name="f115" fmla="*/ 0 1 f70"/>
              <a:gd name="f116" fmla="*/ f64 1 f70"/>
              <a:gd name="f117" fmla="*/ 0 1 f71"/>
              <a:gd name="f118" fmla="*/ f65 1 f71"/>
              <a:gd name="f119" fmla="*/ f94 1 f70"/>
              <a:gd name="f120" fmla="*/ f95 1 f71"/>
              <a:gd name="f121" fmla="*/ f96 1 f70"/>
              <a:gd name="f122" fmla="*/ f97 1 f71"/>
              <a:gd name="f123" fmla="*/ f98 1 f70"/>
              <a:gd name="f124" fmla="*/ f99 1 f71"/>
              <a:gd name="f125" fmla="*/ f100 1 f70"/>
              <a:gd name="f126" fmla="*/ f101 1 f71"/>
              <a:gd name="f127" fmla="*/ f102 1 f70"/>
              <a:gd name="f128" fmla="*/ f103 1 f71"/>
              <a:gd name="f129" fmla="*/ f104 1 f70"/>
              <a:gd name="f130" fmla="*/ f105 1 f71"/>
              <a:gd name="f131" fmla="*/ f106 1 f70"/>
              <a:gd name="f132" fmla="*/ f107 1 f71"/>
              <a:gd name="f133" fmla="*/ f108 1 f70"/>
              <a:gd name="f134" fmla="*/ f109 1 f71"/>
              <a:gd name="f135" fmla="*/ f110 1 f70"/>
              <a:gd name="f136" fmla="*/ f111 1 f71"/>
              <a:gd name="f137" fmla="*/ f112 1 f70"/>
              <a:gd name="f138" fmla="*/ f113 1 f71"/>
              <a:gd name="f139" fmla="*/ f114 1 f71"/>
              <a:gd name="f140" fmla="*/ f115 f61 1"/>
              <a:gd name="f141" fmla="*/ f116 f61 1"/>
              <a:gd name="f142" fmla="*/ f118 f62 1"/>
              <a:gd name="f143" fmla="*/ f117 f62 1"/>
              <a:gd name="f144" fmla="*/ f119 f61 1"/>
              <a:gd name="f145" fmla="*/ f120 f62 1"/>
              <a:gd name="f146" fmla="*/ f121 f61 1"/>
              <a:gd name="f147" fmla="*/ f122 f62 1"/>
              <a:gd name="f148" fmla="*/ f123 f61 1"/>
              <a:gd name="f149" fmla="*/ f124 f62 1"/>
              <a:gd name="f150" fmla="*/ f125 f61 1"/>
              <a:gd name="f151" fmla="*/ f126 f62 1"/>
              <a:gd name="f152" fmla="*/ f127 f61 1"/>
              <a:gd name="f153" fmla="*/ f128 f62 1"/>
              <a:gd name="f154" fmla="*/ f129 f61 1"/>
              <a:gd name="f155" fmla="*/ f130 f62 1"/>
              <a:gd name="f156" fmla="*/ f131 f61 1"/>
              <a:gd name="f157" fmla="*/ f132 f62 1"/>
              <a:gd name="f158" fmla="*/ f133 f61 1"/>
              <a:gd name="f159" fmla="*/ f134 f62 1"/>
              <a:gd name="f160" fmla="*/ f135 f61 1"/>
              <a:gd name="f161" fmla="*/ f136 f62 1"/>
              <a:gd name="f162" fmla="*/ f137 f61 1"/>
              <a:gd name="f163" fmla="*/ f138 f62 1"/>
              <a:gd name="f164" fmla="*/ f139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3">
                <a:pos x="f144" y="f145"/>
              </a:cxn>
              <a:cxn ang="f93">
                <a:pos x="f146" y="f147"/>
              </a:cxn>
              <a:cxn ang="f93">
                <a:pos x="f148" y="f149"/>
              </a:cxn>
              <a:cxn ang="f93">
                <a:pos x="f150" y="f151"/>
              </a:cxn>
              <a:cxn ang="f93">
                <a:pos x="f152" y="f153"/>
              </a:cxn>
              <a:cxn ang="f93">
                <a:pos x="f154" y="f155"/>
              </a:cxn>
              <a:cxn ang="f93">
                <a:pos x="f156" y="f157"/>
              </a:cxn>
              <a:cxn ang="f93">
                <a:pos x="f158" y="f159"/>
              </a:cxn>
              <a:cxn ang="f93">
                <a:pos x="f160" y="f161"/>
              </a:cxn>
              <a:cxn ang="f93">
                <a:pos x="f162" y="f163"/>
              </a:cxn>
              <a:cxn ang="f93">
                <a:pos x="f144" y="f164"/>
              </a:cxn>
              <a:cxn ang="f93">
                <a:pos x="f144" y="f145"/>
              </a:cxn>
            </a:cxnLst>
            <a:rect l="f140" t="f143" r="f141" b="f142"/>
            <a:pathLst>
              <a:path w="277" h="355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7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6"/>
                  <a:pt x="f5" y="f33"/>
                  <a:pt x="f32" y="f34"/>
                </a:cubicBezTo>
                <a:cubicBezTo>
                  <a:pt x="f35" y="f36"/>
                  <a:pt x="f37" y="f21"/>
                  <a:pt x="f38" y="f39"/>
                </a:cubicBezTo>
                <a:cubicBezTo>
                  <a:pt x="f40" y="f26"/>
                  <a:pt x="f41" y="f42"/>
                  <a:pt x="f43" y="f44"/>
                </a:cubicBezTo>
                <a:cubicBezTo>
                  <a:pt x="f45" y="f46"/>
                  <a:pt x="f47" y="f48"/>
                  <a:pt x="f49" y="f48"/>
                </a:cubicBezTo>
                <a:cubicBezTo>
                  <a:pt x="f50" y="f5"/>
                  <a:pt x="f51" y="f52"/>
                  <a:pt x="f53" y="f37"/>
                </a:cubicBezTo>
                <a:cubicBezTo>
                  <a:pt x="f54" y="f55"/>
                  <a:pt x="f56" y="f40"/>
                  <a:pt x="f6" y="f57"/>
                </a:cubicBezTo>
                <a:cubicBezTo>
                  <a:pt x="f6" y="f58"/>
                  <a:pt x="f6" y="f59"/>
                  <a:pt x="f6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Freeform 15">
            <a:extLst>
              <a:ext uri="{FF2B5EF4-FFF2-40B4-BE49-F238E27FC236}">
                <a16:creationId xmlns:a16="http://schemas.microsoft.com/office/drawing/2014/main" id="{5A7466B7-8710-B028-2F86-DA7E6BCC51EA}"/>
              </a:ext>
            </a:extLst>
          </p:cNvPr>
          <p:cNvSpPr/>
          <p:nvPr/>
        </p:nvSpPr>
        <p:spPr>
          <a:xfrm>
            <a:off x="5472117" y="1439859"/>
            <a:ext cx="539752" cy="5254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7"/>
              <a:gd name="f7" fmla="val 318"/>
              <a:gd name="f8" fmla="val 173"/>
              <a:gd name="f9" fmla="val 137"/>
              <a:gd name="f10" fmla="val 317"/>
              <a:gd name="f11" fmla="val 93"/>
              <a:gd name="f12" fmla="val 304"/>
              <a:gd name="f13" fmla="val 56"/>
              <a:gd name="f14" fmla="val 273"/>
              <a:gd name="f15" fmla="val 14"/>
              <a:gd name="f16" fmla="val 238"/>
              <a:gd name="f17" fmla="val 193"/>
              <a:gd name="f18" fmla="val 15"/>
              <a:gd name="f19" fmla="val 142"/>
              <a:gd name="f20" fmla="val 37"/>
              <a:gd name="f21" fmla="val 71"/>
              <a:gd name="f22" fmla="val 84"/>
              <a:gd name="f23" fmla="val 24"/>
              <a:gd name="f24" fmla="val 158"/>
              <a:gd name="f25" fmla="val 9"/>
              <a:gd name="f26" fmla="val 205"/>
              <a:gd name="f27" fmla="val 245"/>
              <a:gd name="f28" fmla="val 17"/>
              <a:gd name="f29" fmla="val 276"/>
              <a:gd name="f30" fmla="val 53"/>
              <a:gd name="f31" fmla="val 312"/>
              <a:gd name="f32" fmla="val 95"/>
              <a:gd name="f33" fmla="val 146"/>
              <a:gd name="f34" fmla="val 320"/>
              <a:gd name="f35" fmla="val 201"/>
              <a:gd name="f36" fmla="val 311"/>
              <a:gd name="f37" fmla="val 260"/>
              <a:gd name="f38" fmla="val 154"/>
              <a:gd name="f39" fmla="val 73"/>
              <a:gd name="f40" fmla="val 153"/>
              <a:gd name="f41" fmla="val 155"/>
              <a:gd name="f42" fmla="val 82"/>
              <a:gd name="f43" fmla="val 157"/>
              <a:gd name="f44" fmla="val 92"/>
              <a:gd name="f45" fmla="val 160"/>
              <a:gd name="f46" fmla="val 100"/>
              <a:gd name="f47" fmla="val 167"/>
              <a:gd name="f48" fmla="val 117"/>
              <a:gd name="f49" fmla="val 182"/>
              <a:gd name="f50" fmla="val 125"/>
              <a:gd name="f51" fmla="val 197"/>
              <a:gd name="f52" fmla="val 120"/>
              <a:gd name="f53" fmla="val 217"/>
              <a:gd name="f54" fmla="val 113"/>
              <a:gd name="f55" fmla="val 229"/>
              <a:gd name="f56" fmla="val 98"/>
              <a:gd name="f57" fmla="val 234"/>
              <a:gd name="f58" fmla="val 79"/>
              <a:gd name="f59" fmla="val 66"/>
              <a:gd name="f60" fmla="val 233"/>
              <a:gd name="f61" fmla="val 55"/>
              <a:gd name="f62" fmla="val 221"/>
              <a:gd name="f63" fmla="val 50"/>
              <a:gd name="f64" fmla="val 209"/>
              <a:gd name="f65" fmla="val 45"/>
              <a:gd name="f66" fmla="val 195"/>
              <a:gd name="f67" fmla="val 42"/>
              <a:gd name="f68" fmla="val 40"/>
              <a:gd name="f69" fmla="val 38"/>
              <a:gd name="f70" fmla="val 48"/>
              <a:gd name="f71" fmla="val 63"/>
              <a:gd name="f72" fmla="val 70"/>
              <a:gd name="f73" fmla="val 219"/>
              <a:gd name="f74" fmla="val 170"/>
              <a:gd name="f75" fmla="val 178"/>
              <a:gd name="f76" fmla="val 211"/>
              <a:gd name="f77" fmla="val 192"/>
              <a:gd name="f78" fmla="val 183"/>
              <a:gd name="f79" fmla="val 150"/>
              <a:gd name="f80" fmla="val 141"/>
              <a:gd name="f81" fmla="val 191"/>
              <a:gd name="f82" fmla="+- 0 0 -90"/>
              <a:gd name="f83" fmla="*/ f3 1 327"/>
              <a:gd name="f84" fmla="*/ f4 1 318"/>
              <a:gd name="f85" fmla="val f5"/>
              <a:gd name="f86" fmla="val f6"/>
              <a:gd name="f87" fmla="val f7"/>
              <a:gd name="f88" fmla="*/ f82 f0 1"/>
              <a:gd name="f89" fmla="+- f87 0 f85"/>
              <a:gd name="f90" fmla="+- f86 0 f85"/>
              <a:gd name="f91" fmla="*/ f88 1 f2"/>
              <a:gd name="f92" fmla="*/ f90 1 327"/>
              <a:gd name="f93" fmla="*/ f89 1 318"/>
              <a:gd name="f94" fmla="*/ 173 f90 1"/>
              <a:gd name="f95" fmla="*/ 318 f89 1"/>
              <a:gd name="f96" fmla="*/ 56 f90 1"/>
              <a:gd name="f97" fmla="*/ 273 f89 1"/>
              <a:gd name="f98" fmla="*/ 15 f90 1"/>
              <a:gd name="f99" fmla="*/ 142 f89 1"/>
              <a:gd name="f100" fmla="*/ 158 f90 1"/>
              <a:gd name="f101" fmla="*/ 9 f89 1"/>
              <a:gd name="f102" fmla="*/ 276 f90 1"/>
              <a:gd name="f103" fmla="*/ 53 f89 1"/>
              <a:gd name="f104" fmla="*/ 320 f90 1"/>
              <a:gd name="f105" fmla="*/ 201 f89 1"/>
              <a:gd name="f106" fmla="*/ 154 f90 1"/>
              <a:gd name="f107" fmla="*/ 73 f89 1"/>
              <a:gd name="f108" fmla="*/ 153 f90 1"/>
              <a:gd name="f109" fmla="*/ 160 f90 1"/>
              <a:gd name="f110" fmla="*/ 100 f89 1"/>
              <a:gd name="f111" fmla="*/ 197 f90 1"/>
              <a:gd name="f112" fmla="*/ 120 f89 1"/>
              <a:gd name="f113" fmla="*/ 234 f90 1"/>
              <a:gd name="f114" fmla="*/ 79 f89 1"/>
              <a:gd name="f115" fmla="*/ 221 f90 1"/>
              <a:gd name="f116" fmla="*/ 50 f89 1"/>
              <a:gd name="f117" fmla="*/ 182 f90 1"/>
              <a:gd name="f118" fmla="*/ 40 f89 1"/>
              <a:gd name="f119" fmla="*/ 155 f90 1"/>
              <a:gd name="f120" fmla="*/ 63 f89 1"/>
              <a:gd name="f121" fmla="*/ 219 f89 1"/>
              <a:gd name="f122" fmla="*/ 178 f90 1"/>
              <a:gd name="f123" fmla="*/ 183 f89 1"/>
              <a:gd name="f124" fmla="*/ 141 f90 1"/>
              <a:gd name="f125" fmla="+- f91 0 f1"/>
              <a:gd name="f126" fmla="*/ f94 1 327"/>
              <a:gd name="f127" fmla="*/ f95 1 318"/>
              <a:gd name="f128" fmla="*/ f96 1 327"/>
              <a:gd name="f129" fmla="*/ f97 1 318"/>
              <a:gd name="f130" fmla="*/ f98 1 327"/>
              <a:gd name="f131" fmla="*/ f99 1 318"/>
              <a:gd name="f132" fmla="*/ f100 1 327"/>
              <a:gd name="f133" fmla="*/ f101 1 318"/>
              <a:gd name="f134" fmla="*/ f102 1 327"/>
              <a:gd name="f135" fmla="*/ f103 1 318"/>
              <a:gd name="f136" fmla="*/ f104 1 327"/>
              <a:gd name="f137" fmla="*/ f105 1 318"/>
              <a:gd name="f138" fmla="*/ f106 1 327"/>
              <a:gd name="f139" fmla="*/ f107 1 318"/>
              <a:gd name="f140" fmla="*/ f108 1 327"/>
              <a:gd name="f141" fmla="*/ f109 1 327"/>
              <a:gd name="f142" fmla="*/ f110 1 318"/>
              <a:gd name="f143" fmla="*/ f111 1 327"/>
              <a:gd name="f144" fmla="*/ f112 1 318"/>
              <a:gd name="f145" fmla="*/ f113 1 327"/>
              <a:gd name="f146" fmla="*/ f114 1 318"/>
              <a:gd name="f147" fmla="*/ f115 1 327"/>
              <a:gd name="f148" fmla="*/ f116 1 318"/>
              <a:gd name="f149" fmla="*/ f117 1 327"/>
              <a:gd name="f150" fmla="*/ f118 1 318"/>
              <a:gd name="f151" fmla="*/ f119 1 327"/>
              <a:gd name="f152" fmla="*/ f120 1 318"/>
              <a:gd name="f153" fmla="*/ f121 1 318"/>
              <a:gd name="f154" fmla="*/ f122 1 327"/>
              <a:gd name="f155" fmla="*/ f123 1 318"/>
              <a:gd name="f156" fmla="*/ f124 1 327"/>
              <a:gd name="f157" fmla="*/ 0 1 f92"/>
              <a:gd name="f158" fmla="*/ f86 1 f92"/>
              <a:gd name="f159" fmla="*/ 0 1 f93"/>
              <a:gd name="f160" fmla="*/ f87 1 f93"/>
              <a:gd name="f161" fmla="*/ f126 1 f92"/>
              <a:gd name="f162" fmla="*/ f127 1 f93"/>
              <a:gd name="f163" fmla="*/ f128 1 f92"/>
              <a:gd name="f164" fmla="*/ f129 1 f93"/>
              <a:gd name="f165" fmla="*/ f130 1 f92"/>
              <a:gd name="f166" fmla="*/ f131 1 f93"/>
              <a:gd name="f167" fmla="*/ f132 1 f92"/>
              <a:gd name="f168" fmla="*/ f133 1 f93"/>
              <a:gd name="f169" fmla="*/ f134 1 f92"/>
              <a:gd name="f170" fmla="*/ f135 1 f93"/>
              <a:gd name="f171" fmla="*/ f136 1 f92"/>
              <a:gd name="f172" fmla="*/ f137 1 f93"/>
              <a:gd name="f173" fmla="*/ f138 1 f92"/>
              <a:gd name="f174" fmla="*/ f139 1 f93"/>
              <a:gd name="f175" fmla="*/ f140 1 f92"/>
              <a:gd name="f176" fmla="*/ f141 1 f92"/>
              <a:gd name="f177" fmla="*/ f142 1 f93"/>
              <a:gd name="f178" fmla="*/ f143 1 f92"/>
              <a:gd name="f179" fmla="*/ f144 1 f93"/>
              <a:gd name="f180" fmla="*/ f145 1 f92"/>
              <a:gd name="f181" fmla="*/ f146 1 f93"/>
              <a:gd name="f182" fmla="*/ f147 1 f92"/>
              <a:gd name="f183" fmla="*/ f148 1 f93"/>
              <a:gd name="f184" fmla="*/ f149 1 f92"/>
              <a:gd name="f185" fmla="*/ f150 1 f93"/>
              <a:gd name="f186" fmla="*/ f151 1 f92"/>
              <a:gd name="f187" fmla="*/ f152 1 f93"/>
              <a:gd name="f188" fmla="*/ f153 1 f93"/>
              <a:gd name="f189" fmla="*/ f154 1 f92"/>
              <a:gd name="f190" fmla="*/ f155 1 f93"/>
              <a:gd name="f191" fmla="*/ f156 1 f92"/>
              <a:gd name="f192" fmla="*/ f157 f83 1"/>
              <a:gd name="f193" fmla="*/ f158 f83 1"/>
              <a:gd name="f194" fmla="*/ f160 f84 1"/>
              <a:gd name="f195" fmla="*/ f159 f84 1"/>
              <a:gd name="f196" fmla="*/ f161 f83 1"/>
              <a:gd name="f197" fmla="*/ f162 f84 1"/>
              <a:gd name="f198" fmla="*/ f163 f83 1"/>
              <a:gd name="f199" fmla="*/ f164 f84 1"/>
              <a:gd name="f200" fmla="*/ f165 f83 1"/>
              <a:gd name="f201" fmla="*/ f166 f84 1"/>
              <a:gd name="f202" fmla="*/ f167 f83 1"/>
              <a:gd name="f203" fmla="*/ f168 f84 1"/>
              <a:gd name="f204" fmla="*/ f169 f83 1"/>
              <a:gd name="f205" fmla="*/ f170 f84 1"/>
              <a:gd name="f206" fmla="*/ f171 f83 1"/>
              <a:gd name="f207" fmla="*/ f172 f84 1"/>
              <a:gd name="f208" fmla="*/ f173 f83 1"/>
              <a:gd name="f209" fmla="*/ f174 f84 1"/>
              <a:gd name="f210" fmla="*/ f175 f83 1"/>
              <a:gd name="f211" fmla="*/ f176 f83 1"/>
              <a:gd name="f212" fmla="*/ f177 f84 1"/>
              <a:gd name="f213" fmla="*/ f178 f83 1"/>
              <a:gd name="f214" fmla="*/ f179 f84 1"/>
              <a:gd name="f215" fmla="*/ f180 f83 1"/>
              <a:gd name="f216" fmla="*/ f181 f84 1"/>
              <a:gd name="f217" fmla="*/ f182 f83 1"/>
              <a:gd name="f218" fmla="*/ f183 f84 1"/>
              <a:gd name="f219" fmla="*/ f184 f83 1"/>
              <a:gd name="f220" fmla="*/ f185 f84 1"/>
              <a:gd name="f221" fmla="*/ f186 f83 1"/>
              <a:gd name="f222" fmla="*/ f187 f84 1"/>
              <a:gd name="f223" fmla="*/ f188 f84 1"/>
              <a:gd name="f224" fmla="*/ f189 f83 1"/>
              <a:gd name="f225" fmla="*/ f190 f84 1"/>
              <a:gd name="f226" fmla="*/ f191 f8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5">
                <a:pos x="f196" y="f197"/>
              </a:cxn>
              <a:cxn ang="f125">
                <a:pos x="f198" y="f199"/>
              </a:cxn>
              <a:cxn ang="f125">
                <a:pos x="f200" y="f201"/>
              </a:cxn>
              <a:cxn ang="f125">
                <a:pos x="f202" y="f203"/>
              </a:cxn>
              <a:cxn ang="f125">
                <a:pos x="f204" y="f205"/>
              </a:cxn>
              <a:cxn ang="f125">
                <a:pos x="f206" y="f207"/>
              </a:cxn>
              <a:cxn ang="f125">
                <a:pos x="f196" y="f197"/>
              </a:cxn>
              <a:cxn ang="f125">
                <a:pos x="f208" y="f209"/>
              </a:cxn>
              <a:cxn ang="f125">
                <a:pos x="f210" y="f209"/>
              </a:cxn>
              <a:cxn ang="f125">
                <a:pos x="f211" y="f212"/>
              </a:cxn>
              <a:cxn ang="f125">
                <a:pos x="f213" y="f214"/>
              </a:cxn>
              <a:cxn ang="f125">
                <a:pos x="f215" y="f216"/>
              </a:cxn>
              <a:cxn ang="f125">
                <a:pos x="f217" y="f218"/>
              </a:cxn>
              <a:cxn ang="f125">
                <a:pos x="f219" y="f220"/>
              </a:cxn>
              <a:cxn ang="f125">
                <a:pos x="f221" y="f222"/>
              </a:cxn>
              <a:cxn ang="f125">
                <a:pos x="f208" y="f209"/>
              </a:cxn>
              <a:cxn ang="f125">
                <a:pos x="f211" y="f223"/>
              </a:cxn>
              <a:cxn ang="f125">
                <a:pos x="f224" y="f207"/>
              </a:cxn>
              <a:cxn ang="f125">
                <a:pos x="f211" y="f225"/>
              </a:cxn>
              <a:cxn ang="f125">
                <a:pos x="f226" y="f207"/>
              </a:cxn>
              <a:cxn ang="f125">
                <a:pos x="f211" y="f223"/>
              </a:cxn>
            </a:cxnLst>
            <a:rect l="f192" t="f195" r="f193" b="f194"/>
            <a:pathLst>
              <a:path w="327" h="318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5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5"/>
                  <a:pt x="f27" y="f28"/>
                  <a:pt x="f29" y="f30"/>
                </a:cubicBezTo>
                <a:cubicBezTo>
                  <a:pt x="f31" y="f32"/>
                  <a:pt x="f6" y="f33"/>
                  <a:pt x="f34" y="f35"/>
                </a:cubicBezTo>
                <a:cubicBezTo>
                  <a:pt x="f36" y="f29"/>
                  <a:pt x="f37" y="f7"/>
                  <a:pt x="f8" y="f7"/>
                </a:cubicBezTo>
                <a:close/>
                <a:moveTo>
                  <a:pt x="f38" y="f39"/>
                </a:moveTo>
                <a:cubicBezTo>
                  <a:pt x="f38" y="f39"/>
                  <a:pt x="f40" y="f39"/>
                  <a:pt x="f40" y="f39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16" y="f59"/>
                  <a:pt x="f60" y="f61"/>
                  <a:pt x="f62" y="f63"/>
                </a:cubicBezTo>
                <a:cubicBezTo>
                  <a:pt x="f64" y="f65"/>
                  <a:pt x="f66" y="f67"/>
                  <a:pt x="f49" y="f68"/>
                </a:cubicBezTo>
                <a:cubicBezTo>
                  <a:pt x="f47" y="f69"/>
                  <a:pt x="f43" y="f70"/>
                  <a:pt x="f41" y="f71"/>
                </a:cubicBezTo>
                <a:cubicBezTo>
                  <a:pt x="f38" y="f59"/>
                  <a:pt x="f38" y="f72"/>
                  <a:pt x="f38" y="f39"/>
                </a:cubicBezTo>
                <a:close/>
                <a:moveTo>
                  <a:pt x="f45" y="f73"/>
                </a:moveTo>
                <a:cubicBezTo>
                  <a:pt x="f74" y="f73"/>
                  <a:pt x="f75" y="f76"/>
                  <a:pt x="f75" y="f35"/>
                </a:cubicBezTo>
                <a:cubicBezTo>
                  <a:pt x="f75" y="f77"/>
                  <a:pt x="f74" y="f78"/>
                  <a:pt x="f45" y="f78"/>
                </a:cubicBezTo>
                <a:cubicBezTo>
                  <a:pt x="f79" y="f78"/>
                  <a:pt x="f80" y="f81"/>
                  <a:pt x="f80" y="f35"/>
                </a:cubicBezTo>
                <a:cubicBezTo>
                  <a:pt x="f80" y="f76"/>
                  <a:pt x="f79" y="f73"/>
                  <a:pt x="f45" y="f73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4" name="Freeform 16">
            <a:extLst>
              <a:ext uri="{FF2B5EF4-FFF2-40B4-BE49-F238E27FC236}">
                <a16:creationId xmlns:a16="http://schemas.microsoft.com/office/drawing/2014/main" id="{0C66BA68-1BD4-FA8F-FDE6-881842099873}"/>
              </a:ext>
            </a:extLst>
          </p:cNvPr>
          <p:cNvSpPr/>
          <p:nvPr/>
        </p:nvSpPr>
        <p:spPr>
          <a:xfrm>
            <a:off x="4757742" y="387348"/>
            <a:ext cx="690564" cy="608011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418"/>
              <a:gd name="f8" fmla="val 369"/>
              <a:gd name="f9" fmla="val 357"/>
              <a:gd name="f10" fmla="val 347"/>
              <a:gd name="f11" fmla="val 356"/>
              <a:gd name="f12" fmla="val 339"/>
              <a:gd name="f13" fmla="val 343"/>
              <a:gd name="f14" fmla="val 330"/>
              <a:gd name="f15" fmla="val 332"/>
              <a:gd name="f16" fmla="val 314"/>
              <a:gd name="f17" fmla="val 313"/>
              <a:gd name="f18" fmla="val 297"/>
              <a:gd name="f19" fmla="val 294"/>
              <a:gd name="f20" fmla="val 281"/>
              <a:gd name="f21" fmla="val 275"/>
              <a:gd name="f22" fmla="val 277"/>
              <a:gd name="f23" fmla="val 271"/>
              <a:gd name="f24" fmla="val 267"/>
              <a:gd name="f25" fmla="val 276"/>
              <a:gd name="f26" fmla="val 261"/>
              <a:gd name="f27" fmla="val 286"/>
              <a:gd name="f28" fmla="val 198"/>
              <a:gd name="f29" fmla="val 256"/>
              <a:gd name="f30" fmla="val 142"/>
              <a:gd name="f31" fmla="val 194"/>
              <a:gd name="f32" fmla="val 126"/>
              <a:gd name="f33" fmla="val 160"/>
              <a:gd name="f34" fmla="val 116"/>
              <a:gd name="f35" fmla="val 130"/>
              <a:gd name="f36" fmla="val 128"/>
              <a:gd name="f37" fmla="val 104"/>
              <a:gd name="f38" fmla="val 151"/>
              <a:gd name="f39" fmla="val 99"/>
              <a:gd name="f40" fmla="val 156"/>
              <a:gd name="f41" fmla="val 96"/>
              <a:gd name="f42" fmla="val 90"/>
              <a:gd name="f43" fmla="val 155"/>
              <a:gd name="f44" fmla="val 62"/>
              <a:gd name="f45" fmla="val 148"/>
              <a:gd name="f46" fmla="val 35"/>
              <a:gd name="f47" fmla="val 141"/>
              <a:gd name="f48" fmla="val 7"/>
              <a:gd name="f49" fmla="val 135"/>
              <a:gd name="f50" fmla="val 5"/>
              <a:gd name="f51" fmla="val 134"/>
              <a:gd name="f52" fmla="val 4"/>
              <a:gd name="f53" fmla="val 132"/>
              <a:gd name="f54" fmla="val 10"/>
              <a:gd name="f55" fmla="val 118"/>
              <a:gd name="f56" fmla="val 18"/>
              <a:gd name="f57" fmla="val 29"/>
              <a:gd name="f58" fmla="val 92"/>
              <a:gd name="f59" fmla="val 65"/>
              <a:gd name="f60" fmla="val 50"/>
              <a:gd name="f61" fmla="val 109"/>
              <a:gd name="f62" fmla="val 22"/>
              <a:gd name="f63" fmla="val 163"/>
              <a:gd name="f64" fmla="val 12"/>
              <a:gd name="f65" fmla="val 224"/>
              <a:gd name="f66" fmla="val 278"/>
              <a:gd name="f67" fmla="val 15"/>
              <a:gd name="f68" fmla="val 326"/>
              <a:gd name="f69" fmla="val 53"/>
              <a:gd name="f70" fmla="val 362"/>
              <a:gd name="f71" fmla="val 81"/>
              <a:gd name="f72" fmla="val 389"/>
              <a:gd name="f73" fmla="val 115"/>
              <a:gd name="f74" fmla="val 401"/>
              <a:gd name="f75" fmla="val 159"/>
              <a:gd name="f76" fmla="val 225"/>
              <a:gd name="f77" fmla="val 409"/>
              <a:gd name="f78" fmla="val 288"/>
              <a:gd name="f79" fmla="val 373"/>
              <a:gd name="f80" fmla="val 346"/>
              <a:gd name="f81" fmla="val 352"/>
              <a:gd name="f82" fmla="val 365"/>
              <a:gd name="f83" fmla="val 358"/>
              <a:gd name="f84" fmla="val 361"/>
              <a:gd name="f85" fmla="val 364"/>
              <a:gd name="f86" fmla="val 367"/>
              <a:gd name="f87" fmla="+- 0 0 -90"/>
              <a:gd name="f88" fmla="*/ f4 1 418"/>
              <a:gd name="f89" fmla="*/ f5 1 369"/>
              <a:gd name="f90" fmla="val f6"/>
              <a:gd name="f91" fmla="val f7"/>
              <a:gd name="f92" fmla="val f8"/>
              <a:gd name="f93" fmla="*/ f87 f0 1"/>
              <a:gd name="f94" fmla="+- f92 0 f90"/>
              <a:gd name="f95" fmla="+- f91 0 f90"/>
              <a:gd name="f96" fmla="*/ f93 1 f3"/>
              <a:gd name="f97" fmla="*/ f95 1 418"/>
              <a:gd name="f98" fmla="*/ f94 1 369"/>
              <a:gd name="f99" fmla="*/ 357 f95 1"/>
              <a:gd name="f100" fmla="*/ 369 f94 1"/>
              <a:gd name="f101" fmla="*/ 330 f95 1"/>
              <a:gd name="f102" fmla="*/ 332 f94 1"/>
              <a:gd name="f103" fmla="*/ 281 f95 1"/>
              <a:gd name="f104" fmla="*/ 275 f94 1"/>
              <a:gd name="f105" fmla="*/ 276 f95 1"/>
              <a:gd name="f106" fmla="*/ 261 f94 1"/>
              <a:gd name="f107" fmla="*/ 194 f95 1"/>
              <a:gd name="f108" fmla="*/ 126 f94 1"/>
              <a:gd name="f109" fmla="*/ 104 f95 1"/>
              <a:gd name="f110" fmla="*/ 151 f94 1"/>
              <a:gd name="f111" fmla="*/ 90 f95 1"/>
              <a:gd name="f112" fmla="*/ 155 f94 1"/>
              <a:gd name="f113" fmla="*/ 7 f95 1"/>
              <a:gd name="f114" fmla="*/ 135 f94 1"/>
              <a:gd name="f115" fmla="*/ 0 f95 1"/>
              <a:gd name="f116" fmla="*/ 132 f94 1"/>
              <a:gd name="f117" fmla="*/ 29 f95 1"/>
              <a:gd name="f118" fmla="*/ 92 f94 1"/>
              <a:gd name="f119" fmla="*/ 163 f95 1"/>
              <a:gd name="f120" fmla="*/ 12 f94 1"/>
              <a:gd name="f121" fmla="*/ 326 f95 1"/>
              <a:gd name="f122" fmla="*/ 53 f94 1"/>
              <a:gd name="f123" fmla="*/ 401 f95 1"/>
              <a:gd name="f124" fmla="*/ 159 f94 1"/>
              <a:gd name="f125" fmla="*/ 373 f95 1"/>
              <a:gd name="f126" fmla="*/ 346 f94 1"/>
              <a:gd name="f127" fmla="*/ 361 f95 1"/>
              <a:gd name="f128" fmla="*/ 364 f94 1"/>
              <a:gd name="f129" fmla="+- f96 0 f1"/>
              <a:gd name="f130" fmla="*/ f99 1 418"/>
              <a:gd name="f131" fmla="*/ f100 1 369"/>
              <a:gd name="f132" fmla="*/ f101 1 418"/>
              <a:gd name="f133" fmla="*/ f102 1 369"/>
              <a:gd name="f134" fmla="*/ f103 1 418"/>
              <a:gd name="f135" fmla="*/ f104 1 369"/>
              <a:gd name="f136" fmla="*/ f105 1 418"/>
              <a:gd name="f137" fmla="*/ f106 1 369"/>
              <a:gd name="f138" fmla="*/ f107 1 418"/>
              <a:gd name="f139" fmla="*/ f108 1 369"/>
              <a:gd name="f140" fmla="*/ f109 1 418"/>
              <a:gd name="f141" fmla="*/ f110 1 369"/>
              <a:gd name="f142" fmla="*/ f111 1 418"/>
              <a:gd name="f143" fmla="*/ f112 1 369"/>
              <a:gd name="f144" fmla="*/ f113 1 418"/>
              <a:gd name="f145" fmla="*/ f114 1 369"/>
              <a:gd name="f146" fmla="*/ f115 1 418"/>
              <a:gd name="f147" fmla="*/ f116 1 369"/>
              <a:gd name="f148" fmla="*/ f117 1 418"/>
              <a:gd name="f149" fmla="*/ f118 1 369"/>
              <a:gd name="f150" fmla="*/ f119 1 418"/>
              <a:gd name="f151" fmla="*/ f120 1 369"/>
              <a:gd name="f152" fmla="*/ f121 1 418"/>
              <a:gd name="f153" fmla="*/ f122 1 369"/>
              <a:gd name="f154" fmla="*/ f123 1 418"/>
              <a:gd name="f155" fmla="*/ f124 1 369"/>
              <a:gd name="f156" fmla="*/ f125 1 418"/>
              <a:gd name="f157" fmla="*/ f126 1 369"/>
              <a:gd name="f158" fmla="*/ f127 1 418"/>
              <a:gd name="f159" fmla="*/ f128 1 369"/>
              <a:gd name="f160" fmla="*/ 0 1 f97"/>
              <a:gd name="f161" fmla="*/ f91 1 f97"/>
              <a:gd name="f162" fmla="*/ 0 1 f98"/>
              <a:gd name="f163" fmla="*/ f92 1 f98"/>
              <a:gd name="f164" fmla="*/ f130 1 f97"/>
              <a:gd name="f165" fmla="*/ f131 1 f98"/>
              <a:gd name="f166" fmla="*/ f132 1 f97"/>
              <a:gd name="f167" fmla="*/ f133 1 f98"/>
              <a:gd name="f168" fmla="*/ f134 1 f97"/>
              <a:gd name="f169" fmla="*/ f135 1 f98"/>
              <a:gd name="f170" fmla="*/ f136 1 f97"/>
              <a:gd name="f171" fmla="*/ f137 1 f98"/>
              <a:gd name="f172" fmla="*/ f138 1 f97"/>
              <a:gd name="f173" fmla="*/ f139 1 f98"/>
              <a:gd name="f174" fmla="*/ f140 1 f97"/>
              <a:gd name="f175" fmla="*/ f141 1 f98"/>
              <a:gd name="f176" fmla="*/ f142 1 f97"/>
              <a:gd name="f177" fmla="*/ f143 1 f98"/>
              <a:gd name="f178" fmla="*/ f144 1 f97"/>
              <a:gd name="f179" fmla="*/ f145 1 f98"/>
              <a:gd name="f180" fmla="*/ f146 1 f97"/>
              <a:gd name="f181" fmla="*/ f147 1 f98"/>
              <a:gd name="f182" fmla="*/ f148 1 f97"/>
              <a:gd name="f183" fmla="*/ f149 1 f98"/>
              <a:gd name="f184" fmla="*/ f150 1 f97"/>
              <a:gd name="f185" fmla="*/ f151 1 f98"/>
              <a:gd name="f186" fmla="*/ f152 1 f97"/>
              <a:gd name="f187" fmla="*/ f153 1 f98"/>
              <a:gd name="f188" fmla="*/ f154 1 f97"/>
              <a:gd name="f189" fmla="*/ f155 1 f98"/>
              <a:gd name="f190" fmla="*/ f156 1 f97"/>
              <a:gd name="f191" fmla="*/ f157 1 f98"/>
              <a:gd name="f192" fmla="*/ f158 1 f97"/>
              <a:gd name="f193" fmla="*/ f159 1 f98"/>
              <a:gd name="f194" fmla="*/ f160 f88 1"/>
              <a:gd name="f195" fmla="*/ f161 f88 1"/>
              <a:gd name="f196" fmla="*/ f163 f89 1"/>
              <a:gd name="f197" fmla="*/ f162 f89 1"/>
              <a:gd name="f198" fmla="*/ f164 f88 1"/>
              <a:gd name="f199" fmla="*/ f165 f89 1"/>
              <a:gd name="f200" fmla="*/ f166 f88 1"/>
              <a:gd name="f201" fmla="*/ f167 f89 1"/>
              <a:gd name="f202" fmla="*/ f168 f88 1"/>
              <a:gd name="f203" fmla="*/ f169 f89 1"/>
              <a:gd name="f204" fmla="*/ f170 f88 1"/>
              <a:gd name="f205" fmla="*/ f171 f89 1"/>
              <a:gd name="f206" fmla="*/ f172 f88 1"/>
              <a:gd name="f207" fmla="*/ f173 f89 1"/>
              <a:gd name="f208" fmla="*/ f174 f88 1"/>
              <a:gd name="f209" fmla="*/ f175 f89 1"/>
              <a:gd name="f210" fmla="*/ f176 f88 1"/>
              <a:gd name="f211" fmla="*/ f177 f89 1"/>
              <a:gd name="f212" fmla="*/ f178 f88 1"/>
              <a:gd name="f213" fmla="*/ f179 f89 1"/>
              <a:gd name="f214" fmla="*/ f180 f88 1"/>
              <a:gd name="f215" fmla="*/ f181 f89 1"/>
              <a:gd name="f216" fmla="*/ f182 f88 1"/>
              <a:gd name="f217" fmla="*/ f183 f89 1"/>
              <a:gd name="f218" fmla="*/ f184 f88 1"/>
              <a:gd name="f219" fmla="*/ f185 f89 1"/>
              <a:gd name="f220" fmla="*/ f186 f88 1"/>
              <a:gd name="f221" fmla="*/ f187 f89 1"/>
              <a:gd name="f222" fmla="*/ f188 f88 1"/>
              <a:gd name="f223" fmla="*/ f189 f89 1"/>
              <a:gd name="f224" fmla="*/ f190 f88 1"/>
              <a:gd name="f225" fmla="*/ f191 f89 1"/>
              <a:gd name="f226" fmla="*/ f192 f88 1"/>
              <a:gd name="f227" fmla="*/ f193 f8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9">
                <a:pos x="f198" y="f199"/>
              </a:cxn>
              <a:cxn ang="f129">
                <a:pos x="f200" y="f201"/>
              </a:cxn>
              <a:cxn ang="f129">
                <a:pos x="f202" y="f203"/>
              </a:cxn>
              <a:cxn ang="f129">
                <a:pos x="f204" y="f205"/>
              </a:cxn>
              <a:cxn ang="f129">
                <a:pos x="f206" y="f207"/>
              </a:cxn>
              <a:cxn ang="f129">
                <a:pos x="f208" y="f209"/>
              </a:cxn>
              <a:cxn ang="f129">
                <a:pos x="f210" y="f211"/>
              </a:cxn>
              <a:cxn ang="f129">
                <a:pos x="f212" y="f213"/>
              </a:cxn>
              <a:cxn ang="f129">
                <a:pos x="f214" y="f215"/>
              </a:cxn>
              <a:cxn ang="f129">
                <a:pos x="f216" y="f217"/>
              </a:cxn>
              <a:cxn ang="f129">
                <a:pos x="f218" y="f219"/>
              </a:cxn>
              <a:cxn ang="f129">
                <a:pos x="f220" y="f221"/>
              </a:cxn>
              <a:cxn ang="f129">
                <a:pos x="f222" y="f223"/>
              </a:cxn>
              <a:cxn ang="f129">
                <a:pos x="f224" y="f225"/>
              </a:cxn>
              <a:cxn ang="f129">
                <a:pos x="f226" y="f227"/>
              </a:cxn>
              <a:cxn ang="f129">
                <a:pos x="f198" y="f199"/>
              </a:cxn>
            </a:cxnLst>
            <a:rect l="f194" t="f197" r="f195" b="f196"/>
            <a:pathLst>
              <a:path w="418" h="369">
                <a:moveTo>
                  <a:pt x="f9" y="f8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1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0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1"/>
                  <a:pt x="f6" y="f53"/>
                </a:cubicBezTo>
                <a:cubicBezTo>
                  <a:pt x="f54" y="f55"/>
                  <a:pt x="f56" y="f37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" y="f76"/>
                  <a:pt x="f77" y="f78"/>
                  <a:pt x="f79" y="f80"/>
                </a:cubicBezTo>
                <a:cubicBezTo>
                  <a:pt x="f8" y="f81"/>
                  <a:pt x="f82" y="f83"/>
                  <a:pt x="f84" y="f85"/>
                </a:cubicBezTo>
                <a:cubicBezTo>
                  <a:pt x="f2" y="f82"/>
                  <a:pt x="f83" y="f86"/>
                  <a:pt x="f9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5" name="Freeform 17">
            <a:extLst>
              <a:ext uri="{FF2B5EF4-FFF2-40B4-BE49-F238E27FC236}">
                <a16:creationId xmlns:a16="http://schemas.microsoft.com/office/drawing/2014/main" id="{76EFE290-71C2-8F2A-363C-4746B38A4989}"/>
              </a:ext>
            </a:extLst>
          </p:cNvPr>
          <p:cNvSpPr/>
          <p:nvPr/>
        </p:nvSpPr>
        <p:spPr>
          <a:xfrm>
            <a:off x="3835395" y="465136"/>
            <a:ext cx="654052" cy="6111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7"/>
              <a:gd name="f7" fmla="val 371"/>
              <a:gd name="f8" fmla="val 64"/>
              <a:gd name="f9" fmla="val 43"/>
              <a:gd name="f10" fmla="val 350"/>
              <a:gd name="f11" fmla="val 28"/>
              <a:gd name="f12" fmla="val 323"/>
              <a:gd name="f13" fmla="val 18"/>
              <a:gd name="f14" fmla="val 294"/>
              <a:gd name="f15" fmla="val 238"/>
              <a:gd name="f16" fmla="val 2"/>
              <a:gd name="f17" fmla="val 182"/>
              <a:gd name="f18" fmla="val 24"/>
              <a:gd name="f19" fmla="val 127"/>
              <a:gd name="f20" fmla="val 42"/>
              <a:gd name="f21" fmla="val 84"/>
              <a:gd name="f22" fmla="val 74"/>
              <a:gd name="f23" fmla="val 52"/>
              <a:gd name="f24" fmla="val 114"/>
              <a:gd name="f25" fmla="val 29"/>
              <a:gd name="f26" fmla="val 146"/>
              <a:gd name="f27" fmla="val 11"/>
              <a:gd name="f28" fmla="val 181"/>
              <a:gd name="f29" fmla="val 218"/>
              <a:gd name="f30" fmla="val 268"/>
              <a:gd name="f31" fmla="val 312"/>
              <a:gd name="f32" fmla="val 17"/>
              <a:gd name="f33" fmla="val 351"/>
              <a:gd name="f34" fmla="val 50"/>
              <a:gd name="f35" fmla="val 367"/>
              <a:gd name="f36" fmla="val 63"/>
              <a:gd name="f37" fmla="val 381"/>
              <a:gd name="f38" fmla="val 79"/>
              <a:gd name="f39" fmla="val 96"/>
              <a:gd name="f40" fmla="val 380"/>
              <a:gd name="f41" fmla="val 101"/>
              <a:gd name="f42" fmla="val 365"/>
              <a:gd name="f43" fmla="val 105"/>
              <a:gd name="f44" fmla="val 111"/>
              <a:gd name="f45" fmla="val 331"/>
              <a:gd name="f46" fmla="val 119"/>
              <a:gd name="f47" fmla="val 128"/>
              <a:gd name="f48" fmla="val 293"/>
              <a:gd name="f49" fmla="val 136"/>
              <a:gd name="f50" fmla="val 290"/>
              <a:gd name="f51" fmla="val 137"/>
              <a:gd name="f52" fmla="val 286"/>
              <a:gd name="f53" fmla="val 138"/>
              <a:gd name="f54" fmla="val 284"/>
              <a:gd name="f55" fmla="val 217"/>
              <a:gd name="f56" fmla="val 132"/>
              <a:gd name="f57" fmla="val 116"/>
              <a:gd name="f58" fmla="val 203"/>
              <a:gd name="f59" fmla="val 113"/>
              <a:gd name="f60" fmla="val 227"/>
              <a:gd name="f61" fmla="val 251"/>
              <a:gd name="f62" fmla="val 122"/>
              <a:gd name="f63" fmla="val 274"/>
              <a:gd name="f64" fmla="val 123"/>
              <a:gd name="f65" fmla="val 277"/>
              <a:gd name="f66" fmla="val 282"/>
              <a:gd name="f67" fmla="val 120"/>
              <a:gd name="f68" fmla="val 102"/>
              <a:gd name="f69" fmla="val 313"/>
              <a:gd name="f70" fmla="val 83"/>
              <a:gd name="f71" fmla="val 342"/>
              <a:gd name="f72" fmla="+- 0 0 -90"/>
              <a:gd name="f73" fmla="*/ f3 1 397"/>
              <a:gd name="f74" fmla="*/ f4 1 371"/>
              <a:gd name="f75" fmla="val f5"/>
              <a:gd name="f76" fmla="val f6"/>
              <a:gd name="f77" fmla="val f7"/>
              <a:gd name="f78" fmla="*/ f72 f0 1"/>
              <a:gd name="f79" fmla="+- f77 0 f75"/>
              <a:gd name="f80" fmla="+- f76 0 f75"/>
              <a:gd name="f81" fmla="*/ f78 1 f2"/>
              <a:gd name="f82" fmla="*/ f80 1 397"/>
              <a:gd name="f83" fmla="*/ f79 1 371"/>
              <a:gd name="f84" fmla="*/ 64 f80 1"/>
              <a:gd name="f85" fmla="*/ 371 f79 1"/>
              <a:gd name="f86" fmla="*/ 18 f80 1"/>
              <a:gd name="f87" fmla="*/ 294 f79 1"/>
              <a:gd name="f88" fmla="*/ 24 f80 1"/>
              <a:gd name="f89" fmla="*/ 127 f79 1"/>
              <a:gd name="f90" fmla="*/ 114 f80 1"/>
              <a:gd name="f91" fmla="*/ 29 f79 1"/>
              <a:gd name="f92" fmla="*/ 218 f80 1"/>
              <a:gd name="f93" fmla="*/ 0 f79 1"/>
              <a:gd name="f94" fmla="*/ 351 f80 1"/>
              <a:gd name="f95" fmla="*/ 50 f79 1"/>
              <a:gd name="f96" fmla="*/ 397 f80 1"/>
              <a:gd name="f97" fmla="*/ 96 f79 1"/>
              <a:gd name="f98" fmla="*/ 111 f79 1"/>
              <a:gd name="f99" fmla="*/ 293 f80 1"/>
              <a:gd name="f100" fmla="*/ 136 f79 1"/>
              <a:gd name="f101" fmla="*/ 284 f80 1"/>
              <a:gd name="f102" fmla="*/ 116 f80 1"/>
              <a:gd name="f103" fmla="*/ 203 f79 1"/>
              <a:gd name="f104" fmla="*/ 122 f80 1"/>
              <a:gd name="f105" fmla="*/ 274 f79 1"/>
              <a:gd name="f106" fmla="*/ 120 f80 1"/>
              <a:gd name="f107" fmla="*/ 284 f79 1"/>
              <a:gd name="f108" fmla="+- f81 0 f1"/>
              <a:gd name="f109" fmla="*/ f84 1 397"/>
              <a:gd name="f110" fmla="*/ f85 1 371"/>
              <a:gd name="f111" fmla="*/ f86 1 397"/>
              <a:gd name="f112" fmla="*/ f87 1 371"/>
              <a:gd name="f113" fmla="*/ f88 1 397"/>
              <a:gd name="f114" fmla="*/ f89 1 371"/>
              <a:gd name="f115" fmla="*/ f90 1 397"/>
              <a:gd name="f116" fmla="*/ f91 1 371"/>
              <a:gd name="f117" fmla="*/ f92 1 397"/>
              <a:gd name="f118" fmla="*/ f93 1 371"/>
              <a:gd name="f119" fmla="*/ f94 1 397"/>
              <a:gd name="f120" fmla="*/ f95 1 371"/>
              <a:gd name="f121" fmla="*/ f96 1 397"/>
              <a:gd name="f122" fmla="*/ f97 1 371"/>
              <a:gd name="f123" fmla="*/ f98 1 371"/>
              <a:gd name="f124" fmla="*/ f99 1 397"/>
              <a:gd name="f125" fmla="*/ f100 1 371"/>
              <a:gd name="f126" fmla="*/ f101 1 397"/>
              <a:gd name="f127" fmla="*/ f102 1 397"/>
              <a:gd name="f128" fmla="*/ f103 1 371"/>
              <a:gd name="f129" fmla="*/ f104 1 397"/>
              <a:gd name="f130" fmla="*/ f105 1 371"/>
              <a:gd name="f131" fmla="*/ f106 1 397"/>
              <a:gd name="f132" fmla="*/ f107 1 371"/>
              <a:gd name="f133" fmla="*/ 0 1 f82"/>
              <a:gd name="f134" fmla="*/ f76 1 f82"/>
              <a:gd name="f135" fmla="*/ 0 1 f83"/>
              <a:gd name="f136" fmla="*/ f77 1 f83"/>
              <a:gd name="f137" fmla="*/ f109 1 f82"/>
              <a:gd name="f138" fmla="*/ f110 1 f83"/>
              <a:gd name="f139" fmla="*/ f111 1 f82"/>
              <a:gd name="f140" fmla="*/ f112 1 f83"/>
              <a:gd name="f141" fmla="*/ f113 1 f82"/>
              <a:gd name="f142" fmla="*/ f114 1 f83"/>
              <a:gd name="f143" fmla="*/ f115 1 f82"/>
              <a:gd name="f144" fmla="*/ f116 1 f83"/>
              <a:gd name="f145" fmla="*/ f117 1 f82"/>
              <a:gd name="f146" fmla="*/ f118 1 f83"/>
              <a:gd name="f147" fmla="*/ f119 1 f82"/>
              <a:gd name="f148" fmla="*/ f120 1 f83"/>
              <a:gd name="f149" fmla="*/ f121 1 f82"/>
              <a:gd name="f150" fmla="*/ f122 1 f83"/>
              <a:gd name="f151" fmla="*/ f123 1 f83"/>
              <a:gd name="f152" fmla="*/ f124 1 f82"/>
              <a:gd name="f153" fmla="*/ f125 1 f83"/>
              <a:gd name="f154" fmla="*/ f126 1 f82"/>
              <a:gd name="f155" fmla="*/ f127 1 f82"/>
              <a:gd name="f156" fmla="*/ f128 1 f83"/>
              <a:gd name="f157" fmla="*/ f129 1 f82"/>
              <a:gd name="f158" fmla="*/ f130 1 f83"/>
              <a:gd name="f159" fmla="*/ f131 1 f82"/>
              <a:gd name="f160" fmla="*/ f132 1 f83"/>
              <a:gd name="f161" fmla="*/ f133 f73 1"/>
              <a:gd name="f162" fmla="*/ f134 f73 1"/>
              <a:gd name="f163" fmla="*/ f136 f74 1"/>
              <a:gd name="f164" fmla="*/ f135 f74 1"/>
              <a:gd name="f165" fmla="*/ f137 f73 1"/>
              <a:gd name="f166" fmla="*/ f138 f74 1"/>
              <a:gd name="f167" fmla="*/ f139 f73 1"/>
              <a:gd name="f168" fmla="*/ f140 f74 1"/>
              <a:gd name="f169" fmla="*/ f141 f73 1"/>
              <a:gd name="f170" fmla="*/ f142 f74 1"/>
              <a:gd name="f171" fmla="*/ f143 f73 1"/>
              <a:gd name="f172" fmla="*/ f144 f74 1"/>
              <a:gd name="f173" fmla="*/ f145 f73 1"/>
              <a:gd name="f174" fmla="*/ f146 f74 1"/>
              <a:gd name="f175" fmla="*/ f147 f73 1"/>
              <a:gd name="f176" fmla="*/ f148 f74 1"/>
              <a:gd name="f177" fmla="*/ f149 f73 1"/>
              <a:gd name="f178" fmla="*/ f150 f74 1"/>
              <a:gd name="f179" fmla="*/ f151 f74 1"/>
              <a:gd name="f180" fmla="*/ f152 f73 1"/>
              <a:gd name="f181" fmla="*/ f153 f74 1"/>
              <a:gd name="f182" fmla="*/ f154 f73 1"/>
              <a:gd name="f183" fmla="*/ f155 f73 1"/>
              <a:gd name="f184" fmla="*/ f156 f74 1"/>
              <a:gd name="f185" fmla="*/ f157 f73 1"/>
              <a:gd name="f186" fmla="*/ f158 f74 1"/>
              <a:gd name="f187" fmla="*/ f159 f73 1"/>
              <a:gd name="f188" fmla="*/ f160 f7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8">
                <a:pos x="f165" y="f166"/>
              </a:cxn>
              <a:cxn ang="f108">
                <a:pos x="f167" y="f168"/>
              </a:cxn>
              <a:cxn ang="f108">
                <a:pos x="f169" y="f170"/>
              </a:cxn>
              <a:cxn ang="f108">
                <a:pos x="f171" y="f172"/>
              </a:cxn>
              <a:cxn ang="f108">
                <a:pos x="f173" y="f174"/>
              </a:cxn>
              <a:cxn ang="f108">
                <a:pos x="f175" y="f176"/>
              </a:cxn>
              <a:cxn ang="f108">
                <a:pos x="f177" y="f178"/>
              </a:cxn>
              <a:cxn ang="f108">
                <a:pos x="f175" y="f179"/>
              </a:cxn>
              <a:cxn ang="f108">
                <a:pos x="f180" y="f181"/>
              </a:cxn>
              <a:cxn ang="f108">
                <a:pos x="f182" y="f181"/>
              </a:cxn>
              <a:cxn ang="f108">
                <a:pos x="f183" y="f184"/>
              </a:cxn>
              <a:cxn ang="f108">
                <a:pos x="f185" y="f186"/>
              </a:cxn>
              <a:cxn ang="f108">
                <a:pos x="f187" y="f188"/>
              </a:cxn>
              <a:cxn ang="f108">
                <a:pos x="f165" y="f166"/>
              </a:cxn>
            </a:cxnLst>
            <a:rect l="f161" t="f164" r="f162" b="f163"/>
            <a:pathLst>
              <a:path w="397" h="371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5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5"/>
                  <a:pt x="f29" y="f5"/>
                </a:cubicBezTo>
                <a:cubicBezTo>
                  <a:pt x="f30" y="f5"/>
                  <a:pt x="f31" y="f32"/>
                  <a:pt x="f33" y="f34"/>
                </a:cubicBezTo>
                <a:cubicBezTo>
                  <a:pt x="f35" y="f36"/>
                  <a:pt x="f37" y="f38"/>
                  <a:pt x="f6" y="f39"/>
                </a:cubicBezTo>
                <a:cubicBezTo>
                  <a:pt x="f40" y="f41"/>
                  <a:pt x="f42" y="f43"/>
                  <a:pt x="f33" y="f44"/>
                </a:cubicBezTo>
                <a:cubicBezTo>
                  <a:pt x="f45" y="f46"/>
                  <a:pt x="f31" y="f47"/>
                  <a:pt x="f48" y="f49"/>
                </a:cubicBezTo>
                <a:cubicBezTo>
                  <a:pt x="f50" y="f51"/>
                  <a:pt x="f52" y="f53"/>
                  <a:pt x="f54" y="f49"/>
                </a:cubicBezTo>
                <a:cubicBezTo>
                  <a:pt x="f55" y="f38"/>
                  <a:pt x="f19" y="f56"/>
                  <a:pt x="f57" y="f58"/>
                </a:cubicBezTo>
                <a:cubicBezTo>
                  <a:pt x="f59" y="f60"/>
                  <a:pt x="f24" y="f61"/>
                  <a:pt x="f62" y="f63"/>
                </a:cubicBezTo>
                <a:cubicBezTo>
                  <a:pt x="f64" y="f65"/>
                  <a:pt x="f62" y="f66"/>
                  <a:pt x="f67" y="f54"/>
                </a:cubicBezTo>
                <a:cubicBezTo>
                  <a:pt x="f68" y="f69"/>
                  <a:pt x="f70" y="f71"/>
                  <a:pt x="f8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6" name="Freeform 18">
            <a:extLst>
              <a:ext uri="{FF2B5EF4-FFF2-40B4-BE49-F238E27FC236}">
                <a16:creationId xmlns:a16="http://schemas.microsoft.com/office/drawing/2014/main" id="{DEDBAAA3-0FF9-E7E8-8029-0A1D7E985D8A}"/>
              </a:ext>
            </a:extLst>
          </p:cNvPr>
          <p:cNvSpPr/>
          <p:nvPr/>
        </p:nvSpPr>
        <p:spPr>
          <a:xfrm>
            <a:off x="5419721" y="2165354"/>
            <a:ext cx="411159" cy="6540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9"/>
              <a:gd name="f7" fmla="val 397"/>
              <a:gd name="f8" fmla="val 1"/>
              <a:gd name="f9" fmla="val 17"/>
              <a:gd name="f10" fmla="val 32"/>
              <a:gd name="f11" fmla="val 46"/>
              <a:gd name="f12" fmla="val 34"/>
              <a:gd name="f13" fmla="val 75"/>
              <a:gd name="f14" fmla="val 78"/>
              <a:gd name="f15" fmla="val 31"/>
              <a:gd name="f16" fmla="val 81"/>
              <a:gd name="f17" fmla="val 84"/>
              <a:gd name="f18" fmla="val 30"/>
              <a:gd name="f19" fmla="val 99"/>
              <a:gd name="f20" fmla="val 25"/>
              <a:gd name="f21" fmla="val 114"/>
              <a:gd name="f22" fmla="val 23"/>
              <a:gd name="f23" fmla="val 130"/>
              <a:gd name="f24" fmla="val 134"/>
              <a:gd name="f25" fmla="val 139"/>
              <a:gd name="f26" fmla="val 33"/>
              <a:gd name="f27" fmla="val 142"/>
              <a:gd name="f28" fmla="val 36"/>
              <a:gd name="f29" fmla="val 157"/>
              <a:gd name="f30" fmla="val 53"/>
              <a:gd name="f31" fmla="val 175"/>
              <a:gd name="f32" fmla="val 65"/>
              <a:gd name="f33" fmla="val 197"/>
              <a:gd name="f34" fmla="val 72"/>
              <a:gd name="f35" fmla="val 206"/>
              <a:gd name="f36" fmla="val 216"/>
              <a:gd name="f37" fmla="val 74"/>
              <a:gd name="f38" fmla="val 237"/>
              <a:gd name="f39" fmla="val 66"/>
              <a:gd name="f40" fmla="val 225"/>
              <a:gd name="f41" fmla="val 77"/>
              <a:gd name="f42" fmla="val 215"/>
              <a:gd name="f43" fmla="val 85"/>
              <a:gd name="f44" fmla="val 205"/>
              <a:gd name="f45" fmla="val 95"/>
              <a:gd name="f46" fmla="val 176"/>
              <a:gd name="f47" fmla="val 124"/>
              <a:gd name="f48" fmla="val 152"/>
              <a:gd name="f49" fmla="val 145"/>
              <a:gd name="f50" fmla="val 198"/>
              <a:gd name="f51" fmla="val 235"/>
              <a:gd name="f52" fmla="val 149"/>
              <a:gd name="f53" fmla="val 268"/>
              <a:gd name="f54" fmla="val 174"/>
              <a:gd name="f55" fmla="val 296"/>
              <a:gd name="f56" fmla="val 194"/>
              <a:gd name="f57" fmla="val 319"/>
              <a:gd name="f58" fmla="val 219"/>
              <a:gd name="f59" fmla="val 337"/>
              <a:gd name="f60" fmla="val 346"/>
              <a:gd name="f61" fmla="val 229"/>
              <a:gd name="f62" fmla="val 372"/>
              <a:gd name="f63" fmla="val 202"/>
              <a:gd name="f64" fmla="val 387"/>
              <a:gd name="f65" fmla="val 172"/>
              <a:gd name="f66" fmla="val 169"/>
              <a:gd name="f67" fmla="val 388"/>
              <a:gd name="f68" fmla="val 167"/>
              <a:gd name="f69" fmla="val 380"/>
              <a:gd name="f70" fmla="val 163"/>
              <a:gd name="f71" fmla="val 138"/>
              <a:gd name="f72" fmla="val 318"/>
              <a:gd name="f73" fmla="val 278"/>
              <a:gd name="f74" fmla="val 42"/>
              <a:gd name="f75" fmla="val 258"/>
              <a:gd name="f76" fmla="val 37"/>
              <a:gd name="f77" fmla="val 257"/>
              <a:gd name="f78" fmla="val 35"/>
              <a:gd name="f79" fmla="val 255"/>
              <a:gd name="f80" fmla="val 43"/>
              <a:gd name="f81" fmla="val 191"/>
              <a:gd name="f82" fmla="val 54"/>
              <a:gd name="f83" fmla="val 8"/>
              <a:gd name="f84" fmla="val 9"/>
              <a:gd name="f85" fmla="val 6"/>
              <a:gd name="f86" fmla="val 3"/>
              <a:gd name="f87" fmla="+- 0 0 -90"/>
              <a:gd name="f88" fmla="*/ f3 1 249"/>
              <a:gd name="f89" fmla="*/ f4 1 397"/>
              <a:gd name="f90" fmla="val f5"/>
              <a:gd name="f91" fmla="val f6"/>
              <a:gd name="f92" fmla="val f7"/>
              <a:gd name="f93" fmla="*/ f87 f0 1"/>
              <a:gd name="f94" fmla="+- f92 0 f90"/>
              <a:gd name="f95" fmla="+- f91 0 f90"/>
              <a:gd name="f96" fmla="*/ f93 1 f2"/>
              <a:gd name="f97" fmla="*/ f95 1 249"/>
              <a:gd name="f98" fmla="*/ f94 1 397"/>
              <a:gd name="f99" fmla="*/ 1 f95 1"/>
              <a:gd name="f100" fmla="*/ 0 f94 1"/>
              <a:gd name="f101" fmla="*/ 75 f95 1"/>
              <a:gd name="f102" fmla="*/ 32 f94 1"/>
              <a:gd name="f103" fmla="*/ 84 f95 1"/>
              <a:gd name="f104" fmla="*/ 30 f94 1"/>
              <a:gd name="f105" fmla="*/ 130 f95 1"/>
              <a:gd name="f106" fmla="*/ 142 f95 1"/>
              <a:gd name="f107" fmla="*/ 36 f94 1"/>
              <a:gd name="f108" fmla="*/ 197 f95 1"/>
              <a:gd name="f109" fmla="*/ 72 f94 1"/>
              <a:gd name="f110" fmla="*/ 237 f95 1"/>
              <a:gd name="f111" fmla="*/ 66 f94 1"/>
              <a:gd name="f112" fmla="*/ 205 f95 1"/>
              <a:gd name="f113" fmla="*/ 95 f94 1"/>
              <a:gd name="f114" fmla="*/ 145 f95 1"/>
              <a:gd name="f115" fmla="*/ 198 f94 1"/>
              <a:gd name="f116" fmla="*/ 174 f95 1"/>
              <a:gd name="f117" fmla="*/ 296 f94 1"/>
              <a:gd name="f118" fmla="*/ 249 f95 1"/>
              <a:gd name="f119" fmla="*/ 346 f94 1"/>
              <a:gd name="f120" fmla="*/ 172 f95 1"/>
              <a:gd name="f121" fmla="*/ 397 f94 1"/>
              <a:gd name="f122" fmla="*/ 163 f95 1"/>
              <a:gd name="f123" fmla="*/ 372 f94 1"/>
              <a:gd name="f124" fmla="*/ 42 f95 1"/>
              <a:gd name="f125" fmla="*/ 258 f94 1"/>
              <a:gd name="f126" fmla="*/ 36 f95 1"/>
              <a:gd name="f127" fmla="*/ 249 f94 1"/>
              <a:gd name="f128" fmla="*/ 23 f95 1"/>
              <a:gd name="f129" fmla="*/ 77 f94 1"/>
              <a:gd name="f130" fmla="*/ 9 f94 1"/>
              <a:gd name="f131" fmla="+- f96 0 f1"/>
              <a:gd name="f132" fmla="*/ f99 1 249"/>
              <a:gd name="f133" fmla="*/ f100 1 397"/>
              <a:gd name="f134" fmla="*/ f101 1 249"/>
              <a:gd name="f135" fmla="*/ f102 1 397"/>
              <a:gd name="f136" fmla="*/ f103 1 249"/>
              <a:gd name="f137" fmla="*/ f104 1 397"/>
              <a:gd name="f138" fmla="*/ f105 1 249"/>
              <a:gd name="f139" fmla="*/ f106 1 249"/>
              <a:gd name="f140" fmla="*/ f107 1 397"/>
              <a:gd name="f141" fmla="*/ f108 1 249"/>
              <a:gd name="f142" fmla="*/ f109 1 397"/>
              <a:gd name="f143" fmla="*/ f110 1 249"/>
              <a:gd name="f144" fmla="*/ f111 1 397"/>
              <a:gd name="f145" fmla="*/ f112 1 249"/>
              <a:gd name="f146" fmla="*/ f113 1 397"/>
              <a:gd name="f147" fmla="*/ f114 1 249"/>
              <a:gd name="f148" fmla="*/ f115 1 397"/>
              <a:gd name="f149" fmla="*/ f116 1 249"/>
              <a:gd name="f150" fmla="*/ f117 1 397"/>
              <a:gd name="f151" fmla="*/ f118 1 249"/>
              <a:gd name="f152" fmla="*/ f119 1 397"/>
              <a:gd name="f153" fmla="*/ f120 1 249"/>
              <a:gd name="f154" fmla="*/ f121 1 397"/>
              <a:gd name="f155" fmla="*/ f122 1 249"/>
              <a:gd name="f156" fmla="*/ f123 1 397"/>
              <a:gd name="f157" fmla="*/ f124 1 249"/>
              <a:gd name="f158" fmla="*/ f125 1 397"/>
              <a:gd name="f159" fmla="*/ f126 1 249"/>
              <a:gd name="f160" fmla="*/ f127 1 397"/>
              <a:gd name="f161" fmla="*/ f128 1 249"/>
              <a:gd name="f162" fmla="*/ f129 1 397"/>
              <a:gd name="f163" fmla="*/ f130 1 397"/>
              <a:gd name="f164" fmla="*/ 0 1 f97"/>
              <a:gd name="f165" fmla="*/ f91 1 f97"/>
              <a:gd name="f166" fmla="*/ 0 1 f98"/>
              <a:gd name="f167" fmla="*/ f92 1 f98"/>
              <a:gd name="f168" fmla="*/ f132 1 f97"/>
              <a:gd name="f169" fmla="*/ f133 1 f98"/>
              <a:gd name="f170" fmla="*/ f134 1 f97"/>
              <a:gd name="f171" fmla="*/ f135 1 f98"/>
              <a:gd name="f172" fmla="*/ f136 1 f97"/>
              <a:gd name="f173" fmla="*/ f137 1 f98"/>
              <a:gd name="f174" fmla="*/ f138 1 f97"/>
              <a:gd name="f175" fmla="*/ f139 1 f97"/>
              <a:gd name="f176" fmla="*/ f140 1 f98"/>
              <a:gd name="f177" fmla="*/ f141 1 f97"/>
              <a:gd name="f178" fmla="*/ f142 1 f98"/>
              <a:gd name="f179" fmla="*/ f143 1 f97"/>
              <a:gd name="f180" fmla="*/ f144 1 f98"/>
              <a:gd name="f181" fmla="*/ f145 1 f97"/>
              <a:gd name="f182" fmla="*/ f146 1 f98"/>
              <a:gd name="f183" fmla="*/ f147 1 f97"/>
              <a:gd name="f184" fmla="*/ f148 1 f98"/>
              <a:gd name="f185" fmla="*/ f149 1 f97"/>
              <a:gd name="f186" fmla="*/ f150 1 f98"/>
              <a:gd name="f187" fmla="*/ f151 1 f97"/>
              <a:gd name="f188" fmla="*/ f152 1 f98"/>
              <a:gd name="f189" fmla="*/ f153 1 f97"/>
              <a:gd name="f190" fmla="*/ f154 1 f98"/>
              <a:gd name="f191" fmla="*/ f155 1 f97"/>
              <a:gd name="f192" fmla="*/ f156 1 f98"/>
              <a:gd name="f193" fmla="*/ f157 1 f97"/>
              <a:gd name="f194" fmla="*/ f158 1 f98"/>
              <a:gd name="f195" fmla="*/ f159 1 f97"/>
              <a:gd name="f196" fmla="*/ f160 1 f98"/>
              <a:gd name="f197" fmla="*/ f161 1 f97"/>
              <a:gd name="f198" fmla="*/ f162 1 f98"/>
              <a:gd name="f199" fmla="*/ f163 1 f98"/>
              <a:gd name="f200" fmla="*/ f164 f88 1"/>
              <a:gd name="f201" fmla="*/ f165 f88 1"/>
              <a:gd name="f202" fmla="*/ f167 f89 1"/>
              <a:gd name="f203" fmla="*/ f166 f89 1"/>
              <a:gd name="f204" fmla="*/ f168 f88 1"/>
              <a:gd name="f205" fmla="*/ f169 f89 1"/>
              <a:gd name="f206" fmla="*/ f170 f88 1"/>
              <a:gd name="f207" fmla="*/ f171 f89 1"/>
              <a:gd name="f208" fmla="*/ f172 f88 1"/>
              <a:gd name="f209" fmla="*/ f173 f89 1"/>
              <a:gd name="f210" fmla="*/ f174 f88 1"/>
              <a:gd name="f211" fmla="*/ f175 f88 1"/>
              <a:gd name="f212" fmla="*/ f176 f89 1"/>
              <a:gd name="f213" fmla="*/ f177 f88 1"/>
              <a:gd name="f214" fmla="*/ f178 f89 1"/>
              <a:gd name="f215" fmla="*/ f179 f88 1"/>
              <a:gd name="f216" fmla="*/ f180 f89 1"/>
              <a:gd name="f217" fmla="*/ f181 f88 1"/>
              <a:gd name="f218" fmla="*/ f182 f89 1"/>
              <a:gd name="f219" fmla="*/ f183 f88 1"/>
              <a:gd name="f220" fmla="*/ f184 f89 1"/>
              <a:gd name="f221" fmla="*/ f185 f88 1"/>
              <a:gd name="f222" fmla="*/ f186 f89 1"/>
              <a:gd name="f223" fmla="*/ f187 f88 1"/>
              <a:gd name="f224" fmla="*/ f188 f89 1"/>
              <a:gd name="f225" fmla="*/ f189 f88 1"/>
              <a:gd name="f226" fmla="*/ f190 f89 1"/>
              <a:gd name="f227" fmla="*/ f191 f88 1"/>
              <a:gd name="f228" fmla="*/ f192 f89 1"/>
              <a:gd name="f229" fmla="*/ f193 f88 1"/>
              <a:gd name="f230" fmla="*/ f194 f89 1"/>
              <a:gd name="f231" fmla="*/ f195 f88 1"/>
              <a:gd name="f232" fmla="*/ f196 f89 1"/>
              <a:gd name="f233" fmla="*/ f197 f88 1"/>
              <a:gd name="f234" fmla="*/ f198 f89 1"/>
              <a:gd name="f235" fmla="*/ f199 f8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1">
                <a:pos x="f204" y="f205"/>
              </a:cxn>
              <a:cxn ang="f131">
                <a:pos x="f206" y="f207"/>
              </a:cxn>
              <a:cxn ang="f131">
                <a:pos x="f208" y="f209"/>
              </a:cxn>
              <a:cxn ang="f131">
                <a:pos x="f210" y="f209"/>
              </a:cxn>
              <a:cxn ang="f131">
                <a:pos x="f211" y="f212"/>
              </a:cxn>
              <a:cxn ang="f131">
                <a:pos x="f213" y="f214"/>
              </a:cxn>
              <a:cxn ang="f131">
                <a:pos x="f215" y="f216"/>
              </a:cxn>
              <a:cxn ang="f131">
                <a:pos x="f217" y="f218"/>
              </a:cxn>
              <a:cxn ang="f131">
                <a:pos x="f219" y="f220"/>
              </a:cxn>
              <a:cxn ang="f131">
                <a:pos x="f221" y="f222"/>
              </a:cxn>
              <a:cxn ang="f131">
                <a:pos x="f223" y="f224"/>
              </a:cxn>
              <a:cxn ang="f131">
                <a:pos x="f225" y="f226"/>
              </a:cxn>
              <a:cxn ang="f131">
                <a:pos x="f227" y="f228"/>
              </a:cxn>
              <a:cxn ang="f131">
                <a:pos x="f229" y="f230"/>
              </a:cxn>
              <a:cxn ang="f131">
                <a:pos x="f231" y="f232"/>
              </a:cxn>
              <a:cxn ang="f131">
                <a:pos x="f233" y="f234"/>
              </a:cxn>
              <a:cxn ang="f131">
                <a:pos x="f204" y="f235"/>
              </a:cxn>
              <a:cxn ang="f131">
                <a:pos x="f204" y="f205"/>
              </a:cxn>
            </a:cxnLst>
            <a:rect l="f200" t="f203" r="f201" b="f202"/>
            <a:pathLst>
              <a:path w="249" h="397">
                <a:moveTo>
                  <a:pt x="f8" y="f5"/>
                </a:moveTo>
                <a:cubicBezTo>
                  <a:pt x="f9" y="f10"/>
                  <a:pt x="f11" y="f12"/>
                  <a:pt x="f13" y="f10"/>
                </a:cubicBezTo>
                <a:cubicBezTo>
                  <a:pt x="f14" y="f15"/>
                  <a:pt x="f16" y="f15"/>
                  <a:pt x="f17" y="f18"/>
                </a:cubicBezTo>
                <a:cubicBezTo>
                  <a:pt x="f19" y="f20"/>
                  <a:pt x="f21" y="f22"/>
                  <a:pt x="f23" y="f18"/>
                </a:cubicBezTo>
                <a:cubicBezTo>
                  <a:pt x="f24" y="f10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13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29"/>
                  <a:pt x="f49" y="f50"/>
                </a:cubicBezTo>
                <a:cubicBezTo>
                  <a:pt x="f25" y="f51"/>
                  <a:pt x="f52" y="f53"/>
                  <a:pt x="f54" y="f55"/>
                </a:cubicBezTo>
                <a:cubicBezTo>
                  <a:pt x="f56" y="f57"/>
                  <a:pt x="f58" y="f59"/>
                  <a:pt x="f6" y="f60"/>
                </a:cubicBezTo>
                <a:cubicBezTo>
                  <a:pt x="f61" y="f62"/>
                  <a:pt x="f63" y="f64"/>
                  <a:pt x="f65" y="f7"/>
                </a:cubicBezTo>
                <a:cubicBezTo>
                  <a:pt x="f66" y="f67"/>
                  <a:pt x="f68" y="f69"/>
                  <a:pt x="f70" y="f62"/>
                </a:cubicBezTo>
                <a:cubicBezTo>
                  <a:pt x="f71" y="f72"/>
                  <a:pt x="f19" y="f73"/>
                  <a:pt x="f74" y="f75"/>
                </a:cubicBezTo>
                <a:cubicBezTo>
                  <a:pt x="f76" y="f77"/>
                  <a:pt x="f78" y="f79"/>
                  <a:pt x="f28" y="f6"/>
                </a:cubicBezTo>
                <a:cubicBezTo>
                  <a:pt x="f80" y="f81"/>
                  <a:pt x="f76" y="f24"/>
                  <a:pt x="f22" y="f41"/>
                </a:cubicBezTo>
                <a:cubicBezTo>
                  <a:pt x="f9" y="f82"/>
                  <a:pt x="f83" y="f15"/>
                  <a:pt x="f8" y="f84"/>
                </a:cubicBezTo>
                <a:cubicBezTo>
                  <a:pt x="f5" y="f85"/>
                  <a:pt x="f8" y="f86"/>
                  <a:pt x="f8" y="f5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Freeform 19">
            <a:extLst>
              <a:ext uri="{FF2B5EF4-FFF2-40B4-BE49-F238E27FC236}">
                <a16:creationId xmlns:a16="http://schemas.microsoft.com/office/drawing/2014/main" id="{AD8C0FE0-9A9C-6E55-8BC0-13BD00EBEE14}"/>
              </a:ext>
            </a:extLst>
          </p:cNvPr>
          <p:cNvSpPr/>
          <p:nvPr/>
        </p:nvSpPr>
        <p:spPr>
          <a:xfrm>
            <a:off x="5360990" y="819146"/>
            <a:ext cx="1136654" cy="11525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9"/>
              <a:gd name="f7" fmla="val 698"/>
              <a:gd name="f8" fmla="val 561"/>
              <a:gd name="f9" fmla="val 687"/>
              <a:gd name="f10" fmla="val 570"/>
              <a:gd name="f11" fmla="val 679"/>
              <a:gd name="f12" fmla="val 578"/>
              <a:gd name="f13" fmla="val 670"/>
              <a:gd name="f14" fmla="val 586"/>
              <a:gd name="f15" fmla="val 662"/>
              <a:gd name="f16" fmla="val 627"/>
              <a:gd name="f17" fmla="val 619"/>
              <a:gd name="f18" fmla="val 650"/>
              <a:gd name="f19" fmla="val 567"/>
              <a:gd name="f20" fmla="val 661"/>
              <a:gd name="f21" fmla="val 509"/>
              <a:gd name="f22" fmla="val 673"/>
              <a:gd name="f23" fmla="val 440"/>
              <a:gd name="f24" fmla="val 665"/>
              <a:gd name="f25" fmla="val 373"/>
              <a:gd name="f26" fmla="val 643"/>
              <a:gd name="f27" fmla="val 308"/>
              <a:gd name="f28" fmla="val 615"/>
              <a:gd name="f29" fmla="val 224"/>
              <a:gd name="f30" fmla="val 154"/>
              <a:gd name="f31" fmla="val 496"/>
              <a:gd name="f32" fmla="val 100"/>
              <a:gd name="f33" fmla="val 438"/>
              <a:gd name="f34" fmla="val 56"/>
              <a:gd name="f35" fmla="val 371"/>
              <a:gd name="f36" fmla="val 31"/>
              <a:gd name="f37" fmla="val 298"/>
              <a:gd name="f38" fmla="val 24"/>
              <a:gd name="f39" fmla="val 17"/>
              <a:gd name="f40" fmla="val 156"/>
              <a:gd name="f41" fmla="val 34"/>
              <a:gd name="f42" fmla="val 90"/>
              <a:gd name="f43" fmla="val 67"/>
              <a:gd name="f44" fmla="val 59"/>
              <a:gd name="f45" fmla="val 82"/>
              <a:gd name="f46" fmla="val 30"/>
              <a:gd name="f47" fmla="val 101"/>
              <a:gd name="f48" fmla="val 4"/>
              <a:gd name="f49" fmla="val 123"/>
              <a:gd name="f50" fmla="val 3"/>
              <a:gd name="f51" fmla="val 124"/>
              <a:gd name="f52" fmla="val 125"/>
              <a:gd name="f53" fmla="val 1"/>
              <a:gd name="f54" fmla="val 122"/>
              <a:gd name="f55" fmla="val 120"/>
              <a:gd name="f56" fmla="val 2"/>
              <a:gd name="f57" fmla="val 119"/>
              <a:gd name="f58" fmla="val 9"/>
              <a:gd name="f59" fmla="val 108"/>
              <a:gd name="f60" fmla="val 16"/>
              <a:gd name="f61" fmla="val 97"/>
              <a:gd name="f62" fmla="val 25"/>
              <a:gd name="f63" fmla="val 87"/>
              <a:gd name="f64" fmla="val 29"/>
              <a:gd name="f65" fmla="val 35"/>
              <a:gd name="f66" fmla="val 79"/>
              <a:gd name="f67" fmla="val 41"/>
              <a:gd name="f68" fmla="val 75"/>
              <a:gd name="f69" fmla="val 118"/>
              <a:gd name="f70" fmla="val 27"/>
              <a:gd name="f71" fmla="val 200"/>
              <a:gd name="f72" fmla="val 292"/>
              <a:gd name="f73" fmla="val 6"/>
              <a:gd name="f74" fmla="val 344"/>
              <a:gd name="f75" fmla="val 10"/>
              <a:gd name="f76" fmla="val 395"/>
              <a:gd name="f77" fmla="val 23"/>
              <a:gd name="f78" fmla="val 443"/>
              <a:gd name="f79" fmla="val 47"/>
              <a:gd name="f80" fmla="val 510"/>
              <a:gd name="f81" fmla="val 80"/>
              <a:gd name="f82" fmla="val 563"/>
              <a:gd name="f83" fmla="val 128"/>
              <a:gd name="f84" fmla="val 604"/>
              <a:gd name="f85" fmla="val 189"/>
              <a:gd name="f86" fmla="val 246"/>
              <a:gd name="f87" fmla="val 668"/>
              <a:gd name="f88" fmla="val 309"/>
              <a:gd name="f89" fmla="val 678"/>
              <a:gd name="f90" fmla="val 378"/>
              <a:gd name="f91" fmla="val 450"/>
              <a:gd name="f92" fmla="val 684"/>
              <a:gd name="f93" fmla="val 521"/>
              <a:gd name="f94" fmla="val 655"/>
              <a:gd name="f95" fmla="val 589"/>
              <a:gd name="f96" fmla="val 637"/>
              <a:gd name="f97" fmla="val 629"/>
              <a:gd name="f98" fmla="val 611"/>
              <a:gd name="f99" fmla="val 664"/>
              <a:gd name="f100" fmla="val 577"/>
              <a:gd name="f101" fmla="val 693"/>
              <a:gd name="f102" fmla="val 575"/>
              <a:gd name="f103" fmla="val 695"/>
              <a:gd name="f104" fmla="val 573"/>
              <a:gd name="f105" fmla="val 696"/>
              <a:gd name="f106" fmla="val 694"/>
              <a:gd name="f107" fmla="val 564"/>
              <a:gd name="f108" fmla="val 691"/>
              <a:gd name="f109" fmla="+- 0 0 -90"/>
              <a:gd name="f110" fmla="*/ f3 1 689"/>
              <a:gd name="f111" fmla="*/ f4 1 698"/>
              <a:gd name="f112" fmla="val f5"/>
              <a:gd name="f113" fmla="val f6"/>
              <a:gd name="f114" fmla="val f7"/>
              <a:gd name="f115" fmla="*/ f109 f0 1"/>
              <a:gd name="f116" fmla="+- f114 0 f112"/>
              <a:gd name="f117" fmla="+- f113 0 f112"/>
              <a:gd name="f118" fmla="*/ f115 1 f2"/>
              <a:gd name="f119" fmla="*/ f117 1 689"/>
              <a:gd name="f120" fmla="*/ f116 1 698"/>
              <a:gd name="f121" fmla="*/ 561 f117 1"/>
              <a:gd name="f122" fmla="*/ 687 f116 1"/>
              <a:gd name="f123" fmla="*/ 586 f117 1"/>
              <a:gd name="f124" fmla="*/ 662 f116 1"/>
              <a:gd name="f125" fmla="*/ 661 f117 1"/>
              <a:gd name="f126" fmla="*/ 509 f116 1"/>
              <a:gd name="f127" fmla="*/ 643 f117 1"/>
              <a:gd name="f128" fmla="*/ 308 f116 1"/>
              <a:gd name="f129" fmla="*/ 496 f117 1"/>
              <a:gd name="f130" fmla="*/ 100 f116 1"/>
              <a:gd name="f131" fmla="*/ 298 f117 1"/>
              <a:gd name="f132" fmla="*/ 24 f116 1"/>
              <a:gd name="f133" fmla="*/ 90 f117 1"/>
              <a:gd name="f134" fmla="*/ 67 f116 1"/>
              <a:gd name="f135" fmla="*/ 4 f117 1"/>
              <a:gd name="f136" fmla="*/ 123 f116 1"/>
              <a:gd name="f137" fmla="*/ 0 f117 1"/>
              <a:gd name="f138" fmla="*/ 125 f116 1"/>
              <a:gd name="f139" fmla="*/ 2 f117 1"/>
              <a:gd name="f140" fmla="*/ 119 f116 1"/>
              <a:gd name="f141" fmla="*/ 25 f117 1"/>
              <a:gd name="f142" fmla="*/ 87 f116 1"/>
              <a:gd name="f143" fmla="*/ 41 f117 1"/>
              <a:gd name="f144" fmla="*/ 75 f116 1"/>
              <a:gd name="f145" fmla="*/ 292 f117 1"/>
              <a:gd name="f146" fmla="*/ 6 f116 1"/>
              <a:gd name="f147" fmla="*/ 443 f117 1"/>
              <a:gd name="f148" fmla="*/ 47 f116 1"/>
              <a:gd name="f149" fmla="*/ 604 f117 1"/>
              <a:gd name="f150" fmla="*/ 189 f116 1"/>
              <a:gd name="f151" fmla="*/ 678 f117 1"/>
              <a:gd name="f152" fmla="*/ 378 f116 1"/>
              <a:gd name="f153" fmla="*/ 655 f117 1"/>
              <a:gd name="f154" fmla="*/ 589 f116 1"/>
              <a:gd name="f155" fmla="*/ 577 f117 1"/>
              <a:gd name="f156" fmla="*/ 693 f116 1"/>
              <a:gd name="f157" fmla="*/ 570 f117 1"/>
              <a:gd name="f158" fmla="*/ 698 f116 1"/>
              <a:gd name="f159" fmla="+- f118 0 f1"/>
              <a:gd name="f160" fmla="*/ f121 1 689"/>
              <a:gd name="f161" fmla="*/ f122 1 698"/>
              <a:gd name="f162" fmla="*/ f123 1 689"/>
              <a:gd name="f163" fmla="*/ f124 1 698"/>
              <a:gd name="f164" fmla="*/ f125 1 689"/>
              <a:gd name="f165" fmla="*/ f126 1 698"/>
              <a:gd name="f166" fmla="*/ f127 1 689"/>
              <a:gd name="f167" fmla="*/ f128 1 698"/>
              <a:gd name="f168" fmla="*/ f129 1 689"/>
              <a:gd name="f169" fmla="*/ f130 1 698"/>
              <a:gd name="f170" fmla="*/ f131 1 689"/>
              <a:gd name="f171" fmla="*/ f132 1 698"/>
              <a:gd name="f172" fmla="*/ f133 1 689"/>
              <a:gd name="f173" fmla="*/ f134 1 698"/>
              <a:gd name="f174" fmla="*/ f135 1 689"/>
              <a:gd name="f175" fmla="*/ f136 1 698"/>
              <a:gd name="f176" fmla="*/ f137 1 689"/>
              <a:gd name="f177" fmla="*/ f138 1 698"/>
              <a:gd name="f178" fmla="*/ f139 1 689"/>
              <a:gd name="f179" fmla="*/ f140 1 698"/>
              <a:gd name="f180" fmla="*/ f141 1 689"/>
              <a:gd name="f181" fmla="*/ f142 1 698"/>
              <a:gd name="f182" fmla="*/ f143 1 689"/>
              <a:gd name="f183" fmla="*/ f144 1 698"/>
              <a:gd name="f184" fmla="*/ f145 1 689"/>
              <a:gd name="f185" fmla="*/ f146 1 698"/>
              <a:gd name="f186" fmla="*/ f147 1 689"/>
              <a:gd name="f187" fmla="*/ f148 1 698"/>
              <a:gd name="f188" fmla="*/ f149 1 689"/>
              <a:gd name="f189" fmla="*/ f150 1 698"/>
              <a:gd name="f190" fmla="*/ f151 1 689"/>
              <a:gd name="f191" fmla="*/ f152 1 698"/>
              <a:gd name="f192" fmla="*/ f153 1 689"/>
              <a:gd name="f193" fmla="*/ f154 1 698"/>
              <a:gd name="f194" fmla="*/ f155 1 689"/>
              <a:gd name="f195" fmla="*/ f156 1 698"/>
              <a:gd name="f196" fmla="*/ f157 1 689"/>
              <a:gd name="f197" fmla="*/ f158 1 698"/>
              <a:gd name="f198" fmla="*/ 0 1 f119"/>
              <a:gd name="f199" fmla="*/ f113 1 f119"/>
              <a:gd name="f200" fmla="*/ 0 1 f120"/>
              <a:gd name="f201" fmla="*/ f114 1 f120"/>
              <a:gd name="f202" fmla="*/ f160 1 f119"/>
              <a:gd name="f203" fmla="*/ f161 1 f120"/>
              <a:gd name="f204" fmla="*/ f162 1 f119"/>
              <a:gd name="f205" fmla="*/ f163 1 f120"/>
              <a:gd name="f206" fmla="*/ f164 1 f119"/>
              <a:gd name="f207" fmla="*/ f165 1 f120"/>
              <a:gd name="f208" fmla="*/ f166 1 f119"/>
              <a:gd name="f209" fmla="*/ f167 1 f120"/>
              <a:gd name="f210" fmla="*/ f168 1 f119"/>
              <a:gd name="f211" fmla="*/ f169 1 f120"/>
              <a:gd name="f212" fmla="*/ f170 1 f119"/>
              <a:gd name="f213" fmla="*/ f171 1 f120"/>
              <a:gd name="f214" fmla="*/ f172 1 f119"/>
              <a:gd name="f215" fmla="*/ f173 1 f120"/>
              <a:gd name="f216" fmla="*/ f174 1 f119"/>
              <a:gd name="f217" fmla="*/ f175 1 f120"/>
              <a:gd name="f218" fmla="*/ f176 1 f119"/>
              <a:gd name="f219" fmla="*/ f177 1 f120"/>
              <a:gd name="f220" fmla="*/ f178 1 f119"/>
              <a:gd name="f221" fmla="*/ f179 1 f120"/>
              <a:gd name="f222" fmla="*/ f180 1 f119"/>
              <a:gd name="f223" fmla="*/ f181 1 f120"/>
              <a:gd name="f224" fmla="*/ f182 1 f119"/>
              <a:gd name="f225" fmla="*/ f183 1 f120"/>
              <a:gd name="f226" fmla="*/ f184 1 f119"/>
              <a:gd name="f227" fmla="*/ f185 1 f120"/>
              <a:gd name="f228" fmla="*/ f186 1 f119"/>
              <a:gd name="f229" fmla="*/ f187 1 f120"/>
              <a:gd name="f230" fmla="*/ f188 1 f119"/>
              <a:gd name="f231" fmla="*/ f189 1 f120"/>
              <a:gd name="f232" fmla="*/ f190 1 f119"/>
              <a:gd name="f233" fmla="*/ f191 1 f120"/>
              <a:gd name="f234" fmla="*/ f192 1 f119"/>
              <a:gd name="f235" fmla="*/ f193 1 f120"/>
              <a:gd name="f236" fmla="*/ f194 1 f119"/>
              <a:gd name="f237" fmla="*/ f195 1 f120"/>
              <a:gd name="f238" fmla="*/ f196 1 f119"/>
              <a:gd name="f239" fmla="*/ f197 1 f120"/>
              <a:gd name="f240" fmla="*/ f198 f110 1"/>
              <a:gd name="f241" fmla="*/ f199 f110 1"/>
              <a:gd name="f242" fmla="*/ f201 f111 1"/>
              <a:gd name="f243" fmla="*/ f200 f111 1"/>
              <a:gd name="f244" fmla="*/ f202 f110 1"/>
              <a:gd name="f245" fmla="*/ f203 f111 1"/>
              <a:gd name="f246" fmla="*/ f204 f110 1"/>
              <a:gd name="f247" fmla="*/ f205 f111 1"/>
              <a:gd name="f248" fmla="*/ f206 f110 1"/>
              <a:gd name="f249" fmla="*/ f207 f111 1"/>
              <a:gd name="f250" fmla="*/ f208 f110 1"/>
              <a:gd name="f251" fmla="*/ f209 f111 1"/>
              <a:gd name="f252" fmla="*/ f210 f110 1"/>
              <a:gd name="f253" fmla="*/ f211 f111 1"/>
              <a:gd name="f254" fmla="*/ f212 f110 1"/>
              <a:gd name="f255" fmla="*/ f213 f111 1"/>
              <a:gd name="f256" fmla="*/ f214 f110 1"/>
              <a:gd name="f257" fmla="*/ f215 f111 1"/>
              <a:gd name="f258" fmla="*/ f216 f110 1"/>
              <a:gd name="f259" fmla="*/ f217 f111 1"/>
              <a:gd name="f260" fmla="*/ f218 f110 1"/>
              <a:gd name="f261" fmla="*/ f219 f111 1"/>
              <a:gd name="f262" fmla="*/ f220 f110 1"/>
              <a:gd name="f263" fmla="*/ f221 f111 1"/>
              <a:gd name="f264" fmla="*/ f222 f110 1"/>
              <a:gd name="f265" fmla="*/ f223 f111 1"/>
              <a:gd name="f266" fmla="*/ f224 f110 1"/>
              <a:gd name="f267" fmla="*/ f225 f111 1"/>
              <a:gd name="f268" fmla="*/ f226 f110 1"/>
              <a:gd name="f269" fmla="*/ f227 f111 1"/>
              <a:gd name="f270" fmla="*/ f228 f110 1"/>
              <a:gd name="f271" fmla="*/ f229 f111 1"/>
              <a:gd name="f272" fmla="*/ f230 f110 1"/>
              <a:gd name="f273" fmla="*/ f231 f111 1"/>
              <a:gd name="f274" fmla="*/ f232 f110 1"/>
              <a:gd name="f275" fmla="*/ f233 f111 1"/>
              <a:gd name="f276" fmla="*/ f234 f110 1"/>
              <a:gd name="f277" fmla="*/ f235 f111 1"/>
              <a:gd name="f278" fmla="*/ f236 f110 1"/>
              <a:gd name="f279" fmla="*/ f237 f111 1"/>
              <a:gd name="f280" fmla="*/ f238 f110 1"/>
              <a:gd name="f281" fmla="*/ f239 f1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9">
                <a:pos x="f244" y="f245"/>
              </a:cxn>
              <a:cxn ang="f159">
                <a:pos x="f246" y="f247"/>
              </a:cxn>
              <a:cxn ang="f159">
                <a:pos x="f248" y="f249"/>
              </a:cxn>
              <a:cxn ang="f159">
                <a:pos x="f250" y="f251"/>
              </a:cxn>
              <a:cxn ang="f159">
                <a:pos x="f252" y="f253"/>
              </a:cxn>
              <a:cxn ang="f159">
                <a:pos x="f254" y="f255"/>
              </a:cxn>
              <a:cxn ang="f159">
                <a:pos x="f256" y="f257"/>
              </a:cxn>
              <a:cxn ang="f159">
                <a:pos x="f258" y="f259"/>
              </a:cxn>
              <a:cxn ang="f159">
                <a:pos x="f260" y="f261"/>
              </a:cxn>
              <a:cxn ang="f159">
                <a:pos x="f262" y="f263"/>
              </a:cxn>
              <a:cxn ang="f159">
                <a:pos x="f264" y="f265"/>
              </a:cxn>
              <a:cxn ang="f159">
                <a:pos x="f266" y="f267"/>
              </a:cxn>
              <a:cxn ang="f159">
                <a:pos x="f268" y="f269"/>
              </a:cxn>
              <a:cxn ang="f159">
                <a:pos x="f270" y="f271"/>
              </a:cxn>
              <a:cxn ang="f159">
                <a:pos x="f272" y="f273"/>
              </a:cxn>
              <a:cxn ang="f159">
                <a:pos x="f274" y="f275"/>
              </a:cxn>
              <a:cxn ang="f159">
                <a:pos x="f276" y="f277"/>
              </a:cxn>
              <a:cxn ang="f159">
                <a:pos x="f278" y="f279"/>
              </a:cxn>
              <a:cxn ang="f159">
                <a:pos x="f280" y="f281"/>
              </a:cxn>
              <a:cxn ang="f159">
                <a:pos x="f244" y="f245"/>
              </a:cxn>
            </a:cxnLst>
            <a:rect l="f240" t="f243" r="f241" b="f242"/>
            <a:pathLst>
              <a:path w="689" h="698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1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29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0" y="f51"/>
                  <a:pt x="f5" y="f52"/>
                </a:cubicBezTo>
                <a:cubicBezTo>
                  <a:pt x="f53" y="f54"/>
                  <a:pt x="f53" y="f5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45"/>
                  <a:pt x="f65" y="f66"/>
                  <a:pt x="f67" y="f68"/>
                </a:cubicBezTo>
                <a:cubicBezTo>
                  <a:pt x="f69" y="f70"/>
                  <a:pt x="f71" y="f5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26" y="f86"/>
                  <a:pt x="f87" y="f88"/>
                  <a:pt x="f89" y="f90"/>
                </a:cubicBezTo>
                <a:cubicBezTo>
                  <a:pt x="f6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" y="f7"/>
                </a:cubicBezTo>
                <a:cubicBezTo>
                  <a:pt x="f19" y="f106"/>
                  <a:pt x="f107" y="f108"/>
                  <a:pt x="f8" y="f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Freeform 20">
            <a:extLst>
              <a:ext uri="{FF2B5EF4-FFF2-40B4-BE49-F238E27FC236}">
                <a16:creationId xmlns:a16="http://schemas.microsoft.com/office/drawing/2014/main" id="{D8EAF626-8399-EA45-8072-157D1C51D6C2}"/>
              </a:ext>
            </a:extLst>
          </p:cNvPr>
          <p:cNvSpPr/>
          <p:nvPr/>
        </p:nvSpPr>
        <p:spPr>
          <a:xfrm>
            <a:off x="5689597" y="2703515"/>
            <a:ext cx="673098" cy="5603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8"/>
              <a:gd name="f7" fmla="val 340"/>
              <a:gd name="f8" fmla="val 128"/>
              <a:gd name="f9" fmla="val 104"/>
              <a:gd name="f10" fmla="val 78"/>
              <a:gd name="f11" fmla="val 338"/>
              <a:gd name="f12" fmla="val 53"/>
              <a:gd name="f13" fmla="val 327"/>
              <a:gd name="f14" fmla="val 14"/>
              <a:gd name="f15" fmla="val 309"/>
              <a:gd name="f16" fmla="val 277"/>
              <a:gd name="f17" fmla="val 6"/>
              <a:gd name="f18" fmla="val 236"/>
              <a:gd name="f19" fmla="val 13"/>
              <a:gd name="f20" fmla="val 191"/>
              <a:gd name="f21" fmla="val 37"/>
              <a:gd name="f22" fmla="val 154"/>
              <a:gd name="f23" fmla="val 65"/>
              <a:gd name="f24" fmla="val 119"/>
              <a:gd name="f25" fmla="val 100"/>
              <a:gd name="f26" fmla="val 141"/>
              <a:gd name="f27" fmla="val 44"/>
              <a:gd name="f28" fmla="val 190"/>
              <a:gd name="f29" fmla="val 20"/>
              <a:gd name="f30" fmla="val 219"/>
              <a:gd name="f31" fmla="val 7"/>
              <a:gd name="f32" fmla="val 248"/>
              <a:gd name="f33" fmla="val 280"/>
              <a:gd name="f34" fmla="val 4"/>
              <a:gd name="f35" fmla="val 312"/>
              <a:gd name="f36" fmla="val 9"/>
              <a:gd name="f37" fmla="val 337"/>
              <a:gd name="f38" fmla="val 25"/>
              <a:gd name="f39" fmla="val 358"/>
              <a:gd name="f40" fmla="val 49"/>
              <a:gd name="f41" fmla="val 383"/>
              <a:gd name="f42" fmla="val 400"/>
              <a:gd name="f43" fmla="val 110"/>
              <a:gd name="f44" fmla="val 404"/>
              <a:gd name="f45" fmla="val 149"/>
              <a:gd name="f46" fmla="val 188"/>
              <a:gd name="f47" fmla="val 394"/>
              <a:gd name="f48" fmla="val 221"/>
              <a:gd name="f49" fmla="val 367"/>
              <a:gd name="f50" fmla="val 249"/>
              <a:gd name="f51" fmla="val 300"/>
              <a:gd name="f52" fmla="val 299"/>
              <a:gd name="f53" fmla="val 260"/>
              <a:gd name="f54" fmla="val 315"/>
              <a:gd name="f55" fmla="val 218"/>
              <a:gd name="f56" fmla="val 331"/>
              <a:gd name="f57" fmla="val 175"/>
              <a:gd name="f58" fmla="val 127"/>
              <a:gd name="f59" fmla="val 325"/>
              <a:gd name="f60" fmla="val 227"/>
              <a:gd name="f61" fmla="val 313"/>
              <a:gd name="f62" fmla="val 276"/>
              <a:gd name="f63" fmla="val 291"/>
              <a:gd name="f64" fmla="val 306"/>
              <a:gd name="f65" fmla="val 278"/>
              <a:gd name="f66" fmla="val 333"/>
              <a:gd name="f67" fmla="val 262"/>
              <a:gd name="f68" fmla="val 355"/>
              <a:gd name="f69" fmla="val 238"/>
              <a:gd name="f70" fmla="val 381"/>
              <a:gd name="f71" fmla="val 211"/>
              <a:gd name="f72" fmla="val 395"/>
              <a:gd name="f73" fmla="val 179"/>
              <a:gd name="f74" fmla="val 388"/>
              <a:gd name="f75" fmla="val 142"/>
              <a:gd name="f76" fmla="val 380"/>
              <a:gd name="f77" fmla="val 102"/>
              <a:gd name="f78" fmla="val 361"/>
              <a:gd name="f79" fmla="val 69"/>
              <a:gd name="f80" fmla="val 330"/>
              <a:gd name="f81" fmla="val 43"/>
              <a:gd name="f82" fmla="val 307"/>
              <a:gd name="f83" fmla="val 24"/>
              <a:gd name="f84" fmla="val 16"/>
              <a:gd name="f85" fmla="val 250"/>
              <a:gd name="f86" fmla="val 19"/>
              <a:gd name="f87" fmla="val 228"/>
              <a:gd name="f88" fmla="val 21"/>
              <a:gd name="f89" fmla="val 207"/>
              <a:gd name="f90" fmla="val 28"/>
              <a:gd name="f91" fmla="val 39"/>
              <a:gd name="f92" fmla="val 144"/>
              <a:gd name="f93" fmla="val 62"/>
              <a:gd name="f94" fmla="val 106"/>
              <a:gd name="f95" fmla="val 94"/>
              <a:gd name="f96" fmla="val 75"/>
              <a:gd name="f97" fmla="val 132"/>
              <a:gd name="f98" fmla="val 50"/>
              <a:gd name="f99" fmla="val 163"/>
              <a:gd name="f100" fmla="val 29"/>
              <a:gd name="f101" fmla="val 197"/>
              <a:gd name="f102" fmla="val 237"/>
              <a:gd name="f103" fmla="val 269"/>
              <a:gd name="f104" fmla="val 59"/>
              <a:gd name="f105" fmla="val 81"/>
              <a:gd name="f106" fmla="val 322"/>
              <a:gd name="f107" fmla="val 105"/>
              <a:gd name="f108" fmla="+- 0 0 -90"/>
              <a:gd name="f109" fmla="*/ f3 1 408"/>
              <a:gd name="f110" fmla="*/ f4 1 340"/>
              <a:gd name="f111" fmla="val f5"/>
              <a:gd name="f112" fmla="val f6"/>
              <a:gd name="f113" fmla="val f7"/>
              <a:gd name="f114" fmla="*/ f108 f0 1"/>
              <a:gd name="f115" fmla="+- f113 0 f111"/>
              <a:gd name="f116" fmla="+- f112 0 f111"/>
              <a:gd name="f117" fmla="*/ f114 1 f2"/>
              <a:gd name="f118" fmla="*/ f116 1 408"/>
              <a:gd name="f119" fmla="*/ f115 1 340"/>
              <a:gd name="f120" fmla="*/ 128 f116 1"/>
              <a:gd name="f121" fmla="*/ 340 f115 1"/>
              <a:gd name="f122" fmla="*/ 53 f116 1"/>
              <a:gd name="f123" fmla="*/ 327 f115 1"/>
              <a:gd name="f124" fmla="*/ 6 f116 1"/>
              <a:gd name="f125" fmla="*/ 236 f115 1"/>
              <a:gd name="f126" fmla="*/ 65 f116 1"/>
              <a:gd name="f127" fmla="*/ 119 f115 1"/>
              <a:gd name="f128" fmla="*/ 190 f116 1"/>
              <a:gd name="f129" fmla="*/ 20 f115 1"/>
              <a:gd name="f130" fmla="*/ 280 f116 1"/>
              <a:gd name="f131" fmla="*/ 4 f115 1"/>
              <a:gd name="f132" fmla="*/ 358 f116 1"/>
              <a:gd name="f133" fmla="*/ 49 f115 1"/>
              <a:gd name="f134" fmla="*/ 404 f116 1"/>
              <a:gd name="f135" fmla="*/ 149 f115 1"/>
              <a:gd name="f136" fmla="*/ 367 f116 1"/>
              <a:gd name="f137" fmla="*/ 249 f115 1"/>
              <a:gd name="f138" fmla="*/ 260 f116 1"/>
              <a:gd name="f139" fmla="*/ 315 f115 1"/>
              <a:gd name="f140" fmla="*/ 127 f116 1"/>
              <a:gd name="f141" fmla="*/ 325 f115 1"/>
              <a:gd name="f142" fmla="*/ 276 f116 1"/>
              <a:gd name="f143" fmla="*/ 291 f115 1"/>
              <a:gd name="f144" fmla="*/ 355 f116 1"/>
              <a:gd name="f145" fmla="*/ 238 f115 1"/>
              <a:gd name="f146" fmla="*/ 388 f116 1"/>
              <a:gd name="f147" fmla="*/ 142 f115 1"/>
              <a:gd name="f148" fmla="*/ 330 f116 1"/>
              <a:gd name="f149" fmla="*/ 43 f115 1"/>
              <a:gd name="f150" fmla="*/ 250 f116 1"/>
              <a:gd name="f151" fmla="*/ 19 f115 1"/>
              <a:gd name="f152" fmla="*/ 188 f116 1"/>
              <a:gd name="f153" fmla="*/ 39 f115 1"/>
              <a:gd name="f154" fmla="*/ 75 f116 1"/>
              <a:gd name="f155" fmla="*/ 132 f115 1"/>
              <a:gd name="f156" fmla="*/ 21 f116 1"/>
              <a:gd name="f157" fmla="*/ 237 f115 1"/>
              <a:gd name="f158" fmla="*/ 59 f116 1"/>
              <a:gd name="f159" fmla="*/ 312 f115 1"/>
              <a:gd name="f160" fmla="+- f117 0 f1"/>
              <a:gd name="f161" fmla="*/ f120 1 408"/>
              <a:gd name="f162" fmla="*/ f121 1 340"/>
              <a:gd name="f163" fmla="*/ f122 1 408"/>
              <a:gd name="f164" fmla="*/ f123 1 340"/>
              <a:gd name="f165" fmla="*/ f124 1 408"/>
              <a:gd name="f166" fmla="*/ f125 1 340"/>
              <a:gd name="f167" fmla="*/ f126 1 408"/>
              <a:gd name="f168" fmla="*/ f127 1 340"/>
              <a:gd name="f169" fmla="*/ f128 1 408"/>
              <a:gd name="f170" fmla="*/ f129 1 340"/>
              <a:gd name="f171" fmla="*/ f130 1 408"/>
              <a:gd name="f172" fmla="*/ f131 1 340"/>
              <a:gd name="f173" fmla="*/ f132 1 408"/>
              <a:gd name="f174" fmla="*/ f133 1 340"/>
              <a:gd name="f175" fmla="*/ f134 1 408"/>
              <a:gd name="f176" fmla="*/ f135 1 340"/>
              <a:gd name="f177" fmla="*/ f136 1 408"/>
              <a:gd name="f178" fmla="*/ f137 1 340"/>
              <a:gd name="f179" fmla="*/ f138 1 408"/>
              <a:gd name="f180" fmla="*/ f139 1 340"/>
              <a:gd name="f181" fmla="*/ f140 1 408"/>
              <a:gd name="f182" fmla="*/ f141 1 340"/>
              <a:gd name="f183" fmla="*/ f142 1 408"/>
              <a:gd name="f184" fmla="*/ f143 1 340"/>
              <a:gd name="f185" fmla="*/ f144 1 408"/>
              <a:gd name="f186" fmla="*/ f145 1 340"/>
              <a:gd name="f187" fmla="*/ f146 1 408"/>
              <a:gd name="f188" fmla="*/ f147 1 340"/>
              <a:gd name="f189" fmla="*/ f148 1 408"/>
              <a:gd name="f190" fmla="*/ f149 1 340"/>
              <a:gd name="f191" fmla="*/ f150 1 408"/>
              <a:gd name="f192" fmla="*/ f151 1 340"/>
              <a:gd name="f193" fmla="*/ f152 1 408"/>
              <a:gd name="f194" fmla="*/ f153 1 340"/>
              <a:gd name="f195" fmla="*/ f154 1 408"/>
              <a:gd name="f196" fmla="*/ f155 1 340"/>
              <a:gd name="f197" fmla="*/ f156 1 408"/>
              <a:gd name="f198" fmla="*/ f157 1 340"/>
              <a:gd name="f199" fmla="*/ f158 1 408"/>
              <a:gd name="f200" fmla="*/ f159 1 340"/>
              <a:gd name="f201" fmla="*/ 0 1 f118"/>
              <a:gd name="f202" fmla="*/ f112 1 f118"/>
              <a:gd name="f203" fmla="*/ 0 1 f119"/>
              <a:gd name="f204" fmla="*/ f113 1 f119"/>
              <a:gd name="f205" fmla="*/ f161 1 f118"/>
              <a:gd name="f206" fmla="*/ f162 1 f119"/>
              <a:gd name="f207" fmla="*/ f163 1 f118"/>
              <a:gd name="f208" fmla="*/ f164 1 f119"/>
              <a:gd name="f209" fmla="*/ f165 1 f118"/>
              <a:gd name="f210" fmla="*/ f166 1 f119"/>
              <a:gd name="f211" fmla="*/ f167 1 f118"/>
              <a:gd name="f212" fmla="*/ f168 1 f119"/>
              <a:gd name="f213" fmla="*/ f169 1 f118"/>
              <a:gd name="f214" fmla="*/ f170 1 f119"/>
              <a:gd name="f215" fmla="*/ f171 1 f118"/>
              <a:gd name="f216" fmla="*/ f172 1 f119"/>
              <a:gd name="f217" fmla="*/ f173 1 f118"/>
              <a:gd name="f218" fmla="*/ f174 1 f119"/>
              <a:gd name="f219" fmla="*/ f175 1 f118"/>
              <a:gd name="f220" fmla="*/ f176 1 f119"/>
              <a:gd name="f221" fmla="*/ f177 1 f118"/>
              <a:gd name="f222" fmla="*/ f178 1 f119"/>
              <a:gd name="f223" fmla="*/ f179 1 f118"/>
              <a:gd name="f224" fmla="*/ f180 1 f119"/>
              <a:gd name="f225" fmla="*/ f181 1 f118"/>
              <a:gd name="f226" fmla="*/ f182 1 f119"/>
              <a:gd name="f227" fmla="*/ f183 1 f118"/>
              <a:gd name="f228" fmla="*/ f184 1 f119"/>
              <a:gd name="f229" fmla="*/ f185 1 f118"/>
              <a:gd name="f230" fmla="*/ f186 1 f119"/>
              <a:gd name="f231" fmla="*/ f187 1 f118"/>
              <a:gd name="f232" fmla="*/ f188 1 f119"/>
              <a:gd name="f233" fmla="*/ f189 1 f118"/>
              <a:gd name="f234" fmla="*/ f190 1 f119"/>
              <a:gd name="f235" fmla="*/ f191 1 f118"/>
              <a:gd name="f236" fmla="*/ f192 1 f119"/>
              <a:gd name="f237" fmla="*/ f193 1 f118"/>
              <a:gd name="f238" fmla="*/ f194 1 f119"/>
              <a:gd name="f239" fmla="*/ f195 1 f118"/>
              <a:gd name="f240" fmla="*/ f196 1 f119"/>
              <a:gd name="f241" fmla="*/ f197 1 f118"/>
              <a:gd name="f242" fmla="*/ f198 1 f119"/>
              <a:gd name="f243" fmla="*/ f199 1 f118"/>
              <a:gd name="f244" fmla="*/ f200 1 f119"/>
              <a:gd name="f245" fmla="*/ f201 f109 1"/>
              <a:gd name="f246" fmla="*/ f202 f109 1"/>
              <a:gd name="f247" fmla="*/ f204 f110 1"/>
              <a:gd name="f248" fmla="*/ f203 f110 1"/>
              <a:gd name="f249" fmla="*/ f205 f109 1"/>
              <a:gd name="f250" fmla="*/ f206 f110 1"/>
              <a:gd name="f251" fmla="*/ f207 f109 1"/>
              <a:gd name="f252" fmla="*/ f208 f110 1"/>
              <a:gd name="f253" fmla="*/ f209 f109 1"/>
              <a:gd name="f254" fmla="*/ f210 f110 1"/>
              <a:gd name="f255" fmla="*/ f211 f109 1"/>
              <a:gd name="f256" fmla="*/ f212 f110 1"/>
              <a:gd name="f257" fmla="*/ f213 f109 1"/>
              <a:gd name="f258" fmla="*/ f214 f110 1"/>
              <a:gd name="f259" fmla="*/ f215 f109 1"/>
              <a:gd name="f260" fmla="*/ f216 f110 1"/>
              <a:gd name="f261" fmla="*/ f217 f109 1"/>
              <a:gd name="f262" fmla="*/ f218 f110 1"/>
              <a:gd name="f263" fmla="*/ f219 f109 1"/>
              <a:gd name="f264" fmla="*/ f220 f110 1"/>
              <a:gd name="f265" fmla="*/ f221 f109 1"/>
              <a:gd name="f266" fmla="*/ f222 f110 1"/>
              <a:gd name="f267" fmla="*/ f223 f109 1"/>
              <a:gd name="f268" fmla="*/ f224 f110 1"/>
              <a:gd name="f269" fmla="*/ f225 f109 1"/>
              <a:gd name="f270" fmla="*/ f226 f110 1"/>
              <a:gd name="f271" fmla="*/ f227 f109 1"/>
              <a:gd name="f272" fmla="*/ f228 f110 1"/>
              <a:gd name="f273" fmla="*/ f229 f109 1"/>
              <a:gd name="f274" fmla="*/ f230 f110 1"/>
              <a:gd name="f275" fmla="*/ f231 f109 1"/>
              <a:gd name="f276" fmla="*/ f232 f110 1"/>
              <a:gd name="f277" fmla="*/ f233 f109 1"/>
              <a:gd name="f278" fmla="*/ f234 f110 1"/>
              <a:gd name="f279" fmla="*/ f235 f109 1"/>
              <a:gd name="f280" fmla="*/ f236 f110 1"/>
              <a:gd name="f281" fmla="*/ f237 f109 1"/>
              <a:gd name="f282" fmla="*/ f238 f110 1"/>
              <a:gd name="f283" fmla="*/ f239 f109 1"/>
              <a:gd name="f284" fmla="*/ f240 f110 1"/>
              <a:gd name="f285" fmla="*/ f241 f109 1"/>
              <a:gd name="f286" fmla="*/ f242 f110 1"/>
              <a:gd name="f287" fmla="*/ f243 f109 1"/>
              <a:gd name="f288" fmla="*/ f244 f1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0">
                <a:pos x="f249" y="f250"/>
              </a:cxn>
              <a:cxn ang="f160">
                <a:pos x="f251" y="f252"/>
              </a:cxn>
              <a:cxn ang="f160">
                <a:pos x="f253" y="f254"/>
              </a:cxn>
              <a:cxn ang="f160">
                <a:pos x="f255" y="f256"/>
              </a:cxn>
              <a:cxn ang="f160">
                <a:pos x="f257" y="f258"/>
              </a:cxn>
              <a:cxn ang="f160">
                <a:pos x="f259" y="f260"/>
              </a:cxn>
              <a:cxn ang="f160">
                <a:pos x="f261" y="f262"/>
              </a:cxn>
              <a:cxn ang="f160">
                <a:pos x="f263" y="f264"/>
              </a:cxn>
              <a:cxn ang="f160">
                <a:pos x="f265" y="f266"/>
              </a:cxn>
              <a:cxn ang="f160">
                <a:pos x="f267" y="f268"/>
              </a:cxn>
              <a:cxn ang="f160">
                <a:pos x="f249" y="f250"/>
              </a:cxn>
              <a:cxn ang="f160">
                <a:pos x="f269" y="f270"/>
              </a:cxn>
              <a:cxn ang="f160">
                <a:pos x="f271" y="f272"/>
              </a:cxn>
              <a:cxn ang="f160">
                <a:pos x="f273" y="f274"/>
              </a:cxn>
              <a:cxn ang="f160">
                <a:pos x="f275" y="f276"/>
              </a:cxn>
              <a:cxn ang="f160">
                <a:pos x="f277" y="f278"/>
              </a:cxn>
              <a:cxn ang="f160">
                <a:pos x="f279" y="f280"/>
              </a:cxn>
              <a:cxn ang="f160">
                <a:pos x="f281" y="f282"/>
              </a:cxn>
              <a:cxn ang="f160">
                <a:pos x="f283" y="f284"/>
              </a:cxn>
              <a:cxn ang="f160">
                <a:pos x="f285" y="f286"/>
              </a:cxn>
              <a:cxn ang="f160">
                <a:pos x="f287" y="f288"/>
              </a:cxn>
              <a:cxn ang="f160">
                <a:pos x="f269" y="f270"/>
              </a:cxn>
            </a:cxnLst>
            <a:rect l="f245" t="f248" r="f246" b="f247"/>
            <a:pathLst>
              <a:path w="408" h="340">
                <a:moveTo>
                  <a:pt x="f8" y="f7"/>
                </a:moveTo>
                <a:cubicBezTo>
                  <a:pt x="f9" y="f7"/>
                  <a:pt x="f10" y="f11"/>
                  <a:pt x="f12" y="f13"/>
                </a:cubicBezTo>
                <a:cubicBezTo>
                  <a:pt x="f14" y="f15"/>
                  <a:pt x="f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10"/>
                  <a:pt x="f26" y="f27"/>
                  <a:pt x="f28" y="f29"/>
                </a:cubicBezTo>
                <a:cubicBezTo>
                  <a:pt x="f30" y="f31"/>
                  <a:pt x="f32" y="f5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10"/>
                  <a:pt x="f42" y="f43"/>
                  <a:pt x="f44" y="f45"/>
                </a:cubicBezTo>
                <a:cubicBezTo>
                  <a:pt x="f6" y="f46"/>
                  <a:pt x="f47" y="f48"/>
                  <a:pt x="f49" y="f50"/>
                </a:cubicBezTo>
                <a:cubicBezTo>
                  <a:pt x="f37" y="f33"/>
                  <a:pt x="f51" y="f52"/>
                  <a:pt x="f53" y="f54"/>
                </a:cubicBezTo>
                <a:cubicBezTo>
                  <a:pt x="f55" y="f56"/>
                  <a:pt x="f57" y="f7"/>
                  <a:pt x="f8" y="f7"/>
                </a:cubicBezTo>
                <a:close/>
                <a:moveTo>
                  <a:pt x="f58" y="f59"/>
                </a:moveTo>
                <a:cubicBezTo>
                  <a:pt x="f57" y="f59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33" y="f84"/>
                  <a:pt x="f85" y="f86"/>
                </a:cubicBezTo>
                <a:cubicBezTo>
                  <a:pt x="f87" y="f88"/>
                  <a:pt x="f89" y="f90"/>
                  <a:pt x="f46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100" y="f101"/>
                  <a:pt x="f88" y="f102"/>
                </a:cubicBezTo>
                <a:cubicBezTo>
                  <a:pt x="f14" y="f103"/>
                  <a:pt x="f100" y="f52"/>
                  <a:pt x="f104" y="f35"/>
                </a:cubicBezTo>
                <a:cubicBezTo>
                  <a:pt x="f105" y="f106"/>
                  <a:pt x="f107" y="f59"/>
                  <a:pt x="f58" y="f5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Freeform 21">
            <a:extLst>
              <a:ext uri="{FF2B5EF4-FFF2-40B4-BE49-F238E27FC236}">
                <a16:creationId xmlns:a16="http://schemas.microsoft.com/office/drawing/2014/main" id="{E816DC4B-685A-BE38-E9E7-74A50FBE9C4E}"/>
              </a:ext>
            </a:extLst>
          </p:cNvPr>
          <p:cNvSpPr/>
          <p:nvPr/>
        </p:nvSpPr>
        <p:spPr>
          <a:xfrm>
            <a:off x="5672142" y="2206630"/>
            <a:ext cx="481010" cy="5238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1"/>
              <a:gd name="f7" fmla="val 318"/>
              <a:gd name="f8" fmla="val 86"/>
              <a:gd name="f9" fmla="val 290"/>
              <a:gd name="f10" fmla="val 129"/>
              <a:gd name="f11" fmla="val 277"/>
              <a:gd name="f12" fmla="val 169"/>
              <a:gd name="f13" fmla="val 257"/>
              <a:gd name="f14" fmla="val 207"/>
              <a:gd name="f15" fmla="val 241"/>
              <a:gd name="f16" fmla="val 237"/>
              <a:gd name="f17" fmla="val 222"/>
              <a:gd name="f18" fmla="val 265"/>
              <a:gd name="f19" fmla="val 195"/>
              <a:gd name="f20" fmla="val 285"/>
              <a:gd name="f21" fmla="val 154"/>
              <a:gd name="f22" fmla="val 316"/>
              <a:gd name="f23" fmla="val 108"/>
              <a:gd name="f24" fmla="val 66"/>
              <a:gd name="f25" fmla="val 41"/>
              <a:gd name="f26" fmla="val 273"/>
              <a:gd name="f27" fmla="val 20"/>
              <a:gd name="f28" fmla="val 253"/>
              <a:gd name="f29" fmla="val 10"/>
              <a:gd name="f30" fmla="val 223"/>
              <a:gd name="f31" fmla="val 192"/>
              <a:gd name="f32" fmla="val 6"/>
              <a:gd name="f33" fmla="val 164"/>
              <a:gd name="f34" fmla="val 137"/>
              <a:gd name="f35" fmla="val 43"/>
              <a:gd name="f36" fmla="val 94"/>
              <a:gd name="f37" fmla="val 78"/>
              <a:gd name="f38" fmla="val 63"/>
              <a:gd name="f39" fmla="val 118"/>
              <a:gd name="f40" fmla="val 37"/>
              <a:gd name="f41" fmla="val 144"/>
              <a:gd name="f42" fmla="val 172"/>
              <a:gd name="f43" fmla="val 7"/>
              <a:gd name="f44" fmla="val 203"/>
              <a:gd name="f45" fmla="val 3"/>
              <a:gd name="f46" fmla="val 243"/>
              <a:gd name="f47" fmla="val 261"/>
              <a:gd name="f48" fmla="val 13"/>
              <a:gd name="f49" fmla="val 282"/>
              <a:gd name="f50" fmla="val 27"/>
              <a:gd name="f51" fmla="val 288"/>
              <a:gd name="f52" fmla="val 48"/>
              <a:gd name="f53" fmla="val 71"/>
              <a:gd name="f54" fmla="val 76"/>
              <a:gd name="f55" fmla="val 81"/>
              <a:gd name="f56" fmla="val 90"/>
              <a:gd name="f57" fmla="val 83"/>
              <a:gd name="f58" fmla="val 276"/>
              <a:gd name="f59" fmla="val 69"/>
              <a:gd name="f60" fmla="val 50"/>
              <a:gd name="f61" fmla="val 266"/>
              <a:gd name="f62" fmla="val 33"/>
              <a:gd name="f63" fmla="val 249"/>
              <a:gd name="f64" fmla="val 23"/>
              <a:gd name="f65" fmla="val 234"/>
              <a:gd name="f66" fmla="val 15"/>
              <a:gd name="f67" fmla="val 218"/>
              <a:gd name="f68" fmla="val 202"/>
              <a:gd name="f69" fmla="val 18"/>
              <a:gd name="f70" fmla="val 176"/>
              <a:gd name="f71" fmla="val 152"/>
              <a:gd name="f72" fmla="val 34"/>
              <a:gd name="f73" fmla="val 130"/>
              <a:gd name="f74" fmla="val 89"/>
              <a:gd name="f75" fmla="val 74"/>
              <a:gd name="f76" fmla="val 53"/>
              <a:gd name="f77" fmla="val 106"/>
              <a:gd name="f78" fmla="val 31"/>
              <a:gd name="f79" fmla="val 150"/>
              <a:gd name="f80" fmla="val 166"/>
              <a:gd name="f81" fmla="val 184"/>
              <a:gd name="f82" fmla="val 21"/>
              <a:gd name="f83" fmla="val 25"/>
              <a:gd name="f84" fmla="val 232"/>
              <a:gd name="f85" fmla="val 42"/>
              <a:gd name="f86" fmla="val 65"/>
              <a:gd name="f87" fmla="val 271"/>
              <a:gd name="f88" fmla="val 82"/>
              <a:gd name="f89" fmla="val 284"/>
              <a:gd name="f90" fmla="val 100"/>
              <a:gd name="f91" fmla="val 294"/>
              <a:gd name="f92" fmla="val 123"/>
              <a:gd name="f93" fmla="val 295"/>
              <a:gd name="f94" fmla="val 156"/>
              <a:gd name="f95" fmla="val 297"/>
              <a:gd name="f96" fmla="val 182"/>
              <a:gd name="f97" fmla="val 281"/>
              <a:gd name="f98" fmla="val 258"/>
              <a:gd name="f99" fmla="val 246"/>
              <a:gd name="f100" fmla="val 210"/>
              <a:gd name="f101" fmla="val 270"/>
              <a:gd name="f102" fmla="+- 0 0 -90"/>
              <a:gd name="f103" fmla="*/ f3 1 291"/>
              <a:gd name="f104" fmla="*/ f4 1 318"/>
              <a:gd name="f105" fmla="val f5"/>
              <a:gd name="f106" fmla="val f6"/>
              <a:gd name="f107" fmla="val f7"/>
              <a:gd name="f108" fmla="*/ f102 f0 1"/>
              <a:gd name="f109" fmla="+- f107 0 f105"/>
              <a:gd name="f110" fmla="+- f106 0 f105"/>
              <a:gd name="f111" fmla="*/ f108 1 f2"/>
              <a:gd name="f112" fmla="*/ f110 1 291"/>
              <a:gd name="f113" fmla="*/ f109 1 318"/>
              <a:gd name="f114" fmla="*/ 291 f110 1"/>
              <a:gd name="f115" fmla="*/ 86 f109 1"/>
              <a:gd name="f116" fmla="*/ 257 f110 1"/>
              <a:gd name="f117" fmla="*/ 207 f109 1"/>
              <a:gd name="f118" fmla="*/ 195 f110 1"/>
              <a:gd name="f119" fmla="*/ 285 f109 1"/>
              <a:gd name="f120" fmla="*/ 66 f110 1"/>
              <a:gd name="f121" fmla="*/ 290 f109 1"/>
              <a:gd name="f122" fmla="*/ 10 f110 1"/>
              <a:gd name="f123" fmla="*/ 223 f109 1"/>
              <a:gd name="f124" fmla="*/ 20 f110 1"/>
              <a:gd name="f125" fmla="*/ 137 f109 1"/>
              <a:gd name="f126" fmla="*/ 118 f110 1"/>
              <a:gd name="f127" fmla="*/ 37 f109 1"/>
              <a:gd name="f128" fmla="*/ 203 f110 1"/>
              <a:gd name="f129" fmla="*/ 3 f109 1"/>
              <a:gd name="f130" fmla="*/ 261 f110 1"/>
              <a:gd name="f131" fmla="*/ 13 f109 1"/>
              <a:gd name="f132" fmla="*/ 71 f109 1"/>
              <a:gd name="f133" fmla="*/ 277 f110 1"/>
              <a:gd name="f134" fmla="*/ 90 f109 1"/>
              <a:gd name="f135" fmla="*/ 276 f110 1"/>
              <a:gd name="f136" fmla="*/ 69 f109 1"/>
              <a:gd name="f137" fmla="*/ 249 f110 1"/>
              <a:gd name="f138" fmla="*/ 23 f109 1"/>
              <a:gd name="f139" fmla="*/ 202 f110 1"/>
              <a:gd name="f140" fmla="*/ 18 f109 1"/>
              <a:gd name="f141" fmla="*/ 130 f110 1"/>
              <a:gd name="f142" fmla="*/ 48 f109 1"/>
              <a:gd name="f143" fmla="*/ 31 f110 1"/>
              <a:gd name="f144" fmla="*/ 150 f109 1"/>
              <a:gd name="f145" fmla="*/ 21 f110 1"/>
              <a:gd name="f146" fmla="*/ 203 f109 1"/>
              <a:gd name="f147" fmla="*/ 65 f110 1"/>
              <a:gd name="f148" fmla="*/ 271 f109 1"/>
              <a:gd name="f149" fmla="*/ 123 f110 1"/>
              <a:gd name="f150" fmla="*/ 295 f109 1"/>
              <a:gd name="f151" fmla="*/ 258 f109 1"/>
              <a:gd name="f152" fmla="+- f111 0 f1"/>
              <a:gd name="f153" fmla="*/ f114 1 291"/>
              <a:gd name="f154" fmla="*/ f115 1 318"/>
              <a:gd name="f155" fmla="*/ f116 1 291"/>
              <a:gd name="f156" fmla="*/ f117 1 318"/>
              <a:gd name="f157" fmla="*/ f118 1 291"/>
              <a:gd name="f158" fmla="*/ f119 1 318"/>
              <a:gd name="f159" fmla="*/ f120 1 291"/>
              <a:gd name="f160" fmla="*/ f121 1 318"/>
              <a:gd name="f161" fmla="*/ f122 1 291"/>
              <a:gd name="f162" fmla="*/ f123 1 318"/>
              <a:gd name="f163" fmla="*/ f124 1 291"/>
              <a:gd name="f164" fmla="*/ f125 1 318"/>
              <a:gd name="f165" fmla="*/ f126 1 291"/>
              <a:gd name="f166" fmla="*/ f127 1 318"/>
              <a:gd name="f167" fmla="*/ f128 1 291"/>
              <a:gd name="f168" fmla="*/ f129 1 318"/>
              <a:gd name="f169" fmla="*/ f130 1 291"/>
              <a:gd name="f170" fmla="*/ f131 1 318"/>
              <a:gd name="f171" fmla="*/ f132 1 318"/>
              <a:gd name="f172" fmla="*/ f133 1 291"/>
              <a:gd name="f173" fmla="*/ f134 1 318"/>
              <a:gd name="f174" fmla="*/ f135 1 291"/>
              <a:gd name="f175" fmla="*/ f136 1 318"/>
              <a:gd name="f176" fmla="*/ f137 1 291"/>
              <a:gd name="f177" fmla="*/ f138 1 318"/>
              <a:gd name="f178" fmla="*/ f139 1 291"/>
              <a:gd name="f179" fmla="*/ f140 1 318"/>
              <a:gd name="f180" fmla="*/ f141 1 291"/>
              <a:gd name="f181" fmla="*/ f142 1 318"/>
              <a:gd name="f182" fmla="*/ f143 1 291"/>
              <a:gd name="f183" fmla="*/ f144 1 318"/>
              <a:gd name="f184" fmla="*/ f145 1 291"/>
              <a:gd name="f185" fmla="*/ f146 1 318"/>
              <a:gd name="f186" fmla="*/ f147 1 291"/>
              <a:gd name="f187" fmla="*/ f148 1 318"/>
              <a:gd name="f188" fmla="*/ f149 1 291"/>
              <a:gd name="f189" fmla="*/ f150 1 318"/>
              <a:gd name="f190" fmla="*/ f151 1 318"/>
              <a:gd name="f191" fmla="*/ 0 1 f112"/>
              <a:gd name="f192" fmla="*/ f106 1 f112"/>
              <a:gd name="f193" fmla="*/ 0 1 f113"/>
              <a:gd name="f194" fmla="*/ f107 1 f113"/>
              <a:gd name="f195" fmla="*/ f153 1 f112"/>
              <a:gd name="f196" fmla="*/ f154 1 f113"/>
              <a:gd name="f197" fmla="*/ f155 1 f112"/>
              <a:gd name="f198" fmla="*/ f156 1 f113"/>
              <a:gd name="f199" fmla="*/ f157 1 f112"/>
              <a:gd name="f200" fmla="*/ f158 1 f113"/>
              <a:gd name="f201" fmla="*/ f159 1 f112"/>
              <a:gd name="f202" fmla="*/ f160 1 f113"/>
              <a:gd name="f203" fmla="*/ f161 1 f112"/>
              <a:gd name="f204" fmla="*/ f162 1 f113"/>
              <a:gd name="f205" fmla="*/ f163 1 f112"/>
              <a:gd name="f206" fmla="*/ f164 1 f113"/>
              <a:gd name="f207" fmla="*/ f165 1 f112"/>
              <a:gd name="f208" fmla="*/ f166 1 f113"/>
              <a:gd name="f209" fmla="*/ f167 1 f112"/>
              <a:gd name="f210" fmla="*/ f168 1 f113"/>
              <a:gd name="f211" fmla="*/ f169 1 f112"/>
              <a:gd name="f212" fmla="*/ f170 1 f113"/>
              <a:gd name="f213" fmla="*/ f171 1 f113"/>
              <a:gd name="f214" fmla="*/ f172 1 f112"/>
              <a:gd name="f215" fmla="*/ f173 1 f113"/>
              <a:gd name="f216" fmla="*/ f174 1 f112"/>
              <a:gd name="f217" fmla="*/ f175 1 f113"/>
              <a:gd name="f218" fmla="*/ f176 1 f112"/>
              <a:gd name="f219" fmla="*/ f177 1 f113"/>
              <a:gd name="f220" fmla="*/ f178 1 f112"/>
              <a:gd name="f221" fmla="*/ f179 1 f113"/>
              <a:gd name="f222" fmla="*/ f180 1 f112"/>
              <a:gd name="f223" fmla="*/ f181 1 f113"/>
              <a:gd name="f224" fmla="*/ f182 1 f112"/>
              <a:gd name="f225" fmla="*/ f183 1 f113"/>
              <a:gd name="f226" fmla="*/ f184 1 f112"/>
              <a:gd name="f227" fmla="*/ f185 1 f113"/>
              <a:gd name="f228" fmla="*/ f186 1 f112"/>
              <a:gd name="f229" fmla="*/ f187 1 f113"/>
              <a:gd name="f230" fmla="*/ f188 1 f112"/>
              <a:gd name="f231" fmla="*/ f189 1 f113"/>
              <a:gd name="f232" fmla="*/ f190 1 f113"/>
              <a:gd name="f233" fmla="*/ f191 f103 1"/>
              <a:gd name="f234" fmla="*/ f192 f103 1"/>
              <a:gd name="f235" fmla="*/ f194 f104 1"/>
              <a:gd name="f236" fmla="*/ f193 f104 1"/>
              <a:gd name="f237" fmla="*/ f195 f103 1"/>
              <a:gd name="f238" fmla="*/ f196 f104 1"/>
              <a:gd name="f239" fmla="*/ f197 f103 1"/>
              <a:gd name="f240" fmla="*/ f198 f104 1"/>
              <a:gd name="f241" fmla="*/ f199 f103 1"/>
              <a:gd name="f242" fmla="*/ f200 f104 1"/>
              <a:gd name="f243" fmla="*/ f201 f103 1"/>
              <a:gd name="f244" fmla="*/ f202 f104 1"/>
              <a:gd name="f245" fmla="*/ f203 f103 1"/>
              <a:gd name="f246" fmla="*/ f204 f104 1"/>
              <a:gd name="f247" fmla="*/ f205 f103 1"/>
              <a:gd name="f248" fmla="*/ f206 f104 1"/>
              <a:gd name="f249" fmla="*/ f207 f103 1"/>
              <a:gd name="f250" fmla="*/ f208 f104 1"/>
              <a:gd name="f251" fmla="*/ f209 f103 1"/>
              <a:gd name="f252" fmla="*/ f210 f104 1"/>
              <a:gd name="f253" fmla="*/ f211 f103 1"/>
              <a:gd name="f254" fmla="*/ f212 f104 1"/>
              <a:gd name="f255" fmla="*/ f213 f104 1"/>
              <a:gd name="f256" fmla="*/ f214 f103 1"/>
              <a:gd name="f257" fmla="*/ f215 f104 1"/>
              <a:gd name="f258" fmla="*/ f216 f103 1"/>
              <a:gd name="f259" fmla="*/ f217 f104 1"/>
              <a:gd name="f260" fmla="*/ f218 f103 1"/>
              <a:gd name="f261" fmla="*/ f219 f104 1"/>
              <a:gd name="f262" fmla="*/ f220 f103 1"/>
              <a:gd name="f263" fmla="*/ f221 f104 1"/>
              <a:gd name="f264" fmla="*/ f222 f103 1"/>
              <a:gd name="f265" fmla="*/ f223 f104 1"/>
              <a:gd name="f266" fmla="*/ f224 f103 1"/>
              <a:gd name="f267" fmla="*/ f225 f104 1"/>
              <a:gd name="f268" fmla="*/ f226 f103 1"/>
              <a:gd name="f269" fmla="*/ f227 f104 1"/>
              <a:gd name="f270" fmla="*/ f228 f103 1"/>
              <a:gd name="f271" fmla="*/ f229 f104 1"/>
              <a:gd name="f272" fmla="*/ f230 f103 1"/>
              <a:gd name="f273" fmla="*/ f231 f104 1"/>
              <a:gd name="f274" fmla="*/ f232 f10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2">
                <a:pos x="f237" y="f238"/>
              </a:cxn>
              <a:cxn ang="f152">
                <a:pos x="f239" y="f240"/>
              </a:cxn>
              <a:cxn ang="f152">
                <a:pos x="f241" y="f242"/>
              </a:cxn>
              <a:cxn ang="f152">
                <a:pos x="f243" y="f244"/>
              </a:cxn>
              <a:cxn ang="f152">
                <a:pos x="f245" y="f246"/>
              </a:cxn>
              <a:cxn ang="f152">
                <a:pos x="f247" y="f248"/>
              </a:cxn>
              <a:cxn ang="f152">
                <a:pos x="f249" y="f250"/>
              </a:cxn>
              <a:cxn ang="f152">
                <a:pos x="f251" y="f252"/>
              </a:cxn>
              <a:cxn ang="f152">
                <a:pos x="f253" y="f254"/>
              </a:cxn>
              <a:cxn ang="f152">
                <a:pos x="f237" y="f255"/>
              </a:cxn>
              <a:cxn ang="f152">
                <a:pos x="f237" y="f238"/>
              </a:cxn>
              <a:cxn ang="f152">
                <a:pos x="f256" y="f257"/>
              </a:cxn>
              <a:cxn ang="f152">
                <a:pos x="f258" y="f259"/>
              </a:cxn>
              <a:cxn ang="f152">
                <a:pos x="f260" y="f261"/>
              </a:cxn>
              <a:cxn ang="f152">
                <a:pos x="f262" y="f263"/>
              </a:cxn>
              <a:cxn ang="f152">
                <a:pos x="f264" y="f265"/>
              </a:cxn>
              <a:cxn ang="f152">
                <a:pos x="f266" y="f267"/>
              </a:cxn>
              <a:cxn ang="f152">
                <a:pos x="f268" y="f269"/>
              </a:cxn>
              <a:cxn ang="f152">
                <a:pos x="f270" y="f271"/>
              </a:cxn>
              <a:cxn ang="f152">
                <a:pos x="f272" y="f273"/>
              </a:cxn>
              <a:cxn ang="f152">
                <a:pos x="f251" y="f274"/>
              </a:cxn>
              <a:cxn ang="f152">
                <a:pos x="f256" y="f257"/>
              </a:cxn>
            </a:cxnLst>
            <a:rect l="f233" t="f236" r="f234" b="f235"/>
            <a:pathLst>
              <a:path w="291" h="318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7"/>
                  <a:pt x="f24" y="f9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5" y="f31"/>
                  <a:pt x="f32" y="f33"/>
                  <a:pt x="f27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27"/>
                  <a:pt x="f42" y="f43"/>
                  <a:pt x="f44" y="f45"/>
                </a:cubicBezTo>
                <a:cubicBezTo>
                  <a:pt x="f30" y="f5"/>
                  <a:pt x="f46" y="f5"/>
                  <a:pt x="f47" y="f48"/>
                </a:cubicBezTo>
                <a:cubicBezTo>
                  <a:pt x="f49" y="f50"/>
                  <a:pt x="f51" y="f52"/>
                  <a:pt x="f6" y="f53"/>
                </a:cubicBezTo>
                <a:cubicBezTo>
                  <a:pt x="f6" y="f54"/>
                  <a:pt x="f6" y="f55"/>
                  <a:pt x="f6" y="f8"/>
                </a:cubicBezTo>
                <a:close/>
                <a:moveTo>
                  <a:pt x="f11" y="f56"/>
                </a:moveTo>
                <a:cubicBezTo>
                  <a:pt x="f11" y="f57"/>
                  <a:pt x="f11" y="f54"/>
                  <a:pt x="f58" y="f59"/>
                </a:cubicBezTo>
                <a:cubicBezTo>
                  <a:pt x="f26" y="f60"/>
                  <a:pt x="f61" y="f62"/>
                  <a:pt x="f63" y="f64"/>
                </a:cubicBezTo>
                <a:cubicBezTo>
                  <a:pt x="f65" y="f66"/>
                  <a:pt x="f67" y="f66"/>
                  <a:pt x="f68" y="f69"/>
                </a:cubicBezTo>
                <a:cubicBezTo>
                  <a:pt x="f70" y="f64"/>
                  <a:pt x="f71" y="f72"/>
                  <a:pt x="f73" y="f52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64" y="f80"/>
                  <a:pt x="f69" y="f81"/>
                  <a:pt x="f82" y="f44"/>
                </a:cubicBezTo>
                <a:cubicBezTo>
                  <a:pt x="f83" y="f84"/>
                  <a:pt x="f85" y="f28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44" y="f98"/>
                </a:cubicBezTo>
                <a:cubicBezTo>
                  <a:pt x="f99" y="f100"/>
                  <a:pt x="f101" y="f21"/>
                  <a:pt x="f11" y="f56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Freeform 22">
            <a:extLst>
              <a:ext uri="{FF2B5EF4-FFF2-40B4-BE49-F238E27FC236}">
                <a16:creationId xmlns:a16="http://schemas.microsoft.com/office/drawing/2014/main" id="{EE0A7BD8-BEBA-C455-5592-7BC0FDFF62B5}"/>
              </a:ext>
            </a:extLst>
          </p:cNvPr>
          <p:cNvSpPr/>
          <p:nvPr/>
        </p:nvSpPr>
        <p:spPr>
          <a:xfrm>
            <a:off x="4729167" y="1989140"/>
            <a:ext cx="160340" cy="22542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7"/>
              <a:gd name="f7" fmla="val 136"/>
              <a:gd name="f8" fmla="val 23"/>
              <a:gd name="f9" fmla="val 22"/>
              <a:gd name="f10" fmla="val 10"/>
              <a:gd name="f11" fmla="val 45"/>
              <a:gd name="f12" fmla="val 71"/>
              <a:gd name="f13" fmla="val 4"/>
              <a:gd name="f14" fmla="val 85"/>
              <a:gd name="f15" fmla="val 6"/>
              <a:gd name="f16" fmla="val 94"/>
              <a:gd name="f17" fmla="val 17"/>
              <a:gd name="f18" fmla="val 95"/>
              <a:gd name="f19" fmla="val 30"/>
              <a:gd name="f20" fmla="val 96"/>
              <a:gd name="f21" fmla="val 56"/>
              <a:gd name="f22" fmla="val 83"/>
              <a:gd name="f23" fmla="val 109"/>
              <a:gd name="f24" fmla="val 93"/>
              <a:gd name="f25" fmla="val 127"/>
              <a:gd name="f26" fmla="val 80"/>
              <a:gd name="f27" fmla="val 62"/>
              <a:gd name="f28" fmla="val 39"/>
              <a:gd name="f29" fmla="val 19"/>
              <a:gd name="f30" fmla="val 128"/>
              <a:gd name="f31" fmla="val 116"/>
              <a:gd name="f32" fmla="val 27"/>
              <a:gd name="f33" fmla="val 91"/>
              <a:gd name="f34" fmla="val 32"/>
              <a:gd name="f35" fmla="val 54"/>
              <a:gd name="f36" fmla="+- 0 0 -90"/>
              <a:gd name="f37" fmla="*/ f3 1 97"/>
              <a:gd name="f38" fmla="*/ f4 1 136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97"/>
              <a:gd name="f47" fmla="*/ f43 1 136"/>
              <a:gd name="f48" fmla="*/ 0 f44 1"/>
              <a:gd name="f49" fmla="*/ 23 f43 1"/>
              <a:gd name="f50" fmla="*/ 71 f44 1"/>
              <a:gd name="f51" fmla="*/ 4 f43 1"/>
              <a:gd name="f52" fmla="*/ 95 f44 1"/>
              <a:gd name="f53" fmla="*/ 30 f43 1"/>
              <a:gd name="f54" fmla="*/ 109 f43 1"/>
              <a:gd name="f55" fmla="*/ 62 f44 1"/>
              <a:gd name="f56" fmla="*/ 136 f43 1"/>
              <a:gd name="f57" fmla="*/ 116 f43 1"/>
              <a:gd name="f58" fmla="+- f45 0 f1"/>
              <a:gd name="f59" fmla="*/ f48 1 97"/>
              <a:gd name="f60" fmla="*/ f49 1 136"/>
              <a:gd name="f61" fmla="*/ f50 1 97"/>
              <a:gd name="f62" fmla="*/ f51 1 136"/>
              <a:gd name="f63" fmla="*/ f52 1 97"/>
              <a:gd name="f64" fmla="*/ f53 1 136"/>
              <a:gd name="f65" fmla="*/ f54 1 136"/>
              <a:gd name="f66" fmla="*/ f55 1 97"/>
              <a:gd name="f67" fmla="*/ f56 1 136"/>
              <a:gd name="f68" fmla="*/ f57 1 136"/>
              <a:gd name="f69" fmla="*/ 0 1 f46"/>
              <a:gd name="f70" fmla="*/ f40 1 f46"/>
              <a:gd name="f71" fmla="*/ 0 1 f47"/>
              <a:gd name="f72" fmla="*/ f41 1 f47"/>
              <a:gd name="f73" fmla="*/ f59 1 f46"/>
              <a:gd name="f74" fmla="*/ f60 1 f47"/>
              <a:gd name="f75" fmla="*/ f61 1 f46"/>
              <a:gd name="f76" fmla="*/ f62 1 f47"/>
              <a:gd name="f77" fmla="*/ f63 1 f46"/>
              <a:gd name="f78" fmla="*/ f64 1 f47"/>
              <a:gd name="f79" fmla="*/ f65 1 f47"/>
              <a:gd name="f80" fmla="*/ f66 1 f46"/>
              <a:gd name="f81" fmla="*/ f67 1 f47"/>
              <a:gd name="f82" fmla="*/ f68 1 f47"/>
              <a:gd name="f83" fmla="*/ f69 f37 1"/>
              <a:gd name="f84" fmla="*/ f70 f37 1"/>
              <a:gd name="f85" fmla="*/ f72 f38 1"/>
              <a:gd name="f86" fmla="*/ f71 f38 1"/>
              <a:gd name="f87" fmla="*/ f73 f37 1"/>
              <a:gd name="f88" fmla="*/ f74 f38 1"/>
              <a:gd name="f89" fmla="*/ f75 f37 1"/>
              <a:gd name="f90" fmla="*/ f76 f38 1"/>
              <a:gd name="f91" fmla="*/ f77 f37 1"/>
              <a:gd name="f92" fmla="*/ f78 f38 1"/>
              <a:gd name="f93" fmla="*/ f79 f38 1"/>
              <a:gd name="f94" fmla="*/ f80 f37 1"/>
              <a:gd name="f95" fmla="*/ f81 f38 1"/>
              <a:gd name="f96" fmla="*/ f82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87" y="f88"/>
              </a:cxn>
              <a:cxn ang="f58">
                <a:pos x="f89" y="f90"/>
              </a:cxn>
              <a:cxn ang="f58">
                <a:pos x="f91" y="f92"/>
              </a:cxn>
              <a:cxn ang="f58">
                <a:pos x="f91" y="f93"/>
              </a:cxn>
              <a:cxn ang="f58">
                <a:pos x="f94" y="f95"/>
              </a:cxn>
              <a:cxn ang="f58">
                <a:pos x="f87" y="f96"/>
              </a:cxn>
              <a:cxn ang="f58">
                <a:pos x="f87" y="f88"/>
              </a:cxn>
            </a:cxnLst>
            <a:rect l="f83" t="f86" r="f84" b="f85"/>
            <a:pathLst>
              <a:path w="97" h="136">
                <a:moveTo>
                  <a:pt x="f5" y="f8"/>
                </a:moveTo>
                <a:cubicBezTo>
                  <a:pt x="f9" y="f10"/>
                  <a:pt x="f11" y="f5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6" y="f22"/>
                  <a:pt x="f18" y="f23"/>
                </a:cubicBezTo>
                <a:cubicBezTo>
                  <a:pt x="f24" y="f25"/>
                  <a:pt x="f26" y="f7"/>
                  <a:pt x="f27" y="f7"/>
                </a:cubicBezTo>
                <a:cubicBezTo>
                  <a:pt x="f28" y="f7"/>
                  <a:pt x="f29" y="f30"/>
                  <a:pt x="f5" y="f31"/>
                </a:cubicBezTo>
                <a:cubicBezTo>
                  <a:pt x="f32" y="f33"/>
                  <a:pt x="f34" y="f35"/>
                  <a:pt x="f5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1" name="Freeform 23">
            <a:extLst>
              <a:ext uri="{FF2B5EF4-FFF2-40B4-BE49-F238E27FC236}">
                <a16:creationId xmlns:a16="http://schemas.microsoft.com/office/drawing/2014/main" id="{B6001CBF-96DA-DD5A-2080-2CD8BA5DD0BF}"/>
              </a:ext>
            </a:extLst>
          </p:cNvPr>
          <p:cNvSpPr/>
          <p:nvPr/>
        </p:nvSpPr>
        <p:spPr>
          <a:xfrm>
            <a:off x="4459291" y="1992313"/>
            <a:ext cx="165104" cy="2238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0"/>
              <a:gd name="f7" fmla="val 135"/>
              <a:gd name="f8" fmla="val 21"/>
              <a:gd name="f9" fmla="val 72"/>
              <a:gd name="f10" fmla="val 45"/>
              <a:gd name="f11" fmla="val 67"/>
              <a:gd name="f12" fmla="val 85"/>
              <a:gd name="f13" fmla="val 114"/>
              <a:gd name="f14" fmla="val 80"/>
              <a:gd name="f15" fmla="val 127"/>
              <a:gd name="f16" fmla="val 59"/>
              <a:gd name="f17" fmla="val 35"/>
              <a:gd name="f18" fmla="val 134"/>
              <a:gd name="f19" fmla="val 20"/>
              <a:gd name="f20" fmla="val 133"/>
              <a:gd name="f21" fmla="val 10"/>
              <a:gd name="f22" fmla="val 125"/>
              <a:gd name="f23" fmla="val 6"/>
              <a:gd name="f24" fmla="val 110"/>
              <a:gd name="f25" fmla="val 82"/>
              <a:gd name="f26" fmla="val 53"/>
              <a:gd name="f27" fmla="val 7"/>
              <a:gd name="f28" fmla="val 24"/>
              <a:gd name="f29" fmla="val 2"/>
              <a:gd name="f30" fmla="val 1"/>
              <a:gd name="f31" fmla="val 79"/>
              <a:gd name="f32" fmla="val 9"/>
              <a:gd name="f33" fmla="+- 0 0 -90"/>
              <a:gd name="f34" fmla="*/ f3 1 100"/>
              <a:gd name="f35" fmla="*/ f4 1 135"/>
              <a:gd name="f36" fmla="val f5"/>
              <a:gd name="f37" fmla="val f6"/>
              <a:gd name="f38" fmla="val f7"/>
              <a:gd name="f39" fmla="*/ f33 f0 1"/>
              <a:gd name="f40" fmla="+- f38 0 f36"/>
              <a:gd name="f41" fmla="+- f37 0 f36"/>
              <a:gd name="f42" fmla="*/ f39 1 f2"/>
              <a:gd name="f43" fmla="*/ f41 1 100"/>
              <a:gd name="f44" fmla="*/ f40 1 135"/>
              <a:gd name="f45" fmla="*/ 100 f41 1"/>
              <a:gd name="f46" fmla="*/ 21 f40 1"/>
              <a:gd name="f47" fmla="*/ 114 f40 1"/>
              <a:gd name="f48" fmla="*/ 35 f41 1"/>
              <a:gd name="f49" fmla="*/ 134 f40 1"/>
              <a:gd name="f50" fmla="*/ 6 f41 1"/>
              <a:gd name="f51" fmla="*/ 110 f40 1"/>
              <a:gd name="f52" fmla="*/ 7 f41 1"/>
              <a:gd name="f53" fmla="*/ 24 f40 1"/>
              <a:gd name="f54" fmla="*/ 1 f40 1"/>
              <a:gd name="f55" fmla="+- f42 0 f1"/>
              <a:gd name="f56" fmla="*/ f45 1 100"/>
              <a:gd name="f57" fmla="*/ f46 1 135"/>
              <a:gd name="f58" fmla="*/ f47 1 135"/>
              <a:gd name="f59" fmla="*/ f48 1 100"/>
              <a:gd name="f60" fmla="*/ f49 1 135"/>
              <a:gd name="f61" fmla="*/ f50 1 100"/>
              <a:gd name="f62" fmla="*/ f51 1 135"/>
              <a:gd name="f63" fmla="*/ f52 1 100"/>
              <a:gd name="f64" fmla="*/ f53 1 135"/>
              <a:gd name="f65" fmla="*/ f54 1 135"/>
              <a:gd name="f66" fmla="*/ 0 1 f43"/>
              <a:gd name="f67" fmla="*/ f37 1 f43"/>
              <a:gd name="f68" fmla="*/ 0 1 f44"/>
              <a:gd name="f69" fmla="*/ f38 1 f44"/>
              <a:gd name="f70" fmla="*/ f56 1 f43"/>
              <a:gd name="f71" fmla="*/ f57 1 f44"/>
              <a:gd name="f72" fmla="*/ f58 1 f44"/>
              <a:gd name="f73" fmla="*/ f59 1 f43"/>
              <a:gd name="f74" fmla="*/ f60 1 f44"/>
              <a:gd name="f75" fmla="*/ f61 1 f43"/>
              <a:gd name="f76" fmla="*/ f62 1 f44"/>
              <a:gd name="f77" fmla="*/ f63 1 f43"/>
              <a:gd name="f78" fmla="*/ f64 1 f44"/>
              <a:gd name="f79" fmla="*/ f65 1 f44"/>
              <a:gd name="f80" fmla="*/ f66 f34 1"/>
              <a:gd name="f81" fmla="*/ f67 f34 1"/>
              <a:gd name="f82" fmla="*/ f69 f35 1"/>
              <a:gd name="f83" fmla="*/ f68 f35 1"/>
              <a:gd name="f84" fmla="*/ f70 f34 1"/>
              <a:gd name="f85" fmla="*/ f71 f35 1"/>
              <a:gd name="f86" fmla="*/ f72 f35 1"/>
              <a:gd name="f87" fmla="*/ f73 f34 1"/>
              <a:gd name="f88" fmla="*/ f74 f35 1"/>
              <a:gd name="f89" fmla="*/ f75 f34 1"/>
              <a:gd name="f90" fmla="*/ f76 f35 1"/>
              <a:gd name="f91" fmla="*/ f77 f34 1"/>
              <a:gd name="f92" fmla="*/ f78 f35 1"/>
              <a:gd name="f93" fmla="*/ f79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84" y="f85"/>
              </a:cxn>
              <a:cxn ang="f55">
                <a:pos x="f84" y="f86"/>
              </a:cxn>
              <a:cxn ang="f55">
                <a:pos x="f87" y="f88"/>
              </a:cxn>
              <a:cxn ang="f55">
                <a:pos x="f89" y="f90"/>
              </a:cxn>
              <a:cxn ang="f55">
                <a:pos x="f91" y="f92"/>
              </a:cxn>
              <a:cxn ang="f55">
                <a:pos x="f87" y="f93"/>
              </a:cxn>
              <a:cxn ang="f55">
                <a:pos x="f84" y="f85"/>
              </a:cxn>
            </a:cxnLst>
            <a:rect l="f80" t="f83" r="f81" b="f82"/>
            <a:pathLst>
              <a:path w="100" h="135">
                <a:moveTo>
                  <a:pt x="f6" y="f8"/>
                </a:moveTo>
                <a:cubicBezTo>
                  <a:pt x="f9" y="f10"/>
                  <a:pt x="f11" y="f12"/>
                  <a:pt x="f6" y="f13"/>
                </a:cubicBezTo>
                <a:cubicBezTo>
                  <a:pt x="f14" y="f15"/>
                  <a:pt x="f16" y="f7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5" y="f25"/>
                  <a:pt x="f5" y="f26"/>
                  <a:pt x="f27" y="f28"/>
                </a:cubicBezTo>
                <a:cubicBezTo>
                  <a:pt x="f21" y="f21"/>
                  <a:pt x="f19" y="f29"/>
                  <a:pt x="f17" y="f30"/>
                </a:cubicBezTo>
                <a:cubicBezTo>
                  <a:pt x="f16" y="f5"/>
                  <a:pt x="f31" y="f32"/>
                  <a:pt x="f6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Freeform 24">
            <a:extLst>
              <a:ext uri="{FF2B5EF4-FFF2-40B4-BE49-F238E27FC236}">
                <a16:creationId xmlns:a16="http://schemas.microsoft.com/office/drawing/2014/main" id="{9E962432-2949-4E99-11B4-D3F0ADA326B1}"/>
              </a:ext>
            </a:extLst>
          </p:cNvPr>
          <p:cNvSpPr/>
          <p:nvPr/>
        </p:nvSpPr>
        <p:spPr>
          <a:xfrm>
            <a:off x="6029325" y="1379536"/>
            <a:ext cx="193679" cy="1889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7"/>
              <a:gd name="f7" fmla="val 115"/>
              <a:gd name="f8" fmla="val 59"/>
              <a:gd name="f9" fmla="val 91"/>
              <a:gd name="f10" fmla="val 1"/>
              <a:gd name="f11" fmla="val 26"/>
              <a:gd name="f12" fmla="val 116"/>
              <a:gd name="f13" fmla="val 90"/>
              <a:gd name="f14" fmla="val 58"/>
              <a:gd name="f15" fmla="val 27"/>
              <a:gd name="f16" fmla="val 89"/>
              <a:gd name="f17" fmla="val 42"/>
              <a:gd name="f18" fmla="val 21"/>
              <a:gd name="f19" fmla="val 34"/>
              <a:gd name="f20" fmla="val 28"/>
              <a:gd name="f21" fmla="val 48"/>
              <a:gd name="f22" fmla="val 41"/>
              <a:gd name="f23" fmla="val 49"/>
              <a:gd name="f24" fmla="val 55"/>
              <a:gd name="f25" fmla="val 56"/>
              <a:gd name="f26" fmla="val 35"/>
              <a:gd name="f27" fmla="+- 0 0 -90"/>
              <a:gd name="f28" fmla="*/ f3 1 117"/>
              <a:gd name="f29" fmla="*/ f4 1 115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117"/>
              <a:gd name="f38" fmla="*/ f34 1 115"/>
              <a:gd name="f39" fmla="*/ 59 f35 1"/>
              <a:gd name="f40" fmla="*/ 0 f34 1"/>
              <a:gd name="f41" fmla="*/ 116 f35 1"/>
              <a:gd name="f42" fmla="*/ 59 f34 1"/>
              <a:gd name="f43" fmla="*/ 58 f35 1"/>
              <a:gd name="f44" fmla="*/ 115 f34 1"/>
              <a:gd name="f45" fmla="*/ 0 f35 1"/>
              <a:gd name="f46" fmla="*/ 58 f34 1"/>
              <a:gd name="f47" fmla="*/ 42 f35 1"/>
              <a:gd name="f48" fmla="*/ 21 f34 1"/>
              <a:gd name="f49" fmla="*/ 27 f35 1"/>
              <a:gd name="f50" fmla="*/ 34 f34 1"/>
              <a:gd name="f51" fmla="*/ 41 f35 1"/>
              <a:gd name="f52" fmla="*/ 48 f34 1"/>
              <a:gd name="f53" fmla="*/ 56 f35 1"/>
              <a:gd name="f54" fmla="*/ 35 f34 1"/>
              <a:gd name="f55" fmla="+- f36 0 f1"/>
              <a:gd name="f56" fmla="*/ f39 1 117"/>
              <a:gd name="f57" fmla="*/ f40 1 115"/>
              <a:gd name="f58" fmla="*/ f41 1 117"/>
              <a:gd name="f59" fmla="*/ f42 1 115"/>
              <a:gd name="f60" fmla="*/ f43 1 117"/>
              <a:gd name="f61" fmla="*/ f44 1 115"/>
              <a:gd name="f62" fmla="*/ f45 1 117"/>
              <a:gd name="f63" fmla="*/ f46 1 115"/>
              <a:gd name="f64" fmla="*/ f47 1 117"/>
              <a:gd name="f65" fmla="*/ f48 1 115"/>
              <a:gd name="f66" fmla="*/ f49 1 117"/>
              <a:gd name="f67" fmla="*/ f50 1 115"/>
              <a:gd name="f68" fmla="*/ f51 1 117"/>
              <a:gd name="f69" fmla="*/ f52 1 115"/>
              <a:gd name="f70" fmla="*/ f53 1 117"/>
              <a:gd name="f71" fmla="*/ f54 1 115"/>
              <a:gd name="f72" fmla="*/ 0 1 f37"/>
              <a:gd name="f73" fmla="*/ f31 1 f37"/>
              <a:gd name="f74" fmla="*/ 0 1 f38"/>
              <a:gd name="f75" fmla="*/ f32 1 f38"/>
              <a:gd name="f76" fmla="*/ f56 1 f37"/>
              <a:gd name="f77" fmla="*/ f57 1 f38"/>
              <a:gd name="f78" fmla="*/ f58 1 f37"/>
              <a:gd name="f79" fmla="*/ f59 1 f38"/>
              <a:gd name="f80" fmla="*/ f60 1 f37"/>
              <a:gd name="f81" fmla="*/ f61 1 f38"/>
              <a:gd name="f82" fmla="*/ f62 1 f37"/>
              <a:gd name="f83" fmla="*/ f63 1 f38"/>
              <a:gd name="f84" fmla="*/ f64 1 f37"/>
              <a:gd name="f85" fmla="*/ f65 1 f38"/>
              <a:gd name="f86" fmla="*/ f66 1 f37"/>
              <a:gd name="f87" fmla="*/ f67 1 f38"/>
              <a:gd name="f88" fmla="*/ f68 1 f37"/>
              <a:gd name="f89" fmla="*/ f69 1 f38"/>
              <a:gd name="f90" fmla="*/ f70 1 f37"/>
              <a:gd name="f91" fmla="*/ f71 1 f38"/>
              <a:gd name="f92" fmla="*/ f72 f28 1"/>
              <a:gd name="f93" fmla="*/ f73 f28 1"/>
              <a:gd name="f94" fmla="*/ f75 f29 1"/>
              <a:gd name="f95" fmla="*/ f74 f29 1"/>
              <a:gd name="f96" fmla="*/ f76 f28 1"/>
              <a:gd name="f97" fmla="*/ f77 f29 1"/>
              <a:gd name="f98" fmla="*/ f78 f28 1"/>
              <a:gd name="f99" fmla="*/ f79 f29 1"/>
              <a:gd name="f100" fmla="*/ f80 f28 1"/>
              <a:gd name="f101" fmla="*/ f81 f29 1"/>
              <a:gd name="f102" fmla="*/ f82 f28 1"/>
              <a:gd name="f103" fmla="*/ f83 f29 1"/>
              <a:gd name="f104" fmla="*/ f84 f28 1"/>
              <a:gd name="f105" fmla="*/ f85 f29 1"/>
              <a:gd name="f106" fmla="*/ f86 f28 1"/>
              <a:gd name="f107" fmla="*/ f87 f29 1"/>
              <a:gd name="f108" fmla="*/ f88 f28 1"/>
              <a:gd name="f109" fmla="*/ f89 f29 1"/>
              <a:gd name="f110" fmla="*/ f90 f28 1"/>
              <a:gd name="f111" fmla="*/ f9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96" y="f97"/>
              </a:cxn>
              <a:cxn ang="f55">
                <a:pos x="f98" y="f99"/>
              </a:cxn>
              <a:cxn ang="f55">
                <a:pos x="f100" y="f101"/>
              </a:cxn>
              <a:cxn ang="f55">
                <a:pos x="f102" y="f103"/>
              </a:cxn>
              <a:cxn ang="f55">
                <a:pos x="f96" y="f97"/>
              </a:cxn>
              <a:cxn ang="f55">
                <a:pos x="f104" y="f105"/>
              </a:cxn>
              <a:cxn ang="f55">
                <a:pos x="f106" y="f107"/>
              </a:cxn>
              <a:cxn ang="f55">
                <a:pos x="f108" y="f109"/>
              </a:cxn>
              <a:cxn ang="f55">
                <a:pos x="f110" y="f111"/>
              </a:cxn>
              <a:cxn ang="f55">
                <a:pos x="f104" y="f105"/>
              </a:cxn>
            </a:cxnLst>
            <a:rect l="f92" t="f95" r="f93" b="f94"/>
            <a:pathLst>
              <a:path w="117" h="115">
                <a:moveTo>
                  <a:pt x="f8" y="f5"/>
                </a:moveTo>
                <a:cubicBezTo>
                  <a:pt x="f9" y="f10"/>
                  <a:pt x="f6" y="f11"/>
                  <a:pt x="f12" y="f8"/>
                </a:cubicBezTo>
                <a:cubicBezTo>
                  <a:pt x="f12" y="f13"/>
                  <a:pt x="f13" y="f7"/>
                  <a:pt x="f14" y="f7"/>
                </a:cubicBezTo>
                <a:cubicBezTo>
                  <a:pt x="f15" y="f7"/>
                  <a:pt x="f5" y="f16"/>
                  <a:pt x="f5" y="f14"/>
                </a:cubicBezTo>
                <a:cubicBezTo>
                  <a:pt x="f5" y="f11"/>
                  <a:pt x="f11" y="f5"/>
                  <a:pt x="f8" y="f5"/>
                </a:cubicBezTo>
                <a:close/>
                <a:moveTo>
                  <a:pt x="f17" y="f18"/>
                </a:moveTo>
                <a:cubicBezTo>
                  <a:pt x="f19" y="f18"/>
                  <a:pt x="f20" y="f15"/>
                  <a:pt x="f15" y="f19"/>
                </a:cubicBezTo>
                <a:cubicBezTo>
                  <a:pt x="f15" y="f17"/>
                  <a:pt x="f19" y="f21"/>
                  <a:pt x="f22" y="f21"/>
                </a:cubicBezTo>
                <a:cubicBezTo>
                  <a:pt x="f23" y="f21"/>
                  <a:pt x="f24" y="f17"/>
                  <a:pt x="f25" y="f26"/>
                </a:cubicBezTo>
                <a:cubicBezTo>
                  <a:pt x="f25" y="f15"/>
                  <a:pt x="f23" y="f18"/>
                  <a:pt x="f17" y="f1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Freeform 25">
            <a:extLst>
              <a:ext uri="{FF2B5EF4-FFF2-40B4-BE49-F238E27FC236}">
                <a16:creationId xmlns:a16="http://schemas.microsoft.com/office/drawing/2014/main" id="{7D1C519A-C8EC-D6C0-3683-69052D114868}"/>
              </a:ext>
            </a:extLst>
          </p:cNvPr>
          <p:cNvSpPr/>
          <p:nvPr/>
        </p:nvSpPr>
        <p:spPr>
          <a:xfrm>
            <a:off x="6053135" y="717547"/>
            <a:ext cx="566735" cy="6032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43"/>
              <a:gd name="f7" fmla="val 366"/>
              <a:gd name="f8" fmla="val 83"/>
              <a:gd name="f9" fmla="val 44"/>
              <a:gd name="f10" fmla="val 33"/>
              <a:gd name="f11" fmla="val 130"/>
              <a:gd name="f12" fmla="val 204"/>
              <a:gd name="f13" fmla="val 23"/>
              <a:gd name="f14" fmla="val 275"/>
              <a:gd name="f15" fmla="val 331"/>
              <a:gd name="f16" fmla="val 113"/>
              <a:gd name="f17" fmla="val 337"/>
              <a:gd name="f18" fmla="val 188"/>
              <a:gd name="f19" fmla="val 259"/>
              <a:gd name="f20" fmla="val 301"/>
              <a:gd name="f21" fmla="val 254"/>
              <a:gd name="f22" fmla="val 247"/>
              <a:gd name="f23" fmla="val 353"/>
              <a:gd name="f24" fmla="val 257"/>
              <a:gd name="f25" fmla="val 344"/>
              <a:gd name="f26" fmla="val 293"/>
              <a:gd name="f27" fmla="val 311"/>
              <a:gd name="f28" fmla="val 314"/>
              <a:gd name="f29" fmla="val 270"/>
              <a:gd name="f30" fmla="val 320"/>
              <a:gd name="f31" fmla="val 222"/>
              <a:gd name="f32" fmla="val 328"/>
              <a:gd name="f33" fmla="val 165"/>
              <a:gd name="f34" fmla="val 307"/>
              <a:gd name="f35" fmla="val 116"/>
              <a:gd name="f36" fmla="val 267"/>
              <a:gd name="f37" fmla="val 76"/>
              <a:gd name="f38" fmla="val 229"/>
              <a:gd name="f39" fmla="val 38"/>
              <a:gd name="f40" fmla="val 181"/>
              <a:gd name="f41" fmla="val 27"/>
              <a:gd name="f42" fmla="val 129"/>
              <a:gd name="f43" fmla="val 86"/>
              <a:gd name="f44" fmla="val 50"/>
              <a:gd name="f45" fmla="val 57"/>
              <a:gd name="f46" fmla="val 18"/>
              <a:gd name="f47" fmla="val 87"/>
              <a:gd name="f48" fmla="val 14"/>
              <a:gd name="f49" fmla="val 91"/>
              <a:gd name="f50" fmla="val 90"/>
              <a:gd name="f51" fmla="+- 0 0 -90"/>
              <a:gd name="f52" fmla="*/ f3 1 343"/>
              <a:gd name="f53" fmla="*/ f4 1 366"/>
              <a:gd name="f54" fmla="val f5"/>
              <a:gd name="f55" fmla="val f6"/>
              <a:gd name="f56" fmla="val f7"/>
              <a:gd name="f57" fmla="*/ f51 f0 1"/>
              <a:gd name="f58" fmla="+- f56 0 f54"/>
              <a:gd name="f59" fmla="+- f55 0 f54"/>
              <a:gd name="f60" fmla="*/ f57 1 f2"/>
              <a:gd name="f61" fmla="*/ f59 1 343"/>
              <a:gd name="f62" fmla="*/ f58 1 366"/>
              <a:gd name="f63" fmla="*/ 0 f59 1"/>
              <a:gd name="f64" fmla="*/ 83 f58 1"/>
              <a:gd name="f65" fmla="*/ 204 f59 1"/>
              <a:gd name="f66" fmla="*/ 23 f58 1"/>
              <a:gd name="f67" fmla="*/ 337 f59 1"/>
              <a:gd name="f68" fmla="*/ 188 f58 1"/>
              <a:gd name="f69" fmla="*/ 254 f59 1"/>
              <a:gd name="f70" fmla="*/ 366 f58 1"/>
              <a:gd name="f71" fmla="*/ 257 f59 1"/>
              <a:gd name="f72" fmla="*/ 344 f58 1"/>
              <a:gd name="f73" fmla="*/ 320 f59 1"/>
              <a:gd name="f74" fmla="*/ 222 f58 1"/>
              <a:gd name="f75" fmla="*/ 267 f59 1"/>
              <a:gd name="f76" fmla="*/ 76 f58 1"/>
              <a:gd name="f77" fmla="*/ 129 f59 1"/>
              <a:gd name="f78" fmla="*/ 33 f58 1"/>
              <a:gd name="f79" fmla="*/ 18 f59 1"/>
              <a:gd name="f80" fmla="*/ 87 f58 1"/>
              <a:gd name="f81" fmla="+- f60 0 f1"/>
              <a:gd name="f82" fmla="*/ f63 1 343"/>
              <a:gd name="f83" fmla="*/ f64 1 366"/>
              <a:gd name="f84" fmla="*/ f65 1 343"/>
              <a:gd name="f85" fmla="*/ f66 1 366"/>
              <a:gd name="f86" fmla="*/ f67 1 343"/>
              <a:gd name="f87" fmla="*/ f68 1 366"/>
              <a:gd name="f88" fmla="*/ f69 1 343"/>
              <a:gd name="f89" fmla="*/ f70 1 366"/>
              <a:gd name="f90" fmla="*/ f71 1 343"/>
              <a:gd name="f91" fmla="*/ f72 1 366"/>
              <a:gd name="f92" fmla="*/ f73 1 343"/>
              <a:gd name="f93" fmla="*/ f74 1 366"/>
              <a:gd name="f94" fmla="*/ f75 1 343"/>
              <a:gd name="f95" fmla="*/ f76 1 366"/>
              <a:gd name="f96" fmla="*/ f77 1 343"/>
              <a:gd name="f97" fmla="*/ f78 1 366"/>
              <a:gd name="f98" fmla="*/ f79 1 343"/>
              <a:gd name="f99" fmla="*/ f80 1 366"/>
              <a:gd name="f100" fmla="*/ 0 1 f61"/>
              <a:gd name="f101" fmla="*/ f55 1 f61"/>
              <a:gd name="f102" fmla="*/ 0 1 f62"/>
              <a:gd name="f103" fmla="*/ f56 1 f62"/>
              <a:gd name="f104" fmla="*/ f82 1 f61"/>
              <a:gd name="f105" fmla="*/ f83 1 f62"/>
              <a:gd name="f106" fmla="*/ f84 1 f61"/>
              <a:gd name="f107" fmla="*/ f85 1 f62"/>
              <a:gd name="f108" fmla="*/ f86 1 f61"/>
              <a:gd name="f109" fmla="*/ f87 1 f62"/>
              <a:gd name="f110" fmla="*/ f88 1 f61"/>
              <a:gd name="f111" fmla="*/ f89 1 f62"/>
              <a:gd name="f112" fmla="*/ f90 1 f61"/>
              <a:gd name="f113" fmla="*/ f91 1 f62"/>
              <a:gd name="f114" fmla="*/ f92 1 f61"/>
              <a:gd name="f115" fmla="*/ f93 1 f62"/>
              <a:gd name="f116" fmla="*/ f94 1 f61"/>
              <a:gd name="f117" fmla="*/ f95 1 f62"/>
              <a:gd name="f118" fmla="*/ f96 1 f61"/>
              <a:gd name="f119" fmla="*/ f97 1 f62"/>
              <a:gd name="f120" fmla="*/ f98 1 f61"/>
              <a:gd name="f121" fmla="*/ f99 1 f62"/>
              <a:gd name="f122" fmla="*/ f100 f52 1"/>
              <a:gd name="f123" fmla="*/ f101 f52 1"/>
              <a:gd name="f124" fmla="*/ f103 f53 1"/>
              <a:gd name="f125" fmla="*/ f102 f53 1"/>
              <a:gd name="f126" fmla="*/ f104 f52 1"/>
              <a:gd name="f127" fmla="*/ f105 f53 1"/>
              <a:gd name="f128" fmla="*/ f106 f52 1"/>
              <a:gd name="f129" fmla="*/ f107 f53 1"/>
              <a:gd name="f130" fmla="*/ f108 f52 1"/>
              <a:gd name="f131" fmla="*/ f109 f53 1"/>
              <a:gd name="f132" fmla="*/ f110 f52 1"/>
              <a:gd name="f133" fmla="*/ f111 f53 1"/>
              <a:gd name="f134" fmla="*/ f112 f52 1"/>
              <a:gd name="f135" fmla="*/ f113 f53 1"/>
              <a:gd name="f136" fmla="*/ f114 f52 1"/>
              <a:gd name="f137" fmla="*/ f115 f53 1"/>
              <a:gd name="f138" fmla="*/ f116 f52 1"/>
              <a:gd name="f139" fmla="*/ f117 f53 1"/>
              <a:gd name="f140" fmla="*/ f118 f52 1"/>
              <a:gd name="f141" fmla="*/ f119 f53 1"/>
              <a:gd name="f142" fmla="*/ f120 f52 1"/>
              <a:gd name="f143" fmla="*/ f121 f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1">
                <a:pos x="f126" y="f127"/>
              </a:cxn>
              <a:cxn ang="f81">
                <a:pos x="f128" y="f129"/>
              </a:cxn>
              <a:cxn ang="f81">
                <a:pos x="f130" y="f131"/>
              </a:cxn>
              <a:cxn ang="f81">
                <a:pos x="f132" y="f133"/>
              </a:cxn>
              <a:cxn ang="f81">
                <a:pos x="f134" y="f135"/>
              </a:cxn>
              <a:cxn ang="f81">
                <a:pos x="f136" y="f137"/>
              </a:cxn>
              <a:cxn ang="f81">
                <a:pos x="f138" y="f139"/>
              </a:cxn>
              <a:cxn ang="f81">
                <a:pos x="f140" y="f141"/>
              </a:cxn>
              <a:cxn ang="f81">
                <a:pos x="f142" y="f143"/>
              </a:cxn>
              <a:cxn ang="f81">
                <a:pos x="f126" y="f127"/>
              </a:cxn>
            </a:cxnLst>
            <a:rect l="f122" t="f125" r="f123" b="f124"/>
            <a:pathLst>
              <a:path w="343" h="366">
                <a:moveTo>
                  <a:pt x="f5" y="f8"/>
                </a:moveTo>
                <a:cubicBezTo>
                  <a:pt x="f9" y="f10"/>
                  <a:pt x="f11" y="f5"/>
                  <a:pt x="f12" y="f13"/>
                </a:cubicBezTo>
                <a:cubicBezTo>
                  <a:pt x="f14" y="f9"/>
                  <a:pt x="f15" y="f16"/>
                  <a:pt x="f17" y="f18"/>
                </a:cubicBezTo>
                <a:cubicBezTo>
                  <a:pt x="f6" y="f19"/>
                  <a:pt x="f20" y="f17"/>
                  <a:pt x="f21" y="f7"/>
                </a:cubicBezTo>
                <a:cubicBezTo>
                  <a:pt x="f22" y="f23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10"/>
                </a:cubicBezTo>
                <a:cubicBezTo>
                  <a:pt x="f43" y="f39"/>
                  <a:pt x="f44" y="f45"/>
                  <a:pt x="f46" y="f47"/>
                </a:cubicBezTo>
                <a:cubicBezTo>
                  <a:pt x="f48" y="f49"/>
                  <a:pt x="f48" y="f50"/>
                  <a:pt x="f5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" name="Freeform 26">
            <a:extLst>
              <a:ext uri="{FF2B5EF4-FFF2-40B4-BE49-F238E27FC236}">
                <a16:creationId xmlns:a16="http://schemas.microsoft.com/office/drawing/2014/main" id="{F79AC00C-7337-7F2E-829D-F71D39953D7A}"/>
              </a:ext>
            </a:extLst>
          </p:cNvPr>
          <p:cNvSpPr/>
          <p:nvPr/>
        </p:nvSpPr>
        <p:spPr>
          <a:xfrm>
            <a:off x="6203947" y="911227"/>
            <a:ext cx="239709" cy="26511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5"/>
              <a:gd name="f7" fmla="val 160"/>
              <a:gd name="f8" fmla="val 124"/>
              <a:gd name="f9" fmla="val 91"/>
              <a:gd name="f10" fmla="val 103"/>
              <a:gd name="f11" fmla="val 52"/>
              <a:gd name="f12" fmla="val 56"/>
              <a:gd name="f13" fmla="val 17"/>
              <a:gd name="f14" fmla="val 19"/>
              <a:gd name="f15" fmla="val 5"/>
              <a:gd name="f16" fmla="val 39"/>
              <a:gd name="f17" fmla="val 59"/>
              <a:gd name="f18" fmla="val 3"/>
              <a:gd name="f19" fmla="val 98"/>
              <a:gd name="f20" fmla="val 8"/>
              <a:gd name="f21" fmla="val 123"/>
              <a:gd name="f22" fmla="val 32"/>
              <a:gd name="f23" fmla="val 135"/>
              <a:gd name="f24" fmla="val 68"/>
              <a:gd name="f25" fmla="val 99"/>
              <a:gd name="f26" fmla="val 140"/>
              <a:gd name="f27" fmla="val 129"/>
              <a:gd name="f28" fmla="+- 0 0 -90"/>
              <a:gd name="f29" fmla="*/ f3 1 145"/>
              <a:gd name="f30" fmla="*/ f4 1 160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145"/>
              <a:gd name="f39" fmla="*/ f35 1 160"/>
              <a:gd name="f40" fmla="*/ 124 f36 1"/>
              <a:gd name="f41" fmla="*/ 160 f35 1"/>
              <a:gd name="f42" fmla="*/ 0 f36 1"/>
              <a:gd name="f43" fmla="*/ 17 f35 1"/>
              <a:gd name="f44" fmla="*/ 59 f36 1"/>
              <a:gd name="f45" fmla="*/ 3 f35 1"/>
              <a:gd name="f46" fmla="*/ 135 f36 1"/>
              <a:gd name="f47" fmla="*/ 68 f35 1"/>
              <a:gd name="f48" fmla="+- f37 0 f1"/>
              <a:gd name="f49" fmla="*/ f40 1 145"/>
              <a:gd name="f50" fmla="*/ f41 1 160"/>
              <a:gd name="f51" fmla="*/ f42 1 145"/>
              <a:gd name="f52" fmla="*/ f43 1 160"/>
              <a:gd name="f53" fmla="*/ f44 1 145"/>
              <a:gd name="f54" fmla="*/ f45 1 160"/>
              <a:gd name="f55" fmla="*/ f46 1 145"/>
              <a:gd name="f56" fmla="*/ f47 1 160"/>
              <a:gd name="f57" fmla="*/ 0 1 f38"/>
              <a:gd name="f58" fmla="*/ f32 1 f38"/>
              <a:gd name="f59" fmla="*/ 0 1 f39"/>
              <a:gd name="f60" fmla="*/ f33 1 f39"/>
              <a:gd name="f61" fmla="*/ f49 1 f38"/>
              <a:gd name="f62" fmla="*/ f50 1 f39"/>
              <a:gd name="f63" fmla="*/ f51 1 f38"/>
              <a:gd name="f64" fmla="*/ f52 1 f39"/>
              <a:gd name="f65" fmla="*/ f53 1 f38"/>
              <a:gd name="f66" fmla="*/ f54 1 f39"/>
              <a:gd name="f67" fmla="*/ f55 1 f38"/>
              <a:gd name="f68" fmla="*/ f56 1 f39"/>
              <a:gd name="f69" fmla="*/ f57 f29 1"/>
              <a:gd name="f70" fmla="*/ f58 f29 1"/>
              <a:gd name="f71" fmla="*/ f60 f30 1"/>
              <a:gd name="f72" fmla="*/ f59 f30 1"/>
              <a:gd name="f73" fmla="*/ f61 f29 1"/>
              <a:gd name="f74" fmla="*/ f62 f30 1"/>
              <a:gd name="f75" fmla="*/ f63 f29 1"/>
              <a:gd name="f76" fmla="*/ f64 f30 1"/>
              <a:gd name="f77" fmla="*/ f65 f29 1"/>
              <a:gd name="f78" fmla="*/ f66 f30 1"/>
              <a:gd name="f79" fmla="*/ f67 f29 1"/>
              <a:gd name="f80" fmla="*/ f68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73" y="f74"/>
              </a:cxn>
              <a:cxn ang="f48">
                <a:pos x="f75" y="f76"/>
              </a:cxn>
              <a:cxn ang="f48">
                <a:pos x="f77" y="f78"/>
              </a:cxn>
              <a:cxn ang="f48">
                <a:pos x="f79" y="f80"/>
              </a:cxn>
              <a:cxn ang="f48">
                <a:pos x="f73" y="f74"/>
              </a:cxn>
            </a:cxnLst>
            <a:rect l="f69" t="f72" r="f70" b="f71"/>
            <a:pathLst>
              <a:path w="145" h="160">
                <a:moveTo>
                  <a:pt x="f8" y="f7"/>
                </a:moveTo>
                <a:cubicBezTo>
                  <a:pt x="f9" y="f10"/>
                  <a:pt x="f11" y="f12"/>
                  <a:pt x="f5" y="f13"/>
                </a:cubicBezTo>
                <a:cubicBezTo>
                  <a:pt x="f14" y="f15"/>
                  <a:pt x="f16" y="f5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6" y="f25"/>
                  <a:pt x="f26" y="f27"/>
                  <a:pt x="f8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5" name="Freeform 27">
            <a:extLst>
              <a:ext uri="{FF2B5EF4-FFF2-40B4-BE49-F238E27FC236}">
                <a16:creationId xmlns:a16="http://schemas.microsoft.com/office/drawing/2014/main" id="{988B916C-0FA4-6E1C-2CDD-8074F435D3F2}"/>
              </a:ext>
            </a:extLst>
          </p:cNvPr>
          <p:cNvSpPr/>
          <p:nvPr/>
        </p:nvSpPr>
        <p:spPr>
          <a:xfrm>
            <a:off x="5457825" y="1223960"/>
            <a:ext cx="165104" cy="2174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0"/>
              <a:gd name="f7" fmla="val 132"/>
              <a:gd name="f8" fmla="val 99"/>
              <a:gd name="f9" fmla="val 64"/>
              <a:gd name="f10" fmla="val 101"/>
              <a:gd name="f11" fmla="val 57"/>
              <a:gd name="f12" fmla="val 16"/>
              <a:gd name="f13" fmla="val 113"/>
              <a:gd name="f14" fmla="val 13"/>
              <a:gd name="f15" fmla="val 111"/>
              <a:gd name="f16" fmla="val 11"/>
              <a:gd name="f17" fmla="val 107"/>
              <a:gd name="f18" fmla="val 104"/>
              <a:gd name="f19" fmla="val 7"/>
              <a:gd name="f20" fmla="val 79"/>
              <a:gd name="f21" fmla="val 5"/>
              <a:gd name="f22" fmla="val 54"/>
              <a:gd name="f23" fmla="val 1"/>
              <a:gd name="f24" fmla="val 29"/>
              <a:gd name="f25" fmla="val 23"/>
              <a:gd name="f26" fmla="val 19"/>
              <a:gd name="f27" fmla="val 15"/>
              <a:gd name="f28" fmla="val 26"/>
              <a:gd name="f29" fmla="val 2"/>
              <a:gd name="f30" fmla="val 46"/>
              <a:gd name="f31" fmla="val 66"/>
              <a:gd name="f32" fmla="val 9"/>
              <a:gd name="f33" fmla="val 87"/>
              <a:gd name="f34" fmla="val 20"/>
              <a:gd name="f35" fmla="val 37"/>
              <a:gd name="f36" fmla="val 38"/>
              <a:gd name="f37" fmla="val 30"/>
              <a:gd name="f38" fmla="val 32"/>
              <a:gd name="f39" fmla="val 24"/>
              <a:gd name="f40" fmla="val 17"/>
              <a:gd name="f41" fmla="val 10"/>
              <a:gd name="f42" fmla="val 52"/>
              <a:gd name="f43" fmla="val 25"/>
              <a:gd name="f44" fmla="+- 0 0 -90"/>
              <a:gd name="f45" fmla="*/ f3 1 100"/>
              <a:gd name="f46" fmla="*/ f4 1 132"/>
              <a:gd name="f47" fmla="val f5"/>
              <a:gd name="f48" fmla="val f6"/>
              <a:gd name="f49" fmla="val f7"/>
              <a:gd name="f50" fmla="*/ f44 f0 1"/>
              <a:gd name="f51" fmla="+- f49 0 f47"/>
              <a:gd name="f52" fmla="+- f48 0 f47"/>
              <a:gd name="f53" fmla="*/ f50 1 f2"/>
              <a:gd name="f54" fmla="*/ f52 1 100"/>
              <a:gd name="f55" fmla="*/ f51 1 132"/>
              <a:gd name="f56" fmla="*/ 99 f52 1"/>
              <a:gd name="f57" fmla="*/ 64 f51 1"/>
              <a:gd name="f58" fmla="*/ 16 f52 1"/>
              <a:gd name="f59" fmla="*/ 113 f51 1"/>
              <a:gd name="f60" fmla="*/ 11 f52 1"/>
              <a:gd name="f61" fmla="*/ 104 f51 1"/>
              <a:gd name="f62" fmla="*/ 1 f52 1"/>
              <a:gd name="f63" fmla="*/ 29 f51 1"/>
              <a:gd name="f64" fmla="*/ 7 f52 1"/>
              <a:gd name="f65" fmla="*/ 15 f51 1"/>
              <a:gd name="f66" fmla="*/ 66 f52 1"/>
              <a:gd name="f67" fmla="*/ 9 f51 1"/>
              <a:gd name="f68" fmla="*/ 38 f52 1"/>
              <a:gd name="f69" fmla="*/ 38 f51 1"/>
              <a:gd name="f70" fmla="*/ 24 f52 1"/>
              <a:gd name="f71" fmla="*/ 24 f51 1"/>
              <a:gd name="f72" fmla="*/ 10 f52 1"/>
              <a:gd name="f73" fmla="*/ 37 f51 1"/>
              <a:gd name="f74" fmla="*/ 25 f52 1"/>
              <a:gd name="f75" fmla="*/ 52 f51 1"/>
              <a:gd name="f76" fmla="+- f53 0 f1"/>
              <a:gd name="f77" fmla="*/ f56 1 100"/>
              <a:gd name="f78" fmla="*/ f57 1 132"/>
              <a:gd name="f79" fmla="*/ f58 1 100"/>
              <a:gd name="f80" fmla="*/ f59 1 132"/>
              <a:gd name="f81" fmla="*/ f60 1 100"/>
              <a:gd name="f82" fmla="*/ f61 1 132"/>
              <a:gd name="f83" fmla="*/ f62 1 100"/>
              <a:gd name="f84" fmla="*/ f63 1 132"/>
              <a:gd name="f85" fmla="*/ f64 1 100"/>
              <a:gd name="f86" fmla="*/ f65 1 132"/>
              <a:gd name="f87" fmla="*/ f66 1 100"/>
              <a:gd name="f88" fmla="*/ f67 1 132"/>
              <a:gd name="f89" fmla="*/ f68 1 100"/>
              <a:gd name="f90" fmla="*/ f69 1 132"/>
              <a:gd name="f91" fmla="*/ f70 1 100"/>
              <a:gd name="f92" fmla="*/ f71 1 132"/>
              <a:gd name="f93" fmla="*/ f72 1 100"/>
              <a:gd name="f94" fmla="*/ f73 1 132"/>
              <a:gd name="f95" fmla="*/ f74 1 100"/>
              <a:gd name="f96" fmla="*/ f75 1 132"/>
              <a:gd name="f97" fmla="*/ 0 1 f54"/>
              <a:gd name="f98" fmla="*/ f48 1 f54"/>
              <a:gd name="f99" fmla="*/ 0 1 f55"/>
              <a:gd name="f100" fmla="*/ f49 1 f55"/>
              <a:gd name="f101" fmla="*/ f77 1 f54"/>
              <a:gd name="f102" fmla="*/ f78 1 f55"/>
              <a:gd name="f103" fmla="*/ f79 1 f54"/>
              <a:gd name="f104" fmla="*/ f80 1 f55"/>
              <a:gd name="f105" fmla="*/ f81 1 f54"/>
              <a:gd name="f106" fmla="*/ f82 1 f55"/>
              <a:gd name="f107" fmla="*/ f83 1 f54"/>
              <a:gd name="f108" fmla="*/ f84 1 f55"/>
              <a:gd name="f109" fmla="*/ f85 1 f54"/>
              <a:gd name="f110" fmla="*/ f86 1 f55"/>
              <a:gd name="f111" fmla="*/ f87 1 f54"/>
              <a:gd name="f112" fmla="*/ f88 1 f55"/>
              <a:gd name="f113" fmla="*/ f89 1 f54"/>
              <a:gd name="f114" fmla="*/ f90 1 f55"/>
              <a:gd name="f115" fmla="*/ f91 1 f54"/>
              <a:gd name="f116" fmla="*/ f92 1 f55"/>
              <a:gd name="f117" fmla="*/ f93 1 f54"/>
              <a:gd name="f118" fmla="*/ f94 1 f55"/>
              <a:gd name="f119" fmla="*/ f95 1 f54"/>
              <a:gd name="f120" fmla="*/ f96 1 f55"/>
              <a:gd name="f121" fmla="*/ f97 f45 1"/>
              <a:gd name="f122" fmla="*/ f98 f45 1"/>
              <a:gd name="f123" fmla="*/ f100 f46 1"/>
              <a:gd name="f124" fmla="*/ f99 f46 1"/>
              <a:gd name="f125" fmla="*/ f101 f45 1"/>
              <a:gd name="f126" fmla="*/ f102 f46 1"/>
              <a:gd name="f127" fmla="*/ f103 f45 1"/>
              <a:gd name="f128" fmla="*/ f104 f46 1"/>
              <a:gd name="f129" fmla="*/ f105 f45 1"/>
              <a:gd name="f130" fmla="*/ f106 f46 1"/>
              <a:gd name="f131" fmla="*/ f107 f45 1"/>
              <a:gd name="f132" fmla="*/ f108 f46 1"/>
              <a:gd name="f133" fmla="*/ f109 f45 1"/>
              <a:gd name="f134" fmla="*/ f110 f46 1"/>
              <a:gd name="f135" fmla="*/ f111 f45 1"/>
              <a:gd name="f136" fmla="*/ f112 f46 1"/>
              <a:gd name="f137" fmla="*/ f113 f45 1"/>
              <a:gd name="f138" fmla="*/ f114 f46 1"/>
              <a:gd name="f139" fmla="*/ f115 f45 1"/>
              <a:gd name="f140" fmla="*/ f116 f46 1"/>
              <a:gd name="f141" fmla="*/ f117 f45 1"/>
              <a:gd name="f142" fmla="*/ f118 f46 1"/>
              <a:gd name="f143" fmla="*/ f119 f45 1"/>
              <a:gd name="f144" fmla="*/ f120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6">
                <a:pos x="f125" y="f126"/>
              </a:cxn>
              <a:cxn ang="f76">
                <a:pos x="f127" y="f128"/>
              </a:cxn>
              <a:cxn ang="f76">
                <a:pos x="f129" y="f130"/>
              </a:cxn>
              <a:cxn ang="f76">
                <a:pos x="f131" y="f132"/>
              </a:cxn>
              <a:cxn ang="f76">
                <a:pos x="f133" y="f134"/>
              </a:cxn>
              <a:cxn ang="f76">
                <a:pos x="f135" y="f136"/>
              </a:cxn>
              <a:cxn ang="f76">
                <a:pos x="f125" y="f126"/>
              </a:cxn>
              <a:cxn ang="f76">
                <a:pos x="f137" y="f138"/>
              </a:cxn>
              <a:cxn ang="f76">
                <a:pos x="f139" y="f140"/>
              </a:cxn>
              <a:cxn ang="f76">
                <a:pos x="f141" y="f142"/>
              </a:cxn>
              <a:cxn ang="f76">
                <a:pos x="f143" y="f144"/>
              </a:cxn>
              <a:cxn ang="f76">
                <a:pos x="f137" y="f138"/>
              </a:cxn>
            </a:cxnLst>
            <a:rect l="f121" t="f124" r="f122" b="f123"/>
            <a:pathLst>
              <a:path w="100" h="132">
                <a:moveTo>
                  <a:pt x="f8" y="f9"/>
                </a:moveTo>
                <a:cubicBezTo>
                  <a:pt x="f6" y="f10"/>
                  <a:pt x="f11" y="f7"/>
                  <a:pt x="f12" y="f13"/>
                </a:cubicBezTo>
                <a:cubicBezTo>
                  <a:pt x="f14" y="f15"/>
                  <a:pt x="f16" y="f17"/>
                  <a:pt x="f16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5" y="f25"/>
                  <a:pt x="f23" y="f26"/>
                  <a:pt x="f19" y="f27"/>
                </a:cubicBezTo>
                <a:cubicBezTo>
                  <a:pt x="f28" y="f29"/>
                  <a:pt x="f30" y="f5"/>
                  <a:pt x="f31" y="f32"/>
                </a:cubicBezTo>
                <a:cubicBezTo>
                  <a:pt x="f33" y="f34"/>
                  <a:pt x="f8" y="f35"/>
                  <a:pt x="f8" y="f9"/>
                </a:cubicBezTo>
                <a:close/>
                <a:moveTo>
                  <a:pt x="f36" y="f36"/>
                </a:moveTo>
                <a:cubicBezTo>
                  <a:pt x="f36" y="f37"/>
                  <a:pt x="f38" y="f39"/>
                  <a:pt x="f39" y="f39"/>
                </a:cubicBezTo>
                <a:cubicBezTo>
                  <a:pt x="f40" y="f39"/>
                  <a:pt x="f16" y="f37"/>
                  <a:pt x="f41" y="f35"/>
                </a:cubicBezTo>
                <a:cubicBezTo>
                  <a:pt x="f41" y="f30"/>
                  <a:pt x="f12" y="f42"/>
                  <a:pt x="f43" y="f42"/>
                </a:cubicBezTo>
                <a:cubicBezTo>
                  <a:pt x="f38" y="f42"/>
                  <a:pt x="f36" y="f30"/>
                  <a:pt x="f36" y="f36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6" name="Freeform 28">
            <a:extLst>
              <a:ext uri="{FF2B5EF4-FFF2-40B4-BE49-F238E27FC236}">
                <a16:creationId xmlns:a16="http://schemas.microsoft.com/office/drawing/2014/main" id="{4FB4595F-DA8C-586B-0E3E-45F7151F43EE}"/>
              </a:ext>
            </a:extLst>
          </p:cNvPr>
          <p:cNvSpPr/>
          <p:nvPr/>
        </p:nvSpPr>
        <p:spPr>
          <a:xfrm>
            <a:off x="5673723" y="2057400"/>
            <a:ext cx="163513" cy="2047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9"/>
              <a:gd name="f7" fmla="val 124"/>
              <a:gd name="f8" fmla="val 91"/>
              <a:gd name="f9" fmla="val 32"/>
              <a:gd name="f10" fmla="val 74"/>
              <a:gd name="f11" fmla="val 40"/>
              <a:gd name="f12" fmla="val 39"/>
              <a:gd name="f13" fmla="val 21"/>
              <a:gd name="f14" fmla="val 10"/>
              <a:gd name="f15" fmla="val 44"/>
              <a:gd name="f16" fmla="val 4"/>
              <a:gd name="f17" fmla="val 66"/>
              <a:gd name="f18" fmla="val 88"/>
              <a:gd name="f19" fmla="val 12"/>
              <a:gd name="f20" fmla="val 95"/>
              <a:gd name="f21" fmla="val 15"/>
              <a:gd name="f22" fmla="val 23"/>
              <a:gd name="f23" fmla="val 31"/>
              <a:gd name="f24" fmla="val 60"/>
              <a:gd name="f25" fmla="val 92"/>
              <a:gd name="f26" fmla="val 87"/>
              <a:gd name="f27" fmla="val 78"/>
              <a:gd name="f28" fmla="val 111"/>
              <a:gd name="f29" fmla="val 73"/>
              <a:gd name="f30" fmla="val 120"/>
              <a:gd name="f31" fmla="val 64"/>
              <a:gd name="f32" fmla="val 55"/>
              <a:gd name="f33" fmla="val 122"/>
              <a:gd name="f34" fmla="val 33"/>
              <a:gd name="f35" fmla="val 119"/>
              <a:gd name="f36" fmla="val 108"/>
              <a:gd name="f37" fmla="+- 0 0 -90"/>
              <a:gd name="f38" fmla="*/ f3 1 99"/>
              <a:gd name="f39" fmla="*/ f4 1 124"/>
              <a:gd name="f40" fmla="val f5"/>
              <a:gd name="f41" fmla="val f6"/>
              <a:gd name="f42" fmla="val f7"/>
              <a:gd name="f43" fmla="*/ f37 f0 1"/>
              <a:gd name="f44" fmla="+- f42 0 f40"/>
              <a:gd name="f45" fmla="+- f41 0 f40"/>
              <a:gd name="f46" fmla="*/ f43 1 f2"/>
              <a:gd name="f47" fmla="*/ f45 1 99"/>
              <a:gd name="f48" fmla="*/ f44 1 124"/>
              <a:gd name="f49" fmla="*/ 0 f45 1"/>
              <a:gd name="f50" fmla="*/ 91 f44 1"/>
              <a:gd name="f51" fmla="*/ 21 f45 1"/>
              <a:gd name="f52" fmla="*/ 10 f44 1"/>
              <a:gd name="f53" fmla="*/ 88 f45 1"/>
              <a:gd name="f54" fmla="*/ 12 f44 1"/>
              <a:gd name="f55" fmla="*/ 99 f45 1"/>
              <a:gd name="f56" fmla="*/ 31 f44 1"/>
              <a:gd name="f57" fmla="*/ 78 f45 1"/>
              <a:gd name="f58" fmla="*/ 111 f44 1"/>
              <a:gd name="f59" fmla="*/ 55 f45 1"/>
              <a:gd name="f60" fmla="*/ 122 f44 1"/>
              <a:gd name="f61" fmla="+- f46 0 f1"/>
              <a:gd name="f62" fmla="*/ f49 1 99"/>
              <a:gd name="f63" fmla="*/ f50 1 124"/>
              <a:gd name="f64" fmla="*/ f51 1 99"/>
              <a:gd name="f65" fmla="*/ f52 1 124"/>
              <a:gd name="f66" fmla="*/ f53 1 99"/>
              <a:gd name="f67" fmla="*/ f54 1 124"/>
              <a:gd name="f68" fmla="*/ f55 1 99"/>
              <a:gd name="f69" fmla="*/ f56 1 124"/>
              <a:gd name="f70" fmla="*/ f57 1 99"/>
              <a:gd name="f71" fmla="*/ f58 1 124"/>
              <a:gd name="f72" fmla="*/ f59 1 99"/>
              <a:gd name="f73" fmla="*/ f60 1 124"/>
              <a:gd name="f74" fmla="*/ 0 1 f47"/>
              <a:gd name="f75" fmla="*/ f41 1 f47"/>
              <a:gd name="f76" fmla="*/ 0 1 f48"/>
              <a:gd name="f77" fmla="*/ f42 1 f48"/>
              <a:gd name="f78" fmla="*/ f62 1 f47"/>
              <a:gd name="f79" fmla="*/ f63 1 f48"/>
              <a:gd name="f80" fmla="*/ f64 1 f47"/>
              <a:gd name="f81" fmla="*/ f65 1 f48"/>
              <a:gd name="f82" fmla="*/ f66 1 f47"/>
              <a:gd name="f83" fmla="*/ f67 1 f48"/>
              <a:gd name="f84" fmla="*/ f68 1 f47"/>
              <a:gd name="f85" fmla="*/ f69 1 f48"/>
              <a:gd name="f86" fmla="*/ f70 1 f47"/>
              <a:gd name="f87" fmla="*/ f71 1 f48"/>
              <a:gd name="f88" fmla="*/ f72 1 f47"/>
              <a:gd name="f89" fmla="*/ f73 1 f48"/>
              <a:gd name="f90" fmla="*/ f74 f38 1"/>
              <a:gd name="f91" fmla="*/ f75 f38 1"/>
              <a:gd name="f92" fmla="*/ f77 f39 1"/>
              <a:gd name="f93" fmla="*/ f76 f39 1"/>
              <a:gd name="f94" fmla="*/ f78 f38 1"/>
              <a:gd name="f95" fmla="*/ f79 f39 1"/>
              <a:gd name="f96" fmla="*/ f80 f38 1"/>
              <a:gd name="f97" fmla="*/ f81 f39 1"/>
              <a:gd name="f98" fmla="*/ f82 f38 1"/>
              <a:gd name="f99" fmla="*/ f83 f39 1"/>
              <a:gd name="f100" fmla="*/ f84 f38 1"/>
              <a:gd name="f101" fmla="*/ f85 f39 1"/>
              <a:gd name="f102" fmla="*/ f86 f38 1"/>
              <a:gd name="f103" fmla="*/ f87 f39 1"/>
              <a:gd name="f104" fmla="*/ f88 f38 1"/>
              <a:gd name="f105" fmla="*/ f89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1">
                <a:pos x="f94" y="f95"/>
              </a:cxn>
              <a:cxn ang="f61">
                <a:pos x="f96" y="f97"/>
              </a:cxn>
              <a:cxn ang="f61">
                <a:pos x="f98" y="f99"/>
              </a:cxn>
              <a:cxn ang="f61">
                <a:pos x="f100" y="f101"/>
              </a:cxn>
              <a:cxn ang="f61">
                <a:pos x="f102" y="f103"/>
              </a:cxn>
              <a:cxn ang="f61">
                <a:pos x="f104" y="f105"/>
              </a:cxn>
              <a:cxn ang="f61">
                <a:pos x="f94" y="f95"/>
              </a:cxn>
            </a:cxnLst>
            <a:rect l="f90" t="f93" r="f91" b="f92"/>
            <a:pathLst>
              <a:path w="99" h="124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5"/>
                  <a:pt x="f18" y="f19"/>
                </a:cubicBezTo>
                <a:cubicBezTo>
                  <a:pt x="f20" y="f21"/>
                  <a:pt x="f6" y="f22"/>
                  <a:pt x="f6" y="f23"/>
                </a:cubicBezTo>
                <a:cubicBezTo>
                  <a:pt x="f6" y="f24"/>
                  <a:pt x="f25" y="f26"/>
                  <a:pt x="f27" y="f28"/>
                </a:cubicBezTo>
                <a:cubicBezTo>
                  <a:pt x="f29" y="f30"/>
                  <a:pt x="f31" y="f7"/>
                  <a:pt x="f32" y="f33"/>
                </a:cubicBezTo>
                <a:cubicBezTo>
                  <a:pt x="f34" y="f35"/>
                  <a:pt x="f21" y="f36"/>
                  <a:pt x="f5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7" name="Freeform 29">
            <a:extLst>
              <a:ext uri="{FF2B5EF4-FFF2-40B4-BE49-F238E27FC236}">
                <a16:creationId xmlns:a16="http://schemas.microsoft.com/office/drawing/2014/main" id="{05CC5D92-B5C6-2978-6F68-0410826EE3B5}"/>
              </a:ext>
            </a:extLst>
          </p:cNvPr>
          <p:cNvSpPr/>
          <p:nvPr/>
        </p:nvSpPr>
        <p:spPr>
          <a:xfrm>
            <a:off x="5445123" y="1990721"/>
            <a:ext cx="168277" cy="2063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2"/>
              <a:gd name="f7" fmla="val 125"/>
              <a:gd name="f8" fmla="val 34"/>
              <a:gd name="f9" fmla="val 65"/>
              <a:gd name="f10" fmla="val 55"/>
              <a:gd name="f11" fmla="val 63"/>
              <a:gd name="f12" fmla="val 90"/>
              <a:gd name="f13" fmla="val 80"/>
              <a:gd name="f14" fmla="val 116"/>
              <a:gd name="f15" fmla="val 61"/>
              <a:gd name="f16" fmla="val 123"/>
              <a:gd name="f17" fmla="val 41"/>
              <a:gd name="f18" fmla="val 21"/>
              <a:gd name="f19" fmla="val 118"/>
              <a:gd name="f20" fmla="val 7"/>
              <a:gd name="f21" fmla="val 113"/>
              <a:gd name="f22" fmla="val 103"/>
              <a:gd name="f23" fmla="val 3"/>
              <a:gd name="f24" fmla="val 88"/>
              <a:gd name="f25" fmla="val 13"/>
              <a:gd name="f26" fmla="val 42"/>
              <a:gd name="f27" fmla="val 20"/>
              <a:gd name="f28" fmla="val 26"/>
              <a:gd name="f29" fmla="val 6"/>
              <a:gd name="f30" fmla="val 40"/>
              <a:gd name="f31" fmla="val 5"/>
              <a:gd name="f32" fmla="val 73"/>
              <a:gd name="f33" fmla="val 10"/>
              <a:gd name="f34" fmla="val 89"/>
              <a:gd name="f35" fmla="+- 0 0 -90"/>
              <a:gd name="f36" fmla="*/ f3 1 102"/>
              <a:gd name="f37" fmla="*/ f4 1 125"/>
              <a:gd name="f38" fmla="val f5"/>
              <a:gd name="f39" fmla="val f6"/>
              <a:gd name="f40" fmla="val f7"/>
              <a:gd name="f41" fmla="*/ f35 f0 1"/>
              <a:gd name="f42" fmla="+- f40 0 f38"/>
              <a:gd name="f43" fmla="+- f39 0 f38"/>
              <a:gd name="f44" fmla="*/ f41 1 f2"/>
              <a:gd name="f45" fmla="*/ f43 1 102"/>
              <a:gd name="f46" fmla="*/ f42 1 125"/>
              <a:gd name="f47" fmla="*/ 102 f43 1"/>
              <a:gd name="f48" fmla="*/ 34 f42 1"/>
              <a:gd name="f49" fmla="*/ 80 f43 1"/>
              <a:gd name="f50" fmla="*/ 116 f42 1"/>
              <a:gd name="f51" fmla="*/ 21 f43 1"/>
              <a:gd name="f52" fmla="*/ 118 f42 1"/>
              <a:gd name="f53" fmla="*/ 3 f43 1"/>
              <a:gd name="f54" fmla="*/ 88 f42 1"/>
              <a:gd name="f55" fmla="*/ 20 f42 1"/>
              <a:gd name="f56" fmla="*/ 55 f43 1"/>
              <a:gd name="f57" fmla="*/ 5 f42 1"/>
              <a:gd name="f58" fmla="+- f44 0 f1"/>
              <a:gd name="f59" fmla="*/ f47 1 102"/>
              <a:gd name="f60" fmla="*/ f48 1 125"/>
              <a:gd name="f61" fmla="*/ f49 1 102"/>
              <a:gd name="f62" fmla="*/ f50 1 125"/>
              <a:gd name="f63" fmla="*/ f51 1 102"/>
              <a:gd name="f64" fmla="*/ f52 1 125"/>
              <a:gd name="f65" fmla="*/ f53 1 102"/>
              <a:gd name="f66" fmla="*/ f54 1 125"/>
              <a:gd name="f67" fmla="*/ f55 1 125"/>
              <a:gd name="f68" fmla="*/ f56 1 102"/>
              <a:gd name="f69" fmla="*/ f57 1 125"/>
              <a:gd name="f70" fmla="*/ 0 1 f45"/>
              <a:gd name="f71" fmla="*/ f39 1 f45"/>
              <a:gd name="f72" fmla="*/ 0 1 f46"/>
              <a:gd name="f73" fmla="*/ f40 1 f46"/>
              <a:gd name="f74" fmla="*/ f59 1 f45"/>
              <a:gd name="f75" fmla="*/ f60 1 f46"/>
              <a:gd name="f76" fmla="*/ f61 1 f45"/>
              <a:gd name="f77" fmla="*/ f62 1 f46"/>
              <a:gd name="f78" fmla="*/ f63 1 f45"/>
              <a:gd name="f79" fmla="*/ f64 1 f46"/>
              <a:gd name="f80" fmla="*/ f65 1 f45"/>
              <a:gd name="f81" fmla="*/ f66 1 f46"/>
              <a:gd name="f82" fmla="*/ f67 1 f46"/>
              <a:gd name="f83" fmla="*/ f68 1 f45"/>
              <a:gd name="f84" fmla="*/ f69 1 f46"/>
              <a:gd name="f85" fmla="*/ f70 f36 1"/>
              <a:gd name="f86" fmla="*/ f71 f36 1"/>
              <a:gd name="f87" fmla="*/ f73 f37 1"/>
              <a:gd name="f88" fmla="*/ f72 f37 1"/>
              <a:gd name="f89" fmla="*/ f74 f36 1"/>
              <a:gd name="f90" fmla="*/ f75 f37 1"/>
              <a:gd name="f91" fmla="*/ f76 f36 1"/>
              <a:gd name="f92" fmla="*/ f77 f37 1"/>
              <a:gd name="f93" fmla="*/ f78 f36 1"/>
              <a:gd name="f94" fmla="*/ f79 f37 1"/>
              <a:gd name="f95" fmla="*/ f80 f36 1"/>
              <a:gd name="f96" fmla="*/ f81 f37 1"/>
              <a:gd name="f97" fmla="*/ f82 f37 1"/>
              <a:gd name="f98" fmla="*/ f83 f36 1"/>
              <a:gd name="f99" fmla="*/ f84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89" y="f90"/>
              </a:cxn>
              <a:cxn ang="f58">
                <a:pos x="f91" y="f92"/>
              </a:cxn>
              <a:cxn ang="f58">
                <a:pos x="f93" y="f94"/>
              </a:cxn>
              <a:cxn ang="f58">
                <a:pos x="f95" y="f96"/>
              </a:cxn>
              <a:cxn ang="f58">
                <a:pos x="f93" y="f97"/>
              </a:cxn>
              <a:cxn ang="f58">
                <a:pos x="f98" y="f99"/>
              </a:cxn>
              <a:cxn ang="f58">
                <a:pos x="f89" y="f90"/>
              </a:cxn>
            </a:cxnLst>
            <a:rect l="f85" t="f88" r="f86" b="f87"/>
            <a:pathLst>
              <a:path w="102" h="125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7"/>
                  <a:pt x="f18" y="f19"/>
                </a:cubicBezTo>
                <a:cubicBezTo>
                  <a:pt x="f20" y="f21"/>
                  <a:pt x="f5" y="f22"/>
                  <a:pt x="f23" y="f24"/>
                </a:cubicBezTo>
                <a:cubicBezTo>
                  <a:pt x="f20" y="f9"/>
                  <a:pt x="f25" y="f26"/>
                  <a:pt x="f18" y="f27"/>
                </a:cubicBezTo>
                <a:cubicBezTo>
                  <a:pt x="f28" y="f29"/>
                  <a:pt x="f30" y="f5"/>
                  <a:pt x="f10" y="f31"/>
                </a:cubicBezTo>
                <a:cubicBezTo>
                  <a:pt x="f32" y="f33"/>
                  <a:pt x="f34" y="f27"/>
                  <a:pt x="f6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8" name="Freeform 30">
            <a:extLst>
              <a:ext uri="{FF2B5EF4-FFF2-40B4-BE49-F238E27FC236}">
                <a16:creationId xmlns:a16="http://schemas.microsoft.com/office/drawing/2014/main" id="{E306DA75-0206-7CF2-7E7F-FE8942F8AC12}"/>
              </a:ext>
            </a:extLst>
          </p:cNvPr>
          <p:cNvSpPr/>
          <p:nvPr/>
        </p:nvSpPr>
        <p:spPr>
          <a:xfrm>
            <a:off x="5424485" y="752478"/>
            <a:ext cx="215898" cy="1666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1"/>
              <a:gd name="f7" fmla="val 100"/>
              <a:gd name="f8" fmla="val 45"/>
              <a:gd name="f9" fmla="val 108"/>
              <a:gd name="f10" fmla="val 54"/>
              <a:gd name="f11" fmla="val 86"/>
              <a:gd name="f12" fmla="val 61"/>
              <a:gd name="f13" fmla="val 64"/>
              <a:gd name="f14" fmla="val 70"/>
              <a:gd name="f15" fmla="val 42"/>
              <a:gd name="f16" fmla="val 79"/>
              <a:gd name="f17" fmla="val 21"/>
              <a:gd name="f18" fmla="val 91"/>
              <a:gd name="f19" fmla="val 101"/>
              <a:gd name="f20" fmla="val 2"/>
              <a:gd name="f21" fmla="val 94"/>
              <a:gd name="f22" fmla="val 6"/>
              <a:gd name="f23" fmla="val 8"/>
              <a:gd name="f24" fmla="val 78"/>
              <a:gd name="f25" fmla="val 12"/>
              <a:gd name="f26" fmla="val 60"/>
              <a:gd name="f27" fmla="val 16"/>
              <a:gd name="f28" fmla="val 19"/>
              <a:gd name="f29" fmla="val 23"/>
              <a:gd name="f30" fmla="val 20"/>
              <a:gd name="f31" fmla="val 17"/>
              <a:gd name="f32" fmla="val 22"/>
              <a:gd name="f33" fmla="val 14"/>
              <a:gd name="f34" fmla="val 28"/>
              <a:gd name="f35" fmla="val 67"/>
              <a:gd name="f36" fmla="val 9"/>
              <a:gd name="f37" fmla="val 126"/>
              <a:gd name="f38" fmla="val 38"/>
              <a:gd name="f39" fmla="val 128"/>
              <a:gd name="f40" fmla="val 41"/>
              <a:gd name="f41" fmla="val 130"/>
              <a:gd name="f42" fmla="val 43"/>
              <a:gd name="f43" fmla="+- 0 0 -90"/>
              <a:gd name="f44" fmla="*/ f3 1 131"/>
              <a:gd name="f45" fmla="*/ f4 1 100"/>
              <a:gd name="f46" fmla="val f5"/>
              <a:gd name="f47" fmla="val f6"/>
              <a:gd name="f48" fmla="val f7"/>
              <a:gd name="f49" fmla="*/ f43 f0 1"/>
              <a:gd name="f50" fmla="+- f48 0 f46"/>
              <a:gd name="f51" fmla="+- f47 0 f46"/>
              <a:gd name="f52" fmla="*/ f49 1 f2"/>
              <a:gd name="f53" fmla="*/ f51 1 131"/>
              <a:gd name="f54" fmla="*/ f50 1 100"/>
              <a:gd name="f55" fmla="*/ 131 f51 1"/>
              <a:gd name="f56" fmla="*/ 45 f50 1"/>
              <a:gd name="f57" fmla="*/ 64 f51 1"/>
              <a:gd name="f58" fmla="*/ 70 f50 1"/>
              <a:gd name="f59" fmla="*/ 0 f51 1"/>
              <a:gd name="f60" fmla="*/ 101 f50 1"/>
              <a:gd name="f61" fmla="*/ 8 f51 1"/>
              <a:gd name="f62" fmla="*/ 78 f50 1"/>
              <a:gd name="f63" fmla="*/ 19 f51 1"/>
              <a:gd name="f64" fmla="*/ 23 f50 1"/>
              <a:gd name="f65" fmla="*/ 28 f51 1"/>
              <a:gd name="f66" fmla="*/ 12 f50 1"/>
              <a:gd name="f67" fmla="*/ 126 f51 1"/>
              <a:gd name="f68" fmla="*/ 38 f50 1"/>
              <a:gd name="f69" fmla="+- f52 0 f1"/>
              <a:gd name="f70" fmla="*/ f55 1 131"/>
              <a:gd name="f71" fmla="*/ f56 1 101"/>
              <a:gd name="f72" fmla="*/ f57 1 131"/>
              <a:gd name="f73" fmla="*/ f58 1 101"/>
              <a:gd name="f74" fmla="*/ f59 1 131"/>
              <a:gd name="f75" fmla="*/ f60 1 101"/>
              <a:gd name="f76" fmla="*/ f61 1 131"/>
              <a:gd name="f77" fmla="*/ f62 1 101"/>
              <a:gd name="f78" fmla="*/ f63 1 131"/>
              <a:gd name="f79" fmla="*/ f64 1 101"/>
              <a:gd name="f80" fmla="*/ f65 1 131"/>
              <a:gd name="f81" fmla="*/ f66 1 101"/>
              <a:gd name="f82" fmla="*/ f67 1 131"/>
              <a:gd name="f83" fmla="*/ f68 1 101"/>
              <a:gd name="f84" fmla="*/ 0 1 f53"/>
              <a:gd name="f85" fmla="*/ f47 1 f53"/>
              <a:gd name="f86" fmla="*/ 0 1 f54"/>
              <a:gd name="f87" fmla="*/ f48 1 f54"/>
              <a:gd name="f88" fmla="*/ f70 1 f53"/>
              <a:gd name="f89" fmla="*/ f71 1 f54"/>
              <a:gd name="f90" fmla="*/ f72 1 f53"/>
              <a:gd name="f91" fmla="*/ f73 1 f54"/>
              <a:gd name="f92" fmla="*/ f74 1 f53"/>
              <a:gd name="f93" fmla="*/ f75 1 f54"/>
              <a:gd name="f94" fmla="*/ f76 1 f53"/>
              <a:gd name="f95" fmla="*/ f77 1 f54"/>
              <a:gd name="f96" fmla="*/ f78 1 f53"/>
              <a:gd name="f97" fmla="*/ f79 1 f54"/>
              <a:gd name="f98" fmla="*/ f80 1 f53"/>
              <a:gd name="f99" fmla="*/ f81 1 f54"/>
              <a:gd name="f100" fmla="*/ f82 1 f53"/>
              <a:gd name="f101" fmla="*/ f83 1 f54"/>
              <a:gd name="f102" fmla="*/ f84 f44 1"/>
              <a:gd name="f103" fmla="*/ f85 f44 1"/>
              <a:gd name="f104" fmla="*/ f87 f45 1"/>
              <a:gd name="f105" fmla="*/ f86 f45 1"/>
              <a:gd name="f106" fmla="*/ f88 f44 1"/>
              <a:gd name="f107" fmla="*/ f89 f45 1"/>
              <a:gd name="f108" fmla="*/ f90 f44 1"/>
              <a:gd name="f109" fmla="*/ f91 f45 1"/>
              <a:gd name="f110" fmla="*/ f92 f44 1"/>
              <a:gd name="f111" fmla="*/ f93 f45 1"/>
              <a:gd name="f112" fmla="*/ f94 f44 1"/>
              <a:gd name="f113" fmla="*/ f95 f45 1"/>
              <a:gd name="f114" fmla="*/ f96 f44 1"/>
              <a:gd name="f115" fmla="*/ f97 f45 1"/>
              <a:gd name="f116" fmla="*/ f98 f44 1"/>
              <a:gd name="f117" fmla="*/ f99 f45 1"/>
              <a:gd name="f118" fmla="*/ f100 f44 1"/>
              <a:gd name="f119" fmla="*/ f101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9">
                <a:pos x="f106" y="f107"/>
              </a:cxn>
              <a:cxn ang="f69">
                <a:pos x="f108" y="f109"/>
              </a:cxn>
              <a:cxn ang="f69">
                <a:pos x="f110" y="f111"/>
              </a:cxn>
              <a:cxn ang="f69">
                <a:pos x="f112" y="f113"/>
              </a:cxn>
              <a:cxn ang="f69">
                <a:pos x="f114" y="f115"/>
              </a:cxn>
              <a:cxn ang="f69">
                <a:pos x="f116" y="f117"/>
              </a:cxn>
              <a:cxn ang="f69">
                <a:pos x="f118" y="f119"/>
              </a:cxn>
              <a:cxn ang="f69">
                <a:pos x="f106" y="f107"/>
              </a:cxn>
            </a:cxnLst>
            <a:rect l="f102" t="f105" r="f103" b="f104"/>
            <a:pathLst>
              <a:path w="131" h="100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5" y="f19"/>
                </a:cubicBezTo>
                <a:cubicBezTo>
                  <a:pt x="f20" y="f21"/>
                  <a:pt x="f22" y="f11"/>
                  <a:pt x="f23" y="f24"/>
                </a:cubicBezTo>
                <a:cubicBezTo>
                  <a:pt x="f25" y="f26"/>
                  <a:pt x="f27" y="f15"/>
                  <a:pt x="f28" y="f29"/>
                </a:cubicBezTo>
                <a:cubicBezTo>
                  <a:pt x="f30" y="f31"/>
                  <a:pt x="f32" y="f33"/>
                  <a:pt x="f34" y="f25"/>
                </a:cubicBezTo>
                <a:cubicBezTo>
                  <a:pt x="f35" y="f5"/>
                  <a:pt x="f7" y="f36"/>
                  <a:pt x="f37" y="f38"/>
                </a:cubicBezTo>
                <a:cubicBezTo>
                  <a:pt x="f39" y="f40"/>
                  <a:pt x="f41" y="f42"/>
                  <a:pt x="f6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9" name="Freeform 31">
            <a:extLst>
              <a:ext uri="{FF2B5EF4-FFF2-40B4-BE49-F238E27FC236}">
                <a16:creationId xmlns:a16="http://schemas.microsoft.com/office/drawing/2014/main" id="{472FC3D7-B03B-2B95-9153-499E7CBD5A75}"/>
              </a:ext>
            </a:extLst>
          </p:cNvPr>
          <p:cNvSpPr/>
          <p:nvPr/>
        </p:nvSpPr>
        <p:spPr>
          <a:xfrm>
            <a:off x="6154734" y="2073273"/>
            <a:ext cx="139702" cy="63341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5"/>
              <a:gd name="f7" fmla="val 383"/>
              <a:gd name="f8" fmla="val 7"/>
              <a:gd name="f9" fmla="val 5"/>
              <a:gd name="f10" fmla="val 9"/>
              <a:gd name="f11" fmla="val 3"/>
              <a:gd name="f12" fmla="val 15"/>
              <a:gd name="f13" fmla="val 69"/>
              <a:gd name="f14" fmla="val 125"/>
              <a:gd name="f15" fmla="val 251"/>
              <a:gd name="f16" fmla="val 41"/>
              <a:gd name="f17" fmla="val 36"/>
              <a:gd name="f18" fmla="val 381"/>
              <a:gd name="f19" fmla="val 32"/>
              <a:gd name="f20" fmla="val 379"/>
              <a:gd name="f21" fmla="val 27"/>
              <a:gd name="f22" fmla="val 377"/>
              <a:gd name="f23" fmla="val 250"/>
              <a:gd name="f24" fmla="val 52"/>
              <a:gd name="f25" fmla="val 127"/>
              <a:gd name="f26" fmla="+- 0 0 -90"/>
              <a:gd name="f27" fmla="*/ f3 1 85"/>
              <a:gd name="f28" fmla="*/ f4 1 383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85"/>
              <a:gd name="f37" fmla="*/ f33 1 383"/>
              <a:gd name="f38" fmla="*/ 0 f34 1"/>
              <a:gd name="f39" fmla="*/ 7 f33 1"/>
              <a:gd name="f40" fmla="*/ 15 f34 1"/>
              <a:gd name="f41" fmla="*/ 0 f33 1"/>
              <a:gd name="f42" fmla="*/ 41 f34 1"/>
              <a:gd name="f43" fmla="*/ 383 f33 1"/>
              <a:gd name="f44" fmla="*/ 27 f34 1"/>
              <a:gd name="f45" fmla="*/ 377 f33 1"/>
              <a:gd name="f46" fmla="+- f35 0 f1"/>
              <a:gd name="f47" fmla="*/ f38 1 85"/>
              <a:gd name="f48" fmla="*/ f39 1 383"/>
              <a:gd name="f49" fmla="*/ f40 1 85"/>
              <a:gd name="f50" fmla="*/ f41 1 383"/>
              <a:gd name="f51" fmla="*/ f42 1 85"/>
              <a:gd name="f52" fmla="*/ f43 1 383"/>
              <a:gd name="f53" fmla="*/ f44 1 85"/>
              <a:gd name="f54" fmla="*/ f45 1 383"/>
              <a:gd name="f55" fmla="*/ 0 1 f36"/>
              <a:gd name="f56" fmla="*/ f30 1 f36"/>
              <a:gd name="f57" fmla="*/ 0 1 f37"/>
              <a:gd name="f58" fmla="*/ f31 1 f37"/>
              <a:gd name="f59" fmla="*/ f47 1 f36"/>
              <a:gd name="f60" fmla="*/ f48 1 f37"/>
              <a:gd name="f61" fmla="*/ f49 1 f36"/>
              <a:gd name="f62" fmla="*/ f50 1 f37"/>
              <a:gd name="f63" fmla="*/ f51 1 f36"/>
              <a:gd name="f64" fmla="*/ f52 1 f37"/>
              <a:gd name="f65" fmla="*/ f53 1 f36"/>
              <a:gd name="f66" fmla="*/ f54 1 f37"/>
              <a:gd name="f67" fmla="*/ f55 f27 1"/>
              <a:gd name="f68" fmla="*/ f56 f27 1"/>
              <a:gd name="f69" fmla="*/ f58 f28 1"/>
              <a:gd name="f70" fmla="*/ f57 f28 1"/>
              <a:gd name="f71" fmla="*/ f59 f27 1"/>
              <a:gd name="f72" fmla="*/ f60 f28 1"/>
              <a:gd name="f73" fmla="*/ f61 f27 1"/>
              <a:gd name="f74" fmla="*/ f62 f28 1"/>
              <a:gd name="f75" fmla="*/ f63 f27 1"/>
              <a:gd name="f76" fmla="*/ f64 f28 1"/>
              <a:gd name="f77" fmla="*/ f65 f27 1"/>
              <a:gd name="f78" fmla="*/ f66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1" y="f72"/>
              </a:cxn>
              <a:cxn ang="f46">
                <a:pos x="f73" y="f74"/>
              </a:cxn>
              <a:cxn ang="f46">
                <a:pos x="f75" y="f76"/>
              </a:cxn>
              <a:cxn ang="f46">
                <a:pos x="f77" y="f78"/>
              </a:cxn>
              <a:cxn ang="f46">
                <a:pos x="f71" y="f72"/>
              </a:cxn>
            </a:cxnLst>
            <a:rect l="f67" t="f70" r="f68" b="f69"/>
            <a:pathLst>
              <a:path w="85" h="383">
                <a:moveTo>
                  <a:pt x="f5" y="f8"/>
                </a:moveTo>
                <a:cubicBezTo>
                  <a:pt x="f9" y="f9"/>
                  <a:pt x="f10" y="f11"/>
                  <a:pt x="f12" y="f5"/>
                </a:cubicBezTo>
                <a:cubicBezTo>
                  <a:pt x="f13" y="f14"/>
                  <a:pt x="f6" y="f15"/>
                  <a:pt x="f16" y="f7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13" y="f23"/>
                  <a:pt x="f24" y="f25"/>
                  <a:pt x="f5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0" name="Freeform 32">
            <a:extLst>
              <a:ext uri="{FF2B5EF4-FFF2-40B4-BE49-F238E27FC236}">
                <a16:creationId xmlns:a16="http://schemas.microsoft.com/office/drawing/2014/main" id="{AF439CEB-3EF6-FC6F-059F-9E94310138D7}"/>
              </a:ext>
            </a:extLst>
          </p:cNvPr>
          <p:cNvSpPr/>
          <p:nvPr/>
        </p:nvSpPr>
        <p:spPr>
          <a:xfrm>
            <a:off x="4611684" y="2035180"/>
            <a:ext cx="130173" cy="1381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8"/>
              <a:gd name="f7" fmla="val 83"/>
              <a:gd name="f8" fmla="val 42"/>
              <a:gd name="f9" fmla="val 64"/>
              <a:gd name="f10" fmla="val 60"/>
              <a:gd name="f11" fmla="val 39"/>
              <a:gd name="f12" fmla="val 17"/>
              <a:gd name="f13" fmla="val 41"/>
              <a:gd name="f14" fmla="val 19"/>
              <a:gd name="f15" fmla="val 1"/>
              <a:gd name="f16" fmla="val 61"/>
              <a:gd name="f17" fmla="+- 0 0 -90"/>
              <a:gd name="f18" fmla="*/ f3 1 78"/>
              <a:gd name="f19" fmla="*/ f4 1 83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78"/>
              <a:gd name="f28" fmla="*/ f24 1 83"/>
              <a:gd name="f29" fmla="*/ 78 f25 1"/>
              <a:gd name="f30" fmla="*/ 42 f24 1"/>
              <a:gd name="f31" fmla="*/ 39 f25 1"/>
              <a:gd name="f32" fmla="*/ 83 f24 1"/>
              <a:gd name="f33" fmla="*/ 0 f25 1"/>
              <a:gd name="f34" fmla="*/ 41 f24 1"/>
              <a:gd name="f35" fmla="*/ 1 f24 1"/>
              <a:gd name="f36" fmla="+- f26 0 f1"/>
              <a:gd name="f37" fmla="*/ f29 1 78"/>
              <a:gd name="f38" fmla="*/ f30 1 83"/>
              <a:gd name="f39" fmla="*/ f31 1 78"/>
              <a:gd name="f40" fmla="*/ f32 1 83"/>
              <a:gd name="f41" fmla="*/ f33 1 78"/>
              <a:gd name="f42" fmla="*/ f34 1 83"/>
              <a:gd name="f43" fmla="*/ f35 1 83"/>
              <a:gd name="f44" fmla="*/ 0 1 f27"/>
              <a:gd name="f45" fmla="*/ f21 1 f27"/>
              <a:gd name="f46" fmla="*/ 0 1 f28"/>
              <a:gd name="f47" fmla="*/ f22 1 f28"/>
              <a:gd name="f48" fmla="*/ f37 1 f27"/>
              <a:gd name="f49" fmla="*/ f38 1 f28"/>
              <a:gd name="f50" fmla="*/ f39 1 f27"/>
              <a:gd name="f51" fmla="*/ f40 1 f28"/>
              <a:gd name="f52" fmla="*/ f41 1 f27"/>
              <a:gd name="f53" fmla="*/ f42 1 f28"/>
              <a:gd name="f54" fmla="*/ f43 1 f28"/>
              <a:gd name="f55" fmla="*/ f44 f18 1"/>
              <a:gd name="f56" fmla="*/ f45 f18 1"/>
              <a:gd name="f57" fmla="*/ f47 f19 1"/>
              <a:gd name="f58" fmla="*/ f46 f19 1"/>
              <a:gd name="f59" fmla="*/ f48 f18 1"/>
              <a:gd name="f60" fmla="*/ f49 f19 1"/>
              <a:gd name="f61" fmla="*/ f50 f18 1"/>
              <a:gd name="f62" fmla="*/ f51 f19 1"/>
              <a:gd name="f63" fmla="*/ f52 f18 1"/>
              <a:gd name="f64" fmla="*/ f53 f19 1"/>
              <a:gd name="f65" fmla="*/ f54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59" y="f60"/>
              </a:cxn>
              <a:cxn ang="f36">
                <a:pos x="f61" y="f62"/>
              </a:cxn>
              <a:cxn ang="f36">
                <a:pos x="f63" y="f64"/>
              </a:cxn>
              <a:cxn ang="f36">
                <a:pos x="f61" y="f65"/>
              </a:cxn>
              <a:cxn ang="f36">
                <a:pos x="f59" y="f60"/>
              </a:cxn>
            </a:cxnLst>
            <a:rect l="f55" t="f58" r="f56" b="f57"/>
            <a:pathLst>
              <a:path w="78" h="83">
                <a:moveTo>
                  <a:pt x="f6" y="f8"/>
                </a:moveTo>
                <a:cubicBezTo>
                  <a:pt x="f6" y="f9"/>
                  <a:pt x="f10" y="f7"/>
                  <a:pt x="f11" y="f7"/>
                </a:cubicBezTo>
                <a:cubicBezTo>
                  <a:pt x="f12" y="f7"/>
                  <a:pt x="f5" y="f9"/>
                  <a:pt x="f5" y="f13"/>
                </a:cubicBezTo>
                <a:cubicBezTo>
                  <a:pt x="f5" y="f14"/>
                  <a:pt x="f12" y="f5"/>
                  <a:pt x="f11" y="f15"/>
                </a:cubicBezTo>
                <a:cubicBezTo>
                  <a:pt x="f16" y="f15"/>
                  <a:pt x="f6" y="f14"/>
                  <a:pt x="f6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1" name="Freeform 33">
            <a:extLst>
              <a:ext uri="{FF2B5EF4-FFF2-40B4-BE49-F238E27FC236}">
                <a16:creationId xmlns:a16="http://schemas.microsoft.com/office/drawing/2014/main" id="{26675737-51D5-1AB7-45A9-2BDC4D779B51}"/>
              </a:ext>
            </a:extLst>
          </p:cNvPr>
          <p:cNvSpPr/>
          <p:nvPr/>
        </p:nvSpPr>
        <p:spPr>
          <a:xfrm>
            <a:off x="5856283" y="1952628"/>
            <a:ext cx="444498" cy="15081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0"/>
              <a:gd name="f7" fmla="val 91"/>
              <a:gd name="f8" fmla="val 261"/>
              <a:gd name="f9" fmla="val 264"/>
              <a:gd name="f10" fmla="val 4"/>
              <a:gd name="f11" fmla="val 267"/>
              <a:gd name="f12" fmla="val 7"/>
              <a:gd name="f13" fmla="val 11"/>
              <a:gd name="f14" fmla="val 258"/>
              <a:gd name="f15" fmla="val 20"/>
              <a:gd name="f16" fmla="val 245"/>
              <a:gd name="f17" fmla="val 31"/>
              <a:gd name="f18" fmla="val 232"/>
              <a:gd name="f19" fmla="val 39"/>
              <a:gd name="f20" fmla="val 186"/>
              <a:gd name="f21" fmla="val 66"/>
              <a:gd name="f22" fmla="val 137"/>
              <a:gd name="f23" fmla="val 81"/>
              <a:gd name="f24" fmla="val 84"/>
              <a:gd name="f25" fmla="val 87"/>
              <a:gd name="f26" fmla="val 63"/>
              <a:gd name="f27" fmla="val 89"/>
              <a:gd name="f28" fmla="val 41"/>
              <a:gd name="f29" fmla="val 90"/>
              <a:gd name="f30" fmla="val 5"/>
              <a:gd name="f31" fmla="val 75"/>
              <a:gd name="f32" fmla="val 16"/>
              <a:gd name="f33" fmla="val 76"/>
              <a:gd name="f34" fmla="val 46"/>
              <a:gd name="f35" fmla="val 117"/>
              <a:gd name="f36" fmla="val 72"/>
              <a:gd name="f37" fmla="val 183"/>
              <a:gd name="f38" fmla="val 54"/>
              <a:gd name="f39" fmla="val 242"/>
              <a:gd name="f40" fmla="val 14"/>
              <a:gd name="f41" fmla="val 248"/>
              <a:gd name="f42" fmla="val 9"/>
              <a:gd name="f43" fmla="val 255"/>
              <a:gd name="f44" fmla="+- 0 0 -90"/>
              <a:gd name="f45" fmla="*/ f3 1 270"/>
              <a:gd name="f46" fmla="*/ f4 1 91"/>
              <a:gd name="f47" fmla="val f5"/>
              <a:gd name="f48" fmla="val f6"/>
              <a:gd name="f49" fmla="val f7"/>
              <a:gd name="f50" fmla="*/ f44 f0 1"/>
              <a:gd name="f51" fmla="+- f49 0 f47"/>
              <a:gd name="f52" fmla="+- f48 0 f47"/>
              <a:gd name="f53" fmla="*/ f50 1 f2"/>
              <a:gd name="f54" fmla="*/ f52 1 270"/>
              <a:gd name="f55" fmla="*/ f51 1 91"/>
              <a:gd name="f56" fmla="*/ 261 f52 1"/>
              <a:gd name="f57" fmla="*/ 0 f51 1"/>
              <a:gd name="f58" fmla="*/ 270 f52 1"/>
              <a:gd name="f59" fmla="*/ 11 f51 1"/>
              <a:gd name="f60" fmla="*/ 232 f52 1"/>
              <a:gd name="f61" fmla="*/ 39 f51 1"/>
              <a:gd name="f62" fmla="*/ 84 f52 1"/>
              <a:gd name="f63" fmla="*/ 87 f51 1"/>
              <a:gd name="f64" fmla="*/ 20 f52 1"/>
              <a:gd name="f65" fmla="*/ 91 f51 1"/>
              <a:gd name="f66" fmla="*/ 0 f52 1"/>
              <a:gd name="f67" fmla="*/ 75 f51 1"/>
              <a:gd name="f68" fmla="*/ 46 f52 1"/>
              <a:gd name="f69" fmla="*/ 242 f52 1"/>
              <a:gd name="f70" fmla="*/ 14 f51 1"/>
              <a:gd name="f71" fmla="+- f53 0 f1"/>
              <a:gd name="f72" fmla="*/ f56 1 270"/>
              <a:gd name="f73" fmla="*/ f57 1 91"/>
              <a:gd name="f74" fmla="*/ f58 1 270"/>
              <a:gd name="f75" fmla="*/ f59 1 91"/>
              <a:gd name="f76" fmla="*/ f60 1 270"/>
              <a:gd name="f77" fmla="*/ f61 1 91"/>
              <a:gd name="f78" fmla="*/ f62 1 270"/>
              <a:gd name="f79" fmla="*/ f63 1 91"/>
              <a:gd name="f80" fmla="*/ f64 1 270"/>
              <a:gd name="f81" fmla="*/ f65 1 91"/>
              <a:gd name="f82" fmla="*/ f66 1 270"/>
              <a:gd name="f83" fmla="*/ f67 1 91"/>
              <a:gd name="f84" fmla="*/ f68 1 270"/>
              <a:gd name="f85" fmla="*/ f69 1 270"/>
              <a:gd name="f86" fmla="*/ f70 1 91"/>
              <a:gd name="f87" fmla="*/ 0 1 f54"/>
              <a:gd name="f88" fmla="*/ f48 1 f54"/>
              <a:gd name="f89" fmla="*/ 0 1 f55"/>
              <a:gd name="f90" fmla="*/ f49 1 f55"/>
              <a:gd name="f91" fmla="*/ f72 1 f54"/>
              <a:gd name="f92" fmla="*/ f73 1 f55"/>
              <a:gd name="f93" fmla="*/ f74 1 f54"/>
              <a:gd name="f94" fmla="*/ f75 1 f55"/>
              <a:gd name="f95" fmla="*/ f76 1 f54"/>
              <a:gd name="f96" fmla="*/ f77 1 f55"/>
              <a:gd name="f97" fmla="*/ f78 1 f54"/>
              <a:gd name="f98" fmla="*/ f79 1 f55"/>
              <a:gd name="f99" fmla="*/ f80 1 f54"/>
              <a:gd name="f100" fmla="*/ f81 1 f55"/>
              <a:gd name="f101" fmla="*/ f82 1 f54"/>
              <a:gd name="f102" fmla="*/ f83 1 f55"/>
              <a:gd name="f103" fmla="*/ f84 1 f54"/>
              <a:gd name="f104" fmla="*/ f85 1 f54"/>
              <a:gd name="f105" fmla="*/ f86 1 f55"/>
              <a:gd name="f106" fmla="*/ f87 f45 1"/>
              <a:gd name="f107" fmla="*/ f88 f45 1"/>
              <a:gd name="f108" fmla="*/ f90 f46 1"/>
              <a:gd name="f109" fmla="*/ f89 f46 1"/>
              <a:gd name="f110" fmla="*/ f91 f45 1"/>
              <a:gd name="f111" fmla="*/ f92 f46 1"/>
              <a:gd name="f112" fmla="*/ f93 f45 1"/>
              <a:gd name="f113" fmla="*/ f94 f46 1"/>
              <a:gd name="f114" fmla="*/ f95 f45 1"/>
              <a:gd name="f115" fmla="*/ f96 f46 1"/>
              <a:gd name="f116" fmla="*/ f97 f45 1"/>
              <a:gd name="f117" fmla="*/ f98 f46 1"/>
              <a:gd name="f118" fmla="*/ f99 f45 1"/>
              <a:gd name="f119" fmla="*/ f100 f46 1"/>
              <a:gd name="f120" fmla="*/ f101 f45 1"/>
              <a:gd name="f121" fmla="*/ f102 f46 1"/>
              <a:gd name="f122" fmla="*/ f103 f45 1"/>
              <a:gd name="f123" fmla="*/ f104 f45 1"/>
              <a:gd name="f124" fmla="*/ f105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1">
                <a:pos x="f110" y="f111"/>
              </a:cxn>
              <a:cxn ang="f71">
                <a:pos x="f112" y="f113"/>
              </a:cxn>
              <a:cxn ang="f71">
                <a:pos x="f114" y="f115"/>
              </a:cxn>
              <a:cxn ang="f71">
                <a:pos x="f116" y="f117"/>
              </a:cxn>
              <a:cxn ang="f71">
                <a:pos x="f118" y="f119"/>
              </a:cxn>
              <a:cxn ang="f71">
                <a:pos x="f120" y="f121"/>
              </a:cxn>
              <a:cxn ang="f71">
                <a:pos x="f122" y="f121"/>
              </a:cxn>
              <a:cxn ang="f71">
                <a:pos x="f123" y="f124"/>
              </a:cxn>
              <a:cxn ang="f71">
                <a:pos x="f110" y="f111"/>
              </a:cxn>
            </a:cxnLst>
            <a:rect l="f106" t="f109" r="f107" b="f108"/>
            <a:pathLst>
              <a:path w="270" h="91">
                <a:moveTo>
                  <a:pt x="f8" y="f5"/>
                </a:moveTo>
                <a:cubicBezTo>
                  <a:pt x="f9" y="f10"/>
                  <a:pt x="f11" y="f12"/>
                  <a:pt x="f6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15" y="f7"/>
                </a:cubicBezTo>
                <a:cubicBezTo>
                  <a:pt x="f30" y="f7"/>
                  <a:pt x="f30" y="f7"/>
                  <a:pt x="f5" y="f31"/>
                </a:cubicBezTo>
                <a:cubicBezTo>
                  <a:pt x="f32" y="f31"/>
                  <a:pt x="f17" y="f33"/>
                  <a:pt x="f34" y="f31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30"/>
                  <a:pt x="f8" y="f5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2" name="Freeform 34">
            <a:extLst>
              <a:ext uri="{FF2B5EF4-FFF2-40B4-BE49-F238E27FC236}">
                <a16:creationId xmlns:a16="http://schemas.microsoft.com/office/drawing/2014/main" id="{7C50AE50-52A1-EB22-90C6-81F3D675E469}"/>
              </a:ext>
            </a:extLst>
          </p:cNvPr>
          <p:cNvSpPr/>
          <p:nvPr/>
        </p:nvSpPr>
        <p:spPr>
          <a:xfrm>
            <a:off x="5434014" y="558798"/>
            <a:ext cx="376239" cy="249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6"/>
              <a:gd name="f7" fmla="val 151"/>
              <a:gd name="f8" fmla="val 227"/>
              <a:gd name="f9" fmla="val 149"/>
              <a:gd name="f10" fmla="val 222"/>
              <a:gd name="f11" fmla="val 150"/>
              <a:gd name="f12" fmla="val 218"/>
              <a:gd name="f13" fmla="val 213"/>
              <a:gd name="f14" fmla="val 169"/>
              <a:gd name="f15" fmla="val 66"/>
              <a:gd name="f16" fmla="val 105"/>
              <a:gd name="f17" fmla="val 19"/>
              <a:gd name="f18" fmla="val 4"/>
              <a:gd name="f19" fmla="val 45"/>
              <a:gd name="f20" fmla="val 2"/>
              <a:gd name="f21" fmla="val 41"/>
              <a:gd name="f22" fmla="val 1"/>
              <a:gd name="f23" fmla="val 37"/>
              <a:gd name="f24" fmla="val 33"/>
              <a:gd name="f25" fmla="val 93"/>
              <a:gd name="f26" fmla="val 191"/>
              <a:gd name="f27" fmla="val 50"/>
              <a:gd name="f28" fmla="+- 0 0 -90"/>
              <a:gd name="f29" fmla="*/ f3 1 226"/>
              <a:gd name="f30" fmla="*/ f4 1 151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226"/>
              <a:gd name="f39" fmla="*/ f35 1 151"/>
              <a:gd name="f40" fmla="*/ 227 f36 1"/>
              <a:gd name="f41" fmla="*/ 149 f35 1"/>
              <a:gd name="f42" fmla="*/ 213 f36 1"/>
              <a:gd name="f43" fmla="*/ 151 f35 1"/>
              <a:gd name="f44" fmla="*/ 4 f36 1"/>
              <a:gd name="f45" fmla="*/ 45 f35 1"/>
              <a:gd name="f46" fmla="*/ 0 f36 1"/>
              <a:gd name="f47" fmla="*/ 33 f35 1"/>
              <a:gd name="f48" fmla="+- f37 0 f1"/>
              <a:gd name="f49" fmla="*/ f40 1 227"/>
              <a:gd name="f50" fmla="*/ f41 1 151"/>
              <a:gd name="f51" fmla="*/ f42 1 227"/>
              <a:gd name="f52" fmla="*/ f43 1 151"/>
              <a:gd name="f53" fmla="*/ f44 1 227"/>
              <a:gd name="f54" fmla="*/ f45 1 151"/>
              <a:gd name="f55" fmla="*/ f46 1 227"/>
              <a:gd name="f56" fmla="*/ f47 1 151"/>
              <a:gd name="f57" fmla="*/ 0 1 f38"/>
              <a:gd name="f58" fmla="*/ f32 1 f38"/>
              <a:gd name="f59" fmla="*/ 0 1 f39"/>
              <a:gd name="f60" fmla="*/ f33 1 f39"/>
              <a:gd name="f61" fmla="*/ f49 1 f38"/>
              <a:gd name="f62" fmla="*/ f50 1 f39"/>
              <a:gd name="f63" fmla="*/ f51 1 f38"/>
              <a:gd name="f64" fmla="*/ f52 1 f39"/>
              <a:gd name="f65" fmla="*/ f53 1 f38"/>
              <a:gd name="f66" fmla="*/ f54 1 f39"/>
              <a:gd name="f67" fmla="*/ f55 1 f38"/>
              <a:gd name="f68" fmla="*/ f56 1 f39"/>
              <a:gd name="f69" fmla="*/ f57 f29 1"/>
              <a:gd name="f70" fmla="*/ f58 f29 1"/>
              <a:gd name="f71" fmla="*/ f60 f30 1"/>
              <a:gd name="f72" fmla="*/ f59 f30 1"/>
              <a:gd name="f73" fmla="*/ f61 f29 1"/>
              <a:gd name="f74" fmla="*/ f62 f30 1"/>
              <a:gd name="f75" fmla="*/ f63 f29 1"/>
              <a:gd name="f76" fmla="*/ f64 f30 1"/>
              <a:gd name="f77" fmla="*/ f65 f29 1"/>
              <a:gd name="f78" fmla="*/ f66 f30 1"/>
              <a:gd name="f79" fmla="*/ f67 f29 1"/>
              <a:gd name="f80" fmla="*/ f68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73" y="f74"/>
              </a:cxn>
              <a:cxn ang="f48">
                <a:pos x="f75" y="f76"/>
              </a:cxn>
              <a:cxn ang="f48">
                <a:pos x="f77" y="f78"/>
              </a:cxn>
              <a:cxn ang="f48">
                <a:pos x="f79" y="f80"/>
              </a:cxn>
              <a:cxn ang="f48">
                <a:pos x="f73" y="f74"/>
              </a:cxn>
            </a:cxnLst>
            <a:rect l="f69" t="f72" r="f70" b="f71"/>
            <a:pathLst>
              <a:path w="226" h="151">
                <a:moveTo>
                  <a:pt x="f8" y="f9"/>
                </a:moveTo>
                <a:cubicBezTo>
                  <a:pt x="f10" y="f11"/>
                  <a:pt x="f12" y="f11"/>
                  <a:pt x="f13" y="f7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5" y="f24"/>
                </a:cubicBezTo>
                <a:cubicBezTo>
                  <a:pt x="f25" y="f5"/>
                  <a:pt x="f26" y="f27"/>
                  <a:pt x="f8" y="f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3" name="Freeform 35">
            <a:extLst>
              <a:ext uri="{FF2B5EF4-FFF2-40B4-BE49-F238E27FC236}">
                <a16:creationId xmlns:a16="http://schemas.microsoft.com/office/drawing/2014/main" id="{AB48CE14-232C-2372-9A5F-F746E6A2644E}"/>
              </a:ext>
            </a:extLst>
          </p:cNvPr>
          <p:cNvSpPr/>
          <p:nvPr/>
        </p:nvSpPr>
        <p:spPr>
          <a:xfrm>
            <a:off x="5584826" y="2068509"/>
            <a:ext cx="115891" cy="12064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0"/>
              <a:gd name="f7" fmla="val 73"/>
              <a:gd name="f8" fmla="val 35"/>
              <a:gd name="f9" fmla="val 56"/>
              <a:gd name="f10" fmla="val 54"/>
              <a:gd name="f11" fmla="val 34"/>
              <a:gd name="f12" fmla="val 15"/>
              <a:gd name="f13" fmla="val 72"/>
              <a:gd name="f14" fmla="val 37"/>
              <a:gd name="f15" fmla="val 16"/>
              <a:gd name="f16" fmla="val 36"/>
              <a:gd name="f17" fmla="+- 0 0 -90"/>
              <a:gd name="f18" fmla="*/ f3 1 70"/>
              <a:gd name="f19" fmla="*/ f4 1 73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70"/>
              <a:gd name="f28" fmla="*/ f24 1 73"/>
              <a:gd name="f29" fmla="*/ 70 f25 1"/>
              <a:gd name="f30" fmla="*/ 35 f24 1"/>
              <a:gd name="f31" fmla="*/ 34 f25 1"/>
              <a:gd name="f32" fmla="*/ 73 f24 1"/>
              <a:gd name="f33" fmla="*/ 0 f25 1"/>
              <a:gd name="f34" fmla="*/ 37 f24 1"/>
              <a:gd name="f35" fmla="*/ 36 f25 1"/>
              <a:gd name="f36" fmla="*/ 0 f24 1"/>
              <a:gd name="f37" fmla="+- f26 0 f1"/>
              <a:gd name="f38" fmla="*/ f29 1 70"/>
              <a:gd name="f39" fmla="*/ f30 1 73"/>
              <a:gd name="f40" fmla="*/ f31 1 70"/>
              <a:gd name="f41" fmla="*/ f32 1 73"/>
              <a:gd name="f42" fmla="*/ f33 1 70"/>
              <a:gd name="f43" fmla="*/ f34 1 73"/>
              <a:gd name="f44" fmla="*/ f35 1 70"/>
              <a:gd name="f45" fmla="*/ f36 1 73"/>
              <a:gd name="f46" fmla="*/ 0 1 f27"/>
              <a:gd name="f47" fmla="*/ f21 1 f27"/>
              <a:gd name="f48" fmla="*/ 0 1 f28"/>
              <a:gd name="f49" fmla="*/ f22 1 f28"/>
              <a:gd name="f50" fmla="*/ f38 1 f27"/>
              <a:gd name="f51" fmla="*/ f39 1 f28"/>
              <a:gd name="f52" fmla="*/ f40 1 f27"/>
              <a:gd name="f53" fmla="*/ f41 1 f28"/>
              <a:gd name="f54" fmla="*/ f42 1 f27"/>
              <a:gd name="f55" fmla="*/ f43 1 f28"/>
              <a:gd name="f56" fmla="*/ f44 1 f27"/>
              <a:gd name="f57" fmla="*/ f45 1 f28"/>
              <a:gd name="f58" fmla="*/ f46 f18 1"/>
              <a:gd name="f59" fmla="*/ f47 f18 1"/>
              <a:gd name="f60" fmla="*/ f49 f19 1"/>
              <a:gd name="f61" fmla="*/ f48 f19 1"/>
              <a:gd name="f62" fmla="*/ f50 f18 1"/>
              <a:gd name="f63" fmla="*/ f51 f19 1"/>
              <a:gd name="f64" fmla="*/ f52 f18 1"/>
              <a:gd name="f65" fmla="*/ f53 f19 1"/>
              <a:gd name="f66" fmla="*/ f54 f18 1"/>
              <a:gd name="f67" fmla="*/ f55 f19 1"/>
              <a:gd name="f68" fmla="*/ f56 f18 1"/>
              <a:gd name="f69" fmla="*/ f57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62" y="f63"/>
              </a:cxn>
              <a:cxn ang="f37">
                <a:pos x="f64" y="f65"/>
              </a:cxn>
              <a:cxn ang="f37">
                <a:pos x="f66" y="f67"/>
              </a:cxn>
              <a:cxn ang="f37">
                <a:pos x="f68" y="f69"/>
              </a:cxn>
              <a:cxn ang="f37">
                <a:pos x="f62" y="f63"/>
              </a:cxn>
            </a:cxnLst>
            <a:rect l="f58" t="f61" r="f59" b="f60"/>
            <a:pathLst>
              <a:path w="70" h="73">
                <a:moveTo>
                  <a:pt x="f6" y="f8"/>
                </a:moveTo>
                <a:cubicBezTo>
                  <a:pt x="f6" y="f9"/>
                  <a:pt x="f10" y="f7"/>
                  <a:pt x="f11" y="f7"/>
                </a:cubicBezTo>
                <a:cubicBezTo>
                  <a:pt x="f12" y="f13"/>
                  <a:pt x="f5" y="f9"/>
                  <a:pt x="f5" y="f14"/>
                </a:cubicBezTo>
                <a:cubicBezTo>
                  <a:pt x="f5" y="f15"/>
                  <a:pt x="f15" y="f5"/>
                  <a:pt x="f16" y="f5"/>
                </a:cubicBezTo>
                <a:cubicBezTo>
                  <a:pt x="f9" y="f5"/>
                  <a:pt x="f6" y="f12"/>
                  <a:pt x="f6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4" name="Freeform 36">
            <a:extLst>
              <a:ext uri="{FF2B5EF4-FFF2-40B4-BE49-F238E27FC236}">
                <a16:creationId xmlns:a16="http://schemas.microsoft.com/office/drawing/2014/main" id="{DFD48C37-1AE1-9295-8F1C-46E78CE05A00}"/>
              </a:ext>
            </a:extLst>
          </p:cNvPr>
          <p:cNvSpPr/>
          <p:nvPr/>
        </p:nvSpPr>
        <p:spPr>
          <a:xfrm>
            <a:off x="5268909" y="1851029"/>
            <a:ext cx="212726" cy="1492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8"/>
              <a:gd name="f7" fmla="val 90"/>
              <a:gd name="f8" fmla="val 79"/>
              <a:gd name="f9" fmla="val 124"/>
              <a:gd name="f10" fmla="val 83"/>
              <a:gd name="f11" fmla="val 121"/>
              <a:gd name="f12" fmla="val 86"/>
              <a:gd name="f13" fmla="val 119"/>
              <a:gd name="f14" fmla="val 88"/>
              <a:gd name="f15" fmla="val 118"/>
              <a:gd name="f16" fmla="val 89"/>
              <a:gd name="f17" fmla="val 116"/>
              <a:gd name="f18" fmla="val 74"/>
              <a:gd name="f19" fmla="val 69"/>
              <a:gd name="f20" fmla="val 35"/>
              <a:gd name="f21" fmla="val 43"/>
              <a:gd name="f22" fmla="val 10"/>
              <a:gd name="f23" fmla="val 4"/>
              <a:gd name="f24" fmla="val 6"/>
              <a:gd name="f25" fmla="val 8"/>
              <a:gd name="f26" fmla="val 3"/>
              <a:gd name="f27" fmla="val 11"/>
              <a:gd name="f28" fmla="val 46"/>
              <a:gd name="f29" fmla="val 32"/>
              <a:gd name="f30" fmla="val 85"/>
              <a:gd name="f31" fmla="val 58"/>
              <a:gd name="f32" fmla="+- 0 0 -90"/>
              <a:gd name="f33" fmla="*/ f3 1 128"/>
              <a:gd name="f34" fmla="*/ f4 1 90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128"/>
              <a:gd name="f43" fmla="*/ f39 1 90"/>
              <a:gd name="f44" fmla="*/ 128 f40 1"/>
              <a:gd name="f45" fmla="*/ 79 f39 1"/>
              <a:gd name="f46" fmla="*/ 119 f40 1"/>
              <a:gd name="f47" fmla="*/ 88 f39 1"/>
              <a:gd name="f48" fmla="*/ 116 f40 1"/>
              <a:gd name="f49" fmla="*/ 90 f39 1"/>
              <a:gd name="f50" fmla="*/ 0 f40 1"/>
              <a:gd name="f51" fmla="*/ 10 f39 1"/>
              <a:gd name="f52" fmla="*/ 11 f40 1"/>
              <a:gd name="f53" fmla="*/ 0 f39 1"/>
              <a:gd name="f54" fmla="+- f41 0 f1"/>
              <a:gd name="f55" fmla="*/ f44 1 128"/>
              <a:gd name="f56" fmla="*/ f45 1 90"/>
              <a:gd name="f57" fmla="*/ f46 1 128"/>
              <a:gd name="f58" fmla="*/ f47 1 90"/>
              <a:gd name="f59" fmla="*/ f48 1 128"/>
              <a:gd name="f60" fmla="*/ f49 1 90"/>
              <a:gd name="f61" fmla="*/ f50 1 128"/>
              <a:gd name="f62" fmla="*/ f51 1 90"/>
              <a:gd name="f63" fmla="*/ f52 1 128"/>
              <a:gd name="f64" fmla="*/ f53 1 90"/>
              <a:gd name="f65" fmla="*/ 0 1 f42"/>
              <a:gd name="f66" fmla="*/ f36 1 f42"/>
              <a:gd name="f67" fmla="*/ 0 1 f43"/>
              <a:gd name="f68" fmla="*/ f37 1 f43"/>
              <a:gd name="f69" fmla="*/ f55 1 f42"/>
              <a:gd name="f70" fmla="*/ f56 1 f43"/>
              <a:gd name="f71" fmla="*/ f57 1 f42"/>
              <a:gd name="f72" fmla="*/ f58 1 f43"/>
              <a:gd name="f73" fmla="*/ f59 1 f42"/>
              <a:gd name="f74" fmla="*/ f60 1 f43"/>
              <a:gd name="f75" fmla="*/ f61 1 f42"/>
              <a:gd name="f76" fmla="*/ f62 1 f43"/>
              <a:gd name="f77" fmla="*/ f63 1 f42"/>
              <a:gd name="f78" fmla="*/ f64 1 f43"/>
              <a:gd name="f79" fmla="*/ f65 f33 1"/>
              <a:gd name="f80" fmla="*/ f66 f33 1"/>
              <a:gd name="f81" fmla="*/ f68 f34 1"/>
              <a:gd name="f82" fmla="*/ f67 f34 1"/>
              <a:gd name="f83" fmla="*/ f69 f33 1"/>
              <a:gd name="f84" fmla="*/ f70 f34 1"/>
              <a:gd name="f85" fmla="*/ f71 f33 1"/>
              <a:gd name="f86" fmla="*/ f72 f34 1"/>
              <a:gd name="f87" fmla="*/ f73 f33 1"/>
              <a:gd name="f88" fmla="*/ f74 f34 1"/>
              <a:gd name="f89" fmla="*/ f75 f33 1"/>
              <a:gd name="f90" fmla="*/ f76 f34 1"/>
              <a:gd name="f91" fmla="*/ f77 f33 1"/>
              <a:gd name="f92" fmla="*/ f78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3" y="f84"/>
              </a:cxn>
              <a:cxn ang="f54">
                <a:pos x="f85" y="f86"/>
              </a:cxn>
              <a:cxn ang="f54">
                <a:pos x="f87" y="f88"/>
              </a:cxn>
              <a:cxn ang="f54">
                <a:pos x="f89" y="f90"/>
              </a:cxn>
              <a:cxn ang="f54">
                <a:pos x="f91" y="f92"/>
              </a:cxn>
              <a:cxn ang="f54">
                <a:pos x="f83" y="f84"/>
              </a:cxn>
            </a:cxnLst>
            <a:rect l="f79" t="f82" r="f80" b="f81"/>
            <a:pathLst>
              <a:path w="128" h="90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5" y="f16"/>
                  <a:pt x="f17" y="f7"/>
                </a:cubicBezTo>
                <a:cubicBezTo>
                  <a:pt x="f18" y="f19"/>
                  <a:pt x="f20" y="f21"/>
                  <a:pt x="f5" y="f22"/>
                </a:cubicBezTo>
                <a:cubicBezTo>
                  <a:pt x="f23" y="f24"/>
                  <a:pt x="f25" y="f26"/>
                  <a:pt x="f27" y="f5"/>
                </a:cubicBezTo>
                <a:cubicBezTo>
                  <a:pt x="f28" y="f29"/>
                  <a:pt x="f30" y="f31"/>
                  <a:pt x="f6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5" name="Freeform 37">
            <a:extLst>
              <a:ext uri="{FF2B5EF4-FFF2-40B4-BE49-F238E27FC236}">
                <a16:creationId xmlns:a16="http://schemas.microsoft.com/office/drawing/2014/main" id="{16CCDD2D-48D1-0EA4-7097-687CF38162FF}"/>
              </a:ext>
            </a:extLst>
          </p:cNvPr>
          <p:cNvSpPr/>
          <p:nvPr/>
        </p:nvSpPr>
        <p:spPr>
          <a:xfrm>
            <a:off x="4598983" y="1387473"/>
            <a:ext cx="153984" cy="1539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3"/>
              <a:gd name="f7" fmla="val 36"/>
              <a:gd name="f8" fmla="val 92"/>
              <a:gd name="f9" fmla="val 54"/>
              <a:gd name="f10" fmla="val 83"/>
              <a:gd name="f11" fmla="val 73"/>
              <a:gd name="f12" fmla="val 64"/>
              <a:gd name="f13" fmla="val 86"/>
              <a:gd name="f14" fmla="val 44"/>
              <a:gd name="f15" fmla="val 34"/>
              <a:gd name="f16" fmla="val 87"/>
              <a:gd name="f17" fmla="val 14"/>
              <a:gd name="f18" fmla="val 76"/>
              <a:gd name="f19" fmla="val 47"/>
              <a:gd name="f20" fmla="val 3"/>
              <a:gd name="f21" fmla="val 25"/>
              <a:gd name="f22" fmla="val 4"/>
              <a:gd name="f23" fmla="val 13"/>
              <a:gd name="f24" fmla="val 28"/>
              <a:gd name="f25" fmla="val 2"/>
              <a:gd name="f26" fmla="val 42"/>
              <a:gd name="f27" fmla="val 56"/>
              <a:gd name="f28" fmla="val 1"/>
              <a:gd name="f29" fmla="val 70"/>
              <a:gd name="f30" fmla="val 5"/>
              <a:gd name="f31" fmla="+- 0 0 -90"/>
              <a:gd name="f32" fmla="*/ f3 1 93"/>
              <a:gd name="f33" fmla="*/ f4 1 93"/>
              <a:gd name="f34" fmla="val f5"/>
              <a:gd name="f35" fmla="val f6"/>
              <a:gd name="f36" fmla="*/ f31 f0 1"/>
              <a:gd name="f37" fmla="+- f35 0 f34"/>
              <a:gd name="f38" fmla="*/ f36 1 f2"/>
              <a:gd name="f39" fmla="*/ f37 1 93"/>
              <a:gd name="f40" fmla="*/ 93 f37 1"/>
              <a:gd name="f41" fmla="*/ 36 f37 1"/>
              <a:gd name="f42" fmla="*/ 64 f37 1"/>
              <a:gd name="f43" fmla="*/ 86 f37 1"/>
              <a:gd name="f44" fmla="*/ 34 f37 1"/>
              <a:gd name="f45" fmla="*/ 87 f37 1"/>
              <a:gd name="f46" fmla="*/ 3 f37 1"/>
              <a:gd name="f47" fmla="*/ 25 f37 1"/>
              <a:gd name="f48" fmla="*/ 28 f37 1"/>
              <a:gd name="f49" fmla="*/ 2 f37 1"/>
              <a:gd name="f50" fmla="*/ 70 f37 1"/>
              <a:gd name="f51" fmla="+- f38 0 f1"/>
              <a:gd name="f52" fmla="*/ f40 1 93"/>
              <a:gd name="f53" fmla="*/ f41 1 93"/>
              <a:gd name="f54" fmla="*/ f42 1 93"/>
              <a:gd name="f55" fmla="*/ f43 1 93"/>
              <a:gd name="f56" fmla="*/ f44 1 93"/>
              <a:gd name="f57" fmla="*/ f45 1 93"/>
              <a:gd name="f58" fmla="*/ f46 1 93"/>
              <a:gd name="f59" fmla="*/ f47 1 93"/>
              <a:gd name="f60" fmla="*/ f48 1 93"/>
              <a:gd name="f61" fmla="*/ f49 1 93"/>
              <a:gd name="f62" fmla="*/ f50 1 93"/>
              <a:gd name="f63" fmla="*/ 0 1 f39"/>
              <a:gd name="f64" fmla="*/ f35 1 f39"/>
              <a:gd name="f65" fmla="*/ f52 1 f39"/>
              <a:gd name="f66" fmla="*/ f53 1 f39"/>
              <a:gd name="f67" fmla="*/ f54 1 f39"/>
              <a:gd name="f68" fmla="*/ f55 1 f39"/>
              <a:gd name="f69" fmla="*/ f56 1 f39"/>
              <a:gd name="f70" fmla="*/ f57 1 f39"/>
              <a:gd name="f71" fmla="*/ f58 1 f39"/>
              <a:gd name="f72" fmla="*/ f59 1 f39"/>
              <a:gd name="f73" fmla="*/ f60 1 f39"/>
              <a:gd name="f74" fmla="*/ f61 1 f39"/>
              <a:gd name="f75" fmla="*/ f62 1 f39"/>
              <a:gd name="f76" fmla="*/ f63 f32 1"/>
              <a:gd name="f77" fmla="*/ f64 f32 1"/>
              <a:gd name="f78" fmla="*/ f64 f33 1"/>
              <a:gd name="f79" fmla="*/ f63 f33 1"/>
              <a:gd name="f80" fmla="*/ f65 f32 1"/>
              <a:gd name="f81" fmla="*/ f66 f33 1"/>
              <a:gd name="f82" fmla="*/ f67 f32 1"/>
              <a:gd name="f83" fmla="*/ f68 f33 1"/>
              <a:gd name="f84" fmla="*/ f69 f32 1"/>
              <a:gd name="f85" fmla="*/ f70 f33 1"/>
              <a:gd name="f86" fmla="*/ f71 f32 1"/>
              <a:gd name="f87" fmla="*/ f72 f33 1"/>
              <a:gd name="f88" fmla="*/ f73 f32 1"/>
              <a:gd name="f89" fmla="*/ f74 f33 1"/>
              <a:gd name="f90" fmla="*/ f75 f32 1"/>
              <a:gd name="f91" fmla="*/ f71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0" y="f81"/>
              </a:cxn>
              <a:cxn ang="f51">
                <a:pos x="f82" y="f83"/>
              </a:cxn>
              <a:cxn ang="f51">
                <a:pos x="f84" y="f85"/>
              </a:cxn>
              <a:cxn ang="f51">
                <a:pos x="f86" y="f87"/>
              </a:cxn>
              <a:cxn ang="f51">
                <a:pos x="f88" y="f89"/>
              </a:cxn>
              <a:cxn ang="f51">
                <a:pos x="f90" y="f91"/>
              </a:cxn>
              <a:cxn ang="f51">
                <a:pos x="f80" y="f81"/>
              </a:cxn>
            </a:cxnLst>
            <a:rect l="f76" t="f79" r="f77" b="f78"/>
            <a:pathLst>
              <a:path w="93" h="93">
                <a:moveTo>
                  <a:pt x="f6" y="f7"/>
                </a:moveTo>
                <a:cubicBezTo>
                  <a:pt x="f8" y="f9"/>
                  <a:pt x="f10" y="f11"/>
                  <a:pt x="f12" y="f13"/>
                </a:cubicBezTo>
                <a:cubicBezTo>
                  <a:pt x="f9" y="f8"/>
                  <a:pt x="f14" y="f6"/>
                  <a:pt x="f15" y="f16"/>
                </a:cubicBezTo>
                <a:cubicBezTo>
                  <a:pt x="f17" y="f18"/>
                  <a:pt x="f5" y="f19"/>
                  <a:pt x="f20" y="f21"/>
                </a:cubicBezTo>
                <a:cubicBezTo>
                  <a:pt x="f22" y="f23"/>
                  <a:pt x="f23" y="f22"/>
                  <a:pt x="f24" y="f25"/>
                </a:cubicBezTo>
                <a:cubicBezTo>
                  <a:pt x="f26" y="f5"/>
                  <a:pt x="f27" y="f28"/>
                  <a:pt x="f29" y="f20"/>
                </a:cubicBezTo>
                <a:cubicBezTo>
                  <a:pt x="f16" y="f30"/>
                  <a:pt x="f6" y="f17"/>
                  <a:pt x="f6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6" name="Freeform 38">
            <a:extLst>
              <a:ext uri="{FF2B5EF4-FFF2-40B4-BE49-F238E27FC236}">
                <a16:creationId xmlns:a16="http://schemas.microsoft.com/office/drawing/2014/main" id="{C0D5DE46-4150-2099-FB7E-9E094CE410AD}"/>
              </a:ext>
            </a:extLst>
          </p:cNvPr>
          <p:cNvSpPr/>
          <p:nvPr/>
        </p:nvSpPr>
        <p:spPr>
          <a:xfrm>
            <a:off x="4641851" y="1657350"/>
            <a:ext cx="69851" cy="682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2"/>
              <a:gd name="f7" fmla="val 41"/>
              <a:gd name="f8" fmla="val 22"/>
              <a:gd name="f9" fmla="val 33"/>
              <a:gd name="f10" fmla="val 9"/>
              <a:gd name="f11" fmla="val 21"/>
              <a:gd name="f12" fmla="val 32"/>
              <a:gd name="f13" fmla="val 31"/>
              <a:gd name="f14" fmla="val 1"/>
              <a:gd name="f15" fmla="val 19"/>
              <a:gd name="f16" fmla="val 8"/>
              <a:gd name="f17" fmla="val 10"/>
              <a:gd name="f18" fmla="+- 0 0 -90"/>
              <a:gd name="f19" fmla="*/ f3 1 42"/>
              <a:gd name="f20" fmla="*/ f4 1 41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42"/>
              <a:gd name="f29" fmla="*/ f25 1 41"/>
              <a:gd name="f30" fmla="*/ 22 f26 1"/>
              <a:gd name="f31" fmla="*/ 0 f25 1"/>
              <a:gd name="f32" fmla="*/ 41 f26 1"/>
              <a:gd name="f33" fmla="*/ 21 f25 1"/>
              <a:gd name="f34" fmla="*/ 21 f26 1"/>
              <a:gd name="f35" fmla="*/ 41 f25 1"/>
              <a:gd name="f36" fmla="*/ 1 f26 1"/>
              <a:gd name="f37" fmla="*/ 19 f25 1"/>
              <a:gd name="f38" fmla="+- f27 0 f1"/>
              <a:gd name="f39" fmla="*/ f30 1 42"/>
              <a:gd name="f40" fmla="*/ f31 1 41"/>
              <a:gd name="f41" fmla="*/ f32 1 42"/>
              <a:gd name="f42" fmla="*/ f33 1 41"/>
              <a:gd name="f43" fmla="*/ f34 1 42"/>
              <a:gd name="f44" fmla="*/ f35 1 41"/>
              <a:gd name="f45" fmla="*/ f36 1 42"/>
              <a:gd name="f46" fmla="*/ f37 1 41"/>
              <a:gd name="f47" fmla="*/ 0 1 f28"/>
              <a:gd name="f48" fmla="*/ f22 1 f28"/>
              <a:gd name="f49" fmla="*/ 0 1 f29"/>
              <a:gd name="f50" fmla="*/ f23 1 f29"/>
              <a:gd name="f51" fmla="*/ f39 1 f28"/>
              <a:gd name="f52" fmla="*/ f40 1 f29"/>
              <a:gd name="f53" fmla="*/ f41 1 f28"/>
              <a:gd name="f54" fmla="*/ f42 1 f29"/>
              <a:gd name="f55" fmla="*/ f43 1 f28"/>
              <a:gd name="f56" fmla="*/ f44 1 f29"/>
              <a:gd name="f57" fmla="*/ f45 1 f28"/>
              <a:gd name="f58" fmla="*/ f46 1 f29"/>
              <a:gd name="f59" fmla="*/ f47 f19 1"/>
              <a:gd name="f60" fmla="*/ f48 f19 1"/>
              <a:gd name="f61" fmla="*/ f50 f20 1"/>
              <a:gd name="f62" fmla="*/ f49 f20 1"/>
              <a:gd name="f63" fmla="*/ f51 f19 1"/>
              <a:gd name="f64" fmla="*/ f52 f20 1"/>
              <a:gd name="f65" fmla="*/ f53 f19 1"/>
              <a:gd name="f66" fmla="*/ f54 f20 1"/>
              <a:gd name="f67" fmla="*/ f55 f19 1"/>
              <a:gd name="f68" fmla="*/ f56 f20 1"/>
              <a:gd name="f69" fmla="*/ f57 f19 1"/>
              <a:gd name="f70" fmla="*/ f58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63" y="f64"/>
              </a:cxn>
              <a:cxn ang="f38">
                <a:pos x="f65" y="f66"/>
              </a:cxn>
              <a:cxn ang="f38">
                <a:pos x="f67" y="f68"/>
              </a:cxn>
              <a:cxn ang="f38">
                <a:pos x="f69" y="f70"/>
              </a:cxn>
              <a:cxn ang="f38">
                <a:pos x="f63" y="f64"/>
              </a:cxn>
            </a:cxnLst>
            <a:rect l="f59" t="f62" r="f60" b="f61"/>
            <a:pathLst>
              <a:path w="42" h="41">
                <a:moveTo>
                  <a:pt x="f8" y="f5"/>
                </a:moveTo>
                <a:cubicBezTo>
                  <a:pt x="f9" y="f5"/>
                  <a:pt x="f6" y="f10"/>
                  <a:pt x="f7" y="f11"/>
                </a:cubicBezTo>
                <a:cubicBezTo>
                  <a:pt x="f7" y="f12"/>
                  <a:pt x="f12" y="f7"/>
                  <a:pt x="f11" y="f7"/>
                </a:cubicBezTo>
                <a:cubicBezTo>
                  <a:pt x="f10" y="f7"/>
                  <a:pt x="f5" y="f13"/>
                  <a:pt x="f14" y="f15"/>
                </a:cubicBezTo>
                <a:cubicBezTo>
                  <a:pt x="f14" y="f16"/>
                  <a:pt x="f17" y="f5"/>
                  <a:pt x="f8" y="f5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7" name="Freeform 39">
            <a:extLst>
              <a:ext uri="{FF2B5EF4-FFF2-40B4-BE49-F238E27FC236}">
                <a16:creationId xmlns:a16="http://schemas.microsoft.com/office/drawing/2014/main" id="{3739DE37-CA7F-7B86-9041-41DFCFB99A01}"/>
              </a:ext>
            </a:extLst>
          </p:cNvPr>
          <p:cNvSpPr/>
          <p:nvPr/>
        </p:nvSpPr>
        <p:spPr>
          <a:xfrm>
            <a:off x="4908554" y="1150936"/>
            <a:ext cx="214317" cy="21272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0"/>
              <a:gd name="f7" fmla="val 129"/>
              <a:gd name="f8" fmla="val 64"/>
              <a:gd name="f9" fmla="val 128"/>
              <a:gd name="f10" fmla="val 28"/>
              <a:gd name="f11" fmla="val 100"/>
              <a:gd name="f12" fmla="val 29"/>
              <a:gd name="f13" fmla="val 65"/>
              <a:gd name="f14" fmla="val 101"/>
              <a:gd name="f15" fmla="val 40"/>
              <a:gd name="f16" fmla="val 59"/>
              <a:gd name="f17" fmla="val 49"/>
              <a:gd name="f18" fmla="val 56"/>
              <a:gd name="f19" fmla="val 52"/>
              <a:gd name="f20" fmla="val 44"/>
              <a:gd name="f21" fmla="val 35"/>
              <a:gd name="f22" fmla="val 48"/>
              <a:gd name="f23" fmla="val 39"/>
              <a:gd name="f24" fmla="val 31"/>
              <a:gd name="f25" fmla="val 24"/>
              <a:gd name="f26" fmla="val 36"/>
              <a:gd name="f27" fmla="val 32"/>
              <a:gd name="f28" fmla="val 60"/>
              <a:gd name="f29" fmla="+- 0 0 -90"/>
              <a:gd name="f30" fmla="*/ f3 1 130"/>
              <a:gd name="f31" fmla="*/ f4 1 129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130"/>
              <a:gd name="f40" fmla="*/ f36 1 129"/>
              <a:gd name="f41" fmla="*/ 64 f37 1"/>
              <a:gd name="f42" fmla="*/ 128 f36 1"/>
              <a:gd name="f43" fmla="*/ 0 f37 1"/>
              <a:gd name="f44" fmla="*/ 64 f36 1"/>
              <a:gd name="f45" fmla="*/ 65 f37 1"/>
              <a:gd name="f46" fmla="*/ 0 f36 1"/>
              <a:gd name="f47" fmla="*/ 130 f37 1"/>
              <a:gd name="f48" fmla="*/ 65 f36 1"/>
              <a:gd name="f49" fmla="*/ 40 f37 1"/>
              <a:gd name="f50" fmla="*/ 59 f36 1"/>
              <a:gd name="f51" fmla="*/ 56 f37 1"/>
              <a:gd name="f52" fmla="*/ 44 f36 1"/>
              <a:gd name="f53" fmla="*/ 39 f37 1"/>
              <a:gd name="f54" fmla="*/ 28 f36 1"/>
              <a:gd name="f55" fmla="*/ 24 f37 1"/>
              <a:gd name="f56" fmla="+- f38 0 f1"/>
              <a:gd name="f57" fmla="*/ f41 1 130"/>
              <a:gd name="f58" fmla="*/ f42 1 129"/>
              <a:gd name="f59" fmla="*/ f43 1 130"/>
              <a:gd name="f60" fmla="*/ f44 1 129"/>
              <a:gd name="f61" fmla="*/ f45 1 130"/>
              <a:gd name="f62" fmla="*/ f46 1 129"/>
              <a:gd name="f63" fmla="*/ f47 1 130"/>
              <a:gd name="f64" fmla="*/ f48 1 129"/>
              <a:gd name="f65" fmla="*/ f49 1 130"/>
              <a:gd name="f66" fmla="*/ f50 1 129"/>
              <a:gd name="f67" fmla="*/ f51 1 130"/>
              <a:gd name="f68" fmla="*/ f52 1 129"/>
              <a:gd name="f69" fmla="*/ f53 1 130"/>
              <a:gd name="f70" fmla="*/ f54 1 129"/>
              <a:gd name="f71" fmla="*/ f55 1 130"/>
              <a:gd name="f72" fmla="*/ 0 1 f39"/>
              <a:gd name="f73" fmla="*/ f33 1 f39"/>
              <a:gd name="f74" fmla="*/ 0 1 f40"/>
              <a:gd name="f75" fmla="*/ f34 1 f40"/>
              <a:gd name="f76" fmla="*/ f57 1 f39"/>
              <a:gd name="f77" fmla="*/ f58 1 f40"/>
              <a:gd name="f78" fmla="*/ f59 1 f39"/>
              <a:gd name="f79" fmla="*/ f60 1 f40"/>
              <a:gd name="f80" fmla="*/ f61 1 f39"/>
              <a:gd name="f81" fmla="*/ f62 1 f40"/>
              <a:gd name="f82" fmla="*/ f63 1 f39"/>
              <a:gd name="f83" fmla="*/ f64 1 f40"/>
              <a:gd name="f84" fmla="*/ f65 1 f39"/>
              <a:gd name="f85" fmla="*/ f66 1 f40"/>
              <a:gd name="f86" fmla="*/ f67 1 f39"/>
              <a:gd name="f87" fmla="*/ f68 1 f40"/>
              <a:gd name="f88" fmla="*/ f69 1 f39"/>
              <a:gd name="f89" fmla="*/ f70 1 f40"/>
              <a:gd name="f90" fmla="*/ f71 1 f39"/>
              <a:gd name="f91" fmla="*/ f72 f30 1"/>
              <a:gd name="f92" fmla="*/ f73 f30 1"/>
              <a:gd name="f93" fmla="*/ f75 f31 1"/>
              <a:gd name="f94" fmla="*/ f74 f31 1"/>
              <a:gd name="f95" fmla="*/ f76 f30 1"/>
              <a:gd name="f96" fmla="*/ f77 f31 1"/>
              <a:gd name="f97" fmla="*/ f78 f30 1"/>
              <a:gd name="f98" fmla="*/ f79 f31 1"/>
              <a:gd name="f99" fmla="*/ f80 f30 1"/>
              <a:gd name="f100" fmla="*/ f81 f31 1"/>
              <a:gd name="f101" fmla="*/ f82 f30 1"/>
              <a:gd name="f102" fmla="*/ f83 f31 1"/>
              <a:gd name="f103" fmla="*/ f84 f30 1"/>
              <a:gd name="f104" fmla="*/ f85 f31 1"/>
              <a:gd name="f105" fmla="*/ f86 f30 1"/>
              <a:gd name="f106" fmla="*/ f87 f31 1"/>
              <a:gd name="f107" fmla="*/ f88 f30 1"/>
              <a:gd name="f108" fmla="*/ f89 f31 1"/>
              <a:gd name="f109" fmla="*/ f90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95" y="f96"/>
              </a:cxn>
              <a:cxn ang="f56">
                <a:pos x="f97" y="f98"/>
              </a:cxn>
              <a:cxn ang="f56">
                <a:pos x="f99" y="f100"/>
              </a:cxn>
              <a:cxn ang="f56">
                <a:pos x="f101" y="f102"/>
              </a:cxn>
              <a:cxn ang="f56">
                <a:pos x="f95" y="f96"/>
              </a:cxn>
              <a:cxn ang="f56">
                <a:pos x="f103" y="f104"/>
              </a:cxn>
              <a:cxn ang="f56">
                <a:pos x="f105" y="f106"/>
              </a:cxn>
              <a:cxn ang="f56">
                <a:pos x="f107" y="f108"/>
              </a:cxn>
              <a:cxn ang="f56">
                <a:pos x="f109" y="f106"/>
              </a:cxn>
              <a:cxn ang="f56">
                <a:pos x="f103" y="f104"/>
              </a:cxn>
            </a:cxnLst>
            <a:rect l="f91" t="f94" r="f92" b="f93"/>
            <a:pathLst>
              <a:path w="130" h="129">
                <a:moveTo>
                  <a:pt x="f8" y="f9"/>
                </a:moveTo>
                <a:cubicBezTo>
                  <a:pt x="f10" y="f9"/>
                  <a:pt x="f5" y="f11"/>
                  <a:pt x="f5" y="f8"/>
                </a:cubicBezTo>
                <a:cubicBezTo>
                  <a:pt x="f5" y="f10"/>
                  <a:pt x="f12" y="f5"/>
                  <a:pt x="f13" y="f5"/>
                </a:cubicBezTo>
                <a:cubicBezTo>
                  <a:pt x="f14" y="f5"/>
                  <a:pt x="f6" y="f12"/>
                  <a:pt x="f6" y="f13"/>
                </a:cubicBezTo>
                <a:cubicBezTo>
                  <a:pt x="f7" y="f14"/>
                  <a:pt x="f14" y="f7"/>
                  <a:pt x="f8" y="f9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22" y="f10"/>
                  <a:pt x="f23" y="f10"/>
                </a:cubicBezTo>
                <a:cubicBezTo>
                  <a:pt x="f24" y="f10"/>
                  <a:pt x="f25" y="f26"/>
                  <a:pt x="f25" y="f20"/>
                </a:cubicBezTo>
                <a:cubicBezTo>
                  <a:pt x="f25" y="f19"/>
                  <a:pt x="f27" y="f28"/>
                  <a:pt x="f15" y="f16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8" name="Freeform 40">
            <a:extLst>
              <a:ext uri="{FF2B5EF4-FFF2-40B4-BE49-F238E27FC236}">
                <a16:creationId xmlns:a16="http://schemas.microsoft.com/office/drawing/2014/main" id="{4163952B-080E-B3C3-ED7B-3AD563B9B5C0}"/>
              </a:ext>
            </a:extLst>
          </p:cNvPr>
          <p:cNvSpPr/>
          <p:nvPr/>
        </p:nvSpPr>
        <p:spPr>
          <a:xfrm>
            <a:off x="4214817" y="1157292"/>
            <a:ext cx="214317" cy="2158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0"/>
              <a:gd name="f7" fmla="val 65"/>
              <a:gd name="f8" fmla="val 29"/>
              <a:gd name="f9" fmla="val 28"/>
              <a:gd name="f10" fmla="val 64"/>
              <a:gd name="f11" fmla="val 100"/>
              <a:gd name="f12" fmla="val 101"/>
              <a:gd name="f13" fmla="val 129"/>
              <a:gd name="f14" fmla="val 66"/>
              <a:gd name="f15" fmla="val 102"/>
              <a:gd name="f16" fmla="val 40"/>
              <a:gd name="f17" fmla="val 31"/>
              <a:gd name="f18" fmla="val 24"/>
              <a:gd name="f19" fmla="val 35"/>
              <a:gd name="f20" fmla="val 44"/>
              <a:gd name="f21" fmla="val 23"/>
              <a:gd name="f22" fmla="val 53"/>
              <a:gd name="f23" fmla="val 60"/>
              <a:gd name="f24" fmla="val 48"/>
              <a:gd name="f25" fmla="val 55"/>
              <a:gd name="f26" fmla="val 45"/>
              <a:gd name="f27" fmla="val 36"/>
              <a:gd name="f28" fmla="val 49"/>
              <a:gd name="f29" fmla="+- 0 0 -90"/>
              <a:gd name="f30" fmla="*/ f3 1 130"/>
              <a:gd name="f31" fmla="*/ f4 1 130"/>
              <a:gd name="f32" fmla="val f5"/>
              <a:gd name="f33" fmla="val f6"/>
              <a:gd name="f34" fmla="*/ f29 f0 1"/>
              <a:gd name="f35" fmla="+- f33 0 f32"/>
              <a:gd name="f36" fmla="*/ f34 1 f2"/>
              <a:gd name="f37" fmla="*/ f35 1 130"/>
              <a:gd name="f38" fmla="*/ 0 f35 1"/>
              <a:gd name="f39" fmla="*/ 65 f35 1"/>
              <a:gd name="f40" fmla="*/ 64 f35 1"/>
              <a:gd name="f41" fmla="*/ 130 f35 1"/>
              <a:gd name="f42" fmla="*/ 66 f35 1"/>
              <a:gd name="f43" fmla="*/ 40 f35 1"/>
              <a:gd name="f44" fmla="*/ 29 f35 1"/>
              <a:gd name="f45" fmla="*/ 24 f35 1"/>
              <a:gd name="f46" fmla="*/ 44 f35 1"/>
              <a:gd name="f47" fmla="*/ 60 f35 1"/>
              <a:gd name="f48" fmla="*/ 55 f35 1"/>
              <a:gd name="f49" fmla="*/ 45 f35 1"/>
              <a:gd name="f50" fmla="+- f36 0 f1"/>
              <a:gd name="f51" fmla="*/ f38 1 130"/>
              <a:gd name="f52" fmla="*/ f39 1 130"/>
              <a:gd name="f53" fmla="*/ f40 1 130"/>
              <a:gd name="f54" fmla="*/ f41 1 130"/>
              <a:gd name="f55" fmla="*/ f42 1 130"/>
              <a:gd name="f56" fmla="*/ f43 1 130"/>
              <a:gd name="f57" fmla="*/ f44 1 130"/>
              <a:gd name="f58" fmla="*/ f45 1 130"/>
              <a:gd name="f59" fmla="*/ f46 1 130"/>
              <a:gd name="f60" fmla="*/ f47 1 130"/>
              <a:gd name="f61" fmla="*/ f48 1 130"/>
              <a:gd name="f62" fmla="*/ f49 1 130"/>
              <a:gd name="f63" fmla="*/ 0 1 f37"/>
              <a:gd name="f64" fmla="*/ f33 1 f37"/>
              <a:gd name="f65" fmla="*/ f51 1 f37"/>
              <a:gd name="f66" fmla="*/ f52 1 f37"/>
              <a:gd name="f67" fmla="*/ f53 1 f37"/>
              <a:gd name="f68" fmla="*/ f54 1 f37"/>
              <a:gd name="f69" fmla="*/ f55 1 f37"/>
              <a:gd name="f70" fmla="*/ f56 1 f37"/>
              <a:gd name="f71" fmla="*/ f57 1 f37"/>
              <a:gd name="f72" fmla="*/ f58 1 f37"/>
              <a:gd name="f73" fmla="*/ f59 1 f37"/>
              <a:gd name="f74" fmla="*/ f60 1 f37"/>
              <a:gd name="f75" fmla="*/ f61 1 f37"/>
              <a:gd name="f76" fmla="*/ f62 1 f37"/>
              <a:gd name="f77" fmla="*/ f63 f30 1"/>
              <a:gd name="f78" fmla="*/ f64 f30 1"/>
              <a:gd name="f79" fmla="*/ f64 f31 1"/>
              <a:gd name="f80" fmla="*/ f63 f31 1"/>
              <a:gd name="f81" fmla="*/ f65 f30 1"/>
              <a:gd name="f82" fmla="*/ f66 f31 1"/>
              <a:gd name="f83" fmla="*/ f67 f30 1"/>
              <a:gd name="f84" fmla="*/ f65 f31 1"/>
              <a:gd name="f85" fmla="*/ f68 f30 1"/>
              <a:gd name="f86" fmla="*/ f67 f31 1"/>
              <a:gd name="f87" fmla="*/ f69 f30 1"/>
              <a:gd name="f88" fmla="*/ f68 f31 1"/>
              <a:gd name="f89" fmla="*/ f70 f30 1"/>
              <a:gd name="f90" fmla="*/ f71 f31 1"/>
              <a:gd name="f91" fmla="*/ f72 f30 1"/>
              <a:gd name="f92" fmla="*/ f73 f31 1"/>
              <a:gd name="f93" fmla="*/ f74 f31 1"/>
              <a:gd name="f94" fmla="*/ f75 f30 1"/>
              <a:gd name="f95" fmla="*/ f76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81" y="f82"/>
              </a:cxn>
              <a:cxn ang="f50">
                <a:pos x="f83" y="f84"/>
              </a:cxn>
              <a:cxn ang="f50">
                <a:pos x="f85" y="f86"/>
              </a:cxn>
              <a:cxn ang="f50">
                <a:pos x="f87" y="f88"/>
              </a:cxn>
              <a:cxn ang="f50">
                <a:pos x="f81" y="f82"/>
              </a:cxn>
              <a:cxn ang="f50">
                <a:pos x="f89" y="f90"/>
              </a:cxn>
              <a:cxn ang="f50">
                <a:pos x="f91" y="f92"/>
              </a:cxn>
              <a:cxn ang="f50">
                <a:pos x="f89" y="f93"/>
              </a:cxn>
              <a:cxn ang="f50">
                <a:pos x="f94" y="f95"/>
              </a:cxn>
              <a:cxn ang="f50">
                <a:pos x="f89" y="f90"/>
              </a:cxn>
            </a:cxnLst>
            <a:rect l="f77" t="f80" r="f78" b="f79"/>
            <a:pathLst>
              <a:path w="130" h="130">
                <a:moveTo>
                  <a:pt x="f5" y="f7"/>
                </a:moveTo>
                <a:cubicBezTo>
                  <a:pt x="f5" y="f8"/>
                  <a:pt x="f9" y="f5"/>
                  <a:pt x="f10" y="f5"/>
                </a:cubicBezTo>
                <a:cubicBezTo>
                  <a:pt x="f11" y="f5"/>
                  <a:pt x="f6" y="f8"/>
                  <a:pt x="f6" y="f10"/>
                </a:cubicBezTo>
                <a:cubicBezTo>
                  <a:pt x="f6" y="f11"/>
                  <a:pt x="f12" y="f13"/>
                  <a:pt x="f14" y="f6"/>
                </a:cubicBezTo>
                <a:cubicBezTo>
                  <a:pt x="f8" y="f6"/>
                  <a:pt x="f5" y="f15"/>
                  <a:pt x="f5" y="f7"/>
                </a:cubicBezTo>
                <a:close/>
                <a:moveTo>
                  <a:pt x="f16" y="f8"/>
                </a:moveTo>
                <a:cubicBezTo>
                  <a:pt x="f17" y="f8"/>
                  <a:pt x="f18" y="f19"/>
                  <a:pt x="f18" y="f20"/>
                </a:cubicBezTo>
                <a:cubicBezTo>
                  <a:pt x="f21" y="f22"/>
                  <a:pt x="f17" y="f23"/>
                  <a:pt x="f16" y="f23"/>
                </a:cubicBezTo>
                <a:cubicBezTo>
                  <a:pt x="f24" y="f23"/>
                  <a:pt x="f25" y="f22"/>
                  <a:pt x="f25" y="f26"/>
                </a:cubicBezTo>
                <a:cubicBezTo>
                  <a:pt x="f25" y="f27"/>
                  <a:pt x="f28" y="f8"/>
                  <a:pt x="f16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9" name="Freeform 41">
            <a:extLst>
              <a:ext uri="{FF2B5EF4-FFF2-40B4-BE49-F238E27FC236}">
                <a16:creationId xmlns:a16="http://schemas.microsoft.com/office/drawing/2014/main" id="{4525F72B-5DA7-35E8-DC0E-A99E06C54AEF}"/>
              </a:ext>
            </a:extLst>
          </p:cNvPr>
          <p:cNvSpPr/>
          <p:nvPr/>
        </p:nvSpPr>
        <p:spPr>
          <a:xfrm>
            <a:off x="5797552" y="2901948"/>
            <a:ext cx="292095" cy="2667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7"/>
              <a:gd name="f7" fmla="val 161"/>
              <a:gd name="f8" fmla="val 80"/>
              <a:gd name="f9" fmla="val 68"/>
              <a:gd name="f10" fmla="val 158"/>
              <a:gd name="f11" fmla="val 55"/>
              <a:gd name="f12" fmla="val 156"/>
              <a:gd name="f13" fmla="val 43"/>
              <a:gd name="f14" fmla="val 152"/>
              <a:gd name="f15" fmla="val 13"/>
              <a:gd name="f16" fmla="val 142"/>
              <a:gd name="f17" fmla="val 115"/>
              <a:gd name="f18" fmla="val 10"/>
              <a:gd name="f19" fmla="val 85"/>
              <a:gd name="f20" fmla="val 22"/>
              <a:gd name="f21" fmla="val 51"/>
              <a:gd name="f22" fmla="val 45"/>
              <a:gd name="f23" fmla="val 26"/>
              <a:gd name="f24" fmla="val 78"/>
              <a:gd name="f25" fmla="val 12"/>
              <a:gd name="f26" fmla="val 107"/>
              <a:gd name="f27" fmla="val 132"/>
              <a:gd name="f28" fmla="val 5"/>
              <a:gd name="f29" fmla="val 153"/>
              <a:gd name="f30" fmla="val 29"/>
              <a:gd name="f31" fmla="val 168"/>
              <a:gd name="f32" fmla="val 176"/>
              <a:gd name="f33" fmla="val 65"/>
              <a:gd name="f34" fmla="val 87"/>
              <a:gd name="f35" fmla="val 162"/>
              <a:gd name="f36" fmla="val 133"/>
              <a:gd name="f37" fmla="val 139"/>
              <a:gd name="f38" fmla="val 145"/>
              <a:gd name="f39" fmla="val 121"/>
              <a:gd name="f40" fmla="val 155"/>
              <a:gd name="f41" fmla="val 101"/>
              <a:gd name="f42" fmla="val 159"/>
              <a:gd name="f43" fmla="+- 0 0 -90"/>
              <a:gd name="f44" fmla="*/ f3 1 177"/>
              <a:gd name="f45" fmla="*/ f4 1 161"/>
              <a:gd name="f46" fmla="val f5"/>
              <a:gd name="f47" fmla="val f6"/>
              <a:gd name="f48" fmla="val f7"/>
              <a:gd name="f49" fmla="*/ f43 f0 1"/>
              <a:gd name="f50" fmla="+- f48 0 f46"/>
              <a:gd name="f51" fmla="+- f47 0 f46"/>
              <a:gd name="f52" fmla="*/ f49 1 f2"/>
              <a:gd name="f53" fmla="*/ f51 1 177"/>
              <a:gd name="f54" fmla="*/ f50 1 161"/>
              <a:gd name="f55" fmla="*/ 80 f51 1"/>
              <a:gd name="f56" fmla="*/ 161 f50 1"/>
              <a:gd name="f57" fmla="*/ 43 f51 1"/>
              <a:gd name="f58" fmla="*/ 152 f50 1"/>
              <a:gd name="f59" fmla="*/ 10 f51 1"/>
              <a:gd name="f60" fmla="*/ 85 f50 1"/>
              <a:gd name="f61" fmla="*/ 78 f51 1"/>
              <a:gd name="f62" fmla="*/ 12 f50 1"/>
              <a:gd name="f63" fmla="*/ 153 f51 1"/>
              <a:gd name="f64" fmla="*/ 29 f50 1"/>
              <a:gd name="f65" fmla="*/ 177 f51 1"/>
              <a:gd name="f66" fmla="*/ 87 f50 1"/>
              <a:gd name="f67" fmla="*/ 139 f51 1"/>
              <a:gd name="f68" fmla="*/ 145 f50 1"/>
              <a:gd name="f69" fmla="+- f52 0 f1"/>
              <a:gd name="f70" fmla="*/ f55 1 177"/>
              <a:gd name="f71" fmla="*/ f56 1 161"/>
              <a:gd name="f72" fmla="*/ f57 1 177"/>
              <a:gd name="f73" fmla="*/ f58 1 161"/>
              <a:gd name="f74" fmla="*/ f59 1 177"/>
              <a:gd name="f75" fmla="*/ f60 1 161"/>
              <a:gd name="f76" fmla="*/ f61 1 177"/>
              <a:gd name="f77" fmla="*/ f62 1 161"/>
              <a:gd name="f78" fmla="*/ f63 1 177"/>
              <a:gd name="f79" fmla="*/ f64 1 161"/>
              <a:gd name="f80" fmla="*/ f65 1 177"/>
              <a:gd name="f81" fmla="*/ f66 1 161"/>
              <a:gd name="f82" fmla="*/ f67 1 177"/>
              <a:gd name="f83" fmla="*/ f68 1 161"/>
              <a:gd name="f84" fmla="*/ 0 1 f53"/>
              <a:gd name="f85" fmla="*/ f47 1 f53"/>
              <a:gd name="f86" fmla="*/ 0 1 f54"/>
              <a:gd name="f87" fmla="*/ f48 1 f54"/>
              <a:gd name="f88" fmla="*/ f70 1 f53"/>
              <a:gd name="f89" fmla="*/ f71 1 f54"/>
              <a:gd name="f90" fmla="*/ f72 1 f53"/>
              <a:gd name="f91" fmla="*/ f73 1 f54"/>
              <a:gd name="f92" fmla="*/ f74 1 f53"/>
              <a:gd name="f93" fmla="*/ f75 1 f54"/>
              <a:gd name="f94" fmla="*/ f76 1 f53"/>
              <a:gd name="f95" fmla="*/ f77 1 f54"/>
              <a:gd name="f96" fmla="*/ f78 1 f53"/>
              <a:gd name="f97" fmla="*/ f79 1 f54"/>
              <a:gd name="f98" fmla="*/ f80 1 f53"/>
              <a:gd name="f99" fmla="*/ f81 1 f54"/>
              <a:gd name="f100" fmla="*/ f82 1 f53"/>
              <a:gd name="f101" fmla="*/ f83 1 f54"/>
              <a:gd name="f102" fmla="*/ f84 f44 1"/>
              <a:gd name="f103" fmla="*/ f85 f44 1"/>
              <a:gd name="f104" fmla="*/ f87 f45 1"/>
              <a:gd name="f105" fmla="*/ f86 f45 1"/>
              <a:gd name="f106" fmla="*/ f88 f44 1"/>
              <a:gd name="f107" fmla="*/ f89 f45 1"/>
              <a:gd name="f108" fmla="*/ f90 f44 1"/>
              <a:gd name="f109" fmla="*/ f91 f45 1"/>
              <a:gd name="f110" fmla="*/ f92 f44 1"/>
              <a:gd name="f111" fmla="*/ f93 f45 1"/>
              <a:gd name="f112" fmla="*/ f94 f44 1"/>
              <a:gd name="f113" fmla="*/ f95 f45 1"/>
              <a:gd name="f114" fmla="*/ f96 f44 1"/>
              <a:gd name="f115" fmla="*/ f97 f45 1"/>
              <a:gd name="f116" fmla="*/ f98 f44 1"/>
              <a:gd name="f117" fmla="*/ f99 f45 1"/>
              <a:gd name="f118" fmla="*/ f100 f44 1"/>
              <a:gd name="f119" fmla="*/ f101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9">
                <a:pos x="f106" y="f107"/>
              </a:cxn>
              <a:cxn ang="f69">
                <a:pos x="f108" y="f109"/>
              </a:cxn>
              <a:cxn ang="f69">
                <a:pos x="f110" y="f111"/>
              </a:cxn>
              <a:cxn ang="f69">
                <a:pos x="f112" y="f113"/>
              </a:cxn>
              <a:cxn ang="f69">
                <a:pos x="f114" y="f115"/>
              </a:cxn>
              <a:cxn ang="f69">
                <a:pos x="f116" y="f117"/>
              </a:cxn>
              <a:cxn ang="f69">
                <a:pos x="f118" y="f119"/>
              </a:cxn>
              <a:cxn ang="f69">
                <a:pos x="f106" y="f107"/>
              </a:cxn>
            </a:cxnLst>
            <a:rect l="f102" t="f105" r="f103" b="f104"/>
            <a:pathLst>
              <a:path w="177" h="161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5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5"/>
                  <a:pt x="f27" y="f28"/>
                  <a:pt x="f29" y="f30"/>
                </a:cubicBezTo>
                <a:cubicBezTo>
                  <a:pt x="f31" y="f22"/>
                  <a:pt x="f32" y="f33"/>
                  <a:pt x="f6" y="f34"/>
                </a:cubicBezTo>
                <a:cubicBezTo>
                  <a:pt x="f6" y="f17"/>
                  <a:pt x="f35" y="f36"/>
                  <a:pt x="f37" y="f38"/>
                </a:cubicBezTo>
                <a:cubicBezTo>
                  <a:pt x="f39" y="f40"/>
                  <a:pt x="f41" y="f42"/>
                  <a:pt x="f8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0" name="Freeform 42">
            <a:extLst>
              <a:ext uri="{FF2B5EF4-FFF2-40B4-BE49-F238E27FC236}">
                <a16:creationId xmlns:a16="http://schemas.microsoft.com/office/drawing/2014/main" id="{F6453847-6E25-EAB8-E881-A60D27CF7C18}"/>
              </a:ext>
            </a:extLst>
          </p:cNvPr>
          <p:cNvSpPr/>
          <p:nvPr/>
        </p:nvSpPr>
        <p:spPr>
          <a:xfrm>
            <a:off x="6142033" y="2968627"/>
            <a:ext cx="111127" cy="1143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"/>
              <a:gd name="f7" fmla="val 69"/>
              <a:gd name="f8" fmla="val 36"/>
              <a:gd name="f9" fmla="val 55"/>
              <a:gd name="f10" fmla="val 53"/>
              <a:gd name="f11" fmla="val 34"/>
              <a:gd name="f12" fmla="val 15"/>
              <a:gd name="f13" fmla="val 16"/>
              <a:gd name="f14" fmla="val 1"/>
              <a:gd name="f15" fmla="val 35"/>
              <a:gd name="f16" fmla="val 54"/>
              <a:gd name="f17" fmla="+- 0 0 -90"/>
              <a:gd name="f18" fmla="*/ f3 1 68"/>
              <a:gd name="f19" fmla="*/ f4 1 69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68"/>
              <a:gd name="f28" fmla="*/ f24 1 69"/>
              <a:gd name="f29" fmla="*/ 68 f25 1"/>
              <a:gd name="f30" fmla="*/ 36 f24 1"/>
              <a:gd name="f31" fmla="*/ 34 f25 1"/>
              <a:gd name="f32" fmla="*/ 69 f24 1"/>
              <a:gd name="f33" fmla="*/ 0 f25 1"/>
              <a:gd name="f34" fmla="*/ 34 f24 1"/>
              <a:gd name="f35" fmla="*/ 35 f25 1"/>
              <a:gd name="f36" fmla="*/ 1 f24 1"/>
              <a:gd name="f37" fmla="+- f26 0 f1"/>
              <a:gd name="f38" fmla="*/ f29 1 68"/>
              <a:gd name="f39" fmla="*/ f30 1 69"/>
              <a:gd name="f40" fmla="*/ f31 1 68"/>
              <a:gd name="f41" fmla="*/ f32 1 69"/>
              <a:gd name="f42" fmla="*/ f33 1 68"/>
              <a:gd name="f43" fmla="*/ f34 1 69"/>
              <a:gd name="f44" fmla="*/ f35 1 68"/>
              <a:gd name="f45" fmla="*/ f36 1 69"/>
              <a:gd name="f46" fmla="*/ 0 1 f27"/>
              <a:gd name="f47" fmla="*/ f21 1 f27"/>
              <a:gd name="f48" fmla="*/ 0 1 f28"/>
              <a:gd name="f49" fmla="*/ f22 1 f28"/>
              <a:gd name="f50" fmla="*/ f38 1 f27"/>
              <a:gd name="f51" fmla="*/ f39 1 f28"/>
              <a:gd name="f52" fmla="*/ f40 1 f27"/>
              <a:gd name="f53" fmla="*/ f41 1 f28"/>
              <a:gd name="f54" fmla="*/ f42 1 f27"/>
              <a:gd name="f55" fmla="*/ f43 1 f28"/>
              <a:gd name="f56" fmla="*/ f44 1 f27"/>
              <a:gd name="f57" fmla="*/ f45 1 f28"/>
              <a:gd name="f58" fmla="*/ f46 f18 1"/>
              <a:gd name="f59" fmla="*/ f47 f18 1"/>
              <a:gd name="f60" fmla="*/ f49 f19 1"/>
              <a:gd name="f61" fmla="*/ f48 f19 1"/>
              <a:gd name="f62" fmla="*/ f50 f18 1"/>
              <a:gd name="f63" fmla="*/ f51 f19 1"/>
              <a:gd name="f64" fmla="*/ f52 f18 1"/>
              <a:gd name="f65" fmla="*/ f53 f19 1"/>
              <a:gd name="f66" fmla="*/ f54 f18 1"/>
              <a:gd name="f67" fmla="*/ f55 f19 1"/>
              <a:gd name="f68" fmla="*/ f56 f18 1"/>
              <a:gd name="f69" fmla="*/ f57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62" y="f63"/>
              </a:cxn>
              <a:cxn ang="f37">
                <a:pos x="f64" y="f65"/>
              </a:cxn>
              <a:cxn ang="f37">
                <a:pos x="f66" y="f67"/>
              </a:cxn>
              <a:cxn ang="f37">
                <a:pos x="f68" y="f69"/>
              </a:cxn>
              <a:cxn ang="f37">
                <a:pos x="f62" y="f63"/>
              </a:cxn>
            </a:cxnLst>
            <a:rect l="f58" t="f61" r="f59" b="f60"/>
            <a:pathLst>
              <a:path w="68" h="69">
                <a:moveTo>
                  <a:pt x="f6" y="f8"/>
                </a:moveTo>
                <a:cubicBezTo>
                  <a:pt x="f6" y="f9"/>
                  <a:pt x="f10" y="f7"/>
                  <a:pt x="f11" y="f7"/>
                </a:cubicBezTo>
                <a:cubicBezTo>
                  <a:pt x="f12" y="f6"/>
                  <a:pt x="f5" y="f10"/>
                  <a:pt x="f5" y="f11"/>
                </a:cubicBezTo>
                <a:cubicBezTo>
                  <a:pt x="f5" y="f13"/>
                  <a:pt x="f13" y="f14"/>
                  <a:pt x="f15" y="f14"/>
                </a:cubicBezTo>
                <a:cubicBezTo>
                  <a:pt x="f16" y="f5"/>
                  <a:pt x="f6" y="f13"/>
                  <a:pt x="f6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1" name="Freeform 43">
            <a:extLst>
              <a:ext uri="{FF2B5EF4-FFF2-40B4-BE49-F238E27FC236}">
                <a16:creationId xmlns:a16="http://schemas.microsoft.com/office/drawing/2014/main" id="{35B4326D-51D3-E405-657F-038572C664DE}"/>
              </a:ext>
            </a:extLst>
          </p:cNvPr>
          <p:cNvSpPr/>
          <p:nvPr/>
        </p:nvSpPr>
        <p:spPr>
          <a:xfrm>
            <a:off x="5978520" y="2774947"/>
            <a:ext cx="111127" cy="1143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"/>
              <a:gd name="f7" fmla="val 69"/>
              <a:gd name="f8" fmla="val 34"/>
              <a:gd name="f9" fmla="val 15"/>
              <a:gd name="f10" fmla="val 53"/>
              <a:gd name="f11" fmla="val 1"/>
              <a:gd name="f12" fmla="val 16"/>
              <a:gd name="f13" fmla="val 52"/>
              <a:gd name="f14" fmla="val 33"/>
              <a:gd name="f15" fmla="+- 0 0 -90"/>
              <a:gd name="f16" fmla="*/ f3 1 68"/>
              <a:gd name="f17" fmla="*/ f4 1 69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68"/>
              <a:gd name="f26" fmla="*/ f22 1 69"/>
              <a:gd name="f27" fmla="*/ 0 f23 1"/>
              <a:gd name="f28" fmla="*/ 34 f22 1"/>
              <a:gd name="f29" fmla="*/ 34 f23 1"/>
              <a:gd name="f30" fmla="*/ 0 f22 1"/>
              <a:gd name="f31" fmla="*/ 68 f23 1"/>
              <a:gd name="f32" fmla="*/ 33 f23 1"/>
              <a:gd name="f33" fmla="*/ 69 f22 1"/>
              <a:gd name="f34" fmla="+- f24 0 f1"/>
              <a:gd name="f35" fmla="*/ f27 1 68"/>
              <a:gd name="f36" fmla="*/ f28 1 69"/>
              <a:gd name="f37" fmla="*/ f29 1 68"/>
              <a:gd name="f38" fmla="*/ f30 1 69"/>
              <a:gd name="f39" fmla="*/ f31 1 68"/>
              <a:gd name="f40" fmla="*/ f32 1 68"/>
              <a:gd name="f41" fmla="*/ f33 1 69"/>
              <a:gd name="f42" fmla="*/ 0 1 f25"/>
              <a:gd name="f43" fmla="*/ f19 1 f25"/>
              <a:gd name="f44" fmla="*/ 0 1 f26"/>
              <a:gd name="f45" fmla="*/ f20 1 f26"/>
              <a:gd name="f46" fmla="*/ f35 1 f25"/>
              <a:gd name="f47" fmla="*/ f36 1 f26"/>
              <a:gd name="f48" fmla="*/ f37 1 f25"/>
              <a:gd name="f49" fmla="*/ f38 1 f26"/>
              <a:gd name="f50" fmla="*/ f39 1 f25"/>
              <a:gd name="f51" fmla="*/ f40 1 f25"/>
              <a:gd name="f52" fmla="*/ f41 1 f26"/>
              <a:gd name="f53" fmla="*/ f42 f16 1"/>
              <a:gd name="f54" fmla="*/ f43 f16 1"/>
              <a:gd name="f55" fmla="*/ f45 f17 1"/>
              <a:gd name="f56" fmla="*/ f44 f17 1"/>
              <a:gd name="f57" fmla="*/ f46 f16 1"/>
              <a:gd name="f58" fmla="*/ f47 f17 1"/>
              <a:gd name="f59" fmla="*/ f48 f16 1"/>
              <a:gd name="f60" fmla="*/ f49 f17 1"/>
              <a:gd name="f61" fmla="*/ f50 f16 1"/>
              <a:gd name="f62" fmla="*/ f51 f16 1"/>
              <a:gd name="f63" fmla="*/ f52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7" y="f58"/>
              </a:cxn>
              <a:cxn ang="f34">
                <a:pos x="f59" y="f60"/>
              </a:cxn>
              <a:cxn ang="f34">
                <a:pos x="f61" y="f58"/>
              </a:cxn>
              <a:cxn ang="f34">
                <a:pos x="f62" y="f63"/>
              </a:cxn>
              <a:cxn ang="f34">
                <a:pos x="f57" y="f58"/>
              </a:cxn>
            </a:cxnLst>
            <a:rect l="f53" t="f56" r="f54" b="f55"/>
            <a:pathLst>
              <a:path w="68" h="69">
                <a:moveTo>
                  <a:pt x="f5" y="f8"/>
                </a:moveTo>
                <a:cubicBezTo>
                  <a:pt x="f5" y="f9"/>
                  <a:pt x="f9" y="f5"/>
                  <a:pt x="f8" y="f5"/>
                </a:cubicBezTo>
                <a:cubicBezTo>
                  <a:pt x="f10" y="f11"/>
                  <a:pt x="f6" y="f12"/>
                  <a:pt x="f6" y="f8"/>
                </a:cubicBezTo>
                <a:cubicBezTo>
                  <a:pt x="f6" y="f10"/>
                  <a:pt x="f13" y="f7"/>
                  <a:pt x="f14" y="f7"/>
                </a:cubicBezTo>
                <a:cubicBezTo>
                  <a:pt x="f9" y="f6"/>
                  <a:pt x="f5" y="f10"/>
                  <a:pt x="f5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2" name="Freeform 44">
            <a:extLst>
              <a:ext uri="{FF2B5EF4-FFF2-40B4-BE49-F238E27FC236}">
                <a16:creationId xmlns:a16="http://schemas.microsoft.com/office/drawing/2014/main" id="{4FF2A88E-AEE1-25B2-B24C-840BEF2123DE}"/>
              </a:ext>
            </a:extLst>
          </p:cNvPr>
          <p:cNvSpPr/>
          <p:nvPr/>
        </p:nvSpPr>
        <p:spPr>
          <a:xfrm>
            <a:off x="6121395" y="2819396"/>
            <a:ext cx="114300" cy="11270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9"/>
              <a:gd name="f7" fmla="val 68"/>
              <a:gd name="f8" fmla="val 35"/>
              <a:gd name="f9" fmla="val 15"/>
              <a:gd name="f10" fmla="val 52"/>
              <a:gd name="f11" fmla="val 33"/>
              <a:gd name="f12" fmla="val 1"/>
              <a:gd name="f13" fmla="val 17"/>
              <a:gd name="f14" fmla="val 54"/>
              <a:gd name="f15" fmla="val 16"/>
              <a:gd name="f16" fmla="val 34"/>
              <a:gd name="f17" fmla="+- 0 0 -90"/>
              <a:gd name="f18" fmla="*/ f3 1 69"/>
              <a:gd name="f19" fmla="*/ f4 1 68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69"/>
              <a:gd name="f28" fmla="*/ f24 1 68"/>
              <a:gd name="f29" fmla="*/ 35 f25 1"/>
              <a:gd name="f30" fmla="*/ 68 f24 1"/>
              <a:gd name="f31" fmla="*/ 0 f25 1"/>
              <a:gd name="f32" fmla="*/ 33 f24 1"/>
              <a:gd name="f33" fmla="*/ 0 f24 1"/>
              <a:gd name="f34" fmla="*/ 69 f25 1"/>
              <a:gd name="f35" fmla="*/ 34 f24 1"/>
              <a:gd name="f36" fmla="+- f26 0 f1"/>
              <a:gd name="f37" fmla="*/ f29 1 69"/>
              <a:gd name="f38" fmla="*/ f30 1 68"/>
              <a:gd name="f39" fmla="*/ f31 1 69"/>
              <a:gd name="f40" fmla="*/ f32 1 68"/>
              <a:gd name="f41" fmla="*/ f33 1 68"/>
              <a:gd name="f42" fmla="*/ f34 1 69"/>
              <a:gd name="f43" fmla="*/ f35 1 68"/>
              <a:gd name="f44" fmla="*/ 0 1 f27"/>
              <a:gd name="f45" fmla="*/ f21 1 f27"/>
              <a:gd name="f46" fmla="*/ 0 1 f28"/>
              <a:gd name="f47" fmla="*/ f22 1 f28"/>
              <a:gd name="f48" fmla="*/ f37 1 f27"/>
              <a:gd name="f49" fmla="*/ f38 1 f28"/>
              <a:gd name="f50" fmla="*/ f39 1 f27"/>
              <a:gd name="f51" fmla="*/ f40 1 f28"/>
              <a:gd name="f52" fmla="*/ f41 1 f28"/>
              <a:gd name="f53" fmla="*/ f42 1 f27"/>
              <a:gd name="f54" fmla="*/ f43 1 f28"/>
              <a:gd name="f55" fmla="*/ f44 f18 1"/>
              <a:gd name="f56" fmla="*/ f45 f18 1"/>
              <a:gd name="f57" fmla="*/ f47 f19 1"/>
              <a:gd name="f58" fmla="*/ f46 f19 1"/>
              <a:gd name="f59" fmla="*/ f48 f18 1"/>
              <a:gd name="f60" fmla="*/ f49 f19 1"/>
              <a:gd name="f61" fmla="*/ f50 f18 1"/>
              <a:gd name="f62" fmla="*/ f51 f19 1"/>
              <a:gd name="f63" fmla="*/ f52 f19 1"/>
              <a:gd name="f64" fmla="*/ f53 f18 1"/>
              <a:gd name="f65" fmla="*/ f54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59" y="f60"/>
              </a:cxn>
              <a:cxn ang="f36">
                <a:pos x="f61" y="f62"/>
              </a:cxn>
              <a:cxn ang="f36">
                <a:pos x="f59" y="f63"/>
              </a:cxn>
              <a:cxn ang="f36">
                <a:pos x="f64" y="f65"/>
              </a:cxn>
              <a:cxn ang="f36">
                <a:pos x="f59" y="f60"/>
              </a:cxn>
            </a:cxnLst>
            <a:rect l="f55" t="f58" r="f56" b="f57"/>
            <a:pathLst>
              <a:path w="69" h="68">
                <a:moveTo>
                  <a:pt x="f8" y="f7"/>
                </a:moveTo>
                <a:cubicBezTo>
                  <a:pt x="f9" y="f7"/>
                  <a:pt x="f5" y="f10"/>
                  <a:pt x="f5" y="f11"/>
                </a:cubicBezTo>
                <a:cubicBezTo>
                  <a:pt x="f12" y="f9"/>
                  <a:pt x="f13" y="f5"/>
                  <a:pt x="f8" y="f5"/>
                </a:cubicBezTo>
                <a:cubicBezTo>
                  <a:pt x="f14" y="f5"/>
                  <a:pt x="f6" y="f15"/>
                  <a:pt x="f6" y="f16"/>
                </a:cubicBezTo>
                <a:cubicBezTo>
                  <a:pt x="f7" y="f14"/>
                  <a:pt x="f14" y="f7"/>
                  <a:pt x="f8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3" name="Freeform 48">
            <a:extLst>
              <a:ext uri="{FF2B5EF4-FFF2-40B4-BE49-F238E27FC236}">
                <a16:creationId xmlns:a16="http://schemas.microsoft.com/office/drawing/2014/main" id="{443EB923-A375-9130-BEAD-C4DBA88915C6}"/>
              </a:ext>
            </a:extLst>
          </p:cNvPr>
          <p:cNvSpPr/>
          <p:nvPr/>
        </p:nvSpPr>
        <p:spPr>
          <a:xfrm>
            <a:off x="6656383" y="1123953"/>
            <a:ext cx="2278063" cy="20399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21"/>
              <a:gd name="f7" fmla="val 1451"/>
              <a:gd name="f8" fmla="val 222"/>
              <a:gd name="f9" fmla="val 1063"/>
              <a:gd name="f10" fmla="val 210"/>
              <a:gd name="f11" fmla="val 1070"/>
              <a:gd name="f12" fmla="val 198"/>
              <a:gd name="f13" fmla="val 1075"/>
              <a:gd name="f14" fmla="val 186"/>
              <a:gd name="f15" fmla="val 1077"/>
              <a:gd name="f16" fmla="val 159"/>
              <a:gd name="f17" fmla="val 1080"/>
              <a:gd name="f18" fmla="val 134"/>
              <a:gd name="f19" fmla="val 1073"/>
              <a:gd name="f20" fmla="val 112"/>
              <a:gd name="f21" fmla="val 1059"/>
              <a:gd name="f22" fmla="val 92"/>
              <a:gd name="f23" fmla="val 1046"/>
              <a:gd name="f24" fmla="val 78"/>
              <a:gd name="f25" fmla="val 1029"/>
              <a:gd name="f26" fmla="val 71"/>
              <a:gd name="f27" fmla="val 1006"/>
              <a:gd name="f28" fmla="val 64"/>
              <a:gd name="f29" fmla="val 982"/>
              <a:gd name="f30" fmla="val 65"/>
              <a:gd name="f31" fmla="val 959"/>
              <a:gd name="f32" fmla="val 80"/>
              <a:gd name="f33" fmla="val 937"/>
              <a:gd name="f34" fmla="val 118"/>
              <a:gd name="f35" fmla="val 881"/>
              <a:gd name="f36" fmla="val 155"/>
              <a:gd name="f37" fmla="val 826"/>
              <a:gd name="f38" fmla="val 193"/>
              <a:gd name="f39" fmla="val 771"/>
              <a:gd name="f40" fmla="val 194"/>
              <a:gd name="f41" fmla="val 768"/>
              <a:gd name="f42" fmla="val 196"/>
              <a:gd name="f43" fmla="val 766"/>
              <a:gd name="f44" fmla="val 197"/>
              <a:gd name="f45" fmla="val 764"/>
              <a:gd name="f46" fmla="val 187"/>
              <a:gd name="f47" fmla="val 757"/>
              <a:gd name="f48" fmla="val 177"/>
              <a:gd name="f49" fmla="val 751"/>
              <a:gd name="f50" fmla="val 168"/>
              <a:gd name="f51" fmla="val 743"/>
              <a:gd name="f52" fmla="val 137"/>
              <a:gd name="f53" fmla="val 717"/>
              <a:gd name="f54" fmla="val 120"/>
              <a:gd name="f55" fmla="val 683"/>
              <a:gd name="f56" fmla="val 115"/>
              <a:gd name="f57" fmla="val 643"/>
              <a:gd name="f58" fmla="val 114"/>
              <a:gd name="f59" fmla="val 631"/>
              <a:gd name="f60" fmla="val 619"/>
              <a:gd name="f61" fmla="val 606"/>
              <a:gd name="f62" fmla="val 595"/>
              <a:gd name="f63" fmla="val 116"/>
              <a:gd name="f64" fmla="val 583"/>
              <a:gd name="f65" fmla="val 571"/>
              <a:gd name="f66" fmla="val 77"/>
              <a:gd name="f67" fmla="val 566"/>
              <a:gd name="f68" fmla="val 44"/>
              <a:gd name="f69" fmla="val 546"/>
              <a:gd name="f70" fmla="val 22"/>
              <a:gd name="f71" fmla="val 511"/>
              <a:gd name="f72" fmla="val 5"/>
              <a:gd name="f73" fmla="val 483"/>
              <a:gd name="f74" fmla="val 452"/>
              <a:gd name="f75" fmla="val 6"/>
              <a:gd name="f76" fmla="val 420"/>
              <a:gd name="f77" fmla="val 21"/>
              <a:gd name="f78" fmla="val 348"/>
              <a:gd name="f79" fmla="val 87"/>
              <a:gd name="f80" fmla="val 313"/>
              <a:gd name="f81" fmla="val 139"/>
              <a:gd name="f82" fmla="val 319"/>
              <a:gd name="f83" fmla="val 140"/>
              <a:gd name="f84" fmla="val 326"/>
              <a:gd name="f85" fmla="val 333"/>
              <a:gd name="f86" fmla="val 141"/>
              <a:gd name="f87" fmla="val 340"/>
              <a:gd name="f88" fmla="val 132"/>
              <a:gd name="f89" fmla="val 123"/>
              <a:gd name="f90" fmla="val 341"/>
              <a:gd name="f91" fmla="val 70"/>
              <a:gd name="f92" fmla="val 347"/>
              <a:gd name="f93" fmla="val 33"/>
              <a:gd name="f94" fmla="val 384"/>
              <a:gd name="f95" fmla="val 27"/>
              <a:gd name="f96" fmla="val 429"/>
              <a:gd name="f97" fmla="val 19"/>
              <a:gd name="f98" fmla="val 485"/>
              <a:gd name="f99" fmla="val 55"/>
              <a:gd name="f100" fmla="val 536"/>
              <a:gd name="f101" fmla="val 110"/>
              <a:gd name="f102" fmla="val 548"/>
              <a:gd name="f103" fmla="val 550"/>
              <a:gd name="f104" fmla="val 127"/>
              <a:gd name="f105" fmla="val 538"/>
              <a:gd name="f106" fmla="val 128"/>
              <a:gd name="f107" fmla="val 533"/>
              <a:gd name="f108" fmla="val 130"/>
              <a:gd name="f109" fmla="val 529"/>
              <a:gd name="f110" fmla="val 524"/>
              <a:gd name="f111" fmla="val 122"/>
              <a:gd name="f112" fmla="val 522"/>
              <a:gd name="f113" fmla="val 113"/>
              <a:gd name="f114" fmla="val 521"/>
              <a:gd name="f115" fmla="val 104"/>
              <a:gd name="f116" fmla="val 518"/>
              <a:gd name="f117" fmla="val 508"/>
              <a:gd name="f118" fmla="val 50"/>
              <a:gd name="f119" fmla="val 474"/>
              <a:gd name="f120" fmla="val 52"/>
              <a:gd name="f121" fmla="val 439"/>
              <a:gd name="f122" fmla="val 54"/>
              <a:gd name="f123" fmla="val 404"/>
              <a:gd name="f124" fmla="val 375"/>
              <a:gd name="f125" fmla="val 368"/>
              <a:gd name="f126" fmla="val 367"/>
              <a:gd name="f127" fmla="val 133"/>
              <a:gd name="f128" fmla="val 142"/>
              <a:gd name="f129" fmla="val 143"/>
              <a:gd name="f130" fmla="val 146"/>
              <a:gd name="f131" fmla="val 370"/>
              <a:gd name="f132" fmla="val 147"/>
              <a:gd name="f133" fmla="val 371"/>
              <a:gd name="f134" fmla="val 405"/>
              <a:gd name="f135" fmla="val 436"/>
              <a:gd name="f136" fmla="val 465"/>
              <a:gd name="f137" fmla="val 165"/>
              <a:gd name="f138" fmla="val 498"/>
              <a:gd name="f139" fmla="val 149"/>
              <a:gd name="f140" fmla="val 532"/>
              <a:gd name="f141" fmla="val 570"/>
              <a:gd name="f142" fmla="val 600"/>
              <a:gd name="f143" fmla="val 630"/>
              <a:gd name="f144" fmla="val 661"/>
              <a:gd name="f145" fmla="val 152"/>
              <a:gd name="f146" fmla="val 703"/>
              <a:gd name="f147" fmla="val 179"/>
              <a:gd name="f148" fmla="val 731"/>
              <a:gd name="f149" fmla="val 218"/>
              <a:gd name="f150" fmla="val 749"/>
              <a:gd name="f151" fmla="val 248"/>
              <a:gd name="f152" fmla="val 762"/>
              <a:gd name="f153" fmla="val 280"/>
              <a:gd name="f154" fmla="val 769"/>
              <a:gd name="f155" fmla="val 770"/>
              <a:gd name="f156" fmla="val 369"/>
              <a:gd name="f157" fmla="val 397"/>
              <a:gd name="f158" fmla="val 767"/>
              <a:gd name="f159" fmla="val 464"/>
              <a:gd name="f160" fmla="val 760"/>
              <a:gd name="f161" fmla="val 530"/>
              <a:gd name="f162" fmla="val 745"/>
              <a:gd name="f163" fmla="val 591"/>
              <a:gd name="f164" fmla="val 622"/>
              <a:gd name="f165" fmla="val 650"/>
              <a:gd name="f166" fmla="val 686"/>
              <a:gd name="f167" fmla="val 674"/>
              <a:gd name="f168" fmla="val 662"/>
              <a:gd name="f169" fmla="val 715"/>
              <a:gd name="f170" fmla="val 621"/>
              <a:gd name="f171" fmla="val 726"/>
              <a:gd name="f172" fmla="val 573"/>
              <a:gd name="f173" fmla="val 708"/>
              <a:gd name="f174" fmla="val 696"/>
              <a:gd name="f175" fmla="val 484"/>
              <a:gd name="f176" fmla="val 675"/>
              <a:gd name="f177" fmla="val 454"/>
              <a:gd name="f178" fmla="val 428"/>
              <a:gd name="f179" fmla="val 634"/>
              <a:gd name="f180" fmla="val 412"/>
              <a:gd name="f181" fmla="val 617"/>
              <a:gd name="f182" fmla="val 398"/>
              <a:gd name="f183" fmla="val 598"/>
              <a:gd name="f184" fmla="val 386"/>
              <a:gd name="f185" fmla="val 597"/>
              <a:gd name="f186" fmla="val 385"/>
              <a:gd name="f187" fmla="val 596"/>
              <a:gd name="f188" fmla="val 609"/>
              <a:gd name="f189" fmla="val 635"/>
              <a:gd name="f190" fmla="val 383"/>
              <a:gd name="f191" fmla="val 665"/>
              <a:gd name="f192" fmla="val 382"/>
              <a:gd name="f193" fmla="val 679"/>
              <a:gd name="f194" fmla="val 380"/>
              <a:gd name="f195" fmla="val 704"/>
              <a:gd name="f196" fmla="val 376"/>
              <a:gd name="f197" fmla="val 364"/>
              <a:gd name="f198" fmla="val 720"/>
              <a:gd name="f199" fmla="val 339"/>
              <a:gd name="f200" fmla="val 338"/>
              <a:gd name="f201" fmla="val 721"/>
              <a:gd name="f202" fmla="val 337"/>
              <a:gd name="f203" fmla="val 361"/>
              <a:gd name="f204" fmla="val 712"/>
              <a:gd name="f205" fmla="val 403"/>
              <a:gd name="f206" fmla="val 672"/>
              <a:gd name="f207" fmla="val 418"/>
              <a:gd name="f208" fmla="val 677"/>
              <a:gd name="f209" fmla="val 425"/>
              <a:gd name="f210" fmla="val 682"/>
              <a:gd name="f211" fmla="val 432"/>
              <a:gd name="f212" fmla="val 688"/>
              <a:gd name="f213" fmla="val 438"/>
              <a:gd name="f214" fmla="val 689"/>
              <a:gd name="f215" fmla="val 692"/>
              <a:gd name="f216" fmla="val 694"/>
              <a:gd name="f217" fmla="val 437"/>
              <a:gd name="f218" fmla="val 719"/>
              <a:gd name="f219" fmla="val 423"/>
              <a:gd name="f220" fmla="val 736"/>
              <a:gd name="f221" fmla="val 402"/>
              <a:gd name="f222" fmla="val 744"/>
              <a:gd name="f223" fmla="val 374"/>
              <a:gd name="f224" fmla="val 753"/>
              <a:gd name="f225" fmla="val 342"/>
              <a:gd name="f226" fmla="val 748"/>
              <a:gd name="f227" fmla="val 311"/>
              <a:gd name="f228" fmla="val 728"/>
              <a:gd name="f229" fmla="val 284"/>
              <a:gd name="f230" fmla="val 724"/>
              <a:gd name="f231" fmla="val 279"/>
              <a:gd name="f232" fmla="val 722"/>
              <a:gd name="f233" fmla="val 273"/>
              <a:gd name="f234" fmla="val 266"/>
              <a:gd name="f235" fmla="val 246"/>
              <a:gd name="f236" fmla="val 714"/>
              <a:gd name="f237" fmla="val 226"/>
              <a:gd name="f238" fmla="val 707"/>
              <a:gd name="f239" fmla="val 207"/>
              <a:gd name="f240" fmla="val 702"/>
              <a:gd name="f241" fmla="val 195"/>
              <a:gd name="f242" fmla="val 185"/>
              <a:gd name="f243" fmla="val 705"/>
              <a:gd name="f244" fmla="val 173"/>
              <a:gd name="f245" fmla="val 66"/>
              <a:gd name="f246" fmla="val 58"/>
              <a:gd name="f247" fmla="val 888"/>
              <a:gd name="f248" fmla="val 51"/>
              <a:gd name="f249" fmla="val 944"/>
              <a:gd name="f250" fmla="val 79"/>
              <a:gd name="f251" fmla="val 974"/>
              <a:gd name="f252" fmla="val 975"/>
              <a:gd name="f253" fmla="val 976"/>
              <a:gd name="f254" fmla="val 135"/>
              <a:gd name="f255" fmla="val 1072"/>
              <a:gd name="f256" fmla="val 1172"/>
              <a:gd name="f257" fmla="val 1275"/>
              <a:gd name="f258" fmla="val 109"/>
              <a:gd name="f259" fmla="val 1283"/>
              <a:gd name="f260" fmla="val 94"/>
              <a:gd name="f261" fmla="val 1290"/>
              <a:gd name="f262" fmla="val 1299"/>
              <a:gd name="f263" fmla="val 67"/>
              <a:gd name="f264" fmla="val 1324"/>
              <a:gd name="f265" fmla="val 1357"/>
              <a:gd name="f266" fmla="val 14"/>
              <a:gd name="f267" fmla="val 1399"/>
              <a:gd name="f268" fmla="val 9"/>
              <a:gd name="f269" fmla="val 1473"/>
              <a:gd name="f270" fmla="val 1544"/>
              <a:gd name="f271" fmla="val 1558"/>
              <a:gd name="f272" fmla="val 124"/>
              <a:gd name="f273" fmla="val 1569"/>
              <a:gd name="f274" fmla="val 184"/>
              <a:gd name="f275" fmla="val 1549"/>
              <a:gd name="f276" fmla="val 233"/>
              <a:gd name="f277" fmla="val 1501"/>
              <a:gd name="f278" fmla="val 270"/>
              <a:gd name="f279" fmla="val 1494"/>
              <a:gd name="f280" fmla="val 276"/>
              <a:gd name="f281" fmla="val 1485"/>
              <a:gd name="f282" fmla="val 1476"/>
              <a:gd name="f283" fmla="val 285"/>
              <a:gd name="f284" fmla="val 287"/>
              <a:gd name="f285" fmla="val 1471"/>
              <a:gd name="f286" fmla="val 288"/>
              <a:gd name="f287" fmla="val 292"/>
              <a:gd name="f288" fmla="val 1482"/>
              <a:gd name="f289" fmla="val 310"/>
              <a:gd name="f290" fmla="val 1487"/>
              <a:gd name="f291" fmla="val 329"/>
              <a:gd name="f292" fmla="val 1491"/>
              <a:gd name="f293" fmla="val 411"/>
              <a:gd name="f294" fmla="val 1488"/>
              <a:gd name="f295" fmla="val 466"/>
              <a:gd name="f296" fmla="val 1446"/>
              <a:gd name="f297" fmla="val 515"/>
              <a:gd name="f298" fmla="val 1428"/>
              <a:gd name="f299" fmla="val 535"/>
              <a:gd name="f300" fmla="val 1408"/>
              <a:gd name="f301" fmla="val 551"/>
              <a:gd name="f302" fmla="val 1386"/>
              <a:gd name="f303" fmla="val 565"/>
              <a:gd name="f304" fmla="val 1385"/>
              <a:gd name="f305" fmla="val 1383"/>
              <a:gd name="f306" fmla="val 1382"/>
              <a:gd name="f307" fmla="val 568"/>
              <a:gd name="f308" fmla="val 1391"/>
              <a:gd name="f309" fmla="val 579"/>
              <a:gd name="f310" fmla="val 1400"/>
              <a:gd name="f311" fmla="val 1409"/>
              <a:gd name="f312" fmla="val 603"/>
              <a:gd name="f313" fmla="val 1441"/>
              <a:gd name="f314" fmla="val 684"/>
              <a:gd name="f315" fmla="val 1505"/>
              <a:gd name="f316" fmla="val 725"/>
              <a:gd name="f317" fmla="val 1535"/>
              <a:gd name="f318" fmla="val 763"/>
              <a:gd name="f319" fmla="val 1564"/>
              <a:gd name="f320" fmla="val 801"/>
              <a:gd name="f321" fmla="val 1594"/>
              <a:gd name="f322" fmla="val 838"/>
              <a:gd name="f323" fmla="val 1618"/>
              <a:gd name="f324" fmla="val 868"/>
              <a:gd name="f325" fmla="val 901"/>
              <a:gd name="f326" fmla="val 1605"/>
              <a:gd name="f327" fmla="val 935"/>
              <a:gd name="f328" fmla="val 1586"/>
              <a:gd name="f329" fmla="val 978"/>
              <a:gd name="f330" fmla="val 1552"/>
              <a:gd name="f331" fmla="val 1002"/>
              <a:gd name="f332" fmla="val 1506"/>
              <a:gd name="f333" fmla="val 1008"/>
              <a:gd name="f334" fmla="val 1477"/>
              <a:gd name="f335" fmla="val 1012"/>
              <a:gd name="f336" fmla="val 1450"/>
              <a:gd name="f337" fmla="val 1004"/>
              <a:gd name="f338" fmla="val 1427"/>
              <a:gd name="f339" fmla="val 991"/>
              <a:gd name="f340" fmla="val 999"/>
              <a:gd name="f341" fmla="val 1064"/>
              <a:gd name="f342" fmla="val 1122"/>
              <a:gd name="f343" fmla="val 1180"/>
              <a:gd name="f344" fmla="val 1228"/>
              <a:gd name="f345" fmla="val 1276"/>
              <a:gd name="f346" fmla="val 1325"/>
              <a:gd name="f347" fmla="val 1327"/>
              <a:gd name="f348" fmla="val 1429"/>
              <a:gd name="f349" fmla="val 1330"/>
              <a:gd name="f350" fmla="val 1431"/>
              <a:gd name="f351" fmla="val 1331"/>
              <a:gd name="f352" fmla="val 1440"/>
              <a:gd name="f353" fmla="val 1337"/>
              <a:gd name="f354" fmla="val 1344"/>
              <a:gd name="f355" fmla="val 1456"/>
              <a:gd name="f356" fmla="val 1355"/>
              <a:gd name="f357" fmla="val 1468"/>
              <a:gd name="f358" fmla="val 1374"/>
              <a:gd name="f359" fmla="val 1463"/>
              <a:gd name="f360" fmla="val 1396"/>
              <a:gd name="f361" fmla="val 1444"/>
              <a:gd name="f362" fmla="val 1412"/>
              <a:gd name="f363" fmla="val 1425"/>
              <a:gd name="f364" fmla="val 1433"/>
              <a:gd name="f365" fmla="val 1388"/>
              <a:gd name="f366" fmla="val 1438"/>
              <a:gd name="f367" fmla="val 1287"/>
              <a:gd name="f368" fmla="val 1449"/>
              <a:gd name="f369" fmla="val 1237"/>
              <a:gd name="f370" fmla="val 1222"/>
              <a:gd name="f371" fmla="val 1208"/>
              <a:gd name="f372" fmla="val 1422"/>
              <a:gd name="f373" fmla="val 1197"/>
              <a:gd name="f374" fmla="val 1171"/>
              <a:gd name="f375" fmla="val 1389"/>
              <a:gd name="f376" fmla="val 1360"/>
              <a:gd name="f377" fmla="val 1198"/>
              <a:gd name="f378" fmla="val 1339"/>
              <a:gd name="f379" fmla="val 1200"/>
              <a:gd name="f380" fmla="val 1338"/>
              <a:gd name="f381" fmla="val 1201"/>
              <a:gd name="f382" fmla="val 1336"/>
              <a:gd name="f383" fmla="val 1203"/>
              <a:gd name="f384" fmla="val 1335"/>
              <a:gd name="f385" fmla="val 1212"/>
              <a:gd name="f386" fmla="val 1332"/>
              <a:gd name="f387" fmla="val 1214"/>
              <a:gd name="f388" fmla="val 1213"/>
              <a:gd name="f389" fmla="val 1316"/>
              <a:gd name="f390" fmla="val 1254"/>
              <a:gd name="f391" fmla="val 1192"/>
              <a:gd name="f392" fmla="val 1130"/>
              <a:gd name="f393" fmla="val 1127"/>
              <a:gd name="f394" fmla="val 1125"/>
              <a:gd name="f395" fmla="val 1123"/>
              <a:gd name="f396" fmla="val 1189"/>
              <a:gd name="f397" fmla="val 1165"/>
              <a:gd name="f398" fmla="val 1140"/>
              <a:gd name="f399" fmla="val 1129"/>
              <a:gd name="f400" fmla="val 1188"/>
              <a:gd name="f401" fmla="val 1246"/>
              <a:gd name="f402" fmla="val 1305"/>
              <a:gd name="f403" fmla="val 1311"/>
              <a:gd name="f404" fmla="val 1318"/>
              <a:gd name="f405" fmla="val 1328"/>
              <a:gd name="f406" fmla="val 1141"/>
              <a:gd name="f407" fmla="val 1144"/>
              <a:gd name="f408" fmla="val 1156"/>
              <a:gd name="f409" fmla="val 1166"/>
              <a:gd name="f410" fmla="val 1347"/>
              <a:gd name="f411" fmla="val 1359"/>
              <a:gd name="f412" fmla="val 1376"/>
              <a:gd name="f413" fmla="val 1175"/>
              <a:gd name="f414" fmla="val 1397"/>
              <a:gd name="f415" fmla="val 1158"/>
              <a:gd name="f416" fmla="val 1411"/>
              <a:gd name="f417" fmla="val 1139"/>
              <a:gd name="f418" fmla="val 1117"/>
              <a:gd name="f419" fmla="val 1435"/>
              <a:gd name="f420" fmla="val 1093"/>
              <a:gd name="f421" fmla="val 1049"/>
              <a:gd name="f422" fmla="val 1005"/>
              <a:gd name="f423" fmla="val 1448"/>
              <a:gd name="f424" fmla="val 961"/>
              <a:gd name="f425" fmla="val 1437"/>
              <a:gd name="f426" fmla="val 943"/>
              <a:gd name="f427" fmla="val 1432"/>
              <a:gd name="f428" fmla="val 926"/>
              <a:gd name="f429" fmla="val 911"/>
              <a:gd name="f430" fmla="val 1413"/>
              <a:gd name="f431" fmla="val 885"/>
              <a:gd name="f432" fmla="val 1361"/>
              <a:gd name="f433" fmla="val 913"/>
              <a:gd name="f434" fmla="val 916"/>
              <a:gd name="f435" fmla="val 918"/>
              <a:gd name="f436" fmla="val 1334"/>
              <a:gd name="f437" fmla="val 927"/>
              <a:gd name="f438" fmla="val 1326"/>
              <a:gd name="f439" fmla="val 1319"/>
              <a:gd name="f440" fmla="val 1209"/>
              <a:gd name="f441" fmla="val 1099"/>
              <a:gd name="f442" fmla="val 989"/>
              <a:gd name="f443" fmla="val 986"/>
              <a:gd name="f444" fmla="val 984"/>
              <a:gd name="f445" fmla="val 980"/>
              <a:gd name="f446" fmla="val 920"/>
              <a:gd name="f447" fmla="val 987"/>
              <a:gd name="f448" fmla="val 912"/>
              <a:gd name="f449" fmla="val 992"/>
              <a:gd name="f450" fmla="val 908"/>
              <a:gd name="f451" fmla="val 1001"/>
              <a:gd name="f452" fmla="val 904"/>
              <a:gd name="f453" fmla="val 894"/>
              <a:gd name="f454" fmla="val 1018"/>
              <a:gd name="f455" fmla="val 884"/>
              <a:gd name="f456" fmla="val 1024"/>
              <a:gd name="f457" fmla="val 845"/>
              <a:gd name="f458" fmla="val 1045"/>
              <a:gd name="f459" fmla="val 795"/>
              <a:gd name="f460" fmla="val 1036"/>
              <a:gd name="f461" fmla="val 1010"/>
              <a:gd name="f462" fmla="val 747"/>
              <a:gd name="f463" fmla="val 998"/>
              <a:gd name="f464" fmla="val 735"/>
              <a:gd name="f465" fmla="val 985"/>
              <a:gd name="f466" fmla="val 727"/>
              <a:gd name="f467" fmla="val 968"/>
              <a:gd name="f468" fmla="val 723"/>
              <a:gd name="f469" fmla="val 960"/>
              <a:gd name="f470" fmla="val 718"/>
              <a:gd name="f471" fmla="val 954"/>
              <a:gd name="f472" fmla="val 709"/>
              <a:gd name="f473" fmla="val 950"/>
              <a:gd name="f474" fmla="val 695"/>
              <a:gd name="f475" fmla="val 941"/>
              <a:gd name="f476" fmla="val 681"/>
              <a:gd name="f477" fmla="val 932"/>
              <a:gd name="f478" fmla="val 666"/>
              <a:gd name="f479" fmla="val 923"/>
              <a:gd name="f480" fmla="val 668"/>
              <a:gd name="f481" fmla="val 933"/>
              <a:gd name="f482" fmla="val 670"/>
              <a:gd name="f483" fmla="val 977"/>
              <a:gd name="f484" fmla="val 676"/>
              <a:gd name="f485" fmla="val 671"/>
              <a:gd name="f486" fmla="val 1031"/>
              <a:gd name="f487" fmla="val 669"/>
              <a:gd name="f488" fmla="val 1043"/>
              <a:gd name="f489" fmla="val 1056"/>
              <a:gd name="f490" fmla="val 1068"/>
              <a:gd name="f491" fmla="val 1157"/>
              <a:gd name="f492" fmla="val 1245"/>
              <a:gd name="f493" fmla="val 1341"/>
              <a:gd name="f494" fmla="val 1343"/>
              <a:gd name="f495" fmla="val 1351"/>
              <a:gd name="f496" fmla="val 1373"/>
              <a:gd name="f497" fmla="val 1394"/>
              <a:gd name="f498" fmla="val 1423"/>
              <a:gd name="f499" fmla="val 1430"/>
              <a:gd name="f500" fmla="val 646"/>
              <a:gd name="f501" fmla="val 545"/>
              <a:gd name="f502" fmla="val 495"/>
              <a:gd name="f503" fmla="val 486"/>
              <a:gd name="f504" fmla="val 478"/>
              <a:gd name="f505" fmla="val 1426"/>
              <a:gd name="f506" fmla="val 470"/>
              <a:gd name="f507" fmla="val 1421"/>
              <a:gd name="f508" fmla="val 458"/>
              <a:gd name="f509" fmla="val 1414"/>
              <a:gd name="f510" fmla="val 450"/>
              <a:gd name="f511" fmla="val 1404"/>
              <a:gd name="f512" fmla="val 446"/>
              <a:gd name="f513" fmla="val 1390"/>
              <a:gd name="f514" fmla="val 1417"/>
              <a:gd name="f515" fmla="val 413"/>
              <a:gd name="f516" fmla="val 389"/>
              <a:gd name="f517" fmla="val 1436"/>
              <a:gd name="f518" fmla="val 354"/>
              <a:gd name="f519" fmla="val 1447"/>
              <a:gd name="f520" fmla="val 318"/>
              <a:gd name="f521" fmla="val 282"/>
              <a:gd name="f522" fmla="val 1443"/>
              <a:gd name="f523" fmla="val 260"/>
              <a:gd name="f524" fmla="val 239"/>
              <a:gd name="f525" fmla="val 221"/>
              <a:gd name="f526" fmla="val 1424"/>
              <a:gd name="f527" fmla="val 215"/>
              <a:gd name="f528" fmla="val 1420"/>
              <a:gd name="f529" fmla="val 209"/>
              <a:gd name="f530" fmla="val 1416"/>
              <a:gd name="f531" fmla="val 204"/>
              <a:gd name="f532" fmla="val 1370"/>
              <a:gd name="f533" fmla="val 205"/>
              <a:gd name="f534" fmla="val 1353"/>
              <a:gd name="f535" fmla="val 208"/>
              <a:gd name="f536" fmla="val 1350"/>
              <a:gd name="f537" fmla="val 211"/>
              <a:gd name="f538" fmla="val 1345"/>
              <a:gd name="f539" fmla="val 1342"/>
              <a:gd name="f540" fmla="val 1159"/>
              <a:gd name="f541" fmla="val 1067"/>
              <a:gd name="f542" fmla="val 827"/>
              <a:gd name="f543" fmla="val 401"/>
              <a:gd name="f544" fmla="val 453"/>
              <a:gd name="f545" fmla="val 841"/>
              <a:gd name="f546" fmla="val 493"/>
              <a:gd name="f547" fmla="val 871"/>
              <a:gd name="f548" fmla="val 526"/>
              <a:gd name="f549" fmla="val 898"/>
              <a:gd name="f550" fmla="val 557"/>
              <a:gd name="f551" fmla="val 934"/>
              <a:gd name="f552" fmla="val 576"/>
              <a:gd name="f553" fmla="val 972"/>
              <a:gd name="f554" fmla="val 589"/>
              <a:gd name="f555" fmla="val 1007"/>
              <a:gd name="f556" fmla="val 601"/>
              <a:gd name="f557" fmla="val 608"/>
              <a:gd name="f558" fmla="val 1079"/>
              <a:gd name="f559" fmla="val 1100"/>
              <a:gd name="f560" fmla="val 610"/>
              <a:gd name="f561" fmla="val 1120"/>
              <a:gd name="f562" fmla="val 611"/>
              <a:gd name="f563" fmla="val 1173"/>
              <a:gd name="f564" fmla="val 1205"/>
              <a:gd name="f565" fmla="val 605"/>
              <a:gd name="f566" fmla="val 599"/>
              <a:gd name="f567" fmla="val 575"/>
              <a:gd name="f568" fmla="val 1367"/>
              <a:gd name="f569" fmla="val 552"/>
              <a:gd name="f570" fmla="val 1402"/>
              <a:gd name="f571" fmla="val 531"/>
              <a:gd name="f572" fmla="val 505"/>
              <a:gd name="f573" fmla="val 469"/>
              <a:gd name="f574" fmla="val 1481"/>
              <a:gd name="f575" fmla="val 414"/>
              <a:gd name="f576" fmla="val 359"/>
              <a:gd name="f577" fmla="val 1455"/>
              <a:gd name="f578" fmla="val 303"/>
              <a:gd name="f579" fmla="val 281"/>
              <a:gd name="f580" fmla="val 1434"/>
              <a:gd name="f581" fmla="val 261"/>
              <a:gd name="f582" fmla="val 243"/>
              <a:gd name="f583" fmla="val 1393"/>
              <a:gd name="f584" fmla="val 178"/>
              <a:gd name="f585" fmla="val 1323"/>
              <a:gd name="f586" fmla="val 156"/>
              <a:gd name="f587" fmla="val 1226"/>
              <a:gd name="f588" fmla="val 108"/>
              <a:gd name="f589" fmla="val 1124"/>
              <a:gd name="f590" fmla="val 105"/>
              <a:gd name="f591" fmla="val 1032"/>
              <a:gd name="f592" fmla="val 131"/>
              <a:gd name="f593" fmla="val 969"/>
              <a:gd name="f594" fmla="val 158"/>
              <a:gd name="f595" fmla="val 917"/>
              <a:gd name="f596" fmla="val 200"/>
              <a:gd name="f597" fmla="val 879"/>
              <a:gd name="f598" fmla="val 257"/>
              <a:gd name="f599" fmla="val 847"/>
              <a:gd name="f600" fmla="val 302"/>
              <a:gd name="f601" fmla="val 828"/>
              <a:gd name="f602" fmla="val 352"/>
              <a:gd name="f603" fmla="val 947"/>
              <a:gd name="f604" fmla="val 873"/>
              <a:gd name="f605" fmla="val 891"/>
              <a:gd name="f606" fmla="val 896"/>
              <a:gd name="f607" fmla="val 948"/>
              <a:gd name="f608" fmla="val 899"/>
              <a:gd name="f609" fmla="val 953"/>
              <a:gd name="f610" fmla="val 973"/>
              <a:gd name="f611" fmla="val 1027"/>
              <a:gd name="f612" fmla="val 1145"/>
              <a:gd name="f613" fmla="val 1116"/>
              <a:gd name="f614" fmla="val 1233"/>
              <a:gd name="f615" fmla="val 1095"/>
              <a:gd name="f616" fmla="val 1065"/>
              <a:gd name="f617" fmla="val 931"/>
              <a:gd name="f618" fmla="val 806"/>
              <a:gd name="f619" fmla="val 1377"/>
              <a:gd name="f620" fmla="val 612"/>
              <a:gd name="f621" fmla="val 1322"/>
              <a:gd name="f622" fmla="val 1317"/>
              <a:gd name="f623" fmla="val 1285"/>
              <a:gd name="f624" fmla="val 1253"/>
              <a:gd name="f625" fmla="val 1219"/>
              <a:gd name="f626" fmla="val 624"/>
              <a:gd name="f627" fmla="val 1190"/>
              <a:gd name="f628" fmla="val 628"/>
              <a:gd name="f629" fmla="val 1161"/>
              <a:gd name="f630" fmla="val 1132"/>
              <a:gd name="f631" fmla="val 632"/>
              <a:gd name="f632" fmla="val 633"/>
              <a:gd name="f633" fmla="val 1101"/>
              <a:gd name="f634" fmla="val 1085"/>
              <a:gd name="f635" fmla="val 1044"/>
              <a:gd name="f636" fmla="val 627"/>
              <a:gd name="f637" fmla="val 1023"/>
              <a:gd name="f638" fmla="val 625"/>
              <a:gd name="f639" fmla="val 1019"/>
              <a:gd name="f640" fmla="val 1016"/>
              <a:gd name="f641" fmla="val 1015"/>
              <a:gd name="f642" fmla="val 629"/>
              <a:gd name="f643" fmla="val 680"/>
              <a:gd name="f644" fmla="val 981"/>
              <a:gd name="f645" fmla="val 732"/>
              <a:gd name="f646" fmla="val 964"/>
              <a:gd name="f647" fmla="val 783"/>
              <a:gd name="f648" fmla="val 812"/>
              <a:gd name="f649" fmla="val 945"/>
              <a:gd name="f650" fmla="val 842"/>
              <a:gd name="f651" fmla="val 654"/>
              <a:gd name="f652" fmla="val 970"/>
              <a:gd name="f653" fmla="val 651"/>
              <a:gd name="f654" fmla="val 874"/>
              <a:gd name="f655" fmla="val 823"/>
              <a:gd name="f656" fmla="val 588"/>
              <a:gd name="f657" fmla="val 772"/>
              <a:gd name="f658" fmla="val 585"/>
              <a:gd name="f659" fmla="val 581"/>
              <a:gd name="f660" fmla="val 752"/>
              <a:gd name="f661" fmla="val 572"/>
              <a:gd name="f662" fmla="val 750"/>
              <a:gd name="f663" fmla="val 567"/>
              <a:gd name="f664" fmla="val 480"/>
              <a:gd name="f665" fmla="val 777"/>
              <a:gd name="f666" fmla="val 784"/>
              <a:gd name="f667" fmla="val 787"/>
              <a:gd name="f668" fmla="val 388"/>
              <a:gd name="f669" fmla="val 790"/>
              <a:gd name="f670" fmla="val 365"/>
              <a:gd name="f671" fmla="val 791"/>
              <a:gd name="f672" fmla="val 792"/>
              <a:gd name="f673" fmla="val 297"/>
              <a:gd name="f674" fmla="val 289"/>
              <a:gd name="f675" fmla="val 274"/>
              <a:gd name="f676" fmla="val 836"/>
              <a:gd name="f677" fmla="val 259"/>
              <a:gd name="f678" fmla="val 876"/>
              <a:gd name="f679" fmla="val 245"/>
              <a:gd name="f680" fmla="val 915"/>
              <a:gd name="f681" fmla="val 228"/>
              <a:gd name="f682" fmla="val 232"/>
              <a:gd name="f683" fmla="val 1011"/>
              <a:gd name="f684" fmla="val 240"/>
              <a:gd name="f685" fmla="val 264"/>
              <a:gd name="f686" fmla="val 1104"/>
              <a:gd name="f687" fmla="val 305"/>
              <a:gd name="f688" fmla="val 1136"/>
              <a:gd name="f689" fmla="val 362"/>
              <a:gd name="f690" fmla="val 1181"/>
              <a:gd name="f691" fmla="val 427"/>
              <a:gd name="f692" fmla="val 1193"/>
              <a:gd name="f693" fmla="val 1176"/>
              <a:gd name="f694" fmla="val 543"/>
              <a:gd name="f695" fmla="val 1142"/>
              <a:gd name="f696" fmla="val 1106"/>
              <a:gd name="f697" fmla="val 637"/>
              <a:gd name="f698" fmla="val 652"/>
              <a:gd name="f699" fmla="val 1035"/>
              <a:gd name="f700" fmla="val 1235"/>
              <a:gd name="f701" fmla="val 1321"/>
              <a:gd name="f702" fmla="val 1250"/>
              <a:gd name="f703" fmla="val 1320"/>
              <a:gd name="f704" fmla="val 1263"/>
              <a:gd name="f705" fmla="val 1277"/>
              <a:gd name="f706" fmla="val 1291"/>
              <a:gd name="f707" fmla="val 1304"/>
              <a:gd name="f708" fmla="val 1315"/>
              <a:gd name="f709" fmla="val 1312"/>
              <a:gd name="f710" fmla="val 1310"/>
              <a:gd name="f711" fmla="val 1284"/>
              <a:gd name="f712" fmla="val 1259"/>
              <a:gd name="f713" fmla="val 1216"/>
              <a:gd name="f714" fmla="val 1392"/>
              <a:gd name="f715" fmla="val 1215"/>
              <a:gd name="f716" fmla="val 1224"/>
              <a:gd name="f717" fmla="val 1418"/>
              <a:gd name="f718" fmla="val 1301"/>
              <a:gd name="f719" fmla="val 1398"/>
              <a:gd name="f720" fmla="val 1407"/>
              <a:gd name="f721" fmla="val 1381"/>
              <a:gd name="f722" fmla="val 1369"/>
              <a:gd name="f723" fmla="val 1354"/>
              <a:gd name="f724" fmla="val 1346"/>
              <a:gd name="f725" fmla="val 1405"/>
              <a:gd name="f726" fmla="val 1406"/>
              <a:gd name="f727" fmla="val 1220"/>
              <a:gd name="f728" fmla="val 1103"/>
              <a:gd name="f729" fmla="val 979"/>
              <a:gd name="f730" fmla="val 1050"/>
              <a:gd name="f731" fmla="val 1242"/>
              <a:gd name="f732" fmla="val 1236"/>
              <a:gd name="f733" fmla="val 1119"/>
              <a:gd name="f734" fmla="val 1252"/>
              <a:gd name="f735" fmla="val 949"/>
              <a:gd name="f736" fmla="val 1349"/>
              <a:gd name="f737" fmla="val 929"/>
              <a:gd name="f738" fmla="val 1358"/>
              <a:gd name="f739" fmla="val 910"/>
              <a:gd name="f740" fmla="val 967"/>
              <a:gd name="f741" fmla="val 990"/>
              <a:gd name="f742" fmla="val 1014"/>
              <a:gd name="f743" fmla="val 1084"/>
              <a:gd name="f744" fmla="val 1410"/>
              <a:gd name="f745" fmla="val 1128"/>
              <a:gd name="f746" fmla="val 1147"/>
              <a:gd name="f747" fmla="val 1372"/>
              <a:gd name="f748" fmla="val 1148"/>
              <a:gd name="f749" fmla="val 1363"/>
              <a:gd name="f750" fmla="val 1133"/>
              <a:gd name="f751" fmla="val 1092"/>
              <a:gd name="f752" fmla="val 1333"/>
              <a:gd name="f753" fmla="val 1074"/>
              <a:gd name="f754" fmla="val 1055"/>
              <a:gd name="f755" fmla="val 1091"/>
              <a:gd name="f756" fmla="val 1186"/>
              <a:gd name="f757" fmla="val 1118"/>
              <a:gd name="f758" fmla="val 1042"/>
              <a:gd name="f759" fmla="val 1053"/>
              <a:gd name="f760" fmla="val 457"/>
              <a:gd name="f761" fmla="val 710"/>
              <a:gd name="f762" fmla="val 471"/>
              <a:gd name="f763" fmla="val 497"/>
              <a:gd name="f764" fmla="val 737"/>
              <a:gd name="f765" fmla="val 742"/>
              <a:gd name="f766" fmla="val 733"/>
              <a:gd name="f767" fmla="val 698"/>
              <a:gd name="f768" fmla="val 673"/>
              <a:gd name="f769" fmla="val 667"/>
              <a:gd name="f770" fmla="val 697"/>
              <a:gd name="f771" fmla="val 655"/>
              <a:gd name="f772" fmla="val 706"/>
              <a:gd name="f773" fmla="val 685"/>
              <a:gd name="f774" fmla="val 746"/>
              <a:gd name="f775" fmla="val 785"/>
              <a:gd name="f776" fmla="val 793"/>
              <a:gd name="f777" fmla="val 797"/>
              <a:gd name="f778" fmla="val 837"/>
              <a:gd name="f779" fmla="val 878"/>
              <a:gd name="f780" fmla="val 942"/>
              <a:gd name="f781" fmla="val 892"/>
              <a:gd name="f782" fmla="val 580"/>
              <a:gd name="f783" fmla="val 850"/>
              <a:gd name="f784" fmla="val 449"/>
              <a:gd name="f785" fmla="val 814"/>
              <a:gd name="f786" fmla="val 345"/>
              <a:gd name="f787" fmla="val 798"/>
              <a:gd name="f788" fmla="val 332"/>
              <a:gd name="f789" fmla="val 381"/>
              <a:gd name="f790" fmla="val 431"/>
              <a:gd name="f791" fmla="val 587"/>
              <a:gd name="f792" fmla="val 1348"/>
              <a:gd name="f793" fmla="val 1356"/>
              <a:gd name="f794" fmla="val 614"/>
              <a:gd name="f795" fmla="val 1395"/>
              <a:gd name="f796" fmla="val 789"/>
              <a:gd name="f797" fmla="val 831"/>
              <a:gd name="f798" fmla="val 875"/>
              <a:gd name="f799" fmla="val 940"/>
              <a:gd name="f800" fmla="val 951"/>
              <a:gd name="f801" fmla="val 1445"/>
              <a:gd name="f802" fmla="val 1467"/>
              <a:gd name="f803" fmla="val 988"/>
              <a:gd name="f804" fmla="val 1495"/>
              <a:gd name="f805" fmla="val 1533"/>
              <a:gd name="f806" fmla="val 1563"/>
              <a:gd name="f807" fmla="val 1582"/>
              <a:gd name="f808" fmla="val 1597"/>
              <a:gd name="f809" fmla="val 906"/>
              <a:gd name="f810" fmla="val 1598"/>
              <a:gd name="f811" fmla="val 1578"/>
              <a:gd name="f812" fmla="val 853"/>
              <a:gd name="f813" fmla="val 1529"/>
              <a:gd name="f814" fmla="val 1480"/>
              <a:gd name="f815" fmla="val 729"/>
              <a:gd name="f816" fmla="val 578"/>
              <a:gd name="f817" fmla="val 582"/>
              <a:gd name="f818" fmla="val 569"/>
              <a:gd name="f819" fmla="val 523"/>
              <a:gd name="f820" fmla="val 501"/>
              <a:gd name="f821" fmla="val 492"/>
              <a:gd name="f822" fmla="val 1362"/>
              <a:gd name="f823" fmla="val 475"/>
              <a:gd name="f824" fmla="val 1368"/>
              <a:gd name="f825" fmla="val 1387"/>
              <a:gd name="f826" fmla="val 481"/>
              <a:gd name="f827" fmla="val 488"/>
              <a:gd name="f828" fmla="val 496"/>
              <a:gd name="f829" fmla="val 544"/>
              <a:gd name="f830" fmla="val 593"/>
              <a:gd name="f831" fmla="val 642"/>
              <a:gd name="f832" fmla="val 653"/>
              <a:gd name="f833" fmla="val 664"/>
              <a:gd name="f834" fmla="val 1378"/>
              <a:gd name="f835" fmla="val 1365"/>
              <a:gd name="f836" fmla="val 660"/>
              <a:gd name="f837" fmla="val 649"/>
              <a:gd name="f838" fmla="val 647"/>
              <a:gd name="f839" fmla="val 1352"/>
              <a:gd name="f840" fmla="val 1265"/>
              <a:gd name="f841" fmla="val 1183"/>
              <a:gd name="f842" fmla="val 1098"/>
              <a:gd name="f843" fmla="val 1096"/>
              <a:gd name="f844" fmla="val 639"/>
              <a:gd name="f845" fmla="val 1114"/>
              <a:gd name="f846" fmla="val 592"/>
              <a:gd name="f847" fmla="val 1160"/>
              <a:gd name="f848" fmla="val 1184"/>
              <a:gd name="f849" fmla="val 500"/>
              <a:gd name="f850" fmla="val 1206"/>
              <a:gd name="f851" fmla="val 499"/>
              <a:gd name="f852" fmla="val 1247"/>
              <a:gd name="f853" fmla="val 1288"/>
              <a:gd name="f854" fmla="val 1329"/>
              <a:gd name="f855" fmla="val 393"/>
              <a:gd name="f856" fmla="val 331"/>
              <a:gd name="f857" fmla="val 1155"/>
              <a:gd name="f858" fmla="val 244"/>
              <a:gd name="f859" fmla="val 1102"/>
              <a:gd name="f860" fmla="val 1108"/>
              <a:gd name="f861" fmla="val 1109"/>
              <a:gd name="f862" fmla="val 1268"/>
              <a:gd name="f863" fmla="val 238"/>
              <a:gd name="f864" fmla="val 231"/>
              <a:gd name="f865" fmla="val 224"/>
              <a:gd name="f866" fmla="val 1371"/>
              <a:gd name="f867" fmla="val 217"/>
              <a:gd name="f868" fmla="val 336"/>
              <a:gd name="f869" fmla="val 1415"/>
              <a:gd name="f870" fmla="val 395"/>
              <a:gd name="f871" fmla="val 407"/>
              <a:gd name="f872" fmla="val 417"/>
              <a:gd name="f873" fmla="val 416"/>
              <a:gd name="f874" fmla="val 1366"/>
              <a:gd name="f875" fmla="val 399"/>
              <a:gd name="f876" fmla="val 351"/>
              <a:gd name="f877" fmla="val 323"/>
              <a:gd name="f878" fmla="val 344"/>
              <a:gd name="f879" fmla="val 1289"/>
              <a:gd name="f880" fmla="val 773"/>
              <a:gd name="f881" fmla="val 782"/>
              <a:gd name="f882" fmla="val 199"/>
              <a:gd name="f883" fmla="val 900"/>
              <a:gd name="f884" fmla="val 98"/>
              <a:gd name="f885" fmla="val 91"/>
              <a:gd name="f886" fmla="val 89"/>
              <a:gd name="f887" fmla="val 93"/>
              <a:gd name="f888" fmla="val 111"/>
              <a:gd name="f889" fmla="val 1048"/>
              <a:gd name="f890" fmla="val 162"/>
              <a:gd name="f891" fmla="val 1060"/>
              <a:gd name="f892" fmla="val 1041"/>
              <a:gd name="f893" fmla="val 216"/>
              <a:gd name="f894" fmla="val 1039"/>
              <a:gd name="f895" fmla="val 206"/>
              <a:gd name="f896" fmla="val 1000"/>
              <a:gd name="f897" fmla="val 965"/>
              <a:gd name="f898" fmla="val 225"/>
              <a:gd name="f899" fmla="val 235"/>
              <a:gd name="f900" fmla="val 877"/>
              <a:gd name="f901" fmla="val 851"/>
              <a:gd name="f902" fmla="val 252"/>
              <a:gd name="f903" fmla="val 829"/>
              <a:gd name="f904" fmla="val 808"/>
              <a:gd name="f905" fmla="val 268"/>
              <a:gd name="f906" fmla="val 251"/>
              <a:gd name="f907" fmla="val 234"/>
              <a:gd name="f908" fmla="val 778"/>
              <a:gd name="f909" fmla="val 919"/>
              <a:gd name="f910" fmla="val 936"/>
              <a:gd name="f911" fmla="val 922"/>
              <a:gd name="f912" fmla="val 921"/>
              <a:gd name="f913" fmla="val 887"/>
              <a:gd name="f914" fmla="val 909"/>
              <a:gd name="f915" fmla="val 886"/>
              <a:gd name="f916" fmla="val 858"/>
              <a:gd name="f917" fmla="val 818"/>
              <a:gd name="f918" fmla="val 613"/>
              <a:gd name="f919" fmla="val 738"/>
              <a:gd name="f920" fmla="val 739"/>
              <a:gd name="f921" fmla="val 604"/>
              <a:gd name="f922" fmla="val 754"/>
              <a:gd name="f923" fmla="val 607"/>
              <a:gd name="f924" fmla="val 761"/>
              <a:gd name="f925" fmla="val 802"/>
              <a:gd name="f926" fmla="val 843"/>
              <a:gd name="f927" fmla="val 658"/>
              <a:gd name="f928" fmla="val 902"/>
              <a:gd name="f929" fmla="val 907"/>
              <a:gd name="f930" fmla="val 693"/>
              <a:gd name="f931" fmla="val 914"/>
              <a:gd name="f932" fmla="val 928"/>
              <a:gd name="f933" fmla="val 716"/>
              <a:gd name="f934" fmla="val 880"/>
              <a:gd name="f935" fmla="val 740"/>
              <a:gd name="f936" fmla="val 869"/>
              <a:gd name="f937" fmla="val 855"/>
              <a:gd name="f938" fmla="val 810"/>
              <a:gd name="f939" fmla="val 854"/>
              <a:gd name="f940" fmla="val 860"/>
              <a:gd name="f941" fmla="val 861"/>
              <a:gd name="f942" fmla="val 903"/>
              <a:gd name="f943" fmla="val 995"/>
              <a:gd name="f944" fmla="val 963"/>
              <a:gd name="f945" fmla="val 615"/>
              <a:gd name="f946" fmla="val 821"/>
              <a:gd name="f947" fmla="val 813"/>
              <a:gd name="f948" fmla="val 840"/>
              <a:gd name="f949" fmla="val 820"/>
              <a:gd name="f950" fmla="val 832"/>
              <a:gd name="f951" fmla="val 905"/>
              <a:gd name="f952" fmla="val 924"/>
              <a:gd name="f953" fmla="val 925"/>
              <a:gd name="f954" fmla="val 857"/>
              <a:gd name="f955" fmla="val 852"/>
              <a:gd name="f956" fmla="val 636"/>
              <a:gd name="f957" fmla="val 834"/>
              <a:gd name="f958" fmla="val 883"/>
              <a:gd name="f959" fmla="val 889"/>
              <a:gd name="f960" fmla="val 895"/>
              <a:gd name="f961" fmla="val 952"/>
              <a:gd name="f962" fmla="val 822"/>
              <a:gd name="f963" fmla="val 897"/>
              <a:gd name="f964" fmla="val 1013"/>
              <a:gd name="f965" fmla="val 1462"/>
              <a:gd name="f966" fmla="val 1474"/>
              <a:gd name="f967" fmla="val 263"/>
              <a:gd name="f968" fmla="val 1532"/>
              <a:gd name="f969" fmla="val 1547"/>
              <a:gd name="f970" fmla="val 1520"/>
              <a:gd name="f971" fmla="val 1454"/>
              <a:gd name="f972" fmla="val 18"/>
              <a:gd name="f973" fmla="val 43"/>
              <a:gd name="f974" fmla="val 1314"/>
              <a:gd name="f975" fmla="val 1298"/>
              <a:gd name="f976" fmla="val 1296"/>
              <a:gd name="f977" fmla="val 1300"/>
              <a:gd name="f978" fmla="val 1308"/>
              <a:gd name="f979" fmla="val 63"/>
              <a:gd name="f980" fmla="val 1403"/>
              <a:gd name="f981" fmla="val 61"/>
              <a:gd name="f982" fmla="val 1459"/>
              <a:gd name="f983" fmla="val 1493"/>
              <a:gd name="f984" fmla="val 1504"/>
              <a:gd name="f985" fmla="val 125"/>
              <a:gd name="f986" fmla="val 1519"/>
              <a:gd name="f987" fmla="val 1497"/>
              <a:gd name="f988" fmla="val 242"/>
              <a:gd name="f989" fmla="val 1452"/>
              <a:gd name="f990" fmla="val 250"/>
              <a:gd name="f991" fmla="val 1457"/>
              <a:gd name="f992" fmla="val 957"/>
              <a:gd name="f993" fmla="val 102"/>
              <a:gd name="f994" fmla="val 68"/>
              <a:gd name="f995" fmla="val 819"/>
              <a:gd name="f996" fmla="val 82"/>
              <a:gd name="f997" fmla="val 265"/>
              <a:gd name="f998" fmla="val 314"/>
              <a:gd name="f999" fmla="val 322"/>
              <a:gd name="f1000" fmla="val 824"/>
              <a:gd name="f1001" fmla="val 304"/>
              <a:gd name="f1002" fmla="val 294"/>
              <a:gd name="f1003" fmla="val 290"/>
              <a:gd name="f1004" fmla="val 775"/>
              <a:gd name="f1005" fmla="val 755"/>
              <a:gd name="f1006" fmla="val 161"/>
              <a:gd name="f1007" fmla="val 781"/>
              <a:gd name="f1008" fmla="val 126"/>
              <a:gd name="f1009" fmla="val 107"/>
              <a:gd name="f1010" fmla="val 153"/>
              <a:gd name="f1011" fmla="val 415"/>
              <a:gd name="f1012" fmla="val 1204"/>
              <a:gd name="f1013" fmla="val 1249"/>
              <a:gd name="f1014" fmla="val 1293"/>
              <a:gd name="f1015" fmla="val 441"/>
              <a:gd name="f1016" fmla="val 460"/>
              <a:gd name="f1017" fmla="val 472"/>
              <a:gd name="f1018" fmla="val 477"/>
              <a:gd name="f1019" fmla="val 1264"/>
              <a:gd name="f1020" fmla="val 1211"/>
              <a:gd name="f1021" fmla="val 456"/>
              <a:gd name="f1022" fmla="+- 0 0 -90"/>
              <a:gd name="f1023" fmla="*/ f3 1 1621"/>
              <a:gd name="f1024" fmla="*/ f4 1 1451"/>
              <a:gd name="f1025" fmla="val f5"/>
              <a:gd name="f1026" fmla="val f6"/>
              <a:gd name="f1027" fmla="val f7"/>
              <a:gd name="f1028" fmla="*/ f1022 f0 1"/>
              <a:gd name="f1029" fmla="+- f1027 0 f1025"/>
              <a:gd name="f1030" fmla="+- f1026 0 f1025"/>
              <a:gd name="f1031" fmla="*/ f1028 1 f2"/>
              <a:gd name="f1032" fmla="*/ f1030 1 1621"/>
              <a:gd name="f1033" fmla="*/ f1029 1 1451"/>
              <a:gd name="f1034" fmla="*/ 193 f1030 1"/>
              <a:gd name="f1035" fmla="*/ 771 f1029 1"/>
              <a:gd name="f1036" fmla="*/ 22 f1030 1"/>
              <a:gd name="f1037" fmla="*/ 511 f1029 1"/>
              <a:gd name="f1038" fmla="*/ 110 f1030 1"/>
              <a:gd name="f1039" fmla="*/ 548 f1029 1"/>
              <a:gd name="f1040" fmla="*/ 142 f1030 1"/>
              <a:gd name="f1041" fmla="*/ 367 f1029 1"/>
              <a:gd name="f1042" fmla="*/ 313 f1030 1"/>
              <a:gd name="f1043" fmla="*/ 770 f1029 1"/>
              <a:gd name="f1044" fmla="*/ 598 f1030 1"/>
              <a:gd name="f1045" fmla="*/ 386 f1029 1"/>
              <a:gd name="f1046" fmla="*/ 672 f1030 1"/>
              <a:gd name="f1047" fmla="*/ 418 f1029 1"/>
              <a:gd name="f1048" fmla="*/ 707 f1030 1"/>
              <a:gd name="f1049" fmla="*/ 207 f1029 1"/>
              <a:gd name="f1050" fmla="*/ 1299 f1030 1"/>
              <a:gd name="f1051" fmla="*/ 67 f1029 1"/>
              <a:gd name="f1052" fmla="*/ 1491 f1030 1"/>
              <a:gd name="f1053" fmla="*/ 348 f1029 1"/>
              <a:gd name="f1054" fmla="*/ 1594 f1030 1"/>
              <a:gd name="f1055" fmla="*/ 838 f1029 1"/>
              <a:gd name="f1056" fmla="*/ 1427 f1030 1"/>
              <a:gd name="f1057" fmla="*/ 1325 f1029 1"/>
              <a:gd name="f1058" fmla="*/ 1197 f1030 1"/>
              <a:gd name="f1059" fmla="*/ 1412 f1029 1"/>
              <a:gd name="f1060" fmla="*/ 1140 f1030 1"/>
              <a:gd name="f1061" fmla="*/ 1123 f1029 1"/>
              <a:gd name="f1062" fmla="*/ 1158 f1030 1"/>
              <a:gd name="f1063" fmla="*/ 1411 f1029 1"/>
              <a:gd name="f1064" fmla="*/ 927 f1030 1"/>
              <a:gd name="f1065" fmla="*/ 1319 f1029 1"/>
              <a:gd name="f1066" fmla="*/ 727 f1030 1"/>
              <a:gd name="f1067" fmla="*/ 968 f1029 1"/>
              <a:gd name="f1068" fmla="*/ 669 f1030 1"/>
              <a:gd name="f1069" fmla="*/ 1334 f1029 1"/>
              <a:gd name="f1070" fmla="*/ 470 f1030 1"/>
              <a:gd name="f1071" fmla="*/ 1421 f1029 1"/>
              <a:gd name="f1072" fmla="*/ 205 f1030 1"/>
              <a:gd name="f1073" fmla="*/ 1353 f1029 1"/>
              <a:gd name="f1074" fmla="*/ 871 f1030 1"/>
              <a:gd name="f1075" fmla="*/ 526 f1029 1"/>
              <a:gd name="f1076" fmla="*/ 1451 f1030 1"/>
              <a:gd name="f1077" fmla="*/ 469 f1029 1"/>
              <a:gd name="f1078" fmla="*/ 879 f1030 1"/>
              <a:gd name="f1079" fmla="*/ 257 f1029 1"/>
              <a:gd name="f1080" fmla="*/ 1233 f1030 1"/>
              <a:gd name="f1081" fmla="*/ 1095 f1029 1"/>
              <a:gd name="f1082" fmla="*/ 1132 f1030 1"/>
              <a:gd name="f1083" fmla="*/ 632 f1029 1"/>
              <a:gd name="f1084" fmla="*/ 654 f1030 1"/>
              <a:gd name="f1085" fmla="*/ 982 f1029 1"/>
              <a:gd name="f1086" fmla="*/ 365 f1030 1"/>
              <a:gd name="f1087" fmla="*/ 791 f1029 1"/>
              <a:gd name="f1088" fmla="*/ 498 f1030 1"/>
              <a:gd name="f1089" fmla="*/ 1176 f1029 1"/>
              <a:gd name="f1090" fmla="*/ 1310 f1030 1"/>
              <a:gd name="f1091" fmla="*/ 1324 f1029 1"/>
              <a:gd name="f1092" fmla="*/ 1398 f1030 1"/>
              <a:gd name="f1093" fmla="*/ 1406 f1030 1"/>
              <a:gd name="f1094" fmla="*/ 979 f1029 1"/>
              <a:gd name="f1095" fmla="*/ 949 f1030 1"/>
              <a:gd name="f1096" fmla="*/ 981 f1029 1"/>
              <a:gd name="f1097" fmla="*/ 945 f1030 1"/>
              <a:gd name="f1098" fmla="*/ 1408 f1029 1"/>
              <a:gd name="f1099" fmla="*/ 1092 f1030 1"/>
              <a:gd name="f1100" fmla="*/ 1333 f1029 1"/>
              <a:gd name="f1101" fmla="*/ 723 f1030 1"/>
              <a:gd name="f1102" fmla="*/ 497 f1029 1"/>
              <a:gd name="f1103" fmla="*/ 797 f1030 1"/>
              <a:gd name="f1104" fmla="*/ 787 f1029 1"/>
              <a:gd name="f1105" fmla="*/ 703 f1030 1"/>
              <a:gd name="f1106" fmla="*/ 457 f1029 1"/>
              <a:gd name="f1107" fmla="*/ 1495 f1030 1"/>
              <a:gd name="f1108" fmla="*/ 987 f1029 1"/>
              <a:gd name="f1109" fmla="*/ 569 f1030 1"/>
              <a:gd name="f1110" fmla="*/ 1337 f1029 1"/>
              <a:gd name="f1111" fmla="*/ 1395 f1029 1"/>
              <a:gd name="f1112" fmla="*/ 624 f1030 1"/>
              <a:gd name="f1113" fmla="*/ 1124 f1029 1"/>
              <a:gd name="f1114" fmla="*/ 393 f1030 1"/>
              <a:gd name="f1115" fmla="*/ 1200 f1029 1"/>
              <a:gd name="f1116" fmla="*/ 217 f1030 1"/>
              <a:gd name="f1117" fmla="*/ 1393 f1029 1"/>
              <a:gd name="f1118" fmla="*/ 1343 f1029 1"/>
              <a:gd name="f1119" fmla="*/ 98 f1030 1"/>
              <a:gd name="f1120" fmla="*/ 949 f1029 1"/>
              <a:gd name="f1121" fmla="*/ 245 f1030 1"/>
              <a:gd name="f1122" fmla="*/ 851 f1029 1"/>
              <a:gd name="f1123" fmla="*/ 613 f1030 1"/>
              <a:gd name="f1124" fmla="*/ 738 f1029 1"/>
              <a:gd name="f1125" fmla="*/ 715 f1030 1"/>
              <a:gd name="f1126" fmla="*/ 928 f1029 1"/>
              <a:gd name="f1127" fmla="*/ 970 f1030 1"/>
              <a:gd name="f1128" fmla="*/ 611 f1029 1"/>
              <a:gd name="f1129" fmla="*/ 925 f1030 1"/>
              <a:gd name="f1130" fmla="*/ 852 f1029 1"/>
              <a:gd name="f1131" fmla="*/ 891 f1030 1"/>
              <a:gd name="f1132" fmla="*/ 986 f1029 1"/>
              <a:gd name="f1133" fmla="*/ 834 f1030 1"/>
              <a:gd name="f1134" fmla="*/ 1014 f1029 1"/>
              <a:gd name="f1135" fmla="*/ 1300 f1030 1"/>
              <a:gd name="f1136" fmla="*/ 120 f1029 1"/>
              <a:gd name="f1137" fmla="*/ 1462 f1030 1"/>
              <a:gd name="f1138" fmla="*/ 268 f1029 1"/>
              <a:gd name="f1139" fmla="*/ 775 f1030 1"/>
              <a:gd name="f1140" fmla="*/ 261 f1029 1"/>
              <a:gd name="f1141" fmla="*/ 415 f1030 1"/>
              <a:gd name="f1142" fmla="*/ 1204 f1029 1"/>
              <a:gd name="f1143" fmla="*/ 477 f1030 1"/>
              <a:gd name="f1144" fmla="*/ 1335 f1029 1"/>
              <a:gd name="f1145" fmla="+- f1031 0 f1"/>
              <a:gd name="f1146" fmla="*/ f1034 1 1621"/>
              <a:gd name="f1147" fmla="*/ f1035 1 1451"/>
              <a:gd name="f1148" fmla="*/ f1036 1 1621"/>
              <a:gd name="f1149" fmla="*/ f1037 1 1451"/>
              <a:gd name="f1150" fmla="*/ f1038 1 1621"/>
              <a:gd name="f1151" fmla="*/ f1039 1 1451"/>
              <a:gd name="f1152" fmla="*/ f1040 1 1621"/>
              <a:gd name="f1153" fmla="*/ f1041 1 1451"/>
              <a:gd name="f1154" fmla="*/ f1042 1 1621"/>
              <a:gd name="f1155" fmla="*/ f1043 1 1451"/>
              <a:gd name="f1156" fmla="*/ f1044 1 1621"/>
              <a:gd name="f1157" fmla="*/ f1045 1 1451"/>
              <a:gd name="f1158" fmla="*/ f1046 1 1621"/>
              <a:gd name="f1159" fmla="*/ f1047 1 1451"/>
              <a:gd name="f1160" fmla="*/ f1048 1 1621"/>
              <a:gd name="f1161" fmla="*/ f1049 1 1451"/>
              <a:gd name="f1162" fmla="*/ f1050 1 1621"/>
              <a:gd name="f1163" fmla="*/ f1051 1 1451"/>
              <a:gd name="f1164" fmla="*/ f1052 1 1621"/>
              <a:gd name="f1165" fmla="*/ f1053 1 1451"/>
              <a:gd name="f1166" fmla="*/ f1054 1 1621"/>
              <a:gd name="f1167" fmla="*/ f1055 1 1451"/>
              <a:gd name="f1168" fmla="*/ f1056 1 1621"/>
              <a:gd name="f1169" fmla="*/ f1057 1 1451"/>
              <a:gd name="f1170" fmla="*/ f1058 1 1621"/>
              <a:gd name="f1171" fmla="*/ f1059 1 1451"/>
              <a:gd name="f1172" fmla="*/ f1060 1 1621"/>
              <a:gd name="f1173" fmla="*/ f1061 1 1451"/>
              <a:gd name="f1174" fmla="*/ f1062 1 1621"/>
              <a:gd name="f1175" fmla="*/ f1063 1 1451"/>
              <a:gd name="f1176" fmla="*/ f1064 1 1621"/>
              <a:gd name="f1177" fmla="*/ f1065 1 1451"/>
              <a:gd name="f1178" fmla="*/ f1066 1 1621"/>
              <a:gd name="f1179" fmla="*/ f1067 1 1451"/>
              <a:gd name="f1180" fmla="*/ f1068 1 1621"/>
              <a:gd name="f1181" fmla="*/ f1069 1 1451"/>
              <a:gd name="f1182" fmla="*/ f1070 1 1621"/>
              <a:gd name="f1183" fmla="*/ f1071 1 1451"/>
              <a:gd name="f1184" fmla="*/ f1072 1 1621"/>
              <a:gd name="f1185" fmla="*/ f1073 1 1451"/>
              <a:gd name="f1186" fmla="*/ f1074 1 1621"/>
              <a:gd name="f1187" fmla="*/ f1075 1 1451"/>
              <a:gd name="f1188" fmla="*/ f1076 1 1621"/>
              <a:gd name="f1189" fmla="*/ f1077 1 1451"/>
              <a:gd name="f1190" fmla="*/ f1078 1 1621"/>
              <a:gd name="f1191" fmla="*/ f1079 1 1451"/>
              <a:gd name="f1192" fmla="*/ f1080 1 1621"/>
              <a:gd name="f1193" fmla="*/ f1081 1 1451"/>
              <a:gd name="f1194" fmla="*/ f1082 1 1621"/>
              <a:gd name="f1195" fmla="*/ f1083 1 1451"/>
              <a:gd name="f1196" fmla="*/ f1084 1 1621"/>
              <a:gd name="f1197" fmla="*/ f1085 1 1451"/>
              <a:gd name="f1198" fmla="*/ f1086 1 1621"/>
              <a:gd name="f1199" fmla="*/ f1087 1 1451"/>
              <a:gd name="f1200" fmla="*/ f1088 1 1621"/>
              <a:gd name="f1201" fmla="*/ f1089 1 1451"/>
              <a:gd name="f1202" fmla="*/ f1090 1 1621"/>
              <a:gd name="f1203" fmla="*/ f1091 1 1451"/>
              <a:gd name="f1204" fmla="*/ f1092 1 1621"/>
              <a:gd name="f1205" fmla="*/ f1093 1 1621"/>
              <a:gd name="f1206" fmla="*/ f1094 1 1451"/>
              <a:gd name="f1207" fmla="*/ f1095 1 1621"/>
              <a:gd name="f1208" fmla="*/ f1096 1 1451"/>
              <a:gd name="f1209" fmla="*/ f1097 1 1621"/>
              <a:gd name="f1210" fmla="*/ f1098 1 1451"/>
              <a:gd name="f1211" fmla="*/ f1099 1 1621"/>
              <a:gd name="f1212" fmla="*/ f1100 1 1451"/>
              <a:gd name="f1213" fmla="*/ f1101 1 1621"/>
              <a:gd name="f1214" fmla="*/ f1102 1 1451"/>
              <a:gd name="f1215" fmla="*/ f1103 1 1621"/>
              <a:gd name="f1216" fmla="*/ f1104 1 1451"/>
              <a:gd name="f1217" fmla="*/ f1105 1 1621"/>
              <a:gd name="f1218" fmla="*/ f1106 1 1451"/>
              <a:gd name="f1219" fmla="*/ f1107 1 1621"/>
              <a:gd name="f1220" fmla="*/ f1108 1 1451"/>
              <a:gd name="f1221" fmla="*/ f1109 1 1621"/>
              <a:gd name="f1222" fmla="*/ f1110 1 1451"/>
              <a:gd name="f1223" fmla="*/ f1111 1 1451"/>
              <a:gd name="f1224" fmla="*/ f1112 1 1621"/>
              <a:gd name="f1225" fmla="*/ f1113 1 1451"/>
              <a:gd name="f1226" fmla="*/ f1114 1 1621"/>
              <a:gd name="f1227" fmla="*/ f1115 1 1451"/>
              <a:gd name="f1228" fmla="*/ f1116 1 1621"/>
              <a:gd name="f1229" fmla="*/ f1117 1 1451"/>
              <a:gd name="f1230" fmla="*/ f1118 1 1451"/>
              <a:gd name="f1231" fmla="*/ f1119 1 1621"/>
              <a:gd name="f1232" fmla="*/ f1120 1 1451"/>
              <a:gd name="f1233" fmla="*/ f1121 1 1621"/>
              <a:gd name="f1234" fmla="*/ f1122 1 1451"/>
              <a:gd name="f1235" fmla="*/ f1123 1 1621"/>
              <a:gd name="f1236" fmla="*/ f1124 1 1451"/>
              <a:gd name="f1237" fmla="*/ f1125 1 1621"/>
              <a:gd name="f1238" fmla="*/ f1126 1 1451"/>
              <a:gd name="f1239" fmla="*/ f1127 1 1621"/>
              <a:gd name="f1240" fmla="*/ f1128 1 1451"/>
              <a:gd name="f1241" fmla="*/ f1129 1 1621"/>
              <a:gd name="f1242" fmla="*/ f1130 1 1451"/>
              <a:gd name="f1243" fmla="*/ f1131 1 1621"/>
              <a:gd name="f1244" fmla="*/ f1132 1 1451"/>
              <a:gd name="f1245" fmla="*/ f1133 1 1621"/>
              <a:gd name="f1246" fmla="*/ f1134 1 1451"/>
              <a:gd name="f1247" fmla="*/ f1135 1 1621"/>
              <a:gd name="f1248" fmla="*/ f1136 1 1451"/>
              <a:gd name="f1249" fmla="*/ f1137 1 1621"/>
              <a:gd name="f1250" fmla="*/ f1138 1 1451"/>
              <a:gd name="f1251" fmla="*/ f1139 1 1621"/>
              <a:gd name="f1252" fmla="*/ f1140 1 1451"/>
              <a:gd name="f1253" fmla="*/ f1141 1 1621"/>
              <a:gd name="f1254" fmla="*/ f1142 1 1451"/>
              <a:gd name="f1255" fmla="*/ f1143 1 1621"/>
              <a:gd name="f1256" fmla="*/ f1144 1 1451"/>
              <a:gd name="f1257" fmla="*/ 0 1 f1032"/>
              <a:gd name="f1258" fmla="*/ f1026 1 f1032"/>
              <a:gd name="f1259" fmla="*/ 0 1 f1033"/>
              <a:gd name="f1260" fmla="*/ f1027 1 f1033"/>
              <a:gd name="f1261" fmla="*/ f1146 1 f1032"/>
              <a:gd name="f1262" fmla="*/ f1147 1 f1033"/>
              <a:gd name="f1263" fmla="*/ f1148 1 f1032"/>
              <a:gd name="f1264" fmla="*/ f1149 1 f1033"/>
              <a:gd name="f1265" fmla="*/ f1150 1 f1032"/>
              <a:gd name="f1266" fmla="*/ f1151 1 f1033"/>
              <a:gd name="f1267" fmla="*/ f1152 1 f1032"/>
              <a:gd name="f1268" fmla="*/ f1153 1 f1033"/>
              <a:gd name="f1269" fmla="*/ f1154 1 f1032"/>
              <a:gd name="f1270" fmla="*/ f1155 1 f1033"/>
              <a:gd name="f1271" fmla="*/ f1156 1 f1032"/>
              <a:gd name="f1272" fmla="*/ f1157 1 f1033"/>
              <a:gd name="f1273" fmla="*/ f1158 1 f1032"/>
              <a:gd name="f1274" fmla="*/ f1159 1 f1033"/>
              <a:gd name="f1275" fmla="*/ f1160 1 f1032"/>
              <a:gd name="f1276" fmla="*/ f1161 1 f1033"/>
              <a:gd name="f1277" fmla="*/ f1162 1 f1032"/>
              <a:gd name="f1278" fmla="*/ f1163 1 f1033"/>
              <a:gd name="f1279" fmla="*/ f1164 1 f1032"/>
              <a:gd name="f1280" fmla="*/ f1165 1 f1033"/>
              <a:gd name="f1281" fmla="*/ f1166 1 f1032"/>
              <a:gd name="f1282" fmla="*/ f1167 1 f1033"/>
              <a:gd name="f1283" fmla="*/ f1168 1 f1032"/>
              <a:gd name="f1284" fmla="*/ f1169 1 f1033"/>
              <a:gd name="f1285" fmla="*/ f1170 1 f1032"/>
              <a:gd name="f1286" fmla="*/ f1171 1 f1033"/>
              <a:gd name="f1287" fmla="*/ f1172 1 f1032"/>
              <a:gd name="f1288" fmla="*/ f1173 1 f1033"/>
              <a:gd name="f1289" fmla="*/ f1174 1 f1032"/>
              <a:gd name="f1290" fmla="*/ f1175 1 f1033"/>
              <a:gd name="f1291" fmla="*/ f1176 1 f1032"/>
              <a:gd name="f1292" fmla="*/ f1177 1 f1033"/>
              <a:gd name="f1293" fmla="*/ f1178 1 f1032"/>
              <a:gd name="f1294" fmla="*/ f1179 1 f1033"/>
              <a:gd name="f1295" fmla="*/ f1180 1 f1032"/>
              <a:gd name="f1296" fmla="*/ f1181 1 f1033"/>
              <a:gd name="f1297" fmla="*/ f1182 1 f1032"/>
              <a:gd name="f1298" fmla="*/ f1183 1 f1033"/>
              <a:gd name="f1299" fmla="*/ f1184 1 f1032"/>
              <a:gd name="f1300" fmla="*/ f1185 1 f1033"/>
              <a:gd name="f1301" fmla="*/ f1186 1 f1032"/>
              <a:gd name="f1302" fmla="*/ f1187 1 f1033"/>
              <a:gd name="f1303" fmla="*/ f1188 1 f1032"/>
              <a:gd name="f1304" fmla="*/ f1189 1 f1033"/>
              <a:gd name="f1305" fmla="*/ f1190 1 f1032"/>
              <a:gd name="f1306" fmla="*/ f1191 1 f1033"/>
              <a:gd name="f1307" fmla="*/ f1192 1 f1032"/>
              <a:gd name="f1308" fmla="*/ f1193 1 f1033"/>
              <a:gd name="f1309" fmla="*/ f1194 1 f1032"/>
              <a:gd name="f1310" fmla="*/ f1195 1 f1033"/>
              <a:gd name="f1311" fmla="*/ f1196 1 f1032"/>
              <a:gd name="f1312" fmla="*/ f1197 1 f1033"/>
              <a:gd name="f1313" fmla="*/ f1198 1 f1032"/>
              <a:gd name="f1314" fmla="*/ f1199 1 f1033"/>
              <a:gd name="f1315" fmla="*/ f1200 1 f1032"/>
              <a:gd name="f1316" fmla="*/ f1201 1 f1033"/>
              <a:gd name="f1317" fmla="*/ f1202 1 f1032"/>
              <a:gd name="f1318" fmla="*/ f1203 1 f1033"/>
              <a:gd name="f1319" fmla="*/ f1204 1 f1032"/>
              <a:gd name="f1320" fmla="*/ f1205 1 f1032"/>
              <a:gd name="f1321" fmla="*/ f1206 1 f1033"/>
              <a:gd name="f1322" fmla="*/ f1207 1 f1032"/>
              <a:gd name="f1323" fmla="*/ f1208 1 f1033"/>
              <a:gd name="f1324" fmla="*/ f1209 1 f1032"/>
              <a:gd name="f1325" fmla="*/ f1210 1 f1033"/>
              <a:gd name="f1326" fmla="*/ f1211 1 f1032"/>
              <a:gd name="f1327" fmla="*/ f1212 1 f1033"/>
              <a:gd name="f1328" fmla="*/ f1213 1 f1032"/>
              <a:gd name="f1329" fmla="*/ f1214 1 f1033"/>
              <a:gd name="f1330" fmla="*/ f1215 1 f1032"/>
              <a:gd name="f1331" fmla="*/ f1216 1 f1033"/>
              <a:gd name="f1332" fmla="*/ f1217 1 f1032"/>
              <a:gd name="f1333" fmla="*/ f1218 1 f1033"/>
              <a:gd name="f1334" fmla="*/ f1219 1 f1032"/>
              <a:gd name="f1335" fmla="*/ f1220 1 f1033"/>
              <a:gd name="f1336" fmla="*/ f1221 1 f1032"/>
              <a:gd name="f1337" fmla="*/ f1222 1 f1033"/>
              <a:gd name="f1338" fmla="*/ f1223 1 f1033"/>
              <a:gd name="f1339" fmla="*/ f1224 1 f1032"/>
              <a:gd name="f1340" fmla="*/ f1225 1 f1033"/>
              <a:gd name="f1341" fmla="*/ f1226 1 f1032"/>
              <a:gd name="f1342" fmla="*/ f1227 1 f1033"/>
              <a:gd name="f1343" fmla="*/ f1228 1 f1032"/>
              <a:gd name="f1344" fmla="*/ f1229 1 f1033"/>
              <a:gd name="f1345" fmla="*/ f1230 1 f1033"/>
              <a:gd name="f1346" fmla="*/ f1231 1 f1032"/>
              <a:gd name="f1347" fmla="*/ f1232 1 f1033"/>
              <a:gd name="f1348" fmla="*/ f1233 1 f1032"/>
              <a:gd name="f1349" fmla="*/ f1234 1 f1033"/>
              <a:gd name="f1350" fmla="*/ f1235 1 f1032"/>
              <a:gd name="f1351" fmla="*/ f1236 1 f1033"/>
              <a:gd name="f1352" fmla="*/ f1237 1 f1032"/>
              <a:gd name="f1353" fmla="*/ f1238 1 f1033"/>
              <a:gd name="f1354" fmla="*/ f1239 1 f1032"/>
              <a:gd name="f1355" fmla="*/ f1240 1 f1033"/>
              <a:gd name="f1356" fmla="*/ f1241 1 f1032"/>
              <a:gd name="f1357" fmla="*/ f1242 1 f1033"/>
              <a:gd name="f1358" fmla="*/ f1243 1 f1032"/>
              <a:gd name="f1359" fmla="*/ f1244 1 f1033"/>
              <a:gd name="f1360" fmla="*/ f1245 1 f1032"/>
              <a:gd name="f1361" fmla="*/ f1246 1 f1033"/>
              <a:gd name="f1362" fmla="*/ f1247 1 f1032"/>
              <a:gd name="f1363" fmla="*/ f1248 1 f1033"/>
              <a:gd name="f1364" fmla="*/ f1249 1 f1032"/>
              <a:gd name="f1365" fmla="*/ f1250 1 f1033"/>
              <a:gd name="f1366" fmla="*/ f1251 1 f1032"/>
              <a:gd name="f1367" fmla="*/ f1252 1 f1033"/>
              <a:gd name="f1368" fmla="*/ f1253 1 f1032"/>
              <a:gd name="f1369" fmla="*/ f1254 1 f1033"/>
              <a:gd name="f1370" fmla="*/ f1255 1 f1032"/>
              <a:gd name="f1371" fmla="*/ f1256 1 f1033"/>
              <a:gd name="f1372" fmla="*/ f1257 f1023 1"/>
              <a:gd name="f1373" fmla="*/ f1258 f1023 1"/>
              <a:gd name="f1374" fmla="*/ f1260 f1024 1"/>
              <a:gd name="f1375" fmla="*/ f1259 f1024 1"/>
              <a:gd name="f1376" fmla="*/ f1261 f1023 1"/>
              <a:gd name="f1377" fmla="*/ f1262 f1024 1"/>
              <a:gd name="f1378" fmla="*/ f1263 f1023 1"/>
              <a:gd name="f1379" fmla="*/ f1264 f1024 1"/>
              <a:gd name="f1380" fmla="*/ f1265 f1023 1"/>
              <a:gd name="f1381" fmla="*/ f1266 f1024 1"/>
              <a:gd name="f1382" fmla="*/ f1267 f1023 1"/>
              <a:gd name="f1383" fmla="*/ f1268 f1024 1"/>
              <a:gd name="f1384" fmla="*/ f1269 f1023 1"/>
              <a:gd name="f1385" fmla="*/ f1270 f1024 1"/>
              <a:gd name="f1386" fmla="*/ f1271 f1023 1"/>
              <a:gd name="f1387" fmla="*/ f1272 f1024 1"/>
              <a:gd name="f1388" fmla="*/ f1273 f1023 1"/>
              <a:gd name="f1389" fmla="*/ f1274 f1024 1"/>
              <a:gd name="f1390" fmla="*/ f1275 f1023 1"/>
              <a:gd name="f1391" fmla="*/ f1276 f1024 1"/>
              <a:gd name="f1392" fmla="*/ f1277 f1023 1"/>
              <a:gd name="f1393" fmla="*/ f1278 f1024 1"/>
              <a:gd name="f1394" fmla="*/ f1279 f1023 1"/>
              <a:gd name="f1395" fmla="*/ f1280 f1024 1"/>
              <a:gd name="f1396" fmla="*/ f1281 f1023 1"/>
              <a:gd name="f1397" fmla="*/ f1282 f1024 1"/>
              <a:gd name="f1398" fmla="*/ f1283 f1023 1"/>
              <a:gd name="f1399" fmla="*/ f1284 f1024 1"/>
              <a:gd name="f1400" fmla="*/ f1285 f1023 1"/>
              <a:gd name="f1401" fmla="*/ f1286 f1024 1"/>
              <a:gd name="f1402" fmla="*/ f1287 f1023 1"/>
              <a:gd name="f1403" fmla="*/ f1288 f1024 1"/>
              <a:gd name="f1404" fmla="*/ f1289 f1023 1"/>
              <a:gd name="f1405" fmla="*/ f1290 f1024 1"/>
              <a:gd name="f1406" fmla="*/ f1291 f1023 1"/>
              <a:gd name="f1407" fmla="*/ f1292 f1024 1"/>
              <a:gd name="f1408" fmla="*/ f1293 f1023 1"/>
              <a:gd name="f1409" fmla="*/ f1294 f1024 1"/>
              <a:gd name="f1410" fmla="*/ f1295 f1023 1"/>
              <a:gd name="f1411" fmla="*/ f1296 f1024 1"/>
              <a:gd name="f1412" fmla="*/ f1297 f1023 1"/>
              <a:gd name="f1413" fmla="*/ f1298 f1024 1"/>
              <a:gd name="f1414" fmla="*/ f1299 f1023 1"/>
              <a:gd name="f1415" fmla="*/ f1300 f1024 1"/>
              <a:gd name="f1416" fmla="*/ f1301 f1023 1"/>
              <a:gd name="f1417" fmla="*/ f1302 f1024 1"/>
              <a:gd name="f1418" fmla="*/ f1303 f1023 1"/>
              <a:gd name="f1419" fmla="*/ f1304 f1024 1"/>
              <a:gd name="f1420" fmla="*/ f1305 f1023 1"/>
              <a:gd name="f1421" fmla="*/ f1306 f1024 1"/>
              <a:gd name="f1422" fmla="*/ f1307 f1023 1"/>
              <a:gd name="f1423" fmla="*/ f1308 f1024 1"/>
              <a:gd name="f1424" fmla="*/ f1309 f1023 1"/>
              <a:gd name="f1425" fmla="*/ f1310 f1024 1"/>
              <a:gd name="f1426" fmla="*/ f1311 f1023 1"/>
              <a:gd name="f1427" fmla="*/ f1312 f1024 1"/>
              <a:gd name="f1428" fmla="*/ f1313 f1023 1"/>
              <a:gd name="f1429" fmla="*/ f1314 f1024 1"/>
              <a:gd name="f1430" fmla="*/ f1315 f1023 1"/>
              <a:gd name="f1431" fmla="*/ f1316 f1024 1"/>
              <a:gd name="f1432" fmla="*/ f1317 f1023 1"/>
              <a:gd name="f1433" fmla="*/ f1318 f1024 1"/>
              <a:gd name="f1434" fmla="*/ f1319 f1023 1"/>
              <a:gd name="f1435" fmla="*/ f1320 f1023 1"/>
              <a:gd name="f1436" fmla="*/ f1321 f1024 1"/>
              <a:gd name="f1437" fmla="*/ f1322 f1023 1"/>
              <a:gd name="f1438" fmla="*/ f1323 f1024 1"/>
              <a:gd name="f1439" fmla="*/ f1324 f1023 1"/>
              <a:gd name="f1440" fmla="*/ f1325 f1024 1"/>
              <a:gd name="f1441" fmla="*/ f1326 f1023 1"/>
              <a:gd name="f1442" fmla="*/ f1327 f1024 1"/>
              <a:gd name="f1443" fmla="*/ f1328 f1023 1"/>
              <a:gd name="f1444" fmla="*/ f1329 f1024 1"/>
              <a:gd name="f1445" fmla="*/ f1330 f1023 1"/>
              <a:gd name="f1446" fmla="*/ f1331 f1024 1"/>
              <a:gd name="f1447" fmla="*/ f1332 f1023 1"/>
              <a:gd name="f1448" fmla="*/ f1333 f1024 1"/>
              <a:gd name="f1449" fmla="*/ f1334 f1023 1"/>
              <a:gd name="f1450" fmla="*/ f1335 f1024 1"/>
              <a:gd name="f1451" fmla="*/ f1336 f1023 1"/>
              <a:gd name="f1452" fmla="*/ f1337 f1024 1"/>
              <a:gd name="f1453" fmla="*/ f1338 f1024 1"/>
              <a:gd name="f1454" fmla="*/ f1339 f1023 1"/>
              <a:gd name="f1455" fmla="*/ f1340 f1024 1"/>
              <a:gd name="f1456" fmla="*/ f1341 f1023 1"/>
              <a:gd name="f1457" fmla="*/ f1342 f1024 1"/>
              <a:gd name="f1458" fmla="*/ f1343 f1023 1"/>
              <a:gd name="f1459" fmla="*/ f1344 f1024 1"/>
              <a:gd name="f1460" fmla="*/ f1345 f1024 1"/>
              <a:gd name="f1461" fmla="*/ f1346 f1023 1"/>
              <a:gd name="f1462" fmla="*/ f1347 f1024 1"/>
              <a:gd name="f1463" fmla="*/ f1348 f1023 1"/>
              <a:gd name="f1464" fmla="*/ f1349 f1024 1"/>
              <a:gd name="f1465" fmla="*/ f1350 f1023 1"/>
              <a:gd name="f1466" fmla="*/ f1351 f1024 1"/>
              <a:gd name="f1467" fmla="*/ f1352 f1023 1"/>
              <a:gd name="f1468" fmla="*/ f1353 f1024 1"/>
              <a:gd name="f1469" fmla="*/ f1354 f1023 1"/>
              <a:gd name="f1470" fmla="*/ f1355 f1024 1"/>
              <a:gd name="f1471" fmla="*/ f1356 f1023 1"/>
              <a:gd name="f1472" fmla="*/ f1357 f1024 1"/>
              <a:gd name="f1473" fmla="*/ f1358 f1023 1"/>
              <a:gd name="f1474" fmla="*/ f1359 f1024 1"/>
              <a:gd name="f1475" fmla="*/ f1360 f1023 1"/>
              <a:gd name="f1476" fmla="*/ f1361 f1024 1"/>
              <a:gd name="f1477" fmla="*/ f1362 f1023 1"/>
              <a:gd name="f1478" fmla="*/ f1363 f1024 1"/>
              <a:gd name="f1479" fmla="*/ f1364 f1023 1"/>
              <a:gd name="f1480" fmla="*/ f1365 f1024 1"/>
              <a:gd name="f1481" fmla="*/ f1366 f1023 1"/>
              <a:gd name="f1482" fmla="*/ f1367 f1024 1"/>
              <a:gd name="f1483" fmla="*/ f1368 f1023 1"/>
              <a:gd name="f1484" fmla="*/ f1369 f1024 1"/>
              <a:gd name="f1485" fmla="*/ f1370 f1023 1"/>
              <a:gd name="f1486" fmla="*/ f1371 f10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45">
                <a:pos x="f1376" y="f1377"/>
              </a:cxn>
              <a:cxn ang="f1145">
                <a:pos x="f1378" y="f1379"/>
              </a:cxn>
              <a:cxn ang="f1145">
                <a:pos x="f1380" y="f1381"/>
              </a:cxn>
              <a:cxn ang="f1145">
                <a:pos x="f1382" y="f1383"/>
              </a:cxn>
              <a:cxn ang="f1145">
                <a:pos x="f1384" y="f1385"/>
              </a:cxn>
              <a:cxn ang="f1145">
                <a:pos x="f1386" y="f1387"/>
              </a:cxn>
              <a:cxn ang="f1145">
                <a:pos x="f1388" y="f1389"/>
              </a:cxn>
              <a:cxn ang="f1145">
                <a:pos x="f1390" y="f1391"/>
              </a:cxn>
              <a:cxn ang="f1145">
                <a:pos x="f1392" y="f1393"/>
              </a:cxn>
              <a:cxn ang="f1145">
                <a:pos x="f1394" y="f1395"/>
              </a:cxn>
              <a:cxn ang="f1145">
                <a:pos x="f1396" y="f1397"/>
              </a:cxn>
              <a:cxn ang="f1145">
                <a:pos x="f1398" y="f1399"/>
              </a:cxn>
              <a:cxn ang="f1145">
                <a:pos x="f1400" y="f1401"/>
              </a:cxn>
              <a:cxn ang="f1145">
                <a:pos x="f1402" y="f1403"/>
              </a:cxn>
              <a:cxn ang="f1145">
                <a:pos x="f1404" y="f1405"/>
              </a:cxn>
              <a:cxn ang="f1145">
                <a:pos x="f1406" y="f1407"/>
              </a:cxn>
              <a:cxn ang="f1145">
                <a:pos x="f1408" y="f1409"/>
              </a:cxn>
              <a:cxn ang="f1145">
                <a:pos x="f1410" y="f1411"/>
              </a:cxn>
              <a:cxn ang="f1145">
                <a:pos x="f1412" y="f1413"/>
              </a:cxn>
              <a:cxn ang="f1145">
                <a:pos x="f1414" y="f1415"/>
              </a:cxn>
              <a:cxn ang="f1145">
                <a:pos x="f1416" y="f1417"/>
              </a:cxn>
              <a:cxn ang="f1145">
                <a:pos x="f1418" y="f1419"/>
              </a:cxn>
              <a:cxn ang="f1145">
                <a:pos x="f1420" y="f1421"/>
              </a:cxn>
              <a:cxn ang="f1145">
                <a:pos x="f1422" y="f1423"/>
              </a:cxn>
              <a:cxn ang="f1145">
                <a:pos x="f1424" y="f1425"/>
              </a:cxn>
              <a:cxn ang="f1145">
                <a:pos x="f1426" y="f1427"/>
              </a:cxn>
              <a:cxn ang="f1145">
                <a:pos x="f1428" y="f1429"/>
              </a:cxn>
              <a:cxn ang="f1145">
                <a:pos x="f1430" y="f1431"/>
              </a:cxn>
              <a:cxn ang="f1145">
                <a:pos x="f1432" y="f1433"/>
              </a:cxn>
              <a:cxn ang="f1145">
                <a:pos x="f1434" y="f1401"/>
              </a:cxn>
              <a:cxn ang="f1145">
                <a:pos x="f1435" y="f1436"/>
              </a:cxn>
              <a:cxn ang="f1145">
                <a:pos x="f1437" y="f1438"/>
              </a:cxn>
              <a:cxn ang="f1145">
                <a:pos x="f1439" y="f1440"/>
              </a:cxn>
              <a:cxn ang="f1145">
                <a:pos x="f1441" y="f1442"/>
              </a:cxn>
              <a:cxn ang="f1145">
                <a:pos x="f1443" y="f1444"/>
              </a:cxn>
              <a:cxn ang="f1145">
                <a:pos x="f1445" y="f1446"/>
              </a:cxn>
              <a:cxn ang="f1145">
                <a:pos x="f1447" y="f1448"/>
              </a:cxn>
              <a:cxn ang="f1145">
                <a:pos x="f1449" y="f1450"/>
              </a:cxn>
              <a:cxn ang="f1145">
                <a:pos x="f1451" y="f1452"/>
              </a:cxn>
              <a:cxn ang="f1145">
                <a:pos x="f1388" y="f1453"/>
              </a:cxn>
              <a:cxn ang="f1145">
                <a:pos x="f1454" y="f1455"/>
              </a:cxn>
              <a:cxn ang="f1145">
                <a:pos x="f1456" y="f1457"/>
              </a:cxn>
              <a:cxn ang="f1145">
                <a:pos x="f1458" y="f1459"/>
              </a:cxn>
              <a:cxn ang="f1145">
                <a:pos x="f1428" y="f1460"/>
              </a:cxn>
              <a:cxn ang="f1145">
                <a:pos x="f1461" y="f1462"/>
              </a:cxn>
              <a:cxn ang="f1145">
                <a:pos x="f1463" y="f1464"/>
              </a:cxn>
              <a:cxn ang="f1145">
                <a:pos x="f1465" y="f1466"/>
              </a:cxn>
              <a:cxn ang="f1145">
                <a:pos x="f1467" y="f1468"/>
              </a:cxn>
              <a:cxn ang="f1145">
                <a:pos x="f1469" y="f1470"/>
              </a:cxn>
              <a:cxn ang="f1145">
                <a:pos x="f1471" y="f1472"/>
              </a:cxn>
              <a:cxn ang="f1145">
                <a:pos x="f1473" y="f1474"/>
              </a:cxn>
              <a:cxn ang="f1145">
                <a:pos x="f1475" y="f1476"/>
              </a:cxn>
              <a:cxn ang="f1145">
                <a:pos x="f1477" y="f1478"/>
              </a:cxn>
              <a:cxn ang="f1145">
                <a:pos x="f1479" y="f1480"/>
              </a:cxn>
              <a:cxn ang="f1145">
                <a:pos x="f1481" y="f1482"/>
              </a:cxn>
              <a:cxn ang="f1145">
                <a:pos x="f1483" y="f1484"/>
              </a:cxn>
              <a:cxn ang="f1145">
                <a:pos x="f1485" y="f1486"/>
              </a:cxn>
            </a:cxnLst>
            <a:rect l="f1372" t="f1375" r="f1373" b="f1374"/>
            <a:pathLst>
              <a:path w="1621" h="1451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58" y="f60"/>
                  <a:pt x="f58" y="f61"/>
                </a:cubicBezTo>
                <a:cubicBezTo>
                  <a:pt x="f58" y="f62"/>
                  <a:pt x="f63" y="f64"/>
                  <a:pt x="f3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5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3" y="f85"/>
                  <a:pt x="f86" y="f87"/>
                </a:cubicBezTo>
                <a:cubicBezTo>
                  <a:pt x="f88" y="f87"/>
                  <a:pt x="f89" y="f87"/>
                  <a:pt x="f56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89" y="f103"/>
                  <a:pt x="f89" y="f103"/>
                  <a:pt x="f104" y="f105"/>
                </a:cubicBezTo>
                <a:cubicBezTo>
                  <a:pt x="f106" y="f107"/>
                  <a:pt x="f108" y="f109"/>
                  <a:pt x="f88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26" y="f117"/>
                  <a:pt x="f118" y="f119"/>
                  <a:pt x="f120" y="f121"/>
                </a:cubicBezTo>
                <a:cubicBezTo>
                  <a:pt x="f122" y="f123"/>
                  <a:pt x="f32" y="f124"/>
                  <a:pt x="f58" y="f125"/>
                </a:cubicBezTo>
                <a:cubicBezTo>
                  <a:pt x="f89" y="f126"/>
                  <a:pt x="f127" y="f126"/>
                  <a:pt x="f128" y="f126"/>
                </a:cubicBezTo>
                <a:cubicBezTo>
                  <a:pt x="f129" y="f126"/>
                  <a:pt x="f130" y="f131"/>
                  <a:pt x="f132" y="f133"/>
                </a:cubicBezTo>
                <a:cubicBezTo>
                  <a:pt x="f36" y="f134"/>
                  <a:pt x="f50" y="f135"/>
                  <a:pt x="f46" y="f136"/>
                </a:cubicBezTo>
                <a:cubicBezTo>
                  <a:pt x="f137" y="f138"/>
                  <a:pt x="f139" y="f140"/>
                  <a:pt x="f83" y="f141"/>
                </a:cubicBezTo>
                <a:cubicBezTo>
                  <a:pt x="f18" y="f142"/>
                  <a:pt x="f127" y="f143"/>
                  <a:pt x="f83" y="f144"/>
                </a:cubicBez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80" y="f155"/>
                </a:cubicBezTo>
                <a:cubicBezTo>
                  <a:pt x="f90" y="f155"/>
                  <a:pt x="f156" y="f155"/>
                  <a:pt x="f157" y="f158"/>
                </a:cubicBezTo>
                <a:cubicBezTo>
                  <a:pt x="f159" y="f160"/>
                  <a:pt x="f161" y="f162"/>
                  <a:pt x="f163" y="f53"/>
                </a:cubicBezTo>
                <a:cubicBezTo>
                  <a:pt x="f164" y="f146"/>
                  <a:pt x="f165" y="f166"/>
                  <a:pt x="f167" y="f168"/>
                </a:cubicBezTo>
                <a:cubicBezTo>
                  <a:pt x="f169" y="f170"/>
                  <a:pt x="f171" y="f172"/>
                  <a:pt x="f173" y="f116"/>
                </a:cubicBezTo>
                <a:cubicBezTo>
                  <a:pt x="f174" y="f175"/>
                  <a:pt x="f176" y="f177"/>
                  <a:pt x="f165" y="f178"/>
                </a:cubicBezTo>
                <a:cubicBezTo>
                  <a:pt x="f179" y="f180"/>
                  <a:pt x="f181" y="f182"/>
                  <a:pt x="f183" y="f184"/>
                </a:cubicBezTo>
                <a:cubicBezTo>
                  <a:pt x="f185" y="f186"/>
                  <a:pt x="f187" y="f94"/>
                  <a:pt x="f62" y="f94"/>
                </a:cubicBezTo>
                <a:cubicBezTo>
                  <a:pt x="f188" y="f94"/>
                  <a:pt x="f164" y="f94"/>
                  <a:pt x="f189" y="f190"/>
                </a:cubicBezTo>
                <a:cubicBezTo>
                  <a:pt x="f165" y="f190"/>
                  <a:pt x="f191" y="f192"/>
                  <a:pt x="f193" y="f194"/>
                </a:cubicBezTo>
                <a:cubicBezTo>
                  <a:pt x="f195" y="f196"/>
                  <a:pt x="f169" y="f197"/>
                  <a:pt x="f198" y="f199"/>
                </a:cubicBezTo>
                <a:cubicBezTo>
                  <a:pt x="f198" y="f199"/>
                  <a:pt x="f198" y="f200"/>
                  <a:pt x="f201" y="f202"/>
                </a:cubicBezTo>
                <a:cubicBezTo>
                  <a:pt x="f171" y="f203"/>
                  <a:pt x="f204" y="f205"/>
                  <a:pt x="f206" y="f207"/>
                </a:cubicBezTo>
                <a:cubicBezTo>
                  <a:pt x="f208" y="f209"/>
                  <a:pt x="f210" y="f211"/>
                  <a:pt x="f212" y="f213"/>
                </a:cubicBezTo>
                <a:cubicBezTo>
                  <a:pt x="f214" y="f121"/>
                  <a:pt x="f215" y="f213"/>
                  <a:pt x="f216" y="f217"/>
                </a:cubicBezTo>
                <a:cubicBezTo>
                  <a:pt x="f218" y="f219"/>
                  <a:pt x="f220" y="f221"/>
                  <a:pt x="f222" y="f223"/>
                </a:cubicBezTo>
                <a:cubicBezTo>
                  <a:pt x="f224" y="f225"/>
                  <a:pt x="f226" y="f227"/>
                  <a:pt x="f228" y="f229"/>
                </a:cubicBezTo>
                <a:cubicBezTo>
                  <a:pt x="f230" y="f231"/>
                  <a:pt x="f232" y="f233"/>
                  <a:pt x="f201" y="f234"/>
                </a:cubicBezTo>
                <a:cubicBezTo>
                  <a:pt x="f198" y="f235"/>
                  <a:pt x="f236" y="f237"/>
                  <a:pt x="f238" y="f239"/>
                </a:cubicBezTo>
                <a:cubicBezTo>
                  <a:pt x="f240" y="f241"/>
                  <a:pt x="f240" y="f242"/>
                  <a:pt x="f243" y="f244"/>
                </a:cubicBezTo>
                <a:cubicBezTo>
                  <a:pt x="f169" y="f56"/>
                  <a:pt x="f41" y="f245"/>
                  <a:pt x="f37" y="f246"/>
                </a:cubicBezTo>
                <a:cubicBezTo>
                  <a:pt x="f247" y="f248"/>
                  <a:pt x="f249" y="f250"/>
                  <a:pt x="f251" y="f88"/>
                </a:cubicBezTo>
                <a:cubicBezTo>
                  <a:pt x="f252" y="f127"/>
                  <a:pt x="f252" y="f18"/>
                  <a:pt x="f253" y="f254"/>
                </a:cubicBezTo>
                <a:cubicBezTo>
                  <a:pt x="f255" y="f32"/>
                  <a:pt x="f256" y="f26"/>
                  <a:pt x="f257" y="f258"/>
                </a:cubicBezTo>
                <a:cubicBezTo>
                  <a:pt x="f259" y="f260"/>
                  <a:pt x="f261" y="f32"/>
                  <a:pt x="f262" y="f263"/>
                </a:cubicBezTo>
                <a:cubicBezTo>
                  <a:pt x="f264" y="f93"/>
                  <a:pt x="f265" y="f266"/>
                  <a:pt x="f267" y="f268"/>
                </a:cubicBezTo>
                <a:cubicBezTo>
                  <a:pt x="f269" y="f5"/>
                  <a:pt x="f270" y="f118"/>
                  <a:pt x="f271" y="f272"/>
                </a:cubicBezTo>
                <a:cubicBezTo>
                  <a:pt x="f273" y="f274"/>
                  <a:pt x="f275" y="f276"/>
                  <a:pt x="f277" y="f278"/>
                </a:cubicBezTo>
                <a:cubicBezTo>
                  <a:pt x="f279" y="f280"/>
                  <a:pt x="f281" y="f153"/>
                  <a:pt x="f282" y="f283"/>
                </a:cubicBezTo>
                <a:cubicBezTo>
                  <a:pt x="f269" y="f284"/>
                  <a:pt x="f285" y="f286"/>
                  <a:pt x="f269" y="f287"/>
                </a:cubicBezTo>
                <a:cubicBezTo>
                  <a:pt x="f288" y="f289"/>
                  <a:pt x="f290" y="f291"/>
                  <a:pt x="f292" y="f78"/>
                </a:cubicBezTo>
                <a:cubicBezTo>
                  <a:pt x="f277" y="f293"/>
                  <a:pt x="f294" y="f295"/>
                  <a:pt x="f296" y="f297"/>
                </a:cubicBezTo>
                <a:cubicBezTo>
                  <a:pt x="f298" y="f299"/>
                  <a:pt x="f300" y="f301"/>
                  <a:pt x="f302" y="f303"/>
                </a:cubicBezTo>
                <a:cubicBezTo>
                  <a:pt x="f304" y="f67"/>
                  <a:pt x="f305" y="f67"/>
                  <a:pt x="f306" y="f307"/>
                </a:cubicBezTo>
                <a:cubicBezTo>
                  <a:pt x="f308" y="f309"/>
                  <a:pt x="f310" y="f163"/>
                  <a:pt x="f311" y="f312"/>
                </a:cubicBezTo>
                <a:cubicBezTo>
                  <a:pt x="f313" y="f57"/>
                  <a:pt x="f269" y="f314"/>
                  <a:pt x="f315" y="f316"/>
                </a:cubicBezTo>
                <a:cubicBezTo>
                  <a:pt x="f317" y="f318"/>
                  <a:pt x="f319" y="f320"/>
                  <a:pt x="f321" y="f322"/>
                </a:cubicBezTo>
                <a:cubicBezTo>
                  <a:pt x="f323" y="f324"/>
                  <a:pt x="f6" y="f325"/>
                  <a:pt x="f326" y="f327"/>
                </a:cubicBezTo>
                <a:cubicBezTo>
                  <a:pt x="f328" y="f329"/>
                  <a:pt x="f330" y="f331"/>
                  <a:pt x="f332" y="f333"/>
                </a:cubicBezTo>
                <a:cubicBezTo>
                  <a:pt x="f334" y="f335"/>
                  <a:pt x="f336" y="f337"/>
                  <a:pt x="f338" y="f29"/>
                </a:cubicBezTo>
                <a:cubicBezTo>
                  <a:pt x="f338" y="f339"/>
                  <a:pt x="f338" y="f340"/>
                  <a:pt x="f338" y="f27"/>
                </a:cubicBezTo>
                <a:cubicBezTo>
                  <a:pt x="f338" y="f341"/>
                  <a:pt x="f338" y="f342"/>
                  <a:pt x="f338" y="f343"/>
                </a:cubicBezTo>
                <a:cubicBezTo>
                  <a:pt x="f338" y="f344"/>
                  <a:pt x="f338" y="f345"/>
                  <a:pt x="f338" y="f346"/>
                </a:cubicBezTo>
                <a:cubicBezTo>
                  <a:pt x="f338" y="f347"/>
                  <a:pt x="f348" y="f349"/>
                  <a:pt x="f350" y="f351"/>
                </a:cubicBezTo>
                <a:cubicBezTo>
                  <a:pt x="f352" y="f353"/>
                  <a:pt x="f336" y="f354"/>
                  <a:pt x="f355" y="f356"/>
                </a:cubicBezTo>
                <a:cubicBezTo>
                  <a:pt x="f357" y="f358"/>
                  <a:pt x="f359" y="f360"/>
                  <a:pt x="f361" y="f362"/>
                </a:cubicBezTo>
                <a:cubicBezTo>
                  <a:pt x="f298" y="f363"/>
                  <a:pt x="f311" y="f364"/>
                  <a:pt x="f365" y="f366"/>
                </a:cubicBezTo>
                <a:cubicBezTo>
                  <a:pt x="f353" y="f336"/>
                  <a:pt x="f367" y="f368"/>
                  <a:pt x="f369" y="f364"/>
                </a:cubicBezTo>
                <a:cubicBezTo>
                  <a:pt x="f370" y="f348"/>
                  <a:pt x="f371" y="f372"/>
                  <a:pt x="f373" y="f362"/>
                </a:cubicBezTo>
                <a:cubicBezTo>
                  <a:pt x="f374" y="f375"/>
                  <a:pt x="f256" y="f376"/>
                  <a:pt x="f377" y="f378"/>
                </a:cubicBezTo>
                <a:cubicBezTo>
                  <a:pt x="f379" y="f380"/>
                  <a:pt x="f381" y="f382"/>
                  <a:pt x="f383" y="f384"/>
                </a:cubicBezTo>
                <a:cubicBezTo>
                  <a:pt x="f385" y="f386"/>
                  <a:pt x="f387" y="f346"/>
                  <a:pt x="f388" y="f389"/>
                </a:cubicBezTo>
                <a:cubicBezTo>
                  <a:pt x="f388" y="f390"/>
                  <a:pt x="f388" y="f391"/>
                  <a:pt x="f388" y="f392"/>
                </a:cubicBezTo>
                <a:cubicBezTo>
                  <a:pt x="f388" y="f393"/>
                  <a:pt x="f388" y="f394"/>
                  <a:pt x="f388" y="f395"/>
                </a:cubicBezTo>
                <a:cubicBezTo>
                  <a:pt x="f396" y="f395"/>
                  <a:pt x="f397" y="f395"/>
                  <a:pt x="f398" y="f395"/>
                </a:cubicBezTo>
                <a:cubicBezTo>
                  <a:pt x="f398" y="f394"/>
                  <a:pt x="f398" y="f393"/>
                  <a:pt x="f398" y="f399"/>
                </a:cubicBezTo>
                <a:cubicBezTo>
                  <a:pt x="f398" y="f400"/>
                  <a:pt x="f398" y="f401"/>
                  <a:pt x="f398" y="f402"/>
                </a:cubicBezTo>
                <a:cubicBezTo>
                  <a:pt x="f398" y="f403"/>
                  <a:pt x="f398" y="f404"/>
                  <a:pt x="f398" y="f264"/>
                </a:cubicBezTo>
                <a:cubicBezTo>
                  <a:pt x="f398" y="f405"/>
                  <a:pt x="f406" y="f349"/>
                  <a:pt x="f407" y="f386"/>
                </a:cubicBezTo>
                <a:cubicBezTo>
                  <a:pt x="f408" y="f380"/>
                  <a:pt x="f409" y="f410"/>
                  <a:pt x="f256" y="f411"/>
                </a:cubicBezTo>
                <a:cubicBezTo>
                  <a:pt x="f343" y="f412"/>
                  <a:pt x="f413" y="f414"/>
                  <a:pt x="f415" y="f416"/>
                </a:cubicBezTo>
                <a:cubicBezTo>
                  <a:pt x="f417" y="f338"/>
                  <a:pt x="f418" y="f419"/>
                  <a:pt x="f420" y="f352"/>
                </a:cubicBezTo>
                <a:cubicBezTo>
                  <a:pt x="f421" y="f368"/>
                  <a:pt x="f422" y="f423"/>
                  <a:pt x="f424" y="f425"/>
                </a:cubicBezTo>
                <a:cubicBezTo>
                  <a:pt x="f426" y="f427"/>
                  <a:pt x="f428" y="f363"/>
                  <a:pt x="f429" y="f430"/>
                </a:cubicBezTo>
                <a:cubicBezTo>
                  <a:pt x="f431" y="f308"/>
                  <a:pt x="f431" y="f432"/>
                  <a:pt x="f429" y="f378"/>
                </a:cubicBezTo>
                <a:cubicBezTo>
                  <a:pt x="f433" y="f380"/>
                  <a:pt x="f434" y="f384"/>
                  <a:pt x="f435" y="f436"/>
                </a:cubicBezTo>
                <a:cubicBezTo>
                  <a:pt x="f428" y="f351"/>
                  <a:pt x="f437" y="f438"/>
                  <a:pt x="f437" y="f439"/>
                </a:cubicBezTo>
                <a:cubicBezTo>
                  <a:pt x="f437" y="f440"/>
                  <a:pt x="f437" y="f441"/>
                  <a:pt x="f437" y="f442"/>
                </a:cubicBezTo>
                <a:cubicBezTo>
                  <a:pt x="f437" y="f443"/>
                  <a:pt x="f437" y="f444"/>
                  <a:pt x="f437" y="f445"/>
                </a:cubicBezTo>
                <a:cubicBezTo>
                  <a:pt x="f446" y="f447"/>
                  <a:pt x="f448" y="f449"/>
                  <a:pt x="f450" y="f451"/>
                </a:cubicBezTo>
                <a:cubicBezTo>
                  <a:pt x="f452" y="f335"/>
                  <a:pt x="f453" y="f454"/>
                  <a:pt x="f455" y="f456"/>
                </a:cubicBezTo>
                <a:cubicBezTo>
                  <a:pt x="f457" y="f458"/>
                  <a:pt x="f459" y="f460"/>
                  <a:pt x="f152" y="f461"/>
                </a:cubicBezTo>
                <a:cubicBezTo>
                  <a:pt x="f462" y="f463"/>
                  <a:pt x="f464" y="f465"/>
                  <a:pt x="f466" y="f467"/>
                </a:cubicBezTo>
                <a:cubicBezTo>
                  <a:pt x="f468" y="f469"/>
                  <a:pt x="f470" y="f471"/>
                  <a:pt x="f472" y="f473"/>
                </a:cubicBezTo>
                <a:cubicBezTo>
                  <a:pt x="f474" y="f475"/>
                  <a:pt x="f476" y="f477"/>
                  <a:pt x="f478" y="f479"/>
                </a:cubicBezTo>
                <a:cubicBezTo>
                  <a:pt x="f480" y="f481"/>
                  <a:pt x="f482" y="f475"/>
                  <a:pt x="f206" y="f473"/>
                </a:cubicBezTo>
                <a:cubicBezTo>
                  <a:pt x="f208" y="f483"/>
                  <a:pt x="f484" y="f337"/>
                  <a:pt x="f485" y="f486"/>
                </a:cubicBezTo>
                <a:cubicBezTo>
                  <a:pt x="f487" y="f488"/>
                  <a:pt x="f487" y="f489"/>
                  <a:pt x="f487" y="f490"/>
                </a:cubicBezTo>
                <a:cubicBezTo>
                  <a:pt x="f487" y="f491"/>
                  <a:pt x="f487" y="f492"/>
                  <a:pt x="f487" y="f436"/>
                </a:cubicBezTo>
                <a:cubicBezTo>
                  <a:pt x="f487" y="f380"/>
                  <a:pt x="f482" y="f493"/>
                  <a:pt x="f167" y="f494"/>
                </a:cubicBezTo>
                <a:cubicBezTo>
                  <a:pt x="f193" y="f410"/>
                  <a:pt x="f314" y="f495"/>
                  <a:pt x="f212" y="f356"/>
                </a:cubicBezTo>
                <a:cubicBezTo>
                  <a:pt x="f243" y="f496"/>
                  <a:pt x="f195" y="f497"/>
                  <a:pt x="f212" y="f416"/>
                </a:cubicBezTo>
                <a:cubicBezTo>
                  <a:pt x="f484" y="f498"/>
                  <a:pt x="f168" y="f499"/>
                  <a:pt x="f500" y="f419"/>
                </a:cubicBezTo>
                <a:cubicBezTo>
                  <a:pt x="f187" y="f7"/>
                  <a:pt x="f501" y="f336"/>
                  <a:pt x="f502" y="f364"/>
                </a:cubicBezTo>
                <a:cubicBezTo>
                  <a:pt x="f503" y="f499"/>
                  <a:pt x="f504" y="f505"/>
                  <a:pt x="f506" y="f507"/>
                </a:cubicBezTo>
                <a:cubicBezTo>
                  <a:pt x="f508" y="f509"/>
                  <a:pt x="f510" y="f511"/>
                  <a:pt x="f512" y="f513"/>
                </a:cubicBezTo>
                <a:cubicBezTo>
                  <a:pt x="f135" y="f514"/>
                  <a:pt x="f515" y="f298"/>
                  <a:pt x="f516" y="f517"/>
                </a:cubicBezTo>
                <a:cubicBezTo>
                  <a:pt x="f518" y="f519"/>
                  <a:pt x="f520" y="f423"/>
                  <a:pt x="f521" y="f522"/>
                </a:cubicBezTo>
                <a:cubicBezTo>
                  <a:pt x="f523" y="f313"/>
                  <a:pt x="f524" y="f419"/>
                  <a:pt x="f525" y="f526"/>
                </a:cubicBezTo>
                <a:cubicBezTo>
                  <a:pt x="f527" y="f528"/>
                  <a:pt x="f529" y="f530"/>
                  <a:pt x="f531" y="f416"/>
                </a:cubicBezTo>
                <a:cubicBezTo>
                  <a:pt x="f14" y="f497"/>
                  <a:pt x="f46" y="f532"/>
                  <a:pt x="f533" y="f534"/>
                </a:cubicBezTo>
                <a:cubicBezTo>
                  <a:pt x="f535" y="f536"/>
                  <a:pt x="f537" y="f410"/>
                  <a:pt x="f527" y="f538"/>
                </a:cubicBezTo>
                <a:cubicBezTo>
                  <a:pt x="f525" y="f539"/>
                  <a:pt x="f8" y="f353"/>
                  <a:pt x="f8" y="f349"/>
                </a:cubicBezTo>
                <a:cubicBezTo>
                  <a:pt x="f8" y="f492"/>
                  <a:pt x="f8" y="f540"/>
                  <a:pt x="f8" y="f19"/>
                </a:cubicBezTo>
                <a:cubicBezTo>
                  <a:pt x="f8" y="f11"/>
                  <a:pt x="f8" y="f541"/>
                  <a:pt x="f8" y="f9"/>
                </a:cubicBezTo>
                <a:close/>
                <a:moveTo>
                  <a:pt x="f542" y="f543"/>
                </a:moveTo>
                <a:cubicBezTo>
                  <a:pt x="f542" y="f544"/>
                  <a:pt x="f545" y="f546"/>
                  <a:pt x="f547" y="f548"/>
                </a:cubicBezTo>
                <a:cubicBezTo>
                  <a:pt x="f549" y="f550"/>
                  <a:pt x="f551" y="f552"/>
                  <a:pt x="f553" y="f554"/>
                </a:cubicBezTo>
                <a:cubicBezTo>
                  <a:pt x="f555" y="f556"/>
                  <a:pt x="f488" y="f557"/>
                  <a:pt x="f558" y="f188"/>
                </a:cubicBezTo>
                <a:cubicBezTo>
                  <a:pt x="f559" y="f560"/>
                  <a:pt x="f561" y="f562"/>
                  <a:pt x="f398" y="f560"/>
                </a:cubicBezTo>
                <a:cubicBezTo>
                  <a:pt x="f563" y="f188"/>
                  <a:pt x="f564" y="f565"/>
                  <a:pt x="f369" y="f566"/>
                </a:cubicBezTo>
                <a:cubicBezTo>
                  <a:pt x="f259" y="f554"/>
                  <a:pt x="f438" y="f567"/>
                  <a:pt x="f568" y="f569"/>
                </a:cubicBezTo>
                <a:cubicBezTo>
                  <a:pt x="f570" y="f571"/>
                  <a:pt x="f427" y="f572"/>
                  <a:pt x="f7" y="f573"/>
                </a:cubicBezTo>
                <a:cubicBezTo>
                  <a:pt x="f574" y="f575"/>
                  <a:pt x="f334" y="f576"/>
                  <a:pt x="f577" y="f578"/>
                </a:cubicBezTo>
                <a:cubicBezTo>
                  <a:pt x="f296" y="f579"/>
                  <a:pt x="f580" y="f581"/>
                  <a:pt x="f528" y="f582"/>
                </a:cubicBezTo>
                <a:cubicBezTo>
                  <a:pt x="f583" y="f239"/>
                  <a:pt x="f432" y="f584"/>
                  <a:pt x="f585" y="f586"/>
                </a:cubicBezTo>
                <a:cubicBezTo>
                  <a:pt x="f345" y="f106"/>
                  <a:pt x="f587" y="f20"/>
                  <a:pt x="f256" y="f588"/>
                </a:cubicBezTo>
                <a:cubicBezTo>
                  <a:pt x="f589" y="f590"/>
                  <a:pt x="f15" y="f113"/>
                  <a:pt x="f591" y="f592"/>
                </a:cubicBezTo>
                <a:cubicBezTo>
                  <a:pt x="f593" y="f594"/>
                  <a:pt x="f595" y="f596"/>
                  <a:pt x="f597" y="f598"/>
                </a:cubicBezTo>
                <a:cubicBezTo>
                  <a:pt x="f599" y="f600"/>
                  <a:pt x="f601" y="f602"/>
                  <a:pt x="f542" y="f543"/>
                </a:cubicBezTo>
                <a:close/>
                <a:moveTo>
                  <a:pt x="f603" y="f604"/>
                </a:moveTo>
                <a:cubicBezTo>
                  <a:pt x="f603" y="f597"/>
                  <a:pt x="f603" y="f431"/>
                  <a:pt x="f603" y="f605"/>
                </a:cubicBezTo>
                <a:cubicBezTo>
                  <a:pt x="f603" y="f453"/>
                  <a:pt x="f603" y="f606"/>
                  <a:pt x="f607" y="f608"/>
                </a:cubicBezTo>
                <a:cubicBezTo>
                  <a:pt x="f609" y="f607"/>
                  <a:pt x="f610" y="f339"/>
                  <a:pt x="f555" y="f611"/>
                </a:cubicBezTo>
                <a:cubicBezTo>
                  <a:pt x="f490" y="f420"/>
                  <a:pt x="f612" y="f613"/>
                  <a:pt x="f614" y="f615"/>
                </a:cubicBezTo>
                <a:cubicBezTo>
                  <a:pt x="f376" y="f616"/>
                  <a:pt x="f419" y="f617"/>
                  <a:pt x="f414" y="f618"/>
                </a:cubicBezTo>
                <a:cubicBezTo>
                  <a:pt x="f619" y="f51"/>
                  <a:pt x="f356" y="f476"/>
                  <a:pt x="f436" y="f60"/>
                </a:cubicBezTo>
                <a:cubicBezTo>
                  <a:pt x="f386" y="f620"/>
                  <a:pt x="f347" y="f61"/>
                  <a:pt x="f585" y="f142"/>
                </a:cubicBezTo>
                <a:cubicBezTo>
                  <a:pt x="f621" y="f566"/>
                  <a:pt x="f439" y="f183"/>
                  <a:pt x="f622" y="f566"/>
                </a:cubicBezTo>
                <a:cubicBezTo>
                  <a:pt x="f623" y="f560"/>
                  <a:pt x="f624" y="f60"/>
                  <a:pt x="f625" y="f626"/>
                </a:cubicBezTo>
                <a:cubicBezTo>
                  <a:pt x="f627" y="f628"/>
                  <a:pt x="f629" y="f143"/>
                  <a:pt x="f630" y="f631"/>
                </a:cubicBezTo>
                <a:cubicBezTo>
                  <a:pt x="f613" y="f632"/>
                  <a:pt x="f633" y="f631"/>
                  <a:pt x="f634" y="f59"/>
                </a:cubicBezTo>
                <a:cubicBezTo>
                  <a:pt x="f341" y="f143"/>
                  <a:pt x="f635" y="f636"/>
                  <a:pt x="f637" y="f638"/>
                </a:cubicBezTo>
                <a:cubicBezTo>
                  <a:pt x="f639" y="f626"/>
                  <a:pt x="f640" y="f626"/>
                  <a:pt x="f641" y="f642"/>
                </a:cubicBezTo>
                <a:cubicBezTo>
                  <a:pt x="f463" y="f643"/>
                  <a:pt x="f644" y="f645"/>
                  <a:pt x="f646" y="f647"/>
                </a:cubicBezTo>
                <a:cubicBezTo>
                  <a:pt x="f471" y="f648"/>
                  <a:pt x="f649" y="f650"/>
                  <a:pt x="f603" y="f604"/>
                </a:cubicBezTo>
                <a:close/>
                <a:moveTo>
                  <a:pt x="f651" y="f29"/>
                </a:moveTo>
                <a:cubicBezTo>
                  <a:pt x="f651" y="f652"/>
                  <a:pt x="f653" y="f603"/>
                  <a:pt x="f57" y="f428"/>
                </a:cubicBezTo>
                <a:cubicBezTo>
                  <a:pt x="f638" y="f654"/>
                  <a:pt x="f61" y="f655"/>
                  <a:pt x="f656" y="f657"/>
                </a:cubicBezTo>
                <a:cubicBezTo>
                  <a:pt x="f658" y="f45"/>
                  <a:pt x="f659" y="f47"/>
                  <a:pt x="f567" y="f660"/>
                </a:cubicBezTo>
                <a:cubicBezTo>
                  <a:pt x="f661" y="f662"/>
                  <a:pt x="f141" y="f150"/>
                  <a:pt x="f663" y="f49"/>
                </a:cubicBezTo>
                <a:cubicBezTo>
                  <a:pt x="f110" y="f43"/>
                  <a:pt x="f664" y="f665"/>
                  <a:pt x="f135" y="f666"/>
                </a:cubicBezTo>
                <a:cubicBezTo>
                  <a:pt x="f180" y="f667"/>
                  <a:pt x="f668" y="f669"/>
                  <a:pt x="f670" y="f671"/>
                </a:cubicBezTo>
                <a:cubicBezTo>
                  <a:pt x="f225" y="f672"/>
                  <a:pt x="f82" y="f671"/>
                  <a:pt x="f673" y="f669"/>
                </a:cubicBezTo>
                <a:cubicBezTo>
                  <a:pt x="f287" y="f669"/>
                  <a:pt x="f674" y="f669"/>
                  <a:pt x="f286" y="f459"/>
                </a:cubicBezTo>
                <a:cubicBezTo>
                  <a:pt x="f675" y="f676"/>
                  <a:pt x="f677" y="f678"/>
                  <a:pt x="f679" y="f680"/>
                </a:cubicBezTo>
                <a:cubicBezTo>
                  <a:pt x="f276" y="f603"/>
                  <a:pt x="f681" y="f329"/>
                  <a:pt x="f682" y="f683"/>
                </a:cubicBezTo>
                <a:cubicBezTo>
                  <a:pt x="f684" y="f9"/>
                  <a:pt x="f685" y="f686"/>
                  <a:pt x="f687" y="f688"/>
                </a:cubicBezTo>
                <a:cubicBezTo>
                  <a:pt x="f689" y="f690"/>
                  <a:pt x="f691" y="f692"/>
                  <a:pt x="f138" y="f693"/>
                </a:cubicBezTo>
                <a:cubicBezTo>
                  <a:pt x="f694" y="f397"/>
                  <a:pt x="f659" y="f695"/>
                  <a:pt x="f560" y="f696"/>
                </a:cubicBezTo>
                <a:cubicBezTo>
                  <a:pt x="f697" y="f19"/>
                  <a:pt x="f698" y="f699"/>
                  <a:pt x="f651" y="f29"/>
                </a:cubicBezTo>
                <a:close/>
                <a:moveTo>
                  <a:pt x="f700" y="f701"/>
                </a:moveTo>
                <a:cubicBezTo>
                  <a:pt x="f702" y="f703"/>
                  <a:pt x="f704" y="f439"/>
                  <a:pt x="f705" y="f404"/>
                </a:cubicBezTo>
                <a:cubicBezTo>
                  <a:pt x="f706" y="f404"/>
                  <a:pt x="f707" y="f703"/>
                  <a:pt x="f622" y="f264"/>
                </a:cubicBezTo>
                <a:cubicBezTo>
                  <a:pt x="f708" y="f346"/>
                  <a:pt x="f709" y="f264"/>
                  <a:pt x="f710" y="f264"/>
                </a:cubicBezTo>
                <a:cubicBezTo>
                  <a:pt x="f711" y="f264"/>
                  <a:pt x="f712" y="f386"/>
                  <a:pt x="f700" y="f494"/>
                </a:cubicBezTo>
                <a:cubicBezTo>
                  <a:pt x="f587" y="f410"/>
                  <a:pt x="f713" y="f534"/>
                  <a:pt x="f371" y="f376"/>
                </a:cubicBezTo>
                <a:cubicBezTo>
                  <a:pt x="f373" y="f532"/>
                  <a:pt x="f373" y="f306"/>
                  <a:pt x="f371" y="f714"/>
                </a:cubicBezTo>
                <a:cubicBezTo>
                  <a:pt x="f715" y="f267"/>
                  <a:pt x="f716" y="f511"/>
                  <a:pt x="f614" y="f300"/>
                </a:cubicBezTo>
                <a:cubicBezTo>
                  <a:pt x="f390" y="f717"/>
                  <a:pt x="f705" y="f372"/>
                  <a:pt x="f718" y="f498"/>
                </a:cubicBezTo>
                <a:cubicBezTo>
                  <a:pt x="f436" y="f505"/>
                  <a:pt x="f568" y="f498"/>
                  <a:pt x="f719" y="f362"/>
                </a:cubicBezTo>
                <a:cubicBezTo>
                  <a:pt x="f416" y="f720"/>
                  <a:pt x="f498" y="f570"/>
                  <a:pt x="f364" y="f714"/>
                </a:cubicBezTo>
                <a:cubicBezTo>
                  <a:pt x="f522" y="f721"/>
                  <a:pt x="f522" y="f722"/>
                  <a:pt x="f427" y="f411"/>
                </a:cubicBezTo>
                <a:cubicBezTo>
                  <a:pt x="f363" y="f723"/>
                  <a:pt x="f717" y="f536"/>
                  <a:pt x="f416" y="f724"/>
                </a:cubicBezTo>
                <a:cubicBezTo>
                  <a:pt x="f720" y="f494"/>
                  <a:pt x="f725" y="f493"/>
                  <a:pt x="f725" y="f382"/>
                </a:cubicBezTo>
                <a:cubicBezTo>
                  <a:pt x="f726" y="f727"/>
                  <a:pt x="f726" y="f728"/>
                  <a:pt x="f726" y="f447"/>
                </a:cubicBezTo>
                <a:cubicBezTo>
                  <a:pt x="f726" y="f444"/>
                  <a:pt x="f726" y="f29"/>
                  <a:pt x="f726" y="f729"/>
                </a:cubicBezTo>
                <a:cubicBezTo>
                  <a:pt x="f511" y="f445"/>
                  <a:pt x="f511" y="f644"/>
                  <a:pt x="f511" y="f644"/>
                </a:cubicBezTo>
                <a:cubicBezTo>
                  <a:pt x="f722" y="f730"/>
                  <a:pt x="f389" y="f615"/>
                  <a:pt x="f731" y="f613"/>
                </a:cubicBezTo>
                <a:cubicBezTo>
                  <a:pt x="f732" y="f418"/>
                  <a:pt x="f700" y="f733"/>
                  <a:pt x="f700" y="f394"/>
                </a:cubicBezTo>
                <a:cubicBezTo>
                  <a:pt x="f700" y="f396"/>
                  <a:pt x="f700" y="f734"/>
                  <a:pt x="f700" y="f389"/>
                </a:cubicBezTo>
                <a:cubicBezTo>
                  <a:pt x="f700" y="f404"/>
                  <a:pt x="f700" y="f703"/>
                  <a:pt x="f700" y="f701"/>
                </a:cubicBezTo>
                <a:close/>
                <a:moveTo>
                  <a:pt x="f735" y="f644"/>
                </a:moveTo>
                <a:cubicBezTo>
                  <a:pt x="f735" y="f444"/>
                  <a:pt x="f735" y="f465"/>
                  <a:pt x="f735" y="f443"/>
                </a:cubicBezTo>
                <a:cubicBezTo>
                  <a:pt x="f735" y="f728"/>
                  <a:pt x="f735" y="f727"/>
                  <a:pt x="f735" y="f353"/>
                </a:cubicBezTo>
                <a:cubicBezTo>
                  <a:pt x="f735" y="f493"/>
                  <a:pt x="f607" y="f494"/>
                  <a:pt x="f249" y="f538"/>
                </a:cubicBezTo>
                <a:cubicBezTo>
                  <a:pt x="f33" y="f736"/>
                  <a:pt x="f737" y="f534"/>
                  <a:pt x="f479" y="f738"/>
                </a:cubicBezTo>
                <a:cubicBezTo>
                  <a:pt x="f739" y="f722"/>
                  <a:pt x="f739" y="f306"/>
                  <a:pt x="f479" y="f497"/>
                </a:cubicBezTo>
                <a:cubicBezTo>
                  <a:pt x="f737" y="f267"/>
                  <a:pt x="f33" y="f511"/>
                  <a:pt x="f649" y="f300"/>
                </a:cubicBezTo>
                <a:cubicBezTo>
                  <a:pt x="f740" y="f717"/>
                  <a:pt x="f741" y="f372"/>
                  <a:pt x="f742" y="f498"/>
                </a:cubicBezTo>
                <a:cubicBezTo>
                  <a:pt x="f421" y="f505"/>
                  <a:pt x="f743" y="f498"/>
                  <a:pt x="f418" y="f744"/>
                </a:cubicBezTo>
                <a:cubicBezTo>
                  <a:pt x="f745" y="f726"/>
                  <a:pt x="f417" y="f310"/>
                  <a:pt x="f746" y="f308"/>
                </a:cubicBezTo>
                <a:cubicBezTo>
                  <a:pt x="f408" y="f306"/>
                  <a:pt x="f491" y="f747"/>
                  <a:pt x="f748" y="f749"/>
                </a:cubicBezTo>
                <a:cubicBezTo>
                  <a:pt x="f407" y="f738"/>
                  <a:pt x="f417" y="f534"/>
                  <a:pt x="f750" y="f536"/>
                </a:cubicBezTo>
                <a:cubicBezTo>
                  <a:pt x="f561" y="f354"/>
                  <a:pt x="f696" y="f380"/>
                  <a:pt x="f751" y="f752"/>
                </a:cubicBezTo>
                <a:cubicBezTo>
                  <a:pt x="f753" y="f438"/>
                  <a:pt x="f754" y="f585"/>
                  <a:pt x="f460" y="f264"/>
                </a:cubicBezTo>
                <a:cubicBezTo>
                  <a:pt x="f9" y="f389"/>
                  <a:pt x="f755" y="f404"/>
                  <a:pt x="f733" y="f621"/>
                </a:cubicBezTo>
                <a:cubicBezTo>
                  <a:pt x="f733" y="f390"/>
                  <a:pt x="f733" y="f756"/>
                  <a:pt x="f733" y="f757"/>
                </a:cubicBezTo>
                <a:cubicBezTo>
                  <a:pt x="f758" y="f441"/>
                  <a:pt x="f443" y="f759"/>
                  <a:pt x="f735" y="f644"/>
                </a:cubicBezTo>
                <a:close/>
                <a:moveTo>
                  <a:pt x="f146" y="f760"/>
                </a:moveTo>
                <a:cubicBezTo>
                  <a:pt x="f761" y="f762"/>
                  <a:pt x="f53" y="f73"/>
                  <a:pt x="f468" y="f763"/>
                </a:cubicBezTo>
                <a:cubicBezTo>
                  <a:pt x="f764" y="f571"/>
                  <a:pt x="f765" y="f67"/>
                  <a:pt x="f766" y="f312"/>
                </a:cubicBezTo>
                <a:cubicBezTo>
                  <a:pt x="f468" y="f57"/>
                  <a:pt x="f767" y="f768"/>
                  <a:pt x="f769" y="f770"/>
                </a:cubicBezTo>
                <a:cubicBezTo>
                  <a:pt x="f771" y="f772"/>
                  <a:pt x="f57" y="f236"/>
                  <a:pt x="f59" y="f232"/>
                </a:cubicBezTo>
                <a:cubicBezTo>
                  <a:pt x="f631" y="f468"/>
                  <a:pt x="f632" y="f230"/>
                  <a:pt x="f189" y="f230"/>
                </a:cubicBezTo>
                <a:cubicBezTo>
                  <a:pt x="f773" y="f774"/>
                  <a:pt x="f464" y="f41"/>
                  <a:pt x="f775" y="f669"/>
                </a:cubicBezTo>
                <a:cubicBezTo>
                  <a:pt x="f671" y="f776"/>
                  <a:pt x="f776" y="f672"/>
                  <a:pt x="f777" y="f667"/>
                </a:cubicBezTo>
                <a:cubicBezTo>
                  <a:pt x="f778" y="f464"/>
                  <a:pt x="f779" y="f314"/>
                  <a:pt x="f435" y="f631"/>
                </a:cubicBezTo>
                <a:cubicBezTo>
                  <a:pt x="f428" y="f164"/>
                  <a:pt x="f551" y="f620"/>
                  <a:pt x="f780" y="f556"/>
                </a:cubicBezTo>
                <a:cubicBezTo>
                  <a:pt x="f781" y="f782"/>
                  <a:pt x="f783" y="f102"/>
                  <a:pt x="f37" y="f138"/>
                </a:cubicBezTo>
                <a:cubicBezTo>
                  <a:pt x="f320" y="f784"/>
                  <a:pt x="f320" y="f157"/>
                  <a:pt x="f785" y="f786"/>
                </a:cubicBezTo>
                <a:cubicBezTo>
                  <a:pt x="f787" y="f199"/>
                  <a:pt x="f647" y="f788"/>
                  <a:pt x="f154" y="f84"/>
                </a:cubicBezTo>
                <a:cubicBezTo>
                  <a:pt x="f665" y="f789"/>
                  <a:pt x="f662" y="f790"/>
                  <a:pt x="f146" y="f760"/>
                </a:cubicBezTo>
                <a:close/>
                <a:moveTo>
                  <a:pt x="f494" y="f791"/>
                </a:moveTo>
                <a:cubicBezTo>
                  <a:pt x="f792" y="f187"/>
                  <a:pt x="f534" y="f565"/>
                  <a:pt x="f793" y="f794"/>
                </a:cubicBezTo>
                <a:cubicBezTo>
                  <a:pt x="f412" y="f206"/>
                  <a:pt x="f795" y="f148"/>
                  <a:pt x="f509" y="f796"/>
                </a:cubicBezTo>
                <a:cubicBezTo>
                  <a:pt x="f348" y="f797"/>
                  <a:pt x="f364" y="f798"/>
                  <a:pt x="f526" y="f435"/>
                </a:cubicBezTo>
                <a:cubicBezTo>
                  <a:pt x="f372" y="f617"/>
                  <a:pt x="f526" y="f799"/>
                  <a:pt x="f499" y="f800"/>
                </a:cubicBezTo>
                <a:cubicBezTo>
                  <a:pt x="f801" y="f253"/>
                  <a:pt x="f802" y="f803"/>
                  <a:pt x="f804" y="f447"/>
                </a:cubicBezTo>
                <a:cubicBezTo>
                  <a:pt x="f805" y="f465"/>
                  <a:pt x="f806" y="f740"/>
                  <a:pt x="f807" y="f551"/>
                </a:cubicBezTo>
                <a:cubicBezTo>
                  <a:pt x="f808" y="f809"/>
                  <a:pt x="f810" y="f597"/>
                  <a:pt x="f811" y="f812"/>
                </a:cubicBezTo>
                <a:cubicBezTo>
                  <a:pt x="f813" y="f671"/>
                  <a:pt x="f814" y="f815"/>
                  <a:pt x="f427" y="f769"/>
                </a:cubicBezTo>
                <a:cubicBezTo>
                  <a:pt x="f311" y="f697"/>
                  <a:pt x="f302" y="f557"/>
                  <a:pt x="f749" y="f816"/>
                </a:cubicBezTo>
                <a:cubicBezTo>
                  <a:pt x="f793" y="f817"/>
                  <a:pt x="f736" y="f658"/>
                  <a:pt x="f494" y="f791"/>
                </a:cubicBezTo>
                <a:close/>
                <a:moveTo>
                  <a:pt x="f818" y="f353"/>
                </a:moveTo>
                <a:cubicBezTo>
                  <a:pt x="f501" y="f382"/>
                  <a:pt x="f819" y="f494"/>
                  <a:pt x="f820" y="f534"/>
                </a:cubicBezTo>
                <a:cubicBezTo>
                  <a:pt x="f821" y="f265"/>
                  <a:pt x="f73" y="f822"/>
                  <a:pt x="f823" y="f824"/>
                </a:cubicBezTo>
                <a:cubicBezTo>
                  <a:pt x="f159" y="f619"/>
                  <a:pt x="f159" y="f825"/>
                  <a:pt x="f119" y="f360"/>
                </a:cubicBezTo>
                <a:cubicBezTo>
                  <a:pt x="f826" y="f570"/>
                  <a:pt x="f827" y="f720"/>
                  <a:pt x="f828" y="f744"/>
                </a:cubicBezTo>
                <a:cubicBezTo>
                  <a:pt x="f829" y="f348"/>
                  <a:pt x="f830" y="f348"/>
                  <a:pt x="f831" y="f430"/>
                </a:cubicBezTo>
                <a:cubicBezTo>
                  <a:pt x="f832" y="f311"/>
                  <a:pt x="f833" y="f511"/>
                  <a:pt x="f206" y="f795"/>
                </a:cubicBezTo>
                <a:cubicBezTo>
                  <a:pt x="f643" y="f825"/>
                  <a:pt x="f476" y="f834"/>
                  <a:pt x="f206" y="f532"/>
                </a:cubicBezTo>
                <a:cubicBezTo>
                  <a:pt x="f769" y="f835"/>
                  <a:pt x="f836" y="f432"/>
                  <a:pt x="f832" y="f265"/>
                </a:cubicBezTo>
                <a:cubicBezTo>
                  <a:pt x="f837" y="f723"/>
                  <a:pt x="f838" y="f839"/>
                  <a:pt x="f838" y="f410"/>
                </a:cubicBezTo>
                <a:cubicBezTo>
                  <a:pt x="f838" y="f840"/>
                  <a:pt x="f838" y="f841"/>
                  <a:pt x="f838" y="f633"/>
                </a:cubicBezTo>
                <a:cubicBezTo>
                  <a:pt x="f838" y="f842"/>
                  <a:pt x="f838" y="f843"/>
                  <a:pt x="f838" y="f420"/>
                </a:cubicBezTo>
                <a:cubicBezTo>
                  <a:pt x="f844" y="f686"/>
                  <a:pt x="f631" y="f845"/>
                  <a:pt x="f626" y="f589"/>
                </a:cubicBezTo>
                <a:cubicBezTo>
                  <a:pt x="f846" y="f847"/>
                  <a:pt x="f569" y="f848"/>
                  <a:pt x="f572" y="f373"/>
                </a:cubicBezTo>
                <a:cubicBezTo>
                  <a:pt x="f849" y="f377"/>
                  <a:pt x="f138" y="f379"/>
                  <a:pt x="f138" y="f850"/>
                </a:cubicBezTo>
                <a:cubicBezTo>
                  <a:pt x="f851" y="f852"/>
                  <a:pt x="f138" y="f853"/>
                  <a:pt x="f138" y="f854"/>
                </a:cubicBezTo>
                <a:cubicBezTo>
                  <a:pt x="f138" y="f351"/>
                  <a:pt x="f851" y="f386"/>
                  <a:pt x="f851" y="f752"/>
                </a:cubicBezTo>
                <a:cubicBezTo>
                  <a:pt x="f819" y="f351"/>
                  <a:pt x="f69" y="f854"/>
                  <a:pt x="f818" y="f353"/>
                </a:cubicBezTo>
                <a:close/>
                <a:moveTo>
                  <a:pt x="f855" y="f379"/>
                </a:moveTo>
                <a:cubicBezTo>
                  <a:pt x="f856" y="f756"/>
                  <a:pt x="f579" y="f857"/>
                  <a:pt x="f858" y="f859"/>
                </a:cubicBezTo>
                <a:cubicBezTo>
                  <a:pt x="f858" y="f696"/>
                  <a:pt x="f858" y="f860"/>
                  <a:pt x="f858" y="f861"/>
                </a:cubicBezTo>
                <a:cubicBezTo>
                  <a:pt x="f858" y="f396"/>
                  <a:pt x="f858" y="f862"/>
                  <a:pt x="f858" y="f410"/>
                </a:cubicBezTo>
                <a:cubicBezTo>
                  <a:pt x="f858" y="f839"/>
                  <a:pt x="f582" y="f723"/>
                  <a:pt x="f863" y="f265"/>
                </a:cubicBezTo>
                <a:cubicBezTo>
                  <a:pt x="f864" y="f432"/>
                  <a:pt x="f865" y="f835"/>
                  <a:pt x="f149" y="f866"/>
                </a:cubicBezTo>
                <a:cubicBezTo>
                  <a:pt x="f537" y="f834"/>
                  <a:pt x="f537" y="f304"/>
                  <a:pt x="f867" y="f583"/>
                </a:cubicBezTo>
                <a:cubicBezTo>
                  <a:pt x="f865" y="f570"/>
                  <a:pt x="f276" y="f720"/>
                  <a:pt x="f858" y="f416"/>
                </a:cubicBezTo>
                <a:cubicBezTo>
                  <a:pt x="f674" y="f298"/>
                  <a:pt x="f868" y="f298"/>
                  <a:pt x="f192" y="f869"/>
                </a:cubicBezTo>
                <a:cubicBezTo>
                  <a:pt x="f870" y="f416"/>
                  <a:pt x="f871" y="f726"/>
                  <a:pt x="f872" y="f414"/>
                </a:cubicBezTo>
                <a:cubicBezTo>
                  <a:pt x="f691" y="f825"/>
                  <a:pt x="f691" y="f834"/>
                  <a:pt x="f872" y="f722"/>
                </a:cubicBezTo>
                <a:cubicBezTo>
                  <a:pt x="f873" y="f568"/>
                  <a:pt x="f575" y="f874"/>
                  <a:pt x="f515" y="f835"/>
                </a:cubicBezTo>
                <a:cubicBezTo>
                  <a:pt x="f875" y="f723"/>
                  <a:pt x="f192" y="f792"/>
                  <a:pt x="f670" y="f494"/>
                </a:cubicBezTo>
                <a:cubicBezTo>
                  <a:pt x="f876" y="f378"/>
                  <a:pt x="f868" y="f380"/>
                  <a:pt x="f877" y="f382"/>
                </a:cubicBezTo>
                <a:cubicBezTo>
                  <a:pt x="f878" y="f854"/>
                  <a:pt x="f125" y="f351"/>
                  <a:pt x="f855" y="f752"/>
                </a:cubicBezTo>
                <a:cubicBezTo>
                  <a:pt x="f855" y="f879"/>
                  <a:pt x="f855" y="f492"/>
                  <a:pt x="f855" y="f379"/>
                </a:cubicBezTo>
                <a:close/>
                <a:moveTo>
                  <a:pt x="f867" y="f880"/>
                </a:moveTo>
                <a:cubicBezTo>
                  <a:pt x="f537" y="f881"/>
                  <a:pt x="f533" y="f671"/>
                  <a:pt x="f882" y="f320"/>
                </a:cubicBezTo>
                <a:cubicBezTo>
                  <a:pt x="f137" y="f783"/>
                  <a:pt x="f88" y="f883"/>
                  <a:pt x="f884" y="f735"/>
                </a:cubicBezTo>
                <a:cubicBezTo>
                  <a:pt x="f885" y="f469"/>
                  <a:pt x="f79" y="f553"/>
                  <a:pt x="f886" y="f443"/>
                </a:cubicBezTo>
                <a:cubicBezTo>
                  <a:pt x="f887" y="f641"/>
                  <a:pt x="f888" y="f460"/>
                  <a:pt x="f52" y="f889"/>
                </a:cubicBezTo>
                <a:cubicBezTo>
                  <a:pt x="f890" y="f21"/>
                  <a:pt x="f46" y="f891"/>
                  <a:pt x="f537" y="f488"/>
                </a:cubicBezTo>
                <a:cubicBezTo>
                  <a:pt x="f527" y="f892"/>
                  <a:pt x="f893" y="f894"/>
                  <a:pt x="f527" y="f699"/>
                </a:cubicBezTo>
                <a:cubicBezTo>
                  <a:pt x="f895" y="f896"/>
                  <a:pt x="f895" y="f897"/>
                  <a:pt x="f867" y="f617"/>
                </a:cubicBezTo>
                <a:cubicBezTo>
                  <a:pt x="f898" y="f452"/>
                  <a:pt x="f899" y="f900"/>
                  <a:pt x="f679" y="f901"/>
                </a:cubicBezTo>
                <a:cubicBezTo>
                  <a:pt x="f902" y="f903"/>
                  <a:pt x="f523" y="f904"/>
                  <a:pt x="f905" y="f667"/>
                </a:cubicBezTo>
                <a:cubicBezTo>
                  <a:pt x="f906" y="f881"/>
                  <a:pt x="f907" y="f908"/>
                  <a:pt x="f867" y="f880"/>
                </a:cubicBezTo>
                <a:close/>
                <a:moveTo>
                  <a:pt x="f433" y="f735"/>
                </a:moveTo>
                <a:cubicBezTo>
                  <a:pt x="f909" y="f910"/>
                  <a:pt x="f911" y="f479"/>
                  <a:pt x="f912" y="f429"/>
                </a:cubicBezTo>
                <a:cubicBezTo>
                  <a:pt x="f909" y="f913"/>
                  <a:pt x="f914" y="f324"/>
                  <a:pt x="f915" y="f916"/>
                </a:cubicBezTo>
                <a:cubicBezTo>
                  <a:pt x="f459" y="f917"/>
                  <a:pt x="f195" y="f908"/>
                  <a:pt x="f918" y="f919"/>
                </a:cubicBezTo>
                <a:cubicBezTo>
                  <a:pt x="f61" y="f464"/>
                  <a:pt x="f142" y="f464"/>
                  <a:pt x="f62" y="f920"/>
                </a:cubicBezTo>
                <a:cubicBezTo>
                  <a:pt x="f566" y="f462"/>
                  <a:pt x="f921" y="f922"/>
                  <a:pt x="f923" y="f924"/>
                </a:cubicBezTo>
                <a:cubicBezTo>
                  <a:pt x="f164" y="f925"/>
                  <a:pt x="f697" y="f926"/>
                  <a:pt x="f698" y="f431"/>
                </a:cubicBezTo>
                <a:cubicBezTo>
                  <a:pt x="f832" y="f247"/>
                  <a:pt x="f771" y="f605"/>
                  <a:pt x="f927" y="f781"/>
                </a:cubicBezTo>
                <a:cubicBezTo>
                  <a:pt x="f191" y="f549"/>
                  <a:pt x="f167" y="f928"/>
                  <a:pt x="f210" y="f929"/>
                </a:cubicBezTo>
                <a:cubicBezTo>
                  <a:pt x="f930" y="f931"/>
                  <a:pt x="f195" y="f446"/>
                  <a:pt x="f169" y="f932"/>
                </a:cubicBezTo>
                <a:cubicBezTo>
                  <a:pt x="f169" y="f479"/>
                  <a:pt x="f169" y="f909"/>
                  <a:pt x="f169" y="f680"/>
                </a:cubicBezTo>
                <a:cubicBezTo>
                  <a:pt x="f933" y="f606"/>
                  <a:pt x="f468" y="f934"/>
                  <a:pt x="f935" y="f936"/>
                </a:cubicBezTo>
                <a:cubicBezTo>
                  <a:pt x="f152" y="f937"/>
                  <a:pt x="f775" y="f901"/>
                  <a:pt x="f938" y="f939"/>
                </a:cubicBezTo>
                <a:cubicBezTo>
                  <a:pt x="f940" y="f941"/>
                  <a:pt x="f942" y="f883"/>
                  <a:pt x="f433" y="f735"/>
                </a:cubicBezTo>
                <a:close/>
                <a:moveTo>
                  <a:pt x="f943" y="f60"/>
                </a:moveTo>
                <a:cubicBezTo>
                  <a:pt x="f443" y="f181"/>
                  <a:pt x="f329" y="f794"/>
                  <a:pt x="f652" y="f562"/>
                </a:cubicBezTo>
                <a:cubicBezTo>
                  <a:pt x="f897" y="f560"/>
                  <a:pt x="f944" y="f562"/>
                  <a:pt x="f469" y="f945"/>
                </a:cubicBezTo>
                <a:cubicBezTo>
                  <a:pt x="f909" y="f769"/>
                  <a:pt x="f779" y="f218"/>
                  <a:pt x="f778" y="f39"/>
                </a:cubicBezTo>
                <a:cubicBezTo>
                  <a:pt x="f903" y="f881"/>
                  <a:pt x="f946" y="f672"/>
                  <a:pt x="f947" y="f925"/>
                </a:cubicBezTo>
                <a:cubicBezTo>
                  <a:pt x="f542" y="f904"/>
                  <a:pt x="f948" y="f947"/>
                  <a:pt x="f812" y="f949"/>
                </a:cubicBezTo>
                <a:cubicBezTo>
                  <a:pt x="f900" y="f950"/>
                  <a:pt x="f951" y="f778"/>
                  <a:pt x="f952" y="f940"/>
                </a:cubicBezTo>
                <a:cubicBezTo>
                  <a:pt x="f953" y="f954"/>
                  <a:pt x="f953" y="f939"/>
                  <a:pt x="f953" y="f955"/>
                </a:cubicBezTo>
                <a:cubicBezTo>
                  <a:pt x="f932" y="f778"/>
                  <a:pt x="f737" y="f946"/>
                  <a:pt x="f551" y="f618"/>
                </a:cubicBezTo>
                <a:cubicBezTo>
                  <a:pt x="f607" y="f160"/>
                  <a:pt x="f646" y="f236"/>
                  <a:pt x="f729" y="f480"/>
                </a:cubicBezTo>
                <a:cubicBezTo>
                  <a:pt x="f444" y="f698"/>
                  <a:pt x="f741" y="f956"/>
                  <a:pt x="f943" y="f60"/>
                </a:cubicBezTo>
                <a:close/>
                <a:moveTo>
                  <a:pt x="f957" y="f742"/>
                </a:moveTo>
                <a:cubicBezTo>
                  <a:pt x="f812" y="f742"/>
                  <a:pt x="f936" y="f461"/>
                  <a:pt x="f958" y="f463"/>
                </a:cubicBezTo>
                <a:cubicBezTo>
                  <a:pt x="f915" y="f943"/>
                  <a:pt x="f959" y="f741"/>
                  <a:pt x="f605" y="f443"/>
                </a:cubicBezTo>
                <a:cubicBezTo>
                  <a:pt x="f453" y="f252"/>
                  <a:pt x="f960" y="f646"/>
                  <a:pt x="f781" y="f961"/>
                </a:cubicBezTo>
                <a:cubicBezTo>
                  <a:pt x="f958" y="f680"/>
                  <a:pt x="f916" y="f605"/>
                  <a:pt x="f962" y="f597"/>
                </a:cubicBezTo>
                <a:cubicBezTo>
                  <a:pt x="f787" y="f547"/>
                  <a:pt x="f880" y="f604"/>
                  <a:pt x="f49" y="f247"/>
                </a:cubicBezTo>
                <a:cubicBezTo>
                  <a:pt x="f162" y="f781"/>
                  <a:pt x="f935" y="f963"/>
                  <a:pt x="f920" y="f951"/>
                </a:cubicBezTo>
                <a:cubicBezTo>
                  <a:pt x="f766" y="f737"/>
                  <a:pt x="f920" y="f473"/>
                  <a:pt x="f224" y="f652"/>
                </a:cubicBezTo>
                <a:cubicBezTo>
                  <a:pt x="f880" y="f463"/>
                  <a:pt x="f320" y="f964"/>
                  <a:pt x="f957" y="f742"/>
                </a:cubicBezTo>
                <a:close/>
                <a:moveTo>
                  <a:pt x="f965" y="f905"/>
                </a:moveTo>
                <a:cubicBezTo>
                  <a:pt x="f966" y="f967"/>
                  <a:pt x="f281" y="f598"/>
                  <a:pt x="f279" y="f151"/>
                </a:cubicBezTo>
                <a:cubicBezTo>
                  <a:pt x="f968" y="f527"/>
                  <a:pt x="f969" y="f244"/>
                  <a:pt x="f317" y="f272"/>
                </a:cubicBezTo>
                <a:cubicBezTo>
                  <a:pt x="f970" y="f246"/>
                  <a:pt x="f971" y="f972"/>
                  <a:pt x="f365" y="f93"/>
                </a:cubicBezTo>
                <a:cubicBezTo>
                  <a:pt x="f354" y="f973"/>
                  <a:pt x="f974" y="f26"/>
                  <a:pt x="f262" y="f58"/>
                </a:cubicBezTo>
                <a:cubicBezTo>
                  <a:pt x="f975" y="f63"/>
                  <a:pt x="f976" y="f34"/>
                  <a:pt x="f977" y="f54"/>
                </a:cubicBezTo>
                <a:cubicBezTo>
                  <a:pt x="f978" y="f89"/>
                  <a:pt x="f389" y="f106"/>
                  <a:pt x="f346" y="f88"/>
                </a:cubicBezTo>
                <a:cubicBezTo>
                  <a:pt x="f351" y="f258"/>
                  <a:pt x="f494" y="f885"/>
                  <a:pt x="f822" y="f66"/>
                </a:cubicBezTo>
                <a:cubicBezTo>
                  <a:pt x="f721" y="f979"/>
                  <a:pt x="f980" y="f246"/>
                  <a:pt x="f505" y="f981"/>
                </a:cubicBezTo>
                <a:cubicBezTo>
                  <a:pt x="f982" y="f28"/>
                  <a:pt x="f983" y="f79"/>
                  <a:pt x="f984" y="f985"/>
                </a:cubicBezTo>
                <a:cubicBezTo>
                  <a:pt x="f986" y="f2"/>
                  <a:pt x="f987" y="f149"/>
                  <a:pt x="f296" y="f988"/>
                </a:cubicBezTo>
                <a:cubicBezTo>
                  <a:pt x="f989" y="f990"/>
                  <a:pt x="f991" y="f677"/>
                  <a:pt x="f965" y="f905"/>
                </a:cubicBezTo>
                <a:close/>
                <a:moveTo>
                  <a:pt x="f992" y="f132"/>
                </a:moveTo>
                <a:cubicBezTo>
                  <a:pt x="f910" y="f993"/>
                  <a:pt x="f35" y="f994"/>
                  <a:pt x="f995" y="f996"/>
                </a:cubicBezTo>
                <a:cubicBezTo>
                  <a:pt x="f152" y="f260"/>
                  <a:pt x="f201" y="f139"/>
                  <a:pt x="f468" y="f239"/>
                </a:cubicBezTo>
                <a:cubicBezTo>
                  <a:pt x="f171" y="f997"/>
                  <a:pt x="f657" y="f998"/>
                  <a:pt x="f949" y="f999"/>
                </a:cubicBezTo>
                <a:cubicBezTo>
                  <a:pt x="f1000" y="f80"/>
                  <a:pt x="f601" y="f1001"/>
                  <a:pt x="f797" y="f1002"/>
                </a:cubicBezTo>
                <a:cubicBezTo>
                  <a:pt x="f904" y="f1003"/>
                  <a:pt x="f669" y="f231"/>
                  <a:pt x="f1004" y="f581"/>
                </a:cubicBezTo>
                <a:cubicBezTo>
                  <a:pt x="f924" y="f582"/>
                  <a:pt x="f922" y="f8"/>
                  <a:pt x="f922" y="f882"/>
                </a:cubicBezTo>
                <a:cubicBezTo>
                  <a:pt x="f1005" y="f1006"/>
                  <a:pt x="f1007" y="f1008"/>
                  <a:pt x="f995" y="f58"/>
                </a:cubicBezTo>
                <a:cubicBezTo>
                  <a:pt x="f322" y="f588"/>
                  <a:pt x="f954" y="f1009"/>
                  <a:pt x="f798" y="f58"/>
                </a:cubicBezTo>
                <a:cubicBezTo>
                  <a:pt x="f928" y="f111"/>
                  <a:pt x="f912" y="f83"/>
                  <a:pt x="f481" y="f137"/>
                </a:cubicBezTo>
                <a:cubicBezTo>
                  <a:pt x="f475" y="f16"/>
                  <a:pt x="f735" y="f1010"/>
                  <a:pt x="f992" y="f132"/>
                </a:cubicBezTo>
                <a:close/>
                <a:moveTo>
                  <a:pt x="f1011" y="f1012"/>
                </a:moveTo>
                <a:cubicBezTo>
                  <a:pt x="f1011" y="f1012"/>
                  <a:pt x="f1011" y="f564"/>
                  <a:pt x="f1011" y="f564"/>
                </a:cubicBezTo>
                <a:cubicBezTo>
                  <a:pt x="f1011" y="f1013"/>
                  <a:pt x="f1011" y="f1014"/>
                  <a:pt x="f1011" y="f353"/>
                </a:cubicBezTo>
                <a:cubicBezTo>
                  <a:pt x="f1011" y="f378"/>
                  <a:pt x="f873" y="f493"/>
                  <a:pt x="f207" y="f539"/>
                </a:cubicBezTo>
                <a:cubicBezTo>
                  <a:pt x="f790" y="f536"/>
                  <a:pt x="f1015" y="f376"/>
                  <a:pt x="f512" y="f412"/>
                </a:cubicBezTo>
                <a:cubicBezTo>
                  <a:pt x="f510" y="f376"/>
                  <a:pt x="f1016" y="f495"/>
                  <a:pt x="f1017" y="f494"/>
                </a:cubicBezTo>
                <a:cubicBezTo>
                  <a:pt x="f823" y="f493"/>
                  <a:pt x="f1018" y="f378"/>
                  <a:pt x="f1018" y="f384"/>
                </a:cubicBezTo>
                <a:cubicBezTo>
                  <a:pt x="f1018" y="f262"/>
                  <a:pt x="f1018" y="f1019"/>
                  <a:pt x="f1018" y="f344"/>
                </a:cubicBezTo>
                <a:cubicBezTo>
                  <a:pt x="f1018" y="f727"/>
                  <a:pt x="f1018" y="f1020"/>
                  <a:pt x="f1018" y="f1012"/>
                </a:cubicBezTo>
                <a:cubicBezTo>
                  <a:pt x="f1021" y="f1012"/>
                  <a:pt x="f135" y="f1012"/>
                  <a:pt x="f1011" y="f1012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4" name="Freeform 49">
            <a:extLst>
              <a:ext uri="{FF2B5EF4-FFF2-40B4-BE49-F238E27FC236}">
                <a16:creationId xmlns:a16="http://schemas.microsoft.com/office/drawing/2014/main" id="{2B13D28F-E32C-738A-ADB9-C195C6F9E405}"/>
              </a:ext>
            </a:extLst>
          </p:cNvPr>
          <p:cNvSpPr/>
          <p:nvPr/>
        </p:nvSpPr>
        <p:spPr>
          <a:xfrm>
            <a:off x="6873873" y="1468434"/>
            <a:ext cx="347664" cy="3667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8"/>
              <a:gd name="f7" fmla="val 261"/>
              <a:gd name="f8" fmla="val 220"/>
              <a:gd name="f9" fmla="val 27"/>
              <a:gd name="f10" fmla="val 219"/>
              <a:gd name="f11" fmla="val 31"/>
              <a:gd name="f12" fmla="val 217"/>
              <a:gd name="f13" fmla="val 35"/>
              <a:gd name="f14" fmla="val 216"/>
              <a:gd name="f15" fmla="val 39"/>
              <a:gd name="f16" fmla="val 215"/>
              <a:gd name="f17" fmla="val 42"/>
              <a:gd name="f18" fmla="val 46"/>
              <a:gd name="f19" fmla="val 51"/>
              <a:gd name="f20" fmla="val 187"/>
              <a:gd name="f21" fmla="val 56"/>
              <a:gd name="f22" fmla="val 159"/>
              <a:gd name="f23" fmla="val 62"/>
              <a:gd name="f24" fmla="val 131"/>
              <a:gd name="f25" fmla="val 67"/>
              <a:gd name="f26" fmla="val 68"/>
              <a:gd name="f27" fmla="val 66"/>
              <a:gd name="f28" fmla="val 188"/>
              <a:gd name="f29" fmla="val 65"/>
              <a:gd name="f30" fmla="val 63"/>
              <a:gd name="f31" fmla="val 76"/>
              <a:gd name="f32" fmla="val 222"/>
              <a:gd name="f33" fmla="val 88"/>
              <a:gd name="f34" fmla="val 225"/>
              <a:gd name="f35" fmla="val 100"/>
              <a:gd name="f36" fmla="val 226"/>
              <a:gd name="f37" fmla="val 101"/>
              <a:gd name="f38" fmla="val 104"/>
              <a:gd name="f39" fmla="val 224"/>
              <a:gd name="f40" fmla="val 105"/>
              <a:gd name="f41" fmla="val 209"/>
              <a:gd name="f42" fmla="val 125"/>
              <a:gd name="f43" fmla="val 194"/>
              <a:gd name="f44" fmla="val 144"/>
              <a:gd name="f45" fmla="val 179"/>
              <a:gd name="f46" fmla="val 164"/>
              <a:gd name="f47" fmla="val 165"/>
              <a:gd name="f48" fmla="val 178"/>
              <a:gd name="f49" fmla="val 166"/>
              <a:gd name="f50" fmla="val 196"/>
              <a:gd name="f51" fmla="val 148"/>
              <a:gd name="f52" fmla="val 213"/>
              <a:gd name="f53" fmla="val 130"/>
              <a:gd name="f54" fmla="val 231"/>
              <a:gd name="f55" fmla="val 113"/>
              <a:gd name="f56" fmla="val 236"/>
              <a:gd name="f57" fmla="val 120"/>
              <a:gd name="f58" fmla="val 241"/>
              <a:gd name="f59" fmla="val 127"/>
              <a:gd name="f60" fmla="val 135"/>
              <a:gd name="f61" fmla="val 240"/>
              <a:gd name="f62" fmla="val 145"/>
              <a:gd name="f63" fmla="val 157"/>
              <a:gd name="f64" fmla="val 169"/>
              <a:gd name="f65" fmla="val 193"/>
              <a:gd name="f66" fmla="val 203"/>
              <a:gd name="f67" fmla="val 158"/>
              <a:gd name="f68" fmla="val 255"/>
              <a:gd name="f69" fmla="val 119"/>
              <a:gd name="f70" fmla="val 256"/>
              <a:gd name="f71" fmla="val 118"/>
              <a:gd name="f72" fmla="val 110"/>
              <a:gd name="f73" fmla="val 102"/>
              <a:gd name="f74" fmla="val 93"/>
              <a:gd name="f75" fmla="val 69"/>
              <a:gd name="f76" fmla="val 239"/>
              <a:gd name="f77" fmla="val 37"/>
              <a:gd name="f78" fmla="val 20"/>
              <a:gd name="f79" fmla="val 163"/>
              <a:gd name="f80" fmla="val 8"/>
              <a:gd name="f81" fmla="val 4"/>
              <a:gd name="f82" fmla="val 96"/>
              <a:gd name="f83" fmla="val 2"/>
              <a:gd name="f84" fmla="val 41"/>
              <a:gd name="f85" fmla="val 15"/>
              <a:gd name="f86" fmla="val 16"/>
              <a:gd name="f87" fmla="val 17"/>
              <a:gd name="f88" fmla="val 12"/>
              <a:gd name="f89" fmla="val 9"/>
              <a:gd name="f90" fmla="val 24"/>
              <a:gd name="f91" fmla="val 52"/>
              <a:gd name="f92" fmla="val 1"/>
              <a:gd name="f93" fmla="val 81"/>
              <a:gd name="f94" fmla="val 109"/>
              <a:gd name="f95" fmla="val 5"/>
              <a:gd name="f96" fmla="val 13"/>
              <a:gd name="f97" fmla="val 214"/>
              <a:gd name="f98" fmla="val 25"/>
              <a:gd name="f99" fmla="val 218"/>
              <a:gd name="f100" fmla="val 26"/>
              <a:gd name="f101" fmla="+- 0 0 -90"/>
              <a:gd name="f102" fmla="*/ f3 1 248"/>
              <a:gd name="f103" fmla="*/ f4 1 261"/>
              <a:gd name="f104" fmla="val f5"/>
              <a:gd name="f105" fmla="val f6"/>
              <a:gd name="f106" fmla="val f7"/>
              <a:gd name="f107" fmla="*/ f101 f0 1"/>
              <a:gd name="f108" fmla="+- f106 0 f104"/>
              <a:gd name="f109" fmla="+- f105 0 f104"/>
              <a:gd name="f110" fmla="*/ f107 1 f2"/>
              <a:gd name="f111" fmla="*/ f109 1 248"/>
              <a:gd name="f112" fmla="*/ f108 1 261"/>
              <a:gd name="f113" fmla="*/ 220 f109 1"/>
              <a:gd name="f114" fmla="*/ 27 f108 1"/>
              <a:gd name="f115" fmla="*/ 216 f109 1"/>
              <a:gd name="f116" fmla="*/ 39 f108 1"/>
              <a:gd name="f117" fmla="*/ 215 f109 1"/>
              <a:gd name="f118" fmla="*/ 51 f108 1"/>
              <a:gd name="f119" fmla="*/ 131 f109 1"/>
              <a:gd name="f120" fmla="*/ 67 f108 1"/>
              <a:gd name="f121" fmla="*/ 68 f108 1"/>
              <a:gd name="f122" fmla="*/ 63 f108 1"/>
              <a:gd name="f123" fmla="*/ 225 f109 1"/>
              <a:gd name="f124" fmla="*/ 100 f108 1"/>
              <a:gd name="f125" fmla="*/ 224 f109 1"/>
              <a:gd name="f126" fmla="*/ 105 f108 1"/>
              <a:gd name="f127" fmla="*/ 179 f109 1"/>
              <a:gd name="f128" fmla="*/ 164 f108 1"/>
              <a:gd name="f129" fmla="*/ 178 f109 1"/>
              <a:gd name="f130" fmla="*/ 166 f108 1"/>
              <a:gd name="f131" fmla="*/ 231 f109 1"/>
              <a:gd name="f132" fmla="*/ 113 f108 1"/>
              <a:gd name="f133" fmla="*/ 248 f109 1"/>
              <a:gd name="f134" fmla="*/ 135 f108 1"/>
              <a:gd name="f135" fmla="*/ 222 f109 1"/>
              <a:gd name="f136" fmla="*/ 169 f108 1"/>
              <a:gd name="f137" fmla="*/ 120 f109 1"/>
              <a:gd name="f138" fmla="*/ 255 f108 1"/>
              <a:gd name="f139" fmla="*/ 118 f109 1"/>
              <a:gd name="f140" fmla="*/ 256 f108 1"/>
              <a:gd name="f141" fmla="*/ 93 f109 1"/>
              <a:gd name="f142" fmla="*/ 37 f109 1"/>
              <a:gd name="f143" fmla="*/ 193 f108 1"/>
              <a:gd name="f144" fmla="*/ 4 f109 1"/>
              <a:gd name="f145" fmla="*/ 96 f108 1"/>
              <a:gd name="f146" fmla="*/ 15 f109 1"/>
              <a:gd name="f147" fmla="*/ 16 f108 1"/>
              <a:gd name="f148" fmla="*/ 24 f109 1"/>
              <a:gd name="f149" fmla="*/ 8 f108 1"/>
              <a:gd name="f150" fmla="*/ 109 f109 1"/>
              <a:gd name="f151" fmla="*/ 2 f108 1"/>
              <a:gd name="f152" fmla="*/ 214 f109 1"/>
              <a:gd name="f153" fmla="*/ 25 f108 1"/>
              <a:gd name="f154" fmla="+- f110 0 f1"/>
              <a:gd name="f155" fmla="*/ f113 1 248"/>
              <a:gd name="f156" fmla="*/ f114 1 261"/>
              <a:gd name="f157" fmla="*/ f115 1 248"/>
              <a:gd name="f158" fmla="*/ f116 1 261"/>
              <a:gd name="f159" fmla="*/ f117 1 248"/>
              <a:gd name="f160" fmla="*/ f118 1 261"/>
              <a:gd name="f161" fmla="*/ f119 1 248"/>
              <a:gd name="f162" fmla="*/ f120 1 261"/>
              <a:gd name="f163" fmla="*/ f121 1 261"/>
              <a:gd name="f164" fmla="*/ f122 1 261"/>
              <a:gd name="f165" fmla="*/ f123 1 248"/>
              <a:gd name="f166" fmla="*/ f124 1 261"/>
              <a:gd name="f167" fmla="*/ f125 1 248"/>
              <a:gd name="f168" fmla="*/ f126 1 261"/>
              <a:gd name="f169" fmla="*/ f127 1 248"/>
              <a:gd name="f170" fmla="*/ f128 1 261"/>
              <a:gd name="f171" fmla="*/ f129 1 248"/>
              <a:gd name="f172" fmla="*/ f130 1 261"/>
              <a:gd name="f173" fmla="*/ f131 1 248"/>
              <a:gd name="f174" fmla="*/ f132 1 261"/>
              <a:gd name="f175" fmla="*/ f133 1 248"/>
              <a:gd name="f176" fmla="*/ f134 1 261"/>
              <a:gd name="f177" fmla="*/ f135 1 248"/>
              <a:gd name="f178" fmla="*/ f136 1 261"/>
              <a:gd name="f179" fmla="*/ f137 1 248"/>
              <a:gd name="f180" fmla="*/ f138 1 261"/>
              <a:gd name="f181" fmla="*/ f139 1 248"/>
              <a:gd name="f182" fmla="*/ f140 1 261"/>
              <a:gd name="f183" fmla="*/ f141 1 248"/>
              <a:gd name="f184" fmla="*/ f142 1 248"/>
              <a:gd name="f185" fmla="*/ f143 1 261"/>
              <a:gd name="f186" fmla="*/ f144 1 248"/>
              <a:gd name="f187" fmla="*/ f145 1 261"/>
              <a:gd name="f188" fmla="*/ f146 1 248"/>
              <a:gd name="f189" fmla="*/ f147 1 261"/>
              <a:gd name="f190" fmla="*/ f148 1 248"/>
              <a:gd name="f191" fmla="*/ f149 1 261"/>
              <a:gd name="f192" fmla="*/ f150 1 248"/>
              <a:gd name="f193" fmla="*/ f151 1 261"/>
              <a:gd name="f194" fmla="*/ f152 1 248"/>
              <a:gd name="f195" fmla="*/ f153 1 261"/>
              <a:gd name="f196" fmla="*/ 0 1 f111"/>
              <a:gd name="f197" fmla="*/ f105 1 f111"/>
              <a:gd name="f198" fmla="*/ 0 1 f112"/>
              <a:gd name="f199" fmla="*/ f106 1 f112"/>
              <a:gd name="f200" fmla="*/ f155 1 f111"/>
              <a:gd name="f201" fmla="*/ f156 1 f112"/>
              <a:gd name="f202" fmla="*/ f157 1 f111"/>
              <a:gd name="f203" fmla="*/ f158 1 f112"/>
              <a:gd name="f204" fmla="*/ f159 1 f111"/>
              <a:gd name="f205" fmla="*/ f160 1 f112"/>
              <a:gd name="f206" fmla="*/ f161 1 f111"/>
              <a:gd name="f207" fmla="*/ f162 1 f112"/>
              <a:gd name="f208" fmla="*/ f163 1 f112"/>
              <a:gd name="f209" fmla="*/ f164 1 f112"/>
              <a:gd name="f210" fmla="*/ f165 1 f111"/>
              <a:gd name="f211" fmla="*/ f166 1 f112"/>
              <a:gd name="f212" fmla="*/ f167 1 f111"/>
              <a:gd name="f213" fmla="*/ f168 1 f112"/>
              <a:gd name="f214" fmla="*/ f169 1 f111"/>
              <a:gd name="f215" fmla="*/ f170 1 f112"/>
              <a:gd name="f216" fmla="*/ f171 1 f111"/>
              <a:gd name="f217" fmla="*/ f172 1 f112"/>
              <a:gd name="f218" fmla="*/ f173 1 f111"/>
              <a:gd name="f219" fmla="*/ f174 1 f112"/>
              <a:gd name="f220" fmla="*/ f175 1 f111"/>
              <a:gd name="f221" fmla="*/ f176 1 f112"/>
              <a:gd name="f222" fmla="*/ f177 1 f111"/>
              <a:gd name="f223" fmla="*/ f178 1 f112"/>
              <a:gd name="f224" fmla="*/ f179 1 f111"/>
              <a:gd name="f225" fmla="*/ f180 1 f112"/>
              <a:gd name="f226" fmla="*/ f181 1 f111"/>
              <a:gd name="f227" fmla="*/ f182 1 f112"/>
              <a:gd name="f228" fmla="*/ f183 1 f111"/>
              <a:gd name="f229" fmla="*/ f184 1 f111"/>
              <a:gd name="f230" fmla="*/ f185 1 f112"/>
              <a:gd name="f231" fmla="*/ f186 1 f111"/>
              <a:gd name="f232" fmla="*/ f187 1 f112"/>
              <a:gd name="f233" fmla="*/ f188 1 f111"/>
              <a:gd name="f234" fmla="*/ f189 1 f112"/>
              <a:gd name="f235" fmla="*/ f190 1 f111"/>
              <a:gd name="f236" fmla="*/ f191 1 f112"/>
              <a:gd name="f237" fmla="*/ f192 1 f111"/>
              <a:gd name="f238" fmla="*/ f193 1 f112"/>
              <a:gd name="f239" fmla="*/ f194 1 f111"/>
              <a:gd name="f240" fmla="*/ f195 1 f112"/>
              <a:gd name="f241" fmla="*/ f196 f102 1"/>
              <a:gd name="f242" fmla="*/ f197 f102 1"/>
              <a:gd name="f243" fmla="*/ f199 f103 1"/>
              <a:gd name="f244" fmla="*/ f198 f103 1"/>
              <a:gd name="f245" fmla="*/ f200 f102 1"/>
              <a:gd name="f246" fmla="*/ f201 f103 1"/>
              <a:gd name="f247" fmla="*/ f202 f102 1"/>
              <a:gd name="f248" fmla="*/ f203 f103 1"/>
              <a:gd name="f249" fmla="*/ f204 f102 1"/>
              <a:gd name="f250" fmla="*/ f205 f103 1"/>
              <a:gd name="f251" fmla="*/ f206 f102 1"/>
              <a:gd name="f252" fmla="*/ f207 f103 1"/>
              <a:gd name="f253" fmla="*/ f208 f103 1"/>
              <a:gd name="f254" fmla="*/ f209 f103 1"/>
              <a:gd name="f255" fmla="*/ f210 f102 1"/>
              <a:gd name="f256" fmla="*/ f211 f103 1"/>
              <a:gd name="f257" fmla="*/ f212 f102 1"/>
              <a:gd name="f258" fmla="*/ f213 f103 1"/>
              <a:gd name="f259" fmla="*/ f214 f102 1"/>
              <a:gd name="f260" fmla="*/ f215 f103 1"/>
              <a:gd name="f261" fmla="*/ f216 f102 1"/>
              <a:gd name="f262" fmla="*/ f217 f103 1"/>
              <a:gd name="f263" fmla="*/ f218 f102 1"/>
              <a:gd name="f264" fmla="*/ f219 f103 1"/>
              <a:gd name="f265" fmla="*/ f220 f102 1"/>
              <a:gd name="f266" fmla="*/ f221 f103 1"/>
              <a:gd name="f267" fmla="*/ f222 f102 1"/>
              <a:gd name="f268" fmla="*/ f223 f103 1"/>
              <a:gd name="f269" fmla="*/ f224 f102 1"/>
              <a:gd name="f270" fmla="*/ f225 f103 1"/>
              <a:gd name="f271" fmla="*/ f226 f102 1"/>
              <a:gd name="f272" fmla="*/ f227 f103 1"/>
              <a:gd name="f273" fmla="*/ f228 f102 1"/>
              <a:gd name="f274" fmla="*/ f229 f102 1"/>
              <a:gd name="f275" fmla="*/ f230 f103 1"/>
              <a:gd name="f276" fmla="*/ f231 f102 1"/>
              <a:gd name="f277" fmla="*/ f232 f103 1"/>
              <a:gd name="f278" fmla="*/ f233 f102 1"/>
              <a:gd name="f279" fmla="*/ f234 f103 1"/>
              <a:gd name="f280" fmla="*/ f235 f102 1"/>
              <a:gd name="f281" fmla="*/ f236 f103 1"/>
              <a:gd name="f282" fmla="*/ f237 f102 1"/>
              <a:gd name="f283" fmla="*/ f238 f103 1"/>
              <a:gd name="f284" fmla="*/ f239 f102 1"/>
              <a:gd name="f285" fmla="*/ f240 f10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4">
                <a:pos x="f245" y="f246"/>
              </a:cxn>
              <a:cxn ang="f154">
                <a:pos x="f247" y="f248"/>
              </a:cxn>
              <a:cxn ang="f154">
                <a:pos x="f249" y="f250"/>
              </a:cxn>
              <a:cxn ang="f154">
                <a:pos x="f251" y="f252"/>
              </a:cxn>
              <a:cxn ang="f154">
                <a:pos x="f251" y="f253"/>
              </a:cxn>
              <a:cxn ang="f154">
                <a:pos x="f249" y="f254"/>
              </a:cxn>
              <a:cxn ang="f154">
                <a:pos x="f255" y="f256"/>
              </a:cxn>
              <a:cxn ang="f154">
                <a:pos x="f257" y="f258"/>
              </a:cxn>
              <a:cxn ang="f154">
                <a:pos x="f259" y="f260"/>
              </a:cxn>
              <a:cxn ang="f154">
                <a:pos x="f261" y="f262"/>
              </a:cxn>
              <a:cxn ang="f154">
                <a:pos x="f263" y="f264"/>
              </a:cxn>
              <a:cxn ang="f154">
                <a:pos x="f265" y="f266"/>
              </a:cxn>
              <a:cxn ang="f154">
                <a:pos x="f267" y="f268"/>
              </a:cxn>
              <a:cxn ang="f154">
                <a:pos x="f269" y="f270"/>
              </a:cxn>
              <a:cxn ang="f154">
                <a:pos x="f271" y="f272"/>
              </a:cxn>
              <a:cxn ang="f154">
                <a:pos x="f273" y="f270"/>
              </a:cxn>
              <a:cxn ang="f154">
                <a:pos x="f274" y="f275"/>
              </a:cxn>
              <a:cxn ang="f154">
                <a:pos x="f276" y="f277"/>
              </a:cxn>
              <a:cxn ang="f154">
                <a:pos x="f278" y="f279"/>
              </a:cxn>
              <a:cxn ang="f154">
                <a:pos x="f280" y="f281"/>
              </a:cxn>
              <a:cxn ang="f154">
                <a:pos x="f282" y="f283"/>
              </a:cxn>
              <a:cxn ang="f154">
                <a:pos x="f284" y="f285"/>
              </a:cxn>
              <a:cxn ang="f154">
                <a:pos x="f245" y="f246"/>
              </a:cxn>
            </a:cxnLst>
            <a:rect l="f241" t="f244" r="f242" b="f243"/>
            <a:pathLst>
              <a:path w="248" h="261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6" y="f18"/>
                  <a:pt x="f16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4" y="f26"/>
                  <a:pt x="f24" y="f26"/>
                  <a:pt x="f24" y="f26"/>
                </a:cubicBezTo>
                <a:cubicBezTo>
                  <a:pt x="f22" y="f27"/>
                  <a:pt x="f28" y="f29"/>
                  <a:pt x="f16" y="f30"/>
                </a:cubicBezTo>
                <a:cubicBezTo>
                  <a:pt x="f10" y="f31"/>
                  <a:pt x="f32" y="f33"/>
                  <a:pt x="f34" y="f35"/>
                </a:cubicBezTo>
                <a:cubicBezTo>
                  <a:pt x="f36" y="f37"/>
                  <a:pt x="f34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5" y="f46"/>
                  <a:pt x="f45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" y="f60"/>
                </a:cubicBezTo>
                <a:cubicBezTo>
                  <a:pt x="f61" y="f62"/>
                  <a:pt x="f54" y="f63"/>
                  <a:pt x="f32" y="f64"/>
                </a:cubicBezTo>
                <a:cubicBezTo>
                  <a:pt x="f65" y="f66"/>
                  <a:pt x="f67" y="f54"/>
                  <a:pt x="f57" y="f68"/>
                </a:cubicBezTo>
                <a:cubicBezTo>
                  <a:pt x="f57" y="f68"/>
                  <a:pt x="f69" y="f70"/>
                  <a:pt x="f71" y="f70"/>
                </a:cubicBezTo>
                <a:cubicBezTo>
                  <a:pt x="f72" y="f7"/>
                  <a:pt x="f73" y="f7"/>
                  <a:pt x="f74" y="f68"/>
                </a:cubicBezTo>
                <a:cubicBezTo>
                  <a:pt x="f75" y="f76"/>
                  <a:pt x="f19" y="f12"/>
                  <a:pt x="f77" y="f65"/>
                </a:cubicBezTo>
                <a:cubicBezTo>
                  <a:pt x="f78" y="f79"/>
                  <a:pt x="f80" y="f53"/>
                  <a:pt x="f81" y="f82"/>
                </a:cubicBezTo>
                <a:cubicBezTo>
                  <a:pt x="f5" y="f26"/>
                  <a:pt x="f83" y="f84"/>
                  <a:pt x="f85" y="f86"/>
                </a:cubicBezTo>
                <a:cubicBezTo>
                  <a:pt x="f87" y="f88"/>
                  <a:pt x="f78" y="f89"/>
                  <a:pt x="f90" y="f80"/>
                </a:cubicBezTo>
                <a:cubicBezTo>
                  <a:pt x="f91" y="f92"/>
                  <a:pt x="f93" y="f5"/>
                  <a:pt x="f94" y="f83"/>
                </a:cubicBezTo>
                <a:cubicBezTo>
                  <a:pt x="f62" y="f95"/>
                  <a:pt x="f2" y="f96"/>
                  <a:pt x="f97" y="f98"/>
                </a:cubicBezTo>
                <a:cubicBezTo>
                  <a:pt x="f14" y="f98"/>
                  <a:pt x="f99" y="f100"/>
                  <a:pt x="f8" y="f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5" name="Freeform 50">
            <a:extLst>
              <a:ext uri="{FF2B5EF4-FFF2-40B4-BE49-F238E27FC236}">
                <a16:creationId xmlns:a16="http://schemas.microsoft.com/office/drawing/2014/main" id="{6A2F48FC-D5F9-2C5C-0B50-E0E637CF9717}"/>
              </a:ext>
            </a:extLst>
          </p:cNvPr>
          <p:cNvSpPr/>
          <p:nvPr/>
        </p:nvSpPr>
        <p:spPr>
          <a:xfrm>
            <a:off x="7299326" y="1274765"/>
            <a:ext cx="352428" cy="3651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1"/>
              <a:gd name="f7" fmla="val 260"/>
              <a:gd name="f8" fmla="val 44"/>
              <a:gd name="f9" fmla="val 240"/>
              <a:gd name="f10" fmla="val 230"/>
              <a:gd name="f11" fmla="val 221"/>
              <a:gd name="f12" fmla="val 211"/>
              <a:gd name="f13" fmla="val 70"/>
              <a:gd name="f14" fmla="val 215"/>
              <a:gd name="f15" fmla="val 94"/>
              <a:gd name="f16" fmla="val 218"/>
              <a:gd name="f17" fmla="val 119"/>
              <a:gd name="f18" fmla="val 110"/>
              <a:gd name="f19" fmla="val 101"/>
              <a:gd name="f20" fmla="val 216"/>
              <a:gd name="f21" fmla="val 91"/>
              <a:gd name="f22" fmla="val 213"/>
              <a:gd name="f23" fmla="val 76"/>
              <a:gd name="f24" fmla="val 209"/>
              <a:gd name="f25" fmla="val 61"/>
              <a:gd name="f26" fmla="val 205"/>
              <a:gd name="f27" fmla="val 46"/>
              <a:gd name="f28" fmla="val 201"/>
              <a:gd name="f29" fmla="val 42"/>
              <a:gd name="f30" fmla="val 198"/>
              <a:gd name="f31" fmla="val 41"/>
              <a:gd name="f32" fmla="val 196"/>
              <a:gd name="f33" fmla="val 37"/>
              <a:gd name="f34" fmla="val 185"/>
              <a:gd name="f35" fmla="val 33"/>
              <a:gd name="f36" fmla="val 173"/>
              <a:gd name="f37" fmla="val 28"/>
              <a:gd name="f38" fmla="val 161"/>
              <a:gd name="f39" fmla="val 50"/>
              <a:gd name="f40" fmla="val 146"/>
              <a:gd name="f41" fmla="val 72"/>
              <a:gd name="f42" fmla="val 131"/>
              <a:gd name="f43" fmla="val 95"/>
              <a:gd name="f44" fmla="val 115"/>
              <a:gd name="f45" fmla="val 114"/>
              <a:gd name="f46" fmla="val 127"/>
              <a:gd name="f47" fmla="val 45"/>
              <a:gd name="f48" fmla="val 139"/>
              <a:gd name="f49" fmla="val 21"/>
              <a:gd name="f50" fmla="val 151"/>
              <a:gd name="f51" fmla="val 14"/>
              <a:gd name="f52" fmla="val 7"/>
              <a:gd name="f53" fmla="val 141"/>
              <a:gd name="f54" fmla="val 135"/>
              <a:gd name="f55" fmla="val 8"/>
              <a:gd name="f56" fmla="val 124"/>
              <a:gd name="f57" fmla="val 16"/>
              <a:gd name="f58" fmla="val 113"/>
              <a:gd name="f59" fmla="val 24"/>
              <a:gd name="f60" fmla="val 48"/>
              <a:gd name="f61" fmla="val 71"/>
              <a:gd name="f62" fmla="val 75"/>
              <a:gd name="f63" fmla="val 43"/>
              <a:gd name="f64" fmla="val 107"/>
              <a:gd name="f65" fmla="val 22"/>
              <a:gd name="f66" fmla="val 133"/>
              <a:gd name="f67" fmla="val 145"/>
              <a:gd name="f68" fmla="val 1"/>
              <a:gd name="f69" fmla="val 148"/>
              <a:gd name="f70" fmla="val 153"/>
              <a:gd name="f71" fmla="val 2"/>
              <a:gd name="f72" fmla="val 179"/>
              <a:gd name="f73" fmla="val 13"/>
              <a:gd name="f74" fmla="val 197"/>
              <a:gd name="f75" fmla="val 32"/>
              <a:gd name="f76" fmla="val 56"/>
              <a:gd name="f77" fmla="val 237"/>
              <a:gd name="f78" fmla="val 149"/>
              <a:gd name="f79" fmla="val 247"/>
              <a:gd name="f80" fmla="val 202"/>
              <a:gd name="f81" fmla="val 246"/>
              <a:gd name="f82" fmla="val 241"/>
              <a:gd name="f83" fmla="val 231"/>
              <a:gd name="f84" fmla="val 245"/>
              <a:gd name="f85" fmla="val 236"/>
              <a:gd name="f86" fmla="val 248"/>
              <a:gd name="f87" fmla="val 232"/>
              <a:gd name="f88" fmla="val 252"/>
              <a:gd name="f89" fmla="val 229"/>
              <a:gd name="f90" fmla="val 253"/>
              <a:gd name="f91" fmla="val 255"/>
              <a:gd name="f92" fmla="val 257"/>
              <a:gd name="f93" fmla="val 188"/>
              <a:gd name="f94" fmla="val 258"/>
              <a:gd name="f95" fmla="val 96"/>
              <a:gd name="f96" fmla="val 51"/>
              <a:gd name="f97" fmla="val 242"/>
              <a:gd name="f98" fmla="val 49"/>
              <a:gd name="f99" fmla="val 47"/>
              <a:gd name="f100" fmla="+- 0 0 -90"/>
              <a:gd name="f101" fmla="*/ f3 1 251"/>
              <a:gd name="f102" fmla="*/ f4 1 260"/>
              <a:gd name="f103" fmla="val f5"/>
              <a:gd name="f104" fmla="val f6"/>
              <a:gd name="f105" fmla="val f7"/>
              <a:gd name="f106" fmla="*/ f100 f0 1"/>
              <a:gd name="f107" fmla="+- f105 0 f103"/>
              <a:gd name="f108" fmla="+- f104 0 f103"/>
              <a:gd name="f109" fmla="*/ f106 1 f2"/>
              <a:gd name="f110" fmla="*/ f108 1 251"/>
              <a:gd name="f111" fmla="*/ f107 1 260"/>
              <a:gd name="f112" fmla="*/ 44 f108 1"/>
              <a:gd name="f113" fmla="*/ 240 f107 1"/>
              <a:gd name="f114" fmla="*/ 211 f107 1"/>
              <a:gd name="f115" fmla="*/ 119 f108 1"/>
              <a:gd name="f116" fmla="*/ 221 f107 1"/>
              <a:gd name="f117" fmla="*/ 91 f108 1"/>
              <a:gd name="f118" fmla="*/ 213 f107 1"/>
              <a:gd name="f119" fmla="*/ 46 f108 1"/>
              <a:gd name="f120" fmla="*/ 201 f107 1"/>
              <a:gd name="f121" fmla="*/ 41 f108 1"/>
              <a:gd name="f122" fmla="*/ 196 f107 1"/>
              <a:gd name="f123" fmla="*/ 28 f108 1"/>
              <a:gd name="f124" fmla="*/ 161 f107 1"/>
              <a:gd name="f125" fmla="*/ 95 f108 1"/>
              <a:gd name="f126" fmla="*/ 115 f107 1"/>
              <a:gd name="f127" fmla="*/ 94 f108 1"/>
              <a:gd name="f128" fmla="*/ 114 f107 1"/>
              <a:gd name="f129" fmla="*/ 21 f108 1"/>
              <a:gd name="f130" fmla="*/ 151 f107 1"/>
              <a:gd name="f131" fmla="*/ 0 f108 1"/>
              <a:gd name="f132" fmla="*/ 135 f107 1"/>
              <a:gd name="f133" fmla="*/ 24 f108 1"/>
              <a:gd name="f134" fmla="*/ 101 f107 1"/>
              <a:gd name="f135" fmla="*/ 107 f108 1"/>
              <a:gd name="f136" fmla="*/ 22 f107 1"/>
              <a:gd name="f137" fmla="*/ 145 f108 1"/>
              <a:gd name="f138" fmla="*/ 1 f107 1"/>
              <a:gd name="f139" fmla="*/ 153 f108 1"/>
              <a:gd name="f140" fmla="*/ 2 f107 1"/>
              <a:gd name="f141" fmla="*/ 211 f108 1"/>
              <a:gd name="f142" fmla="*/ 56 f107 1"/>
              <a:gd name="f143" fmla="*/ 247 f108 1"/>
              <a:gd name="f144" fmla="*/ 202 f107 1"/>
              <a:gd name="f145" fmla="*/ 237 f108 1"/>
              <a:gd name="f146" fmla="*/ 245 f107 1"/>
              <a:gd name="f147" fmla="*/ 229 f108 1"/>
              <a:gd name="f148" fmla="*/ 253 f107 1"/>
              <a:gd name="f149" fmla="*/ 188 f108 1"/>
              <a:gd name="f150" fmla="*/ 258 f107 1"/>
              <a:gd name="f151" fmla="*/ 51 f108 1"/>
              <a:gd name="f152" fmla="*/ 242 f107 1"/>
              <a:gd name="f153" fmla="*/ 45 f108 1"/>
              <a:gd name="f154" fmla="*/ 241 f107 1"/>
              <a:gd name="f155" fmla="+- f109 0 f1"/>
              <a:gd name="f156" fmla="*/ f112 1 251"/>
              <a:gd name="f157" fmla="*/ f113 1 260"/>
              <a:gd name="f158" fmla="*/ f114 1 260"/>
              <a:gd name="f159" fmla="*/ f115 1 251"/>
              <a:gd name="f160" fmla="*/ f116 1 260"/>
              <a:gd name="f161" fmla="*/ f117 1 251"/>
              <a:gd name="f162" fmla="*/ f118 1 260"/>
              <a:gd name="f163" fmla="*/ f119 1 251"/>
              <a:gd name="f164" fmla="*/ f120 1 260"/>
              <a:gd name="f165" fmla="*/ f121 1 251"/>
              <a:gd name="f166" fmla="*/ f122 1 260"/>
              <a:gd name="f167" fmla="*/ f123 1 251"/>
              <a:gd name="f168" fmla="*/ f124 1 260"/>
              <a:gd name="f169" fmla="*/ f125 1 251"/>
              <a:gd name="f170" fmla="*/ f126 1 260"/>
              <a:gd name="f171" fmla="*/ f127 1 251"/>
              <a:gd name="f172" fmla="*/ f128 1 260"/>
              <a:gd name="f173" fmla="*/ f129 1 251"/>
              <a:gd name="f174" fmla="*/ f130 1 260"/>
              <a:gd name="f175" fmla="*/ f131 1 251"/>
              <a:gd name="f176" fmla="*/ f132 1 260"/>
              <a:gd name="f177" fmla="*/ f133 1 251"/>
              <a:gd name="f178" fmla="*/ f134 1 260"/>
              <a:gd name="f179" fmla="*/ f135 1 251"/>
              <a:gd name="f180" fmla="*/ f136 1 260"/>
              <a:gd name="f181" fmla="*/ f137 1 251"/>
              <a:gd name="f182" fmla="*/ f138 1 260"/>
              <a:gd name="f183" fmla="*/ f139 1 251"/>
              <a:gd name="f184" fmla="*/ f140 1 260"/>
              <a:gd name="f185" fmla="*/ f141 1 251"/>
              <a:gd name="f186" fmla="*/ f142 1 260"/>
              <a:gd name="f187" fmla="*/ f143 1 251"/>
              <a:gd name="f188" fmla="*/ f144 1 260"/>
              <a:gd name="f189" fmla="*/ f145 1 251"/>
              <a:gd name="f190" fmla="*/ f146 1 260"/>
              <a:gd name="f191" fmla="*/ f147 1 251"/>
              <a:gd name="f192" fmla="*/ f148 1 260"/>
              <a:gd name="f193" fmla="*/ f149 1 251"/>
              <a:gd name="f194" fmla="*/ f150 1 260"/>
              <a:gd name="f195" fmla="*/ f151 1 251"/>
              <a:gd name="f196" fmla="*/ f152 1 260"/>
              <a:gd name="f197" fmla="*/ f153 1 251"/>
              <a:gd name="f198" fmla="*/ f154 1 260"/>
              <a:gd name="f199" fmla="*/ 0 1 f110"/>
              <a:gd name="f200" fmla="*/ f104 1 f110"/>
              <a:gd name="f201" fmla="*/ 0 1 f111"/>
              <a:gd name="f202" fmla="*/ f105 1 f111"/>
              <a:gd name="f203" fmla="*/ f156 1 f110"/>
              <a:gd name="f204" fmla="*/ f157 1 f111"/>
              <a:gd name="f205" fmla="*/ f158 1 f111"/>
              <a:gd name="f206" fmla="*/ f159 1 f110"/>
              <a:gd name="f207" fmla="*/ f160 1 f111"/>
              <a:gd name="f208" fmla="*/ f161 1 f110"/>
              <a:gd name="f209" fmla="*/ f162 1 f111"/>
              <a:gd name="f210" fmla="*/ f163 1 f110"/>
              <a:gd name="f211" fmla="*/ f164 1 f111"/>
              <a:gd name="f212" fmla="*/ f165 1 f110"/>
              <a:gd name="f213" fmla="*/ f166 1 f111"/>
              <a:gd name="f214" fmla="*/ f167 1 f110"/>
              <a:gd name="f215" fmla="*/ f168 1 f111"/>
              <a:gd name="f216" fmla="*/ f169 1 f110"/>
              <a:gd name="f217" fmla="*/ f170 1 f111"/>
              <a:gd name="f218" fmla="*/ f171 1 f110"/>
              <a:gd name="f219" fmla="*/ f172 1 f111"/>
              <a:gd name="f220" fmla="*/ f173 1 f110"/>
              <a:gd name="f221" fmla="*/ f174 1 f111"/>
              <a:gd name="f222" fmla="*/ f175 1 f110"/>
              <a:gd name="f223" fmla="*/ f176 1 f111"/>
              <a:gd name="f224" fmla="*/ f177 1 f110"/>
              <a:gd name="f225" fmla="*/ f178 1 f111"/>
              <a:gd name="f226" fmla="*/ f179 1 f110"/>
              <a:gd name="f227" fmla="*/ f180 1 f111"/>
              <a:gd name="f228" fmla="*/ f181 1 f110"/>
              <a:gd name="f229" fmla="*/ f182 1 f111"/>
              <a:gd name="f230" fmla="*/ f183 1 f110"/>
              <a:gd name="f231" fmla="*/ f184 1 f111"/>
              <a:gd name="f232" fmla="*/ f185 1 f110"/>
              <a:gd name="f233" fmla="*/ f186 1 f111"/>
              <a:gd name="f234" fmla="*/ f187 1 f110"/>
              <a:gd name="f235" fmla="*/ f188 1 f111"/>
              <a:gd name="f236" fmla="*/ f189 1 f110"/>
              <a:gd name="f237" fmla="*/ f190 1 f111"/>
              <a:gd name="f238" fmla="*/ f191 1 f110"/>
              <a:gd name="f239" fmla="*/ f192 1 f111"/>
              <a:gd name="f240" fmla="*/ f193 1 f110"/>
              <a:gd name="f241" fmla="*/ f194 1 f111"/>
              <a:gd name="f242" fmla="*/ f195 1 f110"/>
              <a:gd name="f243" fmla="*/ f196 1 f111"/>
              <a:gd name="f244" fmla="*/ f197 1 f110"/>
              <a:gd name="f245" fmla="*/ f198 1 f111"/>
              <a:gd name="f246" fmla="*/ f199 f101 1"/>
              <a:gd name="f247" fmla="*/ f200 f101 1"/>
              <a:gd name="f248" fmla="*/ f202 f102 1"/>
              <a:gd name="f249" fmla="*/ f201 f102 1"/>
              <a:gd name="f250" fmla="*/ f203 f101 1"/>
              <a:gd name="f251" fmla="*/ f204 f102 1"/>
              <a:gd name="f252" fmla="*/ f205 f102 1"/>
              <a:gd name="f253" fmla="*/ f206 f101 1"/>
              <a:gd name="f254" fmla="*/ f207 f102 1"/>
              <a:gd name="f255" fmla="*/ f208 f101 1"/>
              <a:gd name="f256" fmla="*/ f209 f102 1"/>
              <a:gd name="f257" fmla="*/ f210 f101 1"/>
              <a:gd name="f258" fmla="*/ f211 f102 1"/>
              <a:gd name="f259" fmla="*/ f212 f101 1"/>
              <a:gd name="f260" fmla="*/ f213 f102 1"/>
              <a:gd name="f261" fmla="*/ f214 f101 1"/>
              <a:gd name="f262" fmla="*/ f215 f102 1"/>
              <a:gd name="f263" fmla="*/ f216 f101 1"/>
              <a:gd name="f264" fmla="*/ f217 f102 1"/>
              <a:gd name="f265" fmla="*/ f218 f101 1"/>
              <a:gd name="f266" fmla="*/ f219 f102 1"/>
              <a:gd name="f267" fmla="*/ f220 f101 1"/>
              <a:gd name="f268" fmla="*/ f221 f102 1"/>
              <a:gd name="f269" fmla="*/ f222 f101 1"/>
              <a:gd name="f270" fmla="*/ f223 f102 1"/>
              <a:gd name="f271" fmla="*/ f224 f101 1"/>
              <a:gd name="f272" fmla="*/ f225 f102 1"/>
              <a:gd name="f273" fmla="*/ f226 f101 1"/>
              <a:gd name="f274" fmla="*/ f227 f102 1"/>
              <a:gd name="f275" fmla="*/ f228 f101 1"/>
              <a:gd name="f276" fmla="*/ f229 f102 1"/>
              <a:gd name="f277" fmla="*/ f230 f101 1"/>
              <a:gd name="f278" fmla="*/ f231 f102 1"/>
              <a:gd name="f279" fmla="*/ f232 f101 1"/>
              <a:gd name="f280" fmla="*/ f233 f102 1"/>
              <a:gd name="f281" fmla="*/ f234 f101 1"/>
              <a:gd name="f282" fmla="*/ f235 f102 1"/>
              <a:gd name="f283" fmla="*/ f236 f101 1"/>
              <a:gd name="f284" fmla="*/ f237 f102 1"/>
              <a:gd name="f285" fmla="*/ f238 f101 1"/>
              <a:gd name="f286" fmla="*/ f239 f102 1"/>
              <a:gd name="f287" fmla="*/ f240 f101 1"/>
              <a:gd name="f288" fmla="*/ f241 f102 1"/>
              <a:gd name="f289" fmla="*/ f242 f101 1"/>
              <a:gd name="f290" fmla="*/ f243 f102 1"/>
              <a:gd name="f291" fmla="*/ f244 f101 1"/>
              <a:gd name="f292" fmla="*/ f245 f10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5">
                <a:pos x="f250" y="f251"/>
              </a:cxn>
              <a:cxn ang="f155">
                <a:pos x="f250" y="f252"/>
              </a:cxn>
              <a:cxn ang="f155">
                <a:pos x="f253" y="f254"/>
              </a:cxn>
              <a:cxn ang="f155">
                <a:pos x="f253" y="f254"/>
              </a:cxn>
              <a:cxn ang="f155">
                <a:pos x="f255" y="f256"/>
              </a:cxn>
              <a:cxn ang="f155">
                <a:pos x="f257" y="f258"/>
              </a:cxn>
              <a:cxn ang="f155">
                <a:pos x="f259" y="f260"/>
              </a:cxn>
              <a:cxn ang="f155">
                <a:pos x="f261" y="f262"/>
              </a:cxn>
              <a:cxn ang="f155">
                <a:pos x="f263" y="f264"/>
              </a:cxn>
              <a:cxn ang="f155">
                <a:pos x="f265" y="f266"/>
              </a:cxn>
              <a:cxn ang="f155">
                <a:pos x="f267" y="f268"/>
              </a:cxn>
              <a:cxn ang="f155">
                <a:pos x="f269" y="f270"/>
              </a:cxn>
              <a:cxn ang="f155">
                <a:pos x="f271" y="f272"/>
              </a:cxn>
              <a:cxn ang="f155">
                <a:pos x="f273" y="f274"/>
              </a:cxn>
              <a:cxn ang="f155">
                <a:pos x="f275" y="f276"/>
              </a:cxn>
              <a:cxn ang="f155">
                <a:pos x="f277" y="f278"/>
              </a:cxn>
              <a:cxn ang="f155">
                <a:pos x="f279" y="f280"/>
              </a:cxn>
              <a:cxn ang="f155">
                <a:pos x="f281" y="f282"/>
              </a:cxn>
              <a:cxn ang="f155">
                <a:pos x="f283" y="f284"/>
              </a:cxn>
              <a:cxn ang="f155">
                <a:pos x="f285" y="f286"/>
              </a:cxn>
              <a:cxn ang="f155">
                <a:pos x="f287" y="f288"/>
              </a:cxn>
              <a:cxn ang="f155">
                <a:pos x="f289" y="f290"/>
              </a:cxn>
              <a:cxn ang="f155">
                <a:pos x="f291" y="f292"/>
              </a:cxn>
              <a:cxn ang="f155">
                <a:pos x="f250" y="f251"/>
              </a:cxn>
            </a:cxnLst>
            <a:rect l="f246" t="f249" r="f247" b="f248"/>
            <a:pathLst>
              <a:path w="251" h="260">
                <a:moveTo>
                  <a:pt x="f8" y="f9"/>
                </a:moveTo>
                <a:cubicBezTo>
                  <a:pt x="f8" y="f10"/>
                  <a:pt x="f8" y="f11"/>
                  <a:pt x="f8" y="f12"/>
                </a:cubicBezTo>
                <a:cubicBezTo>
                  <a:pt x="f13" y="f14"/>
                  <a:pt x="f15" y="f16"/>
                  <a:pt x="f17" y="f11"/>
                </a:cubicBezTo>
                <a:cubicBezTo>
                  <a:pt x="f17" y="f11"/>
                  <a:pt x="f17" y="f11"/>
                  <a:pt x="f17" y="f11"/>
                </a:cubicBezTo>
                <a:cubicBezTo>
                  <a:pt x="f18" y="f16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8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3" y="f44"/>
                  <a:pt x="f15" y="f44"/>
                  <a:pt x="f15" y="f45"/>
                </a:cubicBezTo>
                <a:cubicBezTo>
                  <a:pt x="f13" y="f46"/>
                  <a:pt x="f47" y="f48"/>
                  <a:pt x="f49" y="f50"/>
                </a:cubicBezTo>
                <a:cubicBezTo>
                  <a:pt x="f51" y="f40"/>
                  <a:pt x="f52" y="f53"/>
                  <a:pt x="f5" y="f54"/>
                </a:cubicBezTo>
                <a:cubicBezTo>
                  <a:pt x="f55" y="f56"/>
                  <a:pt x="f57" y="f58"/>
                  <a:pt x="f59" y="f1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17" y="f51"/>
                  <a:pt x="f66" y="f55"/>
                  <a:pt x="f67" y="f68"/>
                </a:cubicBezTo>
                <a:cubicBezTo>
                  <a:pt x="f69" y="f5"/>
                  <a:pt x="f50" y="f68"/>
                  <a:pt x="f70" y="f71"/>
                </a:cubicBezTo>
                <a:cubicBezTo>
                  <a:pt x="f72" y="f73"/>
                  <a:pt x="f74" y="f75"/>
                  <a:pt x="f12" y="f76"/>
                </a:cubicBezTo>
                <a:cubicBezTo>
                  <a:pt x="f77" y="f19"/>
                  <a:pt x="f6" y="f78"/>
                  <a:pt x="f79" y="f80"/>
                </a:cubicBezTo>
                <a:cubicBezTo>
                  <a:pt x="f81" y="f20"/>
                  <a:pt x="f82" y="f83"/>
                  <a:pt x="f77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14" y="f91"/>
                  <a:pt x="f28" y="f92"/>
                  <a:pt x="f93" y="f94"/>
                </a:cubicBezTo>
                <a:cubicBezTo>
                  <a:pt x="f53" y="f7"/>
                  <a:pt x="f95" y="f90"/>
                  <a:pt x="f96" y="f97"/>
                </a:cubicBezTo>
                <a:cubicBezTo>
                  <a:pt x="f98" y="f97"/>
                  <a:pt x="f99" y="f82"/>
                  <a:pt x="f47" y="f82"/>
                </a:cubicBezTo>
                <a:cubicBezTo>
                  <a:pt x="f47" y="f9"/>
                  <a:pt x="f8" y="f9"/>
                  <a:pt x="f8" y="f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6" name="Freeform 51">
            <a:extLst>
              <a:ext uri="{FF2B5EF4-FFF2-40B4-BE49-F238E27FC236}">
                <a16:creationId xmlns:a16="http://schemas.microsoft.com/office/drawing/2014/main" id="{03FD3DF9-BF64-E24D-3281-6757699C62CC}"/>
              </a:ext>
            </a:extLst>
          </p:cNvPr>
          <p:cNvSpPr/>
          <p:nvPr/>
        </p:nvSpPr>
        <p:spPr>
          <a:xfrm>
            <a:off x="7278688" y="1890714"/>
            <a:ext cx="258766" cy="2222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4"/>
              <a:gd name="f7" fmla="val 158"/>
              <a:gd name="f8" fmla="val 75"/>
              <a:gd name="f9" fmla="val 156"/>
              <a:gd name="f10" fmla="val 138"/>
              <a:gd name="f11" fmla="val 72"/>
              <a:gd name="f12" fmla="val 23"/>
              <a:gd name="f13" fmla="val 126"/>
              <a:gd name="f14" fmla="val 51"/>
              <a:gd name="f15" fmla="val 131"/>
              <a:gd name="f16" fmla="val 77"/>
              <a:gd name="f17" fmla="val 104"/>
              <a:gd name="f18" fmla="val 124"/>
              <a:gd name="f19" fmla="val 100"/>
              <a:gd name="f20" fmla="val 113"/>
              <a:gd name="f21" fmla="val 97"/>
              <a:gd name="f22" fmla="val 102"/>
              <a:gd name="f23" fmla="val 93"/>
              <a:gd name="f24" fmla="val 91"/>
              <a:gd name="f25" fmla="val 76"/>
              <a:gd name="f26" fmla="val 96"/>
              <a:gd name="f27" fmla="val 60"/>
              <a:gd name="f28" fmla="val 44"/>
              <a:gd name="f29" fmla="val 90"/>
              <a:gd name="f30" fmla="val 35"/>
              <a:gd name="f31" fmla="val 86"/>
              <a:gd name="f32" fmla="val 26"/>
              <a:gd name="f33" fmla="val 81"/>
              <a:gd name="f34" fmla="val 18"/>
              <a:gd name="f35" fmla="val 2"/>
              <a:gd name="f36" fmla="val 43"/>
              <a:gd name="f37" fmla="val 22"/>
              <a:gd name="f38" fmla="val 30"/>
              <a:gd name="f39" fmla="val 39"/>
              <a:gd name="f40" fmla="val 20"/>
              <a:gd name="f41" fmla="val 58"/>
              <a:gd name="f42" fmla="val 13"/>
              <a:gd name="f43" fmla="val 8"/>
              <a:gd name="f44" fmla="val 5"/>
              <a:gd name="f45" fmla="val 103"/>
              <a:gd name="f46" fmla="val 3"/>
              <a:gd name="f47" fmla="val 115"/>
              <a:gd name="f48" fmla="val 1"/>
              <a:gd name="f49" fmla="val 120"/>
              <a:gd name="f50" fmla="val 129"/>
              <a:gd name="f51" fmla="val 142"/>
              <a:gd name="f52" fmla="val 4"/>
              <a:gd name="f53" fmla="val 148"/>
              <a:gd name="f54" fmla="val 17"/>
              <a:gd name="f55" fmla="val 145"/>
              <a:gd name="f56" fmla="val 33"/>
              <a:gd name="f57" fmla="val 140"/>
              <a:gd name="f58" fmla="val 54"/>
              <a:gd name="f59" fmla="val 128"/>
              <a:gd name="f60" fmla="val 70"/>
              <a:gd name="f61" fmla="val 111"/>
              <a:gd name="f62" fmla="val 82"/>
              <a:gd name="f63" fmla="val 110"/>
              <a:gd name="f64" fmla="val 83"/>
              <a:gd name="f65" fmla="val 108"/>
              <a:gd name="f66" fmla="val 84"/>
              <a:gd name="f67" fmla="val 107"/>
              <a:gd name="f68" fmla="val 85"/>
              <a:gd name="f69" fmla="val 114"/>
              <a:gd name="f70" fmla="val 118"/>
              <a:gd name="f71" fmla="val 119"/>
              <a:gd name="f72" fmla="val 143"/>
              <a:gd name="f73" fmla="val 109"/>
              <a:gd name="f74" fmla="val 165"/>
              <a:gd name="f75" fmla="val 94"/>
              <a:gd name="f76" fmla="val 38"/>
              <a:gd name="f77" fmla="val 37"/>
              <a:gd name="f78" fmla="val 106"/>
              <a:gd name="f79" fmla="val 24"/>
              <a:gd name="f80" fmla="val 19"/>
              <a:gd name="f81" fmla="val 121"/>
              <a:gd name="f82" fmla="val 16"/>
              <a:gd name="f83" fmla="val 14"/>
              <a:gd name="f84" fmla="val 12"/>
              <a:gd name="f85" fmla="val 10"/>
              <a:gd name="f86" fmla="val 11"/>
              <a:gd name="f87" fmla="val 73"/>
              <a:gd name="f88" fmla="val 67"/>
              <a:gd name="f89" fmla="val 69"/>
              <a:gd name="f90" fmla="val 71"/>
              <a:gd name="f91" fmla="+- 0 0 -90"/>
              <a:gd name="f92" fmla="*/ f3 1 184"/>
              <a:gd name="f93" fmla="*/ f4 1 158"/>
              <a:gd name="f94" fmla="val f5"/>
              <a:gd name="f95" fmla="val f6"/>
              <a:gd name="f96" fmla="val f7"/>
              <a:gd name="f97" fmla="*/ f91 f0 1"/>
              <a:gd name="f98" fmla="+- f96 0 f94"/>
              <a:gd name="f99" fmla="+- f95 0 f94"/>
              <a:gd name="f100" fmla="*/ f97 1 f2"/>
              <a:gd name="f101" fmla="*/ f99 1 184"/>
              <a:gd name="f102" fmla="*/ f98 1 158"/>
              <a:gd name="f103" fmla="*/ 184 f99 1"/>
              <a:gd name="f104" fmla="*/ 75 f98 1"/>
              <a:gd name="f105" fmla="*/ 23 f99 1"/>
              <a:gd name="f106" fmla="*/ 126 f98 1"/>
              <a:gd name="f107" fmla="*/ 104 f99 1"/>
              <a:gd name="f108" fmla="*/ 124 f98 1"/>
              <a:gd name="f109" fmla="*/ 93 f99 1"/>
              <a:gd name="f110" fmla="*/ 91 f98 1"/>
              <a:gd name="f111" fmla="*/ 44 f99 1"/>
              <a:gd name="f112" fmla="*/ 90 f98 1"/>
              <a:gd name="f113" fmla="*/ 18 f99 1"/>
              <a:gd name="f114" fmla="*/ 22 f99 1"/>
              <a:gd name="f115" fmla="*/ 30 f98 1"/>
              <a:gd name="f116" fmla="*/ 77 f99 1"/>
              <a:gd name="f117" fmla="*/ 8 f98 1"/>
              <a:gd name="f118" fmla="*/ 115 f99 1"/>
              <a:gd name="f119" fmla="*/ 1 f98 1"/>
              <a:gd name="f120" fmla="*/ 129 f99 1"/>
              <a:gd name="f121" fmla="*/ 145 f99 1"/>
              <a:gd name="f122" fmla="*/ 33 f98 1"/>
              <a:gd name="f123" fmla="*/ 111 f99 1"/>
              <a:gd name="f124" fmla="*/ 82 f98 1"/>
              <a:gd name="f125" fmla="*/ 107 f99 1"/>
              <a:gd name="f126" fmla="*/ 85 f98 1"/>
              <a:gd name="f127" fmla="*/ 118 f99 1"/>
              <a:gd name="f128" fmla="*/ 119 f98 1"/>
              <a:gd name="f129" fmla="*/ 83 f99 1"/>
              <a:gd name="f130" fmla="*/ 38 f98 1"/>
              <a:gd name="f131" fmla="*/ 26 f98 1"/>
              <a:gd name="f132" fmla="*/ 121 f99 1"/>
              <a:gd name="f133" fmla="*/ 16 f98 1"/>
              <a:gd name="f134" fmla="*/ 10 f98 1"/>
              <a:gd name="f135" fmla="*/ 108 f99 1"/>
              <a:gd name="f136" fmla="*/ 20 f98 1"/>
              <a:gd name="f137" fmla="*/ 69 f99 1"/>
              <a:gd name="f138" fmla="+- f100 0 f1"/>
              <a:gd name="f139" fmla="*/ f103 1 184"/>
              <a:gd name="f140" fmla="*/ f104 1 158"/>
              <a:gd name="f141" fmla="*/ f105 1 184"/>
              <a:gd name="f142" fmla="*/ f106 1 158"/>
              <a:gd name="f143" fmla="*/ f107 1 184"/>
              <a:gd name="f144" fmla="*/ f108 1 158"/>
              <a:gd name="f145" fmla="*/ f109 1 184"/>
              <a:gd name="f146" fmla="*/ f110 1 158"/>
              <a:gd name="f147" fmla="*/ f111 1 184"/>
              <a:gd name="f148" fmla="*/ f112 1 158"/>
              <a:gd name="f149" fmla="*/ f113 1 184"/>
              <a:gd name="f150" fmla="*/ f114 1 184"/>
              <a:gd name="f151" fmla="*/ f115 1 158"/>
              <a:gd name="f152" fmla="*/ f116 1 184"/>
              <a:gd name="f153" fmla="*/ f117 1 158"/>
              <a:gd name="f154" fmla="*/ f118 1 184"/>
              <a:gd name="f155" fmla="*/ f119 1 158"/>
              <a:gd name="f156" fmla="*/ f120 1 184"/>
              <a:gd name="f157" fmla="*/ f121 1 184"/>
              <a:gd name="f158" fmla="*/ f122 1 158"/>
              <a:gd name="f159" fmla="*/ f123 1 184"/>
              <a:gd name="f160" fmla="*/ f124 1 158"/>
              <a:gd name="f161" fmla="*/ f125 1 184"/>
              <a:gd name="f162" fmla="*/ f126 1 158"/>
              <a:gd name="f163" fmla="*/ f127 1 184"/>
              <a:gd name="f164" fmla="*/ f128 1 158"/>
              <a:gd name="f165" fmla="*/ f129 1 184"/>
              <a:gd name="f166" fmla="*/ f130 1 158"/>
              <a:gd name="f167" fmla="*/ f131 1 158"/>
              <a:gd name="f168" fmla="*/ f132 1 184"/>
              <a:gd name="f169" fmla="*/ f133 1 158"/>
              <a:gd name="f170" fmla="*/ f134 1 158"/>
              <a:gd name="f171" fmla="*/ f135 1 184"/>
              <a:gd name="f172" fmla="*/ f136 1 158"/>
              <a:gd name="f173" fmla="*/ f137 1 184"/>
              <a:gd name="f174" fmla="*/ 0 1 f101"/>
              <a:gd name="f175" fmla="*/ f95 1 f101"/>
              <a:gd name="f176" fmla="*/ 0 1 f102"/>
              <a:gd name="f177" fmla="*/ f96 1 f102"/>
              <a:gd name="f178" fmla="*/ f139 1 f101"/>
              <a:gd name="f179" fmla="*/ f140 1 f102"/>
              <a:gd name="f180" fmla="*/ f141 1 f101"/>
              <a:gd name="f181" fmla="*/ f142 1 f102"/>
              <a:gd name="f182" fmla="*/ f143 1 f101"/>
              <a:gd name="f183" fmla="*/ f144 1 f102"/>
              <a:gd name="f184" fmla="*/ f145 1 f101"/>
              <a:gd name="f185" fmla="*/ f146 1 f102"/>
              <a:gd name="f186" fmla="*/ f147 1 f101"/>
              <a:gd name="f187" fmla="*/ f148 1 f102"/>
              <a:gd name="f188" fmla="*/ f149 1 f101"/>
              <a:gd name="f189" fmla="*/ f150 1 f101"/>
              <a:gd name="f190" fmla="*/ f151 1 f102"/>
              <a:gd name="f191" fmla="*/ f152 1 f101"/>
              <a:gd name="f192" fmla="*/ f153 1 f102"/>
              <a:gd name="f193" fmla="*/ f154 1 f101"/>
              <a:gd name="f194" fmla="*/ f155 1 f102"/>
              <a:gd name="f195" fmla="*/ f156 1 f101"/>
              <a:gd name="f196" fmla="*/ f157 1 f101"/>
              <a:gd name="f197" fmla="*/ f158 1 f102"/>
              <a:gd name="f198" fmla="*/ f159 1 f101"/>
              <a:gd name="f199" fmla="*/ f160 1 f102"/>
              <a:gd name="f200" fmla="*/ f161 1 f101"/>
              <a:gd name="f201" fmla="*/ f162 1 f102"/>
              <a:gd name="f202" fmla="*/ f163 1 f101"/>
              <a:gd name="f203" fmla="*/ f164 1 f102"/>
              <a:gd name="f204" fmla="*/ f165 1 f101"/>
              <a:gd name="f205" fmla="*/ f166 1 f102"/>
              <a:gd name="f206" fmla="*/ f167 1 f102"/>
              <a:gd name="f207" fmla="*/ f168 1 f101"/>
              <a:gd name="f208" fmla="*/ f169 1 f102"/>
              <a:gd name="f209" fmla="*/ f170 1 f102"/>
              <a:gd name="f210" fmla="*/ f171 1 f101"/>
              <a:gd name="f211" fmla="*/ f172 1 f102"/>
              <a:gd name="f212" fmla="*/ f173 1 f101"/>
              <a:gd name="f213" fmla="*/ f174 f92 1"/>
              <a:gd name="f214" fmla="*/ f175 f92 1"/>
              <a:gd name="f215" fmla="*/ f177 f93 1"/>
              <a:gd name="f216" fmla="*/ f176 f93 1"/>
              <a:gd name="f217" fmla="*/ f178 f92 1"/>
              <a:gd name="f218" fmla="*/ f179 f93 1"/>
              <a:gd name="f219" fmla="*/ f180 f92 1"/>
              <a:gd name="f220" fmla="*/ f181 f93 1"/>
              <a:gd name="f221" fmla="*/ f182 f92 1"/>
              <a:gd name="f222" fmla="*/ f183 f93 1"/>
              <a:gd name="f223" fmla="*/ f184 f92 1"/>
              <a:gd name="f224" fmla="*/ f185 f93 1"/>
              <a:gd name="f225" fmla="*/ f186 f92 1"/>
              <a:gd name="f226" fmla="*/ f187 f93 1"/>
              <a:gd name="f227" fmla="*/ f188 f92 1"/>
              <a:gd name="f228" fmla="*/ f189 f92 1"/>
              <a:gd name="f229" fmla="*/ f190 f93 1"/>
              <a:gd name="f230" fmla="*/ f191 f92 1"/>
              <a:gd name="f231" fmla="*/ f192 f93 1"/>
              <a:gd name="f232" fmla="*/ f193 f92 1"/>
              <a:gd name="f233" fmla="*/ f194 f93 1"/>
              <a:gd name="f234" fmla="*/ f195 f92 1"/>
              <a:gd name="f235" fmla="*/ f196 f92 1"/>
              <a:gd name="f236" fmla="*/ f197 f93 1"/>
              <a:gd name="f237" fmla="*/ f198 f92 1"/>
              <a:gd name="f238" fmla="*/ f199 f93 1"/>
              <a:gd name="f239" fmla="*/ f200 f92 1"/>
              <a:gd name="f240" fmla="*/ f201 f93 1"/>
              <a:gd name="f241" fmla="*/ f202 f92 1"/>
              <a:gd name="f242" fmla="*/ f203 f93 1"/>
              <a:gd name="f243" fmla="*/ f204 f92 1"/>
              <a:gd name="f244" fmla="*/ f205 f93 1"/>
              <a:gd name="f245" fmla="*/ f206 f93 1"/>
              <a:gd name="f246" fmla="*/ f207 f92 1"/>
              <a:gd name="f247" fmla="*/ f208 f93 1"/>
              <a:gd name="f248" fmla="*/ f209 f93 1"/>
              <a:gd name="f249" fmla="*/ f210 f92 1"/>
              <a:gd name="f250" fmla="*/ f211 f93 1"/>
              <a:gd name="f251" fmla="*/ f212 f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8">
                <a:pos x="f217" y="f218"/>
              </a:cxn>
              <a:cxn ang="f138">
                <a:pos x="f219" y="f220"/>
              </a:cxn>
              <a:cxn ang="f138">
                <a:pos x="f221" y="f222"/>
              </a:cxn>
              <a:cxn ang="f138">
                <a:pos x="f223" y="f224"/>
              </a:cxn>
              <a:cxn ang="f138">
                <a:pos x="f225" y="f226"/>
              </a:cxn>
              <a:cxn ang="f138">
                <a:pos x="f227" y="f218"/>
              </a:cxn>
              <a:cxn ang="f138">
                <a:pos x="f228" y="f229"/>
              </a:cxn>
              <a:cxn ang="f138">
                <a:pos x="f230" y="f231"/>
              </a:cxn>
              <a:cxn ang="f138">
                <a:pos x="f232" y="f233"/>
              </a:cxn>
              <a:cxn ang="f138">
                <a:pos x="f234" y="f233"/>
              </a:cxn>
              <a:cxn ang="f138">
                <a:pos x="f235" y="f236"/>
              </a:cxn>
              <a:cxn ang="f138">
                <a:pos x="f237" y="f238"/>
              </a:cxn>
              <a:cxn ang="f138">
                <a:pos x="f239" y="f240"/>
              </a:cxn>
              <a:cxn ang="f138">
                <a:pos x="f239" y="f240"/>
              </a:cxn>
              <a:cxn ang="f138">
                <a:pos x="f241" y="f242"/>
              </a:cxn>
              <a:cxn ang="f138">
                <a:pos x="f217" y="f218"/>
              </a:cxn>
              <a:cxn ang="f138">
                <a:pos x="f243" y="f244"/>
              </a:cxn>
              <a:cxn ang="f138">
                <a:pos x="f232" y="f245"/>
              </a:cxn>
              <a:cxn ang="f138">
                <a:pos x="f246" y="f247"/>
              </a:cxn>
              <a:cxn ang="f138">
                <a:pos x="f237" y="f248"/>
              </a:cxn>
              <a:cxn ang="f138">
                <a:pos x="f249" y="f248"/>
              </a:cxn>
              <a:cxn ang="f138">
                <a:pos x="f230" y="f250"/>
              </a:cxn>
              <a:cxn ang="f138">
                <a:pos x="f251" y="f236"/>
              </a:cxn>
              <a:cxn ang="f138">
                <a:pos x="f243" y="f244"/>
              </a:cxn>
            </a:cxnLst>
            <a:rect l="f213" t="f216" r="f214" b="f215"/>
            <a:pathLst>
              <a:path w="184" h="158">
                <a:moveTo>
                  <a:pt x="f6" y="f8"/>
                </a:moveTo>
                <a:cubicBezTo>
                  <a:pt x="f9" y="f10"/>
                  <a:pt x="f11" y="f7"/>
                  <a:pt x="f12" y="f13"/>
                </a:cubicBezTo>
                <a:cubicBezTo>
                  <a:pt x="f14" y="f15"/>
                  <a:pt x="f16" y="f15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6"/>
                  <a:pt x="f28" y="f29"/>
                </a:cubicBezTo>
                <a:cubicBezTo>
                  <a:pt x="f30" y="f31"/>
                  <a:pt x="f32" y="f33"/>
                  <a:pt x="f34" y="f8"/>
                </a:cubicBezTo>
                <a:cubicBezTo>
                  <a:pt x="f5" y="f27"/>
                  <a:pt x="f35" y="f36"/>
                  <a:pt x="f37" y="f38"/>
                </a:cubicBezTo>
                <a:cubicBezTo>
                  <a:pt x="f39" y="f40"/>
                  <a:pt x="f41" y="f42"/>
                  <a:pt x="f16" y="f43"/>
                </a:cubicBezTo>
                <a:cubicBezTo>
                  <a:pt x="f29" y="f44"/>
                  <a:pt x="f45" y="f46"/>
                  <a:pt x="f47" y="f48"/>
                </a:cubicBezTo>
                <a:cubicBezTo>
                  <a:pt x="f49" y="f5"/>
                  <a:pt x="f18" y="f5"/>
                  <a:pt x="f50" y="f48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7" y="f68"/>
                  <a:pt x="f67" y="f68"/>
                  <a:pt x="f67" y="f68"/>
                </a:cubicBezTo>
                <a:cubicBezTo>
                  <a:pt x="f63" y="f26"/>
                  <a:pt x="f69" y="f67"/>
                  <a:pt x="f70" y="f71"/>
                </a:cubicBezTo>
                <a:cubicBezTo>
                  <a:pt x="f72" y="f73"/>
                  <a:pt x="f74" y="f75"/>
                  <a:pt x="f6" y="f8"/>
                </a:cubicBezTo>
                <a:close/>
                <a:moveTo>
                  <a:pt x="f64" y="f76"/>
                </a:moveTo>
                <a:cubicBezTo>
                  <a:pt x="f75" y="f77"/>
                  <a:pt x="f78" y="f56"/>
                  <a:pt x="f47" y="f32"/>
                </a:cubicBezTo>
                <a:cubicBezTo>
                  <a:pt x="f70" y="f79"/>
                  <a:pt x="f71" y="f80"/>
                  <a:pt x="f81" y="f82"/>
                </a:cubicBezTo>
                <a:cubicBezTo>
                  <a:pt x="f70" y="f83"/>
                  <a:pt x="f47" y="f84"/>
                  <a:pt x="f61" y="f85"/>
                </a:cubicBezTo>
                <a:cubicBezTo>
                  <a:pt x="f63" y="f85"/>
                  <a:pt x="f73" y="f85"/>
                  <a:pt x="f65" y="f85"/>
                </a:cubicBezTo>
                <a:cubicBezTo>
                  <a:pt x="f21" y="f86"/>
                  <a:pt x="f31" y="f83"/>
                  <a:pt x="f16" y="f40"/>
                </a:cubicBezTo>
                <a:cubicBezTo>
                  <a:pt x="f87" y="f12"/>
                  <a:pt x="f88" y="f32"/>
                  <a:pt x="f89" y="f56"/>
                </a:cubicBezTo>
                <a:cubicBezTo>
                  <a:pt x="f90" y="f39"/>
                  <a:pt x="f16" y="f77"/>
                  <a:pt x="f64" y="f76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7" name="Freeform 52">
            <a:extLst>
              <a:ext uri="{FF2B5EF4-FFF2-40B4-BE49-F238E27FC236}">
                <a16:creationId xmlns:a16="http://schemas.microsoft.com/office/drawing/2014/main" id="{D89F18B9-C230-8D54-CB1D-B25791BDB265}"/>
              </a:ext>
            </a:extLst>
          </p:cNvPr>
          <p:cNvSpPr/>
          <p:nvPr/>
        </p:nvSpPr>
        <p:spPr>
          <a:xfrm>
            <a:off x="7197727" y="1487491"/>
            <a:ext cx="141283" cy="15716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0"/>
              <a:gd name="f7" fmla="val 112"/>
              <a:gd name="f8" fmla="val 99"/>
              <a:gd name="f9" fmla="val 72"/>
              <a:gd name="f10" fmla="val 83"/>
              <a:gd name="f11" fmla="val 95"/>
              <a:gd name="f12" fmla="val 91"/>
              <a:gd name="f13" fmla="val 86"/>
              <a:gd name="f14" fmla="val 97"/>
              <a:gd name="f15" fmla="val 73"/>
              <a:gd name="f16" fmla="val 106"/>
              <a:gd name="f17" fmla="val 58"/>
              <a:gd name="f18" fmla="val 40"/>
              <a:gd name="f19" fmla="val 109"/>
              <a:gd name="f20" fmla="val 32"/>
              <a:gd name="f21" fmla="val 108"/>
              <a:gd name="f22" fmla="val 25"/>
              <a:gd name="f23" fmla="val 104"/>
              <a:gd name="f24" fmla="val 21"/>
              <a:gd name="f25" fmla="val 96"/>
              <a:gd name="f26" fmla="val 10"/>
              <a:gd name="f27" fmla="val 80"/>
              <a:gd name="f28" fmla="val 6"/>
              <a:gd name="f29" fmla="val 62"/>
              <a:gd name="f30" fmla="val 4"/>
              <a:gd name="f31" fmla="val 44"/>
              <a:gd name="f32" fmla="val 43"/>
              <a:gd name="f33" fmla="val 42"/>
              <a:gd name="f34" fmla="val 41"/>
              <a:gd name="f35" fmla="val 27"/>
              <a:gd name="f36" fmla="val 18"/>
              <a:gd name="f37" fmla="val 17"/>
              <a:gd name="f38" fmla="val 12"/>
              <a:gd name="f39" fmla="val 29"/>
              <a:gd name="f40" fmla="val 5"/>
              <a:gd name="f41" fmla="val 55"/>
              <a:gd name="f42" fmla="val 64"/>
              <a:gd name="f43" fmla="val 3"/>
              <a:gd name="f44" fmla="val 78"/>
              <a:gd name="f45" fmla="val 11"/>
              <a:gd name="f46" fmla="val 50"/>
              <a:gd name="f47" fmla="+- 0 0 -90"/>
              <a:gd name="f48" fmla="*/ f3 1 100"/>
              <a:gd name="f49" fmla="*/ f4 1 112"/>
              <a:gd name="f50" fmla="val f5"/>
              <a:gd name="f51" fmla="val f6"/>
              <a:gd name="f52" fmla="val f7"/>
              <a:gd name="f53" fmla="*/ f47 f0 1"/>
              <a:gd name="f54" fmla="+- f52 0 f50"/>
              <a:gd name="f55" fmla="+- f51 0 f50"/>
              <a:gd name="f56" fmla="*/ f53 1 f2"/>
              <a:gd name="f57" fmla="*/ f55 1 100"/>
              <a:gd name="f58" fmla="*/ f54 1 112"/>
              <a:gd name="f59" fmla="*/ 99 f55 1"/>
              <a:gd name="f60" fmla="*/ 72 f54 1"/>
              <a:gd name="f61" fmla="*/ 86 f55 1"/>
              <a:gd name="f62" fmla="*/ 97 f54 1"/>
              <a:gd name="f63" fmla="*/ 40 f55 1"/>
              <a:gd name="f64" fmla="*/ 109 f54 1"/>
              <a:gd name="f65" fmla="*/ 21 f55 1"/>
              <a:gd name="f66" fmla="*/ 96 f54 1"/>
              <a:gd name="f67" fmla="*/ 4 f55 1"/>
              <a:gd name="f68" fmla="*/ 44 f54 1"/>
              <a:gd name="f69" fmla="*/ 41 f54 1"/>
              <a:gd name="f70" fmla="*/ 17 f55 1"/>
              <a:gd name="f71" fmla="*/ 12 f54 1"/>
              <a:gd name="f72" fmla="*/ 55 f55 1"/>
              <a:gd name="f73" fmla="*/ 0 f54 1"/>
              <a:gd name="f74" fmla="*/ 78 f55 1"/>
              <a:gd name="f75" fmla="*/ 11 f54 1"/>
              <a:gd name="f76" fmla="+- f56 0 f1"/>
              <a:gd name="f77" fmla="*/ f59 1 100"/>
              <a:gd name="f78" fmla="*/ f60 1 112"/>
              <a:gd name="f79" fmla="*/ f61 1 100"/>
              <a:gd name="f80" fmla="*/ f62 1 112"/>
              <a:gd name="f81" fmla="*/ f63 1 100"/>
              <a:gd name="f82" fmla="*/ f64 1 112"/>
              <a:gd name="f83" fmla="*/ f65 1 100"/>
              <a:gd name="f84" fmla="*/ f66 1 112"/>
              <a:gd name="f85" fmla="*/ f67 1 100"/>
              <a:gd name="f86" fmla="*/ f68 1 112"/>
              <a:gd name="f87" fmla="*/ f69 1 112"/>
              <a:gd name="f88" fmla="*/ f70 1 100"/>
              <a:gd name="f89" fmla="*/ f71 1 112"/>
              <a:gd name="f90" fmla="*/ f72 1 100"/>
              <a:gd name="f91" fmla="*/ f73 1 112"/>
              <a:gd name="f92" fmla="*/ f74 1 100"/>
              <a:gd name="f93" fmla="*/ f75 1 112"/>
              <a:gd name="f94" fmla="*/ 0 1 f57"/>
              <a:gd name="f95" fmla="*/ f51 1 f57"/>
              <a:gd name="f96" fmla="*/ 0 1 f58"/>
              <a:gd name="f97" fmla="*/ f52 1 f58"/>
              <a:gd name="f98" fmla="*/ f77 1 f57"/>
              <a:gd name="f99" fmla="*/ f78 1 f58"/>
              <a:gd name="f100" fmla="*/ f79 1 f57"/>
              <a:gd name="f101" fmla="*/ f80 1 f58"/>
              <a:gd name="f102" fmla="*/ f81 1 f57"/>
              <a:gd name="f103" fmla="*/ f82 1 f58"/>
              <a:gd name="f104" fmla="*/ f83 1 f57"/>
              <a:gd name="f105" fmla="*/ f84 1 f58"/>
              <a:gd name="f106" fmla="*/ f85 1 f57"/>
              <a:gd name="f107" fmla="*/ f86 1 f58"/>
              <a:gd name="f108" fmla="*/ f87 1 f58"/>
              <a:gd name="f109" fmla="*/ f88 1 f57"/>
              <a:gd name="f110" fmla="*/ f89 1 f58"/>
              <a:gd name="f111" fmla="*/ f90 1 f57"/>
              <a:gd name="f112" fmla="*/ f91 1 f58"/>
              <a:gd name="f113" fmla="*/ f92 1 f57"/>
              <a:gd name="f114" fmla="*/ f93 1 f58"/>
              <a:gd name="f115" fmla="*/ f94 f48 1"/>
              <a:gd name="f116" fmla="*/ f95 f48 1"/>
              <a:gd name="f117" fmla="*/ f97 f49 1"/>
              <a:gd name="f118" fmla="*/ f96 f49 1"/>
              <a:gd name="f119" fmla="*/ f98 f48 1"/>
              <a:gd name="f120" fmla="*/ f99 f49 1"/>
              <a:gd name="f121" fmla="*/ f100 f48 1"/>
              <a:gd name="f122" fmla="*/ f101 f49 1"/>
              <a:gd name="f123" fmla="*/ f102 f48 1"/>
              <a:gd name="f124" fmla="*/ f103 f49 1"/>
              <a:gd name="f125" fmla="*/ f104 f48 1"/>
              <a:gd name="f126" fmla="*/ f105 f49 1"/>
              <a:gd name="f127" fmla="*/ f106 f48 1"/>
              <a:gd name="f128" fmla="*/ f107 f49 1"/>
              <a:gd name="f129" fmla="*/ f108 f49 1"/>
              <a:gd name="f130" fmla="*/ f109 f48 1"/>
              <a:gd name="f131" fmla="*/ f110 f49 1"/>
              <a:gd name="f132" fmla="*/ f111 f48 1"/>
              <a:gd name="f133" fmla="*/ f112 f49 1"/>
              <a:gd name="f134" fmla="*/ f113 f48 1"/>
              <a:gd name="f135" fmla="*/ f114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6">
                <a:pos x="f119" y="f120"/>
              </a:cxn>
              <a:cxn ang="f76">
                <a:pos x="f121" y="f122"/>
              </a:cxn>
              <a:cxn ang="f76">
                <a:pos x="f123" y="f124"/>
              </a:cxn>
              <a:cxn ang="f76">
                <a:pos x="f125" y="f126"/>
              </a:cxn>
              <a:cxn ang="f76">
                <a:pos x="f127" y="f128"/>
              </a:cxn>
              <a:cxn ang="f76">
                <a:pos x="f127" y="f129"/>
              </a:cxn>
              <a:cxn ang="f76">
                <a:pos x="f130" y="f131"/>
              </a:cxn>
              <a:cxn ang="f76">
                <a:pos x="f132" y="f133"/>
              </a:cxn>
              <a:cxn ang="f76">
                <a:pos x="f134" y="f135"/>
              </a:cxn>
              <a:cxn ang="f76">
                <a:pos x="f119" y="f120"/>
              </a:cxn>
            </a:cxnLst>
            <a:rect l="f115" t="f118" r="f116" b="f117"/>
            <a:pathLst>
              <a:path w="100" h="112">
                <a:moveTo>
                  <a:pt x="f8" y="f9"/>
                </a:moveTo>
                <a:cubicBezTo>
                  <a:pt x="f6" y="f10"/>
                  <a:pt x="f11" y="f12"/>
                  <a:pt x="f13" y="f14"/>
                </a:cubicBezTo>
                <a:cubicBezTo>
                  <a:pt x="f15" y="f16"/>
                  <a:pt x="f17" y="f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0" y="f32"/>
                  <a:pt x="f30" y="f33"/>
                  <a:pt x="f30" y="f34"/>
                </a:cubicBezTo>
                <a:cubicBezTo>
                  <a:pt x="f5" y="f35"/>
                  <a:pt x="f28" y="f36"/>
                  <a:pt x="f37" y="f38"/>
                </a:cubicBezTo>
                <a:cubicBezTo>
                  <a:pt x="f39" y="f40"/>
                  <a:pt x="f34" y="f5"/>
                  <a:pt x="f41" y="f5"/>
                </a:cubicBezTo>
                <a:cubicBezTo>
                  <a:pt x="f42" y="f5"/>
                  <a:pt x="f9" y="f43"/>
                  <a:pt x="f44" y="f45"/>
                </a:cubicBezTo>
                <a:cubicBezTo>
                  <a:pt x="f12" y="f39"/>
                  <a:pt x="f14" y="f46"/>
                  <a:pt x="f8" y="f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8" name="Freeform 53">
            <a:extLst>
              <a:ext uri="{FF2B5EF4-FFF2-40B4-BE49-F238E27FC236}">
                <a16:creationId xmlns:a16="http://schemas.microsoft.com/office/drawing/2014/main" id="{6CFFE994-B23A-D0BF-84CB-918A7FC06530}"/>
              </a:ext>
            </a:extLst>
          </p:cNvPr>
          <p:cNvSpPr/>
          <p:nvPr/>
        </p:nvSpPr>
        <p:spPr>
          <a:xfrm>
            <a:off x="7435845" y="1833564"/>
            <a:ext cx="125409" cy="4286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9"/>
              <a:gd name="f7" fmla="val 30"/>
              <a:gd name="f8" fmla="val 25"/>
              <a:gd name="f9" fmla="val 58"/>
              <a:gd name="f10" fmla="val 13"/>
              <a:gd name="f11" fmla="val 29"/>
              <a:gd name="f12" fmla="val 16"/>
              <a:gd name="f13" fmla="val 1"/>
              <a:gd name="f14" fmla="val 21"/>
              <a:gd name="f15" fmla="val 18"/>
              <a:gd name="f16" fmla="val 8"/>
              <a:gd name="f17" fmla="val 36"/>
              <a:gd name="f18" fmla="val 4"/>
              <a:gd name="f19" fmla="val 57"/>
              <a:gd name="f20" fmla="val 78"/>
              <a:gd name="f21" fmla="+- 0 0 -90"/>
              <a:gd name="f22" fmla="*/ f3 1 89"/>
              <a:gd name="f23" fmla="*/ f4 1 30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89"/>
              <a:gd name="f32" fmla="*/ f28 1 30"/>
              <a:gd name="f33" fmla="*/ 89 f29 1"/>
              <a:gd name="f34" fmla="*/ 25 f28 1"/>
              <a:gd name="f35" fmla="*/ 0 f29 1"/>
              <a:gd name="f36" fmla="*/ 30 f28 1"/>
              <a:gd name="f37" fmla="*/ 36 f29 1"/>
              <a:gd name="f38" fmla="*/ 4 f28 1"/>
              <a:gd name="f39" fmla="+- f30 0 f1"/>
              <a:gd name="f40" fmla="*/ f33 1 89"/>
              <a:gd name="f41" fmla="*/ f34 1 30"/>
              <a:gd name="f42" fmla="*/ f35 1 89"/>
              <a:gd name="f43" fmla="*/ f36 1 30"/>
              <a:gd name="f44" fmla="*/ f37 1 89"/>
              <a:gd name="f45" fmla="*/ f38 1 30"/>
              <a:gd name="f46" fmla="*/ 0 1 f31"/>
              <a:gd name="f47" fmla="*/ f25 1 f31"/>
              <a:gd name="f48" fmla="*/ 0 1 f32"/>
              <a:gd name="f49" fmla="*/ f26 1 f32"/>
              <a:gd name="f50" fmla="*/ f40 1 f31"/>
              <a:gd name="f51" fmla="*/ f41 1 f32"/>
              <a:gd name="f52" fmla="*/ f42 1 f31"/>
              <a:gd name="f53" fmla="*/ f43 1 f32"/>
              <a:gd name="f54" fmla="*/ f44 1 f31"/>
              <a:gd name="f55" fmla="*/ f45 1 f32"/>
              <a:gd name="f56" fmla="*/ f46 f22 1"/>
              <a:gd name="f57" fmla="*/ f47 f22 1"/>
              <a:gd name="f58" fmla="*/ f49 f23 1"/>
              <a:gd name="f59" fmla="*/ f48 f23 1"/>
              <a:gd name="f60" fmla="*/ f50 f22 1"/>
              <a:gd name="f61" fmla="*/ f51 f23 1"/>
              <a:gd name="f62" fmla="*/ f52 f22 1"/>
              <a:gd name="f63" fmla="*/ f53 f23 1"/>
              <a:gd name="f64" fmla="*/ f54 f22 1"/>
              <a:gd name="f65" fmla="*/ f55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0" y="f61"/>
              </a:cxn>
              <a:cxn ang="f39">
                <a:pos x="f62" y="f63"/>
              </a:cxn>
              <a:cxn ang="f39">
                <a:pos x="f64" y="f65"/>
              </a:cxn>
              <a:cxn ang="f39">
                <a:pos x="f60" y="f61"/>
              </a:cxn>
            </a:cxnLst>
            <a:rect l="f56" t="f59" r="f57" b="f58"/>
            <a:pathLst>
              <a:path w="89" h="30">
                <a:moveTo>
                  <a:pt x="f6" y="f8"/>
                </a:moveTo>
                <a:cubicBezTo>
                  <a:pt x="f9" y="f10"/>
                  <a:pt x="f11" y="f12"/>
                  <a:pt x="f5" y="f7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5"/>
                  <a:pt x="f20" y="f16"/>
                  <a:pt x="f6" y="f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9" name="Freeform 54">
            <a:extLst>
              <a:ext uri="{FF2B5EF4-FFF2-40B4-BE49-F238E27FC236}">
                <a16:creationId xmlns:a16="http://schemas.microsoft.com/office/drawing/2014/main" id="{7EB91CC0-DB9F-CA1B-E3F8-06C9FA35B809}"/>
              </a:ext>
            </a:extLst>
          </p:cNvPr>
          <p:cNvSpPr/>
          <p:nvPr/>
        </p:nvSpPr>
        <p:spPr>
          <a:xfrm>
            <a:off x="7169152" y="1904996"/>
            <a:ext cx="106363" cy="777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5"/>
              <a:gd name="f7" fmla="val 55"/>
              <a:gd name="f8" fmla="val 35"/>
              <a:gd name="f9" fmla="val 9"/>
              <a:gd name="f10" fmla="val 21"/>
              <a:gd name="f11" fmla="val 26"/>
              <a:gd name="f12" fmla="val 12"/>
              <a:gd name="f13" fmla="val 41"/>
              <a:gd name="f14" fmla="val 3"/>
              <a:gd name="f15" fmla="val 57"/>
              <a:gd name="f16" fmla="val 44"/>
              <a:gd name="f17" fmla="val 15"/>
              <a:gd name="f18" fmla="val 18"/>
              <a:gd name="f19" fmla="val 29"/>
              <a:gd name="f20" fmla="+- 0 0 -90"/>
              <a:gd name="f21" fmla="*/ f3 1 75"/>
              <a:gd name="f22" fmla="*/ f4 1 55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75"/>
              <a:gd name="f31" fmla="*/ f27 1 55"/>
              <a:gd name="f32" fmla="*/ 0 f28 1"/>
              <a:gd name="f33" fmla="*/ 55 f27 1"/>
              <a:gd name="f34" fmla="*/ 26 f28 1"/>
              <a:gd name="f35" fmla="*/ 12 f27 1"/>
              <a:gd name="f36" fmla="*/ 75 f28 1"/>
              <a:gd name="f37" fmla="*/ 9 f27 1"/>
              <a:gd name="f38" fmla="+- f29 0 f1"/>
              <a:gd name="f39" fmla="*/ f32 1 75"/>
              <a:gd name="f40" fmla="*/ f33 1 55"/>
              <a:gd name="f41" fmla="*/ f34 1 75"/>
              <a:gd name="f42" fmla="*/ f35 1 55"/>
              <a:gd name="f43" fmla="*/ f36 1 75"/>
              <a:gd name="f44" fmla="*/ f37 1 55"/>
              <a:gd name="f45" fmla="*/ 0 1 f30"/>
              <a:gd name="f46" fmla="*/ f24 1 f30"/>
              <a:gd name="f47" fmla="*/ 0 1 f31"/>
              <a:gd name="f48" fmla="*/ f25 1 f31"/>
              <a:gd name="f49" fmla="*/ f39 1 f30"/>
              <a:gd name="f50" fmla="*/ f40 1 f31"/>
              <a:gd name="f51" fmla="*/ f41 1 f30"/>
              <a:gd name="f52" fmla="*/ f42 1 f31"/>
              <a:gd name="f53" fmla="*/ f43 1 f30"/>
              <a:gd name="f54" fmla="*/ f44 1 f31"/>
              <a:gd name="f55" fmla="*/ f45 f21 1"/>
              <a:gd name="f56" fmla="*/ f46 f21 1"/>
              <a:gd name="f57" fmla="*/ f48 f22 1"/>
              <a:gd name="f58" fmla="*/ f47 f22 1"/>
              <a:gd name="f59" fmla="*/ f49 f21 1"/>
              <a:gd name="f60" fmla="*/ f50 f22 1"/>
              <a:gd name="f61" fmla="*/ f51 f21 1"/>
              <a:gd name="f62" fmla="*/ f52 f22 1"/>
              <a:gd name="f63" fmla="*/ f53 f21 1"/>
              <a:gd name="f64" fmla="*/ f54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59" y="f60"/>
              </a:cxn>
              <a:cxn ang="f38">
                <a:pos x="f61" y="f62"/>
              </a:cxn>
              <a:cxn ang="f38">
                <a:pos x="f63" y="f64"/>
              </a:cxn>
              <a:cxn ang="f38">
                <a:pos x="f59" y="f60"/>
              </a:cxn>
            </a:cxnLst>
            <a:rect l="f55" t="f58" r="f56" b="f57"/>
            <a:pathLst>
              <a:path w="75" h="55">
                <a:moveTo>
                  <a:pt x="f5" y="f7"/>
                </a:moveTo>
                <a:cubicBezTo>
                  <a:pt x="f5" y="f8"/>
                  <a:pt x="f9" y="f10"/>
                  <a:pt x="f11" y="f12"/>
                </a:cubicBezTo>
                <a:cubicBezTo>
                  <a:pt x="f13" y="f14"/>
                  <a:pt x="f15" y="f5"/>
                  <a:pt x="f6" y="f9"/>
                </a:cubicBezTo>
                <a:cubicBezTo>
                  <a:pt x="f16" y="f17"/>
                  <a:pt x="f18" y="f19"/>
                  <a:pt x="f5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0" name="Freeform 55">
            <a:extLst>
              <a:ext uri="{FF2B5EF4-FFF2-40B4-BE49-F238E27FC236}">
                <a16:creationId xmlns:a16="http://schemas.microsoft.com/office/drawing/2014/main" id="{753A1272-A32F-DFBE-770D-81CF27FA0C1B}"/>
              </a:ext>
            </a:extLst>
          </p:cNvPr>
          <p:cNvSpPr/>
          <p:nvPr/>
        </p:nvSpPr>
        <p:spPr>
          <a:xfrm>
            <a:off x="8059741" y="1709735"/>
            <a:ext cx="239709" cy="2222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1"/>
              <a:gd name="f7" fmla="val 158"/>
              <a:gd name="f8" fmla="val 7"/>
              <a:gd name="f9" fmla="val 117"/>
              <a:gd name="f10" fmla="val 35"/>
              <a:gd name="f11" fmla="val 124"/>
              <a:gd name="f12" fmla="val 61"/>
              <a:gd name="f13" fmla="val 126"/>
              <a:gd name="f14" fmla="val 88"/>
              <a:gd name="f15" fmla="val 121"/>
              <a:gd name="f16" fmla="val 85"/>
              <a:gd name="f17" fmla="val 111"/>
              <a:gd name="f18" fmla="val 83"/>
              <a:gd name="f19" fmla="val 101"/>
              <a:gd name="f20" fmla="val 81"/>
              <a:gd name="f21" fmla="val 91"/>
              <a:gd name="f22" fmla="val 72"/>
              <a:gd name="f23" fmla="val 90"/>
              <a:gd name="f24" fmla="val 64"/>
              <a:gd name="f25" fmla="val 56"/>
              <a:gd name="f26" fmla="val 89"/>
              <a:gd name="f27" fmla="val 38"/>
              <a:gd name="f28" fmla="val 22"/>
              <a:gd name="f29" fmla="val 77"/>
              <a:gd name="f30" fmla="val 11"/>
              <a:gd name="f31" fmla="val 62"/>
              <a:gd name="f32" fmla="val 48"/>
              <a:gd name="f33" fmla="val 2"/>
              <a:gd name="f34" fmla="val 34"/>
              <a:gd name="f35" fmla="val 18"/>
              <a:gd name="f36" fmla="val 25"/>
              <a:gd name="f37" fmla="val 30"/>
              <a:gd name="f38" fmla="val 44"/>
              <a:gd name="f39" fmla="val 14"/>
              <a:gd name="f40" fmla="val 58"/>
              <a:gd name="f41" fmla="val 10"/>
              <a:gd name="f42" fmla="val 4"/>
              <a:gd name="f43" fmla="val 96"/>
              <a:gd name="f44" fmla="val 116"/>
              <a:gd name="f45" fmla="val 120"/>
              <a:gd name="f46" fmla="val 127"/>
              <a:gd name="f47" fmla="val 1"/>
              <a:gd name="f48" fmla="val 143"/>
              <a:gd name="f49" fmla="val 5"/>
              <a:gd name="f50" fmla="val 149"/>
              <a:gd name="f51" fmla="val 17"/>
              <a:gd name="f52" fmla="val 144"/>
              <a:gd name="f53" fmla="val 138"/>
              <a:gd name="f54" fmla="val 57"/>
              <a:gd name="f55" fmla="val 122"/>
              <a:gd name="f56" fmla="val 73"/>
              <a:gd name="f57" fmla="val 84"/>
              <a:gd name="f58" fmla="val 99"/>
              <a:gd name="f59" fmla="val 98"/>
              <a:gd name="f60" fmla="val 86"/>
              <a:gd name="f61" fmla="val 95"/>
              <a:gd name="f62" fmla="val 87"/>
              <a:gd name="f63" fmla="val 97"/>
              <a:gd name="f64" fmla="val 100"/>
              <a:gd name="f65" fmla="val 107"/>
              <a:gd name="f66" fmla="val 102"/>
              <a:gd name="f67" fmla="val 118"/>
              <a:gd name="f68" fmla="val 128"/>
              <a:gd name="f69" fmla="val 110"/>
              <a:gd name="f70" fmla="val 151"/>
              <a:gd name="f71" fmla="val 79"/>
              <a:gd name="f72" fmla="val 129"/>
              <a:gd name="f73" fmla="val 43"/>
              <a:gd name="f74" fmla="val 47"/>
              <a:gd name="f75" fmla="val 46"/>
              <a:gd name="f76" fmla="val 67"/>
              <a:gd name="f77" fmla="val 37"/>
              <a:gd name="f78" fmla="val 82"/>
              <a:gd name="f79" fmla="val 31"/>
              <a:gd name="f80" fmla="val 28"/>
              <a:gd name="f81" fmla="val 26"/>
              <a:gd name="f82" fmla="val 23"/>
              <a:gd name="f83" fmla="val 74"/>
              <a:gd name="f84" fmla="val 68"/>
              <a:gd name="f85" fmla="val 39"/>
              <a:gd name="f86" fmla="val 29"/>
              <a:gd name="f87" fmla="val 27"/>
              <a:gd name="f88" fmla="val 33"/>
              <a:gd name="f89" fmla="val 40"/>
              <a:gd name="f90" fmla="+- 0 0 -90"/>
              <a:gd name="f91" fmla="*/ f3 1 171"/>
              <a:gd name="f92" fmla="*/ f4 1 158"/>
              <a:gd name="f93" fmla="val f5"/>
              <a:gd name="f94" fmla="val f6"/>
              <a:gd name="f95" fmla="val f7"/>
              <a:gd name="f96" fmla="*/ f90 f0 1"/>
              <a:gd name="f97" fmla="+- f95 0 f93"/>
              <a:gd name="f98" fmla="+- f94 0 f93"/>
              <a:gd name="f99" fmla="*/ f96 1 f2"/>
              <a:gd name="f100" fmla="*/ f98 1 171"/>
              <a:gd name="f101" fmla="*/ f97 1 158"/>
              <a:gd name="f102" fmla="*/ 7 f98 1"/>
              <a:gd name="f103" fmla="*/ 117 f97 1"/>
              <a:gd name="f104" fmla="*/ 88 f98 1"/>
              <a:gd name="f105" fmla="*/ 121 f97 1"/>
              <a:gd name="f106" fmla="*/ 81 f98 1"/>
              <a:gd name="f107" fmla="*/ 91 f97 1"/>
              <a:gd name="f108" fmla="*/ 56 f98 1"/>
              <a:gd name="f109" fmla="*/ 89 f97 1"/>
              <a:gd name="f110" fmla="*/ 11 f98 1"/>
              <a:gd name="f111" fmla="*/ 62 f97 1"/>
              <a:gd name="f112" fmla="*/ 18 f98 1"/>
              <a:gd name="f113" fmla="*/ 25 f97 1"/>
              <a:gd name="f114" fmla="*/ 58 f98 1"/>
              <a:gd name="f115" fmla="*/ 10 f97 1"/>
              <a:gd name="f116" fmla="*/ 116 f98 1"/>
              <a:gd name="f117" fmla="*/ 0 f97 1"/>
              <a:gd name="f118" fmla="*/ 127 f98 1"/>
              <a:gd name="f119" fmla="*/ 1 f97 1"/>
              <a:gd name="f120" fmla="*/ 144 f98 1"/>
              <a:gd name="f121" fmla="*/ 34 f97 1"/>
              <a:gd name="f122" fmla="*/ 101 f98 1"/>
              <a:gd name="f123" fmla="*/ 84 f97 1"/>
              <a:gd name="f124" fmla="*/ 96 f98 1"/>
              <a:gd name="f125" fmla="*/ 86 f97 1"/>
              <a:gd name="f126" fmla="*/ 95 f98 1"/>
              <a:gd name="f127" fmla="*/ 87 f97 1"/>
              <a:gd name="f128" fmla="*/ 102 f98 1"/>
              <a:gd name="f129" fmla="*/ 118 f97 1"/>
              <a:gd name="f130" fmla="*/ 171 f98 1"/>
              <a:gd name="f131" fmla="*/ 79 f97 1"/>
              <a:gd name="f132" fmla="*/ 43 f98 1"/>
              <a:gd name="f133" fmla="*/ 47 f97 1"/>
              <a:gd name="f134" fmla="*/ 77 f98 1"/>
              <a:gd name="f135" fmla="*/ 37 f97 1"/>
              <a:gd name="f136" fmla="*/ 82 f98 1"/>
              <a:gd name="f137" fmla="*/ 28 f97 1"/>
              <a:gd name="f138" fmla="*/ 74 f98 1"/>
              <a:gd name="f139" fmla="*/ 23 f97 1"/>
              <a:gd name="f140" fmla="*/ 31 f98 1"/>
              <a:gd name="f141" fmla="*/ 33 f98 1"/>
              <a:gd name="f142" fmla="*/ 46 f97 1"/>
              <a:gd name="f143" fmla="+- f99 0 f1"/>
              <a:gd name="f144" fmla="*/ f102 1 171"/>
              <a:gd name="f145" fmla="*/ f103 1 158"/>
              <a:gd name="f146" fmla="*/ f104 1 171"/>
              <a:gd name="f147" fmla="*/ f105 1 158"/>
              <a:gd name="f148" fmla="*/ f106 1 171"/>
              <a:gd name="f149" fmla="*/ f107 1 158"/>
              <a:gd name="f150" fmla="*/ f108 1 171"/>
              <a:gd name="f151" fmla="*/ f109 1 158"/>
              <a:gd name="f152" fmla="*/ f110 1 171"/>
              <a:gd name="f153" fmla="*/ f111 1 158"/>
              <a:gd name="f154" fmla="*/ f112 1 171"/>
              <a:gd name="f155" fmla="*/ f113 1 158"/>
              <a:gd name="f156" fmla="*/ f114 1 171"/>
              <a:gd name="f157" fmla="*/ f115 1 158"/>
              <a:gd name="f158" fmla="*/ f116 1 171"/>
              <a:gd name="f159" fmla="*/ f117 1 158"/>
              <a:gd name="f160" fmla="*/ f118 1 171"/>
              <a:gd name="f161" fmla="*/ f119 1 158"/>
              <a:gd name="f162" fmla="*/ f120 1 171"/>
              <a:gd name="f163" fmla="*/ f121 1 158"/>
              <a:gd name="f164" fmla="*/ f122 1 171"/>
              <a:gd name="f165" fmla="*/ f123 1 158"/>
              <a:gd name="f166" fmla="*/ f124 1 171"/>
              <a:gd name="f167" fmla="*/ f125 1 158"/>
              <a:gd name="f168" fmla="*/ f126 1 171"/>
              <a:gd name="f169" fmla="*/ f127 1 158"/>
              <a:gd name="f170" fmla="*/ f128 1 171"/>
              <a:gd name="f171" fmla="*/ f129 1 158"/>
              <a:gd name="f172" fmla="*/ f130 1 171"/>
              <a:gd name="f173" fmla="*/ f131 1 158"/>
              <a:gd name="f174" fmla="*/ f132 1 171"/>
              <a:gd name="f175" fmla="*/ f133 1 158"/>
              <a:gd name="f176" fmla="*/ f134 1 171"/>
              <a:gd name="f177" fmla="*/ f135 1 158"/>
              <a:gd name="f178" fmla="*/ f136 1 171"/>
              <a:gd name="f179" fmla="*/ f137 1 158"/>
              <a:gd name="f180" fmla="*/ f138 1 171"/>
              <a:gd name="f181" fmla="*/ f139 1 158"/>
              <a:gd name="f182" fmla="*/ f140 1 171"/>
              <a:gd name="f183" fmla="*/ f141 1 171"/>
              <a:gd name="f184" fmla="*/ f142 1 158"/>
              <a:gd name="f185" fmla="*/ 0 1 f100"/>
              <a:gd name="f186" fmla="*/ f94 1 f100"/>
              <a:gd name="f187" fmla="*/ 0 1 f101"/>
              <a:gd name="f188" fmla="*/ f95 1 f101"/>
              <a:gd name="f189" fmla="*/ f144 1 f100"/>
              <a:gd name="f190" fmla="*/ f145 1 f101"/>
              <a:gd name="f191" fmla="*/ f146 1 f100"/>
              <a:gd name="f192" fmla="*/ f147 1 f101"/>
              <a:gd name="f193" fmla="*/ f148 1 f100"/>
              <a:gd name="f194" fmla="*/ f149 1 f101"/>
              <a:gd name="f195" fmla="*/ f150 1 f100"/>
              <a:gd name="f196" fmla="*/ f151 1 f101"/>
              <a:gd name="f197" fmla="*/ f152 1 f100"/>
              <a:gd name="f198" fmla="*/ f153 1 f101"/>
              <a:gd name="f199" fmla="*/ f154 1 f100"/>
              <a:gd name="f200" fmla="*/ f155 1 f101"/>
              <a:gd name="f201" fmla="*/ f156 1 f100"/>
              <a:gd name="f202" fmla="*/ f157 1 f101"/>
              <a:gd name="f203" fmla="*/ f158 1 f100"/>
              <a:gd name="f204" fmla="*/ f159 1 f101"/>
              <a:gd name="f205" fmla="*/ f160 1 f100"/>
              <a:gd name="f206" fmla="*/ f161 1 f101"/>
              <a:gd name="f207" fmla="*/ f162 1 f100"/>
              <a:gd name="f208" fmla="*/ f163 1 f101"/>
              <a:gd name="f209" fmla="*/ f164 1 f100"/>
              <a:gd name="f210" fmla="*/ f165 1 f101"/>
              <a:gd name="f211" fmla="*/ f166 1 f100"/>
              <a:gd name="f212" fmla="*/ f167 1 f101"/>
              <a:gd name="f213" fmla="*/ f168 1 f100"/>
              <a:gd name="f214" fmla="*/ f169 1 f101"/>
              <a:gd name="f215" fmla="*/ f170 1 f100"/>
              <a:gd name="f216" fmla="*/ f171 1 f101"/>
              <a:gd name="f217" fmla="*/ f172 1 f100"/>
              <a:gd name="f218" fmla="*/ f173 1 f101"/>
              <a:gd name="f219" fmla="*/ f174 1 f100"/>
              <a:gd name="f220" fmla="*/ f175 1 f101"/>
              <a:gd name="f221" fmla="*/ f176 1 f100"/>
              <a:gd name="f222" fmla="*/ f177 1 f101"/>
              <a:gd name="f223" fmla="*/ f178 1 f100"/>
              <a:gd name="f224" fmla="*/ f179 1 f101"/>
              <a:gd name="f225" fmla="*/ f180 1 f100"/>
              <a:gd name="f226" fmla="*/ f181 1 f101"/>
              <a:gd name="f227" fmla="*/ f182 1 f100"/>
              <a:gd name="f228" fmla="*/ f183 1 f100"/>
              <a:gd name="f229" fmla="*/ f184 1 f101"/>
              <a:gd name="f230" fmla="*/ f185 f91 1"/>
              <a:gd name="f231" fmla="*/ f186 f91 1"/>
              <a:gd name="f232" fmla="*/ f188 f92 1"/>
              <a:gd name="f233" fmla="*/ f187 f92 1"/>
              <a:gd name="f234" fmla="*/ f189 f91 1"/>
              <a:gd name="f235" fmla="*/ f190 f92 1"/>
              <a:gd name="f236" fmla="*/ f191 f91 1"/>
              <a:gd name="f237" fmla="*/ f192 f92 1"/>
              <a:gd name="f238" fmla="*/ f193 f91 1"/>
              <a:gd name="f239" fmla="*/ f194 f92 1"/>
              <a:gd name="f240" fmla="*/ f195 f91 1"/>
              <a:gd name="f241" fmla="*/ f196 f92 1"/>
              <a:gd name="f242" fmla="*/ f197 f91 1"/>
              <a:gd name="f243" fmla="*/ f198 f92 1"/>
              <a:gd name="f244" fmla="*/ f199 f91 1"/>
              <a:gd name="f245" fmla="*/ f200 f92 1"/>
              <a:gd name="f246" fmla="*/ f201 f91 1"/>
              <a:gd name="f247" fmla="*/ f202 f92 1"/>
              <a:gd name="f248" fmla="*/ f203 f91 1"/>
              <a:gd name="f249" fmla="*/ f204 f92 1"/>
              <a:gd name="f250" fmla="*/ f205 f91 1"/>
              <a:gd name="f251" fmla="*/ f206 f92 1"/>
              <a:gd name="f252" fmla="*/ f207 f91 1"/>
              <a:gd name="f253" fmla="*/ f208 f92 1"/>
              <a:gd name="f254" fmla="*/ f209 f91 1"/>
              <a:gd name="f255" fmla="*/ f210 f92 1"/>
              <a:gd name="f256" fmla="*/ f211 f91 1"/>
              <a:gd name="f257" fmla="*/ f212 f92 1"/>
              <a:gd name="f258" fmla="*/ f213 f91 1"/>
              <a:gd name="f259" fmla="*/ f214 f92 1"/>
              <a:gd name="f260" fmla="*/ f215 f91 1"/>
              <a:gd name="f261" fmla="*/ f216 f92 1"/>
              <a:gd name="f262" fmla="*/ f217 f91 1"/>
              <a:gd name="f263" fmla="*/ f218 f92 1"/>
              <a:gd name="f264" fmla="*/ f219 f91 1"/>
              <a:gd name="f265" fmla="*/ f220 f92 1"/>
              <a:gd name="f266" fmla="*/ f221 f91 1"/>
              <a:gd name="f267" fmla="*/ f222 f92 1"/>
              <a:gd name="f268" fmla="*/ f223 f91 1"/>
              <a:gd name="f269" fmla="*/ f224 f92 1"/>
              <a:gd name="f270" fmla="*/ f225 f91 1"/>
              <a:gd name="f271" fmla="*/ f226 f92 1"/>
              <a:gd name="f272" fmla="*/ f227 f91 1"/>
              <a:gd name="f273" fmla="*/ f228 f91 1"/>
              <a:gd name="f274" fmla="*/ f229 f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3">
                <a:pos x="f234" y="f235"/>
              </a:cxn>
              <a:cxn ang="f143">
                <a:pos x="f236" y="f237"/>
              </a:cxn>
              <a:cxn ang="f143">
                <a:pos x="f238" y="f239"/>
              </a:cxn>
              <a:cxn ang="f143">
                <a:pos x="f240" y="f241"/>
              </a:cxn>
              <a:cxn ang="f143">
                <a:pos x="f242" y="f243"/>
              </a:cxn>
              <a:cxn ang="f143">
                <a:pos x="f244" y="f245"/>
              </a:cxn>
              <a:cxn ang="f143">
                <a:pos x="f246" y="f247"/>
              </a:cxn>
              <a:cxn ang="f143">
                <a:pos x="f248" y="f249"/>
              </a:cxn>
              <a:cxn ang="f143">
                <a:pos x="f250" y="f251"/>
              </a:cxn>
              <a:cxn ang="f143">
                <a:pos x="f252" y="f253"/>
              </a:cxn>
              <a:cxn ang="f143">
                <a:pos x="f254" y="f255"/>
              </a:cxn>
              <a:cxn ang="f143">
                <a:pos x="f256" y="f257"/>
              </a:cxn>
              <a:cxn ang="f143">
                <a:pos x="f258" y="f259"/>
              </a:cxn>
              <a:cxn ang="f143">
                <a:pos x="f260" y="f261"/>
              </a:cxn>
              <a:cxn ang="f143">
                <a:pos x="f262" y="f263"/>
              </a:cxn>
              <a:cxn ang="f143">
                <a:pos x="f234" y="f235"/>
              </a:cxn>
              <a:cxn ang="f143">
                <a:pos x="f264" y="f265"/>
              </a:cxn>
              <a:cxn ang="f143">
                <a:pos x="f266" y="f267"/>
              </a:cxn>
              <a:cxn ang="f143">
                <a:pos x="f268" y="f269"/>
              </a:cxn>
              <a:cxn ang="f143">
                <a:pos x="f270" y="f271"/>
              </a:cxn>
              <a:cxn ang="f143">
                <a:pos x="f240" y="f271"/>
              </a:cxn>
              <a:cxn ang="f143">
                <a:pos x="f272" y="f253"/>
              </a:cxn>
              <a:cxn ang="f143">
                <a:pos x="f273" y="f274"/>
              </a:cxn>
              <a:cxn ang="f143">
                <a:pos x="f264" y="f265"/>
              </a:cxn>
            </a:cxnLst>
            <a:rect l="f230" t="f233" r="f231" b="f232"/>
            <a:pathLst>
              <a:path w="171" h="158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3"/>
                  <a:pt x="f25" y="f26"/>
                </a:cubicBezTo>
                <a:cubicBezTo>
                  <a:pt x="f27" y="f16"/>
                  <a:pt x="f28" y="f29"/>
                  <a:pt x="f30" y="f31"/>
                </a:cubicBezTo>
                <a:cubicBezTo>
                  <a:pt x="f5" y="f32"/>
                  <a:pt x="f33" y="f34"/>
                  <a:pt x="f35" y="f36"/>
                </a:cubicBezTo>
                <a:cubicBezTo>
                  <a:pt x="f37" y="f35"/>
                  <a:pt x="f38" y="f39"/>
                  <a:pt x="f40" y="f41"/>
                </a:cubicBezTo>
                <a:cubicBezTo>
                  <a:pt x="f29" y="f42"/>
                  <a:pt x="f43" y="f5"/>
                  <a:pt x="f44" y="f5"/>
                </a:cubicBezTo>
                <a:cubicBezTo>
                  <a:pt x="f45" y="f5"/>
                  <a:pt x="f11" y="f5"/>
                  <a:pt x="f46" y="f47"/>
                </a:cubicBezTo>
                <a:cubicBezTo>
                  <a:pt x="f48" y="f49"/>
                  <a:pt x="f50" y="f51"/>
                  <a:pt x="f52" y="f34"/>
                </a:cubicBezTo>
                <a:cubicBezTo>
                  <a:pt x="f53" y="f54"/>
                  <a:pt x="f55" y="f56"/>
                  <a:pt x="f19" y="f57"/>
                </a:cubicBezTo>
                <a:cubicBezTo>
                  <a:pt x="f58" y="f16"/>
                  <a:pt x="f59" y="f16"/>
                  <a:pt x="f43" y="f60"/>
                </a:cubicBezTo>
                <a:cubicBezTo>
                  <a:pt x="f43" y="f60"/>
                  <a:pt x="f43" y="f60"/>
                  <a:pt x="f61" y="f62"/>
                </a:cubicBezTo>
                <a:cubicBezTo>
                  <a:pt x="f63" y="f63"/>
                  <a:pt x="f64" y="f65"/>
                  <a:pt x="f66" y="f67"/>
                </a:cubicBezTo>
                <a:cubicBezTo>
                  <a:pt x="f68" y="f69"/>
                  <a:pt x="f70" y="f63"/>
                  <a:pt x="f6" y="f71"/>
                </a:cubicBezTo>
                <a:cubicBezTo>
                  <a:pt x="f50" y="f72"/>
                  <a:pt x="f24" y="f7"/>
                  <a:pt x="f8" y="f9"/>
                </a:cubicBezTo>
                <a:close/>
                <a:moveTo>
                  <a:pt x="f73" y="f74"/>
                </a:moveTo>
                <a:cubicBezTo>
                  <a:pt x="f25" y="f75"/>
                  <a:pt x="f76" y="f38"/>
                  <a:pt x="f29" y="f77"/>
                </a:cubicBezTo>
                <a:cubicBezTo>
                  <a:pt x="f71" y="f10"/>
                  <a:pt x="f78" y="f79"/>
                  <a:pt x="f78" y="f80"/>
                </a:cubicBezTo>
                <a:cubicBezTo>
                  <a:pt x="f20" y="f81"/>
                  <a:pt x="f29" y="f82"/>
                  <a:pt x="f83" y="f82"/>
                </a:cubicBezTo>
                <a:cubicBezTo>
                  <a:pt x="f84" y="f28"/>
                  <a:pt x="f31" y="f28"/>
                  <a:pt x="f25" y="f82"/>
                </a:cubicBezTo>
                <a:cubicBezTo>
                  <a:pt x="f32" y="f81"/>
                  <a:pt x="f85" y="f86"/>
                  <a:pt x="f79" y="f34"/>
                </a:cubicBezTo>
                <a:cubicBezTo>
                  <a:pt x="f81" y="f77"/>
                  <a:pt x="f87" y="f73"/>
                  <a:pt x="f88" y="f75"/>
                </a:cubicBezTo>
                <a:cubicBezTo>
                  <a:pt x="f77" y="f74"/>
                  <a:pt x="f89" y="f74"/>
                  <a:pt x="f73" y="f74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1" name="Freeform 56">
            <a:extLst>
              <a:ext uri="{FF2B5EF4-FFF2-40B4-BE49-F238E27FC236}">
                <a16:creationId xmlns:a16="http://schemas.microsoft.com/office/drawing/2014/main" id="{F354EEFA-48D6-028C-22B8-C8A08D084E38}"/>
              </a:ext>
            </a:extLst>
          </p:cNvPr>
          <p:cNvSpPr/>
          <p:nvPr/>
        </p:nvSpPr>
        <p:spPr>
          <a:xfrm>
            <a:off x="8240709" y="1639884"/>
            <a:ext cx="123828" cy="349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8"/>
              <a:gd name="f7" fmla="val 25"/>
              <a:gd name="f8" fmla="val 59"/>
              <a:gd name="f9" fmla="val 12"/>
              <a:gd name="f10" fmla="val 29"/>
              <a:gd name="f11" fmla="val 13"/>
              <a:gd name="f12" fmla="val 24"/>
              <a:gd name="f13" fmla="val 3"/>
              <a:gd name="f14" fmla="val 22"/>
              <a:gd name="f15" fmla="val 38"/>
              <a:gd name="f16" fmla="val 1"/>
              <a:gd name="f17" fmla="val 76"/>
              <a:gd name="f18" fmla="val 7"/>
              <a:gd name="f19" fmla="+- 0 0 -90"/>
              <a:gd name="f20" fmla="*/ f3 1 88"/>
              <a:gd name="f21" fmla="*/ f4 1 25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88"/>
              <a:gd name="f30" fmla="*/ f26 1 25"/>
              <a:gd name="f31" fmla="*/ 88 f27 1"/>
              <a:gd name="f32" fmla="*/ 25 f26 1"/>
              <a:gd name="f33" fmla="*/ 0 f27 1"/>
              <a:gd name="f34" fmla="*/ 24 f26 1"/>
              <a:gd name="f35" fmla="*/ 38 f27 1"/>
              <a:gd name="f36" fmla="*/ 1 f26 1"/>
              <a:gd name="f37" fmla="+- f28 0 f1"/>
              <a:gd name="f38" fmla="*/ f31 1 88"/>
              <a:gd name="f39" fmla="*/ f32 1 25"/>
              <a:gd name="f40" fmla="*/ f33 1 88"/>
              <a:gd name="f41" fmla="*/ f34 1 25"/>
              <a:gd name="f42" fmla="*/ f35 1 88"/>
              <a:gd name="f43" fmla="*/ f36 1 25"/>
              <a:gd name="f44" fmla="*/ 0 1 f29"/>
              <a:gd name="f45" fmla="*/ f23 1 f29"/>
              <a:gd name="f46" fmla="*/ 0 1 f30"/>
              <a:gd name="f47" fmla="*/ f24 1 f30"/>
              <a:gd name="f48" fmla="*/ f38 1 f29"/>
              <a:gd name="f49" fmla="*/ f39 1 f30"/>
              <a:gd name="f50" fmla="*/ f40 1 f29"/>
              <a:gd name="f51" fmla="*/ f41 1 f30"/>
              <a:gd name="f52" fmla="*/ f42 1 f29"/>
              <a:gd name="f53" fmla="*/ f43 1 f30"/>
              <a:gd name="f54" fmla="*/ f44 f20 1"/>
              <a:gd name="f55" fmla="*/ f45 f20 1"/>
              <a:gd name="f56" fmla="*/ f47 f21 1"/>
              <a:gd name="f57" fmla="*/ f46 f21 1"/>
              <a:gd name="f58" fmla="*/ f48 f20 1"/>
              <a:gd name="f59" fmla="*/ f49 f21 1"/>
              <a:gd name="f60" fmla="*/ f50 f20 1"/>
              <a:gd name="f61" fmla="*/ f51 f21 1"/>
              <a:gd name="f62" fmla="*/ f52 f20 1"/>
              <a:gd name="f63" fmla="*/ f53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58" y="f59"/>
              </a:cxn>
              <a:cxn ang="f37">
                <a:pos x="f60" y="f61"/>
              </a:cxn>
              <a:cxn ang="f37">
                <a:pos x="f62" y="f63"/>
              </a:cxn>
              <a:cxn ang="f37">
                <a:pos x="f58" y="f59"/>
              </a:cxn>
            </a:cxnLst>
            <a:rect l="f54" t="f57" r="f55" b="f56"/>
            <a:pathLst>
              <a:path w="88" h="25">
                <a:moveTo>
                  <a:pt x="f6" y="f7"/>
                </a:moveTo>
                <a:cubicBezTo>
                  <a:pt x="f8" y="f9"/>
                  <a:pt x="f10" y="f11"/>
                  <a:pt x="f5" y="f12"/>
                </a:cubicBezTo>
                <a:cubicBezTo>
                  <a:pt x="f13" y="f11"/>
                  <a:pt x="f14" y="f13"/>
                  <a:pt x="f15" y="f16"/>
                </a:cubicBezTo>
                <a:cubicBezTo>
                  <a:pt x="f8" y="f5"/>
                  <a:pt x="f17" y="f18"/>
                  <a:pt x="f6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2" name="Freeform 57">
            <a:extLst>
              <a:ext uri="{FF2B5EF4-FFF2-40B4-BE49-F238E27FC236}">
                <a16:creationId xmlns:a16="http://schemas.microsoft.com/office/drawing/2014/main" id="{0DE42FA8-3826-749A-2DAA-5A79B4207F7A}"/>
              </a:ext>
            </a:extLst>
          </p:cNvPr>
          <p:cNvSpPr/>
          <p:nvPr/>
        </p:nvSpPr>
        <p:spPr>
          <a:xfrm>
            <a:off x="7975597" y="1697034"/>
            <a:ext cx="107954" cy="698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7"/>
              <a:gd name="f7" fmla="val 50"/>
              <a:gd name="f8" fmla="val 2"/>
              <a:gd name="f9" fmla="val 31"/>
              <a:gd name="f10" fmla="val 12"/>
              <a:gd name="f11" fmla="val 17"/>
              <a:gd name="f12" fmla="val 29"/>
              <a:gd name="f13" fmla="val 9"/>
              <a:gd name="f14" fmla="val 45"/>
              <a:gd name="f15" fmla="val 61"/>
              <a:gd name="f16" fmla="val 10"/>
              <a:gd name="f17" fmla="val 47"/>
              <a:gd name="f18" fmla="val 14"/>
              <a:gd name="f19" fmla="val 20"/>
              <a:gd name="f20" fmla="val 26"/>
              <a:gd name="f21" fmla="+- 0 0 -90"/>
              <a:gd name="f22" fmla="*/ f3 1 77"/>
              <a:gd name="f23" fmla="*/ f4 1 50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77"/>
              <a:gd name="f32" fmla="*/ f28 1 50"/>
              <a:gd name="f33" fmla="*/ 0 f29 1"/>
              <a:gd name="f34" fmla="*/ 50 f28 1"/>
              <a:gd name="f35" fmla="*/ 29 f29 1"/>
              <a:gd name="f36" fmla="*/ 9 f28 1"/>
              <a:gd name="f37" fmla="*/ 77 f29 1"/>
              <a:gd name="f38" fmla="*/ 10 f28 1"/>
              <a:gd name="f39" fmla="+- f30 0 f1"/>
              <a:gd name="f40" fmla="*/ f33 1 77"/>
              <a:gd name="f41" fmla="*/ f34 1 50"/>
              <a:gd name="f42" fmla="*/ f35 1 77"/>
              <a:gd name="f43" fmla="*/ f36 1 50"/>
              <a:gd name="f44" fmla="*/ f37 1 77"/>
              <a:gd name="f45" fmla="*/ f38 1 50"/>
              <a:gd name="f46" fmla="*/ 0 1 f31"/>
              <a:gd name="f47" fmla="*/ f25 1 f31"/>
              <a:gd name="f48" fmla="*/ 0 1 f32"/>
              <a:gd name="f49" fmla="*/ f26 1 f32"/>
              <a:gd name="f50" fmla="*/ f40 1 f31"/>
              <a:gd name="f51" fmla="*/ f41 1 f32"/>
              <a:gd name="f52" fmla="*/ f42 1 f31"/>
              <a:gd name="f53" fmla="*/ f43 1 f32"/>
              <a:gd name="f54" fmla="*/ f44 1 f31"/>
              <a:gd name="f55" fmla="*/ f45 1 f32"/>
              <a:gd name="f56" fmla="*/ f46 f22 1"/>
              <a:gd name="f57" fmla="*/ f47 f22 1"/>
              <a:gd name="f58" fmla="*/ f49 f23 1"/>
              <a:gd name="f59" fmla="*/ f48 f23 1"/>
              <a:gd name="f60" fmla="*/ f50 f22 1"/>
              <a:gd name="f61" fmla="*/ f51 f23 1"/>
              <a:gd name="f62" fmla="*/ f52 f22 1"/>
              <a:gd name="f63" fmla="*/ f53 f23 1"/>
              <a:gd name="f64" fmla="*/ f54 f22 1"/>
              <a:gd name="f65" fmla="*/ f55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0" y="f61"/>
              </a:cxn>
              <a:cxn ang="f39">
                <a:pos x="f62" y="f63"/>
              </a:cxn>
              <a:cxn ang="f39">
                <a:pos x="f64" y="f65"/>
              </a:cxn>
              <a:cxn ang="f39">
                <a:pos x="f60" y="f61"/>
              </a:cxn>
            </a:cxnLst>
            <a:rect l="f56" t="f59" r="f57" b="f58"/>
            <a:pathLst>
              <a:path w="77" h="50">
                <a:moveTo>
                  <a:pt x="f5" y="f7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8"/>
                  <a:pt x="f15" y="f5"/>
                  <a:pt x="f6" y="f16"/>
                </a:cubicBezTo>
                <a:cubicBezTo>
                  <a:pt x="f17" y="f18"/>
                  <a:pt x="f19" y="f20"/>
                  <a:pt x="f5" y="f7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63" name="Grupo 988">
            <a:extLst>
              <a:ext uri="{FF2B5EF4-FFF2-40B4-BE49-F238E27FC236}">
                <a16:creationId xmlns:a16="http://schemas.microsoft.com/office/drawing/2014/main" id="{F53FC239-3541-0E4D-BB39-708047F5B26D}"/>
              </a:ext>
            </a:extLst>
          </p:cNvPr>
          <p:cNvGrpSpPr/>
          <p:nvPr/>
        </p:nvGrpSpPr>
        <p:grpSpPr>
          <a:xfrm>
            <a:off x="2333621" y="3557582"/>
            <a:ext cx="1104896" cy="1447796"/>
            <a:chOff x="2333621" y="3557582"/>
            <a:chExt cx="1104896" cy="1447796"/>
          </a:xfrm>
        </p:grpSpPr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B85F9F09-A887-5EC5-062A-E91618B6EBE0}"/>
                </a:ext>
              </a:extLst>
            </p:cNvPr>
            <p:cNvSpPr/>
            <p:nvPr/>
          </p:nvSpPr>
          <p:spPr>
            <a:xfrm>
              <a:off x="2333621" y="3557582"/>
              <a:ext cx="1104896" cy="14477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4"/>
                <a:gd name="f7" fmla="val 2311"/>
                <a:gd name="f8" fmla="val 1494"/>
                <a:gd name="f9" fmla="val 719"/>
                <a:gd name="f10" fmla="val 1484"/>
                <a:gd name="f11" fmla="val 808"/>
                <a:gd name="f12" fmla="val 1443"/>
                <a:gd name="f13" fmla="val 878"/>
                <a:gd name="f14" fmla="val 1370"/>
                <a:gd name="f15" fmla="val 931"/>
                <a:gd name="f16" fmla="val 1349"/>
                <a:gd name="f17" fmla="val 946"/>
                <a:gd name="f18" fmla="val 1350"/>
                <a:gd name="f19" fmla="val 1364"/>
                <a:gd name="f20" fmla="val 967"/>
                <a:gd name="f21" fmla="val 1438"/>
                <a:gd name="f22" fmla="val 1079"/>
                <a:gd name="f23" fmla="val 1525"/>
                <a:gd name="f24" fmla="val 1181"/>
                <a:gd name="f25" fmla="val 1588"/>
                <a:gd name="f26" fmla="val 1300"/>
                <a:gd name="f27" fmla="val 1613"/>
                <a:gd name="f28" fmla="val 1348"/>
                <a:gd name="f29" fmla="val 1635"/>
                <a:gd name="f30" fmla="val 1396"/>
                <a:gd name="f31" fmla="val 1652"/>
                <a:gd name="f32" fmla="val 1448"/>
                <a:gd name="f33" fmla="val 1677"/>
                <a:gd name="f34" fmla="val 1524"/>
                <a:gd name="f35" fmla="val 1654"/>
                <a:gd name="f36" fmla="val 1583"/>
                <a:gd name="f37" fmla="val 1591"/>
                <a:gd name="f38" fmla="val 1621"/>
                <a:gd name="f39" fmla="val 1599"/>
                <a:gd name="f40" fmla="val 1626"/>
                <a:gd name="f41" fmla="val 1607"/>
                <a:gd name="f42" fmla="val 1630"/>
                <a:gd name="f43" fmla="val 1615"/>
                <a:gd name="f44" fmla="val 1634"/>
                <a:gd name="f45" fmla="val 1721"/>
                <a:gd name="f46" fmla="val 1696"/>
                <a:gd name="f47" fmla="val 1784"/>
                <a:gd name="f48" fmla="val 1746"/>
                <a:gd name="f49" fmla="val 1905"/>
                <a:gd name="f50" fmla="val 1730"/>
                <a:gd name="f51" fmla="val 2013"/>
                <a:gd name="f52" fmla="val 1690"/>
                <a:gd name="f53" fmla="val 2110"/>
                <a:gd name="f54" fmla="val 1614"/>
                <a:gd name="f55" fmla="val 2191"/>
                <a:gd name="f56" fmla="val 1560"/>
                <a:gd name="f57" fmla="val 2249"/>
                <a:gd name="f58" fmla="val 1496"/>
                <a:gd name="f59" fmla="val 2292"/>
                <a:gd name="f60" fmla="val 1417"/>
                <a:gd name="f61" fmla="val 2308"/>
                <a:gd name="f62" fmla="val 1400"/>
                <a:gd name="f63" fmla="val 1383"/>
                <a:gd name="f64" fmla="val 1367"/>
                <a:gd name="f65" fmla="val 2309"/>
                <a:gd name="f66" fmla="val 1354"/>
                <a:gd name="f67" fmla="val 2307"/>
                <a:gd name="f68" fmla="val 1340"/>
                <a:gd name="f69" fmla="val 1337"/>
                <a:gd name="f70" fmla="val 2290"/>
                <a:gd name="f71" fmla="val 1336"/>
                <a:gd name="f72" fmla="val 2287"/>
                <a:gd name="f73" fmla="val 1328"/>
                <a:gd name="f74" fmla="val 2285"/>
                <a:gd name="f75" fmla="val 1324"/>
                <a:gd name="f76" fmla="val 2282"/>
                <a:gd name="f77" fmla="val 1246"/>
                <a:gd name="f78" fmla="val 2248"/>
                <a:gd name="f79" fmla="val 1199"/>
                <a:gd name="f80" fmla="val 1190"/>
                <a:gd name="f81" fmla="val 2106"/>
                <a:gd name="f82" fmla="val 1188"/>
                <a:gd name="f83" fmla="val 2088"/>
                <a:gd name="f84" fmla="val 1175"/>
                <a:gd name="f85" fmla="val 2082"/>
                <a:gd name="f86" fmla="val 1162"/>
                <a:gd name="f87" fmla="val 2074"/>
                <a:gd name="f88" fmla="val 1076"/>
                <a:gd name="f89" fmla="val 2023"/>
                <a:gd name="f90" fmla="val 984"/>
                <a:gd name="f91" fmla="val 1987"/>
                <a:gd name="f92" fmla="val 886"/>
                <a:gd name="f93" fmla="val 1961"/>
                <a:gd name="f94" fmla="val 900"/>
                <a:gd name="f95" fmla="val 1935"/>
                <a:gd name="f96" fmla="val 909"/>
                <a:gd name="f97" fmla="val 1929"/>
                <a:gd name="f98" fmla="val 930"/>
                <a:gd name="f99" fmla="val 1934"/>
                <a:gd name="f100" fmla="val 926"/>
                <a:gd name="f101" fmla="val 1931"/>
                <a:gd name="f102" fmla="val 916"/>
                <a:gd name="f103" fmla="val 1928"/>
                <a:gd name="f104" fmla="val 928"/>
                <a:gd name="f105" fmla="val 1923"/>
                <a:gd name="f106" fmla="val 933"/>
                <a:gd name="f107" fmla="val 1921"/>
                <a:gd name="f108" fmla="val 939"/>
                <a:gd name="f109" fmla="val 944"/>
                <a:gd name="f110" fmla="val 1020"/>
                <a:gd name="f111" fmla="val 1922"/>
                <a:gd name="f112" fmla="val 1089"/>
                <a:gd name="f113" fmla="val 1898"/>
                <a:gd name="f114" fmla="val 1158"/>
                <a:gd name="f115" fmla="val 1869"/>
                <a:gd name="f116" fmla="val 1176"/>
                <a:gd name="f117" fmla="val 1861"/>
                <a:gd name="f118" fmla="val 1194"/>
                <a:gd name="f119" fmla="val 1853"/>
                <a:gd name="f120" fmla="val 1210"/>
                <a:gd name="f121" fmla="val 1840"/>
                <a:gd name="f122" fmla="val 1225"/>
                <a:gd name="f123" fmla="val 1829"/>
                <a:gd name="f124" fmla="val 1235"/>
                <a:gd name="f125" fmla="val 1815"/>
                <a:gd name="f126" fmla="val 1241"/>
                <a:gd name="f127" fmla="val 1797"/>
                <a:gd name="f128" fmla="val 1254"/>
                <a:gd name="f129" fmla="val 1760"/>
                <a:gd name="f130" fmla="val 1270"/>
                <a:gd name="f131" fmla="val 1723"/>
                <a:gd name="f132" fmla="val 1290"/>
                <a:gd name="f133" fmla="val 1689"/>
                <a:gd name="f134" fmla="val 1302"/>
                <a:gd name="f135" fmla="val 1668"/>
                <a:gd name="f136" fmla="val 1318"/>
                <a:gd name="f137" fmla="val 1651"/>
                <a:gd name="f138" fmla="val 1636"/>
                <a:gd name="f139" fmla="val 1341"/>
                <a:gd name="f140" fmla="val 1632"/>
                <a:gd name="f141" fmla="val 1346"/>
                <a:gd name="f142" fmla="val 1629"/>
                <a:gd name="f143" fmla="val 1624"/>
                <a:gd name="f144" fmla="val 1357"/>
                <a:gd name="f145" fmla="val 1616"/>
                <a:gd name="f146" fmla="val 1359"/>
                <a:gd name="f147" fmla="val 1600"/>
                <a:gd name="f148" fmla="val 1378"/>
                <a:gd name="f149" fmla="val 1611"/>
                <a:gd name="f150" fmla="val 1382"/>
                <a:gd name="f151" fmla="val 1391"/>
                <a:gd name="f152" fmla="val 1397"/>
                <a:gd name="f153" fmla="val 1602"/>
                <a:gd name="f154" fmla="val 1409"/>
                <a:gd name="f155" fmla="val 1593"/>
                <a:gd name="f156" fmla="val 1424"/>
                <a:gd name="f157" fmla="val 1587"/>
                <a:gd name="f158" fmla="val 1436"/>
                <a:gd name="f159" fmla="val 1585"/>
                <a:gd name="f160" fmla="val 1464"/>
                <a:gd name="f161" fmla="val 1584"/>
                <a:gd name="f162" fmla="val 1479"/>
                <a:gd name="f163" fmla="val 1505"/>
                <a:gd name="f164" fmla="val 1596"/>
                <a:gd name="f165" fmla="val 1534"/>
                <a:gd name="f166" fmla="val 1561"/>
                <a:gd name="f167" fmla="val 1604"/>
                <a:gd name="f168" fmla="val 1567"/>
                <a:gd name="f169" fmla="val 1605"/>
                <a:gd name="f170" fmla="val 1572"/>
                <a:gd name="f171" fmla="val 1603"/>
                <a:gd name="f172" fmla="val 1578"/>
                <a:gd name="f173" fmla="val 1617"/>
                <a:gd name="f174" fmla="val 1576"/>
                <a:gd name="f175" fmla="val 1518"/>
                <a:gd name="f176" fmla="val 1620"/>
                <a:gd name="f177" fmla="val 1474"/>
                <a:gd name="f178" fmla="val 1573"/>
                <a:gd name="f179" fmla="val 1216"/>
                <a:gd name="f180" fmla="val 1420"/>
                <a:gd name="f181" fmla="val 1093"/>
                <a:gd name="f182" fmla="val 1054"/>
                <a:gd name="f183" fmla="val 1018"/>
                <a:gd name="f184" fmla="val 1334"/>
                <a:gd name="f185" fmla="val 981"/>
                <a:gd name="f186" fmla="val 1326"/>
                <a:gd name="f187" fmla="val 972"/>
                <a:gd name="f188" fmla="val 1317"/>
                <a:gd name="f189" fmla="val 969"/>
                <a:gd name="f190" fmla="val 1306"/>
                <a:gd name="f191" fmla="val 974"/>
                <a:gd name="f192" fmla="val 1274"/>
                <a:gd name="f193" fmla="val 990"/>
                <a:gd name="f194" fmla="val 1002"/>
                <a:gd name="f195" fmla="val 1207"/>
                <a:gd name="f196" fmla="val 1011"/>
                <a:gd name="f197" fmla="val 1014"/>
                <a:gd name="f198" fmla="val 1201"/>
                <a:gd name="f199" fmla="val 1030"/>
                <a:gd name="f200" fmla="val 1232"/>
                <a:gd name="f201" fmla="val 1074"/>
                <a:gd name="f202" fmla="val 1256"/>
                <a:gd name="f203" fmla="val 1122"/>
                <a:gd name="f204" fmla="val 1282"/>
                <a:gd name="f205" fmla="val 1169"/>
                <a:gd name="f206" fmla="val 1315"/>
                <a:gd name="f207" fmla="val 1231"/>
                <a:gd name="f208" fmla="val 1338"/>
                <a:gd name="f209" fmla="val 1297"/>
                <a:gd name="f210" fmla="val 1356"/>
                <a:gd name="f211" fmla="val 1365"/>
                <a:gd name="f212" fmla="val 1372"/>
                <a:gd name="f213" fmla="val 1422"/>
                <a:gd name="f214" fmla="val 1381"/>
                <a:gd name="f215" fmla="val 1379"/>
                <a:gd name="f216" fmla="val 1538"/>
                <a:gd name="f217" fmla="val 1553"/>
                <a:gd name="f218" fmla="val 1377"/>
                <a:gd name="f219" fmla="val 1568"/>
                <a:gd name="f220" fmla="val 1375"/>
                <a:gd name="f221" fmla="val 1582"/>
                <a:gd name="f222" fmla="val 1374"/>
                <a:gd name="f223" fmla="val 1366"/>
                <a:gd name="f224" fmla="val 1595"/>
                <a:gd name="f225" fmla="val 1358"/>
                <a:gd name="f226" fmla="val 1581"/>
                <a:gd name="f227" fmla="val 1352"/>
                <a:gd name="f228" fmla="val 1563"/>
                <a:gd name="f229" fmla="val 1543"/>
                <a:gd name="f230" fmla="val 1412"/>
                <a:gd name="f231" fmla="val 1299"/>
                <a:gd name="f232" fmla="val 1307"/>
                <a:gd name="f233" fmla="val 1249"/>
                <a:gd name="f234" fmla="val 1206"/>
                <a:gd name="f235" fmla="val 1222"/>
                <a:gd name="f236" fmla="val 1151"/>
                <a:gd name="f237" fmla="val 1191"/>
                <a:gd name="f238" fmla="val 1098"/>
                <a:gd name="f239" fmla="val 1047"/>
                <a:gd name="f240" fmla="val 1152"/>
                <a:gd name="f241" fmla="val 1038"/>
                <a:gd name="f242" fmla="val 1148"/>
                <a:gd name="f243" fmla="val 1025"/>
                <a:gd name="f244" fmla="val 1133"/>
                <a:gd name="f245" fmla="val 1027"/>
                <a:gd name="f246" fmla="val 1115"/>
                <a:gd name="f247" fmla="val 1032"/>
                <a:gd name="f248" fmla="val 1096"/>
                <a:gd name="f249" fmla="val 1077"/>
                <a:gd name="f250" fmla="val 1037"/>
                <a:gd name="f251" fmla="val 1090"/>
                <a:gd name="f252" fmla="val 1059"/>
                <a:gd name="f253" fmla="val 1106"/>
                <a:gd name="f254" fmla="val 1119"/>
                <a:gd name="f255" fmla="val 1100"/>
                <a:gd name="f256" fmla="val 1167"/>
                <a:gd name="f257" fmla="val 1179"/>
                <a:gd name="f258" fmla="val 1202"/>
                <a:gd name="f259" fmla="val 1263"/>
                <a:gd name="f260" fmla="val 1355"/>
                <a:gd name="f261" fmla="val 1411"/>
                <a:gd name="f262" fmla="val 1215"/>
                <a:gd name="f263" fmla="val 1440"/>
                <a:gd name="f264" fmla="val 1444"/>
                <a:gd name="f265" fmla="val 1214"/>
                <a:gd name="f266" fmla="val 1447"/>
                <a:gd name="f267" fmla="val 1212"/>
                <a:gd name="f268" fmla="val 1450"/>
                <a:gd name="f269" fmla="val 1209"/>
                <a:gd name="f270" fmla="val 1453"/>
                <a:gd name="f271" fmla="val 1452"/>
                <a:gd name="f272" fmla="val 1442"/>
                <a:gd name="f273" fmla="val 1429"/>
                <a:gd name="f274" fmla="val 1128"/>
                <a:gd name="f275" fmla="val 1196"/>
                <a:gd name="f276" fmla="val 1065"/>
                <a:gd name="f277" fmla="val 1099"/>
                <a:gd name="f278" fmla="val 1055"/>
                <a:gd name="f279" fmla="val 1085"/>
                <a:gd name="f280" fmla="val 1046"/>
                <a:gd name="f281" fmla="val 1071"/>
                <a:gd name="f282" fmla="val 1057"/>
                <a:gd name="f283" fmla="val 1044"/>
                <a:gd name="f284" fmla="val 1019"/>
                <a:gd name="f285" fmla="val 1039"/>
                <a:gd name="f286" fmla="val 1004"/>
                <a:gd name="f287" fmla="val 1040"/>
                <a:gd name="f288" fmla="val 956"/>
                <a:gd name="f289" fmla="val 907"/>
                <a:gd name="f290" fmla="val 859"/>
                <a:gd name="f291" fmla="val 824"/>
                <a:gd name="f292" fmla="val 788"/>
                <a:gd name="f293" fmla="val 753"/>
                <a:gd name="f294" fmla="val 741"/>
                <a:gd name="f295" fmla="val 732"/>
                <a:gd name="f296" fmla="val 724"/>
                <a:gd name="f297" fmla="val 655"/>
                <a:gd name="f298" fmla="val 600"/>
                <a:gd name="f299" fmla="val 1257"/>
                <a:gd name="f300" fmla="val 583"/>
                <a:gd name="f301" fmla="val 574"/>
                <a:gd name="f302" fmla="val 571"/>
                <a:gd name="f303" fmla="val 607"/>
                <a:gd name="f304" fmla="val 1549"/>
                <a:gd name="f305" fmla="val 620"/>
                <a:gd name="f306" fmla="val 1569"/>
                <a:gd name="f307" fmla="val 635"/>
                <a:gd name="f308" fmla="val 1586"/>
                <a:gd name="f309" fmla="val 654"/>
                <a:gd name="f310" fmla="val 1601"/>
                <a:gd name="f311" fmla="val 702"/>
                <a:gd name="f312" fmla="val 756"/>
                <a:gd name="f313" fmla="val 1658"/>
                <a:gd name="f314" fmla="val 814"/>
                <a:gd name="f315" fmla="val 1670"/>
                <a:gd name="f316" fmla="val 922"/>
                <a:gd name="f317" fmla="val 1680"/>
                <a:gd name="f318" fmla="val 1665"/>
                <a:gd name="f319" fmla="val 1116"/>
                <a:gd name="f320" fmla="val 1156"/>
                <a:gd name="f321" fmla="val 1180"/>
                <a:gd name="f322" fmla="val 1532"/>
                <a:gd name="f323" fmla="val 1192"/>
                <a:gd name="f324" fmla="val 1485"/>
                <a:gd name="f325" fmla="val 1476"/>
                <a:gd name="f326" fmla="val 1467"/>
                <a:gd name="f327" fmla="val 1462"/>
                <a:gd name="f328" fmla="val 1468"/>
                <a:gd name="f329" fmla="val 1211"/>
                <a:gd name="f330" fmla="val 1473"/>
                <a:gd name="f331" fmla="val 1208"/>
                <a:gd name="f332" fmla="val 1542"/>
                <a:gd name="f333" fmla="val 1173"/>
                <a:gd name="f334" fmla="val 1631"/>
                <a:gd name="f335" fmla="val 1064"/>
                <a:gd name="f336" fmla="val 1671"/>
                <a:gd name="f337" fmla="val 1001"/>
                <a:gd name="f338" fmla="val 1688"/>
                <a:gd name="f339" fmla="val 935"/>
                <a:gd name="f340" fmla="val 890"/>
                <a:gd name="f341" fmla="val 1701"/>
                <a:gd name="f342" fmla="val 847"/>
                <a:gd name="f343" fmla="val 804"/>
                <a:gd name="f344" fmla="val 778"/>
                <a:gd name="f345" fmla="val 1684"/>
                <a:gd name="f346" fmla="val 751"/>
                <a:gd name="f347" fmla="val 1683"/>
                <a:gd name="f348" fmla="val 725"/>
                <a:gd name="f349" fmla="val 1675"/>
                <a:gd name="f350" fmla="val 640"/>
                <a:gd name="f351" fmla="val 1646"/>
                <a:gd name="f352" fmla="val 572"/>
                <a:gd name="f353" fmla="val 1597"/>
                <a:gd name="f354" fmla="val 543"/>
                <a:gd name="f355" fmla="val 1507"/>
                <a:gd name="f356" fmla="val 536"/>
                <a:gd name="f357" fmla="val 533"/>
                <a:gd name="f358" fmla="val 1460"/>
                <a:gd name="f359" fmla="val 535"/>
                <a:gd name="f360" fmla="val 1353"/>
                <a:gd name="f361" fmla="val 555"/>
                <a:gd name="f362" fmla="val 1273"/>
                <a:gd name="f363" fmla="val 590"/>
                <a:gd name="f364" fmla="val 1197"/>
                <a:gd name="f365" fmla="val 616"/>
                <a:gd name="f366" fmla="val 1142"/>
                <a:gd name="f367" fmla="val 646"/>
                <a:gd name="f368" fmla="val 684"/>
                <a:gd name="f369" fmla="val 661"/>
                <a:gd name="f370" fmla="val 1035"/>
                <a:gd name="f371" fmla="val 641"/>
                <a:gd name="f372" fmla="val 1031"/>
                <a:gd name="f373" fmla="val 612"/>
                <a:gd name="f374" fmla="val 608"/>
                <a:gd name="f375" fmla="val 1036"/>
                <a:gd name="f376" fmla="val 605"/>
                <a:gd name="f377" fmla="val 1041"/>
                <a:gd name="f378" fmla="val 546"/>
                <a:gd name="f379" fmla="val 1129"/>
                <a:gd name="f380" fmla="val 498"/>
                <a:gd name="f381" fmla="val 462"/>
                <a:gd name="f382" fmla="val 1322"/>
                <a:gd name="f383" fmla="val 430"/>
                <a:gd name="f384" fmla="val 413"/>
                <a:gd name="f385" fmla="val 1501"/>
                <a:gd name="f386" fmla="val 415"/>
                <a:gd name="f387" fmla="val 416"/>
                <a:gd name="f388" fmla="val 1619"/>
                <a:gd name="f389" fmla="val 422"/>
                <a:gd name="f390" fmla="val 1638"/>
                <a:gd name="f391" fmla="val 439"/>
                <a:gd name="f392" fmla="val 468"/>
                <a:gd name="f393" fmla="val 487"/>
                <a:gd name="f394" fmla="val 1713"/>
                <a:gd name="f395" fmla="val 1749"/>
                <a:gd name="f396" fmla="val 516"/>
                <a:gd name="f397" fmla="val 1813"/>
                <a:gd name="f398" fmla="val 560"/>
                <a:gd name="f399" fmla="val 1847"/>
                <a:gd name="f400" fmla="val 617"/>
                <a:gd name="f401" fmla="val 1874"/>
                <a:gd name="f402" fmla="val 664"/>
                <a:gd name="f403" fmla="val 1895"/>
                <a:gd name="f404" fmla="val 713"/>
                <a:gd name="f405" fmla="val 1907"/>
                <a:gd name="f406" fmla="val 761"/>
                <a:gd name="f407" fmla="val 766"/>
                <a:gd name="f408" fmla="val 1924"/>
                <a:gd name="f409" fmla="val 772"/>
                <a:gd name="f410" fmla="val 1925"/>
                <a:gd name="f411" fmla="val 782"/>
                <a:gd name="f412" fmla="val 786"/>
                <a:gd name="f413" fmla="val 1926"/>
                <a:gd name="f414" fmla="val 790"/>
                <a:gd name="f415" fmla="val 1927"/>
                <a:gd name="f416" fmla="val 794"/>
                <a:gd name="f417" fmla="val 797"/>
                <a:gd name="f418" fmla="val 800"/>
                <a:gd name="f419" fmla="val 811"/>
                <a:gd name="f420" fmla="val 1930"/>
                <a:gd name="f421" fmla="val 810"/>
                <a:gd name="f422" fmla="val 816"/>
                <a:gd name="f423" fmla="val 825"/>
                <a:gd name="f424" fmla="val 1918"/>
                <a:gd name="f425" fmla="val 835"/>
                <a:gd name="f426" fmla="val 844"/>
                <a:gd name="f427" fmla="val 846"/>
                <a:gd name="f428" fmla="val 849"/>
                <a:gd name="f429" fmla="val 853"/>
                <a:gd name="f430" fmla="val 1943"/>
                <a:gd name="f431" fmla="val 867"/>
                <a:gd name="f432" fmla="val 1949"/>
                <a:gd name="f433" fmla="val 870"/>
                <a:gd name="f434" fmla="val 1962"/>
                <a:gd name="f435" fmla="val 799"/>
                <a:gd name="f436" fmla="val 1983"/>
                <a:gd name="f437" fmla="val 728"/>
                <a:gd name="f438" fmla="val 2005"/>
                <a:gd name="f439" fmla="val 2040"/>
                <a:gd name="f440" fmla="val 638"/>
                <a:gd name="f441" fmla="val 2052"/>
                <a:gd name="f442" fmla="val 2065"/>
                <a:gd name="f443" fmla="val 593"/>
                <a:gd name="f444" fmla="val 2077"/>
                <a:gd name="f445" fmla="val 584"/>
                <a:gd name="f446" fmla="val 2090"/>
                <a:gd name="f447" fmla="val 582"/>
                <a:gd name="f448" fmla="val 2099"/>
                <a:gd name="f449" fmla="val 2168"/>
                <a:gd name="f450" fmla="val 2227"/>
                <a:gd name="f451" fmla="val 479"/>
                <a:gd name="f452" fmla="val 2263"/>
                <a:gd name="f453" fmla="val 2270"/>
                <a:gd name="f454" fmla="val 456"/>
                <a:gd name="f455" fmla="val 2277"/>
                <a:gd name="f456" fmla="val 443"/>
                <a:gd name="f457" fmla="val 2279"/>
                <a:gd name="f458" fmla="val 435"/>
                <a:gd name="f459" fmla="val 2281"/>
                <a:gd name="f460" fmla="val 432"/>
                <a:gd name="f461" fmla="val 2271"/>
                <a:gd name="f462" fmla="val 438"/>
                <a:gd name="f463" fmla="val 2264"/>
                <a:gd name="f464" fmla="val 444"/>
                <a:gd name="f465" fmla="val 2260"/>
                <a:gd name="f466" fmla="val 450"/>
                <a:gd name="f467" fmla="val 2256"/>
                <a:gd name="f468" fmla="val 526"/>
                <a:gd name="f469" fmla="val 2199"/>
                <a:gd name="f470" fmla="val 551"/>
                <a:gd name="f471" fmla="val 2122"/>
                <a:gd name="f472" fmla="val 542"/>
                <a:gd name="f473" fmla="val 2031"/>
                <a:gd name="f474" fmla="val 1963"/>
                <a:gd name="f475" fmla="val 519"/>
                <a:gd name="f476" fmla="val 1899"/>
                <a:gd name="f477" fmla="val 497"/>
                <a:gd name="f478" fmla="val 1835"/>
                <a:gd name="f479" fmla="val 481"/>
                <a:gd name="f480" fmla="val 1786"/>
                <a:gd name="f481" fmla="val 461"/>
                <a:gd name="f482" fmla="val 1741"/>
                <a:gd name="f483" fmla="val 429"/>
                <a:gd name="f484" fmla="val 387"/>
                <a:gd name="f485" fmla="val 1649"/>
                <a:gd name="f486" fmla="val 333"/>
                <a:gd name="f487" fmla="val 269"/>
                <a:gd name="f488" fmla="val 202"/>
                <a:gd name="f489" fmla="val 1644"/>
                <a:gd name="f490" fmla="val 146"/>
                <a:gd name="f491" fmla="val 1673"/>
                <a:gd name="f492" fmla="val 98"/>
                <a:gd name="f493" fmla="val 1720"/>
                <a:gd name="f494" fmla="val 94"/>
                <a:gd name="f495" fmla="val 1724"/>
                <a:gd name="f496" fmla="val 90"/>
                <a:gd name="f497" fmla="val 1729"/>
                <a:gd name="f498" fmla="val 87"/>
                <a:gd name="f499" fmla="val 1734"/>
                <a:gd name="f500" fmla="val 85"/>
                <a:gd name="f501" fmla="val 1736"/>
                <a:gd name="f502" fmla="val 82"/>
                <a:gd name="f503" fmla="val 1739"/>
                <a:gd name="f504" fmla="val 1744"/>
                <a:gd name="f505" fmla="val 89"/>
                <a:gd name="f506" fmla="val 1747"/>
                <a:gd name="f507" fmla="val 96"/>
                <a:gd name="f508" fmla="val 1745"/>
                <a:gd name="f509" fmla="val 103"/>
                <a:gd name="f510" fmla="val 201"/>
                <a:gd name="f511" fmla="val 1731"/>
                <a:gd name="f512" fmla="val 280"/>
                <a:gd name="f513" fmla="val 1768"/>
                <a:gd name="f514" fmla="val 327"/>
                <a:gd name="f515" fmla="val 1855"/>
                <a:gd name="f516" fmla="val 357"/>
                <a:gd name="f517" fmla="val 1909"/>
                <a:gd name="f518" fmla="val 385"/>
                <a:gd name="f519" fmla="val 407"/>
                <a:gd name="f520" fmla="val 2022"/>
                <a:gd name="f521" fmla="val 428"/>
                <a:gd name="f522" fmla="val 2143"/>
                <a:gd name="f523" fmla="val 2205"/>
                <a:gd name="f524" fmla="val 436"/>
                <a:gd name="f525" fmla="val 2233"/>
                <a:gd name="f526" fmla="val 425"/>
                <a:gd name="f527" fmla="val 2259"/>
                <a:gd name="f528" fmla="val 2286"/>
                <a:gd name="f529" fmla="val 383"/>
                <a:gd name="f530" fmla="val 2306"/>
                <a:gd name="f531" fmla="val 342"/>
                <a:gd name="f532" fmla="val 2303"/>
                <a:gd name="f533" fmla="val 302"/>
                <a:gd name="f534" fmla="val 249"/>
                <a:gd name="f535" fmla="val 2272"/>
                <a:gd name="f536" fmla="val 205"/>
                <a:gd name="f537" fmla="val 2240"/>
                <a:gd name="f538" fmla="val 167"/>
                <a:gd name="f539" fmla="val 110"/>
                <a:gd name="f540" fmla="val 2137"/>
                <a:gd name="f541" fmla="val 61"/>
                <a:gd name="f542" fmla="val 2070"/>
                <a:gd name="f543" fmla="val 31"/>
                <a:gd name="f544" fmla="val 1990"/>
                <a:gd name="f545" fmla="val 10"/>
                <a:gd name="f546" fmla="val 1878"/>
                <a:gd name="f547" fmla="val 1819"/>
                <a:gd name="f548" fmla="val 23"/>
                <a:gd name="f549" fmla="val 1742"/>
                <a:gd name="f550" fmla="val 64"/>
                <a:gd name="f551" fmla="val 131"/>
                <a:gd name="f552" fmla="val 1643"/>
                <a:gd name="f553" fmla="val 136"/>
                <a:gd name="f554" fmla="val 1640"/>
                <a:gd name="f555" fmla="val 141"/>
                <a:gd name="f556" fmla="val 1637"/>
                <a:gd name="f557" fmla="val 151"/>
                <a:gd name="f558" fmla="val 155"/>
                <a:gd name="f559" fmla="val 162"/>
                <a:gd name="f560" fmla="val 1625"/>
                <a:gd name="f561" fmla="val 149"/>
                <a:gd name="f562" fmla="val 126"/>
                <a:gd name="f563" fmla="val 95"/>
                <a:gd name="f564" fmla="val 1552"/>
                <a:gd name="f565" fmla="val 1509"/>
                <a:gd name="f566" fmla="val 105"/>
                <a:gd name="f567" fmla="val 1463"/>
                <a:gd name="f568" fmla="val 139"/>
                <a:gd name="f569" fmla="val 1351"/>
                <a:gd name="f570" fmla="val 1253"/>
                <a:gd name="f571" fmla="val 267"/>
                <a:gd name="f572" fmla="val 1157"/>
                <a:gd name="f573" fmla="val 301"/>
                <a:gd name="f574" fmla="val 1107"/>
                <a:gd name="f575" fmla="val 329"/>
                <a:gd name="f576" fmla="val 365"/>
                <a:gd name="f577" fmla="val 373"/>
                <a:gd name="f578" fmla="val 993"/>
                <a:gd name="f579" fmla="val 381"/>
                <a:gd name="f580" fmla="val 979"/>
                <a:gd name="f581" fmla="val 391"/>
                <a:gd name="f582" fmla="val 405"/>
                <a:gd name="f583" fmla="val 954"/>
                <a:gd name="f584" fmla="val 401"/>
                <a:gd name="f585" fmla="val 945"/>
                <a:gd name="f586" fmla="val 934"/>
                <a:gd name="f587" fmla="val 896"/>
                <a:gd name="f588" fmla="val 289"/>
                <a:gd name="f589" fmla="val 268"/>
                <a:gd name="f590" fmla="val 780"/>
                <a:gd name="f591" fmla="val 247"/>
                <a:gd name="f592" fmla="val 716"/>
                <a:gd name="f593" fmla="val 246"/>
                <a:gd name="f594" fmla="val 651"/>
                <a:gd name="f595" fmla="val 252"/>
                <a:gd name="f596" fmla="val 586"/>
                <a:gd name="f597" fmla="val 255"/>
                <a:gd name="f598" fmla="val 561"/>
                <a:gd name="f599" fmla="val 260"/>
                <a:gd name="f600" fmla="val 265"/>
                <a:gd name="f601" fmla="val 511"/>
                <a:gd name="f602" fmla="val 502"/>
                <a:gd name="f603" fmla="val 496"/>
                <a:gd name="f604" fmla="val 257"/>
                <a:gd name="f605" fmla="val 491"/>
                <a:gd name="f606" fmla="val 219"/>
                <a:gd name="f607" fmla="val 465"/>
                <a:gd name="f608" fmla="val 187"/>
                <a:gd name="f609" fmla="val 168"/>
                <a:gd name="f610" fmla="val 390"/>
                <a:gd name="f611" fmla="val 119"/>
                <a:gd name="f612" fmla="val 279"/>
                <a:gd name="f613" fmla="val 143"/>
                <a:gd name="f614" fmla="val 80"/>
                <a:gd name="f615" fmla="val 368"/>
                <a:gd name="f616" fmla="val 34"/>
                <a:gd name="f617" fmla="val 460"/>
                <a:gd name="f618" fmla="val 44"/>
                <a:gd name="f619" fmla="val 552"/>
                <a:gd name="f620" fmla="val 563"/>
                <a:gd name="f621" fmla="val 100"/>
                <a:gd name="f622" fmla="val 693"/>
                <a:gd name="f623" fmla="val 29"/>
                <a:gd name="f624" fmla="val 812"/>
                <a:gd name="f625" fmla="val 940"/>
                <a:gd name="f626" fmla="val 1026"/>
                <a:gd name="f627" fmla="val 16"/>
                <a:gd name="f628" fmla="val 1105"/>
                <a:gd name="f629" fmla="val 47"/>
                <a:gd name="f630" fmla="val 1178"/>
                <a:gd name="f631" fmla="val 91"/>
                <a:gd name="f632" fmla="val 1278"/>
                <a:gd name="f633" fmla="val 57"/>
                <a:gd name="f634" fmla="val 37"/>
                <a:gd name="f635" fmla="val 1418"/>
                <a:gd name="f636" fmla="val 55"/>
                <a:gd name="f637" fmla="val 1481"/>
                <a:gd name="f638" fmla="val 71"/>
                <a:gd name="f639" fmla="val 1541"/>
                <a:gd name="f640" fmla="val 1580"/>
                <a:gd name="f641" fmla="val 154"/>
                <a:gd name="f642" fmla="val 1639"/>
                <a:gd name="f643" fmla="val 243"/>
                <a:gd name="f644" fmla="val 377"/>
                <a:gd name="f645" fmla="val 1544"/>
                <a:gd name="f646" fmla="val 457"/>
                <a:gd name="f647" fmla="val 469"/>
                <a:gd name="f648" fmla="val 1519"/>
                <a:gd name="f649" fmla="val 482"/>
                <a:gd name="f650" fmla="val 1504"/>
                <a:gd name="f651" fmla="val 490"/>
                <a:gd name="f652" fmla="val 1490"/>
                <a:gd name="f653" fmla="val 1489"/>
                <a:gd name="f654" fmla="val 507"/>
                <a:gd name="f655" fmla="val 1492"/>
                <a:gd name="f656" fmla="val 522"/>
                <a:gd name="f657" fmla="val 1500"/>
                <a:gd name="f658" fmla="val 564"/>
                <a:gd name="f659" fmla="val 1498"/>
                <a:gd name="f660" fmla="val 1483"/>
                <a:gd name="f661" fmla="val 1480"/>
                <a:gd name="f662" fmla="val 565"/>
                <a:gd name="f663" fmla="val 1465"/>
                <a:gd name="f664" fmla="val 531"/>
                <a:gd name="f665" fmla="val 1454"/>
                <a:gd name="f666" fmla="val 492"/>
                <a:gd name="f667" fmla="val 1445"/>
                <a:gd name="f668" fmla="val 453"/>
                <a:gd name="f669" fmla="val 417"/>
                <a:gd name="f670" fmla="val 1401"/>
                <a:gd name="f671" fmla="val 359"/>
                <a:gd name="f672" fmla="val 1363"/>
                <a:gd name="f673" fmla="val 310"/>
                <a:gd name="f674" fmla="val 262"/>
                <a:gd name="f675" fmla="val 204"/>
                <a:gd name="f676" fmla="val 1220"/>
                <a:gd name="f677" fmla="val 159"/>
                <a:gd name="f678" fmla="val 122"/>
                <a:gd name="f679" fmla="val 66"/>
                <a:gd name="f680" fmla="val 841"/>
                <a:gd name="f681" fmla="val 36"/>
                <a:gd name="f682" fmla="val 792"/>
                <a:gd name="f683" fmla="val 39"/>
                <a:gd name="f684" fmla="val 746"/>
                <a:gd name="f685" fmla="val 53"/>
                <a:gd name="f686" fmla="val 701"/>
                <a:gd name="f687" fmla="val 631"/>
                <a:gd name="f688" fmla="val 99"/>
                <a:gd name="f689" fmla="val 566"/>
                <a:gd name="f690" fmla="val 137"/>
                <a:gd name="f691" fmla="val 454"/>
                <a:gd name="f692" fmla="val 239"/>
                <a:gd name="f693" fmla="val 399"/>
                <a:gd name="f694" fmla="val 292"/>
                <a:gd name="f695" fmla="val 367"/>
                <a:gd name="f696" fmla="val 364"/>
                <a:gd name="f697" fmla="val 361"/>
                <a:gd name="f698" fmla="val 351"/>
                <a:gd name="f699" fmla="val 389"/>
                <a:gd name="f700" fmla="val 346"/>
                <a:gd name="f701" fmla="val 402"/>
                <a:gd name="f702" fmla="val 321"/>
                <a:gd name="f703" fmla="val 304"/>
                <a:gd name="f704" fmla="val 512"/>
                <a:gd name="f705" fmla="val 295"/>
                <a:gd name="f706" fmla="val 570"/>
                <a:gd name="f707" fmla="val 285"/>
                <a:gd name="f708" fmla="val 286"/>
                <a:gd name="f709" fmla="val 706"/>
                <a:gd name="f710" fmla="val 306"/>
                <a:gd name="f711" fmla="val 771"/>
                <a:gd name="f712" fmla="val 320"/>
                <a:gd name="f713" fmla="val 347"/>
                <a:gd name="f714" fmla="val 852"/>
                <a:gd name="f715" fmla="val 380"/>
                <a:gd name="f716" fmla="val 884"/>
                <a:gd name="f717" fmla="val 434"/>
                <a:gd name="f718" fmla="val 499"/>
                <a:gd name="f719" fmla="val 962"/>
                <a:gd name="f720" fmla="val 568"/>
                <a:gd name="f721" fmla="val 642"/>
                <a:gd name="f722" fmla="val 718"/>
                <a:gd name="f723" fmla="val 1013"/>
                <a:gd name="f724" fmla="val 795"/>
                <a:gd name="f725" fmla="val 1017"/>
                <a:gd name="f726" fmla="val 1023"/>
                <a:gd name="f727" fmla="val 1016"/>
                <a:gd name="f728" fmla="val 980"/>
                <a:gd name="f729" fmla="val 1291"/>
                <a:gd name="f730" fmla="val 958"/>
                <a:gd name="f731" fmla="val 921"/>
                <a:gd name="f732" fmla="val 856"/>
                <a:gd name="f733" fmla="val 1458"/>
                <a:gd name="f734" fmla="val 1477"/>
                <a:gd name="f735" fmla="val 752"/>
                <a:gd name="f736" fmla="val 691"/>
                <a:gd name="f737" fmla="val 682"/>
                <a:gd name="f738" fmla="val 673"/>
                <a:gd name="f739" fmla="val 1497"/>
                <a:gd name="f740" fmla="+- 0 0 -90"/>
                <a:gd name="f741" fmla="*/ f3 1 1764"/>
                <a:gd name="f742" fmla="*/ f4 1 2311"/>
                <a:gd name="f743" fmla="val f5"/>
                <a:gd name="f744" fmla="val f6"/>
                <a:gd name="f745" fmla="val f7"/>
                <a:gd name="f746" fmla="*/ f740 f0 1"/>
                <a:gd name="f747" fmla="+- f745 0 f743"/>
                <a:gd name="f748" fmla="+- f744 0 f743"/>
                <a:gd name="f749" fmla="*/ f746 1 f2"/>
                <a:gd name="f750" fmla="*/ f748 1 1764"/>
                <a:gd name="f751" fmla="*/ f747 1 2311"/>
                <a:gd name="f752" fmla="*/ 1364 f748 1"/>
                <a:gd name="f753" fmla="*/ 967 f747 1"/>
                <a:gd name="f754" fmla="*/ 1591 f748 1"/>
                <a:gd name="f755" fmla="*/ 1621 f747 1"/>
                <a:gd name="f756" fmla="*/ 1614 f748 1"/>
                <a:gd name="f757" fmla="*/ 2191 f747 1"/>
                <a:gd name="f758" fmla="*/ 1337 f748 1"/>
                <a:gd name="f759" fmla="*/ 2290 f747 1"/>
                <a:gd name="f760" fmla="*/ 1162 f748 1"/>
                <a:gd name="f761" fmla="*/ 2074 f747 1"/>
                <a:gd name="f762" fmla="*/ 928 f748 1"/>
                <a:gd name="f763" fmla="*/ 1923 f747 1"/>
                <a:gd name="f764" fmla="*/ 1210 f748 1"/>
                <a:gd name="f765" fmla="*/ 1840 f747 1"/>
                <a:gd name="f766" fmla="*/ 1336 f748 1"/>
                <a:gd name="f767" fmla="*/ 1636 f747 1"/>
                <a:gd name="f768" fmla="*/ 1397 f748 1"/>
                <a:gd name="f769" fmla="*/ 1602 f747 1"/>
                <a:gd name="f770" fmla="*/ 1561 f748 1"/>
                <a:gd name="f771" fmla="*/ 1604 f747 1"/>
                <a:gd name="f772" fmla="*/ 1420 f748 1"/>
                <a:gd name="f773" fmla="*/ 1093 f747 1"/>
                <a:gd name="f774" fmla="*/ 1207 f748 1"/>
                <a:gd name="f775" fmla="*/ 1011 f747 1"/>
                <a:gd name="f776" fmla="*/ 1356 f748 1"/>
                <a:gd name="f777" fmla="*/ 1365 f747 1"/>
                <a:gd name="f778" fmla="*/ 1366 f748 1"/>
                <a:gd name="f779" fmla="*/ 1595 f747 1"/>
                <a:gd name="f780" fmla="*/ 1249 f748 1"/>
                <a:gd name="f781" fmla="*/ 1206 f747 1"/>
                <a:gd name="f782" fmla="*/ 1077 f748 1"/>
                <a:gd name="f783" fmla="*/ 1037 f747 1"/>
                <a:gd name="f784" fmla="*/ 1215 f748 1"/>
                <a:gd name="f785" fmla="*/ 1440 f747 1"/>
                <a:gd name="f786" fmla="*/ 1190 f748 1"/>
                <a:gd name="f787" fmla="*/ 1417 f747 1"/>
                <a:gd name="f788" fmla="*/ 1004 f748 1"/>
                <a:gd name="f789" fmla="*/ 1040 f747 1"/>
                <a:gd name="f790" fmla="*/ 724 f748 1"/>
                <a:gd name="f791" fmla="*/ 1054 f747 1"/>
                <a:gd name="f792" fmla="*/ 654 f748 1"/>
                <a:gd name="f793" fmla="*/ 1601 f747 1"/>
                <a:gd name="f794" fmla="*/ 1192 f748 1"/>
                <a:gd name="f795" fmla="*/ 1485 f747 1"/>
                <a:gd name="f796" fmla="*/ 1119 f748 1"/>
                <a:gd name="f797" fmla="*/ 1631 f747 1"/>
                <a:gd name="f798" fmla="*/ 725 f748 1"/>
                <a:gd name="f799" fmla="*/ 1675 f747 1"/>
                <a:gd name="f800" fmla="*/ 590 f748 1"/>
                <a:gd name="f801" fmla="*/ 1197 f747 1"/>
                <a:gd name="f802" fmla="*/ 605 f748 1"/>
                <a:gd name="f803" fmla="*/ 1041 f747 1"/>
                <a:gd name="f804" fmla="*/ 439 f748 1"/>
                <a:gd name="f805" fmla="*/ 1654 f747 1"/>
                <a:gd name="f806" fmla="*/ 761 f748 1"/>
                <a:gd name="f807" fmla="*/ 1922 f747 1"/>
                <a:gd name="f808" fmla="*/ 800 f748 1"/>
                <a:gd name="f809" fmla="*/ 1929 f747 1"/>
                <a:gd name="f810" fmla="*/ 849 f748 1"/>
                <a:gd name="f811" fmla="*/ 1930 f747 1"/>
                <a:gd name="f812" fmla="*/ 593 f748 1"/>
                <a:gd name="f813" fmla="*/ 2077 f747 1"/>
                <a:gd name="f814" fmla="*/ 443 f748 1"/>
                <a:gd name="f815" fmla="*/ 2279 f747 1"/>
                <a:gd name="f816" fmla="*/ 542 f748 1"/>
                <a:gd name="f817" fmla="*/ 2031 f747 1"/>
                <a:gd name="f818" fmla="*/ 269 f748 1"/>
                <a:gd name="f819" fmla="*/ 1638 f747 1"/>
                <a:gd name="f820" fmla="*/ 82 f748 1"/>
                <a:gd name="f821" fmla="*/ 1744 f747 1"/>
                <a:gd name="f822" fmla="*/ 407 f748 1"/>
                <a:gd name="f823" fmla="*/ 2022 f747 1"/>
                <a:gd name="f824" fmla="*/ 302 f748 1"/>
                <a:gd name="f825" fmla="*/ 10 f748 1"/>
                <a:gd name="f826" fmla="*/ 1819 f747 1"/>
                <a:gd name="f827" fmla="*/ 162 f748 1"/>
                <a:gd name="f828" fmla="*/ 1625 f747 1"/>
                <a:gd name="f829" fmla="*/ 267 f748 1"/>
                <a:gd name="f830" fmla="*/ 1157 f747 1"/>
                <a:gd name="f831" fmla="*/ 385 f748 1"/>
                <a:gd name="f832" fmla="*/ 934 f747 1"/>
                <a:gd name="f833" fmla="*/ 265 f748 1"/>
                <a:gd name="f834" fmla="*/ 511 f747 1"/>
                <a:gd name="f835" fmla="*/ 80 f747 1"/>
                <a:gd name="f836" fmla="*/ 940 f748 1"/>
                <a:gd name="f837" fmla="*/ 10 f747 1"/>
                <a:gd name="f838" fmla="*/ 1418 f748 1"/>
                <a:gd name="f839" fmla="*/ 55 f747 1"/>
                <a:gd name="f840" fmla="*/ 1504 f748 1"/>
                <a:gd name="f841" fmla="*/ 490 f747 1"/>
                <a:gd name="f842" fmla="*/ 1484 f748 1"/>
                <a:gd name="f843" fmla="*/ 635 f747 1"/>
                <a:gd name="f844" fmla="*/ 1324 f748 1"/>
                <a:gd name="f845" fmla="*/ 262 f747 1"/>
                <a:gd name="f846" fmla="*/ 701 f748 1"/>
                <a:gd name="f847" fmla="*/ 71 f747 1"/>
                <a:gd name="f848" fmla="*/ 346 f748 1"/>
                <a:gd name="f849" fmla="*/ 402 f747 1"/>
                <a:gd name="f850" fmla="*/ 380 f748 1"/>
                <a:gd name="f851" fmla="*/ 884 f747 1"/>
                <a:gd name="f852" fmla="*/ 1211 f748 1"/>
                <a:gd name="f853" fmla="*/ 980 f747 1"/>
                <a:gd name="f854" fmla="*/ 1494 f748 1"/>
                <a:gd name="f855" fmla="*/ 664 f747 1"/>
                <a:gd name="f856" fmla="+- f749 0 f1"/>
                <a:gd name="f857" fmla="*/ f752 1 1764"/>
                <a:gd name="f858" fmla="*/ f753 1 2311"/>
                <a:gd name="f859" fmla="*/ f754 1 1764"/>
                <a:gd name="f860" fmla="*/ f755 1 2311"/>
                <a:gd name="f861" fmla="*/ f756 1 1764"/>
                <a:gd name="f862" fmla="*/ f757 1 2311"/>
                <a:gd name="f863" fmla="*/ f758 1 1764"/>
                <a:gd name="f864" fmla="*/ f759 1 2311"/>
                <a:gd name="f865" fmla="*/ f760 1 1764"/>
                <a:gd name="f866" fmla="*/ f761 1 2311"/>
                <a:gd name="f867" fmla="*/ f762 1 1764"/>
                <a:gd name="f868" fmla="*/ f763 1 2311"/>
                <a:gd name="f869" fmla="*/ f764 1 1764"/>
                <a:gd name="f870" fmla="*/ f765 1 2311"/>
                <a:gd name="f871" fmla="*/ f766 1 1764"/>
                <a:gd name="f872" fmla="*/ f767 1 2311"/>
                <a:gd name="f873" fmla="*/ f768 1 1764"/>
                <a:gd name="f874" fmla="*/ f769 1 2311"/>
                <a:gd name="f875" fmla="*/ f770 1 1764"/>
                <a:gd name="f876" fmla="*/ f771 1 2311"/>
                <a:gd name="f877" fmla="*/ f772 1 1764"/>
                <a:gd name="f878" fmla="*/ f773 1 2311"/>
                <a:gd name="f879" fmla="*/ f774 1 1764"/>
                <a:gd name="f880" fmla="*/ f775 1 2311"/>
                <a:gd name="f881" fmla="*/ f776 1 1764"/>
                <a:gd name="f882" fmla="*/ f777 1 2311"/>
                <a:gd name="f883" fmla="*/ f778 1 1764"/>
                <a:gd name="f884" fmla="*/ f779 1 2311"/>
                <a:gd name="f885" fmla="*/ f780 1 1764"/>
                <a:gd name="f886" fmla="*/ f781 1 2311"/>
                <a:gd name="f887" fmla="*/ f782 1 1764"/>
                <a:gd name="f888" fmla="*/ f783 1 2311"/>
                <a:gd name="f889" fmla="*/ f784 1 1764"/>
                <a:gd name="f890" fmla="*/ f785 1 2311"/>
                <a:gd name="f891" fmla="*/ f786 1 1764"/>
                <a:gd name="f892" fmla="*/ f787 1 2311"/>
                <a:gd name="f893" fmla="*/ f788 1 1764"/>
                <a:gd name="f894" fmla="*/ f789 1 2311"/>
                <a:gd name="f895" fmla="*/ f790 1 1764"/>
                <a:gd name="f896" fmla="*/ f791 1 2311"/>
                <a:gd name="f897" fmla="*/ f792 1 1764"/>
                <a:gd name="f898" fmla="*/ f793 1 2311"/>
                <a:gd name="f899" fmla="*/ f794 1 1764"/>
                <a:gd name="f900" fmla="*/ f795 1 2311"/>
                <a:gd name="f901" fmla="*/ f796 1 1764"/>
                <a:gd name="f902" fmla="*/ f797 1 2311"/>
                <a:gd name="f903" fmla="*/ f798 1 1764"/>
                <a:gd name="f904" fmla="*/ f799 1 2311"/>
                <a:gd name="f905" fmla="*/ f800 1 1764"/>
                <a:gd name="f906" fmla="*/ f801 1 2311"/>
                <a:gd name="f907" fmla="*/ f802 1 1764"/>
                <a:gd name="f908" fmla="*/ f803 1 2311"/>
                <a:gd name="f909" fmla="*/ f804 1 1764"/>
                <a:gd name="f910" fmla="*/ f805 1 2311"/>
                <a:gd name="f911" fmla="*/ f806 1 1764"/>
                <a:gd name="f912" fmla="*/ f807 1 2311"/>
                <a:gd name="f913" fmla="*/ f808 1 1764"/>
                <a:gd name="f914" fmla="*/ f809 1 2311"/>
                <a:gd name="f915" fmla="*/ f810 1 1764"/>
                <a:gd name="f916" fmla="*/ f811 1 2311"/>
                <a:gd name="f917" fmla="*/ f812 1 1764"/>
                <a:gd name="f918" fmla="*/ f813 1 2311"/>
                <a:gd name="f919" fmla="*/ f814 1 1764"/>
                <a:gd name="f920" fmla="*/ f815 1 2311"/>
                <a:gd name="f921" fmla="*/ f816 1 1764"/>
                <a:gd name="f922" fmla="*/ f817 1 2311"/>
                <a:gd name="f923" fmla="*/ f818 1 1764"/>
                <a:gd name="f924" fmla="*/ f819 1 2311"/>
                <a:gd name="f925" fmla="*/ f820 1 1764"/>
                <a:gd name="f926" fmla="*/ f821 1 2311"/>
                <a:gd name="f927" fmla="*/ f822 1 1764"/>
                <a:gd name="f928" fmla="*/ f823 1 2311"/>
                <a:gd name="f929" fmla="*/ f824 1 1764"/>
                <a:gd name="f930" fmla="*/ f825 1 1764"/>
                <a:gd name="f931" fmla="*/ f826 1 2311"/>
                <a:gd name="f932" fmla="*/ f827 1 1764"/>
                <a:gd name="f933" fmla="*/ f828 1 2311"/>
                <a:gd name="f934" fmla="*/ f829 1 1764"/>
                <a:gd name="f935" fmla="*/ f830 1 2311"/>
                <a:gd name="f936" fmla="*/ f831 1 1764"/>
                <a:gd name="f937" fmla="*/ f832 1 2311"/>
                <a:gd name="f938" fmla="*/ f833 1 1764"/>
                <a:gd name="f939" fmla="*/ f834 1 2311"/>
                <a:gd name="f940" fmla="*/ f835 1 2311"/>
                <a:gd name="f941" fmla="*/ f836 1 1764"/>
                <a:gd name="f942" fmla="*/ f837 1 2311"/>
                <a:gd name="f943" fmla="*/ f838 1 1764"/>
                <a:gd name="f944" fmla="*/ f839 1 2311"/>
                <a:gd name="f945" fmla="*/ f840 1 1764"/>
                <a:gd name="f946" fmla="*/ f841 1 2311"/>
                <a:gd name="f947" fmla="*/ f842 1 1764"/>
                <a:gd name="f948" fmla="*/ f843 1 2311"/>
                <a:gd name="f949" fmla="*/ f844 1 1764"/>
                <a:gd name="f950" fmla="*/ f845 1 2311"/>
                <a:gd name="f951" fmla="*/ f846 1 1764"/>
                <a:gd name="f952" fmla="*/ f847 1 2311"/>
                <a:gd name="f953" fmla="*/ f848 1 1764"/>
                <a:gd name="f954" fmla="*/ f849 1 2311"/>
                <a:gd name="f955" fmla="*/ f850 1 1764"/>
                <a:gd name="f956" fmla="*/ f851 1 2311"/>
                <a:gd name="f957" fmla="*/ f852 1 1764"/>
                <a:gd name="f958" fmla="*/ f853 1 2311"/>
                <a:gd name="f959" fmla="*/ f854 1 1764"/>
                <a:gd name="f960" fmla="*/ f855 1 2311"/>
                <a:gd name="f961" fmla="*/ 0 1 f750"/>
                <a:gd name="f962" fmla="*/ f744 1 f750"/>
                <a:gd name="f963" fmla="*/ 0 1 f751"/>
                <a:gd name="f964" fmla="*/ f745 1 f751"/>
                <a:gd name="f965" fmla="*/ f857 1 f750"/>
                <a:gd name="f966" fmla="*/ f858 1 f751"/>
                <a:gd name="f967" fmla="*/ f859 1 f750"/>
                <a:gd name="f968" fmla="*/ f860 1 f751"/>
                <a:gd name="f969" fmla="*/ f861 1 f750"/>
                <a:gd name="f970" fmla="*/ f862 1 f751"/>
                <a:gd name="f971" fmla="*/ f863 1 f750"/>
                <a:gd name="f972" fmla="*/ f864 1 f751"/>
                <a:gd name="f973" fmla="*/ f865 1 f750"/>
                <a:gd name="f974" fmla="*/ f866 1 f751"/>
                <a:gd name="f975" fmla="*/ f867 1 f750"/>
                <a:gd name="f976" fmla="*/ f868 1 f751"/>
                <a:gd name="f977" fmla="*/ f869 1 f750"/>
                <a:gd name="f978" fmla="*/ f870 1 f751"/>
                <a:gd name="f979" fmla="*/ f871 1 f750"/>
                <a:gd name="f980" fmla="*/ f872 1 f751"/>
                <a:gd name="f981" fmla="*/ f873 1 f750"/>
                <a:gd name="f982" fmla="*/ f874 1 f751"/>
                <a:gd name="f983" fmla="*/ f875 1 f750"/>
                <a:gd name="f984" fmla="*/ f876 1 f751"/>
                <a:gd name="f985" fmla="*/ f877 1 f750"/>
                <a:gd name="f986" fmla="*/ f878 1 f751"/>
                <a:gd name="f987" fmla="*/ f879 1 f750"/>
                <a:gd name="f988" fmla="*/ f880 1 f751"/>
                <a:gd name="f989" fmla="*/ f881 1 f750"/>
                <a:gd name="f990" fmla="*/ f882 1 f751"/>
                <a:gd name="f991" fmla="*/ f883 1 f750"/>
                <a:gd name="f992" fmla="*/ f884 1 f751"/>
                <a:gd name="f993" fmla="*/ f885 1 f750"/>
                <a:gd name="f994" fmla="*/ f886 1 f751"/>
                <a:gd name="f995" fmla="*/ f887 1 f750"/>
                <a:gd name="f996" fmla="*/ f888 1 f751"/>
                <a:gd name="f997" fmla="*/ f889 1 f750"/>
                <a:gd name="f998" fmla="*/ f890 1 f751"/>
                <a:gd name="f999" fmla="*/ f891 1 f750"/>
                <a:gd name="f1000" fmla="*/ f892 1 f751"/>
                <a:gd name="f1001" fmla="*/ f893 1 f750"/>
                <a:gd name="f1002" fmla="*/ f894 1 f751"/>
                <a:gd name="f1003" fmla="*/ f895 1 f750"/>
                <a:gd name="f1004" fmla="*/ f896 1 f751"/>
                <a:gd name="f1005" fmla="*/ f897 1 f750"/>
                <a:gd name="f1006" fmla="*/ f898 1 f751"/>
                <a:gd name="f1007" fmla="*/ f899 1 f750"/>
                <a:gd name="f1008" fmla="*/ f900 1 f751"/>
                <a:gd name="f1009" fmla="*/ f901 1 f750"/>
                <a:gd name="f1010" fmla="*/ f902 1 f751"/>
                <a:gd name="f1011" fmla="*/ f903 1 f750"/>
                <a:gd name="f1012" fmla="*/ f904 1 f751"/>
                <a:gd name="f1013" fmla="*/ f905 1 f750"/>
                <a:gd name="f1014" fmla="*/ f906 1 f751"/>
                <a:gd name="f1015" fmla="*/ f907 1 f750"/>
                <a:gd name="f1016" fmla="*/ f908 1 f751"/>
                <a:gd name="f1017" fmla="*/ f909 1 f750"/>
                <a:gd name="f1018" fmla="*/ f910 1 f751"/>
                <a:gd name="f1019" fmla="*/ f911 1 f750"/>
                <a:gd name="f1020" fmla="*/ f912 1 f751"/>
                <a:gd name="f1021" fmla="*/ f913 1 f750"/>
                <a:gd name="f1022" fmla="*/ f914 1 f751"/>
                <a:gd name="f1023" fmla="*/ f915 1 f750"/>
                <a:gd name="f1024" fmla="*/ f916 1 f751"/>
                <a:gd name="f1025" fmla="*/ f917 1 f750"/>
                <a:gd name="f1026" fmla="*/ f918 1 f751"/>
                <a:gd name="f1027" fmla="*/ f919 1 f750"/>
                <a:gd name="f1028" fmla="*/ f920 1 f751"/>
                <a:gd name="f1029" fmla="*/ f921 1 f750"/>
                <a:gd name="f1030" fmla="*/ f922 1 f751"/>
                <a:gd name="f1031" fmla="*/ f923 1 f750"/>
                <a:gd name="f1032" fmla="*/ f924 1 f751"/>
                <a:gd name="f1033" fmla="*/ f925 1 f750"/>
                <a:gd name="f1034" fmla="*/ f926 1 f751"/>
                <a:gd name="f1035" fmla="*/ f927 1 f750"/>
                <a:gd name="f1036" fmla="*/ f928 1 f751"/>
                <a:gd name="f1037" fmla="*/ f929 1 f750"/>
                <a:gd name="f1038" fmla="*/ f930 1 f750"/>
                <a:gd name="f1039" fmla="*/ f931 1 f751"/>
                <a:gd name="f1040" fmla="*/ f932 1 f750"/>
                <a:gd name="f1041" fmla="*/ f933 1 f751"/>
                <a:gd name="f1042" fmla="*/ f934 1 f750"/>
                <a:gd name="f1043" fmla="*/ f935 1 f751"/>
                <a:gd name="f1044" fmla="*/ f936 1 f750"/>
                <a:gd name="f1045" fmla="*/ f937 1 f751"/>
                <a:gd name="f1046" fmla="*/ f938 1 f750"/>
                <a:gd name="f1047" fmla="*/ f939 1 f751"/>
                <a:gd name="f1048" fmla="*/ f940 1 f751"/>
                <a:gd name="f1049" fmla="*/ f941 1 f750"/>
                <a:gd name="f1050" fmla="*/ f942 1 f751"/>
                <a:gd name="f1051" fmla="*/ f943 1 f750"/>
                <a:gd name="f1052" fmla="*/ f944 1 f751"/>
                <a:gd name="f1053" fmla="*/ f945 1 f750"/>
                <a:gd name="f1054" fmla="*/ f946 1 f751"/>
                <a:gd name="f1055" fmla="*/ f947 1 f750"/>
                <a:gd name="f1056" fmla="*/ f948 1 f751"/>
                <a:gd name="f1057" fmla="*/ f949 1 f750"/>
                <a:gd name="f1058" fmla="*/ f950 1 f751"/>
                <a:gd name="f1059" fmla="*/ f951 1 f750"/>
                <a:gd name="f1060" fmla="*/ f952 1 f751"/>
                <a:gd name="f1061" fmla="*/ f953 1 f750"/>
                <a:gd name="f1062" fmla="*/ f954 1 f751"/>
                <a:gd name="f1063" fmla="*/ f955 1 f750"/>
                <a:gd name="f1064" fmla="*/ f956 1 f751"/>
                <a:gd name="f1065" fmla="*/ f957 1 f750"/>
                <a:gd name="f1066" fmla="*/ f958 1 f751"/>
                <a:gd name="f1067" fmla="*/ f959 1 f750"/>
                <a:gd name="f1068" fmla="*/ f960 1 f751"/>
                <a:gd name="f1069" fmla="*/ f961 f741 1"/>
                <a:gd name="f1070" fmla="*/ f962 f741 1"/>
                <a:gd name="f1071" fmla="*/ f964 f742 1"/>
                <a:gd name="f1072" fmla="*/ f963 f742 1"/>
                <a:gd name="f1073" fmla="*/ f965 f741 1"/>
                <a:gd name="f1074" fmla="*/ f966 f742 1"/>
                <a:gd name="f1075" fmla="*/ f967 f741 1"/>
                <a:gd name="f1076" fmla="*/ f968 f742 1"/>
                <a:gd name="f1077" fmla="*/ f969 f741 1"/>
                <a:gd name="f1078" fmla="*/ f970 f742 1"/>
                <a:gd name="f1079" fmla="*/ f971 f741 1"/>
                <a:gd name="f1080" fmla="*/ f972 f742 1"/>
                <a:gd name="f1081" fmla="*/ f973 f741 1"/>
                <a:gd name="f1082" fmla="*/ f974 f742 1"/>
                <a:gd name="f1083" fmla="*/ f975 f741 1"/>
                <a:gd name="f1084" fmla="*/ f976 f742 1"/>
                <a:gd name="f1085" fmla="*/ f977 f741 1"/>
                <a:gd name="f1086" fmla="*/ f978 f742 1"/>
                <a:gd name="f1087" fmla="*/ f979 f741 1"/>
                <a:gd name="f1088" fmla="*/ f980 f742 1"/>
                <a:gd name="f1089" fmla="*/ f981 f741 1"/>
                <a:gd name="f1090" fmla="*/ f982 f742 1"/>
                <a:gd name="f1091" fmla="*/ f983 f741 1"/>
                <a:gd name="f1092" fmla="*/ f984 f742 1"/>
                <a:gd name="f1093" fmla="*/ f985 f741 1"/>
                <a:gd name="f1094" fmla="*/ f986 f742 1"/>
                <a:gd name="f1095" fmla="*/ f987 f741 1"/>
                <a:gd name="f1096" fmla="*/ f988 f742 1"/>
                <a:gd name="f1097" fmla="*/ f989 f741 1"/>
                <a:gd name="f1098" fmla="*/ f990 f742 1"/>
                <a:gd name="f1099" fmla="*/ f991 f741 1"/>
                <a:gd name="f1100" fmla="*/ f992 f742 1"/>
                <a:gd name="f1101" fmla="*/ f993 f741 1"/>
                <a:gd name="f1102" fmla="*/ f994 f742 1"/>
                <a:gd name="f1103" fmla="*/ f995 f741 1"/>
                <a:gd name="f1104" fmla="*/ f996 f742 1"/>
                <a:gd name="f1105" fmla="*/ f997 f741 1"/>
                <a:gd name="f1106" fmla="*/ f998 f742 1"/>
                <a:gd name="f1107" fmla="*/ f999 f741 1"/>
                <a:gd name="f1108" fmla="*/ f1000 f742 1"/>
                <a:gd name="f1109" fmla="*/ f1001 f741 1"/>
                <a:gd name="f1110" fmla="*/ f1002 f742 1"/>
                <a:gd name="f1111" fmla="*/ f1003 f741 1"/>
                <a:gd name="f1112" fmla="*/ f1004 f742 1"/>
                <a:gd name="f1113" fmla="*/ f1005 f741 1"/>
                <a:gd name="f1114" fmla="*/ f1006 f742 1"/>
                <a:gd name="f1115" fmla="*/ f1007 f741 1"/>
                <a:gd name="f1116" fmla="*/ f1008 f742 1"/>
                <a:gd name="f1117" fmla="*/ f1009 f741 1"/>
                <a:gd name="f1118" fmla="*/ f1010 f742 1"/>
                <a:gd name="f1119" fmla="*/ f1011 f741 1"/>
                <a:gd name="f1120" fmla="*/ f1012 f742 1"/>
                <a:gd name="f1121" fmla="*/ f1013 f741 1"/>
                <a:gd name="f1122" fmla="*/ f1014 f742 1"/>
                <a:gd name="f1123" fmla="*/ f1015 f741 1"/>
                <a:gd name="f1124" fmla="*/ f1016 f742 1"/>
                <a:gd name="f1125" fmla="*/ f1017 f741 1"/>
                <a:gd name="f1126" fmla="*/ f1018 f742 1"/>
                <a:gd name="f1127" fmla="*/ f1019 f741 1"/>
                <a:gd name="f1128" fmla="*/ f1020 f742 1"/>
                <a:gd name="f1129" fmla="*/ f1021 f741 1"/>
                <a:gd name="f1130" fmla="*/ f1022 f742 1"/>
                <a:gd name="f1131" fmla="*/ f1023 f741 1"/>
                <a:gd name="f1132" fmla="*/ f1024 f742 1"/>
                <a:gd name="f1133" fmla="*/ f1025 f741 1"/>
                <a:gd name="f1134" fmla="*/ f1026 f742 1"/>
                <a:gd name="f1135" fmla="*/ f1027 f741 1"/>
                <a:gd name="f1136" fmla="*/ f1028 f742 1"/>
                <a:gd name="f1137" fmla="*/ f1029 f741 1"/>
                <a:gd name="f1138" fmla="*/ f1030 f742 1"/>
                <a:gd name="f1139" fmla="*/ f1031 f741 1"/>
                <a:gd name="f1140" fmla="*/ f1032 f742 1"/>
                <a:gd name="f1141" fmla="*/ f1033 f741 1"/>
                <a:gd name="f1142" fmla="*/ f1034 f742 1"/>
                <a:gd name="f1143" fmla="*/ f1035 f741 1"/>
                <a:gd name="f1144" fmla="*/ f1036 f742 1"/>
                <a:gd name="f1145" fmla="*/ f1037 f741 1"/>
                <a:gd name="f1146" fmla="*/ f1038 f741 1"/>
                <a:gd name="f1147" fmla="*/ f1039 f742 1"/>
                <a:gd name="f1148" fmla="*/ f1040 f741 1"/>
                <a:gd name="f1149" fmla="*/ f1041 f742 1"/>
                <a:gd name="f1150" fmla="*/ f1042 f741 1"/>
                <a:gd name="f1151" fmla="*/ f1043 f742 1"/>
                <a:gd name="f1152" fmla="*/ f1044 f741 1"/>
                <a:gd name="f1153" fmla="*/ f1045 f742 1"/>
                <a:gd name="f1154" fmla="*/ f1046 f741 1"/>
                <a:gd name="f1155" fmla="*/ f1047 f742 1"/>
                <a:gd name="f1156" fmla="*/ f1048 f742 1"/>
                <a:gd name="f1157" fmla="*/ f1049 f741 1"/>
                <a:gd name="f1158" fmla="*/ f1050 f742 1"/>
                <a:gd name="f1159" fmla="*/ f1051 f741 1"/>
                <a:gd name="f1160" fmla="*/ f1052 f742 1"/>
                <a:gd name="f1161" fmla="*/ f1053 f741 1"/>
                <a:gd name="f1162" fmla="*/ f1054 f742 1"/>
                <a:gd name="f1163" fmla="*/ f1055 f741 1"/>
                <a:gd name="f1164" fmla="*/ f1056 f742 1"/>
                <a:gd name="f1165" fmla="*/ f1057 f741 1"/>
                <a:gd name="f1166" fmla="*/ f1058 f742 1"/>
                <a:gd name="f1167" fmla="*/ f1059 f741 1"/>
                <a:gd name="f1168" fmla="*/ f1060 f742 1"/>
                <a:gd name="f1169" fmla="*/ f1061 f741 1"/>
                <a:gd name="f1170" fmla="*/ f1062 f742 1"/>
                <a:gd name="f1171" fmla="*/ f1063 f741 1"/>
                <a:gd name="f1172" fmla="*/ f1064 f742 1"/>
                <a:gd name="f1173" fmla="*/ f1065 f741 1"/>
                <a:gd name="f1174" fmla="*/ f1066 f742 1"/>
                <a:gd name="f1175" fmla="*/ f1067 f741 1"/>
                <a:gd name="f1176" fmla="*/ f1068 f7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56">
                  <a:pos x="f1073" y="f1074"/>
                </a:cxn>
                <a:cxn ang="f856">
                  <a:pos x="f1075" y="f1076"/>
                </a:cxn>
                <a:cxn ang="f856">
                  <a:pos x="f1077" y="f1078"/>
                </a:cxn>
                <a:cxn ang="f856">
                  <a:pos x="f1079" y="f1080"/>
                </a:cxn>
                <a:cxn ang="f856">
                  <a:pos x="f1081" y="f1082"/>
                </a:cxn>
                <a:cxn ang="f856">
                  <a:pos x="f1083" y="f1084"/>
                </a:cxn>
                <a:cxn ang="f856">
                  <a:pos x="f1085" y="f1086"/>
                </a:cxn>
                <a:cxn ang="f856">
                  <a:pos x="f1087" y="f1088"/>
                </a:cxn>
                <a:cxn ang="f856">
                  <a:pos x="f1089" y="f1090"/>
                </a:cxn>
                <a:cxn ang="f856">
                  <a:pos x="f1091" y="f1092"/>
                </a:cxn>
                <a:cxn ang="f856">
                  <a:pos x="f1093" y="f1094"/>
                </a:cxn>
                <a:cxn ang="f856">
                  <a:pos x="f1095" y="f1096"/>
                </a:cxn>
                <a:cxn ang="f856">
                  <a:pos x="f1097" y="f1098"/>
                </a:cxn>
                <a:cxn ang="f856">
                  <a:pos x="f1099" y="f1100"/>
                </a:cxn>
                <a:cxn ang="f856">
                  <a:pos x="f1101" y="f1102"/>
                </a:cxn>
                <a:cxn ang="f856">
                  <a:pos x="f1103" y="f1104"/>
                </a:cxn>
                <a:cxn ang="f856">
                  <a:pos x="f1105" y="f1106"/>
                </a:cxn>
                <a:cxn ang="f856">
                  <a:pos x="f1107" y="f1108"/>
                </a:cxn>
                <a:cxn ang="f856">
                  <a:pos x="f1109" y="f1110"/>
                </a:cxn>
                <a:cxn ang="f856">
                  <a:pos x="f1111" y="f1112"/>
                </a:cxn>
                <a:cxn ang="f856">
                  <a:pos x="f1113" y="f1114"/>
                </a:cxn>
                <a:cxn ang="f856">
                  <a:pos x="f1115" y="f1116"/>
                </a:cxn>
                <a:cxn ang="f856">
                  <a:pos x="f1117" y="f1118"/>
                </a:cxn>
                <a:cxn ang="f856">
                  <a:pos x="f1119" y="f1120"/>
                </a:cxn>
                <a:cxn ang="f856">
                  <a:pos x="f1121" y="f1122"/>
                </a:cxn>
                <a:cxn ang="f856">
                  <a:pos x="f1123" y="f1124"/>
                </a:cxn>
                <a:cxn ang="f856">
                  <a:pos x="f1125" y="f1126"/>
                </a:cxn>
                <a:cxn ang="f856">
                  <a:pos x="f1127" y="f1128"/>
                </a:cxn>
                <a:cxn ang="f856">
                  <a:pos x="f1129" y="f1130"/>
                </a:cxn>
                <a:cxn ang="f856">
                  <a:pos x="f1131" y="f1132"/>
                </a:cxn>
                <a:cxn ang="f856">
                  <a:pos x="f1133" y="f1134"/>
                </a:cxn>
                <a:cxn ang="f856">
                  <a:pos x="f1135" y="f1136"/>
                </a:cxn>
                <a:cxn ang="f856">
                  <a:pos x="f1137" y="f1138"/>
                </a:cxn>
                <a:cxn ang="f856">
                  <a:pos x="f1139" y="f1140"/>
                </a:cxn>
                <a:cxn ang="f856">
                  <a:pos x="f1141" y="f1142"/>
                </a:cxn>
                <a:cxn ang="f856">
                  <a:pos x="f1143" y="f1144"/>
                </a:cxn>
                <a:cxn ang="f856">
                  <a:pos x="f1145" y="f1080"/>
                </a:cxn>
                <a:cxn ang="f856">
                  <a:pos x="f1146" y="f1147"/>
                </a:cxn>
                <a:cxn ang="f856">
                  <a:pos x="f1148" y="f1149"/>
                </a:cxn>
                <a:cxn ang="f856">
                  <a:pos x="f1150" y="f1151"/>
                </a:cxn>
                <a:cxn ang="f856">
                  <a:pos x="f1152" y="f1153"/>
                </a:cxn>
                <a:cxn ang="f856">
                  <a:pos x="f1154" y="f1155"/>
                </a:cxn>
                <a:cxn ang="f856">
                  <a:pos x="f1139" y="f1156"/>
                </a:cxn>
                <a:cxn ang="f856">
                  <a:pos x="f1157" y="f1158"/>
                </a:cxn>
                <a:cxn ang="f856">
                  <a:pos x="f1159" y="f1160"/>
                </a:cxn>
                <a:cxn ang="f856">
                  <a:pos x="f1161" y="f1162"/>
                </a:cxn>
                <a:cxn ang="f856">
                  <a:pos x="f1163" y="f1164"/>
                </a:cxn>
                <a:cxn ang="f856">
                  <a:pos x="f1165" y="f1166"/>
                </a:cxn>
                <a:cxn ang="f856">
                  <a:pos x="f1167" y="f1168"/>
                </a:cxn>
                <a:cxn ang="f856">
                  <a:pos x="f1169" y="f1170"/>
                </a:cxn>
                <a:cxn ang="f856">
                  <a:pos x="f1171" y="f1172"/>
                </a:cxn>
                <a:cxn ang="f856">
                  <a:pos x="f1173" y="f1174"/>
                </a:cxn>
                <a:cxn ang="f856">
                  <a:pos x="f1175" y="f1176"/>
                </a:cxn>
              </a:cxnLst>
              <a:rect l="f1069" t="f1072" r="f1070" b="f1071"/>
              <a:pathLst>
                <a:path w="1764" h="2311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7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6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7"/>
                    <a:pt x="f63" y="f7"/>
                    <a:pt x="f64" y="f65"/>
                  </a:cubicBezTo>
                  <a:cubicBezTo>
                    <a:pt x="f66" y="f67"/>
                    <a:pt x="f68" y="f65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55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07"/>
                    <a:pt x="f108" y="f107"/>
                    <a:pt x="f109" y="f107"/>
                  </a:cubicBezTo>
                  <a:cubicBezTo>
                    <a:pt x="f110" y="f111"/>
                    <a:pt x="f112" y="f113"/>
                    <a:pt x="f114" y="f11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3"/>
                    <a:pt x="f124" y="f125"/>
                    <a:pt x="f126" y="f127"/>
                  </a:cubicBezTo>
                  <a:cubicBezTo>
                    <a:pt x="f128" y="f129"/>
                    <a:pt x="f130" y="f131"/>
                    <a:pt x="f132" y="f133"/>
                  </a:cubicBezTo>
                  <a:cubicBezTo>
                    <a:pt x="f134" y="f135"/>
                    <a:pt x="f136" y="f137"/>
                    <a:pt x="f71" y="f138"/>
                  </a:cubicBezTo>
                  <a:cubicBezTo>
                    <a:pt x="f139" y="f140"/>
                    <a:pt x="f141" y="f142"/>
                    <a:pt x="f18" y="f143"/>
                  </a:cubicBezTo>
                  <a:cubicBezTo>
                    <a:pt x="f144" y="f145"/>
                    <a:pt x="f146" y="f147"/>
                    <a:pt x="f148" y="f149"/>
                  </a:cubicBezTo>
                  <a:cubicBezTo>
                    <a:pt x="f150" y="f54"/>
                    <a:pt x="f151" y="f41"/>
                    <a:pt x="f152" y="f153"/>
                  </a:cubicBezTo>
                  <a:cubicBezTo>
                    <a:pt x="f154" y="f155"/>
                    <a:pt x="f156" y="f157"/>
                    <a:pt x="f158" y="f159"/>
                  </a:cubicBezTo>
                  <a:cubicBezTo>
                    <a:pt x="f32" y="f36"/>
                    <a:pt x="f160" y="f161"/>
                    <a:pt x="f162" y="f25"/>
                  </a:cubicBezTo>
                  <a:cubicBezTo>
                    <a:pt x="f163" y="f164"/>
                    <a:pt x="f165" y="f164"/>
                    <a:pt x="f166" y="f167"/>
                  </a:cubicBezTo>
                  <a:cubicBezTo>
                    <a:pt x="f168" y="f169"/>
                    <a:pt x="f170" y="f171"/>
                    <a:pt x="f172" y="f39"/>
                  </a:cubicBezTo>
                  <a:cubicBezTo>
                    <a:pt x="f173" y="f174"/>
                    <a:pt x="f29" y="f175"/>
                    <a:pt x="f176" y="f177"/>
                  </a:cubicBezTo>
                  <a:cubicBezTo>
                    <a:pt x="f178" y="f69"/>
                    <a:pt x="f58" y="f179"/>
                    <a:pt x="f180" y="f181"/>
                  </a:cubicBezTo>
                  <a:cubicBezTo>
                    <a:pt x="f30" y="f182"/>
                    <a:pt x="f19" y="f183"/>
                    <a:pt x="f184" y="f185"/>
                  </a:cubicBezTo>
                  <a:cubicBezTo>
                    <a:pt x="f186" y="f187"/>
                    <a:pt x="f188" y="f189"/>
                    <a:pt x="f190" y="f191"/>
                  </a:cubicBezTo>
                  <a:cubicBezTo>
                    <a:pt x="f192" y="f193"/>
                    <a:pt x="f126" y="f194"/>
                    <a:pt x="f195" y="f196"/>
                  </a:cubicBezTo>
                  <a:cubicBezTo>
                    <a:pt x="f118" y="f197"/>
                    <a:pt x="f118" y="f110"/>
                    <a:pt x="f198" y="f199"/>
                  </a:cubicBezTo>
                  <a:cubicBezTo>
                    <a:pt x="f200" y="f201"/>
                    <a:pt x="f202" y="f203"/>
                    <a:pt x="f204" y="f205"/>
                  </a:cubicBezTo>
                  <a:cubicBezTo>
                    <a:pt x="f206" y="f207"/>
                    <a:pt x="f208" y="f209"/>
                    <a:pt x="f210" y="f211"/>
                  </a:cubicBezTo>
                  <a:cubicBezTo>
                    <a:pt x="f212" y="f213"/>
                    <a:pt x="f214" y="f162"/>
                    <a:pt x="f215" y="f216"/>
                  </a:cubicBezTo>
                  <a:cubicBezTo>
                    <a:pt x="f215" y="f217"/>
                    <a:pt x="f218" y="f219"/>
                    <a:pt x="f220" y="f221"/>
                  </a:cubicBezTo>
                  <a:cubicBezTo>
                    <a:pt x="f222" y="f25"/>
                    <a:pt x="f222" y="f164"/>
                    <a:pt x="f223" y="f224"/>
                  </a:cubicBezTo>
                  <a:cubicBezTo>
                    <a:pt x="f225" y="f224"/>
                    <a:pt x="f225" y="f157"/>
                    <a:pt x="f144" y="f226"/>
                  </a:cubicBezTo>
                  <a:cubicBezTo>
                    <a:pt x="f227" y="f228"/>
                    <a:pt x="f227" y="f229"/>
                    <a:pt x="f18" y="f34"/>
                  </a:cubicBezTo>
                  <a:cubicBezTo>
                    <a:pt x="f71" y="f230"/>
                    <a:pt x="f231" y="f232"/>
                    <a:pt x="f233" y="f234"/>
                  </a:cubicBezTo>
                  <a:cubicBezTo>
                    <a:pt x="f235" y="f236"/>
                    <a:pt x="f237" y="f238"/>
                    <a:pt x="f114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199"/>
                    <a:pt x="f249" y="f250"/>
                  </a:cubicBezTo>
                  <a:cubicBezTo>
                    <a:pt x="f251" y="f252"/>
                    <a:pt x="f253" y="f22"/>
                    <a:pt x="f254" y="f255"/>
                  </a:cubicBezTo>
                  <a:cubicBezTo>
                    <a:pt x="f256" y="f257"/>
                    <a:pt x="f258" y="f259"/>
                    <a:pt x="f179" y="f260"/>
                  </a:cubicBezTo>
                  <a:cubicBezTo>
                    <a:pt x="f179" y="f63"/>
                    <a:pt x="f179" y="f261"/>
                    <a:pt x="f262" y="f263"/>
                  </a:cubicBezTo>
                  <a:cubicBezTo>
                    <a:pt x="f262" y="f264"/>
                    <a:pt x="f265" y="f266"/>
                    <a:pt x="f267" y="f268"/>
                  </a:cubicBezTo>
                  <a:cubicBezTo>
                    <a:pt x="f269" y="f270"/>
                    <a:pt x="f234" y="f270"/>
                    <a:pt x="f258" y="f271"/>
                  </a:cubicBezTo>
                  <a:cubicBezTo>
                    <a:pt x="f237" y="f272"/>
                    <a:pt x="f237" y="f273"/>
                    <a:pt x="f80" y="f60"/>
                  </a:cubicBezTo>
                  <a:cubicBezTo>
                    <a:pt x="f84" y="f26"/>
                    <a:pt x="f274" y="f275"/>
                    <a:pt x="f276" y="f277"/>
                  </a:cubicBezTo>
                  <a:cubicBezTo>
                    <a:pt x="f278" y="f279"/>
                    <a:pt x="f280" y="f281"/>
                    <a:pt x="f241" y="f282"/>
                  </a:cubicBezTo>
                  <a:cubicBezTo>
                    <a:pt x="f199" y="f283"/>
                    <a:pt x="f284" y="f285"/>
                    <a:pt x="f286" y="f287"/>
                  </a:cubicBezTo>
                  <a:cubicBezTo>
                    <a:pt x="f288" y="f287"/>
                    <a:pt x="f289" y="f287"/>
                    <a:pt x="f290" y="f287"/>
                  </a:cubicBezTo>
                  <a:cubicBezTo>
                    <a:pt x="f291" y="f287"/>
                    <a:pt x="f292" y="f287"/>
                    <a:pt x="f293" y="f287"/>
                  </a:cubicBezTo>
                  <a:cubicBezTo>
                    <a:pt x="f294" y="f287"/>
                    <a:pt x="f295" y="f283"/>
                    <a:pt x="f296" y="f182"/>
                  </a:cubicBezTo>
                  <a:cubicBezTo>
                    <a:pt x="f297" y="f240"/>
                    <a:pt x="f298" y="f299"/>
                    <a:pt x="f300" y="f218"/>
                  </a:cubicBezTo>
                  <a:cubicBezTo>
                    <a:pt x="f301" y="f158"/>
                    <a:pt x="f302" y="f58"/>
                    <a:pt x="f303" y="f304"/>
                  </a:cubicBezTo>
                  <a:cubicBezTo>
                    <a:pt x="f305" y="f306"/>
                    <a:pt x="f307" y="f308"/>
                    <a:pt x="f309" y="f310"/>
                  </a:cubicBezTo>
                  <a:cubicBezTo>
                    <a:pt x="f311" y="f138"/>
                    <a:pt x="f312" y="f313"/>
                    <a:pt x="f314" y="f315"/>
                  </a:cubicBezTo>
                  <a:cubicBezTo>
                    <a:pt x="f316" y="f317"/>
                    <a:pt x="f243" y="f318"/>
                    <a:pt x="f319" y="f147"/>
                  </a:cubicBezTo>
                  <a:cubicBezTo>
                    <a:pt x="f320" y="f170"/>
                    <a:pt x="f321" y="f322"/>
                    <a:pt x="f323" y="f324"/>
                  </a:cubicBezTo>
                  <a:cubicBezTo>
                    <a:pt x="f118" y="f325"/>
                    <a:pt x="f118" y="f326"/>
                    <a:pt x="f258" y="f327"/>
                  </a:cubicBezTo>
                  <a:cubicBezTo>
                    <a:pt x="f120" y="f327"/>
                    <a:pt x="f120" y="f328"/>
                    <a:pt x="f329" y="f330"/>
                  </a:cubicBezTo>
                  <a:cubicBezTo>
                    <a:pt x="f331" y="f332"/>
                    <a:pt x="f333" y="f155"/>
                    <a:pt x="f254" y="f334"/>
                  </a:cubicBezTo>
                  <a:cubicBezTo>
                    <a:pt x="f335" y="f336"/>
                    <a:pt x="f337" y="f338"/>
                    <a:pt x="f339" y="f46"/>
                  </a:cubicBezTo>
                  <a:cubicBezTo>
                    <a:pt x="f340" y="f341"/>
                    <a:pt x="f342" y="f46"/>
                    <a:pt x="f343" y="f338"/>
                  </a:cubicBezTo>
                  <a:cubicBezTo>
                    <a:pt x="f344" y="f345"/>
                    <a:pt x="f346" y="f347"/>
                    <a:pt x="f348" y="f349"/>
                  </a:cubicBezTo>
                  <a:cubicBezTo>
                    <a:pt x="f350" y="f351"/>
                    <a:pt x="f352" y="f353"/>
                    <a:pt x="f354" y="f355"/>
                  </a:cubicBezTo>
                  <a:cubicBezTo>
                    <a:pt x="f356" y="f10"/>
                    <a:pt x="f357" y="f358"/>
                    <a:pt x="f357" y="f158"/>
                  </a:cubicBezTo>
                  <a:cubicBezTo>
                    <a:pt x="f359" y="f360"/>
                    <a:pt x="f361" y="f362"/>
                    <a:pt x="f363" y="f364"/>
                  </a:cubicBezTo>
                  <a:cubicBezTo>
                    <a:pt x="f365" y="f366"/>
                    <a:pt x="f367" y="f251"/>
                    <a:pt x="f368" y="f241"/>
                  </a:cubicBezTo>
                  <a:cubicBezTo>
                    <a:pt x="f369" y="f370"/>
                    <a:pt x="f371" y="f372"/>
                    <a:pt x="f305" y="f199"/>
                  </a:cubicBezTo>
                  <a:cubicBezTo>
                    <a:pt x="f373" y="f199"/>
                    <a:pt x="f374" y="f375"/>
                    <a:pt x="f376" y="f377"/>
                  </a:cubicBezTo>
                  <a:cubicBezTo>
                    <a:pt x="f378" y="f379"/>
                    <a:pt x="f380" y="f235"/>
                    <a:pt x="f381" y="f382"/>
                  </a:cubicBezTo>
                  <a:cubicBezTo>
                    <a:pt x="f383" y="f261"/>
                    <a:pt x="f384" y="f385"/>
                    <a:pt x="f386" y="f164"/>
                  </a:cubicBezTo>
                  <a:cubicBezTo>
                    <a:pt x="f387" y="f388"/>
                    <a:pt x="f389" y="f390"/>
                    <a:pt x="f391" y="f35"/>
                  </a:cubicBezTo>
                  <a:cubicBezTo>
                    <a:pt x="f392" y="f317"/>
                    <a:pt x="f393" y="f394"/>
                    <a:pt x="f380" y="f395"/>
                  </a:cubicBezTo>
                  <a:cubicBezTo>
                    <a:pt x="f396" y="f397"/>
                    <a:pt x="f398" y="f399"/>
                    <a:pt x="f400" y="f401"/>
                  </a:cubicBezTo>
                  <a:cubicBezTo>
                    <a:pt x="f402" y="f403"/>
                    <a:pt x="f404" y="f405"/>
                    <a:pt x="f406" y="f111"/>
                  </a:cubicBezTo>
                  <a:cubicBezTo>
                    <a:pt x="f407" y="f408"/>
                    <a:pt x="f409" y="f410"/>
                    <a:pt x="f344" y="f410"/>
                  </a:cubicBezTo>
                  <a:cubicBezTo>
                    <a:pt x="f411" y="f410"/>
                    <a:pt x="f412" y="f413"/>
                    <a:pt x="f414" y="f415"/>
                  </a:cubicBezTo>
                  <a:cubicBezTo>
                    <a:pt x="f416" y="f415"/>
                    <a:pt x="f417" y="f103"/>
                    <a:pt x="f418" y="f97"/>
                  </a:cubicBezTo>
                  <a:cubicBezTo>
                    <a:pt x="f419" y="f420"/>
                    <a:pt x="f421" y="f420"/>
                    <a:pt x="f422" y="f410"/>
                  </a:cubicBezTo>
                  <a:cubicBezTo>
                    <a:pt x="f423" y="f424"/>
                    <a:pt x="f425" y="f105"/>
                    <a:pt x="f426" y="f415"/>
                  </a:cubicBezTo>
                  <a:cubicBezTo>
                    <a:pt x="f427" y="f103"/>
                    <a:pt x="f342" y="f97"/>
                    <a:pt x="f428" y="f420"/>
                  </a:cubicBezTo>
                  <a:cubicBezTo>
                    <a:pt x="f429" y="f430"/>
                    <a:pt x="f431" y="f432"/>
                    <a:pt x="f433" y="f434"/>
                  </a:cubicBezTo>
                  <a:cubicBezTo>
                    <a:pt x="f435" y="f436"/>
                    <a:pt x="f437" y="f438"/>
                    <a:pt x="f369" y="f439"/>
                  </a:cubicBezTo>
                  <a:cubicBezTo>
                    <a:pt x="f440" y="f441"/>
                    <a:pt x="f365" y="f442"/>
                    <a:pt x="f443" y="f444"/>
                  </a:cubicBezTo>
                  <a:cubicBezTo>
                    <a:pt x="f445" y="f85"/>
                    <a:pt x="f300" y="f446"/>
                    <a:pt x="f447" y="f448"/>
                  </a:cubicBezTo>
                  <a:cubicBezTo>
                    <a:pt x="f302" y="f449"/>
                    <a:pt x="f354" y="f450"/>
                    <a:pt x="f451" y="f452"/>
                  </a:cubicBezTo>
                  <a:cubicBezTo>
                    <a:pt x="f392" y="f453"/>
                    <a:pt x="f454" y="f455"/>
                    <a:pt x="f456" y="f457"/>
                  </a:cubicBezTo>
                  <a:cubicBezTo>
                    <a:pt x="f458" y="f459"/>
                    <a:pt x="f460" y="f457"/>
                    <a:pt x="f458" y="f461"/>
                  </a:cubicBez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70" y="f471"/>
                    <a:pt x="f472" y="f473"/>
                  </a:cubicBezTo>
                  <a:cubicBezTo>
                    <a:pt x="f359" y="f474"/>
                    <a:pt x="f475" y="f476"/>
                    <a:pt x="f477" y="f478"/>
                  </a:cubicBezTo>
                  <a:cubicBezTo>
                    <a:pt x="f479" y="f480"/>
                    <a:pt x="f481" y="f482"/>
                    <a:pt x="f483" y="f341"/>
                  </a:cubicBezTo>
                  <a:cubicBezTo>
                    <a:pt x="f484" y="f485"/>
                    <a:pt x="f486" y="f140"/>
                    <a:pt x="f487" y="f390"/>
                  </a:cubicBezTo>
                  <a:cubicBezTo>
                    <a:pt x="f488" y="f489"/>
                    <a:pt x="f490" y="f491"/>
                    <a:pt x="f492" y="f493"/>
                  </a:cubicBezTo>
                  <a:cubicBezTo>
                    <a:pt x="f494" y="f495"/>
                    <a:pt x="f496" y="f497"/>
                    <a:pt x="f498" y="f499"/>
                  </a:cubicBezTo>
                  <a:cubicBezTo>
                    <a:pt x="f500" y="f501"/>
                    <a:pt x="f502" y="f503"/>
                    <a:pt x="f502" y="f504"/>
                  </a:cubicBezTo>
                  <a:cubicBezTo>
                    <a:pt x="f505" y="f506"/>
                    <a:pt x="f507" y="f508"/>
                    <a:pt x="f509" y="f504"/>
                  </a:cubicBezTo>
                  <a:cubicBezTo>
                    <a:pt x="f510" y="f511"/>
                    <a:pt x="f512" y="f513"/>
                    <a:pt x="f514" y="f515"/>
                  </a:cubicBezTo>
                  <a:cubicBezTo>
                    <a:pt x="f516" y="f517"/>
                    <a:pt x="f518" y="f474"/>
                    <a:pt x="f519" y="f520"/>
                  </a:cubicBezTo>
                  <a:cubicBezTo>
                    <a:pt x="f521" y="f85"/>
                    <a:pt x="f458" y="f522"/>
                    <a:pt x="f458" y="f523"/>
                  </a:cubicBezTo>
                  <a:cubicBezTo>
                    <a:pt x="f524" y="f525"/>
                    <a:pt x="f526" y="f527"/>
                    <a:pt x="f389" y="f528"/>
                  </a:cubicBezTo>
                  <a:cubicBezTo>
                    <a:pt x="f529" y="f530"/>
                    <a:pt x="f531" y="f532"/>
                    <a:pt x="f533" y="f70"/>
                  </a:cubicBezTo>
                  <a:cubicBezTo>
                    <a:pt x="f534" y="f535"/>
                    <a:pt x="f536" y="f537"/>
                    <a:pt x="f538" y="f469"/>
                  </a:cubicBezTo>
                  <a:cubicBezTo>
                    <a:pt x="f539" y="f540"/>
                    <a:pt x="f541" y="f542"/>
                    <a:pt x="f543" y="f544"/>
                  </a:cubicBezTo>
                  <a:cubicBezTo>
                    <a:pt x="f545" y="f95"/>
                    <a:pt x="f5" y="f546"/>
                    <a:pt x="f545" y="f547"/>
                  </a:cubicBezTo>
                  <a:cubicBezTo>
                    <a:pt x="f548" y="f549"/>
                    <a:pt x="f550" y="f347"/>
                    <a:pt x="f551" y="f552"/>
                  </a:cubicBezTo>
                  <a:cubicBezTo>
                    <a:pt x="f553" y="f554"/>
                    <a:pt x="f555" y="f556"/>
                    <a:pt x="f490" y="f44"/>
                  </a:cubicBezTo>
                  <a:cubicBezTo>
                    <a:pt x="f557" y="f334"/>
                    <a:pt x="f558" y="f142"/>
                    <a:pt x="f559" y="f560"/>
                  </a:cubicBezTo>
                  <a:cubicBezTo>
                    <a:pt x="f561" y="f27"/>
                    <a:pt x="f553" y="f167"/>
                    <a:pt x="f562" y="f37"/>
                  </a:cubicBezTo>
                  <a:cubicBezTo>
                    <a:pt x="f563" y="f564"/>
                    <a:pt x="f496" y="f565"/>
                    <a:pt x="f566" y="f567"/>
                  </a:cubicBezTo>
                  <a:cubicBezTo>
                    <a:pt x="f568" y="f569"/>
                    <a:pt x="f510" y="f570"/>
                    <a:pt x="f571" y="f572"/>
                  </a:cubicBezTo>
                  <a:cubicBezTo>
                    <a:pt x="f573" y="f574"/>
                    <a:pt x="f575" y="f182"/>
                    <a:pt x="f576" y="f286"/>
                  </a:cubicBezTo>
                  <a:cubicBezTo>
                    <a:pt x="f577" y="f578"/>
                    <a:pt x="f579" y="f580"/>
                    <a:pt x="f581" y="f189"/>
                  </a:cubicBezTo>
                  <a:cubicBezTo>
                    <a:pt x="f582" y="f583"/>
                    <a:pt x="f584" y="f585"/>
                    <a:pt x="f518" y="f586"/>
                  </a:cubicBezTo>
                  <a:cubicBezTo>
                    <a:pt x="f575" y="f587"/>
                    <a:pt x="f588" y="f426"/>
                    <a:pt x="f589" y="f590"/>
                  </a:cubicBezTo>
                  <a:cubicBezTo>
                    <a:pt x="f591" y="f592"/>
                    <a:pt x="f593" y="f594"/>
                    <a:pt x="f595" y="f596"/>
                  </a:cubicBezTo>
                  <a:cubicBezTo>
                    <a:pt x="f597" y="f598"/>
                    <a:pt x="f599" y="f356"/>
                    <a:pt x="f600" y="f601"/>
                  </a:cubicBezTo>
                  <a:cubicBezTo>
                    <a:pt x="f571" y="f602"/>
                    <a:pt x="f600" y="f603"/>
                    <a:pt x="f604" y="f605"/>
                  </a:cubicBezTo>
                  <a:cubicBezTo>
                    <a:pt x="f606" y="f607"/>
                    <a:pt x="f608" y="f460"/>
                    <a:pt x="f609" y="f610"/>
                  </a:cubicBezTo>
                  <a:cubicBezTo>
                    <a:pt x="f611" y="f612"/>
                    <a:pt x="f613" y="f568"/>
                    <a:pt x="f487" y="f614"/>
                  </a:cubicBezTo>
                  <a:cubicBezTo>
                    <a:pt x="f615" y="f616"/>
                    <a:pt x="f617" y="f618"/>
                    <a:pt x="f619" y="f494"/>
                  </a:cubicBezTo>
                  <a:cubicBezTo>
                    <a:pt x="f620" y="f621"/>
                    <a:pt x="f302" y="f621"/>
                    <a:pt x="f447" y="f494"/>
                  </a:cubicBezTo>
                  <a:cubicBezTo>
                    <a:pt x="f622" y="f623"/>
                    <a:pt x="f624" y="f5"/>
                    <a:pt x="f625" y="f545"/>
                  </a:cubicBezTo>
                  <a:cubicBezTo>
                    <a:pt x="f626" y="f627"/>
                    <a:pt x="f628" y="f629"/>
                    <a:pt x="f630" y="f496"/>
                  </a:cubicBezTo>
                  <a:cubicBezTo>
                    <a:pt x="f323" y="f492"/>
                    <a:pt x="f198" y="f492"/>
                    <a:pt x="f262" y="f631"/>
                  </a:cubicBezTo>
                  <a:cubicBezTo>
                    <a:pt x="f632" y="f633"/>
                    <a:pt x="f141" y="f634"/>
                    <a:pt x="f635" y="f636"/>
                  </a:cubicBezTo>
                  <a:cubicBezTo>
                    <a:pt x="f637" y="f638"/>
                    <a:pt x="f639" y="f563"/>
                    <a:pt x="f640" y="f641"/>
                  </a:cubicBezTo>
                  <a:cubicBezTo>
                    <a:pt x="f642" y="f643"/>
                    <a:pt x="f143" y="f644"/>
                    <a:pt x="f645" y="f646"/>
                  </a:cubicBezTo>
                  <a:cubicBezTo>
                    <a:pt x="f322" y="f647"/>
                    <a:pt x="f648" y="f649"/>
                    <a:pt x="f650" y="f651"/>
                  </a:cubicBezTo>
                  <a:cubicBezTo>
                    <a:pt x="f652" y="f380"/>
                    <a:pt x="f653" y="f654"/>
                    <a:pt x="f655" y="f656"/>
                  </a:cubicBezTo>
                  <a:cubicBezTo>
                    <a:pt x="f657" y="f658"/>
                    <a:pt x="f650" y="f303"/>
                    <a:pt x="f659" y="f594"/>
                  </a:cubicBezTo>
                  <a:cubicBezTo>
                    <a:pt x="f660" y="f309"/>
                    <a:pt x="f324" y="f371"/>
                    <a:pt x="f10" y="f307"/>
                  </a:cubicBezTo>
                  <a:cubicBezTo>
                    <a:pt x="f661" y="f298"/>
                    <a:pt x="f177" y="f662"/>
                    <a:pt x="f663" y="f664"/>
                  </a:cubicBezTo>
                  <a:cubicBezTo>
                    <a:pt x="f665" y="f666"/>
                    <a:pt x="f667" y="f668"/>
                    <a:pt x="f156" y="f669"/>
                  </a:cubicBezTo>
                  <a:cubicBezTo>
                    <a:pt x="f670" y="f671"/>
                    <a:pt x="f672" y="f673"/>
                    <a:pt x="f75" y="f674"/>
                  </a:cubicBezTo>
                  <a:cubicBezTo>
                    <a:pt x="f632" y="f675"/>
                    <a:pt x="f676" y="f677"/>
                    <a:pt x="f320" y="f678"/>
                  </a:cubicBezTo>
                  <a:cubicBezTo>
                    <a:pt x="f252" y="f679"/>
                    <a:pt x="f288" y="f623"/>
                    <a:pt x="f680" y="f681"/>
                  </a:cubicBezTo>
                  <a:cubicBezTo>
                    <a:pt x="f682" y="f683"/>
                    <a:pt x="f684" y="f685"/>
                    <a:pt x="f686" y="f638"/>
                  </a:cubicBezTo>
                  <a:cubicBezTo>
                    <a:pt x="f687" y="f688"/>
                    <a:pt x="f689" y="f690"/>
                    <a:pt x="f601" y="f608"/>
                  </a:cubicBezTo>
                  <a:cubicBezTo>
                    <a:pt x="f691" y="f692"/>
                    <a:pt x="f693" y="f694"/>
                    <a:pt x="f695" y="f696"/>
                  </a:cubicBezTo>
                  <a:cubicBezTo>
                    <a:pt x="f697" y="f644"/>
                    <a:pt x="f698" y="f699"/>
                    <a:pt x="f700" y="f701"/>
                  </a:cubicBezTo>
                  <a:cubicBezTo>
                    <a:pt x="f702" y="f454"/>
                    <a:pt x="f703" y="f704"/>
                    <a:pt x="f705" y="f706"/>
                  </a:cubicBezTo>
                  <a:cubicBezTo>
                    <a:pt x="f707" y="f440"/>
                    <a:pt x="f708" y="f709"/>
                    <a:pt x="f710" y="f711"/>
                  </a:cubicBezTo>
                  <a:cubicBezTo>
                    <a:pt x="f712" y="f422"/>
                    <a:pt x="f713" y="f714"/>
                    <a:pt x="f715" y="f716"/>
                  </a:cubicBezTo>
                  <a:cubicBezTo>
                    <a:pt x="f717" y="f586"/>
                    <a:pt x="f718" y="f719"/>
                    <a:pt x="f720" y="f185"/>
                  </a:cubicBezTo>
                  <a:cubicBezTo>
                    <a:pt x="f721" y="f337"/>
                    <a:pt x="f722" y="f723"/>
                    <a:pt x="f724" y="f725"/>
                  </a:cubicBezTo>
                  <a:cubicBezTo>
                    <a:pt x="f339" y="f726"/>
                    <a:pt x="f201" y="f727"/>
                    <a:pt x="f329" y="f728"/>
                  </a:cubicBezTo>
                  <a:cubicBezTo>
                    <a:pt x="f729" y="f730"/>
                    <a:pt x="f19" y="f731"/>
                    <a:pt x="f635" y="f732"/>
                  </a:cubicBezTo>
                  <a:cubicBezTo>
                    <a:pt x="f733" y="f11"/>
                    <a:pt x="f734" y="f735"/>
                    <a:pt x="f10" y="f736"/>
                  </a:cubicBezTo>
                  <a:cubicBezTo>
                    <a:pt x="f324" y="f737"/>
                    <a:pt x="f10" y="f738"/>
                    <a:pt x="f8" y="f402"/>
                  </a:cubicBezTo>
                  <a:cubicBezTo>
                    <a:pt x="f739" y="f368"/>
                    <a:pt x="f739" y="f686"/>
                    <a:pt x="f8" y="f9"/>
                  </a:cubicBezTo>
                  <a:close/>
                </a:path>
              </a:pathLst>
            </a:custGeom>
            <a:solidFill>
              <a:srgbClr val="AD7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9E93902A-0B70-F1C3-0CBE-FEC40D921EE2}"/>
                </a:ext>
              </a:extLst>
            </p:cNvPr>
            <p:cNvSpPr/>
            <p:nvPr/>
          </p:nvSpPr>
          <p:spPr>
            <a:xfrm>
              <a:off x="2741608" y="4160840"/>
              <a:ext cx="620713" cy="6254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90"/>
                <a:gd name="f7" fmla="val 1000"/>
                <a:gd name="f8" fmla="val 194"/>
                <a:gd name="f9" fmla="val 969"/>
                <a:gd name="f10" fmla="val 185"/>
                <a:gd name="f11" fmla="val 177"/>
                <a:gd name="f12" fmla="val 962"/>
                <a:gd name="f13" fmla="val 168"/>
                <a:gd name="f14" fmla="val 965"/>
                <a:gd name="f15" fmla="val 167"/>
                <a:gd name="f16" fmla="val 971"/>
                <a:gd name="f17" fmla="val 175"/>
                <a:gd name="f18" fmla="val 966"/>
                <a:gd name="f19" fmla="val 972"/>
                <a:gd name="f20" fmla="val 163"/>
                <a:gd name="f21" fmla="val 150"/>
                <a:gd name="f22" fmla="val 976"/>
                <a:gd name="f23" fmla="val 139"/>
                <a:gd name="f24" fmla="val 968"/>
                <a:gd name="f25" fmla="val 138"/>
                <a:gd name="f26" fmla="val 140"/>
                <a:gd name="f27" fmla="val 964"/>
                <a:gd name="f28" fmla="val 967"/>
                <a:gd name="f29" fmla="val 141"/>
                <a:gd name="f30" fmla="val 144"/>
                <a:gd name="f31" fmla="val 142"/>
                <a:gd name="f32" fmla="val 137"/>
                <a:gd name="f33" fmla="val 963"/>
                <a:gd name="f34" fmla="val 132"/>
                <a:gd name="f35" fmla="val 127"/>
                <a:gd name="f36" fmla="val 122"/>
                <a:gd name="f37" fmla="val 115"/>
                <a:gd name="f38" fmla="val 970"/>
                <a:gd name="f39" fmla="val 111"/>
                <a:gd name="f40" fmla="val 109"/>
                <a:gd name="f41" fmla="val 954"/>
                <a:gd name="f42" fmla="val 99"/>
                <a:gd name="f43" fmla="val 956"/>
                <a:gd name="f44" fmla="val 92"/>
                <a:gd name="f45" fmla="val 952"/>
                <a:gd name="f46" fmla="val 84"/>
                <a:gd name="f47" fmla="val 948"/>
                <a:gd name="f48" fmla="val 75"/>
                <a:gd name="f49" fmla="val 945"/>
                <a:gd name="f50" fmla="val 66"/>
                <a:gd name="f51" fmla="val 942"/>
                <a:gd name="f52" fmla="val 61"/>
                <a:gd name="f53" fmla="val 939"/>
                <a:gd name="f54" fmla="val 53"/>
                <a:gd name="f55" fmla="val 937"/>
                <a:gd name="f56" fmla="val 56"/>
                <a:gd name="f57" fmla="val 930"/>
                <a:gd name="f58" fmla="val 59"/>
                <a:gd name="f59" fmla="val 922"/>
                <a:gd name="f60" fmla="val 926"/>
                <a:gd name="f61" fmla="val 71"/>
                <a:gd name="f62" fmla="val 928"/>
                <a:gd name="f63" fmla="val 98"/>
                <a:gd name="f64" fmla="val 125"/>
                <a:gd name="f65" fmla="val 152"/>
                <a:gd name="f66" fmla="val 154"/>
                <a:gd name="f67" fmla="val 953"/>
                <a:gd name="f68" fmla="val 153"/>
                <a:gd name="f69" fmla="val 949"/>
                <a:gd name="f70" fmla="val 951"/>
                <a:gd name="f71" fmla="val 151"/>
                <a:gd name="f72" fmla="val 100"/>
                <a:gd name="f73" fmla="val 935"/>
                <a:gd name="f74" fmla="val 72"/>
                <a:gd name="f75" fmla="val 927"/>
                <a:gd name="f76" fmla="val 929"/>
                <a:gd name="f77" fmla="val 73"/>
                <a:gd name="f78" fmla="val 67"/>
                <a:gd name="f79" fmla="val 924"/>
                <a:gd name="f80" fmla="val 58"/>
                <a:gd name="f81" fmla="val 921"/>
                <a:gd name="f82" fmla="val 60"/>
                <a:gd name="f83" fmla="val 914"/>
                <a:gd name="f84" fmla="val 63"/>
                <a:gd name="f85" fmla="val 905"/>
                <a:gd name="f86" fmla="val 908"/>
                <a:gd name="f87" fmla="val 79"/>
                <a:gd name="f88" fmla="val 911"/>
                <a:gd name="f89" fmla="val 106"/>
                <a:gd name="f90" fmla="val 134"/>
                <a:gd name="f91" fmla="val 936"/>
                <a:gd name="f92" fmla="val 83"/>
                <a:gd name="f93" fmla="val 909"/>
                <a:gd name="f94" fmla="val 43"/>
                <a:gd name="f95" fmla="val 896"/>
                <a:gd name="f96" fmla="val 34"/>
                <a:gd name="f97" fmla="val 892"/>
                <a:gd name="f98" fmla="val 17"/>
                <a:gd name="f99" fmla="val 888"/>
                <a:gd name="f100" fmla="val 21"/>
                <a:gd name="f101" fmla="val 878"/>
                <a:gd name="f102" fmla="val 25"/>
                <a:gd name="f103" fmla="val 866"/>
                <a:gd name="f104" fmla="val 40"/>
                <a:gd name="f105" fmla="val 875"/>
                <a:gd name="f106" fmla="val 49"/>
                <a:gd name="f107" fmla="val 879"/>
                <a:gd name="f108" fmla="val 90"/>
                <a:gd name="f109" fmla="val 897"/>
                <a:gd name="f110" fmla="val 178"/>
                <a:gd name="f111" fmla="val 920"/>
                <a:gd name="f112" fmla="val 162"/>
                <a:gd name="f113" fmla="val 907"/>
                <a:gd name="f114" fmla="val 124"/>
                <a:gd name="f115" fmla="val 901"/>
                <a:gd name="f116" fmla="val 89"/>
                <a:gd name="f117" fmla="val 891"/>
                <a:gd name="f118" fmla="val 55"/>
                <a:gd name="f119" fmla="val 874"/>
                <a:gd name="f120" fmla="val 20"/>
                <a:gd name="f121" fmla="val 862"/>
                <a:gd name="f122" fmla="val 12"/>
                <a:gd name="f123" fmla="val 859"/>
                <a:gd name="f124" fmla="val 855"/>
                <a:gd name="f125" fmla="val 5"/>
                <a:gd name="f126" fmla="val 845"/>
                <a:gd name="f127" fmla="val 10"/>
                <a:gd name="f128" fmla="val 835"/>
                <a:gd name="f129" fmla="val 841"/>
                <a:gd name="f130" fmla="val 30"/>
                <a:gd name="f131" fmla="val 74"/>
                <a:gd name="f132" fmla="val 867"/>
                <a:gd name="f133" fmla="val 120"/>
                <a:gd name="f134" fmla="val 883"/>
                <a:gd name="f135" fmla="val 176"/>
                <a:gd name="f136" fmla="val 898"/>
                <a:gd name="f137" fmla="val 183"/>
                <a:gd name="f138" fmla="val 900"/>
                <a:gd name="f139" fmla="val 192"/>
                <a:gd name="f140" fmla="val 157"/>
                <a:gd name="f141" fmla="val 123"/>
                <a:gd name="f142" fmla="val 876"/>
                <a:gd name="f143" fmla="val 88"/>
                <a:gd name="f144" fmla="val 864"/>
                <a:gd name="f145" fmla="val 861"/>
                <a:gd name="f146" fmla="val 70"/>
                <a:gd name="f147" fmla="val 858"/>
                <a:gd name="f148" fmla="val 853"/>
                <a:gd name="f149" fmla="val 851"/>
                <a:gd name="f150" fmla="val 50"/>
                <a:gd name="f151" fmla="val 848"/>
                <a:gd name="f152" fmla="val 52"/>
                <a:gd name="f153" fmla="val 842"/>
                <a:gd name="f154" fmla="val 54"/>
                <a:gd name="f155" fmla="val 836"/>
                <a:gd name="f156" fmla="val 838"/>
                <a:gd name="f157" fmla="val 843"/>
                <a:gd name="f158" fmla="val 849"/>
                <a:gd name="f159" fmla="val 116"/>
                <a:gd name="f160" fmla="val 147"/>
                <a:gd name="f161" fmla="val 868"/>
                <a:gd name="f162" fmla="val 873"/>
                <a:gd name="f163" fmla="val 211"/>
                <a:gd name="f164" fmla="val 882"/>
                <a:gd name="f165" fmla="val 181"/>
                <a:gd name="f166" fmla="val 865"/>
                <a:gd name="f167" fmla="val 104"/>
                <a:gd name="f168" fmla="val 107"/>
                <a:gd name="f169" fmla="val 839"/>
                <a:gd name="f170" fmla="val 110"/>
                <a:gd name="f171" fmla="val 829"/>
                <a:gd name="f172" fmla="val 121"/>
                <a:gd name="f173" fmla="val 128"/>
                <a:gd name="f174" fmla="val 837"/>
                <a:gd name="f175" fmla="val 844"/>
                <a:gd name="f176" fmla="val 173"/>
                <a:gd name="f177" fmla="val 852"/>
                <a:gd name="f178" fmla="val 196"/>
                <a:gd name="f179" fmla="val 860"/>
                <a:gd name="f180" fmla="val 213"/>
                <a:gd name="f181" fmla="val 228"/>
                <a:gd name="f182" fmla="val 244"/>
                <a:gd name="f183" fmla="val 294"/>
                <a:gd name="f184" fmla="val 802"/>
                <a:gd name="f185" fmla="val 354"/>
                <a:gd name="f186" fmla="val 767"/>
                <a:gd name="f187" fmla="val 416"/>
                <a:gd name="f188" fmla="val 736"/>
                <a:gd name="f189" fmla="val 435"/>
                <a:gd name="f190" fmla="val 726"/>
                <a:gd name="f191" fmla="val 451"/>
                <a:gd name="f192" fmla="val 714"/>
                <a:gd name="f193" fmla="val 462"/>
                <a:gd name="f194" fmla="val 696"/>
                <a:gd name="f195" fmla="val 474"/>
                <a:gd name="f196" fmla="val 677"/>
                <a:gd name="f197" fmla="val 488"/>
                <a:gd name="f198" fmla="val 660"/>
                <a:gd name="f199" fmla="val 506"/>
                <a:gd name="f200" fmla="val 648"/>
                <a:gd name="f201" fmla="val 537"/>
                <a:gd name="f202" fmla="val 627"/>
                <a:gd name="f203" fmla="val 555"/>
                <a:gd name="f204" fmla="val 596"/>
                <a:gd name="f205" fmla="val 578"/>
                <a:gd name="f206" fmla="val 568"/>
                <a:gd name="f207" fmla="val 584"/>
                <a:gd name="f208" fmla="val 561"/>
                <a:gd name="f209" fmla="val 582"/>
                <a:gd name="f210" fmla="val 552"/>
                <a:gd name="f211" fmla="val 585"/>
                <a:gd name="f212" fmla="val 544"/>
                <a:gd name="f213" fmla="val 622"/>
                <a:gd name="f214" fmla="val 443"/>
                <a:gd name="f215" fmla="val 591"/>
                <a:gd name="f216" fmla="val 351"/>
                <a:gd name="f217" fmla="val 260"/>
                <a:gd name="f218" fmla="val 530"/>
                <a:gd name="f219" fmla="val 501"/>
                <a:gd name="f220" fmla="val 165"/>
                <a:gd name="f221" fmla="val 487"/>
                <a:gd name="f222" fmla="val 112"/>
                <a:gd name="f223" fmla="val 482"/>
                <a:gd name="f224" fmla="val 95"/>
                <a:gd name="f225" fmla="val 472"/>
                <a:gd name="f226" fmla="val 78"/>
                <a:gd name="f227" fmla="val 483"/>
                <a:gd name="f228" fmla="val 492"/>
                <a:gd name="f229" fmla="val 496"/>
                <a:gd name="f230" fmla="val 500"/>
                <a:gd name="f231" fmla="val 536"/>
                <a:gd name="f232" fmla="val 118"/>
                <a:gd name="f233" fmla="val 598"/>
                <a:gd name="f234" fmla="val 230"/>
                <a:gd name="f235" fmla="val 634"/>
                <a:gd name="f236" fmla="val 300"/>
                <a:gd name="f237" fmla="val 663"/>
                <a:gd name="f238" fmla="val 374"/>
                <a:gd name="f239" fmla="val 683"/>
                <a:gd name="f240" fmla="val 695"/>
                <a:gd name="f241" fmla="val 705"/>
                <a:gd name="f242" fmla="val 542"/>
                <a:gd name="f243" fmla="val 707"/>
                <a:gd name="f244" fmla="val 588"/>
                <a:gd name="f245" fmla="val 602"/>
                <a:gd name="f246" fmla="val 710"/>
                <a:gd name="f247" fmla="val 616"/>
                <a:gd name="f248" fmla="val 715"/>
                <a:gd name="f249" fmla="val 630"/>
                <a:gd name="f250" fmla="val 725"/>
                <a:gd name="f251" fmla="val 594"/>
                <a:gd name="f252" fmla="val 557"/>
                <a:gd name="f253" fmla="val 722"/>
                <a:gd name="f254" fmla="val 521"/>
                <a:gd name="f255" fmla="val 717"/>
                <a:gd name="f256" fmla="val 470"/>
                <a:gd name="f257" fmla="val 420"/>
                <a:gd name="f258" fmla="val 691"/>
                <a:gd name="f259" fmla="val 371"/>
                <a:gd name="f260" fmla="val 671"/>
                <a:gd name="f261" fmla="val 311"/>
                <a:gd name="f262" fmla="val 650"/>
                <a:gd name="f263" fmla="val 251"/>
                <a:gd name="f264" fmla="val 618"/>
                <a:gd name="f265" fmla="val 592"/>
                <a:gd name="f266" fmla="val 103"/>
                <a:gd name="f267" fmla="val 538"/>
                <a:gd name="f268" fmla="val 541"/>
                <a:gd name="f269" fmla="val 47"/>
                <a:gd name="f270" fmla="val 548"/>
                <a:gd name="f271" fmla="val 45"/>
                <a:gd name="f272" fmla="val 574"/>
                <a:gd name="f273" fmla="val 38"/>
                <a:gd name="f274" fmla="val 601"/>
                <a:gd name="f275" fmla="val 31"/>
                <a:gd name="f276" fmla="val 626"/>
                <a:gd name="f277" fmla="val 637"/>
                <a:gd name="f278" fmla="val 15"/>
                <a:gd name="f279" fmla="val 649"/>
                <a:gd name="f280" fmla="val 669"/>
                <a:gd name="f281" fmla="val 676"/>
                <a:gd name="f282" fmla="val 2"/>
                <a:gd name="f283" fmla="val 682"/>
                <a:gd name="f284" fmla="val 746"/>
                <a:gd name="f285" fmla="val 87"/>
                <a:gd name="f286" fmla="val 803"/>
                <a:gd name="f287" fmla="val 256"/>
                <a:gd name="f288" fmla="val 902"/>
                <a:gd name="f289" fmla="val 344"/>
                <a:gd name="f290" fmla="val 925"/>
                <a:gd name="f291" fmla="val 389"/>
                <a:gd name="f292" fmla="val 946"/>
                <a:gd name="f293" fmla="val 432"/>
                <a:gd name="f294" fmla="val 476"/>
                <a:gd name="f295" fmla="val 978"/>
                <a:gd name="f296" fmla="val 522"/>
                <a:gd name="f297" fmla="val 566"/>
                <a:gd name="f298" fmla="val 617"/>
                <a:gd name="f299" fmla="val 642"/>
                <a:gd name="f300" fmla="val 913"/>
                <a:gd name="f301" fmla="val 903"/>
                <a:gd name="f302" fmla="val 647"/>
                <a:gd name="f303" fmla="val 641"/>
                <a:gd name="f304" fmla="val 636"/>
                <a:gd name="f305" fmla="val 828"/>
                <a:gd name="f306" fmla="val 818"/>
                <a:gd name="f307" fmla="val 633"/>
                <a:gd name="f308" fmla="val 808"/>
                <a:gd name="f309" fmla="val 629"/>
                <a:gd name="f310" fmla="val 804"/>
                <a:gd name="f311" fmla="val 628"/>
                <a:gd name="f312" fmla="val 631"/>
                <a:gd name="f313" fmla="val 790"/>
                <a:gd name="f314" fmla="val 639"/>
                <a:gd name="f315" fmla="val 638"/>
                <a:gd name="f316" fmla="val 789"/>
                <a:gd name="f317" fmla="val 623"/>
                <a:gd name="f318" fmla="val 771"/>
                <a:gd name="f319" fmla="val 744"/>
                <a:gd name="f320" fmla="val 644"/>
                <a:gd name="f321" fmla="val 724"/>
                <a:gd name="f322" fmla="val 657"/>
                <a:gd name="f323" fmla="val 664"/>
                <a:gd name="f324" fmla="val 651"/>
                <a:gd name="f325" fmla="val 712"/>
                <a:gd name="f326" fmla="val 704"/>
                <a:gd name="f327" fmla="val 668"/>
                <a:gd name="f328" fmla="val 674"/>
                <a:gd name="f329" fmla="val 750"/>
                <a:gd name="f330" fmla="val 611"/>
                <a:gd name="f331" fmla="val 797"/>
                <a:gd name="f332" fmla="val 576"/>
                <a:gd name="f333" fmla="val 889"/>
                <a:gd name="f334" fmla="val 412"/>
                <a:gd name="f335" fmla="val 950"/>
                <a:gd name="f336" fmla="val 345"/>
                <a:gd name="f337" fmla="val 322"/>
                <a:gd name="f338" fmla="val 299"/>
                <a:gd name="f339" fmla="val 276"/>
                <a:gd name="f340" fmla="val 282"/>
                <a:gd name="f341" fmla="val 283"/>
                <a:gd name="f342" fmla="val 258"/>
                <a:gd name="f343" fmla="val 252"/>
                <a:gd name="f344" fmla="val 991"/>
                <a:gd name="f345" fmla="val 235"/>
                <a:gd name="f346" fmla="val 999"/>
                <a:gd name="f347" fmla="val 225"/>
                <a:gd name="f348" fmla="val 219"/>
                <a:gd name="f349" fmla="val 209"/>
                <a:gd name="f350" fmla="val 992"/>
                <a:gd name="f351" fmla="val 199"/>
                <a:gd name="f352" fmla="val 985"/>
                <a:gd name="f353" fmla="val 195"/>
                <a:gd name="f354" fmla="val 202"/>
                <a:gd name="f355" fmla="val 197"/>
                <a:gd name="f356" fmla="val 204"/>
                <a:gd name="f357" fmla="val 947"/>
                <a:gd name="f358" fmla="+- 0 0 -90"/>
                <a:gd name="f359" fmla="*/ f3 1 990"/>
                <a:gd name="f360" fmla="*/ f4 1 1000"/>
                <a:gd name="f361" fmla="val f5"/>
                <a:gd name="f362" fmla="val f6"/>
                <a:gd name="f363" fmla="val f7"/>
                <a:gd name="f364" fmla="*/ f358 f0 1"/>
                <a:gd name="f365" fmla="+- f363 0 f361"/>
                <a:gd name="f366" fmla="+- f362 0 f361"/>
                <a:gd name="f367" fmla="*/ f364 1 f2"/>
                <a:gd name="f368" fmla="*/ f366 1 990"/>
                <a:gd name="f369" fmla="*/ f365 1 1000"/>
                <a:gd name="f370" fmla="*/ 168 f366 1"/>
                <a:gd name="f371" fmla="*/ 965 f365 1"/>
                <a:gd name="f372" fmla="*/ 139 f366 1"/>
                <a:gd name="f373" fmla="*/ 968 f365 1"/>
                <a:gd name="f374" fmla="*/ 142 f366 1"/>
                <a:gd name="f375" fmla="*/ 967 f365 1"/>
                <a:gd name="f376" fmla="*/ 111 f366 1"/>
                <a:gd name="f377" fmla="*/ 964 f365 1"/>
                <a:gd name="f378" fmla="*/ 66 f366 1"/>
                <a:gd name="f379" fmla="*/ 942 f365 1"/>
                <a:gd name="f380" fmla="*/ 71 f366 1"/>
                <a:gd name="f381" fmla="*/ 928 f365 1"/>
                <a:gd name="f382" fmla="*/ 153 f366 1"/>
                <a:gd name="f383" fmla="*/ 951 f365 1"/>
                <a:gd name="f384" fmla="*/ 75 f366 1"/>
                <a:gd name="f385" fmla="*/ 60 f366 1"/>
                <a:gd name="f386" fmla="*/ 914 f365 1"/>
                <a:gd name="f387" fmla="*/ 163 f366 1"/>
                <a:gd name="f388" fmla="*/ 936 f365 1"/>
                <a:gd name="f389" fmla="*/ 21 f366 1"/>
                <a:gd name="f390" fmla="*/ 878 f365 1"/>
                <a:gd name="f391" fmla="*/ 178 f366 1"/>
                <a:gd name="f392" fmla="*/ 920 f365 1"/>
                <a:gd name="f393" fmla="*/ 20 f366 1"/>
                <a:gd name="f394" fmla="*/ 862 f365 1"/>
                <a:gd name="f395" fmla="*/ 30 f366 1"/>
                <a:gd name="f396" fmla="*/ 845 f365 1"/>
                <a:gd name="f397" fmla="*/ 192 f366 1"/>
                <a:gd name="f398" fmla="*/ 898 f365 1"/>
                <a:gd name="f399" fmla="*/ 61 f366 1"/>
                <a:gd name="f400" fmla="*/ 853 f365 1"/>
                <a:gd name="f401" fmla="*/ 67 f366 1"/>
                <a:gd name="f402" fmla="*/ 838 f365 1"/>
                <a:gd name="f403" fmla="*/ 211 f366 1"/>
                <a:gd name="f404" fmla="*/ 882 f365 1"/>
                <a:gd name="f405" fmla="*/ 107 f366 1"/>
                <a:gd name="f406" fmla="*/ 839 f365 1"/>
                <a:gd name="f407" fmla="*/ 196 f366 1"/>
                <a:gd name="f408" fmla="*/ 860 f365 1"/>
                <a:gd name="f409" fmla="*/ 416 f366 1"/>
                <a:gd name="f410" fmla="*/ 736 f365 1"/>
                <a:gd name="f411" fmla="*/ 506 f366 1"/>
                <a:gd name="f412" fmla="*/ 648 f365 1"/>
                <a:gd name="f413" fmla="*/ 585 f366 1"/>
                <a:gd name="f414" fmla="*/ 544 f365 1"/>
                <a:gd name="f415" fmla="*/ 487 f366 1"/>
                <a:gd name="f416" fmla="*/ 112 f365 1"/>
                <a:gd name="f417" fmla="*/ 500 f366 1"/>
                <a:gd name="f418" fmla="*/ 66 f365 1"/>
                <a:gd name="f419" fmla="*/ 683 f366 1"/>
                <a:gd name="f420" fmla="*/ 451 f365 1"/>
                <a:gd name="f421" fmla="*/ 715 f366 1"/>
                <a:gd name="f422" fmla="*/ 630 f365 1"/>
                <a:gd name="f423" fmla="*/ 691 f366 1"/>
                <a:gd name="f424" fmla="*/ 371 f365 1"/>
                <a:gd name="f425" fmla="*/ 538 f366 1"/>
                <a:gd name="f426" fmla="*/ 61 f365 1"/>
                <a:gd name="f427" fmla="*/ 626 f366 1"/>
                <a:gd name="f428" fmla="*/ 20 f365 1"/>
                <a:gd name="f429" fmla="*/ 682 f366 1"/>
                <a:gd name="f430" fmla="*/ 10 f365 1"/>
                <a:gd name="f431" fmla="*/ 925 f366 1"/>
                <a:gd name="f432" fmla="*/ 389 f365 1"/>
                <a:gd name="f433" fmla="*/ 930 f366 1"/>
                <a:gd name="f434" fmla="*/ 642 f365 1"/>
                <a:gd name="f435" fmla="*/ 839 f366 1"/>
                <a:gd name="f436" fmla="*/ 636 f365 1"/>
                <a:gd name="f437" fmla="*/ 803 f366 1"/>
                <a:gd name="f438" fmla="*/ 631 f365 1"/>
                <a:gd name="f439" fmla="*/ 724 f366 1"/>
                <a:gd name="f440" fmla="*/ 657 f365 1"/>
                <a:gd name="f441" fmla="*/ 695 f366 1"/>
                <a:gd name="f442" fmla="*/ 674 f365 1"/>
                <a:gd name="f443" fmla="*/ 345 f366 1"/>
                <a:gd name="f444" fmla="*/ 962 f365 1"/>
                <a:gd name="f445" fmla="*/ 283 f366 1"/>
                <a:gd name="f446" fmla="*/ 972 f365 1"/>
                <a:gd name="f447" fmla="*/ 219 f366 1"/>
                <a:gd name="f448" fmla="*/ 1000 f365 1"/>
                <a:gd name="f449" fmla="*/ 204 f366 1"/>
                <a:gd name="f450" fmla="*/ 947 f365 1"/>
                <a:gd name="f451" fmla="+- f367 0 f1"/>
                <a:gd name="f452" fmla="*/ f370 1 990"/>
                <a:gd name="f453" fmla="*/ f371 1 1000"/>
                <a:gd name="f454" fmla="*/ f372 1 990"/>
                <a:gd name="f455" fmla="*/ f373 1 1000"/>
                <a:gd name="f456" fmla="*/ f374 1 990"/>
                <a:gd name="f457" fmla="*/ f375 1 1000"/>
                <a:gd name="f458" fmla="*/ f376 1 990"/>
                <a:gd name="f459" fmla="*/ f377 1 1000"/>
                <a:gd name="f460" fmla="*/ f378 1 990"/>
                <a:gd name="f461" fmla="*/ f379 1 1000"/>
                <a:gd name="f462" fmla="*/ f380 1 990"/>
                <a:gd name="f463" fmla="*/ f381 1 1000"/>
                <a:gd name="f464" fmla="*/ f382 1 990"/>
                <a:gd name="f465" fmla="*/ f383 1 1000"/>
                <a:gd name="f466" fmla="*/ f384 1 990"/>
                <a:gd name="f467" fmla="*/ f385 1 990"/>
                <a:gd name="f468" fmla="*/ f386 1 1000"/>
                <a:gd name="f469" fmla="*/ f387 1 990"/>
                <a:gd name="f470" fmla="*/ f388 1 1000"/>
                <a:gd name="f471" fmla="*/ f389 1 990"/>
                <a:gd name="f472" fmla="*/ f390 1 1000"/>
                <a:gd name="f473" fmla="*/ f391 1 990"/>
                <a:gd name="f474" fmla="*/ f392 1 1000"/>
                <a:gd name="f475" fmla="*/ f393 1 990"/>
                <a:gd name="f476" fmla="*/ f394 1 1000"/>
                <a:gd name="f477" fmla="*/ f395 1 990"/>
                <a:gd name="f478" fmla="*/ f396 1 1000"/>
                <a:gd name="f479" fmla="*/ f397 1 990"/>
                <a:gd name="f480" fmla="*/ f398 1 1000"/>
                <a:gd name="f481" fmla="*/ f399 1 990"/>
                <a:gd name="f482" fmla="*/ f400 1 1000"/>
                <a:gd name="f483" fmla="*/ f401 1 990"/>
                <a:gd name="f484" fmla="*/ f402 1 1000"/>
                <a:gd name="f485" fmla="*/ f403 1 990"/>
                <a:gd name="f486" fmla="*/ f404 1 1000"/>
                <a:gd name="f487" fmla="*/ f405 1 990"/>
                <a:gd name="f488" fmla="*/ f406 1 1000"/>
                <a:gd name="f489" fmla="*/ f407 1 990"/>
                <a:gd name="f490" fmla="*/ f408 1 1000"/>
                <a:gd name="f491" fmla="*/ f409 1 990"/>
                <a:gd name="f492" fmla="*/ f410 1 1000"/>
                <a:gd name="f493" fmla="*/ f411 1 990"/>
                <a:gd name="f494" fmla="*/ f412 1 1000"/>
                <a:gd name="f495" fmla="*/ f413 1 990"/>
                <a:gd name="f496" fmla="*/ f414 1 1000"/>
                <a:gd name="f497" fmla="*/ f415 1 990"/>
                <a:gd name="f498" fmla="*/ f416 1 1000"/>
                <a:gd name="f499" fmla="*/ f417 1 990"/>
                <a:gd name="f500" fmla="*/ f418 1 1000"/>
                <a:gd name="f501" fmla="*/ f419 1 990"/>
                <a:gd name="f502" fmla="*/ f420 1 1000"/>
                <a:gd name="f503" fmla="*/ f421 1 990"/>
                <a:gd name="f504" fmla="*/ f422 1 1000"/>
                <a:gd name="f505" fmla="*/ f423 1 990"/>
                <a:gd name="f506" fmla="*/ f424 1 1000"/>
                <a:gd name="f507" fmla="*/ f425 1 990"/>
                <a:gd name="f508" fmla="*/ f426 1 1000"/>
                <a:gd name="f509" fmla="*/ f427 1 990"/>
                <a:gd name="f510" fmla="*/ f428 1 1000"/>
                <a:gd name="f511" fmla="*/ f429 1 990"/>
                <a:gd name="f512" fmla="*/ f430 1 1000"/>
                <a:gd name="f513" fmla="*/ f431 1 990"/>
                <a:gd name="f514" fmla="*/ f432 1 1000"/>
                <a:gd name="f515" fmla="*/ f433 1 990"/>
                <a:gd name="f516" fmla="*/ f434 1 1000"/>
                <a:gd name="f517" fmla="*/ f435 1 990"/>
                <a:gd name="f518" fmla="*/ f436 1 1000"/>
                <a:gd name="f519" fmla="*/ f437 1 990"/>
                <a:gd name="f520" fmla="*/ f438 1 1000"/>
                <a:gd name="f521" fmla="*/ f439 1 990"/>
                <a:gd name="f522" fmla="*/ f440 1 1000"/>
                <a:gd name="f523" fmla="*/ f441 1 990"/>
                <a:gd name="f524" fmla="*/ f442 1 1000"/>
                <a:gd name="f525" fmla="*/ f443 1 990"/>
                <a:gd name="f526" fmla="*/ f444 1 1000"/>
                <a:gd name="f527" fmla="*/ f445 1 990"/>
                <a:gd name="f528" fmla="*/ f446 1 1000"/>
                <a:gd name="f529" fmla="*/ f447 1 990"/>
                <a:gd name="f530" fmla="*/ f448 1 1000"/>
                <a:gd name="f531" fmla="*/ f449 1 990"/>
                <a:gd name="f532" fmla="*/ f450 1 1000"/>
                <a:gd name="f533" fmla="*/ 0 1 f368"/>
                <a:gd name="f534" fmla="*/ f362 1 f368"/>
                <a:gd name="f535" fmla="*/ 0 1 f369"/>
                <a:gd name="f536" fmla="*/ f363 1 f369"/>
                <a:gd name="f537" fmla="*/ f452 1 f368"/>
                <a:gd name="f538" fmla="*/ f453 1 f369"/>
                <a:gd name="f539" fmla="*/ f454 1 f368"/>
                <a:gd name="f540" fmla="*/ f455 1 f369"/>
                <a:gd name="f541" fmla="*/ f456 1 f368"/>
                <a:gd name="f542" fmla="*/ f457 1 f369"/>
                <a:gd name="f543" fmla="*/ f458 1 f368"/>
                <a:gd name="f544" fmla="*/ f459 1 f369"/>
                <a:gd name="f545" fmla="*/ f460 1 f368"/>
                <a:gd name="f546" fmla="*/ f461 1 f369"/>
                <a:gd name="f547" fmla="*/ f462 1 f368"/>
                <a:gd name="f548" fmla="*/ f463 1 f369"/>
                <a:gd name="f549" fmla="*/ f464 1 f368"/>
                <a:gd name="f550" fmla="*/ f465 1 f369"/>
                <a:gd name="f551" fmla="*/ f466 1 f368"/>
                <a:gd name="f552" fmla="*/ f467 1 f368"/>
                <a:gd name="f553" fmla="*/ f468 1 f369"/>
                <a:gd name="f554" fmla="*/ f469 1 f368"/>
                <a:gd name="f555" fmla="*/ f470 1 f369"/>
                <a:gd name="f556" fmla="*/ f471 1 f368"/>
                <a:gd name="f557" fmla="*/ f472 1 f369"/>
                <a:gd name="f558" fmla="*/ f473 1 f368"/>
                <a:gd name="f559" fmla="*/ f474 1 f369"/>
                <a:gd name="f560" fmla="*/ f475 1 f368"/>
                <a:gd name="f561" fmla="*/ f476 1 f369"/>
                <a:gd name="f562" fmla="*/ f477 1 f368"/>
                <a:gd name="f563" fmla="*/ f478 1 f369"/>
                <a:gd name="f564" fmla="*/ f479 1 f368"/>
                <a:gd name="f565" fmla="*/ f480 1 f369"/>
                <a:gd name="f566" fmla="*/ f481 1 f368"/>
                <a:gd name="f567" fmla="*/ f482 1 f369"/>
                <a:gd name="f568" fmla="*/ f483 1 f368"/>
                <a:gd name="f569" fmla="*/ f484 1 f369"/>
                <a:gd name="f570" fmla="*/ f485 1 f368"/>
                <a:gd name="f571" fmla="*/ f486 1 f369"/>
                <a:gd name="f572" fmla="*/ f487 1 f368"/>
                <a:gd name="f573" fmla="*/ f488 1 f369"/>
                <a:gd name="f574" fmla="*/ f489 1 f368"/>
                <a:gd name="f575" fmla="*/ f490 1 f369"/>
                <a:gd name="f576" fmla="*/ f491 1 f368"/>
                <a:gd name="f577" fmla="*/ f492 1 f369"/>
                <a:gd name="f578" fmla="*/ f493 1 f368"/>
                <a:gd name="f579" fmla="*/ f494 1 f369"/>
                <a:gd name="f580" fmla="*/ f495 1 f368"/>
                <a:gd name="f581" fmla="*/ f496 1 f369"/>
                <a:gd name="f582" fmla="*/ f497 1 f368"/>
                <a:gd name="f583" fmla="*/ f498 1 f369"/>
                <a:gd name="f584" fmla="*/ f499 1 f368"/>
                <a:gd name="f585" fmla="*/ f500 1 f369"/>
                <a:gd name="f586" fmla="*/ f501 1 f368"/>
                <a:gd name="f587" fmla="*/ f502 1 f369"/>
                <a:gd name="f588" fmla="*/ f503 1 f368"/>
                <a:gd name="f589" fmla="*/ f504 1 f369"/>
                <a:gd name="f590" fmla="*/ f505 1 f368"/>
                <a:gd name="f591" fmla="*/ f506 1 f369"/>
                <a:gd name="f592" fmla="*/ f507 1 f368"/>
                <a:gd name="f593" fmla="*/ f508 1 f369"/>
                <a:gd name="f594" fmla="*/ f509 1 f368"/>
                <a:gd name="f595" fmla="*/ f510 1 f369"/>
                <a:gd name="f596" fmla="*/ f511 1 f368"/>
                <a:gd name="f597" fmla="*/ f512 1 f369"/>
                <a:gd name="f598" fmla="*/ f513 1 f368"/>
                <a:gd name="f599" fmla="*/ f514 1 f369"/>
                <a:gd name="f600" fmla="*/ f515 1 f368"/>
                <a:gd name="f601" fmla="*/ f516 1 f369"/>
                <a:gd name="f602" fmla="*/ f517 1 f368"/>
                <a:gd name="f603" fmla="*/ f518 1 f369"/>
                <a:gd name="f604" fmla="*/ f519 1 f368"/>
                <a:gd name="f605" fmla="*/ f520 1 f369"/>
                <a:gd name="f606" fmla="*/ f521 1 f368"/>
                <a:gd name="f607" fmla="*/ f522 1 f369"/>
                <a:gd name="f608" fmla="*/ f523 1 f368"/>
                <a:gd name="f609" fmla="*/ f524 1 f369"/>
                <a:gd name="f610" fmla="*/ f525 1 f368"/>
                <a:gd name="f611" fmla="*/ f526 1 f369"/>
                <a:gd name="f612" fmla="*/ f527 1 f368"/>
                <a:gd name="f613" fmla="*/ f528 1 f369"/>
                <a:gd name="f614" fmla="*/ f529 1 f368"/>
                <a:gd name="f615" fmla="*/ f530 1 f369"/>
                <a:gd name="f616" fmla="*/ f531 1 f368"/>
                <a:gd name="f617" fmla="*/ f532 1 f369"/>
                <a:gd name="f618" fmla="*/ f533 f359 1"/>
                <a:gd name="f619" fmla="*/ f534 f359 1"/>
                <a:gd name="f620" fmla="*/ f536 f360 1"/>
                <a:gd name="f621" fmla="*/ f535 f360 1"/>
                <a:gd name="f622" fmla="*/ f537 f359 1"/>
                <a:gd name="f623" fmla="*/ f538 f360 1"/>
                <a:gd name="f624" fmla="*/ f539 f359 1"/>
                <a:gd name="f625" fmla="*/ f540 f360 1"/>
                <a:gd name="f626" fmla="*/ f541 f359 1"/>
                <a:gd name="f627" fmla="*/ f542 f360 1"/>
                <a:gd name="f628" fmla="*/ f543 f359 1"/>
                <a:gd name="f629" fmla="*/ f544 f360 1"/>
                <a:gd name="f630" fmla="*/ f545 f359 1"/>
                <a:gd name="f631" fmla="*/ f546 f360 1"/>
                <a:gd name="f632" fmla="*/ f547 f359 1"/>
                <a:gd name="f633" fmla="*/ f548 f360 1"/>
                <a:gd name="f634" fmla="*/ f549 f359 1"/>
                <a:gd name="f635" fmla="*/ f550 f360 1"/>
                <a:gd name="f636" fmla="*/ f551 f359 1"/>
                <a:gd name="f637" fmla="*/ f552 f359 1"/>
                <a:gd name="f638" fmla="*/ f553 f360 1"/>
                <a:gd name="f639" fmla="*/ f554 f359 1"/>
                <a:gd name="f640" fmla="*/ f555 f360 1"/>
                <a:gd name="f641" fmla="*/ f556 f359 1"/>
                <a:gd name="f642" fmla="*/ f557 f360 1"/>
                <a:gd name="f643" fmla="*/ f558 f359 1"/>
                <a:gd name="f644" fmla="*/ f559 f360 1"/>
                <a:gd name="f645" fmla="*/ f560 f359 1"/>
                <a:gd name="f646" fmla="*/ f561 f360 1"/>
                <a:gd name="f647" fmla="*/ f562 f359 1"/>
                <a:gd name="f648" fmla="*/ f563 f360 1"/>
                <a:gd name="f649" fmla="*/ f564 f359 1"/>
                <a:gd name="f650" fmla="*/ f565 f360 1"/>
                <a:gd name="f651" fmla="*/ f566 f359 1"/>
                <a:gd name="f652" fmla="*/ f567 f360 1"/>
                <a:gd name="f653" fmla="*/ f568 f359 1"/>
                <a:gd name="f654" fmla="*/ f569 f360 1"/>
                <a:gd name="f655" fmla="*/ f570 f359 1"/>
                <a:gd name="f656" fmla="*/ f571 f360 1"/>
                <a:gd name="f657" fmla="*/ f572 f359 1"/>
                <a:gd name="f658" fmla="*/ f573 f360 1"/>
                <a:gd name="f659" fmla="*/ f574 f359 1"/>
                <a:gd name="f660" fmla="*/ f575 f360 1"/>
                <a:gd name="f661" fmla="*/ f576 f359 1"/>
                <a:gd name="f662" fmla="*/ f577 f360 1"/>
                <a:gd name="f663" fmla="*/ f578 f359 1"/>
                <a:gd name="f664" fmla="*/ f579 f360 1"/>
                <a:gd name="f665" fmla="*/ f580 f359 1"/>
                <a:gd name="f666" fmla="*/ f581 f360 1"/>
                <a:gd name="f667" fmla="*/ f582 f359 1"/>
                <a:gd name="f668" fmla="*/ f583 f360 1"/>
                <a:gd name="f669" fmla="*/ f584 f359 1"/>
                <a:gd name="f670" fmla="*/ f585 f360 1"/>
                <a:gd name="f671" fmla="*/ f586 f359 1"/>
                <a:gd name="f672" fmla="*/ f587 f360 1"/>
                <a:gd name="f673" fmla="*/ f588 f359 1"/>
                <a:gd name="f674" fmla="*/ f589 f360 1"/>
                <a:gd name="f675" fmla="*/ f590 f359 1"/>
                <a:gd name="f676" fmla="*/ f591 f360 1"/>
                <a:gd name="f677" fmla="*/ f592 f359 1"/>
                <a:gd name="f678" fmla="*/ f593 f360 1"/>
                <a:gd name="f679" fmla="*/ f594 f359 1"/>
                <a:gd name="f680" fmla="*/ f595 f360 1"/>
                <a:gd name="f681" fmla="*/ f596 f359 1"/>
                <a:gd name="f682" fmla="*/ f597 f360 1"/>
                <a:gd name="f683" fmla="*/ f598 f359 1"/>
                <a:gd name="f684" fmla="*/ f599 f360 1"/>
                <a:gd name="f685" fmla="*/ f600 f359 1"/>
                <a:gd name="f686" fmla="*/ f601 f360 1"/>
                <a:gd name="f687" fmla="*/ f602 f359 1"/>
                <a:gd name="f688" fmla="*/ f603 f360 1"/>
                <a:gd name="f689" fmla="*/ f604 f359 1"/>
                <a:gd name="f690" fmla="*/ f605 f360 1"/>
                <a:gd name="f691" fmla="*/ f606 f359 1"/>
                <a:gd name="f692" fmla="*/ f607 f360 1"/>
                <a:gd name="f693" fmla="*/ f608 f359 1"/>
                <a:gd name="f694" fmla="*/ f609 f360 1"/>
                <a:gd name="f695" fmla="*/ f610 f359 1"/>
                <a:gd name="f696" fmla="*/ f611 f360 1"/>
                <a:gd name="f697" fmla="*/ f612 f359 1"/>
                <a:gd name="f698" fmla="*/ f613 f360 1"/>
                <a:gd name="f699" fmla="*/ f614 f359 1"/>
                <a:gd name="f700" fmla="*/ f615 f360 1"/>
                <a:gd name="f701" fmla="*/ f616 f359 1"/>
                <a:gd name="f702" fmla="*/ f617 f3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1">
                  <a:pos x="f622" y="f623"/>
                </a:cxn>
                <a:cxn ang="f451">
                  <a:pos x="f624" y="f625"/>
                </a:cxn>
                <a:cxn ang="f451">
                  <a:pos x="f626" y="f627"/>
                </a:cxn>
                <a:cxn ang="f451">
                  <a:pos x="f628" y="f629"/>
                </a:cxn>
                <a:cxn ang="f451">
                  <a:pos x="f630" y="f631"/>
                </a:cxn>
                <a:cxn ang="f451">
                  <a:pos x="f632" y="f633"/>
                </a:cxn>
                <a:cxn ang="f451">
                  <a:pos x="f634" y="f635"/>
                </a:cxn>
                <a:cxn ang="f451">
                  <a:pos x="f636" y="f633"/>
                </a:cxn>
                <a:cxn ang="f451">
                  <a:pos x="f637" y="f638"/>
                </a:cxn>
                <a:cxn ang="f451">
                  <a:pos x="f639" y="f640"/>
                </a:cxn>
                <a:cxn ang="f451">
                  <a:pos x="f641" y="f642"/>
                </a:cxn>
                <a:cxn ang="f451">
                  <a:pos x="f643" y="f644"/>
                </a:cxn>
                <a:cxn ang="f451">
                  <a:pos x="f645" y="f646"/>
                </a:cxn>
                <a:cxn ang="f451">
                  <a:pos x="f647" y="f648"/>
                </a:cxn>
                <a:cxn ang="f451">
                  <a:pos x="f649" y="f650"/>
                </a:cxn>
                <a:cxn ang="f451">
                  <a:pos x="f651" y="f652"/>
                </a:cxn>
                <a:cxn ang="f451">
                  <a:pos x="f653" y="f654"/>
                </a:cxn>
                <a:cxn ang="f451">
                  <a:pos x="f655" y="f656"/>
                </a:cxn>
                <a:cxn ang="f451">
                  <a:pos x="f657" y="f658"/>
                </a:cxn>
                <a:cxn ang="f451">
                  <a:pos x="f659" y="f660"/>
                </a:cxn>
                <a:cxn ang="f451">
                  <a:pos x="f661" y="f662"/>
                </a:cxn>
                <a:cxn ang="f451">
                  <a:pos x="f663" y="f664"/>
                </a:cxn>
                <a:cxn ang="f451">
                  <a:pos x="f665" y="f666"/>
                </a:cxn>
                <a:cxn ang="f451">
                  <a:pos x="f667" y="f668"/>
                </a:cxn>
                <a:cxn ang="f451">
                  <a:pos x="f669" y="f670"/>
                </a:cxn>
                <a:cxn ang="f451">
                  <a:pos x="f671" y="f672"/>
                </a:cxn>
                <a:cxn ang="f451">
                  <a:pos x="f673" y="f674"/>
                </a:cxn>
                <a:cxn ang="f451">
                  <a:pos x="f675" y="f676"/>
                </a:cxn>
                <a:cxn ang="f451">
                  <a:pos x="f677" y="f678"/>
                </a:cxn>
                <a:cxn ang="f451">
                  <a:pos x="f679" y="f680"/>
                </a:cxn>
                <a:cxn ang="f451">
                  <a:pos x="f681" y="f682"/>
                </a:cxn>
                <a:cxn ang="f451">
                  <a:pos x="f683" y="f684"/>
                </a:cxn>
                <a:cxn ang="f451">
                  <a:pos x="f685" y="f686"/>
                </a:cxn>
                <a:cxn ang="f451">
                  <a:pos x="f687" y="f688"/>
                </a:cxn>
                <a:cxn ang="f451">
                  <a:pos x="f689" y="f690"/>
                </a:cxn>
                <a:cxn ang="f451">
                  <a:pos x="f691" y="f692"/>
                </a:cxn>
                <a:cxn ang="f451">
                  <a:pos x="f693" y="f694"/>
                </a:cxn>
                <a:cxn ang="f451">
                  <a:pos x="f665" y="f646"/>
                </a:cxn>
                <a:cxn ang="f451">
                  <a:pos x="f695" y="f696"/>
                </a:cxn>
                <a:cxn ang="f451">
                  <a:pos x="f697" y="f698"/>
                </a:cxn>
                <a:cxn ang="f451">
                  <a:pos x="f699" y="f700"/>
                </a:cxn>
                <a:cxn ang="f451">
                  <a:pos x="f701" y="f702"/>
                </a:cxn>
              </a:cxnLst>
              <a:rect l="f618" t="f621" r="f619" b="f620"/>
              <a:pathLst>
                <a:path w="990" h="1000">
                  <a:moveTo>
                    <a:pt x="f8" y="f9"/>
                  </a:moveTo>
                  <a:cubicBezTo>
                    <a:pt x="f10" y="f9"/>
                    <a:pt x="f11" y="f12"/>
                    <a:pt x="f13" y="f14"/>
                  </a:cubicBezTo>
                  <a:cubicBezTo>
                    <a:pt x="f15" y="f16"/>
                    <a:pt x="f17" y="f18"/>
                    <a:pt x="f17" y="f19"/>
                  </a:cubicBezTo>
                  <a:cubicBezTo>
                    <a:pt x="f20" y="f16"/>
                    <a:pt x="f21" y="f22"/>
                    <a:pt x="f23" y="f24"/>
                  </a:cubicBezTo>
                  <a:cubicBezTo>
                    <a:pt x="f25" y="f16"/>
                    <a:pt x="f26" y="f27"/>
                    <a:pt x="f26" y="f28"/>
                  </a:cubicBezTo>
                  <a:cubicBezTo>
                    <a:pt x="f29" y="f9"/>
                    <a:pt x="f30" y="f9"/>
                    <a:pt x="f31" y="f28"/>
                  </a:cubicBezTo>
                  <a:cubicBezTo>
                    <a:pt x="f32" y="f33"/>
                    <a:pt x="f34" y="f33"/>
                    <a:pt x="f35" y="f24"/>
                  </a:cubicBezTo>
                  <a:cubicBezTo>
                    <a:pt x="f36" y="f24"/>
                    <a:pt x="f37" y="f38"/>
                    <a:pt x="f39" y="f27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50" y="f60"/>
                    <a:pt x="f61" y="f62"/>
                  </a:cubicBezTo>
                  <a:cubicBezTo>
                    <a:pt x="f63" y="f55"/>
                    <a:pt x="f64" y="f49"/>
                    <a:pt x="f65" y="f45"/>
                  </a:cubicBezTo>
                  <a:cubicBezTo>
                    <a:pt x="f66" y="f67"/>
                    <a:pt x="f68" y="f69"/>
                    <a:pt x="f68" y="f70"/>
                  </a:cubicBezTo>
                  <a:cubicBezTo>
                    <a:pt x="f68" y="f45"/>
                    <a:pt x="f65" y="f45"/>
                    <a:pt x="f71" y="f70"/>
                  </a:cubicBezTo>
                  <a:cubicBezTo>
                    <a:pt x="f64" y="f49"/>
                    <a:pt x="f72" y="f73"/>
                    <a:pt x="f48" y="f62"/>
                  </a:cubicBezTo>
                  <a:cubicBezTo>
                    <a:pt x="f74" y="f75"/>
                    <a:pt x="f48" y="f76"/>
                    <a:pt x="f77" y="f75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74" y="f86"/>
                    <a:pt x="f87" y="f88"/>
                  </a:cubicBezTo>
                  <a:cubicBezTo>
                    <a:pt x="f89" y="f59"/>
                    <a:pt x="f90" y="f57"/>
                    <a:pt x="f20" y="f91"/>
                  </a:cubicBezTo>
                  <a:cubicBezTo>
                    <a:pt x="f36" y="f75"/>
                    <a:pt x="f92" y="f93"/>
                    <a:pt x="f94" y="f95"/>
                  </a:cubicBezTo>
                  <a:cubicBezTo>
                    <a:pt x="f96" y="f97"/>
                    <a:pt x="f98" y="f99"/>
                    <a:pt x="f100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108" y="f109"/>
                    <a:pt x="f90" y="f93"/>
                    <a:pt x="f110" y="f111"/>
                  </a:cubicBezTo>
                  <a:cubicBezTo>
                    <a:pt x="f112" y="f93"/>
                    <a:pt x="f31" y="f113"/>
                    <a:pt x="f114" y="f11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3"/>
                    <a:pt x="f5" y="f124"/>
                    <a:pt x="f125" y="f126"/>
                  </a:cubicBezTo>
                  <a:cubicBezTo>
                    <a:pt x="f127" y="f128"/>
                    <a:pt x="f100" y="f129"/>
                    <a:pt x="f130" y="f126"/>
                  </a:cubicBezTo>
                  <a:cubicBezTo>
                    <a:pt x="f131" y="f132"/>
                    <a:pt x="f133" y="f134"/>
                    <a:pt x="f13" y="f95"/>
                  </a:cubicBezTo>
                  <a:cubicBezTo>
                    <a:pt x="f135" y="f136"/>
                    <a:pt x="f137" y="f138"/>
                    <a:pt x="f139" y="f136"/>
                  </a:cubicBezTo>
                  <a:cubicBezTo>
                    <a:pt x="f140" y="f99"/>
                    <a:pt x="f141" y="f142"/>
                    <a:pt x="f143" y="f144"/>
                  </a:cubicBezTo>
                  <a:cubicBezTo>
                    <a:pt x="f87" y="f145"/>
                    <a:pt x="f146" y="f147"/>
                    <a:pt x="f52" y="f148"/>
                  </a:cubicBezTo>
                  <a:cubicBezTo>
                    <a:pt x="f56" y="f149"/>
                    <a:pt x="f150" y="f151"/>
                    <a:pt x="f152" y="f153"/>
                  </a:cubicBezTo>
                  <a:cubicBezTo>
                    <a:pt x="f154" y="f128"/>
                    <a:pt x="f52" y="f155"/>
                    <a:pt x="f78" y="f156"/>
                  </a:cubicBezTo>
                  <a:cubicBezTo>
                    <a:pt x="f92" y="f157"/>
                    <a:pt x="f72" y="f158"/>
                    <a:pt x="f159" y="f124"/>
                  </a:cubicBezTo>
                  <a:cubicBezTo>
                    <a:pt x="f160" y="f161"/>
                    <a:pt x="f2" y="f162"/>
                    <a:pt x="f163" y="f164"/>
                  </a:cubicBezTo>
                  <a:cubicBezTo>
                    <a:pt x="f165" y="f162"/>
                    <a:pt x="f71" y="f166"/>
                    <a:pt x="f141" y="f148"/>
                  </a:cubicBezTo>
                  <a:cubicBezTo>
                    <a:pt x="f159" y="f149"/>
                    <a:pt x="f167" y="f158"/>
                    <a:pt x="f168" y="f169"/>
                  </a:cubicBezTo>
                  <a:cubicBezTo>
                    <a:pt x="f170" y="f171"/>
                    <a:pt x="f172" y="f128"/>
                    <a:pt x="f173" y="f174"/>
                  </a:cubicBezTo>
                  <a:cubicBezTo>
                    <a:pt x="f21" y="f175"/>
                    <a:pt x="f176" y="f177"/>
                    <a:pt x="f178" y="f179"/>
                  </a:cubicBezTo>
                  <a:cubicBezTo>
                    <a:pt x="f180" y="f103"/>
                    <a:pt x="f181" y="f132"/>
                    <a:pt x="f182" y="f149"/>
                  </a:cubicBezTo>
                  <a:cubicBezTo>
                    <a:pt x="f183" y="f184"/>
                    <a:pt x="f185" y="f186"/>
                    <a:pt x="f187" y="f188"/>
                  </a:cubicBezTo>
                  <a:cubicBezTo>
                    <a:pt x="f189" y="f190"/>
                    <a:pt x="f191" y="f192"/>
                    <a:pt x="f193" y="f194"/>
                  </a:cubicBezTo>
                  <a:cubicBezTo>
                    <a:pt x="f195" y="f196"/>
                    <a:pt x="f197" y="f198"/>
                    <a:pt x="f199" y="f200"/>
                  </a:cubicBezTo>
                  <a:cubicBezTo>
                    <a:pt x="f201" y="f202"/>
                    <a:pt x="f203" y="f204"/>
                    <a:pt x="f205" y="f206"/>
                  </a:cubicBezTo>
                  <a:cubicBezTo>
                    <a:pt x="f207" y="f208"/>
                    <a:pt x="f209" y="f210"/>
                    <a:pt x="f211" y="f212"/>
                  </a:cubicBezTo>
                  <a:cubicBezTo>
                    <a:pt x="f213" y="f214"/>
                    <a:pt x="f215" y="f216"/>
                    <a:pt x="f210" y="f217"/>
                  </a:cubicBezTo>
                  <a:cubicBezTo>
                    <a:pt x="f218" y="f163"/>
                    <a:pt x="f219" y="f220"/>
                    <a:pt x="f221" y="f222"/>
                  </a:cubicBezTo>
                  <a:cubicBezTo>
                    <a:pt x="f223" y="f224"/>
                    <a:pt x="f225" y="f226"/>
                    <a:pt x="f227" y="f82"/>
                  </a:cubicBezTo>
                  <a:cubicBezTo>
                    <a:pt x="f228" y="f152"/>
                    <a:pt x="f229" y="f82"/>
                    <a:pt x="f230" y="f50"/>
                  </a:cubicBezTo>
                  <a:cubicBezTo>
                    <a:pt x="f231" y="f232"/>
                    <a:pt x="f206" y="f176"/>
                    <a:pt x="f233" y="f234"/>
                  </a:cubicBezTo>
                  <a:cubicBezTo>
                    <a:pt x="f235" y="f236"/>
                    <a:pt x="f237" y="f238"/>
                    <a:pt x="f239" y="f191"/>
                  </a:cubicBezTo>
                  <a:cubicBezTo>
                    <a:pt x="f240" y="f229"/>
                    <a:pt x="f241" y="f242"/>
                    <a:pt x="f243" y="f244"/>
                  </a:cubicBezTo>
                  <a:cubicBezTo>
                    <a:pt x="f243" y="f245"/>
                    <a:pt x="f246" y="f247"/>
                    <a:pt x="f248" y="f249"/>
                  </a:cubicBezTo>
                  <a:cubicBezTo>
                    <a:pt x="f250" y="f251"/>
                    <a:pt x="f250" y="f252"/>
                    <a:pt x="f253" y="f254"/>
                  </a:cubicBezTo>
                  <a:cubicBezTo>
                    <a:pt x="f255" y="f256"/>
                    <a:pt x="f243" y="f257"/>
                    <a:pt x="f258" y="f259"/>
                  </a:cubicBezTo>
                  <a:cubicBezTo>
                    <a:pt x="f260" y="f261"/>
                    <a:pt x="f262" y="f263"/>
                    <a:pt x="f264" y="f178"/>
                  </a:cubicBezTo>
                  <a:cubicBezTo>
                    <a:pt x="f265" y="f21"/>
                    <a:pt x="f206" y="f266"/>
                    <a:pt x="f267" y="f52"/>
                  </a:cubicBezTo>
                  <a:cubicBezTo>
                    <a:pt x="f218" y="f106"/>
                    <a:pt x="f268" y="f269"/>
                    <a:pt x="f270" y="f271"/>
                  </a:cubicBezTo>
                  <a:cubicBezTo>
                    <a:pt x="f272" y="f273"/>
                    <a:pt x="f274" y="f275"/>
                    <a:pt x="f276" y="f120"/>
                  </a:cubicBezTo>
                  <a:cubicBezTo>
                    <a:pt x="f277" y="f278"/>
                    <a:pt x="f279" y="f127"/>
                    <a:pt x="f198" y="f125"/>
                  </a:cubicBezTo>
                  <a:cubicBezTo>
                    <a:pt x="f280" y="f5"/>
                    <a:pt x="f281" y="f282"/>
                    <a:pt x="f283" y="f127"/>
                  </a:cubicBezTo>
                  <a:cubicBezTo>
                    <a:pt x="f284" y="f285"/>
                    <a:pt x="f286" y="f13"/>
                    <a:pt x="f149" y="f287"/>
                  </a:cubicBezTo>
                  <a:cubicBezTo>
                    <a:pt x="f105" y="f236"/>
                    <a:pt x="f288" y="f289"/>
                    <a:pt x="f290" y="f291"/>
                  </a:cubicBezTo>
                  <a:cubicBezTo>
                    <a:pt x="f292" y="f293"/>
                    <a:pt x="f14" y="f294"/>
                    <a:pt x="f295" y="f296"/>
                  </a:cubicBezTo>
                  <a:cubicBezTo>
                    <a:pt x="f6" y="f297"/>
                    <a:pt x="f24" y="f298"/>
                    <a:pt x="f57" y="f299"/>
                  </a:cubicBezTo>
                  <a:cubicBezTo>
                    <a:pt x="f59" y="f200"/>
                    <a:pt x="f300" y="f279"/>
                    <a:pt x="f301" y="f302"/>
                  </a:cubicBezTo>
                  <a:cubicBezTo>
                    <a:pt x="f164" y="f303"/>
                    <a:pt x="f145" y="f304"/>
                    <a:pt x="f169" y="f304"/>
                  </a:cubicBezTo>
                  <a:cubicBezTo>
                    <a:pt x="f305" y="f304"/>
                    <a:pt x="f306" y="f307"/>
                    <a:pt x="f308" y="f309"/>
                  </a:cubicBezTo>
                  <a:cubicBezTo>
                    <a:pt x="f310" y="f311"/>
                    <a:pt x="f310" y="f249"/>
                    <a:pt x="f286" y="f312"/>
                  </a:cubicBezTo>
                  <a:cubicBezTo>
                    <a:pt x="f313" y="f314"/>
                    <a:pt x="f313" y="f315"/>
                    <a:pt x="f316" y="f317"/>
                  </a:cubicBezTo>
                  <a:cubicBezTo>
                    <a:pt x="f318" y="f299"/>
                    <a:pt x="f319" y="f320"/>
                    <a:pt x="f321" y="f322"/>
                  </a:cubicBezTo>
                  <a:cubicBezTo>
                    <a:pt x="f192" y="f323"/>
                    <a:pt x="f255" y="f324"/>
                    <a:pt x="f325" y="f302"/>
                  </a:cubicBezTo>
                  <a:cubicBezTo>
                    <a:pt x="f325" y="f198"/>
                    <a:pt x="f326" y="f327"/>
                    <a:pt x="f240" y="f328"/>
                  </a:cubicBezTo>
                  <a:cubicBezTo>
                    <a:pt x="f324" y="f326"/>
                    <a:pt x="f249" y="f329"/>
                    <a:pt x="f330" y="f331"/>
                  </a:cubicBezTo>
                  <a:cubicBezTo>
                    <a:pt x="f245" y="f306"/>
                    <a:pt x="f204" y="f153"/>
                    <a:pt x="f211" y="f121"/>
                  </a:cubicBezTo>
                  <a:cubicBezTo>
                    <a:pt x="f332" y="f101"/>
                    <a:pt x="f203" y="f333"/>
                    <a:pt x="f201" y="f136"/>
                  </a:cubicBezTo>
                  <a:cubicBezTo>
                    <a:pt x="f294" y="f76"/>
                    <a:pt x="f334" y="f335"/>
                    <a:pt x="f336" y="f12"/>
                  </a:cubicBezTo>
                  <a:cubicBezTo>
                    <a:pt x="f337" y="f18"/>
                    <a:pt x="f338" y="f12"/>
                    <a:pt x="f339" y="f14"/>
                  </a:cubicBezTo>
                  <a:cubicBezTo>
                    <a:pt x="f339" y="f38"/>
                    <a:pt x="f340" y="f18"/>
                    <a:pt x="f341" y="f19"/>
                  </a:cubicBezTo>
                  <a:cubicBezTo>
                    <a:pt x="f342" y="f14"/>
                    <a:pt x="f343" y="f344"/>
                    <a:pt x="f345" y="f346"/>
                  </a:cubicBezTo>
                  <a:cubicBezTo>
                    <a:pt x="f234" y="f7"/>
                    <a:pt x="f347" y="f7"/>
                    <a:pt x="f348" y="f7"/>
                  </a:cubicBezTo>
                  <a:cubicBezTo>
                    <a:pt x="f349" y="f350"/>
                    <a:pt x="f351" y="f352"/>
                    <a:pt x="f353" y="f19"/>
                  </a:cubicBezTo>
                  <a:cubicBezTo>
                    <a:pt x="f354" y="f14"/>
                    <a:pt x="f355" y="f41"/>
                    <a:pt x="f356" y="f357"/>
                  </a:cubicBezTo>
                  <a:cubicBezTo>
                    <a:pt x="f353" y="f45"/>
                    <a:pt x="f354" y="f33"/>
                    <a:pt x="f8" y="f9"/>
                  </a:cubicBezTo>
                  <a:close/>
                </a:path>
              </a:pathLst>
            </a:custGeom>
            <a:solidFill>
              <a:srgbClr val="CB905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Freeform 63">
              <a:extLst>
                <a:ext uri="{FF2B5EF4-FFF2-40B4-BE49-F238E27FC236}">
                  <a16:creationId xmlns:a16="http://schemas.microsoft.com/office/drawing/2014/main" id="{82FF6A9A-B13D-6AF7-B29E-A7F36F1A0E44}"/>
                </a:ext>
              </a:extLst>
            </p:cNvPr>
            <p:cNvSpPr/>
            <p:nvPr/>
          </p:nvSpPr>
          <p:spPr>
            <a:xfrm>
              <a:off x="2508254" y="3808411"/>
              <a:ext cx="765179" cy="392113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223"/>
                <a:gd name="f8" fmla="val 627"/>
                <a:gd name="f9" fmla="val 1148"/>
                <a:gd name="f10" fmla="val 15"/>
                <a:gd name="f11" fmla="val 1165"/>
                <a:gd name="f12" fmla="val 34"/>
                <a:gd name="f13" fmla="val 1171"/>
                <a:gd name="f14" fmla="val 58"/>
                <a:gd name="f15" fmla="val 1178"/>
                <a:gd name="f16" fmla="val 81"/>
                <a:gd name="f17" fmla="val 1189"/>
                <a:gd name="f18" fmla="val 118"/>
                <a:gd name="f19" fmla="val 1197"/>
                <a:gd name="f20" fmla="val 155"/>
                <a:gd name="f21" fmla="val 1206"/>
                <a:gd name="f22" fmla="val 193"/>
                <a:gd name="f23" fmla="val 1209"/>
                <a:gd name="f24" fmla="val 208"/>
                <a:gd name="f25" fmla="val 1210"/>
                <a:gd name="f26" fmla="val 224"/>
                <a:gd name="f27" fmla="val 1212"/>
                <a:gd name="f28" fmla="val 240"/>
                <a:gd name="f29" fmla="val 1213"/>
                <a:gd name="f30" fmla="val 245"/>
                <a:gd name="f31" fmla="val 251"/>
                <a:gd name="f32" fmla="val 1220"/>
                <a:gd name="f33" fmla="val 252"/>
                <a:gd name="f34" fmla="val 1219"/>
                <a:gd name="f35" fmla="val 274"/>
                <a:gd name="f36" fmla="val 297"/>
                <a:gd name="f37" fmla="val 1216"/>
                <a:gd name="f38" fmla="val 320"/>
                <a:gd name="f39" fmla="val 304"/>
                <a:gd name="f40" fmla="val 288"/>
                <a:gd name="f41" fmla="val 272"/>
                <a:gd name="f42" fmla="val 1214"/>
                <a:gd name="f43" fmla="val 302"/>
                <a:gd name="f44" fmla="val 1205"/>
                <a:gd name="f45" fmla="val 331"/>
                <a:gd name="f46" fmla="val 1184"/>
                <a:gd name="f47" fmla="val 403"/>
                <a:gd name="f48" fmla="val 1163"/>
                <a:gd name="f49" fmla="val 440"/>
                <a:gd name="f50" fmla="val 1133"/>
                <a:gd name="f51" fmla="val 473"/>
                <a:gd name="f52" fmla="val 1077"/>
                <a:gd name="f53" fmla="val 534"/>
                <a:gd name="f54" fmla="val 1006"/>
                <a:gd name="f55" fmla="val 567"/>
                <a:gd name="f56" fmla="val 928"/>
                <a:gd name="f57" fmla="val 588"/>
                <a:gd name="f58" fmla="val 822"/>
                <a:gd name="f59" fmla="val 616"/>
                <a:gd name="f60" fmla="val 714"/>
                <a:gd name="f61" fmla="val 622"/>
                <a:gd name="f62" fmla="val 605"/>
                <a:gd name="f63" fmla="val 624"/>
                <a:gd name="f64" fmla="val 489"/>
                <a:gd name="f65" fmla="val 377"/>
                <a:gd name="f66" fmla="val 612"/>
                <a:gd name="f67" fmla="val 266"/>
                <a:gd name="f68" fmla="val 580"/>
                <a:gd name="f69" fmla="val 560"/>
                <a:gd name="f70" fmla="val 129"/>
                <a:gd name="f71" fmla="val 524"/>
                <a:gd name="f72" fmla="val 78"/>
                <a:gd name="f73" fmla="val 467"/>
                <a:gd name="f74" fmla="val 418"/>
                <a:gd name="f75" fmla="val 14"/>
                <a:gd name="f76" fmla="val 8"/>
                <a:gd name="f77" fmla="val 296"/>
                <a:gd name="f78" fmla="val 229"/>
                <a:gd name="f79" fmla="val 11"/>
                <a:gd name="f80" fmla="val 164"/>
                <a:gd name="f81" fmla="val 26"/>
                <a:gd name="f82" fmla="val 99"/>
                <a:gd name="f83" fmla="val 65"/>
                <a:gd name="f84" fmla="val 48"/>
                <a:gd name="f85" fmla="val 32"/>
                <a:gd name="f86" fmla="val 64"/>
                <a:gd name="f87" fmla="val 74"/>
                <a:gd name="f88" fmla="val 7"/>
                <a:gd name="f89" fmla="val 17"/>
                <a:gd name="f90" fmla="val 73"/>
                <a:gd name="f91" fmla="val 27"/>
                <a:gd name="f92" fmla="val 70"/>
                <a:gd name="f93" fmla="val 93"/>
                <a:gd name="f94" fmla="val 151"/>
                <a:gd name="f95" fmla="val 204"/>
                <a:gd name="f96" fmla="val 150"/>
                <a:gd name="f97" fmla="val 237"/>
                <a:gd name="f98" fmla="val 174"/>
                <a:gd name="f99" fmla="val 269"/>
                <a:gd name="f100" fmla="val 207"/>
                <a:gd name="f101" fmla="val 291"/>
                <a:gd name="f102" fmla="val 236"/>
                <a:gd name="f103" fmla="val 311"/>
                <a:gd name="f104" fmla="val 270"/>
                <a:gd name="f105" fmla="val 316"/>
                <a:gd name="f106" fmla="val 305"/>
                <a:gd name="f107" fmla="val 313"/>
                <a:gd name="f108" fmla="val 327"/>
                <a:gd name="f109" fmla="val 306"/>
                <a:gd name="f110" fmla="val 325"/>
                <a:gd name="f111" fmla="val 318"/>
                <a:gd name="f112" fmla="val 355"/>
                <a:gd name="f113" fmla="val 315"/>
                <a:gd name="f114" fmla="val 379"/>
                <a:gd name="f115" fmla="val 309"/>
                <a:gd name="f116" fmla="val 434"/>
                <a:gd name="f117" fmla="val 319"/>
                <a:gd name="f118" fmla="val 483"/>
                <a:gd name="f119" fmla="val 363"/>
                <a:gd name="f120" fmla="val 520"/>
                <a:gd name="f121" fmla="val 383"/>
                <a:gd name="f122" fmla="val 537"/>
                <a:gd name="f123" fmla="val 406"/>
                <a:gd name="f124" fmla="val 550"/>
                <a:gd name="f125" fmla="val 432"/>
                <a:gd name="f126" fmla="val 558"/>
                <a:gd name="f127" fmla="val 478"/>
                <a:gd name="f128" fmla="val 572"/>
                <a:gd name="f129" fmla="val 570"/>
                <a:gd name="f130" fmla="val 571"/>
                <a:gd name="f131" fmla="val 569"/>
                <a:gd name="f132" fmla="val 677"/>
                <a:gd name="f133" fmla="val 575"/>
                <a:gd name="f134" fmla="val 730"/>
                <a:gd name="f135" fmla="val 561"/>
                <a:gd name="f136" fmla="val 764"/>
                <a:gd name="f137" fmla="val 552"/>
                <a:gd name="f138" fmla="val 796"/>
                <a:gd name="f139" fmla="val 541"/>
                <a:gd name="f140" fmla="val 823"/>
                <a:gd name="f141" fmla="val 517"/>
                <a:gd name="f142" fmla="val 848"/>
                <a:gd name="f143" fmla="val 493"/>
                <a:gd name="f144" fmla="val 860"/>
                <a:gd name="f145" fmla="val 465"/>
                <a:gd name="f146" fmla="val 863"/>
                <a:gd name="f147" fmla="val 431"/>
                <a:gd name="f148" fmla="val 867"/>
                <a:gd name="f149" fmla="val 389"/>
                <a:gd name="f150" fmla="val 865"/>
                <a:gd name="f151" fmla="val 348"/>
                <a:gd name="f152" fmla="val 862"/>
                <a:gd name="f153" fmla="val 870"/>
                <a:gd name="f154" fmla="val 295"/>
                <a:gd name="f155" fmla="val 879"/>
                <a:gd name="f156" fmla="val 300"/>
                <a:gd name="f157" fmla="val 888"/>
                <a:gd name="f158" fmla="val 898"/>
                <a:gd name="f159" fmla="val 307"/>
                <a:gd name="f160" fmla="val 904"/>
                <a:gd name="f161" fmla="val 913"/>
                <a:gd name="f162" fmla="val 323"/>
                <a:gd name="f163" fmla="val 911"/>
                <a:gd name="f164" fmla="val 310"/>
                <a:gd name="f165" fmla="val 920"/>
                <a:gd name="f166" fmla="val 929"/>
                <a:gd name="f167" fmla="val 962"/>
                <a:gd name="f168" fmla="val 987"/>
                <a:gd name="f169" fmla="val 282"/>
                <a:gd name="f170" fmla="val 1011"/>
                <a:gd name="f171" fmla="val 260"/>
                <a:gd name="f172" fmla="val 1080"/>
                <a:gd name="f173" fmla="val 198"/>
                <a:gd name="f174" fmla="val 1118"/>
                <a:gd name="f175" fmla="val 120"/>
                <a:gd name="f176" fmla="val 1135"/>
                <a:gd name="f177" fmla="val 31"/>
                <a:gd name="f178" fmla="val 1137"/>
                <a:gd name="f179" fmla="val 24"/>
                <a:gd name="f180" fmla="+- 0 0 -90"/>
                <a:gd name="f181" fmla="*/ f4 1 1223"/>
                <a:gd name="f182" fmla="*/ f5 1 627"/>
                <a:gd name="f183" fmla="val f6"/>
                <a:gd name="f184" fmla="val f7"/>
                <a:gd name="f185" fmla="val f8"/>
                <a:gd name="f186" fmla="*/ f180 f0 1"/>
                <a:gd name="f187" fmla="+- f185 0 f183"/>
                <a:gd name="f188" fmla="+- f184 0 f183"/>
                <a:gd name="f189" fmla="*/ f186 1 f3"/>
                <a:gd name="f190" fmla="*/ f188 1 1223"/>
                <a:gd name="f191" fmla="*/ f187 1 627"/>
                <a:gd name="f192" fmla="*/ 1148 f188 1"/>
                <a:gd name="f193" fmla="*/ 15 f187 1"/>
                <a:gd name="f194" fmla="*/ 1178 f188 1"/>
                <a:gd name="f195" fmla="*/ 81 f187 1"/>
                <a:gd name="f196" fmla="*/ 1206 f188 1"/>
                <a:gd name="f197" fmla="*/ 193 f187 1"/>
                <a:gd name="f198" fmla="*/ 1212 f188 1"/>
                <a:gd name="f199" fmla="*/ 240 f187 1"/>
                <a:gd name="f200" fmla="*/ 1220 f188 1"/>
                <a:gd name="f201" fmla="*/ 252 f187 1"/>
                <a:gd name="f202" fmla="*/ 1216 f188 1"/>
                <a:gd name="f203" fmla="*/ 320 f187 1"/>
                <a:gd name="f204" fmla="*/ 272 f187 1"/>
                <a:gd name="f205" fmla="*/ 1197 f188 1"/>
                <a:gd name="f206" fmla="*/ 360 f187 1"/>
                <a:gd name="f207" fmla="*/ 1133 f188 1"/>
                <a:gd name="f208" fmla="*/ 473 f187 1"/>
                <a:gd name="f209" fmla="*/ 928 f188 1"/>
                <a:gd name="f210" fmla="*/ 588 f187 1"/>
                <a:gd name="f211" fmla="*/ 605 f188 1"/>
                <a:gd name="f212" fmla="*/ 624 f187 1"/>
                <a:gd name="f213" fmla="*/ 266 f188 1"/>
                <a:gd name="f214" fmla="*/ 580 f187 1"/>
                <a:gd name="f215" fmla="*/ 78 f188 1"/>
                <a:gd name="f216" fmla="*/ 467 f187 1"/>
                <a:gd name="f217" fmla="*/ 8 f188 1"/>
                <a:gd name="f218" fmla="*/ 296 f187 1"/>
                <a:gd name="f219" fmla="*/ 26 f188 1"/>
                <a:gd name="f220" fmla="*/ 99 f187 1"/>
                <a:gd name="f221" fmla="*/ 64 f188 1"/>
                <a:gd name="f222" fmla="*/ 0 f187 1"/>
                <a:gd name="f223" fmla="*/ 73 f188 1"/>
                <a:gd name="f224" fmla="*/ 27 f187 1"/>
                <a:gd name="f225" fmla="*/ 129 f188 1"/>
                <a:gd name="f226" fmla="*/ 204 f187 1"/>
                <a:gd name="f227" fmla="*/ 207 f188 1"/>
                <a:gd name="f228" fmla="*/ 291 f187 1"/>
                <a:gd name="f229" fmla="*/ 305 f188 1"/>
                <a:gd name="f230" fmla="*/ 304 f187 1"/>
                <a:gd name="f231" fmla="*/ 327 f188 1"/>
                <a:gd name="f232" fmla="*/ 306 f187 1"/>
                <a:gd name="f233" fmla="*/ 315 f188 1"/>
                <a:gd name="f234" fmla="*/ 379 f187 1"/>
                <a:gd name="f235" fmla="*/ 363 f188 1"/>
                <a:gd name="f236" fmla="*/ 520 f187 1"/>
                <a:gd name="f237" fmla="*/ 432 f188 1"/>
                <a:gd name="f238" fmla="*/ 558 f187 1"/>
                <a:gd name="f239" fmla="*/ 571 f188 1"/>
                <a:gd name="f240" fmla="*/ 570 f187 1"/>
                <a:gd name="f241" fmla="*/ 730 f188 1"/>
                <a:gd name="f242" fmla="*/ 561 f187 1"/>
                <a:gd name="f243" fmla="*/ 823 f188 1"/>
                <a:gd name="f244" fmla="*/ 517 f187 1"/>
                <a:gd name="f245" fmla="*/ 863 f188 1"/>
                <a:gd name="f246" fmla="*/ 431 f187 1"/>
                <a:gd name="f247" fmla="*/ 862 f188 1"/>
                <a:gd name="f248" fmla="*/ 888 f188 1"/>
                <a:gd name="f249" fmla="*/ 913 f188 1"/>
                <a:gd name="f250" fmla="*/ 323 f187 1"/>
                <a:gd name="f251" fmla="*/ 929 f188 1"/>
                <a:gd name="f252" fmla="*/ 1011 f188 1"/>
                <a:gd name="f253" fmla="*/ 260 f187 1"/>
                <a:gd name="f254" fmla="*/ 1135 f188 1"/>
                <a:gd name="f255" fmla="*/ 31 f187 1"/>
                <a:gd name="f256" fmla="+- f189 0 f1"/>
                <a:gd name="f257" fmla="*/ f192 1 1223"/>
                <a:gd name="f258" fmla="*/ f193 1 627"/>
                <a:gd name="f259" fmla="*/ f194 1 1223"/>
                <a:gd name="f260" fmla="*/ f195 1 627"/>
                <a:gd name="f261" fmla="*/ f196 1 1223"/>
                <a:gd name="f262" fmla="*/ f197 1 627"/>
                <a:gd name="f263" fmla="*/ f198 1 1223"/>
                <a:gd name="f264" fmla="*/ f199 1 627"/>
                <a:gd name="f265" fmla="*/ f200 1 1223"/>
                <a:gd name="f266" fmla="*/ f201 1 627"/>
                <a:gd name="f267" fmla="*/ f202 1 1223"/>
                <a:gd name="f268" fmla="*/ f203 1 627"/>
                <a:gd name="f269" fmla="*/ f204 1 627"/>
                <a:gd name="f270" fmla="*/ f205 1 1223"/>
                <a:gd name="f271" fmla="*/ f206 1 627"/>
                <a:gd name="f272" fmla="*/ f207 1 1223"/>
                <a:gd name="f273" fmla="*/ f208 1 627"/>
                <a:gd name="f274" fmla="*/ f209 1 1223"/>
                <a:gd name="f275" fmla="*/ f210 1 627"/>
                <a:gd name="f276" fmla="*/ f211 1 1223"/>
                <a:gd name="f277" fmla="*/ f212 1 627"/>
                <a:gd name="f278" fmla="*/ f213 1 1223"/>
                <a:gd name="f279" fmla="*/ f214 1 627"/>
                <a:gd name="f280" fmla="*/ f215 1 1223"/>
                <a:gd name="f281" fmla="*/ f216 1 627"/>
                <a:gd name="f282" fmla="*/ f217 1 1223"/>
                <a:gd name="f283" fmla="*/ f218 1 627"/>
                <a:gd name="f284" fmla="*/ f219 1 1223"/>
                <a:gd name="f285" fmla="*/ f220 1 627"/>
                <a:gd name="f286" fmla="*/ f221 1 1223"/>
                <a:gd name="f287" fmla="*/ f222 1 627"/>
                <a:gd name="f288" fmla="*/ f223 1 1223"/>
                <a:gd name="f289" fmla="*/ f224 1 627"/>
                <a:gd name="f290" fmla="*/ f225 1 1223"/>
                <a:gd name="f291" fmla="*/ f226 1 627"/>
                <a:gd name="f292" fmla="*/ f227 1 1223"/>
                <a:gd name="f293" fmla="*/ f228 1 627"/>
                <a:gd name="f294" fmla="*/ f229 1 1223"/>
                <a:gd name="f295" fmla="*/ f230 1 627"/>
                <a:gd name="f296" fmla="*/ f231 1 1223"/>
                <a:gd name="f297" fmla="*/ f232 1 627"/>
                <a:gd name="f298" fmla="*/ f233 1 1223"/>
                <a:gd name="f299" fmla="*/ f234 1 627"/>
                <a:gd name="f300" fmla="*/ f235 1 1223"/>
                <a:gd name="f301" fmla="*/ f236 1 627"/>
                <a:gd name="f302" fmla="*/ f237 1 1223"/>
                <a:gd name="f303" fmla="*/ f238 1 627"/>
                <a:gd name="f304" fmla="*/ f239 1 1223"/>
                <a:gd name="f305" fmla="*/ f240 1 627"/>
                <a:gd name="f306" fmla="*/ f241 1 1223"/>
                <a:gd name="f307" fmla="*/ f242 1 627"/>
                <a:gd name="f308" fmla="*/ f243 1 1223"/>
                <a:gd name="f309" fmla="*/ f244 1 627"/>
                <a:gd name="f310" fmla="*/ f245 1 1223"/>
                <a:gd name="f311" fmla="*/ f246 1 627"/>
                <a:gd name="f312" fmla="*/ f247 1 1223"/>
                <a:gd name="f313" fmla="*/ f248 1 1223"/>
                <a:gd name="f314" fmla="*/ f249 1 1223"/>
                <a:gd name="f315" fmla="*/ f250 1 627"/>
                <a:gd name="f316" fmla="*/ f251 1 1223"/>
                <a:gd name="f317" fmla="*/ f252 1 1223"/>
                <a:gd name="f318" fmla="*/ f253 1 627"/>
                <a:gd name="f319" fmla="*/ f254 1 1223"/>
                <a:gd name="f320" fmla="*/ f255 1 627"/>
                <a:gd name="f321" fmla="*/ 0 1 f190"/>
                <a:gd name="f322" fmla="*/ f184 1 f190"/>
                <a:gd name="f323" fmla="*/ 0 1 f191"/>
                <a:gd name="f324" fmla="*/ f185 1 f191"/>
                <a:gd name="f325" fmla="*/ f257 1 f190"/>
                <a:gd name="f326" fmla="*/ f258 1 f191"/>
                <a:gd name="f327" fmla="*/ f259 1 f190"/>
                <a:gd name="f328" fmla="*/ f260 1 f191"/>
                <a:gd name="f329" fmla="*/ f261 1 f190"/>
                <a:gd name="f330" fmla="*/ f262 1 f191"/>
                <a:gd name="f331" fmla="*/ f263 1 f190"/>
                <a:gd name="f332" fmla="*/ f264 1 f191"/>
                <a:gd name="f333" fmla="*/ f265 1 f190"/>
                <a:gd name="f334" fmla="*/ f266 1 f191"/>
                <a:gd name="f335" fmla="*/ f267 1 f190"/>
                <a:gd name="f336" fmla="*/ f268 1 f191"/>
                <a:gd name="f337" fmla="*/ f269 1 f191"/>
                <a:gd name="f338" fmla="*/ f270 1 f190"/>
                <a:gd name="f339" fmla="*/ f271 1 f191"/>
                <a:gd name="f340" fmla="*/ f272 1 f190"/>
                <a:gd name="f341" fmla="*/ f273 1 f191"/>
                <a:gd name="f342" fmla="*/ f274 1 f190"/>
                <a:gd name="f343" fmla="*/ f275 1 f191"/>
                <a:gd name="f344" fmla="*/ f276 1 f190"/>
                <a:gd name="f345" fmla="*/ f277 1 f191"/>
                <a:gd name="f346" fmla="*/ f278 1 f190"/>
                <a:gd name="f347" fmla="*/ f279 1 f191"/>
                <a:gd name="f348" fmla="*/ f280 1 f190"/>
                <a:gd name="f349" fmla="*/ f281 1 f191"/>
                <a:gd name="f350" fmla="*/ f282 1 f190"/>
                <a:gd name="f351" fmla="*/ f283 1 f191"/>
                <a:gd name="f352" fmla="*/ f284 1 f190"/>
                <a:gd name="f353" fmla="*/ f285 1 f191"/>
                <a:gd name="f354" fmla="*/ f286 1 f190"/>
                <a:gd name="f355" fmla="*/ f287 1 f191"/>
                <a:gd name="f356" fmla="*/ f288 1 f190"/>
                <a:gd name="f357" fmla="*/ f289 1 f191"/>
                <a:gd name="f358" fmla="*/ f290 1 f190"/>
                <a:gd name="f359" fmla="*/ f291 1 f191"/>
                <a:gd name="f360" fmla="*/ f292 1 f190"/>
                <a:gd name="f361" fmla="*/ f293 1 f191"/>
                <a:gd name="f362" fmla="*/ f294 1 f190"/>
                <a:gd name="f363" fmla="*/ f295 1 f191"/>
                <a:gd name="f364" fmla="*/ f296 1 f190"/>
                <a:gd name="f365" fmla="*/ f297 1 f191"/>
                <a:gd name="f366" fmla="*/ f298 1 f190"/>
                <a:gd name="f367" fmla="*/ f299 1 f191"/>
                <a:gd name="f368" fmla="*/ f300 1 f190"/>
                <a:gd name="f369" fmla="*/ f301 1 f191"/>
                <a:gd name="f370" fmla="*/ f302 1 f190"/>
                <a:gd name="f371" fmla="*/ f303 1 f191"/>
                <a:gd name="f372" fmla="*/ f304 1 f190"/>
                <a:gd name="f373" fmla="*/ f305 1 f191"/>
                <a:gd name="f374" fmla="*/ f306 1 f190"/>
                <a:gd name="f375" fmla="*/ f307 1 f191"/>
                <a:gd name="f376" fmla="*/ f308 1 f190"/>
                <a:gd name="f377" fmla="*/ f309 1 f191"/>
                <a:gd name="f378" fmla="*/ f310 1 f190"/>
                <a:gd name="f379" fmla="*/ f311 1 f191"/>
                <a:gd name="f380" fmla="*/ f312 1 f190"/>
                <a:gd name="f381" fmla="*/ f313 1 f190"/>
                <a:gd name="f382" fmla="*/ f314 1 f190"/>
                <a:gd name="f383" fmla="*/ f315 1 f191"/>
                <a:gd name="f384" fmla="*/ f316 1 f190"/>
                <a:gd name="f385" fmla="*/ f317 1 f190"/>
                <a:gd name="f386" fmla="*/ f318 1 f191"/>
                <a:gd name="f387" fmla="*/ f319 1 f190"/>
                <a:gd name="f388" fmla="*/ f320 1 f191"/>
                <a:gd name="f389" fmla="*/ f321 f181 1"/>
                <a:gd name="f390" fmla="*/ f322 f181 1"/>
                <a:gd name="f391" fmla="*/ f324 f182 1"/>
                <a:gd name="f392" fmla="*/ f323 f182 1"/>
                <a:gd name="f393" fmla="*/ f325 f181 1"/>
                <a:gd name="f394" fmla="*/ f326 f182 1"/>
                <a:gd name="f395" fmla="*/ f327 f181 1"/>
                <a:gd name="f396" fmla="*/ f328 f182 1"/>
                <a:gd name="f397" fmla="*/ f329 f181 1"/>
                <a:gd name="f398" fmla="*/ f330 f182 1"/>
                <a:gd name="f399" fmla="*/ f331 f181 1"/>
                <a:gd name="f400" fmla="*/ f332 f182 1"/>
                <a:gd name="f401" fmla="*/ f333 f181 1"/>
                <a:gd name="f402" fmla="*/ f334 f182 1"/>
                <a:gd name="f403" fmla="*/ f335 f181 1"/>
                <a:gd name="f404" fmla="*/ f336 f182 1"/>
                <a:gd name="f405" fmla="*/ f337 f182 1"/>
                <a:gd name="f406" fmla="*/ f338 f181 1"/>
                <a:gd name="f407" fmla="*/ f339 f182 1"/>
                <a:gd name="f408" fmla="*/ f340 f181 1"/>
                <a:gd name="f409" fmla="*/ f341 f182 1"/>
                <a:gd name="f410" fmla="*/ f342 f181 1"/>
                <a:gd name="f411" fmla="*/ f343 f182 1"/>
                <a:gd name="f412" fmla="*/ f344 f181 1"/>
                <a:gd name="f413" fmla="*/ f345 f182 1"/>
                <a:gd name="f414" fmla="*/ f346 f181 1"/>
                <a:gd name="f415" fmla="*/ f347 f182 1"/>
                <a:gd name="f416" fmla="*/ f348 f181 1"/>
                <a:gd name="f417" fmla="*/ f349 f182 1"/>
                <a:gd name="f418" fmla="*/ f350 f181 1"/>
                <a:gd name="f419" fmla="*/ f351 f182 1"/>
                <a:gd name="f420" fmla="*/ f352 f181 1"/>
                <a:gd name="f421" fmla="*/ f353 f182 1"/>
                <a:gd name="f422" fmla="*/ f354 f181 1"/>
                <a:gd name="f423" fmla="*/ f355 f182 1"/>
                <a:gd name="f424" fmla="*/ f356 f181 1"/>
                <a:gd name="f425" fmla="*/ f357 f182 1"/>
                <a:gd name="f426" fmla="*/ f358 f181 1"/>
                <a:gd name="f427" fmla="*/ f359 f182 1"/>
                <a:gd name="f428" fmla="*/ f360 f181 1"/>
                <a:gd name="f429" fmla="*/ f361 f182 1"/>
                <a:gd name="f430" fmla="*/ f362 f181 1"/>
                <a:gd name="f431" fmla="*/ f363 f182 1"/>
                <a:gd name="f432" fmla="*/ f364 f181 1"/>
                <a:gd name="f433" fmla="*/ f365 f182 1"/>
                <a:gd name="f434" fmla="*/ f366 f181 1"/>
                <a:gd name="f435" fmla="*/ f367 f182 1"/>
                <a:gd name="f436" fmla="*/ f368 f181 1"/>
                <a:gd name="f437" fmla="*/ f369 f182 1"/>
                <a:gd name="f438" fmla="*/ f370 f181 1"/>
                <a:gd name="f439" fmla="*/ f371 f182 1"/>
                <a:gd name="f440" fmla="*/ f372 f181 1"/>
                <a:gd name="f441" fmla="*/ f373 f182 1"/>
                <a:gd name="f442" fmla="*/ f374 f181 1"/>
                <a:gd name="f443" fmla="*/ f375 f182 1"/>
                <a:gd name="f444" fmla="*/ f376 f181 1"/>
                <a:gd name="f445" fmla="*/ f377 f182 1"/>
                <a:gd name="f446" fmla="*/ f378 f181 1"/>
                <a:gd name="f447" fmla="*/ f379 f182 1"/>
                <a:gd name="f448" fmla="*/ f380 f181 1"/>
                <a:gd name="f449" fmla="*/ f381 f181 1"/>
                <a:gd name="f450" fmla="*/ f382 f181 1"/>
                <a:gd name="f451" fmla="*/ f383 f182 1"/>
                <a:gd name="f452" fmla="*/ f384 f181 1"/>
                <a:gd name="f453" fmla="*/ f385 f181 1"/>
                <a:gd name="f454" fmla="*/ f386 f182 1"/>
                <a:gd name="f455" fmla="*/ f387 f181 1"/>
                <a:gd name="f456" fmla="*/ f388 f1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6">
                  <a:pos x="f393" y="f394"/>
                </a:cxn>
                <a:cxn ang="f256">
                  <a:pos x="f395" y="f396"/>
                </a:cxn>
                <a:cxn ang="f256">
                  <a:pos x="f397" y="f398"/>
                </a:cxn>
                <a:cxn ang="f256">
                  <a:pos x="f399" y="f400"/>
                </a:cxn>
                <a:cxn ang="f256">
                  <a:pos x="f401" y="f402"/>
                </a:cxn>
                <a:cxn ang="f256">
                  <a:pos x="f403" y="f404"/>
                </a:cxn>
                <a:cxn ang="f256">
                  <a:pos x="f403" y="f405"/>
                </a:cxn>
                <a:cxn ang="f256">
                  <a:pos x="f406" y="f407"/>
                </a:cxn>
                <a:cxn ang="f256">
                  <a:pos x="f408" y="f409"/>
                </a:cxn>
                <a:cxn ang="f256">
                  <a:pos x="f410" y="f411"/>
                </a:cxn>
                <a:cxn ang="f256">
                  <a:pos x="f412" y="f413"/>
                </a:cxn>
                <a:cxn ang="f256">
                  <a:pos x="f414" y="f415"/>
                </a:cxn>
                <a:cxn ang="f256">
                  <a:pos x="f416" y="f417"/>
                </a:cxn>
                <a:cxn ang="f256">
                  <a:pos x="f418" y="f419"/>
                </a:cxn>
                <a:cxn ang="f256">
                  <a:pos x="f420" y="f421"/>
                </a:cxn>
                <a:cxn ang="f256">
                  <a:pos x="f422" y="f423"/>
                </a:cxn>
                <a:cxn ang="f256">
                  <a:pos x="f424" y="f425"/>
                </a:cxn>
                <a:cxn ang="f256">
                  <a:pos x="f426" y="f427"/>
                </a:cxn>
                <a:cxn ang="f256">
                  <a:pos x="f428" y="f429"/>
                </a:cxn>
                <a:cxn ang="f256">
                  <a:pos x="f430" y="f431"/>
                </a:cxn>
                <a:cxn ang="f256">
                  <a:pos x="f432" y="f433"/>
                </a:cxn>
                <a:cxn ang="f256">
                  <a:pos x="f434" y="f435"/>
                </a:cxn>
                <a:cxn ang="f256">
                  <a:pos x="f436" y="f437"/>
                </a:cxn>
                <a:cxn ang="f256">
                  <a:pos x="f438" y="f439"/>
                </a:cxn>
                <a:cxn ang="f256">
                  <a:pos x="f440" y="f441"/>
                </a:cxn>
                <a:cxn ang="f256">
                  <a:pos x="f442" y="f443"/>
                </a:cxn>
                <a:cxn ang="f256">
                  <a:pos x="f444" y="f445"/>
                </a:cxn>
                <a:cxn ang="f256">
                  <a:pos x="f446" y="f447"/>
                </a:cxn>
                <a:cxn ang="f256">
                  <a:pos x="f448" y="f433"/>
                </a:cxn>
                <a:cxn ang="f256">
                  <a:pos x="f449" y="f431"/>
                </a:cxn>
                <a:cxn ang="f256">
                  <a:pos x="f450" y="f451"/>
                </a:cxn>
                <a:cxn ang="f256">
                  <a:pos x="f452" y="f433"/>
                </a:cxn>
                <a:cxn ang="f256">
                  <a:pos x="f453" y="f454"/>
                </a:cxn>
                <a:cxn ang="f256">
                  <a:pos x="f455" y="f456"/>
                </a:cxn>
                <a:cxn ang="f256">
                  <a:pos x="f393" y="f394"/>
                </a:cxn>
              </a:cxnLst>
              <a:rect l="f389" t="f392" r="f390" b="f391"/>
              <a:pathLst>
                <a:path w="1223" h="627">
                  <a:moveTo>
                    <a:pt x="f9" y="f10"/>
                  </a:move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27" y="f31"/>
                    <a:pt x="f32" y="f33"/>
                  </a:cubicBezTo>
                  <a:cubicBezTo>
                    <a:pt x="f34" y="f35"/>
                    <a:pt x="f7" y="f36"/>
                    <a:pt x="f37" y="f38"/>
                  </a:cubicBezTo>
                  <a:cubicBezTo>
                    <a:pt x="f37" y="f39"/>
                    <a:pt x="f37" y="f40"/>
                    <a:pt x="f37" y="f41"/>
                  </a:cubicBezTo>
                  <a:cubicBezTo>
                    <a:pt x="f42" y="f43"/>
                    <a:pt x="f44" y="f45"/>
                    <a:pt x="f19" y="f2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8"/>
                    <a:pt x="f65" y="f66"/>
                    <a:pt x="f67" y="f68"/>
                  </a:cubicBezTo>
                  <a:cubicBezTo>
                    <a:pt x="f22" y="f69"/>
                    <a:pt x="f70" y="f71"/>
                    <a:pt x="f72" y="f73"/>
                  </a:cubicBezTo>
                  <a:cubicBezTo>
                    <a:pt x="f12" y="f74"/>
                    <a:pt x="f75" y="f2"/>
                    <a:pt x="f76" y="f77"/>
                  </a:cubicBezTo>
                  <a:cubicBezTo>
                    <a:pt x="f6" y="f78"/>
                    <a:pt x="f79" y="f80"/>
                    <a:pt x="f81" y="f82"/>
                  </a:cubicBezTo>
                  <a:cubicBezTo>
                    <a:pt x="f12" y="f83"/>
                    <a:pt x="f84" y="f85"/>
                    <a:pt x="f86" y="f6"/>
                  </a:cubicBezTo>
                  <a:cubicBezTo>
                    <a:pt x="f87" y="f88"/>
                    <a:pt x="f87" y="f89"/>
                    <a:pt x="f90" y="f91"/>
                  </a:cubicBezTo>
                  <a:cubicBezTo>
                    <a:pt x="f92" y="f93"/>
                    <a:pt x="f93" y="f94"/>
                    <a:pt x="f70" y="f95"/>
                  </a:cubicBezTo>
                  <a:cubicBezTo>
                    <a:pt x="f96" y="f97"/>
                    <a:pt x="f98" y="f99"/>
                    <a:pt x="f100" y="f101"/>
                  </a:cubicBezTo>
                  <a:cubicBezTo>
                    <a:pt x="f102" y="f103"/>
                    <a:pt x="f104" y="f105"/>
                    <a:pt x="f106" y="f39"/>
                  </a:cubicBezTo>
                  <a:cubicBezTo>
                    <a:pt x="f107" y="f43"/>
                    <a:pt x="f38" y="f36"/>
                    <a:pt x="f108" y="f109"/>
                  </a:cubicBezTo>
                  <a:cubicBezTo>
                    <a:pt x="f110" y="f45"/>
                    <a:pt x="f111" y="f112"/>
                    <a:pt x="f113" y="f114"/>
                  </a:cubicBezTo>
                  <a:cubicBezTo>
                    <a:pt x="f115" y="f116"/>
                    <a:pt x="f117" y="f118"/>
                    <a:pt x="f119" y="f120"/>
                  </a:cubicBez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8"/>
                    <a:pt x="f71" y="f129"/>
                    <a:pt x="f130" y="f129"/>
                  </a:cubicBezTo>
                  <a:cubicBezTo>
                    <a:pt x="f63" y="f131"/>
                    <a:pt x="f132" y="f133"/>
                    <a:pt x="f134" y="f135"/>
                  </a:cubicBezTo>
                  <a:cubicBezTo>
                    <a:pt x="f136" y="f137"/>
                    <a:pt x="f138" y="f139"/>
                    <a:pt x="f140" y="f141"/>
                  </a:cubicBezTo>
                  <a:cubicBezTo>
                    <a:pt x="f142" y="f143"/>
                    <a:pt x="f144" y="f145"/>
                    <a:pt x="f146" y="f147"/>
                  </a:cubicBezTo>
                  <a:cubicBezTo>
                    <a:pt x="f148" y="f149"/>
                    <a:pt x="f150" y="f151"/>
                    <a:pt x="f152" y="f109"/>
                  </a:cubicBezTo>
                  <a:cubicBezTo>
                    <a:pt x="f153" y="f154"/>
                    <a:pt x="f155" y="f156"/>
                    <a:pt x="f157" y="f39"/>
                  </a:cubicBezTo>
                  <a:cubicBezTo>
                    <a:pt x="f158" y="f159"/>
                    <a:pt x="f160" y="f113"/>
                    <a:pt x="f161" y="f162"/>
                  </a:cubicBezTo>
                  <a:cubicBezTo>
                    <a:pt x="f163" y="f164"/>
                    <a:pt x="f165" y="f159"/>
                    <a:pt x="f166" y="f109"/>
                  </a:cubicBezTo>
                  <a:cubicBezTo>
                    <a:pt x="f167" y="f156"/>
                    <a:pt x="f168" y="f169"/>
                    <a:pt x="f170" y="f171"/>
                  </a:cubicBezTo>
                  <a:cubicBezTo>
                    <a:pt x="f172" y="f173"/>
                    <a:pt x="f174" y="f175"/>
                    <a:pt x="f176" y="f177"/>
                  </a:cubicBezTo>
                  <a:cubicBezTo>
                    <a:pt x="f178" y="f179"/>
                    <a:pt x="f178" y="f10"/>
                    <a:pt x="f9" y="f10"/>
                  </a:cubicBezTo>
                  <a:close/>
                </a:path>
              </a:pathLst>
            </a:custGeom>
            <a:solidFill>
              <a:srgbClr val="CB8F5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Freeform 64">
              <a:extLst>
                <a:ext uri="{FF2B5EF4-FFF2-40B4-BE49-F238E27FC236}">
                  <a16:creationId xmlns:a16="http://schemas.microsoft.com/office/drawing/2014/main" id="{FF114F18-2815-D42F-B0FF-3C6168E68097}"/>
                </a:ext>
              </a:extLst>
            </p:cNvPr>
            <p:cNvSpPr/>
            <p:nvPr/>
          </p:nvSpPr>
          <p:spPr>
            <a:xfrm>
              <a:off x="2376489" y="4578345"/>
              <a:ext cx="304796" cy="4111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86"/>
                <a:gd name="f7" fmla="val 658"/>
                <a:gd name="f8" fmla="val 354"/>
                <a:gd name="f9" fmla="val 351"/>
                <a:gd name="f10" fmla="val 654"/>
                <a:gd name="f11" fmla="val 348"/>
                <a:gd name="f12" fmla="val 651"/>
                <a:gd name="f13" fmla="val 350"/>
                <a:gd name="f14" fmla="val 644"/>
                <a:gd name="f15" fmla="val 369"/>
                <a:gd name="f16" fmla="val 585"/>
                <a:gd name="f17" fmla="val 362"/>
                <a:gd name="f18" fmla="val 525"/>
                <a:gd name="f19" fmla="val 353"/>
                <a:gd name="f20" fmla="val 465"/>
                <a:gd name="f21" fmla="val 345"/>
                <a:gd name="f22" fmla="val 410"/>
                <a:gd name="f23" fmla="val 317"/>
                <a:gd name="f24" fmla="val 361"/>
                <a:gd name="f25" fmla="val 299"/>
                <a:gd name="f26" fmla="val 309"/>
                <a:gd name="f27" fmla="val 294"/>
                <a:gd name="f28" fmla="val 293"/>
                <a:gd name="f29" fmla="val 281"/>
                <a:gd name="f30" fmla="val 280"/>
                <a:gd name="f31" fmla="val 272"/>
                <a:gd name="f32" fmla="val 265"/>
                <a:gd name="f33" fmla="val 260"/>
                <a:gd name="f34" fmla="val 247"/>
                <a:gd name="f35" fmla="val 254"/>
                <a:gd name="f36" fmla="val 225"/>
                <a:gd name="f37" fmla="val 241"/>
                <a:gd name="f38" fmla="val 207"/>
                <a:gd name="f39" fmla="val 190"/>
                <a:gd name="f40" fmla="val 138"/>
                <a:gd name="f41" fmla="val 123"/>
                <a:gd name="f42" fmla="val 109"/>
                <a:gd name="f43" fmla="val 38"/>
                <a:gd name="f44" fmla="val 121"/>
                <a:gd name="f45" fmla="val 27"/>
                <a:gd name="f46" fmla="val 9"/>
                <a:gd name="f47" fmla="val 129"/>
                <a:gd name="f48" fmla="val 5"/>
                <a:gd name="f49" fmla="val 112"/>
                <a:gd name="f50" fmla="val 14"/>
                <a:gd name="f51" fmla="val 101"/>
                <a:gd name="f52" fmla="val 22"/>
                <a:gd name="f53" fmla="val 93"/>
                <a:gd name="f54" fmla="val 76"/>
                <a:gd name="f55" fmla="val 36"/>
                <a:gd name="f56" fmla="val 142"/>
                <a:gd name="f57" fmla="val 220"/>
                <a:gd name="f58" fmla="val 3"/>
                <a:gd name="f59" fmla="val 305"/>
                <a:gd name="f60" fmla="val 46"/>
                <a:gd name="f61" fmla="val 398"/>
                <a:gd name="f62" fmla="val 118"/>
                <a:gd name="f63" fmla="val 444"/>
                <a:gd name="f64" fmla="val 468"/>
                <a:gd name="f65" fmla="val 302"/>
                <a:gd name="f66" fmla="val 479"/>
                <a:gd name="f67" fmla="val 401"/>
                <a:gd name="f68" fmla="val 463"/>
                <a:gd name="f69" fmla="val 476"/>
                <a:gd name="f70" fmla="val 520"/>
                <a:gd name="f71" fmla="val 443"/>
                <a:gd name="f72" fmla="val 573"/>
                <a:gd name="f73" fmla="val 427"/>
                <a:gd name="f74" fmla="val 598"/>
                <a:gd name="f75" fmla="val 405"/>
                <a:gd name="f76" fmla="val 618"/>
                <a:gd name="f77" fmla="val 380"/>
                <a:gd name="f78" fmla="val 636"/>
                <a:gd name="f79" fmla="val 377"/>
                <a:gd name="f80" fmla="val 638"/>
                <a:gd name="f81" fmla="val 640"/>
                <a:gd name="f82" fmla="val 375"/>
                <a:gd name="f83" fmla="val 368"/>
                <a:gd name="f84" fmla="+- 0 0 -90"/>
                <a:gd name="f85" fmla="*/ f3 1 486"/>
                <a:gd name="f86" fmla="*/ f4 1 658"/>
                <a:gd name="f87" fmla="val f5"/>
                <a:gd name="f88" fmla="val f6"/>
                <a:gd name="f89" fmla="val f7"/>
                <a:gd name="f90" fmla="*/ f84 f0 1"/>
                <a:gd name="f91" fmla="+- f89 0 f87"/>
                <a:gd name="f92" fmla="+- f88 0 f87"/>
                <a:gd name="f93" fmla="*/ f90 1 f2"/>
                <a:gd name="f94" fmla="*/ f92 1 486"/>
                <a:gd name="f95" fmla="*/ f91 1 658"/>
                <a:gd name="f96" fmla="*/ 354 f92 1"/>
                <a:gd name="f97" fmla="*/ 658 f91 1"/>
                <a:gd name="f98" fmla="*/ 350 f92 1"/>
                <a:gd name="f99" fmla="*/ 644 f91 1"/>
                <a:gd name="f100" fmla="*/ 353 f92 1"/>
                <a:gd name="f101" fmla="*/ 465 f91 1"/>
                <a:gd name="f102" fmla="*/ 299 f92 1"/>
                <a:gd name="f103" fmla="*/ 309 f91 1"/>
                <a:gd name="f104" fmla="*/ 272 f92 1"/>
                <a:gd name="f105" fmla="*/ 265 f91 1"/>
                <a:gd name="f106" fmla="*/ 241 f92 1"/>
                <a:gd name="f107" fmla="*/ 207 f91 1"/>
                <a:gd name="f108" fmla="*/ 38 f92 1"/>
                <a:gd name="f109" fmla="*/ 121 f91 1"/>
                <a:gd name="f110" fmla="*/ 5 f92 1"/>
                <a:gd name="f111" fmla="*/ 22 f92 1"/>
                <a:gd name="f112" fmla="*/ 93 f91 1"/>
                <a:gd name="f113" fmla="*/ 220 f92 1"/>
                <a:gd name="f114" fmla="*/ 3 f91 1"/>
                <a:gd name="f115" fmla="*/ 398 f92 1"/>
                <a:gd name="f116" fmla="*/ 118 f91 1"/>
                <a:gd name="f117" fmla="*/ 479 f92 1"/>
                <a:gd name="f118" fmla="*/ 401 f91 1"/>
                <a:gd name="f119" fmla="*/ 443 f92 1"/>
                <a:gd name="f120" fmla="*/ 573 f91 1"/>
                <a:gd name="f121" fmla="*/ 380 f92 1"/>
                <a:gd name="f122" fmla="*/ 636 f91 1"/>
                <a:gd name="f123" fmla="*/ 375 f92 1"/>
                <a:gd name="f124" fmla="*/ 651 f91 1"/>
                <a:gd name="f125" fmla="+- f93 0 f1"/>
                <a:gd name="f126" fmla="*/ f96 1 486"/>
                <a:gd name="f127" fmla="*/ f97 1 658"/>
                <a:gd name="f128" fmla="*/ f98 1 486"/>
                <a:gd name="f129" fmla="*/ f99 1 658"/>
                <a:gd name="f130" fmla="*/ f100 1 486"/>
                <a:gd name="f131" fmla="*/ f101 1 658"/>
                <a:gd name="f132" fmla="*/ f102 1 486"/>
                <a:gd name="f133" fmla="*/ f103 1 658"/>
                <a:gd name="f134" fmla="*/ f104 1 486"/>
                <a:gd name="f135" fmla="*/ f105 1 658"/>
                <a:gd name="f136" fmla="*/ f106 1 486"/>
                <a:gd name="f137" fmla="*/ f107 1 658"/>
                <a:gd name="f138" fmla="*/ f108 1 486"/>
                <a:gd name="f139" fmla="*/ f109 1 658"/>
                <a:gd name="f140" fmla="*/ f110 1 486"/>
                <a:gd name="f141" fmla="*/ f111 1 486"/>
                <a:gd name="f142" fmla="*/ f112 1 658"/>
                <a:gd name="f143" fmla="*/ f113 1 486"/>
                <a:gd name="f144" fmla="*/ f114 1 658"/>
                <a:gd name="f145" fmla="*/ f115 1 486"/>
                <a:gd name="f146" fmla="*/ f116 1 658"/>
                <a:gd name="f147" fmla="*/ f117 1 486"/>
                <a:gd name="f148" fmla="*/ f118 1 658"/>
                <a:gd name="f149" fmla="*/ f119 1 486"/>
                <a:gd name="f150" fmla="*/ f120 1 658"/>
                <a:gd name="f151" fmla="*/ f121 1 486"/>
                <a:gd name="f152" fmla="*/ f122 1 658"/>
                <a:gd name="f153" fmla="*/ f123 1 486"/>
                <a:gd name="f154" fmla="*/ f124 1 658"/>
                <a:gd name="f155" fmla="*/ 0 1 f94"/>
                <a:gd name="f156" fmla="*/ f88 1 f94"/>
                <a:gd name="f157" fmla="*/ 0 1 f95"/>
                <a:gd name="f158" fmla="*/ f89 1 f95"/>
                <a:gd name="f159" fmla="*/ f126 1 f94"/>
                <a:gd name="f160" fmla="*/ f127 1 f95"/>
                <a:gd name="f161" fmla="*/ f128 1 f94"/>
                <a:gd name="f162" fmla="*/ f129 1 f95"/>
                <a:gd name="f163" fmla="*/ f130 1 f94"/>
                <a:gd name="f164" fmla="*/ f131 1 f95"/>
                <a:gd name="f165" fmla="*/ f132 1 f94"/>
                <a:gd name="f166" fmla="*/ f133 1 f95"/>
                <a:gd name="f167" fmla="*/ f134 1 f94"/>
                <a:gd name="f168" fmla="*/ f135 1 f95"/>
                <a:gd name="f169" fmla="*/ f136 1 f94"/>
                <a:gd name="f170" fmla="*/ f137 1 f95"/>
                <a:gd name="f171" fmla="*/ f138 1 f94"/>
                <a:gd name="f172" fmla="*/ f139 1 f95"/>
                <a:gd name="f173" fmla="*/ f140 1 f94"/>
                <a:gd name="f174" fmla="*/ f141 1 f94"/>
                <a:gd name="f175" fmla="*/ f142 1 f95"/>
                <a:gd name="f176" fmla="*/ f143 1 f94"/>
                <a:gd name="f177" fmla="*/ f144 1 f95"/>
                <a:gd name="f178" fmla="*/ f145 1 f94"/>
                <a:gd name="f179" fmla="*/ f146 1 f95"/>
                <a:gd name="f180" fmla="*/ f147 1 f94"/>
                <a:gd name="f181" fmla="*/ f148 1 f95"/>
                <a:gd name="f182" fmla="*/ f149 1 f94"/>
                <a:gd name="f183" fmla="*/ f150 1 f95"/>
                <a:gd name="f184" fmla="*/ f151 1 f94"/>
                <a:gd name="f185" fmla="*/ f152 1 f95"/>
                <a:gd name="f186" fmla="*/ f153 1 f94"/>
                <a:gd name="f187" fmla="*/ f154 1 f95"/>
                <a:gd name="f188" fmla="*/ f155 f85 1"/>
                <a:gd name="f189" fmla="*/ f156 f85 1"/>
                <a:gd name="f190" fmla="*/ f158 f86 1"/>
                <a:gd name="f191" fmla="*/ f157 f86 1"/>
                <a:gd name="f192" fmla="*/ f159 f85 1"/>
                <a:gd name="f193" fmla="*/ f160 f86 1"/>
                <a:gd name="f194" fmla="*/ f161 f85 1"/>
                <a:gd name="f195" fmla="*/ f162 f86 1"/>
                <a:gd name="f196" fmla="*/ f163 f85 1"/>
                <a:gd name="f197" fmla="*/ f164 f86 1"/>
                <a:gd name="f198" fmla="*/ f165 f85 1"/>
                <a:gd name="f199" fmla="*/ f166 f86 1"/>
                <a:gd name="f200" fmla="*/ f167 f85 1"/>
                <a:gd name="f201" fmla="*/ f168 f86 1"/>
                <a:gd name="f202" fmla="*/ f169 f85 1"/>
                <a:gd name="f203" fmla="*/ f170 f86 1"/>
                <a:gd name="f204" fmla="*/ f171 f85 1"/>
                <a:gd name="f205" fmla="*/ f172 f86 1"/>
                <a:gd name="f206" fmla="*/ f173 f85 1"/>
                <a:gd name="f207" fmla="*/ f174 f85 1"/>
                <a:gd name="f208" fmla="*/ f175 f86 1"/>
                <a:gd name="f209" fmla="*/ f176 f85 1"/>
                <a:gd name="f210" fmla="*/ f177 f86 1"/>
                <a:gd name="f211" fmla="*/ f178 f85 1"/>
                <a:gd name="f212" fmla="*/ f179 f86 1"/>
                <a:gd name="f213" fmla="*/ f180 f85 1"/>
                <a:gd name="f214" fmla="*/ f181 f86 1"/>
                <a:gd name="f215" fmla="*/ f182 f85 1"/>
                <a:gd name="f216" fmla="*/ f183 f86 1"/>
                <a:gd name="f217" fmla="*/ f184 f85 1"/>
                <a:gd name="f218" fmla="*/ f185 f86 1"/>
                <a:gd name="f219" fmla="*/ f186 f85 1"/>
                <a:gd name="f220" fmla="*/ f187 f8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5">
                  <a:pos x="f192" y="f193"/>
                </a:cxn>
                <a:cxn ang="f125">
                  <a:pos x="f194" y="f195"/>
                </a:cxn>
                <a:cxn ang="f125">
                  <a:pos x="f196" y="f197"/>
                </a:cxn>
                <a:cxn ang="f125">
                  <a:pos x="f198" y="f199"/>
                </a:cxn>
                <a:cxn ang="f125">
                  <a:pos x="f200" y="f201"/>
                </a:cxn>
                <a:cxn ang="f125">
                  <a:pos x="f202" y="f203"/>
                </a:cxn>
                <a:cxn ang="f125">
                  <a:pos x="f204" y="f205"/>
                </a:cxn>
                <a:cxn ang="f125">
                  <a:pos x="f206" y="f205"/>
                </a:cxn>
                <a:cxn ang="f125">
                  <a:pos x="f207" y="f208"/>
                </a:cxn>
                <a:cxn ang="f125">
                  <a:pos x="f209" y="f210"/>
                </a:cxn>
                <a:cxn ang="f125">
                  <a:pos x="f211" y="f212"/>
                </a:cxn>
                <a:cxn ang="f125">
                  <a:pos x="f213" y="f214"/>
                </a:cxn>
                <a:cxn ang="f125">
                  <a:pos x="f215" y="f216"/>
                </a:cxn>
                <a:cxn ang="f125">
                  <a:pos x="f217" y="f218"/>
                </a:cxn>
                <a:cxn ang="f125">
                  <a:pos x="f219" y="f220"/>
                </a:cxn>
                <a:cxn ang="f125">
                  <a:pos x="f192" y="f193"/>
                </a:cxn>
              </a:cxnLst>
              <a:rect l="f188" t="f191" r="f189" b="f190"/>
              <a:pathLst>
                <a:path w="486" h="658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1"/>
                    <a:pt x="f46" y="f47"/>
                    <a:pt x="f48" y="f44"/>
                  </a:cubicBezTo>
                  <a:cubicBezTo>
                    <a:pt x="f5" y="f49"/>
                    <a:pt x="f50" y="f51"/>
                    <a:pt x="f52" y="f53"/>
                  </a:cubicBezTo>
                  <a:cubicBezTo>
                    <a:pt x="f54" y="f55"/>
                    <a:pt x="f56" y="f48"/>
                    <a:pt x="f57" y="f58"/>
                  </a:cubicBezTo>
                  <a:cubicBezTo>
                    <a:pt x="f59" y="f5"/>
                    <a:pt x="f24" y="f60"/>
                    <a:pt x="f61" y="f62"/>
                  </a:cubicBezTo>
                  <a:cubicBezTo>
                    <a:pt x="f63" y="f38"/>
                    <a:pt x="f64" y="f65"/>
                    <a:pt x="f66" y="f67"/>
                  </a:cubicBezTo>
                  <a:cubicBezTo>
                    <a:pt x="f6" y="f68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24" y="f81"/>
                    <a:pt x="f82" y="f12"/>
                  </a:cubicBezTo>
                  <a:cubicBezTo>
                    <a:pt x="f83" y="f10"/>
                    <a:pt x="f17" y="f7"/>
                    <a:pt x="f8" y="f7"/>
                  </a:cubicBezTo>
                  <a:close/>
                </a:path>
              </a:pathLst>
            </a:custGeom>
            <a:solidFill>
              <a:srgbClr val="D1986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Freeform 65">
              <a:extLst>
                <a:ext uri="{FF2B5EF4-FFF2-40B4-BE49-F238E27FC236}">
                  <a16:creationId xmlns:a16="http://schemas.microsoft.com/office/drawing/2014/main" id="{2F8F7EC7-D08D-E272-6AE2-C9F81DEB06B1}"/>
                </a:ext>
              </a:extLst>
            </p:cNvPr>
            <p:cNvSpPr/>
            <p:nvPr/>
          </p:nvSpPr>
          <p:spPr>
            <a:xfrm>
              <a:off x="2547939" y="3565529"/>
              <a:ext cx="679454" cy="4524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84"/>
                <a:gd name="f7" fmla="val 723"/>
                <a:gd name="f8" fmla="val 260"/>
                <a:gd name="f9" fmla="val 691"/>
                <a:gd name="f10" fmla="val 251"/>
                <a:gd name="f11" fmla="val 694"/>
                <a:gd name="f12" fmla="val 242"/>
                <a:gd name="f13" fmla="val 235"/>
                <a:gd name="f14" fmla="val 702"/>
                <a:gd name="f15" fmla="val 233"/>
                <a:gd name="f16" fmla="val 704"/>
                <a:gd name="f17" fmla="val 229"/>
                <a:gd name="f18" fmla="val 706"/>
                <a:gd name="f19" fmla="val 226"/>
                <a:gd name="f20" fmla="val 185"/>
                <a:gd name="f21" fmla="val 698"/>
                <a:gd name="f22" fmla="val 142"/>
                <a:gd name="f23" fmla="val 699"/>
                <a:gd name="f24" fmla="val 112"/>
                <a:gd name="f25" fmla="val 659"/>
                <a:gd name="f26" fmla="val 89"/>
                <a:gd name="f27" fmla="val 629"/>
                <a:gd name="f28" fmla="val 63"/>
                <a:gd name="f29" fmla="val 601"/>
                <a:gd name="f30" fmla="val 44"/>
                <a:gd name="f31" fmla="val 568"/>
                <a:gd name="f32" fmla="val 20"/>
                <a:gd name="f33" fmla="val 528"/>
                <a:gd name="f34" fmla="val 8"/>
                <a:gd name="f35" fmla="val 484"/>
                <a:gd name="f36" fmla="val 2"/>
                <a:gd name="f37" fmla="val 439"/>
                <a:gd name="f38" fmla="val 422"/>
                <a:gd name="f39" fmla="val 6"/>
                <a:gd name="f40" fmla="val 405"/>
                <a:gd name="f41" fmla="val 388"/>
                <a:gd name="f42" fmla="val 24"/>
                <a:gd name="f43" fmla="val 337"/>
                <a:gd name="f44" fmla="val 52"/>
                <a:gd name="f45" fmla="val 290"/>
                <a:gd name="f46" fmla="val 90"/>
                <a:gd name="f47" fmla="val 248"/>
                <a:gd name="f48" fmla="val 137"/>
                <a:gd name="f49" fmla="val 195"/>
                <a:gd name="f50" fmla="val 188"/>
                <a:gd name="f51" fmla="val 147"/>
                <a:gd name="f52" fmla="val 110"/>
                <a:gd name="f53" fmla="val 305"/>
                <a:gd name="f54" fmla="val 76"/>
                <a:gd name="f55" fmla="val 365"/>
                <a:gd name="f56" fmla="val 48"/>
                <a:gd name="f57" fmla="val 430"/>
                <a:gd name="f58" fmla="val 32"/>
                <a:gd name="f59" fmla="val 554"/>
                <a:gd name="f60" fmla="val 668"/>
                <a:gd name="f61" fmla="val 31"/>
                <a:gd name="f62" fmla="val 779"/>
                <a:gd name="f63" fmla="val 87"/>
                <a:gd name="f64" fmla="val 846"/>
                <a:gd name="f65" fmla="val 120"/>
                <a:gd name="f66" fmla="val 907"/>
                <a:gd name="f67" fmla="val 163"/>
                <a:gd name="f68" fmla="val 958"/>
                <a:gd name="f69" fmla="val 217"/>
                <a:gd name="f70" fmla="val 1005"/>
                <a:gd name="f71" fmla="val 265"/>
                <a:gd name="f72" fmla="val 1045"/>
                <a:gd name="f73" fmla="val 319"/>
                <a:gd name="f74" fmla="val 1076"/>
                <a:gd name="f75" fmla="val 379"/>
                <a:gd name="f76" fmla="val 1080"/>
                <a:gd name="f77" fmla="val 387"/>
                <a:gd name="f78" fmla="val 394"/>
                <a:gd name="f79" fmla="val 403"/>
                <a:gd name="f80" fmla="val 1070"/>
                <a:gd name="f81" fmla="val 418"/>
                <a:gd name="f82" fmla="val 1074"/>
                <a:gd name="f83" fmla="val 438"/>
                <a:gd name="f84" fmla="val 1069"/>
                <a:gd name="f85" fmla="val 455"/>
                <a:gd name="f86" fmla="val 1050"/>
                <a:gd name="f87" fmla="val 515"/>
                <a:gd name="f88" fmla="val 1028"/>
                <a:gd name="f89" fmla="val 573"/>
                <a:gd name="f90" fmla="val 982"/>
                <a:gd name="f91" fmla="val 619"/>
                <a:gd name="f92" fmla="val 960"/>
                <a:gd name="f93" fmla="val 641"/>
                <a:gd name="f94" fmla="val 940"/>
                <a:gd name="f95" fmla="val 666"/>
                <a:gd name="f96" fmla="val 912"/>
                <a:gd name="f97" fmla="val 683"/>
                <a:gd name="f98" fmla="val 898"/>
                <a:gd name="f99" fmla="val 884"/>
                <a:gd name="f100" fmla="val 696"/>
                <a:gd name="f101" fmla="val 869"/>
                <a:gd name="f102" fmla="val 850"/>
                <a:gd name="f103" fmla="val 700"/>
                <a:gd name="f104" fmla="val 849"/>
                <a:gd name="f105" fmla="val 707"/>
                <a:gd name="f106" fmla="val 859"/>
                <a:gd name="f107" fmla="val 838"/>
                <a:gd name="f108" fmla="val 711"/>
                <a:gd name="f109" fmla="val 826"/>
                <a:gd name="f110" fmla="val 687"/>
                <a:gd name="f111" fmla="val 800"/>
                <a:gd name="f112" fmla="val 692"/>
                <a:gd name="f113" fmla="val 791"/>
                <a:gd name="f114" fmla="val 790"/>
                <a:gd name="f115" fmla="val 684"/>
                <a:gd name="f116" fmla="val 787"/>
                <a:gd name="f117" fmla="val 678"/>
                <a:gd name="f118" fmla="val 760"/>
                <a:gd name="f119" fmla="val 613"/>
                <a:gd name="f120" fmla="val 714"/>
                <a:gd name="f121" fmla="val 565"/>
                <a:gd name="f122" fmla="val 651"/>
                <a:gd name="f123" fmla="val 533"/>
                <a:gd name="f124" fmla="val 606"/>
                <a:gd name="f125" fmla="val 509"/>
                <a:gd name="f126" fmla="val 559"/>
                <a:gd name="f127" fmla="val 507"/>
                <a:gd name="f128" fmla="val 510"/>
                <a:gd name="f129" fmla="val 445"/>
                <a:gd name="f130" fmla="val 513"/>
                <a:gd name="f131" fmla="val 393"/>
                <a:gd name="f132" fmla="val 544"/>
                <a:gd name="f133" fmla="val 344"/>
                <a:gd name="f134" fmla="val 582"/>
                <a:gd name="f135" fmla="val 313"/>
                <a:gd name="f136" fmla="val 295"/>
                <a:gd name="f137" fmla="val 275"/>
                <a:gd name="f138" fmla="val 674"/>
                <a:gd name="f139" fmla="val 271"/>
                <a:gd name="f140" fmla="val 681"/>
                <a:gd name="f141" fmla="val 269"/>
                <a:gd name="f142" fmla="val 689"/>
                <a:gd name="f143" fmla="+- 0 0 -90"/>
                <a:gd name="f144" fmla="*/ f3 1 1084"/>
                <a:gd name="f145" fmla="*/ f4 1 723"/>
                <a:gd name="f146" fmla="val f5"/>
                <a:gd name="f147" fmla="val f6"/>
                <a:gd name="f148" fmla="val f7"/>
                <a:gd name="f149" fmla="*/ f143 f0 1"/>
                <a:gd name="f150" fmla="+- f148 0 f146"/>
                <a:gd name="f151" fmla="+- f147 0 f146"/>
                <a:gd name="f152" fmla="*/ f149 1 f2"/>
                <a:gd name="f153" fmla="*/ f151 1 1084"/>
                <a:gd name="f154" fmla="*/ f150 1 723"/>
                <a:gd name="f155" fmla="*/ 260 f151 1"/>
                <a:gd name="f156" fmla="*/ 691 f150 1"/>
                <a:gd name="f157" fmla="*/ 235 f151 1"/>
                <a:gd name="f158" fmla="*/ 702 f150 1"/>
                <a:gd name="f159" fmla="*/ 226 f151 1"/>
                <a:gd name="f160" fmla="*/ 706 f150 1"/>
                <a:gd name="f161" fmla="*/ 112 f151 1"/>
                <a:gd name="f162" fmla="*/ 659 f150 1"/>
                <a:gd name="f163" fmla="*/ 44 f151 1"/>
                <a:gd name="f164" fmla="*/ 568 f150 1"/>
                <a:gd name="f165" fmla="*/ 2 f151 1"/>
                <a:gd name="f166" fmla="*/ 439 f150 1"/>
                <a:gd name="f167" fmla="*/ 0 f151 1"/>
                <a:gd name="f168" fmla="*/ 388 f150 1"/>
                <a:gd name="f169" fmla="*/ 90 f151 1"/>
                <a:gd name="f170" fmla="*/ 248 f150 1"/>
                <a:gd name="f171" fmla="*/ 248 f151 1"/>
                <a:gd name="f172" fmla="*/ 110 f150 1"/>
                <a:gd name="f173" fmla="*/ 430 f151 1"/>
                <a:gd name="f174" fmla="*/ 32 f150 1"/>
                <a:gd name="f175" fmla="*/ 779 f151 1"/>
                <a:gd name="f176" fmla="*/ 87 f150 1"/>
                <a:gd name="f177" fmla="*/ 958 f151 1"/>
                <a:gd name="f178" fmla="*/ 217 f150 1"/>
                <a:gd name="f179" fmla="*/ 1076 f151 1"/>
                <a:gd name="f180" fmla="*/ 379 f150 1"/>
                <a:gd name="f181" fmla="*/ 1084 f151 1"/>
                <a:gd name="f182" fmla="*/ 403 f150 1"/>
                <a:gd name="f183" fmla="*/ 1069 f151 1"/>
                <a:gd name="f184" fmla="*/ 455 f150 1"/>
                <a:gd name="f185" fmla="*/ 982 f151 1"/>
                <a:gd name="f186" fmla="*/ 619 f150 1"/>
                <a:gd name="f187" fmla="*/ 912 f151 1"/>
                <a:gd name="f188" fmla="*/ 683 f150 1"/>
                <a:gd name="f189" fmla="*/ 869 f151 1"/>
                <a:gd name="f190" fmla="*/ 698 f150 1"/>
                <a:gd name="f191" fmla="*/ 859 f151 1"/>
                <a:gd name="f192" fmla="*/ 723 f150 1"/>
                <a:gd name="f193" fmla="*/ 800 f151 1"/>
                <a:gd name="f194" fmla="*/ 692 f150 1"/>
                <a:gd name="f195" fmla="*/ 787 f151 1"/>
                <a:gd name="f196" fmla="*/ 678 f150 1"/>
                <a:gd name="f197" fmla="*/ 651 f151 1"/>
                <a:gd name="f198" fmla="*/ 533 f150 1"/>
                <a:gd name="f199" fmla="*/ 510 f151 1"/>
                <a:gd name="f200" fmla="*/ 510 f150 1"/>
                <a:gd name="f201" fmla="*/ 344 f151 1"/>
                <a:gd name="f202" fmla="*/ 582 f150 1"/>
                <a:gd name="f203" fmla="*/ 275 f151 1"/>
                <a:gd name="f204" fmla="*/ 674 f150 1"/>
                <a:gd name="f205" fmla="+- f152 0 f1"/>
                <a:gd name="f206" fmla="*/ f155 1 1084"/>
                <a:gd name="f207" fmla="*/ f156 1 723"/>
                <a:gd name="f208" fmla="*/ f157 1 1084"/>
                <a:gd name="f209" fmla="*/ f158 1 723"/>
                <a:gd name="f210" fmla="*/ f159 1 1084"/>
                <a:gd name="f211" fmla="*/ f160 1 723"/>
                <a:gd name="f212" fmla="*/ f161 1 1084"/>
                <a:gd name="f213" fmla="*/ f162 1 723"/>
                <a:gd name="f214" fmla="*/ f163 1 1084"/>
                <a:gd name="f215" fmla="*/ f164 1 723"/>
                <a:gd name="f216" fmla="*/ f165 1 1084"/>
                <a:gd name="f217" fmla="*/ f166 1 723"/>
                <a:gd name="f218" fmla="*/ f167 1 1084"/>
                <a:gd name="f219" fmla="*/ f168 1 723"/>
                <a:gd name="f220" fmla="*/ f169 1 1084"/>
                <a:gd name="f221" fmla="*/ f170 1 723"/>
                <a:gd name="f222" fmla="*/ f171 1 1084"/>
                <a:gd name="f223" fmla="*/ f172 1 723"/>
                <a:gd name="f224" fmla="*/ f173 1 1084"/>
                <a:gd name="f225" fmla="*/ f174 1 723"/>
                <a:gd name="f226" fmla="*/ f175 1 1084"/>
                <a:gd name="f227" fmla="*/ f176 1 723"/>
                <a:gd name="f228" fmla="*/ f177 1 1084"/>
                <a:gd name="f229" fmla="*/ f178 1 723"/>
                <a:gd name="f230" fmla="*/ f179 1 1084"/>
                <a:gd name="f231" fmla="*/ f180 1 723"/>
                <a:gd name="f232" fmla="*/ f181 1 1084"/>
                <a:gd name="f233" fmla="*/ f182 1 723"/>
                <a:gd name="f234" fmla="*/ f183 1 1084"/>
                <a:gd name="f235" fmla="*/ f184 1 723"/>
                <a:gd name="f236" fmla="*/ f185 1 1084"/>
                <a:gd name="f237" fmla="*/ f186 1 723"/>
                <a:gd name="f238" fmla="*/ f187 1 1084"/>
                <a:gd name="f239" fmla="*/ f188 1 723"/>
                <a:gd name="f240" fmla="*/ f189 1 1084"/>
                <a:gd name="f241" fmla="*/ f190 1 723"/>
                <a:gd name="f242" fmla="*/ f191 1 1084"/>
                <a:gd name="f243" fmla="*/ f192 1 723"/>
                <a:gd name="f244" fmla="*/ f193 1 1084"/>
                <a:gd name="f245" fmla="*/ f194 1 723"/>
                <a:gd name="f246" fmla="*/ f195 1 1084"/>
                <a:gd name="f247" fmla="*/ f196 1 723"/>
                <a:gd name="f248" fmla="*/ f197 1 1084"/>
                <a:gd name="f249" fmla="*/ f198 1 723"/>
                <a:gd name="f250" fmla="*/ f199 1 1084"/>
                <a:gd name="f251" fmla="*/ f200 1 723"/>
                <a:gd name="f252" fmla="*/ f201 1 1084"/>
                <a:gd name="f253" fmla="*/ f202 1 723"/>
                <a:gd name="f254" fmla="*/ f203 1 1084"/>
                <a:gd name="f255" fmla="*/ f204 1 723"/>
                <a:gd name="f256" fmla="*/ 0 1 f153"/>
                <a:gd name="f257" fmla="*/ f147 1 f153"/>
                <a:gd name="f258" fmla="*/ 0 1 f154"/>
                <a:gd name="f259" fmla="*/ f148 1 f154"/>
                <a:gd name="f260" fmla="*/ f206 1 f153"/>
                <a:gd name="f261" fmla="*/ f207 1 f154"/>
                <a:gd name="f262" fmla="*/ f208 1 f153"/>
                <a:gd name="f263" fmla="*/ f209 1 f154"/>
                <a:gd name="f264" fmla="*/ f210 1 f153"/>
                <a:gd name="f265" fmla="*/ f211 1 f154"/>
                <a:gd name="f266" fmla="*/ f212 1 f153"/>
                <a:gd name="f267" fmla="*/ f213 1 f154"/>
                <a:gd name="f268" fmla="*/ f214 1 f153"/>
                <a:gd name="f269" fmla="*/ f215 1 f154"/>
                <a:gd name="f270" fmla="*/ f216 1 f153"/>
                <a:gd name="f271" fmla="*/ f217 1 f154"/>
                <a:gd name="f272" fmla="*/ f218 1 f153"/>
                <a:gd name="f273" fmla="*/ f219 1 f154"/>
                <a:gd name="f274" fmla="*/ f220 1 f153"/>
                <a:gd name="f275" fmla="*/ f221 1 f154"/>
                <a:gd name="f276" fmla="*/ f222 1 f153"/>
                <a:gd name="f277" fmla="*/ f223 1 f154"/>
                <a:gd name="f278" fmla="*/ f224 1 f153"/>
                <a:gd name="f279" fmla="*/ f225 1 f154"/>
                <a:gd name="f280" fmla="*/ f226 1 f153"/>
                <a:gd name="f281" fmla="*/ f227 1 f154"/>
                <a:gd name="f282" fmla="*/ f228 1 f153"/>
                <a:gd name="f283" fmla="*/ f229 1 f154"/>
                <a:gd name="f284" fmla="*/ f230 1 f153"/>
                <a:gd name="f285" fmla="*/ f231 1 f154"/>
                <a:gd name="f286" fmla="*/ f232 1 f153"/>
                <a:gd name="f287" fmla="*/ f233 1 f154"/>
                <a:gd name="f288" fmla="*/ f234 1 f153"/>
                <a:gd name="f289" fmla="*/ f235 1 f154"/>
                <a:gd name="f290" fmla="*/ f236 1 f153"/>
                <a:gd name="f291" fmla="*/ f237 1 f154"/>
                <a:gd name="f292" fmla="*/ f238 1 f153"/>
                <a:gd name="f293" fmla="*/ f239 1 f154"/>
                <a:gd name="f294" fmla="*/ f240 1 f153"/>
                <a:gd name="f295" fmla="*/ f241 1 f154"/>
                <a:gd name="f296" fmla="*/ f242 1 f153"/>
                <a:gd name="f297" fmla="*/ f243 1 f154"/>
                <a:gd name="f298" fmla="*/ f244 1 f153"/>
                <a:gd name="f299" fmla="*/ f245 1 f154"/>
                <a:gd name="f300" fmla="*/ f246 1 f153"/>
                <a:gd name="f301" fmla="*/ f247 1 f154"/>
                <a:gd name="f302" fmla="*/ f248 1 f153"/>
                <a:gd name="f303" fmla="*/ f249 1 f154"/>
                <a:gd name="f304" fmla="*/ f250 1 f153"/>
                <a:gd name="f305" fmla="*/ f251 1 f154"/>
                <a:gd name="f306" fmla="*/ f252 1 f153"/>
                <a:gd name="f307" fmla="*/ f253 1 f154"/>
                <a:gd name="f308" fmla="*/ f254 1 f153"/>
                <a:gd name="f309" fmla="*/ f255 1 f154"/>
                <a:gd name="f310" fmla="*/ f256 f144 1"/>
                <a:gd name="f311" fmla="*/ f257 f144 1"/>
                <a:gd name="f312" fmla="*/ f259 f145 1"/>
                <a:gd name="f313" fmla="*/ f258 f145 1"/>
                <a:gd name="f314" fmla="*/ f260 f144 1"/>
                <a:gd name="f315" fmla="*/ f261 f145 1"/>
                <a:gd name="f316" fmla="*/ f262 f144 1"/>
                <a:gd name="f317" fmla="*/ f263 f145 1"/>
                <a:gd name="f318" fmla="*/ f264 f144 1"/>
                <a:gd name="f319" fmla="*/ f265 f145 1"/>
                <a:gd name="f320" fmla="*/ f266 f144 1"/>
                <a:gd name="f321" fmla="*/ f267 f145 1"/>
                <a:gd name="f322" fmla="*/ f268 f144 1"/>
                <a:gd name="f323" fmla="*/ f269 f145 1"/>
                <a:gd name="f324" fmla="*/ f270 f144 1"/>
                <a:gd name="f325" fmla="*/ f271 f145 1"/>
                <a:gd name="f326" fmla="*/ f272 f144 1"/>
                <a:gd name="f327" fmla="*/ f273 f145 1"/>
                <a:gd name="f328" fmla="*/ f274 f144 1"/>
                <a:gd name="f329" fmla="*/ f275 f145 1"/>
                <a:gd name="f330" fmla="*/ f276 f144 1"/>
                <a:gd name="f331" fmla="*/ f277 f145 1"/>
                <a:gd name="f332" fmla="*/ f278 f144 1"/>
                <a:gd name="f333" fmla="*/ f279 f145 1"/>
                <a:gd name="f334" fmla="*/ f280 f144 1"/>
                <a:gd name="f335" fmla="*/ f281 f145 1"/>
                <a:gd name="f336" fmla="*/ f282 f144 1"/>
                <a:gd name="f337" fmla="*/ f283 f145 1"/>
                <a:gd name="f338" fmla="*/ f284 f144 1"/>
                <a:gd name="f339" fmla="*/ f285 f145 1"/>
                <a:gd name="f340" fmla="*/ f286 f144 1"/>
                <a:gd name="f341" fmla="*/ f287 f145 1"/>
                <a:gd name="f342" fmla="*/ f288 f144 1"/>
                <a:gd name="f343" fmla="*/ f289 f145 1"/>
                <a:gd name="f344" fmla="*/ f290 f144 1"/>
                <a:gd name="f345" fmla="*/ f291 f145 1"/>
                <a:gd name="f346" fmla="*/ f292 f144 1"/>
                <a:gd name="f347" fmla="*/ f293 f145 1"/>
                <a:gd name="f348" fmla="*/ f294 f144 1"/>
                <a:gd name="f349" fmla="*/ f295 f145 1"/>
                <a:gd name="f350" fmla="*/ f296 f144 1"/>
                <a:gd name="f351" fmla="*/ f297 f145 1"/>
                <a:gd name="f352" fmla="*/ f298 f144 1"/>
                <a:gd name="f353" fmla="*/ f299 f145 1"/>
                <a:gd name="f354" fmla="*/ f300 f144 1"/>
                <a:gd name="f355" fmla="*/ f301 f145 1"/>
                <a:gd name="f356" fmla="*/ f302 f144 1"/>
                <a:gd name="f357" fmla="*/ f303 f145 1"/>
                <a:gd name="f358" fmla="*/ f304 f144 1"/>
                <a:gd name="f359" fmla="*/ f305 f145 1"/>
                <a:gd name="f360" fmla="*/ f306 f144 1"/>
                <a:gd name="f361" fmla="*/ f307 f145 1"/>
                <a:gd name="f362" fmla="*/ f308 f144 1"/>
                <a:gd name="f363" fmla="*/ f309 f1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5">
                  <a:pos x="f314" y="f315"/>
                </a:cxn>
                <a:cxn ang="f205">
                  <a:pos x="f316" y="f317"/>
                </a:cxn>
                <a:cxn ang="f205">
                  <a:pos x="f318" y="f319"/>
                </a:cxn>
                <a:cxn ang="f205">
                  <a:pos x="f320" y="f321"/>
                </a:cxn>
                <a:cxn ang="f205">
                  <a:pos x="f322" y="f323"/>
                </a:cxn>
                <a:cxn ang="f205">
                  <a:pos x="f324" y="f325"/>
                </a:cxn>
                <a:cxn ang="f205">
                  <a:pos x="f326" y="f327"/>
                </a:cxn>
                <a:cxn ang="f205">
                  <a:pos x="f328" y="f329"/>
                </a:cxn>
                <a:cxn ang="f205">
                  <a:pos x="f330" y="f331"/>
                </a:cxn>
                <a:cxn ang="f205">
                  <a:pos x="f332" y="f333"/>
                </a:cxn>
                <a:cxn ang="f205">
                  <a:pos x="f334" y="f335"/>
                </a:cxn>
                <a:cxn ang="f205">
                  <a:pos x="f336" y="f337"/>
                </a:cxn>
                <a:cxn ang="f205">
                  <a:pos x="f338" y="f339"/>
                </a:cxn>
                <a:cxn ang="f205">
                  <a:pos x="f340" y="f341"/>
                </a:cxn>
                <a:cxn ang="f205">
                  <a:pos x="f342" y="f343"/>
                </a:cxn>
                <a:cxn ang="f205">
                  <a:pos x="f344" y="f345"/>
                </a:cxn>
                <a:cxn ang="f205">
                  <a:pos x="f346" y="f347"/>
                </a:cxn>
                <a:cxn ang="f205">
                  <a:pos x="f348" y="f349"/>
                </a:cxn>
                <a:cxn ang="f205">
                  <a:pos x="f350" y="f351"/>
                </a:cxn>
                <a:cxn ang="f205">
                  <a:pos x="f352" y="f353"/>
                </a:cxn>
                <a:cxn ang="f205">
                  <a:pos x="f354" y="f355"/>
                </a:cxn>
                <a:cxn ang="f205">
                  <a:pos x="f356" y="f357"/>
                </a:cxn>
                <a:cxn ang="f205">
                  <a:pos x="f358" y="f359"/>
                </a:cxn>
                <a:cxn ang="f205">
                  <a:pos x="f360" y="f361"/>
                </a:cxn>
                <a:cxn ang="f205">
                  <a:pos x="f362" y="f363"/>
                </a:cxn>
                <a:cxn ang="f205">
                  <a:pos x="f314" y="f315"/>
                </a:cxn>
              </a:cxnLst>
              <a:rect l="f310" t="f313" r="f311" b="f312"/>
              <a:pathLst>
                <a:path w="1084" h="723">
                  <a:moveTo>
                    <a:pt x="f8" y="f9"/>
                  </a:moveTo>
                  <a:cubicBezTo>
                    <a:pt x="f10" y="f11"/>
                    <a:pt x="f12" y="f11"/>
                    <a:pt x="f13" y="f1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5" y="f38"/>
                    <a:pt x="f39" y="f40"/>
                    <a:pt x="f5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47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5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77"/>
                    <a:pt x="f6" y="f78"/>
                    <a:pt x="f6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"/>
                    <a:pt x="f99" y="f100"/>
                    <a:pt x="f101" y="f21"/>
                  </a:cubicBezTo>
                  <a:cubicBezTo>
                    <a:pt x="f102" y="f103"/>
                    <a:pt x="f104" y="f105"/>
                    <a:pt x="f106" y="f7"/>
                  </a:cubicBezTo>
                  <a:cubicBezTo>
                    <a:pt x="f107" y="f108"/>
                    <a:pt x="f109" y="f110"/>
                    <a:pt x="f111" y="f112"/>
                  </a:cubicBezTo>
                  <a:cubicBezTo>
                    <a:pt x="f113" y="f112"/>
                    <a:pt x="f114" y="f115"/>
                    <a:pt x="f116" y="f117"/>
                  </a:cubicBezTo>
                  <a:cubicBezTo>
                    <a:pt x="f118" y="f119"/>
                    <a:pt x="f120" y="f121"/>
                    <a:pt x="f122" y="f123"/>
                  </a:cubicBezTo>
                  <a:cubicBezTo>
                    <a:pt x="f124" y="f125"/>
                    <a:pt x="f126" y="f127"/>
                    <a:pt x="f128" y="f128"/>
                  </a:cubicBezTo>
                  <a:cubicBezTo>
                    <a:pt x="f129" y="f130"/>
                    <a:pt x="f131" y="f132"/>
                    <a:pt x="f133" y="f134"/>
                  </a:cubicBezTo>
                  <a:cubicBezTo>
                    <a:pt x="f135" y="f124"/>
                    <a:pt x="f136" y="f93"/>
                    <a:pt x="f137" y="f138"/>
                  </a:cubicBezTo>
                  <a:cubicBezTo>
                    <a:pt x="f139" y="f140"/>
                    <a:pt x="f141" y="f142"/>
                    <a:pt x="f8" y="f9"/>
                  </a:cubicBezTo>
                  <a:close/>
                </a:path>
              </a:pathLst>
            </a:custGeom>
            <a:solidFill>
              <a:srgbClr val="D19863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Freeform 66">
              <a:extLst>
                <a:ext uri="{FF2B5EF4-FFF2-40B4-BE49-F238E27FC236}">
                  <a16:creationId xmlns:a16="http://schemas.microsoft.com/office/drawing/2014/main" id="{848F45D1-54A4-F9E9-70E6-03F430B0AAA4}"/>
                </a:ext>
              </a:extLst>
            </p:cNvPr>
            <p:cNvSpPr/>
            <p:nvPr/>
          </p:nvSpPr>
          <p:spPr>
            <a:xfrm>
              <a:off x="2587623" y="4197352"/>
              <a:ext cx="538160" cy="5667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58"/>
                <a:gd name="f7" fmla="val 904"/>
                <a:gd name="f8" fmla="val 728"/>
                <a:gd name="f9" fmla="val 40"/>
                <a:gd name="f10" fmla="val 743"/>
                <a:gd name="f11" fmla="val 76"/>
                <a:gd name="f12" fmla="val 759"/>
                <a:gd name="f13" fmla="val 110"/>
                <a:gd name="f14" fmla="val 780"/>
                <a:gd name="f15" fmla="val 154"/>
                <a:gd name="f16" fmla="val 805"/>
                <a:gd name="f17" fmla="val 196"/>
                <a:gd name="f18" fmla="val 820"/>
                <a:gd name="f19" fmla="val 242"/>
                <a:gd name="f20" fmla="val 839"/>
                <a:gd name="f21" fmla="val 298"/>
                <a:gd name="f22" fmla="val 355"/>
                <a:gd name="f23" fmla="val 852"/>
                <a:gd name="f24" fmla="val 415"/>
                <a:gd name="f25" fmla="val 849"/>
                <a:gd name="f26" fmla="val 436"/>
                <a:gd name="f27" fmla="val 842"/>
                <a:gd name="f28" fmla="val 456"/>
                <a:gd name="f29" fmla="val 838"/>
                <a:gd name="f30" fmla="val 477"/>
                <a:gd name="f31" fmla="val 825"/>
                <a:gd name="f32" fmla="val 531"/>
                <a:gd name="f33" fmla="val 787"/>
                <a:gd name="f34" fmla="val 566"/>
                <a:gd name="f35" fmla="val 747"/>
                <a:gd name="f36" fmla="val 599"/>
                <a:gd name="f37" fmla="val 737"/>
                <a:gd name="f38" fmla="val 606"/>
                <a:gd name="f39" fmla="val 727"/>
                <a:gd name="f40" fmla="val 613"/>
                <a:gd name="f41" fmla="val 722"/>
                <a:gd name="f42" fmla="val 624"/>
                <a:gd name="f43" fmla="val 704"/>
                <a:gd name="f44" fmla="val 660"/>
                <a:gd name="f45" fmla="val 671"/>
                <a:gd name="f46" fmla="val 676"/>
                <a:gd name="f47" fmla="val 638"/>
                <a:gd name="f48" fmla="val 694"/>
                <a:gd name="f49" fmla="val 580"/>
                <a:gd name="f50" fmla="val 724"/>
                <a:gd name="f51" fmla="val 526"/>
                <a:gd name="f52" fmla="val 760"/>
                <a:gd name="f53" fmla="val 480"/>
                <a:gd name="f54" fmla="val 807"/>
                <a:gd name="f55" fmla="val 467"/>
                <a:gd name="f56" fmla="val 451"/>
                <a:gd name="f57" fmla="val 808"/>
                <a:gd name="f58" fmla="val 438"/>
                <a:gd name="f59" fmla="val 804"/>
                <a:gd name="f60" fmla="val 410"/>
                <a:gd name="f61" fmla="val 797"/>
                <a:gd name="f62" fmla="val 383"/>
                <a:gd name="f63" fmla="val 786"/>
                <a:gd name="f64" fmla="val 779"/>
                <a:gd name="f65" fmla="val 390"/>
                <a:gd name="f66" fmla="val 800"/>
                <a:gd name="f67" fmla="val 431"/>
                <a:gd name="f68" fmla="val 470"/>
                <a:gd name="f69" fmla="val 821"/>
                <a:gd name="f70" fmla="val 462"/>
                <a:gd name="f71" fmla="val 830"/>
                <a:gd name="f72" fmla="val 454"/>
                <a:gd name="f73" fmla="val 828"/>
                <a:gd name="f74" fmla="val 446"/>
                <a:gd name="f75" fmla="val 399"/>
                <a:gd name="f76" fmla="val 813"/>
                <a:gd name="f77" fmla="val 354"/>
                <a:gd name="f78" fmla="val 310"/>
                <a:gd name="f79" fmla="val 781"/>
                <a:gd name="f80" fmla="val 307"/>
                <a:gd name="f81" fmla="val 303"/>
                <a:gd name="f82" fmla="val 296"/>
                <a:gd name="f83" fmla="val 790"/>
                <a:gd name="f84" fmla="val 317"/>
                <a:gd name="f85" fmla="val 793"/>
                <a:gd name="f86" fmla="val 327"/>
                <a:gd name="f87" fmla="val 796"/>
                <a:gd name="f88" fmla="val 366"/>
                <a:gd name="f89" fmla="val 809"/>
                <a:gd name="f90" fmla="val 403"/>
                <a:gd name="f91" fmla="val 443"/>
                <a:gd name="f92" fmla="val 832"/>
                <a:gd name="f93" fmla="val 447"/>
                <a:gd name="f94" fmla="val 833"/>
                <a:gd name="f95" fmla="val 450"/>
                <a:gd name="f96" fmla="val 837"/>
                <a:gd name="f97" fmla="val 840"/>
                <a:gd name="f98" fmla="val 444"/>
                <a:gd name="f99" fmla="val 844"/>
                <a:gd name="f100" fmla="val 437"/>
                <a:gd name="f101" fmla="val 429"/>
                <a:gd name="f102" fmla="val 845"/>
                <a:gd name="f103" fmla="val 422"/>
                <a:gd name="f104" fmla="val 370"/>
                <a:gd name="f105" fmla="val 831"/>
                <a:gd name="f106" fmla="val 319"/>
                <a:gd name="f107" fmla="val 271"/>
                <a:gd name="f108" fmla="val 789"/>
                <a:gd name="f109" fmla="val 264"/>
                <a:gd name="f110" fmla="val 785"/>
                <a:gd name="f111" fmla="val 251"/>
                <a:gd name="f112" fmla="val 252"/>
                <a:gd name="f113" fmla="val 792"/>
                <a:gd name="f114" fmla="val 257"/>
                <a:gd name="f115" fmla="val 261"/>
                <a:gd name="f116" fmla="val 795"/>
                <a:gd name="f117" fmla="val 308"/>
                <a:gd name="f118" fmla="val 812"/>
                <a:gd name="f119" fmla="val 835"/>
                <a:gd name="f120" fmla="val 404"/>
                <a:gd name="f121" fmla="val 412"/>
                <a:gd name="f122" fmla="val 847"/>
                <a:gd name="f123" fmla="val 420"/>
                <a:gd name="f124" fmla="val 850"/>
                <a:gd name="f125" fmla="val 428"/>
                <a:gd name="f126" fmla="val 853"/>
                <a:gd name="f127" fmla="val 433"/>
                <a:gd name="f128" fmla="val 855"/>
                <a:gd name="f129" fmla="val 435"/>
                <a:gd name="f130" fmla="val 863"/>
                <a:gd name="f131" fmla="val 870"/>
                <a:gd name="f132" fmla="val 869"/>
                <a:gd name="f133" fmla="val 423"/>
                <a:gd name="f134" fmla="val 867"/>
                <a:gd name="f135" fmla="val 384"/>
                <a:gd name="f136" fmla="val 345"/>
                <a:gd name="f137" fmla="val 306"/>
                <a:gd name="f138" fmla="val 294"/>
                <a:gd name="f139" fmla="val 826"/>
                <a:gd name="f140" fmla="val 282"/>
                <a:gd name="f141" fmla="val 268"/>
                <a:gd name="f142" fmla="val 818"/>
                <a:gd name="f143" fmla="val 285"/>
                <a:gd name="f144" fmla="val 836"/>
                <a:gd name="f145" fmla="val 872"/>
                <a:gd name="f146" fmla="val 416"/>
                <a:gd name="f147" fmla="val 873"/>
                <a:gd name="f148" fmla="val 871"/>
                <a:gd name="f149" fmla="val 878"/>
                <a:gd name="f150" fmla="val 421"/>
                <a:gd name="f151" fmla="val 884"/>
                <a:gd name="f152" fmla="val 885"/>
                <a:gd name="f153" fmla="val 883"/>
                <a:gd name="f154" fmla="val 385"/>
                <a:gd name="f155" fmla="val 875"/>
                <a:gd name="f156" fmla="val 357"/>
                <a:gd name="f157" fmla="val 333"/>
                <a:gd name="f158" fmla="val 859"/>
                <a:gd name="f159" fmla="val 325"/>
                <a:gd name="f160" fmla="val 856"/>
                <a:gd name="f161" fmla="val 318"/>
                <a:gd name="f162" fmla="val 851"/>
                <a:gd name="f163" fmla="val 854"/>
                <a:gd name="f164" fmla="val 341"/>
                <a:gd name="f165" fmla="val 874"/>
                <a:gd name="f166" fmla="val 380"/>
                <a:gd name="f167" fmla="val 879"/>
                <a:gd name="f168" fmla="val 414"/>
                <a:gd name="f169" fmla="val 897"/>
                <a:gd name="f170" fmla="val 376"/>
                <a:gd name="f171" fmla="val 894"/>
                <a:gd name="f172" fmla="val 340"/>
                <a:gd name="f173" fmla="val 881"/>
                <a:gd name="f174" fmla="val 312"/>
                <a:gd name="f175" fmla="val 326"/>
                <a:gd name="f176" fmla="val 892"/>
                <a:gd name="f177" fmla="val 359"/>
                <a:gd name="f178" fmla="val 893"/>
                <a:gd name="f179" fmla="val 364"/>
                <a:gd name="f180" fmla="val 363"/>
                <a:gd name="f181" fmla="val 899"/>
                <a:gd name="f182" fmla="val 903"/>
                <a:gd name="f183" fmla="val 356"/>
                <a:gd name="f184" fmla="val 311"/>
                <a:gd name="f185" fmla="val 267"/>
                <a:gd name="f186" fmla="val 225"/>
                <a:gd name="f187" fmla="val 207"/>
                <a:gd name="f188" fmla="val 190"/>
                <a:gd name="f189" fmla="val 846"/>
                <a:gd name="f190" fmla="val 172"/>
                <a:gd name="f191" fmla="val 127"/>
                <a:gd name="f192" fmla="val 816"/>
                <a:gd name="f193" fmla="val 104"/>
                <a:gd name="f194" fmla="val 778"/>
                <a:gd name="f195" fmla="val 89"/>
                <a:gd name="f196" fmla="val 733"/>
                <a:gd name="f197" fmla="val 74"/>
                <a:gd name="f198" fmla="val 691"/>
                <a:gd name="f199" fmla="val 52"/>
                <a:gd name="f200" fmla="val 653"/>
                <a:gd name="f201" fmla="val 18"/>
                <a:gd name="f202" fmla="val 5"/>
                <a:gd name="f203" fmla="val 4"/>
                <a:gd name="f204" fmla="val 584"/>
                <a:gd name="f205" fmla="val 493"/>
                <a:gd name="f206" fmla="val 14"/>
                <a:gd name="f207" fmla="val 44"/>
                <a:gd name="f208" fmla="val 81"/>
                <a:gd name="f209" fmla="val 208"/>
                <a:gd name="f210" fmla="val 134"/>
                <a:gd name="f211" fmla="val 107"/>
                <a:gd name="f212" fmla="val 197"/>
                <a:gd name="f213" fmla="val 11"/>
                <a:gd name="f214" fmla="val 203"/>
                <a:gd name="f215" fmla="val 3"/>
                <a:gd name="f216" fmla="val 209"/>
                <a:gd name="f217" fmla="val 219"/>
                <a:gd name="f218" fmla="val 2"/>
                <a:gd name="f219" fmla="val 236"/>
                <a:gd name="f220" fmla="val 253"/>
                <a:gd name="f221" fmla="val 6"/>
                <a:gd name="f222" fmla="val 270"/>
                <a:gd name="f223" fmla="val 8"/>
                <a:gd name="f224" fmla="val 275"/>
                <a:gd name="f225" fmla="val 9"/>
                <a:gd name="f226" fmla="val 289"/>
                <a:gd name="f227" fmla="val 17"/>
                <a:gd name="f228" fmla="val 20"/>
                <a:gd name="f229" fmla="val 279"/>
                <a:gd name="f230" fmla="val 24"/>
                <a:gd name="f231" fmla="val 227"/>
                <a:gd name="f232" fmla="val 96"/>
                <a:gd name="f233" fmla="val 185"/>
                <a:gd name="f234" fmla="val 158"/>
                <a:gd name="f235" fmla="val 256"/>
                <a:gd name="f236" fmla="val 137"/>
                <a:gd name="f237" fmla="val 324"/>
                <a:gd name="f238" fmla="val 125"/>
                <a:gd name="f239" fmla="val 393"/>
                <a:gd name="f240" fmla="val 149"/>
                <a:gd name="f241" fmla="val 528"/>
                <a:gd name="f242" fmla="val 188"/>
                <a:gd name="f243" fmla="val 577"/>
                <a:gd name="f244" fmla="val 245"/>
                <a:gd name="f245" fmla="val 646"/>
                <a:gd name="f246" fmla="val 654"/>
                <a:gd name="f247" fmla="val 665"/>
                <a:gd name="f248" fmla="val 498"/>
                <a:gd name="f249" fmla="val 679"/>
                <a:gd name="f250" fmla="val 578"/>
                <a:gd name="f251" fmla="val 670"/>
                <a:gd name="f252" fmla="val 637"/>
                <a:gd name="f253" fmla="val 734"/>
                <a:gd name="f254" fmla="val 601"/>
                <a:gd name="f255" fmla="val 546"/>
                <a:gd name="f256" fmla="val 452"/>
                <a:gd name="f257" fmla="val 445"/>
                <a:gd name="f258" fmla="val 799"/>
                <a:gd name="f259" fmla="val 425"/>
                <a:gd name="f260" fmla="val 328"/>
                <a:gd name="f261" fmla="val 784"/>
                <a:gd name="f262" fmla="val 211"/>
                <a:gd name="f263" fmla="val 659"/>
                <a:gd name="f264" fmla="val 10"/>
                <a:gd name="f265" fmla="val 684"/>
                <a:gd name="f266" fmla="val 706"/>
                <a:gd name="f267" fmla="+- 0 0 -90"/>
                <a:gd name="f268" fmla="*/ f3 1 858"/>
                <a:gd name="f269" fmla="*/ f4 1 904"/>
                <a:gd name="f270" fmla="val f5"/>
                <a:gd name="f271" fmla="val f6"/>
                <a:gd name="f272" fmla="val f7"/>
                <a:gd name="f273" fmla="*/ f267 f0 1"/>
                <a:gd name="f274" fmla="+- f272 0 f270"/>
                <a:gd name="f275" fmla="+- f271 0 f270"/>
                <a:gd name="f276" fmla="*/ f273 1 f2"/>
                <a:gd name="f277" fmla="*/ f275 1 858"/>
                <a:gd name="f278" fmla="*/ f274 1 904"/>
                <a:gd name="f279" fmla="*/ 728 f275 1"/>
                <a:gd name="f280" fmla="*/ 0 f274 1"/>
                <a:gd name="f281" fmla="*/ 759 f275 1"/>
                <a:gd name="f282" fmla="*/ 110 f274 1"/>
                <a:gd name="f283" fmla="*/ 820 f275 1"/>
                <a:gd name="f284" fmla="*/ 242 f274 1"/>
                <a:gd name="f285" fmla="*/ 852 f275 1"/>
                <a:gd name="f286" fmla="*/ 415 f274 1"/>
                <a:gd name="f287" fmla="*/ 838 f275 1"/>
                <a:gd name="f288" fmla="*/ 477 f274 1"/>
                <a:gd name="f289" fmla="*/ 747 f275 1"/>
                <a:gd name="f290" fmla="*/ 599 f274 1"/>
                <a:gd name="f291" fmla="*/ 722 f275 1"/>
                <a:gd name="f292" fmla="*/ 624 f274 1"/>
                <a:gd name="f293" fmla="*/ 638 f275 1"/>
                <a:gd name="f294" fmla="*/ 694 f274 1"/>
                <a:gd name="f295" fmla="*/ 480 f275 1"/>
                <a:gd name="f296" fmla="*/ 807 f274 1"/>
                <a:gd name="f297" fmla="*/ 438 f275 1"/>
                <a:gd name="f298" fmla="*/ 804 f274 1"/>
                <a:gd name="f299" fmla="*/ 355 f275 1"/>
                <a:gd name="f300" fmla="*/ 779 f274 1"/>
                <a:gd name="f301" fmla="*/ 470 f275 1"/>
                <a:gd name="f302" fmla="*/ 821 f274 1"/>
                <a:gd name="f303" fmla="*/ 446 f275 1"/>
                <a:gd name="f304" fmla="*/ 825 f274 1"/>
                <a:gd name="f305" fmla="*/ 310 f275 1"/>
                <a:gd name="f306" fmla="*/ 781 f274 1"/>
                <a:gd name="f307" fmla="*/ 296 f275 1"/>
                <a:gd name="f308" fmla="*/ 780 f274 1"/>
                <a:gd name="f309" fmla="*/ 327 f275 1"/>
                <a:gd name="f310" fmla="*/ 796 f274 1"/>
                <a:gd name="f311" fmla="*/ 443 f275 1"/>
                <a:gd name="f312" fmla="*/ 832 f274 1"/>
                <a:gd name="f313" fmla="*/ 450 f275 1"/>
                <a:gd name="f314" fmla="*/ 837 f274 1"/>
                <a:gd name="f315" fmla="*/ 444 f275 1"/>
                <a:gd name="f316" fmla="*/ 844 f274 1"/>
                <a:gd name="f317" fmla="*/ 422 f275 1"/>
                <a:gd name="f318" fmla="*/ 271 f275 1"/>
                <a:gd name="f319" fmla="*/ 789 f274 1"/>
                <a:gd name="f320" fmla="*/ 251 f275 1"/>
                <a:gd name="f321" fmla="*/ 786 f274 1"/>
                <a:gd name="f322" fmla="*/ 261 f275 1"/>
                <a:gd name="f323" fmla="*/ 795 f274 1"/>
                <a:gd name="f324" fmla="*/ 404 f275 1"/>
                <a:gd name="f325" fmla="*/ 845 f274 1"/>
                <a:gd name="f326" fmla="*/ 428 f275 1"/>
                <a:gd name="f327" fmla="*/ 853 f274 1"/>
                <a:gd name="f328" fmla="*/ 435 f275 1"/>
                <a:gd name="f329" fmla="*/ 863 f274 1"/>
                <a:gd name="f330" fmla="*/ 423 f275 1"/>
                <a:gd name="f331" fmla="*/ 867 f274 1"/>
                <a:gd name="f332" fmla="*/ 306 f275 1"/>
                <a:gd name="f333" fmla="*/ 830 f274 1"/>
                <a:gd name="f334" fmla="*/ 268 f275 1"/>
                <a:gd name="f335" fmla="*/ 818 f274 1"/>
                <a:gd name="f336" fmla="*/ 412 f275 1"/>
                <a:gd name="f337" fmla="*/ 872 f274 1"/>
                <a:gd name="f338" fmla="*/ 878 f274 1"/>
                <a:gd name="f339" fmla="*/ 410 f275 1"/>
                <a:gd name="f340" fmla="*/ 883 f274 1"/>
                <a:gd name="f341" fmla="*/ 333 f275 1"/>
                <a:gd name="f342" fmla="*/ 859 f274 1"/>
                <a:gd name="f343" fmla="*/ 303 f275 1"/>
                <a:gd name="f344" fmla="*/ 854 f274 1"/>
                <a:gd name="f345" fmla="*/ 414 f275 1"/>
                <a:gd name="f346" fmla="*/ 897 f274 1"/>
                <a:gd name="f347" fmla="*/ 892 f274 1"/>
                <a:gd name="f348" fmla="*/ 363 f275 1"/>
                <a:gd name="f349" fmla="*/ 899 f274 1"/>
                <a:gd name="f350" fmla="*/ 356 f275 1"/>
                <a:gd name="f351" fmla="*/ 904 f274 1"/>
                <a:gd name="f352" fmla="*/ 225 f275 1"/>
                <a:gd name="f353" fmla="*/ 172 f275 1"/>
                <a:gd name="f354" fmla="*/ 89 f275 1"/>
                <a:gd name="f355" fmla="*/ 733 f274 1"/>
                <a:gd name="f356" fmla="*/ 18 f275 1"/>
                <a:gd name="f357" fmla="*/ 4 f275 1"/>
                <a:gd name="f358" fmla="*/ 584 f274 1"/>
                <a:gd name="f359" fmla="*/ 44 f275 1"/>
                <a:gd name="f360" fmla="*/ 318 f274 1"/>
                <a:gd name="f361" fmla="*/ 197 f275 1"/>
                <a:gd name="f362" fmla="*/ 11 f274 1"/>
                <a:gd name="f363" fmla="*/ 219 f275 1"/>
                <a:gd name="f364" fmla="*/ 2 f274 1"/>
                <a:gd name="f365" fmla="*/ 270 f275 1"/>
                <a:gd name="f366" fmla="*/ 8 f274 1"/>
                <a:gd name="f367" fmla="*/ 285 f275 1"/>
                <a:gd name="f368" fmla="*/ 279 f275 1"/>
                <a:gd name="f369" fmla="*/ 24 f274 1"/>
                <a:gd name="f370" fmla="*/ 158 f275 1"/>
                <a:gd name="f371" fmla="*/ 256 f274 1"/>
                <a:gd name="f372" fmla="*/ 137 f275 1"/>
                <a:gd name="f373" fmla="*/ 462 f274 1"/>
                <a:gd name="f374" fmla="*/ 245 f275 1"/>
                <a:gd name="f375" fmla="*/ 613 f274 1"/>
                <a:gd name="f376" fmla="*/ 415 f275 1"/>
                <a:gd name="f377" fmla="*/ 665 f274 1"/>
                <a:gd name="f378" fmla="*/ 654 f275 1"/>
                <a:gd name="f379" fmla="*/ 637 f274 1"/>
                <a:gd name="f380" fmla="*/ 800 f275 1"/>
                <a:gd name="f381" fmla="*/ 452 f274 1"/>
                <a:gd name="f382" fmla="*/ 804 f275 1"/>
                <a:gd name="f383" fmla="*/ 428 f274 1"/>
                <a:gd name="f384" fmla="*/ 420 f274 1"/>
                <a:gd name="f385" fmla="*/ 328 f274 1"/>
                <a:gd name="f386" fmla="*/ 659 f275 1"/>
                <a:gd name="f387" fmla="*/ 10 f274 1"/>
                <a:gd name="f388" fmla="+- f276 0 f1"/>
                <a:gd name="f389" fmla="*/ f279 1 858"/>
                <a:gd name="f390" fmla="*/ f280 1 904"/>
                <a:gd name="f391" fmla="*/ f281 1 858"/>
                <a:gd name="f392" fmla="*/ f282 1 904"/>
                <a:gd name="f393" fmla="*/ f283 1 858"/>
                <a:gd name="f394" fmla="*/ f284 1 904"/>
                <a:gd name="f395" fmla="*/ f285 1 858"/>
                <a:gd name="f396" fmla="*/ f286 1 904"/>
                <a:gd name="f397" fmla="*/ f287 1 858"/>
                <a:gd name="f398" fmla="*/ f288 1 904"/>
                <a:gd name="f399" fmla="*/ f289 1 858"/>
                <a:gd name="f400" fmla="*/ f290 1 904"/>
                <a:gd name="f401" fmla="*/ f291 1 858"/>
                <a:gd name="f402" fmla="*/ f292 1 904"/>
                <a:gd name="f403" fmla="*/ f293 1 858"/>
                <a:gd name="f404" fmla="*/ f294 1 904"/>
                <a:gd name="f405" fmla="*/ f295 1 858"/>
                <a:gd name="f406" fmla="*/ f296 1 904"/>
                <a:gd name="f407" fmla="*/ f297 1 858"/>
                <a:gd name="f408" fmla="*/ f298 1 904"/>
                <a:gd name="f409" fmla="*/ f299 1 858"/>
                <a:gd name="f410" fmla="*/ f300 1 904"/>
                <a:gd name="f411" fmla="*/ f301 1 858"/>
                <a:gd name="f412" fmla="*/ f302 1 904"/>
                <a:gd name="f413" fmla="*/ f303 1 858"/>
                <a:gd name="f414" fmla="*/ f304 1 904"/>
                <a:gd name="f415" fmla="*/ f305 1 858"/>
                <a:gd name="f416" fmla="*/ f306 1 904"/>
                <a:gd name="f417" fmla="*/ f307 1 858"/>
                <a:gd name="f418" fmla="*/ f308 1 904"/>
                <a:gd name="f419" fmla="*/ f309 1 858"/>
                <a:gd name="f420" fmla="*/ f310 1 904"/>
                <a:gd name="f421" fmla="*/ f311 1 858"/>
                <a:gd name="f422" fmla="*/ f312 1 904"/>
                <a:gd name="f423" fmla="*/ f313 1 858"/>
                <a:gd name="f424" fmla="*/ f314 1 904"/>
                <a:gd name="f425" fmla="*/ f315 1 858"/>
                <a:gd name="f426" fmla="*/ f316 1 904"/>
                <a:gd name="f427" fmla="*/ f317 1 858"/>
                <a:gd name="f428" fmla="*/ f318 1 858"/>
                <a:gd name="f429" fmla="*/ f319 1 904"/>
                <a:gd name="f430" fmla="*/ f320 1 858"/>
                <a:gd name="f431" fmla="*/ f321 1 904"/>
                <a:gd name="f432" fmla="*/ f322 1 858"/>
                <a:gd name="f433" fmla="*/ f323 1 904"/>
                <a:gd name="f434" fmla="*/ f324 1 858"/>
                <a:gd name="f435" fmla="*/ f325 1 904"/>
                <a:gd name="f436" fmla="*/ f326 1 858"/>
                <a:gd name="f437" fmla="*/ f327 1 904"/>
                <a:gd name="f438" fmla="*/ f328 1 858"/>
                <a:gd name="f439" fmla="*/ f329 1 904"/>
                <a:gd name="f440" fmla="*/ f330 1 858"/>
                <a:gd name="f441" fmla="*/ f331 1 904"/>
                <a:gd name="f442" fmla="*/ f332 1 858"/>
                <a:gd name="f443" fmla="*/ f333 1 904"/>
                <a:gd name="f444" fmla="*/ f334 1 858"/>
                <a:gd name="f445" fmla="*/ f335 1 904"/>
                <a:gd name="f446" fmla="*/ f336 1 858"/>
                <a:gd name="f447" fmla="*/ f337 1 904"/>
                <a:gd name="f448" fmla="*/ f338 1 904"/>
                <a:gd name="f449" fmla="*/ f339 1 858"/>
                <a:gd name="f450" fmla="*/ f340 1 904"/>
                <a:gd name="f451" fmla="*/ f341 1 858"/>
                <a:gd name="f452" fmla="*/ f342 1 904"/>
                <a:gd name="f453" fmla="*/ f343 1 858"/>
                <a:gd name="f454" fmla="*/ f344 1 904"/>
                <a:gd name="f455" fmla="*/ f345 1 858"/>
                <a:gd name="f456" fmla="*/ f346 1 904"/>
                <a:gd name="f457" fmla="*/ f347 1 904"/>
                <a:gd name="f458" fmla="*/ f348 1 858"/>
                <a:gd name="f459" fmla="*/ f349 1 904"/>
                <a:gd name="f460" fmla="*/ f350 1 858"/>
                <a:gd name="f461" fmla="*/ f351 1 904"/>
                <a:gd name="f462" fmla="*/ f352 1 858"/>
                <a:gd name="f463" fmla="*/ f353 1 858"/>
                <a:gd name="f464" fmla="*/ f354 1 858"/>
                <a:gd name="f465" fmla="*/ f355 1 904"/>
                <a:gd name="f466" fmla="*/ f356 1 858"/>
                <a:gd name="f467" fmla="*/ f357 1 858"/>
                <a:gd name="f468" fmla="*/ f358 1 904"/>
                <a:gd name="f469" fmla="*/ f359 1 858"/>
                <a:gd name="f470" fmla="*/ f360 1 904"/>
                <a:gd name="f471" fmla="*/ f361 1 858"/>
                <a:gd name="f472" fmla="*/ f362 1 904"/>
                <a:gd name="f473" fmla="*/ f363 1 858"/>
                <a:gd name="f474" fmla="*/ f364 1 904"/>
                <a:gd name="f475" fmla="*/ f365 1 858"/>
                <a:gd name="f476" fmla="*/ f366 1 904"/>
                <a:gd name="f477" fmla="*/ f367 1 858"/>
                <a:gd name="f478" fmla="*/ f368 1 858"/>
                <a:gd name="f479" fmla="*/ f369 1 904"/>
                <a:gd name="f480" fmla="*/ f370 1 858"/>
                <a:gd name="f481" fmla="*/ f371 1 904"/>
                <a:gd name="f482" fmla="*/ f372 1 858"/>
                <a:gd name="f483" fmla="*/ f373 1 904"/>
                <a:gd name="f484" fmla="*/ f374 1 858"/>
                <a:gd name="f485" fmla="*/ f375 1 904"/>
                <a:gd name="f486" fmla="*/ f376 1 858"/>
                <a:gd name="f487" fmla="*/ f377 1 904"/>
                <a:gd name="f488" fmla="*/ f378 1 858"/>
                <a:gd name="f489" fmla="*/ f379 1 904"/>
                <a:gd name="f490" fmla="*/ f380 1 858"/>
                <a:gd name="f491" fmla="*/ f381 1 904"/>
                <a:gd name="f492" fmla="*/ f382 1 858"/>
                <a:gd name="f493" fmla="*/ f383 1 904"/>
                <a:gd name="f494" fmla="*/ f384 1 904"/>
                <a:gd name="f495" fmla="*/ f385 1 904"/>
                <a:gd name="f496" fmla="*/ f386 1 858"/>
                <a:gd name="f497" fmla="*/ f387 1 904"/>
                <a:gd name="f498" fmla="*/ 0 1 f277"/>
                <a:gd name="f499" fmla="*/ f271 1 f277"/>
                <a:gd name="f500" fmla="*/ 0 1 f278"/>
                <a:gd name="f501" fmla="*/ f272 1 f278"/>
                <a:gd name="f502" fmla="*/ f389 1 f277"/>
                <a:gd name="f503" fmla="*/ f390 1 f278"/>
                <a:gd name="f504" fmla="*/ f391 1 f277"/>
                <a:gd name="f505" fmla="*/ f392 1 f278"/>
                <a:gd name="f506" fmla="*/ f393 1 f277"/>
                <a:gd name="f507" fmla="*/ f394 1 f278"/>
                <a:gd name="f508" fmla="*/ f395 1 f277"/>
                <a:gd name="f509" fmla="*/ f396 1 f278"/>
                <a:gd name="f510" fmla="*/ f397 1 f277"/>
                <a:gd name="f511" fmla="*/ f398 1 f278"/>
                <a:gd name="f512" fmla="*/ f399 1 f277"/>
                <a:gd name="f513" fmla="*/ f400 1 f278"/>
                <a:gd name="f514" fmla="*/ f401 1 f277"/>
                <a:gd name="f515" fmla="*/ f402 1 f278"/>
                <a:gd name="f516" fmla="*/ f403 1 f277"/>
                <a:gd name="f517" fmla="*/ f404 1 f278"/>
                <a:gd name="f518" fmla="*/ f405 1 f277"/>
                <a:gd name="f519" fmla="*/ f406 1 f278"/>
                <a:gd name="f520" fmla="*/ f407 1 f277"/>
                <a:gd name="f521" fmla="*/ f408 1 f278"/>
                <a:gd name="f522" fmla="*/ f409 1 f277"/>
                <a:gd name="f523" fmla="*/ f410 1 f278"/>
                <a:gd name="f524" fmla="*/ f411 1 f277"/>
                <a:gd name="f525" fmla="*/ f412 1 f278"/>
                <a:gd name="f526" fmla="*/ f413 1 f277"/>
                <a:gd name="f527" fmla="*/ f414 1 f278"/>
                <a:gd name="f528" fmla="*/ f415 1 f277"/>
                <a:gd name="f529" fmla="*/ f416 1 f278"/>
                <a:gd name="f530" fmla="*/ f417 1 f277"/>
                <a:gd name="f531" fmla="*/ f418 1 f278"/>
                <a:gd name="f532" fmla="*/ f419 1 f277"/>
                <a:gd name="f533" fmla="*/ f420 1 f278"/>
                <a:gd name="f534" fmla="*/ f421 1 f277"/>
                <a:gd name="f535" fmla="*/ f422 1 f278"/>
                <a:gd name="f536" fmla="*/ f423 1 f277"/>
                <a:gd name="f537" fmla="*/ f424 1 f278"/>
                <a:gd name="f538" fmla="*/ f425 1 f277"/>
                <a:gd name="f539" fmla="*/ f426 1 f278"/>
                <a:gd name="f540" fmla="*/ f427 1 f277"/>
                <a:gd name="f541" fmla="*/ f428 1 f277"/>
                <a:gd name="f542" fmla="*/ f429 1 f278"/>
                <a:gd name="f543" fmla="*/ f430 1 f277"/>
                <a:gd name="f544" fmla="*/ f431 1 f278"/>
                <a:gd name="f545" fmla="*/ f432 1 f277"/>
                <a:gd name="f546" fmla="*/ f433 1 f278"/>
                <a:gd name="f547" fmla="*/ f434 1 f277"/>
                <a:gd name="f548" fmla="*/ f435 1 f278"/>
                <a:gd name="f549" fmla="*/ f436 1 f277"/>
                <a:gd name="f550" fmla="*/ f437 1 f278"/>
                <a:gd name="f551" fmla="*/ f438 1 f277"/>
                <a:gd name="f552" fmla="*/ f439 1 f278"/>
                <a:gd name="f553" fmla="*/ f440 1 f277"/>
                <a:gd name="f554" fmla="*/ f441 1 f278"/>
                <a:gd name="f555" fmla="*/ f442 1 f277"/>
                <a:gd name="f556" fmla="*/ f443 1 f278"/>
                <a:gd name="f557" fmla="*/ f444 1 f277"/>
                <a:gd name="f558" fmla="*/ f445 1 f278"/>
                <a:gd name="f559" fmla="*/ f446 1 f277"/>
                <a:gd name="f560" fmla="*/ f447 1 f278"/>
                <a:gd name="f561" fmla="*/ f448 1 f278"/>
                <a:gd name="f562" fmla="*/ f449 1 f277"/>
                <a:gd name="f563" fmla="*/ f450 1 f278"/>
                <a:gd name="f564" fmla="*/ f451 1 f277"/>
                <a:gd name="f565" fmla="*/ f452 1 f278"/>
                <a:gd name="f566" fmla="*/ f453 1 f277"/>
                <a:gd name="f567" fmla="*/ f454 1 f278"/>
                <a:gd name="f568" fmla="*/ f455 1 f277"/>
                <a:gd name="f569" fmla="*/ f456 1 f278"/>
                <a:gd name="f570" fmla="*/ f457 1 f278"/>
                <a:gd name="f571" fmla="*/ f458 1 f277"/>
                <a:gd name="f572" fmla="*/ f459 1 f278"/>
                <a:gd name="f573" fmla="*/ f460 1 f277"/>
                <a:gd name="f574" fmla="*/ f461 1 f278"/>
                <a:gd name="f575" fmla="*/ f462 1 f277"/>
                <a:gd name="f576" fmla="*/ f463 1 f277"/>
                <a:gd name="f577" fmla="*/ f464 1 f277"/>
                <a:gd name="f578" fmla="*/ f465 1 f278"/>
                <a:gd name="f579" fmla="*/ f466 1 f277"/>
                <a:gd name="f580" fmla="*/ f467 1 f277"/>
                <a:gd name="f581" fmla="*/ f468 1 f278"/>
                <a:gd name="f582" fmla="*/ f469 1 f277"/>
                <a:gd name="f583" fmla="*/ f470 1 f278"/>
                <a:gd name="f584" fmla="*/ f471 1 f277"/>
                <a:gd name="f585" fmla="*/ f472 1 f278"/>
                <a:gd name="f586" fmla="*/ f473 1 f277"/>
                <a:gd name="f587" fmla="*/ f474 1 f278"/>
                <a:gd name="f588" fmla="*/ f475 1 f277"/>
                <a:gd name="f589" fmla="*/ f476 1 f278"/>
                <a:gd name="f590" fmla="*/ f477 1 f277"/>
                <a:gd name="f591" fmla="*/ f478 1 f277"/>
                <a:gd name="f592" fmla="*/ f479 1 f278"/>
                <a:gd name="f593" fmla="*/ f480 1 f277"/>
                <a:gd name="f594" fmla="*/ f481 1 f278"/>
                <a:gd name="f595" fmla="*/ f482 1 f277"/>
                <a:gd name="f596" fmla="*/ f483 1 f278"/>
                <a:gd name="f597" fmla="*/ f484 1 f277"/>
                <a:gd name="f598" fmla="*/ f485 1 f278"/>
                <a:gd name="f599" fmla="*/ f486 1 f277"/>
                <a:gd name="f600" fmla="*/ f487 1 f278"/>
                <a:gd name="f601" fmla="*/ f488 1 f277"/>
                <a:gd name="f602" fmla="*/ f489 1 f278"/>
                <a:gd name="f603" fmla="*/ f490 1 f277"/>
                <a:gd name="f604" fmla="*/ f491 1 f278"/>
                <a:gd name="f605" fmla="*/ f492 1 f277"/>
                <a:gd name="f606" fmla="*/ f493 1 f278"/>
                <a:gd name="f607" fmla="*/ f494 1 f278"/>
                <a:gd name="f608" fmla="*/ f495 1 f278"/>
                <a:gd name="f609" fmla="*/ f496 1 f277"/>
                <a:gd name="f610" fmla="*/ f497 1 f278"/>
                <a:gd name="f611" fmla="*/ f498 f268 1"/>
                <a:gd name="f612" fmla="*/ f499 f268 1"/>
                <a:gd name="f613" fmla="*/ f501 f269 1"/>
                <a:gd name="f614" fmla="*/ f500 f269 1"/>
                <a:gd name="f615" fmla="*/ f502 f268 1"/>
                <a:gd name="f616" fmla="*/ f503 f269 1"/>
                <a:gd name="f617" fmla="*/ f504 f268 1"/>
                <a:gd name="f618" fmla="*/ f505 f269 1"/>
                <a:gd name="f619" fmla="*/ f506 f268 1"/>
                <a:gd name="f620" fmla="*/ f507 f269 1"/>
                <a:gd name="f621" fmla="*/ f508 f268 1"/>
                <a:gd name="f622" fmla="*/ f509 f269 1"/>
                <a:gd name="f623" fmla="*/ f510 f268 1"/>
                <a:gd name="f624" fmla="*/ f511 f269 1"/>
                <a:gd name="f625" fmla="*/ f512 f268 1"/>
                <a:gd name="f626" fmla="*/ f513 f269 1"/>
                <a:gd name="f627" fmla="*/ f514 f268 1"/>
                <a:gd name="f628" fmla="*/ f515 f269 1"/>
                <a:gd name="f629" fmla="*/ f516 f268 1"/>
                <a:gd name="f630" fmla="*/ f517 f269 1"/>
                <a:gd name="f631" fmla="*/ f518 f268 1"/>
                <a:gd name="f632" fmla="*/ f519 f269 1"/>
                <a:gd name="f633" fmla="*/ f520 f268 1"/>
                <a:gd name="f634" fmla="*/ f521 f269 1"/>
                <a:gd name="f635" fmla="*/ f522 f268 1"/>
                <a:gd name="f636" fmla="*/ f523 f269 1"/>
                <a:gd name="f637" fmla="*/ f524 f268 1"/>
                <a:gd name="f638" fmla="*/ f525 f269 1"/>
                <a:gd name="f639" fmla="*/ f526 f268 1"/>
                <a:gd name="f640" fmla="*/ f527 f269 1"/>
                <a:gd name="f641" fmla="*/ f528 f268 1"/>
                <a:gd name="f642" fmla="*/ f529 f269 1"/>
                <a:gd name="f643" fmla="*/ f530 f268 1"/>
                <a:gd name="f644" fmla="*/ f531 f269 1"/>
                <a:gd name="f645" fmla="*/ f532 f268 1"/>
                <a:gd name="f646" fmla="*/ f533 f269 1"/>
                <a:gd name="f647" fmla="*/ f534 f268 1"/>
                <a:gd name="f648" fmla="*/ f535 f269 1"/>
                <a:gd name="f649" fmla="*/ f536 f268 1"/>
                <a:gd name="f650" fmla="*/ f537 f269 1"/>
                <a:gd name="f651" fmla="*/ f538 f268 1"/>
                <a:gd name="f652" fmla="*/ f539 f269 1"/>
                <a:gd name="f653" fmla="*/ f540 f268 1"/>
                <a:gd name="f654" fmla="*/ f541 f268 1"/>
                <a:gd name="f655" fmla="*/ f542 f269 1"/>
                <a:gd name="f656" fmla="*/ f543 f268 1"/>
                <a:gd name="f657" fmla="*/ f544 f269 1"/>
                <a:gd name="f658" fmla="*/ f545 f268 1"/>
                <a:gd name="f659" fmla="*/ f546 f269 1"/>
                <a:gd name="f660" fmla="*/ f547 f268 1"/>
                <a:gd name="f661" fmla="*/ f548 f269 1"/>
                <a:gd name="f662" fmla="*/ f549 f268 1"/>
                <a:gd name="f663" fmla="*/ f550 f269 1"/>
                <a:gd name="f664" fmla="*/ f551 f268 1"/>
                <a:gd name="f665" fmla="*/ f552 f269 1"/>
                <a:gd name="f666" fmla="*/ f553 f268 1"/>
                <a:gd name="f667" fmla="*/ f554 f269 1"/>
                <a:gd name="f668" fmla="*/ f555 f268 1"/>
                <a:gd name="f669" fmla="*/ f556 f269 1"/>
                <a:gd name="f670" fmla="*/ f557 f268 1"/>
                <a:gd name="f671" fmla="*/ f558 f269 1"/>
                <a:gd name="f672" fmla="*/ f559 f268 1"/>
                <a:gd name="f673" fmla="*/ f560 f269 1"/>
                <a:gd name="f674" fmla="*/ f561 f269 1"/>
                <a:gd name="f675" fmla="*/ f562 f268 1"/>
                <a:gd name="f676" fmla="*/ f563 f269 1"/>
                <a:gd name="f677" fmla="*/ f564 f268 1"/>
                <a:gd name="f678" fmla="*/ f565 f269 1"/>
                <a:gd name="f679" fmla="*/ f566 f268 1"/>
                <a:gd name="f680" fmla="*/ f567 f269 1"/>
                <a:gd name="f681" fmla="*/ f568 f268 1"/>
                <a:gd name="f682" fmla="*/ f569 f269 1"/>
                <a:gd name="f683" fmla="*/ f570 f269 1"/>
                <a:gd name="f684" fmla="*/ f571 f268 1"/>
                <a:gd name="f685" fmla="*/ f572 f269 1"/>
                <a:gd name="f686" fmla="*/ f573 f268 1"/>
                <a:gd name="f687" fmla="*/ f574 f269 1"/>
                <a:gd name="f688" fmla="*/ f575 f268 1"/>
                <a:gd name="f689" fmla="*/ f576 f268 1"/>
                <a:gd name="f690" fmla="*/ f577 f268 1"/>
                <a:gd name="f691" fmla="*/ f578 f269 1"/>
                <a:gd name="f692" fmla="*/ f579 f268 1"/>
                <a:gd name="f693" fmla="*/ f580 f268 1"/>
                <a:gd name="f694" fmla="*/ f581 f269 1"/>
                <a:gd name="f695" fmla="*/ f582 f268 1"/>
                <a:gd name="f696" fmla="*/ f583 f269 1"/>
                <a:gd name="f697" fmla="*/ f584 f268 1"/>
                <a:gd name="f698" fmla="*/ f585 f269 1"/>
                <a:gd name="f699" fmla="*/ f586 f268 1"/>
                <a:gd name="f700" fmla="*/ f587 f269 1"/>
                <a:gd name="f701" fmla="*/ f588 f268 1"/>
                <a:gd name="f702" fmla="*/ f589 f269 1"/>
                <a:gd name="f703" fmla="*/ f590 f268 1"/>
                <a:gd name="f704" fmla="*/ f591 f268 1"/>
                <a:gd name="f705" fmla="*/ f592 f269 1"/>
                <a:gd name="f706" fmla="*/ f593 f268 1"/>
                <a:gd name="f707" fmla="*/ f594 f269 1"/>
                <a:gd name="f708" fmla="*/ f595 f268 1"/>
                <a:gd name="f709" fmla="*/ f596 f269 1"/>
                <a:gd name="f710" fmla="*/ f597 f268 1"/>
                <a:gd name="f711" fmla="*/ f598 f269 1"/>
                <a:gd name="f712" fmla="*/ f599 f268 1"/>
                <a:gd name="f713" fmla="*/ f600 f269 1"/>
                <a:gd name="f714" fmla="*/ f601 f268 1"/>
                <a:gd name="f715" fmla="*/ f602 f269 1"/>
                <a:gd name="f716" fmla="*/ f603 f268 1"/>
                <a:gd name="f717" fmla="*/ f604 f269 1"/>
                <a:gd name="f718" fmla="*/ f605 f268 1"/>
                <a:gd name="f719" fmla="*/ f606 f269 1"/>
                <a:gd name="f720" fmla="*/ f607 f269 1"/>
                <a:gd name="f721" fmla="*/ f608 f269 1"/>
                <a:gd name="f722" fmla="*/ f609 f268 1"/>
                <a:gd name="f723" fmla="*/ f610 f26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8">
                  <a:pos x="f615" y="f616"/>
                </a:cxn>
                <a:cxn ang="f388">
                  <a:pos x="f617" y="f618"/>
                </a:cxn>
                <a:cxn ang="f388">
                  <a:pos x="f619" y="f620"/>
                </a:cxn>
                <a:cxn ang="f388">
                  <a:pos x="f621" y="f622"/>
                </a:cxn>
                <a:cxn ang="f388">
                  <a:pos x="f623" y="f624"/>
                </a:cxn>
                <a:cxn ang="f388">
                  <a:pos x="f625" y="f626"/>
                </a:cxn>
                <a:cxn ang="f388">
                  <a:pos x="f627" y="f628"/>
                </a:cxn>
                <a:cxn ang="f388">
                  <a:pos x="f629" y="f630"/>
                </a:cxn>
                <a:cxn ang="f388">
                  <a:pos x="f631" y="f632"/>
                </a:cxn>
                <a:cxn ang="f388">
                  <a:pos x="f633" y="f634"/>
                </a:cxn>
                <a:cxn ang="f388">
                  <a:pos x="f635" y="f636"/>
                </a:cxn>
                <a:cxn ang="f388">
                  <a:pos x="f637" y="f638"/>
                </a:cxn>
                <a:cxn ang="f388">
                  <a:pos x="f639" y="f640"/>
                </a:cxn>
                <a:cxn ang="f388">
                  <a:pos x="f641" y="f642"/>
                </a:cxn>
                <a:cxn ang="f388">
                  <a:pos x="f643" y="f644"/>
                </a:cxn>
                <a:cxn ang="f388">
                  <a:pos x="f645" y="f646"/>
                </a:cxn>
                <a:cxn ang="f388">
                  <a:pos x="f647" y="f648"/>
                </a:cxn>
                <a:cxn ang="f388">
                  <a:pos x="f649" y="f650"/>
                </a:cxn>
                <a:cxn ang="f388">
                  <a:pos x="f651" y="f652"/>
                </a:cxn>
                <a:cxn ang="f388">
                  <a:pos x="f653" y="f652"/>
                </a:cxn>
                <a:cxn ang="f388">
                  <a:pos x="f654" y="f655"/>
                </a:cxn>
                <a:cxn ang="f388">
                  <a:pos x="f656" y="f657"/>
                </a:cxn>
                <a:cxn ang="f388">
                  <a:pos x="f658" y="f659"/>
                </a:cxn>
                <a:cxn ang="f388">
                  <a:pos x="f660" y="f661"/>
                </a:cxn>
                <a:cxn ang="f388">
                  <a:pos x="f662" y="f663"/>
                </a:cxn>
                <a:cxn ang="f388">
                  <a:pos x="f664" y="f665"/>
                </a:cxn>
                <a:cxn ang="f388">
                  <a:pos x="f666" y="f667"/>
                </a:cxn>
                <a:cxn ang="f388">
                  <a:pos x="f668" y="f669"/>
                </a:cxn>
                <a:cxn ang="f388">
                  <a:pos x="f670" y="f671"/>
                </a:cxn>
                <a:cxn ang="f388">
                  <a:pos x="f645" y="f652"/>
                </a:cxn>
                <a:cxn ang="f388">
                  <a:pos x="f672" y="f673"/>
                </a:cxn>
                <a:cxn ang="f388">
                  <a:pos x="f653" y="f674"/>
                </a:cxn>
                <a:cxn ang="f388">
                  <a:pos x="f675" y="f676"/>
                </a:cxn>
                <a:cxn ang="f388">
                  <a:pos x="f677" y="f678"/>
                </a:cxn>
                <a:cxn ang="f388">
                  <a:pos x="f679" y="f680"/>
                </a:cxn>
                <a:cxn ang="f388">
                  <a:pos x="f681" y="f682"/>
                </a:cxn>
                <a:cxn ang="f388">
                  <a:pos x="f679" y="f667"/>
                </a:cxn>
                <a:cxn ang="f388">
                  <a:pos x="f635" y="f683"/>
                </a:cxn>
                <a:cxn ang="f388">
                  <a:pos x="f684" y="f685"/>
                </a:cxn>
                <a:cxn ang="f388">
                  <a:pos x="f686" y="f687"/>
                </a:cxn>
                <a:cxn ang="f388">
                  <a:pos x="f688" y="f665"/>
                </a:cxn>
                <a:cxn ang="f388">
                  <a:pos x="f689" y="f650"/>
                </a:cxn>
                <a:cxn ang="f388">
                  <a:pos x="f690" y="f691"/>
                </a:cxn>
                <a:cxn ang="f388">
                  <a:pos x="f692" y="f628"/>
                </a:cxn>
                <a:cxn ang="f388">
                  <a:pos x="f693" y="f694"/>
                </a:cxn>
                <a:cxn ang="f388">
                  <a:pos x="f695" y="f696"/>
                </a:cxn>
                <a:cxn ang="f388">
                  <a:pos x="f697" y="f698"/>
                </a:cxn>
                <a:cxn ang="f388">
                  <a:pos x="f699" y="f700"/>
                </a:cxn>
                <a:cxn ang="f388">
                  <a:pos x="f701" y="f702"/>
                </a:cxn>
                <a:cxn ang="f388">
                  <a:pos x="f703" y="f698"/>
                </a:cxn>
                <a:cxn ang="f388">
                  <a:pos x="f704" y="f705"/>
                </a:cxn>
                <a:cxn ang="f388">
                  <a:pos x="f706" y="f707"/>
                </a:cxn>
                <a:cxn ang="f388">
                  <a:pos x="f708" y="f709"/>
                </a:cxn>
                <a:cxn ang="f388">
                  <a:pos x="f710" y="f711"/>
                </a:cxn>
                <a:cxn ang="f388">
                  <a:pos x="f712" y="f713"/>
                </a:cxn>
                <a:cxn ang="f388">
                  <a:pos x="f714" y="f715"/>
                </a:cxn>
                <a:cxn ang="f388">
                  <a:pos x="f716" y="f717"/>
                </a:cxn>
                <a:cxn ang="f388">
                  <a:pos x="f718" y="f719"/>
                </a:cxn>
                <a:cxn ang="f388">
                  <a:pos x="f718" y="f720"/>
                </a:cxn>
                <a:cxn ang="f388">
                  <a:pos x="f718" y="f721"/>
                </a:cxn>
                <a:cxn ang="f388">
                  <a:pos x="f722" y="f723"/>
                </a:cxn>
                <a:cxn ang="f388">
                  <a:pos x="f615" y="f616"/>
                </a:cxn>
              </a:cxnLst>
              <a:rect l="f611" t="f614" r="f612" b="f613"/>
              <a:pathLst>
                <a:path w="858" h="904">
                  <a:moveTo>
                    <a:pt x="f8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6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18"/>
                    <a:pt x="f56" y="f57"/>
                    <a:pt x="f58" y="f59"/>
                  </a:cubicBezTo>
                  <a:cubicBezTo>
                    <a:pt x="f60" y="f61"/>
                    <a:pt x="f62" y="f63"/>
                    <a:pt x="f22" y="f64"/>
                  </a:cubicBezTo>
                  <a:cubicBezTo>
                    <a:pt x="f65" y="f66"/>
                    <a:pt x="f67" y="f57"/>
                    <a:pt x="f68" y="f69"/>
                  </a:cubicBezTo>
                  <a:cubicBezTo>
                    <a:pt x="f70" y="f71"/>
                    <a:pt x="f72" y="f73"/>
                    <a:pt x="f74" y="f31"/>
                  </a:cubicBezTo>
                  <a:cubicBezTo>
                    <a:pt x="f75" y="f76"/>
                    <a:pt x="f77" y="f66"/>
                    <a:pt x="f78" y="f79"/>
                  </a:cubicBezTo>
                  <a:cubicBezTo>
                    <a:pt x="f80" y="f14"/>
                    <a:pt x="f81" y="f79"/>
                    <a:pt x="f82" y="f14"/>
                  </a:cubicBezTo>
                  <a:cubicBezTo>
                    <a:pt x="f80" y="f83"/>
                    <a:pt x="f84" y="f85"/>
                    <a:pt x="f86" y="f87"/>
                  </a:cubicBezTo>
                  <a:cubicBezTo>
                    <a:pt x="f88" y="f89"/>
                    <a:pt x="f90" y="f31"/>
                    <a:pt x="f91" y="f92"/>
                  </a:cubicBezTo>
                  <a:cubicBezTo>
                    <a:pt x="f93" y="f94"/>
                    <a:pt x="f56" y="f94"/>
                    <a:pt x="f95" y="f96"/>
                  </a:cubicBezTo>
                  <a:cubicBezTo>
                    <a:pt x="f95" y="f97"/>
                    <a:pt x="f74" y="f27"/>
                    <a:pt x="f98" y="f99"/>
                  </a:cubicBezTo>
                  <a:cubicBezTo>
                    <a:pt x="f100" y="f25"/>
                    <a:pt x="f101" y="f102"/>
                    <a:pt x="f103" y="f99"/>
                  </a:cubicBezTo>
                  <a:cubicBezTo>
                    <a:pt x="f104" y="f105"/>
                    <a:pt x="f106" y="f76"/>
                    <a:pt x="f107" y="f108"/>
                  </a:cubicBezTo>
                  <a:cubicBezTo>
                    <a:pt x="f109" y="f110"/>
                    <a:pt x="f109" y="f110"/>
                    <a:pt x="f111" y="f63"/>
                  </a:cubicBezTo>
                  <a:cubicBezTo>
                    <a:pt x="f112" y="f113"/>
                    <a:pt x="f114" y="f85"/>
                    <a:pt x="f115" y="f116"/>
                  </a:cubicBezTo>
                  <a:cubicBezTo>
                    <a:pt x="f117" y="f118"/>
                    <a:pt x="f77" y="f119"/>
                    <a:pt x="f120" y="f102"/>
                  </a:cubicBez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8"/>
                    <a:pt x="f100" y="f6"/>
                    <a:pt x="f129" y="f130"/>
                  </a:cubicBezTo>
                  <a:cubicBezTo>
                    <a:pt x="f127" y="f131"/>
                    <a:pt x="f125" y="f132"/>
                    <a:pt x="f133" y="f134"/>
                  </a:cubicBezTo>
                  <a:cubicBezTo>
                    <a:pt x="f135" y="f128"/>
                    <a:pt x="f136" y="f99"/>
                    <a:pt x="f137" y="f71"/>
                  </a:cubicBezTo>
                  <a:cubicBezTo>
                    <a:pt x="f138" y="f139"/>
                    <a:pt x="f140" y="f18"/>
                    <a:pt x="f141" y="f142"/>
                  </a:cubicBezTo>
                  <a:cubicBezTo>
                    <a:pt x="f143" y="f94"/>
                    <a:pt x="f80" y="f144"/>
                    <a:pt x="f86" y="f99"/>
                  </a:cubicBezTo>
                  <a:cubicBezTo>
                    <a:pt x="f22" y="f128"/>
                    <a:pt x="f135" y="f130"/>
                    <a:pt x="f121" y="f145"/>
                  </a:cubicBezTo>
                  <a:cubicBezTo>
                    <a:pt x="f146" y="f147"/>
                    <a:pt x="f133" y="f148"/>
                    <a:pt x="f103" y="f149"/>
                  </a:cubicBezTo>
                  <a:cubicBezTo>
                    <a:pt x="f150" y="f151"/>
                    <a:pt x="f24" y="f152"/>
                    <a:pt x="f60" y="f153"/>
                  </a:cubicBezTo>
                  <a:cubicBezTo>
                    <a:pt x="f154" y="f155"/>
                    <a:pt x="f156" y="f148"/>
                    <a:pt x="f157" y="f158"/>
                  </a:cubicBezTo>
                  <a:cubicBezTo>
                    <a:pt x="f159" y="f160"/>
                    <a:pt x="f161" y="f162"/>
                    <a:pt x="f81" y="f163"/>
                  </a:cubicBezTo>
                  <a:cubicBezTo>
                    <a:pt x="f164" y="f165"/>
                    <a:pt x="f166" y="f167"/>
                    <a:pt x="f168" y="f169"/>
                  </a:cubicBezTo>
                  <a:cubicBezTo>
                    <a:pt x="f170" y="f171"/>
                    <a:pt x="f172" y="f173"/>
                    <a:pt x="f81" y="f134"/>
                  </a:cubicBezTo>
                  <a:cubicBezTo>
                    <a:pt x="f174" y="f149"/>
                    <a:pt x="f175" y="f151"/>
                    <a:pt x="f22" y="f176"/>
                  </a:cubicBezTo>
                  <a:cubicBezTo>
                    <a:pt x="f177" y="f178"/>
                    <a:pt x="f179" y="f178"/>
                    <a:pt x="f180" y="f181"/>
                  </a:cubicBezTo>
                  <a:cubicBezTo>
                    <a:pt x="f180" y="f182"/>
                    <a:pt x="f177" y="f7"/>
                    <a:pt x="f183" y="f7"/>
                  </a:cubicBezTo>
                  <a:cubicBezTo>
                    <a:pt x="f184" y="f171"/>
                    <a:pt x="f185" y="f153"/>
                    <a:pt x="f186" y="f130"/>
                  </a:cubicBezTo>
                  <a:cubicBezTo>
                    <a:pt x="f187" y="f128"/>
                    <a:pt x="f188" y="f189"/>
                    <a:pt x="f190" y="f96"/>
                  </a:cubicBezTo>
                  <a:cubicBezTo>
                    <a:pt x="f191" y="f192"/>
                    <a:pt x="f193" y="f194"/>
                    <a:pt x="f195" y="f196"/>
                  </a:cubicBezTo>
                  <a:cubicBezTo>
                    <a:pt x="f197" y="f198"/>
                    <a:pt x="f199" y="f200"/>
                    <a:pt x="f201" y="f42"/>
                  </a:cubicBezTo>
                  <a:cubicBezTo>
                    <a:pt x="f202" y="f40"/>
                    <a:pt x="f202" y="f36"/>
                    <a:pt x="f203" y="f204"/>
                  </a:cubicBezTo>
                  <a:cubicBezTo>
                    <a:pt x="f5" y="f205"/>
                    <a:pt x="f206" y="f120"/>
                    <a:pt x="f207" y="f161"/>
                  </a:cubicBezTo>
                  <a:cubicBezTo>
                    <a:pt x="f208" y="f209"/>
                    <a:pt x="f210" y="f211"/>
                    <a:pt x="f212" y="f213"/>
                  </a:cubicBezTo>
                  <a:cubicBezTo>
                    <a:pt x="f214" y="f215"/>
                    <a:pt x="f216" y="f5"/>
                    <a:pt x="f217" y="f218"/>
                  </a:cubicBezTo>
                  <a:cubicBezTo>
                    <a:pt x="f219" y="f202"/>
                    <a:pt x="f220" y="f221"/>
                    <a:pt x="f222" y="f223"/>
                  </a:cubicBezTo>
                  <a:cubicBezTo>
                    <a:pt x="f224" y="f225"/>
                    <a:pt x="f140" y="f221"/>
                    <a:pt x="f143" y="f213"/>
                  </a:cubicBezTo>
                  <a:cubicBezTo>
                    <a:pt x="f226" y="f227"/>
                    <a:pt x="f140" y="f228"/>
                    <a:pt x="f229" y="f230"/>
                  </a:cubicBezTo>
                  <a:cubicBezTo>
                    <a:pt x="f231" y="f232"/>
                    <a:pt x="f233" y="f190"/>
                    <a:pt x="f234" y="f235"/>
                  </a:cubicBezTo>
                  <a:cubicBezTo>
                    <a:pt x="f236" y="f237"/>
                    <a:pt x="f238" y="f239"/>
                    <a:pt x="f236" y="f70"/>
                  </a:cubicBezTo>
                  <a:cubicBezTo>
                    <a:pt x="f240" y="f241"/>
                    <a:pt x="f242" y="f243"/>
                    <a:pt x="f244" y="f40"/>
                  </a:cubicBezTo>
                  <a:cubicBezTo>
                    <a:pt x="f21" y="f245"/>
                    <a:pt x="f183" y="f246"/>
                    <a:pt x="f24" y="f247"/>
                  </a:cubicBezTo>
                  <a:cubicBezTo>
                    <a:pt x="f248" y="f249"/>
                    <a:pt x="f250" y="f251"/>
                    <a:pt x="f246" y="f252"/>
                  </a:cubicBezTo>
                  <a:cubicBezTo>
                    <a:pt x="f253" y="f254"/>
                    <a:pt x="f113" y="f255"/>
                    <a:pt x="f66" y="f256"/>
                  </a:cubicBezTo>
                  <a:cubicBezTo>
                    <a:pt x="f59" y="f257"/>
                    <a:pt x="f258" y="f26"/>
                    <a:pt x="f59" y="f125"/>
                  </a:cubicBezTo>
                  <a:cubicBezTo>
                    <a:pt x="f59" y="f259"/>
                    <a:pt x="f59" y="f133"/>
                    <a:pt x="f59" y="f123"/>
                  </a:cubicBezTo>
                  <a:cubicBezTo>
                    <a:pt x="f54" y="f65"/>
                    <a:pt x="f54" y="f177"/>
                    <a:pt x="f59" y="f260"/>
                  </a:cubicBezTo>
                  <a:cubicBezTo>
                    <a:pt x="f261" y="f262"/>
                    <a:pt x="f196" y="f211"/>
                    <a:pt x="f263" y="f264"/>
                  </a:cubicBezTo>
                  <a:cubicBezTo>
                    <a:pt x="f265" y="f221"/>
                    <a:pt x="f266" y="f215"/>
                    <a:pt x="f8" y="f5"/>
                  </a:cubicBezTo>
                  <a:close/>
                </a:path>
              </a:pathLst>
            </a:custGeom>
            <a:solidFill>
              <a:srgbClr val="D19863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Freeform 67">
              <a:extLst>
                <a:ext uri="{FF2B5EF4-FFF2-40B4-BE49-F238E27FC236}">
                  <a16:creationId xmlns:a16="http://schemas.microsoft.com/office/drawing/2014/main" id="{626042C5-EE80-2ABA-A1EE-DE08EA7671B0}"/>
                </a:ext>
              </a:extLst>
            </p:cNvPr>
            <p:cNvSpPr/>
            <p:nvPr/>
          </p:nvSpPr>
          <p:spPr>
            <a:xfrm>
              <a:off x="2811459" y="4205289"/>
              <a:ext cx="277813" cy="4079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2"/>
                <a:gd name="f7" fmla="val 651"/>
                <a:gd name="f8" fmla="val 439"/>
                <a:gd name="f9" fmla="val 429"/>
                <a:gd name="f10" fmla="val 419"/>
                <a:gd name="f11" fmla="val 545"/>
                <a:gd name="f12" fmla="val 339"/>
                <a:gd name="f13" fmla="val 599"/>
                <a:gd name="f14" fmla="val 234"/>
                <a:gd name="f15" fmla="val 628"/>
                <a:gd name="f16" fmla="val 174"/>
                <a:gd name="f17" fmla="val 644"/>
                <a:gd name="f18" fmla="val 113"/>
                <a:gd name="f19" fmla="val 51"/>
                <a:gd name="f20" fmla="val 641"/>
                <a:gd name="f21" fmla="val 41"/>
                <a:gd name="f22" fmla="val 618"/>
                <a:gd name="f23" fmla="val 46"/>
                <a:gd name="f24" fmla="val 594"/>
                <a:gd name="f25" fmla="val 48"/>
                <a:gd name="f26" fmla="val 570"/>
                <a:gd name="f27" fmla="val 49"/>
                <a:gd name="f28" fmla="val 556"/>
                <a:gd name="f29" fmla="val 54"/>
                <a:gd name="f30" fmla="val 543"/>
                <a:gd name="f31" fmla="val 52"/>
                <a:gd name="f32" fmla="val 529"/>
                <a:gd name="f33" fmla="val 510"/>
                <a:gd name="f34" fmla="val 43"/>
                <a:gd name="f35" fmla="val 494"/>
                <a:gd name="f36" fmla="val 30"/>
                <a:gd name="f37" fmla="val 480"/>
                <a:gd name="f38" fmla="val 4"/>
                <a:gd name="f39" fmla="val 453"/>
                <a:gd name="f40" fmla="val 420"/>
                <a:gd name="f41" fmla="val 8"/>
                <a:gd name="f42" fmla="val 387"/>
                <a:gd name="f43" fmla="val 15"/>
                <a:gd name="f44" fmla="val 361"/>
                <a:gd name="f45" fmla="val 23"/>
                <a:gd name="f46" fmla="val 335"/>
                <a:gd name="f47" fmla="val 40"/>
                <a:gd name="f48" fmla="val 312"/>
                <a:gd name="f49" fmla="val 57"/>
                <a:gd name="f50" fmla="val 288"/>
                <a:gd name="f51" fmla="val 69"/>
                <a:gd name="f52" fmla="val 260"/>
                <a:gd name="f53" fmla="val 82"/>
                <a:gd name="f54" fmla="val 233"/>
                <a:gd name="f55" fmla="val 89"/>
                <a:gd name="f56" fmla="val 221"/>
                <a:gd name="f57" fmla="val 90"/>
                <a:gd name="f58" fmla="val 206"/>
                <a:gd name="f59" fmla="val 192"/>
                <a:gd name="f60" fmla="val 177"/>
                <a:gd name="f61" fmla="val 95"/>
                <a:gd name="f62" fmla="val 166"/>
                <a:gd name="f63" fmla="val 111"/>
                <a:gd name="f64" fmla="val 163"/>
                <a:gd name="f65" fmla="val 162"/>
                <a:gd name="f66" fmla="val 115"/>
                <a:gd name="f67" fmla="val 161"/>
                <a:gd name="f68" fmla="val 116"/>
                <a:gd name="f69" fmla="val 144"/>
                <a:gd name="f70" fmla="val 150"/>
                <a:gd name="f71" fmla="val 148"/>
                <a:gd name="f72" fmla="val 134"/>
                <a:gd name="f73" fmla="val 128"/>
                <a:gd name="f74" fmla="val 110"/>
                <a:gd name="f75" fmla="val 127"/>
                <a:gd name="f76" fmla="val 131"/>
                <a:gd name="f77" fmla="val 132"/>
                <a:gd name="f78" fmla="val 140"/>
                <a:gd name="f79" fmla="val 126"/>
                <a:gd name="f80" fmla="val 141"/>
                <a:gd name="f81" fmla="val 137"/>
                <a:gd name="f82" fmla="val 157"/>
                <a:gd name="f83" fmla="val 119"/>
                <a:gd name="f84" fmla="val 158"/>
                <a:gd name="f85" fmla="val 109"/>
                <a:gd name="f86" fmla="val 156"/>
                <a:gd name="f87" fmla="val 97"/>
                <a:gd name="f88" fmla="val 152"/>
                <a:gd name="f89" fmla="val 86"/>
                <a:gd name="f90" fmla="val 145"/>
                <a:gd name="f91" fmla="val 87"/>
                <a:gd name="f92" fmla="val 118"/>
                <a:gd name="f93" fmla="val 85"/>
                <a:gd name="f94" fmla="val 74"/>
                <a:gd name="f95" fmla="val 108"/>
                <a:gd name="f96" fmla="val 64"/>
                <a:gd name="f97" fmla="val 104"/>
                <a:gd name="f98" fmla="val 63"/>
                <a:gd name="f99" fmla="val 91"/>
                <a:gd name="f100" fmla="val 62"/>
                <a:gd name="f101" fmla="val 81"/>
                <a:gd name="f102" fmla="val 60"/>
                <a:gd name="f103" fmla="val 75"/>
                <a:gd name="f104" fmla="val 24"/>
                <a:gd name="f105" fmla="val 1"/>
                <a:gd name="f106" fmla="val 200"/>
                <a:gd name="f107" fmla="val 253"/>
                <a:gd name="f108" fmla="val 263"/>
                <a:gd name="f109" fmla="val 268"/>
                <a:gd name="f110" fmla="val 274"/>
                <a:gd name="f111" fmla="val 12"/>
                <a:gd name="f112" fmla="val 337"/>
                <a:gd name="f113" fmla="val 103"/>
                <a:gd name="f114" fmla="val 390"/>
                <a:gd name="f115" fmla="val 199"/>
                <a:gd name="f116" fmla="val 418"/>
                <a:gd name="f117" fmla="val 307"/>
                <a:gd name="f118" fmla="val 427"/>
                <a:gd name="f119" fmla="val 343"/>
                <a:gd name="f120" fmla="val 432"/>
                <a:gd name="f121" fmla="val 380"/>
                <a:gd name="f122" fmla="val 416"/>
                <a:gd name="f123" fmla="val 443"/>
                <a:gd name="f124" fmla="val 424"/>
                <a:gd name="f125" fmla="+- 0 0 -90"/>
                <a:gd name="f126" fmla="*/ f3 1 442"/>
                <a:gd name="f127" fmla="*/ f4 1 651"/>
                <a:gd name="f128" fmla="val f5"/>
                <a:gd name="f129" fmla="val f6"/>
                <a:gd name="f130" fmla="val f7"/>
                <a:gd name="f131" fmla="*/ f125 f0 1"/>
                <a:gd name="f132" fmla="+- f130 0 f128"/>
                <a:gd name="f133" fmla="+- f129 0 f128"/>
                <a:gd name="f134" fmla="*/ f131 1 f2"/>
                <a:gd name="f135" fmla="*/ f133 1 442"/>
                <a:gd name="f136" fmla="*/ f132 1 651"/>
                <a:gd name="f137" fmla="*/ 439 f133 1"/>
                <a:gd name="f138" fmla="*/ 429 f132 1"/>
                <a:gd name="f139" fmla="*/ 234 f133 1"/>
                <a:gd name="f140" fmla="*/ 628 f132 1"/>
                <a:gd name="f141" fmla="*/ 51 f133 1"/>
                <a:gd name="f142" fmla="*/ 641 f132 1"/>
                <a:gd name="f143" fmla="*/ 48 f133 1"/>
                <a:gd name="f144" fmla="*/ 570 f132 1"/>
                <a:gd name="f145" fmla="*/ 52 f133 1"/>
                <a:gd name="f146" fmla="*/ 529 f132 1"/>
                <a:gd name="f147" fmla="*/ 30 f133 1"/>
                <a:gd name="f148" fmla="*/ 480 f132 1"/>
                <a:gd name="f149" fmla="*/ 8 f133 1"/>
                <a:gd name="f150" fmla="*/ 387 f132 1"/>
                <a:gd name="f151" fmla="*/ 40 f133 1"/>
                <a:gd name="f152" fmla="*/ 312 f132 1"/>
                <a:gd name="f153" fmla="*/ 82 f133 1"/>
                <a:gd name="f154" fmla="*/ 233 f132 1"/>
                <a:gd name="f155" fmla="*/ 90 f133 1"/>
                <a:gd name="f156" fmla="*/ 192 f132 1"/>
                <a:gd name="f157" fmla="*/ 111 f133 1"/>
                <a:gd name="f158" fmla="*/ 163 f132 1"/>
                <a:gd name="f159" fmla="*/ 116 f133 1"/>
                <a:gd name="f160" fmla="*/ 161 f132 1"/>
                <a:gd name="f161" fmla="*/ 128 f133 1"/>
                <a:gd name="f162" fmla="*/ 110 f132 1"/>
                <a:gd name="f163" fmla="*/ 132 f133 1"/>
                <a:gd name="f164" fmla="*/ 116 f132 1"/>
                <a:gd name="f165" fmla="*/ 134 f133 1"/>
                <a:gd name="f166" fmla="*/ 148 f132 1"/>
                <a:gd name="f167" fmla="*/ 109 f133 1"/>
                <a:gd name="f168" fmla="*/ 156 f132 1"/>
                <a:gd name="f169" fmla="*/ 87 f133 1"/>
                <a:gd name="f170" fmla="*/ 131 f132 1"/>
                <a:gd name="f171" fmla="*/ 74 f133 1"/>
                <a:gd name="f172" fmla="*/ 108 f132 1"/>
                <a:gd name="f173" fmla="*/ 62 f133 1"/>
                <a:gd name="f174" fmla="*/ 81 f132 1"/>
                <a:gd name="f175" fmla="*/ 95 f133 1"/>
                <a:gd name="f176" fmla="*/ 1 f132 1"/>
                <a:gd name="f177" fmla="*/ 253 f133 1"/>
                <a:gd name="f178" fmla="*/ 0 f132 1"/>
                <a:gd name="f179" fmla="*/ 274 f133 1"/>
                <a:gd name="f180" fmla="*/ 12 f132 1"/>
                <a:gd name="f181" fmla="*/ 418 f133 1"/>
                <a:gd name="f182" fmla="*/ 307 f132 1"/>
                <a:gd name="f183" fmla="*/ 416 f132 1"/>
                <a:gd name="f184" fmla="+- f134 0 f1"/>
                <a:gd name="f185" fmla="*/ f137 1 443"/>
                <a:gd name="f186" fmla="*/ f138 1 651"/>
                <a:gd name="f187" fmla="*/ f139 1 443"/>
                <a:gd name="f188" fmla="*/ f140 1 651"/>
                <a:gd name="f189" fmla="*/ f141 1 443"/>
                <a:gd name="f190" fmla="*/ f142 1 651"/>
                <a:gd name="f191" fmla="*/ f143 1 443"/>
                <a:gd name="f192" fmla="*/ f144 1 651"/>
                <a:gd name="f193" fmla="*/ f145 1 443"/>
                <a:gd name="f194" fmla="*/ f146 1 651"/>
                <a:gd name="f195" fmla="*/ f147 1 443"/>
                <a:gd name="f196" fmla="*/ f148 1 651"/>
                <a:gd name="f197" fmla="*/ f149 1 443"/>
                <a:gd name="f198" fmla="*/ f150 1 651"/>
                <a:gd name="f199" fmla="*/ f151 1 443"/>
                <a:gd name="f200" fmla="*/ f152 1 651"/>
                <a:gd name="f201" fmla="*/ f153 1 443"/>
                <a:gd name="f202" fmla="*/ f154 1 651"/>
                <a:gd name="f203" fmla="*/ f155 1 443"/>
                <a:gd name="f204" fmla="*/ f156 1 651"/>
                <a:gd name="f205" fmla="*/ f157 1 443"/>
                <a:gd name="f206" fmla="*/ f158 1 651"/>
                <a:gd name="f207" fmla="*/ f159 1 443"/>
                <a:gd name="f208" fmla="*/ f160 1 651"/>
                <a:gd name="f209" fmla="*/ f161 1 443"/>
                <a:gd name="f210" fmla="*/ f162 1 651"/>
                <a:gd name="f211" fmla="*/ f163 1 443"/>
                <a:gd name="f212" fmla="*/ f164 1 651"/>
                <a:gd name="f213" fmla="*/ f165 1 443"/>
                <a:gd name="f214" fmla="*/ f166 1 651"/>
                <a:gd name="f215" fmla="*/ f167 1 443"/>
                <a:gd name="f216" fmla="*/ f168 1 651"/>
                <a:gd name="f217" fmla="*/ f169 1 443"/>
                <a:gd name="f218" fmla="*/ f170 1 651"/>
                <a:gd name="f219" fmla="*/ f171 1 443"/>
                <a:gd name="f220" fmla="*/ f172 1 651"/>
                <a:gd name="f221" fmla="*/ f173 1 443"/>
                <a:gd name="f222" fmla="*/ f174 1 651"/>
                <a:gd name="f223" fmla="*/ f175 1 443"/>
                <a:gd name="f224" fmla="*/ f176 1 651"/>
                <a:gd name="f225" fmla="*/ f177 1 443"/>
                <a:gd name="f226" fmla="*/ f178 1 651"/>
                <a:gd name="f227" fmla="*/ f179 1 443"/>
                <a:gd name="f228" fmla="*/ f180 1 651"/>
                <a:gd name="f229" fmla="*/ f181 1 443"/>
                <a:gd name="f230" fmla="*/ f182 1 651"/>
                <a:gd name="f231" fmla="*/ f183 1 651"/>
                <a:gd name="f232" fmla="*/ 0 1 f135"/>
                <a:gd name="f233" fmla="*/ f129 1 f135"/>
                <a:gd name="f234" fmla="*/ 0 1 f136"/>
                <a:gd name="f235" fmla="*/ f130 1 f136"/>
                <a:gd name="f236" fmla="*/ f185 1 f135"/>
                <a:gd name="f237" fmla="*/ f186 1 f136"/>
                <a:gd name="f238" fmla="*/ f187 1 f135"/>
                <a:gd name="f239" fmla="*/ f188 1 f136"/>
                <a:gd name="f240" fmla="*/ f189 1 f135"/>
                <a:gd name="f241" fmla="*/ f190 1 f136"/>
                <a:gd name="f242" fmla="*/ f191 1 f135"/>
                <a:gd name="f243" fmla="*/ f192 1 f136"/>
                <a:gd name="f244" fmla="*/ f193 1 f135"/>
                <a:gd name="f245" fmla="*/ f194 1 f136"/>
                <a:gd name="f246" fmla="*/ f195 1 f135"/>
                <a:gd name="f247" fmla="*/ f196 1 f136"/>
                <a:gd name="f248" fmla="*/ f197 1 f135"/>
                <a:gd name="f249" fmla="*/ f198 1 f136"/>
                <a:gd name="f250" fmla="*/ f199 1 f135"/>
                <a:gd name="f251" fmla="*/ f200 1 f136"/>
                <a:gd name="f252" fmla="*/ f201 1 f135"/>
                <a:gd name="f253" fmla="*/ f202 1 f136"/>
                <a:gd name="f254" fmla="*/ f203 1 f135"/>
                <a:gd name="f255" fmla="*/ f204 1 f136"/>
                <a:gd name="f256" fmla="*/ f205 1 f135"/>
                <a:gd name="f257" fmla="*/ f206 1 f136"/>
                <a:gd name="f258" fmla="*/ f207 1 f135"/>
                <a:gd name="f259" fmla="*/ f208 1 f136"/>
                <a:gd name="f260" fmla="*/ f209 1 f135"/>
                <a:gd name="f261" fmla="*/ f210 1 f136"/>
                <a:gd name="f262" fmla="*/ f211 1 f135"/>
                <a:gd name="f263" fmla="*/ f212 1 f136"/>
                <a:gd name="f264" fmla="*/ f213 1 f135"/>
                <a:gd name="f265" fmla="*/ f214 1 f136"/>
                <a:gd name="f266" fmla="*/ f215 1 f135"/>
                <a:gd name="f267" fmla="*/ f216 1 f136"/>
                <a:gd name="f268" fmla="*/ f217 1 f135"/>
                <a:gd name="f269" fmla="*/ f218 1 f136"/>
                <a:gd name="f270" fmla="*/ f219 1 f135"/>
                <a:gd name="f271" fmla="*/ f220 1 f136"/>
                <a:gd name="f272" fmla="*/ f221 1 f135"/>
                <a:gd name="f273" fmla="*/ f222 1 f136"/>
                <a:gd name="f274" fmla="*/ f223 1 f135"/>
                <a:gd name="f275" fmla="*/ f224 1 f136"/>
                <a:gd name="f276" fmla="*/ f225 1 f135"/>
                <a:gd name="f277" fmla="*/ f226 1 f136"/>
                <a:gd name="f278" fmla="*/ f227 1 f135"/>
                <a:gd name="f279" fmla="*/ f228 1 f136"/>
                <a:gd name="f280" fmla="*/ f229 1 f135"/>
                <a:gd name="f281" fmla="*/ f230 1 f136"/>
                <a:gd name="f282" fmla="*/ f231 1 f136"/>
                <a:gd name="f283" fmla="*/ f232 f126 1"/>
                <a:gd name="f284" fmla="*/ f233 f126 1"/>
                <a:gd name="f285" fmla="*/ f235 f127 1"/>
                <a:gd name="f286" fmla="*/ f234 f127 1"/>
                <a:gd name="f287" fmla="*/ f236 f126 1"/>
                <a:gd name="f288" fmla="*/ f237 f127 1"/>
                <a:gd name="f289" fmla="*/ f238 f126 1"/>
                <a:gd name="f290" fmla="*/ f239 f127 1"/>
                <a:gd name="f291" fmla="*/ f240 f126 1"/>
                <a:gd name="f292" fmla="*/ f241 f127 1"/>
                <a:gd name="f293" fmla="*/ f242 f126 1"/>
                <a:gd name="f294" fmla="*/ f243 f127 1"/>
                <a:gd name="f295" fmla="*/ f244 f126 1"/>
                <a:gd name="f296" fmla="*/ f245 f127 1"/>
                <a:gd name="f297" fmla="*/ f246 f126 1"/>
                <a:gd name="f298" fmla="*/ f247 f127 1"/>
                <a:gd name="f299" fmla="*/ f248 f126 1"/>
                <a:gd name="f300" fmla="*/ f249 f127 1"/>
                <a:gd name="f301" fmla="*/ f250 f126 1"/>
                <a:gd name="f302" fmla="*/ f251 f127 1"/>
                <a:gd name="f303" fmla="*/ f252 f126 1"/>
                <a:gd name="f304" fmla="*/ f253 f127 1"/>
                <a:gd name="f305" fmla="*/ f254 f126 1"/>
                <a:gd name="f306" fmla="*/ f255 f127 1"/>
                <a:gd name="f307" fmla="*/ f256 f126 1"/>
                <a:gd name="f308" fmla="*/ f257 f127 1"/>
                <a:gd name="f309" fmla="*/ f258 f126 1"/>
                <a:gd name="f310" fmla="*/ f259 f127 1"/>
                <a:gd name="f311" fmla="*/ f260 f126 1"/>
                <a:gd name="f312" fmla="*/ f261 f127 1"/>
                <a:gd name="f313" fmla="*/ f262 f126 1"/>
                <a:gd name="f314" fmla="*/ f263 f127 1"/>
                <a:gd name="f315" fmla="*/ f264 f126 1"/>
                <a:gd name="f316" fmla="*/ f265 f127 1"/>
                <a:gd name="f317" fmla="*/ f266 f126 1"/>
                <a:gd name="f318" fmla="*/ f267 f127 1"/>
                <a:gd name="f319" fmla="*/ f268 f126 1"/>
                <a:gd name="f320" fmla="*/ f269 f127 1"/>
                <a:gd name="f321" fmla="*/ f270 f126 1"/>
                <a:gd name="f322" fmla="*/ f271 f127 1"/>
                <a:gd name="f323" fmla="*/ f272 f126 1"/>
                <a:gd name="f324" fmla="*/ f273 f127 1"/>
                <a:gd name="f325" fmla="*/ f274 f126 1"/>
                <a:gd name="f326" fmla="*/ f275 f127 1"/>
                <a:gd name="f327" fmla="*/ f276 f126 1"/>
                <a:gd name="f328" fmla="*/ f277 f127 1"/>
                <a:gd name="f329" fmla="*/ f278 f126 1"/>
                <a:gd name="f330" fmla="*/ f279 f127 1"/>
                <a:gd name="f331" fmla="*/ f280 f126 1"/>
                <a:gd name="f332" fmla="*/ f281 f127 1"/>
                <a:gd name="f333" fmla="*/ f282 f1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4">
                  <a:pos x="f287" y="f288"/>
                </a:cxn>
                <a:cxn ang="f184">
                  <a:pos x="f289" y="f290"/>
                </a:cxn>
                <a:cxn ang="f184">
                  <a:pos x="f291" y="f292"/>
                </a:cxn>
                <a:cxn ang="f184">
                  <a:pos x="f293" y="f294"/>
                </a:cxn>
                <a:cxn ang="f184">
                  <a:pos x="f295" y="f296"/>
                </a:cxn>
                <a:cxn ang="f184">
                  <a:pos x="f297" y="f298"/>
                </a:cxn>
                <a:cxn ang="f184">
                  <a:pos x="f299" y="f300"/>
                </a:cxn>
                <a:cxn ang="f184">
                  <a:pos x="f301" y="f302"/>
                </a:cxn>
                <a:cxn ang="f184">
                  <a:pos x="f303" y="f304"/>
                </a:cxn>
                <a:cxn ang="f184">
                  <a:pos x="f305" y="f306"/>
                </a:cxn>
                <a:cxn ang="f184">
                  <a:pos x="f307" y="f308"/>
                </a:cxn>
                <a:cxn ang="f184">
                  <a:pos x="f309" y="f310"/>
                </a:cxn>
                <a:cxn ang="f184">
                  <a:pos x="f311" y="f312"/>
                </a:cxn>
                <a:cxn ang="f184">
                  <a:pos x="f313" y="f314"/>
                </a:cxn>
                <a:cxn ang="f184">
                  <a:pos x="f315" y="f316"/>
                </a:cxn>
                <a:cxn ang="f184">
                  <a:pos x="f317" y="f318"/>
                </a:cxn>
                <a:cxn ang="f184">
                  <a:pos x="f319" y="f320"/>
                </a:cxn>
                <a:cxn ang="f184">
                  <a:pos x="f321" y="f322"/>
                </a:cxn>
                <a:cxn ang="f184">
                  <a:pos x="f323" y="f324"/>
                </a:cxn>
                <a:cxn ang="f184">
                  <a:pos x="f325" y="f326"/>
                </a:cxn>
                <a:cxn ang="f184">
                  <a:pos x="f327" y="f328"/>
                </a:cxn>
                <a:cxn ang="f184">
                  <a:pos x="f329" y="f330"/>
                </a:cxn>
                <a:cxn ang="f184">
                  <a:pos x="f331" y="f332"/>
                </a:cxn>
                <a:cxn ang="f184">
                  <a:pos x="f287" y="f333"/>
                </a:cxn>
                <a:cxn ang="f184">
                  <a:pos x="f287" y="f288"/>
                </a:cxn>
              </a:cxnLst>
              <a:rect l="f283" t="f286" r="f284" b="f285"/>
              <a:pathLst>
                <a:path w="442" h="651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7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27" y="f33"/>
                    <a:pt x="f34" y="f35"/>
                    <a:pt x="f36" y="f37"/>
                  </a:cubicBezTo>
                  <a:cubicBezTo>
                    <a:pt x="f38" y="f39"/>
                    <a:pt x="f5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7" y="f59"/>
                  </a:cubicBezTo>
                  <a:cubicBezTo>
                    <a:pt x="f55" y="f60"/>
                    <a:pt x="f61" y="f62"/>
                    <a:pt x="f63" y="f64"/>
                  </a:cubicBezTo>
                  <a:cubicBezTo>
                    <a:pt x="f18" y="f65"/>
                    <a:pt x="f66" y="f67"/>
                    <a:pt x="f68" y="f67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5" y="f18"/>
                    <a:pt x="f76" y="f66"/>
                    <a:pt x="f77" y="f68"/>
                  </a:cubicBezTo>
                  <a:cubicBezTo>
                    <a:pt x="f78" y="f79"/>
                    <a:pt x="f80" y="f81"/>
                    <a:pt x="f72" y="f71"/>
                  </a:cubicBezTo>
                  <a:cubicBezTo>
                    <a:pt x="f73" y="f82"/>
                    <a:pt x="f83" y="f84"/>
                    <a:pt x="f85" y="f86"/>
                  </a:cubicBezTo>
                  <a:cubicBezTo>
                    <a:pt x="f87" y="f88"/>
                    <a:pt x="f89" y="f90"/>
                    <a:pt x="f91" y="f76"/>
                  </a:cubicBezTo>
                  <a:cubicBezTo>
                    <a:pt x="f55" y="f92"/>
                    <a:pt x="f93" y="f18"/>
                    <a:pt x="f94" y="f95"/>
                  </a:cubicBezTo>
                  <a:cubicBezTo>
                    <a:pt x="f96" y="f97"/>
                    <a:pt x="f98" y="f99"/>
                    <a:pt x="f100" y="f101"/>
                  </a:cubicBezTo>
                  <a:cubicBezTo>
                    <a:pt x="f102" y="f27"/>
                    <a:pt x="f103" y="f104"/>
                    <a:pt x="f61" y="f105"/>
                  </a:cubicBezTo>
                  <a:cubicBezTo>
                    <a:pt x="f71" y="f5"/>
                    <a:pt x="f106" y="f105"/>
                    <a:pt x="f107" y="f5"/>
                  </a:cubicBezTo>
                  <a:cubicBezTo>
                    <a:pt x="f108" y="f5"/>
                    <a:pt x="f109" y="f38"/>
                    <a:pt x="f110" y="f111"/>
                  </a:cubicBezTo>
                  <a:cubicBezTo>
                    <a:pt x="f112" y="f113"/>
                    <a:pt x="f114" y="f115"/>
                    <a:pt x="f116" y="f117"/>
                  </a:cubicBezTo>
                  <a:cubicBezTo>
                    <a:pt x="f118" y="f119"/>
                    <a:pt x="f120" y="f121"/>
                    <a:pt x="f8" y="f122"/>
                  </a:cubicBezTo>
                  <a:cubicBezTo>
                    <a:pt x="f6" y="f40"/>
                    <a:pt x="f123" y="f124"/>
                    <a:pt x="f8" y="f9"/>
                  </a:cubicBezTo>
                  <a:close/>
                </a:path>
              </a:pathLst>
            </a:custGeom>
            <a:solidFill>
              <a:srgbClr val="FED9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Freeform 68">
              <a:extLst>
                <a:ext uri="{FF2B5EF4-FFF2-40B4-BE49-F238E27FC236}">
                  <a16:creationId xmlns:a16="http://schemas.microsoft.com/office/drawing/2014/main" id="{48B263CE-4C14-1ECF-5B9D-A8E0233A9F2F}"/>
                </a:ext>
              </a:extLst>
            </p:cNvPr>
            <p:cNvSpPr/>
            <p:nvPr/>
          </p:nvSpPr>
          <p:spPr>
            <a:xfrm>
              <a:off x="2690814" y="4205289"/>
              <a:ext cx="214317" cy="4016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3"/>
                <a:gd name="f7" fmla="val 641"/>
                <a:gd name="f8" fmla="val 289"/>
                <a:gd name="f9" fmla="val 1"/>
                <a:gd name="f10" fmla="val 287"/>
                <a:gd name="f11" fmla="val 15"/>
                <a:gd name="f12" fmla="val 275"/>
                <a:gd name="f13" fmla="val 26"/>
                <a:gd name="f14" fmla="val 269"/>
                <a:gd name="f15" fmla="val 39"/>
                <a:gd name="f16" fmla="val 262"/>
                <a:gd name="f17" fmla="val 58"/>
                <a:gd name="f18" fmla="val 258"/>
                <a:gd name="f19" fmla="val 76"/>
                <a:gd name="f20" fmla="val 264"/>
                <a:gd name="f21" fmla="val 95"/>
                <a:gd name="f22" fmla="val 267"/>
                <a:gd name="f23" fmla="val 104"/>
                <a:gd name="f24" fmla="val 270"/>
                <a:gd name="f25" fmla="val 110"/>
                <a:gd name="f26" fmla="val 281"/>
                <a:gd name="f27" fmla="val 107"/>
                <a:gd name="f28" fmla="val 294"/>
                <a:gd name="f29" fmla="val 102"/>
                <a:gd name="f30" fmla="val 293"/>
                <a:gd name="f31" fmla="val 108"/>
                <a:gd name="f32" fmla="val 117"/>
                <a:gd name="f33" fmla="val 133"/>
                <a:gd name="f34" fmla="val 286"/>
                <a:gd name="f35" fmla="val 144"/>
                <a:gd name="f36" fmla="val 302"/>
                <a:gd name="f37" fmla="val 150"/>
                <a:gd name="f38" fmla="val 310"/>
                <a:gd name="f39" fmla="val 154"/>
                <a:gd name="f40" fmla="val 319"/>
                <a:gd name="f41" fmla="val 155"/>
                <a:gd name="f42" fmla="val 325"/>
                <a:gd name="f43" fmla="val 145"/>
                <a:gd name="f44" fmla="val 330"/>
                <a:gd name="f45" fmla="val 136"/>
                <a:gd name="f46" fmla="val 332"/>
                <a:gd name="f47" fmla="val 128"/>
                <a:gd name="f48" fmla="val 323"/>
                <a:gd name="f49" fmla="val 120"/>
                <a:gd name="f50" fmla="val 317"/>
                <a:gd name="f51" fmla="val 115"/>
                <a:gd name="f52" fmla="val 312"/>
                <a:gd name="f53" fmla="val 306"/>
                <a:gd name="f54" fmla="val 314"/>
                <a:gd name="f55" fmla="val 98"/>
                <a:gd name="f56" fmla="val 322"/>
                <a:gd name="f57" fmla="val 99"/>
                <a:gd name="f58" fmla="val 327"/>
                <a:gd name="f59" fmla="val 105"/>
                <a:gd name="f60" fmla="val 336"/>
                <a:gd name="f61" fmla="val 127"/>
                <a:gd name="f62" fmla="val 338"/>
                <a:gd name="f63" fmla="val 141"/>
                <a:gd name="f64" fmla="val 333"/>
                <a:gd name="f65" fmla="val 157"/>
                <a:gd name="f66" fmla="val 321"/>
                <a:gd name="f67" fmla="val 165"/>
                <a:gd name="f68" fmla="val 305"/>
                <a:gd name="f69" fmla="val 168"/>
                <a:gd name="f70" fmla="val 295"/>
                <a:gd name="f71" fmla="val 170"/>
                <a:gd name="f72" fmla="val 288"/>
                <a:gd name="f73" fmla="val 174"/>
                <a:gd name="f74" fmla="val 185"/>
                <a:gd name="f75" fmla="val 222"/>
                <a:gd name="f76" fmla="val 250"/>
                <a:gd name="f77" fmla="val 259"/>
                <a:gd name="f78" fmla="val 280"/>
                <a:gd name="f79" fmla="val 240"/>
                <a:gd name="f80" fmla="val 313"/>
                <a:gd name="f81" fmla="val 218"/>
                <a:gd name="f82" fmla="val 345"/>
                <a:gd name="f83" fmla="val 208"/>
                <a:gd name="f84" fmla="val 382"/>
                <a:gd name="f85" fmla="val 201"/>
                <a:gd name="f86" fmla="val 414"/>
                <a:gd name="f87" fmla="val 200"/>
                <a:gd name="f88" fmla="val 446"/>
                <a:gd name="f89" fmla="val 223"/>
                <a:gd name="f90" fmla="val 471"/>
                <a:gd name="f91" fmla="val 248"/>
                <a:gd name="f92" fmla="val 498"/>
                <a:gd name="f93" fmla="val 257"/>
                <a:gd name="f94" fmla="val 528"/>
                <a:gd name="f95" fmla="val 249"/>
                <a:gd name="f96" fmla="val 563"/>
                <a:gd name="f97" fmla="val 243"/>
                <a:gd name="f98" fmla="val 589"/>
                <a:gd name="f99" fmla="val 247"/>
                <a:gd name="f100" fmla="val 615"/>
                <a:gd name="f101" fmla="val 245"/>
                <a:gd name="f102" fmla="val 619"/>
                <a:gd name="f103" fmla="val 555"/>
                <a:gd name="f104" fmla="val 7"/>
                <a:gd name="f105" fmla="val 452"/>
                <a:gd name="f106" fmla="val 412"/>
                <a:gd name="f107" fmla="val 3"/>
                <a:gd name="f108" fmla="val 372"/>
                <a:gd name="f109" fmla="val 9"/>
                <a:gd name="f110" fmla="val 31"/>
                <a:gd name="f111" fmla="val 212"/>
                <a:gd name="f112" fmla="val 86"/>
                <a:gd name="f113" fmla="val 161"/>
                <a:gd name="f114" fmla="val 4"/>
                <a:gd name="f115" fmla="val 171"/>
                <a:gd name="f116" fmla="val 211"/>
                <a:gd name="f117" fmla="+- 0 0 -90"/>
                <a:gd name="f118" fmla="*/ f3 1 343"/>
                <a:gd name="f119" fmla="*/ f4 1 641"/>
                <a:gd name="f120" fmla="val f5"/>
                <a:gd name="f121" fmla="val f6"/>
                <a:gd name="f122" fmla="val f7"/>
                <a:gd name="f123" fmla="*/ f117 f0 1"/>
                <a:gd name="f124" fmla="+- f122 0 f120"/>
                <a:gd name="f125" fmla="+- f121 0 f120"/>
                <a:gd name="f126" fmla="*/ f123 1 f2"/>
                <a:gd name="f127" fmla="*/ f125 1 343"/>
                <a:gd name="f128" fmla="*/ f124 1 641"/>
                <a:gd name="f129" fmla="*/ 289 f125 1"/>
                <a:gd name="f130" fmla="*/ 1 f124 1"/>
                <a:gd name="f131" fmla="*/ 269 f125 1"/>
                <a:gd name="f132" fmla="*/ 39 f124 1"/>
                <a:gd name="f133" fmla="*/ 264 f125 1"/>
                <a:gd name="f134" fmla="*/ 95 f124 1"/>
                <a:gd name="f135" fmla="*/ 281 f125 1"/>
                <a:gd name="f136" fmla="*/ 107 f124 1"/>
                <a:gd name="f137" fmla="*/ 117 f124 1"/>
                <a:gd name="f138" fmla="*/ 302 f125 1"/>
                <a:gd name="f139" fmla="*/ 150 f124 1"/>
                <a:gd name="f140" fmla="*/ 325 f125 1"/>
                <a:gd name="f141" fmla="*/ 145 f124 1"/>
                <a:gd name="f142" fmla="*/ 323 f125 1"/>
                <a:gd name="f143" fmla="*/ 120 f124 1"/>
                <a:gd name="f144" fmla="*/ 306 f125 1"/>
                <a:gd name="f145" fmla="*/ 104 f124 1"/>
                <a:gd name="f146" fmla="*/ 327 f125 1"/>
                <a:gd name="f147" fmla="*/ 105 f124 1"/>
                <a:gd name="f148" fmla="*/ 338 f125 1"/>
                <a:gd name="f149" fmla="*/ 141 f124 1"/>
                <a:gd name="f150" fmla="*/ 305 f125 1"/>
                <a:gd name="f151" fmla="*/ 168 f124 1"/>
                <a:gd name="f152" fmla="*/ 185 f124 1"/>
                <a:gd name="f153" fmla="*/ 259 f125 1"/>
                <a:gd name="f154" fmla="*/ 280 f124 1"/>
                <a:gd name="f155" fmla="*/ 208 f125 1"/>
                <a:gd name="f156" fmla="*/ 382 f124 1"/>
                <a:gd name="f157" fmla="*/ 223 f125 1"/>
                <a:gd name="f158" fmla="*/ 471 f124 1"/>
                <a:gd name="f159" fmla="*/ 249 f125 1"/>
                <a:gd name="f160" fmla="*/ 563 f124 1"/>
                <a:gd name="f161" fmla="*/ 245 f125 1"/>
                <a:gd name="f162" fmla="*/ 641 f124 1"/>
                <a:gd name="f163" fmla="*/ 7 f125 1"/>
                <a:gd name="f164" fmla="*/ 452 f124 1"/>
                <a:gd name="f165" fmla="*/ 9 f125 1"/>
                <a:gd name="f166" fmla="*/ 333 f124 1"/>
                <a:gd name="f167" fmla="*/ 157 f125 1"/>
                <a:gd name="f168" fmla="*/ 9 f124 1"/>
                <a:gd name="f169" fmla="*/ 171 f125 1"/>
                <a:gd name="f170" fmla="*/ 0 f124 1"/>
                <a:gd name="f171" fmla="+- f126 0 f1"/>
                <a:gd name="f172" fmla="*/ f129 1 343"/>
                <a:gd name="f173" fmla="*/ f130 1 641"/>
                <a:gd name="f174" fmla="*/ f131 1 343"/>
                <a:gd name="f175" fmla="*/ f132 1 641"/>
                <a:gd name="f176" fmla="*/ f133 1 343"/>
                <a:gd name="f177" fmla="*/ f134 1 641"/>
                <a:gd name="f178" fmla="*/ f135 1 343"/>
                <a:gd name="f179" fmla="*/ f136 1 641"/>
                <a:gd name="f180" fmla="*/ f137 1 641"/>
                <a:gd name="f181" fmla="*/ f138 1 343"/>
                <a:gd name="f182" fmla="*/ f139 1 641"/>
                <a:gd name="f183" fmla="*/ f140 1 343"/>
                <a:gd name="f184" fmla="*/ f141 1 641"/>
                <a:gd name="f185" fmla="*/ f142 1 343"/>
                <a:gd name="f186" fmla="*/ f143 1 641"/>
                <a:gd name="f187" fmla="*/ f144 1 343"/>
                <a:gd name="f188" fmla="*/ f145 1 641"/>
                <a:gd name="f189" fmla="*/ f146 1 343"/>
                <a:gd name="f190" fmla="*/ f147 1 641"/>
                <a:gd name="f191" fmla="*/ f148 1 343"/>
                <a:gd name="f192" fmla="*/ f149 1 641"/>
                <a:gd name="f193" fmla="*/ f150 1 343"/>
                <a:gd name="f194" fmla="*/ f151 1 641"/>
                <a:gd name="f195" fmla="*/ f152 1 641"/>
                <a:gd name="f196" fmla="*/ f153 1 343"/>
                <a:gd name="f197" fmla="*/ f154 1 641"/>
                <a:gd name="f198" fmla="*/ f155 1 343"/>
                <a:gd name="f199" fmla="*/ f156 1 641"/>
                <a:gd name="f200" fmla="*/ f157 1 343"/>
                <a:gd name="f201" fmla="*/ f158 1 641"/>
                <a:gd name="f202" fmla="*/ f159 1 343"/>
                <a:gd name="f203" fmla="*/ f160 1 641"/>
                <a:gd name="f204" fmla="*/ f161 1 343"/>
                <a:gd name="f205" fmla="*/ f162 1 641"/>
                <a:gd name="f206" fmla="*/ f163 1 343"/>
                <a:gd name="f207" fmla="*/ f164 1 641"/>
                <a:gd name="f208" fmla="*/ f165 1 343"/>
                <a:gd name="f209" fmla="*/ f166 1 641"/>
                <a:gd name="f210" fmla="*/ f167 1 343"/>
                <a:gd name="f211" fmla="*/ f168 1 641"/>
                <a:gd name="f212" fmla="*/ f169 1 343"/>
                <a:gd name="f213" fmla="*/ f170 1 641"/>
                <a:gd name="f214" fmla="*/ 0 1 f127"/>
                <a:gd name="f215" fmla="*/ f121 1 f127"/>
                <a:gd name="f216" fmla="*/ 0 1 f128"/>
                <a:gd name="f217" fmla="*/ f122 1 f128"/>
                <a:gd name="f218" fmla="*/ f172 1 f127"/>
                <a:gd name="f219" fmla="*/ f173 1 f128"/>
                <a:gd name="f220" fmla="*/ f174 1 f127"/>
                <a:gd name="f221" fmla="*/ f175 1 f128"/>
                <a:gd name="f222" fmla="*/ f176 1 f127"/>
                <a:gd name="f223" fmla="*/ f177 1 f128"/>
                <a:gd name="f224" fmla="*/ f178 1 f127"/>
                <a:gd name="f225" fmla="*/ f179 1 f128"/>
                <a:gd name="f226" fmla="*/ f180 1 f128"/>
                <a:gd name="f227" fmla="*/ f181 1 f127"/>
                <a:gd name="f228" fmla="*/ f182 1 f128"/>
                <a:gd name="f229" fmla="*/ f183 1 f127"/>
                <a:gd name="f230" fmla="*/ f184 1 f128"/>
                <a:gd name="f231" fmla="*/ f185 1 f127"/>
                <a:gd name="f232" fmla="*/ f186 1 f128"/>
                <a:gd name="f233" fmla="*/ f187 1 f127"/>
                <a:gd name="f234" fmla="*/ f188 1 f128"/>
                <a:gd name="f235" fmla="*/ f189 1 f127"/>
                <a:gd name="f236" fmla="*/ f190 1 f128"/>
                <a:gd name="f237" fmla="*/ f191 1 f127"/>
                <a:gd name="f238" fmla="*/ f192 1 f128"/>
                <a:gd name="f239" fmla="*/ f193 1 f127"/>
                <a:gd name="f240" fmla="*/ f194 1 f128"/>
                <a:gd name="f241" fmla="*/ f195 1 f128"/>
                <a:gd name="f242" fmla="*/ f196 1 f127"/>
                <a:gd name="f243" fmla="*/ f197 1 f128"/>
                <a:gd name="f244" fmla="*/ f198 1 f127"/>
                <a:gd name="f245" fmla="*/ f199 1 f128"/>
                <a:gd name="f246" fmla="*/ f200 1 f127"/>
                <a:gd name="f247" fmla="*/ f201 1 f128"/>
                <a:gd name="f248" fmla="*/ f202 1 f127"/>
                <a:gd name="f249" fmla="*/ f203 1 f128"/>
                <a:gd name="f250" fmla="*/ f204 1 f127"/>
                <a:gd name="f251" fmla="*/ f205 1 f128"/>
                <a:gd name="f252" fmla="*/ f206 1 f127"/>
                <a:gd name="f253" fmla="*/ f207 1 f128"/>
                <a:gd name="f254" fmla="*/ f208 1 f127"/>
                <a:gd name="f255" fmla="*/ f209 1 f128"/>
                <a:gd name="f256" fmla="*/ f210 1 f127"/>
                <a:gd name="f257" fmla="*/ f211 1 f128"/>
                <a:gd name="f258" fmla="*/ f212 1 f127"/>
                <a:gd name="f259" fmla="*/ f213 1 f128"/>
                <a:gd name="f260" fmla="*/ f214 f118 1"/>
                <a:gd name="f261" fmla="*/ f215 f118 1"/>
                <a:gd name="f262" fmla="*/ f217 f119 1"/>
                <a:gd name="f263" fmla="*/ f216 f119 1"/>
                <a:gd name="f264" fmla="*/ f218 f118 1"/>
                <a:gd name="f265" fmla="*/ f219 f119 1"/>
                <a:gd name="f266" fmla="*/ f220 f118 1"/>
                <a:gd name="f267" fmla="*/ f221 f119 1"/>
                <a:gd name="f268" fmla="*/ f222 f118 1"/>
                <a:gd name="f269" fmla="*/ f223 f119 1"/>
                <a:gd name="f270" fmla="*/ f224 f118 1"/>
                <a:gd name="f271" fmla="*/ f225 f119 1"/>
                <a:gd name="f272" fmla="*/ f226 f119 1"/>
                <a:gd name="f273" fmla="*/ f227 f118 1"/>
                <a:gd name="f274" fmla="*/ f228 f119 1"/>
                <a:gd name="f275" fmla="*/ f229 f118 1"/>
                <a:gd name="f276" fmla="*/ f230 f119 1"/>
                <a:gd name="f277" fmla="*/ f231 f118 1"/>
                <a:gd name="f278" fmla="*/ f232 f119 1"/>
                <a:gd name="f279" fmla="*/ f233 f118 1"/>
                <a:gd name="f280" fmla="*/ f234 f119 1"/>
                <a:gd name="f281" fmla="*/ f235 f118 1"/>
                <a:gd name="f282" fmla="*/ f236 f119 1"/>
                <a:gd name="f283" fmla="*/ f237 f118 1"/>
                <a:gd name="f284" fmla="*/ f238 f119 1"/>
                <a:gd name="f285" fmla="*/ f239 f118 1"/>
                <a:gd name="f286" fmla="*/ f240 f119 1"/>
                <a:gd name="f287" fmla="*/ f241 f119 1"/>
                <a:gd name="f288" fmla="*/ f242 f118 1"/>
                <a:gd name="f289" fmla="*/ f243 f119 1"/>
                <a:gd name="f290" fmla="*/ f244 f118 1"/>
                <a:gd name="f291" fmla="*/ f245 f119 1"/>
                <a:gd name="f292" fmla="*/ f246 f118 1"/>
                <a:gd name="f293" fmla="*/ f247 f119 1"/>
                <a:gd name="f294" fmla="*/ f248 f118 1"/>
                <a:gd name="f295" fmla="*/ f249 f119 1"/>
                <a:gd name="f296" fmla="*/ f250 f118 1"/>
                <a:gd name="f297" fmla="*/ f251 f119 1"/>
                <a:gd name="f298" fmla="*/ f252 f118 1"/>
                <a:gd name="f299" fmla="*/ f253 f119 1"/>
                <a:gd name="f300" fmla="*/ f254 f118 1"/>
                <a:gd name="f301" fmla="*/ f255 f119 1"/>
                <a:gd name="f302" fmla="*/ f256 f118 1"/>
                <a:gd name="f303" fmla="*/ f257 f119 1"/>
                <a:gd name="f304" fmla="*/ f258 f118 1"/>
                <a:gd name="f305" fmla="*/ f259 f1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1">
                  <a:pos x="f264" y="f265"/>
                </a:cxn>
                <a:cxn ang="f171">
                  <a:pos x="f266" y="f267"/>
                </a:cxn>
                <a:cxn ang="f171">
                  <a:pos x="f268" y="f269"/>
                </a:cxn>
                <a:cxn ang="f171">
                  <a:pos x="f270" y="f271"/>
                </a:cxn>
                <a:cxn ang="f171">
                  <a:pos x="f264" y="f272"/>
                </a:cxn>
                <a:cxn ang="f171">
                  <a:pos x="f273" y="f274"/>
                </a:cxn>
                <a:cxn ang="f171">
                  <a:pos x="f275" y="f276"/>
                </a:cxn>
                <a:cxn ang="f171">
                  <a:pos x="f277" y="f278"/>
                </a:cxn>
                <a:cxn ang="f171">
                  <a:pos x="f279" y="f280"/>
                </a:cxn>
                <a:cxn ang="f171">
                  <a:pos x="f281" y="f282"/>
                </a:cxn>
                <a:cxn ang="f171">
                  <a:pos x="f283" y="f284"/>
                </a:cxn>
                <a:cxn ang="f171">
                  <a:pos x="f285" y="f286"/>
                </a:cxn>
                <a:cxn ang="f171">
                  <a:pos x="f264" y="f287"/>
                </a:cxn>
                <a:cxn ang="f171">
                  <a:pos x="f288" y="f289"/>
                </a:cxn>
                <a:cxn ang="f171">
                  <a:pos x="f290" y="f291"/>
                </a:cxn>
                <a:cxn ang="f171">
                  <a:pos x="f292" y="f293"/>
                </a:cxn>
                <a:cxn ang="f171">
                  <a:pos x="f294" y="f295"/>
                </a:cxn>
                <a:cxn ang="f171">
                  <a:pos x="f296" y="f297"/>
                </a:cxn>
                <a:cxn ang="f171">
                  <a:pos x="f298" y="f299"/>
                </a:cxn>
                <a:cxn ang="f171">
                  <a:pos x="f300" y="f301"/>
                </a:cxn>
                <a:cxn ang="f171">
                  <a:pos x="f302" y="f303"/>
                </a:cxn>
                <a:cxn ang="f171">
                  <a:pos x="f304" y="f305"/>
                </a:cxn>
                <a:cxn ang="f171">
                  <a:pos x="f264" y="f265"/>
                </a:cxn>
              </a:cxnLst>
              <a:rect l="f260" t="f263" r="f261" b="f262"/>
              <a:pathLst>
                <a:path w="343" h="641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8" y="f32"/>
                  </a:cubicBezTo>
                  <a:cubicBezTo>
                    <a:pt x="f26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25"/>
                    <a:pt x="f53" y="f2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51"/>
                    <a:pt x="f6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8" y="f74"/>
                  </a:cubicBezTo>
                  <a:cubicBezTo>
                    <a:pt x="f28" y="f75"/>
                    <a:pt x="f12" y="f76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7"/>
                  </a:cubicBezTo>
                  <a:cubicBezTo>
                    <a:pt x="f47" y="f102"/>
                    <a:pt x="f13" y="f103"/>
                    <a:pt x="f104" y="f105"/>
                  </a:cubicBezTo>
                  <a:cubicBezTo>
                    <a:pt x="f5" y="f106"/>
                    <a:pt x="f107" y="f108"/>
                    <a:pt x="f109" y="f64"/>
                  </a:cubicBezTo>
                  <a:cubicBezTo>
                    <a:pt x="f110" y="f111"/>
                    <a:pt x="f112" y="f27"/>
                    <a:pt x="f65" y="f109"/>
                  </a:cubicBezTo>
                  <a:cubicBezTo>
                    <a:pt x="f113" y="f114"/>
                    <a:pt x="f67" y="f5"/>
                    <a:pt x="f115" y="f5"/>
                  </a:cubicBezTo>
                  <a:cubicBezTo>
                    <a:pt x="f116" y="f9"/>
                    <a:pt x="f76" y="f5"/>
                    <a:pt x="f8" y="f9"/>
                  </a:cubicBezTo>
                  <a:close/>
                </a:path>
              </a:pathLst>
            </a:custGeom>
            <a:solidFill>
              <a:srgbClr val="FFDF93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Freeform 69">
              <a:extLst>
                <a:ext uri="{FF2B5EF4-FFF2-40B4-BE49-F238E27FC236}">
                  <a16:creationId xmlns:a16="http://schemas.microsoft.com/office/drawing/2014/main" id="{DE96276E-27C5-C018-6F45-FBBF258D9D04}"/>
                </a:ext>
              </a:extLst>
            </p:cNvPr>
            <p:cNvSpPr/>
            <p:nvPr/>
          </p:nvSpPr>
          <p:spPr>
            <a:xfrm>
              <a:off x="2411409" y="4162421"/>
              <a:ext cx="282577" cy="40798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50"/>
                <a:gd name="f8" fmla="val 652"/>
                <a:gd name="f9" fmla="val 257"/>
                <a:gd name="f10" fmla="val 434"/>
                <a:gd name="f11" fmla="val 259"/>
                <a:gd name="f12" fmla="val 260"/>
                <a:gd name="f13" fmla="val 261"/>
                <a:gd name="f14" fmla="val 449"/>
                <a:gd name="f15" fmla="val 248"/>
                <a:gd name="f16" fmla="val 440"/>
                <a:gd name="f17" fmla="val 241"/>
                <a:gd name="f18" fmla="val 441"/>
                <a:gd name="f19" fmla="val 245"/>
                <a:gd name="f20" fmla="val 444"/>
                <a:gd name="f21" fmla="val 252"/>
                <a:gd name="f22" fmla="val 442"/>
                <a:gd name="f23" fmla="val 258"/>
                <a:gd name="f24" fmla="val 443"/>
                <a:gd name="f25" fmla="val 265"/>
                <a:gd name="f26" fmla="val 448"/>
                <a:gd name="f27" fmla="val 453"/>
                <a:gd name="f28" fmla="val 454"/>
                <a:gd name="f29" fmla="val 250"/>
                <a:gd name="f30" fmla="val 452"/>
                <a:gd name="f31" fmla="val 244"/>
                <a:gd name="f32" fmla="val 240"/>
                <a:gd name="f33" fmla="val 235"/>
                <a:gd name="f34" fmla="val 239"/>
                <a:gd name="f35" fmla="val 456"/>
                <a:gd name="f36" fmla="val 237"/>
                <a:gd name="f37" fmla="val 238"/>
                <a:gd name="f38" fmla="val 462"/>
                <a:gd name="f39" fmla="val 264"/>
                <a:gd name="f40" fmla="val 263"/>
                <a:gd name="f41" fmla="val 262"/>
                <a:gd name="f42" fmla="val 463"/>
                <a:gd name="f43" fmla="val 254"/>
                <a:gd name="f44" fmla="val 470"/>
                <a:gd name="f45" fmla="val 466"/>
                <a:gd name="f46" fmla="val 477"/>
                <a:gd name="f47" fmla="val 481"/>
                <a:gd name="f48" fmla="val 251"/>
                <a:gd name="f49" fmla="val 489"/>
                <a:gd name="f50" fmla="val 242"/>
                <a:gd name="f51" fmla="val 486"/>
                <a:gd name="f52" fmla="val 232"/>
                <a:gd name="f53" fmla="val 487"/>
                <a:gd name="f54" fmla="val 495"/>
                <a:gd name="f55" fmla="val 228"/>
                <a:gd name="f56" fmla="val 506"/>
                <a:gd name="f57" fmla="val 511"/>
                <a:gd name="f58" fmla="val 236"/>
                <a:gd name="f59" fmla="val 517"/>
                <a:gd name="f60" fmla="val 253"/>
                <a:gd name="f61" fmla="val 525"/>
                <a:gd name="f62" fmla="val 530"/>
                <a:gd name="f63" fmla="val 532"/>
                <a:gd name="f64" fmla="val 527"/>
                <a:gd name="f65" fmla="val 538"/>
                <a:gd name="f66" fmla="val 568"/>
                <a:gd name="f67" fmla="val 598"/>
                <a:gd name="f68" fmla="val 628"/>
                <a:gd name="f69" fmla="val 643"/>
                <a:gd name="f70" fmla="val 650"/>
                <a:gd name="f71" fmla="val 234"/>
                <a:gd name="f72" fmla="val 644"/>
                <a:gd name="f73" fmla="val 199"/>
                <a:gd name="f74" fmla="val 631"/>
                <a:gd name="f75" fmla="val 163"/>
                <a:gd name="f76" fmla="val 634"/>
                <a:gd name="f77" fmla="val 127"/>
                <a:gd name="f78" fmla="val 123"/>
                <a:gd name="f79" fmla="val 119"/>
                <a:gd name="f80" fmla="val 116"/>
                <a:gd name="f81" fmla="val 636"/>
                <a:gd name="f82" fmla="val 81"/>
                <a:gd name="f83" fmla="val 57"/>
                <a:gd name="f84" fmla="val 635"/>
                <a:gd name="f85" fmla="val 34"/>
                <a:gd name="f86" fmla="val 613"/>
                <a:gd name="f87" fmla="val 10"/>
                <a:gd name="f88" fmla="val 589"/>
                <a:gd name="f89" fmla="val 560"/>
                <a:gd name="f90" fmla="val 7"/>
                <a:gd name="f91" fmla="val 21"/>
                <a:gd name="f92" fmla="val 468"/>
                <a:gd name="f93" fmla="val 44"/>
                <a:gd name="f94" fmla="val 414"/>
                <a:gd name="f95" fmla="val 71"/>
                <a:gd name="f96" fmla="val 93"/>
                <a:gd name="f97" fmla="val 318"/>
                <a:gd name="f98" fmla="val 115"/>
                <a:gd name="f99" fmla="val 278"/>
                <a:gd name="f100" fmla="val 138"/>
                <a:gd name="f101" fmla="val 192"/>
                <a:gd name="f102" fmla="val 195"/>
                <a:gd name="f103" fmla="val 152"/>
                <a:gd name="f104" fmla="val 226"/>
                <a:gd name="f105" fmla="val 111"/>
                <a:gd name="f106" fmla="val 78"/>
                <a:gd name="f107" fmla="val 277"/>
                <a:gd name="f108" fmla="val 45"/>
                <a:gd name="f109" fmla="val 302"/>
                <a:gd name="f110" fmla="val 12"/>
                <a:gd name="f111" fmla="val 306"/>
                <a:gd name="f112" fmla="val 6"/>
                <a:gd name="f113" fmla="val 309"/>
                <a:gd name="f114" fmla="val 5"/>
                <a:gd name="f115" fmla="val 355"/>
                <a:gd name="f116" fmla="val 27"/>
                <a:gd name="f117" fmla="val 398"/>
                <a:gd name="f118" fmla="val 36"/>
                <a:gd name="f119" fmla="val 439"/>
                <a:gd name="f120" fmla="val 50"/>
                <a:gd name="f121" fmla="val 447"/>
                <a:gd name="f122" fmla="val 52"/>
                <a:gd name="f123" fmla="val 53"/>
                <a:gd name="f124" fmla="val 62"/>
                <a:gd name="f125" fmla="val 430"/>
                <a:gd name="f126" fmla="val 82"/>
                <a:gd name="f127" fmla="val 418"/>
                <a:gd name="f128" fmla="val 102"/>
                <a:gd name="f129" fmla="val 405"/>
                <a:gd name="f130" fmla="val 122"/>
                <a:gd name="f131" fmla="val 397"/>
                <a:gd name="f132" fmla="val 128"/>
                <a:gd name="f133" fmla="val 388"/>
                <a:gd name="f134" fmla="val 129"/>
                <a:gd name="f135" fmla="val 381"/>
                <a:gd name="f136" fmla="val 121"/>
                <a:gd name="f137" fmla="val 385"/>
                <a:gd name="f138" fmla="val 112"/>
                <a:gd name="f139" fmla="val 394"/>
                <a:gd name="f140" fmla="val 117"/>
                <a:gd name="f141" fmla="val 399"/>
                <a:gd name="f142" fmla="val 401"/>
                <a:gd name="f143" fmla="val 109"/>
                <a:gd name="f144" fmla="val 105"/>
                <a:gd name="f145" fmla="val 400"/>
                <a:gd name="f146" fmla="val 396"/>
                <a:gd name="f147" fmla="val 96"/>
                <a:gd name="f148" fmla="val 392"/>
                <a:gd name="f149" fmla="val 104"/>
                <a:gd name="f150" fmla="val 107"/>
                <a:gd name="f151" fmla="val 114"/>
                <a:gd name="f152" fmla="val 113"/>
                <a:gd name="f153" fmla="val 373"/>
                <a:gd name="f154" fmla="val 118"/>
                <a:gd name="f155" fmla="val 376"/>
                <a:gd name="f156" fmla="val 134"/>
                <a:gd name="f157" fmla="val 378"/>
                <a:gd name="f158" fmla="val 143"/>
                <a:gd name="f159" fmla="val 371"/>
                <a:gd name="f160" fmla="val 142"/>
                <a:gd name="f161" fmla="val 366"/>
                <a:gd name="f162" fmla="val 144"/>
                <a:gd name="f163" fmla="val 352"/>
                <a:gd name="f164" fmla="val 148"/>
                <a:gd name="f165" fmla="val 351"/>
                <a:gd name="f166" fmla="val 160"/>
                <a:gd name="f167" fmla="val 173"/>
                <a:gd name="f168" fmla="val 338"/>
                <a:gd name="f169" fmla="val 183"/>
                <a:gd name="f170" fmla="val 328"/>
                <a:gd name="f171" fmla="val 193"/>
                <a:gd name="f172" fmla="val 320"/>
                <a:gd name="f173" fmla="val 201"/>
                <a:gd name="f174" fmla="val 304"/>
                <a:gd name="f175" fmla="val 207"/>
                <a:gd name="f176" fmla="val 323"/>
                <a:gd name="f177" fmla="val 221"/>
                <a:gd name="f178" fmla="val 329"/>
                <a:gd name="f179" fmla="val 322"/>
                <a:gd name="f180" fmla="val 230"/>
                <a:gd name="f181" fmla="val 308"/>
                <a:gd name="f182" fmla="val 229"/>
                <a:gd name="f183" fmla="val 231"/>
                <a:gd name="f184" fmla="val 305"/>
                <a:gd name="f185" fmla="val 311"/>
                <a:gd name="f186" fmla="val 284"/>
                <a:gd name="f187" fmla="val 280"/>
                <a:gd name="f188" fmla="val 269"/>
                <a:gd name="f189" fmla="val 288"/>
                <a:gd name="f190" fmla="val 285"/>
                <a:gd name="f191" fmla="val 296"/>
                <a:gd name="f192" fmla="val 283"/>
                <a:gd name="f193" fmla="val 299"/>
                <a:gd name="f194" fmla="val 279"/>
                <a:gd name="f195" fmla="val 270"/>
                <a:gd name="f196" fmla="val 317"/>
                <a:gd name="f197" fmla="val 327"/>
                <a:gd name="f198" fmla="val 268"/>
                <a:gd name="f199" fmla="val 346"/>
                <a:gd name="f200" fmla="val 273"/>
                <a:gd name="f201" fmla="val 353"/>
                <a:gd name="f202" fmla="val 266"/>
                <a:gd name="f203" fmla="val 271"/>
                <a:gd name="f204" fmla="val 354"/>
                <a:gd name="f205" fmla="val 361"/>
                <a:gd name="f206" fmla="val 368"/>
                <a:gd name="f207" fmla="val 363"/>
                <a:gd name="f208" fmla="val 255"/>
                <a:gd name="f209" fmla="val 364"/>
                <a:gd name="f210" fmla="val 365"/>
                <a:gd name="f211" fmla="val 367"/>
                <a:gd name="f212" fmla="val 374"/>
                <a:gd name="f213" fmla="val 276"/>
                <a:gd name="f214" fmla="val 384"/>
                <a:gd name="f215" fmla="val 377"/>
                <a:gd name="f216" fmla="val 379"/>
                <a:gd name="f217" fmla="val 386"/>
                <a:gd name="f218" fmla="val 387"/>
                <a:gd name="f219" fmla="val 389"/>
                <a:gd name="f220" fmla="val 249"/>
                <a:gd name="f221" fmla="val 416"/>
                <a:gd name="f222" fmla="val 419"/>
                <a:gd name="f223" fmla="val 427"/>
                <a:gd name="f224" fmla="val 246"/>
                <a:gd name="f225" fmla="val 429"/>
                <a:gd name="f226" fmla="+- 0 0 -90"/>
                <a:gd name="f227" fmla="*/ f4 1 450"/>
                <a:gd name="f228" fmla="*/ f5 1 652"/>
                <a:gd name="f229" fmla="val f6"/>
                <a:gd name="f230" fmla="val f7"/>
                <a:gd name="f231" fmla="val f8"/>
                <a:gd name="f232" fmla="*/ f226 f0 1"/>
                <a:gd name="f233" fmla="+- f231 0 f229"/>
                <a:gd name="f234" fmla="+- f230 0 f229"/>
                <a:gd name="f235" fmla="*/ f232 1 f3"/>
                <a:gd name="f236" fmla="*/ f234 1 450"/>
                <a:gd name="f237" fmla="*/ f233 1 652"/>
                <a:gd name="f238" fmla="*/ 257 f234 1"/>
                <a:gd name="f239" fmla="*/ 434 f233 1"/>
                <a:gd name="f240" fmla="*/ 261 f234 1"/>
                <a:gd name="f241" fmla="*/ 241 f234 1"/>
                <a:gd name="f242" fmla="*/ 441 f233 1"/>
                <a:gd name="f243" fmla="*/ 258 f234 1"/>
                <a:gd name="f244" fmla="*/ 443 f233 1"/>
                <a:gd name="f245" fmla="*/ 265 f234 1"/>
                <a:gd name="f246" fmla="*/ 448 f233 1"/>
                <a:gd name="f247" fmla="*/ 453 f233 1"/>
                <a:gd name="f248" fmla="*/ 240 f234 1"/>
                <a:gd name="f249" fmla="*/ 452 f233 1"/>
                <a:gd name="f250" fmla="*/ 237 f234 1"/>
                <a:gd name="f251" fmla="*/ 454 f233 1"/>
                <a:gd name="f252" fmla="*/ 239 f234 1"/>
                <a:gd name="f253" fmla="*/ 462 f233 1"/>
                <a:gd name="f254" fmla="*/ 262 f234 1"/>
                <a:gd name="f255" fmla="*/ 463 f233 1"/>
                <a:gd name="f256" fmla="*/ 235 f234 1"/>
                <a:gd name="f257" fmla="*/ 466 f233 1"/>
                <a:gd name="f258" fmla="*/ 481 f233 1"/>
                <a:gd name="f259" fmla="*/ 232 f234 1"/>
                <a:gd name="f260" fmla="*/ 487 f233 1"/>
                <a:gd name="f261" fmla="*/ 511 f233 1"/>
                <a:gd name="f262" fmla="*/ 530 f233 1"/>
                <a:gd name="f263" fmla="*/ 253 f234 1"/>
                <a:gd name="f264" fmla="*/ 538 f233 1"/>
                <a:gd name="f265" fmla="*/ 628 f233 1"/>
                <a:gd name="f266" fmla="*/ 234 f234 1"/>
                <a:gd name="f267" fmla="*/ 644 f233 1"/>
                <a:gd name="f268" fmla="*/ 127 f234 1"/>
                <a:gd name="f269" fmla="*/ 634 f233 1"/>
                <a:gd name="f270" fmla="*/ 116 f234 1"/>
                <a:gd name="f271" fmla="*/ 636 f233 1"/>
                <a:gd name="f272" fmla="*/ 34 f234 1"/>
                <a:gd name="f273" fmla="*/ 613 f233 1"/>
                <a:gd name="f274" fmla="*/ 7 f234 1"/>
                <a:gd name="f275" fmla="*/ 527 f233 1"/>
                <a:gd name="f276" fmla="*/ 71 f234 1"/>
                <a:gd name="f277" fmla="*/ 360 f233 1"/>
                <a:gd name="f278" fmla="*/ 138 f234 1"/>
                <a:gd name="f279" fmla="*/ 237 f233 1"/>
                <a:gd name="f280" fmla="*/ 226 f234 1"/>
                <a:gd name="f281" fmla="*/ 111 f233 1"/>
                <a:gd name="f282" fmla="*/ 302 f234 1"/>
                <a:gd name="f283" fmla="*/ 12 f233 1"/>
                <a:gd name="f284" fmla="*/ 318 f234 1"/>
                <a:gd name="f285" fmla="*/ 5 f233 1"/>
                <a:gd name="f286" fmla="*/ 439 f234 1"/>
                <a:gd name="f287" fmla="*/ 50 f233 1"/>
                <a:gd name="f288" fmla="*/ 444 f234 1"/>
                <a:gd name="f289" fmla="*/ 62 f233 1"/>
                <a:gd name="f290" fmla="*/ 405 f234 1"/>
                <a:gd name="f291" fmla="*/ 122 f233 1"/>
                <a:gd name="f292" fmla="*/ 381 f234 1"/>
                <a:gd name="f293" fmla="*/ 121 f233 1"/>
                <a:gd name="f294" fmla="*/ 399 f234 1"/>
                <a:gd name="f295" fmla="*/ 112 f233 1"/>
                <a:gd name="f296" fmla="*/ 400 f234 1"/>
                <a:gd name="f297" fmla="*/ 102 f233 1"/>
                <a:gd name="f298" fmla="*/ 392 f234 1"/>
                <a:gd name="f299" fmla="*/ 104 f233 1"/>
                <a:gd name="f300" fmla="*/ 397 f234 1"/>
                <a:gd name="f301" fmla="*/ 107 f233 1"/>
                <a:gd name="f302" fmla="*/ 388 f234 1"/>
                <a:gd name="f303" fmla="*/ 114 f233 1"/>
                <a:gd name="f304" fmla="*/ 376 f234 1"/>
                <a:gd name="f305" fmla="*/ 134 f233 1"/>
                <a:gd name="f306" fmla="*/ 366 f234 1"/>
                <a:gd name="f307" fmla="*/ 142 f233 1"/>
                <a:gd name="f308" fmla="*/ 351 f234 1"/>
                <a:gd name="f309" fmla="*/ 160 f233 1"/>
                <a:gd name="f310" fmla="*/ 328 f234 1"/>
                <a:gd name="f311" fmla="*/ 193 f233 1"/>
                <a:gd name="f312" fmla="*/ 323 f234 1"/>
                <a:gd name="f313" fmla="*/ 221 f233 1"/>
                <a:gd name="f314" fmla="*/ 230 f233 1"/>
                <a:gd name="f315" fmla="*/ 308 f234 1"/>
                <a:gd name="f316" fmla="*/ 242 f233 1"/>
                <a:gd name="f317" fmla="*/ 311 f234 1"/>
                <a:gd name="f318" fmla="*/ 253 f233 1"/>
                <a:gd name="f319" fmla="*/ 304 f234 1"/>
                <a:gd name="f320" fmla="*/ 262 f233 1"/>
                <a:gd name="f321" fmla="*/ 284 f234 1"/>
                <a:gd name="f322" fmla="*/ 288 f233 1"/>
                <a:gd name="f323" fmla="*/ 279 f234 1"/>
                <a:gd name="f324" fmla="*/ 305 f233 1"/>
                <a:gd name="f325" fmla="*/ 268 f234 1"/>
                <a:gd name="f326" fmla="*/ 346 f233 1"/>
                <a:gd name="f327" fmla="*/ 353 f233 1"/>
                <a:gd name="f328" fmla="*/ 273 f234 1"/>
                <a:gd name="f329" fmla="*/ 361 f233 1"/>
                <a:gd name="f330" fmla="*/ 255 f234 1"/>
                <a:gd name="f331" fmla="*/ 364 f233 1"/>
                <a:gd name="f332" fmla="*/ 365 f233 1"/>
                <a:gd name="f333" fmla="*/ 278 f234 1"/>
                <a:gd name="f334" fmla="*/ 374 f233 1"/>
                <a:gd name="f335" fmla="*/ 264 f234 1"/>
                <a:gd name="f336" fmla="*/ 377 f233 1"/>
                <a:gd name="f337" fmla="*/ 379 f233 1"/>
                <a:gd name="f338" fmla="*/ 387 f233 1"/>
                <a:gd name="f339" fmla="*/ 249 f234 1"/>
                <a:gd name="f340" fmla="*/ 400 f233 1"/>
                <a:gd name="f341" fmla="*/ 427 f233 1"/>
                <a:gd name="f342" fmla="+- f235 0 f1"/>
                <a:gd name="f343" fmla="*/ f238 1 450"/>
                <a:gd name="f344" fmla="*/ f239 1 652"/>
                <a:gd name="f345" fmla="*/ f240 1 450"/>
                <a:gd name="f346" fmla="*/ f241 1 450"/>
                <a:gd name="f347" fmla="*/ f242 1 652"/>
                <a:gd name="f348" fmla="*/ f243 1 450"/>
                <a:gd name="f349" fmla="*/ f244 1 652"/>
                <a:gd name="f350" fmla="*/ f245 1 450"/>
                <a:gd name="f351" fmla="*/ f246 1 652"/>
                <a:gd name="f352" fmla="*/ f247 1 652"/>
                <a:gd name="f353" fmla="*/ f248 1 450"/>
                <a:gd name="f354" fmla="*/ f249 1 652"/>
                <a:gd name="f355" fmla="*/ f250 1 450"/>
                <a:gd name="f356" fmla="*/ f251 1 652"/>
                <a:gd name="f357" fmla="*/ f252 1 450"/>
                <a:gd name="f358" fmla="*/ f253 1 652"/>
                <a:gd name="f359" fmla="*/ f254 1 450"/>
                <a:gd name="f360" fmla="*/ f255 1 652"/>
                <a:gd name="f361" fmla="*/ f256 1 450"/>
                <a:gd name="f362" fmla="*/ f257 1 652"/>
                <a:gd name="f363" fmla="*/ f258 1 652"/>
                <a:gd name="f364" fmla="*/ f259 1 450"/>
                <a:gd name="f365" fmla="*/ f260 1 652"/>
                <a:gd name="f366" fmla="*/ f261 1 652"/>
                <a:gd name="f367" fmla="*/ f262 1 652"/>
                <a:gd name="f368" fmla="*/ f263 1 450"/>
                <a:gd name="f369" fmla="*/ f264 1 652"/>
                <a:gd name="f370" fmla="*/ f265 1 652"/>
                <a:gd name="f371" fmla="*/ f266 1 450"/>
                <a:gd name="f372" fmla="*/ f267 1 652"/>
                <a:gd name="f373" fmla="*/ f268 1 450"/>
                <a:gd name="f374" fmla="*/ f269 1 652"/>
                <a:gd name="f375" fmla="*/ f270 1 450"/>
                <a:gd name="f376" fmla="*/ f271 1 652"/>
                <a:gd name="f377" fmla="*/ f272 1 450"/>
                <a:gd name="f378" fmla="*/ f273 1 652"/>
                <a:gd name="f379" fmla="*/ f274 1 450"/>
                <a:gd name="f380" fmla="*/ f275 1 652"/>
                <a:gd name="f381" fmla="*/ f276 1 450"/>
                <a:gd name="f382" fmla="*/ f277 1 652"/>
                <a:gd name="f383" fmla="*/ f278 1 450"/>
                <a:gd name="f384" fmla="*/ f279 1 652"/>
                <a:gd name="f385" fmla="*/ f280 1 450"/>
                <a:gd name="f386" fmla="*/ f281 1 652"/>
                <a:gd name="f387" fmla="*/ f282 1 450"/>
                <a:gd name="f388" fmla="*/ f283 1 652"/>
                <a:gd name="f389" fmla="*/ f284 1 450"/>
                <a:gd name="f390" fmla="*/ f285 1 652"/>
                <a:gd name="f391" fmla="*/ f286 1 450"/>
                <a:gd name="f392" fmla="*/ f287 1 652"/>
                <a:gd name="f393" fmla="*/ f288 1 450"/>
                <a:gd name="f394" fmla="*/ f289 1 652"/>
                <a:gd name="f395" fmla="*/ f290 1 450"/>
                <a:gd name="f396" fmla="*/ f291 1 652"/>
                <a:gd name="f397" fmla="*/ f292 1 450"/>
                <a:gd name="f398" fmla="*/ f293 1 652"/>
                <a:gd name="f399" fmla="*/ f294 1 450"/>
                <a:gd name="f400" fmla="*/ f295 1 652"/>
                <a:gd name="f401" fmla="*/ f296 1 450"/>
                <a:gd name="f402" fmla="*/ f297 1 652"/>
                <a:gd name="f403" fmla="*/ f298 1 450"/>
                <a:gd name="f404" fmla="*/ f299 1 652"/>
                <a:gd name="f405" fmla="*/ f300 1 450"/>
                <a:gd name="f406" fmla="*/ f301 1 652"/>
                <a:gd name="f407" fmla="*/ f302 1 450"/>
                <a:gd name="f408" fmla="*/ f303 1 652"/>
                <a:gd name="f409" fmla="*/ f304 1 450"/>
                <a:gd name="f410" fmla="*/ f305 1 652"/>
                <a:gd name="f411" fmla="*/ f306 1 450"/>
                <a:gd name="f412" fmla="*/ f307 1 652"/>
                <a:gd name="f413" fmla="*/ f308 1 450"/>
                <a:gd name="f414" fmla="*/ f309 1 652"/>
                <a:gd name="f415" fmla="*/ f310 1 450"/>
                <a:gd name="f416" fmla="*/ f311 1 652"/>
                <a:gd name="f417" fmla="*/ f312 1 450"/>
                <a:gd name="f418" fmla="*/ f313 1 652"/>
                <a:gd name="f419" fmla="*/ f314 1 652"/>
                <a:gd name="f420" fmla="*/ f315 1 450"/>
                <a:gd name="f421" fmla="*/ f316 1 652"/>
                <a:gd name="f422" fmla="*/ f317 1 450"/>
                <a:gd name="f423" fmla="*/ f318 1 652"/>
                <a:gd name="f424" fmla="*/ f319 1 450"/>
                <a:gd name="f425" fmla="*/ f320 1 652"/>
                <a:gd name="f426" fmla="*/ f321 1 450"/>
                <a:gd name="f427" fmla="*/ f322 1 652"/>
                <a:gd name="f428" fmla="*/ f323 1 450"/>
                <a:gd name="f429" fmla="*/ f324 1 652"/>
                <a:gd name="f430" fmla="*/ f325 1 450"/>
                <a:gd name="f431" fmla="*/ f326 1 652"/>
                <a:gd name="f432" fmla="*/ f327 1 652"/>
                <a:gd name="f433" fmla="*/ f328 1 450"/>
                <a:gd name="f434" fmla="*/ f329 1 652"/>
                <a:gd name="f435" fmla="*/ f330 1 450"/>
                <a:gd name="f436" fmla="*/ f331 1 652"/>
                <a:gd name="f437" fmla="*/ f332 1 652"/>
                <a:gd name="f438" fmla="*/ f333 1 450"/>
                <a:gd name="f439" fmla="*/ f334 1 652"/>
                <a:gd name="f440" fmla="*/ f335 1 450"/>
                <a:gd name="f441" fmla="*/ f336 1 652"/>
                <a:gd name="f442" fmla="*/ f337 1 652"/>
                <a:gd name="f443" fmla="*/ f338 1 652"/>
                <a:gd name="f444" fmla="*/ f339 1 450"/>
                <a:gd name="f445" fmla="*/ f340 1 652"/>
                <a:gd name="f446" fmla="*/ f341 1 652"/>
                <a:gd name="f447" fmla="*/ 0 1 f236"/>
                <a:gd name="f448" fmla="*/ f230 1 f236"/>
                <a:gd name="f449" fmla="*/ 0 1 f237"/>
                <a:gd name="f450" fmla="*/ f231 1 f237"/>
                <a:gd name="f451" fmla="*/ f343 1 f236"/>
                <a:gd name="f452" fmla="*/ f344 1 f237"/>
                <a:gd name="f453" fmla="*/ f345 1 f236"/>
                <a:gd name="f454" fmla="*/ f346 1 f236"/>
                <a:gd name="f455" fmla="*/ f347 1 f237"/>
                <a:gd name="f456" fmla="*/ f348 1 f236"/>
                <a:gd name="f457" fmla="*/ f349 1 f237"/>
                <a:gd name="f458" fmla="*/ f350 1 f236"/>
                <a:gd name="f459" fmla="*/ f351 1 f237"/>
                <a:gd name="f460" fmla="*/ f352 1 f237"/>
                <a:gd name="f461" fmla="*/ f353 1 f236"/>
                <a:gd name="f462" fmla="*/ f354 1 f237"/>
                <a:gd name="f463" fmla="*/ f355 1 f236"/>
                <a:gd name="f464" fmla="*/ f356 1 f237"/>
                <a:gd name="f465" fmla="*/ f357 1 f236"/>
                <a:gd name="f466" fmla="*/ f358 1 f237"/>
                <a:gd name="f467" fmla="*/ f359 1 f236"/>
                <a:gd name="f468" fmla="*/ f360 1 f237"/>
                <a:gd name="f469" fmla="*/ f361 1 f236"/>
                <a:gd name="f470" fmla="*/ f362 1 f237"/>
                <a:gd name="f471" fmla="*/ f363 1 f237"/>
                <a:gd name="f472" fmla="*/ f364 1 f236"/>
                <a:gd name="f473" fmla="*/ f365 1 f237"/>
                <a:gd name="f474" fmla="*/ f366 1 f237"/>
                <a:gd name="f475" fmla="*/ f367 1 f237"/>
                <a:gd name="f476" fmla="*/ f368 1 f236"/>
                <a:gd name="f477" fmla="*/ f369 1 f237"/>
                <a:gd name="f478" fmla="*/ f370 1 f237"/>
                <a:gd name="f479" fmla="*/ f371 1 f236"/>
                <a:gd name="f480" fmla="*/ f372 1 f237"/>
                <a:gd name="f481" fmla="*/ f373 1 f236"/>
                <a:gd name="f482" fmla="*/ f374 1 f237"/>
                <a:gd name="f483" fmla="*/ f375 1 f236"/>
                <a:gd name="f484" fmla="*/ f376 1 f237"/>
                <a:gd name="f485" fmla="*/ f377 1 f236"/>
                <a:gd name="f486" fmla="*/ f378 1 f237"/>
                <a:gd name="f487" fmla="*/ f379 1 f236"/>
                <a:gd name="f488" fmla="*/ f380 1 f237"/>
                <a:gd name="f489" fmla="*/ f381 1 f236"/>
                <a:gd name="f490" fmla="*/ f382 1 f237"/>
                <a:gd name="f491" fmla="*/ f383 1 f236"/>
                <a:gd name="f492" fmla="*/ f384 1 f237"/>
                <a:gd name="f493" fmla="*/ f385 1 f236"/>
                <a:gd name="f494" fmla="*/ f386 1 f237"/>
                <a:gd name="f495" fmla="*/ f387 1 f236"/>
                <a:gd name="f496" fmla="*/ f388 1 f237"/>
                <a:gd name="f497" fmla="*/ f389 1 f236"/>
                <a:gd name="f498" fmla="*/ f390 1 f237"/>
                <a:gd name="f499" fmla="*/ f391 1 f236"/>
                <a:gd name="f500" fmla="*/ f392 1 f237"/>
                <a:gd name="f501" fmla="*/ f393 1 f236"/>
                <a:gd name="f502" fmla="*/ f394 1 f237"/>
                <a:gd name="f503" fmla="*/ f395 1 f236"/>
                <a:gd name="f504" fmla="*/ f396 1 f237"/>
                <a:gd name="f505" fmla="*/ f397 1 f236"/>
                <a:gd name="f506" fmla="*/ f398 1 f237"/>
                <a:gd name="f507" fmla="*/ f399 1 f236"/>
                <a:gd name="f508" fmla="*/ f400 1 f237"/>
                <a:gd name="f509" fmla="*/ f401 1 f236"/>
                <a:gd name="f510" fmla="*/ f402 1 f237"/>
                <a:gd name="f511" fmla="*/ f403 1 f236"/>
                <a:gd name="f512" fmla="*/ f404 1 f237"/>
                <a:gd name="f513" fmla="*/ f405 1 f236"/>
                <a:gd name="f514" fmla="*/ f406 1 f237"/>
                <a:gd name="f515" fmla="*/ f407 1 f236"/>
                <a:gd name="f516" fmla="*/ f408 1 f237"/>
                <a:gd name="f517" fmla="*/ f409 1 f236"/>
                <a:gd name="f518" fmla="*/ f410 1 f237"/>
                <a:gd name="f519" fmla="*/ f411 1 f236"/>
                <a:gd name="f520" fmla="*/ f412 1 f237"/>
                <a:gd name="f521" fmla="*/ f413 1 f236"/>
                <a:gd name="f522" fmla="*/ f414 1 f237"/>
                <a:gd name="f523" fmla="*/ f415 1 f236"/>
                <a:gd name="f524" fmla="*/ f416 1 f237"/>
                <a:gd name="f525" fmla="*/ f417 1 f236"/>
                <a:gd name="f526" fmla="*/ f418 1 f237"/>
                <a:gd name="f527" fmla="*/ f419 1 f237"/>
                <a:gd name="f528" fmla="*/ f420 1 f236"/>
                <a:gd name="f529" fmla="*/ f421 1 f237"/>
                <a:gd name="f530" fmla="*/ f422 1 f236"/>
                <a:gd name="f531" fmla="*/ f423 1 f237"/>
                <a:gd name="f532" fmla="*/ f424 1 f236"/>
                <a:gd name="f533" fmla="*/ f425 1 f237"/>
                <a:gd name="f534" fmla="*/ f426 1 f236"/>
                <a:gd name="f535" fmla="*/ f427 1 f237"/>
                <a:gd name="f536" fmla="*/ f428 1 f236"/>
                <a:gd name="f537" fmla="*/ f429 1 f237"/>
                <a:gd name="f538" fmla="*/ f430 1 f236"/>
                <a:gd name="f539" fmla="*/ f431 1 f237"/>
                <a:gd name="f540" fmla="*/ f432 1 f237"/>
                <a:gd name="f541" fmla="*/ f433 1 f236"/>
                <a:gd name="f542" fmla="*/ f434 1 f237"/>
                <a:gd name="f543" fmla="*/ f435 1 f236"/>
                <a:gd name="f544" fmla="*/ f436 1 f237"/>
                <a:gd name="f545" fmla="*/ f437 1 f237"/>
                <a:gd name="f546" fmla="*/ f438 1 f236"/>
                <a:gd name="f547" fmla="*/ f439 1 f237"/>
                <a:gd name="f548" fmla="*/ f440 1 f236"/>
                <a:gd name="f549" fmla="*/ f441 1 f237"/>
                <a:gd name="f550" fmla="*/ f442 1 f237"/>
                <a:gd name="f551" fmla="*/ f443 1 f237"/>
                <a:gd name="f552" fmla="*/ f444 1 f236"/>
                <a:gd name="f553" fmla="*/ f445 1 f237"/>
                <a:gd name="f554" fmla="*/ f446 1 f237"/>
                <a:gd name="f555" fmla="*/ f447 f227 1"/>
                <a:gd name="f556" fmla="*/ f448 f227 1"/>
                <a:gd name="f557" fmla="*/ f450 f228 1"/>
                <a:gd name="f558" fmla="*/ f449 f228 1"/>
                <a:gd name="f559" fmla="*/ f451 f227 1"/>
                <a:gd name="f560" fmla="*/ f452 f228 1"/>
                <a:gd name="f561" fmla="*/ f453 f227 1"/>
                <a:gd name="f562" fmla="*/ f454 f227 1"/>
                <a:gd name="f563" fmla="*/ f455 f228 1"/>
                <a:gd name="f564" fmla="*/ f456 f227 1"/>
                <a:gd name="f565" fmla="*/ f457 f228 1"/>
                <a:gd name="f566" fmla="*/ f458 f227 1"/>
                <a:gd name="f567" fmla="*/ f459 f228 1"/>
                <a:gd name="f568" fmla="*/ f460 f228 1"/>
                <a:gd name="f569" fmla="*/ f461 f227 1"/>
                <a:gd name="f570" fmla="*/ f462 f228 1"/>
                <a:gd name="f571" fmla="*/ f463 f227 1"/>
                <a:gd name="f572" fmla="*/ f464 f228 1"/>
                <a:gd name="f573" fmla="*/ f465 f227 1"/>
                <a:gd name="f574" fmla="*/ f466 f228 1"/>
                <a:gd name="f575" fmla="*/ f467 f227 1"/>
                <a:gd name="f576" fmla="*/ f468 f228 1"/>
                <a:gd name="f577" fmla="*/ f469 f227 1"/>
                <a:gd name="f578" fmla="*/ f470 f228 1"/>
                <a:gd name="f579" fmla="*/ f471 f228 1"/>
                <a:gd name="f580" fmla="*/ f472 f227 1"/>
                <a:gd name="f581" fmla="*/ f473 f228 1"/>
                <a:gd name="f582" fmla="*/ f474 f228 1"/>
                <a:gd name="f583" fmla="*/ f475 f228 1"/>
                <a:gd name="f584" fmla="*/ f476 f227 1"/>
                <a:gd name="f585" fmla="*/ f477 f228 1"/>
                <a:gd name="f586" fmla="*/ f478 f228 1"/>
                <a:gd name="f587" fmla="*/ f479 f227 1"/>
                <a:gd name="f588" fmla="*/ f480 f228 1"/>
                <a:gd name="f589" fmla="*/ f481 f227 1"/>
                <a:gd name="f590" fmla="*/ f482 f228 1"/>
                <a:gd name="f591" fmla="*/ f483 f227 1"/>
                <a:gd name="f592" fmla="*/ f484 f228 1"/>
                <a:gd name="f593" fmla="*/ f485 f227 1"/>
                <a:gd name="f594" fmla="*/ f486 f228 1"/>
                <a:gd name="f595" fmla="*/ f487 f227 1"/>
                <a:gd name="f596" fmla="*/ f488 f228 1"/>
                <a:gd name="f597" fmla="*/ f489 f227 1"/>
                <a:gd name="f598" fmla="*/ f490 f228 1"/>
                <a:gd name="f599" fmla="*/ f491 f227 1"/>
                <a:gd name="f600" fmla="*/ f492 f228 1"/>
                <a:gd name="f601" fmla="*/ f493 f227 1"/>
                <a:gd name="f602" fmla="*/ f494 f228 1"/>
                <a:gd name="f603" fmla="*/ f495 f227 1"/>
                <a:gd name="f604" fmla="*/ f496 f228 1"/>
                <a:gd name="f605" fmla="*/ f497 f227 1"/>
                <a:gd name="f606" fmla="*/ f498 f228 1"/>
                <a:gd name="f607" fmla="*/ f499 f227 1"/>
                <a:gd name="f608" fmla="*/ f500 f228 1"/>
                <a:gd name="f609" fmla="*/ f501 f227 1"/>
                <a:gd name="f610" fmla="*/ f502 f228 1"/>
                <a:gd name="f611" fmla="*/ f503 f227 1"/>
                <a:gd name="f612" fmla="*/ f504 f228 1"/>
                <a:gd name="f613" fmla="*/ f505 f227 1"/>
                <a:gd name="f614" fmla="*/ f506 f228 1"/>
                <a:gd name="f615" fmla="*/ f507 f227 1"/>
                <a:gd name="f616" fmla="*/ f508 f228 1"/>
                <a:gd name="f617" fmla="*/ f509 f227 1"/>
                <a:gd name="f618" fmla="*/ f510 f228 1"/>
                <a:gd name="f619" fmla="*/ f511 f227 1"/>
                <a:gd name="f620" fmla="*/ f512 f228 1"/>
                <a:gd name="f621" fmla="*/ f513 f227 1"/>
                <a:gd name="f622" fmla="*/ f514 f228 1"/>
                <a:gd name="f623" fmla="*/ f515 f227 1"/>
                <a:gd name="f624" fmla="*/ f516 f228 1"/>
                <a:gd name="f625" fmla="*/ f517 f227 1"/>
                <a:gd name="f626" fmla="*/ f518 f228 1"/>
                <a:gd name="f627" fmla="*/ f519 f227 1"/>
                <a:gd name="f628" fmla="*/ f520 f228 1"/>
                <a:gd name="f629" fmla="*/ f521 f227 1"/>
                <a:gd name="f630" fmla="*/ f522 f228 1"/>
                <a:gd name="f631" fmla="*/ f523 f227 1"/>
                <a:gd name="f632" fmla="*/ f524 f228 1"/>
                <a:gd name="f633" fmla="*/ f525 f227 1"/>
                <a:gd name="f634" fmla="*/ f526 f228 1"/>
                <a:gd name="f635" fmla="*/ f527 f228 1"/>
                <a:gd name="f636" fmla="*/ f528 f227 1"/>
                <a:gd name="f637" fmla="*/ f529 f228 1"/>
                <a:gd name="f638" fmla="*/ f530 f227 1"/>
                <a:gd name="f639" fmla="*/ f531 f228 1"/>
                <a:gd name="f640" fmla="*/ f532 f227 1"/>
                <a:gd name="f641" fmla="*/ f533 f228 1"/>
                <a:gd name="f642" fmla="*/ f534 f227 1"/>
                <a:gd name="f643" fmla="*/ f535 f228 1"/>
                <a:gd name="f644" fmla="*/ f536 f227 1"/>
                <a:gd name="f645" fmla="*/ f537 f228 1"/>
                <a:gd name="f646" fmla="*/ f538 f227 1"/>
                <a:gd name="f647" fmla="*/ f539 f228 1"/>
                <a:gd name="f648" fmla="*/ f540 f228 1"/>
                <a:gd name="f649" fmla="*/ f541 f227 1"/>
                <a:gd name="f650" fmla="*/ f542 f228 1"/>
                <a:gd name="f651" fmla="*/ f543 f227 1"/>
                <a:gd name="f652" fmla="*/ f544 f228 1"/>
                <a:gd name="f653" fmla="*/ f545 f228 1"/>
                <a:gd name="f654" fmla="*/ f546 f227 1"/>
                <a:gd name="f655" fmla="*/ f547 f228 1"/>
                <a:gd name="f656" fmla="*/ f548 f227 1"/>
                <a:gd name="f657" fmla="*/ f549 f228 1"/>
                <a:gd name="f658" fmla="*/ f550 f228 1"/>
                <a:gd name="f659" fmla="*/ f551 f228 1"/>
                <a:gd name="f660" fmla="*/ f552 f227 1"/>
                <a:gd name="f661" fmla="*/ f553 f228 1"/>
                <a:gd name="f662" fmla="*/ f554 f2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2">
                  <a:pos x="f559" y="f560"/>
                </a:cxn>
                <a:cxn ang="f342">
                  <a:pos x="f561" y="f560"/>
                </a:cxn>
                <a:cxn ang="f342">
                  <a:pos x="f562" y="f563"/>
                </a:cxn>
                <a:cxn ang="f342">
                  <a:pos x="f564" y="f565"/>
                </a:cxn>
                <a:cxn ang="f342">
                  <a:pos x="f566" y="f567"/>
                </a:cxn>
                <a:cxn ang="f342">
                  <a:pos x="f559" y="f568"/>
                </a:cxn>
                <a:cxn ang="f342">
                  <a:pos x="f569" y="f570"/>
                </a:cxn>
                <a:cxn ang="f342">
                  <a:pos x="f571" y="f572"/>
                </a:cxn>
                <a:cxn ang="f342">
                  <a:pos x="f573" y="f568"/>
                </a:cxn>
                <a:cxn ang="f342">
                  <a:pos x="f566" y="f574"/>
                </a:cxn>
                <a:cxn ang="f342">
                  <a:pos x="f575" y="f576"/>
                </a:cxn>
                <a:cxn ang="f342">
                  <a:pos x="f577" y="f578"/>
                </a:cxn>
                <a:cxn ang="f342">
                  <a:pos x="f564" y="f579"/>
                </a:cxn>
                <a:cxn ang="f342">
                  <a:pos x="f580" y="f581"/>
                </a:cxn>
                <a:cxn ang="f342">
                  <a:pos x="f562" y="f582"/>
                </a:cxn>
                <a:cxn ang="f342">
                  <a:pos x="f573" y="f583"/>
                </a:cxn>
                <a:cxn ang="f342">
                  <a:pos x="f584" y="f585"/>
                </a:cxn>
                <a:cxn ang="f342">
                  <a:pos x="f584" y="f586"/>
                </a:cxn>
                <a:cxn ang="f342">
                  <a:pos x="f587" y="f588"/>
                </a:cxn>
                <a:cxn ang="f342">
                  <a:pos x="f589" y="f590"/>
                </a:cxn>
                <a:cxn ang="f342">
                  <a:pos x="f591" y="f592"/>
                </a:cxn>
                <a:cxn ang="f342">
                  <a:pos x="f593" y="f594"/>
                </a:cxn>
                <a:cxn ang="f342">
                  <a:pos x="f595" y="f596"/>
                </a:cxn>
                <a:cxn ang="f342">
                  <a:pos x="f597" y="f598"/>
                </a:cxn>
                <a:cxn ang="f342">
                  <a:pos x="f599" y="f600"/>
                </a:cxn>
                <a:cxn ang="f342">
                  <a:pos x="f601" y="f602"/>
                </a:cxn>
                <a:cxn ang="f342">
                  <a:pos x="f603" y="f604"/>
                </a:cxn>
                <a:cxn ang="f342">
                  <a:pos x="f605" y="f606"/>
                </a:cxn>
                <a:cxn ang="f342">
                  <a:pos x="f607" y="f608"/>
                </a:cxn>
                <a:cxn ang="f342">
                  <a:pos x="f609" y="f610"/>
                </a:cxn>
                <a:cxn ang="f342">
                  <a:pos x="f611" y="f612"/>
                </a:cxn>
                <a:cxn ang="f342">
                  <a:pos x="f613" y="f614"/>
                </a:cxn>
                <a:cxn ang="f342">
                  <a:pos x="f615" y="f616"/>
                </a:cxn>
                <a:cxn ang="f342">
                  <a:pos x="f617" y="f618"/>
                </a:cxn>
                <a:cxn ang="f342">
                  <a:pos x="f619" y="f620"/>
                </a:cxn>
                <a:cxn ang="f342">
                  <a:pos x="f621" y="f622"/>
                </a:cxn>
                <a:cxn ang="f342">
                  <a:pos x="f623" y="f624"/>
                </a:cxn>
                <a:cxn ang="f342">
                  <a:pos x="f625" y="f626"/>
                </a:cxn>
                <a:cxn ang="f342">
                  <a:pos x="f627" y="f628"/>
                </a:cxn>
                <a:cxn ang="f342">
                  <a:pos x="f629" y="f630"/>
                </a:cxn>
                <a:cxn ang="f342">
                  <a:pos x="f631" y="f632"/>
                </a:cxn>
                <a:cxn ang="f342">
                  <a:pos x="f633" y="f634"/>
                </a:cxn>
                <a:cxn ang="f342">
                  <a:pos x="f605" y="f635"/>
                </a:cxn>
                <a:cxn ang="f342">
                  <a:pos x="f636" y="f637"/>
                </a:cxn>
                <a:cxn ang="f342">
                  <a:pos x="f638" y="f639"/>
                </a:cxn>
                <a:cxn ang="f342">
                  <a:pos x="f640" y="f641"/>
                </a:cxn>
                <a:cxn ang="f342">
                  <a:pos x="f642" y="f643"/>
                </a:cxn>
                <a:cxn ang="f342">
                  <a:pos x="f644" y="f645"/>
                </a:cxn>
                <a:cxn ang="f342">
                  <a:pos x="f646" y="f647"/>
                </a:cxn>
                <a:cxn ang="f342">
                  <a:pos x="f575" y="f648"/>
                </a:cxn>
                <a:cxn ang="f342">
                  <a:pos x="f649" y="f650"/>
                </a:cxn>
                <a:cxn ang="f342">
                  <a:pos x="f651" y="f652"/>
                </a:cxn>
                <a:cxn ang="f342">
                  <a:pos x="f566" y="f653"/>
                </a:cxn>
                <a:cxn ang="f342">
                  <a:pos x="f654" y="f655"/>
                </a:cxn>
                <a:cxn ang="f342">
                  <a:pos x="f656" y="f657"/>
                </a:cxn>
                <a:cxn ang="f342">
                  <a:pos x="f566" y="f658"/>
                </a:cxn>
                <a:cxn ang="f342">
                  <a:pos x="f651" y="f659"/>
                </a:cxn>
                <a:cxn ang="f342">
                  <a:pos x="f660" y="f661"/>
                </a:cxn>
                <a:cxn ang="f342">
                  <a:pos x="f569" y="f662"/>
                </a:cxn>
                <a:cxn ang="f342">
                  <a:pos x="f559" y="f560"/>
                </a:cxn>
              </a:cxnLst>
              <a:rect l="f555" t="f558" r="f556" b="f557"/>
              <a:pathLst>
                <a:path w="450" h="652">
                  <a:moveTo>
                    <a:pt x="f9" y="f10"/>
                  </a:moveTo>
                  <a:cubicBezTo>
                    <a:pt x="f11" y="f10"/>
                    <a:pt x="f12" y="f10"/>
                    <a:pt x="f13" y="f10"/>
                  </a:cubicBezTo>
                  <a:cubicBezTo>
                    <a:pt x="f9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13" y="f24"/>
                    <a:pt x="f25" y="f20"/>
                    <a:pt x="f25" y="f26"/>
                  </a:cubicBezTo>
                  <a:cubicBezTo>
                    <a:pt x="f25" y="f27"/>
                    <a:pt x="f12" y="f28"/>
                    <a:pt x="f9" y="f27"/>
                  </a:cubicBezTo>
                  <a:cubicBezTo>
                    <a:pt x="f29" y="f30"/>
                    <a:pt x="f31" y="f27"/>
                    <a:pt x="f32" y="f30"/>
                  </a:cubicBezTo>
                  <a:cubicBezTo>
                    <a:pt x="f33" y="f30"/>
                    <a:pt x="f34" y="f35"/>
                    <a:pt x="f36" y="f28"/>
                  </a:cubicBezTo>
                  <a:cubicBezTo>
                    <a:pt x="f36" y="f27"/>
                    <a:pt x="f37" y="f27"/>
                    <a:pt x="f34" y="f27"/>
                  </a:cubicBezTo>
                  <a:cubicBezTo>
                    <a:pt x="f15" y="f28"/>
                    <a:pt x="f12" y="f26"/>
                    <a:pt x="f25" y="f38"/>
                  </a:cubicBezTo>
                  <a:cubicBezTo>
                    <a:pt x="f39" y="f38"/>
                    <a:pt x="f40" y="f38"/>
                    <a:pt x="f41" y="f42"/>
                  </a:cubicBezTo>
                  <a:cubicBezTo>
                    <a:pt x="f43" y="f44"/>
                    <a:pt x="f31" y="f42"/>
                    <a:pt x="f33" y="f45"/>
                  </a:cubicBezTo>
                  <a:cubicBezTo>
                    <a:pt x="f34" y="f46"/>
                    <a:pt x="f43" y="f44"/>
                    <a:pt x="f23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37" y="f54"/>
                    <a:pt x="f55" y="f56"/>
                    <a:pt x="f17" y="f57"/>
                  </a:cubicBezTo>
                  <a:cubicBezTo>
                    <a:pt x="f58" y="f59"/>
                    <a:pt x="f60" y="f61"/>
                    <a:pt x="f34" y="f62"/>
                  </a:cubicBezTo>
                  <a:cubicBezTo>
                    <a:pt x="f31" y="f63"/>
                    <a:pt x="f43" y="f64"/>
                    <a:pt x="f60" y="f65"/>
                  </a:cubicBezTo>
                  <a:cubicBezTo>
                    <a:pt x="f60" y="f66"/>
                    <a:pt x="f60" y="f67"/>
                    <a:pt x="f60" y="f68"/>
                  </a:cubicBezTo>
                  <a:cubicBezTo>
                    <a:pt x="f43" y="f69"/>
                    <a:pt x="f29" y="f70"/>
                    <a:pt x="f71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76"/>
                    <a:pt x="f80" y="f81"/>
                  </a:cubicBezTo>
                  <a:cubicBezTo>
                    <a:pt x="f82" y="f8"/>
                    <a:pt x="f83" y="f84"/>
                    <a:pt x="f85" y="f86"/>
                  </a:cubicBezTo>
                  <a:cubicBezTo>
                    <a:pt x="f87" y="f88"/>
                    <a:pt x="f6" y="f89"/>
                    <a:pt x="f90" y="f64"/>
                  </a:cubicBezTo>
                  <a:cubicBezTo>
                    <a:pt x="f91" y="f92"/>
                    <a:pt x="f93" y="f94"/>
                    <a:pt x="f95" y="f2"/>
                  </a:cubicBezTo>
                  <a:cubicBezTo>
                    <a:pt x="f96" y="f97"/>
                    <a:pt x="f98" y="f99"/>
                    <a:pt x="f100" y="f36"/>
                  </a:cubicBezTo>
                  <a:cubicBezTo>
                    <a:pt x="f75" y="f101"/>
                    <a:pt x="f102" y="f103"/>
                    <a:pt x="f104" y="f105"/>
                  </a:cubicBezTo>
                  <a:cubicBezTo>
                    <a:pt x="f48" y="f106"/>
                    <a:pt x="f107" y="f108"/>
                    <a:pt x="f109" y="f110"/>
                  </a:cubicBezTo>
                  <a:cubicBezTo>
                    <a:pt x="f111" y="f112"/>
                    <a:pt x="f113" y="f6"/>
                    <a:pt x="f97" y="f114"/>
                  </a:cubicBezTo>
                  <a:cubicBezTo>
                    <a:pt x="f115" y="f116"/>
                    <a:pt x="f117" y="f118"/>
                    <a:pt x="f119" y="f120"/>
                  </a:cubicBezTo>
                  <a:cubicBezTo>
                    <a:pt x="f121" y="f122"/>
                    <a:pt x="f7" y="f123"/>
                    <a:pt x="f20" y="f124"/>
                  </a:cubicBezTo>
                  <a:cubicBezTo>
                    <a:pt x="f125" y="f126"/>
                    <a:pt x="f127" y="f128"/>
                    <a:pt x="f129" y="f130"/>
                  </a:cubicBezTo>
                  <a:cubicBezTo>
                    <a:pt x="f131" y="f132"/>
                    <a:pt x="f133" y="f134"/>
                    <a:pt x="f135" y="f136"/>
                  </a:cubicBezTo>
                  <a:cubicBezTo>
                    <a:pt x="f137" y="f138"/>
                    <a:pt x="f139" y="f140"/>
                    <a:pt x="f141" y="f138"/>
                  </a:cubicBezTo>
                  <a:cubicBezTo>
                    <a:pt x="f142" y="f143"/>
                    <a:pt x="f142" y="f144"/>
                    <a:pt x="f145" y="f128"/>
                  </a:cubicBezTo>
                  <a:cubicBezTo>
                    <a:pt x="f146" y="f147"/>
                    <a:pt x="f139" y="f128"/>
                    <a:pt x="f148" y="f149"/>
                  </a:cubicBezTo>
                  <a:cubicBezTo>
                    <a:pt x="f139" y="f144"/>
                    <a:pt x="f146" y="f144"/>
                    <a:pt x="f131" y="f150"/>
                  </a:cubicBezTo>
                  <a:cubicBezTo>
                    <a:pt x="f117" y="f151"/>
                    <a:pt x="f148" y="f152"/>
                    <a:pt x="f133" y="f151"/>
                  </a:cubicBezTo>
                  <a:cubicBezTo>
                    <a:pt x="f153" y="f154"/>
                    <a:pt x="f153" y="f154"/>
                    <a:pt x="f155" y="f156"/>
                  </a:cubicBezTo>
                  <a:cubicBezTo>
                    <a:pt x="f157" y="f158"/>
                    <a:pt x="f159" y="f160"/>
                    <a:pt x="f161" y="f160"/>
                  </a:cubicBezTo>
                  <a:cubicBezTo>
                    <a:pt x="f115" y="f162"/>
                    <a:pt x="f163" y="f164"/>
                    <a:pt x="f165" y="f166"/>
                  </a:cubicBezTo>
                  <a:cubicBezTo>
                    <a:pt x="f165" y="f167"/>
                    <a:pt x="f168" y="f169"/>
                    <a:pt x="f170" y="f171"/>
                  </a:cubicBezTo>
                  <a:cubicBezTo>
                    <a:pt x="f172" y="f173"/>
                    <a:pt x="f174" y="f175"/>
                    <a:pt x="f176" y="f177"/>
                  </a:cubicBezTo>
                  <a:cubicBezTo>
                    <a:pt x="f178" y="f104"/>
                    <a:pt x="f179" y="f180"/>
                    <a:pt x="f97" y="f180"/>
                  </a:cubicBezTo>
                  <a:cubicBezTo>
                    <a:pt x="f181" y="f182"/>
                    <a:pt x="f174" y="f183"/>
                    <a:pt x="f181" y="f50"/>
                  </a:cubicBezTo>
                  <a:cubicBezTo>
                    <a:pt x="f113" y="f19"/>
                    <a:pt x="f184" y="f15"/>
                    <a:pt x="f185" y="f60"/>
                  </a:cubicBezTo>
                  <a:cubicBezTo>
                    <a:pt x="f97" y="f11"/>
                    <a:pt x="f113" y="f13"/>
                    <a:pt x="f174" y="f41"/>
                  </a:cubicBezTo>
                  <a:cubicBezTo>
                    <a:pt x="f186" y="f25"/>
                    <a:pt x="f187" y="f188"/>
                    <a:pt x="f186" y="f189"/>
                  </a:cubicBezTo>
                  <a:cubicBezTo>
                    <a:pt x="f190" y="f191"/>
                    <a:pt x="f192" y="f193"/>
                    <a:pt x="f194" y="f184"/>
                  </a:cubicBezTo>
                  <a:cubicBezTo>
                    <a:pt x="f195" y="f196"/>
                    <a:pt x="f29" y="f197"/>
                    <a:pt x="f198" y="f199"/>
                  </a:cubicBezTo>
                  <a:cubicBezTo>
                    <a:pt x="f200" y="f165"/>
                    <a:pt x="f25" y="f163"/>
                    <a:pt x="f41" y="f201"/>
                  </a:cubicBezTo>
                  <a:cubicBezTo>
                    <a:pt x="f202" y="f115"/>
                    <a:pt x="f203" y="f204"/>
                    <a:pt x="f200" y="f205"/>
                  </a:cubicBezTo>
                  <a:cubicBezTo>
                    <a:pt x="f198" y="f206"/>
                    <a:pt x="f13" y="f207"/>
                    <a:pt x="f208" y="f209"/>
                  </a:cubicBezTo>
                  <a:cubicBezTo>
                    <a:pt x="f23" y="f210"/>
                    <a:pt x="f41" y="f209"/>
                    <a:pt x="f25" y="f210"/>
                  </a:cubicBezTo>
                  <a:cubicBezTo>
                    <a:pt x="f195" y="f211"/>
                    <a:pt x="f187" y="f161"/>
                    <a:pt x="f99" y="f212"/>
                  </a:cubicBezTo>
                  <a:cubicBezTo>
                    <a:pt x="f213" y="f214"/>
                    <a:pt x="f188" y="f215"/>
                    <a:pt x="f39" y="f215"/>
                  </a:cubicBezTo>
                  <a:cubicBezTo>
                    <a:pt x="f40" y="f215"/>
                    <a:pt x="f25" y="f157"/>
                    <a:pt x="f25" y="f216"/>
                  </a:cubicBezTo>
                  <a:cubicBezTo>
                    <a:pt x="f25" y="f217"/>
                    <a:pt x="f12" y="f217"/>
                    <a:pt x="f208" y="f218"/>
                  </a:cubicBezTo>
                  <a:cubicBezTo>
                    <a:pt x="f15" y="f219"/>
                    <a:pt x="f31" y="f146"/>
                    <a:pt x="f220" y="f145"/>
                  </a:cubicBezTo>
                  <a:cubicBezTo>
                    <a:pt x="f202" y="f221"/>
                    <a:pt x="f15" y="f222"/>
                    <a:pt x="f32" y="f223"/>
                  </a:cubicBezTo>
                  <a:cubicBezTo>
                    <a:pt x="f224" y="f125"/>
                    <a:pt x="f60" y="f225"/>
                    <a:pt x="f9" y="f10"/>
                  </a:cubicBezTo>
                  <a:close/>
                </a:path>
              </a:pathLst>
            </a:custGeom>
            <a:solidFill>
              <a:srgbClr val="CC905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Freeform 70">
              <a:extLst>
                <a:ext uri="{FF2B5EF4-FFF2-40B4-BE49-F238E27FC236}">
                  <a16:creationId xmlns:a16="http://schemas.microsoft.com/office/drawing/2014/main" id="{946BB100-844D-0E64-B623-1CD7C86CBFAD}"/>
                </a:ext>
              </a:extLst>
            </p:cNvPr>
            <p:cNvSpPr/>
            <p:nvPr/>
          </p:nvSpPr>
          <p:spPr>
            <a:xfrm>
              <a:off x="3079754" y="4573591"/>
              <a:ext cx="314325" cy="4111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1"/>
                <a:gd name="f7" fmla="val 655"/>
                <a:gd name="f8" fmla="val 500"/>
                <a:gd name="f9" fmla="val 135"/>
                <a:gd name="f10" fmla="val 490"/>
                <a:gd name="f11" fmla="val 133"/>
                <a:gd name="f12" fmla="val 481"/>
                <a:gd name="f13" fmla="val 471"/>
                <a:gd name="f14" fmla="val 130"/>
                <a:gd name="f15" fmla="val 378"/>
                <a:gd name="f16" fmla="val 109"/>
                <a:gd name="f17" fmla="val 274"/>
                <a:gd name="f18" fmla="val 160"/>
                <a:gd name="f19" fmla="val 241"/>
                <a:gd name="f20" fmla="val 252"/>
                <a:gd name="f21" fmla="val 226"/>
                <a:gd name="f22" fmla="val 293"/>
                <a:gd name="f23" fmla="val 203"/>
                <a:gd name="f24" fmla="val 330"/>
                <a:gd name="f25" fmla="val 186"/>
                <a:gd name="f26" fmla="val 369"/>
                <a:gd name="f27" fmla="val 151"/>
                <a:gd name="f28" fmla="val 452"/>
                <a:gd name="f29" fmla="val 132"/>
                <a:gd name="f30" fmla="val 538"/>
                <a:gd name="f31" fmla="val 138"/>
                <a:gd name="f32" fmla="val 629"/>
                <a:gd name="f33" fmla="val 139"/>
                <a:gd name="f34" fmla="val 637"/>
                <a:gd name="f35" fmla="val 144"/>
                <a:gd name="f36" fmla="val 644"/>
                <a:gd name="f37" fmla="val 140"/>
                <a:gd name="f38" fmla="val 83"/>
                <a:gd name="f39" fmla="val 622"/>
                <a:gd name="f40" fmla="val 39"/>
                <a:gd name="f41" fmla="val 581"/>
                <a:gd name="f42" fmla="val 22"/>
                <a:gd name="f43" fmla="val 516"/>
                <a:gd name="f44" fmla="val 437"/>
                <a:gd name="f45" fmla="val 11"/>
                <a:gd name="f46" fmla="val 358"/>
                <a:gd name="f47" fmla="val 34"/>
                <a:gd name="f48" fmla="val 283"/>
                <a:gd name="f49" fmla="val 48"/>
                <a:gd name="f50" fmla="val 237"/>
                <a:gd name="f51" fmla="val 72"/>
                <a:gd name="f52" fmla="val 195"/>
                <a:gd name="f53" fmla="val 92"/>
                <a:gd name="f54" fmla="val 152"/>
                <a:gd name="f55" fmla="val 105"/>
                <a:gd name="f56" fmla="val 124"/>
                <a:gd name="f57" fmla="val 120"/>
                <a:gd name="f58" fmla="val 96"/>
                <a:gd name="f59" fmla="val 188"/>
                <a:gd name="f60" fmla="val 15"/>
                <a:gd name="f61" fmla="val 251"/>
                <a:gd name="f62" fmla="val 321"/>
                <a:gd name="f63" fmla="val 13"/>
                <a:gd name="f64" fmla="val 391"/>
                <a:gd name="f65" fmla="val 26"/>
                <a:gd name="f66" fmla="val 450"/>
                <a:gd name="f67" fmla="val 57"/>
                <a:gd name="f68" fmla="val 492"/>
                <a:gd name="f69" fmla="val 116"/>
                <a:gd name="f70" fmla="val 496"/>
                <a:gd name="f71" fmla="val 121"/>
                <a:gd name="f72" fmla="val 126"/>
                <a:gd name="f73" fmla="+- 0 0 -90"/>
                <a:gd name="f74" fmla="*/ f3 1 501"/>
                <a:gd name="f75" fmla="*/ f4 1 655"/>
                <a:gd name="f76" fmla="val f5"/>
                <a:gd name="f77" fmla="val f6"/>
                <a:gd name="f78" fmla="val f7"/>
                <a:gd name="f79" fmla="*/ f73 f0 1"/>
                <a:gd name="f80" fmla="+- f78 0 f76"/>
                <a:gd name="f81" fmla="+- f77 0 f76"/>
                <a:gd name="f82" fmla="*/ f79 1 f2"/>
                <a:gd name="f83" fmla="*/ f81 1 501"/>
                <a:gd name="f84" fmla="*/ f80 1 655"/>
                <a:gd name="f85" fmla="*/ 500 f81 1"/>
                <a:gd name="f86" fmla="*/ 135 f80 1"/>
                <a:gd name="f87" fmla="*/ 471 f81 1"/>
                <a:gd name="f88" fmla="*/ 130 f80 1"/>
                <a:gd name="f89" fmla="*/ 241 f81 1"/>
                <a:gd name="f90" fmla="*/ 252 f80 1"/>
                <a:gd name="f91" fmla="*/ 186 f81 1"/>
                <a:gd name="f92" fmla="*/ 369 f80 1"/>
                <a:gd name="f93" fmla="*/ 138 f81 1"/>
                <a:gd name="f94" fmla="*/ 629 f80 1"/>
                <a:gd name="f95" fmla="*/ 140 f81 1"/>
                <a:gd name="f96" fmla="*/ 655 f80 1"/>
                <a:gd name="f97" fmla="*/ 22 f81 1"/>
                <a:gd name="f98" fmla="*/ 516 f80 1"/>
                <a:gd name="f99" fmla="*/ 34 f81 1"/>
                <a:gd name="f100" fmla="*/ 283 f80 1"/>
                <a:gd name="f101" fmla="*/ 92 f81 1"/>
                <a:gd name="f102" fmla="*/ 152 f80 1"/>
                <a:gd name="f103" fmla="*/ 72 f80 1"/>
                <a:gd name="f104" fmla="*/ 321 f81 1"/>
                <a:gd name="f105" fmla="*/ 13 f80 1"/>
                <a:gd name="f106" fmla="*/ 492 f81 1"/>
                <a:gd name="f107" fmla="*/ 116 f80 1"/>
                <a:gd name="f108" fmla="+- f82 0 f1"/>
                <a:gd name="f109" fmla="*/ f85 1 501"/>
                <a:gd name="f110" fmla="*/ f86 1 655"/>
                <a:gd name="f111" fmla="*/ f87 1 501"/>
                <a:gd name="f112" fmla="*/ f88 1 655"/>
                <a:gd name="f113" fmla="*/ f89 1 501"/>
                <a:gd name="f114" fmla="*/ f90 1 655"/>
                <a:gd name="f115" fmla="*/ f91 1 501"/>
                <a:gd name="f116" fmla="*/ f92 1 655"/>
                <a:gd name="f117" fmla="*/ f93 1 501"/>
                <a:gd name="f118" fmla="*/ f94 1 655"/>
                <a:gd name="f119" fmla="*/ f95 1 501"/>
                <a:gd name="f120" fmla="*/ f96 1 655"/>
                <a:gd name="f121" fmla="*/ f97 1 501"/>
                <a:gd name="f122" fmla="*/ f98 1 655"/>
                <a:gd name="f123" fmla="*/ f99 1 501"/>
                <a:gd name="f124" fmla="*/ f100 1 655"/>
                <a:gd name="f125" fmla="*/ f101 1 501"/>
                <a:gd name="f126" fmla="*/ f102 1 655"/>
                <a:gd name="f127" fmla="*/ f103 1 655"/>
                <a:gd name="f128" fmla="*/ f104 1 501"/>
                <a:gd name="f129" fmla="*/ f105 1 655"/>
                <a:gd name="f130" fmla="*/ f106 1 501"/>
                <a:gd name="f131" fmla="*/ f107 1 655"/>
                <a:gd name="f132" fmla="*/ 0 1 f83"/>
                <a:gd name="f133" fmla="*/ f77 1 f83"/>
                <a:gd name="f134" fmla="*/ 0 1 f84"/>
                <a:gd name="f135" fmla="*/ f78 1 f84"/>
                <a:gd name="f136" fmla="*/ f109 1 f83"/>
                <a:gd name="f137" fmla="*/ f110 1 f84"/>
                <a:gd name="f138" fmla="*/ f111 1 f83"/>
                <a:gd name="f139" fmla="*/ f112 1 f84"/>
                <a:gd name="f140" fmla="*/ f113 1 f83"/>
                <a:gd name="f141" fmla="*/ f114 1 f84"/>
                <a:gd name="f142" fmla="*/ f115 1 f83"/>
                <a:gd name="f143" fmla="*/ f116 1 f84"/>
                <a:gd name="f144" fmla="*/ f117 1 f83"/>
                <a:gd name="f145" fmla="*/ f118 1 f84"/>
                <a:gd name="f146" fmla="*/ f119 1 f83"/>
                <a:gd name="f147" fmla="*/ f120 1 f84"/>
                <a:gd name="f148" fmla="*/ f121 1 f83"/>
                <a:gd name="f149" fmla="*/ f122 1 f84"/>
                <a:gd name="f150" fmla="*/ f123 1 f83"/>
                <a:gd name="f151" fmla="*/ f124 1 f84"/>
                <a:gd name="f152" fmla="*/ f125 1 f83"/>
                <a:gd name="f153" fmla="*/ f126 1 f84"/>
                <a:gd name="f154" fmla="*/ f127 1 f84"/>
                <a:gd name="f155" fmla="*/ f128 1 f83"/>
                <a:gd name="f156" fmla="*/ f129 1 f84"/>
                <a:gd name="f157" fmla="*/ f130 1 f83"/>
                <a:gd name="f158" fmla="*/ f131 1 f84"/>
                <a:gd name="f159" fmla="*/ f132 f74 1"/>
                <a:gd name="f160" fmla="*/ f133 f74 1"/>
                <a:gd name="f161" fmla="*/ f135 f75 1"/>
                <a:gd name="f162" fmla="*/ f134 f75 1"/>
                <a:gd name="f163" fmla="*/ f136 f74 1"/>
                <a:gd name="f164" fmla="*/ f137 f75 1"/>
                <a:gd name="f165" fmla="*/ f138 f74 1"/>
                <a:gd name="f166" fmla="*/ f139 f75 1"/>
                <a:gd name="f167" fmla="*/ f140 f74 1"/>
                <a:gd name="f168" fmla="*/ f141 f75 1"/>
                <a:gd name="f169" fmla="*/ f142 f74 1"/>
                <a:gd name="f170" fmla="*/ f143 f75 1"/>
                <a:gd name="f171" fmla="*/ f144 f74 1"/>
                <a:gd name="f172" fmla="*/ f145 f75 1"/>
                <a:gd name="f173" fmla="*/ f146 f74 1"/>
                <a:gd name="f174" fmla="*/ f147 f75 1"/>
                <a:gd name="f175" fmla="*/ f148 f74 1"/>
                <a:gd name="f176" fmla="*/ f149 f75 1"/>
                <a:gd name="f177" fmla="*/ f150 f74 1"/>
                <a:gd name="f178" fmla="*/ f151 f75 1"/>
                <a:gd name="f179" fmla="*/ f152 f74 1"/>
                <a:gd name="f180" fmla="*/ f153 f75 1"/>
                <a:gd name="f181" fmla="*/ f154 f75 1"/>
                <a:gd name="f182" fmla="*/ f155 f74 1"/>
                <a:gd name="f183" fmla="*/ f156 f75 1"/>
                <a:gd name="f184" fmla="*/ f157 f74 1"/>
                <a:gd name="f185" fmla="*/ f158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3" y="f164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73" y="f181"/>
                </a:cxn>
                <a:cxn ang="f108">
                  <a:pos x="f182" y="f183"/>
                </a:cxn>
                <a:cxn ang="f108">
                  <a:pos x="f184" y="f185"/>
                </a:cxn>
                <a:cxn ang="f108">
                  <a:pos x="f163" y="f164"/>
                </a:cxn>
              </a:cxnLst>
              <a:rect l="f159" t="f162" r="f160" b="f161"/>
              <a:pathLst>
                <a:path w="501" h="655">
                  <a:moveTo>
                    <a:pt x="f8" y="f9"/>
                  </a:moveTo>
                  <a:cubicBezTo>
                    <a:pt x="f10" y="f11"/>
                    <a:pt x="f12" y="f11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5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37" y="f51"/>
                  </a:cubicBezTo>
                  <a:cubicBezTo>
                    <a:pt x="f59" y="f60"/>
                    <a:pt x="f61" y="f5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6" y="f72"/>
                    <a:pt x="f8" y="f9"/>
                  </a:cubicBezTo>
                  <a:close/>
                </a:path>
              </a:pathLst>
            </a:custGeom>
            <a:solidFill>
              <a:srgbClr val="D19863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Freeform 71">
              <a:extLst>
                <a:ext uri="{FF2B5EF4-FFF2-40B4-BE49-F238E27FC236}">
                  <a16:creationId xmlns:a16="http://schemas.microsoft.com/office/drawing/2014/main" id="{C7A418AE-11A6-519D-1049-D5E921E5E80F}"/>
                </a:ext>
              </a:extLst>
            </p:cNvPr>
            <p:cNvSpPr/>
            <p:nvPr/>
          </p:nvSpPr>
          <p:spPr>
            <a:xfrm>
              <a:off x="2359023" y="4664070"/>
              <a:ext cx="227008" cy="3286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3"/>
                <a:gd name="f7" fmla="val 525"/>
                <a:gd name="f8" fmla="val 1"/>
                <a:gd name="f9" fmla="val 105"/>
                <a:gd name="f10" fmla="val 99"/>
                <a:gd name="f11" fmla="val 92"/>
                <a:gd name="f12" fmla="val 85"/>
                <a:gd name="f13" fmla="val 5"/>
                <a:gd name="f14" fmla="val 23"/>
                <a:gd name="f15" fmla="val 4"/>
                <a:gd name="f16" fmla="val 30"/>
                <a:gd name="f17" fmla="val 58"/>
                <a:gd name="f18" fmla="val 19"/>
                <a:gd name="f19" fmla="val 145"/>
                <a:gd name="f20" fmla="val 229"/>
                <a:gd name="f21" fmla="val 38"/>
                <a:gd name="f22" fmla="val 271"/>
                <a:gd name="f23" fmla="val 116"/>
                <a:gd name="f24" fmla="val 288"/>
                <a:gd name="f25" fmla="val 149"/>
                <a:gd name="f26" fmla="val 298"/>
                <a:gd name="f27" fmla="val 185"/>
                <a:gd name="f28" fmla="val 310"/>
                <a:gd name="f29" fmla="val 221"/>
                <a:gd name="f30" fmla="val 334"/>
                <a:gd name="f31" fmla="val 291"/>
                <a:gd name="f32" fmla="val 357"/>
                <a:gd name="f33" fmla="val 362"/>
                <a:gd name="f34" fmla="val 437"/>
                <a:gd name="f35" fmla="val 462"/>
                <a:gd name="f36" fmla="val 361"/>
                <a:gd name="f37" fmla="val 488"/>
                <a:gd name="f38" fmla="val 513"/>
                <a:gd name="f39" fmla="val 523"/>
                <a:gd name="f40" fmla="val 359"/>
                <a:gd name="f41" fmla="val 524"/>
                <a:gd name="f42" fmla="val 351"/>
                <a:gd name="f43" fmla="val 341"/>
                <a:gd name="f44" fmla="val 331"/>
                <a:gd name="f45" fmla="val 321"/>
                <a:gd name="f46" fmla="val 522"/>
                <a:gd name="f47" fmla="val 316"/>
                <a:gd name="f48" fmla="val 515"/>
                <a:gd name="f49" fmla="val 508"/>
                <a:gd name="f50" fmla="val 306"/>
                <a:gd name="f51" fmla="val 500"/>
                <a:gd name="f52" fmla="val 302"/>
                <a:gd name="f53" fmla="val 489"/>
                <a:gd name="f54" fmla="val 309"/>
                <a:gd name="f55" fmla="val 478"/>
                <a:gd name="f56" fmla="val 307"/>
                <a:gd name="f57" fmla="val 467"/>
                <a:gd name="f58" fmla="val 296"/>
                <a:gd name="f59" fmla="val 395"/>
                <a:gd name="f60" fmla="val 260"/>
                <a:gd name="f61" fmla="val 333"/>
                <a:gd name="f62" fmla="val 224"/>
                <a:gd name="f63" fmla="val 272"/>
                <a:gd name="f64" fmla="val 201"/>
                <a:gd name="f65" fmla="val 234"/>
                <a:gd name="f66" fmla="val 163"/>
                <a:gd name="f67" fmla="val 209"/>
                <a:gd name="f68" fmla="val 120"/>
                <a:gd name="f69" fmla="val 195"/>
                <a:gd name="f70" fmla="val 113"/>
                <a:gd name="f71" fmla="val 193"/>
                <a:gd name="f72" fmla="val 106"/>
                <a:gd name="f73" fmla="val 194"/>
                <a:gd name="f74" fmla="val 196"/>
                <a:gd name="f75" fmla="val 88"/>
                <a:gd name="f76" fmla="val 199"/>
                <a:gd name="f77" fmla="val 78"/>
                <a:gd name="f78" fmla="val 67"/>
                <a:gd name="f79" fmla="val 197"/>
                <a:gd name="f80" fmla="val 50"/>
                <a:gd name="f81" fmla="val 42"/>
                <a:gd name="f82" fmla="val 184"/>
                <a:gd name="f83" fmla="val 40"/>
                <a:gd name="f84" fmla="val 167"/>
                <a:gd name="f85" fmla="val 159"/>
                <a:gd name="f86" fmla="val 155"/>
                <a:gd name="f87" fmla="val 122"/>
                <a:gd name="f88" fmla="val 41"/>
                <a:gd name="f89" fmla="val 121"/>
                <a:gd name="f90" fmla="val 10"/>
                <a:gd name="f91" fmla="val 110"/>
                <a:gd name="f92" fmla="val 6"/>
                <a:gd name="f93" fmla="val 109"/>
                <a:gd name="f94" fmla="val 3"/>
                <a:gd name="f95" fmla="val 107"/>
                <a:gd name="f96" fmla="+- 0 0 -90"/>
                <a:gd name="f97" fmla="*/ f3 1 363"/>
                <a:gd name="f98" fmla="*/ f4 1 525"/>
                <a:gd name="f99" fmla="val f5"/>
                <a:gd name="f100" fmla="val f6"/>
                <a:gd name="f101" fmla="val f7"/>
                <a:gd name="f102" fmla="*/ f96 f0 1"/>
                <a:gd name="f103" fmla="+- f101 0 f99"/>
                <a:gd name="f104" fmla="+- f100 0 f99"/>
                <a:gd name="f105" fmla="*/ f102 1 f2"/>
                <a:gd name="f106" fmla="*/ f104 1 363"/>
                <a:gd name="f107" fmla="*/ f103 1 525"/>
                <a:gd name="f108" fmla="*/ 1 f104 1"/>
                <a:gd name="f109" fmla="*/ 105 f103 1"/>
                <a:gd name="f110" fmla="*/ 0 f104 1"/>
                <a:gd name="f111" fmla="*/ 85 f103 1"/>
                <a:gd name="f112" fmla="*/ 58 f104 1"/>
                <a:gd name="f113" fmla="*/ 19 f103 1"/>
                <a:gd name="f114" fmla="*/ 271 f104 1"/>
                <a:gd name="f115" fmla="*/ 116 f103 1"/>
                <a:gd name="f116" fmla="*/ 310 f104 1"/>
                <a:gd name="f117" fmla="*/ 221 f103 1"/>
                <a:gd name="f118" fmla="*/ 362 f104 1"/>
                <a:gd name="f119" fmla="*/ 437 f103 1"/>
                <a:gd name="f120" fmla="*/ 513 f103 1"/>
                <a:gd name="f121" fmla="*/ 351 f104 1"/>
                <a:gd name="f122" fmla="*/ 524 f103 1"/>
                <a:gd name="f123" fmla="*/ 321 f104 1"/>
                <a:gd name="f124" fmla="*/ 522 f103 1"/>
                <a:gd name="f125" fmla="*/ 306 f104 1"/>
                <a:gd name="f126" fmla="*/ 500 f103 1"/>
                <a:gd name="f127" fmla="*/ 307 f104 1"/>
                <a:gd name="f128" fmla="*/ 467 f103 1"/>
                <a:gd name="f129" fmla="*/ 224 f104 1"/>
                <a:gd name="f130" fmla="*/ 272 f103 1"/>
                <a:gd name="f131" fmla="*/ 120 f104 1"/>
                <a:gd name="f132" fmla="*/ 195 f103 1"/>
                <a:gd name="f133" fmla="*/ 99 f104 1"/>
                <a:gd name="f134" fmla="*/ 196 f103 1"/>
                <a:gd name="f135" fmla="*/ 67 f104 1"/>
                <a:gd name="f136" fmla="*/ 197 f103 1"/>
                <a:gd name="f137" fmla="*/ 40 f104 1"/>
                <a:gd name="f138" fmla="*/ 167 f103 1"/>
                <a:gd name="f139" fmla="*/ 155 f103 1"/>
                <a:gd name="f140" fmla="*/ 10 f104 1"/>
                <a:gd name="f141" fmla="*/ 110 f103 1"/>
                <a:gd name="f142" fmla="+- f105 0 f1"/>
                <a:gd name="f143" fmla="*/ f108 1 363"/>
                <a:gd name="f144" fmla="*/ f109 1 525"/>
                <a:gd name="f145" fmla="*/ f110 1 363"/>
                <a:gd name="f146" fmla="*/ f111 1 525"/>
                <a:gd name="f147" fmla="*/ f112 1 363"/>
                <a:gd name="f148" fmla="*/ f113 1 525"/>
                <a:gd name="f149" fmla="*/ f114 1 363"/>
                <a:gd name="f150" fmla="*/ f115 1 525"/>
                <a:gd name="f151" fmla="*/ f116 1 363"/>
                <a:gd name="f152" fmla="*/ f117 1 525"/>
                <a:gd name="f153" fmla="*/ f118 1 363"/>
                <a:gd name="f154" fmla="*/ f119 1 525"/>
                <a:gd name="f155" fmla="*/ f120 1 525"/>
                <a:gd name="f156" fmla="*/ f121 1 363"/>
                <a:gd name="f157" fmla="*/ f122 1 525"/>
                <a:gd name="f158" fmla="*/ f123 1 363"/>
                <a:gd name="f159" fmla="*/ f124 1 525"/>
                <a:gd name="f160" fmla="*/ f125 1 363"/>
                <a:gd name="f161" fmla="*/ f126 1 525"/>
                <a:gd name="f162" fmla="*/ f127 1 363"/>
                <a:gd name="f163" fmla="*/ f128 1 525"/>
                <a:gd name="f164" fmla="*/ f129 1 363"/>
                <a:gd name="f165" fmla="*/ f130 1 525"/>
                <a:gd name="f166" fmla="*/ f131 1 363"/>
                <a:gd name="f167" fmla="*/ f132 1 525"/>
                <a:gd name="f168" fmla="*/ f133 1 363"/>
                <a:gd name="f169" fmla="*/ f134 1 525"/>
                <a:gd name="f170" fmla="*/ f135 1 363"/>
                <a:gd name="f171" fmla="*/ f136 1 525"/>
                <a:gd name="f172" fmla="*/ f137 1 363"/>
                <a:gd name="f173" fmla="*/ f138 1 525"/>
                <a:gd name="f174" fmla="*/ f139 1 525"/>
                <a:gd name="f175" fmla="*/ f140 1 363"/>
                <a:gd name="f176" fmla="*/ f141 1 525"/>
                <a:gd name="f177" fmla="*/ 0 1 f106"/>
                <a:gd name="f178" fmla="*/ f100 1 f106"/>
                <a:gd name="f179" fmla="*/ 0 1 f107"/>
                <a:gd name="f180" fmla="*/ f101 1 f107"/>
                <a:gd name="f181" fmla="*/ f143 1 f106"/>
                <a:gd name="f182" fmla="*/ f144 1 f107"/>
                <a:gd name="f183" fmla="*/ f145 1 f106"/>
                <a:gd name="f184" fmla="*/ f146 1 f107"/>
                <a:gd name="f185" fmla="*/ f147 1 f106"/>
                <a:gd name="f186" fmla="*/ f148 1 f107"/>
                <a:gd name="f187" fmla="*/ f149 1 f106"/>
                <a:gd name="f188" fmla="*/ f150 1 f107"/>
                <a:gd name="f189" fmla="*/ f151 1 f106"/>
                <a:gd name="f190" fmla="*/ f152 1 f107"/>
                <a:gd name="f191" fmla="*/ f153 1 f106"/>
                <a:gd name="f192" fmla="*/ f154 1 f107"/>
                <a:gd name="f193" fmla="*/ f155 1 f107"/>
                <a:gd name="f194" fmla="*/ f156 1 f106"/>
                <a:gd name="f195" fmla="*/ f157 1 f107"/>
                <a:gd name="f196" fmla="*/ f158 1 f106"/>
                <a:gd name="f197" fmla="*/ f159 1 f107"/>
                <a:gd name="f198" fmla="*/ f160 1 f106"/>
                <a:gd name="f199" fmla="*/ f161 1 f107"/>
                <a:gd name="f200" fmla="*/ f162 1 f106"/>
                <a:gd name="f201" fmla="*/ f163 1 f107"/>
                <a:gd name="f202" fmla="*/ f164 1 f106"/>
                <a:gd name="f203" fmla="*/ f165 1 f107"/>
                <a:gd name="f204" fmla="*/ f166 1 f106"/>
                <a:gd name="f205" fmla="*/ f167 1 f107"/>
                <a:gd name="f206" fmla="*/ f168 1 f106"/>
                <a:gd name="f207" fmla="*/ f169 1 f107"/>
                <a:gd name="f208" fmla="*/ f170 1 f106"/>
                <a:gd name="f209" fmla="*/ f171 1 f107"/>
                <a:gd name="f210" fmla="*/ f172 1 f106"/>
                <a:gd name="f211" fmla="*/ f173 1 f107"/>
                <a:gd name="f212" fmla="*/ f174 1 f107"/>
                <a:gd name="f213" fmla="*/ f175 1 f106"/>
                <a:gd name="f214" fmla="*/ f176 1 f107"/>
                <a:gd name="f215" fmla="*/ f177 f97 1"/>
                <a:gd name="f216" fmla="*/ f178 f97 1"/>
                <a:gd name="f217" fmla="*/ f180 f98 1"/>
                <a:gd name="f218" fmla="*/ f179 f98 1"/>
                <a:gd name="f219" fmla="*/ f181 f97 1"/>
                <a:gd name="f220" fmla="*/ f182 f98 1"/>
                <a:gd name="f221" fmla="*/ f183 f97 1"/>
                <a:gd name="f222" fmla="*/ f184 f98 1"/>
                <a:gd name="f223" fmla="*/ f185 f97 1"/>
                <a:gd name="f224" fmla="*/ f186 f98 1"/>
                <a:gd name="f225" fmla="*/ f187 f97 1"/>
                <a:gd name="f226" fmla="*/ f188 f98 1"/>
                <a:gd name="f227" fmla="*/ f189 f97 1"/>
                <a:gd name="f228" fmla="*/ f190 f98 1"/>
                <a:gd name="f229" fmla="*/ f191 f97 1"/>
                <a:gd name="f230" fmla="*/ f192 f98 1"/>
                <a:gd name="f231" fmla="*/ f193 f98 1"/>
                <a:gd name="f232" fmla="*/ f194 f97 1"/>
                <a:gd name="f233" fmla="*/ f195 f98 1"/>
                <a:gd name="f234" fmla="*/ f196 f97 1"/>
                <a:gd name="f235" fmla="*/ f197 f98 1"/>
                <a:gd name="f236" fmla="*/ f198 f97 1"/>
                <a:gd name="f237" fmla="*/ f199 f98 1"/>
                <a:gd name="f238" fmla="*/ f200 f97 1"/>
                <a:gd name="f239" fmla="*/ f201 f98 1"/>
                <a:gd name="f240" fmla="*/ f202 f97 1"/>
                <a:gd name="f241" fmla="*/ f203 f98 1"/>
                <a:gd name="f242" fmla="*/ f204 f97 1"/>
                <a:gd name="f243" fmla="*/ f205 f98 1"/>
                <a:gd name="f244" fmla="*/ f206 f97 1"/>
                <a:gd name="f245" fmla="*/ f207 f98 1"/>
                <a:gd name="f246" fmla="*/ f208 f97 1"/>
                <a:gd name="f247" fmla="*/ f209 f98 1"/>
                <a:gd name="f248" fmla="*/ f210 f97 1"/>
                <a:gd name="f249" fmla="*/ f211 f98 1"/>
                <a:gd name="f250" fmla="*/ f212 f98 1"/>
                <a:gd name="f251" fmla="*/ f213 f97 1"/>
                <a:gd name="f252" fmla="*/ f214 f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2">
                  <a:pos x="f219" y="f220"/>
                </a:cxn>
                <a:cxn ang="f142">
                  <a:pos x="f221" y="f222"/>
                </a:cxn>
                <a:cxn ang="f142">
                  <a:pos x="f223" y="f224"/>
                </a:cxn>
                <a:cxn ang="f142">
                  <a:pos x="f225" y="f226"/>
                </a:cxn>
                <a:cxn ang="f142">
                  <a:pos x="f227" y="f228"/>
                </a:cxn>
                <a:cxn ang="f142">
                  <a:pos x="f229" y="f230"/>
                </a:cxn>
                <a:cxn ang="f142">
                  <a:pos x="f229" y="f231"/>
                </a:cxn>
                <a:cxn ang="f142">
                  <a:pos x="f232" y="f233"/>
                </a:cxn>
                <a:cxn ang="f142">
                  <a:pos x="f234" y="f235"/>
                </a:cxn>
                <a:cxn ang="f142">
                  <a:pos x="f236" y="f237"/>
                </a:cxn>
                <a:cxn ang="f142">
                  <a:pos x="f238" y="f239"/>
                </a:cxn>
                <a:cxn ang="f142">
                  <a:pos x="f240" y="f241"/>
                </a:cxn>
                <a:cxn ang="f142">
                  <a:pos x="f242" y="f243"/>
                </a:cxn>
                <a:cxn ang="f142">
                  <a:pos x="f244" y="f245"/>
                </a:cxn>
                <a:cxn ang="f142">
                  <a:pos x="f246" y="f247"/>
                </a:cxn>
                <a:cxn ang="f142">
                  <a:pos x="f248" y="f249"/>
                </a:cxn>
                <a:cxn ang="f142">
                  <a:pos x="f248" y="f250"/>
                </a:cxn>
                <a:cxn ang="f142">
                  <a:pos x="f251" y="f252"/>
                </a:cxn>
                <a:cxn ang="f142">
                  <a:pos x="f219" y="f220"/>
                </a:cxn>
              </a:cxnLst>
              <a:rect l="f215" t="f218" r="f216" b="f217"/>
              <a:pathLst>
                <a:path w="363" h="525">
                  <a:moveTo>
                    <a:pt x="f8" y="f9"/>
                  </a:moveTo>
                  <a:cubicBezTo>
                    <a:pt x="f8" y="f10"/>
                    <a:pt x="f5" y="f11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5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3" y="f34"/>
                  </a:cubicBezTo>
                  <a:cubicBezTo>
                    <a:pt x="f6" y="f35"/>
                    <a:pt x="f36" y="f37"/>
                    <a:pt x="f33" y="f38"/>
                  </a:cubicBezTo>
                  <a:cubicBezTo>
                    <a:pt x="f6" y="f39"/>
                    <a:pt x="f40" y="f41"/>
                    <a:pt x="f42" y="f41"/>
                  </a:cubicBezTo>
                  <a:cubicBezTo>
                    <a:pt x="f43" y="f41"/>
                    <a:pt x="f44" y="f7"/>
                    <a:pt x="f45" y="f46"/>
                  </a:cubicBezTo>
                  <a:cubicBezTo>
                    <a:pt x="f47" y="f48"/>
                    <a:pt x="f2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10" y="f74"/>
                  </a:cubicBezTo>
                  <a:cubicBezTo>
                    <a:pt x="f75" y="f76"/>
                    <a:pt x="f77" y="f76"/>
                    <a:pt x="f78" y="f79"/>
                  </a:cubicBezTo>
                  <a:cubicBezTo>
                    <a:pt x="f80" y="f73"/>
                    <a:pt x="f81" y="f82"/>
                    <a:pt x="f83" y="f84"/>
                  </a:cubicBezTo>
                  <a:cubicBezTo>
                    <a:pt x="f83" y="f66"/>
                    <a:pt x="f83" y="f85"/>
                    <a:pt x="f83" y="f86"/>
                  </a:cubicBezTo>
                  <a:cubicBezTo>
                    <a:pt x="f81" y="f87"/>
                    <a:pt x="f88" y="f89"/>
                    <a:pt x="f90" y="f91"/>
                  </a:cubicBezTo>
                  <a:cubicBezTo>
                    <a:pt x="f92" y="f93"/>
                    <a:pt x="f94" y="f95"/>
                    <a:pt x="f8" y="f9"/>
                  </a:cubicBezTo>
                  <a:close/>
                </a:path>
              </a:pathLst>
            </a:custGeom>
            <a:solidFill>
              <a:srgbClr val="FFDF9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Freeform 72">
              <a:extLst>
                <a:ext uri="{FF2B5EF4-FFF2-40B4-BE49-F238E27FC236}">
                  <a16:creationId xmlns:a16="http://schemas.microsoft.com/office/drawing/2014/main" id="{15FA31A7-C803-494B-8996-D1F875223101}"/>
                </a:ext>
              </a:extLst>
            </p:cNvPr>
            <p:cNvSpPr/>
            <p:nvPr/>
          </p:nvSpPr>
          <p:spPr>
            <a:xfrm>
              <a:off x="3184526" y="4721220"/>
              <a:ext cx="234945" cy="2651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76"/>
                <a:gd name="f8" fmla="val 422"/>
                <a:gd name="f9" fmla="val 372"/>
                <a:gd name="f10" fmla="val 72"/>
                <a:gd name="f11" fmla="val 350"/>
                <a:gd name="f12" fmla="val 139"/>
                <a:gd name="f13" fmla="val 316"/>
                <a:gd name="f14" fmla="val 203"/>
                <a:gd name="f15" fmla="val 297"/>
                <a:gd name="f16" fmla="val 239"/>
                <a:gd name="f17" fmla="val 278"/>
                <a:gd name="f18" fmla="val 277"/>
                <a:gd name="f19" fmla="val 249"/>
                <a:gd name="f20" fmla="val 306"/>
                <a:gd name="f21" fmla="val 194"/>
                <a:gd name="f22" fmla="val 363"/>
                <a:gd name="f23" fmla="val 129"/>
                <a:gd name="f24" fmla="val 409"/>
                <a:gd name="f25" fmla="val 46"/>
                <a:gd name="f26" fmla="val 419"/>
                <a:gd name="f27" fmla="val 14"/>
                <a:gd name="f28" fmla="val 423"/>
                <a:gd name="f29" fmla="val 10"/>
                <a:gd name="f30" fmla="val 8"/>
                <a:gd name="f31" fmla="val 387"/>
                <a:gd name="f32" fmla="val 6"/>
                <a:gd name="f33" fmla="val 366"/>
                <a:gd name="f34" fmla="val 345"/>
                <a:gd name="f35" fmla="val 324"/>
                <a:gd name="f36" fmla="val 18"/>
                <a:gd name="f37" fmla="val 335"/>
                <a:gd name="f38" fmla="val 11"/>
                <a:gd name="f39" fmla="val 346"/>
                <a:gd name="f40" fmla="val 12"/>
                <a:gd name="f41" fmla="val 343"/>
                <a:gd name="f42" fmla="val 331"/>
                <a:gd name="f43" fmla="val 28"/>
                <a:gd name="f44" fmla="val 319"/>
                <a:gd name="f45" fmla="val 39"/>
                <a:gd name="f46" fmla="val 290"/>
                <a:gd name="f47" fmla="val 53"/>
                <a:gd name="f48" fmla="val 275"/>
                <a:gd name="f49" fmla="val 69"/>
                <a:gd name="f50" fmla="val 242"/>
                <a:gd name="f51" fmla="val 92"/>
                <a:gd name="f52" fmla="val 218"/>
                <a:gd name="f53" fmla="val 206"/>
                <a:gd name="f54" fmla="val 162"/>
                <a:gd name="f55" fmla="val 195"/>
                <a:gd name="f56" fmla="val 192"/>
                <a:gd name="f57" fmla="val 175"/>
                <a:gd name="f58" fmla="val 215"/>
                <a:gd name="f59" fmla="val 147"/>
                <a:gd name="f60" fmla="val 234"/>
                <a:gd name="f61" fmla="val 125"/>
                <a:gd name="f62" fmla="val 255"/>
                <a:gd name="f63" fmla="val 107"/>
                <a:gd name="f64" fmla="val 284"/>
                <a:gd name="f65" fmla="val 98"/>
                <a:gd name="f66" fmla="val 300"/>
                <a:gd name="f67" fmla="val 93"/>
                <a:gd name="f68" fmla="val 311"/>
                <a:gd name="f69" fmla="val 82"/>
                <a:gd name="f70" fmla="val 63"/>
                <a:gd name="f71" fmla="val 320"/>
                <a:gd name="f72" fmla="val 32"/>
                <a:gd name="f73" fmla="val 334"/>
                <a:gd name="f74" fmla="val 23"/>
                <a:gd name="f75" fmla="val 347"/>
                <a:gd name="f76" fmla="val 15"/>
                <a:gd name="f77" fmla="val 358"/>
                <a:gd name="f78" fmla="+- 0 0 -90"/>
                <a:gd name="f79" fmla="*/ f4 1 376"/>
                <a:gd name="f80" fmla="*/ f5 1 422"/>
                <a:gd name="f81" fmla="val f6"/>
                <a:gd name="f82" fmla="val f7"/>
                <a:gd name="f83" fmla="val f8"/>
                <a:gd name="f84" fmla="*/ f78 f0 1"/>
                <a:gd name="f85" fmla="+- f83 0 f81"/>
                <a:gd name="f86" fmla="+- f82 0 f81"/>
                <a:gd name="f87" fmla="*/ f84 1 f3"/>
                <a:gd name="f88" fmla="*/ f86 1 376"/>
                <a:gd name="f89" fmla="*/ f85 1 422"/>
                <a:gd name="f90" fmla="*/ 376 f86 1"/>
                <a:gd name="f91" fmla="*/ 0 f85 1"/>
                <a:gd name="f92" fmla="*/ 316 f86 1"/>
                <a:gd name="f93" fmla="*/ 203 f85 1"/>
                <a:gd name="f94" fmla="*/ 249 f86 1"/>
                <a:gd name="f95" fmla="*/ 306 f85 1"/>
                <a:gd name="f96" fmla="*/ 46 f86 1"/>
                <a:gd name="f97" fmla="*/ 419 f85 1"/>
                <a:gd name="f98" fmla="*/ 8 f86 1"/>
                <a:gd name="f99" fmla="*/ 387 f85 1"/>
                <a:gd name="f100" fmla="*/ 324 f85 1"/>
                <a:gd name="f101" fmla="*/ 10 f86 1"/>
                <a:gd name="f102" fmla="*/ 360 f85 1"/>
                <a:gd name="f103" fmla="*/ 28 f86 1"/>
                <a:gd name="f104" fmla="*/ 319 f85 1"/>
                <a:gd name="f105" fmla="*/ 53 f86 1"/>
                <a:gd name="f106" fmla="*/ 275 f85 1"/>
                <a:gd name="f107" fmla="*/ 129 f86 1"/>
                <a:gd name="f108" fmla="*/ 206 f85 1"/>
                <a:gd name="f109" fmla="*/ 215 f86 1"/>
                <a:gd name="f110" fmla="*/ 147 f85 1"/>
                <a:gd name="f111" fmla="*/ 284 f86 1"/>
                <a:gd name="f112" fmla="*/ 98 f85 1"/>
                <a:gd name="f113" fmla="*/ 311 f86 1"/>
                <a:gd name="f114" fmla="*/ 63 f85 1"/>
                <a:gd name="f115" fmla="*/ 334 f86 1"/>
                <a:gd name="f116" fmla="*/ 23 f85 1"/>
                <a:gd name="f117" fmla="+- f87 0 f1"/>
                <a:gd name="f118" fmla="*/ f90 1 376"/>
                <a:gd name="f119" fmla="*/ f91 1 423"/>
                <a:gd name="f120" fmla="*/ f92 1 376"/>
                <a:gd name="f121" fmla="*/ f93 1 423"/>
                <a:gd name="f122" fmla="*/ f94 1 376"/>
                <a:gd name="f123" fmla="*/ f95 1 423"/>
                <a:gd name="f124" fmla="*/ f96 1 376"/>
                <a:gd name="f125" fmla="*/ f97 1 423"/>
                <a:gd name="f126" fmla="*/ f98 1 376"/>
                <a:gd name="f127" fmla="*/ f99 1 423"/>
                <a:gd name="f128" fmla="*/ f100 1 423"/>
                <a:gd name="f129" fmla="*/ f101 1 376"/>
                <a:gd name="f130" fmla="*/ f102 1 423"/>
                <a:gd name="f131" fmla="*/ f103 1 376"/>
                <a:gd name="f132" fmla="*/ f104 1 423"/>
                <a:gd name="f133" fmla="*/ f105 1 376"/>
                <a:gd name="f134" fmla="*/ f106 1 423"/>
                <a:gd name="f135" fmla="*/ f107 1 376"/>
                <a:gd name="f136" fmla="*/ f108 1 423"/>
                <a:gd name="f137" fmla="*/ f109 1 376"/>
                <a:gd name="f138" fmla="*/ f110 1 423"/>
                <a:gd name="f139" fmla="*/ f111 1 376"/>
                <a:gd name="f140" fmla="*/ f112 1 423"/>
                <a:gd name="f141" fmla="*/ f113 1 376"/>
                <a:gd name="f142" fmla="*/ f114 1 423"/>
                <a:gd name="f143" fmla="*/ f115 1 376"/>
                <a:gd name="f144" fmla="*/ f116 1 423"/>
                <a:gd name="f145" fmla="*/ 0 1 f88"/>
                <a:gd name="f146" fmla="*/ f82 1 f88"/>
                <a:gd name="f147" fmla="*/ 0 1 f89"/>
                <a:gd name="f148" fmla="*/ f83 1 f89"/>
                <a:gd name="f149" fmla="*/ f118 1 f88"/>
                <a:gd name="f150" fmla="*/ f119 1 f89"/>
                <a:gd name="f151" fmla="*/ f120 1 f88"/>
                <a:gd name="f152" fmla="*/ f121 1 f89"/>
                <a:gd name="f153" fmla="*/ f122 1 f88"/>
                <a:gd name="f154" fmla="*/ f123 1 f89"/>
                <a:gd name="f155" fmla="*/ f124 1 f88"/>
                <a:gd name="f156" fmla="*/ f125 1 f89"/>
                <a:gd name="f157" fmla="*/ f126 1 f88"/>
                <a:gd name="f158" fmla="*/ f127 1 f89"/>
                <a:gd name="f159" fmla="*/ f128 1 f89"/>
                <a:gd name="f160" fmla="*/ f129 1 f88"/>
                <a:gd name="f161" fmla="*/ f130 1 f89"/>
                <a:gd name="f162" fmla="*/ f131 1 f88"/>
                <a:gd name="f163" fmla="*/ f132 1 f89"/>
                <a:gd name="f164" fmla="*/ f133 1 f88"/>
                <a:gd name="f165" fmla="*/ f134 1 f89"/>
                <a:gd name="f166" fmla="*/ f135 1 f88"/>
                <a:gd name="f167" fmla="*/ f136 1 f89"/>
                <a:gd name="f168" fmla="*/ f137 1 f88"/>
                <a:gd name="f169" fmla="*/ f138 1 f89"/>
                <a:gd name="f170" fmla="*/ f139 1 f88"/>
                <a:gd name="f171" fmla="*/ f140 1 f89"/>
                <a:gd name="f172" fmla="*/ f141 1 f88"/>
                <a:gd name="f173" fmla="*/ f142 1 f89"/>
                <a:gd name="f174" fmla="*/ f143 1 f88"/>
                <a:gd name="f175" fmla="*/ f144 1 f89"/>
                <a:gd name="f176" fmla="*/ f145 f79 1"/>
                <a:gd name="f177" fmla="*/ f146 f79 1"/>
                <a:gd name="f178" fmla="*/ f148 f80 1"/>
                <a:gd name="f179" fmla="*/ f147 f80 1"/>
                <a:gd name="f180" fmla="*/ f149 f79 1"/>
                <a:gd name="f181" fmla="*/ f150 f80 1"/>
                <a:gd name="f182" fmla="*/ f151 f79 1"/>
                <a:gd name="f183" fmla="*/ f152 f80 1"/>
                <a:gd name="f184" fmla="*/ f153 f79 1"/>
                <a:gd name="f185" fmla="*/ f154 f80 1"/>
                <a:gd name="f186" fmla="*/ f155 f79 1"/>
                <a:gd name="f187" fmla="*/ f156 f80 1"/>
                <a:gd name="f188" fmla="*/ f157 f79 1"/>
                <a:gd name="f189" fmla="*/ f158 f80 1"/>
                <a:gd name="f190" fmla="*/ f159 f80 1"/>
                <a:gd name="f191" fmla="*/ f160 f79 1"/>
                <a:gd name="f192" fmla="*/ f161 f80 1"/>
                <a:gd name="f193" fmla="*/ f162 f79 1"/>
                <a:gd name="f194" fmla="*/ f163 f80 1"/>
                <a:gd name="f195" fmla="*/ f164 f79 1"/>
                <a:gd name="f196" fmla="*/ f165 f80 1"/>
                <a:gd name="f197" fmla="*/ f166 f79 1"/>
                <a:gd name="f198" fmla="*/ f167 f80 1"/>
                <a:gd name="f199" fmla="*/ f168 f79 1"/>
                <a:gd name="f200" fmla="*/ f169 f80 1"/>
                <a:gd name="f201" fmla="*/ f170 f79 1"/>
                <a:gd name="f202" fmla="*/ f171 f80 1"/>
                <a:gd name="f203" fmla="*/ f172 f79 1"/>
                <a:gd name="f204" fmla="*/ f173 f80 1"/>
                <a:gd name="f205" fmla="*/ f174 f79 1"/>
                <a:gd name="f206" fmla="*/ f175 f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7">
                  <a:pos x="f180" y="f181"/>
                </a:cxn>
                <a:cxn ang="f117">
                  <a:pos x="f182" y="f183"/>
                </a:cxn>
                <a:cxn ang="f117">
                  <a:pos x="f184" y="f185"/>
                </a:cxn>
                <a:cxn ang="f117">
                  <a:pos x="f186" y="f187"/>
                </a:cxn>
                <a:cxn ang="f117">
                  <a:pos x="f188" y="f189"/>
                </a:cxn>
                <a:cxn ang="f117">
                  <a:pos x="f188" y="f190"/>
                </a:cxn>
                <a:cxn ang="f117">
                  <a:pos x="f191" y="f192"/>
                </a:cxn>
                <a:cxn ang="f117">
                  <a:pos x="f193" y="f194"/>
                </a:cxn>
                <a:cxn ang="f117">
                  <a:pos x="f195" y="f196"/>
                </a:cxn>
                <a:cxn ang="f117">
                  <a:pos x="f197" y="f198"/>
                </a:cxn>
                <a:cxn ang="f117">
                  <a:pos x="f199" y="f200"/>
                </a:cxn>
                <a:cxn ang="f117">
                  <a:pos x="f201" y="f202"/>
                </a:cxn>
                <a:cxn ang="f117">
                  <a:pos x="f203" y="f204"/>
                </a:cxn>
                <a:cxn ang="f117">
                  <a:pos x="f205" y="f206"/>
                </a:cxn>
                <a:cxn ang="f117">
                  <a:pos x="f180" y="f181"/>
                </a:cxn>
              </a:cxnLst>
              <a:rect l="f176" t="f179" r="f177" b="f178"/>
              <a:pathLst>
                <a:path w="376" h="422">
                  <a:moveTo>
                    <a:pt x="f7" y="f6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26"/>
                    <a:pt x="f30" y="f31"/>
                  </a:cubicBezTo>
                  <a:cubicBezTo>
                    <a:pt x="f32" y="f33"/>
                    <a:pt x="f6" y="f34"/>
                    <a:pt x="f30" y="f35"/>
                  </a:cubicBezTo>
                  <a:cubicBezTo>
                    <a:pt x="f36" y="f37"/>
                    <a:pt x="f38" y="f39"/>
                    <a:pt x="f29" y="f2"/>
                  </a:cubicBezTo>
                  <a:cubicBezTo>
                    <a:pt x="f40" y="f41"/>
                    <a:pt x="f36" y="f42"/>
                    <a:pt x="f43" y="f44"/>
                  </a:cubicBezTo>
                  <a:cubicBezTo>
                    <a:pt x="f45" y="f20"/>
                    <a:pt x="f25" y="f46"/>
                    <a:pt x="f47" y="f48"/>
                  </a:cubicBezTo>
                  <a:cubicBezTo>
                    <a:pt x="f49" y="f50"/>
                    <a:pt x="f51" y="f52"/>
                    <a:pt x="f23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68" y="f70"/>
                  </a:cubicBezTo>
                  <a:cubicBezTo>
                    <a:pt x="f68" y="f25"/>
                    <a:pt x="f71" y="f72"/>
                    <a:pt x="f73" y="f74"/>
                  </a:cubicBezTo>
                  <a:cubicBezTo>
                    <a:pt x="f75" y="f76"/>
                    <a:pt x="f77" y="f6"/>
                    <a:pt x="f7" y="f6"/>
                  </a:cubicBezTo>
                  <a:close/>
                </a:path>
              </a:pathLst>
            </a:custGeom>
            <a:solidFill>
              <a:srgbClr val="FED9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Freeform 73">
              <a:extLst>
                <a:ext uri="{FF2B5EF4-FFF2-40B4-BE49-F238E27FC236}">
                  <a16:creationId xmlns:a16="http://schemas.microsoft.com/office/drawing/2014/main" id="{4A33A06B-E25D-80FC-7FEE-CF06CDFE7A7B}"/>
                </a:ext>
              </a:extLst>
            </p:cNvPr>
            <p:cNvSpPr/>
            <p:nvPr/>
          </p:nvSpPr>
          <p:spPr>
            <a:xfrm>
              <a:off x="3189290" y="4664070"/>
              <a:ext cx="230191" cy="2889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8"/>
                <a:gd name="f7" fmla="val 460"/>
                <a:gd name="f8" fmla="val 92"/>
                <a:gd name="f9" fmla="val 356"/>
                <a:gd name="f10" fmla="val 100"/>
                <a:gd name="f11" fmla="val 344"/>
                <a:gd name="f12" fmla="val 108"/>
                <a:gd name="f13" fmla="val 332"/>
                <a:gd name="f14" fmla="val 116"/>
                <a:gd name="f15" fmla="val 317"/>
                <a:gd name="f16" fmla="val 127"/>
                <a:gd name="f17" fmla="val 306"/>
                <a:gd name="f18" fmla="val 139"/>
                <a:gd name="f19" fmla="val 308"/>
                <a:gd name="f20" fmla="val 159"/>
                <a:gd name="f21" fmla="val 309"/>
                <a:gd name="f22" fmla="val 177"/>
                <a:gd name="f23" fmla="val 298"/>
                <a:gd name="f24" fmla="val 188"/>
                <a:gd name="f25" fmla="val 282"/>
                <a:gd name="f26" fmla="val 193"/>
                <a:gd name="f27" fmla="val 251"/>
                <a:gd name="f28" fmla="val 202"/>
                <a:gd name="f29" fmla="val 229"/>
                <a:gd name="f30" fmla="val 222"/>
                <a:gd name="f31" fmla="val 208"/>
                <a:gd name="f32" fmla="val 246"/>
                <a:gd name="f33" fmla="val 181"/>
                <a:gd name="f34" fmla="val 276"/>
                <a:gd name="f35" fmla="val 146"/>
                <a:gd name="f36" fmla="val 297"/>
                <a:gd name="f37" fmla="val 107"/>
                <a:gd name="f38" fmla="val 85"/>
                <a:gd name="f39" fmla="val 315"/>
                <a:gd name="f40" fmla="val 70"/>
                <a:gd name="f41" fmla="val 333"/>
                <a:gd name="f42" fmla="val 59"/>
                <a:gd name="f43" fmla="val 352"/>
                <a:gd name="f44" fmla="val 45"/>
                <a:gd name="f45" fmla="val 378"/>
                <a:gd name="f46" fmla="val 33"/>
                <a:gd name="f47" fmla="val 405"/>
                <a:gd name="f48" fmla="val 14"/>
                <a:gd name="f49" fmla="val 428"/>
                <a:gd name="f50" fmla="val 8"/>
                <a:gd name="f51" fmla="val 436"/>
                <a:gd name="f52" fmla="val 6"/>
                <a:gd name="f53" fmla="val 446"/>
                <a:gd name="f54" fmla="val 442"/>
                <a:gd name="f55" fmla="val 429"/>
                <a:gd name="f56" fmla="val 416"/>
                <a:gd name="f57" fmla="val 2"/>
                <a:gd name="f58" fmla="val 349"/>
                <a:gd name="f59" fmla="val 20"/>
                <a:gd name="f60" fmla="val 287"/>
                <a:gd name="f61" fmla="val 43"/>
                <a:gd name="f62" fmla="val 225"/>
                <a:gd name="f63" fmla="val 56"/>
                <a:gd name="f64" fmla="val 187"/>
                <a:gd name="f65" fmla="val 66"/>
                <a:gd name="f66" fmla="val 147"/>
                <a:gd name="f67" fmla="val 89"/>
                <a:gd name="f68" fmla="val 113"/>
                <a:gd name="f69" fmla="val 151"/>
                <a:gd name="f70" fmla="val 239"/>
                <a:gd name="f71" fmla="val 338"/>
                <a:gd name="f72" fmla="val 27"/>
                <a:gd name="f73" fmla="val 347"/>
                <a:gd name="f74" fmla="val 29"/>
                <a:gd name="f75" fmla="val 34"/>
                <a:gd name="f76" fmla="val 354"/>
                <a:gd name="f77" fmla="val 42"/>
                <a:gd name="f78" fmla="val 359"/>
                <a:gd name="f79" fmla="val 363"/>
                <a:gd name="f80" fmla="val 76"/>
                <a:gd name="f81" fmla="+- 0 0 -90"/>
                <a:gd name="f82" fmla="*/ f3 1 368"/>
                <a:gd name="f83" fmla="*/ f4 1 460"/>
                <a:gd name="f84" fmla="val f5"/>
                <a:gd name="f85" fmla="val f6"/>
                <a:gd name="f86" fmla="val f7"/>
                <a:gd name="f87" fmla="*/ f81 f0 1"/>
                <a:gd name="f88" fmla="+- f86 0 f84"/>
                <a:gd name="f89" fmla="+- f85 0 f84"/>
                <a:gd name="f90" fmla="*/ f87 1 f2"/>
                <a:gd name="f91" fmla="*/ f89 1 368"/>
                <a:gd name="f92" fmla="*/ f88 1 460"/>
                <a:gd name="f93" fmla="*/ 368 f89 1"/>
                <a:gd name="f94" fmla="*/ 92 f88 1"/>
                <a:gd name="f95" fmla="*/ 332 f89 1"/>
                <a:gd name="f96" fmla="*/ 116 f88 1"/>
                <a:gd name="f97" fmla="*/ 308 f89 1"/>
                <a:gd name="f98" fmla="*/ 159 f88 1"/>
                <a:gd name="f99" fmla="*/ 282 f89 1"/>
                <a:gd name="f100" fmla="*/ 193 f88 1"/>
                <a:gd name="f101" fmla="*/ 208 f89 1"/>
                <a:gd name="f102" fmla="*/ 246 f88 1"/>
                <a:gd name="f103" fmla="*/ 107 f89 1"/>
                <a:gd name="f104" fmla="*/ 309 f88 1"/>
                <a:gd name="f105" fmla="*/ 59 f89 1"/>
                <a:gd name="f106" fmla="*/ 352 f88 1"/>
                <a:gd name="f107" fmla="*/ 14 f89 1"/>
                <a:gd name="f108" fmla="*/ 428 f88 1"/>
                <a:gd name="f109" fmla="*/ 0 f89 1"/>
                <a:gd name="f110" fmla="*/ 460 f88 1"/>
                <a:gd name="f111" fmla="*/ 416 f88 1"/>
                <a:gd name="f112" fmla="*/ 43 f89 1"/>
                <a:gd name="f113" fmla="*/ 225 f88 1"/>
                <a:gd name="f114" fmla="*/ 89 f89 1"/>
                <a:gd name="f115" fmla="*/ 113 f88 1"/>
                <a:gd name="f116" fmla="*/ 338 f89 1"/>
                <a:gd name="f117" fmla="*/ 27 f88 1"/>
                <a:gd name="f118" fmla="*/ 354 f89 1"/>
                <a:gd name="f119" fmla="*/ 42 f88 1"/>
                <a:gd name="f120" fmla="+- f90 0 f1"/>
                <a:gd name="f121" fmla="*/ f93 1 368"/>
                <a:gd name="f122" fmla="*/ f94 1 460"/>
                <a:gd name="f123" fmla="*/ f95 1 368"/>
                <a:gd name="f124" fmla="*/ f96 1 460"/>
                <a:gd name="f125" fmla="*/ f97 1 368"/>
                <a:gd name="f126" fmla="*/ f98 1 460"/>
                <a:gd name="f127" fmla="*/ f99 1 368"/>
                <a:gd name="f128" fmla="*/ f100 1 460"/>
                <a:gd name="f129" fmla="*/ f101 1 368"/>
                <a:gd name="f130" fmla="*/ f102 1 460"/>
                <a:gd name="f131" fmla="*/ f103 1 368"/>
                <a:gd name="f132" fmla="*/ f104 1 460"/>
                <a:gd name="f133" fmla="*/ f105 1 368"/>
                <a:gd name="f134" fmla="*/ f106 1 460"/>
                <a:gd name="f135" fmla="*/ f107 1 368"/>
                <a:gd name="f136" fmla="*/ f108 1 460"/>
                <a:gd name="f137" fmla="*/ f109 1 368"/>
                <a:gd name="f138" fmla="*/ f110 1 460"/>
                <a:gd name="f139" fmla="*/ f111 1 460"/>
                <a:gd name="f140" fmla="*/ f112 1 368"/>
                <a:gd name="f141" fmla="*/ f113 1 460"/>
                <a:gd name="f142" fmla="*/ f114 1 368"/>
                <a:gd name="f143" fmla="*/ f115 1 460"/>
                <a:gd name="f144" fmla="*/ f116 1 368"/>
                <a:gd name="f145" fmla="*/ f117 1 460"/>
                <a:gd name="f146" fmla="*/ f118 1 368"/>
                <a:gd name="f147" fmla="*/ f119 1 460"/>
                <a:gd name="f148" fmla="*/ 0 1 f91"/>
                <a:gd name="f149" fmla="*/ f85 1 f91"/>
                <a:gd name="f150" fmla="*/ 0 1 f92"/>
                <a:gd name="f151" fmla="*/ f86 1 f92"/>
                <a:gd name="f152" fmla="*/ f121 1 f91"/>
                <a:gd name="f153" fmla="*/ f122 1 f92"/>
                <a:gd name="f154" fmla="*/ f123 1 f91"/>
                <a:gd name="f155" fmla="*/ f124 1 f92"/>
                <a:gd name="f156" fmla="*/ f125 1 f91"/>
                <a:gd name="f157" fmla="*/ f126 1 f92"/>
                <a:gd name="f158" fmla="*/ f127 1 f91"/>
                <a:gd name="f159" fmla="*/ f128 1 f92"/>
                <a:gd name="f160" fmla="*/ f129 1 f91"/>
                <a:gd name="f161" fmla="*/ f130 1 f92"/>
                <a:gd name="f162" fmla="*/ f131 1 f91"/>
                <a:gd name="f163" fmla="*/ f132 1 f92"/>
                <a:gd name="f164" fmla="*/ f133 1 f91"/>
                <a:gd name="f165" fmla="*/ f134 1 f92"/>
                <a:gd name="f166" fmla="*/ f135 1 f91"/>
                <a:gd name="f167" fmla="*/ f136 1 f92"/>
                <a:gd name="f168" fmla="*/ f137 1 f91"/>
                <a:gd name="f169" fmla="*/ f138 1 f92"/>
                <a:gd name="f170" fmla="*/ f139 1 f92"/>
                <a:gd name="f171" fmla="*/ f140 1 f91"/>
                <a:gd name="f172" fmla="*/ f141 1 f92"/>
                <a:gd name="f173" fmla="*/ f142 1 f91"/>
                <a:gd name="f174" fmla="*/ f143 1 f92"/>
                <a:gd name="f175" fmla="*/ f144 1 f91"/>
                <a:gd name="f176" fmla="*/ f145 1 f92"/>
                <a:gd name="f177" fmla="*/ f146 1 f91"/>
                <a:gd name="f178" fmla="*/ f147 1 f92"/>
                <a:gd name="f179" fmla="*/ f148 f82 1"/>
                <a:gd name="f180" fmla="*/ f149 f82 1"/>
                <a:gd name="f181" fmla="*/ f151 f83 1"/>
                <a:gd name="f182" fmla="*/ f150 f83 1"/>
                <a:gd name="f183" fmla="*/ f152 f82 1"/>
                <a:gd name="f184" fmla="*/ f153 f83 1"/>
                <a:gd name="f185" fmla="*/ f154 f82 1"/>
                <a:gd name="f186" fmla="*/ f155 f83 1"/>
                <a:gd name="f187" fmla="*/ f156 f82 1"/>
                <a:gd name="f188" fmla="*/ f157 f83 1"/>
                <a:gd name="f189" fmla="*/ f158 f82 1"/>
                <a:gd name="f190" fmla="*/ f159 f83 1"/>
                <a:gd name="f191" fmla="*/ f160 f82 1"/>
                <a:gd name="f192" fmla="*/ f161 f83 1"/>
                <a:gd name="f193" fmla="*/ f162 f82 1"/>
                <a:gd name="f194" fmla="*/ f163 f83 1"/>
                <a:gd name="f195" fmla="*/ f164 f82 1"/>
                <a:gd name="f196" fmla="*/ f165 f83 1"/>
                <a:gd name="f197" fmla="*/ f166 f82 1"/>
                <a:gd name="f198" fmla="*/ f167 f83 1"/>
                <a:gd name="f199" fmla="*/ f168 f82 1"/>
                <a:gd name="f200" fmla="*/ f169 f83 1"/>
                <a:gd name="f201" fmla="*/ f170 f83 1"/>
                <a:gd name="f202" fmla="*/ f171 f82 1"/>
                <a:gd name="f203" fmla="*/ f172 f83 1"/>
                <a:gd name="f204" fmla="*/ f173 f82 1"/>
                <a:gd name="f205" fmla="*/ f174 f83 1"/>
                <a:gd name="f206" fmla="*/ f175 f82 1"/>
                <a:gd name="f207" fmla="*/ f176 f83 1"/>
                <a:gd name="f208" fmla="*/ f177 f82 1"/>
                <a:gd name="f209" fmla="*/ f178 f8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0">
                  <a:pos x="f183" y="f184"/>
                </a:cxn>
                <a:cxn ang="f120">
                  <a:pos x="f185" y="f186"/>
                </a:cxn>
                <a:cxn ang="f120">
                  <a:pos x="f187" y="f188"/>
                </a:cxn>
                <a:cxn ang="f120">
                  <a:pos x="f189" y="f190"/>
                </a:cxn>
                <a:cxn ang="f120">
                  <a:pos x="f191" y="f192"/>
                </a:cxn>
                <a:cxn ang="f120">
                  <a:pos x="f193" y="f194"/>
                </a:cxn>
                <a:cxn ang="f120">
                  <a:pos x="f195" y="f196"/>
                </a:cxn>
                <a:cxn ang="f120">
                  <a:pos x="f197" y="f198"/>
                </a:cxn>
                <a:cxn ang="f120">
                  <a:pos x="f199" y="f200"/>
                </a:cxn>
                <a:cxn ang="f120">
                  <a:pos x="f199" y="f201"/>
                </a:cxn>
                <a:cxn ang="f120">
                  <a:pos x="f202" y="f203"/>
                </a:cxn>
                <a:cxn ang="f120">
                  <a:pos x="f204" y="f205"/>
                </a:cxn>
                <a:cxn ang="f120">
                  <a:pos x="f206" y="f207"/>
                </a:cxn>
                <a:cxn ang="f120">
                  <a:pos x="f208" y="f209"/>
                </a:cxn>
                <a:cxn ang="f120">
                  <a:pos x="f183" y="f184"/>
                </a:cxn>
              </a:cxnLst>
              <a:rect l="f179" t="f182" r="f180" b="f181"/>
              <a:pathLst>
                <a:path w="368" h="460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21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7"/>
                  </a:cubicBezTo>
                  <a:cubicBezTo>
                    <a:pt x="f5" y="f54"/>
                    <a:pt x="f5" y="f55"/>
                    <a:pt x="f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9" y="f59"/>
                    <a:pt x="f70" y="f5"/>
                    <a:pt x="f71" y="f72"/>
                  </a:cubicBezTo>
                  <a:cubicBezTo>
                    <a:pt x="f73" y="f74"/>
                    <a:pt x="f43" y="f75"/>
                    <a:pt x="f76" y="f77"/>
                  </a:cubicBezTo>
                  <a:cubicBezTo>
                    <a:pt x="f78" y="f42"/>
                    <a:pt x="f79" y="f80"/>
                    <a:pt x="f6" y="f8"/>
                  </a:cubicBezTo>
                  <a:close/>
                </a:path>
              </a:pathLst>
            </a:custGeom>
            <a:solidFill>
              <a:srgbClr val="FFDF9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Freeform 74">
              <a:extLst>
                <a:ext uri="{FF2B5EF4-FFF2-40B4-BE49-F238E27FC236}">
                  <a16:creationId xmlns:a16="http://schemas.microsoft.com/office/drawing/2014/main" id="{FD1215E1-F812-29DD-6EF0-3B48851D69DF}"/>
                </a:ext>
              </a:extLst>
            </p:cNvPr>
            <p:cNvSpPr/>
            <p:nvPr/>
          </p:nvSpPr>
          <p:spPr>
            <a:xfrm>
              <a:off x="2428874" y="3594104"/>
              <a:ext cx="249238" cy="254002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00"/>
                <a:gd name="f8" fmla="val 407"/>
                <a:gd name="f9" fmla="val 235"/>
                <a:gd name="f10" fmla="val 106"/>
                <a:gd name="f11" fmla="val 216"/>
                <a:gd name="f12" fmla="val 202"/>
                <a:gd name="f13" fmla="val 117"/>
                <a:gd name="f14" fmla="val 188"/>
                <a:gd name="f15" fmla="val 128"/>
                <a:gd name="f16" fmla="val 175"/>
                <a:gd name="f17" fmla="val 109"/>
                <a:gd name="f18" fmla="val 267"/>
                <a:gd name="f19" fmla="val 143"/>
                <a:gd name="f20" fmla="val 337"/>
                <a:gd name="f21" fmla="val 147"/>
                <a:gd name="f22" fmla="val 345"/>
                <a:gd name="f23" fmla="val 148"/>
                <a:gd name="f24" fmla="val 353"/>
                <a:gd name="f25" fmla="val 144"/>
                <a:gd name="f26" fmla="val 362"/>
                <a:gd name="f27" fmla="val 139"/>
                <a:gd name="f28" fmla="val 372"/>
                <a:gd name="f29" fmla="val 135"/>
                <a:gd name="f30" fmla="val 384"/>
                <a:gd name="f31" fmla="val 131"/>
                <a:gd name="f32" fmla="val 395"/>
                <a:gd name="f33" fmla="val 405"/>
                <a:gd name="f34" fmla="val 124"/>
                <a:gd name="f35" fmla="val 116"/>
                <a:gd name="f36" fmla="val 34"/>
                <a:gd name="f37" fmla="val 330"/>
                <a:gd name="f38" fmla="val 228"/>
                <a:gd name="f39" fmla="val 45"/>
                <a:gd name="f40" fmla="val 127"/>
                <a:gd name="f41" fmla="val 72"/>
                <a:gd name="f42" fmla="val 66"/>
                <a:gd name="f43" fmla="val 119"/>
                <a:gd name="f44" fmla="val 22"/>
                <a:gd name="f45" fmla="val 190"/>
                <a:gd name="f46" fmla="val 11"/>
                <a:gd name="f47" fmla="val 265"/>
                <a:gd name="f48" fmla="val 332"/>
                <a:gd name="f49" fmla="val 21"/>
                <a:gd name="f50" fmla="val 55"/>
                <a:gd name="f51" fmla="val 377"/>
                <a:gd name="f52" fmla="val 70"/>
                <a:gd name="f53" fmla="val 90"/>
                <a:gd name="f54" fmla="val 83"/>
                <a:gd name="f55" fmla="val 309"/>
                <a:gd name="f56" fmla="val 78"/>
                <a:gd name="f57" fmla="val 286"/>
                <a:gd name="f58" fmla="val 89"/>
                <a:gd name="f59" fmla="val 258"/>
                <a:gd name="f60" fmla="val 91"/>
                <a:gd name="f61" fmla="val 250"/>
                <a:gd name="f62" fmla="val 92"/>
                <a:gd name="f63" fmla="val 247"/>
                <a:gd name="f64" fmla="val 100"/>
                <a:gd name="f65" fmla="val 245"/>
                <a:gd name="f66" fmla="val 241"/>
                <a:gd name="f67" fmla="val 108"/>
                <a:gd name="f68" fmla="+- 0 0 -90"/>
                <a:gd name="f69" fmla="*/ f4 1 400"/>
                <a:gd name="f70" fmla="*/ f5 1 407"/>
                <a:gd name="f71" fmla="val f6"/>
                <a:gd name="f72" fmla="val f7"/>
                <a:gd name="f73" fmla="val f8"/>
                <a:gd name="f74" fmla="*/ f68 f0 1"/>
                <a:gd name="f75" fmla="+- f73 0 f71"/>
                <a:gd name="f76" fmla="+- f72 0 f71"/>
                <a:gd name="f77" fmla="*/ f74 1 f3"/>
                <a:gd name="f78" fmla="*/ f76 1 400"/>
                <a:gd name="f79" fmla="*/ f75 1 407"/>
                <a:gd name="f80" fmla="*/ 235 f76 1"/>
                <a:gd name="f81" fmla="*/ 106 f75 1"/>
                <a:gd name="f82" fmla="*/ 188 f76 1"/>
                <a:gd name="f83" fmla="*/ 128 f75 1"/>
                <a:gd name="f84" fmla="*/ 143 f76 1"/>
                <a:gd name="f85" fmla="*/ 337 f75 1"/>
                <a:gd name="f86" fmla="*/ 144 f76 1"/>
                <a:gd name="f87" fmla="*/ 362 f75 1"/>
                <a:gd name="f88" fmla="*/ 131 f76 1"/>
                <a:gd name="f89" fmla="*/ 395 f75 1"/>
                <a:gd name="f90" fmla="*/ 116 f76 1"/>
                <a:gd name="f91" fmla="*/ 400 f75 1"/>
                <a:gd name="f92" fmla="*/ 45 f76 1"/>
                <a:gd name="f93" fmla="*/ 127 f75 1"/>
                <a:gd name="f94" fmla="*/ 190 f76 1"/>
                <a:gd name="f95" fmla="*/ 11 f75 1"/>
                <a:gd name="f96" fmla="*/ 400 f76 1"/>
                <a:gd name="f97" fmla="*/ 55 f75 1"/>
                <a:gd name="f98" fmla="*/ 330 f76 1"/>
                <a:gd name="f99" fmla="*/ 83 f75 1"/>
                <a:gd name="f100" fmla="*/ 265 f76 1"/>
                <a:gd name="f101" fmla="*/ 89 f75 1"/>
                <a:gd name="f102" fmla="*/ 247 f76 1"/>
                <a:gd name="f103" fmla="*/ 100 f75 1"/>
                <a:gd name="f104" fmla="+- f77 0 f1"/>
                <a:gd name="f105" fmla="*/ f80 1 400"/>
                <a:gd name="f106" fmla="*/ f81 1 407"/>
                <a:gd name="f107" fmla="*/ f82 1 400"/>
                <a:gd name="f108" fmla="*/ f83 1 407"/>
                <a:gd name="f109" fmla="*/ f84 1 400"/>
                <a:gd name="f110" fmla="*/ f85 1 407"/>
                <a:gd name="f111" fmla="*/ f86 1 400"/>
                <a:gd name="f112" fmla="*/ f87 1 407"/>
                <a:gd name="f113" fmla="*/ f88 1 400"/>
                <a:gd name="f114" fmla="*/ f89 1 407"/>
                <a:gd name="f115" fmla="*/ f90 1 400"/>
                <a:gd name="f116" fmla="*/ f91 1 407"/>
                <a:gd name="f117" fmla="*/ f92 1 400"/>
                <a:gd name="f118" fmla="*/ f93 1 407"/>
                <a:gd name="f119" fmla="*/ f94 1 400"/>
                <a:gd name="f120" fmla="*/ f95 1 407"/>
                <a:gd name="f121" fmla="*/ f96 1 400"/>
                <a:gd name="f122" fmla="*/ f97 1 407"/>
                <a:gd name="f123" fmla="*/ f98 1 400"/>
                <a:gd name="f124" fmla="*/ f99 1 407"/>
                <a:gd name="f125" fmla="*/ f100 1 400"/>
                <a:gd name="f126" fmla="*/ f101 1 407"/>
                <a:gd name="f127" fmla="*/ f102 1 400"/>
                <a:gd name="f128" fmla="*/ f103 1 407"/>
                <a:gd name="f129" fmla="*/ 0 1 f78"/>
                <a:gd name="f130" fmla="*/ f72 1 f78"/>
                <a:gd name="f131" fmla="*/ 0 1 f79"/>
                <a:gd name="f132" fmla="*/ f73 1 f79"/>
                <a:gd name="f133" fmla="*/ f105 1 f78"/>
                <a:gd name="f134" fmla="*/ f106 1 f79"/>
                <a:gd name="f135" fmla="*/ f107 1 f78"/>
                <a:gd name="f136" fmla="*/ f108 1 f79"/>
                <a:gd name="f137" fmla="*/ f109 1 f78"/>
                <a:gd name="f138" fmla="*/ f110 1 f79"/>
                <a:gd name="f139" fmla="*/ f111 1 f78"/>
                <a:gd name="f140" fmla="*/ f112 1 f79"/>
                <a:gd name="f141" fmla="*/ f113 1 f78"/>
                <a:gd name="f142" fmla="*/ f114 1 f79"/>
                <a:gd name="f143" fmla="*/ f115 1 f78"/>
                <a:gd name="f144" fmla="*/ f116 1 f79"/>
                <a:gd name="f145" fmla="*/ f117 1 f78"/>
                <a:gd name="f146" fmla="*/ f118 1 f79"/>
                <a:gd name="f147" fmla="*/ f119 1 f78"/>
                <a:gd name="f148" fmla="*/ f120 1 f79"/>
                <a:gd name="f149" fmla="*/ f121 1 f78"/>
                <a:gd name="f150" fmla="*/ f122 1 f79"/>
                <a:gd name="f151" fmla="*/ f123 1 f78"/>
                <a:gd name="f152" fmla="*/ f124 1 f79"/>
                <a:gd name="f153" fmla="*/ f125 1 f78"/>
                <a:gd name="f154" fmla="*/ f126 1 f79"/>
                <a:gd name="f155" fmla="*/ f127 1 f78"/>
                <a:gd name="f156" fmla="*/ f128 1 f79"/>
                <a:gd name="f157" fmla="*/ f129 f69 1"/>
                <a:gd name="f158" fmla="*/ f130 f69 1"/>
                <a:gd name="f159" fmla="*/ f132 f70 1"/>
                <a:gd name="f160" fmla="*/ f131 f70 1"/>
                <a:gd name="f161" fmla="*/ f133 f69 1"/>
                <a:gd name="f162" fmla="*/ f134 f70 1"/>
                <a:gd name="f163" fmla="*/ f135 f69 1"/>
                <a:gd name="f164" fmla="*/ f136 f70 1"/>
                <a:gd name="f165" fmla="*/ f137 f69 1"/>
                <a:gd name="f166" fmla="*/ f138 f70 1"/>
                <a:gd name="f167" fmla="*/ f139 f69 1"/>
                <a:gd name="f168" fmla="*/ f140 f70 1"/>
                <a:gd name="f169" fmla="*/ f141 f69 1"/>
                <a:gd name="f170" fmla="*/ f142 f70 1"/>
                <a:gd name="f171" fmla="*/ f143 f69 1"/>
                <a:gd name="f172" fmla="*/ f144 f70 1"/>
                <a:gd name="f173" fmla="*/ f145 f69 1"/>
                <a:gd name="f174" fmla="*/ f146 f70 1"/>
                <a:gd name="f175" fmla="*/ f147 f69 1"/>
                <a:gd name="f176" fmla="*/ f148 f70 1"/>
                <a:gd name="f177" fmla="*/ f149 f69 1"/>
                <a:gd name="f178" fmla="*/ f150 f70 1"/>
                <a:gd name="f179" fmla="*/ f151 f69 1"/>
                <a:gd name="f180" fmla="*/ f152 f70 1"/>
                <a:gd name="f181" fmla="*/ f153 f69 1"/>
                <a:gd name="f182" fmla="*/ f154 f70 1"/>
                <a:gd name="f183" fmla="*/ f155 f69 1"/>
                <a:gd name="f184" fmla="*/ f156 f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4">
                  <a:pos x="f161" y="f162"/>
                </a:cxn>
                <a:cxn ang="f104">
                  <a:pos x="f163" y="f164"/>
                </a:cxn>
                <a:cxn ang="f104">
                  <a:pos x="f165" y="f166"/>
                </a:cxn>
                <a:cxn ang="f104">
                  <a:pos x="f167" y="f168"/>
                </a:cxn>
                <a:cxn ang="f104">
                  <a:pos x="f169" y="f170"/>
                </a:cxn>
                <a:cxn ang="f104">
                  <a:pos x="f171" y="f172"/>
                </a:cxn>
                <a:cxn ang="f104">
                  <a:pos x="f173" y="f174"/>
                </a:cxn>
                <a:cxn ang="f104">
                  <a:pos x="f175" y="f176"/>
                </a:cxn>
                <a:cxn ang="f104">
                  <a:pos x="f177" y="f178"/>
                </a:cxn>
                <a:cxn ang="f104">
                  <a:pos x="f179" y="f180"/>
                </a:cxn>
                <a:cxn ang="f104">
                  <a:pos x="f181" y="f182"/>
                </a:cxn>
                <a:cxn ang="f104">
                  <a:pos x="f183" y="f184"/>
                </a:cxn>
                <a:cxn ang="f104">
                  <a:pos x="f161" y="f162"/>
                </a:cxn>
              </a:cxnLst>
              <a:rect l="f157" t="f160" r="f158" b="f159"/>
              <a:pathLst>
                <a:path w="400" h="407">
                  <a:moveTo>
                    <a:pt x="f9" y="f10"/>
                  </a:moveTo>
                  <a:cubicBezTo>
                    <a:pt x="f11" y="f10"/>
                    <a:pt x="f12" y="f13"/>
                    <a:pt x="f14" y="f15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15" y="f33"/>
                    <a:pt x="f34" y="f8"/>
                    <a:pt x="f35" y="f7"/>
                  </a:cubicBezTo>
                  <a:cubicBezTo>
                    <a:pt x="f36" y="f37"/>
                    <a:pt x="f6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6"/>
                    <a:pt x="f48" y="f49"/>
                    <a:pt x="f7" y="f50"/>
                  </a:cubicBezTo>
                  <a:cubicBezTo>
                    <a:pt x="f51" y="f52"/>
                    <a:pt x="f2" y="f53"/>
                    <a:pt x="f37" y="f54"/>
                  </a:cubicBezTo>
                  <a:cubicBezTo>
                    <a:pt x="f55" y="f56"/>
                    <a:pt x="f57" y="f54"/>
                    <a:pt x="f4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10"/>
                    <a:pt x="f66" y="f67"/>
                    <a:pt x="f9" y="f10"/>
                  </a:cubicBezTo>
                  <a:close/>
                </a:path>
              </a:pathLst>
            </a:custGeom>
            <a:solidFill>
              <a:srgbClr val="D1986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Freeform 75">
              <a:extLst>
                <a:ext uri="{FF2B5EF4-FFF2-40B4-BE49-F238E27FC236}">
                  <a16:creationId xmlns:a16="http://schemas.microsoft.com/office/drawing/2014/main" id="{D619F2AB-ABEC-2218-D464-3C5FD9D8902B}"/>
                </a:ext>
              </a:extLst>
            </p:cNvPr>
            <p:cNvSpPr/>
            <p:nvPr/>
          </p:nvSpPr>
          <p:spPr>
            <a:xfrm>
              <a:off x="2359023" y="4729167"/>
              <a:ext cx="201616" cy="26193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22"/>
                <a:gd name="f8" fmla="val 419"/>
                <a:gd name="f9" fmla="val 1"/>
                <a:gd name="f10" fmla="val 12"/>
                <a:gd name="f11" fmla="val 22"/>
                <a:gd name="f12" fmla="val 2"/>
                <a:gd name="f13" fmla="val 31"/>
                <a:gd name="f14" fmla="val 8"/>
                <a:gd name="f15" fmla="val 44"/>
                <a:gd name="f16" fmla="val 16"/>
                <a:gd name="f17" fmla="val 51"/>
                <a:gd name="f18" fmla="val 24"/>
                <a:gd name="f19" fmla="val 47"/>
                <a:gd name="f20" fmla="val 41"/>
                <a:gd name="f21" fmla="val 52"/>
                <a:gd name="f22" fmla="val 42"/>
                <a:gd name="f23" fmla="val 66"/>
                <a:gd name="f24" fmla="val 49"/>
                <a:gd name="f25" fmla="val 77"/>
                <a:gd name="f26" fmla="val 58"/>
                <a:gd name="f27" fmla="val 92"/>
                <a:gd name="f28" fmla="val 75"/>
                <a:gd name="f29" fmla="val 93"/>
                <a:gd name="f30" fmla="val 88"/>
                <a:gd name="f31" fmla="val 125"/>
                <a:gd name="f32" fmla="val 76"/>
                <a:gd name="f33" fmla="val 153"/>
                <a:gd name="f34" fmla="val 97"/>
                <a:gd name="f35" fmla="val 178"/>
                <a:gd name="f36" fmla="val 114"/>
                <a:gd name="f37" fmla="val 219"/>
                <a:gd name="f38" fmla="val 141"/>
                <a:gd name="f39" fmla="val 245"/>
                <a:gd name="f40" fmla="val 183"/>
                <a:gd name="f41" fmla="val 263"/>
                <a:gd name="f42" fmla="val 229"/>
                <a:gd name="f43" fmla="val 267"/>
                <a:gd name="f44" fmla="val 240"/>
                <a:gd name="f45" fmla="val 273"/>
                <a:gd name="f46" fmla="val 252"/>
                <a:gd name="f47" fmla="val 280"/>
                <a:gd name="f48" fmla="val 262"/>
                <a:gd name="f49" fmla="val 301"/>
                <a:gd name="f50" fmla="val 292"/>
                <a:gd name="f51" fmla="val 328"/>
                <a:gd name="f52" fmla="val 313"/>
                <a:gd name="f53" fmla="val 361"/>
                <a:gd name="f54" fmla="val 310"/>
                <a:gd name="f55" fmla="val 363"/>
                <a:gd name="f56" fmla="val 309"/>
                <a:gd name="f57" fmla="val 374"/>
                <a:gd name="f58" fmla="val 305"/>
                <a:gd name="f59" fmla="val 368"/>
                <a:gd name="f60" fmla="val 294"/>
                <a:gd name="f61" fmla="val 350"/>
                <a:gd name="f62" fmla="val 353"/>
                <a:gd name="f63" fmla="val 258"/>
                <a:gd name="f64" fmla="val 343"/>
                <a:gd name="f65" fmla="val 218"/>
                <a:gd name="f66" fmla="val 317"/>
                <a:gd name="f67" fmla="val 181"/>
                <a:gd name="f68" fmla="val 288"/>
                <a:gd name="f69" fmla="val 147"/>
                <a:gd name="f70" fmla="val 256"/>
                <a:gd name="f71" fmla="val 113"/>
                <a:gd name="f72" fmla="val 224"/>
                <a:gd name="f73" fmla="val 85"/>
                <a:gd name="f74" fmla="val 188"/>
                <a:gd name="f75" fmla="val 63"/>
                <a:gd name="f76" fmla="val 154"/>
                <a:gd name="f77" fmla="val 74"/>
                <a:gd name="f78" fmla="val 175"/>
                <a:gd name="f79" fmla="val 201"/>
                <a:gd name="f80" fmla="val 100"/>
                <a:gd name="f81" fmla="val 225"/>
                <a:gd name="f82" fmla="val 126"/>
                <a:gd name="f83" fmla="val 266"/>
                <a:gd name="f84" fmla="val 156"/>
                <a:gd name="f85" fmla="val 304"/>
                <a:gd name="f86" fmla="val 196"/>
                <a:gd name="f87" fmla="val 332"/>
                <a:gd name="f88" fmla="val 213"/>
                <a:gd name="f89" fmla="val 226"/>
                <a:gd name="f90" fmla="val 246"/>
                <a:gd name="f91" fmla="val 366"/>
                <a:gd name="f92" fmla="val 270"/>
                <a:gd name="f93" fmla="val 372"/>
                <a:gd name="f94" fmla="val 285"/>
                <a:gd name="f95" fmla="val 393"/>
                <a:gd name="f96" fmla="val 397"/>
                <a:gd name="f97" fmla="val 318"/>
                <a:gd name="f98" fmla="val 401"/>
                <a:gd name="f99" fmla="val 408"/>
                <a:gd name="f100" fmla="val 321"/>
                <a:gd name="f101" fmla="val 418"/>
                <a:gd name="f102" fmla="val 296"/>
                <a:gd name="f103" fmla="val 409"/>
                <a:gd name="f104" fmla="val 251"/>
                <a:gd name="f105" fmla="val 399"/>
                <a:gd name="f106" fmla="val 121"/>
                <a:gd name="f107" fmla="val 315"/>
                <a:gd name="f108" fmla="val 78"/>
                <a:gd name="f109" fmla="val 40"/>
                <a:gd name="f110" fmla="val 195"/>
                <a:gd name="f111" fmla="val 17"/>
                <a:gd name="f112" fmla="val 130"/>
                <a:gd name="f113" fmla="val 5"/>
                <a:gd name="f114" fmla="+- 0 0 -90"/>
                <a:gd name="f115" fmla="*/ f4 1 322"/>
                <a:gd name="f116" fmla="*/ f5 1 419"/>
                <a:gd name="f117" fmla="val f6"/>
                <a:gd name="f118" fmla="val f7"/>
                <a:gd name="f119" fmla="val f8"/>
                <a:gd name="f120" fmla="*/ f114 f0 1"/>
                <a:gd name="f121" fmla="+- f119 0 f117"/>
                <a:gd name="f122" fmla="+- f118 0 f117"/>
                <a:gd name="f123" fmla="*/ f120 1 f3"/>
                <a:gd name="f124" fmla="*/ f122 1 322"/>
                <a:gd name="f125" fmla="*/ f121 1 419"/>
                <a:gd name="f126" fmla="*/ 1 f122 1"/>
                <a:gd name="f127" fmla="*/ 1 f121 1"/>
                <a:gd name="f128" fmla="*/ 31 f122 1"/>
                <a:gd name="f129" fmla="*/ 8 f121 1"/>
                <a:gd name="f130" fmla="*/ 47 f122 1"/>
                <a:gd name="f131" fmla="*/ 41 f121 1"/>
                <a:gd name="f132" fmla="*/ 49 f122 1"/>
                <a:gd name="f133" fmla="*/ 77 f121 1"/>
                <a:gd name="f134" fmla="*/ 88 f122 1"/>
                <a:gd name="f135" fmla="*/ 88 f121 1"/>
                <a:gd name="f136" fmla="*/ 178 f122 1"/>
                <a:gd name="f137" fmla="*/ 114 f121 1"/>
                <a:gd name="f138" fmla="*/ 263 f122 1"/>
                <a:gd name="f139" fmla="*/ 229 f121 1"/>
                <a:gd name="f140" fmla="*/ 280 f122 1"/>
                <a:gd name="f141" fmla="*/ 262 f121 1"/>
                <a:gd name="f142" fmla="*/ 313 f122 1"/>
                <a:gd name="f143" fmla="*/ 361 f121 1"/>
                <a:gd name="f144" fmla="*/ 305 f122 1"/>
                <a:gd name="f145" fmla="*/ 368 f121 1"/>
                <a:gd name="f146" fmla="*/ 258 f122 1"/>
                <a:gd name="f147" fmla="*/ 343 f121 1"/>
                <a:gd name="f148" fmla="*/ 147 f122 1"/>
                <a:gd name="f149" fmla="*/ 256 f121 1"/>
                <a:gd name="f150" fmla="*/ 63 f122 1"/>
                <a:gd name="f151" fmla="*/ 154 f121 1"/>
                <a:gd name="f152" fmla="*/ 100 f122 1"/>
                <a:gd name="f153" fmla="*/ 225 f121 1"/>
                <a:gd name="f154" fmla="*/ 196 f122 1"/>
                <a:gd name="f155" fmla="*/ 332 f121 1"/>
                <a:gd name="f156" fmla="*/ 246 f122 1"/>
                <a:gd name="f157" fmla="*/ 366 f121 1"/>
                <a:gd name="f158" fmla="*/ 309 f122 1"/>
                <a:gd name="f159" fmla="*/ 397 f121 1"/>
                <a:gd name="f160" fmla="*/ 321 f122 1"/>
                <a:gd name="f161" fmla="*/ 418 f121 1"/>
                <a:gd name="f162" fmla="*/ 251 f122 1"/>
                <a:gd name="f163" fmla="*/ 399 f121 1"/>
                <a:gd name="f164" fmla="*/ 78 f122 1"/>
                <a:gd name="f165" fmla="*/ 251 f121 1"/>
                <a:gd name="f166" fmla="*/ 5 f122 1"/>
                <a:gd name="f167" fmla="*/ 63 f121 1"/>
                <a:gd name="f168" fmla="+- f123 0 f1"/>
                <a:gd name="f169" fmla="*/ f126 1 322"/>
                <a:gd name="f170" fmla="*/ f127 1 419"/>
                <a:gd name="f171" fmla="*/ f128 1 322"/>
                <a:gd name="f172" fmla="*/ f129 1 419"/>
                <a:gd name="f173" fmla="*/ f130 1 322"/>
                <a:gd name="f174" fmla="*/ f131 1 419"/>
                <a:gd name="f175" fmla="*/ f132 1 322"/>
                <a:gd name="f176" fmla="*/ f133 1 419"/>
                <a:gd name="f177" fmla="*/ f134 1 322"/>
                <a:gd name="f178" fmla="*/ f135 1 419"/>
                <a:gd name="f179" fmla="*/ f136 1 322"/>
                <a:gd name="f180" fmla="*/ f137 1 419"/>
                <a:gd name="f181" fmla="*/ f138 1 322"/>
                <a:gd name="f182" fmla="*/ f139 1 419"/>
                <a:gd name="f183" fmla="*/ f140 1 322"/>
                <a:gd name="f184" fmla="*/ f141 1 419"/>
                <a:gd name="f185" fmla="*/ f142 1 322"/>
                <a:gd name="f186" fmla="*/ f143 1 419"/>
                <a:gd name="f187" fmla="*/ f144 1 322"/>
                <a:gd name="f188" fmla="*/ f145 1 419"/>
                <a:gd name="f189" fmla="*/ f146 1 322"/>
                <a:gd name="f190" fmla="*/ f147 1 419"/>
                <a:gd name="f191" fmla="*/ f148 1 322"/>
                <a:gd name="f192" fmla="*/ f149 1 419"/>
                <a:gd name="f193" fmla="*/ f150 1 322"/>
                <a:gd name="f194" fmla="*/ f151 1 419"/>
                <a:gd name="f195" fmla="*/ f152 1 322"/>
                <a:gd name="f196" fmla="*/ f153 1 419"/>
                <a:gd name="f197" fmla="*/ f154 1 322"/>
                <a:gd name="f198" fmla="*/ f155 1 419"/>
                <a:gd name="f199" fmla="*/ f156 1 322"/>
                <a:gd name="f200" fmla="*/ f157 1 419"/>
                <a:gd name="f201" fmla="*/ f158 1 322"/>
                <a:gd name="f202" fmla="*/ f159 1 419"/>
                <a:gd name="f203" fmla="*/ f160 1 322"/>
                <a:gd name="f204" fmla="*/ f161 1 419"/>
                <a:gd name="f205" fmla="*/ f162 1 322"/>
                <a:gd name="f206" fmla="*/ f163 1 419"/>
                <a:gd name="f207" fmla="*/ f164 1 322"/>
                <a:gd name="f208" fmla="*/ f165 1 419"/>
                <a:gd name="f209" fmla="*/ f166 1 322"/>
                <a:gd name="f210" fmla="*/ f167 1 419"/>
                <a:gd name="f211" fmla="*/ 0 1 f124"/>
                <a:gd name="f212" fmla="*/ f118 1 f124"/>
                <a:gd name="f213" fmla="*/ 0 1 f125"/>
                <a:gd name="f214" fmla="*/ f119 1 f125"/>
                <a:gd name="f215" fmla="*/ f169 1 f124"/>
                <a:gd name="f216" fmla="*/ f170 1 f125"/>
                <a:gd name="f217" fmla="*/ f171 1 f124"/>
                <a:gd name="f218" fmla="*/ f172 1 f125"/>
                <a:gd name="f219" fmla="*/ f173 1 f124"/>
                <a:gd name="f220" fmla="*/ f174 1 f125"/>
                <a:gd name="f221" fmla="*/ f175 1 f124"/>
                <a:gd name="f222" fmla="*/ f176 1 f125"/>
                <a:gd name="f223" fmla="*/ f177 1 f124"/>
                <a:gd name="f224" fmla="*/ f178 1 f125"/>
                <a:gd name="f225" fmla="*/ f179 1 f124"/>
                <a:gd name="f226" fmla="*/ f180 1 f125"/>
                <a:gd name="f227" fmla="*/ f181 1 f124"/>
                <a:gd name="f228" fmla="*/ f182 1 f125"/>
                <a:gd name="f229" fmla="*/ f183 1 f124"/>
                <a:gd name="f230" fmla="*/ f184 1 f125"/>
                <a:gd name="f231" fmla="*/ f185 1 f124"/>
                <a:gd name="f232" fmla="*/ f186 1 f125"/>
                <a:gd name="f233" fmla="*/ f187 1 f124"/>
                <a:gd name="f234" fmla="*/ f188 1 f125"/>
                <a:gd name="f235" fmla="*/ f189 1 f124"/>
                <a:gd name="f236" fmla="*/ f190 1 f125"/>
                <a:gd name="f237" fmla="*/ f191 1 f124"/>
                <a:gd name="f238" fmla="*/ f192 1 f125"/>
                <a:gd name="f239" fmla="*/ f193 1 f124"/>
                <a:gd name="f240" fmla="*/ f194 1 f125"/>
                <a:gd name="f241" fmla="*/ f195 1 f124"/>
                <a:gd name="f242" fmla="*/ f196 1 f125"/>
                <a:gd name="f243" fmla="*/ f197 1 f124"/>
                <a:gd name="f244" fmla="*/ f198 1 f125"/>
                <a:gd name="f245" fmla="*/ f199 1 f124"/>
                <a:gd name="f246" fmla="*/ f200 1 f125"/>
                <a:gd name="f247" fmla="*/ f201 1 f124"/>
                <a:gd name="f248" fmla="*/ f202 1 f125"/>
                <a:gd name="f249" fmla="*/ f203 1 f124"/>
                <a:gd name="f250" fmla="*/ f204 1 f125"/>
                <a:gd name="f251" fmla="*/ f205 1 f124"/>
                <a:gd name="f252" fmla="*/ f206 1 f125"/>
                <a:gd name="f253" fmla="*/ f207 1 f124"/>
                <a:gd name="f254" fmla="*/ f208 1 f125"/>
                <a:gd name="f255" fmla="*/ f209 1 f124"/>
                <a:gd name="f256" fmla="*/ f210 1 f125"/>
                <a:gd name="f257" fmla="*/ f211 f115 1"/>
                <a:gd name="f258" fmla="*/ f212 f115 1"/>
                <a:gd name="f259" fmla="*/ f214 f116 1"/>
                <a:gd name="f260" fmla="*/ f213 f116 1"/>
                <a:gd name="f261" fmla="*/ f215 f115 1"/>
                <a:gd name="f262" fmla="*/ f216 f116 1"/>
                <a:gd name="f263" fmla="*/ f217 f115 1"/>
                <a:gd name="f264" fmla="*/ f218 f116 1"/>
                <a:gd name="f265" fmla="*/ f219 f115 1"/>
                <a:gd name="f266" fmla="*/ f220 f116 1"/>
                <a:gd name="f267" fmla="*/ f221 f115 1"/>
                <a:gd name="f268" fmla="*/ f222 f116 1"/>
                <a:gd name="f269" fmla="*/ f223 f115 1"/>
                <a:gd name="f270" fmla="*/ f224 f116 1"/>
                <a:gd name="f271" fmla="*/ f225 f115 1"/>
                <a:gd name="f272" fmla="*/ f226 f116 1"/>
                <a:gd name="f273" fmla="*/ f227 f115 1"/>
                <a:gd name="f274" fmla="*/ f228 f116 1"/>
                <a:gd name="f275" fmla="*/ f229 f115 1"/>
                <a:gd name="f276" fmla="*/ f230 f116 1"/>
                <a:gd name="f277" fmla="*/ f231 f115 1"/>
                <a:gd name="f278" fmla="*/ f232 f116 1"/>
                <a:gd name="f279" fmla="*/ f233 f115 1"/>
                <a:gd name="f280" fmla="*/ f234 f116 1"/>
                <a:gd name="f281" fmla="*/ f235 f115 1"/>
                <a:gd name="f282" fmla="*/ f236 f116 1"/>
                <a:gd name="f283" fmla="*/ f237 f115 1"/>
                <a:gd name="f284" fmla="*/ f238 f116 1"/>
                <a:gd name="f285" fmla="*/ f239 f115 1"/>
                <a:gd name="f286" fmla="*/ f240 f116 1"/>
                <a:gd name="f287" fmla="*/ f241 f115 1"/>
                <a:gd name="f288" fmla="*/ f242 f116 1"/>
                <a:gd name="f289" fmla="*/ f243 f115 1"/>
                <a:gd name="f290" fmla="*/ f244 f116 1"/>
                <a:gd name="f291" fmla="*/ f245 f115 1"/>
                <a:gd name="f292" fmla="*/ f246 f116 1"/>
                <a:gd name="f293" fmla="*/ f247 f115 1"/>
                <a:gd name="f294" fmla="*/ f248 f116 1"/>
                <a:gd name="f295" fmla="*/ f249 f115 1"/>
                <a:gd name="f296" fmla="*/ f250 f116 1"/>
                <a:gd name="f297" fmla="*/ f251 f115 1"/>
                <a:gd name="f298" fmla="*/ f252 f116 1"/>
                <a:gd name="f299" fmla="*/ f253 f115 1"/>
                <a:gd name="f300" fmla="*/ f254 f116 1"/>
                <a:gd name="f301" fmla="*/ f255 f115 1"/>
                <a:gd name="f302" fmla="*/ f256 f1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8">
                  <a:pos x="f261" y="f262"/>
                </a:cxn>
                <a:cxn ang="f168">
                  <a:pos x="f263" y="f264"/>
                </a:cxn>
                <a:cxn ang="f168">
                  <a:pos x="f265" y="f266"/>
                </a:cxn>
                <a:cxn ang="f168">
                  <a:pos x="f267" y="f268"/>
                </a:cxn>
                <a:cxn ang="f168">
                  <a:pos x="f269" y="f270"/>
                </a:cxn>
                <a:cxn ang="f168">
                  <a:pos x="f271" y="f272"/>
                </a:cxn>
                <a:cxn ang="f168">
                  <a:pos x="f273" y="f274"/>
                </a:cxn>
                <a:cxn ang="f168">
                  <a:pos x="f275" y="f276"/>
                </a:cxn>
                <a:cxn ang="f168">
                  <a:pos x="f277" y="f278"/>
                </a:cxn>
                <a:cxn ang="f168">
                  <a:pos x="f279" y="f280"/>
                </a:cxn>
                <a:cxn ang="f168">
                  <a:pos x="f281" y="f282"/>
                </a:cxn>
                <a:cxn ang="f168">
                  <a:pos x="f283" y="f284"/>
                </a:cxn>
                <a:cxn ang="f168">
                  <a:pos x="f285" y="f286"/>
                </a:cxn>
                <a:cxn ang="f168">
                  <a:pos x="f287" y="f288"/>
                </a:cxn>
                <a:cxn ang="f168">
                  <a:pos x="f289" y="f290"/>
                </a:cxn>
                <a:cxn ang="f168">
                  <a:pos x="f291" y="f292"/>
                </a:cxn>
                <a:cxn ang="f168">
                  <a:pos x="f293" y="f294"/>
                </a:cxn>
                <a:cxn ang="f168">
                  <a:pos x="f295" y="f296"/>
                </a:cxn>
                <a:cxn ang="f168">
                  <a:pos x="f297" y="f298"/>
                </a:cxn>
                <a:cxn ang="f168">
                  <a:pos x="f299" y="f300"/>
                </a:cxn>
                <a:cxn ang="f168">
                  <a:pos x="f301" y="f302"/>
                </a:cxn>
                <a:cxn ang="f168">
                  <a:pos x="f261" y="f262"/>
                </a:cxn>
              </a:cxnLst>
              <a:rect l="f257" t="f260" r="f258" b="f259"/>
              <a:pathLst>
                <a:path w="322" h="419">
                  <a:moveTo>
                    <a:pt x="f9" y="f9"/>
                  </a:moveTo>
                  <a:cubicBezTo>
                    <a:pt x="f10" y="f6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5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49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45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3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64"/>
                    <a:pt x="f89" y="f2"/>
                    <a:pt x="f90" y="f91"/>
                  </a:cubicBezTo>
                  <a:cubicBezTo>
                    <a:pt x="f92" y="f93"/>
                    <a:pt x="f94" y="f95"/>
                    <a:pt x="f56" y="f96"/>
                  </a:cubicBezTo>
                  <a:cubicBezTo>
                    <a:pt x="f97" y="f98"/>
                    <a:pt x="f7" y="f99"/>
                    <a:pt x="f100" y="f101"/>
                  </a:cubicBezTo>
                  <a:cubicBezTo>
                    <a:pt x="f102" y="f8"/>
                    <a:pt x="f45" y="f103"/>
                    <a:pt x="f104" y="f105"/>
                  </a:cubicBezTo>
                  <a:cubicBezTo>
                    <a:pt x="f3" y="f91"/>
                    <a:pt x="f106" y="f107"/>
                    <a:pt x="f108" y="f104"/>
                  </a:cubicBezTo>
                  <a:cubicBezTo>
                    <a:pt x="f109" y="f110"/>
                    <a:pt x="f111" y="f112"/>
                    <a:pt x="f113" y="f75"/>
                  </a:cubicBezTo>
                  <a:cubicBezTo>
                    <a:pt x="f9" y="f22"/>
                    <a:pt x="f6" y="f11"/>
                    <a:pt x="f9" y="f9"/>
                  </a:cubicBezTo>
                  <a:close/>
                </a:path>
              </a:pathLst>
            </a:custGeom>
            <a:solidFill>
              <a:srgbClr val="FED9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Freeform 76">
              <a:extLst>
                <a:ext uri="{FF2B5EF4-FFF2-40B4-BE49-F238E27FC236}">
                  <a16:creationId xmlns:a16="http://schemas.microsoft.com/office/drawing/2014/main" id="{EA9A8A40-0777-0177-2CC2-A366A28E356A}"/>
                </a:ext>
              </a:extLst>
            </p:cNvPr>
            <p:cNvSpPr/>
            <p:nvPr/>
          </p:nvSpPr>
          <p:spPr>
            <a:xfrm>
              <a:off x="3094036" y="3595685"/>
              <a:ext cx="244473" cy="25558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0"/>
                <a:gd name="f7" fmla="val 409"/>
                <a:gd name="f8" fmla="val 160"/>
                <a:gd name="f9" fmla="val 88"/>
                <a:gd name="f10" fmla="val 148"/>
                <a:gd name="f11" fmla="val 72"/>
                <a:gd name="f12" fmla="val 129"/>
                <a:gd name="f13" fmla="val 75"/>
                <a:gd name="f14" fmla="val 113"/>
                <a:gd name="f15" fmla="val 73"/>
                <a:gd name="f16" fmla="val 97"/>
                <a:gd name="f17" fmla="val 70"/>
                <a:gd name="f18" fmla="val 80"/>
                <a:gd name="f19" fmla="val 71"/>
                <a:gd name="f20" fmla="val 63"/>
                <a:gd name="f21" fmla="val 74"/>
                <a:gd name="f22" fmla="val 39"/>
                <a:gd name="f23" fmla="val 33"/>
                <a:gd name="f24" fmla="val 77"/>
                <a:gd name="f25" fmla="val 50"/>
                <a:gd name="f26" fmla="val 31"/>
                <a:gd name="f27" fmla="val 35"/>
                <a:gd name="f28" fmla="val 62"/>
                <a:gd name="f29" fmla="val 21"/>
                <a:gd name="f30" fmla="val 95"/>
                <a:gd name="f31" fmla="val 14"/>
                <a:gd name="f32" fmla="val 139"/>
                <a:gd name="f33" fmla="val 4"/>
                <a:gd name="f34" fmla="val 184"/>
                <a:gd name="f35" fmla="val 228"/>
                <a:gd name="f36" fmla="val 278"/>
                <a:gd name="f37" fmla="val 29"/>
                <a:gd name="f38" fmla="val 315"/>
                <a:gd name="f39" fmla="val 342"/>
                <a:gd name="f40" fmla="val 107"/>
                <a:gd name="f41" fmla="val 185"/>
                <a:gd name="f42" fmla="val 373"/>
                <a:gd name="f43" fmla="val 314"/>
                <a:gd name="f44" fmla="val 302"/>
                <a:gd name="f45" fmla="val 376"/>
                <a:gd name="f46" fmla="val 297"/>
                <a:gd name="f47" fmla="val 380"/>
                <a:gd name="f48" fmla="val 293"/>
                <a:gd name="f49" fmla="val 386"/>
                <a:gd name="f50" fmla="val 288"/>
                <a:gd name="f51" fmla="val 281"/>
                <a:gd name="f52" fmla="val 395"/>
                <a:gd name="f53" fmla="val 275"/>
                <a:gd name="f54" fmla="val 266"/>
                <a:gd name="f55" fmla="val 400"/>
                <a:gd name="f56" fmla="val 258"/>
                <a:gd name="f57" fmla="val 393"/>
                <a:gd name="f58" fmla="val 253"/>
                <a:gd name="f59" fmla="val 381"/>
                <a:gd name="f60" fmla="val 260"/>
                <a:gd name="f61" fmla="val 368"/>
                <a:gd name="f62" fmla="val 271"/>
                <a:gd name="f63" fmla="val 346"/>
                <a:gd name="f64" fmla="val 324"/>
                <a:gd name="f65" fmla="val 286"/>
                <a:gd name="f66" fmla="val 299"/>
                <a:gd name="f67" fmla="val 295"/>
                <a:gd name="f68" fmla="val 256"/>
                <a:gd name="f69" fmla="val 291"/>
                <a:gd name="f70" fmla="val 216"/>
                <a:gd name="f71" fmla="val 176"/>
                <a:gd name="f72" fmla="val 252"/>
                <a:gd name="f73" fmla="val 136"/>
                <a:gd name="f74" fmla="val 220"/>
                <a:gd name="f75" fmla="val 111"/>
                <a:gd name="f76" fmla="val 181"/>
                <a:gd name="f77" fmla="val 93"/>
                <a:gd name="f78" fmla="val 178"/>
                <a:gd name="f79" fmla="val 94"/>
                <a:gd name="f80" fmla="val 169"/>
                <a:gd name="f81" fmla="val 98"/>
                <a:gd name="f82" fmla="val 162"/>
                <a:gd name="f83" fmla="+- 0 0 -90"/>
                <a:gd name="f84" fmla="*/ f3 1 390"/>
                <a:gd name="f85" fmla="*/ f4 1 409"/>
                <a:gd name="f86" fmla="val f5"/>
                <a:gd name="f87" fmla="val f6"/>
                <a:gd name="f88" fmla="val f7"/>
                <a:gd name="f89" fmla="*/ f83 f0 1"/>
                <a:gd name="f90" fmla="+- f88 0 f86"/>
                <a:gd name="f91" fmla="+- f87 0 f86"/>
                <a:gd name="f92" fmla="*/ f89 1 f2"/>
                <a:gd name="f93" fmla="*/ f91 1 390"/>
                <a:gd name="f94" fmla="*/ f90 1 409"/>
                <a:gd name="f95" fmla="*/ 160 f91 1"/>
                <a:gd name="f96" fmla="*/ 88 f90 1"/>
                <a:gd name="f97" fmla="*/ 113 f91 1"/>
                <a:gd name="f98" fmla="*/ 73 f90 1"/>
                <a:gd name="f99" fmla="*/ 63 f91 1"/>
                <a:gd name="f100" fmla="*/ 74 f90 1"/>
                <a:gd name="f101" fmla="*/ 0 f91 1"/>
                <a:gd name="f102" fmla="*/ 50 f90 1"/>
                <a:gd name="f103" fmla="*/ 95 f91 1"/>
                <a:gd name="f104" fmla="*/ 14 f90 1"/>
                <a:gd name="f105" fmla="*/ 228 f91 1"/>
                <a:gd name="f106" fmla="*/ 342 f91 1"/>
                <a:gd name="f107" fmla="*/ 107 f90 1"/>
                <a:gd name="f108" fmla="*/ 302 f91 1"/>
                <a:gd name="f109" fmla="*/ 376 f90 1"/>
                <a:gd name="f110" fmla="*/ 288 f91 1"/>
                <a:gd name="f111" fmla="*/ 390 f90 1"/>
                <a:gd name="f112" fmla="*/ 266 f91 1"/>
                <a:gd name="f113" fmla="*/ 400 f90 1"/>
                <a:gd name="f114" fmla="*/ 260 f91 1"/>
                <a:gd name="f115" fmla="*/ 368 f90 1"/>
                <a:gd name="f116" fmla="*/ 286 f91 1"/>
                <a:gd name="f117" fmla="*/ 299 f90 1"/>
                <a:gd name="f118" fmla="*/ 271 f91 1"/>
                <a:gd name="f119" fmla="*/ 176 f90 1"/>
                <a:gd name="f120" fmla="*/ 181 f91 1"/>
                <a:gd name="f121" fmla="*/ 93 f90 1"/>
                <a:gd name="f122" fmla="*/ 176 f91 1"/>
                <a:gd name="f123" fmla="*/ 95 f90 1"/>
                <a:gd name="f124" fmla="+- f92 0 f1"/>
                <a:gd name="f125" fmla="*/ f95 1 390"/>
                <a:gd name="f126" fmla="*/ f96 1 409"/>
                <a:gd name="f127" fmla="*/ f97 1 390"/>
                <a:gd name="f128" fmla="*/ f98 1 409"/>
                <a:gd name="f129" fmla="*/ f99 1 390"/>
                <a:gd name="f130" fmla="*/ f100 1 409"/>
                <a:gd name="f131" fmla="*/ f101 1 390"/>
                <a:gd name="f132" fmla="*/ f102 1 409"/>
                <a:gd name="f133" fmla="*/ f103 1 390"/>
                <a:gd name="f134" fmla="*/ f104 1 409"/>
                <a:gd name="f135" fmla="*/ f105 1 390"/>
                <a:gd name="f136" fmla="*/ f106 1 390"/>
                <a:gd name="f137" fmla="*/ f107 1 409"/>
                <a:gd name="f138" fmla="*/ f108 1 390"/>
                <a:gd name="f139" fmla="*/ f109 1 409"/>
                <a:gd name="f140" fmla="*/ f110 1 390"/>
                <a:gd name="f141" fmla="*/ f111 1 409"/>
                <a:gd name="f142" fmla="*/ f112 1 390"/>
                <a:gd name="f143" fmla="*/ f113 1 409"/>
                <a:gd name="f144" fmla="*/ f114 1 390"/>
                <a:gd name="f145" fmla="*/ f115 1 409"/>
                <a:gd name="f146" fmla="*/ f116 1 390"/>
                <a:gd name="f147" fmla="*/ f117 1 409"/>
                <a:gd name="f148" fmla="*/ f118 1 390"/>
                <a:gd name="f149" fmla="*/ f119 1 409"/>
                <a:gd name="f150" fmla="*/ f120 1 390"/>
                <a:gd name="f151" fmla="*/ f121 1 409"/>
                <a:gd name="f152" fmla="*/ f122 1 390"/>
                <a:gd name="f153" fmla="*/ f123 1 409"/>
                <a:gd name="f154" fmla="*/ 0 1 f93"/>
                <a:gd name="f155" fmla="*/ f87 1 f93"/>
                <a:gd name="f156" fmla="*/ 0 1 f94"/>
                <a:gd name="f157" fmla="*/ f88 1 f94"/>
                <a:gd name="f158" fmla="*/ f125 1 f93"/>
                <a:gd name="f159" fmla="*/ f126 1 f94"/>
                <a:gd name="f160" fmla="*/ f127 1 f93"/>
                <a:gd name="f161" fmla="*/ f128 1 f94"/>
                <a:gd name="f162" fmla="*/ f129 1 f93"/>
                <a:gd name="f163" fmla="*/ f130 1 f94"/>
                <a:gd name="f164" fmla="*/ f131 1 f93"/>
                <a:gd name="f165" fmla="*/ f132 1 f94"/>
                <a:gd name="f166" fmla="*/ f133 1 f93"/>
                <a:gd name="f167" fmla="*/ f134 1 f94"/>
                <a:gd name="f168" fmla="*/ f135 1 f93"/>
                <a:gd name="f169" fmla="*/ f136 1 f93"/>
                <a:gd name="f170" fmla="*/ f137 1 f94"/>
                <a:gd name="f171" fmla="*/ f138 1 f93"/>
                <a:gd name="f172" fmla="*/ f139 1 f94"/>
                <a:gd name="f173" fmla="*/ f140 1 f93"/>
                <a:gd name="f174" fmla="*/ f141 1 f94"/>
                <a:gd name="f175" fmla="*/ f142 1 f93"/>
                <a:gd name="f176" fmla="*/ f143 1 f94"/>
                <a:gd name="f177" fmla="*/ f144 1 f93"/>
                <a:gd name="f178" fmla="*/ f145 1 f94"/>
                <a:gd name="f179" fmla="*/ f146 1 f93"/>
                <a:gd name="f180" fmla="*/ f147 1 f94"/>
                <a:gd name="f181" fmla="*/ f148 1 f93"/>
                <a:gd name="f182" fmla="*/ f149 1 f94"/>
                <a:gd name="f183" fmla="*/ f150 1 f93"/>
                <a:gd name="f184" fmla="*/ f151 1 f94"/>
                <a:gd name="f185" fmla="*/ f152 1 f93"/>
                <a:gd name="f186" fmla="*/ f153 1 f94"/>
                <a:gd name="f187" fmla="*/ f154 f84 1"/>
                <a:gd name="f188" fmla="*/ f155 f84 1"/>
                <a:gd name="f189" fmla="*/ f157 f85 1"/>
                <a:gd name="f190" fmla="*/ f156 f85 1"/>
                <a:gd name="f191" fmla="*/ f158 f84 1"/>
                <a:gd name="f192" fmla="*/ f159 f85 1"/>
                <a:gd name="f193" fmla="*/ f160 f84 1"/>
                <a:gd name="f194" fmla="*/ f161 f85 1"/>
                <a:gd name="f195" fmla="*/ f162 f84 1"/>
                <a:gd name="f196" fmla="*/ f163 f85 1"/>
                <a:gd name="f197" fmla="*/ f164 f84 1"/>
                <a:gd name="f198" fmla="*/ f165 f85 1"/>
                <a:gd name="f199" fmla="*/ f166 f84 1"/>
                <a:gd name="f200" fmla="*/ f167 f85 1"/>
                <a:gd name="f201" fmla="*/ f168 f84 1"/>
                <a:gd name="f202" fmla="*/ f169 f84 1"/>
                <a:gd name="f203" fmla="*/ f170 f85 1"/>
                <a:gd name="f204" fmla="*/ f171 f84 1"/>
                <a:gd name="f205" fmla="*/ f172 f85 1"/>
                <a:gd name="f206" fmla="*/ f173 f84 1"/>
                <a:gd name="f207" fmla="*/ f174 f85 1"/>
                <a:gd name="f208" fmla="*/ f175 f84 1"/>
                <a:gd name="f209" fmla="*/ f176 f85 1"/>
                <a:gd name="f210" fmla="*/ f177 f84 1"/>
                <a:gd name="f211" fmla="*/ f178 f85 1"/>
                <a:gd name="f212" fmla="*/ f179 f84 1"/>
                <a:gd name="f213" fmla="*/ f180 f85 1"/>
                <a:gd name="f214" fmla="*/ f181 f84 1"/>
                <a:gd name="f215" fmla="*/ f182 f85 1"/>
                <a:gd name="f216" fmla="*/ f183 f84 1"/>
                <a:gd name="f217" fmla="*/ f184 f85 1"/>
                <a:gd name="f218" fmla="*/ f185 f84 1"/>
                <a:gd name="f219" fmla="*/ f186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4">
                  <a:pos x="f191" y="f192"/>
                </a:cxn>
                <a:cxn ang="f124">
                  <a:pos x="f193" y="f194"/>
                </a:cxn>
                <a:cxn ang="f124">
                  <a:pos x="f195" y="f196"/>
                </a:cxn>
                <a:cxn ang="f124">
                  <a:pos x="f197" y="f198"/>
                </a:cxn>
                <a:cxn ang="f124">
                  <a:pos x="f199" y="f200"/>
                </a:cxn>
                <a:cxn ang="f124">
                  <a:pos x="f201" y="f200"/>
                </a:cxn>
                <a:cxn ang="f124">
                  <a:pos x="f202" y="f203"/>
                </a:cxn>
                <a:cxn ang="f124">
                  <a:pos x="f204" y="f205"/>
                </a:cxn>
                <a:cxn ang="f124">
                  <a:pos x="f206" y="f207"/>
                </a:cxn>
                <a:cxn ang="f124">
                  <a:pos x="f208" y="f209"/>
                </a:cxn>
                <a:cxn ang="f124">
                  <a:pos x="f210" y="f211"/>
                </a:cxn>
                <a:cxn ang="f124">
                  <a:pos x="f212" y="f213"/>
                </a:cxn>
                <a:cxn ang="f124">
                  <a:pos x="f214" y="f215"/>
                </a:cxn>
                <a:cxn ang="f124">
                  <a:pos x="f216" y="f217"/>
                </a:cxn>
                <a:cxn ang="f124">
                  <a:pos x="f218" y="f219"/>
                </a:cxn>
                <a:cxn ang="f124">
                  <a:pos x="f191" y="f192"/>
                </a:cxn>
              </a:cxnLst>
              <a:rect l="f187" t="f190" r="f188" b="f189"/>
              <a:pathLst>
                <a:path w="390" h="40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18"/>
                    <a:pt x="f23" y="f24"/>
                    <a:pt x="f5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5"/>
                    <a:pt x="f35" y="f31"/>
                  </a:cubicBezTo>
                  <a:cubicBezTo>
                    <a:pt x="f36" y="f37"/>
                    <a:pt x="f38" y="f28"/>
                    <a:pt x="f39" y="f40"/>
                  </a:cubicBezTo>
                  <a:cubicBezTo>
                    <a:pt x="f6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6"/>
                  </a:cubicBezTo>
                  <a:cubicBezTo>
                    <a:pt x="f51" y="f52"/>
                    <a:pt x="f53" y="f7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51" y="f64"/>
                    <a:pt x="f65" y="f66"/>
                  </a:cubicBezTo>
                  <a:cubicBezTo>
                    <a:pt x="f67" y="f68"/>
                    <a:pt x="f69" y="f70"/>
                    <a:pt x="f62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2" y="f77"/>
                    <a:pt x="f78" y="f79"/>
                    <a:pt x="f71" y="f30"/>
                  </a:cubicBezTo>
                  <a:cubicBezTo>
                    <a:pt x="f80" y="f81"/>
                    <a:pt x="f82" y="f16"/>
                    <a:pt x="f8" y="f9"/>
                  </a:cubicBezTo>
                  <a:close/>
                </a:path>
              </a:pathLst>
            </a:custGeom>
            <a:solidFill>
              <a:srgbClr val="D0976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Freeform 77">
              <a:extLst>
                <a:ext uri="{FF2B5EF4-FFF2-40B4-BE49-F238E27FC236}">
                  <a16:creationId xmlns:a16="http://schemas.microsoft.com/office/drawing/2014/main" id="{A905E6E6-A4C8-7F06-1AD4-CAC1C4E9DBFE}"/>
                </a:ext>
              </a:extLst>
            </p:cNvPr>
            <p:cNvSpPr/>
            <p:nvPr/>
          </p:nvSpPr>
          <p:spPr>
            <a:xfrm>
              <a:off x="3124203" y="3643317"/>
              <a:ext cx="146047" cy="17145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4"/>
                <a:gd name="f7" fmla="val 274"/>
                <a:gd name="f8" fmla="val 112"/>
                <a:gd name="f9" fmla="val 12"/>
                <a:gd name="f10" fmla="val 116"/>
                <a:gd name="f11" fmla="val 17"/>
                <a:gd name="f12" fmla="val 123"/>
                <a:gd name="f13" fmla="val 16"/>
                <a:gd name="f14" fmla="val 128"/>
                <a:gd name="f15" fmla="val 19"/>
                <a:gd name="f16" fmla="val 159"/>
                <a:gd name="f17" fmla="val 40"/>
                <a:gd name="f18" fmla="val 188"/>
                <a:gd name="f19" fmla="val 62"/>
                <a:gd name="f20" fmla="val 206"/>
                <a:gd name="f21" fmla="val 95"/>
                <a:gd name="f22" fmla="val 147"/>
                <a:gd name="f23" fmla="val 231"/>
                <a:gd name="f24" fmla="val 232"/>
                <a:gd name="f25" fmla="val 198"/>
                <a:gd name="f26" fmla="val 153"/>
                <a:gd name="f27" fmla="val 171"/>
                <a:gd name="f28" fmla="val 88"/>
                <a:gd name="f29" fmla="val 83"/>
                <a:gd name="f30" fmla="val 10"/>
                <a:gd name="f31" fmla="val 39"/>
                <a:gd name="f32" fmla="val 76"/>
                <a:gd name="f33" fmla="val 3"/>
                <a:gd name="f34" fmla="+- 0 0 -90"/>
                <a:gd name="f35" fmla="*/ f3 1 234"/>
                <a:gd name="f36" fmla="*/ f4 1 274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234"/>
                <a:gd name="f45" fmla="*/ f41 1 274"/>
                <a:gd name="f46" fmla="*/ 112 f42 1"/>
                <a:gd name="f47" fmla="*/ 12 f41 1"/>
                <a:gd name="f48" fmla="*/ 128 f42 1"/>
                <a:gd name="f49" fmla="*/ 19 f41 1"/>
                <a:gd name="f50" fmla="*/ 206 f42 1"/>
                <a:gd name="f51" fmla="*/ 95 f41 1"/>
                <a:gd name="f52" fmla="*/ 198 f42 1"/>
                <a:gd name="f53" fmla="*/ 274 f41 1"/>
                <a:gd name="f54" fmla="*/ 0 f42 1"/>
                <a:gd name="f55" fmla="*/ 10 f41 1"/>
                <a:gd name="f56" fmla="+- f43 0 f1"/>
                <a:gd name="f57" fmla="*/ f46 1 234"/>
                <a:gd name="f58" fmla="*/ f47 1 274"/>
                <a:gd name="f59" fmla="*/ f48 1 234"/>
                <a:gd name="f60" fmla="*/ f49 1 274"/>
                <a:gd name="f61" fmla="*/ f50 1 234"/>
                <a:gd name="f62" fmla="*/ f51 1 274"/>
                <a:gd name="f63" fmla="*/ f52 1 234"/>
                <a:gd name="f64" fmla="*/ f53 1 274"/>
                <a:gd name="f65" fmla="*/ f54 1 234"/>
                <a:gd name="f66" fmla="*/ f55 1 274"/>
                <a:gd name="f67" fmla="*/ 0 1 f44"/>
                <a:gd name="f68" fmla="*/ f38 1 f44"/>
                <a:gd name="f69" fmla="*/ 0 1 f45"/>
                <a:gd name="f70" fmla="*/ f39 1 f45"/>
                <a:gd name="f71" fmla="*/ f57 1 f44"/>
                <a:gd name="f72" fmla="*/ f58 1 f45"/>
                <a:gd name="f73" fmla="*/ f59 1 f44"/>
                <a:gd name="f74" fmla="*/ f60 1 f45"/>
                <a:gd name="f75" fmla="*/ f61 1 f44"/>
                <a:gd name="f76" fmla="*/ f62 1 f45"/>
                <a:gd name="f77" fmla="*/ f63 1 f44"/>
                <a:gd name="f78" fmla="*/ f64 1 f45"/>
                <a:gd name="f79" fmla="*/ f65 1 f44"/>
                <a:gd name="f80" fmla="*/ f66 1 f45"/>
                <a:gd name="f81" fmla="*/ f67 f35 1"/>
                <a:gd name="f82" fmla="*/ f68 f35 1"/>
                <a:gd name="f83" fmla="*/ f70 f36 1"/>
                <a:gd name="f84" fmla="*/ f69 f36 1"/>
                <a:gd name="f85" fmla="*/ f71 f35 1"/>
                <a:gd name="f86" fmla="*/ f72 f36 1"/>
                <a:gd name="f87" fmla="*/ f73 f35 1"/>
                <a:gd name="f88" fmla="*/ f74 f36 1"/>
                <a:gd name="f89" fmla="*/ f75 f35 1"/>
                <a:gd name="f90" fmla="*/ f76 f36 1"/>
                <a:gd name="f91" fmla="*/ f77 f35 1"/>
                <a:gd name="f92" fmla="*/ f78 f36 1"/>
                <a:gd name="f93" fmla="*/ f79 f35 1"/>
                <a:gd name="f94" fmla="*/ f80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6">
                  <a:pos x="f85" y="f86"/>
                </a:cxn>
                <a:cxn ang="f56">
                  <a:pos x="f87" y="f88"/>
                </a:cxn>
                <a:cxn ang="f56">
                  <a:pos x="f89" y="f90"/>
                </a:cxn>
                <a:cxn ang="f56">
                  <a:pos x="f91" y="f92"/>
                </a:cxn>
                <a:cxn ang="f56">
                  <a:pos x="f93" y="f94"/>
                </a:cxn>
                <a:cxn ang="f56">
                  <a:pos x="f85" y="f86"/>
                </a:cxn>
              </a:cxnLst>
              <a:rect l="f81" t="f84" r="f82" b="f83"/>
              <a:pathLst>
                <a:path w="234" h="274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6" y="f22"/>
                    <a:pt x="f23" y="f24"/>
                    <a:pt x="f25" y="f7"/>
                  </a:cubicBezTo>
                  <a:cubicBezTo>
                    <a:pt x="f26" y="f27"/>
                    <a:pt x="f28" y="f29"/>
                    <a:pt x="f5" y="f30"/>
                  </a:cubicBezTo>
                  <a:cubicBezTo>
                    <a:pt x="f31" y="f5"/>
                    <a:pt x="f32" y="f33"/>
                    <a:pt x="f8" y="f9"/>
                  </a:cubicBezTo>
                  <a:close/>
                </a:path>
              </a:pathLst>
            </a:custGeom>
            <a:solidFill>
              <a:srgbClr val="FFDF93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Freeform 78">
              <a:extLst>
                <a:ext uri="{FF2B5EF4-FFF2-40B4-BE49-F238E27FC236}">
                  <a16:creationId xmlns:a16="http://schemas.microsoft.com/office/drawing/2014/main" id="{36C0366E-5A2B-6EC0-1B9A-232E77213299}"/>
                </a:ext>
              </a:extLst>
            </p:cNvPr>
            <p:cNvSpPr/>
            <p:nvPr/>
          </p:nvSpPr>
          <p:spPr>
            <a:xfrm>
              <a:off x="2940052" y="4719639"/>
              <a:ext cx="161921" cy="1333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7"/>
                <a:gd name="f7" fmla="val 213"/>
                <a:gd name="f8" fmla="val 95"/>
                <a:gd name="f9" fmla="val 44"/>
                <a:gd name="f10" fmla="val 82"/>
                <a:gd name="f11" fmla="val 89"/>
                <a:gd name="f12" fmla="val 76"/>
                <a:gd name="f13" fmla="val 132"/>
                <a:gd name="f14" fmla="val 61"/>
                <a:gd name="f15" fmla="val 175"/>
                <a:gd name="f16" fmla="val 47"/>
                <a:gd name="f17" fmla="val 216"/>
                <a:gd name="f18" fmla="val 30"/>
                <a:gd name="f19" fmla="val 243"/>
                <a:gd name="f20" fmla="val 74"/>
                <a:gd name="f21" fmla="val 138"/>
                <a:gd name="f22" fmla="val 217"/>
                <a:gd name="f23" fmla="val 150"/>
                <a:gd name="f24" fmla="val 159"/>
                <a:gd name="f25" fmla="val 75"/>
                <a:gd name="f26" fmla="val 126"/>
                <a:gd name="f27" fmla="+- 0 0 -90"/>
                <a:gd name="f28" fmla="*/ f3 1 257"/>
                <a:gd name="f29" fmla="*/ f4 1 213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57"/>
                <a:gd name="f38" fmla="*/ f34 1 213"/>
                <a:gd name="f39" fmla="*/ 0 f35 1"/>
                <a:gd name="f40" fmla="*/ 95 f34 1"/>
                <a:gd name="f41" fmla="*/ 132 f35 1"/>
                <a:gd name="f42" fmla="*/ 61 f34 1"/>
                <a:gd name="f43" fmla="*/ 257 f35 1"/>
                <a:gd name="f44" fmla="*/ 0 f34 1"/>
                <a:gd name="f45" fmla="*/ 217 f35 1"/>
                <a:gd name="f46" fmla="*/ 213 f34 1"/>
                <a:gd name="f47" fmla="+- f36 0 f1"/>
                <a:gd name="f48" fmla="*/ f39 1 257"/>
                <a:gd name="f49" fmla="*/ f40 1 213"/>
                <a:gd name="f50" fmla="*/ f41 1 257"/>
                <a:gd name="f51" fmla="*/ f42 1 213"/>
                <a:gd name="f52" fmla="*/ f43 1 257"/>
                <a:gd name="f53" fmla="*/ f44 1 213"/>
                <a:gd name="f54" fmla="*/ f45 1 257"/>
                <a:gd name="f55" fmla="*/ f46 1 213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57" h="21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6" y="f5"/>
                  </a:cubicBezTo>
                  <a:cubicBezTo>
                    <a:pt x="f19" y="f20"/>
                    <a:pt x="f7" y="f21"/>
                    <a:pt x="f22" y="f7"/>
                  </a:cubicBezTo>
                  <a:cubicBezTo>
                    <a:pt x="f23" y="f24"/>
                    <a:pt x="f25" y="f26"/>
                    <a:pt x="f5" y="f8"/>
                  </a:cubicBezTo>
                  <a:close/>
                </a:path>
              </a:pathLst>
            </a:custGeom>
            <a:solidFill>
              <a:srgbClr val="D1986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Freeform 79">
              <a:extLst>
                <a:ext uri="{FF2B5EF4-FFF2-40B4-BE49-F238E27FC236}">
                  <a16:creationId xmlns:a16="http://schemas.microsoft.com/office/drawing/2014/main" id="{CA6376F6-9444-BC62-89AD-1D6BFC7268E8}"/>
                </a:ext>
              </a:extLst>
            </p:cNvPr>
            <p:cNvSpPr/>
            <p:nvPr/>
          </p:nvSpPr>
          <p:spPr>
            <a:xfrm>
              <a:off x="2674940" y="4727576"/>
              <a:ext cx="160340" cy="1190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6"/>
                <a:gd name="f7" fmla="val 190"/>
                <a:gd name="f8" fmla="val 80"/>
                <a:gd name="f9" fmla="val 236"/>
                <a:gd name="f10" fmla="val 88"/>
                <a:gd name="f11" fmla="val 217"/>
                <a:gd name="f12" fmla="val 96"/>
                <a:gd name="f13" fmla="val 198"/>
                <a:gd name="f14" fmla="val 104"/>
                <a:gd name="f15" fmla="val 148"/>
                <a:gd name="f16" fmla="val 123"/>
                <a:gd name="f17" fmla="val 102"/>
                <a:gd name="f18" fmla="val 149"/>
                <a:gd name="f19" fmla="val 58"/>
                <a:gd name="f20" fmla="val 179"/>
                <a:gd name="f21" fmla="val 53"/>
                <a:gd name="f22" fmla="val 182"/>
                <a:gd name="f23" fmla="val 48"/>
                <a:gd name="f24" fmla="val 41"/>
                <a:gd name="f25" fmla="val 186"/>
                <a:gd name="f26" fmla="val 34"/>
                <a:gd name="f27" fmla="val 183"/>
                <a:gd name="f28" fmla="val 38"/>
                <a:gd name="f29" fmla="val 174"/>
                <a:gd name="f30" fmla="val 37"/>
                <a:gd name="f31" fmla="val 168"/>
                <a:gd name="f32" fmla="val 36"/>
                <a:gd name="f33" fmla="val 117"/>
                <a:gd name="f34" fmla="val 23"/>
                <a:gd name="f35" fmla="val 68"/>
                <a:gd name="f36" fmla="val 7"/>
                <a:gd name="f37" fmla="val 21"/>
                <a:gd name="f38" fmla="val 5"/>
                <a:gd name="f39" fmla="val 16"/>
                <a:gd name="f40" fmla="val 4"/>
                <a:gd name="f41" fmla="val 11"/>
                <a:gd name="f42" fmla="val 82"/>
                <a:gd name="f43" fmla="val 47"/>
                <a:gd name="f44" fmla="val 64"/>
                <a:gd name="f45" fmla="val 255"/>
                <a:gd name="f46" fmla="val 74"/>
                <a:gd name="f47" fmla="val 76"/>
                <a:gd name="f48" fmla="val 78"/>
                <a:gd name="f49" fmla="+- 0 0 -90"/>
                <a:gd name="f50" fmla="*/ f3 1 256"/>
                <a:gd name="f51" fmla="*/ f4 1 190"/>
                <a:gd name="f52" fmla="val f5"/>
                <a:gd name="f53" fmla="val f6"/>
                <a:gd name="f54" fmla="val f7"/>
                <a:gd name="f55" fmla="*/ f49 f0 1"/>
                <a:gd name="f56" fmla="+- f54 0 f52"/>
                <a:gd name="f57" fmla="+- f53 0 f52"/>
                <a:gd name="f58" fmla="*/ f55 1 f2"/>
                <a:gd name="f59" fmla="*/ f57 1 256"/>
                <a:gd name="f60" fmla="*/ f56 1 190"/>
                <a:gd name="f61" fmla="*/ 256 f57 1"/>
                <a:gd name="f62" fmla="*/ 80 f56 1"/>
                <a:gd name="f63" fmla="*/ 198 f57 1"/>
                <a:gd name="f64" fmla="*/ 104 f56 1"/>
                <a:gd name="f65" fmla="*/ 58 f57 1"/>
                <a:gd name="f66" fmla="*/ 179 f56 1"/>
                <a:gd name="f67" fmla="*/ 41 f57 1"/>
                <a:gd name="f68" fmla="*/ 186 f56 1"/>
                <a:gd name="f69" fmla="*/ 37 f57 1"/>
                <a:gd name="f70" fmla="*/ 168 f56 1"/>
                <a:gd name="f71" fmla="*/ 7 f57 1"/>
                <a:gd name="f72" fmla="*/ 21 f56 1"/>
                <a:gd name="f73" fmla="*/ 0 f57 1"/>
                <a:gd name="f74" fmla="*/ 0 f56 1"/>
                <a:gd name="f75" fmla="*/ 255 f57 1"/>
                <a:gd name="f76" fmla="*/ 74 f56 1"/>
                <a:gd name="f77" fmla="+- f58 0 f1"/>
                <a:gd name="f78" fmla="*/ f61 1 256"/>
                <a:gd name="f79" fmla="*/ f62 1 190"/>
                <a:gd name="f80" fmla="*/ f63 1 256"/>
                <a:gd name="f81" fmla="*/ f64 1 190"/>
                <a:gd name="f82" fmla="*/ f65 1 256"/>
                <a:gd name="f83" fmla="*/ f66 1 190"/>
                <a:gd name="f84" fmla="*/ f67 1 256"/>
                <a:gd name="f85" fmla="*/ f68 1 190"/>
                <a:gd name="f86" fmla="*/ f69 1 256"/>
                <a:gd name="f87" fmla="*/ f70 1 190"/>
                <a:gd name="f88" fmla="*/ f71 1 256"/>
                <a:gd name="f89" fmla="*/ f72 1 190"/>
                <a:gd name="f90" fmla="*/ f73 1 256"/>
                <a:gd name="f91" fmla="*/ f74 1 190"/>
                <a:gd name="f92" fmla="*/ f75 1 256"/>
                <a:gd name="f93" fmla="*/ f76 1 190"/>
                <a:gd name="f94" fmla="*/ 0 1 f59"/>
                <a:gd name="f95" fmla="*/ f53 1 f59"/>
                <a:gd name="f96" fmla="*/ 0 1 f60"/>
                <a:gd name="f97" fmla="*/ f54 1 f60"/>
                <a:gd name="f98" fmla="*/ f78 1 f59"/>
                <a:gd name="f99" fmla="*/ f79 1 f60"/>
                <a:gd name="f100" fmla="*/ f80 1 f59"/>
                <a:gd name="f101" fmla="*/ f81 1 f60"/>
                <a:gd name="f102" fmla="*/ f82 1 f59"/>
                <a:gd name="f103" fmla="*/ f83 1 f60"/>
                <a:gd name="f104" fmla="*/ f84 1 f59"/>
                <a:gd name="f105" fmla="*/ f85 1 f60"/>
                <a:gd name="f106" fmla="*/ f86 1 f59"/>
                <a:gd name="f107" fmla="*/ f87 1 f60"/>
                <a:gd name="f108" fmla="*/ f88 1 f59"/>
                <a:gd name="f109" fmla="*/ f89 1 f60"/>
                <a:gd name="f110" fmla="*/ f90 1 f59"/>
                <a:gd name="f111" fmla="*/ f91 1 f60"/>
                <a:gd name="f112" fmla="*/ f92 1 f59"/>
                <a:gd name="f113" fmla="*/ f93 1 f60"/>
                <a:gd name="f114" fmla="*/ f94 f50 1"/>
                <a:gd name="f115" fmla="*/ f95 f50 1"/>
                <a:gd name="f116" fmla="*/ f97 f51 1"/>
                <a:gd name="f117" fmla="*/ f96 f51 1"/>
                <a:gd name="f118" fmla="*/ f98 f50 1"/>
                <a:gd name="f119" fmla="*/ f99 f51 1"/>
                <a:gd name="f120" fmla="*/ f100 f50 1"/>
                <a:gd name="f121" fmla="*/ f101 f51 1"/>
                <a:gd name="f122" fmla="*/ f102 f50 1"/>
                <a:gd name="f123" fmla="*/ f103 f51 1"/>
                <a:gd name="f124" fmla="*/ f104 f50 1"/>
                <a:gd name="f125" fmla="*/ f105 f51 1"/>
                <a:gd name="f126" fmla="*/ f106 f50 1"/>
                <a:gd name="f127" fmla="*/ f107 f51 1"/>
                <a:gd name="f128" fmla="*/ f108 f50 1"/>
                <a:gd name="f129" fmla="*/ f109 f51 1"/>
                <a:gd name="f130" fmla="*/ f110 f50 1"/>
                <a:gd name="f131" fmla="*/ f111 f51 1"/>
                <a:gd name="f132" fmla="*/ f112 f50 1"/>
                <a:gd name="f133" fmla="*/ f113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7">
                  <a:pos x="f118" y="f119"/>
                </a:cxn>
                <a:cxn ang="f77">
                  <a:pos x="f120" y="f121"/>
                </a:cxn>
                <a:cxn ang="f77">
                  <a:pos x="f122" y="f123"/>
                </a:cxn>
                <a:cxn ang="f77">
                  <a:pos x="f124" y="f125"/>
                </a:cxn>
                <a:cxn ang="f77">
                  <a:pos x="f126" y="f127"/>
                </a:cxn>
                <a:cxn ang="f77">
                  <a:pos x="f128" y="f129"/>
                </a:cxn>
                <a:cxn ang="f77">
                  <a:pos x="f130" y="f131"/>
                </a:cxn>
                <a:cxn ang="f77">
                  <a:pos x="f132" y="f133"/>
                </a:cxn>
                <a:cxn ang="f77">
                  <a:pos x="f118" y="f119"/>
                </a:cxn>
              </a:cxnLst>
              <a:rect l="f114" t="f117" r="f115" b="f116"/>
              <a:pathLst>
                <a:path w="256" h="190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7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5" y="f5"/>
                  </a:cubicBezTo>
                  <a:cubicBezTo>
                    <a:pt x="f42" y="f43"/>
                    <a:pt x="f31" y="f44"/>
                    <a:pt x="f45" y="f46"/>
                  </a:cubicBezTo>
                  <a:cubicBezTo>
                    <a:pt x="f45" y="f47"/>
                    <a:pt x="f6" y="f48"/>
                    <a:pt x="f6" y="f8"/>
                  </a:cubicBezTo>
                  <a:close/>
                </a:path>
              </a:pathLst>
            </a:custGeom>
            <a:solidFill>
              <a:srgbClr val="D19863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Freeform 80">
              <a:extLst>
                <a:ext uri="{FF2B5EF4-FFF2-40B4-BE49-F238E27FC236}">
                  <a16:creationId xmlns:a16="http://schemas.microsoft.com/office/drawing/2014/main" id="{32BD226D-0563-23C3-E376-5A10A38DA639}"/>
                </a:ext>
              </a:extLst>
            </p:cNvPr>
            <p:cNvSpPr/>
            <p:nvPr/>
          </p:nvSpPr>
          <p:spPr>
            <a:xfrm>
              <a:off x="2511427" y="3648071"/>
              <a:ext cx="133346" cy="1508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4"/>
                <a:gd name="f7" fmla="val 241"/>
                <a:gd name="f8" fmla="val 103"/>
                <a:gd name="f9" fmla="val 19"/>
                <a:gd name="f10" fmla="val 107"/>
                <a:gd name="f11" fmla="val 17"/>
                <a:gd name="f12" fmla="val 111"/>
                <a:gd name="f13" fmla="val 15"/>
                <a:gd name="f14" fmla="val 115"/>
                <a:gd name="f15" fmla="val 13"/>
                <a:gd name="f16" fmla="val 146"/>
                <a:gd name="f17" fmla="val 3"/>
                <a:gd name="f18" fmla="val 178"/>
                <a:gd name="f19" fmla="val 5"/>
                <a:gd name="f20" fmla="val 135"/>
                <a:gd name="f21" fmla="val 73"/>
                <a:gd name="f22" fmla="val 70"/>
                <a:gd name="f23" fmla="val 148"/>
                <a:gd name="f24" fmla="val 27"/>
                <a:gd name="f25" fmla="val 191"/>
                <a:gd name="f26" fmla="val 9"/>
                <a:gd name="f27" fmla="val 110"/>
                <a:gd name="f28" fmla="val 48"/>
                <a:gd name="f29" fmla="val 64"/>
                <a:gd name="f30" fmla="val 46"/>
                <a:gd name="f31" fmla="val 84"/>
                <a:gd name="f32" fmla="val 32"/>
                <a:gd name="f33" fmla="+- 0 0 -90"/>
                <a:gd name="f34" fmla="*/ f3 1 214"/>
                <a:gd name="f35" fmla="*/ f4 1 241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214"/>
                <a:gd name="f44" fmla="*/ f40 1 241"/>
                <a:gd name="f45" fmla="*/ 103 f41 1"/>
                <a:gd name="f46" fmla="*/ 19 f40 1"/>
                <a:gd name="f47" fmla="*/ 115 f41 1"/>
                <a:gd name="f48" fmla="*/ 13 f40 1"/>
                <a:gd name="f49" fmla="*/ 214 f41 1"/>
                <a:gd name="f50" fmla="*/ 5 f40 1"/>
                <a:gd name="f51" fmla="*/ 27 f41 1"/>
                <a:gd name="f52" fmla="*/ 241 f40 1"/>
                <a:gd name="f53" fmla="*/ 48 f41 1"/>
                <a:gd name="f54" fmla="*/ 64 f40 1"/>
                <a:gd name="f55" fmla="+- f42 0 f1"/>
                <a:gd name="f56" fmla="*/ f45 1 214"/>
                <a:gd name="f57" fmla="*/ f46 1 241"/>
                <a:gd name="f58" fmla="*/ f47 1 214"/>
                <a:gd name="f59" fmla="*/ f48 1 241"/>
                <a:gd name="f60" fmla="*/ f49 1 214"/>
                <a:gd name="f61" fmla="*/ f50 1 241"/>
                <a:gd name="f62" fmla="*/ f51 1 214"/>
                <a:gd name="f63" fmla="*/ f52 1 241"/>
                <a:gd name="f64" fmla="*/ f53 1 214"/>
                <a:gd name="f65" fmla="*/ f54 1 241"/>
                <a:gd name="f66" fmla="*/ 0 1 f43"/>
                <a:gd name="f67" fmla="*/ f37 1 f43"/>
                <a:gd name="f68" fmla="*/ 0 1 f44"/>
                <a:gd name="f69" fmla="*/ f38 1 f44"/>
                <a:gd name="f70" fmla="*/ f56 1 f43"/>
                <a:gd name="f71" fmla="*/ f57 1 f44"/>
                <a:gd name="f72" fmla="*/ f58 1 f43"/>
                <a:gd name="f73" fmla="*/ f59 1 f44"/>
                <a:gd name="f74" fmla="*/ f60 1 f43"/>
                <a:gd name="f75" fmla="*/ f61 1 f44"/>
                <a:gd name="f76" fmla="*/ f62 1 f43"/>
                <a:gd name="f77" fmla="*/ f63 1 f44"/>
                <a:gd name="f78" fmla="*/ f64 1 f43"/>
                <a:gd name="f79" fmla="*/ f65 1 f44"/>
                <a:gd name="f80" fmla="*/ f66 f34 1"/>
                <a:gd name="f81" fmla="*/ f67 f34 1"/>
                <a:gd name="f82" fmla="*/ f69 f35 1"/>
                <a:gd name="f83" fmla="*/ f68 f35 1"/>
                <a:gd name="f84" fmla="*/ f70 f34 1"/>
                <a:gd name="f85" fmla="*/ f71 f35 1"/>
                <a:gd name="f86" fmla="*/ f72 f34 1"/>
                <a:gd name="f87" fmla="*/ f73 f35 1"/>
                <a:gd name="f88" fmla="*/ f74 f34 1"/>
                <a:gd name="f89" fmla="*/ f75 f35 1"/>
                <a:gd name="f90" fmla="*/ f76 f34 1"/>
                <a:gd name="f91" fmla="*/ f77 f35 1"/>
                <a:gd name="f92" fmla="*/ f78 f34 1"/>
                <a:gd name="f93" fmla="*/ f79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84" y="f85"/>
                </a:cxn>
                <a:cxn ang="f55">
                  <a:pos x="f86" y="f87"/>
                </a:cxn>
                <a:cxn ang="f55">
                  <a:pos x="f88" y="f89"/>
                </a:cxn>
                <a:cxn ang="f55">
                  <a:pos x="f90" y="f91"/>
                </a:cxn>
                <a:cxn ang="f55">
                  <a:pos x="f92" y="f93"/>
                </a:cxn>
                <a:cxn ang="f55">
                  <a:pos x="f84" y="f85"/>
                </a:cxn>
              </a:cxnLst>
              <a:rect l="f80" t="f83" r="f81" b="f82"/>
              <a:pathLst>
                <a:path w="214" h="241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5"/>
                    <a:pt x="f6" y="f19"/>
                  </a:cubicBezTo>
                  <a:cubicBezTo>
                    <a:pt x="f20" y="f21"/>
                    <a:pt x="f22" y="f23"/>
                    <a:pt x="f24" y="f7"/>
                  </a:cubicBezTo>
                  <a:cubicBezTo>
                    <a:pt x="f5" y="f25"/>
                    <a:pt x="f26" y="f27"/>
                    <a:pt x="f28" y="f29"/>
                  </a:cubicBezTo>
                  <a:cubicBezTo>
                    <a:pt x="f29" y="f30"/>
                    <a:pt x="f31" y="f32"/>
                    <a:pt x="f8" y="f9"/>
                  </a:cubicBezTo>
                  <a:close/>
                </a:path>
              </a:pathLst>
            </a:custGeom>
            <a:solidFill>
              <a:srgbClr val="FEDF93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Freeform 81">
              <a:extLst>
                <a:ext uri="{FF2B5EF4-FFF2-40B4-BE49-F238E27FC236}">
                  <a16:creationId xmlns:a16="http://schemas.microsoft.com/office/drawing/2014/main" id="{3B768AAC-F86C-9107-086E-187D84472B60}"/>
                </a:ext>
              </a:extLst>
            </p:cNvPr>
            <p:cNvSpPr/>
            <p:nvPr/>
          </p:nvSpPr>
          <p:spPr>
            <a:xfrm>
              <a:off x="2557467" y="4216398"/>
              <a:ext cx="109535" cy="21749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5"/>
                <a:gd name="f7" fmla="val 347"/>
                <a:gd name="f8" fmla="val 24"/>
                <a:gd name="f9" fmla="val 346"/>
                <a:gd name="f10" fmla="val 16"/>
                <a:gd name="f11" fmla="val 8"/>
                <a:gd name="f12" fmla="val 345"/>
                <a:gd name="f13" fmla="val 341"/>
                <a:gd name="f14" fmla="val 7"/>
                <a:gd name="f15" fmla="val 336"/>
                <a:gd name="f16" fmla="val 5"/>
                <a:gd name="f17" fmla="val 321"/>
                <a:gd name="f18" fmla="val 21"/>
                <a:gd name="f19" fmla="val 325"/>
                <a:gd name="f20" fmla="val 9"/>
                <a:gd name="f21" fmla="val 322"/>
                <a:gd name="f22" fmla="val 315"/>
                <a:gd name="f23" fmla="val 305"/>
                <a:gd name="f24" fmla="val 10"/>
                <a:gd name="f25" fmla="val 291"/>
                <a:gd name="f26" fmla="val 20"/>
                <a:gd name="f27" fmla="val 296"/>
                <a:gd name="f28" fmla="val 28"/>
                <a:gd name="f29" fmla="val 294"/>
                <a:gd name="f30" fmla="val 287"/>
                <a:gd name="f31" fmla="val 13"/>
                <a:gd name="f32" fmla="val 11"/>
                <a:gd name="f33" fmla="val 284"/>
                <a:gd name="f34" fmla="val 22"/>
                <a:gd name="f35" fmla="val 280"/>
                <a:gd name="f36" fmla="val 31"/>
                <a:gd name="f37" fmla="val 289"/>
                <a:gd name="f38" fmla="val 43"/>
                <a:gd name="f39" fmla="val 39"/>
                <a:gd name="f40" fmla="val 33"/>
                <a:gd name="f41" fmla="val 281"/>
                <a:gd name="f42" fmla="val 279"/>
                <a:gd name="f43" fmla="val 23"/>
                <a:gd name="f44" fmla="val 277"/>
                <a:gd name="f45" fmla="val 278"/>
                <a:gd name="f46" fmla="val 272"/>
                <a:gd name="f47" fmla="val 268"/>
                <a:gd name="f48" fmla="val 36"/>
                <a:gd name="f49" fmla="val 270"/>
                <a:gd name="f50" fmla="val 26"/>
                <a:gd name="f51" fmla="val 267"/>
                <a:gd name="f52" fmla="val 265"/>
                <a:gd name="f53" fmla="val 260"/>
                <a:gd name="f54" fmla="val 29"/>
                <a:gd name="f55" fmla="val 264"/>
                <a:gd name="f56" fmla="val 32"/>
                <a:gd name="f57" fmla="val 261"/>
                <a:gd name="f58" fmla="val 19"/>
                <a:gd name="f59" fmla="val 251"/>
                <a:gd name="f60" fmla="val 229"/>
                <a:gd name="f61" fmla="val 215"/>
                <a:gd name="f62" fmla="val 46"/>
                <a:gd name="f63" fmla="val 209"/>
                <a:gd name="f64" fmla="val 47"/>
                <a:gd name="f65" fmla="val 205"/>
                <a:gd name="f66" fmla="val 197"/>
                <a:gd name="f67" fmla="val 42"/>
                <a:gd name="f68" fmla="val 172"/>
                <a:gd name="f69" fmla="val 49"/>
                <a:gd name="f70" fmla="val 166"/>
                <a:gd name="f71" fmla="val 76"/>
                <a:gd name="f72" fmla="val 169"/>
                <a:gd name="f73" fmla="val 74"/>
                <a:gd name="f74" fmla="val 161"/>
                <a:gd name="f75" fmla="val 66"/>
                <a:gd name="f76" fmla="val 164"/>
                <a:gd name="f77" fmla="val 61"/>
                <a:gd name="f78" fmla="val 162"/>
                <a:gd name="f79" fmla="val 54"/>
                <a:gd name="f80" fmla="val 155"/>
                <a:gd name="f81" fmla="val 88"/>
                <a:gd name="f82" fmla="val 163"/>
                <a:gd name="f83" fmla="val 65"/>
                <a:gd name="f84" fmla="val 150"/>
                <a:gd name="f85" fmla="val 67"/>
                <a:gd name="f86" fmla="val 146"/>
                <a:gd name="f87" fmla="val 69"/>
                <a:gd name="f88" fmla="val 141"/>
                <a:gd name="f89" fmla="val 73"/>
                <a:gd name="f90" fmla="val 139"/>
                <a:gd name="f91" fmla="val 77"/>
                <a:gd name="f92" fmla="val 137"/>
                <a:gd name="f93" fmla="val 83"/>
                <a:gd name="f94" fmla="val 138"/>
                <a:gd name="f95" fmla="val 91"/>
                <a:gd name="f96" fmla="val 129"/>
                <a:gd name="f97" fmla="val 117"/>
                <a:gd name="f98" fmla="val 100"/>
                <a:gd name="f99" fmla="val 94"/>
                <a:gd name="f100" fmla="val 101"/>
                <a:gd name="f101" fmla="val 78"/>
                <a:gd name="f102" fmla="val 116"/>
                <a:gd name="f103" fmla="val 108"/>
                <a:gd name="f104" fmla="val 110"/>
                <a:gd name="f105" fmla="val 115"/>
                <a:gd name="f106" fmla="val 126"/>
                <a:gd name="f107" fmla="val 144"/>
                <a:gd name="f108" fmla="val 51"/>
                <a:gd name="f109" fmla="val 125"/>
                <a:gd name="f110" fmla="val 40"/>
                <a:gd name="f111" fmla="val 145"/>
                <a:gd name="f112" fmla="val 30"/>
                <a:gd name="f113" fmla="val 153"/>
                <a:gd name="f114" fmla="val 25"/>
                <a:gd name="f115" fmla="val 160"/>
                <a:gd name="f116" fmla="val 149"/>
                <a:gd name="f117" fmla="val 154"/>
                <a:gd name="f118" fmla="val 15"/>
                <a:gd name="f119" fmla="val 159"/>
                <a:gd name="f120" fmla="val 157"/>
                <a:gd name="f121" fmla="val 167"/>
                <a:gd name="f122" fmla="val 174"/>
                <a:gd name="f123" fmla="val 171"/>
                <a:gd name="f124" fmla="val 34"/>
                <a:gd name="f125" fmla="val 59"/>
                <a:gd name="f126" fmla="val 80"/>
                <a:gd name="f127" fmla="val 133"/>
                <a:gd name="f128" fmla="val 102"/>
                <a:gd name="f129" fmla="val 134"/>
                <a:gd name="f130" fmla="val 103"/>
                <a:gd name="f131" fmla="val 87"/>
                <a:gd name="f132" fmla="val 201"/>
                <a:gd name="f133" fmla="val 82"/>
                <a:gd name="f134" fmla="val 211"/>
                <a:gd name="f135" fmla="val 225"/>
                <a:gd name="f136" fmla="val 227"/>
                <a:gd name="f137" fmla="val 228"/>
                <a:gd name="f138" fmla="val 230"/>
                <a:gd name="f139" fmla="val 68"/>
                <a:gd name="f140" fmla="val 231"/>
                <a:gd name="f141" fmla="val 75"/>
                <a:gd name="f142" fmla="val 236"/>
                <a:gd name="f143" fmla="val 246"/>
                <a:gd name="f144" fmla="val 70"/>
                <a:gd name="f145" fmla="val 248"/>
                <a:gd name="f146" fmla="val 56"/>
                <a:gd name="f147" fmla="val 259"/>
                <a:gd name="f148" fmla="val 60"/>
                <a:gd name="f149" fmla="val 276"/>
                <a:gd name="f150" fmla="val 50"/>
                <a:gd name="f151" fmla="val 41"/>
                <a:gd name="f152" fmla="val 319"/>
                <a:gd name="f153" fmla="val 340"/>
                <a:gd name="f154" fmla="+- 0 0 -90"/>
                <a:gd name="f155" fmla="*/ f3 1 175"/>
                <a:gd name="f156" fmla="*/ f4 1 347"/>
                <a:gd name="f157" fmla="val f5"/>
                <a:gd name="f158" fmla="val f6"/>
                <a:gd name="f159" fmla="val f7"/>
                <a:gd name="f160" fmla="*/ f154 f0 1"/>
                <a:gd name="f161" fmla="+- f159 0 f157"/>
                <a:gd name="f162" fmla="+- f158 0 f157"/>
                <a:gd name="f163" fmla="*/ f160 1 f2"/>
                <a:gd name="f164" fmla="*/ f162 1 175"/>
                <a:gd name="f165" fmla="*/ f161 1 347"/>
                <a:gd name="f166" fmla="*/ 24 f162 1"/>
                <a:gd name="f167" fmla="*/ 346 f161 1"/>
                <a:gd name="f168" fmla="*/ 0 f162 1"/>
                <a:gd name="f169" fmla="*/ 341 f161 1"/>
                <a:gd name="f170" fmla="*/ 21 f162 1"/>
                <a:gd name="f171" fmla="*/ 325 f161 1"/>
                <a:gd name="f172" fmla="*/ 9 f162 1"/>
                <a:gd name="f173" fmla="*/ 305 f161 1"/>
                <a:gd name="f174" fmla="*/ 28 f162 1"/>
                <a:gd name="f175" fmla="*/ 294 f161 1"/>
                <a:gd name="f176" fmla="*/ 11 f162 1"/>
                <a:gd name="f177" fmla="*/ 284 f161 1"/>
                <a:gd name="f178" fmla="*/ 43 f162 1"/>
                <a:gd name="f179" fmla="*/ 287 f161 1"/>
                <a:gd name="f180" fmla="*/ 279 f161 1"/>
                <a:gd name="f181" fmla="*/ 272 f161 1"/>
                <a:gd name="f182" fmla="*/ 36 f162 1"/>
                <a:gd name="f183" fmla="*/ 20 f162 1"/>
                <a:gd name="f184" fmla="*/ 265 f161 1"/>
                <a:gd name="f185" fmla="*/ 32 f162 1"/>
                <a:gd name="f186" fmla="*/ 261 f161 1"/>
                <a:gd name="f187" fmla="*/ 39 f162 1"/>
                <a:gd name="f188" fmla="*/ 215 f161 1"/>
                <a:gd name="f189" fmla="*/ 46 f162 1"/>
                <a:gd name="f190" fmla="*/ 197 f161 1"/>
                <a:gd name="f191" fmla="*/ 76 f162 1"/>
                <a:gd name="f192" fmla="*/ 169 f161 1"/>
                <a:gd name="f193" fmla="*/ 61 f162 1"/>
                <a:gd name="f194" fmla="*/ 162 f161 1"/>
                <a:gd name="f195" fmla="*/ 65 f162 1"/>
                <a:gd name="f196" fmla="*/ 150 f161 1"/>
                <a:gd name="f197" fmla="*/ 73 f162 1"/>
                <a:gd name="f198" fmla="*/ 139 f161 1"/>
                <a:gd name="f199" fmla="*/ 91 f162 1"/>
                <a:gd name="f200" fmla="*/ 138 f161 1"/>
                <a:gd name="f201" fmla="*/ 100 f161 1"/>
                <a:gd name="f202" fmla="*/ 116 f162 1"/>
                <a:gd name="f203" fmla="*/ 77 f161 1"/>
                <a:gd name="f204" fmla="*/ 110 f162 1"/>
                <a:gd name="f205" fmla="*/ 66 f161 1"/>
                <a:gd name="f206" fmla="*/ 144 f162 1"/>
                <a:gd name="f207" fmla="*/ 51 f161 1"/>
                <a:gd name="f208" fmla="*/ 137 f162 1"/>
                <a:gd name="f209" fmla="*/ 20 f161 1"/>
                <a:gd name="f210" fmla="*/ 160 f162 1"/>
                <a:gd name="f211" fmla="*/ 21 f161 1"/>
                <a:gd name="f212" fmla="*/ 154 f162 1"/>
                <a:gd name="f213" fmla="*/ 15 f161 1"/>
                <a:gd name="f214" fmla="*/ 167 f162 1"/>
                <a:gd name="f215" fmla="*/ 0 f161 1"/>
                <a:gd name="f216" fmla="*/ 172 f162 1"/>
                <a:gd name="f217" fmla="*/ 11 f161 1"/>
                <a:gd name="f218" fmla="*/ 153 f162 1"/>
                <a:gd name="f219" fmla="*/ 34 f161 1"/>
                <a:gd name="f220" fmla="*/ 133 f162 1"/>
                <a:gd name="f221" fmla="*/ 102 f161 1"/>
                <a:gd name="f222" fmla="*/ 87 f162 1"/>
                <a:gd name="f223" fmla="*/ 201 f161 1"/>
                <a:gd name="f224" fmla="*/ 67 f162 1"/>
                <a:gd name="f225" fmla="*/ 227 f161 1"/>
                <a:gd name="f226" fmla="*/ 68 f162 1"/>
                <a:gd name="f227" fmla="*/ 231 f161 1"/>
                <a:gd name="f228" fmla="*/ 70 f162 1"/>
                <a:gd name="f229" fmla="*/ 248 f161 1"/>
                <a:gd name="f230" fmla="*/ 56 f162 1"/>
                <a:gd name="f231" fmla="*/ 289 f161 1"/>
                <a:gd name="f232" fmla="*/ 40 f162 1"/>
                <a:gd name="f233" fmla="*/ 336 f161 1"/>
                <a:gd name="f234" fmla="+- f163 0 f1"/>
                <a:gd name="f235" fmla="*/ f166 1 175"/>
                <a:gd name="f236" fmla="*/ f167 1 347"/>
                <a:gd name="f237" fmla="*/ f168 1 175"/>
                <a:gd name="f238" fmla="*/ f169 1 347"/>
                <a:gd name="f239" fmla="*/ f170 1 175"/>
                <a:gd name="f240" fmla="*/ f171 1 347"/>
                <a:gd name="f241" fmla="*/ f172 1 175"/>
                <a:gd name="f242" fmla="*/ f173 1 347"/>
                <a:gd name="f243" fmla="*/ f174 1 175"/>
                <a:gd name="f244" fmla="*/ f175 1 347"/>
                <a:gd name="f245" fmla="*/ f176 1 175"/>
                <a:gd name="f246" fmla="*/ f177 1 347"/>
                <a:gd name="f247" fmla="*/ f178 1 175"/>
                <a:gd name="f248" fmla="*/ f179 1 347"/>
                <a:gd name="f249" fmla="*/ f180 1 347"/>
                <a:gd name="f250" fmla="*/ f181 1 347"/>
                <a:gd name="f251" fmla="*/ f182 1 175"/>
                <a:gd name="f252" fmla="*/ f183 1 175"/>
                <a:gd name="f253" fmla="*/ f184 1 347"/>
                <a:gd name="f254" fmla="*/ f185 1 175"/>
                <a:gd name="f255" fmla="*/ f186 1 347"/>
                <a:gd name="f256" fmla="*/ f187 1 175"/>
                <a:gd name="f257" fmla="*/ f188 1 347"/>
                <a:gd name="f258" fmla="*/ f189 1 175"/>
                <a:gd name="f259" fmla="*/ f190 1 347"/>
                <a:gd name="f260" fmla="*/ f191 1 175"/>
                <a:gd name="f261" fmla="*/ f192 1 347"/>
                <a:gd name="f262" fmla="*/ f193 1 175"/>
                <a:gd name="f263" fmla="*/ f194 1 347"/>
                <a:gd name="f264" fmla="*/ f195 1 175"/>
                <a:gd name="f265" fmla="*/ f196 1 347"/>
                <a:gd name="f266" fmla="*/ f197 1 175"/>
                <a:gd name="f267" fmla="*/ f198 1 347"/>
                <a:gd name="f268" fmla="*/ f199 1 175"/>
                <a:gd name="f269" fmla="*/ f200 1 347"/>
                <a:gd name="f270" fmla="*/ f201 1 347"/>
                <a:gd name="f271" fmla="*/ f202 1 175"/>
                <a:gd name="f272" fmla="*/ f203 1 347"/>
                <a:gd name="f273" fmla="*/ f204 1 175"/>
                <a:gd name="f274" fmla="*/ f205 1 347"/>
                <a:gd name="f275" fmla="*/ f206 1 175"/>
                <a:gd name="f276" fmla="*/ f207 1 347"/>
                <a:gd name="f277" fmla="*/ f208 1 175"/>
                <a:gd name="f278" fmla="*/ f209 1 347"/>
                <a:gd name="f279" fmla="*/ f210 1 175"/>
                <a:gd name="f280" fmla="*/ f211 1 347"/>
                <a:gd name="f281" fmla="*/ f212 1 175"/>
                <a:gd name="f282" fmla="*/ f213 1 347"/>
                <a:gd name="f283" fmla="*/ f214 1 175"/>
                <a:gd name="f284" fmla="*/ f215 1 347"/>
                <a:gd name="f285" fmla="*/ f216 1 175"/>
                <a:gd name="f286" fmla="*/ f217 1 347"/>
                <a:gd name="f287" fmla="*/ f218 1 175"/>
                <a:gd name="f288" fmla="*/ f219 1 347"/>
                <a:gd name="f289" fmla="*/ f220 1 175"/>
                <a:gd name="f290" fmla="*/ f221 1 347"/>
                <a:gd name="f291" fmla="*/ f222 1 175"/>
                <a:gd name="f292" fmla="*/ f223 1 347"/>
                <a:gd name="f293" fmla="*/ f224 1 175"/>
                <a:gd name="f294" fmla="*/ f225 1 347"/>
                <a:gd name="f295" fmla="*/ f226 1 175"/>
                <a:gd name="f296" fmla="*/ f227 1 347"/>
                <a:gd name="f297" fmla="*/ f228 1 175"/>
                <a:gd name="f298" fmla="*/ f229 1 347"/>
                <a:gd name="f299" fmla="*/ f230 1 175"/>
                <a:gd name="f300" fmla="*/ f231 1 347"/>
                <a:gd name="f301" fmla="*/ f232 1 175"/>
                <a:gd name="f302" fmla="*/ f233 1 347"/>
                <a:gd name="f303" fmla="*/ 0 1 f164"/>
                <a:gd name="f304" fmla="*/ f158 1 f164"/>
                <a:gd name="f305" fmla="*/ 0 1 f165"/>
                <a:gd name="f306" fmla="*/ f159 1 f165"/>
                <a:gd name="f307" fmla="*/ f235 1 f164"/>
                <a:gd name="f308" fmla="*/ f236 1 f165"/>
                <a:gd name="f309" fmla="*/ f237 1 f164"/>
                <a:gd name="f310" fmla="*/ f238 1 f165"/>
                <a:gd name="f311" fmla="*/ f239 1 f164"/>
                <a:gd name="f312" fmla="*/ f240 1 f165"/>
                <a:gd name="f313" fmla="*/ f241 1 f164"/>
                <a:gd name="f314" fmla="*/ f242 1 f165"/>
                <a:gd name="f315" fmla="*/ f243 1 f164"/>
                <a:gd name="f316" fmla="*/ f244 1 f165"/>
                <a:gd name="f317" fmla="*/ f245 1 f164"/>
                <a:gd name="f318" fmla="*/ f246 1 f165"/>
                <a:gd name="f319" fmla="*/ f247 1 f164"/>
                <a:gd name="f320" fmla="*/ f248 1 f165"/>
                <a:gd name="f321" fmla="*/ f249 1 f165"/>
                <a:gd name="f322" fmla="*/ f250 1 f165"/>
                <a:gd name="f323" fmla="*/ f251 1 f164"/>
                <a:gd name="f324" fmla="*/ f252 1 f164"/>
                <a:gd name="f325" fmla="*/ f253 1 f165"/>
                <a:gd name="f326" fmla="*/ f254 1 f164"/>
                <a:gd name="f327" fmla="*/ f255 1 f165"/>
                <a:gd name="f328" fmla="*/ f256 1 f164"/>
                <a:gd name="f329" fmla="*/ f257 1 f165"/>
                <a:gd name="f330" fmla="*/ f258 1 f164"/>
                <a:gd name="f331" fmla="*/ f259 1 f165"/>
                <a:gd name="f332" fmla="*/ f260 1 f164"/>
                <a:gd name="f333" fmla="*/ f261 1 f165"/>
                <a:gd name="f334" fmla="*/ f262 1 f164"/>
                <a:gd name="f335" fmla="*/ f263 1 f165"/>
                <a:gd name="f336" fmla="*/ f264 1 f164"/>
                <a:gd name="f337" fmla="*/ f265 1 f165"/>
                <a:gd name="f338" fmla="*/ f266 1 f164"/>
                <a:gd name="f339" fmla="*/ f267 1 f165"/>
                <a:gd name="f340" fmla="*/ f268 1 f164"/>
                <a:gd name="f341" fmla="*/ f269 1 f165"/>
                <a:gd name="f342" fmla="*/ f270 1 f165"/>
                <a:gd name="f343" fmla="*/ f271 1 f164"/>
                <a:gd name="f344" fmla="*/ f272 1 f165"/>
                <a:gd name="f345" fmla="*/ f273 1 f164"/>
                <a:gd name="f346" fmla="*/ f274 1 f165"/>
                <a:gd name="f347" fmla="*/ f275 1 f164"/>
                <a:gd name="f348" fmla="*/ f276 1 f165"/>
                <a:gd name="f349" fmla="*/ f277 1 f164"/>
                <a:gd name="f350" fmla="*/ f278 1 f165"/>
                <a:gd name="f351" fmla="*/ f279 1 f164"/>
                <a:gd name="f352" fmla="*/ f280 1 f165"/>
                <a:gd name="f353" fmla="*/ f281 1 f164"/>
                <a:gd name="f354" fmla="*/ f282 1 f165"/>
                <a:gd name="f355" fmla="*/ f283 1 f164"/>
                <a:gd name="f356" fmla="*/ f284 1 f165"/>
                <a:gd name="f357" fmla="*/ f285 1 f164"/>
                <a:gd name="f358" fmla="*/ f286 1 f165"/>
                <a:gd name="f359" fmla="*/ f287 1 f164"/>
                <a:gd name="f360" fmla="*/ f288 1 f165"/>
                <a:gd name="f361" fmla="*/ f289 1 f164"/>
                <a:gd name="f362" fmla="*/ f290 1 f165"/>
                <a:gd name="f363" fmla="*/ f291 1 f164"/>
                <a:gd name="f364" fmla="*/ f292 1 f165"/>
                <a:gd name="f365" fmla="*/ f293 1 f164"/>
                <a:gd name="f366" fmla="*/ f294 1 f165"/>
                <a:gd name="f367" fmla="*/ f295 1 f164"/>
                <a:gd name="f368" fmla="*/ f296 1 f165"/>
                <a:gd name="f369" fmla="*/ f297 1 f164"/>
                <a:gd name="f370" fmla="*/ f298 1 f165"/>
                <a:gd name="f371" fmla="*/ f299 1 f164"/>
                <a:gd name="f372" fmla="*/ f300 1 f165"/>
                <a:gd name="f373" fmla="*/ f301 1 f164"/>
                <a:gd name="f374" fmla="*/ f302 1 f165"/>
                <a:gd name="f375" fmla="*/ f303 f155 1"/>
                <a:gd name="f376" fmla="*/ f304 f155 1"/>
                <a:gd name="f377" fmla="*/ f306 f156 1"/>
                <a:gd name="f378" fmla="*/ f305 f156 1"/>
                <a:gd name="f379" fmla="*/ f307 f155 1"/>
                <a:gd name="f380" fmla="*/ f308 f156 1"/>
                <a:gd name="f381" fmla="*/ f309 f155 1"/>
                <a:gd name="f382" fmla="*/ f310 f156 1"/>
                <a:gd name="f383" fmla="*/ f311 f155 1"/>
                <a:gd name="f384" fmla="*/ f312 f156 1"/>
                <a:gd name="f385" fmla="*/ f313 f155 1"/>
                <a:gd name="f386" fmla="*/ f314 f156 1"/>
                <a:gd name="f387" fmla="*/ f315 f155 1"/>
                <a:gd name="f388" fmla="*/ f316 f156 1"/>
                <a:gd name="f389" fmla="*/ f317 f155 1"/>
                <a:gd name="f390" fmla="*/ f318 f156 1"/>
                <a:gd name="f391" fmla="*/ f319 f155 1"/>
                <a:gd name="f392" fmla="*/ f320 f156 1"/>
                <a:gd name="f393" fmla="*/ f321 f156 1"/>
                <a:gd name="f394" fmla="*/ f322 f156 1"/>
                <a:gd name="f395" fmla="*/ f323 f155 1"/>
                <a:gd name="f396" fmla="*/ f324 f155 1"/>
                <a:gd name="f397" fmla="*/ f325 f156 1"/>
                <a:gd name="f398" fmla="*/ f326 f155 1"/>
                <a:gd name="f399" fmla="*/ f327 f156 1"/>
                <a:gd name="f400" fmla="*/ f328 f155 1"/>
                <a:gd name="f401" fmla="*/ f329 f156 1"/>
                <a:gd name="f402" fmla="*/ f330 f155 1"/>
                <a:gd name="f403" fmla="*/ f331 f156 1"/>
                <a:gd name="f404" fmla="*/ f332 f155 1"/>
                <a:gd name="f405" fmla="*/ f333 f156 1"/>
                <a:gd name="f406" fmla="*/ f334 f155 1"/>
                <a:gd name="f407" fmla="*/ f335 f156 1"/>
                <a:gd name="f408" fmla="*/ f336 f155 1"/>
                <a:gd name="f409" fmla="*/ f337 f156 1"/>
                <a:gd name="f410" fmla="*/ f338 f155 1"/>
                <a:gd name="f411" fmla="*/ f339 f156 1"/>
                <a:gd name="f412" fmla="*/ f340 f155 1"/>
                <a:gd name="f413" fmla="*/ f341 f156 1"/>
                <a:gd name="f414" fmla="*/ f342 f156 1"/>
                <a:gd name="f415" fmla="*/ f343 f155 1"/>
                <a:gd name="f416" fmla="*/ f344 f156 1"/>
                <a:gd name="f417" fmla="*/ f345 f155 1"/>
                <a:gd name="f418" fmla="*/ f346 f156 1"/>
                <a:gd name="f419" fmla="*/ f347 f155 1"/>
                <a:gd name="f420" fmla="*/ f348 f156 1"/>
                <a:gd name="f421" fmla="*/ f349 f155 1"/>
                <a:gd name="f422" fmla="*/ f350 f156 1"/>
                <a:gd name="f423" fmla="*/ f351 f155 1"/>
                <a:gd name="f424" fmla="*/ f352 f156 1"/>
                <a:gd name="f425" fmla="*/ f353 f155 1"/>
                <a:gd name="f426" fmla="*/ f354 f156 1"/>
                <a:gd name="f427" fmla="*/ f355 f155 1"/>
                <a:gd name="f428" fmla="*/ f356 f156 1"/>
                <a:gd name="f429" fmla="*/ f357 f155 1"/>
                <a:gd name="f430" fmla="*/ f358 f156 1"/>
                <a:gd name="f431" fmla="*/ f359 f155 1"/>
                <a:gd name="f432" fmla="*/ f360 f156 1"/>
                <a:gd name="f433" fmla="*/ f361 f155 1"/>
                <a:gd name="f434" fmla="*/ f362 f156 1"/>
                <a:gd name="f435" fmla="*/ f363 f155 1"/>
                <a:gd name="f436" fmla="*/ f364 f156 1"/>
                <a:gd name="f437" fmla="*/ f365 f155 1"/>
                <a:gd name="f438" fmla="*/ f366 f156 1"/>
                <a:gd name="f439" fmla="*/ f367 f155 1"/>
                <a:gd name="f440" fmla="*/ f368 f156 1"/>
                <a:gd name="f441" fmla="*/ f369 f155 1"/>
                <a:gd name="f442" fmla="*/ f370 f156 1"/>
                <a:gd name="f443" fmla="*/ f371 f155 1"/>
                <a:gd name="f444" fmla="*/ f372 f156 1"/>
                <a:gd name="f445" fmla="*/ f373 f155 1"/>
                <a:gd name="f446" fmla="*/ f374 f1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4">
                  <a:pos x="f379" y="f380"/>
                </a:cxn>
                <a:cxn ang="f234">
                  <a:pos x="f381" y="f382"/>
                </a:cxn>
                <a:cxn ang="f234">
                  <a:pos x="f383" y="f384"/>
                </a:cxn>
                <a:cxn ang="f234">
                  <a:pos x="f385" y="f386"/>
                </a:cxn>
                <a:cxn ang="f234">
                  <a:pos x="f387" y="f388"/>
                </a:cxn>
                <a:cxn ang="f234">
                  <a:pos x="f389" y="f390"/>
                </a:cxn>
                <a:cxn ang="f234">
                  <a:pos x="f391" y="f392"/>
                </a:cxn>
                <a:cxn ang="f234">
                  <a:pos x="f387" y="f393"/>
                </a:cxn>
                <a:cxn ang="f234">
                  <a:pos x="f389" y="f394"/>
                </a:cxn>
                <a:cxn ang="f234">
                  <a:pos x="f395" y="f394"/>
                </a:cxn>
                <a:cxn ang="f234">
                  <a:pos x="f396" y="f397"/>
                </a:cxn>
                <a:cxn ang="f234">
                  <a:pos x="f398" y="f399"/>
                </a:cxn>
                <a:cxn ang="f234">
                  <a:pos x="f400" y="f401"/>
                </a:cxn>
                <a:cxn ang="f234">
                  <a:pos x="f402" y="f403"/>
                </a:cxn>
                <a:cxn ang="f234">
                  <a:pos x="f404" y="f405"/>
                </a:cxn>
                <a:cxn ang="f234">
                  <a:pos x="f406" y="f407"/>
                </a:cxn>
                <a:cxn ang="f234">
                  <a:pos x="f408" y="f409"/>
                </a:cxn>
                <a:cxn ang="f234">
                  <a:pos x="f410" y="f411"/>
                </a:cxn>
                <a:cxn ang="f234">
                  <a:pos x="f412" y="f413"/>
                </a:cxn>
                <a:cxn ang="f234">
                  <a:pos x="f412" y="f414"/>
                </a:cxn>
                <a:cxn ang="f234">
                  <a:pos x="f415" y="f416"/>
                </a:cxn>
                <a:cxn ang="f234">
                  <a:pos x="f417" y="f418"/>
                </a:cxn>
                <a:cxn ang="f234">
                  <a:pos x="f419" y="f420"/>
                </a:cxn>
                <a:cxn ang="f234">
                  <a:pos x="f421" y="f422"/>
                </a:cxn>
                <a:cxn ang="f234">
                  <a:pos x="f423" y="f424"/>
                </a:cxn>
                <a:cxn ang="f234">
                  <a:pos x="f425" y="f426"/>
                </a:cxn>
                <a:cxn ang="f234">
                  <a:pos x="f427" y="f428"/>
                </a:cxn>
                <a:cxn ang="f234">
                  <a:pos x="f429" y="f430"/>
                </a:cxn>
                <a:cxn ang="f234">
                  <a:pos x="f431" y="f432"/>
                </a:cxn>
                <a:cxn ang="f234">
                  <a:pos x="f429" y="f432"/>
                </a:cxn>
                <a:cxn ang="f234">
                  <a:pos x="f433" y="f434"/>
                </a:cxn>
                <a:cxn ang="f234">
                  <a:pos x="f435" y="f436"/>
                </a:cxn>
                <a:cxn ang="f234">
                  <a:pos x="f437" y="f438"/>
                </a:cxn>
                <a:cxn ang="f234">
                  <a:pos x="f439" y="f440"/>
                </a:cxn>
                <a:cxn ang="f234">
                  <a:pos x="f441" y="f442"/>
                </a:cxn>
                <a:cxn ang="f234">
                  <a:pos x="f443" y="f444"/>
                </a:cxn>
                <a:cxn ang="f234">
                  <a:pos x="f445" y="f446"/>
                </a:cxn>
                <a:cxn ang="f234">
                  <a:pos x="f379" y="f380"/>
                </a:cxn>
              </a:cxnLst>
              <a:rect l="f375" t="f378" r="f376" b="f377"/>
              <a:pathLst>
                <a:path w="175" h="347">
                  <a:moveTo>
                    <a:pt x="f8" y="f9"/>
                  </a:moveTo>
                  <a:cubicBezTo>
                    <a:pt x="f10" y="f7"/>
                    <a:pt x="f11" y="f12"/>
                    <a:pt x="f5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11" y="f22"/>
                    <a:pt x="f20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8" y="f30"/>
                    <a:pt x="f31" y="f29"/>
                    <a:pt x="f32" y="f33"/>
                  </a:cubicBezTo>
                  <a:cubicBezTo>
                    <a:pt x="f34" y="f35"/>
                    <a:pt x="f36" y="f37"/>
                    <a:pt x="f38" y="f30"/>
                  </a:cubicBezTo>
                  <a:cubicBezTo>
                    <a:pt x="f39" y="f35"/>
                    <a:pt x="f40" y="f41"/>
                    <a:pt x="f28" y="f42"/>
                  </a:cubicBezTo>
                  <a:cubicBezTo>
                    <a:pt x="f43" y="f44"/>
                    <a:pt x="f10" y="f45"/>
                    <a:pt x="f32" y="f46"/>
                  </a:cubicBezTo>
                  <a:cubicBezTo>
                    <a:pt x="f26" y="f47"/>
                    <a:pt x="f28" y="f42"/>
                    <a:pt x="f48" y="f46"/>
                  </a:cubicBezTo>
                  <a:cubicBezTo>
                    <a:pt x="f36" y="f49"/>
                    <a:pt x="f50" y="f51"/>
                    <a:pt x="f26" y="f52"/>
                  </a:cubicBezTo>
                  <a:cubicBezTo>
                    <a:pt x="f43" y="f53"/>
                    <a:pt x="f54" y="f55"/>
                    <a:pt x="f56" y="f57"/>
                  </a:cubicBezTo>
                  <a:cubicBezTo>
                    <a:pt x="f58" y="f59"/>
                    <a:pt x="f18" y="f60"/>
                    <a:pt x="f39" y="f61"/>
                  </a:cubicBezTo>
                  <a:cubicBezTo>
                    <a:pt x="f62" y="f63"/>
                    <a:pt x="f64" y="f65"/>
                    <a:pt x="f62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4"/>
                  </a:cubicBezTo>
                  <a:cubicBezTo>
                    <a:pt x="f87" y="f96"/>
                    <a:pt x="f87" y="f97"/>
                    <a:pt x="f95" y="f98"/>
                  </a:cubicBezTo>
                  <a:cubicBezTo>
                    <a:pt x="f98" y="f99"/>
                    <a:pt x="f100" y="f101"/>
                    <a:pt x="f102" y="f91"/>
                  </a:cubicBezTo>
                  <a:cubicBezTo>
                    <a:pt x="f102" y="f91"/>
                    <a:pt x="f103" y="f73"/>
                    <a:pt x="f104" y="f75"/>
                  </a:cubicBezTo>
                  <a:cubicBezTo>
                    <a:pt x="f105" y="f69"/>
                    <a:pt x="f106" y="f64"/>
                    <a:pt x="f107" y="f108"/>
                  </a:cubicBezTo>
                  <a:cubicBezTo>
                    <a:pt x="f109" y="f110"/>
                    <a:pt x="f111" y="f112"/>
                    <a:pt x="f92" y="f26"/>
                  </a:cubicBezTo>
                  <a:cubicBezTo>
                    <a:pt x="f86" y="f26"/>
                    <a:pt x="f113" y="f114"/>
                    <a:pt x="f115" y="f18"/>
                  </a:cubicBezTo>
                  <a:cubicBezTo>
                    <a:pt x="f74" y="f10"/>
                    <a:pt x="f116" y="f58"/>
                    <a:pt x="f117" y="f118"/>
                  </a:cubicBezTo>
                  <a:cubicBezTo>
                    <a:pt x="f119" y="f32"/>
                    <a:pt x="f120" y="f5"/>
                    <a:pt x="f121" y="f5"/>
                  </a:cubicBezTo>
                  <a:cubicBezTo>
                    <a:pt x="f122" y="f5"/>
                    <a:pt x="f123" y="f14"/>
                    <a:pt x="f68" y="f32"/>
                  </a:cubicBezTo>
                  <a:cubicBezTo>
                    <a:pt x="f6" y="f50"/>
                    <a:pt x="f70" y="f36"/>
                    <a:pt x="f113" y="f124"/>
                  </a:cubicBezTo>
                  <a:cubicBezTo>
                    <a:pt x="f119" y="f124"/>
                    <a:pt x="f70" y="f124"/>
                    <a:pt x="f68" y="f124"/>
                  </a:cubicBezTo>
                  <a:cubicBezTo>
                    <a:pt x="f82" y="f125"/>
                    <a:pt x="f86" y="f126"/>
                    <a:pt x="f127" y="f128"/>
                  </a:cubicBezTo>
                  <a:cubicBezTo>
                    <a:pt x="f105" y="f129"/>
                    <a:pt x="f130" y="f72"/>
                    <a:pt x="f131" y="f132"/>
                  </a:cubicBezTo>
                  <a:cubicBezTo>
                    <a:pt x="f133" y="f134"/>
                    <a:pt x="f93" y="f135"/>
                    <a:pt x="f85" y="f136"/>
                  </a:cubicBezTo>
                  <a:cubicBezTo>
                    <a:pt x="f77" y="f137"/>
                    <a:pt x="f85" y="f138"/>
                    <a:pt x="f139" y="f140"/>
                  </a:cubicBezTo>
                  <a:cubicBezTo>
                    <a:pt x="f141" y="f142"/>
                    <a:pt x="f73" y="f143"/>
                    <a:pt x="f144" y="f145"/>
                  </a:cubicBezTo>
                  <a:cubicBezTo>
                    <a:pt x="f146" y="f147"/>
                    <a:pt x="f148" y="f149"/>
                    <a:pt x="f146" y="f37"/>
                  </a:cubicBezTo>
                  <a:cubicBezTo>
                    <a:pt x="f150" y="f23"/>
                    <a:pt x="f151" y="f152"/>
                    <a:pt x="f110" y="f15"/>
                  </a:cubicBezTo>
                  <a:cubicBezTo>
                    <a:pt x="f39" y="f9"/>
                    <a:pt x="f28" y="f153"/>
                    <a:pt x="f8" y="f9"/>
                  </a:cubicBezTo>
                  <a:close/>
                </a:path>
              </a:pathLst>
            </a:custGeom>
            <a:solidFill>
              <a:srgbClr val="C2874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Freeform 82">
              <a:extLst>
                <a:ext uri="{FF2B5EF4-FFF2-40B4-BE49-F238E27FC236}">
                  <a16:creationId xmlns:a16="http://schemas.microsoft.com/office/drawing/2014/main" id="{F181D49B-10B2-C696-A3BE-A535C1081B39}"/>
                </a:ext>
              </a:extLst>
            </p:cNvPr>
            <p:cNvSpPr/>
            <p:nvPr/>
          </p:nvSpPr>
          <p:spPr>
            <a:xfrm>
              <a:off x="2544766" y="4446590"/>
              <a:ext cx="33339" cy="539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2"/>
                <a:gd name="f7" fmla="val 85"/>
                <a:gd name="f8" fmla="val 42"/>
                <a:gd name="f9" fmla="val 83"/>
                <a:gd name="f10" fmla="val 35"/>
                <a:gd name="f11" fmla="val 74"/>
                <a:gd name="f12" fmla="val 21"/>
                <a:gd name="f13" fmla="val 13"/>
                <a:gd name="f14" fmla="val 75"/>
                <a:gd name="f15" fmla="val 18"/>
                <a:gd name="f16" fmla="val 68"/>
                <a:gd name="f17" fmla="val 25"/>
                <a:gd name="f18" fmla="val 73"/>
                <a:gd name="f19" fmla="val 30"/>
                <a:gd name="f20" fmla="val 70"/>
                <a:gd name="f21" fmla="val 34"/>
                <a:gd name="f22" fmla="val 64"/>
                <a:gd name="f23" fmla="val 26"/>
                <a:gd name="f24" fmla="val 58"/>
                <a:gd name="f25" fmla="val 51"/>
                <a:gd name="f26" fmla="val 12"/>
                <a:gd name="f27" fmla="val 55"/>
                <a:gd name="f28" fmla="val 16"/>
                <a:gd name="f29" fmla="val 53"/>
                <a:gd name="f30" fmla="val 27"/>
                <a:gd name="f31" fmla="val 45"/>
                <a:gd name="f32" fmla="val 7"/>
                <a:gd name="f33" fmla="val 36"/>
                <a:gd name="f34" fmla="val 37"/>
                <a:gd name="f35" fmla="val 31"/>
                <a:gd name="f36" fmla="val 24"/>
                <a:gd name="f37" fmla="val 23"/>
                <a:gd name="f38" fmla="val 17"/>
                <a:gd name="f39" fmla="val 22"/>
                <a:gd name="f40" fmla="val 14"/>
                <a:gd name="f41" fmla="val 9"/>
                <a:gd name="f42" fmla="val 4"/>
                <a:gd name="f43" fmla="val 29"/>
                <a:gd name="f44" fmla="val 44"/>
                <a:gd name="f45" fmla="val 6"/>
                <a:gd name="f46" fmla="val 8"/>
                <a:gd name="f47" fmla="val 33"/>
                <a:gd name="f48" fmla="val 48"/>
                <a:gd name="f49" fmla="+- 0 0 -90"/>
                <a:gd name="f50" fmla="*/ f3 1 52"/>
                <a:gd name="f51" fmla="*/ f4 1 85"/>
                <a:gd name="f52" fmla="val f5"/>
                <a:gd name="f53" fmla="val f6"/>
                <a:gd name="f54" fmla="val f7"/>
                <a:gd name="f55" fmla="*/ f49 f0 1"/>
                <a:gd name="f56" fmla="+- f54 0 f52"/>
                <a:gd name="f57" fmla="+- f53 0 f52"/>
                <a:gd name="f58" fmla="*/ f55 1 f2"/>
                <a:gd name="f59" fmla="*/ f57 1 52"/>
                <a:gd name="f60" fmla="*/ f56 1 85"/>
                <a:gd name="f61" fmla="*/ 42 f57 1"/>
                <a:gd name="f62" fmla="*/ 83 f56 1"/>
                <a:gd name="f63" fmla="*/ 13 f57 1"/>
                <a:gd name="f64" fmla="*/ 75 f56 1"/>
                <a:gd name="f65" fmla="*/ 30 f57 1"/>
                <a:gd name="f66" fmla="*/ 70 f56 1"/>
                <a:gd name="f67" fmla="*/ 26 f57 1"/>
                <a:gd name="f68" fmla="*/ 58 f56 1"/>
                <a:gd name="f69" fmla="*/ 16 f57 1"/>
                <a:gd name="f70" fmla="*/ 53 f56 1"/>
                <a:gd name="f71" fmla="*/ 25 f57 1"/>
                <a:gd name="f72" fmla="*/ 27 f56 1"/>
                <a:gd name="f73" fmla="*/ 45 f57 1"/>
                <a:gd name="f74" fmla="*/ 23 f56 1"/>
                <a:gd name="f75" fmla="*/ 18 f57 1"/>
                <a:gd name="f76" fmla="*/ 9 f56 1"/>
                <a:gd name="f77" fmla="*/ 29 f57 1"/>
                <a:gd name="f78" fmla="*/ 4 f56 1"/>
                <a:gd name="f79" fmla="*/ 51 f57 1"/>
                <a:gd name="f80" fmla="*/ 8 f56 1"/>
                <a:gd name="f81" fmla="+- f58 0 f1"/>
                <a:gd name="f82" fmla="*/ f61 1 53"/>
                <a:gd name="f83" fmla="*/ f62 1 85"/>
                <a:gd name="f84" fmla="*/ f63 1 53"/>
                <a:gd name="f85" fmla="*/ f64 1 85"/>
                <a:gd name="f86" fmla="*/ f65 1 53"/>
                <a:gd name="f87" fmla="*/ f66 1 85"/>
                <a:gd name="f88" fmla="*/ f67 1 53"/>
                <a:gd name="f89" fmla="*/ f68 1 85"/>
                <a:gd name="f90" fmla="*/ f69 1 53"/>
                <a:gd name="f91" fmla="*/ f70 1 85"/>
                <a:gd name="f92" fmla="*/ f71 1 53"/>
                <a:gd name="f93" fmla="*/ f72 1 85"/>
                <a:gd name="f94" fmla="*/ f73 1 53"/>
                <a:gd name="f95" fmla="*/ f74 1 85"/>
                <a:gd name="f96" fmla="*/ f75 1 53"/>
                <a:gd name="f97" fmla="*/ f76 1 85"/>
                <a:gd name="f98" fmla="*/ f77 1 53"/>
                <a:gd name="f99" fmla="*/ f78 1 85"/>
                <a:gd name="f100" fmla="*/ f79 1 53"/>
                <a:gd name="f101" fmla="*/ f80 1 85"/>
                <a:gd name="f102" fmla="*/ 0 1 f59"/>
                <a:gd name="f103" fmla="*/ f53 1 f59"/>
                <a:gd name="f104" fmla="*/ 0 1 f60"/>
                <a:gd name="f105" fmla="*/ f54 1 f60"/>
                <a:gd name="f106" fmla="*/ f82 1 f59"/>
                <a:gd name="f107" fmla="*/ f83 1 f60"/>
                <a:gd name="f108" fmla="*/ f84 1 f59"/>
                <a:gd name="f109" fmla="*/ f85 1 f60"/>
                <a:gd name="f110" fmla="*/ f86 1 f59"/>
                <a:gd name="f111" fmla="*/ f87 1 f60"/>
                <a:gd name="f112" fmla="*/ f88 1 f59"/>
                <a:gd name="f113" fmla="*/ f89 1 f60"/>
                <a:gd name="f114" fmla="*/ f90 1 f59"/>
                <a:gd name="f115" fmla="*/ f91 1 f60"/>
                <a:gd name="f116" fmla="*/ f92 1 f59"/>
                <a:gd name="f117" fmla="*/ f93 1 f60"/>
                <a:gd name="f118" fmla="*/ f94 1 f59"/>
                <a:gd name="f119" fmla="*/ f95 1 f60"/>
                <a:gd name="f120" fmla="*/ f96 1 f59"/>
                <a:gd name="f121" fmla="*/ f97 1 f60"/>
                <a:gd name="f122" fmla="*/ f98 1 f59"/>
                <a:gd name="f123" fmla="*/ f99 1 f60"/>
                <a:gd name="f124" fmla="*/ f100 1 f59"/>
                <a:gd name="f125" fmla="*/ f101 1 f60"/>
                <a:gd name="f126" fmla="*/ f102 f50 1"/>
                <a:gd name="f127" fmla="*/ f103 f50 1"/>
                <a:gd name="f128" fmla="*/ f105 f51 1"/>
                <a:gd name="f129" fmla="*/ f104 f51 1"/>
                <a:gd name="f130" fmla="*/ f106 f50 1"/>
                <a:gd name="f131" fmla="*/ f107 f51 1"/>
                <a:gd name="f132" fmla="*/ f108 f50 1"/>
                <a:gd name="f133" fmla="*/ f109 f51 1"/>
                <a:gd name="f134" fmla="*/ f110 f50 1"/>
                <a:gd name="f135" fmla="*/ f111 f51 1"/>
                <a:gd name="f136" fmla="*/ f112 f50 1"/>
                <a:gd name="f137" fmla="*/ f113 f51 1"/>
                <a:gd name="f138" fmla="*/ f114 f50 1"/>
                <a:gd name="f139" fmla="*/ f115 f51 1"/>
                <a:gd name="f140" fmla="*/ f116 f50 1"/>
                <a:gd name="f141" fmla="*/ f117 f51 1"/>
                <a:gd name="f142" fmla="*/ f118 f50 1"/>
                <a:gd name="f143" fmla="*/ f119 f51 1"/>
                <a:gd name="f144" fmla="*/ f120 f50 1"/>
                <a:gd name="f145" fmla="*/ f121 f51 1"/>
                <a:gd name="f146" fmla="*/ f122 f50 1"/>
                <a:gd name="f147" fmla="*/ f123 f51 1"/>
                <a:gd name="f148" fmla="*/ f124 f50 1"/>
                <a:gd name="f149" fmla="*/ f125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1">
                  <a:pos x="f130" y="f131"/>
                </a:cxn>
                <a:cxn ang="f81">
                  <a:pos x="f132" y="f133"/>
                </a:cxn>
                <a:cxn ang="f81">
                  <a:pos x="f134" y="f135"/>
                </a:cxn>
                <a:cxn ang="f81">
                  <a:pos x="f136" y="f137"/>
                </a:cxn>
                <a:cxn ang="f81">
                  <a:pos x="f138" y="f139"/>
                </a:cxn>
                <a:cxn ang="f81">
                  <a:pos x="f140" y="f141"/>
                </a:cxn>
                <a:cxn ang="f81">
                  <a:pos x="f142" y="f141"/>
                </a:cxn>
                <a:cxn ang="f81">
                  <a:pos x="f140" y="f143"/>
                </a:cxn>
                <a:cxn ang="f81">
                  <a:pos x="f144" y="f145"/>
                </a:cxn>
                <a:cxn ang="f81">
                  <a:pos x="f146" y="f147"/>
                </a:cxn>
                <a:cxn ang="f81">
                  <a:pos x="f148" y="f149"/>
                </a:cxn>
                <a:cxn ang="f81">
                  <a:pos x="f130" y="f131"/>
                </a:cxn>
              </a:cxnLst>
              <a:rect l="f126" t="f129" r="f127" b="f128"/>
              <a:pathLst>
                <a:path w="52" h="85">
                  <a:moveTo>
                    <a:pt x="f8" y="f9"/>
                  </a:moveTo>
                  <a:cubicBezTo>
                    <a:pt x="f10" y="f11"/>
                    <a:pt x="f12" y="f7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5" y="f20"/>
                    <a:pt x="f23" y="f24"/>
                  </a:cubicBezTo>
                  <a:cubicBezTo>
                    <a:pt x="f17" y="f25"/>
                    <a:pt x="f26" y="f27"/>
                    <a:pt x="f28" y="f29"/>
                  </a:cubicBezTo>
                  <a:cubicBezTo>
                    <a:pt x="f30" y="f31"/>
                    <a:pt x="f32" y="f19"/>
                    <a:pt x="f17" y="f30"/>
                  </a:cubicBezTo>
                  <a:cubicBezTo>
                    <a:pt x="f19" y="f30"/>
                    <a:pt x="f33" y="f30"/>
                    <a:pt x="f31" y="f30"/>
                  </a:cubicBezTo>
                  <a:cubicBezTo>
                    <a:pt x="f34" y="f12"/>
                    <a:pt x="f35" y="f36"/>
                    <a:pt x="f17" y="f37"/>
                  </a:cubicBezTo>
                  <a:cubicBezTo>
                    <a:pt x="f38" y="f39"/>
                    <a:pt x="f15" y="f40"/>
                    <a:pt x="f15" y="f41"/>
                  </a:cubicBezTo>
                  <a:cubicBezTo>
                    <a:pt x="f38" y="f5"/>
                    <a:pt x="f17" y="f42"/>
                    <a:pt x="f43" y="f42"/>
                  </a:cubicBezTo>
                  <a:cubicBezTo>
                    <a:pt x="f33" y="f42"/>
                    <a:pt x="f44" y="f45"/>
                    <a:pt x="f25" y="f46"/>
                  </a:cubicBezTo>
                  <a:cubicBezTo>
                    <a:pt x="f29" y="f47"/>
                    <a:pt x="f48" y="f24"/>
                    <a:pt x="f8" y="f9"/>
                  </a:cubicBezTo>
                  <a:close/>
                </a:path>
              </a:pathLst>
            </a:custGeom>
            <a:solidFill>
              <a:srgbClr val="C2874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Freeform 83">
              <a:extLst>
                <a:ext uri="{FF2B5EF4-FFF2-40B4-BE49-F238E27FC236}">
                  <a16:creationId xmlns:a16="http://schemas.microsoft.com/office/drawing/2014/main" id="{505A099D-752F-D339-6A2C-1129E11C54D3}"/>
                </a:ext>
              </a:extLst>
            </p:cNvPr>
            <p:cNvSpPr/>
            <p:nvPr/>
          </p:nvSpPr>
          <p:spPr>
            <a:xfrm>
              <a:off x="2559048" y="4433889"/>
              <a:ext cx="25402" cy="174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2"/>
                <a:gd name="f7" fmla="val 28"/>
                <a:gd name="f8" fmla="val 31"/>
                <a:gd name="f9" fmla="val 22"/>
                <a:gd name="f10" fmla="val 20"/>
                <a:gd name="f11" fmla="val 11"/>
                <a:gd name="f12" fmla="val 21"/>
                <a:gd name="f13" fmla="val 17"/>
                <a:gd name="f14" fmla="val 9"/>
                <a:gd name="f15" fmla="val 18"/>
                <a:gd name="f16" fmla="val 16"/>
                <a:gd name="f17" fmla="val 29"/>
                <a:gd name="f18" fmla="val 8"/>
                <a:gd name="f19" fmla="val 3"/>
                <a:gd name="f20" fmla="val 6"/>
                <a:gd name="f21" fmla="val 1"/>
                <a:gd name="f22" fmla="val 27"/>
                <a:gd name="f23" fmla="val 35"/>
                <a:gd name="f24" fmla="+- 0 0 -90"/>
                <a:gd name="f25" fmla="*/ f3 1 42"/>
                <a:gd name="f26" fmla="*/ f4 1 28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42"/>
                <a:gd name="f35" fmla="*/ f31 1 28"/>
                <a:gd name="f36" fmla="*/ 31 f32 1"/>
                <a:gd name="f37" fmla="*/ 28 f31 1"/>
                <a:gd name="f38" fmla="*/ 0 f32 1"/>
                <a:gd name="f39" fmla="*/ 17 f31 1"/>
                <a:gd name="f40" fmla="*/ 29 f32 1"/>
                <a:gd name="f41" fmla="*/ 16 f31 1"/>
                <a:gd name="f42" fmla="*/ 3 f32 1"/>
                <a:gd name="f43" fmla="*/ 6 f31 1"/>
                <a:gd name="f44" fmla="*/ 27 f32 1"/>
                <a:gd name="f45" fmla="*/ 0 f31 1"/>
                <a:gd name="f46" fmla="+- f33 0 f1"/>
                <a:gd name="f47" fmla="*/ f36 1 42"/>
                <a:gd name="f48" fmla="*/ f37 1 28"/>
                <a:gd name="f49" fmla="*/ f38 1 42"/>
                <a:gd name="f50" fmla="*/ f39 1 28"/>
                <a:gd name="f51" fmla="*/ f40 1 42"/>
                <a:gd name="f52" fmla="*/ f41 1 28"/>
                <a:gd name="f53" fmla="*/ f42 1 42"/>
                <a:gd name="f54" fmla="*/ f43 1 28"/>
                <a:gd name="f55" fmla="*/ f44 1 42"/>
                <a:gd name="f56" fmla="*/ f45 1 28"/>
                <a:gd name="f57" fmla="*/ 0 1 f34"/>
                <a:gd name="f58" fmla="*/ f28 1 f34"/>
                <a:gd name="f59" fmla="*/ 0 1 f35"/>
                <a:gd name="f60" fmla="*/ f29 1 f35"/>
                <a:gd name="f61" fmla="*/ f47 1 f34"/>
                <a:gd name="f62" fmla="*/ f48 1 f35"/>
                <a:gd name="f63" fmla="*/ f49 1 f34"/>
                <a:gd name="f64" fmla="*/ f50 1 f35"/>
                <a:gd name="f65" fmla="*/ f51 1 f34"/>
                <a:gd name="f66" fmla="*/ f52 1 f35"/>
                <a:gd name="f67" fmla="*/ f53 1 f34"/>
                <a:gd name="f68" fmla="*/ f54 1 f35"/>
                <a:gd name="f69" fmla="*/ f55 1 f34"/>
                <a:gd name="f70" fmla="*/ f56 1 f35"/>
                <a:gd name="f71" fmla="*/ f57 f25 1"/>
                <a:gd name="f72" fmla="*/ f58 f25 1"/>
                <a:gd name="f73" fmla="*/ f60 f26 1"/>
                <a:gd name="f74" fmla="*/ f59 f26 1"/>
                <a:gd name="f75" fmla="*/ f61 f25 1"/>
                <a:gd name="f76" fmla="*/ f62 f26 1"/>
                <a:gd name="f77" fmla="*/ f63 f25 1"/>
                <a:gd name="f78" fmla="*/ f64 f26 1"/>
                <a:gd name="f79" fmla="*/ f65 f25 1"/>
                <a:gd name="f80" fmla="*/ f66 f26 1"/>
                <a:gd name="f81" fmla="*/ f67 f25 1"/>
                <a:gd name="f82" fmla="*/ f68 f26 1"/>
                <a:gd name="f83" fmla="*/ f69 f25 1"/>
                <a:gd name="f84" fmla="*/ f70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5" y="f76"/>
                </a:cxn>
                <a:cxn ang="f46">
                  <a:pos x="f77" y="f78"/>
                </a:cxn>
                <a:cxn ang="f46">
                  <a:pos x="f79" y="f80"/>
                </a:cxn>
                <a:cxn ang="f46">
                  <a:pos x="f81" y="f82"/>
                </a:cxn>
                <a:cxn ang="f46">
                  <a:pos x="f83" y="f84"/>
                </a:cxn>
                <a:cxn ang="f46">
                  <a:pos x="f75" y="f76"/>
                </a:cxn>
              </a:cxnLst>
              <a:rect l="f71" t="f74" r="f72" b="f73"/>
              <a:pathLst>
                <a:path w="42" h="28">
                  <a:moveTo>
                    <a:pt x="f8" y="f7"/>
                  </a:moveTo>
                  <a:cubicBezTo>
                    <a:pt x="f9" y="f10"/>
                    <a:pt x="f11" y="f12"/>
                    <a:pt x="f5" y="f13"/>
                  </a:cubicBezTo>
                  <a:cubicBezTo>
                    <a:pt x="f14" y="f13"/>
                    <a:pt x="f15" y="f16"/>
                    <a:pt x="f17" y="f16"/>
                  </a:cubicBezTo>
                  <a:cubicBezTo>
                    <a:pt x="f10" y="f14"/>
                    <a:pt x="f18" y="f16"/>
                    <a:pt x="f19" y="f20"/>
                  </a:cubicBezTo>
                  <a:cubicBezTo>
                    <a:pt x="f11" y="f21"/>
                    <a:pt x="f12" y="f18"/>
                    <a:pt x="f22" y="f5"/>
                  </a:cubicBezTo>
                  <a:cubicBezTo>
                    <a:pt x="f6" y="f18"/>
                    <a:pt x="f23" y="f15"/>
                    <a:pt x="f8" y="f7"/>
                  </a:cubicBezTo>
                  <a:close/>
                </a:path>
              </a:pathLst>
            </a:custGeom>
            <a:solidFill>
              <a:srgbClr val="C2874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Freeform 84">
              <a:extLst>
                <a:ext uri="{FF2B5EF4-FFF2-40B4-BE49-F238E27FC236}">
                  <a16:creationId xmlns:a16="http://schemas.microsoft.com/office/drawing/2014/main" id="{4F753015-8DFE-5B38-AE7F-296CFF3A7F38}"/>
                </a:ext>
              </a:extLst>
            </p:cNvPr>
            <p:cNvSpPr/>
            <p:nvPr/>
          </p:nvSpPr>
          <p:spPr>
            <a:xfrm>
              <a:off x="2862264" y="4746622"/>
              <a:ext cx="14292" cy="222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37"/>
                <a:gd name="f8" fmla="val 2"/>
                <a:gd name="f9" fmla="val 34"/>
                <a:gd name="f10" fmla="val 13"/>
                <a:gd name="f11" fmla="val 10"/>
                <a:gd name="f12" fmla="val 5"/>
                <a:gd name="f13" fmla="val 16"/>
                <a:gd name="f14" fmla="val 20"/>
                <a:gd name="f15" fmla="val 3"/>
                <a:gd name="f16" fmla="val 6"/>
                <a:gd name="f17" fmla="val 21"/>
                <a:gd name="f18" fmla="val 19"/>
                <a:gd name="f19" fmla="val 11"/>
                <a:gd name="f20" fmla="val 9"/>
                <a:gd name="f21" fmla="val 17"/>
                <a:gd name="f22" fmla="val 15"/>
                <a:gd name="f23" fmla="val 33"/>
                <a:gd name="f24" fmla="val 36"/>
                <a:gd name="f25" fmla="val 35"/>
                <a:gd name="f26" fmla="+- 0 0 -90"/>
                <a:gd name="f27" fmla="*/ f3 1 24"/>
                <a:gd name="f28" fmla="*/ f4 1 37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24"/>
                <a:gd name="f37" fmla="*/ f33 1 37"/>
                <a:gd name="f38" fmla="*/ 2 f34 1"/>
                <a:gd name="f39" fmla="*/ 34 f33 1"/>
                <a:gd name="f40" fmla="*/ 10 f34 1"/>
                <a:gd name="f41" fmla="*/ 5 f33 1"/>
                <a:gd name="f42" fmla="*/ 20 f34 1"/>
                <a:gd name="f43" fmla="*/ 3 f33 1"/>
                <a:gd name="f44" fmla="*/ 19 f34 1"/>
                <a:gd name="f45" fmla="*/ 11 f33 1"/>
                <a:gd name="f46" fmla="*/ 3 f34 1"/>
                <a:gd name="f47" fmla="*/ 37 f33 1"/>
                <a:gd name="f48" fmla="+- f35 0 f1"/>
                <a:gd name="f49" fmla="*/ f38 1 24"/>
                <a:gd name="f50" fmla="*/ f39 1 37"/>
                <a:gd name="f51" fmla="*/ f40 1 24"/>
                <a:gd name="f52" fmla="*/ f41 1 37"/>
                <a:gd name="f53" fmla="*/ f42 1 24"/>
                <a:gd name="f54" fmla="*/ f43 1 37"/>
                <a:gd name="f55" fmla="*/ f44 1 24"/>
                <a:gd name="f56" fmla="*/ f45 1 37"/>
                <a:gd name="f57" fmla="*/ f46 1 24"/>
                <a:gd name="f58" fmla="*/ f47 1 37"/>
                <a:gd name="f59" fmla="*/ 0 1 f36"/>
                <a:gd name="f60" fmla="*/ f30 1 f36"/>
                <a:gd name="f61" fmla="*/ 0 1 f37"/>
                <a:gd name="f62" fmla="*/ f31 1 f37"/>
                <a:gd name="f63" fmla="*/ f49 1 f36"/>
                <a:gd name="f64" fmla="*/ f50 1 f37"/>
                <a:gd name="f65" fmla="*/ f51 1 f36"/>
                <a:gd name="f66" fmla="*/ f52 1 f37"/>
                <a:gd name="f67" fmla="*/ f53 1 f36"/>
                <a:gd name="f68" fmla="*/ f54 1 f37"/>
                <a:gd name="f69" fmla="*/ f55 1 f36"/>
                <a:gd name="f70" fmla="*/ f56 1 f37"/>
                <a:gd name="f71" fmla="*/ f57 1 f36"/>
                <a:gd name="f72" fmla="*/ f58 1 f37"/>
                <a:gd name="f73" fmla="*/ f59 f27 1"/>
                <a:gd name="f74" fmla="*/ f60 f27 1"/>
                <a:gd name="f75" fmla="*/ f62 f28 1"/>
                <a:gd name="f76" fmla="*/ f61 f28 1"/>
                <a:gd name="f77" fmla="*/ f63 f27 1"/>
                <a:gd name="f78" fmla="*/ f64 f28 1"/>
                <a:gd name="f79" fmla="*/ f65 f27 1"/>
                <a:gd name="f80" fmla="*/ f66 f28 1"/>
                <a:gd name="f81" fmla="*/ f67 f27 1"/>
                <a:gd name="f82" fmla="*/ f68 f28 1"/>
                <a:gd name="f83" fmla="*/ f69 f27 1"/>
                <a:gd name="f84" fmla="*/ f70 f28 1"/>
                <a:gd name="f85" fmla="*/ f71 f27 1"/>
                <a:gd name="f86" fmla="*/ f72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7" y="f78"/>
                </a:cxn>
                <a:cxn ang="f48">
                  <a:pos x="f79" y="f80"/>
                </a:cxn>
                <a:cxn ang="f48">
                  <a:pos x="f81" y="f82"/>
                </a:cxn>
                <a:cxn ang="f48">
                  <a:pos x="f83" y="f84"/>
                </a:cxn>
                <a:cxn ang="f48">
                  <a:pos x="f85" y="f86"/>
                </a:cxn>
                <a:cxn ang="f48">
                  <a:pos x="f77" y="f78"/>
                </a:cxn>
              </a:cxnLst>
              <a:rect l="f73" t="f76" r="f74" b="f75"/>
              <a:pathLst>
                <a:path w="24" h="37">
                  <a:moveTo>
                    <a:pt x="f8" y="f9"/>
                  </a:moveTo>
                  <a:cubicBezTo>
                    <a:pt x="f8" y="f6"/>
                    <a:pt x="f5" y="f10"/>
                    <a:pt x="f11" y="f12"/>
                  </a:cubicBezTo>
                  <a:cubicBezTo>
                    <a:pt x="f10" y="f8"/>
                    <a:pt x="f13" y="f5"/>
                    <a:pt x="f14" y="f15"/>
                  </a:cubicBezTo>
                  <a:cubicBezTo>
                    <a:pt x="f6" y="f16"/>
                    <a:pt x="f17" y="f11"/>
                    <a:pt x="f18" y="f19"/>
                  </a:cubicBezTo>
                  <a:cubicBezTo>
                    <a:pt x="f20" y="f21"/>
                    <a:pt x="f22" y="f23"/>
                    <a:pt x="f15" y="f7"/>
                  </a:cubicBezTo>
                  <a:cubicBezTo>
                    <a:pt x="f15" y="f24"/>
                    <a:pt x="f15" y="f25"/>
                    <a:pt x="f8" y="f9"/>
                  </a:cubicBezTo>
                  <a:close/>
                </a:path>
              </a:pathLst>
            </a:custGeom>
            <a:solidFill>
              <a:srgbClr val="D19863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Freeform 85">
              <a:extLst>
                <a:ext uri="{FF2B5EF4-FFF2-40B4-BE49-F238E27FC236}">
                  <a16:creationId xmlns:a16="http://schemas.microsoft.com/office/drawing/2014/main" id="{C918BBAA-3EB6-3ED6-6151-5DF4A4DC3CFD}"/>
                </a:ext>
              </a:extLst>
            </p:cNvPr>
            <p:cNvSpPr/>
            <p:nvPr/>
          </p:nvSpPr>
          <p:spPr>
            <a:xfrm>
              <a:off x="3092445" y="4403722"/>
              <a:ext cx="3172" cy="5715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"/>
                <a:gd name="f7" fmla="val 92"/>
                <a:gd name="f8" fmla="val 6"/>
                <a:gd name="f9" fmla="val 31"/>
                <a:gd name="f10" fmla="val 62"/>
                <a:gd name="f11" fmla="+- 0 0 -90"/>
                <a:gd name="f12" fmla="*/ f3 1 7"/>
                <a:gd name="f13" fmla="*/ f4 1 92"/>
                <a:gd name="f14" fmla="val f5"/>
                <a:gd name="f15" fmla="val f6"/>
                <a:gd name="f16" fmla="val f7"/>
                <a:gd name="f17" fmla="*/ f11 f0 1"/>
                <a:gd name="f18" fmla="+- f16 0 f14"/>
                <a:gd name="f19" fmla="+- f15 0 f14"/>
                <a:gd name="f20" fmla="*/ f17 1 f2"/>
                <a:gd name="f21" fmla="*/ f19 1 7"/>
                <a:gd name="f22" fmla="*/ f18 1 92"/>
                <a:gd name="f23" fmla="*/ 0 f19 1"/>
                <a:gd name="f24" fmla="*/ 0 f18 1"/>
                <a:gd name="f25" fmla="*/ 92 f18 1"/>
                <a:gd name="f26" fmla="+- f20 0 f1"/>
                <a:gd name="f27" fmla="*/ f23 1 7"/>
                <a:gd name="f28" fmla="*/ f24 1 92"/>
                <a:gd name="f29" fmla="*/ f25 1 92"/>
                <a:gd name="f30" fmla="*/ 0 1 f21"/>
                <a:gd name="f31" fmla="*/ f15 1 f21"/>
                <a:gd name="f32" fmla="*/ 0 1 f22"/>
                <a:gd name="f33" fmla="*/ f16 1 f22"/>
                <a:gd name="f34" fmla="*/ f27 1 f21"/>
                <a:gd name="f35" fmla="*/ f28 1 f22"/>
                <a:gd name="f36" fmla="*/ f29 1 f22"/>
                <a:gd name="f37" fmla="*/ f30 f12 1"/>
                <a:gd name="f38" fmla="*/ f31 f12 1"/>
                <a:gd name="f39" fmla="*/ f33 f13 1"/>
                <a:gd name="f40" fmla="*/ f32 f13 1"/>
                <a:gd name="f41" fmla="*/ f34 f12 1"/>
                <a:gd name="f42" fmla="*/ f35 f13 1"/>
                <a:gd name="f43" fmla="*/ f3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1" y="f42"/>
                </a:cxn>
                <a:cxn ang="f26">
                  <a:pos x="f41" y="f43"/>
                </a:cxn>
                <a:cxn ang="f26">
                  <a:pos x="f41" y="f42"/>
                </a:cxn>
              </a:cxnLst>
              <a:rect l="f37" t="f40" r="f38" b="f39"/>
              <a:pathLst>
                <a:path w="7" h="92">
                  <a:moveTo>
                    <a:pt x="f5" y="f5"/>
                  </a:moveTo>
                  <a:cubicBezTo>
                    <a:pt x="f8" y="f9"/>
                    <a:pt x="f6" y="f10"/>
                    <a:pt x="f5" y="f7"/>
                  </a:cubicBezTo>
                  <a:cubicBezTo>
                    <a:pt x="f5" y="f10"/>
                    <a:pt x="f5" y="f9"/>
                    <a:pt x="f5" y="f5"/>
                  </a:cubicBezTo>
                  <a:close/>
                </a:path>
              </a:pathLst>
            </a:custGeom>
            <a:solidFill>
              <a:srgbClr val="CB905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Freeform 86">
              <a:extLst>
                <a:ext uri="{FF2B5EF4-FFF2-40B4-BE49-F238E27FC236}">
                  <a16:creationId xmlns:a16="http://schemas.microsoft.com/office/drawing/2014/main" id="{B947A4A5-D0C9-5537-AACC-DCB731237C00}"/>
                </a:ext>
              </a:extLst>
            </p:cNvPr>
            <p:cNvSpPr/>
            <p:nvPr/>
          </p:nvSpPr>
          <p:spPr>
            <a:xfrm>
              <a:off x="3086099" y="4465636"/>
              <a:ext cx="7936" cy="1587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"/>
                <a:gd name="f7" fmla="val 24"/>
                <a:gd name="f8" fmla="val 8"/>
                <a:gd name="f9" fmla="val 4"/>
                <a:gd name="f10" fmla="val 3"/>
                <a:gd name="f11" fmla="val 5"/>
                <a:gd name="f12" fmla="val 9"/>
                <a:gd name="f13" fmla="val 17"/>
                <a:gd name="f14" fmla="val 20"/>
                <a:gd name="f15" fmla="val 15"/>
                <a:gd name="f16" fmla="+- 0 0 -90"/>
                <a:gd name="f17" fmla="*/ f3 1 13"/>
                <a:gd name="f18" fmla="*/ f4 1 24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13"/>
                <a:gd name="f27" fmla="*/ f23 1 24"/>
                <a:gd name="f28" fmla="*/ 0 f24 1"/>
                <a:gd name="f29" fmla="*/ 13 f23 1"/>
                <a:gd name="f30" fmla="*/ 0 f23 1"/>
                <a:gd name="f31" fmla="*/ 8 f24 1"/>
                <a:gd name="f32" fmla="*/ 4 f24 1"/>
                <a:gd name="f33" fmla="*/ 24 f23 1"/>
                <a:gd name="f34" fmla="+- f25 0 f1"/>
                <a:gd name="f35" fmla="*/ f28 1 13"/>
                <a:gd name="f36" fmla="*/ f29 1 24"/>
                <a:gd name="f37" fmla="*/ f30 1 24"/>
                <a:gd name="f38" fmla="*/ f31 1 13"/>
                <a:gd name="f39" fmla="*/ f32 1 13"/>
                <a:gd name="f40" fmla="*/ f33 1 24"/>
                <a:gd name="f41" fmla="*/ 0 1 f26"/>
                <a:gd name="f42" fmla="*/ f20 1 f26"/>
                <a:gd name="f43" fmla="*/ 0 1 f27"/>
                <a:gd name="f44" fmla="*/ f21 1 f27"/>
                <a:gd name="f45" fmla="*/ f35 1 f26"/>
                <a:gd name="f46" fmla="*/ f36 1 f27"/>
                <a:gd name="f47" fmla="*/ f37 1 f27"/>
                <a:gd name="f48" fmla="*/ f38 1 f26"/>
                <a:gd name="f49" fmla="*/ f39 1 f26"/>
                <a:gd name="f50" fmla="*/ f40 1 f27"/>
                <a:gd name="f51" fmla="*/ f41 f17 1"/>
                <a:gd name="f52" fmla="*/ f42 f17 1"/>
                <a:gd name="f53" fmla="*/ f44 f18 1"/>
                <a:gd name="f54" fmla="*/ f43 f18 1"/>
                <a:gd name="f55" fmla="*/ f45 f17 1"/>
                <a:gd name="f56" fmla="*/ f46 f18 1"/>
                <a:gd name="f57" fmla="*/ f47 f18 1"/>
                <a:gd name="f58" fmla="*/ f48 f17 1"/>
                <a:gd name="f59" fmla="*/ f49 f17 1"/>
                <a:gd name="f60" fmla="*/ f50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5" y="f57"/>
                </a:cxn>
                <a:cxn ang="f34">
                  <a:pos x="f58" y="f57"/>
                </a:cxn>
                <a:cxn ang="f34">
                  <a:pos x="f59" y="f60"/>
                </a:cxn>
                <a:cxn ang="f34">
                  <a:pos x="f55" y="f56"/>
                </a:cxn>
              </a:cxnLst>
              <a:rect l="f51" t="f54" r="f52" b="f53"/>
              <a:pathLst>
                <a:path w="13" h="24">
                  <a:moveTo>
                    <a:pt x="f5" y="f6"/>
                  </a:moveTo>
                  <a:cubicBezTo>
                    <a:pt x="f5" y="f8"/>
                    <a:pt x="f5" y="f9"/>
                    <a:pt x="f5" y="f5"/>
                  </a:cubicBezTo>
                  <a:cubicBezTo>
                    <a:pt x="f10" y="f5"/>
                    <a:pt x="f11" y="f5"/>
                    <a:pt x="f8" y="f5"/>
                  </a:cubicBezTo>
                  <a:cubicBezTo>
                    <a:pt x="f6" y="f12"/>
                    <a:pt x="f8" y="f13"/>
                    <a:pt x="f9" y="f7"/>
                  </a:cubicBezTo>
                  <a:cubicBezTo>
                    <a:pt x="f9" y="f14"/>
                    <a:pt x="f11" y="f15"/>
                    <a:pt x="f5" y="f6"/>
                  </a:cubicBezTo>
                  <a:close/>
                </a:path>
              </a:pathLst>
            </a:custGeom>
            <a:solidFill>
              <a:srgbClr val="CB905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Freeform 87">
              <a:extLst>
                <a:ext uri="{FF2B5EF4-FFF2-40B4-BE49-F238E27FC236}">
                  <a16:creationId xmlns:a16="http://schemas.microsoft.com/office/drawing/2014/main" id="{9EFF693B-5750-E574-CC0E-3DA18F112043}"/>
                </a:ext>
              </a:extLst>
            </p:cNvPr>
            <p:cNvSpPr/>
            <p:nvPr/>
          </p:nvSpPr>
          <p:spPr>
            <a:xfrm>
              <a:off x="2819396" y="4759323"/>
              <a:ext cx="14292" cy="79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"/>
                <a:gd name="f7" fmla="val 11"/>
                <a:gd name="f8" fmla="val 3"/>
                <a:gd name="f9" fmla="val 4"/>
                <a:gd name="f10" fmla="val 8"/>
                <a:gd name="f11" fmla="val 9"/>
                <a:gd name="f12" fmla="val 14"/>
                <a:gd name="f13" fmla="val 5"/>
                <a:gd name="f14" fmla="val 20"/>
                <a:gd name="f15" fmla="val 10"/>
                <a:gd name="f16" fmla="val 18"/>
                <a:gd name="f17" fmla="val 15"/>
                <a:gd name="f18" fmla="val 7"/>
                <a:gd name="f19" fmla="+- 0 0 -90"/>
                <a:gd name="f20" fmla="*/ f3 1 23"/>
                <a:gd name="f21" fmla="*/ f4 1 11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23"/>
                <a:gd name="f30" fmla="*/ f26 1 11"/>
                <a:gd name="f31" fmla="*/ 3 f27 1"/>
                <a:gd name="f32" fmla="*/ 11 f26 1"/>
                <a:gd name="f33" fmla="*/ 9 f27 1"/>
                <a:gd name="f34" fmla="*/ 3 f26 1"/>
                <a:gd name="f35" fmla="*/ 23 f27 1"/>
                <a:gd name="f36" fmla="*/ 10 f26 1"/>
                <a:gd name="f37" fmla="*/ 15 f27 1"/>
                <a:gd name="f38" fmla="+- f28 0 f1"/>
                <a:gd name="f39" fmla="*/ f31 1 23"/>
                <a:gd name="f40" fmla="*/ f32 1 11"/>
                <a:gd name="f41" fmla="*/ f33 1 23"/>
                <a:gd name="f42" fmla="*/ f34 1 11"/>
                <a:gd name="f43" fmla="*/ f35 1 23"/>
                <a:gd name="f44" fmla="*/ f36 1 11"/>
                <a:gd name="f45" fmla="*/ f37 1 23"/>
                <a:gd name="f46" fmla="*/ 0 1 f29"/>
                <a:gd name="f47" fmla="*/ f23 1 f29"/>
                <a:gd name="f48" fmla="*/ 0 1 f30"/>
                <a:gd name="f49" fmla="*/ f24 1 f30"/>
                <a:gd name="f50" fmla="*/ f39 1 f29"/>
                <a:gd name="f51" fmla="*/ f40 1 f30"/>
                <a:gd name="f52" fmla="*/ f41 1 f29"/>
                <a:gd name="f53" fmla="*/ f42 1 f30"/>
                <a:gd name="f54" fmla="*/ f43 1 f29"/>
                <a:gd name="f55" fmla="*/ f44 1 f30"/>
                <a:gd name="f56" fmla="*/ f45 1 f29"/>
                <a:gd name="f57" fmla="*/ f46 f20 1"/>
                <a:gd name="f58" fmla="*/ f47 f20 1"/>
                <a:gd name="f59" fmla="*/ f49 f21 1"/>
                <a:gd name="f60" fmla="*/ f48 f21 1"/>
                <a:gd name="f61" fmla="*/ f50 f20 1"/>
                <a:gd name="f62" fmla="*/ f51 f21 1"/>
                <a:gd name="f63" fmla="*/ f52 f20 1"/>
                <a:gd name="f64" fmla="*/ f53 f21 1"/>
                <a:gd name="f65" fmla="*/ f54 f20 1"/>
                <a:gd name="f66" fmla="*/ f55 f21 1"/>
                <a:gd name="f67" fmla="*/ f56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5" y="f66"/>
                </a:cxn>
                <a:cxn ang="f38">
                  <a:pos x="f67" y="f62"/>
                </a:cxn>
                <a:cxn ang="f38">
                  <a:pos x="f61" y="f62"/>
                </a:cxn>
              </a:cxnLst>
              <a:rect l="f57" t="f60" r="f58" b="f59"/>
              <a:pathLst>
                <a:path w="23" h="11">
                  <a:moveTo>
                    <a:pt x="f8" y="f7"/>
                  </a:moveTo>
                  <a:cubicBezTo>
                    <a:pt x="f9" y="f10"/>
                    <a:pt x="f5" y="f5"/>
                    <a:pt x="f11" y="f8"/>
                  </a:cubicBezTo>
                  <a:cubicBezTo>
                    <a:pt x="f12" y="f13"/>
                    <a:pt x="f14" y="f9"/>
                    <a:pt x="f6" y="f15"/>
                  </a:cubicBezTo>
                  <a:cubicBezTo>
                    <a:pt x="f14" y="f7"/>
                    <a:pt x="f16" y="f7"/>
                    <a:pt x="f17" y="f7"/>
                  </a:cubicBezTo>
                  <a:cubicBezTo>
                    <a:pt x="f7" y="f7"/>
                    <a:pt x="f18" y="f7"/>
                    <a:pt x="f8" y="f7"/>
                  </a:cubicBezTo>
                  <a:close/>
                </a:path>
              </a:pathLst>
            </a:custGeom>
            <a:solidFill>
              <a:srgbClr val="D19863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Freeform 88">
              <a:extLst>
                <a:ext uri="{FF2B5EF4-FFF2-40B4-BE49-F238E27FC236}">
                  <a16:creationId xmlns:a16="http://schemas.microsoft.com/office/drawing/2014/main" id="{2504EA76-4E2D-E3A3-F6C6-7F640A658911}"/>
                </a:ext>
              </a:extLst>
            </p:cNvPr>
            <p:cNvSpPr/>
            <p:nvPr/>
          </p:nvSpPr>
          <p:spPr>
            <a:xfrm>
              <a:off x="2868609" y="4770433"/>
              <a:ext cx="26983" cy="127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"/>
                <a:gd name="f7" fmla="val 20"/>
                <a:gd name="f8" fmla="val 17"/>
                <a:gd name="f9" fmla="val 1"/>
                <a:gd name="f10" fmla="val 30"/>
                <a:gd name="f11" fmla="val 2"/>
                <a:gd name="f12" fmla="val 3"/>
                <a:gd name="f13" fmla="val 19"/>
                <a:gd name="f14" fmla="+- 0 0 -90"/>
                <a:gd name="f15" fmla="*/ f3 1 44"/>
                <a:gd name="f16" fmla="*/ f4 1 2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4"/>
                <a:gd name="f25" fmla="*/ f21 1 20"/>
                <a:gd name="f26" fmla="*/ 0 f22 1"/>
                <a:gd name="f27" fmla="*/ 0 f21 1"/>
                <a:gd name="f28" fmla="*/ 44 f22 1"/>
                <a:gd name="f29" fmla="*/ 3 f21 1"/>
                <a:gd name="f30" fmla="+- f23 0 f1"/>
                <a:gd name="f31" fmla="*/ f26 1 44"/>
                <a:gd name="f32" fmla="*/ f27 1 20"/>
                <a:gd name="f33" fmla="*/ f28 1 44"/>
                <a:gd name="f34" fmla="*/ f29 1 2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7" y="f48"/>
                </a:cxn>
              </a:cxnLst>
              <a:rect l="f43" t="f46" r="f44" b="f45"/>
              <a:pathLst>
                <a:path w="44" h="20">
                  <a:moveTo>
                    <a:pt x="f5" y="f5"/>
                  </a:moveTo>
                  <a:cubicBezTo>
                    <a:pt x="f8" y="f9"/>
                    <a:pt x="f10" y="f11"/>
                    <a:pt x="f6" y="f12"/>
                  </a:cubicBezTo>
                  <a:cubicBezTo>
                    <a:pt x="f10" y="f7"/>
                    <a:pt x="f13" y="f7"/>
                    <a:pt x="f5" y="f5"/>
                  </a:cubicBezTo>
                  <a:close/>
                </a:path>
              </a:pathLst>
            </a:custGeom>
            <a:solidFill>
              <a:srgbClr val="AC6F2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Freeform 89">
              <a:extLst>
                <a:ext uri="{FF2B5EF4-FFF2-40B4-BE49-F238E27FC236}">
                  <a16:creationId xmlns:a16="http://schemas.microsoft.com/office/drawing/2014/main" id="{3A141F35-E89E-17A3-0D3E-2B9E488AFDD3}"/>
                </a:ext>
              </a:extLst>
            </p:cNvPr>
            <p:cNvSpPr/>
            <p:nvPr/>
          </p:nvSpPr>
          <p:spPr>
            <a:xfrm>
              <a:off x="2700342" y="3878263"/>
              <a:ext cx="355601" cy="2920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69"/>
                <a:gd name="f7" fmla="val 465"/>
                <a:gd name="f8" fmla="val 17"/>
                <a:gd name="f9" fmla="val 190"/>
                <a:gd name="f10" fmla="val 36"/>
                <a:gd name="f11" fmla="val 153"/>
                <a:gd name="f12" fmla="val 56"/>
                <a:gd name="f13" fmla="val 115"/>
                <a:gd name="f14" fmla="val 88"/>
                <a:gd name="f15" fmla="val 136"/>
                <a:gd name="f16" fmla="val 45"/>
                <a:gd name="f17" fmla="val 189"/>
                <a:gd name="f18" fmla="val 11"/>
                <a:gd name="f19" fmla="val 257"/>
                <a:gd name="f20" fmla="val 5"/>
                <a:gd name="f21" fmla="val 315"/>
                <a:gd name="f22" fmla="val 370"/>
                <a:gd name="f23" fmla="val 3"/>
                <a:gd name="f24" fmla="val 421"/>
                <a:gd name="f25" fmla="val 33"/>
                <a:gd name="f26" fmla="val 481"/>
                <a:gd name="f27" fmla="val 67"/>
                <a:gd name="f28" fmla="val 526"/>
                <a:gd name="f29" fmla="val 550"/>
                <a:gd name="f30" fmla="val 181"/>
                <a:gd name="f31" fmla="val 552"/>
                <a:gd name="f32" fmla="val 184"/>
                <a:gd name="f33" fmla="val 555"/>
                <a:gd name="f34" fmla="val 187"/>
                <a:gd name="f35" fmla="val 557"/>
                <a:gd name="f36" fmla="val 191"/>
                <a:gd name="f37" fmla="val 564"/>
                <a:gd name="f38" fmla="val 225"/>
                <a:gd name="f39" fmla="val 260"/>
                <a:gd name="f40" fmla="val 562"/>
                <a:gd name="f41" fmla="val 295"/>
                <a:gd name="f42" fmla="val 558"/>
                <a:gd name="f43" fmla="val 335"/>
                <a:gd name="f44" fmla="val 356"/>
                <a:gd name="f45" fmla="val 538"/>
                <a:gd name="f46" fmla="val 400"/>
                <a:gd name="f47" fmla="val 506"/>
                <a:gd name="f48" fmla="val 426"/>
                <a:gd name="f49" fmla="val 464"/>
                <a:gd name="f50" fmla="val 442"/>
                <a:gd name="f51" fmla="val 419"/>
                <a:gd name="f52" fmla="val 459"/>
                <a:gd name="f53" fmla="val 371"/>
                <a:gd name="f54" fmla="val 322"/>
                <a:gd name="f55" fmla="val 463"/>
                <a:gd name="f56" fmla="val 293"/>
                <a:gd name="f57" fmla="val 462"/>
                <a:gd name="f58" fmla="val 263"/>
                <a:gd name="f59" fmla="val 461"/>
                <a:gd name="f60" fmla="val 234"/>
                <a:gd name="f61" fmla="val 148"/>
                <a:gd name="f62" fmla="val 109"/>
                <a:gd name="f63" fmla="val 446"/>
                <a:gd name="f64" fmla="val 53"/>
                <a:gd name="f65" fmla="val 425"/>
                <a:gd name="f66" fmla="val 4"/>
                <a:gd name="f67" fmla="val 377"/>
                <a:gd name="f68" fmla="val 1"/>
                <a:gd name="f69" fmla="val 308"/>
                <a:gd name="f70" fmla="val 268"/>
                <a:gd name="f71" fmla="val 6"/>
                <a:gd name="f72" fmla="val 229"/>
                <a:gd name="f73" fmla="+- 0 0 -90"/>
                <a:gd name="f74" fmla="*/ f3 1 569"/>
                <a:gd name="f75" fmla="*/ f4 1 465"/>
                <a:gd name="f76" fmla="val f5"/>
                <a:gd name="f77" fmla="val f6"/>
                <a:gd name="f78" fmla="val f7"/>
                <a:gd name="f79" fmla="*/ f73 f0 1"/>
                <a:gd name="f80" fmla="+- f78 0 f76"/>
                <a:gd name="f81" fmla="+- f77 0 f76"/>
                <a:gd name="f82" fmla="*/ f79 1 f2"/>
                <a:gd name="f83" fmla="*/ f81 1 569"/>
                <a:gd name="f84" fmla="*/ f80 1 465"/>
                <a:gd name="f85" fmla="*/ 17 f81 1"/>
                <a:gd name="f86" fmla="*/ 190 f80 1"/>
                <a:gd name="f87" fmla="*/ 88 f81 1"/>
                <a:gd name="f88" fmla="*/ 88 f80 1"/>
                <a:gd name="f89" fmla="*/ 257 f81 1"/>
                <a:gd name="f90" fmla="*/ 5 f80 1"/>
                <a:gd name="f91" fmla="*/ 421 f81 1"/>
                <a:gd name="f92" fmla="*/ 33 f80 1"/>
                <a:gd name="f93" fmla="*/ 550 f81 1"/>
                <a:gd name="f94" fmla="*/ 181 f80 1"/>
                <a:gd name="f95" fmla="*/ 557 f81 1"/>
                <a:gd name="f96" fmla="*/ 191 f80 1"/>
                <a:gd name="f97" fmla="*/ 562 f81 1"/>
                <a:gd name="f98" fmla="*/ 295 f80 1"/>
                <a:gd name="f99" fmla="*/ 555 f81 1"/>
                <a:gd name="f100" fmla="*/ 356 f80 1"/>
                <a:gd name="f101" fmla="*/ 464 f81 1"/>
                <a:gd name="f102" fmla="*/ 442 f80 1"/>
                <a:gd name="f103" fmla="*/ 322 f81 1"/>
                <a:gd name="f104" fmla="*/ 463 f80 1"/>
                <a:gd name="f105" fmla="*/ 234 f81 1"/>
                <a:gd name="f106" fmla="*/ 109 f81 1"/>
                <a:gd name="f107" fmla="*/ 446 f80 1"/>
                <a:gd name="f108" fmla="*/ 1 f81 1"/>
                <a:gd name="f109" fmla="*/ 308 f80 1"/>
                <a:gd name="f110" fmla="+- f82 0 f1"/>
                <a:gd name="f111" fmla="*/ f85 1 569"/>
                <a:gd name="f112" fmla="*/ f86 1 465"/>
                <a:gd name="f113" fmla="*/ f87 1 569"/>
                <a:gd name="f114" fmla="*/ f88 1 465"/>
                <a:gd name="f115" fmla="*/ f89 1 569"/>
                <a:gd name="f116" fmla="*/ f90 1 465"/>
                <a:gd name="f117" fmla="*/ f91 1 569"/>
                <a:gd name="f118" fmla="*/ f92 1 465"/>
                <a:gd name="f119" fmla="*/ f93 1 569"/>
                <a:gd name="f120" fmla="*/ f94 1 465"/>
                <a:gd name="f121" fmla="*/ f95 1 569"/>
                <a:gd name="f122" fmla="*/ f96 1 465"/>
                <a:gd name="f123" fmla="*/ f97 1 569"/>
                <a:gd name="f124" fmla="*/ f98 1 465"/>
                <a:gd name="f125" fmla="*/ f99 1 569"/>
                <a:gd name="f126" fmla="*/ f100 1 465"/>
                <a:gd name="f127" fmla="*/ f101 1 569"/>
                <a:gd name="f128" fmla="*/ f102 1 465"/>
                <a:gd name="f129" fmla="*/ f103 1 569"/>
                <a:gd name="f130" fmla="*/ f104 1 465"/>
                <a:gd name="f131" fmla="*/ f105 1 569"/>
                <a:gd name="f132" fmla="*/ f106 1 569"/>
                <a:gd name="f133" fmla="*/ f107 1 465"/>
                <a:gd name="f134" fmla="*/ f108 1 569"/>
                <a:gd name="f135" fmla="*/ f109 1 465"/>
                <a:gd name="f136" fmla="*/ 0 1 f83"/>
                <a:gd name="f137" fmla="*/ f77 1 f83"/>
                <a:gd name="f138" fmla="*/ 0 1 f84"/>
                <a:gd name="f139" fmla="*/ f78 1 f84"/>
                <a:gd name="f140" fmla="*/ f111 1 f83"/>
                <a:gd name="f141" fmla="*/ f112 1 f84"/>
                <a:gd name="f142" fmla="*/ f113 1 f83"/>
                <a:gd name="f143" fmla="*/ f114 1 f84"/>
                <a:gd name="f144" fmla="*/ f115 1 f83"/>
                <a:gd name="f145" fmla="*/ f116 1 f84"/>
                <a:gd name="f146" fmla="*/ f117 1 f83"/>
                <a:gd name="f147" fmla="*/ f118 1 f84"/>
                <a:gd name="f148" fmla="*/ f119 1 f83"/>
                <a:gd name="f149" fmla="*/ f120 1 f84"/>
                <a:gd name="f150" fmla="*/ f121 1 f83"/>
                <a:gd name="f151" fmla="*/ f122 1 f84"/>
                <a:gd name="f152" fmla="*/ f123 1 f83"/>
                <a:gd name="f153" fmla="*/ f124 1 f84"/>
                <a:gd name="f154" fmla="*/ f125 1 f83"/>
                <a:gd name="f155" fmla="*/ f126 1 f84"/>
                <a:gd name="f156" fmla="*/ f127 1 f83"/>
                <a:gd name="f157" fmla="*/ f128 1 f84"/>
                <a:gd name="f158" fmla="*/ f129 1 f83"/>
                <a:gd name="f159" fmla="*/ f130 1 f84"/>
                <a:gd name="f160" fmla="*/ f131 1 f83"/>
                <a:gd name="f161" fmla="*/ f132 1 f83"/>
                <a:gd name="f162" fmla="*/ f133 1 f84"/>
                <a:gd name="f163" fmla="*/ f134 1 f83"/>
                <a:gd name="f164" fmla="*/ f135 1 f84"/>
                <a:gd name="f165" fmla="*/ f136 f74 1"/>
                <a:gd name="f166" fmla="*/ f137 f74 1"/>
                <a:gd name="f167" fmla="*/ f139 f75 1"/>
                <a:gd name="f168" fmla="*/ f138 f75 1"/>
                <a:gd name="f169" fmla="*/ f140 f74 1"/>
                <a:gd name="f170" fmla="*/ f141 f75 1"/>
                <a:gd name="f171" fmla="*/ f142 f74 1"/>
                <a:gd name="f172" fmla="*/ f143 f75 1"/>
                <a:gd name="f173" fmla="*/ f144 f74 1"/>
                <a:gd name="f174" fmla="*/ f145 f75 1"/>
                <a:gd name="f175" fmla="*/ f146 f74 1"/>
                <a:gd name="f176" fmla="*/ f147 f75 1"/>
                <a:gd name="f177" fmla="*/ f148 f74 1"/>
                <a:gd name="f178" fmla="*/ f149 f75 1"/>
                <a:gd name="f179" fmla="*/ f150 f74 1"/>
                <a:gd name="f180" fmla="*/ f151 f75 1"/>
                <a:gd name="f181" fmla="*/ f152 f74 1"/>
                <a:gd name="f182" fmla="*/ f153 f75 1"/>
                <a:gd name="f183" fmla="*/ f154 f74 1"/>
                <a:gd name="f184" fmla="*/ f155 f75 1"/>
                <a:gd name="f185" fmla="*/ f156 f74 1"/>
                <a:gd name="f186" fmla="*/ f157 f75 1"/>
                <a:gd name="f187" fmla="*/ f158 f74 1"/>
                <a:gd name="f188" fmla="*/ f159 f75 1"/>
                <a:gd name="f189" fmla="*/ f160 f74 1"/>
                <a:gd name="f190" fmla="*/ f161 f74 1"/>
                <a:gd name="f191" fmla="*/ f162 f75 1"/>
                <a:gd name="f192" fmla="*/ f163 f74 1"/>
                <a:gd name="f193" fmla="*/ f164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0">
                  <a:pos x="f169" y="f170"/>
                </a:cxn>
                <a:cxn ang="f110">
                  <a:pos x="f171" y="f172"/>
                </a:cxn>
                <a:cxn ang="f110">
                  <a:pos x="f173" y="f174"/>
                </a:cxn>
                <a:cxn ang="f110">
                  <a:pos x="f175" y="f176"/>
                </a:cxn>
                <a:cxn ang="f110">
                  <a:pos x="f177" y="f178"/>
                </a:cxn>
                <a:cxn ang="f110">
                  <a:pos x="f179" y="f180"/>
                </a:cxn>
                <a:cxn ang="f110">
                  <a:pos x="f181" y="f182"/>
                </a:cxn>
                <a:cxn ang="f110">
                  <a:pos x="f183" y="f184"/>
                </a:cxn>
                <a:cxn ang="f110">
                  <a:pos x="f185" y="f186"/>
                </a:cxn>
                <a:cxn ang="f110">
                  <a:pos x="f187" y="f188"/>
                </a:cxn>
                <a:cxn ang="f110">
                  <a:pos x="f189" y="f188"/>
                </a:cxn>
                <a:cxn ang="f110">
                  <a:pos x="f190" y="f191"/>
                </a:cxn>
                <a:cxn ang="f110">
                  <a:pos x="f192" y="f193"/>
                </a:cxn>
                <a:cxn ang="f110">
                  <a:pos x="f169" y="f170"/>
                </a:cxn>
              </a:cxnLst>
              <a:rect l="f165" t="f168" r="f166" b="f167"/>
              <a:pathLst>
                <a:path w="569" h="465">
                  <a:moveTo>
                    <a:pt x="f8" y="f9"/>
                  </a:moveTo>
                  <a:cubicBezTo>
                    <a:pt x="f10" y="f11"/>
                    <a:pt x="f12" y="f13"/>
                    <a:pt x="f14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5"/>
                    <a:pt x="f22" y="f23"/>
                    <a:pt x="f24" y="f25"/>
                  </a:cubicBezTo>
                  <a:cubicBezTo>
                    <a:pt x="f26" y="f27"/>
                    <a:pt x="f28" y="f13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6" y="f39"/>
                    <a:pt x="f40" y="f41"/>
                  </a:cubicBezTo>
                  <a:cubicBezTo>
                    <a:pt x="f42" y="f21"/>
                    <a:pt x="f40" y="f43"/>
                    <a:pt x="f3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7"/>
                    <a:pt x="f54" y="f55"/>
                  </a:cubicBezTo>
                  <a:cubicBezTo>
                    <a:pt x="f56" y="f57"/>
                    <a:pt x="f58" y="f59"/>
                    <a:pt x="f60" y="f55"/>
                  </a:cubicBezTo>
                  <a:cubicBezTo>
                    <a:pt x="f36" y="f7"/>
                    <a:pt x="f61" y="f59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5" y="f70"/>
                    <a:pt x="f71" y="f72"/>
                    <a:pt x="f8" y="f9"/>
                  </a:cubicBezTo>
                  <a:close/>
                </a:path>
              </a:pathLst>
            </a:custGeom>
            <a:solidFill>
              <a:srgbClr val="AE7523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Freeform 90">
              <a:extLst>
                <a:ext uri="{FF2B5EF4-FFF2-40B4-BE49-F238E27FC236}">
                  <a16:creationId xmlns:a16="http://schemas.microsoft.com/office/drawing/2014/main" id="{11438DBC-529C-EDF6-12C3-86317FB0AA84}"/>
                </a:ext>
              </a:extLst>
            </p:cNvPr>
            <p:cNvSpPr/>
            <p:nvPr/>
          </p:nvSpPr>
          <p:spPr>
            <a:xfrm>
              <a:off x="2624135" y="3879854"/>
              <a:ext cx="80960" cy="825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1"/>
                <a:gd name="f7" fmla="val 132"/>
                <a:gd name="f8" fmla="val 74"/>
                <a:gd name="f9" fmla="val 5"/>
                <a:gd name="f10" fmla="val 103"/>
                <a:gd name="f11" fmla="val 33"/>
                <a:gd name="f12" fmla="val 130"/>
                <a:gd name="f13" fmla="val 56"/>
                <a:gd name="f14" fmla="val 128"/>
                <a:gd name="f15" fmla="val 105"/>
                <a:gd name="f16" fmla="val 113"/>
                <a:gd name="f17" fmla="val 126"/>
                <a:gd name="f18" fmla="val 62"/>
                <a:gd name="f19" fmla="val 129"/>
                <a:gd name="f20" fmla="val 21"/>
                <a:gd name="f21" fmla="val 1"/>
                <a:gd name="f22" fmla="val 100"/>
                <a:gd name="f23" fmla="val 69"/>
                <a:gd name="f24" fmla="val 39"/>
                <a:gd name="f25" fmla="val 26"/>
                <a:gd name="f26" fmla="val 4"/>
                <a:gd name="f27" fmla="+- 0 0 -90"/>
                <a:gd name="f28" fmla="*/ f3 1 131"/>
                <a:gd name="f29" fmla="*/ f4 1 132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31"/>
                <a:gd name="f38" fmla="*/ f34 1 132"/>
                <a:gd name="f39" fmla="*/ 74 f35 1"/>
                <a:gd name="f40" fmla="*/ 5 f34 1"/>
                <a:gd name="f41" fmla="*/ 130 f35 1"/>
                <a:gd name="f42" fmla="*/ 56 f34 1"/>
                <a:gd name="f43" fmla="*/ 62 f35 1"/>
                <a:gd name="f44" fmla="*/ 129 f34 1"/>
                <a:gd name="f45" fmla="*/ 0 f35 1"/>
                <a:gd name="f46" fmla="*/ 69 f34 1"/>
                <a:gd name="f47" fmla="+- f36 0 f1"/>
                <a:gd name="f48" fmla="*/ f39 1 131"/>
                <a:gd name="f49" fmla="*/ f40 1 132"/>
                <a:gd name="f50" fmla="*/ f41 1 131"/>
                <a:gd name="f51" fmla="*/ f42 1 132"/>
                <a:gd name="f52" fmla="*/ f43 1 131"/>
                <a:gd name="f53" fmla="*/ f44 1 132"/>
                <a:gd name="f54" fmla="*/ f45 1 131"/>
                <a:gd name="f55" fmla="*/ f46 1 132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131" h="132">
                  <a:moveTo>
                    <a:pt x="f8" y="f9"/>
                  </a:moveTo>
                  <a:cubicBezTo>
                    <a:pt x="f10" y="f5"/>
                    <a:pt x="f6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7"/>
                    <a:pt x="f21" y="f22"/>
                    <a:pt x="f5" y="f23"/>
                  </a:cubicBezTo>
                  <a:cubicBezTo>
                    <a:pt x="f5" y="f24"/>
                    <a:pt x="f25" y="f26"/>
                    <a:pt x="f8" y="f9"/>
                  </a:cubicBezTo>
                  <a:close/>
                </a:path>
              </a:pathLst>
            </a:custGeom>
            <a:solidFill>
              <a:srgbClr val="A9753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4" name="Freeform 91">
              <a:extLst>
                <a:ext uri="{FF2B5EF4-FFF2-40B4-BE49-F238E27FC236}">
                  <a16:creationId xmlns:a16="http://schemas.microsoft.com/office/drawing/2014/main" id="{015374C8-3AAC-AF76-106A-103A112C01E5}"/>
                </a:ext>
              </a:extLst>
            </p:cNvPr>
            <p:cNvSpPr/>
            <p:nvPr/>
          </p:nvSpPr>
          <p:spPr>
            <a:xfrm>
              <a:off x="3032122" y="3879854"/>
              <a:ext cx="84133" cy="825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4"/>
                <a:gd name="f7" fmla="val 131"/>
                <a:gd name="f8" fmla="val 64"/>
                <a:gd name="f9" fmla="val 128"/>
                <a:gd name="f10" fmla="val 34"/>
                <a:gd name="f11" fmla="val 7"/>
                <a:gd name="f12" fmla="val 108"/>
                <a:gd name="f13" fmla="val 4"/>
                <a:gd name="f14" fmla="val 78"/>
                <a:gd name="f15" fmla="val 35"/>
                <a:gd name="f16" fmla="val 23"/>
                <a:gd name="f17" fmla="val 8"/>
                <a:gd name="f18" fmla="val 63"/>
                <a:gd name="f19" fmla="val 103"/>
                <a:gd name="f20" fmla="val 124"/>
                <a:gd name="f21" fmla="val 22"/>
                <a:gd name="f22" fmla="val 49"/>
                <a:gd name="f23" fmla="val 100"/>
                <a:gd name="f24" fmla="val 113"/>
                <a:gd name="f25" fmla="val 125"/>
                <a:gd name="f26" fmla="+- 0 0 -90"/>
                <a:gd name="f27" fmla="*/ f3 1 134"/>
                <a:gd name="f28" fmla="*/ f4 1 131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134"/>
                <a:gd name="f37" fmla="*/ f33 1 131"/>
                <a:gd name="f38" fmla="*/ 64 f34 1"/>
                <a:gd name="f39" fmla="*/ 128 f33 1"/>
                <a:gd name="f40" fmla="*/ 4 f34 1"/>
                <a:gd name="f41" fmla="*/ 78 f33 1"/>
                <a:gd name="f42" fmla="*/ 63 f34 1"/>
                <a:gd name="f43" fmla="*/ 4 f33 1"/>
                <a:gd name="f44" fmla="*/ 128 f34 1"/>
                <a:gd name="f45" fmla="*/ 49 f33 1"/>
                <a:gd name="f46" fmla="+- f35 0 f1"/>
                <a:gd name="f47" fmla="*/ f38 1 134"/>
                <a:gd name="f48" fmla="*/ f39 1 131"/>
                <a:gd name="f49" fmla="*/ f40 1 134"/>
                <a:gd name="f50" fmla="*/ f41 1 131"/>
                <a:gd name="f51" fmla="*/ f42 1 134"/>
                <a:gd name="f52" fmla="*/ f43 1 131"/>
                <a:gd name="f53" fmla="*/ f44 1 134"/>
                <a:gd name="f54" fmla="*/ f45 1 131"/>
                <a:gd name="f55" fmla="*/ 0 1 f36"/>
                <a:gd name="f56" fmla="*/ f30 1 f36"/>
                <a:gd name="f57" fmla="*/ 0 1 f37"/>
                <a:gd name="f58" fmla="*/ f31 1 f37"/>
                <a:gd name="f59" fmla="*/ f47 1 f36"/>
                <a:gd name="f60" fmla="*/ f48 1 f37"/>
                <a:gd name="f61" fmla="*/ f49 1 f36"/>
                <a:gd name="f62" fmla="*/ f50 1 f37"/>
                <a:gd name="f63" fmla="*/ f51 1 f36"/>
                <a:gd name="f64" fmla="*/ f52 1 f37"/>
                <a:gd name="f65" fmla="*/ f53 1 f36"/>
                <a:gd name="f66" fmla="*/ f54 1 f37"/>
                <a:gd name="f67" fmla="*/ f55 f27 1"/>
                <a:gd name="f68" fmla="*/ f56 f27 1"/>
                <a:gd name="f69" fmla="*/ f58 f28 1"/>
                <a:gd name="f70" fmla="*/ f57 f28 1"/>
                <a:gd name="f71" fmla="*/ f59 f27 1"/>
                <a:gd name="f72" fmla="*/ f60 f28 1"/>
                <a:gd name="f73" fmla="*/ f61 f27 1"/>
                <a:gd name="f74" fmla="*/ f62 f28 1"/>
                <a:gd name="f75" fmla="*/ f63 f27 1"/>
                <a:gd name="f76" fmla="*/ f64 f28 1"/>
                <a:gd name="f77" fmla="*/ f65 f27 1"/>
                <a:gd name="f78" fmla="*/ f66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1" y="f72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7" y="f78"/>
                </a:cxn>
                <a:cxn ang="f46">
                  <a:pos x="f71" y="f72"/>
                </a:cxn>
              </a:cxnLst>
              <a:rect l="f67" t="f70" r="f68" b="f69"/>
              <a:pathLst>
                <a:path w="134" h="131">
                  <a:moveTo>
                    <a:pt x="f8" y="f9"/>
                  </a:moveTo>
                  <a:cubicBezTo>
                    <a:pt x="f10" y="f7"/>
                    <a:pt x="f11" y="f12"/>
                    <a:pt x="f13" y="f14"/>
                  </a:cubicBezTo>
                  <a:cubicBezTo>
                    <a:pt x="f5" y="f15"/>
                    <a:pt x="f16" y="f17"/>
                    <a:pt x="f18" y="f13"/>
                  </a:cubicBezTo>
                  <a:cubicBezTo>
                    <a:pt x="f19" y="f5"/>
                    <a:pt x="f20" y="f21"/>
                    <a:pt x="f9" y="f22"/>
                  </a:cubicBezTo>
                  <a:cubicBezTo>
                    <a:pt x="f6" y="f23"/>
                    <a:pt x="f24" y="f25"/>
                    <a:pt x="f8" y="f9"/>
                  </a:cubicBezTo>
                  <a:close/>
                </a:path>
              </a:pathLst>
            </a:custGeom>
            <a:solidFill>
              <a:srgbClr val="AA742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Freeform 92">
              <a:extLst>
                <a:ext uri="{FF2B5EF4-FFF2-40B4-BE49-F238E27FC236}">
                  <a16:creationId xmlns:a16="http://schemas.microsoft.com/office/drawing/2014/main" id="{9E85365D-65BD-8405-3C00-B596F0D5AE55}"/>
                </a:ext>
              </a:extLst>
            </p:cNvPr>
            <p:cNvSpPr/>
            <p:nvPr/>
          </p:nvSpPr>
          <p:spPr>
            <a:xfrm>
              <a:off x="2974972" y="4260847"/>
              <a:ext cx="60322" cy="1015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6"/>
                <a:gd name="f7" fmla="val 161"/>
                <a:gd name="f8" fmla="val 76"/>
                <a:gd name="f9" fmla="val 97"/>
                <a:gd name="f10" fmla="val 66"/>
                <a:gd name="f11" fmla="val 107"/>
                <a:gd name="f12" fmla="val 54"/>
                <a:gd name="f13" fmla="val 101"/>
                <a:gd name="f14" fmla="val 39"/>
                <a:gd name="f15" fmla="val 64"/>
                <a:gd name="f16" fmla="val 75"/>
                <a:gd name="f17" fmla="val 71"/>
                <a:gd name="f18" fmla="val 115"/>
                <a:gd name="f19" fmla="val 63"/>
                <a:gd name="f20" fmla="val 108"/>
                <a:gd name="f21" fmla="val 58"/>
                <a:gd name="f22" fmla="val 67"/>
                <a:gd name="f23" fmla="val 84"/>
                <a:gd name="f24" fmla="val 79"/>
                <a:gd name="f25" fmla="val 123"/>
                <a:gd name="f26" fmla="val 72"/>
                <a:gd name="f27" fmla="val 117"/>
                <a:gd name="f28" fmla="val 122"/>
                <a:gd name="f29" fmla="val 69"/>
                <a:gd name="f30" fmla="val 70"/>
                <a:gd name="f31" fmla="val 81"/>
                <a:gd name="f32" fmla="val 124"/>
                <a:gd name="f33" fmla="val 126"/>
                <a:gd name="f34" fmla="val 83"/>
                <a:gd name="f35" fmla="val 129"/>
                <a:gd name="f36" fmla="val 141"/>
                <a:gd name="f37" fmla="val 139"/>
                <a:gd name="f38" fmla="val 78"/>
                <a:gd name="f39" fmla="val 140"/>
                <a:gd name="f40" fmla="val 56"/>
                <a:gd name="f41" fmla="val 44"/>
                <a:gd name="f42" fmla="val 143"/>
                <a:gd name="f43" fmla="val 60"/>
                <a:gd name="f44" fmla="val 91"/>
                <a:gd name="f45" fmla="val 144"/>
                <a:gd name="f46" fmla="val 145"/>
                <a:gd name="f47" fmla="val 146"/>
                <a:gd name="f48" fmla="val 85"/>
                <a:gd name="f49" fmla="val 147"/>
                <a:gd name="f50" fmla="val 148"/>
                <a:gd name="f51" fmla="val 149"/>
                <a:gd name="f52" fmla="val 150"/>
                <a:gd name="f53" fmla="val 77"/>
                <a:gd name="f54" fmla="val 151"/>
                <a:gd name="f55" fmla="val 82"/>
                <a:gd name="f56" fmla="val 152"/>
                <a:gd name="f57" fmla="val 90"/>
                <a:gd name="f58" fmla="val 153"/>
                <a:gd name="f59" fmla="val 61"/>
                <a:gd name="f60" fmla="val 27"/>
                <a:gd name="f61" fmla="val 158"/>
                <a:gd name="f62" fmla="val 31"/>
                <a:gd name="f63" fmla="val 38"/>
                <a:gd name="f64" fmla="val 35"/>
                <a:gd name="f65" fmla="val 19"/>
                <a:gd name="f66" fmla="val 22"/>
                <a:gd name="f67" fmla="val 28"/>
                <a:gd name="f68" fmla="val 32"/>
                <a:gd name="f69" fmla="val 20"/>
                <a:gd name="f70" fmla="val 15"/>
                <a:gd name="f71" fmla="val 136"/>
                <a:gd name="f72" fmla="val 16"/>
                <a:gd name="f73" fmla="val 127"/>
                <a:gd name="f74" fmla="val 17"/>
                <a:gd name="f75" fmla="val 114"/>
                <a:gd name="f76" fmla="val 29"/>
                <a:gd name="f77" fmla="val 118"/>
                <a:gd name="f78" fmla="val 111"/>
                <a:gd name="f79" fmla="val 21"/>
                <a:gd name="f80" fmla="val 112"/>
                <a:gd name="f81" fmla="val 25"/>
                <a:gd name="f82" fmla="val 110"/>
                <a:gd name="f83" fmla="val 105"/>
                <a:gd name="f84" fmla="val 11"/>
                <a:gd name="f85" fmla="val 10"/>
                <a:gd name="f86" fmla="val 9"/>
                <a:gd name="f87" fmla="val 23"/>
                <a:gd name="f88" fmla="val 18"/>
                <a:gd name="f89" fmla="val 12"/>
                <a:gd name="f90" fmla="val 74"/>
                <a:gd name="f91" fmla="val 7"/>
                <a:gd name="f92" fmla="val 65"/>
                <a:gd name="f93" fmla="val 14"/>
                <a:gd name="f94" fmla="val 3"/>
                <a:gd name="f95" fmla="val 4"/>
                <a:gd name="f96" fmla="val 57"/>
                <a:gd name="f97" fmla="val 48"/>
                <a:gd name="f98" fmla="val 41"/>
                <a:gd name="f99" fmla="val 37"/>
                <a:gd name="f100" fmla="val 33"/>
                <a:gd name="f101" fmla="val 1"/>
                <a:gd name="f102" fmla="val 13"/>
                <a:gd name="f103" fmla="val 30"/>
                <a:gd name="f104" fmla="val 36"/>
                <a:gd name="f105" fmla="val 34"/>
                <a:gd name="f106" fmla="val 26"/>
                <a:gd name="f107" fmla="val 43"/>
                <a:gd name="f108" fmla="val 53"/>
                <a:gd name="f109" fmla="val 52"/>
                <a:gd name="f110" fmla="val 62"/>
                <a:gd name="f111" fmla="val 47"/>
                <a:gd name="f112" fmla="val 46"/>
                <a:gd name="f113" fmla="val 59"/>
                <a:gd name="f114" fmla="val 51"/>
                <a:gd name="f115" fmla="+- 0 0 -90"/>
                <a:gd name="f116" fmla="*/ f3 1 96"/>
                <a:gd name="f117" fmla="*/ f4 1 161"/>
                <a:gd name="f118" fmla="val f5"/>
                <a:gd name="f119" fmla="val f6"/>
                <a:gd name="f120" fmla="val f7"/>
                <a:gd name="f121" fmla="*/ f115 f0 1"/>
                <a:gd name="f122" fmla="+- f120 0 f118"/>
                <a:gd name="f123" fmla="+- f119 0 f118"/>
                <a:gd name="f124" fmla="*/ f121 1 f2"/>
                <a:gd name="f125" fmla="*/ f123 1 96"/>
                <a:gd name="f126" fmla="*/ f122 1 161"/>
                <a:gd name="f127" fmla="*/ 76 f123 1"/>
                <a:gd name="f128" fmla="*/ 97 f122 1"/>
                <a:gd name="f129" fmla="*/ 39 f123 1"/>
                <a:gd name="f130" fmla="*/ 107 f122 1"/>
                <a:gd name="f131" fmla="*/ 75 f123 1"/>
                <a:gd name="f132" fmla="*/ 58 f123 1"/>
                <a:gd name="f133" fmla="*/ 115 f122 1"/>
                <a:gd name="f134" fmla="*/ 84 f123 1"/>
                <a:gd name="f135" fmla="*/ 67 f123 1"/>
                <a:gd name="f136" fmla="*/ 122 f122 1"/>
                <a:gd name="f137" fmla="*/ 71 f123 1"/>
                <a:gd name="f138" fmla="*/ 123 f122 1"/>
                <a:gd name="f139" fmla="*/ 83 f123 1"/>
                <a:gd name="f140" fmla="*/ 129 f122 1"/>
                <a:gd name="f141" fmla="*/ 78 f123 1"/>
                <a:gd name="f142" fmla="*/ 139 f122 1"/>
                <a:gd name="f143" fmla="*/ 44 f123 1"/>
                <a:gd name="f144" fmla="*/ 143 f122 1"/>
                <a:gd name="f145" fmla="*/ 91 f123 1"/>
                <a:gd name="f146" fmla="*/ 146 f122 1"/>
                <a:gd name="f147" fmla="*/ 149 f122 1"/>
                <a:gd name="f148" fmla="*/ 150 f122 1"/>
                <a:gd name="f149" fmla="*/ 90 f123 1"/>
                <a:gd name="f150" fmla="*/ 153 f122 1"/>
                <a:gd name="f151" fmla="*/ 27 f123 1"/>
                <a:gd name="f152" fmla="*/ 158 f122 1"/>
                <a:gd name="f153" fmla="*/ 152 f122 1"/>
                <a:gd name="f154" fmla="*/ 19 f123 1"/>
                <a:gd name="f155" fmla="*/ 151 f122 1"/>
                <a:gd name="f156" fmla="*/ 32 f123 1"/>
                <a:gd name="f157" fmla="*/ 145 f122 1"/>
                <a:gd name="f158" fmla="*/ 16 f123 1"/>
                <a:gd name="f159" fmla="*/ 127 f122 1"/>
                <a:gd name="f160" fmla="*/ 35 f123 1"/>
                <a:gd name="f161" fmla="*/ 118 f122 1"/>
                <a:gd name="f162" fmla="*/ 21 f123 1"/>
                <a:gd name="f163" fmla="*/ 112 f122 1"/>
                <a:gd name="f164" fmla="*/ 110 f122 1"/>
                <a:gd name="f165" fmla="*/ 10 f123 1"/>
                <a:gd name="f166" fmla="*/ 84 f122 1"/>
                <a:gd name="f167" fmla="*/ 23 f123 1"/>
                <a:gd name="f168" fmla="*/ 75 f122 1"/>
                <a:gd name="f169" fmla="*/ 7 f123 1"/>
                <a:gd name="f170" fmla="*/ 70 f122 1"/>
                <a:gd name="f171" fmla="*/ 65 f122 1"/>
                <a:gd name="f172" fmla="*/ 4 f123 1"/>
                <a:gd name="f173" fmla="*/ 48 f122 1"/>
                <a:gd name="f174" fmla="*/ 37 f122 1"/>
                <a:gd name="f175" fmla="*/ 1 f123 1"/>
                <a:gd name="f176" fmla="*/ 22 f122 1"/>
                <a:gd name="f177" fmla="*/ 25 f123 1"/>
                <a:gd name="f178" fmla="*/ 9 f122 1"/>
                <a:gd name="f179" fmla="*/ 20 f123 1"/>
                <a:gd name="f180" fmla="*/ 19 f122 1"/>
                <a:gd name="f181" fmla="*/ 36 f123 1"/>
                <a:gd name="f182" fmla="*/ 20 f122 1"/>
                <a:gd name="f183" fmla="*/ 26 f123 1"/>
                <a:gd name="f184" fmla="*/ 26 f122 1"/>
                <a:gd name="f185" fmla="*/ 38 f123 1"/>
                <a:gd name="f186" fmla="*/ 27 f122 1"/>
                <a:gd name="f187" fmla="*/ 64 f123 1"/>
                <a:gd name="f188" fmla="*/ 62 f122 1"/>
                <a:gd name="f189" fmla="*/ 71 f122 1"/>
                <a:gd name="f190" fmla="*/ 59 f123 1"/>
                <a:gd name="f191" fmla="*/ 51 f123 1"/>
                <a:gd name="f192" fmla="*/ 78 f122 1"/>
                <a:gd name="f193" fmla="+- f124 0 f1"/>
                <a:gd name="f194" fmla="*/ f127 1 96"/>
                <a:gd name="f195" fmla="*/ f128 1 161"/>
                <a:gd name="f196" fmla="*/ f129 1 96"/>
                <a:gd name="f197" fmla="*/ f130 1 161"/>
                <a:gd name="f198" fmla="*/ f131 1 96"/>
                <a:gd name="f199" fmla="*/ f132 1 96"/>
                <a:gd name="f200" fmla="*/ f133 1 161"/>
                <a:gd name="f201" fmla="*/ f134 1 96"/>
                <a:gd name="f202" fmla="*/ f135 1 96"/>
                <a:gd name="f203" fmla="*/ f136 1 161"/>
                <a:gd name="f204" fmla="*/ f137 1 96"/>
                <a:gd name="f205" fmla="*/ f138 1 161"/>
                <a:gd name="f206" fmla="*/ f139 1 96"/>
                <a:gd name="f207" fmla="*/ f140 1 161"/>
                <a:gd name="f208" fmla="*/ f141 1 96"/>
                <a:gd name="f209" fmla="*/ f142 1 161"/>
                <a:gd name="f210" fmla="*/ f143 1 96"/>
                <a:gd name="f211" fmla="*/ f144 1 161"/>
                <a:gd name="f212" fmla="*/ f145 1 96"/>
                <a:gd name="f213" fmla="*/ f146 1 161"/>
                <a:gd name="f214" fmla="*/ f147 1 161"/>
                <a:gd name="f215" fmla="*/ f148 1 161"/>
                <a:gd name="f216" fmla="*/ f149 1 96"/>
                <a:gd name="f217" fmla="*/ f150 1 161"/>
                <a:gd name="f218" fmla="*/ f151 1 96"/>
                <a:gd name="f219" fmla="*/ f152 1 161"/>
                <a:gd name="f220" fmla="*/ f153 1 161"/>
                <a:gd name="f221" fmla="*/ f154 1 96"/>
                <a:gd name="f222" fmla="*/ f155 1 161"/>
                <a:gd name="f223" fmla="*/ f156 1 96"/>
                <a:gd name="f224" fmla="*/ f157 1 161"/>
                <a:gd name="f225" fmla="*/ f158 1 96"/>
                <a:gd name="f226" fmla="*/ f159 1 161"/>
                <a:gd name="f227" fmla="*/ f160 1 96"/>
                <a:gd name="f228" fmla="*/ f161 1 161"/>
                <a:gd name="f229" fmla="*/ f162 1 96"/>
                <a:gd name="f230" fmla="*/ f163 1 161"/>
                <a:gd name="f231" fmla="*/ f164 1 161"/>
                <a:gd name="f232" fmla="*/ f165 1 96"/>
                <a:gd name="f233" fmla="*/ f166 1 161"/>
                <a:gd name="f234" fmla="*/ f167 1 96"/>
                <a:gd name="f235" fmla="*/ f168 1 161"/>
                <a:gd name="f236" fmla="*/ f169 1 96"/>
                <a:gd name="f237" fmla="*/ f170 1 161"/>
                <a:gd name="f238" fmla="*/ f171 1 161"/>
                <a:gd name="f239" fmla="*/ f172 1 96"/>
                <a:gd name="f240" fmla="*/ f173 1 161"/>
                <a:gd name="f241" fmla="*/ f174 1 161"/>
                <a:gd name="f242" fmla="*/ f175 1 96"/>
                <a:gd name="f243" fmla="*/ f176 1 161"/>
                <a:gd name="f244" fmla="*/ f177 1 96"/>
                <a:gd name="f245" fmla="*/ f178 1 161"/>
                <a:gd name="f246" fmla="*/ f179 1 96"/>
                <a:gd name="f247" fmla="*/ f180 1 161"/>
                <a:gd name="f248" fmla="*/ f181 1 96"/>
                <a:gd name="f249" fmla="*/ f182 1 161"/>
                <a:gd name="f250" fmla="*/ f183 1 96"/>
                <a:gd name="f251" fmla="*/ f184 1 161"/>
                <a:gd name="f252" fmla="*/ f185 1 96"/>
                <a:gd name="f253" fmla="*/ f186 1 161"/>
                <a:gd name="f254" fmla="*/ f187 1 96"/>
                <a:gd name="f255" fmla="*/ f188 1 161"/>
                <a:gd name="f256" fmla="*/ f189 1 161"/>
                <a:gd name="f257" fmla="*/ f190 1 96"/>
                <a:gd name="f258" fmla="*/ f191 1 96"/>
                <a:gd name="f259" fmla="*/ f192 1 161"/>
                <a:gd name="f260" fmla="*/ 0 1 f125"/>
                <a:gd name="f261" fmla="*/ f119 1 f125"/>
                <a:gd name="f262" fmla="*/ 0 1 f126"/>
                <a:gd name="f263" fmla="*/ f120 1 f126"/>
                <a:gd name="f264" fmla="*/ f194 1 f125"/>
                <a:gd name="f265" fmla="*/ f195 1 f126"/>
                <a:gd name="f266" fmla="*/ f196 1 f125"/>
                <a:gd name="f267" fmla="*/ f197 1 f126"/>
                <a:gd name="f268" fmla="*/ f198 1 f125"/>
                <a:gd name="f269" fmla="*/ f199 1 f125"/>
                <a:gd name="f270" fmla="*/ f200 1 f126"/>
                <a:gd name="f271" fmla="*/ f201 1 f125"/>
                <a:gd name="f272" fmla="*/ f202 1 f125"/>
                <a:gd name="f273" fmla="*/ f203 1 f126"/>
                <a:gd name="f274" fmla="*/ f204 1 f125"/>
                <a:gd name="f275" fmla="*/ f205 1 f126"/>
                <a:gd name="f276" fmla="*/ f206 1 f125"/>
                <a:gd name="f277" fmla="*/ f207 1 f126"/>
                <a:gd name="f278" fmla="*/ f208 1 f125"/>
                <a:gd name="f279" fmla="*/ f209 1 f126"/>
                <a:gd name="f280" fmla="*/ f210 1 f125"/>
                <a:gd name="f281" fmla="*/ f211 1 f126"/>
                <a:gd name="f282" fmla="*/ f212 1 f125"/>
                <a:gd name="f283" fmla="*/ f213 1 f126"/>
                <a:gd name="f284" fmla="*/ f214 1 f126"/>
                <a:gd name="f285" fmla="*/ f215 1 f126"/>
                <a:gd name="f286" fmla="*/ f216 1 f125"/>
                <a:gd name="f287" fmla="*/ f217 1 f126"/>
                <a:gd name="f288" fmla="*/ f218 1 f125"/>
                <a:gd name="f289" fmla="*/ f219 1 f126"/>
                <a:gd name="f290" fmla="*/ f220 1 f126"/>
                <a:gd name="f291" fmla="*/ f221 1 f125"/>
                <a:gd name="f292" fmla="*/ f222 1 f126"/>
                <a:gd name="f293" fmla="*/ f223 1 f125"/>
                <a:gd name="f294" fmla="*/ f224 1 f126"/>
                <a:gd name="f295" fmla="*/ f225 1 f125"/>
                <a:gd name="f296" fmla="*/ f226 1 f126"/>
                <a:gd name="f297" fmla="*/ f227 1 f125"/>
                <a:gd name="f298" fmla="*/ f228 1 f126"/>
                <a:gd name="f299" fmla="*/ f229 1 f125"/>
                <a:gd name="f300" fmla="*/ f230 1 f126"/>
                <a:gd name="f301" fmla="*/ f231 1 f126"/>
                <a:gd name="f302" fmla="*/ f232 1 f125"/>
                <a:gd name="f303" fmla="*/ f233 1 f126"/>
                <a:gd name="f304" fmla="*/ f234 1 f125"/>
                <a:gd name="f305" fmla="*/ f235 1 f126"/>
                <a:gd name="f306" fmla="*/ f236 1 f125"/>
                <a:gd name="f307" fmla="*/ f237 1 f126"/>
                <a:gd name="f308" fmla="*/ f238 1 f126"/>
                <a:gd name="f309" fmla="*/ f239 1 f125"/>
                <a:gd name="f310" fmla="*/ f240 1 f126"/>
                <a:gd name="f311" fmla="*/ f241 1 f126"/>
                <a:gd name="f312" fmla="*/ f242 1 f125"/>
                <a:gd name="f313" fmla="*/ f243 1 f126"/>
                <a:gd name="f314" fmla="*/ f244 1 f125"/>
                <a:gd name="f315" fmla="*/ f245 1 f126"/>
                <a:gd name="f316" fmla="*/ f246 1 f125"/>
                <a:gd name="f317" fmla="*/ f247 1 f126"/>
                <a:gd name="f318" fmla="*/ f248 1 f125"/>
                <a:gd name="f319" fmla="*/ f249 1 f126"/>
                <a:gd name="f320" fmla="*/ f250 1 f125"/>
                <a:gd name="f321" fmla="*/ f251 1 f126"/>
                <a:gd name="f322" fmla="*/ f252 1 f125"/>
                <a:gd name="f323" fmla="*/ f253 1 f126"/>
                <a:gd name="f324" fmla="*/ f254 1 f125"/>
                <a:gd name="f325" fmla="*/ f255 1 f126"/>
                <a:gd name="f326" fmla="*/ f256 1 f126"/>
                <a:gd name="f327" fmla="*/ f257 1 f125"/>
                <a:gd name="f328" fmla="*/ f258 1 f125"/>
                <a:gd name="f329" fmla="*/ f259 1 f126"/>
                <a:gd name="f330" fmla="*/ f260 f116 1"/>
                <a:gd name="f331" fmla="*/ f261 f116 1"/>
                <a:gd name="f332" fmla="*/ f263 f117 1"/>
                <a:gd name="f333" fmla="*/ f262 f117 1"/>
                <a:gd name="f334" fmla="*/ f264 f116 1"/>
                <a:gd name="f335" fmla="*/ f265 f117 1"/>
                <a:gd name="f336" fmla="*/ f266 f116 1"/>
                <a:gd name="f337" fmla="*/ f267 f117 1"/>
                <a:gd name="f338" fmla="*/ f268 f116 1"/>
                <a:gd name="f339" fmla="*/ f269 f116 1"/>
                <a:gd name="f340" fmla="*/ f270 f117 1"/>
                <a:gd name="f341" fmla="*/ f271 f116 1"/>
                <a:gd name="f342" fmla="*/ f272 f116 1"/>
                <a:gd name="f343" fmla="*/ f273 f117 1"/>
                <a:gd name="f344" fmla="*/ f274 f116 1"/>
                <a:gd name="f345" fmla="*/ f275 f117 1"/>
                <a:gd name="f346" fmla="*/ f276 f116 1"/>
                <a:gd name="f347" fmla="*/ f277 f117 1"/>
                <a:gd name="f348" fmla="*/ f278 f116 1"/>
                <a:gd name="f349" fmla="*/ f279 f117 1"/>
                <a:gd name="f350" fmla="*/ f280 f116 1"/>
                <a:gd name="f351" fmla="*/ f281 f117 1"/>
                <a:gd name="f352" fmla="*/ f282 f116 1"/>
                <a:gd name="f353" fmla="*/ f283 f117 1"/>
                <a:gd name="f354" fmla="*/ f284 f117 1"/>
                <a:gd name="f355" fmla="*/ f285 f117 1"/>
                <a:gd name="f356" fmla="*/ f286 f116 1"/>
                <a:gd name="f357" fmla="*/ f287 f117 1"/>
                <a:gd name="f358" fmla="*/ f288 f116 1"/>
                <a:gd name="f359" fmla="*/ f289 f117 1"/>
                <a:gd name="f360" fmla="*/ f290 f117 1"/>
                <a:gd name="f361" fmla="*/ f291 f116 1"/>
                <a:gd name="f362" fmla="*/ f292 f117 1"/>
                <a:gd name="f363" fmla="*/ f293 f116 1"/>
                <a:gd name="f364" fmla="*/ f294 f117 1"/>
                <a:gd name="f365" fmla="*/ f295 f116 1"/>
                <a:gd name="f366" fmla="*/ f296 f117 1"/>
                <a:gd name="f367" fmla="*/ f297 f116 1"/>
                <a:gd name="f368" fmla="*/ f298 f117 1"/>
                <a:gd name="f369" fmla="*/ f299 f116 1"/>
                <a:gd name="f370" fmla="*/ f300 f117 1"/>
                <a:gd name="f371" fmla="*/ f301 f117 1"/>
                <a:gd name="f372" fmla="*/ f302 f116 1"/>
                <a:gd name="f373" fmla="*/ f303 f117 1"/>
                <a:gd name="f374" fmla="*/ f304 f116 1"/>
                <a:gd name="f375" fmla="*/ f305 f117 1"/>
                <a:gd name="f376" fmla="*/ f306 f116 1"/>
                <a:gd name="f377" fmla="*/ f307 f117 1"/>
                <a:gd name="f378" fmla="*/ f308 f117 1"/>
                <a:gd name="f379" fmla="*/ f309 f116 1"/>
                <a:gd name="f380" fmla="*/ f310 f117 1"/>
                <a:gd name="f381" fmla="*/ f311 f117 1"/>
                <a:gd name="f382" fmla="*/ f312 f116 1"/>
                <a:gd name="f383" fmla="*/ f313 f117 1"/>
                <a:gd name="f384" fmla="*/ f314 f116 1"/>
                <a:gd name="f385" fmla="*/ f315 f117 1"/>
                <a:gd name="f386" fmla="*/ f316 f116 1"/>
                <a:gd name="f387" fmla="*/ f317 f117 1"/>
                <a:gd name="f388" fmla="*/ f318 f116 1"/>
                <a:gd name="f389" fmla="*/ f319 f117 1"/>
                <a:gd name="f390" fmla="*/ f320 f116 1"/>
                <a:gd name="f391" fmla="*/ f321 f117 1"/>
                <a:gd name="f392" fmla="*/ f322 f116 1"/>
                <a:gd name="f393" fmla="*/ f323 f117 1"/>
                <a:gd name="f394" fmla="*/ f324 f116 1"/>
                <a:gd name="f395" fmla="*/ f325 f117 1"/>
                <a:gd name="f396" fmla="*/ f326 f117 1"/>
                <a:gd name="f397" fmla="*/ f327 f116 1"/>
                <a:gd name="f398" fmla="*/ f328 f116 1"/>
                <a:gd name="f399" fmla="*/ f329 f1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3">
                  <a:pos x="f334" y="f335"/>
                </a:cxn>
                <a:cxn ang="f193">
                  <a:pos x="f336" y="f337"/>
                </a:cxn>
                <a:cxn ang="f193">
                  <a:pos x="f338" y="f337"/>
                </a:cxn>
                <a:cxn ang="f193">
                  <a:pos x="f339" y="f340"/>
                </a:cxn>
                <a:cxn ang="f193">
                  <a:pos x="f341" y="f340"/>
                </a:cxn>
                <a:cxn ang="f193">
                  <a:pos x="f342" y="f343"/>
                </a:cxn>
                <a:cxn ang="f193">
                  <a:pos x="f344" y="f345"/>
                </a:cxn>
                <a:cxn ang="f193">
                  <a:pos x="f346" y="f347"/>
                </a:cxn>
                <a:cxn ang="f193">
                  <a:pos x="f348" y="f349"/>
                </a:cxn>
                <a:cxn ang="f193">
                  <a:pos x="f350" y="f351"/>
                </a:cxn>
                <a:cxn ang="f193">
                  <a:pos x="f352" y="f351"/>
                </a:cxn>
                <a:cxn ang="f193">
                  <a:pos x="f352" y="f353"/>
                </a:cxn>
                <a:cxn ang="f193">
                  <a:pos x="f344" y="f354"/>
                </a:cxn>
                <a:cxn ang="f193">
                  <a:pos x="f344" y="f355"/>
                </a:cxn>
                <a:cxn ang="f193">
                  <a:pos x="f356" y="f357"/>
                </a:cxn>
                <a:cxn ang="f193">
                  <a:pos x="f358" y="f359"/>
                </a:cxn>
                <a:cxn ang="f193">
                  <a:pos x="f350" y="f360"/>
                </a:cxn>
                <a:cxn ang="f193">
                  <a:pos x="f361" y="f362"/>
                </a:cxn>
                <a:cxn ang="f193">
                  <a:pos x="f363" y="f364"/>
                </a:cxn>
                <a:cxn ang="f193">
                  <a:pos x="f365" y="f366"/>
                </a:cxn>
                <a:cxn ang="f193">
                  <a:pos x="f367" y="f368"/>
                </a:cxn>
                <a:cxn ang="f193">
                  <a:pos x="f369" y="f370"/>
                </a:cxn>
                <a:cxn ang="f193">
                  <a:pos x="f358" y="f371"/>
                </a:cxn>
                <a:cxn ang="f193">
                  <a:pos x="f372" y="f373"/>
                </a:cxn>
                <a:cxn ang="f193">
                  <a:pos x="f374" y="f375"/>
                </a:cxn>
                <a:cxn ang="f193">
                  <a:pos x="f376" y="f377"/>
                </a:cxn>
                <a:cxn ang="f193">
                  <a:pos x="f365" y="f378"/>
                </a:cxn>
                <a:cxn ang="f193">
                  <a:pos x="f379" y="f380"/>
                </a:cxn>
                <a:cxn ang="f193">
                  <a:pos x="f361" y="f381"/>
                </a:cxn>
                <a:cxn ang="f193">
                  <a:pos x="f382" y="f383"/>
                </a:cxn>
                <a:cxn ang="f193">
                  <a:pos x="f384" y="f385"/>
                </a:cxn>
                <a:cxn ang="f193">
                  <a:pos x="f386" y="f387"/>
                </a:cxn>
                <a:cxn ang="f193">
                  <a:pos x="f388" y="f389"/>
                </a:cxn>
                <a:cxn ang="f193">
                  <a:pos x="f390" y="f391"/>
                </a:cxn>
                <a:cxn ang="f193">
                  <a:pos x="f392" y="f393"/>
                </a:cxn>
                <a:cxn ang="f193">
                  <a:pos x="f394" y="f395"/>
                </a:cxn>
                <a:cxn ang="f193">
                  <a:pos x="f388" y="f396"/>
                </a:cxn>
                <a:cxn ang="f193">
                  <a:pos x="f397" y="f396"/>
                </a:cxn>
                <a:cxn ang="f193">
                  <a:pos x="f398" y="f399"/>
                </a:cxn>
                <a:cxn ang="f193">
                  <a:pos x="f334" y="f335"/>
                </a:cxn>
              </a:cxnLst>
              <a:rect l="f330" t="f333" r="f331" b="f332"/>
              <a:pathLst>
                <a:path w="96" h="161">
                  <a:moveTo>
                    <a:pt x="f8" y="f9"/>
                  </a:moveTo>
                  <a:cubicBezTo>
                    <a:pt x="f10" y="f11"/>
                    <a:pt x="f12" y="f13"/>
                    <a:pt x="f14" y="f11"/>
                  </a:cubicBezTo>
                  <a:cubicBezTo>
                    <a:pt x="f12" y="f11"/>
                    <a:pt x="f15" y="f11"/>
                    <a:pt x="f16" y="f11"/>
                  </a:cubicBezTo>
                  <a:cubicBezTo>
                    <a:pt x="f17" y="f18"/>
                    <a:pt x="f19" y="f20"/>
                    <a:pt x="f21" y="f18"/>
                  </a:cubicBezTo>
                  <a:cubicBezTo>
                    <a:pt x="f22" y="f18"/>
                    <a:pt x="f16" y="f18"/>
                    <a:pt x="f23" y="f18"/>
                  </a:cubicBezTo>
                  <a:cubicBezTo>
                    <a:pt x="f24" y="f25"/>
                    <a:pt x="f26" y="f27"/>
                    <a:pt x="f22" y="f28"/>
                  </a:cubicBezTo>
                  <a:cubicBezTo>
                    <a:pt x="f29" y="f28"/>
                    <a:pt x="f30" y="f25"/>
                    <a:pt x="f17" y="f25"/>
                  </a:cubicBezTo>
                  <a:cubicBezTo>
                    <a:pt x="f31" y="f32"/>
                    <a:pt x="f24" y="f33"/>
                    <a:pt x="f34" y="f35"/>
                  </a:cubicBezTo>
                  <a:cubicBezTo>
                    <a:pt x="f6" y="f36"/>
                    <a:pt x="f23" y="f37"/>
                    <a:pt x="f38" y="f37"/>
                  </a:cubicBezTo>
                  <a:cubicBezTo>
                    <a:pt x="f22" y="f39"/>
                    <a:pt x="f40" y="f37"/>
                    <a:pt x="f41" y="f42"/>
                  </a:cubicBezTo>
                  <a:cubicBezTo>
                    <a:pt x="f43" y="f42"/>
                    <a:pt x="f16" y="f42"/>
                    <a:pt x="f44" y="f42"/>
                  </a:cubicBezTo>
                  <a:cubicBezTo>
                    <a:pt x="f44" y="f45"/>
                    <a:pt x="f44" y="f46"/>
                    <a:pt x="f44" y="f47"/>
                  </a:cubicBezTo>
                  <a:cubicBezTo>
                    <a:pt x="f48" y="f49"/>
                    <a:pt x="f38" y="f50"/>
                    <a:pt x="f17" y="f51"/>
                  </a:cubicBezTo>
                  <a:cubicBezTo>
                    <a:pt x="f17" y="f51"/>
                    <a:pt x="f17" y="f52"/>
                    <a:pt x="f17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30" y="f7"/>
                    <a:pt x="f59" y="f7"/>
                    <a:pt x="f60" y="f61"/>
                  </a:cubicBezTo>
                  <a:cubicBezTo>
                    <a:pt x="f62" y="f56"/>
                    <a:pt x="f63" y="f61"/>
                    <a:pt x="f41" y="f56"/>
                  </a:cubicBezTo>
                  <a:cubicBezTo>
                    <a:pt x="f64" y="f56"/>
                    <a:pt x="f60" y="f54"/>
                    <a:pt x="f65" y="f54"/>
                  </a:cubicBezTo>
                  <a:cubicBezTo>
                    <a:pt x="f66" y="f46"/>
                    <a:pt x="f67" y="f51"/>
                    <a:pt x="f68" y="f46"/>
                  </a:cubicBezTo>
                  <a:cubicBezTo>
                    <a:pt x="f69" y="f46"/>
                    <a:pt x="f70" y="f71"/>
                    <a:pt x="f72" y="f73"/>
                  </a:cubicBezTo>
                  <a:cubicBezTo>
                    <a:pt x="f74" y="f75"/>
                    <a:pt x="f76" y="f28"/>
                    <a:pt x="f64" y="f77"/>
                  </a:cubicBezTo>
                  <a:cubicBezTo>
                    <a:pt x="f68" y="f78"/>
                    <a:pt x="f66" y="f28"/>
                    <a:pt x="f79" y="f80"/>
                  </a:cubicBezTo>
                  <a:cubicBezTo>
                    <a:pt x="f79" y="f78"/>
                    <a:pt x="f81" y="f78"/>
                    <a:pt x="f60" y="f82"/>
                  </a:cubicBezTo>
                  <a:cubicBezTo>
                    <a:pt x="f70" y="f83"/>
                    <a:pt x="f84" y="f6"/>
                    <a:pt x="f85" y="f23"/>
                  </a:cubicBezTo>
                  <a:cubicBezTo>
                    <a:pt x="f86" y="f26"/>
                    <a:pt x="f74" y="f8"/>
                    <a:pt x="f87" y="f16"/>
                  </a:cubicBezTo>
                  <a:cubicBezTo>
                    <a:pt x="f88" y="f29"/>
                    <a:pt x="f89" y="f90"/>
                    <a:pt x="f91" y="f30"/>
                  </a:cubicBezTo>
                  <a:cubicBezTo>
                    <a:pt x="f91" y="f92"/>
                    <a:pt x="f93" y="f29"/>
                    <a:pt x="f72" y="f92"/>
                  </a:cubicBezTo>
                  <a:cubicBezTo>
                    <a:pt x="f94" y="f92"/>
                    <a:pt x="f95" y="f96"/>
                    <a:pt x="f95" y="f97"/>
                  </a:cubicBezTo>
                  <a:cubicBezTo>
                    <a:pt x="f95" y="f98"/>
                    <a:pt x="f95" y="f98"/>
                    <a:pt x="f65" y="f99"/>
                  </a:cubicBezTo>
                  <a:cubicBezTo>
                    <a:pt x="f86" y="f99"/>
                    <a:pt x="f5" y="f100"/>
                    <a:pt x="f101" y="f66"/>
                  </a:cubicBezTo>
                  <a:cubicBezTo>
                    <a:pt x="f101" y="f5"/>
                    <a:pt x="f65" y="f88"/>
                    <a:pt x="f81" y="f86"/>
                  </a:cubicBezTo>
                  <a:cubicBezTo>
                    <a:pt x="f67" y="f65"/>
                    <a:pt x="f65" y="f102"/>
                    <a:pt x="f69" y="f65"/>
                  </a:cubicBezTo>
                  <a:cubicBezTo>
                    <a:pt x="f81" y="f65"/>
                    <a:pt x="f103" y="f65"/>
                    <a:pt x="f104" y="f69"/>
                  </a:cubicBezTo>
                  <a:cubicBezTo>
                    <a:pt x="f105" y="f81"/>
                    <a:pt x="f76" y="f66"/>
                    <a:pt x="f106" y="f106"/>
                  </a:cubicBezTo>
                  <a:cubicBezTo>
                    <a:pt x="f100" y="f60"/>
                    <a:pt x="f63" y="f60"/>
                    <a:pt x="f63" y="f60"/>
                  </a:cubicBezTo>
                  <a:cubicBezTo>
                    <a:pt x="f107" y="f107"/>
                    <a:pt x="f108" y="f109"/>
                    <a:pt x="f15" y="f110"/>
                  </a:cubicBezTo>
                  <a:cubicBezTo>
                    <a:pt x="f96" y="f30"/>
                    <a:pt x="f111" y="f92"/>
                    <a:pt x="f104" y="f17"/>
                  </a:cubicBezTo>
                  <a:cubicBezTo>
                    <a:pt x="f112" y="f17"/>
                    <a:pt x="f109" y="f17"/>
                    <a:pt x="f113" y="f17"/>
                  </a:cubicBezTo>
                  <a:cubicBezTo>
                    <a:pt x="f113" y="f38"/>
                    <a:pt x="f109" y="f90"/>
                    <a:pt x="f114" y="f38"/>
                  </a:cubicBezTo>
                  <a:cubicBezTo>
                    <a:pt x="f15" y="f38"/>
                    <a:pt x="f15" y="f6"/>
                    <a:pt x="f8" y="f9"/>
                  </a:cubicBezTo>
                  <a:close/>
                </a:path>
              </a:pathLst>
            </a:custGeom>
            <a:solidFill>
              <a:srgbClr val="E2B96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Freeform 93">
              <a:extLst>
                <a:ext uri="{FF2B5EF4-FFF2-40B4-BE49-F238E27FC236}">
                  <a16:creationId xmlns:a16="http://schemas.microsoft.com/office/drawing/2014/main" id="{80324E26-1EFC-0169-1A99-0AC6BBD142C6}"/>
                </a:ext>
              </a:extLst>
            </p:cNvPr>
            <p:cNvSpPr/>
            <p:nvPr/>
          </p:nvSpPr>
          <p:spPr>
            <a:xfrm>
              <a:off x="2997202" y="4430716"/>
              <a:ext cx="38103" cy="508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80"/>
                <a:gd name="f8" fmla="val 7"/>
                <a:gd name="f9" fmla="val 72"/>
                <a:gd name="f10" fmla="val 5"/>
                <a:gd name="f11" fmla="val 65"/>
                <a:gd name="f12" fmla="val 57"/>
                <a:gd name="f13" fmla="val 2"/>
                <a:gd name="f14" fmla="val 52"/>
                <a:gd name="f15" fmla="val 37"/>
                <a:gd name="f16" fmla="val 22"/>
                <a:gd name="f17" fmla="val 6"/>
                <a:gd name="f18" fmla="val 8"/>
                <a:gd name="f19" fmla="val 23"/>
                <a:gd name="f20" fmla="val 31"/>
                <a:gd name="f21" fmla="val 43"/>
                <a:gd name="f22" fmla="val 51"/>
                <a:gd name="f23" fmla="val 10"/>
                <a:gd name="f24" fmla="val 49"/>
                <a:gd name="f25" fmla="val 16"/>
                <a:gd name="f26" fmla="val 11"/>
                <a:gd name="f27" fmla="val 40"/>
                <a:gd name="f28" fmla="val 13"/>
                <a:gd name="f29" fmla="val 44"/>
                <a:gd name="f30" fmla="val 15"/>
                <a:gd name="f31" fmla="val 48"/>
                <a:gd name="f32" fmla="val 24"/>
                <a:gd name="f33" fmla="val 33"/>
                <a:gd name="f34" fmla="val 47"/>
                <a:gd name="f35" fmla="val 41"/>
                <a:gd name="f36" fmla="val 34"/>
                <a:gd name="f37" fmla="val 39"/>
                <a:gd name="f38" fmla="val 35"/>
                <a:gd name="f39" fmla="val 42"/>
                <a:gd name="f40" fmla="val 36"/>
                <a:gd name="f41" fmla="val 64"/>
                <a:gd name="f42" fmla="val 77"/>
                <a:gd name="f43" fmla="val 28"/>
                <a:gd name="f44" fmla="val 79"/>
                <a:gd name="f45" fmla="val 12"/>
                <a:gd name="f46" fmla="val 76"/>
                <a:gd name="f47" fmla="+- 0 0 -90"/>
                <a:gd name="f48" fmla="*/ f3 1 62"/>
                <a:gd name="f49" fmla="*/ f4 1 80"/>
                <a:gd name="f50" fmla="val f5"/>
                <a:gd name="f51" fmla="val f6"/>
                <a:gd name="f52" fmla="val f7"/>
                <a:gd name="f53" fmla="*/ f47 f0 1"/>
                <a:gd name="f54" fmla="+- f52 0 f50"/>
                <a:gd name="f55" fmla="+- f51 0 f50"/>
                <a:gd name="f56" fmla="*/ f53 1 f2"/>
                <a:gd name="f57" fmla="*/ f55 1 62"/>
                <a:gd name="f58" fmla="*/ f54 1 80"/>
                <a:gd name="f59" fmla="*/ 7 f55 1"/>
                <a:gd name="f60" fmla="*/ 72 f54 1"/>
                <a:gd name="f61" fmla="*/ 2 f55 1"/>
                <a:gd name="f62" fmla="*/ 52 f54 1"/>
                <a:gd name="f63" fmla="*/ 6 f55 1"/>
                <a:gd name="f64" fmla="*/ 8 f54 1"/>
                <a:gd name="f65" fmla="*/ 23 f55 1"/>
                <a:gd name="f66" fmla="*/ 0 f54 1"/>
                <a:gd name="f67" fmla="*/ 51 f55 1"/>
                <a:gd name="f68" fmla="*/ 10 f54 1"/>
                <a:gd name="f69" fmla="*/ 40 f55 1"/>
                <a:gd name="f70" fmla="*/ 13 f54 1"/>
                <a:gd name="f71" fmla="*/ 49 f55 1"/>
                <a:gd name="f72" fmla="*/ 24 f54 1"/>
                <a:gd name="f73" fmla="*/ 41 f55 1"/>
                <a:gd name="f74" fmla="*/ 33 f54 1"/>
                <a:gd name="f75" fmla="*/ 39 f55 1"/>
                <a:gd name="f76" fmla="*/ 35 f54 1"/>
                <a:gd name="f77" fmla="*/ 64 f54 1"/>
                <a:gd name="f78" fmla="*/ 16 f55 1"/>
                <a:gd name="f79" fmla="*/ 77 f54 1"/>
                <a:gd name="f80" fmla="+- f56 0 f1"/>
                <a:gd name="f81" fmla="*/ f59 1 62"/>
                <a:gd name="f82" fmla="*/ f60 1 80"/>
                <a:gd name="f83" fmla="*/ f61 1 62"/>
                <a:gd name="f84" fmla="*/ f62 1 80"/>
                <a:gd name="f85" fmla="*/ f63 1 62"/>
                <a:gd name="f86" fmla="*/ f64 1 80"/>
                <a:gd name="f87" fmla="*/ f65 1 62"/>
                <a:gd name="f88" fmla="*/ f66 1 80"/>
                <a:gd name="f89" fmla="*/ f67 1 62"/>
                <a:gd name="f90" fmla="*/ f68 1 80"/>
                <a:gd name="f91" fmla="*/ f69 1 62"/>
                <a:gd name="f92" fmla="*/ f70 1 80"/>
                <a:gd name="f93" fmla="*/ f71 1 62"/>
                <a:gd name="f94" fmla="*/ f72 1 80"/>
                <a:gd name="f95" fmla="*/ f73 1 62"/>
                <a:gd name="f96" fmla="*/ f74 1 80"/>
                <a:gd name="f97" fmla="*/ f75 1 62"/>
                <a:gd name="f98" fmla="*/ f76 1 80"/>
                <a:gd name="f99" fmla="*/ f77 1 80"/>
                <a:gd name="f100" fmla="*/ f78 1 62"/>
                <a:gd name="f101" fmla="*/ f79 1 80"/>
                <a:gd name="f102" fmla="*/ 0 1 f57"/>
                <a:gd name="f103" fmla="*/ f51 1 f57"/>
                <a:gd name="f104" fmla="*/ 0 1 f58"/>
                <a:gd name="f105" fmla="*/ f52 1 f58"/>
                <a:gd name="f106" fmla="*/ f81 1 f57"/>
                <a:gd name="f107" fmla="*/ f82 1 f58"/>
                <a:gd name="f108" fmla="*/ f83 1 f57"/>
                <a:gd name="f109" fmla="*/ f84 1 f58"/>
                <a:gd name="f110" fmla="*/ f85 1 f57"/>
                <a:gd name="f111" fmla="*/ f86 1 f58"/>
                <a:gd name="f112" fmla="*/ f87 1 f57"/>
                <a:gd name="f113" fmla="*/ f88 1 f58"/>
                <a:gd name="f114" fmla="*/ f89 1 f57"/>
                <a:gd name="f115" fmla="*/ f90 1 f58"/>
                <a:gd name="f116" fmla="*/ f91 1 f57"/>
                <a:gd name="f117" fmla="*/ f92 1 f58"/>
                <a:gd name="f118" fmla="*/ f93 1 f57"/>
                <a:gd name="f119" fmla="*/ f94 1 f58"/>
                <a:gd name="f120" fmla="*/ f95 1 f57"/>
                <a:gd name="f121" fmla="*/ f96 1 f58"/>
                <a:gd name="f122" fmla="*/ f97 1 f57"/>
                <a:gd name="f123" fmla="*/ f98 1 f58"/>
                <a:gd name="f124" fmla="*/ f99 1 f58"/>
                <a:gd name="f125" fmla="*/ f100 1 f57"/>
                <a:gd name="f126" fmla="*/ f101 1 f58"/>
                <a:gd name="f127" fmla="*/ f102 f48 1"/>
                <a:gd name="f128" fmla="*/ f103 f48 1"/>
                <a:gd name="f129" fmla="*/ f105 f49 1"/>
                <a:gd name="f130" fmla="*/ f104 f49 1"/>
                <a:gd name="f131" fmla="*/ f106 f48 1"/>
                <a:gd name="f132" fmla="*/ f107 f49 1"/>
                <a:gd name="f133" fmla="*/ f108 f48 1"/>
                <a:gd name="f134" fmla="*/ f109 f49 1"/>
                <a:gd name="f135" fmla="*/ f110 f48 1"/>
                <a:gd name="f136" fmla="*/ f111 f49 1"/>
                <a:gd name="f137" fmla="*/ f112 f48 1"/>
                <a:gd name="f138" fmla="*/ f113 f49 1"/>
                <a:gd name="f139" fmla="*/ f114 f48 1"/>
                <a:gd name="f140" fmla="*/ f115 f49 1"/>
                <a:gd name="f141" fmla="*/ f116 f48 1"/>
                <a:gd name="f142" fmla="*/ f117 f49 1"/>
                <a:gd name="f143" fmla="*/ f118 f48 1"/>
                <a:gd name="f144" fmla="*/ f119 f49 1"/>
                <a:gd name="f145" fmla="*/ f120 f48 1"/>
                <a:gd name="f146" fmla="*/ f121 f49 1"/>
                <a:gd name="f147" fmla="*/ f122 f48 1"/>
                <a:gd name="f148" fmla="*/ f123 f49 1"/>
                <a:gd name="f149" fmla="*/ f124 f49 1"/>
                <a:gd name="f150" fmla="*/ f125 f48 1"/>
                <a:gd name="f151" fmla="*/ f126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0">
                  <a:pos x="f131" y="f132"/>
                </a:cxn>
                <a:cxn ang="f80">
                  <a:pos x="f133" y="f134"/>
                </a:cxn>
                <a:cxn ang="f80">
                  <a:pos x="f135" y="f136"/>
                </a:cxn>
                <a:cxn ang="f80">
                  <a:pos x="f137" y="f138"/>
                </a:cxn>
                <a:cxn ang="f80">
                  <a:pos x="f137" y="f138"/>
                </a:cxn>
                <a:cxn ang="f80">
                  <a:pos x="f139" y="f140"/>
                </a:cxn>
                <a:cxn ang="f80">
                  <a:pos x="f141" y="f142"/>
                </a:cxn>
                <a:cxn ang="f80">
                  <a:pos x="f143" y="f144"/>
                </a:cxn>
                <a:cxn ang="f80">
                  <a:pos x="f145" y="f146"/>
                </a:cxn>
                <a:cxn ang="f80">
                  <a:pos x="f147" y="f148"/>
                </a:cxn>
                <a:cxn ang="f80">
                  <a:pos x="f141" y="f149"/>
                </a:cxn>
                <a:cxn ang="f80">
                  <a:pos x="f150" y="f151"/>
                </a:cxn>
                <a:cxn ang="f80">
                  <a:pos x="f131" y="f132"/>
                </a:cxn>
              </a:cxnLst>
              <a:rect l="f127" t="f130" r="f128" b="f129"/>
              <a:pathLst>
                <a:path w="62" h="80">
                  <a:moveTo>
                    <a:pt x="f8" y="f9"/>
                  </a:moveTo>
                  <a:cubicBezTo>
                    <a:pt x="f10" y="f11"/>
                    <a:pt x="f5" y="f12"/>
                    <a:pt x="f13" y="f14"/>
                  </a:cubicBezTo>
                  <a:cubicBezTo>
                    <a:pt x="f8" y="f15"/>
                    <a:pt x="f5" y="f16"/>
                    <a:pt x="f17" y="f18"/>
                  </a:cubicBezTo>
                  <a:cubicBezTo>
                    <a:pt x="f18" y="f5"/>
                    <a:pt x="f8" y="f5"/>
                    <a:pt x="f19" y="f5"/>
                  </a:cubicBezTo>
                  <a:cubicBezTo>
                    <a:pt x="f19" y="f5"/>
                    <a:pt x="f19" y="f5"/>
                    <a:pt x="f19" y="f5"/>
                  </a:cubicBezTo>
                  <a:cubicBezTo>
                    <a:pt x="f20" y="f8"/>
                    <a:pt x="f21" y="f13"/>
                    <a:pt x="f22" y="f23"/>
                  </a:cubicBezTo>
                  <a:cubicBezTo>
                    <a:pt x="f24" y="f25"/>
                    <a:pt x="f21" y="f26"/>
                    <a:pt x="f27" y="f28"/>
                  </a:cubicBezTo>
                  <a:cubicBezTo>
                    <a:pt x="f29" y="f30"/>
                    <a:pt x="f31" y="f16"/>
                    <a:pt x="f24" y="f32"/>
                  </a:cubicBezTo>
                  <a:cubicBezTo>
                    <a:pt x="f14" y="f33"/>
                    <a:pt x="f34" y="f33"/>
                    <a:pt x="f35" y="f33"/>
                  </a:cubicBezTo>
                  <a:cubicBezTo>
                    <a:pt x="f35" y="f33"/>
                    <a:pt x="f27" y="f36"/>
                    <a:pt x="f37" y="f38"/>
                  </a:cubicBezTo>
                  <a:cubicBezTo>
                    <a:pt x="f6" y="f39"/>
                    <a:pt x="f40" y="f14"/>
                    <a:pt x="f27" y="f41"/>
                  </a:cubicBezTo>
                  <a:cubicBezTo>
                    <a:pt x="f29" y="f42"/>
                    <a:pt x="f43" y="f44"/>
                    <a:pt x="f25" y="f42"/>
                  </a:cubicBezTo>
                  <a:cubicBezTo>
                    <a:pt x="f45" y="f46"/>
                    <a:pt x="f17" y="f7"/>
                    <a:pt x="f8" y="f9"/>
                  </a:cubicBezTo>
                  <a:close/>
                </a:path>
              </a:pathLst>
            </a:custGeom>
            <a:solidFill>
              <a:srgbClr val="DDB55D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Freeform 94">
              <a:extLst>
                <a:ext uri="{FF2B5EF4-FFF2-40B4-BE49-F238E27FC236}">
                  <a16:creationId xmlns:a16="http://schemas.microsoft.com/office/drawing/2014/main" id="{C62AFF61-7287-1CFB-2CD2-525096A50DF3}"/>
                </a:ext>
              </a:extLst>
            </p:cNvPr>
            <p:cNvSpPr/>
            <p:nvPr/>
          </p:nvSpPr>
          <p:spPr>
            <a:xfrm>
              <a:off x="2995610" y="4402141"/>
              <a:ext cx="39684" cy="238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38"/>
                <a:gd name="f8" fmla="val 34"/>
                <a:gd name="f9" fmla="val 29"/>
                <a:gd name="f10" fmla="val 32"/>
                <a:gd name="f11" fmla="val 22"/>
                <a:gd name="f12" fmla="val 35"/>
                <a:gd name="f13" fmla="val 15"/>
                <a:gd name="f14" fmla="val 33"/>
                <a:gd name="f15" fmla="val 12"/>
                <a:gd name="f16" fmla="val 23"/>
                <a:gd name="f17" fmla="val 11"/>
                <a:gd name="f18" fmla="val 18"/>
                <a:gd name="f19" fmla="val 10"/>
                <a:gd name="f20" fmla="val 4"/>
                <a:gd name="f21" fmla="val 17"/>
                <a:gd name="f22" fmla="val 2"/>
                <a:gd name="f23" fmla="val 21"/>
                <a:gd name="f24" fmla="val 13"/>
                <a:gd name="f25" fmla="val 5"/>
                <a:gd name="f26" fmla="val 3"/>
                <a:gd name="f27" fmla="val 25"/>
                <a:gd name="f28" fmla="val 44"/>
                <a:gd name="f29" fmla="val 63"/>
                <a:gd name="f30" fmla="val 7"/>
                <a:gd name="f31" fmla="val 58"/>
                <a:gd name="f32" fmla="val 51"/>
                <a:gd name="f33" fmla="val 8"/>
                <a:gd name="f34" fmla="val 45"/>
                <a:gd name="f35" fmla="val 14"/>
                <a:gd name="f36" fmla="val 57"/>
                <a:gd name="f37" fmla="val 16"/>
                <a:gd name="f38" fmla="val 41"/>
                <a:gd name="f39" fmla="val 40"/>
                <a:gd name="f40" fmla="val 53"/>
                <a:gd name="f41" fmla="val 19"/>
                <a:gd name="f42" fmla="val 28"/>
                <a:gd name="f43" fmla="val 60"/>
                <a:gd name="f44" fmla="val 49"/>
                <a:gd name="f45" fmla="val 52"/>
                <a:gd name="f46" fmla="val 55"/>
                <a:gd name="f47" fmla="val 36"/>
                <a:gd name="f48" fmla="val 37"/>
                <a:gd name="f49" fmla="val 50"/>
                <a:gd name="f50" fmla="val 42"/>
                <a:gd name="f51" fmla="+- 0 0 -90"/>
                <a:gd name="f52" fmla="*/ f3 1 62"/>
                <a:gd name="f53" fmla="*/ f4 1 38"/>
                <a:gd name="f54" fmla="val f5"/>
                <a:gd name="f55" fmla="val f6"/>
                <a:gd name="f56" fmla="val f7"/>
                <a:gd name="f57" fmla="*/ f51 f0 1"/>
                <a:gd name="f58" fmla="+- f56 0 f54"/>
                <a:gd name="f59" fmla="+- f55 0 f54"/>
                <a:gd name="f60" fmla="*/ f57 1 f2"/>
                <a:gd name="f61" fmla="*/ f59 1 62"/>
                <a:gd name="f62" fmla="*/ f58 1 38"/>
                <a:gd name="f63" fmla="*/ 34 f59 1"/>
                <a:gd name="f64" fmla="*/ 38 f58 1"/>
                <a:gd name="f65" fmla="*/ 15 f59 1"/>
                <a:gd name="f66" fmla="*/ 35 f58 1"/>
                <a:gd name="f67" fmla="*/ 11 f59 1"/>
                <a:gd name="f68" fmla="*/ 18 f58 1"/>
                <a:gd name="f69" fmla="*/ 2 f59 1"/>
                <a:gd name="f70" fmla="*/ 11 f58 1"/>
                <a:gd name="f71" fmla="*/ 32 f59 1"/>
                <a:gd name="f72" fmla="*/ 10 f58 1"/>
                <a:gd name="f73" fmla="*/ 5 f59 1"/>
                <a:gd name="f74" fmla="*/ 3 f58 1"/>
                <a:gd name="f75" fmla="*/ 63 f59 1"/>
                <a:gd name="f76" fmla="*/ 7 f58 1"/>
                <a:gd name="f77" fmla="*/ 45 f59 1"/>
                <a:gd name="f78" fmla="*/ 13 f58 1"/>
                <a:gd name="f79" fmla="*/ 62 f59 1"/>
                <a:gd name="f80" fmla="*/ 15 f58 1"/>
                <a:gd name="f81" fmla="*/ 25 f59 1"/>
                <a:gd name="f82" fmla="*/ 28 f58 1"/>
                <a:gd name="f83" fmla="*/ 49 f59 1"/>
                <a:gd name="f84" fmla="*/ 32 f58 1"/>
                <a:gd name="f85" fmla="*/ 58 f59 1"/>
                <a:gd name="f86" fmla="*/ 36 f58 1"/>
                <a:gd name="f87" fmla="+- f60 0 f1"/>
                <a:gd name="f88" fmla="*/ f63 1 63"/>
                <a:gd name="f89" fmla="*/ f64 1 38"/>
                <a:gd name="f90" fmla="*/ f65 1 63"/>
                <a:gd name="f91" fmla="*/ f66 1 38"/>
                <a:gd name="f92" fmla="*/ f67 1 63"/>
                <a:gd name="f93" fmla="*/ f68 1 38"/>
                <a:gd name="f94" fmla="*/ f69 1 63"/>
                <a:gd name="f95" fmla="*/ f70 1 38"/>
                <a:gd name="f96" fmla="*/ f71 1 63"/>
                <a:gd name="f97" fmla="*/ f72 1 38"/>
                <a:gd name="f98" fmla="*/ f73 1 63"/>
                <a:gd name="f99" fmla="*/ f74 1 38"/>
                <a:gd name="f100" fmla="*/ f75 1 63"/>
                <a:gd name="f101" fmla="*/ f76 1 38"/>
                <a:gd name="f102" fmla="*/ f77 1 63"/>
                <a:gd name="f103" fmla="*/ f78 1 38"/>
                <a:gd name="f104" fmla="*/ f79 1 63"/>
                <a:gd name="f105" fmla="*/ f80 1 38"/>
                <a:gd name="f106" fmla="*/ f81 1 63"/>
                <a:gd name="f107" fmla="*/ f82 1 38"/>
                <a:gd name="f108" fmla="*/ f83 1 63"/>
                <a:gd name="f109" fmla="*/ f84 1 38"/>
                <a:gd name="f110" fmla="*/ f85 1 63"/>
                <a:gd name="f111" fmla="*/ f86 1 38"/>
                <a:gd name="f112" fmla="*/ 0 1 f61"/>
                <a:gd name="f113" fmla="*/ f55 1 f61"/>
                <a:gd name="f114" fmla="*/ 0 1 f62"/>
                <a:gd name="f115" fmla="*/ f56 1 f62"/>
                <a:gd name="f116" fmla="*/ f88 1 f61"/>
                <a:gd name="f117" fmla="*/ f89 1 f62"/>
                <a:gd name="f118" fmla="*/ f90 1 f61"/>
                <a:gd name="f119" fmla="*/ f91 1 f62"/>
                <a:gd name="f120" fmla="*/ f92 1 f61"/>
                <a:gd name="f121" fmla="*/ f93 1 f62"/>
                <a:gd name="f122" fmla="*/ f94 1 f61"/>
                <a:gd name="f123" fmla="*/ f95 1 f62"/>
                <a:gd name="f124" fmla="*/ f96 1 f61"/>
                <a:gd name="f125" fmla="*/ f97 1 f62"/>
                <a:gd name="f126" fmla="*/ f98 1 f61"/>
                <a:gd name="f127" fmla="*/ f99 1 f62"/>
                <a:gd name="f128" fmla="*/ f100 1 f61"/>
                <a:gd name="f129" fmla="*/ f101 1 f62"/>
                <a:gd name="f130" fmla="*/ f102 1 f61"/>
                <a:gd name="f131" fmla="*/ f103 1 f62"/>
                <a:gd name="f132" fmla="*/ f104 1 f61"/>
                <a:gd name="f133" fmla="*/ f105 1 f62"/>
                <a:gd name="f134" fmla="*/ f106 1 f61"/>
                <a:gd name="f135" fmla="*/ f107 1 f62"/>
                <a:gd name="f136" fmla="*/ f108 1 f61"/>
                <a:gd name="f137" fmla="*/ f109 1 f62"/>
                <a:gd name="f138" fmla="*/ f110 1 f61"/>
                <a:gd name="f139" fmla="*/ f111 1 f62"/>
                <a:gd name="f140" fmla="*/ f112 f52 1"/>
                <a:gd name="f141" fmla="*/ f113 f52 1"/>
                <a:gd name="f142" fmla="*/ f115 f53 1"/>
                <a:gd name="f143" fmla="*/ f114 f53 1"/>
                <a:gd name="f144" fmla="*/ f116 f52 1"/>
                <a:gd name="f145" fmla="*/ f117 f53 1"/>
                <a:gd name="f146" fmla="*/ f118 f52 1"/>
                <a:gd name="f147" fmla="*/ f119 f53 1"/>
                <a:gd name="f148" fmla="*/ f120 f52 1"/>
                <a:gd name="f149" fmla="*/ f121 f53 1"/>
                <a:gd name="f150" fmla="*/ f122 f52 1"/>
                <a:gd name="f151" fmla="*/ f123 f53 1"/>
                <a:gd name="f152" fmla="*/ f124 f52 1"/>
                <a:gd name="f153" fmla="*/ f125 f53 1"/>
                <a:gd name="f154" fmla="*/ f126 f52 1"/>
                <a:gd name="f155" fmla="*/ f127 f53 1"/>
                <a:gd name="f156" fmla="*/ f128 f52 1"/>
                <a:gd name="f157" fmla="*/ f129 f53 1"/>
                <a:gd name="f158" fmla="*/ f130 f52 1"/>
                <a:gd name="f159" fmla="*/ f131 f53 1"/>
                <a:gd name="f160" fmla="*/ f132 f52 1"/>
                <a:gd name="f161" fmla="*/ f133 f53 1"/>
                <a:gd name="f162" fmla="*/ f134 f52 1"/>
                <a:gd name="f163" fmla="*/ f135 f53 1"/>
                <a:gd name="f164" fmla="*/ f136 f52 1"/>
                <a:gd name="f165" fmla="*/ f137 f53 1"/>
                <a:gd name="f166" fmla="*/ f138 f52 1"/>
                <a:gd name="f167" fmla="*/ f139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44" y="f145"/>
                </a:cxn>
                <a:cxn ang="f87">
                  <a:pos x="f146" y="f147"/>
                </a:cxn>
                <a:cxn ang="f87">
                  <a:pos x="f148" y="f149"/>
                </a:cxn>
                <a:cxn ang="f87">
                  <a:pos x="f150" y="f151"/>
                </a:cxn>
                <a:cxn ang="f87">
                  <a:pos x="f152" y="f153"/>
                </a:cxn>
                <a:cxn ang="f87">
                  <a:pos x="f154" y="f155"/>
                </a:cxn>
                <a:cxn ang="f87">
                  <a:pos x="f156" y="f157"/>
                </a:cxn>
                <a:cxn ang="f87">
                  <a:pos x="f158" y="f159"/>
                </a:cxn>
                <a:cxn ang="f87">
                  <a:pos x="f160" y="f161"/>
                </a:cxn>
                <a:cxn ang="f87">
                  <a:pos x="f160" y="f149"/>
                </a:cxn>
                <a:cxn ang="f87">
                  <a:pos x="f162" y="f149"/>
                </a:cxn>
                <a:cxn ang="f87">
                  <a:pos x="f160" y="f163"/>
                </a:cxn>
                <a:cxn ang="f87">
                  <a:pos x="f164" y="f165"/>
                </a:cxn>
                <a:cxn ang="f87">
                  <a:pos x="f166" y="f167"/>
                </a:cxn>
                <a:cxn ang="f87">
                  <a:pos x="f166" y="f145"/>
                </a:cxn>
                <a:cxn ang="f87">
                  <a:pos x="f144" y="f145"/>
                </a:cxn>
              </a:cxnLst>
              <a:rect l="f140" t="f143" r="f141" b="f142"/>
              <a:pathLst>
                <a:path w="62" h="3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5" y="f14"/>
                    <a:pt x="f15" y="f16"/>
                    <a:pt x="f17" y="f18"/>
                  </a:cubicBezTo>
                  <a:cubicBezTo>
                    <a:pt x="f19" y="f17"/>
                    <a:pt x="f20" y="f21"/>
                    <a:pt x="f22" y="f17"/>
                  </a:cubicBezTo>
                  <a:cubicBezTo>
                    <a:pt x="f15" y="f19"/>
                    <a:pt x="f23" y="f19"/>
                    <a:pt x="f10" y="f19"/>
                  </a:cubicBezTo>
                  <a:cubicBezTo>
                    <a:pt x="f16" y="f20"/>
                    <a:pt x="f24" y="f19"/>
                    <a:pt x="f25" y="f26"/>
                  </a:cubicBezTo>
                  <a:cubicBezTo>
                    <a:pt x="f27" y="f22"/>
                    <a:pt x="f28" y="f5"/>
                    <a:pt x="f29" y="f30"/>
                  </a:cubicBezTo>
                  <a:cubicBezTo>
                    <a:pt x="f31" y="f24"/>
                    <a:pt x="f32" y="f33"/>
                    <a:pt x="f34" y="f24"/>
                  </a:cubicBezTo>
                  <a:cubicBezTo>
                    <a:pt x="f32" y="f35"/>
                    <a:pt x="f36" y="f13"/>
                    <a:pt x="f6" y="f13"/>
                  </a:cubicBezTo>
                  <a:cubicBezTo>
                    <a:pt x="f6" y="f37"/>
                    <a:pt x="f6" y="f21"/>
                    <a:pt x="f6" y="f18"/>
                  </a:cubicBezTo>
                  <a:cubicBezTo>
                    <a:pt x="f32" y="f18"/>
                    <a:pt x="f38" y="f18"/>
                    <a:pt x="f27" y="f18"/>
                  </a:cubicBezTo>
                  <a:cubicBezTo>
                    <a:pt x="f39" y="f27"/>
                    <a:pt x="f40" y="f41"/>
                    <a:pt x="f6" y="f42"/>
                  </a:cubicBezTo>
                  <a:cubicBezTo>
                    <a:pt x="f43" y="f14"/>
                    <a:pt x="f40" y="f42"/>
                    <a:pt x="f44" y="f10"/>
                  </a:cubicBezTo>
                  <a:cubicBezTo>
                    <a:pt x="f45" y="f8"/>
                    <a:pt x="f46" y="f12"/>
                    <a:pt x="f31" y="f47"/>
                  </a:cubicBezTo>
                  <a:cubicBezTo>
                    <a:pt x="f31" y="f48"/>
                    <a:pt x="f31" y="f48"/>
                    <a:pt x="f31" y="f7"/>
                  </a:cubicBezTo>
                  <a:cubicBezTo>
                    <a:pt x="f49" y="f7"/>
                    <a:pt x="f50" y="f7"/>
                    <a:pt x="f8" y="f7"/>
                  </a:cubicBezTo>
                  <a:close/>
                </a:path>
              </a:pathLst>
            </a:custGeom>
            <a:solidFill>
              <a:srgbClr val="DDB55D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Freeform 95">
              <a:extLst>
                <a:ext uri="{FF2B5EF4-FFF2-40B4-BE49-F238E27FC236}">
                  <a16:creationId xmlns:a16="http://schemas.microsoft.com/office/drawing/2014/main" id="{41E46AEE-D910-5B83-6F96-EF23B926724D}"/>
                </a:ext>
              </a:extLst>
            </p:cNvPr>
            <p:cNvSpPr/>
            <p:nvPr/>
          </p:nvSpPr>
          <p:spPr>
            <a:xfrm>
              <a:off x="2994029" y="4384676"/>
              <a:ext cx="41276" cy="174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7"/>
                <a:gd name="f7" fmla="val 26"/>
                <a:gd name="f8" fmla="val 63"/>
                <a:gd name="f9" fmla="val 18"/>
                <a:gd name="f10" fmla="val 49"/>
                <a:gd name="f11" fmla="val 35"/>
                <a:gd name="f12" fmla="val 20"/>
                <a:gd name="f13" fmla="val 19"/>
                <a:gd name="f14" fmla="val 21"/>
                <a:gd name="f15" fmla="val 33"/>
                <a:gd name="f16" fmla="val 46"/>
                <a:gd name="f17" fmla="val 59"/>
                <a:gd name="f18" fmla="val 22"/>
                <a:gd name="f19" fmla="val 24"/>
                <a:gd name="f20" fmla="val 25"/>
                <a:gd name="f21" fmla="val 44"/>
                <a:gd name="f22" fmla="val 28"/>
                <a:gd name="f23" fmla="val 12"/>
                <a:gd name="f24" fmla="val 1"/>
                <a:gd name="f25" fmla="val 16"/>
                <a:gd name="f26" fmla="val 5"/>
                <a:gd name="f27" fmla="val 6"/>
                <a:gd name="f28" fmla="val 10"/>
                <a:gd name="f29" fmla="val 13"/>
                <a:gd name="f30" fmla="val 9"/>
                <a:gd name="f31" fmla="val 30"/>
                <a:gd name="f32" fmla="val 39"/>
                <a:gd name="f33" fmla="val 4"/>
                <a:gd name="f34" fmla="val 3"/>
                <a:gd name="f35" fmla="val 37"/>
                <a:gd name="f36" fmla="val 55"/>
                <a:gd name="f37" fmla="val 57"/>
                <a:gd name="f38" fmla="val 58"/>
                <a:gd name="f39" fmla="+- 0 0 -90"/>
                <a:gd name="f40" fmla="*/ f3 1 67"/>
                <a:gd name="f41" fmla="*/ f4 1 26"/>
                <a:gd name="f42" fmla="val f5"/>
                <a:gd name="f43" fmla="val f6"/>
                <a:gd name="f44" fmla="val f7"/>
                <a:gd name="f45" fmla="*/ f39 f0 1"/>
                <a:gd name="f46" fmla="+- f44 0 f42"/>
                <a:gd name="f47" fmla="+- f43 0 f42"/>
                <a:gd name="f48" fmla="*/ f45 1 f2"/>
                <a:gd name="f49" fmla="*/ f47 1 67"/>
                <a:gd name="f50" fmla="*/ f46 1 26"/>
                <a:gd name="f51" fmla="*/ 63 f47 1"/>
                <a:gd name="f52" fmla="*/ 18 f46 1"/>
                <a:gd name="f53" fmla="*/ 20 f47 1"/>
                <a:gd name="f54" fmla="*/ 21 f46 1"/>
                <a:gd name="f55" fmla="*/ 59 f47 1"/>
                <a:gd name="f56" fmla="*/ 25 f46 1"/>
                <a:gd name="f57" fmla="*/ 12 f47 1"/>
                <a:gd name="f58" fmla="*/ 5 f47 1"/>
                <a:gd name="f59" fmla="*/ 12 f46 1"/>
                <a:gd name="f60" fmla="*/ 13 f47 1"/>
                <a:gd name="f61" fmla="*/ 9 f46 1"/>
                <a:gd name="f62" fmla="*/ 39 f47 1"/>
                <a:gd name="f63" fmla="*/ 6 f46 1"/>
                <a:gd name="f64" fmla="*/ 0 f47 1"/>
                <a:gd name="f65" fmla="*/ 1 f47 1"/>
                <a:gd name="f66" fmla="*/ 1 f46 1"/>
                <a:gd name="f67" fmla="*/ 55 f47 1"/>
                <a:gd name="f68" fmla="*/ 58 f47 1"/>
                <a:gd name="f69" fmla="*/ 5 f46 1"/>
                <a:gd name="f70" fmla="+- f48 0 f1"/>
                <a:gd name="f71" fmla="*/ f51 1 67"/>
                <a:gd name="f72" fmla="*/ f52 1 26"/>
                <a:gd name="f73" fmla="*/ f53 1 67"/>
                <a:gd name="f74" fmla="*/ f54 1 26"/>
                <a:gd name="f75" fmla="*/ f55 1 67"/>
                <a:gd name="f76" fmla="*/ f56 1 26"/>
                <a:gd name="f77" fmla="*/ f57 1 67"/>
                <a:gd name="f78" fmla="*/ f58 1 67"/>
                <a:gd name="f79" fmla="*/ f59 1 26"/>
                <a:gd name="f80" fmla="*/ f60 1 67"/>
                <a:gd name="f81" fmla="*/ f61 1 26"/>
                <a:gd name="f82" fmla="*/ f62 1 67"/>
                <a:gd name="f83" fmla="*/ f63 1 26"/>
                <a:gd name="f84" fmla="*/ f64 1 67"/>
                <a:gd name="f85" fmla="*/ f65 1 67"/>
                <a:gd name="f86" fmla="*/ f66 1 26"/>
                <a:gd name="f87" fmla="*/ f67 1 67"/>
                <a:gd name="f88" fmla="*/ f68 1 67"/>
                <a:gd name="f89" fmla="*/ f69 1 26"/>
                <a:gd name="f90" fmla="*/ 0 1 f49"/>
                <a:gd name="f91" fmla="*/ f43 1 f49"/>
                <a:gd name="f92" fmla="*/ 0 1 f50"/>
                <a:gd name="f93" fmla="*/ f44 1 f50"/>
                <a:gd name="f94" fmla="*/ f71 1 f49"/>
                <a:gd name="f95" fmla="*/ f72 1 f50"/>
                <a:gd name="f96" fmla="*/ f73 1 f49"/>
                <a:gd name="f97" fmla="*/ f74 1 f50"/>
                <a:gd name="f98" fmla="*/ f75 1 f49"/>
                <a:gd name="f99" fmla="*/ f76 1 f50"/>
                <a:gd name="f100" fmla="*/ f77 1 f49"/>
                <a:gd name="f101" fmla="*/ f78 1 f49"/>
                <a:gd name="f102" fmla="*/ f79 1 f50"/>
                <a:gd name="f103" fmla="*/ f80 1 f49"/>
                <a:gd name="f104" fmla="*/ f81 1 f50"/>
                <a:gd name="f105" fmla="*/ f82 1 f49"/>
                <a:gd name="f106" fmla="*/ f83 1 f50"/>
                <a:gd name="f107" fmla="*/ f84 1 f49"/>
                <a:gd name="f108" fmla="*/ f85 1 f49"/>
                <a:gd name="f109" fmla="*/ f86 1 f50"/>
                <a:gd name="f110" fmla="*/ f87 1 f49"/>
                <a:gd name="f111" fmla="*/ f88 1 f49"/>
                <a:gd name="f112" fmla="*/ f89 1 f50"/>
                <a:gd name="f113" fmla="*/ f90 f40 1"/>
                <a:gd name="f114" fmla="*/ f91 f40 1"/>
                <a:gd name="f115" fmla="*/ f93 f41 1"/>
                <a:gd name="f116" fmla="*/ f92 f41 1"/>
                <a:gd name="f117" fmla="*/ f94 f40 1"/>
                <a:gd name="f118" fmla="*/ f95 f41 1"/>
                <a:gd name="f119" fmla="*/ f96 f40 1"/>
                <a:gd name="f120" fmla="*/ f97 f41 1"/>
                <a:gd name="f121" fmla="*/ f98 f40 1"/>
                <a:gd name="f122" fmla="*/ f99 f41 1"/>
                <a:gd name="f123" fmla="*/ f100 f40 1"/>
                <a:gd name="f124" fmla="*/ f101 f40 1"/>
                <a:gd name="f125" fmla="*/ f102 f41 1"/>
                <a:gd name="f126" fmla="*/ f103 f40 1"/>
                <a:gd name="f127" fmla="*/ f104 f41 1"/>
                <a:gd name="f128" fmla="*/ f105 f40 1"/>
                <a:gd name="f129" fmla="*/ f106 f41 1"/>
                <a:gd name="f130" fmla="*/ f107 f40 1"/>
                <a:gd name="f131" fmla="*/ f108 f40 1"/>
                <a:gd name="f132" fmla="*/ f109 f41 1"/>
                <a:gd name="f133" fmla="*/ f110 f40 1"/>
                <a:gd name="f134" fmla="*/ f111 f40 1"/>
                <a:gd name="f135" fmla="*/ f112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17" y="f118"/>
                </a:cxn>
                <a:cxn ang="f70">
                  <a:pos x="f119" y="f118"/>
                </a:cxn>
                <a:cxn ang="f70">
                  <a:pos x="f119" y="f120"/>
                </a:cxn>
                <a:cxn ang="f70">
                  <a:pos x="f121" y="f120"/>
                </a:cxn>
                <a:cxn ang="f70">
                  <a:pos x="f121" y="f122"/>
                </a:cxn>
                <a:cxn ang="f70">
                  <a:pos x="f123" y="f122"/>
                </a:cxn>
                <a:cxn ang="f70">
                  <a:pos x="f124" y="f125"/>
                </a:cxn>
                <a:cxn ang="f70">
                  <a:pos x="f126" y="f127"/>
                </a:cxn>
                <a:cxn ang="f70">
                  <a:pos x="f128" y="f129"/>
                </a:cxn>
                <a:cxn ang="f70">
                  <a:pos x="f130" y="f129"/>
                </a:cxn>
                <a:cxn ang="f70">
                  <a:pos x="f131" y="f132"/>
                </a:cxn>
                <a:cxn ang="f70">
                  <a:pos x="f133" y="f132"/>
                </a:cxn>
                <a:cxn ang="f70">
                  <a:pos x="f134" y="f135"/>
                </a:cxn>
                <a:cxn ang="f70">
                  <a:pos x="f117" y="f118"/>
                </a:cxn>
              </a:cxnLst>
              <a:rect l="f113" t="f116" r="f114" b="f115"/>
              <a:pathLst>
                <a:path w="67" h="26">
                  <a:moveTo>
                    <a:pt x="f8" y="f9"/>
                  </a:moveTo>
                  <a:cubicBezTo>
                    <a:pt x="f10" y="f9"/>
                    <a:pt x="f11" y="f9"/>
                    <a:pt x="f12" y="f9"/>
                  </a:cubicBezTo>
                  <a:cubicBezTo>
                    <a:pt x="f12" y="f13"/>
                    <a:pt x="f12" y="f12"/>
                    <a:pt x="f12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24" y="f7"/>
                    <a:pt x="f25" y="f23"/>
                    <a:pt x="f26" y="f23"/>
                  </a:cubicBezTo>
                  <a:cubicBezTo>
                    <a:pt x="f26" y="f27"/>
                    <a:pt x="f28" y="f28"/>
                    <a:pt x="f29" y="f30"/>
                  </a:cubicBezTo>
                  <a:cubicBezTo>
                    <a:pt x="f18" y="f30"/>
                    <a:pt x="f31" y="f30"/>
                    <a:pt x="f32" y="f27"/>
                  </a:cubicBezTo>
                  <a:cubicBezTo>
                    <a:pt x="f7" y="f27"/>
                    <a:pt x="f29" y="f27"/>
                    <a:pt x="f5" y="f27"/>
                  </a:cubicBezTo>
                  <a:cubicBezTo>
                    <a:pt x="f5" y="f33"/>
                    <a:pt x="f5" y="f34"/>
                    <a:pt x="f24" y="f24"/>
                  </a:cubicBezTo>
                  <a:cubicBezTo>
                    <a:pt x="f13" y="f24"/>
                    <a:pt x="f35" y="f24"/>
                    <a:pt x="f36" y="f24"/>
                  </a:cubicBezTo>
                  <a:cubicBezTo>
                    <a:pt x="f37" y="f24"/>
                    <a:pt x="f8" y="f5"/>
                    <a:pt x="f38" y="f26"/>
                  </a:cubicBezTo>
                  <a:cubicBezTo>
                    <a:pt x="f16" y="f25"/>
                    <a:pt x="f6" y="f28"/>
                    <a:pt x="f8" y="f9"/>
                  </a:cubicBezTo>
                  <a:close/>
                </a:path>
              </a:pathLst>
            </a:custGeom>
            <a:solidFill>
              <a:srgbClr val="DDB65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9" name="Freeform 96">
              <a:extLst>
                <a:ext uri="{FF2B5EF4-FFF2-40B4-BE49-F238E27FC236}">
                  <a16:creationId xmlns:a16="http://schemas.microsoft.com/office/drawing/2014/main" id="{E26F81C3-E906-DCF1-5BB8-C96F084D10B1}"/>
                </a:ext>
              </a:extLst>
            </p:cNvPr>
            <p:cNvSpPr/>
            <p:nvPr/>
          </p:nvSpPr>
          <p:spPr>
            <a:xfrm>
              <a:off x="2992438" y="4368802"/>
              <a:ext cx="39684" cy="95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5"/>
                <a:gd name="f7" fmla="val 16"/>
                <a:gd name="f8" fmla="val 63"/>
                <a:gd name="f9" fmla="val 52"/>
                <a:gd name="f10" fmla="val 7"/>
                <a:gd name="f11" fmla="val 40"/>
                <a:gd name="f12" fmla="val 3"/>
                <a:gd name="f13" fmla="val 28"/>
                <a:gd name="f14" fmla="val 8"/>
                <a:gd name="f15" fmla="val 64"/>
                <a:gd name="f16" fmla="val 11"/>
                <a:gd name="f17" fmla="val 13"/>
                <a:gd name="f18" fmla="val 45"/>
                <a:gd name="f19" fmla="val 25"/>
                <a:gd name="f20" fmla="val 5"/>
                <a:gd name="f21" fmla="val 10"/>
                <a:gd name="f22" fmla="val 2"/>
                <a:gd name="f23" fmla="val 1"/>
                <a:gd name="f24" fmla="val 27"/>
                <a:gd name="f25" fmla="+- 0 0 -90"/>
                <a:gd name="f26" fmla="*/ f3 1 65"/>
                <a:gd name="f27" fmla="*/ f4 1 16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65"/>
                <a:gd name="f36" fmla="*/ f32 1 16"/>
                <a:gd name="f37" fmla="*/ 63 f33 1"/>
                <a:gd name="f38" fmla="*/ 0 f32 1"/>
                <a:gd name="f39" fmla="*/ 28 f33 1"/>
                <a:gd name="f40" fmla="*/ 8 f32 1"/>
                <a:gd name="f41" fmla="*/ 64 f33 1"/>
                <a:gd name="f42" fmla="*/ 65 f33 1"/>
                <a:gd name="f43" fmla="*/ 16 f32 1"/>
                <a:gd name="f44" fmla="*/ 5 f33 1"/>
                <a:gd name="f45" fmla="*/ 2 f33 1"/>
                <a:gd name="f46" fmla="*/ 8 f33 1"/>
                <a:gd name="f47" fmla="+- f34 0 f1"/>
                <a:gd name="f48" fmla="*/ f37 1 65"/>
                <a:gd name="f49" fmla="*/ f38 1 16"/>
                <a:gd name="f50" fmla="*/ f39 1 65"/>
                <a:gd name="f51" fmla="*/ f40 1 16"/>
                <a:gd name="f52" fmla="*/ f41 1 65"/>
                <a:gd name="f53" fmla="*/ f42 1 65"/>
                <a:gd name="f54" fmla="*/ f43 1 16"/>
                <a:gd name="f55" fmla="*/ f44 1 65"/>
                <a:gd name="f56" fmla="*/ f45 1 65"/>
                <a:gd name="f57" fmla="*/ f46 1 65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5"/>
                <a:gd name="f67" fmla="*/ f53 1 f35"/>
                <a:gd name="f68" fmla="*/ f54 1 f36"/>
                <a:gd name="f69" fmla="*/ f55 1 f35"/>
                <a:gd name="f70" fmla="*/ f56 1 f35"/>
                <a:gd name="f71" fmla="*/ f57 1 f35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6 1"/>
                <a:gd name="f81" fmla="*/ f67 f26 1"/>
                <a:gd name="f82" fmla="*/ f68 f27 1"/>
                <a:gd name="f83" fmla="*/ f69 f26 1"/>
                <a:gd name="f84" fmla="*/ f70 f26 1"/>
                <a:gd name="f85" fmla="*/ f71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80" y="f79"/>
                </a:cxn>
                <a:cxn ang="f47">
                  <a:pos x="f81" y="f82"/>
                </a:cxn>
                <a:cxn ang="f47">
                  <a:pos x="f83" y="f82"/>
                </a:cxn>
                <a:cxn ang="f47">
                  <a:pos x="f84" y="f79"/>
                </a:cxn>
                <a:cxn ang="f47">
                  <a:pos x="f85" y="f77"/>
                </a:cxn>
                <a:cxn ang="f47">
                  <a:pos x="f76" y="f77"/>
                </a:cxn>
              </a:cxnLst>
              <a:rect l="f72" t="f75" r="f73" b="f74"/>
              <a:pathLst>
                <a:path w="65" h="16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1" y="f14"/>
                    <a:pt x="f9" y="f14"/>
                    <a:pt x="f15" y="f14"/>
                  </a:cubicBezTo>
                  <a:cubicBezTo>
                    <a:pt x="f6" y="f16"/>
                    <a:pt x="f6" y="f17"/>
                    <a:pt x="f6" y="f7"/>
                  </a:cubicBezTo>
                  <a:cubicBezTo>
                    <a:pt x="f18" y="f7"/>
                    <a:pt x="f19" y="f7"/>
                    <a:pt x="f20" y="f7"/>
                  </a:cubicBezTo>
                  <a:cubicBezTo>
                    <a:pt x="f5" y="f7"/>
                    <a:pt x="f12" y="f21"/>
                    <a:pt x="f22" y="f14"/>
                  </a:cubicBezTo>
                  <a:cubicBezTo>
                    <a:pt x="f23" y="f22"/>
                    <a:pt x="f12" y="f5"/>
                    <a:pt x="f14" y="f5"/>
                  </a:cubicBezTo>
                  <a:cubicBezTo>
                    <a:pt x="f24" y="f5"/>
                    <a:pt x="f18" y="f5"/>
                    <a:pt x="f8" y="f5"/>
                  </a:cubicBezTo>
                  <a:close/>
                </a:path>
              </a:pathLst>
            </a:custGeom>
            <a:solidFill>
              <a:srgbClr val="E1B7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0" name="Freeform 97">
              <a:extLst>
                <a:ext uri="{FF2B5EF4-FFF2-40B4-BE49-F238E27FC236}">
                  <a16:creationId xmlns:a16="http://schemas.microsoft.com/office/drawing/2014/main" id="{BA9AD9BD-9812-4D67-DADB-28AF0AF5E5B2}"/>
                </a:ext>
              </a:extLst>
            </p:cNvPr>
            <p:cNvSpPr/>
            <p:nvPr/>
          </p:nvSpPr>
          <p:spPr>
            <a:xfrm>
              <a:off x="2995610" y="4476746"/>
              <a:ext cx="19046" cy="174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"/>
                <a:gd name="f7" fmla="val 28"/>
                <a:gd name="f8" fmla="val 10"/>
                <a:gd name="f9" fmla="val 13"/>
                <a:gd name="f10" fmla="val 1"/>
                <a:gd name="f11" fmla="val 16"/>
                <a:gd name="f12" fmla="val 3"/>
                <a:gd name="f13" fmla="val 19"/>
                <a:gd name="f14" fmla="val 5"/>
                <a:gd name="f15" fmla="val 23"/>
                <a:gd name="f16" fmla="val 8"/>
                <a:gd name="f17" fmla="val 27"/>
                <a:gd name="f18" fmla="val 11"/>
                <a:gd name="f19" fmla="val 14"/>
                <a:gd name="f20" fmla="val 25"/>
                <a:gd name="f21" fmla="val 17"/>
                <a:gd name="f22" fmla="val 22"/>
                <a:gd name="f23" fmla="val 29"/>
                <a:gd name="f24" fmla="val 12"/>
                <a:gd name="f25" fmla="val 20"/>
                <a:gd name="f26" fmla="val 9"/>
                <a:gd name="f27" fmla="val 18"/>
                <a:gd name="f28" fmla="val 2"/>
                <a:gd name="f29" fmla="val 7"/>
                <a:gd name="f30" fmla="+- 0 0 -90"/>
                <a:gd name="f31" fmla="*/ f3 1 31"/>
                <a:gd name="f32" fmla="*/ f4 1 28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31"/>
                <a:gd name="f41" fmla="*/ f37 1 28"/>
                <a:gd name="f42" fmla="*/ 10 f38 1"/>
                <a:gd name="f43" fmla="*/ 0 f37 1"/>
                <a:gd name="f44" fmla="*/ 19 f38 1"/>
                <a:gd name="f45" fmla="*/ 5 f37 1"/>
                <a:gd name="f46" fmla="*/ 31 f38 1"/>
                <a:gd name="f47" fmla="*/ 14 f37 1"/>
                <a:gd name="f48" fmla="*/ 12 f38 1"/>
                <a:gd name="f49" fmla="*/ 20 f37 1"/>
                <a:gd name="f50" fmla="*/ 2 f38 1"/>
                <a:gd name="f51" fmla="*/ 7 f37 1"/>
                <a:gd name="f52" fmla="+- f39 0 f1"/>
                <a:gd name="f53" fmla="*/ f42 1 31"/>
                <a:gd name="f54" fmla="*/ f43 1 29"/>
                <a:gd name="f55" fmla="*/ f44 1 31"/>
                <a:gd name="f56" fmla="*/ f45 1 29"/>
                <a:gd name="f57" fmla="*/ f46 1 31"/>
                <a:gd name="f58" fmla="*/ f47 1 29"/>
                <a:gd name="f59" fmla="*/ f48 1 31"/>
                <a:gd name="f60" fmla="*/ f49 1 29"/>
                <a:gd name="f61" fmla="*/ f50 1 31"/>
                <a:gd name="f62" fmla="*/ f51 1 29"/>
                <a:gd name="f63" fmla="*/ 0 1 f40"/>
                <a:gd name="f64" fmla="*/ f34 1 f40"/>
                <a:gd name="f65" fmla="*/ 0 1 f41"/>
                <a:gd name="f66" fmla="*/ f35 1 f41"/>
                <a:gd name="f67" fmla="*/ f53 1 f40"/>
                <a:gd name="f68" fmla="*/ f54 1 f41"/>
                <a:gd name="f69" fmla="*/ f55 1 f40"/>
                <a:gd name="f70" fmla="*/ f56 1 f41"/>
                <a:gd name="f71" fmla="*/ f57 1 f40"/>
                <a:gd name="f72" fmla="*/ f58 1 f41"/>
                <a:gd name="f73" fmla="*/ f59 1 f40"/>
                <a:gd name="f74" fmla="*/ f60 1 f41"/>
                <a:gd name="f75" fmla="*/ f61 1 f40"/>
                <a:gd name="f76" fmla="*/ f62 1 f41"/>
                <a:gd name="f77" fmla="*/ f63 f31 1"/>
                <a:gd name="f78" fmla="*/ f64 f31 1"/>
                <a:gd name="f79" fmla="*/ f66 f32 1"/>
                <a:gd name="f80" fmla="*/ f65 f32 1"/>
                <a:gd name="f81" fmla="*/ f67 f31 1"/>
                <a:gd name="f82" fmla="*/ f68 f32 1"/>
                <a:gd name="f83" fmla="*/ f69 f31 1"/>
                <a:gd name="f84" fmla="*/ f70 f32 1"/>
                <a:gd name="f85" fmla="*/ f71 f31 1"/>
                <a:gd name="f86" fmla="*/ f72 f32 1"/>
                <a:gd name="f87" fmla="*/ f73 f31 1"/>
                <a:gd name="f88" fmla="*/ f74 f32 1"/>
                <a:gd name="f89" fmla="*/ f75 f31 1"/>
                <a:gd name="f90" fmla="*/ f7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2">
                  <a:pos x="f81" y="f82"/>
                </a:cxn>
                <a:cxn ang="f52">
                  <a:pos x="f83" y="f84"/>
                </a:cxn>
                <a:cxn ang="f52">
                  <a:pos x="f85" y="f86"/>
                </a:cxn>
                <a:cxn ang="f52">
                  <a:pos x="f87" y="f88"/>
                </a:cxn>
                <a:cxn ang="f52">
                  <a:pos x="f89" y="f90"/>
                </a:cxn>
                <a:cxn ang="f52">
                  <a:pos x="f81" y="f82"/>
                </a:cxn>
              </a:cxnLst>
              <a:rect l="f77" t="f80" r="f78" b="f79"/>
              <a:pathLst>
                <a:path w="31" h="2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6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11"/>
                    <a:pt x="f5" y="f27"/>
                    <a:pt x="f28" y="f29"/>
                  </a:cubicBezTo>
                  <a:cubicBezTo>
                    <a:pt x="f12" y="f5"/>
                    <a:pt x="f14" y="f5"/>
                    <a:pt x="f8" y="f5"/>
                  </a:cubicBezTo>
                  <a:close/>
                </a:path>
              </a:pathLst>
            </a:custGeom>
            <a:solidFill>
              <a:srgbClr val="D3AE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Freeform 98">
              <a:extLst>
                <a:ext uri="{FF2B5EF4-FFF2-40B4-BE49-F238E27FC236}">
                  <a16:creationId xmlns:a16="http://schemas.microsoft.com/office/drawing/2014/main" id="{FE711240-0731-90EE-ADA2-9EFE4A83432F}"/>
                </a:ext>
              </a:extLst>
            </p:cNvPr>
            <p:cNvSpPr/>
            <p:nvPr/>
          </p:nvSpPr>
          <p:spPr>
            <a:xfrm>
              <a:off x="2997202" y="4425952"/>
              <a:ext cx="36511" cy="63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11"/>
                <a:gd name="f8" fmla="val 31"/>
                <a:gd name="f9" fmla="val 38"/>
                <a:gd name="f10" fmla="val 8"/>
                <a:gd name="f11" fmla="val 49"/>
                <a:gd name="f12" fmla="val 1"/>
                <a:gd name="f13" fmla="val 58"/>
                <a:gd name="f14" fmla="val 45"/>
                <a:gd name="f15" fmla="val 10"/>
                <a:gd name="f16" fmla="val 34"/>
                <a:gd name="f17" fmla="val 9"/>
                <a:gd name="f18" fmla="val 23"/>
                <a:gd name="f19" fmla="val 18"/>
                <a:gd name="f20" fmla="val 2"/>
                <a:gd name="f21" fmla="val 7"/>
                <a:gd name="f22" fmla="val 13"/>
                <a:gd name="f23" fmla="val 22"/>
                <a:gd name="f24" fmla="+- 0 0 -90"/>
                <a:gd name="f25" fmla="*/ f3 1 57"/>
                <a:gd name="f26" fmla="*/ f4 1 11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57"/>
                <a:gd name="f35" fmla="*/ f31 1 11"/>
                <a:gd name="f36" fmla="*/ 31 f32 1"/>
                <a:gd name="f37" fmla="*/ 0 f31 1"/>
                <a:gd name="f38" fmla="*/ 58 f32 1"/>
                <a:gd name="f39" fmla="*/ 11 f31 1"/>
                <a:gd name="f40" fmla="*/ 23 f32 1"/>
                <a:gd name="f41" fmla="*/ 8 f31 1"/>
                <a:gd name="f42" fmla="*/ 0 f32 1"/>
                <a:gd name="f43" fmla="+- f33 0 f1"/>
                <a:gd name="f44" fmla="*/ f36 1 58"/>
                <a:gd name="f45" fmla="*/ f37 1 11"/>
                <a:gd name="f46" fmla="*/ f38 1 58"/>
                <a:gd name="f47" fmla="*/ f39 1 11"/>
                <a:gd name="f48" fmla="*/ f40 1 58"/>
                <a:gd name="f49" fmla="*/ f41 1 11"/>
                <a:gd name="f50" fmla="*/ f42 1 58"/>
                <a:gd name="f51" fmla="*/ 0 1 f34"/>
                <a:gd name="f52" fmla="*/ f28 1 f34"/>
                <a:gd name="f53" fmla="*/ 0 1 f35"/>
                <a:gd name="f54" fmla="*/ f29 1 f35"/>
                <a:gd name="f55" fmla="*/ f44 1 f34"/>
                <a:gd name="f56" fmla="*/ f45 1 f35"/>
                <a:gd name="f57" fmla="*/ f46 1 f34"/>
                <a:gd name="f58" fmla="*/ f47 1 f35"/>
                <a:gd name="f59" fmla="*/ f48 1 f34"/>
                <a:gd name="f60" fmla="*/ f49 1 f35"/>
                <a:gd name="f61" fmla="*/ f50 1 f34"/>
                <a:gd name="f62" fmla="*/ f51 f25 1"/>
                <a:gd name="f63" fmla="*/ f52 f25 1"/>
                <a:gd name="f64" fmla="*/ f54 f26 1"/>
                <a:gd name="f65" fmla="*/ f53 f26 1"/>
                <a:gd name="f66" fmla="*/ f55 f25 1"/>
                <a:gd name="f67" fmla="*/ f56 f26 1"/>
                <a:gd name="f68" fmla="*/ f57 f25 1"/>
                <a:gd name="f69" fmla="*/ f58 f26 1"/>
                <a:gd name="f70" fmla="*/ f59 f25 1"/>
                <a:gd name="f71" fmla="*/ f60 f26 1"/>
                <a:gd name="f72" fmla="*/ f61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6" y="f67"/>
                </a:cxn>
                <a:cxn ang="f43">
                  <a:pos x="f68" y="f69"/>
                </a:cxn>
                <a:cxn ang="f43">
                  <a:pos x="f70" y="f71"/>
                </a:cxn>
                <a:cxn ang="f43">
                  <a:pos x="f70" y="f71"/>
                </a:cxn>
                <a:cxn ang="f43">
                  <a:pos x="f72" y="f67"/>
                </a:cxn>
                <a:cxn ang="f43">
                  <a:pos x="f66" y="f67"/>
                </a:cxn>
                <a:cxn ang="f43">
                  <a:pos x="f66" y="f67"/>
                </a:cxn>
              </a:cxnLst>
              <a:rect l="f62" t="f65" r="f63" b="f64"/>
              <a:pathLst>
                <a:path w="57" h="11">
                  <a:moveTo>
                    <a:pt x="f8" y="f5"/>
                  </a:moveTo>
                  <a:cubicBezTo>
                    <a:pt x="f9" y="f10"/>
                    <a:pt x="f11" y="f12"/>
                    <a:pt x="f13" y="f7"/>
                  </a:cubicBezTo>
                  <a:cubicBezTo>
                    <a:pt x="f14" y="f15"/>
                    <a:pt x="f16" y="f17"/>
                    <a:pt x="f18" y="f10"/>
                  </a:cubicBezTo>
                  <a:cubicBezTo>
                    <a:pt x="f18" y="f10"/>
                    <a:pt x="f18" y="f10"/>
                    <a:pt x="f18" y="f10"/>
                  </a:cubicBezTo>
                  <a:cubicBezTo>
                    <a:pt x="f19" y="f20"/>
                    <a:pt x="f17" y="f21"/>
                    <a:pt x="f5" y="f5"/>
                  </a:cubicBezTo>
                  <a:cubicBezTo>
                    <a:pt x="f22" y="f5"/>
                    <a:pt x="f23" y="f5"/>
                    <a:pt x="f8" y="f5"/>
                  </a:cubicBezTo>
                  <a:cubicBezTo>
                    <a:pt x="f8" y="f5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DDB55D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2" name="Freeform 99">
              <a:extLst>
                <a:ext uri="{FF2B5EF4-FFF2-40B4-BE49-F238E27FC236}">
                  <a16:creationId xmlns:a16="http://schemas.microsoft.com/office/drawing/2014/main" id="{1F7C22C4-153C-F5EA-9D6D-D77CEF4F514E}"/>
                </a:ext>
              </a:extLst>
            </p:cNvPr>
            <p:cNvSpPr/>
            <p:nvPr/>
          </p:nvSpPr>
          <p:spPr>
            <a:xfrm>
              <a:off x="2990846" y="4364038"/>
              <a:ext cx="38103" cy="159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0"/>
                <a:gd name="f7" fmla="val 2"/>
                <a:gd name="f8" fmla="val 20"/>
                <a:gd name="f9" fmla="val 40"/>
                <a:gd name="f10" fmla="val 1"/>
                <a:gd name="f11" fmla="+- 0 0 -90"/>
                <a:gd name="f12" fmla="*/ f3 1 60"/>
                <a:gd name="f13" fmla="*/ f4 1 2"/>
                <a:gd name="f14" fmla="val f5"/>
                <a:gd name="f15" fmla="val f6"/>
                <a:gd name="f16" fmla="val f7"/>
                <a:gd name="f17" fmla="*/ f11 f0 1"/>
                <a:gd name="f18" fmla="+- f16 0 f14"/>
                <a:gd name="f19" fmla="+- f15 0 f14"/>
                <a:gd name="f20" fmla="*/ f17 1 f2"/>
                <a:gd name="f21" fmla="*/ f18 1 2"/>
                <a:gd name="f22" fmla="*/ f19 1 60"/>
                <a:gd name="f23" fmla="*/ 0 f19 1"/>
                <a:gd name="f24" fmla="*/ 0 f18 1"/>
                <a:gd name="f25" fmla="*/ 60 f19 1"/>
                <a:gd name="f26" fmla="*/ 2 f18 1"/>
                <a:gd name="f27" fmla="+- f20 0 f1"/>
                <a:gd name="f28" fmla="*/ f23 1 60"/>
                <a:gd name="f29" fmla="*/ f24 1 2"/>
                <a:gd name="f30" fmla="*/ f25 1 60"/>
                <a:gd name="f31" fmla="*/ f26 1 2"/>
                <a:gd name="f32" fmla="*/ 0 1 f22"/>
                <a:gd name="f33" fmla="*/ f15 1 f22"/>
                <a:gd name="f34" fmla="*/ 0 1 f21"/>
                <a:gd name="f35" fmla="*/ f16 1 f21"/>
                <a:gd name="f36" fmla="*/ f28 1 f22"/>
                <a:gd name="f37" fmla="*/ f29 1 f21"/>
                <a:gd name="f38" fmla="*/ f30 1 f22"/>
                <a:gd name="f39" fmla="*/ f31 1 f21"/>
                <a:gd name="f40" fmla="*/ f32 f12 1"/>
                <a:gd name="f41" fmla="*/ f33 f12 1"/>
                <a:gd name="f42" fmla="*/ f35 f13 1"/>
                <a:gd name="f43" fmla="*/ f34 f13 1"/>
                <a:gd name="f44" fmla="*/ f36 f12 1"/>
                <a:gd name="f45" fmla="*/ f37 f13 1"/>
                <a:gd name="f46" fmla="*/ f38 f12 1"/>
                <a:gd name="f47" fmla="*/ f39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7">
                  <a:pos x="f44" y="f45"/>
                </a:cxn>
                <a:cxn ang="f27">
                  <a:pos x="f46" y="f45"/>
                </a:cxn>
                <a:cxn ang="f27">
                  <a:pos x="f46" y="f47"/>
                </a:cxn>
                <a:cxn ang="f27">
                  <a:pos x="f44" y="f47"/>
                </a:cxn>
                <a:cxn ang="f27">
                  <a:pos x="f44" y="f45"/>
                </a:cxn>
              </a:cxnLst>
              <a:rect l="f40" t="f43" r="f41" b="f42"/>
              <a:pathLst>
                <a:path w="60" h="2">
                  <a:moveTo>
                    <a:pt x="f5" y="f5"/>
                  </a:moveTo>
                  <a:cubicBezTo>
                    <a:pt x="f8" y="f5"/>
                    <a:pt x="f9" y="f5"/>
                    <a:pt x="f6" y="f5"/>
                  </a:cubicBezTo>
                  <a:cubicBezTo>
                    <a:pt x="f6" y="f10"/>
                    <a:pt x="f6" y="f7"/>
                    <a:pt x="f6" y="f7"/>
                  </a:cubicBezTo>
                  <a:cubicBezTo>
                    <a:pt x="f9" y="f7"/>
                    <a:pt x="f8" y="f7"/>
                    <a:pt x="f5" y="f7"/>
                  </a:cubicBezTo>
                  <a:cubicBezTo>
                    <a:pt x="f5" y="f7"/>
                    <a:pt x="f5" y="f10"/>
                    <a:pt x="f5" y="f5"/>
                  </a:cubicBezTo>
                  <a:close/>
                </a:path>
              </a:pathLst>
            </a:custGeom>
            <a:solidFill>
              <a:srgbClr val="E1B7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3" name="Freeform 100">
              <a:extLst>
                <a:ext uri="{FF2B5EF4-FFF2-40B4-BE49-F238E27FC236}">
                  <a16:creationId xmlns:a16="http://schemas.microsoft.com/office/drawing/2014/main" id="{38273B43-2734-E89C-F19E-CB89D7202B76}"/>
                </a:ext>
              </a:extLst>
            </p:cNvPr>
            <p:cNvSpPr/>
            <p:nvPr/>
          </p:nvSpPr>
          <p:spPr>
            <a:xfrm>
              <a:off x="2997202" y="4381503"/>
              <a:ext cx="33339" cy="159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4"/>
                <a:gd name="f7" fmla="val 2"/>
                <a:gd name="f8" fmla="val 36"/>
                <a:gd name="f9" fmla="val 18"/>
                <a:gd name="f10" fmla="val 1"/>
                <a:gd name="f11" fmla="+- 0 0 -90"/>
                <a:gd name="f12" fmla="*/ f3 1 54"/>
                <a:gd name="f13" fmla="*/ f4 1 2"/>
                <a:gd name="f14" fmla="val f5"/>
                <a:gd name="f15" fmla="val f6"/>
                <a:gd name="f16" fmla="val f7"/>
                <a:gd name="f17" fmla="*/ f11 f0 1"/>
                <a:gd name="f18" fmla="+- f16 0 f14"/>
                <a:gd name="f19" fmla="+- f15 0 f14"/>
                <a:gd name="f20" fmla="*/ f17 1 f2"/>
                <a:gd name="f21" fmla="*/ f18 1 2"/>
                <a:gd name="f22" fmla="*/ f19 1 54"/>
                <a:gd name="f23" fmla="*/ 54 f19 1"/>
                <a:gd name="f24" fmla="*/ 2 f18 1"/>
                <a:gd name="f25" fmla="*/ 0 f19 1"/>
                <a:gd name="f26" fmla="*/ 0 f18 1"/>
                <a:gd name="f27" fmla="+- f20 0 f1"/>
                <a:gd name="f28" fmla="*/ f23 1 54"/>
                <a:gd name="f29" fmla="*/ f24 1 2"/>
                <a:gd name="f30" fmla="*/ f25 1 54"/>
                <a:gd name="f31" fmla="*/ f26 1 2"/>
                <a:gd name="f32" fmla="*/ 0 1 f22"/>
                <a:gd name="f33" fmla="*/ f15 1 f22"/>
                <a:gd name="f34" fmla="*/ 0 1 f21"/>
                <a:gd name="f35" fmla="*/ f16 1 f21"/>
                <a:gd name="f36" fmla="*/ f28 1 f22"/>
                <a:gd name="f37" fmla="*/ f29 1 f21"/>
                <a:gd name="f38" fmla="*/ f30 1 f22"/>
                <a:gd name="f39" fmla="*/ f31 1 f21"/>
                <a:gd name="f40" fmla="*/ f32 f12 1"/>
                <a:gd name="f41" fmla="*/ f33 f12 1"/>
                <a:gd name="f42" fmla="*/ f35 f13 1"/>
                <a:gd name="f43" fmla="*/ f34 f13 1"/>
                <a:gd name="f44" fmla="*/ f36 f12 1"/>
                <a:gd name="f45" fmla="*/ f37 f13 1"/>
                <a:gd name="f46" fmla="*/ f38 f12 1"/>
                <a:gd name="f47" fmla="*/ f39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7">
                  <a:pos x="f44" y="f45"/>
                </a:cxn>
                <a:cxn ang="f27">
                  <a:pos x="f46" y="f45"/>
                </a:cxn>
                <a:cxn ang="f27">
                  <a:pos x="f46" y="f47"/>
                </a:cxn>
                <a:cxn ang="f27">
                  <a:pos x="f44" y="f47"/>
                </a:cxn>
                <a:cxn ang="f27">
                  <a:pos x="f44" y="f45"/>
                </a:cxn>
              </a:cxnLst>
              <a:rect l="f40" t="f43" r="f41" b="f42"/>
              <a:pathLst>
                <a:path w="54" h="2">
                  <a:moveTo>
                    <a:pt x="f6" y="f7"/>
                  </a:moveTo>
                  <a:cubicBezTo>
                    <a:pt x="f8" y="f7"/>
                    <a:pt x="f9" y="f7"/>
                    <a:pt x="f5" y="f7"/>
                  </a:cubicBezTo>
                  <a:cubicBezTo>
                    <a:pt x="f5" y="f10"/>
                    <a:pt x="f5" y="f5"/>
                    <a:pt x="f5" y="f5"/>
                  </a:cubicBezTo>
                  <a:cubicBezTo>
                    <a:pt x="f9" y="f5"/>
                    <a:pt x="f8" y="f5"/>
                    <a:pt x="f6" y="f5"/>
                  </a:cubicBezTo>
                  <a:cubicBezTo>
                    <a:pt x="f6" y="f5"/>
                    <a:pt x="f6" y="f10"/>
                    <a:pt x="f6" y="f7"/>
                  </a:cubicBezTo>
                  <a:close/>
                </a:path>
              </a:pathLst>
            </a:custGeom>
            <a:solidFill>
              <a:srgbClr val="C9A04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Freeform 101">
              <a:extLst>
                <a:ext uri="{FF2B5EF4-FFF2-40B4-BE49-F238E27FC236}">
                  <a16:creationId xmlns:a16="http://schemas.microsoft.com/office/drawing/2014/main" id="{026A1EF0-F2D5-809F-5148-FEA597E0EAE8}"/>
                </a:ext>
              </a:extLst>
            </p:cNvPr>
            <p:cNvSpPr/>
            <p:nvPr/>
          </p:nvSpPr>
          <p:spPr>
            <a:xfrm>
              <a:off x="2393954" y="4813301"/>
              <a:ext cx="161921" cy="16985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8"/>
                <a:gd name="f7" fmla="val 271"/>
                <a:gd name="f8" fmla="val 254"/>
                <a:gd name="f9" fmla="val 261"/>
                <a:gd name="f10" fmla="val 236"/>
                <a:gd name="f11" fmla="val 230"/>
                <a:gd name="f12" fmla="val 252"/>
                <a:gd name="f13" fmla="val 218"/>
                <a:gd name="f14" fmla="val 247"/>
                <a:gd name="f15" fmla="val 215"/>
                <a:gd name="f16" fmla="val 246"/>
                <a:gd name="f17" fmla="val 214"/>
                <a:gd name="f18" fmla="val 241"/>
                <a:gd name="f19" fmla="val 212"/>
                <a:gd name="f20" fmla="val 178"/>
                <a:gd name="f21" fmla="val 239"/>
                <a:gd name="f22" fmla="val 157"/>
                <a:gd name="f23" fmla="val 213"/>
                <a:gd name="f24" fmla="val 132"/>
                <a:gd name="f25" fmla="val 196"/>
                <a:gd name="f26" fmla="val 108"/>
                <a:gd name="f27" fmla="val 179"/>
                <a:gd name="f28" fmla="val 89"/>
                <a:gd name="f29" fmla="val 155"/>
                <a:gd name="f30" fmla="val 70"/>
                <a:gd name="f31" fmla="val 51"/>
                <a:gd name="f32" fmla="val 109"/>
                <a:gd name="f33" fmla="val 36"/>
                <a:gd name="f34" fmla="val 84"/>
                <a:gd name="f35" fmla="val 23"/>
                <a:gd name="f36" fmla="val 58"/>
                <a:gd name="f37" fmla="val 14"/>
                <a:gd name="f38" fmla="val 40"/>
                <a:gd name="f39" fmla="val 6"/>
                <a:gd name="f40" fmla="val 21"/>
                <a:gd name="f41" fmla="val 17"/>
                <a:gd name="f42" fmla="val 25"/>
                <a:gd name="f43" fmla="val 35"/>
                <a:gd name="f44" fmla="val 47"/>
                <a:gd name="f45" fmla="val 52"/>
                <a:gd name="f46" fmla="val 71"/>
                <a:gd name="f47" fmla="val 73"/>
                <a:gd name="f48" fmla="val 99"/>
                <a:gd name="f49" fmla="val 100"/>
                <a:gd name="f50" fmla="val 119"/>
                <a:gd name="f51" fmla="val 124"/>
                <a:gd name="f52" fmla="val 144"/>
                <a:gd name="f53" fmla="val 142"/>
                <a:gd name="f54" fmla="val 163"/>
                <a:gd name="f55" fmla="val 165"/>
                <a:gd name="f56" fmla="val 175"/>
                <a:gd name="f57" fmla="val 186"/>
                <a:gd name="f58" fmla="val 190"/>
                <a:gd name="f59" fmla="val 200"/>
                <a:gd name="f60" fmla="val 235"/>
                <a:gd name="f61" fmla="val 248"/>
                <a:gd name="f62" fmla="val 251"/>
                <a:gd name="f63" fmla="val 227"/>
                <a:gd name="f64" fmla="val 253"/>
                <a:gd name="f65" fmla="val 234"/>
                <a:gd name="f66" fmla="val 255"/>
                <a:gd name="f67" fmla="val 224"/>
                <a:gd name="f68" fmla="val 225"/>
                <a:gd name="f69" fmla="val 257"/>
                <a:gd name="f70" fmla="val 237"/>
                <a:gd name="f71" fmla="val 249"/>
                <a:gd name="f72" fmla="+- 0 0 -90"/>
                <a:gd name="f73" fmla="*/ f3 1 258"/>
                <a:gd name="f74" fmla="*/ f4 1 271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58"/>
                <a:gd name="f83" fmla="*/ f79 1 271"/>
                <a:gd name="f84" fmla="*/ 254 f80 1"/>
                <a:gd name="f85" fmla="*/ 261 f79 1"/>
                <a:gd name="f86" fmla="*/ 218 f80 1"/>
                <a:gd name="f87" fmla="*/ 247 f79 1"/>
                <a:gd name="f88" fmla="*/ 212 f80 1"/>
                <a:gd name="f89" fmla="*/ 241 f79 1"/>
                <a:gd name="f90" fmla="*/ 132 f80 1"/>
                <a:gd name="f91" fmla="*/ 196 f79 1"/>
                <a:gd name="f92" fmla="*/ 70 f80 1"/>
                <a:gd name="f93" fmla="*/ 132 f79 1"/>
                <a:gd name="f94" fmla="*/ 23 f80 1"/>
                <a:gd name="f95" fmla="*/ 58 f79 1"/>
                <a:gd name="f96" fmla="*/ 0 f80 1"/>
                <a:gd name="f97" fmla="*/ 0 f79 1"/>
                <a:gd name="f98" fmla="*/ 52 f80 1"/>
                <a:gd name="f99" fmla="*/ 71 f79 1"/>
                <a:gd name="f100" fmla="*/ 124 f80 1"/>
                <a:gd name="f101" fmla="*/ 144 f79 1"/>
                <a:gd name="f102" fmla="*/ 186 f80 1"/>
                <a:gd name="f103" fmla="*/ 190 f79 1"/>
                <a:gd name="f104" fmla="*/ 235 f80 1"/>
                <a:gd name="f105" fmla="*/ 213 f79 1"/>
                <a:gd name="f106" fmla="*/ 251 f80 1"/>
                <a:gd name="f107" fmla="*/ 227 f79 1"/>
                <a:gd name="f108" fmla="*/ 258 f80 1"/>
                <a:gd name="f109" fmla="*/ 225 f79 1"/>
                <a:gd name="f110" fmla="+- f81 0 f1"/>
                <a:gd name="f111" fmla="*/ f84 1 258"/>
                <a:gd name="f112" fmla="*/ f85 1 271"/>
                <a:gd name="f113" fmla="*/ f86 1 258"/>
                <a:gd name="f114" fmla="*/ f87 1 271"/>
                <a:gd name="f115" fmla="*/ f88 1 258"/>
                <a:gd name="f116" fmla="*/ f89 1 271"/>
                <a:gd name="f117" fmla="*/ f90 1 258"/>
                <a:gd name="f118" fmla="*/ f91 1 271"/>
                <a:gd name="f119" fmla="*/ f92 1 258"/>
                <a:gd name="f120" fmla="*/ f93 1 271"/>
                <a:gd name="f121" fmla="*/ f94 1 258"/>
                <a:gd name="f122" fmla="*/ f95 1 271"/>
                <a:gd name="f123" fmla="*/ f96 1 258"/>
                <a:gd name="f124" fmla="*/ f97 1 271"/>
                <a:gd name="f125" fmla="*/ f98 1 258"/>
                <a:gd name="f126" fmla="*/ f99 1 271"/>
                <a:gd name="f127" fmla="*/ f100 1 258"/>
                <a:gd name="f128" fmla="*/ f101 1 271"/>
                <a:gd name="f129" fmla="*/ f102 1 258"/>
                <a:gd name="f130" fmla="*/ f103 1 271"/>
                <a:gd name="f131" fmla="*/ f104 1 258"/>
                <a:gd name="f132" fmla="*/ f105 1 271"/>
                <a:gd name="f133" fmla="*/ f106 1 258"/>
                <a:gd name="f134" fmla="*/ f107 1 271"/>
                <a:gd name="f135" fmla="*/ f108 1 258"/>
                <a:gd name="f136" fmla="*/ f109 1 271"/>
                <a:gd name="f137" fmla="*/ 0 1 f82"/>
                <a:gd name="f138" fmla="*/ f76 1 f82"/>
                <a:gd name="f139" fmla="*/ 0 1 f83"/>
                <a:gd name="f140" fmla="*/ f77 1 f83"/>
                <a:gd name="f141" fmla="*/ f111 1 f82"/>
                <a:gd name="f142" fmla="*/ f112 1 f83"/>
                <a:gd name="f143" fmla="*/ f113 1 f82"/>
                <a:gd name="f144" fmla="*/ f114 1 f83"/>
                <a:gd name="f145" fmla="*/ f115 1 f82"/>
                <a:gd name="f146" fmla="*/ f116 1 f83"/>
                <a:gd name="f147" fmla="*/ f117 1 f82"/>
                <a:gd name="f148" fmla="*/ f118 1 f83"/>
                <a:gd name="f149" fmla="*/ f119 1 f82"/>
                <a:gd name="f150" fmla="*/ f120 1 f83"/>
                <a:gd name="f151" fmla="*/ f121 1 f82"/>
                <a:gd name="f152" fmla="*/ f122 1 f83"/>
                <a:gd name="f153" fmla="*/ f123 1 f82"/>
                <a:gd name="f154" fmla="*/ f124 1 f83"/>
                <a:gd name="f155" fmla="*/ f125 1 f82"/>
                <a:gd name="f156" fmla="*/ f126 1 f83"/>
                <a:gd name="f157" fmla="*/ f127 1 f82"/>
                <a:gd name="f158" fmla="*/ f128 1 f83"/>
                <a:gd name="f159" fmla="*/ f129 1 f82"/>
                <a:gd name="f160" fmla="*/ f130 1 f83"/>
                <a:gd name="f161" fmla="*/ f131 1 f82"/>
                <a:gd name="f162" fmla="*/ f132 1 f83"/>
                <a:gd name="f163" fmla="*/ f133 1 f82"/>
                <a:gd name="f164" fmla="*/ f134 1 f83"/>
                <a:gd name="f165" fmla="*/ f135 1 f82"/>
                <a:gd name="f166" fmla="*/ f136 1 f83"/>
                <a:gd name="f167" fmla="*/ f137 f73 1"/>
                <a:gd name="f168" fmla="*/ f138 f73 1"/>
                <a:gd name="f169" fmla="*/ f140 f74 1"/>
                <a:gd name="f170" fmla="*/ f139 f74 1"/>
                <a:gd name="f171" fmla="*/ f141 f73 1"/>
                <a:gd name="f172" fmla="*/ f142 f74 1"/>
                <a:gd name="f173" fmla="*/ f143 f73 1"/>
                <a:gd name="f174" fmla="*/ f144 f74 1"/>
                <a:gd name="f175" fmla="*/ f145 f73 1"/>
                <a:gd name="f176" fmla="*/ f146 f74 1"/>
                <a:gd name="f177" fmla="*/ f147 f73 1"/>
                <a:gd name="f178" fmla="*/ f148 f74 1"/>
                <a:gd name="f179" fmla="*/ f149 f73 1"/>
                <a:gd name="f180" fmla="*/ f150 f74 1"/>
                <a:gd name="f181" fmla="*/ f151 f73 1"/>
                <a:gd name="f182" fmla="*/ f152 f74 1"/>
                <a:gd name="f183" fmla="*/ f153 f73 1"/>
                <a:gd name="f184" fmla="*/ f154 f74 1"/>
                <a:gd name="f185" fmla="*/ f155 f73 1"/>
                <a:gd name="f186" fmla="*/ f156 f74 1"/>
                <a:gd name="f187" fmla="*/ f157 f73 1"/>
                <a:gd name="f188" fmla="*/ f158 f74 1"/>
                <a:gd name="f189" fmla="*/ f159 f73 1"/>
                <a:gd name="f190" fmla="*/ f160 f74 1"/>
                <a:gd name="f191" fmla="*/ f161 f73 1"/>
                <a:gd name="f192" fmla="*/ f162 f74 1"/>
                <a:gd name="f193" fmla="*/ f163 f73 1"/>
                <a:gd name="f194" fmla="*/ f164 f74 1"/>
                <a:gd name="f195" fmla="*/ f165 f73 1"/>
                <a:gd name="f196" fmla="*/ f166 f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0">
                  <a:pos x="f171" y="f172"/>
                </a:cxn>
                <a:cxn ang="f110">
                  <a:pos x="f173" y="f174"/>
                </a:cxn>
                <a:cxn ang="f110">
                  <a:pos x="f175" y="f176"/>
                </a:cxn>
                <a:cxn ang="f110">
                  <a:pos x="f177" y="f178"/>
                </a:cxn>
                <a:cxn ang="f110">
                  <a:pos x="f179" y="f180"/>
                </a:cxn>
                <a:cxn ang="f110">
                  <a:pos x="f181" y="f182"/>
                </a:cxn>
                <a:cxn ang="f110">
                  <a:pos x="f183" y="f184"/>
                </a:cxn>
                <a:cxn ang="f110">
                  <a:pos x="f185" y="f186"/>
                </a:cxn>
                <a:cxn ang="f110">
                  <a:pos x="f187" y="f188"/>
                </a:cxn>
                <a:cxn ang="f110">
                  <a:pos x="f189" y="f190"/>
                </a:cxn>
                <a:cxn ang="f110">
                  <a:pos x="f191" y="f192"/>
                </a:cxn>
                <a:cxn ang="f110">
                  <a:pos x="f193" y="f194"/>
                </a:cxn>
                <a:cxn ang="f110">
                  <a:pos x="f195" y="f196"/>
                </a:cxn>
                <a:cxn ang="f110">
                  <a:pos x="f171" y="f172"/>
                </a:cxn>
              </a:cxnLst>
              <a:rect l="f167" t="f170" r="f168" b="f169"/>
              <a:pathLst>
                <a:path w="258" h="271">
                  <a:moveTo>
                    <a:pt x="f8" y="f9"/>
                  </a:moveTo>
                  <a:cubicBezTo>
                    <a:pt x="f10" y="f7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4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5" y="f5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59"/>
                    <a:pt x="f17" y="f15"/>
                    <a:pt x="f60" y="f23"/>
                  </a:cubicBezTo>
                  <a:cubicBezTo>
                    <a:pt x="f21" y="f23"/>
                    <a:pt x="f61" y="f13"/>
                    <a:pt x="f62" y="f63"/>
                  </a:cubicBezTo>
                  <a:cubicBezTo>
                    <a:pt x="f64" y="f65"/>
                    <a:pt x="f66" y="f67"/>
                    <a:pt x="f6" y="f68"/>
                  </a:cubicBezTo>
                  <a:cubicBezTo>
                    <a:pt x="f69" y="f70"/>
                    <a:pt x="f66" y="f71"/>
                    <a:pt x="f8" y="f9"/>
                  </a:cubicBezTo>
                  <a:close/>
                </a:path>
              </a:pathLst>
            </a:custGeom>
            <a:solidFill>
              <a:srgbClr val="E2BB6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Freeform 102">
              <a:extLst>
                <a:ext uri="{FF2B5EF4-FFF2-40B4-BE49-F238E27FC236}">
                  <a16:creationId xmlns:a16="http://schemas.microsoft.com/office/drawing/2014/main" id="{502C60BC-1746-8BD3-0AEC-13470FC434B3}"/>
                </a:ext>
              </a:extLst>
            </p:cNvPr>
            <p:cNvSpPr/>
            <p:nvPr/>
          </p:nvSpPr>
          <p:spPr>
            <a:xfrm>
              <a:off x="3235320" y="4687891"/>
              <a:ext cx="139702" cy="1206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3"/>
                <a:gd name="f7" fmla="val 192"/>
                <a:gd name="f8" fmla="val 32"/>
                <a:gd name="f9" fmla="val 123"/>
                <a:gd name="f10" fmla="val 48"/>
                <a:gd name="f11" fmla="val 70"/>
                <a:gd name="f12" fmla="val 130"/>
                <a:gd name="f13" fmla="val 1"/>
                <a:gd name="f14" fmla="val 82"/>
                <a:gd name="f15" fmla="val 118"/>
                <a:gd name="f16" fmla="+- 0 0 -90"/>
                <a:gd name="f17" fmla="*/ f3 1 223"/>
                <a:gd name="f18" fmla="*/ f4 1 192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223"/>
                <a:gd name="f27" fmla="*/ f23 1 192"/>
                <a:gd name="f28" fmla="*/ 223 f24 1"/>
                <a:gd name="f29" fmla="*/ 32 f23 1"/>
                <a:gd name="f30" fmla="*/ 1 f24 1"/>
                <a:gd name="f31" fmla="*/ 192 f23 1"/>
                <a:gd name="f32" fmla="+- f25 0 f1"/>
                <a:gd name="f33" fmla="*/ f28 1 223"/>
                <a:gd name="f34" fmla="*/ f29 1 192"/>
                <a:gd name="f35" fmla="*/ f30 1 223"/>
                <a:gd name="f36" fmla="*/ f31 1 192"/>
                <a:gd name="f37" fmla="*/ 0 1 f26"/>
                <a:gd name="f38" fmla="*/ f20 1 f26"/>
                <a:gd name="f39" fmla="*/ 0 1 f27"/>
                <a:gd name="f40" fmla="*/ f21 1 f27"/>
                <a:gd name="f41" fmla="*/ f33 1 f26"/>
                <a:gd name="f42" fmla="*/ f34 1 f27"/>
                <a:gd name="f43" fmla="*/ f35 1 f26"/>
                <a:gd name="f44" fmla="*/ f36 1 f27"/>
                <a:gd name="f45" fmla="*/ f37 f17 1"/>
                <a:gd name="f46" fmla="*/ f38 f17 1"/>
                <a:gd name="f47" fmla="*/ f40 f18 1"/>
                <a:gd name="f48" fmla="*/ f39 f18 1"/>
                <a:gd name="f49" fmla="*/ f41 f17 1"/>
                <a:gd name="f50" fmla="*/ f42 f18 1"/>
                <a:gd name="f51" fmla="*/ f43 f17 1"/>
                <a:gd name="f52" fmla="*/ f44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49" y="f50"/>
                </a:cxn>
                <a:cxn ang="f32">
                  <a:pos x="f51" y="f52"/>
                </a:cxn>
                <a:cxn ang="f32">
                  <a:pos x="f49" y="f50"/>
                </a:cxn>
              </a:cxnLst>
              <a:rect l="f45" t="f48" r="f46" b="f47"/>
              <a:pathLst>
                <a:path w="223" h="192">
                  <a:moveTo>
                    <a:pt x="f6" y="f8"/>
                  </a:moveTo>
                  <a:cubicBezTo>
                    <a:pt x="f9" y="f10"/>
                    <a:pt x="f11" y="f12"/>
                    <a:pt x="f13" y="f7"/>
                  </a:cubicBezTo>
                  <a:cubicBezTo>
                    <a:pt x="f5" y="f14"/>
                    <a:pt x="f15" y="f5"/>
                    <a:pt x="f6" y="f8"/>
                  </a:cubicBezTo>
                  <a:close/>
                </a:path>
              </a:pathLst>
            </a:custGeom>
            <a:solidFill>
              <a:srgbClr val="E1BE6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Freeform 103">
              <a:extLst>
                <a:ext uri="{FF2B5EF4-FFF2-40B4-BE49-F238E27FC236}">
                  <a16:creationId xmlns:a16="http://schemas.microsoft.com/office/drawing/2014/main" id="{410B3D98-9D36-190B-0638-64032A6F0597}"/>
                </a:ext>
              </a:extLst>
            </p:cNvPr>
            <p:cNvSpPr/>
            <p:nvPr/>
          </p:nvSpPr>
          <p:spPr>
            <a:xfrm>
              <a:off x="2722561" y="3898901"/>
              <a:ext cx="330198" cy="2667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26"/>
                <a:gd name="f7" fmla="val 426"/>
                <a:gd name="f8" fmla="val 292"/>
                <a:gd name="f9" fmla="val 399"/>
                <a:gd name="f10" fmla="val 30"/>
                <a:gd name="f11" fmla="val 469"/>
                <a:gd name="f12" fmla="val 99"/>
                <a:gd name="f13" fmla="val 504"/>
                <a:gd name="f14" fmla="val 204"/>
                <a:gd name="f15" fmla="val 515"/>
                <a:gd name="f16" fmla="val 237"/>
                <a:gd name="f17" fmla="val 269"/>
                <a:gd name="f18" fmla="val 512"/>
                <a:gd name="f19" fmla="val 305"/>
                <a:gd name="f20" fmla="val 495"/>
                <a:gd name="f21" fmla="val 351"/>
                <a:gd name="f22" fmla="val 462"/>
                <a:gd name="f23" fmla="val 379"/>
                <a:gd name="f24" fmla="val 418"/>
                <a:gd name="f25" fmla="val 396"/>
                <a:gd name="f26" fmla="val 381"/>
                <a:gd name="f27" fmla="val 410"/>
                <a:gd name="f28" fmla="val 342"/>
                <a:gd name="f29" fmla="val 414"/>
                <a:gd name="f30" fmla="val 303"/>
                <a:gd name="f31" fmla="val 229"/>
                <a:gd name="f32" fmla="val 158"/>
                <a:gd name="f33" fmla="val 89"/>
                <a:gd name="f34" fmla="val 391"/>
                <a:gd name="f35" fmla="val 38"/>
                <a:gd name="f36" fmla="val 371"/>
                <a:gd name="f37" fmla="val 2"/>
                <a:gd name="f38" fmla="val 336"/>
                <a:gd name="f39" fmla="val 276"/>
                <a:gd name="f40" fmla="val 9"/>
                <a:gd name="f41" fmla="val 264"/>
                <a:gd name="f42" fmla="val 21"/>
                <a:gd name="f43" fmla="val 266"/>
                <a:gd name="f44" fmla="val 33"/>
                <a:gd name="f45" fmla="val 267"/>
                <a:gd name="f46" fmla="val 54"/>
                <a:gd name="f47" fmla="val 270"/>
                <a:gd name="f48" fmla="val 75"/>
                <a:gd name="f49" fmla="val 273"/>
                <a:gd name="f50" fmla="val 96"/>
                <a:gd name="f51" fmla="val 277"/>
                <a:gd name="f52" fmla="val 127"/>
                <a:gd name="f53" fmla="val 285"/>
                <a:gd name="f54" fmla="val 150"/>
                <a:gd name="f55" fmla="val 272"/>
                <a:gd name="f56" fmla="val 170"/>
                <a:gd name="f57" fmla="val 250"/>
                <a:gd name="f58" fmla="val 173"/>
                <a:gd name="f59" fmla="val 246"/>
                <a:gd name="f60" fmla="val 175"/>
                <a:gd name="f61" fmla="val 242"/>
                <a:gd name="f62" fmla="val 179"/>
                <a:gd name="f63" fmla="val 239"/>
                <a:gd name="f64" fmla="val 181"/>
                <a:gd name="f65" fmla="val 183"/>
                <a:gd name="f66" fmla="val 238"/>
                <a:gd name="f67" fmla="val 185"/>
                <a:gd name="f68" fmla="val 206"/>
                <a:gd name="f69" fmla="val 235"/>
                <a:gd name="f70" fmla="val 263"/>
                <a:gd name="f71" fmla="val 262"/>
                <a:gd name="f72" fmla="val 298"/>
                <a:gd name="f73" fmla="val 316"/>
                <a:gd name="f74" fmla="val 248"/>
                <a:gd name="f75" fmla="val 321"/>
                <a:gd name="f76" fmla="val 219"/>
                <a:gd name="f77" fmla="val 325"/>
                <a:gd name="f78" fmla="val 192"/>
                <a:gd name="f79" fmla="val 161"/>
                <a:gd name="f80" fmla="val 278"/>
                <a:gd name="f81" fmla="val 152"/>
                <a:gd name="f82" fmla="val 149"/>
                <a:gd name="f83" fmla="val 259"/>
                <a:gd name="f84" fmla="val 251"/>
                <a:gd name="f85" fmla="val 144"/>
                <a:gd name="f86" fmla="val 129"/>
                <a:gd name="f87" fmla="val 258"/>
                <a:gd name="f88" fmla="val 123"/>
                <a:gd name="f89" fmla="val 116"/>
                <a:gd name="f90" fmla="val 286"/>
                <a:gd name="f91" fmla="val 103"/>
                <a:gd name="f92" fmla="val 299"/>
                <a:gd name="f93" fmla="val 87"/>
                <a:gd name="f94" fmla="val 63"/>
                <a:gd name="f95" fmla="val 52"/>
                <a:gd name="f96" fmla="val 296"/>
                <a:gd name="f97" fmla="val 43"/>
                <a:gd name="f98" fmla="val 34"/>
                <a:gd name="f99" fmla="val 287"/>
                <a:gd name="f100" fmla="val 23"/>
                <a:gd name="f101" fmla="val 283"/>
                <a:gd name="f102" fmla="val 11"/>
                <a:gd name="f103" fmla="+- 0 0 -90"/>
                <a:gd name="f104" fmla="*/ f3 1 526"/>
                <a:gd name="f105" fmla="*/ f4 1 426"/>
                <a:gd name="f106" fmla="val f5"/>
                <a:gd name="f107" fmla="val f6"/>
                <a:gd name="f108" fmla="val f7"/>
                <a:gd name="f109" fmla="*/ f103 f0 1"/>
                <a:gd name="f110" fmla="+- f108 0 f106"/>
                <a:gd name="f111" fmla="+- f107 0 f106"/>
                <a:gd name="f112" fmla="*/ f109 1 f2"/>
                <a:gd name="f113" fmla="*/ f111 1 526"/>
                <a:gd name="f114" fmla="*/ f110 1 426"/>
                <a:gd name="f115" fmla="*/ 292 f111 1"/>
                <a:gd name="f116" fmla="*/ 0 f110 1"/>
                <a:gd name="f117" fmla="*/ 504 f111 1"/>
                <a:gd name="f118" fmla="*/ 204 f110 1"/>
                <a:gd name="f119" fmla="*/ 512 f111 1"/>
                <a:gd name="f120" fmla="*/ 305 f110 1"/>
                <a:gd name="f121" fmla="*/ 418 f111 1"/>
                <a:gd name="f122" fmla="*/ 396 f110 1"/>
                <a:gd name="f123" fmla="*/ 303 f111 1"/>
                <a:gd name="f124" fmla="*/ 418 f110 1"/>
                <a:gd name="f125" fmla="*/ 89 f111 1"/>
                <a:gd name="f126" fmla="*/ 391 f110 1"/>
                <a:gd name="f127" fmla="*/ 0 f111 1"/>
                <a:gd name="f128" fmla="*/ 276 f110 1"/>
                <a:gd name="f129" fmla="*/ 33 f111 1"/>
                <a:gd name="f130" fmla="*/ 267 f110 1"/>
                <a:gd name="f131" fmla="*/ 96 f111 1"/>
                <a:gd name="f132" fmla="*/ 277 f110 1"/>
                <a:gd name="f133" fmla="*/ 170 f111 1"/>
                <a:gd name="f134" fmla="*/ 250 f110 1"/>
                <a:gd name="f135" fmla="*/ 179 f111 1"/>
                <a:gd name="f136" fmla="*/ 239 f110 1"/>
                <a:gd name="f137" fmla="*/ 185 f111 1"/>
                <a:gd name="f138" fmla="*/ 264 f111 1"/>
                <a:gd name="f139" fmla="*/ 262 f110 1"/>
                <a:gd name="f140" fmla="*/ 321 f111 1"/>
                <a:gd name="f141" fmla="*/ 219 f110 1"/>
                <a:gd name="f142" fmla="*/ 278 f111 1"/>
                <a:gd name="f143" fmla="*/ 152 f110 1"/>
                <a:gd name="f144" fmla="*/ 251 f111 1"/>
                <a:gd name="f145" fmla="*/ 144 f110 1"/>
                <a:gd name="f146" fmla="*/ 267 f111 1"/>
                <a:gd name="f147" fmla="*/ 116 f110 1"/>
                <a:gd name="f148" fmla="*/ 299 f111 1"/>
                <a:gd name="f149" fmla="*/ 63 f110 1"/>
                <a:gd name="f150" fmla="*/ 34 f110 1"/>
                <a:gd name="f151" fmla="+- f112 0 f1"/>
                <a:gd name="f152" fmla="*/ f115 1 526"/>
                <a:gd name="f153" fmla="*/ f116 1 426"/>
                <a:gd name="f154" fmla="*/ f117 1 526"/>
                <a:gd name="f155" fmla="*/ f118 1 426"/>
                <a:gd name="f156" fmla="*/ f119 1 526"/>
                <a:gd name="f157" fmla="*/ f120 1 426"/>
                <a:gd name="f158" fmla="*/ f121 1 526"/>
                <a:gd name="f159" fmla="*/ f122 1 426"/>
                <a:gd name="f160" fmla="*/ f123 1 526"/>
                <a:gd name="f161" fmla="*/ f124 1 426"/>
                <a:gd name="f162" fmla="*/ f125 1 526"/>
                <a:gd name="f163" fmla="*/ f126 1 426"/>
                <a:gd name="f164" fmla="*/ f127 1 526"/>
                <a:gd name="f165" fmla="*/ f128 1 426"/>
                <a:gd name="f166" fmla="*/ f129 1 526"/>
                <a:gd name="f167" fmla="*/ f130 1 426"/>
                <a:gd name="f168" fmla="*/ f131 1 526"/>
                <a:gd name="f169" fmla="*/ f132 1 426"/>
                <a:gd name="f170" fmla="*/ f133 1 526"/>
                <a:gd name="f171" fmla="*/ f134 1 426"/>
                <a:gd name="f172" fmla="*/ f135 1 526"/>
                <a:gd name="f173" fmla="*/ f136 1 426"/>
                <a:gd name="f174" fmla="*/ f137 1 526"/>
                <a:gd name="f175" fmla="*/ f138 1 526"/>
                <a:gd name="f176" fmla="*/ f139 1 426"/>
                <a:gd name="f177" fmla="*/ f140 1 526"/>
                <a:gd name="f178" fmla="*/ f141 1 426"/>
                <a:gd name="f179" fmla="*/ f142 1 526"/>
                <a:gd name="f180" fmla="*/ f143 1 426"/>
                <a:gd name="f181" fmla="*/ f144 1 526"/>
                <a:gd name="f182" fmla="*/ f145 1 426"/>
                <a:gd name="f183" fmla="*/ f146 1 526"/>
                <a:gd name="f184" fmla="*/ f147 1 426"/>
                <a:gd name="f185" fmla="*/ f148 1 526"/>
                <a:gd name="f186" fmla="*/ f149 1 426"/>
                <a:gd name="f187" fmla="*/ f150 1 426"/>
                <a:gd name="f188" fmla="*/ 0 1 f113"/>
                <a:gd name="f189" fmla="*/ f107 1 f113"/>
                <a:gd name="f190" fmla="*/ 0 1 f114"/>
                <a:gd name="f191" fmla="*/ f108 1 f114"/>
                <a:gd name="f192" fmla="*/ f152 1 f113"/>
                <a:gd name="f193" fmla="*/ f153 1 f114"/>
                <a:gd name="f194" fmla="*/ f154 1 f113"/>
                <a:gd name="f195" fmla="*/ f155 1 f114"/>
                <a:gd name="f196" fmla="*/ f156 1 f113"/>
                <a:gd name="f197" fmla="*/ f157 1 f114"/>
                <a:gd name="f198" fmla="*/ f158 1 f113"/>
                <a:gd name="f199" fmla="*/ f159 1 f114"/>
                <a:gd name="f200" fmla="*/ f160 1 f113"/>
                <a:gd name="f201" fmla="*/ f161 1 f114"/>
                <a:gd name="f202" fmla="*/ f162 1 f113"/>
                <a:gd name="f203" fmla="*/ f163 1 f114"/>
                <a:gd name="f204" fmla="*/ f164 1 f113"/>
                <a:gd name="f205" fmla="*/ f165 1 f114"/>
                <a:gd name="f206" fmla="*/ f166 1 f113"/>
                <a:gd name="f207" fmla="*/ f167 1 f114"/>
                <a:gd name="f208" fmla="*/ f168 1 f113"/>
                <a:gd name="f209" fmla="*/ f169 1 f114"/>
                <a:gd name="f210" fmla="*/ f170 1 f113"/>
                <a:gd name="f211" fmla="*/ f171 1 f114"/>
                <a:gd name="f212" fmla="*/ f172 1 f113"/>
                <a:gd name="f213" fmla="*/ f173 1 f114"/>
                <a:gd name="f214" fmla="*/ f174 1 f113"/>
                <a:gd name="f215" fmla="*/ f175 1 f113"/>
                <a:gd name="f216" fmla="*/ f176 1 f114"/>
                <a:gd name="f217" fmla="*/ f177 1 f113"/>
                <a:gd name="f218" fmla="*/ f178 1 f114"/>
                <a:gd name="f219" fmla="*/ f179 1 f113"/>
                <a:gd name="f220" fmla="*/ f180 1 f114"/>
                <a:gd name="f221" fmla="*/ f181 1 f113"/>
                <a:gd name="f222" fmla="*/ f182 1 f114"/>
                <a:gd name="f223" fmla="*/ f183 1 f113"/>
                <a:gd name="f224" fmla="*/ f184 1 f114"/>
                <a:gd name="f225" fmla="*/ f185 1 f113"/>
                <a:gd name="f226" fmla="*/ f186 1 f114"/>
                <a:gd name="f227" fmla="*/ f187 1 f114"/>
                <a:gd name="f228" fmla="*/ f188 f104 1"/>
                <a:gd name="f229" fmla="*/ f189 f104 1"/>
                <a:gd name="f230" fmla="*/ f191 f105 1"/>
                <a:gd name="f231" fmla="*/ f190 f105 1"/>
                <a:gd name="f232" fmla="*/ f192 f104 1"/>
                <a:gd name="f233" fmla="*/ f193 f105 1"/>
                <a:gd name="f234" fmla="*/ f194 f104 1"/>
                <a:gd name="f235" fmla="*/ f195 f105 1"/>
                <a:gd name="f236" fmla="*/ f196 f104 1"/>
                <a:gd name="f237" fmla="*/ f197 f105 1"/>
                <a:gd name="f238" fmla="*/ f198 f104 1"/>
                <a:gd name="f239" fmla="*/ f199 f105 1"/>
                <a:gd name="f240" fmla="*/ f200 f104 1"/>
                <a:gd name="f241" fmla="*/ f201 f105 1"/>
                <a:gd name="f242" fmla="*/ f202 f104 1"/>
                <a:gd name="f243" fmla="*/ f203 f105 1"/>
                <a:gd name="f244" fmla="*/ f204 f104 1"/>
                <a:gd name="f245" fmla="*/ f205 f105 1"/>
                <a:gd name="f246" fmla="*/ f206 f104 1"/>
                <a:gd name="f247" fmla="*/ f207 f105 1"/>
                <a:gd name="f248" fmla="*/ f208 f104 1"/>
                <a:gd name="f249" fmla="*/ f209 f105 1"/>
                <a:gd name="f250" fmla="*/ f210 f104 1"/>
                <a:gd name="f251" fmla="*/ f211 f105 1"/>
                <a:gd name="f252" fmla="*/ f212 f104 1"/>
                <a:gd name="f253" fmla="*/ f213 f105 1"/>
                <a:gd name="f254" fmla="*/ f214 f104 1"/>
                <a:gd name="f255" fmla="*/ f215 f104 1"/>
                <a:gd name="f256" fmla="*/ f216 f105 1"/>
                <a:gd name="f257" fmla="*/ f217 f104 1"/>
                <a:gd name="f258" fmla="*/ f218 f105 1"/>
                <a:gd name="f259" fmla="*/ f219 f104 1"/>
                <a:gd name="f260" fmla="*/ f220 f105 1"/>
                <a:gd name="f261" fmla="*/ f221 f104 1"/>
                <a:gd name="f262" fmla="*/ f222 f105 1"/>
                <a:gd name="f263" fmla="*/ f223 f104 1"/>
                <a:gd name="f264" fmla="*/ f224 f105 1"/>
                <a:gd name="f265" fmla="*/ f225 f104 1"/>
                <a:gd name="f266" fmla="*/ f226 f105 1"/>
                <a:gd name="f267" fmla="*/ f22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1">
                  <a:pos x="f232" y="f233"/>
                </a:cxn>
                <a:cxn ang="f151">
                  <a:pos x="f234" y="f235"/>
                </a:cxn>
                <a:cxn ang="f151">
                  <a:pos x="f236" y="f237"/>
                </a:cxn>
                <a:cxn ang="f151">
                  <a:pos x="f238" y="f239"/>
                </a:cxn>
                <a:cxn ang="f151">
                  <a:pos x="f240" y="f241"/>
                </a:cxn>
                <a:cxn ang="f151">
                  <a:pos x="f242" y="f243"/>
                </a:cxn>
                <a:cxn ang="f151">
                  <a:pos x="f244" y="f245"/>
                </a:cxn>
                <a:cxn ang="f151">
                  <a:pos x="f246" y="f247"/>
                </a:cxn>
                <a:cxn ang="f151">
                  <a:pos x="f248" y="f249"/>
                </a:cxn>
                <a:cxn ang="f151">
                  <a:pos x="f250" y="f251"/>
                </a:cxn>
                <a:cxn ang="f151">
                  <a:pos x="f252" y="f253"/>
                </a:cxn>
                <a:cxn ang="f151">
                  <a:pos x="f254" y="f253"/>
                </a:cxn>
                <a:cxn ang="f151">
                  <a:pos x="f255" y="f256"/>
                </a:cxn>
                <a:cxn ang="f151">
                  <a:pos x="f257" y="f258"/>
                </a:cxn>
                <a:cxn ang="f151">
                  <a:pos x="f259" y="f260"/>
                </a:cxn>
                <a:cxn ang="f151">
                  <a:pos x="f261" y="f262"/>
                </a:cxn>
                <a:cxn ang="f151">
                  <a:pos x="f263" y="f264"/>
                </a:cxn>
                <a:cxn ang="f151">
                  <a:pos x="f265" y="f266"/>
                </a:cxn>
                <a:cxn ang="f151">
                  <a:pos x="f232" y="f267"/>
                </a:cxn>
                <a:cxn ang="f151">
                  <a:pos x="f232" y="f233"/>
                </a:cxn>
              </a:cxnLst>
              <a:rect l="f228" t="f231" r="f229" b="f230"/>
              <a:pathLst>
                <a:path w="526" h="426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4"/>
                  </a:cubicBezTo>
                  <a:cubicBezTo>
                    <a:pt x="f31" y="f7"/>
                    <a:pt x="f32" y="f24"/>
                    <a:pt x="f33" y="f34"/>
                  </a:cubicBezTo>
                  <a:cubicBezTo>
                    <a:pt x="f35" y="f36"/>
                    <a:pt x="f37" y="f38"/>
                    <a:pt x="f5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3"/>
                    <a:pt x="f65" y="f66"/>
                    <a:pt x="f67" y="f63"/>
                  </a:cubicBezTo>
                  <a:cubicBezTo>
                    <a:pt x="f68" y="f41"/>
                    <a:pt x="f69" y="f70"/>
                    <a:pt x="f41" y="f71"/>
                  </a:cubicBezTo>
                  <a:cubicBezTo>
                    <a:pt x="f72" y="f71"/>
                    <a:pt x="f73" y="f74"/>
                    <a:pt x="f75" y="f76"/>
                  </a:cubicBezTo>
                  <a:cubicBezTo>
                    <a:pt x="f77" y="f78"/>
                    <a:pt x="f19" y="f79"/>
                    <a:pt x="f80" y="f81"/>
                  </a:cubicBezTo>
                  <a:cubicBezTo>
                    <a:pt x="f17" y="f82"/>
                    <a:pt x="f83" y="f54"/>
                    <a:pt x="f84" y="f85"/>
                  </a:cubicBezTo>
                  <a:cubicBezTo>
                    <a:pt x="f59" y="f86"/>
                    <a:pt x="f87" y="f88"/>
                    <a:pt x="f45" y="f89"/>
                  </a:cubicBezTo>
                  <a:cubicBezTo>
                    <a:pt x="f90" y="f91"/>
                    <a:pt x="f92" y="f93"/>
                    <a:pt x="f92" y="f94"/>
                  </a:cubicBezTo>
                  <a:cubicBezTo>
                    <a:pt x="f92" y="f95"/>
                    <a:pt x="f96" y="f97"/>
                    <a:pt x="f8" y="f98"/>
                  </a:cubicBezTo>
                  <a:cubicBezTo>
                    <a:pt x="f99" y="f100"/>
                    <a:pt x="f101" y="f102"/>
                    <a:pt x="f8" y="f5"/>
                  </a:cubicBezTo>
                  <a:close/>
                </a:path>
              </a:pathLst>
            </a:custGeom>
            <a:solidFill>
              <a:srgbClr val="FED9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Freeform 104">
              <a:extLst>
                <a:ext uri="{FF2B5EF4-FFF2-40B4-BE49-F238E27FC236}">
                  <a16:creationId xmlns:a16="http://schemas.microsoft.com/office/drawing/2014/main" id="{6F242275-1870-6C09-1F74-F89A422FC7C3}"/>
                </a:ext>
              </a:extLst>
            </p:cNvPr>
            <p:cNvSpPr/>
            <p:nvPr/>
          </p:nvSpPr>
          <p:spPr>
            <a:xfrm>
              <a:off x="2720970" y="3890964"/>
              <a:ext cx="196852" cy="1904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4"/>
                <a:gd name="f7" fmla="val 304"/>
                <a:gd name="f8" fmla="val 184"/>
                <a:gd name="f9" fmla="val 251"/>
                <a:gd name="f10" fmla="val 168"/>
                <a:gd name="f11" fmla="val 284"/>
                <a:gd name="f12" fmla="val 141"/>
                <a:gd name="f13" fmla="val 93"/>
                <a:gd name="f14" fmla="val 294"/>
                <a:gd name="f15" fmla="val 64"/>
                <a:gd name="f16" fmla="val 289"/>
                <a:gd name="f17" fmla="val 34"/>
                <a:gd name="f18" fmla="val 277"/>
                <a:gd name="f19" fmla="val 4"/>
                <a:gd name="f20" fmla="val 288"/>
                <a:gd name="f21" fmla="val 244"/>
                <a:gd name="f22" fmla="val 8"/>
                <a:gd name="f23" fmla="val 203"/>
                <a:gd name="f24" fmla="val 27"/>
                <a:gd name="f25" fmla="val 164"/>
                <a:gd name="f26" fmla="val 31"/>
                <a:gd name="f27" fmla="val 156"/>
                <a:gd name="f28" fmla="val 36"/>
                <a:gd name="f29" fmla="val 148"/>
                <a:gd name="f30" fmla="val 41"/>
                <a:gd name="f31" fmla="val 140"/>
                <a:gd name="f32" fmla="val 50"/>
                <a:gd name="f33" fmla="val 150"/>
                <a:gd name="f34" fmla="val 151"/>
                <a:gd name="f35" fmla="val 39"/>
                <a:gd name="f36" fmla="val 167"/>
                <a:gd name="f37" fmla="val 71"/>
                <a:gd name="f38" fmla="val 101"/>
                <a:gd name="f39" fmla="val 108"/>
                <a:gd name="f40" fmla="val 136"/>
                <a:gd name="f41" fmla="val 81"/>
                <a:gd name="f42" fmla="val 171"/>
                <a:gd name="f43" fmla="val 53"/>
                <a:gd name="f44" fmla="val 212"/>
                <a:gd name="f45" fmla="val 249"/>
                <a:gd name="f46" fmla="val 14"/>
                <a:gd name="f47" fmla="val 237"/>
                <a:gd name="f48" fmla="val 15"/>
                <a:gd name="f49" fmla="val 223"/>
                <a:gd name="f50" fmla="val 23"/>
                <a:gd name="f51" fmla="val 213"/>
                <a:gd name="f52" fmla="val 241"/>
                <a:gd name="f53" fmla="val 269"/>
                <a:gd name="f54" fmla="val 5"/>
                <a:gd name="f55" fmla="val 296"/>
                <a:gd name="f56" fmla="val 12"/>
                <a:gd name="f57" fmla="val 295"/>
                <a:gd name="f58" fmla="val 26"/>
                <a:gd name="f59" fmla="val 299"/>
                <a:gd name="f60" fmla="val 52"/>
                <a:gd name="f61" fmla="val 78"/>
                <a:gd name="f62" fmla="val 310"/>
                <a:gd name="f63" fmla="val 109"/>
                <a:gd name="f64" fmla="val 131"/>
                <a:gd name="f65" fmla="val 268"/>
                <a:gd name="f66" fmla="val 137"/>
                <a:gd name="f67" fmla="val 257"/>
                <a:gd name="f68" fmla="val 142"/>
                <a:gd name="f69" fmla="val 256"/>
                <a:gd name="f70" fmla="val 253"/>
                <a:gd name="f71" fmla="val 159"/>
                <a:gd name="f72" fmla="val 160"/>
                <a:gd name="f73" fmla="val 245"/>
                <a:gd name="f74" fmla="val 162"/>
                <a:gd name="f75" fmla="val 243"/>
                <a:gd name="f76" fmla="val 163"/>
                <a:gd name="f77" fmla="val 239"/>
                <a:gd name="f78" fmla="val 206"/>
                <a:gd name="f79" fmla="val 175"/>
                <a:gd name="f80" fmla="val 192"/>
                <a:gd name="f81" fmla="val 193"/>
                <a:gd name="f82" fmla="val 189"/>
                <a:gd name="f83" fmla="val 228"/>
                <a:gd name="f84" fmla="val 236"/>
                <a:gd name="f85" fmla="val 191"/>
                <a:gd name="f86" fmla="+- 0 0 -90"/>
                <a:gd name="f87" fmla="*/ f3 1 314"/>
                <a:gd name="f88" fmla="*/ f4 1 304"/>
                <a:gd name="f89" fmla="val f5"/>
                <a:gd name="f90" fmla="val f6"/>
                <a:gd name="f91" fmla="val f7"/>
                <a:gd name="f92" fmla="*/ f86 f0 1"/>
                <a:gd name="f93" fmla="+- f91 0 f89"/>
                <a:gd name="f94" fmla="+- f90 0 f89"/>
                <a:gd name="f95" fmla="*/ f92 1 f2"/>
                <a:gd name="f96" fmla="*/ f94 1 314"/>
                <a:gd name="f97" fmla="*/ f93 1 304"/>
                <a:gd name="f98" fmla="*/ 184 f94 1"/>
                <a:gd name="f99" fmla="*/ 251 f93 1"/>
                <a:gd name="f100" fmla="*/ 93 f94 1"/>
                <a:gd name="f101" fmla="*/ 294 f93 1"/>
                <a:gd name="f102" fmla="*/ 4 f94 1"/>
                <a:gd name="f103" fmla="*/ 288 f93 1"/>
                <a:gd name="f104" fmla="*/ 27 f94 1"/>
                <a:gd name="f105" fmla="*/ 164 f93 1"/>
                <a:gd name="f106" fmla="*/ 41 f94 1"/>
                <a:gd name="f107" fmla="*/ 140 f93 1"/>
                <a:gd name="f108" fmla="*/ 39 f94 1"/>
                <a:gd name="f109" fmla="*/ 167 f93 1"/>
                <a:gd name="f110" fmla="*/ 136 f94 1"/>
                <a:gd name="f111" fmla="*/ 81 f93 1"/>
                <a:gd name="f112" fmla="*/ 249 f94 1"/>
                <a:gd name="f113" fmla="*/ 14 f93 1"/>
                <a:gd name="f114" fmla="*/ 213 f94 1"/>
                <a:gd name="f115" fmla="*/ 8 f93 1"/>
                <a:gd name="f116" fmla="*/ 296 f94 1"/>
                <a:gd name="f117" fmla="*/ 12 f93 1"/>
                <a:gd name="f118" fmla="*/ 304 f94 1"/>
                <a:gd name="f119" fmla="*/ 52 f93 1"/>
                <a:gd name="f120" fmla="*/ 277 f94 1"/>
                <a:gd name="f121" fmla="*/ 131 f93 1"/>
                <a:gd name="f122" fmla="*/ 256 f94 1"/>
                <a:gd name="f123" fmla="*/ 156 f93 1"/>
                <a:gd name="f124" fmla="*/ 245 f94 1"/>
                <a:gd name="f125" fmla="*/ 162 f93 1"/>
                <a:gd name="f126" fmla="*/ 239 f94 1"/>
                <a:gd name="f127" fmla="*/ 189 f94 1"/>
                <a:gd name="f128" fmla="*/ 228 f93 1"/>
                <a:gd name="f129" fmla="+- f95 0 f1"/>
                <a:gd name="f130" fmla="*/ f98 1 314"/>
                <a:gd name="f131" fmla="*/ f99 1 304"/>
                <a:gd name="f132" fmla="*/ f100 1 314"/>
                <a:gd name="f133" fmla="*/ f101 1 304"/>
                <a:gd name="f134" fmla="*/ f102 1 314"/>
                <a:gd name="f135" fmla="*/ f103 1 304"/>
                <a:gd name="f136" fmla="*/ f104 1 314"/>
                <a:gd name="f137" fmla="*/ f105 1 304"/>
                <a:gd name="f138" fmla="*/ f106 1 314"/>
                <a:gd name="f139" fmla="*/ f107 1 304"/>
                <a:gd name="f140" fmla="*/ f108 1 314"/>
                <a:gd name="f141" fmla="*/ f109 1 304"/>
                <a:gd name="f142" fmla="*/ f110 1 314"/>
                <a:gd name="f143" fmla="*/ f111 1 304"/>
                <a:gd name="f144" fmla="*/ f112 1 314"/>
                <a:gd name="f145" fmla="*/ f113 1 304"/>
                <a:gd name="f146" fmla="*/ f114 1 314"/>
                <a:gd name="f147" fmla="*/ f115 1 304"/>
                <a:gd name="f148" fmla="*/ f116 1 314"/>
                <a:gd name="f149" fmla="*/ f117 1 304"/>
                <a:gd name="f150" fmla="*/ f118 1 314"/>
                <a:gd name="f151" fmla="*/ f119 1 304"/>
                <a:gd name="f152" fmla="*/ f120 1 314"/>
                <a:gd name="f153" fmla="*/ f121 1 304"/>
                <a:gd name="f154" fmla="*/ f122 1 314"/>
                <a:gd name="f155" fmla="*/ f123 1 304"/>
                <a:gd name="f156" fmla="*/ f124 1 314"/>
                <a:gd name="f157" fmla="*/ f125 1 304"/>
                <a:gd name="f158" fmla="*/ f126 1 314"/>
                <a:gd name="f159" fmla="*/ f127 1 314"/>
                <a:gd name="f160" fmla="*/ f128 1 304"/>
                <a:gd name="f161" fmla="*/ 0 1 f96"/>
                <a:gd name="f162" fmla="*/ f90 1 f96"/>
                <a:gd name="f163" fmla="*/ 0 1 f97"/>
                <a:gd name="f164" fmla="*/ f91 1 f97"/>
                <a:gd name="f165" fmla="*/ f130 1 f96"/>
                <a:gd name="f166" fmla="*/ f131 1 f97"/>
                <a:gd name="f167" fmla="*/ f132 1 f96"/>
                <a:gd name="f168" fmla="*/ f133 1 f97"/>
                <a:gd name="f169" fmla="*/ f134 1 f96"/>
                <a:gd name="f170" fmla="*/ f135 1 f97"/>
                <a:gd name="f171" fmla="*/ f136 1 f96"/>
                <a:gd name="f172" fmla="*/ f137 1 f97"/>
                <a:gd name="f173" fmla="*/ f138 1 f96"/>
                <a:gd name="f174" fmla="*/ f139 1 f97"/>
                <a:gd name="f175" fmla="*/ f140 1 f96"/>
                <a:gd name="f176" fmla="*/ f141 1 f97"/>
                <a:gd name="f177" fmla="*/ f142 1 f96"/>
                <a:gd name="f178" fmla="*/ f143 1 f97"/>
                <a:gd name="f179" fmla="*/ f144 1 f96"/>
                <a:gd name="f180" fmla="*/ f145 1 f97"/>
                <a:gd name="f181" fmla="*/ f146 1 f96"/>
                <a:gd name="f182" fmla="*/ f147 1 f97"/>
                <a:gd name="f183" fmla="*/ f148 1 f96"/>
                <a:gd name="f184" fmla="*/ f149 1 f97"/>
                <a:gd name="f185" fmla="*/ f150 1 f96"/>
                <a:gd name="f186" fmla="*/ f151 1 f97"/>
                <a:gd name="f187" fmla="*/ f152 1 f96"/>
                <a:gd name="f188" fmla="*/ f153 1 f97"/>
                <a:gd name="f189" fmla="*/ f154 1 f96"/>
                <a:gd name="f190" fmla="*/ f155 1 f97"/>
                <a:gd name="f191" fmla="*/ f156 1 f96"/>
                <a:gd name="f192" fmla="*/ f157 1 f97"/>
                <a:gd name="f193" fmla="*/ f158 1 f96"/>
                <a:gd name="f194" fmla="*/ f159 1 f96"/>
                <a:gd name="f195" fmla="*/ f160 1 f97"/>
                <a:gd name="f196" fmla="*/ f161 f87 1"/>
                <a:gd name="f197" fmla="*/ f162 f87 1"/>
                <a:gd name="f198" fmla="*/ f164 f88 1"/>
                <a:gd name="f199" fmla="*/ f163 f88 1"/>
                <a:gd name="f200" fmla="*/ f165 f87 1"/>
                <a:gd name="f201" fmla="*/ f166 f88 1"/>
                <a:gd name="f202" fmla="*/ f167 f87 1"/>
                <a:gd name="f203" fmla="*/ f168 f88 1"/>
                <a:gd name="f204" fmla="*/ f169 f87 1"/>
                <a:gd name="f205" fmla="*/ f170 f88 1"/>
                <a:gd name="f206" fmla="*/ f171 f87 1"/>
                <a:gd name="f207" fmla="*/ f172 f88 1"/>
                <a:gd name="f208" fmla="*/ f173 f87 1"/>
                <a:gd name="f209" fmla="*/ f174 f88 1"/>
                <a:gd name="f210" fmla="*/ f175 f87 1"/>
                <a:gd name="f211" fmla="*/ f176 f88 1"/>
                <a:gd name="f212" fmla="*/ f177 f87 1"/>
                <a:gd name="f213" fmla="*/ f178 f88 1"/>
                <a:gd name="f214" fmla="*/ f179 f87 1"/>
                <a:gd name="f215" fmla="*/ f180 f88 1"/>
                <a:gd name="f216" fmla="*/ f181 f87 1"/>
                <a:gd name="f217" fmla="*/ f182 f88 1"/>
                <a:gd name="f218" fmla="*/ f183 f87 1"/>
                <a:gd name="f219" fmla="*/ f184 f88 1"/>
                <a:gd name="f220" fmla="*/ f185 f87 1"/>
                <a:gd name="f221" fmla="*/ f186 f88 1"/>
                <a:gd name="f222" fmla="*/ f187 f87 1"/>
                <a:gd name="f223" fmla="*/ f188 f88 1"/>
                <a:gd name="f224" fmla="*/ f189 f87 1"/>
                <a:gd name="f225" fmla="*/ f190 f88 1"/>
                <a:gd name="f226" fmla="*/ f191 f87 1"/>
                <a:gd name="f227" fmla="*/ f192 f88 1"/>
                <a:gd name="f228" fmla="*/ f193 f87 1"/>
                <a:gd name="f229" fmla="*/ f194 f87 1"/>
                <a:gd name="f230" fmla="*/ f195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9">
                  <a:pos x="f200" y="f201"/>
                </a:cxn>
                <a:cxn ang="f129">
                  <a:pos x="f202" y="f203"/>
                </a:cxn>
                <a:cxn ang="f129">
                  <a:pos x="f204" y="f205"/>
                </a:cxn>
                <a:cxn ang="f129">
                  <a:pos x="f206" y="f207"/>
                </a:cxn>
                <a:cxn ang="f129">
                  <a:pos x="f208" y="f209"/>
                </a:cxn>
                <a:cxn ang="f129">
                  <a:pos x="f210" y="f211"/>
                </a:cxn>
                <a:cxn ang="f129">
                  <a:pos x="f212" y="f213"/>
                </a:cxn>
                <a:cxn ang="f129">
                  <a:pos x="f214" y="f215"/>
                </a:cxn>
                <a:cxn ang="f129">
                  <a:pos x="f216" y="f217"/>
                </a:cxn>
                <a:cxn ang="f129">
                  <a:pos x="f218" y="f219"/>
                </a:cxn>
                <a:cxn ang="f129">
                  <a:pos x="f220" y="f221"/>
                </a:cxn>
                <a:cxn ang="f129">
                  <a:pos x="f222" y="f223"/>
                </a:cxn>
                <a:cxn ang="f129">
                  <a:pos x="f224" y="f225"/>
                </a:cxn>
                <a:cxn ang="f129">
                  <a:pos x="f226" y="f227"/>
                </a:cxn>
                <a:cxn ang="f129">
                  <a:pos x="f228" y="f207"/>
                </a:cxn>
                <a:cxn ang="f129">
                  <a:pos x="f229" y="f230"/>
                </a:cxn>
                <a:cxn ang="f129">
                  <a:pos x="f200" y="f201"/>
                </a:cxn>
              </a:cxnLst>
              <a:rect l="f196" t="f199" r="f197" b="f198"/>
              <a:pathLst>
                <a:path w="314" h="304">
                  <a:moveTo>
                    <a:pt x="f8" y="f9"/>
                  </a:moveTo>
                  <a:cubicBezTo>
                    <a:pt x="f10" y="f11"/>
                    <a:pt x="f12" y="f7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5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2" y="f34"/>
                    <a:pt x="f35" y="f36"/>
                  </a:cubicBezTo>
                  <a:cubicBezTo>
                    <a:pt x="f37" y="f12"/>
                    <a:pt x="f38" y="f39"/>
                    <a:pt x="f40" y="f41"/>
                  </a:cubicBezTo>
                  <a:cubicBezTo>
                    <a:pt x="f42" y="f43"/>
                    <a:pt x="f44" y="f28"/>
                    <a:pt x="f45" y="f46"/>
                  </a:cubicBezTo>
                  <a:cubicBezTo>
                    <a:pt x="f47" y="f48"/>
                    <a:pt x="f49" y="f50"/>
                    <a:pt x="f51" y="f22"/>
                  </a:cubicBezTo>
                  <a:cubicBezTo>
                    <a:pt x="f52" y="f5"/>
                    <a:pt x="f53" y="f54"/>
                    <a:pt x="f55" y="f56"/>
                  </a:cubicBezTo>
                  <a:cubicBezTo>
                    <a:pt x="f57" y="f58"/>
                    <a:pt x="f59" y="f35"/>
                    <a:pt x="f7" y="f60"/>
                  </a:cubicBezTo>
                  <a:cubicBezTo>
                    <a:pt x="f6" y="f61"/>
                    <a:pt x="f62" y="f63"/>
                    <a:pt x="f18" y="f64"/>
                  </a:cubicBezTo>
                  <a:cubicBezTo>
                    <a:pt x="f65" y="f66"/>
                    <a:pt x="f67" y="f68"/>
                    <a:pt x="f69" y="f27"/>
                  </a:cubicBezTo>
                  <a:cubicBezTo>
                    <a:pt x="f70" y="f71"/>
                    <a:pt x="f45" y="f72"/>
                    <a:pt x="f73" y="f74"/>
                  </a:cubicBezTo>
                  <a:cubicBezTo>
                    <a:pt x="f75" y="f76"/>
                    <a:pt x="f52" y="f25"/>
                    <a:pt x="f77" y="f25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2" y="f84"/>
                    <a:pt x="f85" y="f73"/>
                    <a:pt x="f8" y="f9"/>
                  </a:cubicBezTo>
                  <a:close/>
                </a:path>
              </a:pathLst>
            </a:custGeom>
            <a:solidFill>
              <a:srgbClr val="FFDF93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8" name="Freeform 105">
              <a:extLst>
                <a:ext uri="{FF2B5EF4-FFF2-40B4-BE49-F238E27FC236}">
                  <a16:creationId xmlns:a16="http://schemas.microsoft.com/office/drawing/2014/main" id="{B065D09F-ABEC-F8BB-061A-937B61B0C491}"/>
                </a:ext>
              </a:extLst>
            </p:cNvPr>
            <p:cNvSpPr/>
            <p:nvPr/>
          </p:nvSpPr>
          <p:spPr>
            <a:xfrm>
              <a:off x="2738435" y="3895728"/>
              <a:ext cx="141283" cy="10636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170"/>
                <a:gd name="f8" fmla="val 184"/>
                <a:gd name="f9" fmla="val 196"/>
                <a:gd name="f10" fmla="val 8"/>
                <a:gd name="f11" fmla="val 210"/>
                <a:gd name="f12" fmla="val 1"/>
                <a:gd name="f13" fmla="val 7"/>
                <a:gd name="f14" fmla="val 142"/>
                <a:gd name="f15" fmla="val 47"/>
                <a:gd name="f16" fmla="val 72"/>
                <a:gd name="f17" fmla="val 103"/>
                <a:gd name="f18" fmla="val 6"/>
                <a:gd name="f19" fmla="val 152"/>
                <a:gd name="f20" fmla="val 25"/>
                <a:gd name="f21" fmla="val 146"/>
                <a:gd name="f22" fmla="val 12"/>
                <a:gd name="f23" fmla="val 132"/>
                <a:gd name="f24" fmla="val 52"/>
                <a:gd name="f25" fmla="val 66"/>
                <a:gd name="f26" fmla="val 110"/>
                <a:gd name="f27" fmla="val 23"/>
                <a:gd name="f28" fmla="+- 0 0 -90"/>
                <a:gd name="f29" fmla="*/ f3 1 225"/>
                <a:gd name="f30" fmla="*/ f4 1 170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225"/>
                <a:gd name="f39" fmla="*/ f35 1 170"/>
                <a:gd name="f40" fmla="*/ 184 f36 1"/>
                <a:gd name="f41" fmla="*/ 0 f35 1"/>
                <a:gd name="f42" fmla="*/ 225 f36 1"/>
                <a:gd name="f43" fmla="*/ 7 f35 1"/>
                <a:gd name="f44" fmla="*/ 6 f36 1"/>
                <a:gd name="f45" fmla="*/ 170 f35 1"/>
                <a:gd name="f46" fmla="*/ 12 f36 1"/>
                <a:gd name="f47" fmla="*/ 132 f35 1"/>
                <a:gd name="f48" fmla="+- f37 0 f1"/>
                <a:gd name="f49" fmla="*/ f40 1 225"/>
                <a:gd name="f50" fmla="*/ f41 1 170"/>
                <a:gd name="f51" fmla="*/ f42 1 225"/>
                <a:gd name="f52" fmla="*/ f43 1 170"/>
                <a:gd name="f53" fmla="*/ f44 1 225"/>
                <a:gd name="f54" fmla="*/ f45 1 170"/>
                <a:gd name="f55" fmla="*/ f46 1 225"/>
                <a:gd name="f56" fmla="*/ f47 1 170"/>
                <a:gd name="f57" fmla="*/ 0 1 f38"/>
                <a:gd name="f58" fmla="*/ f32 1 f38"/>
                <a:gd name="f59" fmla="*/ 0 1 f39"/>
                <a:gd name="f60" fmla="*/ f33 1 f39"/>
                <a:gd name="f61" fmla="*/ f49 1 f38"/>
                <a:gd name="f62" fmla="*/ f50 1 f39"/>
                <a:gd name="f63" fmla="*/ f51 1 f38"/>
                <a:gd name="f64" fmla="*/ f52 1 f39"/>
                <a:gd name="f65" fmla="*/ f53 1 f38"/>
                <a:gd name="f66" fmla="*/ f54 1 f39"/>
                <a:gd name="f67" fmla="*/ f55 1 f38"/>
                <a:gd name="f68" fmla="*/ f56 1 f39"/>
                <a:gd name="f69" fmla="*/ f57 f29 1"/>
                <a:gd name="f70" fmla="*/ f58 f29 1"/>
                <a:gd name="f71" fmla="*/ f60 f30 1"/>
                <a:gd name="f72" fmla="*/ f59 f30 1"/>
                <a:gd name="f73" fmla="*/ f61 f29 1"/>
                <a:gd name="f74" fmla="*/ f62 f30 1"/>
                <a:gd name="f75" fmla="*/ f63 f29 1"/>
                <a:gd name="f76" fmla="*/ f64 f30 1"/>
                <a:gd name="f77" fmla="*/ f65 f29 1"/>
                <a:gd name="f78" fmla="*/ f66 f30 1"/>
                <a:gd name="f79" fmla="*/ f67 f29 1"/>
                <a:gd name="f80" fmla="*/ f68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3" y="f74"/>
                </a:cxn>
                <a:cxn ang="f48">
                  <a:pos x="f75" y="f76"/>
                </a:cxn>
                <a:cxn ang="f48">
                  <a:pos x="f77" y="f78"/>
                </a:cxn>
                <a:cxn ang="f48">
                  <a:pos x="f79" y="f80"/>
                </a:cxn>
                <a:cxn ang="f48">
                  <a:pos x="f73" y="f74"/>
                </a:cxn>
              </a:cxnLst>
              <a:rect l="f69" t="f72" r="f70" b="f71"/>
              <a:pathLst>
                <a:path w="225" h="170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17"/>
                    <a:pt x="f18" y="f7"/>
                  </a:cubicBezTo>
                  <a:cubicBezTo>
                    <a:pt x="f5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8" y="f5"/>
                  </a:cubicBezTo>
                  <a:close/>
                </a:path>
              </a:pathLst>
            </a:custGeom>
            <a:solidFill>
              <a:srgbClr val="E9C67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Freeform 106">
              <a:extLst>
                <a:ext uri="{FF2B5EF4-FFF2-40B4-BE49-F238E27FC236}">
                  <a16:creationId xmlns:a16="http://schemas.microsoft.com/office/drawing/2014/main" id="{C723F9E9-05A8-5F74-B7D3-EFE5DA32F7F9}"/>
                </a:ext>
              </a:extLst>
            </p:cNvPr>
            <p:cNvSpPr/>
            <p:nvPr/>
          </p:nvSpPr>
          <p:spPr>
            <a:xfrm>
              <a:off x="2635245" y="3889372"/>
              <a:ext cx="65086" cy="666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4"/>
                <a:gd name="f7" fmla="val 105"/>
                <a:gd name="f8" fmla="val 50"/>
                <a:gd name="f9" fmla="val 1"/>
                <a:gd name="f10" fmla="val 27"/>
                <a:gd name="f11" fmla="val 25"/>
                <a:gd name="f12" fmla="val 44"/>
                <a:gd name="f13" fmla="val 75"/>
                <a:gd name="f14" fmla="val 2"/>
                <a:gd name="f15" fmla="val 28"/>
                <a:gd name="f16" fmla="val 54"/>
                <a:gd name="f17" fmla="val 74"/>
                <a:gd name="f18" fmla="val 73"/>
                <a:gd name="f19" fmla="val 53"/>
                <a:gd name="f20" fmla="val 103"/>
                <a:gd name="f21" fmla="val 77"/>
                <a:gd name="f22" fmla="+- 0 0 -90"/>
                <a:gd name="f23" fmla="*/ f3 1 104"/>
                <a:gd name="f24" fmla="*/ f4 1 105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104"/>
                <a:gd name="f33" fmla="*/ f29 1 105"/>
                <a:gd name="f34" fmla="*/ 0 f30 1"/>
                <a:gd name="f35" fmla="*/ 50 f29 1"/>
                <a:gd name="f36" fmla="*/ 44 f30 1"/>
                <a:gd name="f37" fmla="*/ 1 f29 1"/>
                <a:gd name="f38" fmla="*/ 104 f30 1"/>
                <a:gd name="f39" fmla="*/ 54 f29 1"/>
                <a:gd name="f40" fmla="*/ 53 f30 1"/>
                <a:gd name="f41" fmla="*/ 104 f29 1"/>
                <a:gd name="f42" fmla="+- f31 0 f1"/>
                <a:gd name="f43" fmla="*/ f34 1 104"/>
                <a:gd name="f44" fmla="*/ f35 1 105"/>
                <a:gd name="f45" fmla="*/ f36 1 104"/>
                <a:gd name="f46" fmla="*/ f37 1 105"/>
                <a:gd name="f47" fmla="*/ f38 1 104"/>
                <a:gd name="f48" fmla="*/ f39 1 105"/>
                <a:gd name="f49" fmla="*/ f40 1 104"/>
                <a:gd name="f50" fmla="*/ f41 1 105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104" h="105">
                  <a:moveTo>
                    <a:pt x="f5" y="f8"/>
                  </a:moveTo>
                  <a:cubicBezTo>
                    <a:pt x="f9" y="f10"/>
                    <a:pt x="f11" y="f5"/>
                    <a:pt x="f12" y="f9"/>
                  </a:cubicBezTo>
                  <a:cubicBezTo>
                    <a:pt x="f13" y="f14"/>
                    <a:pt x="f6" y="f15"/>
                    <a:pt x="f6" y="f16"/>
                  </a:cubicBezTo>
                  <a:cubicBezTo>
                    <a:pt x="f6" y="f17"/>
                    <a:pt x="f18" y="f7"/>
                    <a:pt x="f19" y="f6"/>
                  </a:cubicBezTo>
                  <a:cubicBezTo>
                    <a:pt x="f11" y="f20"/>
                    <a:pt x="f5" y="f21"/>
                    <a:pt x="f5" y="f8"/>
                  </a:cubicBezTo>
                  <a:close/>
                </a:path>
              </a:pathLst>
            </a:custGeom>
            <a:solidFill>
              <a:srgbClr val="7C5A3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Freeform 107">
              <a:extLst>
                <a:ext uri="{FF2B5EF4-FFF2-40B4-BE49-F238E27FC236}">
                  <a16:creationId xmlns:a16="http://schemas.microsoft.com/office/drawing/2014/main" id="{F9C499C7-7A52-C3CF-7470-6CCFAC8FE0EF}"/>
                </a:ext>
              </a:extLst>
            </p:cNvPr>
            <p:cNvSpPr/>
            <p:nvPr/>
          </p:nvSpPr>
          <p:spPr>
            <a:xfrm>
              <a:off x="3044823" y="3890964"/>
              <a:ext cx="65086" cy="65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5"/>
                <a:gd name="f7" fmla="val 50"/>
                <a:gd name="f8" fmla="val 25"/>
                <a:gd name="f9" fmla="val 22"/>
                <a:gd name="f10" fmla="val 44"/>
                <a:gd name="f11" fmla="val 70"/>
                <a:gd name="f12" fmla="val 106"/>
                <a:gd name="f13" fmla="val 31"/>
                <a:gd name="f14" fmla="val 103"/>
                <a:gd name="f15" fmla="val 54"/>
                <a:gd name="f16" fmla="val 101"/>
                <a:gd name="f17" fmla="val 75"/>
                <a:gd name="f18" fmla="val 78"/>
                <a:gd name="f19" fmla="val 102"/>
                <a:gd name="f20" fmla="val 53"/>
                <a:gd name="f21" fmla="val 26"/>
                <a:gd name="f22" fmla="+- 0 0 -90"/>
                <a:gd name="f23" fmla="*/ f3 1 105"/>
                <a:gd name="f24" fmla="*/ f4 1 105"/>
                <a:gd name="f25" fmla="val f5"/>
                <a:gd name="f26" fmla="val f6"/>
                <a:gd name="f27" fmla="*/ f22 f0 1"/>
                <a:gd name="f28" fmla="+- f26 0 f25"/>
                <a:gd name="f29" fmla="*/ f27 1 f2"/>
                <a:gd name="f30" fmla="*/ f28 1 105"/>
                <a:gd name="f31" fmla="*/ 0 f28 1"/>
                <a:gd name="f32" fmla="*/ 50 f28 1"/>
                <a:gd name="f33" fmla="*/ 44 f28 1"/>
                <a:gd name="f34" fmla="*/ 103 f28 1"/>
                <a:gd name="f35" fmla="*/ 54 f28 1"/>
                <a:gd name="f36" fmla="*/ 53 f28 1"/>
                <a:gd name="f37" fmla="+- f29 0 f1"/>
                <a:gd name="f38" fmla="*/ f31 1 106"/>
                <a:gd name="f39" fmla="*/ f32 1 105"/>
                <a:gd name="f40" fmla="*/ f33 1 106"/>
                <a:gd name="f41" fmla="*/ f31 1 105"/>
                <a:gd name="f42" fmla="*/ f34 1 106"/>
                <a:gd name="f43" fmla="*/ f35 1 105"/>
                <a:gd name="f44" fmla="*/ f36 1 106"/>
                <a:gd name="f45" fmla="*/ f34 1 105"/>
                <a:gd name="f46" fmla="*/ 0 1 f30"/>
                <a:gd name="f47" fmla="*/ f26 1 f30"/>
                <a:gd name="f48" fmla="*/ f38 1 f30"/>
                <a:gd name="f49" fmla="*/ f39 1 f30"/>
                <a:gd name="f50" fmla="*/ f40 1 f30"/>
                <a:gd name="f51" fmla="*/ f41 1 f30"/>
                <a:gd name="f52" fmla="*/ f42 1 f30"/>
                <a:gd name="f53" fmla="*/ f43 1 f30"/>
                <a:gd name="f54" fmla="*/ f44 1 f30"/>
                <a:gd name="f55" fmla="*/ f45 1 f30"/>
                <a:gd name="f56" fmla="*/ f46 f23 1"/>
                <a:gd name="f57" fmla="*/ f47 f23 1"/>
                <a:gd name="f58" fmla="*/ f47 f24 1"/>
                <a:gd name="f59" fmla="*/ f46 f24 1"/>
                <a:gd name="f60" fmla="*/ f48 f23 1"/>
                <a:gd name="f61" fmla="*/ f49 f24 1"/>
                <a:gd name="f62" fmla="*/ f50 f23 1"/>
                <a:gd name="f63" fmla="*/ f51 f24 1"/>
                <a:gd name="f64" fmla="*/ f52 f23 1"/>
                <a:gd name="f65" fmla="*/ f53 f24 1"/>
                <a:gd name="f66" fmla="*/ f54 f23 1"/>
                <a:gd name="f67" fmla="*/ f5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60" y="f61"/>
                </a:cxn>
                <a:cxn ang="f37">
                  <a:pos x="f62" y="f63"/>
                </a:cxn>
                <a:cxn ang="f37">
                  <a:pos x="f64" y="f65"/>
                </a:cxn>
                <a:cxn ang="f37">
                  <a:pos x="f66" y="f67"/>
                </a:cxn>
                <a:cxn ang="f37">
                  <a:pos x="f60" y="f61"/>
                </a:cxn>
              </a:cxnLst>
              <a:rect l="f56" t="f59" r="f57" b="f58"/>
              <a:pathLst>
                <a:path w="105" h="105">
                  <a:moveTo>
                    <a:pt x="f5" y="f7"/>
                  </a:moveTo>
                  <a:cubicBezTo>
                    <a:pt x="f5" y="f8"/>
                    <a:pt x="f9" y="f5"/>
                    <a:pt x="f10" y="f5"/>
                  </a:cubicBezTo>
                  <a:cubicBezTo>
                    <a:pt x="f11" y="f5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14"/>
                  </a:cubicBezTo>
                  <a:cubicBezTo>
                    <a:pt x="f21" y="f6"/>
                    <a:pt x="f5" y="f18"/>
                    <a:pt x="f5" y="f7"/>
                  </a:cubicBezTo>
                  <a:close/>
                </a:path>
              </a:pathLst>
            </a:custGeom>
            <a:solidFill>
              <a:srgbClr val="7C5A3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1" name="Freeform 108">
              <a:extLst>
                <a:ext uri="{FF2B5EF4-FFF2-40B4-BE49-F238E27FC236}">
                  <a16:creationId xmlns:a16="http://schemas.microsoft.com/office/drawing/2014/main" id="{9BC9C795-C9DC-848B-5090-B5F10A416470}"/>
                </a:ext>
              </a:extLst>
            </p:cNvPr>
            <p:cNvSpPr/>
            <p:nvPr/>
          </p:nvSpPr>
          <p:spPr>
            <a:xfrm>
              <a:off x="2998783" y="4343400"/>
              <a:ext cx="25402" cy="31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"/>
                <a:gd name="f7" fmla="val 4"/>
                <a:gd name="f8" fmla="val 23"/>
                <a:gd name="f9" fmla="val 11"/>
                <a:gd name="f10" fmla="val 3"/>
                <a:gd name="f11" fmla="+- 0 0 -90"/>
                <a:gd name="f12" fmla="*/ f3 1 39"/>
                <a:gd name="f13" fmla="*/ f4 1 4"/>
                <a:gd name="f14" fmla="val f5"/>
                <a:gd name="f15" fmla="val f6"/>
                <a:gd name="f16" fmla="val f7"/>
                <a:gd name="f17" fmla="*/ f11 f0 1"/>
                <a:gd name="f18" fmla="+- f16 0 f14"/>
                <a:gd name="f19" fmla="+- f15 0 f14"/>
                <a:gd name="f20" fmla="*/ f17 1 f2"/>
                <a:gd name="f21" fmla="*/ f18 1 4"/>
                <a:gd name="f22" fmla="*/ f19 1 39"/>
                <a:gd name="f23" fmla="*/ 39 f19 1"/>
                <a:gd name="f24" fmla="*/ 0 f18 1"/>
                <a:gd name="f25" fmla="*/ 0 f19 1"/>
                <a:gd name="f26" fmla="+- f20 0 f1"/>
                <a:gd name="f27" fmla="*/ f23 1 39"/>
                <a:gd name="f28" fmla="*/ f24 1 4"/>
                <a:gd name="f29" fmla="*/ f25 1 39"/>
                <a:gd name="f30" fmla="*/ 0 1 f22"/>
                <a:gd name="f31" fmla="*/ f15 1 f22"/>
                <a:gd name="f32" fmla="*/ 0 1 f21"/>
                <a:gd name="f33" fmla="*/ f16 1 f21"/>
                <a:gd name="f34" fmla="*/ f27 1 f22"/>
                <a:gd name="f35" fmla="*/ f28 1 f21"/>
                <a:gd name="f36" fmla="*/ f29 1 f22"/>
                <a:gd name="f37" fmla="*/ f30 f12 1"/>
                <a:gd name="f38" fmla="*/ f31 f12 1"/>
                <a:gd name="f39" fmla="*/ f33 f13 1"/>
                <a:gd name="f40" fmla="*/ f32 f13 1"/>
                <a:gd name="f41" fmla="*/ f34 f12 1"/>
                <a:gd name="f42" fmla="*/ f35 f13 1"/>
                <a:gd name="f43" fmla="*/ f36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1" y="f42"/>
                </a:cxn>
                <a:cxn ang="f26">
                  <a:pos x="f43" y="f42"/>
                </a:cxn>
                <a:cxn ang="f26">
                  <a:pos x="f41" y="f42"/>
                </a:cxn>
              </a:cxnLst>
              <a:rect l="f37" t="f40" r="f38" b="f39"/>
              <a:pathLst>
                <a:path w="39" h="4">
                  <a:moveTo>
                    <a:pt x="f6" y="f5"/>
                  </a:moveTo>
                  <a:cubicBezTo>
                    <a:pt x="f8" y="f7"/>
                    <a:pt x="f9" y="f10"/>
                    <a:pt x="f5" y="f5"/>
                  </a:cubicBezTo>
                  <a:cubicBezTo>
                    <a:pt x="f9" y="f5"/>
                    <a:pt x="f8" y="f5"/>
                    <a:pt x="f6" y="f5"/>
                  </a:cubicBezTo>
                  <a:close/>
                </a:path>
              </a:pathLst>
            </a:custGeom>
            <a:solidFill>
              <a:srgbClr val="FED9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Freeform 109">
              <a:extLst>
                <a:ext uri="{FF2B5EF4-FFF2-40B4-BE49-F238E27FC236}">
                  <a16:creationId xmlns:a16="http://schemas.microsoft.com/office/drawing/2014/main" id="{FB0C4013-DE21-3695-B89A-7CF3475AC3BE}"/>
                </a:ext>
              </a:extLst>
            </p:cNvPr>
            <p:cNvSpPr/>
            <p:nvPr/>
          </p:nvSpPr>
          <p:spPr>
            <a:xfrm>
              <a:off x="2835270" y="3984626"/>
              <a:ext cx="100017" cy="825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0"/>
                <a:gd name="f7" fmla="val 134"/>
                <a:gd name="f8" fmla="val 62"/>
                <a:gd name="f9" fmla="val 10"/>
                <a:gd name="f10" fmla="val 66"/>
                <a:gd name="f11" fmla="val 9"/>
                <a:gd name="f12" fmla="val 70"/>
                <a:gd name="f13" fmla="val 8"/>
                <a:gd name="f14" fmla="val 74"/>
                <a:gd name="f15" fmla="val 7"/>
                <a:gd name="f16" fmla="val 119"/>
                <a:gd name="f17" fmla="val 47"/>
                <a:gd name="f18" fmla="val 147"/>
                <a:gd name="f19" fmla="val 94"/>
                <a:gd name="f20" fmla="val 141"/>
                <a:gd name="f21" fmla="val 114"/>
                <a:gd name="f22" fmla="val 127"/>
                <a:gd name="f23" fmla="val 124"/>
                <a:gd name="f24" fmla="val 109"/>
                <a:gd name="f25" fmla="val 128"/>
                <a:gd name="f26" fmla="val 84"/>
                <a:gd name="f27" fmla="val 58"/>
                <a:gd name="f28" fmla="val 32"/>
                <a:gd name="f29" fmla="val 19"/>
                <a:gd name="f30" fmla="val 123"/>
                <a:gd name="f31" fmla="val 113"/>
                <a:gd name="f32" fmla="val 2"/>
                <a:gd name="f33" fmla="val 102"/>
                <a:gd name="f34" fmla="val 68"/>
                <a:gd name="f35" fmla="val 5"/>
                <a:gd name="f36" fmla="val 37"/>
                <a:gd name="f37" fmla="val 38"/>
                <a:gd name="f38" fmla="val 17"/>
                <a:gd name="f39" fmla="val 45"/>
                <a:gd name="f40" fmla="val 12"/>
                <a:gd name="f41" fmla="val 53"/>
                <a:gd name="f42" fmla="val 63"/>
                <a:gd name="f43" fmla="val 23"/>
                <a:gd name="f44" fmla="val 51"/>
                <a:gd name="f45" fmla="val 25"/>
                <a:gd name="f46" fmla="val 44"/>
                <a:gd name="f47" fmla="val 31"/>
                <a:gd name="f48" fmla="val 30"/>
                <a:gd name="f49" fmla="val 41"/>
                <a:gd name="f50" fmla="val 71"/>
                <a:gd name="f51" fmla="val 14"/>
                <a:gd name="f52" fmla="val 85"/>
                <a:gd name="f53" fmla="val 95"/>
                <a:gd name="f54" fmla="val 33"/>
                <a:gd name="f55" fmla="val 101"/>
                <a:gd name="f56" fmla="val 59"/>
                <a:gd name="f57" fmla="val 86"/>
                <a:gd name="f58" fmla="val 111"/>
                <a:gd name="f59" fmla="val 104"/>
                <a:gd name="f60" fmla="val 100"/>
                <a:gd name="f61" fmla="val 132"/>
                <a:gd name="f62" fmla="val 83"/>
                <a:gd name="f63" fmla="val 126"/>
                <a:gd name="f64" fmla="val 65"/>
                <a:gd name="f65" fmla="val 118"/>
                <a:gd name="f66" fmla="val 98"/>
                <a:gd name="f67" fmla="val 77"/>
                <a:gd name="f68" fmla="val 18"/>
                <a:gd name="f69" fmla="val 72"/>
                <a:gd name="f70" fmla="val 16"/>
                <a:gd name="f71" fmla="val 15"/>
                <a:gd name="f72" fmla="+- 0 0 -90"/>
                <a:gd name="f73" fmla="*/ f3 1 160"/>
                <a:gd name="f74" fmla="*/ f4 1 134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160"/>
                <a:gd name="f83" fmla="*/ f79 1 134"/>
                <a:gd name="f84" fmla="*/ 62 f80 1"/>
                <a:gd name="f85" fmla="*/ 10 f79 1"/>
                <a:gd name="f86" fmla="*/ 74 f80 1"/>
                <a:gd name="f87" fmla="*/ 7 f79 1"/>
                <a:gd name="f88" fmla="*/ 147 f80 1"/>
                <a:gd name="f89" fmla="*/ 94 f79 1"/>
                <a:gd name="f90" fmla="*/ 109 f80 1"/>
                <a:gd name="f91" fmla="*/ 128 f79 1"/>
                <a:gd name="f92" fmla="*/ 32 f80 1"/>
                <a:gd name="f93" fmla="*/ 127 f79 1"/>
                <a:gd name="f94" fmla="*/ 2 f80 1"/>
                <a:gd name="f95" fmla="*/ 102 f79 1"/>
                <a:gd name="f96" fmla="*/ 38 f80 1"/>
                <a:gd name="f97" fmla="*/ 17 f79 1"/>
                <a:gd name="f98" fmla="*/ 44 f80 1"/>
                <a:gd name="f99" fmla="*/ 31 f79 1"/>
                <a:gd name="f100" fmla="*/ 17 f80 1"/>
                <a:gd name="f101" fmla="*/ 71 f79 1"/>
                <a:gd name="f102" fmla="*/ 33 f80 1"/>
                <a:gd name="f103" fmla="*/ 101 f79 1"/>
                <a:gd name="f104" fmla="*/ 113 f80 1"/>
                <a:gd name="f105" fmla="*/ 104 f79 1"/>
                <a:gd name="f106" fmla="*/ 126 f80 1"/>
                <a:gd name="f107" fmla="*/ 65 f79 1"/>
                <a:gd name="f108" fmla="*/ 77 f80 1"/>
                <a:gd name="f109" fmla="*/ 18 f79 1"/>
                <a:gd name="f110" fmla="+- f81 0 f1"/>
                <a:gd name="f111" fmla="*/ f84 1 160"/>
                <a:gd name="f112" fmla="*/ f85 1 134"/>
                <a:gd name="f113" fmla="*/ f86 1 160"/>
                <a:gd name="f114" fmla="*/ f87 1 134"/>
                <a:gd name="f115" fmla="*/ f88 1 160"/>
                <a:gd name="f116" fmla="*/ f89 1 134"/>
                <a:gd name="f117" fmla="*/ f90 1 160"/>
                <a:gd name="f118" fmla="*/ f91 1 134"/>
                <a:gd name="f119" fmla="*/ f92 1 160"/>
                <a:gd name="f120" fmla="*/ f93 1 134"/>
                <a:gd name="f121" fmla="*/ f94 1 160"/>
                <a:gd name="f122" fmla="*/ f95 1 134"/>
                <a:gd name="f123" fmla="*/ f96 1 160"/>
                <a:gd name="f124" fmla="*/ f97 1 134"/>
                <a:gd name="f125" fmla="*/ f98 1 160"/>
                <a:gd name="f126" fmla="*/ f99 1 134"/>
                <a:gd name="f127" fmla="*/ f100 1 160"/>
                <a:gd name="f128" fmla="*/ f101 1 134"/>
                <a:gd name="f129" fmla="*/ f102 1 160"/>
                <a:gd name="f130" fmla="*/ f103 1 134"/>
                <a:gd name="f131" fmla="*/ f104 1 160"/>
                <a:gd name="f132" fmla="*/ f105 1 134"/>
                <a:gd name="f133" fmla="*/ f106 1 160"/>
                <a:gd name="f134" fmla="*/ f107 1 134"/>
                <a:gd name="f135" fmla="*/ f108 1 160"/>
                <a:gd name="f136" fmla="*/ f109 1 134"/>
                <a:gd name="f137" fmla="*/ 0 1 f82"/>
                <a:gd name="f138" fmla="*/ f76 1 f82"/>
                <a:gd name="f139" fmla="*/ 0 1 f83"/>
                <a:gd name="f140" fmla="*/ f77 1 f83"/>
                <a:gd name="f141" fmla="*/ f111 1 f82"/>
                <a:gd name="f142" fmla="*/ f112 1 f83"/>
                <a:gd name="f143" fmla="*/ f113 1 f82"/>
                <a:gd name="f144" fmla="*/ f114 1 f83"/>
                <a:gd name="f145" fmla="*/ f115 1 f82"/>
                <a:gd name="f146" fmla="*/ f116 1 f83"/>
                <a:gd name="f147" fmla="*/ f117 1 f82"/>
                <a:gd name="f148" fmla="*/ f118 1 f83"/>
                <a:gd name="f149" fmla="*/ f119 1 f82"/>
                <a:gd name="f150" fmla="*/ f120 1 f83"/>
                <a:gd name="f151" fmla="*/ f121 1 f82"/>
                <a:gd name="f152" fmla="*/ f122 1 f83"/>
                <a:gd name="f153" fmla="*/ f123 1 f82"/>
                <a:gd name="f154" fmla="*/ f124 1 f83"/>
                <a:gd name="f155" fmla="*/ f125 1 f82"/>
                <a:gd name="f156" fmla="*/ f126 1 f83"/>
                <a:gd name="f157" fmla="*/ f127 1 f82"/>
                <a:gd name="f158" fmla="*/ f128 1 f83"/>
                <a:gd name="f159" fmla="*/ f129 1 f82"/>
                <a:gd name="f160" fmla="*/ f130 1 f83"/>
                <a:gd name="f161" fmla="*/ f131 1 f82"/>
                <a:gd name="f162" fmla="*/ f132 1 f83"/>
                <a:gd name="f163" fmla="*/ f133 1 f82"/>
                <a:gd name="f164" fmla="*/ f134 1 f83"/>
                <a:gd name="f165" fmla="*/ f135 1 f82"/>
                <a:gd name="f166" fmla="*/ f136 1 f83"/>
                <a:gd name="f167" fmla="*/ f137 f73 1"/>
                <a:gd name="f168" fmla="*/ f138 f73 1"/>
                <a:gd name="f169" fmla="*/ f140 f74 1"/>
                <a:gd name="f170" fmla="*/ f139 f74 1"/>
                <a:gd name="f171" fmla="*/ f141 f73 1"/>
                <a:gd name="f172" fmla="*/ f142 f74 1"/>
                <a:gd name="f173" fmla="*/ f143 f73 1"/>
                <a:gd name="f174" fmla="*/ f144 f74 1"/>
                <a:gd name="f175" fmla="*/ f145 f73 1"/>
                <a:gd name="f176" fmla="*/ f146 f74 1"/>
                <a:gd name="f177" fmla="*/ f147 f73 1"/>
                <a:gd name="f178" fmla="*/ f148 f74 1"/>
                <a:gd name="f179" fmla="*/ f149 f73 1"/>
                <a:gd name="f180" fmla="*/ f150 f74 1"/>
                <a:gd name="f181" fmla="*/ f151 f73 1"/>
                <a:gd name="f182" fmla="*/ f152 f74 1"/>
                <a:gd name="f183" fmla="*/ f153 f73 1"/>
                <a:gd name="f184" fmla="*/ f154 f74 1"/>
                <a:gd name="f185" fmla="*/ f155 f73 1"/>
                <a:gd name="f186" fmla="*/ f156 f74 1"/>
                <a:gd name="f187" fmla="*/ f157 f73 1"/>
                <a:gd name="f188" fmla="*/ f158 f74 1"/>
                <a:gd name="f189" fmla="*/ f159 f73 1"/>
                <a:gd name="f190" fmla="*/ f160 f74 1"/>
                <a:gd name="f191" fmla="*/ f161 f73 1"/>
                <a:gd name="f192" fmla="*/ f162 f74 1"/>
                <a:gd name="f193" fmla="*/ f163 f73 1"/>
                <a:gd name="f194" fmla="*/ f164 f74 1"/>
                <a:gd name="f195" fmla="*/ f165 f73 1"/>
                <a:gd name="f196" fmla="*/ f166 f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0">
                  <a:pos x="f171" y="f172"/>
                </a:cxn>
                <a:cxn ang="f110">
                  <a:pos x="f173" y="f174"/>
                </a:cxn>
                <a:cxn ang="f110">
                  <a:pos x="f175" y="f176"/>
                </a:cxn>
                <a:cxn ang="f110">
                  <a:pos x="f177" y="f178"/>
                </a:cxn>
                <a:cxn ang="f110">
                  <a:pos x="f179" y="f180"/>
                </a:cxn>
                <a:cxn ang="f110">
                  <a:pos x="f181" y="f182"/>
                </a:cxn>
                <a:cxn ang="f110">
                  <a:pos x="f183" y="f184"/>
                </a:cxn>
                <a:cxn ang="f110">
                  <a:pos x="f171" y="f172"/>
                </a:cxn>
                <a:cxn ang="f110">
                  <a:pos x="f185" y="f186"/>
                </a:cxn>
                <a:cxn ang="f110">
                  <a:pos x="f187" y="f188"/>
                </a:cxn>
                <a:cxn ang="f110">
                  <a:pos x="f189" y="f190"/>
                </a:cxn>
                <a:cxn ang="f110">
                  <a:pos x="f191" y="f192"/>
                </a:cxn>
                <a:cxn ang="f110">
                  <a:pos x="f193" y="f194"/>
                </a:cxn>
                <a:cxn ang="f110">
                  <a:pos x="f195" y="f196"/>
                </a:cxn>
                <a:cxn ang="f110">
                  <a:pos x="f171" y="f172"/>
                </a:cxn>
              </a:cxnLst>
              <a:rect l="f167" t="f170" r="f168" b="f169"/>
              <a:pathLst>
                <a:path w="160" h="134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7"/>
                    <a:pt x="f27" y="f7"/>
                    <a:pt x="f28" y="f22"/>
                  </a:cubicBezTo>
                  <a:cubicBezTo>
                    <a:pt x="f29" y="f30"/>
                    <a:pt x="f9" y="f31"/>
                    <a:pt x="f32" y="f33"/>
                  </a:cubicBezTo>
                  <a:cubicBezTo>
                    <a:pt x="f5" y="f34"/>
                    <a:pt x="f35" y="f36"/>
                    <a:pt x="f37" y="f38"/>
                  </a:cubicBezTo>
                  <a:cubicBezTo>
                    <a:pt x="f39" y="f40"/>
                    <a:pt x="f41" y="f11"/>
                    <a:pt x="f8" y="f9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29" y="f41"/>
                    <a:pt x="f38" y="f50"/>
                  </a:cubicBezTo>
                  <a:cubicBezTo>
                    <a:pt x="f51" y="f52"/>
                    <a:pt x="f29" y="f53"/>
                    <a:pt x="f54" y="f55"/>
                  </a:cubicBezTo>
                  <a:cubicBezTo>
                    <a:pt x="f56" y="f31"/>
                    <a:pt x="f57" y="f58"/>
                    <a:pt x="f31" y="f59"/>
                  </a:cubicBezTo>
                  <a:cubicBezTo>
                    <a:pt x="f22" y="f60"/>
                    <a:pt x="f61" y="f62"/>
                    <a:pt x="f63" y="f64"/>
                  </a:cubicBezTo>
                  <a:cubicBezTo>
                    <a:pt x="f65" y="f49"/>
                    <a:pt x="f66" y="f48"/>
                    <a:pt x="f67" y="f68"/>
                  </a:cubicBezTo>
                  <a:cubicBezTo>
                    <a:pt x="f69" y="f70"/>
                    <a:pt x="f10" y="f71"/>
                    <a:pt x="f8" y="f9"/>
                  </a:cubicBezTo>
                  <a:close/>
                </a:path>
              </a:pathLst>
            </a:custGeom>
            <a:solidFill>
              <a:srgbClr val="A7752C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Freeform 110">
              <a:extLst>
                <a:ext uri="{FF2B5EF4-FFF2-40B4-BE49-F238E27FC236}">
                  <a16:creationId xmlns:a16="http://schemas.microsoft.com/office/drawing/2014/main" id="{F1D98136-032D-825F-88B0-37074C8F96B1}"/>
                </a:ext>
              </a:extLst>
            </p:cNvPr>
            <p:cNvSpPr/>
            <p:nvPr/>
          </p:nvSpPr>
          <p:spPr>
            <a:xfrm>
              <a:off x="2836861" y="3990971"/>
              <a:ext cx="82552" cy="666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3"/>
                <a:gd name="f7" fmla="val 108"/>
                <a:gd name="f8" fmla="val 60"/>
                <a:gd name="f9" fmla="val 96"/>
                <a:gd name="f10" fmla="val 4"/>
                <a:gd name="f11" fmla="val 132"/>
                <a:gd name="f12" fmla="val 37"/>
                <a:gd name="f13" fmla="val 68"/>
                <a:gd name="f14" fmla="val 88"/>
                <a:gd name="f15" fmla="val 125"/>
                <a:gd name="f16" fmla="val 97"/>
                <a:gd name="f17" fmla="val 104"/>
                <a:gd name="f18" fmla="val 101"/>
                <a:gd name="f19" fmla="val 81"/>
                <a:gd name="f20" fmla="val 105"/>
                <a:gd name="f21" fmla="val 57"/>
                <a:gd name="f22" fmla="val 34"/>
                <a:gd name="f23" fmla="val 98"/>
                <a:gd name="f24" fmla="val 6"/>
                <a:gd name="f25" fmla="val 86"/>
                <a:gd name="f26" fmla="val 18"/>
                <a:gd name="f27" fmla="val 36"/>
                <a:gd name="f28" fmla="val 30"/>
                <a:gd name="f29" fmla="val 21"/>
                <a:gd name="f30" fmla="val 47"/>
                <a:gd name="f31" fmla="val 14"/>
                <a:gd name="f32" fmla="+- 0 0 -90"/>
                <a:gd name="f33" fmla="*/ f3 1 133"/>
                <a:gd name="f34" fmla="*/ f4 1 108"/>
                <a:gd name="f35" fmla="val f5"/>
                <a:gd name="f36" fmla="val f6"/>
                <a:gd name="f37" fmla="val f7"/>
                <a:gd name="f38" fmla="*/ f32 f0 1"/>
                <a:gd name="f39" fmla="+- f37 0 f35"/>
                <a:gd name="f40" fmla="+- f36 0 f35"/>
                <a:gd name="f41" fmla="*/ f38 1 f2"/>
                <a:gd name="f42" fmla="*/ f40 1 133"/>
                <a:gd name="f43" fmla="*/ f39 1 108"/>
                <a:gd name="f44" fmla="*/ 60 f40 1"/>
                <a:gd name="f45" fmla="*/ 0 f39 1"/>
                <a:gd name="f46" fmla="*/ 132 f40 1"/>
                <a:gd name="f47" fmla="*/ 68 f39 1"/>
                <a:gd name="f48" fmla="*/ 104 f40 1"/>
                <a:gd name="f49" fmla="*/ 101 f39 1"/>
                <a:gd name="f50" fmla="*/ 34 f40 1"/>
                <a:gd name="f51" fmla="*/ 98 f39 1"/>
                <a:gd name="f52" fmla="*/ 18 f40 1"/>
                <a:gd name="f53" fmla="*/ 36 f39 1"/>
                <a:gd name="f54" fmla="+- f41 0 f1"/>
                <a:gd name="f55" fmla="*/ f44 1 133"/>
                <a:gd name="f56" fmla="*/ f45 1 108"/>
                <a:gd name="f57" fmla="*/ f46 1 133"/>
                <a:gd name="f58" fmla="*/ f47 1 108"/>
                <a:gd name="f59" fmla="*/ f48 1 133"/>
                <a:gd name="f60" fmla="*/ f49 1 108"/>
                <a:gd name="f61" fmla="*/ f50 1 133"/>
                <a:gd name="f62" fmla="*/ f51 1 108"/>
                <a:gd name="f63" fmla="*/ f52 1 133"/>
                <a:gd name="f64" fmla="*/ f53 1 108"/>
                <a:gd name="f65" fmla="*/ 0 1 f42"/>
                <a:gd name="f66" fmla="*/ f36 1 f42"/>
                <a:gd name="f67" fmla="*/ 0 1 f43"/>
                <a:gd name="f68" fmla="*/ f37 1 f43"/>
                <a:gd name="f69" fmla="*/ f55 1 f42"/>
                <a:gd name="f70" fmla="*/ f56 1 f43"/>
                <a:gd name="f71" fmla="*/ f57 1 f42"/>
                <a:gd name="f72" fmla="*/ f58 1 f43"/>
                <a:gd name="f73" fmla="*/ f59 1 f42"/>
                <a:gd name="f74" fmla="*/ f60 1 f43"/>
                <a:gd name="f75" fmla="*/ f61 1 f42"/>
                <a:gd name="f76" fmla="*/ f62 1 f43"/>
                <a:gd name="f77" fmla="*/ f63 1 f42"/>
                <a:gd name="f78" fmla="*/ f64 1 f43"/>
                <a:gd name="f79" fmla="*/ f65 f33 1"/>
                <a:gd name="f80" fmla="*/ f66 f33 1"/>
                <a:gd name="f81" fmla="*/ f68 f34 1"/>
                <a:gd name="f82" fmla="*/ f67 f34 1"/>
                <a:gd name="f83" fmla="*/ f69 f33 1"/>
                <a:gd name="f84" fmla="*/ f70 f34 1"/>
                <a:gd name="f85" fmla="*/ f71 f33 1"/>
                <a:gd name="f86" fmla="*/ f72 f34 1"/>
                <a:gd name="f87" fmla="*/ f73 f33 1"/>
                <a:gd name="f88" fmla="*/ f74 f34 1"/>
                <a:gd name="f89" fmla="*/ f75 f33 1"/>
                <a:gd name="f90" fmla="*/ f76 f34 1"/>
                <a:gd name="f91" fmla="*/ f77 f33 1"/>
                <a:gd name="f92" fmla="*/ f78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4">
                  <a:pos x="f83" y="f84"/>
                </a:cxn>
                <a:cxn ang="f54">
                  <a:pos x="f85" y="f86"/>
                </a:cxn>
                <a:cxn ang="f54">
                  <a:pos x="f87" y="f88"/>
                </a:cxn>
                <a:cxn ang="f54">
                  <a:pos x="f89" y="f90"/>
                </a:cxn>
                <a:cxn ang="f54">
                  <a:pos x="f91" y="f92"/>
                </a:cxn>
                <a:cxn ang="f54">
                  <a:pos x="f83" y="f84"/>
                </a:cxn>
                <a:cxn ang="f54">
                  <a:pos x="f83" y="f84"/>
                </a:cxn>
              </a:cxnLst>
              <a:rect l="f79" t="f82" r="f80" b="f81"/>
              <a:pathLst>
                <a:path w="133" h="108">
                  <a:moveTo>
                    <a:pt x="f8" y="f5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6" y="f14"/>
                    <a:pt x="f15" y="f16"/>
                    <a:pt x="f17" y="f18"/>
                  </a:cubicBezTo>
                  <a:cubicBezTo>
                    <a:pt x="f19" y="f20"/>
                    <a:pt x="f21" y="f7"/>
                    <a:pt x="f22" y="f23"/>
                  </a:cubicBezTo>
                  <a:cubicBezTo>
                    <a:pt x="f24" y="f25"/>
                    <a:pt x="f5" y="f8"/>
                    <a:pt x="f26" y="f27"/>
                  </a:cubicBezTo>
                  <a:cubicBezTo>
                    <a:pt x="f28" y="f29"/>
                    <a:pt x="f30" y="f31"/>
                    <a:pt x="f8" y="f5"/>
                  </a:cubicBezTo>
                  <a:cubicBezTo>
                    <a:pt x="f8" y="f5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7D593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pic>
        <p:nvPicPr>
          <p:cNvPr id="114" name="Imagen 990">
            <a:extLst>
              <a:ext uri="{FF2B5EF4-FFF2-40B4-BE49-F238E27FC236}">
                <a16:creationId xmlns:a16="http://schemas.microsoft.com/office/drawing/2014/main" id="{22DE2ACD-D08C-A4AB-8978-25FF41637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0623" y="3396072"/>
            <a:ext cx="1402241" cy="164066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5" name="Imagen 992">
            <a:extLst>
              <a:ext uri="{FF2B5EF4-FFF2-40B4-BE49-F238E27FC236}">
                <a16:creationId xmlns:a16="http://schemas.microsoft.com/office/drawing/2014/main" id="{CE9168A9-0C2B-6E71-AE56-82D79160AC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3831" y="3385556"/>
            <a:ext cx="1338617" cy="169343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6" name="Freeform 114">
            <a:extLst>
              <a:ext uri="{FF2B5EF4-FFF2-40B4-BE49-F238E27FC236}">
                <a16:creationId xmlns:a16="http://schemas.microsoft.com/office/drawing/2014/main" id="{7AE97C9E-E66F-44A0-0175-AAA21C9527A8}"/>
              </a:ext>
            </a:extLst>
          </p:cNvPr>
          <p:cNvSpPr/>
          <p:nvPr/>
        </p:nvSpPr>
        <p:spPr>
          <a:xfrm>
            <a:off x="6864345" y="3390896"/>
            <a:ext cx="2058991" cy="15795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93"/>
              <a:gd name="f7" fmla="val 1300"/>
              <a:gd name="f8" fmla="val 218"/>
              <a:gd name="f9" fmla="val 642"/>
              <a:gd name="f10" fmla="val 154"/>
              <a:gd name="f11" fmla="val 636"/>
              <a:gd name="f12" fmla="val 108"/>
              <a:gd name="f13" fmla="val 600"/>
              <a:gd name="f14" fmla="val 67"/>
              <a:gd name="f15" fmla="val 557"/>
              <a:gd name="f16" fmla="val 36"/>
              <a:gd name="f17" fmla="val 524"/>
              <a:gd name="f18" fmla="val 12"/>
              <a:gd name="f19" fmla="val 486"/>
              <a:gd name="f20" fmla="val 3"/>
              <a:gd name="f21" fmla="val 441"/>
              <a:gd name="f22" fmla="val 423"/>
              <a:gd name="f23" fmla="val 404"/>
              <a:gd name="f24" fmla="val 2"/>
              <a:gd name="f25" fmla="val 385"/>
              <a:gd name="f26" fmla="val 4"/>
              <a:gd name="f27" fmla="val 357"/>
              <a:gd name="f28" fmla="val 8"/>
              <a:gd name="f29" fmla="val 328"/>
              <a:gd name="f30" fmla="val 299"/>
              <a:gd name="f31" fmla="val 17"/>
              <a:gd name="f32" fmla="val 258"/>
              <a:gd name="f33" fmla="val 37"/>
              <a:gd name="f34" fmla="val 221"/>
              <a:gd name="f35" fmla="val 60"/>
              <a:gd name="f36" fmla="val 187"/>
              <a:gd name="f37" fmla="val 103"/>
              <a:gd name="f38" fmla="val 123"/>
              <a:gd name="f39" fmla="val 158"/>
              <a:gd name="f40" fmla="val 71"/>
              <a:gd name="f41" fmla="val 225"/>
              <a:gd name="f42" fmla="val 34"/>
              <a:gd name="f43" fmla="val 16"/>
              <a:gd name="f44" fmla="val 292"/>
              <a:gd name="f45" fmla="val 330"/>
              <a:gd name="f46" fmla="val 394"/>
              <a:gd name="f47" fmla="val 452"/>
              <a:gd name="f48" fmla="val 25"/>
              <a:gd name="f49" fmla="val 495"/>
              <a:gd name="f50" fmla="val 76"/>
              <a:gd name="f51" fmla="val 515"/>
              <a:gd name="f52" fmla="val 100"/>
              <a:gd name="f53" fmla="val 528"/>
              <a:gd name="f54" fmla="val 128"/>
              <a:gd name="f55" fmla="val 541"/>
              <a:gd name="f56" fmla="val 156"/>
              <a:gd name="f57" fmla="val 544"/>
              <a:gd name="f58" fmla="val 162"/>
              <a:gd name="f59" fmla="val 548"/>
              <a:gd name="f60" fmla="val 169"/>
              <a:gd name="f61" fmla="val 551"/>
              <a:gd name="f62" fmla="val 176"/>
              <a:gd name="f63" fmla="val 644"/>
              <a:gd name="f64" fmla="val 130"/>
              <a:gd name="f65" fmla="val 745"/>
              <a:gd name="f66" fmla="val 121"/>
              <a:gd name="f67" fmla="val 845"/>
              <a:gd name="f68" fmla="val 945"/>
              <a:gd name="f69" fmla="val 1045"/>
              <a:gd name="f70" fmla="val 1138"/>
              <a:gd name="f71" fmla="val 1146"/>
              <a:gd name="f72" fmla="val 161"/>
              <a:gd name="f73" fmla="val 1153"/>
              <a:gd name="f74" fmla="val 146"/>
              <a:gd name="f75" fmla="val 1160"/>
              <a:gd name="f76" fmla="val 131"/>
              <a:gd name="f77" fmla="val 1179"/>
              <a:gd name="f78" fmla="val 91"/>
              <a:gd name="f79" fmla="val 1204"/>
              <a:gd name="f80" fmla="val 56"/>
              <a:gd name="f81" fmla="val 1244"/>
              <a:gd name="f82" fmla="val 35"/>
              <a:gd name="f83" fmla="val 1288"/>
              <a:gd name="f84" fmla="val 11"/>
              <a:gd name="f85" fmla="val 1336"/>
              <a:gd name="f86" fmla="val 1386"/>
              <a:gd name="f87" fmla="val 6"/>
              <a:gd name="f88" fmla="val 1413"/>
              <a:gd name="f89" fmla="val 9"/>
              <a:gd name="f90" fmla="val 1438"/>
              <a:gd name="f91" fmla="val 19"/>
              <a:gd name="f92" fmla="val 1461"/>
              <a:gd name="f93" fmla="val 32"/>
              <a:gd name="f94" fmla="val 1551"/>
              <a:gd name="f95" fmla="val 83"/>
              <a:gd name="f96" fmla="val 1619"/>
              <a:gd name="f97" fmla="val 1663"/>
              <a:gd name="f98" fmla="val 247"/>
              <a:gd name="f99" fmla="val 1675"/>
              <a:gd name="f100" fmla="val 274"/>
              <a:gd name="f101" fmla="val 1679"/>
              <a:gd name="f102" fmla="val 304"/>
              <a:gd name="f103" fmla="val 1682"/>
              <a:gd name="f104" fmla="val 333"/>
              <a:gd name="f105" fmla="val 1684"/>
              <a:gd name="f106" fmla="val 351"/>
              <a:gd name="f107" fmla="val 1686"/>
              <a:gd name="f108" fmla="val 369"/>
              <a:gd name="f109" fmla="val 1688"/>
              <a:gd name="f110" fmla="val 386"/>
              <a:gd name="f111" fmla="val 1694"/>
              <a:gd name="f112" fmla="val 424"/>
              <a:gd name="f113" fmla="val 459"/>
              <a:gd name="f114" fmla="val 1668"/>
              <a:gd name="f115" fmla="val 492"/>
              <a:gd name="f116" fmla="val 1635"/>
              <a:gd name="f117" fmla="val 553"/>
              <a:gd name="f118" fmla="val 1588"/>
              <a:gd name="f119" fmla="val 1524"/>
              <a:gd name="f120" fmla="val 629"/>
              <a:gd name="f121" fmla="val 1508"/>
              <a:gd name="f122" fmla="val 1491"/>
              <a:gd name="f123" fmla="val 639"/>
              <a:gd name="f124" fmla="val 1473"/>
              <a:gd name="f125" fmla="val 1474"/>
              <a:gd name="f126" fmla="val 646"/>
              <a:gd name="f127" fmla="val 1475"/>
              <a:gd name="f128" fmla="val 649"/>
              <a:gd name="f129" fmla="val 1477"/>
              <a:gd name="f130" fmla="val 652"/>
              <a:gd name="f131" fmla="val 1498"/>
              <a:gd name="f132" fmla="val 696"/>
              <a:gd name="f133" fmla="val 1523"/>
              <a:gd name="f134" fmla="val 739"/>
              <a:gd name="f135" fmla="val 1536"/>
              <a:gd name="f136" fmla="val 787"/>
              <a:gd name="f137" fmla="val 1543"/>
              <a:gd name="f138" fmla="val 813"/>
              <a:gd name="f139" fmla="val 1548"/>
              <a:gd name="f140" fmla="val 840"/>
              <a:gd name="f141" fmla="val 866"/>
              <a:gd name="f142" fmla="val 1557"/>
              <a:gd name="f143" fmla="val 910"/>
              <a:gd name="f144" fmla="val 1541"/>
              <a:gd name="f145" fmla="val 947"/>
              <a:gd name="f146" fmla="val 1519"/>
              <a:gd name="f147" fmla="val 984"/>
              <a:gd name="f148" fmla="val 1455"/>
              <a:gd name="f149" fmla="val 1087"/>
              <a:gd name="f150" fmla="val 1364"/>
              <a:gd name="f151" fmla="val 1159"/>
              <a:gd name="f152" fmla="val 1255"/>
              <a:gd name="f153" fmla="val 1210"/>
              <a:gd name="f154" fmla="val 1185"/>
              <a:gd name="f155" fmla="val 1242"/>
              <a:gd name="f156" fmla="val 1112"/>
              <a:gd name="f157" fmla="val 1265"/>
              <a:gd name="f158" fmla="val 1036"/>
              <a:gd name="f159" fmla="val 1280"/>
              <a:gd name="f160" fmla="val 960"/>
              <a:gd name="f161" fmla="val 1296"/>
              <a:gd name="f162" fmla="val 883"/>
              <a:gd name="f163" fmla="val 806"/>
              <a:gd name="f164" fmla="val 1297"/>
              <a:gd name="f165" fmla="val 747"/>
              <a:gd name="f166" fmla="val 1295"/>
              <a:gd name="f167" fmla="val 688"/>
              <a:gd name="f168" fmla="val 1289"/>
              <a:gd name="f169" fmla="val 631"/>
              <a:gd name="f170" fmla="val 1276"/>
              <a:gd name="f171" fmla="val 540"/>
              <a:gd name="f172" fmla="val 1254"/>
              <a:gd name="f173" fmla="val 451"/>
              <a:gd name="f174" fmla="val 1224"/>
              <a:gd name="f175" fmla="val 1176"/>
              <a:gd name="f176" fmla="val 278"/>
              <a:gd name="f177" fmla="val 1121"/>
              <a:gd name="f178" fmla="val 205"/>
              <a:gd name="f179" fmla="val 1050"/>
              <a:gd name="f180" fmla="val 155"/>
              <a:gd name="f181" fmla="val 956"/>
              <a:gd name="f182" fmla="val 136"/>
              <a:gd name="f183" fmla="val 920"/>
              <a:gd name="f184" fmla="val 135"/>
              <a:gd name="f185" fmla="val 884"/>
              <a:gd name="f186" fmla="val 140"/>
              <a:gd name="f187" fmla="val 846"/>
              <a:gd name="f188" fmla="val 149"/>
              <a:gd name="f189" fmla="val 784"/>
              <a:gd name="f190" fmla="val 174"/>
              <a:gd name="f191" fmla="val 729"/>
              <a:gd name="f192" fmla="val 201"/>
              <a:gd name="f193" fmla="val 674"/>
              <a:gd name="f194" fmla="val 207"/>
              <a:gd name="f195" fmla="val 664"/>
              <a:gd name="f196" fmla="val 212"/>
              <a:gd name="f197" fmla="val 654"/>
              <a:gd name="f198" fmla="val 1169"/>
              <a:gd name="f199" fmla="val 1161"/>
              <a:gd name="f200" fmla="val 1170"/>
              <a:gd name="f201" fmla="val 1171"/>
              <a:gd name="f202" fmla="val 1162"/>
              <a:gd name="f203" fmla="val 1172"/>
              <a:gd name="f204" fmla="val 1199"/>
              <a:gd name="f205" fmla="val 1151"/>
              <a:gd name="f206" fmla="val 1236"/>
              <a:gd name="f207" fmla="val 1131"/>
              <a:gd name="f208" fmla="val 1272"/>
              <a:gd name="f209" fmla="val 1109"/>
              <a:gd name="f210" fmla="val 1331"/>
              <a:gd name="f211" fmla="val 1072"/>
              <a:gd name="f212" fmla="val 1382"/>
              <a:gd name="f213" fmla="val 1027"/>
              <a:gd name="f214" fmla="val 1417"/>
              <a:gd name="f215" fmla="val 966"/>
              <a:gd name="f216" fmla="val 1449"/>
              <a:gd name="f217" fmla="val 912"/>
              <a:gd name="f218" fmla="val 1458"/>
              <a:gd name="f219" fmla="val 854"/>
              <a:gd name="f220" fmla="val 794"/>
              <a:gd name="f221" fmla="val 1425"/>
              <a:gd name="f222" fmla="val 756"/>
              <a:gd name="f223" fmla="val 1407"/>
              <a:gd name="f224" fmla="val 720"/>
              <a:gd name="f225" fmla="val 1390"/>
              <a:gd name="f226" fmla="val 684"/>
              <a:gd name="f227" fmla="val 1327"/>
              <a:gd name="f228" fmla="val 555"/>
              <a:gd name="f229" fmla="val 1256"/>
              <a:gd name="f230" fmla="val 433"/>
              <a:gd name="f231" fmla="val 319"/>
              <a:gd name="f232" fmla="val 1127"/>
              <a:gd name="f233" fmla="val 263"/>
              <a:gd name="f234" fmla="val 1074"/>
              <a:gd name="f235" fmla="val 223"/>
              <a:gd name="f236" fmla="val 1006"/>
              <a:gd name="f237" fmla="val 191"/>
              <a:gd name="f238" fmla="val 906"/>
              <a:gd name="f239" fmla="val 185"/>
              <a:gd name="f240" fmla="val 855"/>
              <a:gd name="f241" fmla="val 184"/>
              <a:gd name="f242" fmla="val 795"/>
              <a:gd name="f243" fmla="val 183"/>
              <a:gd name="f244" fmla="val 735"/>
              <a:gd name="f245" fmla="val 190"/>
              <a:gd name="f246" fmla="val 677"/>
              <a:gd name="f247" fmla="val 624"/>
              <a:gd name="f248" fmla="val 222"/>
              <a:gd name="f249" fmla="val 579"/>
              <a:gd name="f250" fmla="val 250"/>
              <a:gd name="f251" fmla="val 543"/>
              <a:gd name="f252" fmla="val 291"/>
              <a:gd name="f253" fmla="val 523"/>
              <a:gd name="f254" fmla="val 315"/>
              <a:gd name="f255" fmla="val 503"/>
              <a:gd name="f256" fmla="val 341"/>
              <a:gd name="f257" fmla="val 485"/>
              <a:gd name="f258" fmla="val 366"/>
              <a:gd name="f259" fmla="val 396"/>
              <a:gd name="f260" fmla="val 493"/>
              <a:gd name="f261" fmla="val 322"/>
              <a:gd name="f262" fmla="val 260"/>
              <a:gd name="f263" fmla="val 771"/>
              <a:gd name="f264" fmla="val 243"/>
              <a:gd name="f265" fmla="val 808"/>
              <a:gd name="f266" fmla="val 237"/>
              <a:gd name="f267" fmla="val 848"/>
              <a:gd name="f268" fmla="val 244"/>
              <a:gd name="f269" fmla="val 889"/>
              <a:gd name="f270" fmla="val 251"/>
              <a:gd name="f271" fmla="val 933"/>
              <a:gd name="f272" fmla="val 272"/>
              <a:gd name="f273" fmla="val 972"/>
              <a:gd name="f274" fmla="val 300"/>
              <a:gd name="f275" fmla="val 339"/>
              <a:gd name="f276" fmla="val 1056"/>
              <a:gd name="f277" fmla="val 389"/>
              <a:gd name="f278" fmla="val 1093"/>
              <a:gd name="f279" fmla="val 443"/>
              <a:gd name="f280" fmla="val 1125"/>
              <a:gd name="f281" fmla="val 471"/>
              <a:gd name="f282" fmla="val 1141"/>
              <a:gd name="f283" fmla="val 500"/>
              <a:gd name="f284" fmla="val 1155"/>
              <a:gd name="f285" fmla="val 529"/>
              <a:gd name="f286" fmla="val 530"/>
              <a:gd name="f287" fmla="val 1168"/>
              <a:gd name="f288" fmla="val 531"/>
              <a:gd name="f289" fmla="val 1167"/>
              <a:gd name="f290" fmla="val 527"/>
              <a:gd name="f291" fmla="val 1164"/>
              <a:gd name="f292" fmla="val 519"/>
              <a:gd name="f293" fmla="val 1158"/>
              <a:gd name="f294" fmla="val 463"/>
              <a:gd name="f295" fmla="val 1100"/>
              <a:gd name="f296" fmla="val 440"/>
              <a:gd name="f297" fmla="val 1031"/>
              <a:gd name="f298" fmla="val 952"/>
              <a:gd name="f299" fmla="val 894"/>
              <a:gd name="f300" fmla="val 488"/>
              <a:gd name="f301" fmla="val 849"/>
              <a:gd name="f302" fmla="val 534"/>
              <a:gd name="f303" fmla="val 814"/>
              <a:gd name="f304" fmla="val 599"/>
              <a:gd name="f305" fmla="val 764"/>
              <a:gd name="f306" fmla="val 752"/>
              <a:gd name="f307" fmla="val 736"/>
              <a:gd name="f308" fmla="val 818"/>
              <a:gd name="f309" fmla="val 730"/>
              <a:gd name="f310" fmla="val 950"/>
              <a:gd name="f311" fmla="val 738"/>
              <a:gd name="f312" fmla="val 1007"/>
              <a:gd name="f313" fmla="val 1062"/>
              <a:gd name="f314" fmla="val 759"/>
              <a:gd name="f315" fmla="val 786"/>
              <a:gd name="f316" fmla="val 809"/>
              <a:gd name="f317" fmla="val 1192"/>
              <a:gd name="f318" fmla="val 838"/>
              <a:gd name="f319" fmla="val 1214"/>
              <a:gd name="f320" fmla="val 881"/>
              <a:gd name="f321" fmla="val 1258"/>
              <a:gd name="f322" fmla="val 965"/>
              <a:gd name="f323" fmla="val 1249"/>
              <a:gd name="f324" fmla="val 1047"/>
              <a:gd name="f325" fmla="val 1198"/>
              <a:gd name="f326" fmla="val 1124"/>
              <a:gd name="f327" fmla="val 1187"/>
              <a:gd name="f328" fmla="val 1140"/>
              <a:gd name="f329" fmla="val 1173"/>
              <a:gd name="f330" fmla="val 1154"/>
              <a:gd name="f331" fmla="val 909"/>
              <a:gd name="f332" fmla="val 1223"/>
              <a:gd name="f333" fmla="val 937"/>
              <a:gd name="f334" fmla="val 1216"/>
              <a:gd name="f335" fmla="val 963"/>
              <a:gd name="f336" fmla="val 1212"/>
              <a:gd name="f337" fmla="val 988"/>
              <a:gd name="f338" fmla="val 1046"/>
              <a:gd name="f339" fmla="val 1098"/>
              <a:gd name="f340" fmla="val 1136"/>
              <a:gd name="f341" fmla="val 1105"/>
              <a:gd name="f342" fmla="val 1195"/>
              <a:gd name="f343" fmla="val 905"/>
              <a:gd name="f344" fmla="val 1097"/>
              <a:gd name="f345" fmla="val 834"/>
              <a:gd name="f346" fmla="val 1060"/>
              <a:gd name="f347" fmla="val 1017"/>
              <a:gd name="f348" fmla="val 789"/>
              <a:gd name="f349" fmla="val 780"/>
              <a:gd name="f350" fmla="val 896"/>
              <a:gd name="f351" fmla="val 763"/>
              <a:gd name="f352" fmla="val 819"/>
              <a:gd name="f353" fmla="val 742"/>
              <a:gd name="f354" fmla="val 775"/>
              <a:gd name="f355" fmla="val 691"/>
              <a:gd name="f356" fmla="val 783"/>
              <a:gd name="f357" fmla="val 643"/>
              <a:gd name="f358" fmla="val 799"/>
              <a:gd name="f359" fmla="val 828"/>
              <a:gd name="f360" fmla="val 563"/>
              <a:gd name="f361" fmla="val 853"/>
              <a:gd name="f362" fmla="val 535"/>
              <a:gd name="f363" fmla="val 885"/>
              <a:gd name="f364" fmla="val 522"/>
              <a:gd name="f365" fmla="val 927"/>
              <a:gd name="f366" fmla="val 499"/>
              <a:gd name="f367" fmla="val 520"/>
              <a:gd name="f368" fmla="val 1076"/>
              <a:gd name="f369" fmla="val 580"/>
              <a:gd name="f370" fmla="val 1134"/>
              <a:gd name="f371" fmla="val 626"/>
              <a:gd name="f372" fmla="val 1178"/>
              <a:gd name="f373" fmla="val 683"/>
              <a:gd name="f374" fmla="val 1202"/>
              <a:gd name="f375" fmla="val 1215"/>
              <a:gd name="f376" fmla="val 1218"/>
              <a:gd name="f377" fmla="val 767"/>
              <a:gd name="f378" fmla="val 1219"/>
              <a:gd name="f379" fmla="val 779"/>
              <a:gd name="f380" fmla="val 1221"/>
              <a:gd name="f381" fmla="val 1203"/>
              <a:gd name="f382" fmla="val 757"/>
              <a:gd name="f383" fmla="val 1194"/>
              <a:gd name="f384" fmla="val 755"/>
              <a:gd name="f385" fmla="val 1191"/>
              <a:gd name="f386" fmla="val 1181"/>
              <a:gd name="f387" fmla="val 760"/>
              <a:gd name="f388" fmla="val 765"/>
              <a:gd name="f389" fmla="val 769"/>
              <a:gd name="f390" fmla="val 820"/>
              <a:gd name="f391" fmla="val 1200"/>
              <a:gd name="f392" fmla="val 870"/>
              <a:gd name="f393" fmla="val 921"/>
              <a:gd name="f394" fmla="val 924"/>
              <a:gd name="f395" fmla="val 930"/>
              <a:gd name="f396" fmla="val 1180"/>
              <a:gd name="f397" fmla="val 1182"/>
              <a:gd name="f398" fmla="val 935"/>
              <a:gd name="f399" fmla="val 1183"/>
              <a:gd name="f400" fmla="val 934"/>
              <a:gd name="f401" fmla="val 1190"/>
              <a:gd name="f402" fmla="val 1193"/>
              <a:gd name="f403" fmla="val 926"/>
              <a:gd name="f404" fmla="val 918"/>
              <a:gd name="f405" fmla="val 1211"/>
              <a:gd name="f406" fmla="val 414"/>
              <a:gd name="f407" fmla="val 312"/>
              <a:gd name="f408" fmla="val 438"/>
              <a:gd name="f409" fmla="val 283"/>
              <a:gd name="f410" fmla="val 464"/>
              <a:gd name="f411" fmla="val 253"/>
              <a:gd name="f412" fmla="val 489"/>
              <a:gd name="f413" fmla="val 491"/>
              <a:gd name="f414" fmla="val 217"/>
              <a:gd name="f415" fmla="val 490"/>
              <a:gd name="f416" fmla="val 216"/>
              <a:gd name="f417" fmla="val 480"/>
              <a:gd name="f418" fmla="val 197"/>
              <a:gd name="f419" fmla="val 177"/>
              <a:gd name="f420" fmla="val 458"/>
              <a:gd name="f421" fmla="val 159"/>
              <a:gd name="f422" fmla="val 112"/>
              <a:gd name="f423" fmla="val 332"/>
              <a:gd name="f424" fmla="val 84"/>
              <a:gd name="f425" fmla="val 270"/>
              <a:gd name="f426" fmla="val 113"/>
              <a:gd name="f427" fmla="val 142"/>
              <a:gd name="f428" fmla="val 186"/>
              <a:gd name="f429" fmla="val 120"/>
              <a:gd name="f430" fmla="val 242"/>
              <a:gd name="f431" fmla="val 102"/>
              <a:gd name="f432" fmla="val 267"/>
              <a:gd name="f433" fmla="val 87"/>
              <a:gd name="f434" fmla="val 294"/>
              <a:gd name="f435" fmla="val 81"/>
              <a:gd name="f436" fmla="val 325"/>
              <a:gd name="f437" fmla="val 78"/>
              <a:gd name="f438" fmla="val 348"/>
              <a:gd name="f439" fmla="val 75"/>
              <a:gd name="f440" fmla="val 371"/>
              <a:gd name="f441" fmla="val 73"/>
              <a:gd name="f442" fmla="val 72"/>
              <a:gd name="f443" fmla="val 408"/>
              <a:gd name="f444" fmla="val 70"/>
              <a:gd name="f445" fmla="val 437"/>
              <a:gd name="f446" fmla="val 80"/>
              <a:gd name="f447" fmla="val 482"/>
              <a:gd name="f448" fmla="val 106"/>
              <a:gd name="f449" fmla="val 518"/>
              <a:gd name="f450" fmla="val 167"/>
              <a:gd name="f451" fmla="val 573"/>
              <a:gd name="f452" fmla="val 198"/>
              <a:gd name="f453" fmla="val 589"/>
              <a:gd name="f454" fmla="val 236"/>
              <a:gd name="f455" fmla="val 590"/>
              <a:gd name="f456" fmla="val 246"/>
              <a:gd name="f457" fmla="val 588"/>
              <a:gd name="f458" fmla="val 249"/>
              <a:gd name="f459" fmla="val 582"/>
              <a:gd name="f460" fmla="val 271"/>
              <a:gd name="f461" fmla="val 282"/>
              <a:gd name="f462" fmla="val 525"/>
              <a:gd name="f463" fmla="val 284"/>
              <a:gd name="f464" fmla="val 285"/>
              <a:gd name="f465" fmla="val 280"/>
              <a:gd name="f466" fmla="val 516"/>
              <a:gd name="f467" fmla="val 276"/>
              <a:gd name="f468" fmla="val 513"/>
              <a:gd name="f469" fmla="val 504"/>
              <a:gd name="f470" fmla="val 232"/>
              <a:gd name="f471" fmla="val 215"/>
              <a:gd name="f472" fmla="val 453"/>
              <a:gd name="f473" fmla="val 209"/>
              <a:gd name="f474" fmla="val 203"/>
              <a:gd name="f475" fmla="val 365"/>
              <a:gd name="f476" fmla="val 252"/>
              <a:gd name="f477" fmla="val 334"/>
              <a:gd name="f478" fmla="val 370"/>
              <a:gd name="f479" fmla="val 273"/>
              <a:gd name="f480" fmla="val 400"/>
              <a:gd name="f481" fmla="val 1404"/>
              <a:gd name="f482" fmla="val 1430"/>
              <a:gd name="f483" fmla="val 1442"/>
              <a:gd name="f484" fmla="val 585"/>
              <a:gd name="f485" fmla="val 1444"/>
              <a:gd name="f486" fmla="val 1448"/>
              <a:gd name="f487" fmla="val 1451"/>
              <a:gd name="f488" fmla="val 1464"/>
              <a:gd name="f489" fmla="val 1478"/>
              <a:gd name="f490" fmla="val 587"/>
              <a:gd name="f491" fmla="val 1490"/>
              <a:gd name="f492" fmla="val 583"/>
              <a:gd name="f493" fmla="val 1530"/>
              <a:gd name="f494" fmla="val 571"/>
              <a:gd name="f495" fmla="val 1559"/>
              <a:gd name="f496" fmla="val 1583"/>
              <a:gd name="f497" fmla="val 512"/>
              <a:gd name="f498" fmla="val 1604"/>
              <a:gd name="f499" fmla="val 483"/>
              <a:gd name="f500" fmla="val 1620"/>
              <a:gd name="f501" fmla="val 1618"/>
              <a:gd name="f502" fmla="val 415"/>
              <a:gd name="f503" fmla="val 1617"/>
              <a:gd name="f504" fmla="val 1614"/>
              <a:gd name="f505" fmla="val 377"/>
              <a:gd name="f506" fmla="val 1613"/>
              <a:gd name="f507" fmla="val 358"/>
              <a:gd name="f508" fmla="val 1610"/>
              <a:gd name="f509" fmla="val 324"/>
              <a:gd name="f510" fmla="val 1601"/>
              <a:gd name="f511" fmla="val 293"/>
              <a:gd name="f512" fmla="val 1549"/>
              <a:gd name="f513" fmla="val 1503"/>
              <a:gd name="f514" fmla="val 1445"/>
              <a:gd name="f515" fmla="val 125"/>
              <a:gd name="f516" fmla="val 1420"/>
              <a:gd name="f517" fmla="val 110"/>
              <a:gd name="f518" fmla="val 1392"/>
              <a:gd name="f519" fmla="val 99"/>
              <a:gd name="f520" fmla="val 1362"/>
              <a:gd name="f521" fmla="val 101"/>
              <a:gd name="f522" fmla="val 1226"/>
              <a:gd name="f523" fmla="val 145"/>
              <a:gd name="f524" fmla="val 219"/>
              <a:gd name="f525" fmla="val 235"/>
              <a:gd name="f526" fmla="val 1225"/>
              <a:gd name="f527" fmla="val 1238"/>
              <a:gd name="f528" fmla="val 266"/>
              <a:gd name="f529" fmla="val 1251"/>
              <a:gd name="f530" fmla="val 1263"/>
              <a:gd name="f531" fmla="val 1275"/>
              <a:gd name="f532" fmla="val 314"/>
              <a:gd name="f533" fmla="val 1287"/>
              <a:gd name="f534" fmla="val 302"/>
              <a:gd name="f535" fmla="val 1299"/>
              <a:gd name="f536" fmla="val 1312"/>
              <a:gd name="f537" fmla="val 279"/>
              <a:gd name="f538" fmla="val 1350"/>
              <a:gd name="f539" fmla="val 1443"/>
              <a:gd name="f540" fmla="val 1481"/>
              <a:gd name="f541" fmla="val 345"/>
              <a:gd name="f542" fmla="val 1495"/>
              <a:gd name="f543" fmla="val 401"/>
              <a:gd name="f544" fmla="val 1470"/>
              <a:gd name="f545" fmla="val 1466"/>
              <a:gd name="f546" fmla="val 472"/>
              <a:gd name="f547" fmla="val 487"/>
              <a:gd name="f548" fmla="val 1424"/>
              <a:gd name="f549" fmla="+- 0 0 -90"/>
              <a:gd name="f550" fmla="*/ f3 1 1693"/>
              <a:gd name="f551" fmla="*/ f4 1 1300"/>
              <a:gd name="f552" fmla="val f5"/>
              <a:gd name="f553" fmla="val f6"/>
              <a:gd name="f554" fmla="val f7"/>
              <a:gd name="f555" fmla="*/ f549 f0 1"/>
              <a:gd name="f556" fmla="+- f554 0 f552"/>
              <a:gd name="f557" fmla="+- f553 0 f552"/>
              <a:gd name="f558" fmla="*/ f555 1 f2"/>
              <a:gd name="f559" fmla="*/ f557 1 1693"/>
              <a:gd name="f560" fmla="*/ f556 1 1300"/>
              <a:gd name="f561" fmla="*/ 67 f557 1"/>
              <a:gd name="f562" fmla="*/ 557 f556 1"/>
              <a:gd name="f563" fmla="*/ 2 f557 1"/>
              <a:gd name="f564" fmla="*/ 385 f556 1"/>
              <a:gd name="f565" fmla="*/ 60 f557 1"/>
              <a:gd name="f566" fmla="*/ 187 f556 1"/>
              <a:gd name="f567" fmla="*/ 330 f557 1"/>
              <a:gd name="f568" fmla="*/ 4 f556 1"/>
              <a:gd name="f569" fmla="*/ 541 f557 1"/>
              <a:gd name="f570" fmla="*/ 156 f556 1"/>
              <a:gd name="f571" fmla="*/ 845 f557 1"/>
              <a:gd name="f572" fmla="*/ 121 f556 1"/>
              <a:gd name="f573" fmla="*/ 1160 f557 1"/>
              <a:gd name="f574" fmla="*/ 131 f556 1"/>
              <a:gd name="f575" fmla="*/ 1386 f557 1"/>
              <a:gd name="f576" fmla="*/ 6 f556 1"/>
              <a:gd name="f577" fmla="*/ 1663 f557 1"/>
              <a:gd name="f578" fmla="*/ 247 f556 1"/>
              <a:gd name="f579" fmla="*/ 1688 f557 1"/>
              <a:gd name="f580" fmla="*/ 386 f556 1"/>
              <a:gd name="f581" fmla="*/ 1524 f557 1"/>
              <a:gd name="f582" fmla="*/ 629 f556 1"/>
              <a:gd name="f583" fmla="*/ 1477 f557 1"/>
              <a:gd name="f584" fmla="*/ 652 f556 1"/>
              <a:gd name="f585" fmla="*/ 1551 f557 1"/>
              <a:gd name="f586" fmla="*/ 866 f556 1"/>
              <a:gd name="f587" fmla="*/ 1255 f557 1"/>
              <a:gd name="f588" fmla="*/ 1210 f556 1"/>
              <a:gd name="f589" fmla="*/ 806 f557 1"/>
              <a:gd name="f590" fmla="*/ 1297 f556 1"/>
              <a:gd name="f591" fmla="*/ 369 f557 1"/>
              <a:gd name="f592" fmla="*/ 1176 f556 1"/>
              <a:gd name="f593" fmla="*/ 140 f557 1"/>
              <a:gd name="f594" fmla="*/ 846 f556 1"/>
              <a:gd name="f595" fmla="*/ 218 f557 1"/>
              <a:gd name="f596" fmla="*/ 642 f556 1"/>
              <a:gd name="f597" fmla="*/ 1162 f557 1"/>
              <a:gd name="f598" fmla="*/ 1172 f556 1"/>
              <a:gd name="f599" fmla="*/ 1417 f557 1"/>
              <a:gd name="f600" fmla="*/ 966 f556 1"/>
              <a:gd name="f601" fmla="*/ 1390 f557 1"/>
              <a:gd name="f602" fmla="*/ 684 f556 1"/>
              <a:gd name="f603" fmla="*/ 1006 f557 1"/>
              <a:gd name="f604" fmla="*/ 205 f556 1"/>
              <a:gd name="f605" fmla="*/ 677 f557 1"/>
              <a:gd name="f606" fmla="*/ 207 f556 1"/>
              <a:gd name="f607" fmla="*/ 485 f557 1"/>
              <a:gd name="f608" fmla="*/ 366 f556 1"/>
              <a:gd name="f609" fmla="*/ 244 f557 1"/>
              <a:gd name="f610" fmla="*/ 889 f556 1"/>
              <a:gd name="f611" fmla="*/ 443 f557 1"/>
              <a:gd name="f612" fmla="*/ 1125 f556 1"/>
              <a:gd name="f613" fmla="*/ 531 f557 1"/>
              <a:gd name="f614" fmla="*/ 1167 f556 1"/>
              <a:gd name="f615" fmla="*/ 451 f557 1"/>
              <a:gd name="f616" fmla="*/ 952 f556 1"/>
              <a:gd name="f617" fmla="*/ 752 f557 1"/>
              <a:gd name="f618" fmla="*/ 736 f556 1"/>
              <a:gd name="f619" fmla="*/ 1112 f557 1"/>
              <a:gd name="f620" fmla="*/ 786 f556 1"/>
              <a:gd name="f621" fmla="*/ 1198 f557 1"/>
              <a:gd name="f622" fmla="*/ 1124 f556 1"/>
              <a:gd name="f623" fmla="*/ 909 f557 1"/>
              <a:gd name="f624" fmla="*/ 1223 f556 1"/>
              <a:gd name="f625" fmla="*/ 1136 f557 1"/>
              <a:gd name="f626" fmla="*/ 1105 f556 1"/>
              <a:gd name="f627" fmla="*/ 972 f557 1"/>
              <a:gd name="f628" fmla="*/ 780 f556 1"/>
              <a:gd name="f629" fmla="*/ 600 f557 1"/>
              <a:gd name="f630" fmla="*/ 828 f556 1"/>
              <a:gd name="f631" fmla="*/ 580 f557 1"/>
              <a:gd name="f632" fmla="*/ 1134 f556 1"/>
              <a:gd name="f633" fmla="*/ 779 f557 1"/>
              <a:gd name="f634" fmla="*/ 1221 f556 1"/>
              <a:gd name="f635" fmla="*/ 756 f557 1"/>
              <a:gd name="f636" fmla="*/ 1181 f556 1"/>
              <a:gd name="f637" fmla="*/ 921 f557 1"/>
              <a:gd name="f638" fmla="*/ 933 f557 1"/>
              <a:gd name="f639" fmla="*/ 1193 f556 1"/>
              <a:gd name="f640" fmla="*/ 414 f557 1"/>
              <a:gd name="f641" fmla="*/ 312 f556 1"/>
              <a:gd name="f642" fmla="*/ 490 f557 1"/>
              <a:gd name="f643" fmla="*/ 216 f556 1"/>
              <a:gd name="f644" fmla="*/ 270 f557 1"/>
              <a:gd name="f645" fmla="*/ 113 f556 1"/>
              <a:gd name="f646" fmla="*/ 81 f557 1"/>
              <a:gd name="f647" fmla="*/ 325 f556 1"/>
              <a:gd name="f648" fmla="*/ 73 f557 1"/>
              <a:gd name="f649" fmla="*/ 437 f556 1"/>
              <a:gd name="f650" fmla="*/ 236 f557 1"/>
              <a:gd name="f651" fmla="*/ 590 f556 1"/>
              <a:gd name="f652" fmla="*/ 282 f557 1"/>
              <a:gd name="f653" fmla="*/ 525 f556 1"/>
              <a:gd name="f654" fmla="*/ 272 f557 1"/>
              <a:gd name="f655" fmla="*/ 513 f556 1"/>
              <a:gd name="f656" fmla="*/ 207 f557 1"/>
              <a:gd name="f657" fmla="*/ 414 f556 1"/>
              <a:gd name="f658" fmla="*/ 370 f557 1"/>
              <a:gd name="f659" fmla="*/ 273 f556 1"/>
              <a:gd name="f660" fmla="*/ 1404 f557 1"/>
              <a:gd name="f661" fmla="*/ 518 f556 1"/>
              <a:gd name="f662" fmla="*/ 1451 f557 1"/>
              <a:gd name="f663" fmla="*/ 589 f556 1"/>
              <a:gd name="f664" fmla="*/ 1583 f557 1"/>
              <a:gd name="f665" fmla="*/ 512 f556 1"/>
              <a:gd name="f666" fmla="*/ 1613 f557 1"/>
              <a:gd name="f667" fmla="*/ 358 f556 1"/>
              <a:gd name="f668" fmla="*/ 1445 f557 1"/>
              <a:gd name="f669" fmla="*/ 125 f556 1"/>
              <a:gd name="f670" fmla="*/ 219 f556 1"/>
              <a:gd name="f671" fmla="*/ 1275 f557 1"/>
              <a:gd name="f672" fmla="*/ 314 f556 1"/>
              <a:gd name="f673" fmla="*/ 1443 f557 1"/>
              <a:gd name="f674" fmla="*/ 293 f556 1"/>
              <a:gd name="f675" fmla="*/ 1455 f557 1"/>
              <a:gd name="f676" fmla="*/ 487 f556 1"/>
              <a:gd name="f677" fmla="+- f558 0 f1"/>
              <a:gd name="f678" fmla="*/ f561 1 1694"/>
              <a:gd name="f679" fmla="*/ f562 1 1300"/>
              <a:gd name="f680" fmla="*/ f563 1 1694"/>
              <a:gd name="f681" fmla="*/ f564 1 1300"/>
              <a:gd name="f682" fmla="*/ f565 1 1694"/>
              <a:gd name="f683" fmla="*/ f566 1 1300"/>
              <a:gd name="f684" fmla="*/ f567 1 1694"/>
              <a:gd name="f685" fmla="*/ f568 1 1300"/>
              <a:gd name="f686" fmla="*/ f569 1 1694"/>
              <a:gd name="f687" fmla="*/ f570 1 1300"/>
              <a:gd name="f688" fmla="*/ f571 1 1694"/>
              <a:gd name="f689" fmla="*/ f572 1 1300"/>
              <a:gd name="f690" fmla="*/ f573 1 1694"/>
              <a:gd name="f691" fmla="*/ f574 1 1300"/>
              <a:gd name="f692" fmla="*/ f575 1 1694"/>
              <a:gd name="f693" fmla="*/ f576 1 1300"/>
              <a:gd name="f694" fmla="*/ f577 1 1694"/>
              <a:gd name="f695" fmla="*/ f578 1 1300"/>
              <a:gd name="f696" fmla="*/ f579 1 1694"/>
              <a:gd name="f697" fmla="*/ f580 1 1300"/>
              <a:gd name="f698" fmla="*/ f581 1 1694"/>
              <a:gd name="f699" fmla="*/ f582 1 1300"/>
              <a:gd name="f700" fmla="*/ f583 1 1694"/>
              <a:gd name="f701" fmla="*/ f584 1 1300"/>
              <a:gd name="f702" fmla="*/ f585 1 1694"/>
              <a:gd name="f703" fmla="*/ f586 1 1300"/>
              <a:gd name="f704" fmla="*/ f587 1 1694"/>
              <a:gd name="f705" fmla="*/ f588 1 1300"/>
              <a:gd name="f706" fmla="*/ f589 1 1694"/>
              <a:gd name="f707" fmla="*/ f590 1 1300"/>
              <a:gd name="f708" fmla="*/ f591 1 1694"/>
              <a:gd name="f709" fmla="*/ f592 1 1300"/>
              <a:gd name="f710" fmla="*/ f593 1 1694"/>
              <a:gd name="f711" fmla="*/ f594 1 1300"/>
              <a:gd name="f712" fmla="*/ f595 1 1694"/>
              <a:gd name="f713" fmla="*/ f596 1 1300"/>
              <a:gd name="f714" fmla="*/ f597 1 1694"/>
              <a:gd name="f715" fmla="*/ f598 1 1300"/>
              <a:gd name="f716" fmla="*/ f599 1 1694"/>
              <a:gd name="f717" fmla="*/ f600 1 1300"/>
              <a:gd name="f718" fmla="*/ f601 1 1694"/>
              <a:gd name="f719" fmla="*/ f602 1 1300"/>
              <a:gd name="f720" fmla="*/ f603 1 1694"/>
              <a:gd name="f721" fmla="*/ f604 1 1300"/>
              <a:gd name="f722" fmla="*/ f605 1 1694"/>
              <a:gd name="f723" fmla="*/ f606 1 1300"/>
              <a:gd name="f724" fmla="*/ f607 1 1694"/>
              <a:gd name="f725" fmla="*/ f608 1 1300"/>
              <a:gd name="f726" fmla="*/ f609 1 1694"/>
              <a:gd name="f727" fmla="*/ f610 1 1300"/>
              <a:gd name="f728" fmla="*/ f611 1 1694"/>
              <a:gd name="f729" fmla="*/ f612 1 1300"/>
              <a:gd name="f730" fmla="*/ f613 1 1694"/>
              <a:gd name="f731" fmla="*/ f614 1 1300"/>
              <a:gd name="f732" fmla="*/ f615 1 1694"/>
              <a:gd name="f733" fmla="*/ f616 1 1300"/>
              <a:gd name="f734" fmla="*/ f617 1 1694"/>
              <a:gd name="f735" fmla="*/ f618 1 1300"/>
              <a:gd name="f736" fmla="*/ f619 1 1694"/>
              <a:gd name="f737" fmla="*/ f620 1 1300"/>
              <a:gd name="f738" fmla="*/ f621 1 1694"/>
              <a:gd name="f739" fmla="*/ f622 1 1300"/>
              <a:gd name="f740" fmla="*/ f623 1 1694"/>
              <a:gd name="f741" fmla="*/ f624 1 1300"/>
              <a:gd name="f742" fmla="*/ f625 1 1694"/>
              <a:gd name="f743" fmla="*/ f626 1 1300"/>
              <a:gd name="f744" fmla="*/ f627 1 1694"/>
              <a:gd name="f745" fmla="*/ f628 1 1300"/>
              <a:gd name="f746" fmla="*/ f629 1 1694"/>
              <a:gd name="f747" fmla="*/ f630 1 1300"/>
              <a:gd name="f748" fmla="*/ f631 1 1694"/>
              <a:gd name="f749" fmla="*/ f632 1 1300"/>
              <a:gd name="f750" fmla="*/ f633 1 1694"/>
              <a:gd name="f751" fmla="*/ f634 1 1300"/>
              <a:gd name="f752" fmla="*/ f635 1 1694"/>
              <a:gd name="f753" fmla="*/ f636 1 1300"/>
              <a:gd name="f754" fmla="*/ f637 1 1694"/>
              <a:gd name="f755" fmla="*/ f638 1 1694"/>
              <a:gd name="f756" fmla="*/ f639 1 1300"/>
              <a:gd name="f757" fmla="*/ f640 1 1694"/>
              <a:gd name="f758" fmla="*/ f641 1 1300"/>
              <a:gd name="f759" fmla="*/ f642 1 1694"/>
              <a:gd name="f760" fmla="*/ f643 1 1300"/>
              <a:gd name="f761" fmla="*/ f644 1 1694"/>
              <a:gd name="f762" fmla="*/ f645 1 1300"/>
              <a:gd name="f763" fmla="*/ f646 1 1694"/>
              <a:gd name="f764" fmla="*/ f647 1 1300"/>
              <a:gd name="f765" fmla="*/ f648 1 1694"/>
              <a:gd name="f766" fmla="*/ f649 1 1300"/>
              <a:gd name="f767" fmla="*/ f650 1 1694"/>
              <a:gd name="f768" fmla="*/ f651 1 1300"/>
              <a:gd name="f769" fmla="*/ f652 1 1694"/>
              <a:gd name="f770" fmla="*/ f653 1 1300"/>
              <a:gd name="f771" fmla="*/ f654 1 1694"/>
              <a:gd name="f772" fmla="*/ f655 1 1300"/>
              <a:gd name="f773" fmla="*/ f656 1 1694"/>
              <a:gd name="f774" fmla="*/ f657 1 1300"/>
              <a:gd name="f775" fmla="*/ f658 1 1694"/>
              <a:gd name="f776" fmla="*/ f659 1 1300"/>
              <a:gd name="f777" fmla="*/ f660 1 1694"/>
              <a:gd name="f778" fmla="*/ f661 1 1300"/>
              <a:gd name="f779" fmla="*/ f662 1 1694"/>
              <a:gd name="f780" fmla="*/ f663 1 1300"/>
              <a:gd name="f781" fmla="*/ f664 1 1694"/>
              <a:gd name="f782" fmla="*/ f665 1 1300"/>
              <a:gd name="f783" fmla="*/ f666 1 1694"/>
              <a:gd name="f784" fmla="*/ f667 1 1300"/>
              <a:gd name="f785" fmla="*/ f668 1 1694"/>
              <a:gd name="f786" fmla="*/ f669 1 1300"/>
              <a:gd name="f787" fmla="*/ f670 1 1300"/>
              <a:gd name="f788" fmla="*/ f671 1 1694"/>
              <a:gd name="f789" fmla="*/ f672 1 1300"/>
              <a:gd name="f790" fmla="*/ f673 1 1694"/>
              <a:gd name="f791" fmla="*/ f674 1 1300"/>
              <a:gd name="f792" fmla="*/ f675 1 1694"/>
              <a:gd name="f793" fmla="*/ f676 1 1300"/>
              <a:gd name="f794" fmla="*/ 0 1 f559"/>
              <a:gd name="f795" fmla="*/ f553 1 f559"/>
              <a:gd name="f796" fmla="*/ 0 1 f560"/>
              <a:gd name="f797" fmla="*/ f554 1 f560"/>
              <a:gd name="f798" fmla="*/ f678 1 f559"/>
              <a:gd name="f799" fmla="*/ f679 1 f560"/>
              <a:gd name="f800" fmla="*/ f680 1 f559"/>
              <a:gd name="f801" fmla="*/ f681 1 f560"/>
              <a:gd name="f802" fmla="*/ f682 1 f559"/>
              <a:gd name="f803" fmla="*/ f683 1 f560"/>
              <a:gd name="f804" fmla="*/ f684 1 f559"/>
              <a:gd name="f805" fmla="*/ f685 1 f560"/>
              <a:gd name="f806" fmla="*/ f686 1 f559"/>
              <a:gd name="f807" fmla="*/ f687 1 f560"/>
              <a:gd name="f808" fmla="*/ f688 1 f559"/>
              <a:gd name="f809" fmla="*/ f689 1 f560"/>
              <a:gd name="f810" fmla="*/ f690 1 f559"/>
              <a:gd name="f811" fmla="*/ f691 1 f560"/>
              <a:gd name="f812" fmla="*/ f692 1 f559"/>
              <a:gd name="f813" fmla="*/ f693 1 f560"/>
              <a:gd name="f814" fmla="*/ f694 1 f559"/>
              <a:gd name="f815" fmla="*/ f695 1 f560"/>
              <a:gd name="f816" fmla="*/ f696 1 f559"/>
              <a:gd name="f817" fmla="*/ f697 1 f560"/>
              <a:gd name="f818" fmla="*/ f698 1 f559"/>
              <a:gd name="f819" fmla="*/ f699 1 f560"/>
              <a:gd name="f820" fmla="*/ f700 1 f559"/>
              <a:gd name="f821" fmla="*/ f701 1 f560"/>
              <a:gd name="f822" fmla="*/ f702 1 f559"/>
              <a:gd name="f823" fmla="*/ f703 1 f560"/>
              <a:gd name="f824" fmla="*/ f704 1 f559"/>
              <a:gd name="f825" fmla="*/ f705 1 f560"/>
              <a:gd name="f826" fmla="*/ f706 1 f559"/>
              <a:gd name="f827" fmla="*/ f707 1 f560"/>
              <a:gd name="f828" fmla="*/ f708 1 f559"/>
              <a:gd name="f829" fmla="*/ f709 1 f560"/>
              <a:gd name="f830" fmla="*/ f710 1 f559"/>
              <a:gd name="f831" fmla="*/ f711 1 f560"/>
              <a:gd name="f832" fmla="*/ f712 1 f559"/>
              <a:gd name="f833" fmla="*/ f713 1 f560"/>
              <a:gd name="f834" fmla="*/ f714 1 f559"/>
              <a:gd name="f835" fmla="*/ f715 1 f560"/>
              <a:gd name="f836" fmla="*/ f716 1 f559"/>
              <a:gd name="f837" fmla="*/ f717 1 f560"/>
              <a:gd name="f838" fmla="*/ f718 1 f559"/>
              <a:gd name="f839" fmla="*/ f719 1 f560"/>
              <a:gd name="f840" fmla="*/ f720 1 f559"/>
              <a:gd name="f841" fmla="*/ f721 1 f560"/>
              <a:gd name="f842" fmla="*/ f722 1 f559"/>
              <a:gd name="f843" fmla="*/ f723 1 f560"/>
              <a:gd name="f844" fmla="*/ f724 1 f559"/>
              <a:gd name="f845" fmla="*/ f725 1 f560"/>
              <a:gd name="f846" fmla="*/ f726 1 f559"/>
              <a:gd name="f847" fmla="*/ f727 1 f560"/>
              <a:gd name="f848" fmla="*/ f728 1 f559"/>
              <a:gd name="f849" fmla="*/ f729 1 f560"/>
              <a:gd name="f850" fmla="*/ f730 1 f559"/>
              <a:gd name="f851" fmla="*/ f731 1 f560"/>
              <a:gd name="f852" fmla="*/ f732 1 f559"/>
              <a:gd name="f853" fmla="*/ f733 1 f560"/>
              <a:gd name="f854" fmla="*/ f734 1 f559"/>
              <a:gd name="f855" fmla="*/ f735 1 f560"/>
              <a:gd name="f856" fmla="*/ f736 1 f559"/>
              <a:gd name="f857" fmla="*/ f737 1 f560"/>
              <a:gd name="f858" fmla="*/ f738 1 f559"/>
              <a:gd name="f859" fmla="*/ f739 1 f560"/>
              <a:gd name="f860" fmla="*/ f740 1 f559"/>
              <a:gd name="f861" fmla="*/ f741 1 f560"/>
              <a:gd name="f862" fmla="*/ f742 1 f559"/>
              <a:gd name="f863" fmla="*/ f743 1 f560"/>
              <a:gd name="f864" fmla="*/ f744 1 f559"/>
              <a:gd name="f865" fmla="*/ f745 1 f560"/>
              <a:gd name="f866" fmla="*/ f746 1 f559"/>
              <a:gd name="f867" fmla="*/ f747 1 f560"/>
              <a:gd name="f868" fmla="*/ f748 1 f559"/>
              <a:gd name="f869" fmla="*/ f749 1 f560"/>
              <a:gd name="f870" fmla="*/ f750 1 f559"/>
              <a:gd name="f871" fmla="*/ f751 1 f560"/>
              <a:gd name="f872" fmla="*/ f752 1 f559"/>
              <a:gd name="f873" fmla="*/ f753 1 f560"/>
              <a:gd name="f874" fmla="*/ f754 1 f559"/>
              <a:gd name="f875" fmla="*/ f755 1 f559"/>
              <a:gd name="f876" fmla="*/ f756 1 f560"/>
              <a:gd name="f877" fmla="*/ f757 1 f559"/>
              <a:gd name="f878" fmla="*/ f758 1 f560"/>
              <a:gd name="f879" fmla="*/ f759 1 f559"/>
              <a:gd name="f880" fmla="*/ f760 1 f560"/>
              <a:gd name="f881" fmla="*/ f761 1 f559"/>
              <a:gd name="f882" fmla="*/ f762 1 f560"/>
              <a:gd name="f883" fmla="*/ f763 1 f559"/>
              <a:gd name="f884" fmla="*/ f764 1 f560"/>
              <a:gd name="f885" fmla="*/ f765 1 f559"/>
              <a:gd name="f886" fmla="*/ f766 1 f560"/>
              <a:gd name="f887" fmla="*/ f767 1 f559"/>
              <a:gd name="f888" fmla="*/ f768 1 f560"/>
              <a:gd name="f889" fmla="*/ f769 1 f559"/>
              <a:gd name="f890" fmla="*/ f770 1 f560"/>
              <a:gd name="f891" fmla="*/ f771 1 f559"/>
              <a:gd name="f892" fmla="*/ f772 1 f560"/>
              <a:gd name="f893" fmla="*/ f773 1 f559"/>
              <a:gd name="f894" fmla="*/ f774 1 f560"/>
              <a:gd name="f895" fmla="*/ f775 1 f559"/>
              <a:gd name="f896" fmla="*/ f776 1 f560"/>
              <a:gd name="f897" fmla="*/ f777 1 f559"/>
              <a:gd name="f898" fmla="*/ f778 1 f560"/>
              <a:gd name="f899" fmla="*/ f779 1 f559"/>
              <a:gd name="f900" fmla="*/ f780 1 f560"/>
              <a:gd name="f901" fmla="*/ f781 1 f559"/>
              <a:gd name="f902" fmla="*/ f782 1 f560"/>
              <a:gd name="f903" fmla="*/ f783 1 f559"/>
              <a:gd name="f904" fmla="*/ f784 1 f560"/>
              <a:gd name="f905" fmla="*/ f785 1 f559"/>
              <a:gd name="f906" fmla="*/ f786 1 f560"/>
              <a:gd name="f907" fmla="*/ f787 1 f560"/>
              <a:gd name="f908" fmla="*/ f788 1 f559"/>
              <a:gd name="f909" fmla="*/ f789 1 f560"/>
              <a:gd name="f910" fmla="*/ f790 1 f559"/>
              <a:gd name="f911" fmla="*/ f791 1 f560"/>
              <a:gd name="f912" fmla="*/ f792 1 f559"/>
              <a:gd name="f913" fmla="*/ f793 1 f560"/>
              <a:gd name="f914" fmla="*/ f794 f550 1"/>
              <a:gd name="f915" fmla="*/ f795 f550 1"/>
              <a:gd name="f916" fmla="*/ f797 f551 1"/>
              <a:gd name="f917" fmla="*/ f796 f551 1"/>
              <a:gd name="f918" fmla="*/ f798 f550 1"/>
              <a:gd name="f919" fmla="*/ f799 f551 1"/>
              <a:gd name="f920" fmla="*/ f800 f550 1"/>
              <a:gd name="f921" fmla="*/ f801 f551 1"/>
              <a:gd name="f922" fmla="*/ f802 f550 1"/>
              <a:gd name="f923" fmla="*/ f803 f551 1"/>
              <a:gd name="f924" fmla="*/ f804 f550 1"/>
              <a:gd name="f925" fmla="*/ f805 f551 1"/>
              <a:gd name="f926" fmla="*/ f806 f550 1"/>
              <a:gd name="f927" fmla="*/ f807 f551 1"/>
              <a:gd name="f928" fmla="*/ f808 f550 1"/>
              <a:gd name="f929" fmla="*/ f809 f551 1"/>
              <a:gd name="f930" fmla="*/ f810 f550 1"/>
              <a:gd name="f931" fmla="*/ f811 f551 1"/>
              <a:gd name="f932" fmla="*/ f812 f550 1"/>
              <a:gd name="f933" fmla="*/ f813 f551 1"/>
              <a:gd name="f934" fmla="*/ f814 f550 1"/>
              <a:gd name="f935" fmla="*/ f815 f551 1"/>
              <a:gd name="f936" fmla="*/ f816 f550 1"/>
              <a:gd name="f937" fmla="*/ f817 f551 1"/>
              <a:gd name="f938" fmla="*/ f818 f550 1"/>
              <a:gd name="f939" fmla="*/ f819 f551 1"/>
              <a:gd name="f940" fmla="*/ f820 f550 1"/>
              <a:gd name="f941" fmla="*/ f821 f551 1"/>
              <a:gd name="f942" fmla="*/ f822 f550 1"/>
              <a:gd name="f943" fmla="*/ f823 f551 1"/>
              <a:gd name="f944" fmla="*/ f824 f550 1"/>
              <a:gd name="f945" fmla="*/ f825 f551 1"/>
              <a:gd name="f946" fmla="*/ f826 f550 1"/>
              <a:gd name="f947" fmla="*/ f827 f551 1"/>
              <a:gd name="f948" fmla="*/ f828 f550 1"/>
              <a:gd name="f949" fmla="*/ f829 f551 1"/>
              <a:gd name="f950" fmla="*/ f830 f550 1"/>
              <a:gd name="f951" fmla="*/ f831 f551 1"/>
              <a:gd name="f952" fmla="*/ f832 f550 1"/>
              <a:gd name="f953" fmla="*/ f833 f551 1"/>
              <a:gd name="f954" fmla="*/ f834 f550 1"/>
              <a:gd name="f955" fmla="*/ f835 f551 1"/>
              <a:gd name="f956" fmla="*/ f836 f550 1"/>
              <a:gd name="f957" fmla="*/ f837 f551 1"/>
              <a:gd name="f958" fmla="*/ f838 f550 1"/>
              <a:gd name="f959" fmla="*/ f839 f551 1"/>
              <a:gd name="f960" fmla="*/ f840 f550 1"/>
              <a:gd name="f961" fmla="*/ f841 f551 1"/>
              <a:gd name="f962" fmla="*/ f842 f550 1"/>
              <a:gd name="f963" fmla="*/ f843 f551 1"/>
              <a:gd name="f964" fmla="*/ f844 f550 1"/>
              <a:gd name="f965" fmla="*/ f845 f551 1"/>
              <a:gd name="f966" fmla="*/ f846 f550 1"/>
              <a:gd name="f967" fmla="*/ f847 f551 1"/>
              <a:gd name="f968" fmla="*/ f848 f550 1"/>
              <a:gd name="f969" fmla="*/ f849 f551 1"/>
              <a:gd name="f970" fmla="*/ f850 f550 1"/>
              <a:gd name="f971" fmla="*/ f851 f551 1"/>
              <a:gd name="f972" fmla="*/ f852 f550 1"/>
              <a:gd name="f973" fmla="*/ f853 f551 1"/>
              <a:gd name="f974" fmla="*/ f854 f550 1"/>
              <a:gd name="f975" fmla="*/ f855 f551 1"/>
              <a:gd name="f976" fmla="*/ f856 f550 1"/>
              <a:gd name="f977" fmla="*/ f857 f551 1"/>
              <a:gd name="f978" fmla="*/ f858 f550 1"/>
              <a:gd name="f979" fmla="*/ f859 f551 1"/>
              <a:gd name="f980" fmla="*/ f860 f550 1"/>
              <a:gd name="f981" fmla="*/ f861 f551 1"/>
              <a:gd name="f982" fmla="*/ f862 f550 1"/>
              <a:gd name="f983" fmla="*/ f863 f551 1"/>
              <a:gd name="f984" fmla="*/ f864 f550 1"/>
              <a:gd name="f985" fmla="*/ f865 f551 1"/>
              <a:gd name="f986" fmla="*/ f866 f550 1"/>
              <a:gd name="f987" fmla="*/ f867 f551 1"/>
              <a:gd name="f988" fmla="*/ f868 f550 1"/>
              <a:gd name="f989" fmla="*/ f869 f551 1"/>
              <a:gd name="f990" fmla="*/ f870 f550 1"/>
              <a:gd name="f991" fmla="*/ f871 f551 1"/>
              <a:gd name="f992" fmla="*/ f872 f550 1"/>
              <a:gd name="f993" fmla="*/ f873 f551 1"/>
              <a:gd name="f994" fmla="*/ f874 f550 1"/>
              <a:gd name="f995" fmla="*/ f875 f550 1"/>
              <a:gd name="f996" fmla="*/ f876 f551 1"/>
              <a:gd name="f997" fmla="*/ f877 f550 1"/>
              <a:gd name="f998" fmla="*/ f878 f551 1"/>
              <a:gd name="f999" fmla="*/ f879 f550 1"/>
              <a:gd name="f1000" fmla="*/ f880 f551 1"/>
              <a:gd name="f1001" fmla="*/ f881 f550 1"/>
              <a:gd name="f1002" fmla="*/ f882 f551 1"/>
              <a:gd name="f1003" fmla="*/ f883 f550 1"/>
              <a:gd name="f1004" fmla="*/ f884 f551 1"/>
              <a:gd name="f1005" fmla="*/ f885 f550 1"/>
              <a:gd name="f1006" fmla="*/ f886 f551 1"/>
              <a:gd name="f1007" fmla="*/ f887 f550 1"/>
              <a:gd name="f1008" fmla="*/ f888 f551 1"/>
              <a:gd name="f1009" fmla="*/ f889 f550 1"/>
              <a:gd name="f1010" fmla="*/ f890 f551 1"/>
              <a:gd name="f1011" fmla="*/ f891 f550 1"/>
              <a:gd name="f1012" fmla="*/ f892 f551 1"/>
              <a:gd name="f1013" fmla="*/ f893 f550 1"/>
              <a:gd name="f1014" fmla="*/ f894 f551 1"/>
              <a:gd name="f1015" fmla="*/ f895 f550 1"/>
              <a:gd name="f1016" fmla="*/ f896 f551 1"/>
              <a:gd name="f1017" fmla="*/ f897 f550 1"/>
              <a:gd name="f1018" fmla="*/ f898 f551 1"/>
              <a:gd name="f1019" fmla="*/ f899 f550 1"/>
              <a:gd name="f1020" fmla="*/ f900 f551 1"/>
              <a:gd name="f1021" fmla="*/ f901 f550 1"/>
              <a:gd name="f1022" fmla="*/ f902 f551 1"/>
              <a:gd name="f1023" fmla="*/ f903 f550 1"/>
              <a:gd name="f1024" fmla="*/ f904 f551 1"/>
              <a:gd name="f1025" fmla="*/ f905 f550 1"/>
              <a:gd name="f1026" fmla="*/ f906 f551 1"/>
              <a:gd name="f1027" fmla="*/ f907 f551 1"/>
              <a:gd name="f1028" fmla="*/ f908 f550 1"/>
              <a:gd name="f1029" fmla="*/ f909 f551 1"/>
              <a:gd name="f1030" fmla="*/ f910 f550 1"/>
              <a:gd name="f1031" fmla="*/ f911 f551 1"/>
              <a:gd name="f1032" fmla="*/ f912 f550 1"/>
              <a:gd name="f1033" fmla="*/ f913 f5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77">
                <a:pos x="f918" y="f919"/>
              </a:cxn>
              <a:cxn ang="f677">
                <a:pos x="f920" y="f921"/>
              </a:cxn>
              <a:cxn ang="f677">
                <a:pos x="f922" y="f923"/>
              </a:cxn>
              <a:cxn ang="f677">
                <a:pos x="f924" y="f925"/>
              </a:cxn>
              <a:cxn ang="f677">
                <a:pos x="f926" y="f927"/>
              </a:cxn>
              <a:cxn ang="f677">
                <a:pos x="f928" y="f929"/>
              </a:cxn>
              <a:cxn ang="f677">
                <a:pos x="f930" y="f931"/>
              </a:cxn>
              <a:cxn ang="f677">
                <a:pos x="f932" y="f933"/>
              </a:cxn>
              <a:cxn ang="f677">
                <a:pos x="f934" y="f935"/>
              </a:cxn>
              <a:cxn ang="f677">
                <a:pos x="f936" y="f937"/>
              </a:cxn>
              <a:cxn ang="f677">
                <a:pos x="f938" y="f939"/>
              </a:cxn>
              <a:cxn ang="f677">
                <a:pos x="f940" y="f941"/>
              </a:cxn>
              <a:cxn ang="f677">
                <a:pos x="f942" y="f943"/>
              </a:cxn>
              <a:cxn ang="f677">
                <a:pos x="f944" y="f945"/>
              </a:cxn>
              <a:cxn ang="f677">
                <a:pos x="f946" y="f947"/>
              </a:cxn>
              <a:cxn ang="f677">
                <a:pos x="f948" y="f949"/>
              </a:cxn>
              <a:cxn ang="f677">
                <a:pos x="f950" y="f951"/>
              </a:cxn>
              <a:cxn ang="f677">
                <a:pos x="f952" y="f953"/>
              </a:cxn>
              <a:cxn ang="f677">
                <a:pos x="f954" y="f955"/>
              </a:cxn>
              <a:cxn ang="f677">
                <a:pos x="f956" y="f957"/>
              </a:cxn>
              <a:cxn ang="f677">
                <a:pos x="f958" y="f959"/>
              </a:cxn>
              <a:cxn ang="f677">
                <a:pos x="f960" y="f961"/>
              </a:cxn>
              <a:cxn ang="f677">
                <a:pos x="f962" y="f963"/>
              </a:cxn>
              <a:cxn ang="f677">
                <a:pos x="f964" y="f965"/>
              </a:cxn>
              <a:cxn ang="f677">
                <a:pos x="f966" y="f967"/>
              </a:cxn>
              <a:cxn ang="f677">
                <a:pos x="f968" y="f969"/>
              </a:cxn>
              <a:cxn ang="f677">
                <a:pos x="f970" y="f971"/>
              </a:cxn>
              <a:cxn ang="f677">
                <a:pos x="f972" y="f973"/>
              </a:cxn>
              <a:cxn ang="f677">
                <a:pos x="f974" y="f975"/>
              </a:cxn>
              <a:cxn ang="f677">
                <a:pos x="f976" y="f977"/>
              </a:cxn>
              <a:cxn ang="f677">
                <a:pos x="f978" y="f979"/>
              </a:cxn>
              <a:cxn ang="f677">
                <a:pos x="f980" y="f981"/>
              </a:cxn>
              <a:cxn ang="f677">
                <a:pos x="f982" y="f983"/>
              </a:cxn>
              <a:cxn ang="f677">
                <a:pos x="f984" y="f985"/>
              </a:cxn>
              <a:cxn ang="f677">
                <a:pos x="f986" y="f987"/>
              </a:cxn>
              <a:cxn ang="f677">
                <a:pos x="f988" y="f989"/>
              </a:cxn>
              <a:cxn ang="f677">
                <a:pos x="f990" y="f991"/>
              </a:cxn>
              <a:cxn ang="f677">
                <a:pos x="f992" y="f993"/>
              </a:cxn>
              <a:cxn ang="f677">
                <a:pos x="f994" y="f993"/>
              </a:cxn>
              <a:cxn ang="f677">
                <a:pos x="f995" y="f996"/>
              </a:cxn>
              <a:cxn ang="f677">
                <a:pos x="f997" y="f998"/>
              </a:cxn>
              <a:cxn ang="f677">
                <a:pos x="f999" y="f1000"/>
              </a:cxn>
              <a:cxn ang="f677">
                <a:pos x="f1001" y="f1002"/>
              </a:cxn>
              <a:cxn ang="f677">
                <a:pos x="f1003" y="f1004"/>
              </a:cxn>
              <a:cxn ang="f677">
                <a:pos x="f1005" y="f1006"/>
              </a:cxn>
              <a:cxn ang="f677">
                <a:pos x="f1007" y="f1008"/>
              </a:cxn>
              <a:cxn ang="f677">
                <a:pos x="f1009" y="f1010"/>
              </a:cxn>
              <a:cxn ang="f677">
                <a:pos x="f1011" y="f1012"/>
              </a:cxn>
              <a:cxn ang="f677">
                <a:pos x="f1013" y="f1014"/>
              </a:cxn>
              <a:cxn ang="f677">
                <a:pos x="f1015" y="f1016"/>
              </a:cxn>
              <a:cxn ang="f677">
                <a:pos x="f1017" y="f1018"/>
              </a:cxn>
              <a:cxn ang="f677">
                <a:pos x="f1019" y="f1020"/>
              </a:cxn>
              <a:cxn ang="f677">
                <a:pos x="f1021" y="f1022"/>
              </a:cxn>
              <a:cxn ang="f677">
                <a:pos x="f1023" y="f1024"/>
              </a:cxn>
              <a:cxn ang="f677">
                <a:pos x="f1025" y="f1026"/>
              </a:cxn>
              <a:cxn ang="f677">
                <a:pos x="f978" y="f1027"/>
              </a:cxn>
              <a:cxn ang="f677">
                <a:pos x="f1028" y="f1029"/>
              </a:cxn>
              <a:cxn ang="f677">
                <a:pos x="f1030" y="f1031"/>
              </a:cxn>
              <a:cxn ang="f677">
                <a:pos x="f1032" y="f1033"/>
              </a:cxn>
            </a:cxnLst>
            <a:rect l="f914" t="f917" r="f915" b="f916"/>
            <a:pathLst>
              <a:path w="1693" h="1300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5" y="f22"/>
                  <a:pt x="f5" y="f23"/>
                  <a:pt x="f24" y="f25"/>
                </a:cubicBezTo>
                <a:cubicBezTo>
                  <a:pt x="f26" y="f27"/>
                  <a:pt x="f28" y="f29"/>
                  <a:pt x="f18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32" y="f43"/>
                  <a:pt x="f44" y="f24"/>
                  <a:pt x="f45" y="f26"/>
                </a:cubicBezTo>
                <a:cubicBezTo>
                  <a:pt x="f46" y="f28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6"/>
                </a:cubicBezTo>
                <a:cubicBezTo>
                  <a:pt x="f68" y="f66"/>
                  <a:pt x="f69" y="f64"/>
                  <a:pt x="f70" y="f62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10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110"/>
                </a:cubicBezTo>
                <a:cubicBezTo>
                  <a:pt x="f111" y="f112"/>
                  <a:pt x="f107" y="f113"/>
                  <a:pt x="f114" y="f115"/>
                </a:cubicBezTo>
                <a:cubicBezTo>
                  <a:pt x="f116" y="f117"/>
                  <a:pt x="f118" y="f13"/>
                  <a:pt x="f119" y="f120"/>
                </a:cubicBezTo>
                <a:cubicBezTo>
                  <a:pt x="f121" y="f11"/>
                  <a:pt x="f122" y="f123"/>
                  <a:pt x="f124" y="f63"/>
                </a:cubicBezTo>
                <a:cubicBezTo>
                  <a:pt x="f125" y="f126"/>
                  <a:pt x="f127" y="f128"/>
                  <a:pt x="f129" y="f130"/>
                </a:cubicBezTo>
                <a:cubicBezTo>
                  <a:pt x="f131" y="f132"/>
                  <a:pt x="f133" y="f134"/>
                  <a:pt x="f135" y="f136"/>
                </a:cubicBezTo>
                <a:cubicBezTo>
                  <a:pt x="f137" y="f138"/>
                  <a:pt x="f139" y="f140"/>
                  <a:pt x="f94" y="f141"/>
                </a:cubicBezTo>
                <a:cubicBezTo>
                  <a:pt x="f142" y="f143"/>
                  <a:pt x="f144" y="f145"/>
                  <a:pt x="f146" y="f147"/>
                </a:cubicBezTo>
                <a:cubicBezTo>
                  <a:pt x="f148" y="f149"/>
                  <a:pt x="f150" y="f151"/>
                  <a:pt x="f152" y="f153"/>
                </a:cubicBezTo>
                <a:cubicBezTo>
                  <a:pt x="f154" y="f155"/>
                  <a:pt x="f156" y="f157"/>
                  <a:pt x="f158" y="f159"/>
                </a:cubicBezTo>
                <a:cubicBezTo>
                  <a:pt x="f160" y="f161"/>
                  <a:pt x="f162" y="f7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108" y="f175"/>
                </a:cubicBezTo>
                <a:cubicBezTo>
                  <a:pt x="f176" y="f177"/>
                  <a:pt x="f178" y="f179"/>
                  <a:pt x="f180" y="f181"/>
                </a:cubicBezTo>
                <a:cubicBezTo>
                  <a:pt x="f182" y="f183"/>
                  <a:pt x="f184" y="f185"/>
                  <a:pt x="f186" y="f187"/>
                </a:cubicBezTo>
                <a:cubicBezTo>
                  <a:pt x="f188" y="f189"/>
                  <a:pt x="f190" y="f191"/>
                  <a:pt x="f192" y="f193"/>
                </a:cubicBezTo>
                <a:cubicBezTo>
                  <a:pt x="f194" y="f195"/>
                  <a:pt x="f196" y="f197"/>
                  <a:pt x="f8" y="f9"/>
                </a:cubicBezTo>
                <a:close/>
                <a:moveTo>
                  <a:pt x="f75" y="f198"/>
                </a:moveTo>
                <a:cubicBezTo>
                  <a:pt x="f199" y="f200"/>
                  <a:pt x="f199" y="f201"/>
                  <a:pt x="f202" y="f203"/>
                </a:cubicBezTo>
                <a:cubicBezTo>
                  <a:pt x="f204" y="f205"/>
                  <a:pt x="f206" y="f207"/>
                  <a:pt x="f208" y="f209"/>
                </a:cubicBezTo>
                <a:cubicBezTo>
                  <a:pt x="f210" y="f211"/>
                  <a:pt x="f212" y="f213"/>
                  <a:pt x="f214" y="f215"/>
                </a:cubicBezTo>
                <a:cubicBezTo>
                  <a:pt x="f216" y="f217"/>
                  <a:pt x="f218" y="f219"/>
                  <a:pt x="f90" y="f220"/>
                </a:cubicBezTo>
                <a:cubicBezTo>
                  <a:pt x="f221" y="f222"/>
                  <a:pt x="f223" y="f224"/>
                  <a:pt x="f225" y="f226"/>
                </a:cubicBezTo>
                <a:cubicBezTo>
                  <a:pt x="f227" y="f228"/>
                  <a:pt x="f229" y="f230"/>
                  <a:pt x="f198" y="f231"/>
                </a:cubicBezTo>
                <a:cubicBezTo>
                  <a:pt x="f232" y="f233"/>
                  <a:pt x="f234" y="f235"/>
                  <a:pt x="f236" y="f178"/>
                </a:cubicBezTo>
                <a:cubicBezTo>
                  <a:pt x="f181" y="f237"/>
                  <a:pt x="f238" y="f239"/>
                  <a:pt x="f240" y="f241"/>
                </a:cubicBezTo>
                <a:cubicBezTo>
                  <a:pt x="f242" y="f243"/>
                  <a:pt x="f244" y="f245"/>
                  <a:pt x="f246" y="f194"/>
                </a:cubicBezTo>
                <a:cubicBezTo>
                  <a:pt x="f247" y="f248"/>
                  <a:pt x="f249" y="f250"/>
                  <a:pt x="f251" y="f252"/>
                </a:cubicBezTo>
                <a:cubicBezTo>
                  <a:pt x="f253" y="f254"/>
                  <a:pt x="f255" y="f256"/>
                  <a:pt x="f257" y="f258"/>
                </a:cubicBezTo>
                <a:cubicBezTo>
                  <a:pt x="f259" y="f260"/>
                  <a:pt x="f261" y="f120"/>
                  <a:pt x="f262" y="f263"/>
                </a:cubicBezTo>
                <a:cubicBezTo>
                  <a:pt x="f264" y="f265"/>
                  <a:pt x="f266" y="f267"/>
                  <a:pt x="f268" y="f269"/>
                </a:cubicBezTo>
                <a:cubicBezTo>
                  <a:pt x="f270" y="f271"/>
                  <a:pt x="f272" y="f273"/>
                  <a:pt x="f274" y="f236"/>
                </a:cubicBezTo>
                <a:cubicBezTo>
                  <a:pt x="f275" y="f276"/>
                  <a:pt x="f277" y="f278"/>
                  <a:pt x="f279" y="f280"/>
                </a:cubicBezTo>
                <a:cubicBezTo>
                  <a:pt x="f281" y="f282"/>
                  <a:pt x="f283" y="f284"/>
                  <a:pt x="f53" y="f201"/>
                </a:cubicBezTo>
                <a:cubicBezTo>
                  <a:pt x="f285" y="f200"/>
                  <a:pt x="f286" y="f287"/>
                  <a:pt x="f288" y="f289"/>
                </a:cubicBezTo>
                <a:cubicBezTo>
                  <a:pt x="f290" y="f291"/>
                  <a:pt x="f253" y="f199"/>
                  <a:pt x="f292" y="f293"/>
                </a:cubicBezTo>
                <a:cubicBezTo>
                  <a:pt x="f294" y="f295"/>
                  <a:pt x="f296" y="f297"/>
                  <a:pt x="f173" y="f298"/>
                </a:cubicBezTo>
                <a:cubicBezTo>
                  <a:pt x="f113" y="f299"/>
                  <a:pt x="f300" y="f301"/>
                  <a:pt x="f302" y="f303"/>
                </a:cubicBezTo>
                <a:cubicBezTo>
                  <a:pt x="f304" y="f305"/>
                  <a:pt x="f193" y="f65"/>
                  <a:pt x="f306" y="f307"/>
                </a:cubicBezTo>
                <a:cubicBezTo>
                  <a:pt x="f308" y="f191"/>
                  <a:pt x="f185" y="f309"/>
                  <a:pt x="f310" y="f311"/>
                </a:cubicBezTo>
                <a:cubicBezTo>
                  <a:pt x="f312" y="f65"/>
                  <a:pt x="f313" y="f314"/>
                  <a:pt x="f156" y="f315"/>
                </a:cubicBezTo>
                <a:cubicBezTo>
                  <a:pt x="f284" y="f316"/>
                  <a:pt x="f317" y="f318"/>
                  <a:pt x="f319" y="f320"/>
                </a:cubicBezTo>
                <a:cubicBezTo>
                  <a:pt x="f321" y="f322"/>
                  <a:pt x="f323" y="f324"/>
                  <a:pt x="f325" y="f326"/>
                </a:cubicBezTo>
                <a:cubicBezTo>
                  <a:pt x="f327" y="f328"/>
                  <a:pt x="f329" y="f330"/>
                  <a:pt x="f75" y="f198"/>
                </a:cubicBezTo>
                <a:close/>
                <a:moveTo>
                  <a:pt x="f331" y="f332"/>
                </a:moveTo>
                <a:cubicBezTo>
                  <a:pt x="f333" y="f334"/>
                  <a:pt x="f335" y="f336"/>
                  <a:pt x="f337" y="f79"/>
                </a:cubicBezTo>
                <a:cubicBezTo>
                  <a:pt x="f338" y="f154"/>
                  <a:pt x="f339" y="f284"/>
                  <a:pt x="f340" y="f341"/>
                </a:cubicBezTo>
                <a:cubicBezTo>
                  <a:pt x="f342" y="f213"/>
                  <a:pt x="f342" y="f343"/>
                  <a:pt x="f344" y="f345"/>
                </a:cubicBezTo>
                <a:cubicBezTo>
                  <a:pt x="f346" y="f163"/>
                  <a:pt x="f347" y="f348"/>
                  <a:pt x="f273" y="f349"/>
                </a:cubicBezTo>
                <a:cubicBezTo>
                  <a:pt x="f350" y="f351"/>
                  <a:pt x="f352" y="f351"/>
                  <a:pt x="f353" y="f354"/>
                </a:cubicBezTo>
                <a:cubicBezTo>
                  <a:pt x="f355" y="f356"/>
                  <a:pt x="f357" y="f358"/>
                  <a:pt x="f13" y="f359"/>
                </a:cubicBezTo>
                <a:cubicBezTo>
                  <a:pt x="f360" y="f361"/>
                  <a:pt x="f362" y="f363"/>
                  <a:pt x="f364" y="f365"/>
                </a:cubicBezTo>
                <a:cubicBezTo>
                  <a:pt x="f366" y="f312"/>
                  <a:pt x="f367" y="f368"/>
                  <a:pt x="f369" y="f370"/>
                </a:cubicBezTo>
                <a:cubicBezTo>
                  <a:pt x="f371" y="f372"/>
                  <a:pt x="f373" y="f374"/>
                  <a:pt x="f65" y="f375"/>
                </a:cubicBezTo>
                <a:cubicBezTo>
                  <a:pt x="f222" y="f376"/>
                  <a:pt x="f377" y="f378"/>
                  <a:pt x="f379" y="f380"/>
                </a:cubicBezTo>
                <a:cubicBezTo>
                  <a:pt x="f263" y="f336"/>
                  <a:pt x="f351" y="f381"/>
                  <a:pt x="f382" y="f383"/>
                </a:cubicBezTo>
                <a:cubicBezTo>
                  <a:pt x="f384" y="f385"/>
                  <a:pt x="f222" y="f154"/>
                  <a:pt x="f222" y="f386"/>
                </a:cubicBezTo>
                <a:cubicBezTo>
                  <a:pt x="f387" y="f386"/>
                  <a:pt x="f388" y="f77"/>
                  <a:pt x="f389" y="f386"/>
                </a:cubicBezTo>
                <a:cubicBezTo>
                  <a:pt x="f390" y="f391"/>
                  <a:pt x="f392" y="f391"/>
                  <a:pt x="f393" y="f386"/>
                </a:cubicBezTo>
                <a:cubicBezTo>
                  <a:pt x="f394" y="f77"/>
                  <a:pt x="f395" y="f396"/>
                  <a:pt x="f271" y="f397"/>
                </a:cubicBezTo>
                <a:cubicBezTo>
                  <a:pt x="f398" y="f399"/>
                  <a:pt x="f400" y="f401"/>
                  <a:pt x="f271" y="f402"/>
                </a:cubicBezTo>
                <a:cubicBezTo>
                  <a:pt x="f403" y="f381"/>
                  <a:pt x="f404" y="f405"/>
                  <a:pt x="f331" y="f332"/>
                </a:cubicBezTo>
                <a:close/>
                <a:moveTo>
                  <a:pt x="f406" y="f407"/>
                </a:moveTo>
                <a:cubicBezTo>
                  <a:pt x="f408" y="f409"/>
                  <a:pt x="f410" y="f411"/>
                  <a:pt x="f412" y="f248"/>
                </a:cubicBezTo>
                <a:cubicBezTo>
                  <a:pt x="f413" y="f34"/>
                  <a:pt x="f413" y="f414"/>
                  <a:pt x="f415" y="f416"/>
                </a:cubicBezTo>
                <a:cubicBezTo>
                  <a:pt x="f417" y="f418"/>
                  <a:pt x="f281" y="f419"/>
                  <a:pt x="f420" y="f421"/>
                </a:cubicBezTo>
                <a:cubicBezTo>
                  <a:pt x="f112" y="f422"/>
                  <a:pt x="f423" y="f424"/>
                  <a:pt x="f425" y="f426"/>
                </a:cubicBezTo>
                <a:cubicBezTo>
                  <a:pt x="f194" y="f427"/>
                  <a:pt x="f39" y="f428"/>
                  <a:pt x="f429" y="f430"/>
                </a:cubicBezTo>
                <a:cubicBezTo>
                  <a:pt x="f431" y="f432"/>
                  <a:pt x="f433" y="f434"/>
                  <a:pt x="f435" y="f436"/>
                </a:cubicBezTo>
                <a:cubicBezTo>
                  <a:pt x="f437" y="f438"/>
                  <a:pt x="f439" y="f440"/>
                  <a:pt x="f441" y="f46"/>
                </a:cubicBezTo>
                <a:cubicBezTo>
                  <a:pt x="f442" y="f443"/>
                  <a:pt x="f444" y="f22"/>
                  <a:pt x="f441" y="f445"/>
                </a:cubicBezTo>
                <a:cubicBezTo>
                  <a:pt x="f446" y="f447"/>
                  <a:pt x="f448" y="f449"/>
                  <a:pt x="f186" y="f59"/>
                </a:cubicBezTo>
                <a:cubicBezTo>
                  <a:pt x="f450" y="f451"/>
                  <a:pt x="f452" y="f453"/>
                  <a:pt x="f454" y="f455"/>
                </a:cubicBezTo>
                <a:cubicBezTo>
                  <a:pt x="f264" y="f455"/>
                  <a:pt x="f456" y="f457"/>
                  <a:pt x="f458" y="f459"/>
                </a:cubicBezTo>
                <a:cubicBezTo>
                  <a:pt x="f262" y="f360"/>
                  <a:pt x="f460" y="f57"/>
                  <a:pt x="f461" y="f462"/>
                </a:cubicBezTo>
                <a:cubicBezTo>
                  <a:pt x="f409" y="f253"/>
                  <a:pt x="f463" y="f367"/>
                  <a:pt x="f464" y="f449"/>
                </a:cubicBezTo>
                <a:cubicBezTo>
                  <a:pt x="f465" y="f466"/>
                  <a:pt x="f467" y="f51"/>
                  <a:pt x="f272" y="f468"/>
                </a:cubicBezTo>
                <a:cubicBezTo>
                  <a:pt x="f270" y="f469"/>
                  <a:pt x="f470" y="f115"/>
                  <a:pt x="f235" y="f281"/>
                </a:cubicBezTo>
                <a:cubicBezTo>
                  <a:pt x="f471" y="f472"/>
                  <a:pt x="f473" y="f230"/>
                  <a:pt x="f194" y="f406"/>
                </a:cubicBezTo>
                <a:cubicBezTo>
                  <a:pt x="f474" y="f475"/>
                  <a:pt x="f34" y="f261"/>
                  <a:pt x="f411" y="f464"/>
                </a:cubicBezTo>
                <a:cubicBezTo>
                  <a:pt x="f409" y="f476"/>
                  <a:pt x="f477" y="f98"/>
                  <a:pt x="f478" y="f479"/>
                </a:cubicBezTo>
                <a:cubicBezTo>
                  <a:pt x="f110" y="f464"/>
                  <a:pt x="f480" y="f274"/>
                  <a:pt x="f406" y="f407"/>
                </a:cubicBezTo>
                <a:close/>
                <a:moveTo>
                  <a:pt x="f481" y="f449"/>
                </a:moveTo>
                <a:cubicBezTo>
                  <a:pt x="f214" y="f55"/>
                  <a:pt x="f482" y="f360"/>
                  <a:pt x="f483" y="f484"/>
                </a:cubicBezTo>
                <a:cubicBezTo>
                  <a:pt x="f485" y="f457"/>
                  <a:pt x="f486" y="f455"/>
                  <a:pt x="f487" y="f453"/>
                </a:cubicBezTo>
                <a:cubicBezTo>
                  <a:pt x="f488" y="f457"/>
                  <a:pt x="f489" y="f490"/>
                  <a:pt x="f491" y="f492"/>
                </a:cubicBezTo>
                <a:cubicBezTo>
                  <a:pt x="f493" y="f494"/>
                  <a:pt x="f495" y="f57"/>
                  <a:pt x="f496" y="f497"/>
                </a:cubicBezTo>
                <a:cubicBezTo>
                  <a:pt x="f498" y="f499"/>
                  <a:pt x="f500" y="f47"/>
                  <a:pt x="f501" y="f502"/>
                </a:cubicBezTo>
                <a:cubicBezTo>
                  <a:pt x="f503" y="f259"/>
                  <a:pt x="f504" y="f505"/>
                  <a:pt x="f506" y="f507"/>
                </a:cubicBezTo>
                <a:cubicBezTo>
                  <a:pt x="f508" y="f509"/>
                  <a:pt x="f510" y="f511"/>
                  <a:pt x="f496" y="f233"/>
                </a:cubicBezTo>
                <a:cubicBezTo>
                  <a:pt x="f512" y="f178"/>
                  <a:pt x="f513" y="f421"/>
                  <a:pt x="f514" y="f515"/>
                </a:cubicBezTo>
                <a:cubicBezTo>
                  <a:pt x="f516" y="f517"/>
                  <a:pt x="f518" y="f519"/>
                  <a:pt x="f520" y="f521"/>
                </a:cubicBezTo>
                <a:cubicBezTo>
                  <a:pt x="f208" y="f448"/>
                  <a:pt x="f522" y="f523"/>
                  <a:pt x="f325" y="f524"/>
                </a:cubicBezTo>
                <a:cubicBezTo>
                  <a:pt x="f336" y="f525"/>
                  <a:pt x="f526" y="f250"/>
                  <a:pt x="f527" y="f528"/>
                </a:cubicBezTo>
                <a:cubicBezTo>
                  <a:pt x="f529" y="f461"/>
                  <a:pt x="f530" y="f30"/>
                  <a:pt x="f531" y="f532"/>
                </a:cubicBezTo>
                <a:cubicBezTo>
                  <a:pt x="f533" y="f534"/>
                  <a:pt x="f535" y="f252"/>
                  <a:pt x="f536" y="f537"/>
                </a:cubicBezTo>
                <a:cubicBezTo>
                  <a:pt x="f538" y="f268"/>
                  <a:pt x="f88" y="f476"/>
                  <a:pt x="f539" y="f511"/>
                </a:cubicBezTo>
                <a:cubicBezTo>
                  <a:pt x="f540" y="f541"/>
                  <a:pt x="f542" y="f543"/>
                  <a:pt x="f544" y="f294"/>
                </a:cubicBezTo>
                <a:cubicBezTo>
                  <a:pt x="f545" y="f546"/>
                  <a:pt x="f92" y="f417"/>
                  <a:pt x="f148" y="f547"/>
                </a:cubicBezTo>
                <a:cubicBezTo>
                  <a:pt x="f483" y="f255"/>
                  <a:pt x="f548" y="f497"/>
                  <a:pt x="f481" y="f44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7" name="Freeform 115">
            <a:extLst>
              <a:ext uri="{FF2B5EF4-FFF2-40B4-BE49-F238E27FC236}">
                <a16:creationId xmlns:a16="http://schemas.microsoft.com/office/drawing/2014/main" id="{0999A5B7-793A-B50C-0CBF-996DA988A504}"/>
              </a:ext>
            </a:extLst>
          </p:cNvPr>
          <p:cNvSpPr/>
          <p:nvPr/>
        </p:nvSpPr>
        <p:spPr>
          <a:xfrm>
            <a:off x="7489822" y="3983034"/>
            <a:ext cx="176214" cy="3254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5"/>
              <a:gd name="f7" fmla="val 268"/>
              <a:gd name="f8" fmla="val 109"/>
              <a:gd name="f9" fmla="val 142"/>
              <a:gd name="f10" fmla="val 146"/>
              <a:gd name="f11" fmla="val 137"/>
              <a:gd name="f12" fmla="val 182"/>
              <a:gd name="f13" fmla="val 124"/>
              <a:gd name="f14" fmla="val 217"/>
              <a:gd name="f15" fmla="val 123"/>
              <a:gd name="f16" fmla="val 222"/>
              <a:gd name="f17" fmla="val 121"/>
              <a:gd name="f18" fmla="val 227"/>
              <a:gd name="f19" fmla="val 118"/>
              <a:gd name="f20" fmla="val 232"/>
              <a:gd name="f21" fmla="val 103"/>
              <a:gd name="f22" fmla="val 260"/>
              <a:gd name="f23" fmla="val 75"/>
              <a:gd name="f24" fmla="val 49"/>
              <a:gd name="f25" fmla="val 250"/>
              <a:gd name="f26" fmla="val 23"/>
              <a:gd name="f27" fmla="val 233"/>
              <a:gd name="f28" fmla="val 11"/>
              <a:gd name="f29" fmla="val 208"/>
              <a:gd name="f30" fmla="val 7"/>
              <a:gd name="f31" fmla="val 178"/>
              <a:gd name="f32" fmla="val 18"/>
              <a:gd name="f33" fmla="val 74"/>
              <a:gd name="f34" fmla="val 52"/>
              <a:gd name="f35" fmla="val 31"/>
              <a:gd name="f36" fmla="val 58"/>
              <a:gd name="f37" fmla="val 24"/>
              <a:gd name="f38" fmla="val 66"/>
              <a:gd name="f39" fmla="val 17"/>
              <a:gd name="f40" fmla="val 12"/>
              <a:gd name="f41" fmla="val 92"/>
              <a:gd name="f42" fmla="val 110"/>
              <a:gd name="f43" fmla="val 3"/>
              <a:gd name="f44" fmla="val 20"/>
              <a:gd name="f45" fmla="val 136"/>
              <a:gd name="f46" fmla="val 34"/>
              <a:gd name="f47" fmla="val 141"/>
              <a:gd name="f48" fmla="val 51"/>
              <a:gd name="f49" fmla="val 69"/>
              <a:gd name="f50" fmla="val 144"/>
              <a:gd name="f51" fmla="val 82"/>
              <a:gd name="f52" fmla="val 96"/>
              <a:gd name="f53" fmla="val 55"/>
              <a:gd name="f54" fmla="val 83"/>
              <a:gd name="f55" fmla="val 56"/>
              <a:gd name="f56" fmla="val 86"/>
              <a:gd name="f57" fmla="val 57"/>
              <a:gd name="f58" fmla="val 59"/>
              <a:gd name="f59" fmla="val 97"/>
              <a:gd name="f60" fmla="val 64"/>
              <a:gd name="f61" fmla="val 108"/>
              <a:gd name="f62" fmla="val 71"/>
              <a:gd name="f63" fmla="val 78"/>
              <a:gd name="f64" fmla="val 98"/>
              <a:gd name="f65" fmla="val 88"/>
              <a:gd name="f66" fmla="val 94"/>
              <a:gd name="f67" fmla="val 65"/>
              <a:gd name="f68" fmla="val 46"/>
              <a:gd name="f69" fmla="val 43"/>
              <a:gd name="f70" fmla="val 36"/>
              <a:gd name="f71" fmla="val 35"/>
              <a:gd name="f72" fmla="val 37"/>
              <a:gd name="f73" fmla="val 63"/>
              <a:gd name="f74" fmla="val 47"/>
              <a:gd name="f75" fmla="val 62"/>
              <a:gd name="f76" fmla="+- 0 0 -90"/>
              <a:gd name="f77" fmla="*/ f3 1 145"/>
              <a:gd name="f78" fmla="*/ f4 1 268"/>
              <a:gd name="f79" fmla="val f5"/>
              <a:gd name="f80" fmla="val f6"/>
              <a:gd name="f81" fmla="val f7"/>
              <a:gd name="f82" fmla="*/ f76 f0 1"/>
              <a:gd name="f83" fmla="+- f81 0 f79"/>
              <a:gd name="f84" fmla="+- f80 0 f79"/>
              <a:gd name="f85" fmla="*/ f82 1 f2"/>
              <a:gd name="f86" fmla="*/ f84 1 145"/>
              <a:gd name="f87" fmla="*/ f83 1 268"/>
              <a:gd name="f88" fmla="*/ 145 f84 1"/>
              <a:gd name="f89" fmla="*/ 109 f83 1"/>
              <a:gd name="f90" fmla="*/ 124 f84 1"/>
              <a:gd name="f91" fmla="*/ 217 f83 1"/>
              <a:gd name="f92" fmla="*/ 118 f84 1"/>
              <a:gd name="f93" fmla="*/ 232 f83 1"/>
              <a:gd name="f94" fmla="*/ 49 f84 1"/>
              <a:gd name="f95" fmla="*/ 250 f83 1"/>
              <a:gd name="f96" fmla="*/ 7 f84 1"/>
              <a:gd name="f97" fmla="*/ 178 f83 1"/>
              <a:gd name="f98" fmla="*/ 52 f84 1"/>
              <a:gd name="f99" fmla="*/ 31 f83 1"/>
              <a:gd name="f100" fmla="*/ 74 f84 1"/>
              <a:gd name="f101" fmla="*/ 12 f83 1"/>
              <a:gd name="f102" fmla="*/ 20 f83 1"/>
              <a:gd name="f103" fmla="*/ 142 f84 1"/>
              <a:gd name="f104" fmla="*/ 69 f83 1"/>
              <a:gd name="f105" fmla="*/ 55 f84 1"/>
              <a:gd name="f106" fmla="*/ 83 f83 1"/>
              <a:gd name="f107" fmla="*/ 59 f84 1"/>
              <a:gd name="f108" fmla="*/ 97 f83 1"/>
              <a:gd name="f109" fmla="*/ 78 f84 1"/>
              <a:gd name="f110" fmla="*/ 98 f83 1"/>
              <a:gd name="f111" fmla="*/ 96 f84 1"/>
              <a:gd name="f112" fmla="*/ 46 f83 1"/>
              <a:gd name="f113" fmla="*/ 92 f84 1"/>
              <a:gd name="f114" fmla="*/ 35 f83 1"/>
              <a:gd name="f115" fmla="*/ 37 f83 1"/>
              <a:gd name="f116" fmla="+- f85 0 f1"/>
              <a:gd name="f117" fmla="*/ f88 1 145"/>
              <a:gd name="f118" fmla="*/ f89 1 268"/>
              <a:gd name="f119" fmla="*/ f90 1 145"/>
              <a:gd name="f120" fmla="*/ f91 1 268"/>
              <a:gd name="f121" fmla="*/ f92 1 145"/>
              <a:gd name="f122" fmla="*/ f93 1 268"/>
              <a:gd name="f123" fmla="*/ f94 1 145"/>
              <a:gd name="f124" fmla="*/ f95 1 268"/>
              <a:gd name="f125" fmla="*/ f96 1 145"/>
              <a:gd name="f126" fmla="*/ f97 1 268"/>
              <a:gd name="f127" fmla="*/ f98 1 145"/>
              <a:gd name="f128" fmla="*/ f99 1 268"/>
              <a:gd name="f129" fmla="*/ f100 1 145"/>
              <a:gd name="f130" fmla="*/ f101 1 268"/>
              <a:gd name="f131" fmla="*/ f102 1 268"/>
              <a:gd name="f132" fmla="*/ f103 1 145"/>
              <a:gd name="f133" fmla="*/ f104 1 268"/>
              <a:gd name="f134" fmla="*/ f105 1 145"/>
              <a:gd name="f135" fmla="*/ f106 1 268"/>
              <a:gd name="f136" fmla="*/ f107 1 145"/>
              <a:gd name="f137" fmla="*/ f108 1 268"/>
              <a:gd name="f138" fmla="*/ f109 1 145"/>
              <a:gd name="f139" fmla="*/ f110 1 268"/>
              <a:gd name="f140" fmla="*/ f111 1 145"/>
              <a:gd name="f141" fmla="*/ f112 1 268"/>
              <a:gd name="f142" fmla="*/ f113 1 145"/>
              <a:gd name="f143" fmla="*/ f114 1 268"/>
              <a:gd name="f144" fmla="*/ f115 1 268"/>
              <a:gd name="f145" fmla="*/ 0 1 f86"/>
              <a:gd name="f146" fmla="*/ f80 1 f86"/>
              <a:gd name="f147" fmla="*/ 0 1 f87"/>
              <a:gd name="f148" fmla="*/ f81 1 f87"/>
              <a:gd name="f149" fmla="*/ f117 1 f86"/>
              <a:gd name="f150" fmla="*/ f118 1 f87"/>
              <a:gd name="f151" fmla="*/ f119 1 f86"/>
              <a:gd name="f152" fmla="*/ f120 1 f87"/>
              <a:gd name="f153" fmla="*/ f121 1 f86"/>
              <a:gd name="f154" fmla="*/ f122 1 f87"/>
              <a:gd name="f155" fmla="*/ f123 1 f86"/>
              <a:gd name="f156" fmla="*/ f124 1 f87"/>
              <a:gd name="f157" fmla="*/ f125 1 f86"/>
              <a:gd name="f158" fmla="*/ f126 1 f87"/>
              <a:gd name="f159" fmla="*/ f127 1 f86"/>
              <a:gd name="f160" fmla="*/ f128 1 f87"/>
              <a:gd name="f161" fmla="*/ f129 1 f86"/>
              <a:gd name="f162" fmla="*/ f130 1 f87"/>
              <a:gd name="f163" fmla="*/ f131 1 f87"/>
              <a:gd name="f164" fmla="*/ f132 1 f86"/>
              <a:gd name="f165" fmla="*/ f133 1 f87"/>
              <a:gd name="f166" fmla="*/ f134 1 f86"/>
              <a:gd name="f167" fmla="*/ f135 1 f87"/>
              <a:gd name="f168" fmla="*/ f136 1 f86"/>
              <a:gd name="f169" fmla="*/ f137 1 f87"/>
              <a:gd name="f170" fmla="*/ f138 1 f86"/>
              <a:gd name="f171" fmla="*/ f139 1 f87"/>
              <a:gd name="f172" fmla="*/ f140 1 f86"/>
              <a:gd name="f173" fmla="*/ f141 1 f87"/>
              <a:gd name="f174" fmla="*/ f142 1 f86"/>
              <a:gd name="f175" fmla="*/ f143 1 f87"/>
              <a:gd name="f176" fmla="*/ f144 1 f87"/>
              <a:gd name="f177" fmla="*/ f145 f77 1"/>
              <a:gd name="f178" fmla="*/ f146 f77 1"/>
              <a:gd name="f179" fmla="*/ f148 f78 1"/>
              <a:gd name="f180" fmla="*/ f147 f78 1"/>
              <a:gd name="f181" fmla="*/ f149 f77 1"/>
              <a:gd name="f182" fmla="*/ f150 f78 1"/>
              <a:gd name="f183" fmla="*/ f151 f77 1"/>
              <a:gd name="f184" fmla="*/ f152 f78 1"/>
              <a:gd name="f185" fmla="*/ f153 f77 1"/>
              <a:gd name="f186" fmla="*/ f154 f78 1"/>
              <a:gd name="f187" fmla="*/ f155 f77 1"/>
              <a:gd name="f188" fmla="*/ f156 f78 1"/>
              <a:gd name="f189" fmla="*/ f157 f77 1"/>
              <a:gd name="f190" fmla="*/ f158 f78 1"/>
              <a:gd name="f191" fmla="*/ f159 f77 1"/>
              <a:gd name="f192" fmla="*/ f160 f78 1"/>
              <a:gd name="f193" fmla="*/ f161 f77 1"/>
              <a:gd name="f194" fmla="*/ f162 f78 1"/>
              <a:gd name="f195" fmla="*/ f163 f78 1"/>
              <a:gd name="f196" fmla="*/ f164 f77 1"/>
              <a:gd name="f197" fmla="*/ f165 f78 1"/>
              <a:gd name="f198" fmla="*/ f166 f77 1"/>
              <a:gd name="f199" fmla="*/ f167 f78 1"/>
              <a:gd name="f200" fmla="*/ f168 f77 1"/>
              <a:gd name="f201" fmla="*/ f169 f78 1"/>
              <a:gd name="f202" fmla="*/ f170 f77 1"/>
              <a:gd name="f203" fmla="*/ f171 f78 1"/>
              <a:gd name="f204" fmla="*/ f172 f77 1"/>
              <a:gd name="f205" fmla="*/ f173 f78 1"/>
              <a:gd name="f206" fmla="*/ f174 f77 1"/>
              <a:gd name="f207" fmla="*/ f175 f78 1"/>
              <a:gd name="f208" fmla="*/ f176 f7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6">
                <a:pos x="f181" y="f182"/>
              </a:cxn>
              <a:cxn ang="f116">
                <a:pos x="f183" y="f184"/>
              </a:cxn>
              <a:cxn ang="f116">
                <a:pos x="f185" y="f186"/>
              </a:cxn>
              <a:cxn ang="f116">
                <a:pos x="f187" y="f188"/>
              </a:cxn>
              <a:cxn ang="f116">
                <a:pos x="f189" y="f190"/>
              </a:cxn>
              <a:cxn ang="f116">
                <a:pos x="f191" y="f192"/>
              </a:cxn>
              <a:cxn ang="f116">
                <a:pos x="f193" y="f194"/>
              </a:cxn>
              <a:cxn ang="f116">
                <a:pos x="f183" y="f195"/>
              </a:cxn>
              <a:cxn ang="f116">
                <a:pos x="f196" y="f197"/>
              </a:cxn>
              <a:cxn ang="f116">
                <a:pos x="f181" y="f182"/>
              </a:cxn>
              <a:cxn ang="f116">
                <a:pos x="f198" y="f199"/>
              </a:cxn>
              <a:cxn ang="f116">
                <a:pos x="f200" y="f201"/>
              </a:cxn>
              <a:cxn ang="f116">
                <a:pos x="f202" y="f203"/>
              </a:cxn>
              <a:cxn ang="f116">
                <a:pos x="f204" y="f205"/>
              </a:cxn>
              <a:cxn ang="f116">
                <a:pos x="f206" y="f207"/>
              </a:cxn>
              <a:cxn ang="f116">
                <a:pos x="f202" y="f208"/>
              </a:cxn>
              <a:cxn ang="f116">
                <a:pos x="f198" y="f199"/>
              </a:cxn>
            </a:cxnLst>
            <a:rect l="f177" t="f180" r="f178" b="f179"/>
            <a:pathLst>
              <a:path w="145" h="268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7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5" y="f15"/>
                  <a:pt x="f32" y="f33"/>
                  <a:pt x="f34" y="f35"/>
                </a:cubicBezTo>
                <a:cubicBezTo>
                  <a:pt x="f36" y="f37"/>
                  <a:pt x="f38" y="f39"/>
                  <a:pt x="f33" y="f40"/>
                </a:cubicBezTo>
                <a:cubicBezTo>
                  <a:pt x="f41" y="f5"/>
                  <a:pt x="f42" y="f43"/>
                  <a:pt x="f13" y="f44"/>
                </a:cubicBezTo>
                <a:cubicBezTo>
                  <a:pt x="f45" y="f46"/>
                  <a:pt x="f47" y="f48"/>
                  <a:pt x="f9" y="f49"/>
                </a:cubicBezTo>
                <a:cubicBezTo>
                  <a:pt x="f50" y="f51"/>
                  <a:pt x="f50" y="f52"/>
                  <a:pt x="f6" y="f8"/>
                </a:cubicBezTo>
                <a:close/>
                <a:moveTo>
                  <a:pt x="f53" y="f54"/>
                </a:moveTo>
                <a:cubicBezTo>
                  <a:pt x="f55" y="f56"/>
                  <a:pt x="f57" y="f41"/>
                  <a:pt x="f58" y="f59"/>
                </a:cubicBezTo>
                <a:cubicBezTo>
                  <a:pt x="f60" y="f61"/>
                  <a:pt x="f62" y="f8"/>
                  <a:pt x="f63" y="f64"/>
                </a:cubicBezTo>
                <a:cubicBezTo>
                  <a:pt x="f65" y="f54"/>
                  <a:pt x="f66" y="f67"/>
                  <a:pt x="f52" y="f68"/>
                </a:cubicBezTo>
                <a:cubicBezTo>
                  <a:pt x="f52" y="f69"/>
                  <a:pt x="f66" y="f70"/>
                  <a:pt x="f41" y="f71"/>
                </a:cubicBezTo>
                <a:cubicBezTo>
                  <a:pt x="f65" y="f46"/>
                  <a:pt x="f51" y="f71"/>
                  <a:pt x="f63" y="f72"/>
                </a:cubicBezTo>
                <a:cubicBezTo>
                  <a:pt x="f73" y="f74"/>
                  <a:pt x="f55" y="f75"/>
                  <a:pt x="f53" y="f54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8" name="Freeform 116">
            <a:extLst>
              <a:ext uri="{FF2B5EF4-FFF2-40B4-BE49-F238E27FC236}">
                <a16:creationId xmlns:a16="http://schemas.microsoft.com/office/drawing/2014/main" id="{D48712AA-5D23-5A80-8F07-385BFB123FC7}"/>
              </a:ext>
            </a:extLst>
          </p:cNvPr>
          <p:cNvSpPr/>
          <p:nvPr/>
        </p:nvSpPr>
        <p:spPr>
          <a:xfrm>
            <a:off x="8115300" y="3983034"/>
            <a:ext cx="171450" cy="32385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1"/>
              <a:gd name="f7" fmla="val 266"/>
              <a:gd name="f8" fmla="val 97"/>
              <a:gd name="f9" fmla="val 2"/>
              <a:gd name="f10" fmla="val 82"/>
              <a:gd name="f11" fmla="val 4"/>
              <a:gd name="f12" fmla="val 63"/>
              <a:gd name="f13" fmla="val 9"/>
              <a:gd name="f14" fmla="val 44"/>
              <a:gd name="f15" fmla="val 11"/>
              <a:gd name="f16" fmla="val 34"/>
              <a:gd name="f17" fmla="val 19"/>
              <a:gd name="f18" fmla="val 23"/>
              <a:gd name="f19" fmla="val 26"/>
              <a:gd name="f20" fmla="val 15"/>
              <a:gd name="f21" fmla="val 39"/>
              <a:gd name="f22" fmla="val 54"/>
              <a:gd name="f23" fmla="val 69"/>
              <a:gd name="f24" fmla="val 80"/>
              <a:gd name="f25" fmla="val 18"/>
              <a:gd name="f26" fmla="val 91"/>
              <a:gd name="f27" fmla="val 27"/>
              <a:gd name="f28" fmla="val 99"/>
              <a:gd name="f29" fmla="val 38"/>
              <a:gd name="f30" fmla="val 126"/>
              <a:gd name="f31" fmla="val 74"/>
              <a:gd name="f32" fmla="val 116"/>
              <a:gd name="f33" fmla="val 140"/>
              <a:gd name="f34" fmla="val 162"/>
              <a:gd name="f35" fmla="val 139"/>
              <a:gd name="f36" fmla="val 191"/>
              <a:gd name="f37" fmla="val 131"/>
              <a:gd name="f38" fmla="val 217"/>
              <a:gd name="f39" fmla="val 111"/>
              <a:gd name="f40" fmla="val 238"/>
              <a:gd name="f41" fmla="val 104"/>
              <a:gd name="f42" fmla="val 245"/>
              <a:gd name="f43" fmla="val 96"/>
              <a:gd name="f44" fmla="val 251"/>
              <a:gd name="f45" fmla="val 87"/>
              <a:gd name="f46" fmla="val 255"/>
              <a:gd name="f47" fmla="val 64"/>
              <a:gd name="f48" fmla="val 42"/>
              <a:gd name="f49" fmla="val 257"/>
              <a:gd name="f50" fmla="val 29"/>
              <a:gd name="f51" fmla="val 235"/>
              <a:gd name="f52" fmla="val 16"/>
              <a:gd name="f53" fmla="val 212"/>
              <a:gd name="f54" fmla="val 186"/>
              <a:gd name="f55" fmla="val 7"/>
              <a:gd name="f56" fmla="val 159"/>
              <a:gd name="f57" fmla="val 120"/>
              <a:gd name="f58" fmla="val 79"/>
              <a:gd name="f59" fmla="val 28"/>
              <a:gd name="f60" fmla="val 85"/>
              <a:gd name="f61" fmla="val 31"/>
              <a:gd name="f62" fmla="val 32"/>
              <a:gd name="f63" fmla="val 100"/>
              <a:gd name="f64" fmla="val 106"/>
              <a:gd name="f65" fmla="val 37"/>
              <a:gd name="f66" fmla="val 107"/>
              <a:gd name="f67" fmla="val 41"/>
              <a:gd name="f68" fmla="val 46"/>
              <a:gd name="f69" fmla="val 105"/>
              <a:gd name="f70" fmla="val 49"/>
              <a:gd name="f71" fmla="val 102"/>
              <a:gd name="f72" fmla="val 65"/>
              <a:gd name="f73" fmla="val 88"/>
              <a:gd name="f74" fmla="val 68"/>
              <a:gd name="f75" fmla="val 47"/>
              <a:gd name="f76" fmla="val 40"/>
              <a:gd name="f77" fmla="val 30"/>
              <a:gd name="f78" fmla="val 36"/>
              <a:gd name="f79" fmla="val 53"/>
              <a:gd name="f80" fmla="val 66"/>
              <a:gd name="f81" fmla="+- 0 0 -90"/>
              <a:gd name="f82" fmla="*/ f3 1 141"/>
              <a:gd name="f83" fmla="*/ f4 1 266"/>
              <a:gd name="f84" fmla="val f5"/>
              <a:gd name="f85" fmla="val f6"/>
              <a:gd name="f86" fmla="val f7"/>
              <a:gd name="f87" fmla="*/ f81 f0 1"/>
              <a:gd name="f88" fmla="+- f86 0 f84"/>
              <a:gd name="f89" fmla="+- f85 0 f84"/>
              <a:gd name="f90" fmla="*/ f87 1 f2"/>
              <a:gd name="f91" fmla="*/ f89 1 141"/>
              <a:gd name="f92" fmla="*/ f88 1 266"/>
              <a:gd name="f93" fmla="*/ 0 f89 1"/>
              <a:gd name="f94" fmla="*/ 97 f88 1"/>
              <a:gd name="f95" fmla="*/ 9 f89 1"/>
              <a:gd name="f96" fmla="*/ 44 f88 1"/>
              <a:gd name="f97" fmla="*/ 26 f89 1"/>
              <a:gd name="f98" fmla="*/ 15 f88 1"/>
              <a:gd name="f99" fmla="*/ 69 f89 1"/>
              <a:gd name="f100" fmla="*/ 11 f88 1"/>
              <a:gd name="f101" fmla="*/ 99 f89 1"/>
              <a:gd name="f102" fmla="*/ 38 f88 1"/>
              <a:gd name="f103" fmla="*/ 140 f89 1"/>
              <a:gd name="f104" fmla="*/ 162 f88 1"/>
              <a:gd name="f105" fmla="*/ 111 f89 1"/>
              <a:gd name="f106" fmla="*/ 238 f88 1"/>
              <a:gd name="f107" fmla="*/ 87 f89 1"/>
              <a:gd name="f108" fmla="*/ 255 f88 1"/>
              <a:gd name="f109" fmla="*/ 29 f89 1"/>
              <a:gd name="f110" fmla="*/ 235 f88 1"/>
              <a:gd name="f111" fmla="*/ 7 f89 1"/>
              <a:gd name="f112" fmla="*/ 159 f88 1"/>
              <a:gd name="f113" fmla="*/ 27 f89 1"/>
              <a:gd name="f114" fmla="*/ 79 f88 1"/>
              <a:gd name="f115" fmla="*/ 28 f89 1"/>
              <a:gd name="f116" fmla="*/ 31 f89 1"/>
              <a:gd name="f117" fmla="*/ 96 f88 1"/>
              <a:gd name="f118" fmla="*/ 37 f89 1"/>
              <a:gd name="f119" fmla="*/ 107 f88 1"/>
              <a:gd name="f120" fmla="*/ 49 f89 1"/>
              <a:gd name="f121" fmla="*/ 102 f88 1"/>
              <a:gd name="f122" fmla="*/ 54 f89 1"/>
              <a:gd name="f123" fmla="*/ 36 f89 1"/>
              <a:gd name="f124" fmla="*/ 41 f88 1"/>
              <a:gd name="f125" fmla="+- f90 0 f1"/>
              <a:gd name="f126" fmla="*/ f93 1 141"/>
              <a:gd name="f127" fmla="*/ f94 1 266"/>
              <a:gd name="f128" fmla="*/ f95 1 141"/>
              <a:gd name="f129" fmla="*/ f96 1 266"/>
              <a:gd name="f130" fmla="*/ f97 1 141"/>
              <a:gd name="f131" fmla="*/ f98 1 266"/>
              <a:gd name="f132" fmla="*/ f99 1 141"/>
              <a:gd name="f133" fmla="*/ f100 1 266"/>
              <a:gd name="f134" fmla="*/ f101 1 141"/>
              <a:gd name="f135" fmla="*/ f102 1 266"/>
              <a:gd name="f136" fmla="*/ f103 1 141"/>
              <a:gd name="f137" fmla="*/ f104 1 266"/>
              <a:gd name="f138" fmla="*/ f105 1 141"/>
              <a:gd name="f139" fmla="*/ f106 1 266"/>
              <a:gd name="f140" fmla="*/ f107 1 141"/>
              <a:gd name="f141" fmla="*/ f108 1 266"/>
              <a:gd name="f142" fmla="*/ f109 1 141"/>
              <a:gd name="f143" fmla="*/ f110 1 266"/>
              <a:gd name="f144" fmla="*/ f111 1 141"/>
              <a:gd name="f145" fmla="*/ f112 1 266"/>
              <a:gd name="f146" fmla="*/ f113 1 141"/>
              <a:gd name="f147" fmla="*/ f114 1 266"/>
              <a:gd name="f148" fmla="*/ f115 1 141"/>
              <a:gd name="f149" fmla="*/ f116 1 141"/>
              <a:gd name="f150" fmla="*/ f117 1 266"/>
              <a:gd name="f151" fmla="*/ f118 1 141"/>
              <a:gd name="f152" fmla="*/ f119 1 266"/>
              <a:gd name="f153" fmla="*/ f120 1 141"/>
              <a:gd name="f154" fmla="*/ f121 1 266"/>
              <a:gd name="f155" fmla="*/ f122 1 141"/>
              <a:gd name="f156" fmla="*/ f123 1 141"/>
              <a:gd name="f157" fmla="*/ f124 1 266"/>
              <a:gd name="f158" fmla="*/ 0 1 f91"/>
              <a:gd name="f159" fmla="*/ f85 1 f91"/>
              <a:gd name="f160" fmla="*/ 0 1 f92"/>
              <a:gd name="f161" fmla="*/ f86 1 f92"/>
              <a:gd name="f162" fmla="*/ f126 1 f91"/>
              <a:gd name="f163" fmla="*/ f127 1 f92"/>
              <a:gd name="f164" fmla="*/ f128 1 f91"/>
              <a:gd name="f165" fmla="*/ f129 1 f92"/>
              <a:gd name="f166" fmla="*/ f130 1 f91"/>
              <a:gd name="f167" fmla="*/ f131 1 f92"/>
              <a:gd name="f168" fmla="*/ f132 1 f91"/>
              <a:gd name="f169" fmla="*/ f133 1 f92"/>
              <a:gd name="f170" fmla="*/ f134 1 f91"/>
              <a:gd name="f171" fmla="*/ f135 1 f92"/>
              <a:gd name="f172" fmla="*/ f136 1 f91"/>
              <a:gd name="f173" fmla="*/ f137 1 f92"/>
              <a:gd name="f174" fmla="*/ f138 1 f91"/>
              <a:gd name="f175" fmla="*/ f139 1 f92"/>
              <a:gd name="f176" fmla="*/ f140 1 f91"/>
              <a:gd name="f177" fmla="*/ f141 1 f92"/>
              <a:gd name="f178" fmla="*/ f142 1 f91"/>
              <a:gd name="f179" fmla="*/ f143 1 f92"/>
              <a:gd name="f180" fmla="*/ f144 1 f91"/>
              <a:gd name="f181" fmla="*/ f145 1 f92"/>
              <a:gd name="f182" fmla="*/ f146 1 f91"/>
              <a:gd name="f183" fmla="*/ f147 1 f92"/>
              <a:gd name="f184" fmla="*/ f148 1 f91"/>
              <a:gd name="f185" fmla="*/ f149 1 f91"/>
              <a:gd name="f186" fmla="*/ f150 1 f92"/>
              <a:gd name="f187" fmla="*/ f151 1 f91"/>
              <a:gd name="f188" fmla="*/ f152 1 f92"/>
              <a:gd name="f189" fmla="*/ f153 1 f91"/>
              <a:gd name="f190" fmla="*/ f154 1 f92"/>
              <a:gd name="f191" fmla="*/ f155 1 f91"/>
              <a:gd name="f192" fmla="*/ f156 1 f91"/>
              <a:gd name="f193" fmla="*/ f157 1 f92"/>
              <a:gd name="f194" fmla="*/ f158 f82 1"/>
              <a:gd name="f195" fmla="*/ f159 f82 1"/>
              <a:gd name="f196" fmla="*/ f161 f83 1"/>
              <a:gd name="f197" fmla="*/ f160 f83 1"/>
              <a:gd name="f198" fmla="*/ f162 f82 1"/>
              <a:gd name="f199" fmla="*/ f163 f83 1"/>
              <a:gd name="f200" fmla="*/ f164 f82 1"/>
              <a:gd name="f201" fmla="*/ f165 f83 1"/>
              <a:gd name="f202" fmla="*/ f166 f82 1"/>
              <a:gd name="f203" fmla="*/ f167 f83 1"/>
              <a:gd name="f204" fmla="*/ f168 f82 1"/>
              <a:gd name="f205" fmla="*/ f169 f83 1"/>
              <a:gd name="f206" fmla="*/ f170 f82 1"/>
              <a:gd name="f207" fmla="*/ f171 f83 1"/>
              <a:gd name="f208" fmla="*/ f172 f82 1"/>
              <a:gd name="f209" fmla="*/ f173 f83 1"/>
              <a:gd name="f210" fmla="*/ f174 f82 1"/>
              <a:gd name="f211" fmla="*/ f175 f83 1"/>
              <a:gd name="f212" fmla="*/ f176 f82 1"/>
              <a:gd name="f213" fmla="*/ f177 f83 1"/>
              <a:gd name="f214" fmla="*/ f178 f82 1"/>
              <a:gd name="f215" fmla="*/ f179 f83 1"/>
              <a:gd name="f216" fmla="*/ f180 f82 1"/>
              <a:gd name="f217" fmla="*/ f181 f83 1"/>
              <a:gd name="f218" fmla="*/ f182 f82 1"/>
              <a:gd name="f219" fmla="*/ f183 f83 1"/>
              <a:gd name="f220" fmla="*/ f184 f82 1"/>
              <a:gd name="f221" fmla="*/ f185 f82 1"/>
              <a:gd name="f222" fmla="*/ f186 f83 1"/>
              <a:gd name="f223" fmla="*/ f187 f82 1"/>
              <a:gd name="f224" fmla="*/ f188 f83 1"/>
              <a:gd name="f225" fmla="*/ f189 f82 1"/>
              <a:gd name="f226" fmla="*/ f190 f83 1"/>
              <a:gd name="f227" fmla="*/ f191 f82 1"/>
              <a:gd name="f228" fmla="*/ f192 f82 1"/>
              <a:gd name="f229" fmla="*/ f193 f8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5">
                <a:pos x="f198" y="f199"/>
              </a:cxn>
              <a:cxn ang="f125">
                <a:pos x="f200" y="f201"/>
              </a:cxn>
              <a:cxn ang="f125">
                <a:pos x="f202" y="f203"/>
              </a:cxn>
              <a:cxn ang="f125">
                <a:pos x="f204" y="f205"/>
              </a:cxn>
              <a:cxn ang="f125">
                <a:pos x="f206" y="f207"/>
              </a:cxn>
              <a:cxn ang="f125">
                <a:pos x="f208" y="f209"/>
              </a:cxn>
              <a:cxn ang="f125">
                <a:pos x="f210" y="f211"/>
              </a:cxn>
              <a:cxn ang="f125">
                <a:pos x="f212" y="f213"/>
              </a:cxn>
              <a:cxn ang="f125">
                <a:pos x="f214" y="f215"/>
              </a:cxn>
              <a:cxn ang="f125">
                <a:pos x="f216" y="f217"/>
              </a:cxn>
              <a:cxn ang="f125">
                <a:pos x="f198" y="f199"/>
              </a:cxn>
              <a:cxn ang="f125">
                <a:pos x="f218" y="f219"/>
              </a:cxn>
              <a:cxn ang="f125">
                <a:pos x="f220" y="f219"/>
              </a:cxn>
              <a:cxn ang="f125">
                <a:pos x="f221" y="f222"/>
              </a:cxn>
              <a:cxn ang="f125">
                <a:pos x="f223" y="f224"/>
              </a:cxn>
              <a:cxn ang="f125">
                <a:pos x="f225" y="f226"/>
              </a:cxn>
              <a:cxn ang="f125">
                <a:pos x="f227" y="f207"/>
              </a:cxn>
              <a:cxn ang="f125">
                <a:pos x="f228" y="f229"/>
              </a:cxn>
              <a:cxn ang="f125">
                <a:pos x="f218" y="f219"/>
              </a:cxn>
            </a:cxnLst>
            <a:rect l="f194" t="f197" r="f195" b="f196"/>
            <a:pathLst>
              <a:path w="141" h="266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9"/>
                  <a:pt x="f22" y="f5"/>
                  <a:pt x="f23" y="f15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6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7"/>
                  <a:pt x="f48" y="f49"/>
                  <a:pt x="f50" y="f51"/>
                </a:cubicBezTo>
                <a:cubicBezTo>
                  <a:pt x="f52" y="f53"/>
                  <a:pt x="f15" y="f54"/>
                  <a:pt x="f55" y="f56"/>
                </a:cubicBezTo>
                <a:cubicBezTo>
                  <a:pt x="f11" y="f33"/>
                  <a:pt x="f9" y="f57"/>
                  <a:pt x="f5" y="f8"/>
                </a:cubicBezTo>
                <a:close/>
                <a:moveTo>
                  <a:pt x="f27" y="f58"/>
                </a:moveTo>
                <a:cubicBezTo>
                  <a:pt x="f59" y="f58"/>
                  <a:pt x="f59" y="f58"/>
                  <a:pt x="f59" y="f58"/>
                </a:cubicBezTo>
                <a:cubicBezTo>
                  <a:pt x="f50" y="f60"/>
                  <a:pt x="f50" y="f26"/>
                  <a:pt x="f61" y="f43"/>
                </a:cubicBezTo>
                <a:cubicBezTo>
                  <a:pt x="f62" y="f63"/>
                  <a:pt x="f16" y="f64"/>
                  <a:pt x="f65" y="f66"/>
                </a:cubicBezTo>
                <a:cubicBezTo>
                  <a:pt x="f67" y="f66"/>
                  <a:pt x="f68" y="f69"/>
                  <a:pt x="f70" y="f71"/>
                </a:cubicBezTo>
                <a:cubicBezTo>
                  <a:pt x="f72" y="f73"/>
                  <a:pt x="f74" y="f22"/>
                  <a:pt x="f22" y="f29"/>
                </a:cubicBezTo>
                <a:cubicBezTo>
                  <a:pt x="f75" y="f50"/>
                  <a:pt x="f76" y="f77"/>
                  <a:pt x="f78" y="f67"/>
                </a:cubicBezTo>
                <a:cubicBezTo>
                  <a:pt x="f62" y="f79"/>
                  <a:pt x="f77" y="f80"/>
                  <a:pt x="f27" y="f58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9" name="Freeform 117">
            <a:extLst>
              <a:ext uri="{FF2B5EF4-FFF2-40B4-BE49-F238E27FC236}">
                <a16:creationId xmlns:a16="http://schemas.microsoft.com/office/drawing/2014/main" id="{BBEBDC90-3036-734B-F235-247ED666F2C3}"/>
              </a:ext>
            </a:extLst>
          </p:cNvPr>
          <p:cNvSpPr/>
          <p:nvPr/>
        </p:nvSpPr>
        <p:spPr>
          <a:xfrm>
            <a:off x="7572374" y="4341808"/>
            <a:ext cx="638178" cy="468309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526"/>
              <a:gd name="f8" fmla="val 386"/>
              <a:gd name="f9" fmla="val 263"/>
              <a:gd name="f10" fmla="val 323"/>
              <a:gd name="f11" fmla="val 242"/>
              <a:gd name="f12" fmla="val 335"/>
              <a:gd name="f13" fmla="val 221"/>
              <a:gd name="f14" fmla="val 350"/>
              <a:gd name="f15" fmla="val 198"/>
              <a:gd name="f16" fmla="val 139"/>
              <a:gd name="f17" fmla="val 86"/>
              <a:gd name="f18" fmla="val 371"/>
              <a:gd name="f19" fmla="val 45"/>
              <a:gd name="f20" fmla="val 320"/>
              <a:gd name="f21" fmla="val 15"/>
              <a:gd name="f22" fmla="val 281"/>
              <a:gd name="f23" fmla="val 238"/>
              <a:gd name="f24" fmla="val 2"/>
              <a:gd name="f25" fmla="val 189"/>
              <a:gd name="f26" fmla="val 172"/>
              <a:gd name="f27" fmla="val 7"/>
              <a:gd name="f28" fmla="val 164"/>
              <a:gd name="f29" fmla="val 23"/>
              <a:gd name="f30" fmla="val 162"/>
              <a:gd name="f31" fmla="val 34"/>
              <a:gd name="f32" fmla="val 160"/>
              <a:gd name="f33" fmla="val 161"/>
              <a:gd name="f34" fmla="val 55"/>
              <a:gd name="f35" fmla="val 63"/>
              <a:gd name="f36" fmla="val 166"/>
              <a:gd name="f37" fmla="val 64"/>
              <a:gd name="f38" fmla="val 173"/>
              <a:gd name="f39" fmla="val 57"/>
              <a:gd name="f40" fmla="val 179"/>
              <a:gd name="f41" fmla="val 52"/>
              <a:gd name="f42" fmla="val 183"/>
              <a:gd name="f43" fmla="val 46"/>
              <a:gd name="f44" fmla="val 185"/>
              <a:gd name="f45" fmla="val 41"/>
              <a:gd name="f46" fmla="val 39"/>
              <a:gd name="f47" fmla="val 191"/>
              <a:gd name="f48" fmla="val 37"/>
              <a:gd name="f49" fmla="val 195"/>
              <a:gd name="f50" fmla="val 197"/>
              <a:gd name="f51" fmla="val 40"/>
              <a:gd name="f52" fmla="val 229"/>
              <a:gd name="f53" fmla="val 47"/>
              <a:gd name="f54" fmla="val 260"/>
              <a:gd name="f55" fmla="val 66"/>
              <a:gd name="f56" fmla="val 287"/>
              <a:gd name="f57" fmla="val 85"/>
              <a:gd name="f58" fmla="val 314"/>
              <a:gd name="f59" fmla="val 109"/>
              <a:gd name="f60" fmla="val 333"/>
              <a:gd name="f61" fmla="val 142"/>
              <a:gd name="f62" fmla="val 334"/>
              <a:gd name="f63" fmla="val 181"/>
              <a:gd name="f64" fmla="val 214"/>
              <a:gd name="f65" fmla="val 319"/>
              <a:gd name="f66" fmla="val 293"/>
              <a:gd name="f67" fmla="val 244"/>
              <a:gd name="f68" fmla="val 291"/>
              <a:gd name="f69" fmla="val 246"/>
              <a:gd name="f70" fmla="val 289"/>
              <a:gd name="f71" fmla="val 247"/>
              <a:gd name="f72" fmla="val 286"/>
              <a:gd name="f73" fmla="val 249"/>
              <a:gd name="f74" fmla="val 279"/>
              <a:gd name="f75" fmla="val 251"/>
              <a:gd name="f76" fmla="val 272"/>
              <a:gd name="f77" fmla="val 266"/>
              <a:gd name="f78" fmla="val 252"/>
              <a:gd name="f79" fmla="val 255"/>
              <a:gd name="f80" fmla="val 254"/>
              <a:gd name="f81" fmla="val 233"/>
              <a:gd name="f82" fmla="val 226"/>
              <a:gd name="f83" fmla="val 231"/>
              <a:gd name="f84" fmla="val 224"/>
              <a:gd name="f85" fmla="val 222"/>
              <a:gd name="f86" fmla="val 220"/>
              <a:gd name="f87" fmla="val 177"/>
              <a:gd name="f88" fmla="val 202"/>
              <a:gd name="f89" fmla="val 135"/>
              <a:gd name="f90" fmla="val 102"/>
              <a:gd name="f91" fmla="val 144"/>
              <a:gd name="f92" fmla="val 83"/>
              <a:gd name="f93" fmla="val 122"/>
              <a:gd name="f94" fmla="val 71"/>
              <a:gd name="f95" fmla="val 97"/>
              <a:gd name="f96" fmla="val 68"/>
              <a:gd name="f97" fmla="val 67"/>
              <a:gd name="f98" fmla="val 53"/>
              <a:gd name="f99" fmla="val 73"/>
              <a:gd name="f100" fmla="val 43"/>
              <a:gd name="f101" fmla="val 35"/>
              <a:gd name="f102" fmla="val 106"/>
              <a:gd name="f103" fmla="val 128"/>
              <a:gd name="f104" fmla="val 17"/>
              <a:gd name="f105" fmla="val 150"/>
              <a:gd name="f106" fmla="val 13"/>
              <a:gd name="f107" fmla="val 230"/>
              <a:gd name="f108" fmla="val 310"/>
              <a:gd name="f109" fmla="val 389"/>
              <a:gd name="f110" fmla="val 405"/>
              <a:gd name="f111" fmla="val 20"/>
              <a:gd name="f112" fmla="val 420"/>
              <a:gd name="f113" fmla="val 25"/>
              <a:gd name="f114" fmla="val 434"/>
              <a:gd name="f115" fmla="val 32"/>
              <a:gd name="f116" fmla="val 456"/>
              <a:gd name="f117" fmla="val 460"/>
              <a:gd name="f118" fmla="val 54"/>
              <a:gd name="f119" fmla="val 78"/>
              <a:gd name="f120" fmla="val 451"/>
              <a:gd name="f121" fmla="val 110"/>
              <a:gd name="f122" fmla="val 410"/>
              <a:gd name="f123" fmla="val 157"/>
              <a:gd name="f124" fmla="val 375"/>
              <a:gd name="f125" fmla="val 190"/>
              <a:gd name="f126" fmla="val 332"/>
              <a:gd name="f127" fmla="val 211"/>
              <a:gd name="f128" fmla="val 278"/>
              <a:gd name="f129" fmla="val 228"/>
              <a:gd name="f130" fmla="val 274"/>
              <a:gd name="f131" fmla="val 232"/>
              <a:gd name="f132" fmla="val 241"/>
              <a:gd name="f133" fmla="val 250"/>
              <a:gd name="f134" fmla="val 259"/>
              <a:gd name="f135" fmla="val 269"/>
              <a:gd name="f136" fmla="val 275"/>
              <a:gd name="f137" fmla="val 280"/>
              <a:gd name="f138" fmla="val 292"/>
              <a:gd name="f139" fmla="val 300"/>
              <a:gd name="f140" fmla="val 313"/>
              <a:gd name="f141" fmla="val 317"/>
              <a:gd name="f142" fmla="val 337"/>
              <a:gd name="f143" fmla="val 329"/>
              <a:gd name="f144" fmla="val 364"/>
              <a:gd name="f145" fmla="val 339"/>
              <a:gd name="f146" fmla="val 435"/>
              <a:gd name="f147" fmla="val 321"/>
              <a:gd name="f148" fmla="val 458"/>
              <a:gd name="f149" fmla="val 288"/>
              <a:gd name="f150" fmla="val 478"/>
              <a:gd name="f151" fmla="val 261"/>
              <a:gd name="f152" fmla="val 485"/>
              <a:gd name="f153" fmla="val 489"/>
              <a:gd name="f154" fmla="val 194"/>
              <a:gd name="f155" fmla="val 486"/>
              <a:gd name="f156" fmla="val 484"/>
              <a:gd name="f157" fmla="val 479"/>
              <a:gd name="f158" fmla="val 472"/>
              <a:gd name="f159" fmla="val 467"/>
              <a:gd name="f160" fmla="val 178"/>
              <a:gd name="f161" fmla="val 462"/>
              <a:gd name="f162" fmla="val 463"/>
              <a:gd name="f163" fmla="val 167"/>
              <a:gd name="f164" fmla="val 469"/>
              <a:gd name="f165" fmla="val 481"/>
              <a:gd name="f166" fmla="val 508"/>
              <a:gd name="f167" fmla="val 159"/>
              <a:gd name="f168" fmla="val 517"/>
              <a:gd name="f169" fmla="val 169"/>
              <a:gd name="f170" fmla="val 521"/>
              <a:gd name="f171" fmla="val 523"/>
              <a:gd name="f172" fmla="val 248"/>
              <a:gd name="f173" fmla="val 505"/>
              <a:gd name="f174" fmla="val 302"/>
              <a:gd name="f175" fmla="val 457"/>
              <a:gd name="f176" fmla="val 344"/>
              <a:gd name="f177" fmla="val 416"/>
              <a:gd name="f178" fmla="val 379"/>
              <a:gd name="f179" fmla="val 370"/>
              <a:gd name="f180" fmla="val 380"/>
              <a:gd name="f181" fmla="val 358"/>
              <a:gd name="f182" fmla="val 349"/>
              <a:gd name="f183" fmla="val 283"/>
              <a:gd name="f184" fmla="val 264"/>
              <a:gd name="f185" fmla="val 36"/>
              <a:gd name="f186" fmla="val 239"/>
              <a:gd name="f187" fmla="val 131"/>
              <a:gd name="f188" fmla="val 49"/>
              <a:gd name="f189" fmla="val 50"/>
              <a:gd name="f190" fmla="val 123"/>
              <a:gd name="f191" fmla="val 56"/>
              <a:gd name="f192" fmla="val 58"/>
              <a:gd name="f193" fmla="val 126"/>
              <a:gd name="f194" fmla="val 62"/>
              <a:gd name="f195" fmla="val 129"/>
              <a:gd name="f196" fmla="val 69"/>
              <a:gd name="f197" fmla="val 149"/>
              <a:gd name="f198" fmla="val 75"/>
              <a:gd name="f199" fmla="val 98"/>
              <a:gd name="f200" fmla="val 282"/>
              <a:gd name="f201" fmla="val 99"/>
              <a:gd name="f202" fmla="val 343"/>
              <a:gd name="f203" fmla="val 362"/>
              <a:gd name="f204" fmla="val 80"/>
              <a:gd name="f205" fmla="val 398"/>
              <a:gd name="f206" fmla="val 406"/>
              <a:gd name="f207" fmla="val 59"/>
              <a:gd name="f208" fmla="val 397"/>
              <a:gd name="f209" fmla="val 391"/>
              <a:gd name="f210" fmla="val 48"/>
              <a:gd name="f211" fmla="val 385"/>
              <a:gd name="f212" fmla="val 341"/>
              <a:gd name="f213" fmla="val 303"/>
              <a:gd name="f214" fmla="val 38"/>
              <a:gd name="f215" fmla="+- 0 0 -90"/>
              <a:gd name="f216" fmla="*/ f4 1 526"/>
              <a:gd name="f217" fmla="*/ f5 1 386"/>
              <a:gd name="f218" fmla="val f6"/>
              <a:gd name="f219" fmla="val f7"/>
              <a:gd name="f220" fmla="val f8"/>
              <a:gd name="f221" fmla="*/ f215 f0 1"/>
              <a:gd name="f222" fmla="+- f220 0 f218"/>
              <a:gd name="f223" fmla="+- f219 0 f218"/>
              <a:gd name="f224" fmla="*/ f221 1 f3"/>
              <a:gd name="f225" fmla="*/ f223 1 526"/>
              <a:gd name="f226" fmla="*/ f222 1 386"/>
              <a:gd name="f227" fmla="*/ 263 f223 1"/>
              <a:gd name="f228" fmla="*/ 323 f222 1"/>
              <a:gd name="f229" fmla="*/ 198 f223 1"/>
              <a:gd name="f230" fmla="*/ 360 f222 1"/>
              <a:gd name="f231" fmla="*/ 45 f223 1"/>
              <a:gd name="f232" fmla="*/ 320 f222 1"/>
              <a:gd name="f233" fmla="*/ 2 f223 1"/>
              <a:gd name="f234" fmla="*/ 189 f222 1"/>
              <a:gd name="f235" fmla="*/ 23 f223 1"/>
              <a:gd name="f236" fmla="*/ 162 f222 1"/>
              <a:gd name="f237" fmla="*/ 55 f223 1"/>
              <a:gd name="f238" fmla="*/ 164 f222 1"/>
              <a:gd name="f239" fmla="*/ 57 f223 1"/>
              <a:gd name="f240" fmla="*/ 179 f222 1"/>
              <a:gd name="f241" fmla="*/ 41 f223 1"/>
              <a:gd name="f242" fmla="*/ 37 f223 1"/>
              <a:gd name="f243" fmla="*/ 197 f222 1"/>
              <a:gd name="f244" fmla="*/ 66 f223 1"/>
              <a:gd name="f245" fmla="*/ 287 f222 1"/>
              <a:gd name="f246" fmla="*/ 142 f223 1"/>
              <a:gd name="f247" fmla="*/ 334 f222 1"/>
              <a:gd name="f248" fmla="*/ 242 f223 1"/>
              <a:gd name="f249" fmla="*/ 293 f222 1"/>
              <a:gd name="f250" fmla="*/ 247 f223 1"/>
              <a:gd name="f251" fmla="*/ 286 f222 1"/>
              <a:gd name="f252" fmla="*/ 251 f223 1"/>
              <a:gd name="f253" fmla="*/ 266 f222 1"/>
              <a:gd name="f254" fmla="*/ 249 f223 1"/>
              <a:gd name="f255" fmla="*/ 233 f222 1"/>
              <a:gd name="f256" fmla="*/ 222 f223 1"/>
              <a:gd name="f257" fmla="*/ 220 f222 1"/>
              <a:gd name="f258" fmla="*/ 102 f223 1"/>
              <a:gd name="f259" fmla="*/ 144 f222 1"/>
              <a:gd name="f260" fmla="*/ 68 f223 1"/>
              <a:gd name="f261" fmla="*/ 68 f222 1"/>
              <a:gd name="f262" fmla="*/ 86 f223 1"/>
              <a:gd name="f263" fmla="*/ 35 f222 1"/>
              <a:gd name="f264" fmla="*/ 150 f223 1"/>
              <a:gd name="f265" fmla="*/ 13 f222 1"/>
              <a:gd name="f266" fmla="*/ 389 f223 1"/>
              <a:gd name="f267" fmla="*/ 17 f222 1"/>
              <a:gd name="f268" fmla="*/ 434 f223 1"/>
              <a:gd name="f269" fmla="*/ 32 f222 1"/>
              <a:gd name="f270" fmla="*/ 456 f223 1"/>
              <a:gd name="f271" fmla="*/ 78 f222 1"/>
              <a:gd name="f272" fmla="*/ 410 f223 1"/>
              <a:gd name="f273" fmla="*/ 157 f222 1"/>
              <a:gd name="f274" fmla="*/ 286 f223 1"/>
              <a:gd name="f275" fmla="*/ 226 f222 1"/>
              <a:gd name="f276" fmla="*/ 274 f223 1"/>
              <a:gd name="f277" fmla="*/ 241 f222 1"/>
              <a:gd name="f278" fmla="*/ 269 f222 1"/>
              <a:gd name="f279" fmla="*/ 291 f223 1"/>
              <a:gd name="f280" fmla="*/ 300 f222 1"/>
              <a:gd name="f281" fmla="*/ 364 f223 1"/>
              <a:gd name="f282" fmla="*/ 333 f222 1"/>
              <a:gd name="f283" fmla="*/ 458 f223 1"/>
              <a:gd name="f284" fmla="*/ 288 f222 1"/>
              <a:gd name="f285" fmla="*/ 489 f223 1"/>
              <a:gd name="f286" fmla="*/ 484 f223 1"/>
              <a:gd name="f287" fmla="*/ 467 f223 1"/>
              <a:gd name="f288" fmla="*/ 178 f222 1"/>
              <a:gd name="f289" fmla="*/ 469 f223 1"/>
              <a:gd name="f290" fmla="*/ 517 f223 1"/>
              <a:gd name="f291" fmla="*/ 169 f222 1"/>
              <a:gd name="f292" fmla="*/ 523 f223 1"/>
              <a:gd name="f293" fmla="*/ 185 f222 1"/>
              <a:gd name="f294" fmla="*/ 457 f223 1"/>
              <a:gd name="f295" fmla="*/ 344 f222 1"/>
              <a:gd name="f296" fmla="*/ 323 f223 1"/>
              <a:gd name="f297" fmla="*/ 358 f222 1"/>
              <a:gd name="f298" fmla="*/ 264 f223 1"/>
              <a:gd name="f299" fmla="*/ 34 f222 1"/>
              <a:gd name="f300" fmla="*/ 36 f222 1"/>
              <a:gd name="f301" fmla="*/ 189 f223 1"/>
              <a:gd name="f302" fmla="*/ 39 f222 1"/>
              <a:gd name="f303" fmla="*/ 131 f223 1"/>
              <a:gd name="f304" fmla="*/ 49 f222 1"/>
              <a:gd name="f305" fmla="*/ 123 f223 1"/>
              <a:gd name="f306" fmla="*/ 56 f222 1"/>
              <a:gd name="f307" fmla="*/ 129 f223 1"/>
              <a:gd name="f308" fmla="*/ 64 f222 1"/>
              <a:gd name="f309" fmla="*/ 159 f223 1"/>
              <a:gd name="f310" fmla="*/ 343 f223 1"/>
              <a:gd name="f311" fmla="*/ 85 f222 1"/>
              <a:gd name="f312" fmla="*/ 398 f223 1"/>
              <a:gd name="f313" fmla="*/ 63 f222 1"/>
              <a:gd name="f314" fmla="*/ 397 f223 1"/>
              <a:gd name="f315" fmla="*/ 50 f222 1"/>
              <a:gd name="f316" fmla="*/ 379 f223 1"/>
              <a:gd name="f317" fmla="*/ 45 f222 1"/>
              <a:gd name="f318" fmla="+- f224 0 f1"/>
              <a:gd name="f319" fmla="*/ f227 1 526"/>
              <a:gd name="f320" fmla="*/ f228 1 386"/>
              <a:gd name="f321" fmla="*/ f229 1 526"/>
              <a:gd name="f322" fmla="*/ f230 1 386"/>
              <a:gd name="f323" fmla="*/ f231 1 526"/>
              <a:gd name="f324" fmla="*/ f232 1 386"/>
              <a:gd name="f325" fmla="*/ f233 1 526"/>
              <a:gd name="f326" fmla="*/ f234 1 386"/>
              <a:gd name="f327" fmla="*/ f235 1 526"/>
              <a:gd name="f328" fmla="*/ f236 1 386"/>
              <a:gd name="f329" fmla="*/ f237 1 526"/>
              <a:gd name="f330" fmla="*/ f238 1 386"/>
              <a:gd name="f331" fmla="*/ f239 1 526"/>
              <a:gd name="f332" fmla="*/ f240 1 386"/>
              <a:gd name="f333" fmla="*/ f241 1 526"/>
              <a:gd name="f334" fmla="*/ f242 1 526"/>
              <a:gd name="f335" fmla="*/ f243 1 386"/>
              <a:gd name="f336" fmla="*/ f244 1 526"/>
              <a:gd name="f337" fmla="*/ f245 1 386"/>
              <a:gd name="f338" fmla="*/ f246 1 526"/>
              <a:gd name="f339" fmla="*/ f247 1 386"/>
              <a:gd name="f340" fmla="*/ f248 1 526"/>
              <a:gd name="f341" fmla="*/ f249 1 386"/>
              <a:gd name="f342" fmla="*/ f250 1 526"/>
              <a:gd name="f343" fmla="*/ f251 1 386"/>
              <a:gd name="f344" fmla="*/ f252 1 526"/>
              <a:gd name="f345" fmla="*/ f253 1 386"/>
              <a:gd name="f346" fmla="*/ f254 1 526"/>
              <a:gd name="f347" fmla="*/ f255 1 386"/>
              <a:gd name="f348" fmla="*/ f256 1 526"/>
              <a:gd name="f349" fmla="*/ f257 1 386"/>
              <a:gd name="f350" fmla="*/ f258 1 526"/>
              <a:gd name="f351" fmla="*/ f259 1 386"/>
              <a:gd name="f352" fmla="*/ f260 1 526"/>
              <a:gd name="f353" fmla="*/ f261 1 386"/>
              <a:gd name="f354" fmla="*/ f262 1 526"/>
              <a:gd name="f355" fmla="*/ f263 1 386"/>
              <a:gd name="f356" fmla="*/ f264 1 526"/>
              <a:gd name="f357" fmla="*/ f265 1 386"/>
              <a:gd name="f358" fmla="*/ f266 1 526"/>
              <a:gd name="f359" fmla="*/ f267 1 386"/>
              <a:gd name="f360" fmla="*/ f268 1 526"/>
              <a:gd name="f361" fmla="*/ f269 1 386"/>
              <a:gd name="f362" fmla="*/ f270 1 526"/>
              <a:gd name="f363" fmla="*/ f271 1 386"/>
              <a:gd name="f364" fmla="*/ f272 1 526"/>
              <a:gd name="f365" fmla="*/ f273 1 386"/>
              <a:gd name="f366" fmla="*/ f274 1 526"/>
              <a:gd name="f367" fmla="*/ f275 1 386"/>
              <a:gd name="f368" fmla="*/ f276 1 526"/>
              <a:gd name="f369" fmla="*/ f277 1 386"/>
              <a:gd name="f370" fmla="*/ f278 1 386"/>
              <a:gd name="f371" fmla="*/ f279 1 526"/>
              <a:gd name="f372" fmla="*/ f280 1 386"/>
              <a:gd name="f373" fmla="*/ f281 1 526"/>
              <a:gd name="f374" fmla="*/ f282 1 386"/>
              <a:gd name="f375" fmla="*/ f283 1 526"/>
              <a:gd name="f376" fmla="*/ f284 1 386"/>
              <a:gd name="f377" fmla="*/ f285 1 526"/>
              <a:gd name="f378" fmla="*/ f286 1 526"/>
              <a:gd name="f379" fmla="*/ f287 1 526"/>
              <a:gd name="f380" fmla="*/ f288 1 386"/>
              <a:gd name="f381" fmla="*/ f289 1 526"/>
              <a:gd name="f382" fmla="*/ f290 1 526"/>
              <a:gd name="f383" fmla="*/ f291 1 386"/>
              <a:gd name="f384" fmla="*/ f292 1 526"/>
              <a:gd name="f385" fmla="*/ f293 1 386"/>
              <a:gd name="f386" fmla="*/ f294 1 526"/>
              <a:gd name="f387" fmla="*/ f295 1 386"/>
              <a:gd name="f388" fmla="*/ f296 1 526"/>
              <a:gd name="f389" fmla="*/ f297 1 386"/>
              <a:gd name="f390" fmla="*/ f298 1 526"/>
              <a:gd name="f391" fmla="*/ f299 1 386"/>
              <a:gd name="f392" fmla="*/ f300 1 386"/>
              <a:gd name="f393" fmla="*/ f301 1 526"/>
              <a:gd name="f394" fmla="*/ f302 1 386"/>
              <a:gd name="f395" fmla="*/ f303 1 526"/>
              <a:gd name="f396" fmla="*/ f304 1 386"/>
              <a:gd name="f397" fmla="*/ f305 1 526"/>
              <a:gd name="f398" fmla="*/ f306 1 386"/>
              <a:gd name="f399" fmla="*/ f307 1 526"/>
              <a:gd name="f400" fmla="*/ f308 1 386"/>
              <a:gd name="f401" fmla="*/ f309 1 526"/>
              <a:gd name="f402" fmla="*/ f310 1 526"/>
              <a:gd name="f403" fmla="*/ f311 1 386"/>
              <a:gd name="f404" fmla="*/ f312 1 526"/>
              <a:gd name="f405" fmla="*/ f313 1 386"/>
              <a:gd name="f406" fmla="*/ f314 1 526"/>
              <a:gd name="f407" fmla="*/ f315 1 386"/>
              <a:gd name="f408" fmla="*/ f316 1 526"/>
              <a:gd name="f409" fmla="*/ f317 1 386"/>
              <a:gd name="f410" fmla="*/ 0 1 f225"/>
              <a:gd name="f411" fmla="*/ f219 1 f225"/>
              <a:gd name="f412" fmla="*/ 0 1 f226"/>
              <a:gd name="f413" fmla="*/ f220 1 f226"/>
              <a:gd name="f414" fmla="*/ f319 1 f225"/>
              <a:gd name="f415" fmla="*/ f320 1 f226"/>
              <a:gd name="f416" fmla="*/ f321 1 f225"/>
              <a:gd name="f417" fmla="*/ f322 1 f226"/>
              <a:gd name="f418" fmla="*/ f323 1 f225"/>
              <a:gd name="f419" fmla="*/ f324 1 f226"/>
              <a:gd name="f420" fmla="*/ f325 1 f225"/>
              <a:gd name="f421" fmla="*/ f326 1 f226"/>
              <a:gd name="f422" fmla="*/ f327 1 f225"/>
              <a:gd name="f423" fmla="*/ f328 1 f226"/>
              <a:gd name="f424" fmla="*/ f329 1 f225"/>
              <a:gd name="f425" fmla="*/ f330 1 f226"/>
              <a:gd name="f426" fmla="*/ f331 1 f225"/>
              <a:gd name="f427" fmla="*/ f332 1 f226"/>
              <a:gd name="f428" fmla="*/ f333 1 f225"/>
              <a:gd name="f429" fmla="*/ f334 1 f225"/>
              <a:gd name="f430" fmla="*/ f335 1 f226"/>
              <a:gd name="f431" fmla="*/ f336 1 f225"/>
              <a:gd name="f432" fmla="*/ f337 1 f226"/>
              <a:gd name="f433" fmla="*/ f338 1 f225"/>
              <a:gd name="f434" fmla="*/ f339 1 f226"/>
              <a:gd name="f435" fmla="*/ f340 1 f225"/>
              <a:gd name="f436" fmla="*/ f341 1 f226"/>
              <a:gd name="f437" fmla="*/ f342 1 f225"/>
              <a:gd name="f438" fmla="*/ f343 1 f226"/>
              <a:gd name="f439" fmla="*/ f344 1 f225"/>
              <a:gd name="f440" fmla="*/ f345 1 f226"/>
              <a:gd name="f441" fmla="*/ f346 1 f225"/>
              <a:gd name="f442" fmla="*/ f347 1 f226"/>
              <a:gd name="f443" fmla="*/ f348 1 f225"/>
              <a:gd name="f444" fmla="*/ f349 1 f226"/>
              <a:gd name="f445" fmla="*/ f350 1 f225"/>
              <a:gd name="f446" fmla="*/ f351 1 f226"/>
              <a:gd name="f447" fmla="*/ f352 1 f225"/>
              <a:gd name="f448" fmla="*/ f353 1 f226"/>
              <a:gd name="f449" fmla="*/ f354 1 f225"/>
              <a:gd name="f450" fmla="*/ f355 1 f226"/>
              <a:gd name="f451" fmla="*/ f356 1 f225"/>
              <a:gd name="f452" fmla="*/ f357 1 f226"/>
              <a:gd name="f453" fmla="*/ f358 1 f225"/>
              <a:gd name="f454" fmla="*/ f359 1 f226"/>
              <a:gd name="f455" fmla="*/ f360 1 f225"/>
              <a:gd name="f456" fmla="*/ f361 1 f226"/>
              <a:gd name="f457" fmla="*/ f362 1 f225"/>
              <a:gd name="f458" fmla="*/ f363 1 f226"/>
              <a:gd name="f459" fmla="*/ f364 1 f225"/>
              <a:gd name="f460" fmla="*/ f365 1 f226"/>
              <a:gd name="f461" fmla="*/ f366 1 f225"/>
              <a:gd name="f462" fmla="*/ f367 1 f226"/>
              <a:gd name="f463" fmla="*/ f368 1 f225"/>
              <a:gd name="f464" fmla="*/ f369 1 f226"/>
              <a:gd name="f465" fmla="*/ f370 1 f226"/>
              <a:gd name="f466" fmla="*/ f371 1 f225"/>
              <a:gd name="f467" fmla="*/ f372 1 f226"/>
              <a:gd name="f468" fmla="*/ f373 1 f225"/>
              <a:gd name="f469" fmla="*/ f374 1 f226"/>
              <a:gd name="f470" fmla="*/ f375 1 f225"/>
              <a:gd name="f471" fmla="*/ f376 1 f226"/>
              <a:gd name="f472" fmla="*/ f377 1 f225"/>
              <a:gd name="f473" fmla="*/ f378 1 f225"/>
              <a:gd name="f474" fmla="*/ f379 1 f225"/>
              <a:gd name="f475" fmla="*/ f380 1 f226"/>
              <a:gd name="f476" fmla="*/ f381 1 f225"/>
              <a:gd name="f477" fmla="*/ f382 1 f225"/>
              <a:gd name="f478" fmla="*/ f383 1 f226"/>
              <a:gd name="f479" fmla="*/ f384 1 f225"/>
              <a:gd name="f480" fmla="*/ f385 1 f226"/>
              <a:gd name="f481" fmla="*/ f386 1 f225"/>
              <a:gd name="f482" fmla="*/ f387 1 f226"/>
              <a:gd name="f483" fmla="*/ f388 1 f225"/>
              <a:gd name="f484" fmla="*/ f389 1 f226"/>
              <a:gd name="f485" fmla="*/ f390 1 f225"/>
              <a:gd name="f486" fmla="*/ f391 1 f226"/>
              <a:gd name="f487" fmla="*/ f392 1 f226"/>
              <a:gd name="f488" fmla="*/ f393 1 f225"/>
              <a:gd name="f489" fmla="*/ f394 1 f226"/>
              <a:gd name="f490" fmla="*/ f395 1 f225"/>
              <a:gd name="f491" fmla="*/ f396 1 f226"/>
              <a:gd name="f492" fmla="*/ f397 1 f225"/>
              <a:gd name="f493" fmla="*/ f398 1 f226"/>
              <a:gd name="f494" fmla="*/ f399 1 f225"/>
              <a:gd name="f495" fmla="*/ f400 1 f226"/>
              <a:gd name="f496" fmla="*/ f401 1 f225"/>
              <a:gd name="f497" fmla="*/ f402 1 f225"/>
              <a:gd name="f498" fmla="*/ f403 1 f226"/>
              <a:gd name="f499" fmla="*/ f404 1 f225"/>
              <a:gd name="f500" fmla="*/ f405 1 f226"/>
              <a:gd name="f501" fmla="*/ f406 1 f225"/>
              <a:gd name="f502" fmla="*/ f407 1 f226"/>
              <a:gd name="f503" fmla="*/ f408 1 f225"/>
              <a:gd name="f504" fmla="*/ f409 1 f226"/>
              <a:gd name="f505" fmla="*/ f410 f216 1"/>
              <a:gd name="f506" fmla="*/ f411 f216 1"/>
              <a:gd name="f507" fmla="*/ f413 f217 1"/>
              <a:gd name="f508" fmla="*/ f412 f217 1"/>
              <a:gd name="f509" fmla="*/ f414 f216 1"/>
              <a:gd name="f510" fmla="*/ f415 f217 1"/>
              <a:gd name="f511" fmla="*/ f416 f216 1"/>
              <a:gd name="f512" fmla="*/ f417 f217 1"/>
              <a:gd name="f513" fmla="*/ f418 f216 1"/>
              <a:gd name="f514" fmla="*/ f419 f217 1"/>
              <a:gd name="f515" fmla="*/ f420 f216 1"/>
              <a:gd name="f516" fmla="*/ f421 f217 1"/>
              <a:gd name="f517" fmla="*/ f422 f216 1"/>
              <a:gd name="f518" fmla="*/ f423 f217 1"/>
              <a:gd name="f519" fmla="*/ f424 f216 1"/>
              <a:gd name="f520" fmla="*/ f425 f217 1"/>
              <a:gd name="f521" fmla="*/ f426 f216 1"/>
              <a:gd name="f522" fmla="*/ f427 f217 1"/>
              <a:gd name="f523" fmla="*/ f428 f216 1"/>
              <a:gd name="f524" fmla="*/ f429 f216 1"/>
              <a:gd name="f525" fmla="*/ f430 f217 1"/>
              <a:gd name="f526" fmla="*/ f431 f216 1"/>
              <a:gd name="f527" fmla="*/ f432 f217 1"/>
              <a:gd name="f528" fmla="*/ f433 f216 1"/>
              <a:gd name="f529" fmla="*/ f434 f217 1"/>
              <a:gd name="f530" fmla="*/ f435 f216 1"/>
              <a:gd name="f531" fmla="*/ f436 f217 1"/>
              <a:gd name="f532" fmla="*/ f437 f216 1"/>
              <a:gd name="f533" fmla="*/ f438 f217 1"/>
              <a:gd name="f534" fmla="*/ f439 f216 1"/>
              <a:gd name="f535" fmla="*/ f440 f217 1"/>
              <a:gd name="f536" fmla="*/ f441 f216 1"/>
              <a:gd name="f537" fmla="*/ f442 f217 1"/>
              <a:gd name="f538" fmla="*/ f443 f216 1"/>
              <a:gd name="f539" fmla="*/ f444 f217 1"/>
              <a:gd name="f540" fmla="*/ f445 f216 1"/>
              <a:gd name="f541" fmla="*/ f446 f217 1"/>
              <a:gd name="f542" fmla="*/ f447 f216 1"/>
              <a:gd name="f543" fmla="*/ f448 f217 1"/>
              <a:gd name="f544" fmla="*/ f449 f216 1"/>
              <a:gd name="f545" fmla="*/ f450 f217 1"/>
              <a:gd name="f546" fmla="*/ f451 f216 1"/>
              <a:gd name="f547" fmla="*/ f452 f217 1"/>
              <a:gd name="f548" fmla="*/ f453 f216 1"/>
              <a:gd name="f549" fmla="*/ f454 f217 1"/>
              <a:gd name="f550" fmla="*/ f455 f216 1"/>
              <a:gd name="f551" fmla="*/ f456 f217 1"/>
              <a:gd name="f552" fmla="*/ f457 f216 1"/>
              <a:gd name="f553" fmla="*/ f458 f217 1"/>
              <a:gd name="f554" fmla="*/ f459 f216 1"/>
              <a:gd name="f555" fmla="*/ f460 f217 1"/>
              <a:gd name="f556" fmla="*/ f461 f216 1"/>
              <a:gd name="f557" fmla="*/ f462 f217 1"/>
              <a:gd name="f558" fmla="*/ f463 f216 1"/>
              <a:gd name="f559" fmla="*/ f464 f217 1"/>
              <a:gd name="f560" fmla="*/ f465 f217 1"/>
              <a:gd name="f561" fmla="*/ f466 f216 1"/>
              <a:gd name="f562" fmla="*/ f467 f217 1"/>
              <a:gd name="f563" fmla="*/ f468 f216 1"/>
              <a:gd name="f564" fmla="*/ f469 f217 1"/>
              <a:gd name="f565" fmla="*/ f470 f216 1"/>
              <a:gd name="f566" fmla="*/ f471 f217 1"/>
              <a:gd name="f567" fmla="*/ f472 f216 1"/>
              <a:gd name="f568" fmla="*/ f473 f216 1"/>
              <a:gd name="f569" fmla="*/ f474 f216 1"/>
              <a:gd name="f570" fmla="*/ f475 f217 1"/>
              <a:gd name="f571" fmla="*/ f476 f216 1"/>
              <a:gd name="f572" fmla="*/ f477 f216 1"/>
              <a:gd name="f573" fmla="*/ f478 f217 1"/>
              <a:gd name="f574" fmla="*/ f479 f216 1"/>
              <a:gd name="f575" fmla="*/ f480 f217 1"/>
              <a:gd name="f576" fmla="*/ f481 f216 1"/>
              <a:gd name="f577" fmla="*/ f482 f217 1"/>
              <a:gd name="f578" fmla="*/ f483 f216 1"/>
              <a:gd name="f579" fmla="*/ f484 f217 1"/>
              <a:gd name="f580" fmla="*/ f485 f216 1"/>
              <a:gd name="f581" fmla="*/ f486 f217 1"/>
              <a:gd name="f582" fmla="*/ f487 f217 1"/>
              <a:gd name="f583" fmla="*/ f488 f216 1"/>
              <a:gd name="f584" fmla="*/ f489 f217 1"/>
              <a:gd name="f585" fmla="*/ f490 f216 1"/>
              <a:gd name="f586" fmla="*/ f491 f217 1"/>
              <a:gd name="f587" fmla="*/ f492 f216 1"/>
              <a:gd name="f588" fmla="*/ f493 f217 1"/>
              <a:gd name="f589" fmla="*/ f494 f216 1"/>
              <a:gd name="f590" fmla="*/ f495 f217 1"/>
              <a:gd name="f591" fmla="*/ f496 f216 1"/>
              <a:gd name="f592" fmla="*/ f497 f216 1"/>
              <a:gd name="f593" fmla="*/ f498 f217 1"/>
              <a:gd name="f594" fmla="*/ f499 f216 1"/>
              <a:gd name="f595" fmla="*/ f500 f217 1"/>
              <a:gd name="f596" fmla="*/ f501 f216 1"/>
              <a:gd name="f597" fmla="*/ f502 f217 1"/>
              <a:gd name="f598" fmla="*/ f503 f216 1"/>
              <a:gd name="f599" fmla="*/ f504 f2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18">
                <a:pos x="f509" y="f510"/>
              </a:cxn>
              <a:cxn ang="f318">
                <a:pos x="f511" y="f512"/>
              </a:cxn>
              <a:cxn ang="f318">
                <a:pos x="f513" y="f514"/>
              </a:cxn>
              <a:cxn ang="f318">
                <a:pos x="f515" y="f516"/>
              </a:cxn>
              <a:cxn ang="f318">
                <a:pos x="f517" y="f518"/>
              </a:cxn>
              <a:cxn ang="f318">
                <a:pos x="f519" y="f520"/>
              </a:cxn>
              <a:cxn ang="f318">
                <a:pos x="f521" y="f522"/>
              </a:cxn>
              <a:cxn ang="f318">
                <a:pos x="f523" y="f516"/>
              </a:cxn>
              <a:cxn ang="f318">
                <a:pos x="f524" y="f525"/>
              </a:cxn>
              <a:cxn ang="f318">
                <a:pos x="f526" y="f527"/>
              </a:cxn>
              <a:cxn ang="f318">
                <a:pos x="f528" y="f529"/>
              </a:cxn>
              <a:cxn ang="f318">
                <a:pos x="f530" y="f531"/>
              </a:cxn>
              <a:cxn ang="f318">
                <a:pos x="f532" y="f533"/>
              </a:cxn>
              <a:cxn ang="f318">
                <a:pos x="f534" y="f535"/>
              </a:cxn>
              <a:cxn ang="f318">
                <a:pos x="f536" y="f537"/>
              </a:cxn>
              <a:cxn ang="f318">
                <a:pos x="f538" y="f539"/>
              </a:cxn>
              <a:cxn ang="f318">
                <a:pos x="f540" y="f541"/>
              </a:cxn>
              <a:cxn ang="f318">
                <a:pos x="f542" y="f543"/>
              </a:cxn>
              <a:cxn ang="f318">
                <a:pos x="f544" y="f545"/>
              </a:cxn>
              <a:cxn ang="f318">
                <a:pos x="f546" y="f547"/>
              </a:cxn>
              <a:cxn ang="f318">
                <a:pos x="f548" y="f549"/>
              </a:cxn>
              <a:cxn ang="f318">
                <a:pos x="f550" y="f551"/>
              </a:cxn>
              <a:cxn ang="f318">
                <a:pos x="f552" y="f553"/>
              </a:cxn>
              <a:cxn ang="f318">
                <a:pos x="f554" y="f555"/>
              </a:cxn>
              <a:cxn ang="f318">
                <a:pos x="f556" y="f557"/>
              </a:cxn>
              <a:cxn ang="f318">
                <a:pos x="f558" y="f559"/>
              </a:cxn>
              <a:cxn ang="f318">
                <a:pos x="f558" y="f560"/>
              </a:cxn>
              <a:cxn ang="f318">
                <a:pos x="f561" y="f562"/>
              </a:cxn>
              <a:cxn ang="f318">
                <a:pos x="f563" y="f564"/>
              </a:cxn>
              <a:cxn ang="f318">
                <a:pos x="f565" y="f566"/>
              </a:cxn>
              <a:cxn ang="f318">
                <a:pos x="f567" y="f525"/>
              </a:cxn>
              <a:cxn ang="f318">
                <a:pos x="f568" y="f516"/>
              </a:cxn>
              <a:cxn ang="f318">
                <a:pos x="f569" y="f570"/>
              </a:cxn>
              <a:cxn ang="f318">
                <a:pos x="f571" y="f520"/>
              </a:cxn>
              <a:cxn ang="f318">
                <a:pos x="f572" y="f573"/>
              </a:cxn>
              <a:cxn ang="f318">
                <a:pos x="f574" y="f575"/>
              </a:cxn>
              <a:cxn ang="f318">
                <a:pos x="f576" y="f577"/>
              </a:cxn>
              <a:cxn ang="f318">
                <a:pos x="f578" y="f579"/>
              </a:cxn>
              <a:cxn ang="f318">
                <a:pos x="f509" y="f510"/>
              </a:cxn>
              <a:cxn ang="f318">
                <a:pos x="f580" y="f581"/>
              </a:cxn>
              <a:cxn ang="f318">
                <a:pos x="f580" y="f582"/>
              </a:cxn>
              <a:cxn ang="f318">
                <a:pos x="f583" y="f584"/>
              </a:cxn>
              <a:cxn ang="f318">
                <a:pos x="f585" y="f586"/>
              </a:cxn>
              <a:cxn ang="f318">
                <a:pos x="f587" y="f588"/>
              </a:cxn>
              <a:cxn ang="f318">
                <a:pos x="f589" y="f590"/>
              </a:cxn>
              <a:cxn ang="f318">
                <a:pos x="f591" y="f553"/>
              </a:cxn>
              <a:cxn ang="f318">
                <a:pos x="f592" y="f593"/>
              </a:cxn>
              <a:cxn ang="f318">
                <a:pos x="f594" y="f595"/>
              </a:cxn>
              <a:cxn ang="f318">
                <a:pos x="f596" y="f597"/>
              </a:cxn>
              <a:cxn ang="f318">
                <a:pos x="f598" y="f599"/>
              </a:cxn>
              <a:cxn ang="f318">
                <a:pos x="f580" y="f581"/>
              </a:cxn>
            </a:cxnLst>
            <a:rect l="f505" t="f508" r="f506" b="f507"/>
            <a:pathLst>
              <a:path w="526" h="386">
                <a:moveTo>
                  <a:pt x="f9" y="f10"/>
                </a:moveTo>
                <a:cubicBezTo>
                  <a:pt x="f11" y="f12"/>
                  <a:pt x="f13" y="f14"/>
                  <a:pt x="f15" y="f2"/>
                </a:cubicBezTo>
                <a:cubicBezTo>
                  <a:pt x="f16" y="f8"/>
                  <a:pt x="f17" y="f18"/>
                  <a:pt x="f19" y="f20"/>
                </a:cubicBezTo>
                <a:cubicBezTo>
                  <a:pt x="f21" y="f22"/>
                  <a:pt x="f6" y="f23"/>
                  <a:pt x="f24" y="f25"/>
                </a:cubicBezTo>
                <a:cubicBezTo>
                  <a:pt x="f24" y="f26"/>
                  <a:pt x="f27" y="f28"/>
                  <a:pt x="f29" y="f30"/>
                </a:cubicBezTo>
                <a:cubicBezTo>
                  <a:pt x="f31" y="f32"/>
                  <a:pt x="f19" y="f33"/>
                  <a:pt x="f34" y="f28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25"/>
                </a:cubicBezTo>
                <a:cubicBezTo>
                  <a:pt x="f46" y="f47"/>
                  <a:pt x="f48" y="f49"/>
                  <a:pt x="f48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12"/>
                  <a:pt x="f64" y="f65"/>
                  <a:pt x="f11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5" y="f77"/>
                </a:cubicBezTo>
                <a:cubicBezTo>
                  <a:pt x="f78" y="f79"/>
                  <a:pt x="f80" y="f11"/>
                  <a:pt x="f73" y="f81"/>
                </a:cubicBezTo>
                <a:cubicBezTo>
                  <a:pt x="f67" y="f82"/>
                  <a:pt x="f83" y="f84"/>
                  <a:pt x="f85" y="f86"/>
                </a:cubicBezTo>
                <a:cubicBezTo>
                  <a:pt x="f87" y="f88"/>
                  <a:pt x="f89" y="f3"/>
                  <a:pt x="f90" y="f91"/>
                </a:cubicBezTo>
                <a:cubicBezTo>
                  <a:pt x="f92" y="f93"/>
                  <a:pt x="f94" y="f95"/>
                  <a:pt x="f96" y="f96"/>
                </a:cubicBezTo>
                <a:cubicBezTo>
                  <a:pt x="f97" y="f98"/>
                  <a:pt x="f99" y="f100"/>
                  <a:pt x="f17" y="f101"/>
                </a:cubicBezTo>
                <a:cubicBezTo>
                  <a:pt x="f102" y="f29"/>
                  <a:pt x="f103" y="f104"/>
                  <a:pt x="f105" y="f106"/>
                </a:cubicBezTo>
                <a:cubicBezTo>
                  <a:pt x="f107" y="f6"/>
                  <a:pt x="f108" y="f6"/>
                  <a:pt x="f109" y="f104"/>
                </a:cubicBezTo>
                <a:cubicBezTo>
                  <a:pt x="f110" y="f111"/>
                  <a:pt x="f112" y="f113"/>
                  <a:pt x="f114" y="f115"/>
                </a:cubicBezTo>
                <a:cubicBezTo>
                  <a:pt x="f116" y="f100"/>
                  <a:pt x="f117" y="f118"/>
                  <a:pt x="f116" y="f119"/>
                </a:cubicBezTo>
                <a:cubicBezTo>
                  <a:pt x="f120" y="f121"/>
                  <a:pt x="f114" y="f89"/>
                  <a:pt x="f122" y="f123"/>
                </a:cubicBezTo>
                <a:cubicBezTo>
                  <a:pt x="f124" y="f125"/>
                  <a:pt x="f126" y="f127"/>
                  <a:pt x="f72" y="f82"/>
                </a:cubicBezTo>
                <a:cubicBezTo>
                  <a:pt x="f128" y="f129"/>
                  <a:pt x="f130" y="f131"/>
                  <a:pt x="f130" y="f132"/>
                </a:cubicBezTo>
                <a:cubicBezTo>
                  <a:pt x="f130" y="f133"/>
                  <a:pt x="f130" y="f134"/>
                  <a:pt x="f130" y="f135"/>
                </a:cubicBezTo>
                <a:cubicBezTo>
                  <a:pt x="f136" y="f22"/>
                  <a:pt x="f137" y="f138"/>
                  <a:pt x="f68" y="f139"/>
                </a:cubicBezTo>
                <a:cubicBezTo>
                  <a:pt x="f140" y="f141"/>
                  <a:pt x="f142" y="f143"/>
                  <a:pt x="f144" y="f60"/>
                </a:cubicBezTo>
                <a:cubicBezTo>
                  <a:pt x="f110" y="f145"/>
                  <a:pt x="f146" y="f147"/>
                  <a:pt x="f148" y="f149"/>
                </a:cubicBezTo>
                <a:cubicBezTo>
                  <a:pt x="f150" y="f151"/>
                  <a:pt x="f152" y="f52"/>
                  <a:pt x="f153" y="f50"/>
                </a:cubicBezTo>
                <a:cubicBezTo>
                  <a:pt x="f153" y="f154"/>
                  <a:pt x="f155" y="f47"/>
                  <a:pt x="f156" y="f25"/>
                </a:cubicBezTo>
                <a:cubicBezTo>
                  <a:pt x="f157" y="f44"/>
                  <a:pt x="f158" y="f42"/>
                  <a:pt x="f159" y="f160"/>
                </a:cubicBezTo>
                <a:cubicBezTo>
                  <a:pt x="f161" y="f38"/>
                  <a:pt x="f162" y="f163"/>
                  <a:pt x="f164" y="f28"/>
                </a:cubicBezTo>
                <a:cubicBezTo>
                  <a:pt x="f165" y="f123"/>
                  <a:pt x="f166" y="f167"/>
                  <a:pt x="f168" y="f169"/>
                </a:cubicBezTo>
                <a:cubicBezTo>
                  <a:pt x="f170" y="f38"/>
                  <a:pt x="f171" y="f3"/>
                  <a:pt x="f171" y="f44"/>
                </a:cubicBezTo>
                <a:cubicBezTo>
                  <a:pt x="f7" y="f172"/>
                  <a:pt x="f173" y="f174"/>
                  <a:pt x="f175" y="f176"/>
                </a:cubicBezTo>
                <a:cubicBezTo>
                  <a:pt x="f177" y="f178"/>
                  <a:pt x="f179" y="f180"/>
                  <a:pt x="f10" y="f181"/>
                </a:cubicBezTo>
                <a:cubicBezTo>
                  <a:pt x="f174" y="f182"/>
                  <a:pt x="f183" y="f12"/>
                  <a:pt x="f9" y="f10"/>
                </a:cubicBezTo>
                <a:close/>
                <a:moveTo>
                  <a:pt x="f184" y="f31"/>
                </a:moveTo>
                <a:cubicBezTo>
                  <a:pt x="f184" y="f101"/>
                  <a:pt x="f184" y="f101"/>
                  <a:pt x="f184" y="f185"/>
                </a:cubicBezTo>
                <a:cubicBezTo>
                  <a:pt x="f186" y="f48"/>
                  <a:pt x="f64" y="f48"/>
                  <a:pt x="f25" y="f46"/>
                </a:cubicBezTo>
                <a:cubicBezTo>
                  <a:pt x="f169" y="f45"/>
                  <a:pt x="f105" y="f19"/>
                  <a:pt x="f187" y="f188"/>
                </a:cubicBezTo>
                <a:cubicBezTo>
                  <a:pt x="f103" y="f189"/>
                  <a:pt x="f190" y="f98"/>
                  <a:pt x="f190" y="f191"/>
                </a:cubicBezTo>
                <a:cubicBezTo>
                  <a:pt x="f93" y="f192"/>
                  <a:pt x="f193" y="f194"/>
                  <a:pt x="f195" y="f37"/>
                </a:cubicBezTo>
                <a:cubicBezTo>
                  <a:pt x="f16" y="f196"/>
                  <a:pt x="f197" y="f198"/>
                  <a:pt x="f167" y="f119"/>
                </a:cubicBezTo>
                <a:cubicBezTo>
                  <a:pt x="f86" y="f199"/>
                  <a:pt x="f200" y="f201"/>
                  <a:pt x="f202" y="f57"/>
                </a:cubicBezTo>
                <a:cubicBezTo>
                  <a:pt x="f203" y="f204"/>
                  <a:pt x="f180" y="f94"/>
                  <a:pt x="f205" y="f35"/>
                </a:cubicBezTo>
                <a:cubicBezTo>
                  <a:pt x="f206" y="f207"/>
                  <a:pt x="f110" y="f118"/>
                  <a:pt x="f208" y="f189"/>
                </a:cubicBezTo>
                <a:cubicBezTo>
                  <a:pt x="f209" y="f210"/>
                  <a:pt x="f211" y="f19"/>
                  <a:pt x="f178" y="f19"/>
                </a:cubicBezTo>
                <a:cubicBezTo>
                  <a:pt x="f212" y="f45"/>
                  <a:pt x="f213" y="f214"/>
                  <a:pt x="f184" y="f31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68;p70">
            <a:extLst>
              <a:ext uri="{FF2B5EF4-FFF2-40B4-BE49-F238E27FC236}">
                <a16:creationId xmlns:a16="http://schemas.microsoft.com/office/drawing/2014/main" id="{C8265647-6D6F-0E23-9FAD-1485D8B91847}"/>
              </a:ext>
            </a:extLst>
          </p:cNvPr>
          <p:cNvSpPr txBox="1"/>
          <p:nvPr/>
        </p:nvSpPr>
        <p:spPr>
          <a:xfrm>
            <a:off x="417889" y="368878"/>
            <a:ext cx="3607701" cy="5726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3300" b="0" i="0" u="none" strike="noStrike" kern="1200" cap="none" spc="0" baseline="0">
                <a:solidFill>
                  <a:srgbClr val="FF907A"/>
                </a:solidFill>
                <a:uFillTx/>
                <a:latin typeface="Chewy"/>
                <a:ea typeface="Arial"/>
                <a:cs typeface="Arial"/>
              </a:rPr>
              <a:t>RESOURCES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FD7369DA-06C3-7B2F-4E51-D03EC4F24C22}"/>
              </a:ext>
            </a:extLst>
          </p:cNvPr>
          <p:cNvSpPr/>
          <p:nvPr/>
        </p:nvSpPr>
        <p:spPr>
          <a:xfrm>
            <a:off x="303215" y="973141"/>
            <a:ext cx="2892420" cy="395922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66"/>
              <a:gd name="f7" fmla="val 1049"/>
              <a:gd name="f8" fmla="val 611"/>
              <a:gd name="f9" fmla="val 864"/>
              <a:gd name="f10" fmla="val 622"/>
              <a:gd name="f11" fmla="val 874"/>
              <a:gd name="f12" fmla="val 631"/>
              <a:gd name="f13" fmla="val 882"/>
              <a:gd name="f14" fmla="val 640"/>
              <a:gd name="f15" fmla="val 891"/>
              <a:gd name="f16" fmla="val 677"/>
              <a:gd name="f17" fmla="val 928"/>
              <a:gd name="f18" fmla="val 673"/>
              <a:gd name="f19" fmla="val 979"/>
              <a:gd name="f20" fmla="val 1011"/>
              <a:gd name="f21" fmla="val 581"/>
              <a:gd name="f22" fmla="val 507"/>
              <a:gd name="f23" fmla="val 1035"/>
              <a:gd name="f24" fmla="val 470"/>
              <a:gd name="f25" fmla="val 456"/>
              <a:gd name="f26" fmla="val 959"/>
              <a:gd name="f27" fmla="val 447"/>
              <a:gd name="f28" fmla="val 936"/>
              <a:gd name="f29" fmla="val 438"/>
              <a:gd name="f30" fmla="val 913"/>
              <a:gd name="f31" fmla="val 433"/>
              <a:gd name="f32" fmla="val 903"/>
              <a:gd name="f33" fmla="val 429"/>
              <a:gd name="f34" fmla="val 897"/>
              <a:gd name="f35" fmla="val 416"/>
              <a:gd name="f36" fmla="val 899"/>
              <a:gd name="f37" fmla="val 398"/>
              <a:gd name="f38" fmla="val 900"/>
              <a:gd name="f39" fmla="val 380"/>
              <a:gd name="f40" fmla="val 362"/>
              <a:gd name="f41" fmla="val 351"/>
              <a:gd name="f42" fmla="val 898"/>
              <a:gd name="f43" fmla="val 346"/>
              <a:gd name="f44" fmla="val 342"/>
              <a:gd name="f45" fmla="val 332"/>
              <a:gd name="f46" fmla="val 937"/>
              <a:gd name="f47" fmla="val 322"/>
              <a:gd name="f48" fmla="val 961"/>
              <a:gd name="f49" fmla="val 308"/>
              <a:gd name="f50" fmla="val 982"/>
              <a:gd name="f51" fmla="val 276"/>
              <a:gd name="f52" fmla="val 1028"/>
              <a:gd name="f53" fmla="val 218"/>
              <a:gd name="f54" fmla="val 1044"/>
              <a:gd name="f55" fmla="val 170"/>
              <a:gd name="f56" fmla="val 1024"/>
              <a:gd name="f57" fmla="val 137"/>
              <a:gd name="f58" fmla="val 1010"/>
              <a:gd name="f59" fmla="val 119"/>
              <a:gd name="f60" fmla="val 984"/>
              <a:gd name="f61" fmla="val 113"/>
              <a:gd name="f62" fmla="val 949"/>
              <a:gd name="f63" fmla="val 110"/>
              <a:gd name="f64" fmla="val 929"/>
              <a:gd name="f65" fmla="val 132"/>
              <a:gd name="f66" fmla="val 144"/>
              <a:gd name="f67" fmla="val 887"/>
              <a:gd name="f68" fmla="val 156"/>
              <a:gd name="f69" fmla="val 875"/>
              <a:gd name="f70" fmla="val 168"/>
              <a:gd name="f71" fmla="val 863"/>
              <a:gd name="f72" fmla="val 163"/>
              <a:gd name="f73" fmla="val 855"/>
              <a:gd name="f74" fmla="val 159"/>
              <a:gd name="f75" fmla="val 847"/>
              <a:gd name="f76" fmla="val 154"/>
              <a:gd name="f77" fmla="val 839"/>
              <a:gd name="f78" fmla="val 131"/>
              <a:gd name="f79" fmla="val 804"/>
              <a:gd name="f80" fmla="val 121"/>
              <a:gd name="f81" fmla="val 767"/>
              <a:gd name="f82" fmla="val 135"/>
              <a:gd name="f83" fmla="val 725"/>
              <a:gd name="f84" fmla="val 138"/>
              <a:gd name="f85" fmla="val 714"/>
              <a:gd name="f86" fmla="val 701"/>
              <a:gd name="f87" fmla="val 687"/>
              <a:gd name="f88" fmla="val 116"/>
              <a:gd name="f89" fmla="val 100"/>
              <a:gd name="f90" fmla="val 689"/>
              <a:gd name="f91" fmla="val 84"/>
              <a:gd name="f92" fmla="val 30"/>
              <a:gd name="f93" fmla="val 680"/>
              <a:gd name="f94" fmla="val 633"/>
              <a:gd name="f95" fmla="val 15"/>
              <a:gd name="f96" fmla="val 580"/>
              <a:gd name="f97" fmla="val 29"/>
              <a:gd name="f98" fmla="val 531"/>
              <a:gd name="f99" fmla="val 60"/>
              <a:gd name="f100" fmla="val 494"/>
              <a:gd name="f101" fmla="val 101"/>
              <a:gd name="f102" fmla="val 464"/>
              <a:gd name="f103" fmla="val 140"/>
              <a:gd name="f104" fmla="val 435"/>
              <a:gd name="f105" fmla="val 184"/>
              <a:gd name="f106" fmla="val 415"/>
              <a:gd name="f107" fmla="val 233"/>
              <a:gd name="f108" fmla="val 402"/>
              <a:gd name="f109" fmla="val 201"/>
              <a:gd name="f110" fmla="val 370"/>
              <a:gd name="f111" fmla="val 176"/>
              <a:gd name="f112" fmla="val 335"/>
              <a:gd name="f113" fmla="val 292"/>
              <a:gd name="f114" fmla="val 262"/>
              <a:gd name="f115" fmla="val 164"/>
              <a:gd name="f116" fmla="val 231"/>
              <a:gd name="f117" fmla="val 162"/>
              <a:gd name="f118" fmla="val 161"/>
              <a:gd name="f119" fmla="val 194"/>
              <a:gd name="f120" fmla="val 186"/>
              <a:gd name="f121" fmla="val 155"/>
              <a:gd name="f122" fmla="val 181"/>
              <a:gd name="f123" fmla="val 117"/>
              <a:gd name="f124" fmla="val 143"/>
              <a:gd name="f125" fmla="val 90"/>
              <a:gd name="f126" fmla="val 49"/>
              <a:gd name="f127" fmla="val 174"/>
              <a:gd name="f128" fmla="val 9"/>
              <a:gd name="f129" fmla="val 228"/>
              <a:gd name="f130" fmla="val 273"/>
              <a:gd name="f131" fmla="val 25"/>
              <a:gd name="f132" fmla="val 280"/>
              <a:gd name="f133" fmla="val 28"/>
              <a:gd name="f134" fmla="val 291"/>
              <a:gd name="f135" fmla="val 298"/>
              <a:gd name="f136" fmla="val 27"/>
              <a:gd name="f137" fmla="val 356"/>
              <a:gd name="f138" fmla="val 5"/>
              <a:gd name="f139" fmla="val 413"/>
              <a:gd name="f140" fmla="val 471"/>
              <a:gd name="f141" fmla="val 478"/>
              <a:gd name="f142" fmla="val 488"/>
              <a:gd name="f143" fmla="val 495"/>
              <a:gd name="f144" fmla="val 540"/>
              <a:gd name="f145" fmla="val 594"/>
              <a:gd name="f146" fmla="val 624"/>
              <a:gd name="f147" fmla="val 48"/>
              <a:gd name="f148" fmla="val 656"/>
              <a:gd name="f149" fmla="val 89"/>
              <a:gd name="f150" fmla="val 652"/>
              <a:gd name="f151" fmla="val 613"/>
              <a:gd name="f152" fmla="val 609"/>
              <a:gd name="f153" fmla="val 185"/>
              <a:gd name="f154" fmla="val 605"/>
              <a:gd name="f155" fmla="val 191"/>
              <a:gd name="f156" fmla="val 606"/>
              <a:gd name="f157" fmla="val 196"/>
              <a:gd name="f158" fmla="val 618"/>
              <a:gd name="f159" fmla="val 275"/>
              <a:gd name="f160" fmla="val 343"/>
              <a:gd name="f161" fmla="val 536"/>
              <a:gd name="f162" fmla="val 401"/>
              <a:gd name="f163" fmla="val 555"/>
              <a:gd name="f164" fmla="val 407"/>
              <a:gd name="f165" fmla="val 572"/>
              <a:gd name="f166" fmla="val 412"/>
              <a:gd name="f167" fmla="val 589"/>
              <a:gd name="f168" fmla="val 420"/>
              <a:gd name="f169" fmla="val 709"/>
              <a:gd name="f170" fmla="val 483"/>
              <a:gd name="f171" fmla="val 741"/>
              <a:gd name="f172" fmla="val 548"/>
              <a:gd name="f173" fmla="val 748"/>
              <a:gd name="f174" fmla="val 561"/>
              <a:gd name="f175" fmla="val 753"/>
              <a:gd name="f176" fmla="val 575"/>
              <a:gd name="f177" fmla="val 756"/>
              <a:gd name="f178" fmla="val 649"/>
              <a:gd name="f179" fmla="val 721"/>
              <a:gd name="f180" fmla="val 695"/>
              <a:gd name="f181" fmla="val 658"/>
              <a:gd name="f182" fmla="val 651"/>
              <a:gd name="f183" fmla="val 688"/>
              <a:gd name="f184" fmla="val 645"/>
              <a:gd name="f185" fmla="val 635"/>
              <a:gd name="f186" fmla="val 686"/>
              <a:gd name="f187" fmla="val 636"/>
              <a:gd name="f188" fmla="val 704"/>
              <a:gd name="f189" fmla="val 638"/>
              <a:gd name="f190" fmla="val 710"/>
              <a:gd name="f191" fmla="val 662"/>
              <a:gd name="f192" fmla="val 757"/>
              <a:gd name="f193" fmla="val 800"/>
              <a:gd name="f194" fmla="val 842"/>
              <a:gd name="f195" fmla="val 620"/>
              <a:gd name="f196" fmla="val 848"/>
              <a:gd name="f197" fmla="val 616"/>
              <a:gd name="f198" fmla="val 382"/>
              <a:gd name="f199" fmla="val 833"/>
              <a:gd name="f200" fmla="val 383"/>
              <a:gd name="f201" fmla="val 832"/>
              <a:gd name="f202" fmla="val 830"/>
              <a:gd name="f203" fmla="val 384"/>
              <a:gd name="f204" fmla="val 829"/>
              <a:gd name="f205" fmla="val 827"/>
              <a:gd name="f206" fmla="val 419"/>
              <a:gd name="f207" fmla="val 826"/>
              <a:gd name="f208" fmla="val 437"/>
              <a:gd name="f209" fmla="val 823"/>
              <a:gd name="f210" fmla="val 535"/>
              <a:gd name="f211" fmla="val 808"/>
              <a:gd name="f212" fmla="val 585"/>
              <a:gd name="f213" fmla="val 734"/>
              <a:gd name="f214" fmla="val 560"/>
              <a:gd name="f215" fmla="val 539"/>
              <a:gd name="f216" fmla="val 567"/>
              <a:gd name="f217" fmla="val 504"/>
              <a:gd name="f218" fmla="val 391"/>
              <a:gd name="f219" fmla="val 503"/>
              <a:gd name="f220" fmla="val 302"/>
              <a:gd name="f221" fmla="val 501"/>
              <a:gd name="f222" fmla="val 217"/>
              <a:gd name="f223" fmla="val 573"/>
              <a:gd name="f224" fmla="val 204"/>
              <a:gd name="f225" fmla="val 731"/>
              <a:gd name="f226" fmla="val 222"/>
              <a:gd name="f227" fmla="val 784"/>
              <a:gd name="f228" fmla="val 287"/>
              <a:gd name="f229" fmla="val 809"/>
              <a:gd name="f230" fmla="val 317"/>
              <a:gd name="f231" fmla="val 821"/>
              <a:gd name="f232" fmla="val 350"/>
              <a:gd name="f233" fmla="val 825"/>
              <a:gd name="f234" fmla="val 385"/>
              <a:gd name="f235" fmla="val 396"/>
              <a:gd name="f236" fmla="val 425"/>
              <a:gd name="f237" fmla="val 397"/>
              <a:gd name="f238" fmla="val 463"/>
              <a:gd name="f239" fmla="val 387"/>
              <a:gd name="f240" fmla="val 534"/>
              <a:gd name="f241" fmla="val 330"/>
              <a:gd name="f242" fmla="val 284"/>
              <a:gd name="f243" fmla="val 498"/>
              <a:gd name="f244" fmla="val 250"/>
              <a:gd name="f245" fmla="val 444"/>
              <a:gd name="f246" fmla="val 199"/>
              <a:gd name="f247" fmla="val 327"/>
              <a:gd name="f248" fmla="val 198"/>
              <a:gd name="f249" fmla="val 271"/>
              <a:gd name="f250" fmla="val 249"/>
              <a:gd name="f251" fmla="val 234"/>
              <a:gd name="f252" fmla="val 307"/>
              <a:gd name="f253" fmla="val 388"/>
              <a:gd name="f254" fmla="val 344"/>
              <a:gd name="f255" fmla="val 461"/>
              <a:gd name="f256" fmla="val 449"/>
              <a:gd name="f257" fmla="val 499"/>
              <a:gd name="f258" fmla="val 497"/>
              <a:gd name="f259" fmla="val 410"/>
              <a:gd name="f260" fmla="val 405"/>
              <a:gd name="f261" fmla="val 475"/>
              <a:gd name="f262" fmla="val 459"/>
              <a:gd name="f263" fmla="val 417"/>
              <a:gd name="f264" fmla="val 424"/>
              <a:gd name="f265" fmla="val 430"/>
              <a:gd name="f266" fmla="val 431"/>
              <a:gd name="f267" fmla="val 440"/>
              <a:gd name="f268" fmla="val 480"/>
              <a:gd name="f269" fmla="val 445"/>
              <a:gd name="f270" fmla="val 496"/>
              <a:gd name="f271" fmla="val 474"/>
              <a:gd name="f272" fmla="val 509"/>
              <a:gd name="f273" fmla="val 514"/>
              <a:gd name="f274" fmla="val 508"/>
              <a:gd name="f275" fmla="val 493"/>
              <a:gd name="f276" fmla="val 482"/>
              <a:gd name="f277" fmla="val 472"/>
              <a:gd name="f278" fmla="val 270"/>
              <a:gd name="f279" fmla="val 469"/>
              <a:gd name="f280" fmla="val 479"/>
              <a:gd name="f281" fmla="val 489"/>
              <a:gd name="f282" fmla="val 491"/>
              <a:gd name="f283" fmla="val 492"/>
              <a:gd name="f284" fmla="val 272"/>
              <a:gd name="f285" fmla="val 515"/>
              <a:gd name="f286" fmla="val 295"/>
              <a:gd name="f287" fmla="val 310"/>
              <a:gd name="f288" fmla="val 502"/>
              <a:gd name="f289" fmla="val 324"/>
              <a:gd name="f290" fmla="val 338"/>
              <a:gd name="f291" fmla="val 353"/>
              <a:gd name="f292" fmla="val 354"/>
              <a:gd name="f293" fmla="val 339"/>
              <a:gd name="f294" fmla="val 325"/>
              <a:gd name="f295" fmla="val 296"/>
              <a:gd name="f296" fmla="val 411"/>
              <a:gd name="f297" fmla="val 281"/>
              <a:gd name="f298" fmla="val 428"/>
              <a:gd name="f299" fmla="val 178"/>
              <a:gd name="f300" fmla="val 202"/>
              <a:gd name="f301" fmla="val 107"/>
              <a:gd name="f302" fmla="val 225"/>
              <a:gd name="f303" fmla="val 79"/>
              <a:gd name="f304" fmla="val 247"/>
              <a:gd name="f305" fmla="val 52"/>
              <a:gd name="f306" fmla="val 44"/>
              <a:gd name="f307" fmla="val 50"/>
              <a:gd name="f308" fmla="val 69"/>
              <a:gd name="f309" fmla="val 88"/>
              <a:gd name="f310" fmla="val 166"/>
              <a:gd name="f311" fmla="val 522"/>
              <a:gd name="f312" fmla="val 545"/>
              <a:gd name="f313" fmla="val 80"/>
              <a:gd name="f314" fmla="val 568"/>
              <a:gd name="f315" fmla="val 108"/>
              <a:gd name="f316" fmla="val 591"/>
              <a:gd name="f317" fmla="val 603"/>
              <a:gd name="f318" fmla="val 111"/>
              <a:gd name="f319" fmla="val 600"/>
              <a:gd name="f320" fmla="val 86"/>
              <a:gd name="f321" fmla="val 583"/>
              <a:gd name="f322" fmla="val 67"/>
              <a:gd name="f323" fmla="val 566"/>
              <a:gd name="f324" fmla="val 542"/>
              <a:gd name="f325" fmla="val 386"/>
              <a:gd name="f326" fmla="val 484"/>
              <a:gd name="f327" fmla="val 486"/>
              <a:gd name="f328" fmla="val 359"/>
              <a:gd name="f329" fmla="val 357"/>
              <a:gd name="f330" fmla="val 312"/>
              <a:gd name="f331" fmla="val 169"/>
              <a:gd name="f332" fmla="val 305"/>
              <a:gd name="f333" fmla="val 179"/>
              <a:gd name="f334" fmla="val 297"/>
              <a:gd name="f335" fmla="val 190"/>
              <a:gd name="f336" fmla="val 207"/>
              <a:gd name="f337" fmla="val 197"/>
              <a:gd name="f338" fmla="val 326"/>
              <a:gd name="f339" fmla="val 319"/>
              <a:gd name="f340" fmla="val 458"/>
              <a:gd name="f341" fmla="val 451"/>
              <a:gd name="f342" fmla="val 442"/>
              <a:gd name="f343" fmla="val 443"/>
              <a:gd name="f344" fmla="val 195"/>
              <a:gd name="f345" fmla="val 455"/>
              <a:gd name="f346" fmla="val 473"/>
              <a:gd name="f347" fmla="val 465"/>
              <a:gd name="f348" fmla="+- 0 0 -90"/>
              <a:gd name="f349" fmla="*/ f3 1 766"/>
              <a:gd name="f350" fmla="*/ f4 1 1049"/>
              <a:gd name="f351" fmla="val f5"/>
              <a:gd name="f352" fmla="val f6"/>
              <a:gd name="f353" fmla="val f7"/>
              <a:gd name="f354" fmla="*/ f348 f0 1"/>
              <a:gd name="f355" fmla="+- f353 0 f351"/>
              <a:gd name="f356" fmla="+- f352 0 f351"/>
              <a:gd name="f357" fmla="*/ f354 1 f2"/>
              <a:gd name="f358" fmla="*/ f356 1 766"/>
              <a:gd name="f359" fmla="*/ f355 1 1049"/>
              <a:gd name="f360" fmla="*/ 640 f356 1"/>
              <a:gd name="f361" fmla="*/ 891 f355 1"/>
              <a:gd name="f362" fmla="*/ 470 f356 1"/>
              <a:gd name="f363" fmla="*/ 979 f355 1"/>
              <a:gd name="f364" fmla="*/ 416 f356 1"/>
              <a:gd name="f365" fmla="*/ 899 f355 1"/>
              <a:gd name="f366" fmla="*/ 342 f356 1"/>
              <a:gd name="f367" fmla="*/ 913 f355 1"/>
              <a:gd name="f368" fmla="*/ 170 f356 1"/>
              <a:gd name="f369" fmla="*/ 1024 f355 1"/>
              <a:gd name="f370" fmla="*/ 132 f356 1"/>
              <a:gd name="f371" fmla="*/ 154 f356 1"/>
              <a:gd name="f372" fmla="*/ 839 f355 1"/>
              <a:gd name="f373" fmla="*/ 135 f356 1"/>
              <a:gd name="f374" fmla="*/ 687 f355 1"/>
              <a:gd name="f375" fmla="*/ 15 f356 1"/>
              <a:gd name="f376" fmla="*/ 580 f355 1"/>
              <a:gd name="f377" fmla="*/ 233 f356 1"/>
              <a:gd name="f378" fmla="*/ 402 f355 1"/>
              <a:gd name="f379" fmla="*/ 162 f356 1"/>
              <a:gd name="f380" fmla="*/ 201 f355 1"/>
              <a:gd name="f381" fmla="*/ 144 f356 1"/>
              <a:gd name="f382" fmla="*/ 49 f355 1"/>
              <a:gd name="f383" fmla="*/ 298 f356 1"/>
              <a:gd name="f384" fmla="*/ 27 f355 1"/>
              <a:gd name="f385" fmla="*/ 495 f356 1"/>
              <a:gd name="f386" fmla="*/ 25 f355 1"/>
              <a:gd name="f387" fmla="*/ 613 f356 1"/>
              <a:gd name="f388" fmla="*/ 181 f355 1"/>
              <a:gd name="f389" fmla="*/ 536 f356 1"/>
              <a:gd name="f390" fmla="*/ 401 f355 1"/>
              <a:gd name="f391" fmla="*/ 741 f356 1"/>
              <a:gd name="f392" fmla="*/ 548 f355 1"/>
              <a:gd name="f393" fmla="*/ 658 f356 1"/>
              <a:gd name="f394" fmla="*/ 689 f355 1"/>
              <a:gd name="f395" fmla="*/ 638 f356 1"/>
              <a:gd name="f396" fmla="*/ 710 f355 1"/>
              <a:gd name="f397" fmla="*/ 611 f356 1"/>
              <a:gd name="f398" fmla="*/ 864 f355 1"/>
              <a:gd name="f399" fmla="*/ 384 f356 1"/>
              <a:gd name="f400" fmla="*/ 829 f355 1"/>
              <a:gd name="f401" fmla="*/ 560 f356 1"/>
              <a:gd name="f402" fmla="*/ 645 f355 1"/>
              <a:gd name="f403" fmla="*/ 204 f356 1"/>
              <a:gd name="f404" fmla="*/ 662 f355 1"/>
              <a:gd name="f405" fmla="*/ 382 f356 1"/>
              <a:gd name="f406" fmla="*/ 833 f355 1"/>
              <a:gd name="f407" fmla="*/ 494 f356 1"/>
              <a:gd name="f408" fmla="*/ 362 f355 1"/>
              <a:gd name="f409" fmla="*/ 271 f356 1"/>
              <a:gd name="f410" fmla="*/ 249 f355 1"/>
              <a:gd name="f411" fmla="*/ 385 f356 1"/>
              <a:gd name="f412" fmla="*/ 396 f355 1"/>
              <a:gd name="f413" fmla="*/ 498 f356 1"/>
              <a:gd name="f414" fmla="*/ 425 f355 1"/>
              <a:gd name="f415" fmla="*/ 430 f356 1"/>
              <a:gd name="f416" fmla="*/ 431 f355 1"/>
              <a:gd name="f417" fmla="*/ 474 f356 1"/>
              <a:gd name="f418" fmla="*/ 509 f355 1"/>
              <a:gd name="f419" fmla="*/ 461 f355 1"/>
              <a:gd name="f420" fmla="*/ 270 f356 1"/>
              <a:gd name="f421" fmla="*/ 459 f355 1"/>
              <a:gd name="f422" fmla="*/ 493 f355 1"/>
              <a:gd name="f423" fmla="*/ 338 f356 1"/>
              <a:gd name="f424" fmla="*/ 488 f355 1"/>
              <a:gd name="f425" fmla="*/ 296 f356 1"/>
              <a:gd name="f426" fmla="*/ 411 f355 1"/>
              <a:gd name="f427" fmla="*/ 247 f356 1"/>
              <a:gd name="f428" fmla="*/ 52 f355 1"/>
              <a:gd name="f429" fmla="*/ 178 f356 1"/>
              <a:gd name="f430" fmla="*/ 135 f355 1"/>
              <a:gd name="f431" fmla="*/ 591 f356 1"/>
              <a:gd name="f432" fmla="*/ 522 f356 1"/>
              <a:gd name="f433" fmla="*/ 412 f356 1"/>
              <a:gd name="f434" fmla="*/ 357 f356 1"/>
              <a:gd name="f435" fmla="*/ 312 f356 1"/>
              <a:gd name="f436" fmla="*/ 169 f355 1"/>
              <a:gd name="f437" fmla="*/ 207 f355 1"/>
              <a:gd name="f438" fmla="*/ 443 f356 1"/>
              <a:gd name="f439" fmla="*/ 190 f355 1"/>
              <a:gd name="f440" fmla="*/ 472 f356 1"/>
              <a:gd name="f441" fmla="*/ 191 f355 1"/>
              <a:gd name="f442" fmla="+- f357 0 f1"/>
              <a:gd name="f443" fmla="*/ f360 1 766"/>
              <a:gd name="f444" fmla="*/ f361 1 1049"/>
              <a:gd name="f445" fmla="*/ f362 1 766"/>
              <a:gd name="f446" fmla="*/ f363 1 1049"/>
              <a:gd name="f447" fmla="*/ f364 1 766"/>
              <a:gd name="f448" fmla="*/ f365 1 1049"/>
              <a:gd name="f449" fmla="*/ f366 1 766"/>
              <a:gd name="f450" fmla="*/ f367 1 1049"/>
              <a:gd name="f451" fmla="*/ f368 1 766"/>
              <a:gd name="f452" fmla="*/ f369 1 1049"/>
              <a:gd name="f453" fmla="*/ f370 1 766"/>
              <a:gd name="f454" fmla="*/ f371 1 766"/>
              <a:gd name="f455" fmla="*/ f372 1 1049"/>
              <a:gd name="f456" fmla="*/ f373 1 766"/>
              <a:gd name="f457" fmla="*/ f374 1 1049"/>
              <a:gd name="f458" fmla="*/ f375 1 766"/>
              <a:gd name="f459" fmla="*/ f376 1 1049"/>
              <a:gd name="f460" fmla="*/ f377 1 766"/>
              <a:gd name="f461" fmla="*/ f378 1 1049"/>
              <a:gd name="f462" fmla="*/ f379 1 766"/>
              <a:gd name="f463" fmla="*/ f380 1 1049"/>
              <a:gd name="f464" fmla="*/ f381 1 766"/>
              <a:gd name="f465" fmla="*/ f382 1 1049"/>
              <a:gd name="f466" fmla="*/ f383 1 766"/>
              <a:gd name="f467" fmla="*/ f384 1 1049"/>
              <a:gd name="f468" fmla="*/ f385 1 766"/>
              <a:gd name="f469" fmla="*/ f386 1 1049"/>
              <a:gd name="f470" fmla="*/ f387 1 766"/>
              <a:gd name="f471" fmla="*/ f388 1 1049"/>
              <a:gd name="f472" fmla="*/ f389 1 766"/>
              <a:gd name="f473" fmla="*/ f390 1 1049"/>
              <a:gd name="f474" fmla="*/ f391 1 766"/>
              <a:gd name="f475" fmla="*/ f392 1 1049"/>
              <a:gd name="f476" fmla="*/ f393 1 766"/>
              <a:gd name="f477" fmla="*/ f394 1 1049"/>
              <a:gd name="f478" fmla="*/ f395 1 766"/>
              <a:gd name="f479" fmla="*/ f396 1 1049"/>
              <a:gd name="f480" fmla="*/ f397 1 766"/>
              <a:gd name="f481" fmla="*/ f398 1 1049"/>
              <a:gd name="f482" fmla="*/ f399 1 766"/>
              <a:gd name="f483" fmla="*/ f400 1 1049"/>
              <a:gd name="f484" fmla="*/ f401 1 766"/>
              <a:gd name="f485" fmla="*/ f402 1 1049"/>
              <a:gd name="f486" fmla="*/ f403 1 766"/>
              <a:gd name="f487" fmla="*/ f404 1 1049"/>
              <a:gd name="f488" fmla="*/ f405 1 766"/>
              <a:gd name="f489" fmla="*/ f406 1 1049"/>
              <a:gd name="f490" fmla="*/ f407 1 766"/>
              <a:gd name="f491" fmla="*/ f408 1 1049"/>
              <a:gd name="f492" fmla="*/ f409 1 766"/>
              <a:gd name="f493" fmla="*/ f410 1 1049"/>
              <a:gd name="f494" fmla="*/ f411 1 766"/>
              <a:gd name="f495" fmla="*/ f412 1 1049"/>
              <a:gd name="f496" fmla="*/ f413 1 766"/>
              <a:gd name="f497" fmla="*/ f414 1 1049"/>
              <a:gd name="f498" fmla="*/ f415 1 766"/>
              <a:gd name="f499" fmla="*/ f416 1 1049"/>
              <a:gd name="f500" fmla="*/ f417 1 766"/>
              <a:gd name="f501" fmla="*/ f418 1 1049"/>
              <a:gd name="f502" fmla="*/ f419 1 1049"/>
              <a:gd name="f503" fmla="*/ f420 1 766"/>
              <a:gd name="f504" fmla="*/ f421 1 1049"/>
              <a:gd name="f505" fmla="*/ f422 1 1049"/>
              <a:gd name="f506" fmla="*/ f423 1 766"/>
              <a:gd name="f507" fmla="*/ f424 1 1049"/>
              <a:gd name="f508" fmla="*/ f425 1 766"/>
              <a:gd name="f509" fmla="*/ f426 1 1049"/>
              <a:gd name="f510" fmla="*/ f427 1 766"/>
              <a:gd name="f511" fmla="*/ f428 1 1049"/>
              <a:gd name="f512" fmla="*/ f429 1 766"/>
              <a:gd name="f513" fmla="*/ f430 1 1049"/>
              <a:gd name="f514" fmla="*/ f431 1 766"/>
              <a:gd name="f515" fmla="*/ f432 1 766"/>
              <a:gd name="f516" fmla="*/ f433 1 766"/>
              <a:gd name="f517" fmla="*/ f434 1 766"/>
              <a:gd name="f518" fmla="*/ f435 1 766"/>
              <a:gd name="f519" fmla="*/ f436 1 1049"/>
              <a:gd name="f520" fmla="*/ f437 1 1049"/>
              <a:gd name="f521" fmla="*/ f438 1 766"/>
              <a:gd name="f522" fmla="*/ f439 1 1049"/>
              <a:gd name="f523" fmla="*/ f440 1 766"/>
              <a:gd name="f524" fmla="*/ f441 1 1049"/>
              <a:gd name="f525" fmla="*/ 0 1 f358"/>
              <a:gd name="f526" fmla="*/ f352 1 f358"/>
              <a:gd name="f527" fmla="*/ 0 1 f359"/>
              <a:gd name="f528" fmla="*/ f353 1 f359"/>
              <a:gd name="f529" fmla="*/ f443 1 f358"/>
              <a:gd name="f530" fmla="*/ f444 1 f359"/>
              <a:gd name="f531" fmla="*/ f445 1 f358"/>
              <a:gd name="f532" fmla="*/ f446 1 f359"/>
              <a:gd name="f533" fmla="*/ f447 1 f358"/>
              <a:gd name="f534" fmla="*/ f448 1 f359"/>
              <a:gd name="f535" fmla="*/ f449 1 f358"/>
              <a:gd name="f536" fmla="*/ f450 1 f359"/>
              <a:gd name="f537" fmla="*/ f451 1 f358"/>
              <a:gd name="f538" fmla="*/ f452 1 f359"/>
              <a:gd name="f539" fmla="*/ f453 1 f358"/>
              <a:gd name="f540" fmla="*/ f454 1 f358"/>
              <a:gd name="f541" fmla="*/ f455 1 f359"/>
              <a:gd name="f542" fmla="*/ f456 1 f358"/>
              <a:gd name="f543" fmla="*/ f457 1 f359"/>
              <a:gd name="f544" fmla="*/ f458 1 f358"/>
              <a:gd name="f545" fmla="*/ f459 1 f359"/>
              <a:gd name="f546" fmla="*/ f460 1 f358"/>
              <a:gd name="f547" fmla="*/ f461 1 f359"/>
              <a:gd name="f548" fmla="*/ f462 1 f358"/>
              <a:gd name="f549" fmla="*/ f463 1 f359"/>
              <a:gd name="f550" fmla="*/ f464 1 f358"/>
              <a:gd name="f551" fmla="*/ f465 1 f359"/>
              <a:gd name="f552" fmla="*/ f466 1 f358"/>
              <a:gd name="f553" fmla="*/ f467 1 f359"/>
              <a:gd name="f554" fmla="*/ f468 1 f358"/>
              <a:gd name="f555" fmla="*/ f469 1 f359"/>
              <a:gd name="f556" fmla="*/ f470 1 f358"/>
              <a:gd name="f557" fmla="*/ f471 1 f359"/>
              <a:gd name="f558" fmla="*/ f472 1 f358"/>
              <a:gd name="f559" fmla="*/ f473 1 f359"/>
              <a:gd name="f560" fmla="*/ f474 1 f358"/>
              <a:gd name="f561" fmla="*/ f475 1 f359"/>
              <a:gd name="f562" fmla="*/ f476 1 f358"/>
              <a:gd name="f563" fmla="*/ f477 1 f359"/>
              <a:gd name="f564" fmla="*/ f478 1 f358"/>
              <a:gd name="f565" fmla="*/ f479 1 f359"/>
              <a:gd name="f566" fmla="*/ f480 1 f358"/>
              <a:gd name="f567" fmla="*/ f481 1 f359"/>
              <a:gd name="f568" fmla="*/ f482 1 f358"/>
              <a:gd name="f569" fmla="*/ f483 1 f359"/>
              <a:gd name="f570" fmla="*/ f484 1 f358"/>
              <a:gd name="f571" fmla="*/ f485 1 f359"/>
              <a:gd name="f572" fmla="*/ f486 1 f358"/>
              <a:gd name="f573" fmla="*/ f487 1 f359"/>
              <a:gd name="f574" fmla="*/ f488 1 f358"/>
              <a:gd name="f575" fmla="*/ f489 1 f359"/>
              <a:gd name="f576" fmla="*/ f490 1 f358"/>
              <a:gd name="f577" fmla="*/ f491 1 f359"/>
              <a:gd name="f578" fmla="*/ f492 1 f358"/>
              <a:gd name="f579" fmla="*/ f493 1 f359"/>
              <a:gd name="f580" fmla="*/ f494 1 f358"/>
              <a:gd name="f581" fmla="*/ f495 1 f359"/>
              <a:gd name="f582" fmla="*/ f496 1 f358"/>
              <a:gd name="f583" fmla="*/ f497 1 f359"/>
              <a:gd name="f584" fmla="*/ f498 1 f358"/>
              <a:gd name="f585" fmla="*/ f499 1 f359"/>
              <a:gd name="f586" fmla="*/ f500 1 f358"/>
              <a:gd name="f587" fmla="*/ f501 1 f359"/>
              <a:gd name="f588" fmla="*/ f502 1 f359"/>
              <a:gd name="f589" fmla="*/ f503 1 f358"/>
              <a:gd name="f590" fmla="*/ f504 1 f359"/>
              <a:gd name="f591" fmla="*/ f505 1 f359"/>
              <a:gd name="f592" fmla="*/ f506 1 f358"/>
              <a:gd name="f593" fmla="*/ f507 1 f359"/>
              <a:gd name="f594" fmla="*/ f508 1 f358"/>
              <a:gd name="f595" fmla="*/ f509 1 f359"/>
              <a:gd name="f596" fmla="*/ f510 1 f358"/>
              <a:gd name="f597" fmla="*/ f511 1 f359"/>
              <a:gd name="f598" fmla="*/ f512 1 f358"/>
              <a:gd name="f599" fmla="*/ f513 1 f359"/>
              <a:gd name="f600" fmla="*/ f514 1 f358"/>
              <a:gd name="f601" fmla="*/ f515 1 f358"/>
              <a:gd name="f602" fmla="*/ f516 1 f358"/>
              <a:gd name="f603" fmla="*/ f517 1 f358"/>
              <a:gd name="f604" fmla="*/ f518 1 f358"/>
              <a:gd name="f605" fmla="*/ f519 1 f359"/>
              <a:gd name="f606" fmla="*/ f520 1 f359"/>
              <a:gd name="f607" fmla="*/ f521 1 f358"/>
              <a:gd name="f608" fmla="*/ f522 1 f359"/>
              <a:gd name="f609" fmla="*/ f523 1 f358"/>
              <a:gd name="f610" fmla="*/ f524 1 f359"/>
              <a:gd name="f611" fmla="*/ f525 f349 1"/>
              <a:gd name="f612" fmla="*/ f526 f349 1"/>
              <a:gd name="f613" fmla="*/ f528 f350 1"/>
              <a:gd name="f614" fmla="*/ f527 f350 1"/>
              <a:gd name="f615" fmla="*/ f529 f349 1"/>
              <a:gd name="f616" fmla="*/ f530 f350 1"/>
              <a:gd name="f617" fmla="*/ f531 f349 1"/>
              <a:gd name="f618" fmla="*/ f532 f350 1"/>
              <a:gd name="f619" fmla="*/ f533 f349 1"/>
              <a:gd name="f620" fmla="*/ f534 f350 1"/>
              <a:gd name="f621" fmla="*/ f535 f349 1"/>
              <a:gd name="f622" fmla="*/ f536 f350 1"/>
              <a:gd name="f623" fmla="*/ f537 f349 1"/>
              <a:gd name="f624" fmla="*/ f538 f350 1"/>
              <a:gd name="f625" fmla="*/ f539 f349 1"/>
              <a:gd name="f626" fmla="*/ f540 f349 1"/>
              <a:gd name="f627" fmla="*/ f541 f350 1"/>
              <a:gd name="f628" fmla="*/ f542 f349 1"/>
              <a:gd name="f629" fmla="*/ f543 f350 1"/>
              <a:gd name="f630" fmla="*/ f544 f349 1"/>
              <a:gd name="f631" fmla="*/ f545 f350 1"/>
              <a:gd name="f632" fmla="*/ f546 f349 1"/>
              <a:gd name="f633" fmla="*/ f547 f350 1"/>
              <a:gd name="f634" fmla="*/ f548 f349 1"/>
              <a:gd name="f635" fmla="*/ f549 f350 1"/>
              <a:gd name="f636" fmla="*/ f550 f349 1"/>
              <a:gd name="f637" fmla="*/ f551 f350 1"/>
              <a:gd name="f638" fmla="*/ f552 f349 1"/>
              <a:gd name="f639" fmla="*/ f553 f350 1"/>
              <a:gd name="f640" fmla="*/ f554 f349 1"/>
              <a:gd name="f641" fmla="*/ f555 f350 1"/>
              <a:gd name="f642" fmla="*/ f556 f349 1"/>
              <a:gd name="f643" fmla="*/ f557 f350 1"/>
              <a:gd name="f644" fmla="*/ f558 f349 1"/>
              <a:gd name="f645" fmla="*/ f559 f350 1"/>
              <a:gd name="f646" fmla="*/ f560 f349 1"/>
              <a:gd name="f647" fmla="*/ f561 f350 1"/>
              <a:gd name="f648" fmla="*/ f562 f349 1"/>
              <a:gd name="f649" fmla="*/ f563 f350 1"/>
              <a:gd name="f650" fmla="*/ f564 f349 1"/>
              <a:gd name="f651" fmla="*/ f565 f350 1"/>
              <a:gd name="f652" fmla="*/ f566 f349 1"/>
              <a:gd name="f653" fmla="*/ f567 f350 1"/>
              <a:gd name="f654" fmla="*/ f568 f349 1"/>
              <a:gd name="f655" fmla="*/ f569 f350 1"/>
              <a:gd name="f656" fmla="*/ f570 f349 1"/>
              <a:gd name="f657" fmla="*/ f571 f350 1"/>
              <a:gd name="f658" fmla="*/ f572 f349 1"/>
              <a:gd name="f659" fmla="*/ f573 f350 1"/>
              <a:gd name="f660" fmla="*/ f574 f349 1"/>
              <a:gd name="f661" fmla="*/ f575 f350 1"/>
              <a:gd name="f662" fmla="*/ f576 f349 1"/>
              <a:gd name="f663" fmla="*/ f577 f350 1"/>
              <a:gd name="f664" fmla="*/ f578 f349 1"/>
              <a:gd name="f665" fmla="*/ f579 f350 1"/>
              <a:gd name="f666" fmla="*/ f580 f349 1"/>
              <a:gd name="f667" fmla="*/ f581 f350 1"/>
              <a:gd name="f668" fmla="*/ f582 f349 1"/>
              <a:gd name="f669" fmla="*/ f583 f350 1"/>
              <a:gd name="f670" fmla="*/ f584 f349 1"/>
              <a:gd name="f671" fmla="*/ f585 f350 1"/>
              <a:gd name="f672" fmla="*/ f586 f349 1"/>
              <a:gd name="f673" fmla="*/ f587 f350 1"/>
              <a:gd name="f674" fmla="*/ f588 f350 1"/>
              <a:gd name="f675" fmla="*/ f589 f349 1"/>
              <a:gd name="f676" fmla="*/ f590 f350 1"/>
              <a:gd name="f677" fmla="*/ f591 f350 1"/>
              <a:gd name="f678" fmla="*/ f592 f349 1"/>
              <a:gd name="f679" fmla="*/ f593 f350 1"/>
              <a:gd name="f680" fmla="*/ f594 f349 1"/>
              <a:gd name="f681" fmla="*/ f595 f350 1"/>
              <a:gd name="f682" fmla="*/ f596 f349 1"/>
              <a:gd name="f683" fmla="*/ f597 f350 1"/>
              <a:gd name="f684" fmla="*/ f598 f349 1"/>
              <a:gd name="f685" fmla="*/ f599 f350 1"/>
              <a:gd name="f686" fmla="*/ f600 f349 1"/>
              <a:gd name="f687" fmla="*/ f601 f349 1"/>
              <a:gd name="f688" fmla="*/ f602 f349 1"/>
              <a:gd name="f689" fmla="*/ f603 f349 1"/>
              <a:gd name="f690" fmla="*/ f604 f349 1"/>
              <a:gd name="f691" fmla="*/ f605 f350 1"/>
              <a:gd name="f692" fmla="*/ f606 f350 1"/>
              <a:gd name="f693" fmla="*/ f607 f349 1"/>
              <a:gd name="f694" fmla="*/ f608 f350 1"/>
              <a:gd name="f695" fmla="*/ f609 f349 1"/>
              <a:gd name="f696" fmla="*/ f610 f3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2">
                <a:pos x="f615" y="f616"/>
              </a:cxn>
              <a:cxn ang="f442">
                <a:pos x="f617" y="f618"/>
              </a:cxn>
              <a:cxn ang="f442">
                <a:pos x="f619" y="f620"/>
              </a:cxn>
              <a:cxn ang="f442">
                <a:pos x="f621" y="f622"/>
              </a:cxn>
              <a:cxn ang="f442">
                <a:pos x="f623" y="f624"/>
              </a:cxn>
              <a:cxn ang="f442">
                <a:pos x="f625" y="f620"/>
              </a:cxn>
              <a:cxn ang="f442">
                <a:pos x="f626" y="f627"/>
              </a:cxn>
              <a:cxn ang="f442">
                <a:pos x="f628" y="f629"/>
              </a:cxn>
              <a:cxn ang="f442">
                <a:pos x="f630" y="f631"/>
              </a:cxn>
              <a:cxn ang="f442">
                <a:pos x="f632" y="f633"/>
              </a:cxn>
              <a:cxn ang="f442">
                <a:pos x="f634" y="f635"/>
              </a:cxn>
              <a:cxn ang="f442">
                <a:pos x="f636" y="f637"/>
              </a:cxn>
              <a:cxn ang="f442">
                <a:pos x="f638" y="f639"/>
              </a:cxn>
              <a:cxn ang="f442">
                <a:pos x="f640" y="f641"/>
              </a:cxn>
              <a:cxn ang="f442">
                <a:pos x="f642" y="f643"/>
              </a:cxn>
              <a:cxn ang="f442">
                <a:pos x="f644" y="f645"/>
              </a:cxn>
              <a:cxn ang="f442">
                <a:pos x="f646" y="f647"/>
              </a:cxn>
              <a:cxn ang="f442">
                <a:pos x="f648" y="f649"/>
              </a:cxn>
              <a:cxn ang="f442">
                <a:pos x="f650" y="f651"/>
              </a:cxn>
              <a:cxn ang="f442">
                <a:pos x="f652" y="f653"/>
              </a:cxn>
              <a:cxn ang="f442">
                <a:pos x="f654" y="f655"/>
              </a:cxn>
              <a:cxn ang="f442">
                <a:pos x="f656" y="f657"/>
              </a:cxn>
              <a:cxn ang="f442">
                <a:pos x="f658" y="f659"/>
              </a:cxn>
              <a:cxn ang="f442">
                <a:pos x="f660" y="f661"/>
              </a:cxn>
              <a:cxn ang="f442">
                <a:pos x="f662" y="f663"/>
              </a:cxn>
              <a:cxn ang="f442">
                <a:pos x="f664" y="f665"/>
              </a:cxn>
              <a:cxn ang="f442">
                <a:pos x="f666" y="f667"/>
              </a:cxn>
              <a:cxn ang="f442">
                <a:pos x="f668" y="f669"/>
              </a:cxn>
              <a:cxn ang="f442">
                <a:pos x="f670" y="f671"/>
              </a:cxn>
              <a:cxn ang="f442">
                <a:pos x="f672" y="f673"/>
              </a:cxn>
              <a:cxn ang="f442">
                <a:pos x="f668" y="f674"/>
              </a:cxn>
              <a:cxn ang="f442">
                <a:pos x="f675" y="f676"/>
              </a:cxn>
              <a:cxn ang="f442">
                <a:pos x="f664" y="f677"/>
              </a:cxn>
              <a:cxn ang="f442">
                <a:pos x="f678" y="f679"/>
              </a:cxn>
              <a:cxn ang="f442">
                <a:pos x="f680" y="f681"/>
              </a:cxn>
              <a:cxn ang="f442">
                <a:pos x="f675" y="f676"/>
              </a:cxn>
              <a:cxn ang="f442">
                <a:pos x="f682" y="f683"/>
              </a:cxn>
              <a:cxn ang="f442">
                <a:pos x="f684" y="f685"/>
              </a:cxn>
              <a:cxn ang="f442">
                <a:pos x="f686" y="f685"/>
              </a:cxn>
              <a:cxn ang="f442">
                <a:pos x="f687" y="f683"/>
              </a:cxn>
              <a:cxn ang="f442">
                <a:pos x="f688" y="f674"/>
              </a:cxn>
              <a:cxn ang="f442">
                <a:pos x="f689" y="f676"/>
              </a:cxn>
              <a:cxn ang="f442">
                <a:pos x="f690" y="f691"/>
              </a:cxn>
              <a:cxn ang="f442">
                <a:pos x="f690" y="f692"/>
              </a:cxn>
              <a:cxn ang="f442">
                <a:pos x="f690" y="f691"/>
              </a:cxn>
              <a:cxn ang="f442">
                <a:pos x="f693" y="f694"/>
              </a:cxn>
              <a:cxn ang="f442">
                <a:pos x="f695" y="f696"/>
              </a:cxn>
            </a:cxnLst>
            <a:rect l="f611" t="f614" r="f612" b="f613"/>
            <a:pathLst>
              <a:path w="766" h="1049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12" y="f20"/>
                </a:cubicBezTo>
                <a:cubicBezTo>
                  <a:pt x="f21" y="f7"/>
                  <a:pt x="f22" y="f23"/>
                  <a:pt x="f24" y="f19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38"/>
                  <a:pt x="f40" y="f36"/>
                </a:cubicBezTo>
                <a:cubicBezTo>
                  <a:pt x="f41" y="f42"/>
                  <a:pt x="f43" y="f32"/>
                  <a:pt x="f44" y="f30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59" y="f30"/>
                  <a:pt x="f65" y="f36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2" y="f86"/>
                  <a:pt x="f82" y="f87"/>
                </a:cubicBezTo>
                <a:cubicBezTo>
                  <a:pt x="f88" y="f87"/>
                  <a:pt x="f89" y="f90"/>
                  <a:pt x="f91" y="f87"/>
                </a:cubicBezTo>
                <a:cubicBezTo>
                  <a:pt x="f92" y="f93"/>
                  <a:pt x="f5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70" y="f113"/>
                </a:cubicBezTo>
                <a:cubicBezTo>
                  <a:pt x="f72" y="f114"/>
                  <a:pt x="f115" y="f116"/>
                  <a:pt x="f117" y="f109"/>
                </a:cubicBezTo>
                <a:cubicBezTo>
                  <a:pt x="f118" y="f119"/>
                  <a:pt x="f74" y="f120"/>
                  <a:pt x="f121" y="f122"/>
                </a:cubicBezTo>
                <a:cubicBezTo>
                  <a:pt x="f123" y="f124"/>
                  <a:pt x="f61" y="f125"/>
                  <a:pt x="f66" y="f126"/>
                </a:cubicBezTo>
                <a:cubicBezTo>
                  <a:pt x="f127" y="f128"/>
                  <a:pt x="f129" y="f5"/>
                  <a:pt x="f130" y="f131"/>
                </a:cubicBezTo>
                <a:cubicBezTo>
                  <a:pt x="f132" y="f133"/>
                  <a:pt x="f134" y="f92"/>
                  <a:pt x="f135" y="f136"/>
                </a:cubicBezTo>
                <a:cubicBezTo>
                  <a:pt x="f137" y="f138"/>
                  <a:pt x="f139" y="f138"/>
                  <a:pt x="f140" y="f136"/>
                </a:cubicBezTo>
                <a:cubicBezTo>
                  <a:pt x="f141" y="f92"/>
                  <a:pt x="f142" y="f97"/>
                  <a:pt x="f143" y="f131"/>
                </a:cubicBezTo>
                <a:cubicBezTo>
                  <a:pt x="f144" y="f5"/>
                  <a:pt x="f145" y="f128"/>
                  <a:pt x="f146" y="f147"/>
                </a:cubicBezTo>
                <a:cubicBezTo>
                  <a:pt x="f148" y="f149"/>
                  <a:pt x="f150" y="f124"/>
                  <a:pt x="f151" y="f122"/>
                </a:cubicBezTo>
                <a:cubicBezTo>
                  <a:pt x="f152" y="f153"/>
                  <a:pt x="f154" y="f155"/>
                  <a:pt x="f156" y="f157"/>
                </a:cubicBezTo>
                <a:cubicBezTo>
                  <a:pt x="f158" y="f159"/>
                  <a:pt x="f145" y="f160"/>
                  <a:pt x="f161" y="f162"/>
                </a:cubicBezTo>
                <a:cubicBezTo>
                  <a:pt x="f163" y="f164"/>
                  <a:pt x="f165" y="f166"/>
                  <a:pt x="f167" y="f168"/>
                </a:cubicBezTo>
                <a:cubicBezTo>
                  <a:pt x="f150" y="f27"/>
                  <a:pt x="f169" y="f170"/>
                  <a:pt x="f171" y="f172"/>
                </a:cubicBezTo>
                <a:cubicBezTo>
                  <a:pt x="f173" y="f174"/>
                  <a:pt x="f175" y="f176"/>
                  <a:pt x="f177" y="f167"/>
                </a:cubicBezTo>
                <a:cubicBezTo>
                  <a:pt x="f6" y="f178"/>
                  <a:pt x="f179" y="f180"/>
                  <a:pt x="f181" y="f90"/>
                </a:cubicBezTo>
                <a:cubicBezTo>
                  <a:pt x="f182" y="f183"/>
                  <a:pt x="f184" y="f87"/>
                  <a:pt x="f185" y="f186"/>
                </a:cubicBezTo>
                <a:cubicBezTo>
                  <a:pt x="f187" y="f180"/>
                  <a:pt x="f185" y="f188"/>
                  <a:pt x="f189" y="f190"/>
                </a:cubicBezTo>
                <a:cubicBezTo>
                  <a:pt x="f191" y="f192"/>
                  <a:pt x="f150" y="f193"/>
                  <a:pt x="f146" y="f194"/>
                </a:cubicBezTo>
                <a:cubicBezTo>
                  <a:pt x="f195" y="f196"/>
                  <a:pt x="f197" y="f73"/>
                  <a:pt x="f8" y="f9"/>
                </a:cubicBezTo>
                <a:close/>
                <a:moveTo>
                  <a:pt x="f198" y="f199"/>
                </a:moveTo>
                <a:cubicBezTo>
                  <a:pt x="f200" y="f201"/>
                  <a:pt x="f200" y="f202"/>
                  <a:pt x="f203" y="f204"/>
                </a:cubicBezTo>
                <a:cubicBezTo>
                  <a:pt x="f162" y="f205"/>
                  <a:pt x="f206" y="f207"/>
                  <a:pt x="f208" y="f209"/>
                </a:cubicBezTo>
                <a:cubicBezTo>
                  <a:pt x="f210" y="f211"/>
                  <a:pt x="f212" y="f213"/>
                  <a:pt x="f214" y="f184"/>
                </a:cubicBezTo>
                <a:cubicBezTo>
                  <a:pt x="f215" y="f216"/>
                  <a:pt x="f102" y="f217"/>
                  <a:pt x="f218" y="f219"/>
                </a:cubicBezTo>
                <a:cubicBezTo>
                  <a:pt x="f220" y="f221"/>
                  <a:pt x="f222" y="f223"/>
                  <a:pt x="f224" y="f191"/>
                </a:cubicBezTo>
                <a:cubicBezTo>
                  <a:pt x="f119" y="f225"/>
                  <a:pt x="f226" y="f227"/>
                  <a:pt x="f228" y="f229"/>
                </a:cubicBezTo>
                <a:cubicBezTo>
                  <a:pt x="f230" y="f231"/>
                  <a:pt x="f232" y="f233"/>
                  <a:pt x="f198" y="f199"/>
                </a:cubicBezTo>
                <a:close/>
                <a:moveTo>
                  <a:pt x="f234" y="f235"/>
                </a:moveTo>
                <a:cubicBezTo>
                  <a:pt x="f236" y="f237"/>
                  <a:pt x="f238" y="f239"/>
                  <a:pt x="f100" y="f40"/>
                </a:cubicBezTo>
                <a:cubicBezTo>
                  <a:pt x="f240" y="f241"/>
                  <a:pt x="f210" y="f242"/>
                  <a:pt x="f243" y="f244"/>
                </a:cubicBezTo>
                <a:cubicBezTo>
                  <a:pt x="f245" y="f246"/>
                  <a:pt x="f247" y="f248"/>
                  <a:pt x="f249" y="f250"/>
                </a:cubicBezTo>
                <a:cubicBezTo>
                  <a:pt x="f107" y="f242"/>
                  <a:pt x="f251" y="f241"/>
                  <a:pt x="f159" y="f40"/>
                </a:cubicBezTo>
                <a:cubicBezTo>
                  <a:pt x="f252" y="f253"/>
                  <a:pt x="f254" y="f237"/>
                  <a:pt x="f234" y="f235"/>
                </a:cubicBezTo>
                <a:close/>
                <a:moveTo>
                  <a:pt x="f243" y="f255"/>
                </a:moveTo>
                <a:cubicBezTo>
                  <a:pt x="f243" y="f256"/>
                  <a:pt x="f257" y="f208"/>
                  <a:pt x="f243" y="f236"/>
                </a:cubicBezTo>
                <a:cubicBezTo>
                  <a:pt x="f258" y="f259"/>
                  <a:pt x="f142" y="f260"/>
                  <a:pt x="f261" y="f259"/>
                </a:cubicBezTo>
                <a:cubicBezTo>
                  <a:pt x="f262" y="f263"/>
                  <a:pt x="f245" y="f264"/>
                  <a:pt x="f265" y="f266"/>
                </a:cubicBezTo>
                <a:cubicBezTo>
                  <a:pt x="f106" y="f267"/>
                  <a:pt x="f106" y="f268"/>
                  <a:pt x="f265" y="f142"/>
                </a:cubicBezTo>
                <a:cubicBezTo>
                  <a:pt x="f269" y="f270"/>
                  <a:pt x="f262" y="f219"/>
                  <a:pt x="f271" y="f272"/>
                </a:cubicBezTo>
                <a:cubicBezTo>
                  <a:pt x="f142" y="f273"/>
                  <a:pt x="f258" y="f274"/>
                  <a:pt x="f243" y="f275"/>
                </a:cubicBezTo>
                <a:cubicBezTo>
                  <a:pt x="f257" y="f276"/>
                  <a:pt x="f243" y="f277"/>
                  <a:pt x="f243" y="f255"/>
                </a:cubicBezTo>
                <a:close/>
                <a:moveTo>
                  <a:pt x="f278" y="f262"/>
                </a:moveTo>
                <a:cubicBezTo>
                  <a:pt x="f278" y="f262"/>
                  <a:pt x="f278" y="f262"/>
                  <a:pt x="f278" y="f262"/>
                </a:cubicBezTo>
                <a:cubicBezTo>
                  <a:pt x="f278" y="f279"/>
                  <a:pt x="f278" y="f280"/>
                  <a:pt x="f278" y="f281"/>
                </a:cubicBezTo>
                <a:cubicBezTo>
                  <a:pt x="f278" y="f282"/>
                  <a:pt x="f278" y="f283"/>
                  <a:pt x="f249" y="f275"/>
                </a:cubicBezTo>
                <a:cubicBezTo>
                  <a:pt x="f284" y="f272"/>
                  <a:pt x="f132" y="f285"/>
                  <a:pt x="f286" y="f274"/>
                </a:cubicBezTo>
                <a:cubicBezTo>
                  <a:pt x="f287" y="f288"/>
                  <a:pt x="f289" y="f143"/>
                  <a:pt x="f290" y="f142"/>
                </a:cubicBezTo>
                <a:cubicBezTo>
                  <a:pt x="f291" y="f268"/>
                  <a:pt x="f292" y="f267"/>
                  <a:pt x="f293" y="f266"/>
                </a:cubicBezTo>
                <a:cubicBezTo>
                  <a:pt x="f294" y="f264"/>
                  <a:pt x="f287" y="f263"/>
                  <a:pt x="f295" y="f296"/>
                </a:cubicBezTo>
                <a:cubicBezTo>
                  <a:pt x="f297" y="f260"/>
                  <a:pt x="f284" y="f296"/>
                  <a:pt x="f249" y="f298"/>
                </a:cubicBezTo>
                <a:cubicBezTo>
                  <a:pt x="f278" y="f29"/>
                  <a:pt x="f278" y="f256"/>
                  <a:pt x="f278" y="f262"/>
                </a:cubicBezTo>
                <a:close/>
                <a:moveTo>
                  <a:pt x="f299" y="f82"/>
                </a:moveTo>
                <a:cubicBezTo>
                  <a:pt x="f300" y="f301"/>
                  <a:pt x="f302" y="f303"/>
                  <a:pt x="f304" y="f305"/>
                </a:cubicBezTo>
                <a:cubicBezTo>
                  <a:pt x="f302" y="f306"/>
                  <a:pt x="f109" y="f307"/>
                  <a:pt x="f105" y="f308"/>
                </a:cubicBezTo>
                <a:cubicBezTo>
                  <a:pt x="f70" y="f309"/>
                  <a:pt x="f310" y="f61"/>
                  <a:pt x="f299" y="f82"/>
                </a:cubicBezTo>
                <a:close/>
                <a:moveTo>
                  <a:pt x="f311" y="f305"/>
                </a:moveTo>
                <a:cubicBezTo>
                  <a:pt x="f312" y="f313"/>
                  <a:pt x="f314" y="f315"/>
                  <a:pt x="f316" y="f82"/>
                </a:cubicBezTo>
                <a:cubicBezTo>
                  <a:pt x="f317" y="f318"/>
                  <a:pt x="f319" y="f320"/>
                  <a:pt x="f321" y="f322"/>
                </a:cubicBezTo>
                <a:cubicBezTo>
                  <a:pt x="f323" y="f126"/>
                  <a:pt x="f324" y="f306"/>
                  <a:pt x="f311" y="f305"/>
                </a:cubicBezTo>
                <a:close/>
                <a:moveTo>
                  <a:pt x="f325" y="f326"/>
                </a:moveTo>
                <a:cubicBezTo>
                  <a:pt x="f162" y="f327"/>
                  <a:pt x="f139" y="f170"/>
                  <a:pt x="f166" y="f255"/>
                </a:cubicBezTo>
                <a:cubicBezTo>
                  <a:pt x="f296" y="f208"/>
                  <a:pt x="f259" y="f104"/>
                  <a:pt x="f234" y="f104"/>
                </a:cubicBezTo>
                <a:cubicBezTo>
                  <a:pt x="f328" y="f104"/>
                  <a:pt x="f329" y="f208"/>
                  <a:pt x="f329" y="f262"/>
                </a:cubicBezTo>
                <a:cubicBezTo>
                  <a:pt x="f329" y="f276"/>
                  <a:pt x="f328" y="f326"/>
                  <a:pt x="f325" y="f326"/>
                </a:cubicBezTo>
                <a:close/>
                <a:moveTo>
                  <a:pt x="f330" y="f331"/>
                </a:moveTo>
                <a:cubicBezTo>
                  <a:pt x="f332" y="f333"/>
                  <a:pt x="f295" y="f153"/>
                  <a:pt x="f334" y="f335"/>
                </a:cubicBezTo>
                <a:cubicBezTo>
                  <a:pt x="f135" y="f157"/>
                  <a:pt x="f252" y="f109"/>
                  <a:pt x="f330" y="f336"/>
                </a:cubicBezTo>
                <a:cubicBezTo>
                  <a:pt x="f230" y="f300"/>
                  <a:pt x="f294" y="f337"/>
                  <a:pt x="f338" y="f155"/>
                </a:cubicBezTo>
                <a:cubicBezTo>
                  <a:pt x="f247" y="f120"/>
                  <a:pt x="f339" y="f333"/>
                  <a:pt x="f330" y="f331"/>
                </a:cubicBezTo>
                <a:close/>
                <a:moveTo>
                  <a:pt x="f340" y="f331"/>
                </a:moveTo>
                <a:cubicBezTo>
                  <a:pt x="f341" y="f333"/>
                  <a:pt x="f342" y="f105"/>
                  <a:pt x="f343" y="f335"/>
                </a:cubicBezTo>
                <a:cubicBezTo>
                  <a:pt x="f343" y="f344"/>
                  <a:pt x="f341" y="f109"/>
                  <a:pt x="f345" y="f336"/>
                </a:cubicBezTo>
                <a:cubicBezTo>
                  <a:pt x="f255" y="f300"/>
                  <a:pt x="f24" y="f337"/>
                  <a:pt x="f277" y="f155"/>
                </a:cubicBezTo>
                <a:cubicBezTo>
                  <a:pt x="f346" y="f120"/>
                  <a:pt x="f347" y="f333"/>
                  <a:pt x="f340" y="f331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AD365A0F-A459-04B3-0305-FEE262249309}"/>
              </a:ext>
            </a:extLst>
          </p:cNvPr>
          <p:cNvSpPr/>
          <p:nvPr/>
        </p:nvSpPr>
        <p:spPr>
          <a:xfrm>
            <a:off x="1568452" y="1825627"/>
            <a:ext cx="347664" cy="4984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"/>
              <a:gd name="f7" fmla="val 132"/>
              <a:gd name="f8" fmla="val 85"/>
              <a:gd name="f9" fmla="val 107"/>
              <a:gd name="f10" fmla="val 63"/>
              <a:gd name="f11" fmla="val 28"/>
              <a:gd name="f12" fmla="val 130"/>
              <a:gd name="f13" fmla="val 13"/>
              <a:gd name="f14" fmla="val 106"/>
              <a:gd name="f15" fmla="val 24"/>
              <a:gd name="f16" fmla="val 110"/>
              <a:gd name="f17" fmla="val 33"/>
              <a:gd name="f18" fmla="val 113"/>
              <a:gd name="f19" fmla="val 43"/>
              <a:gd name="f20" fmla="val 116"/>
              <a:gd name="f21" fmla="val 49"/>
              <a:gd name="f22" fmla="val 45"/>
              <a:gd name="f23" fmla="val 75"/>
              <a:gd name="f24" fmla="val 59"/>
              <a:gd name="f25" fmla="val 18"/>
              <a:gd name="f26" fmla="val 38"/>
              <a:gd name="f27" fmla="val 9"/>
              <a:gd name="f28" fmla="val 19"/>
              <a:gd name="f29" fmla="val 37"/>
              <a:gd name="f30" fmla="val 52"/>
              <a:gd name="f31" fmla="val 7"/>
              <a:gd name="f32" fmla="val 58"/>
              <a:gd name="f33" fmla="val 6"/>
              <a:gd name="f34" fmla="val 64"/>
              <a:gd name="f35" fmla="val 5"/>
              <a:gd name="f36" fmla="val 69"/>
              <a:gd name="f37" fmla="val 77"/>
              <a:gd name="f38" fmla="val 10"/>
              <a:gd name="f39" fmla="val 87"/>
              <a:gd name="f40" fmla="val 14"/>
              <a:gd name="f41" fmla="val 90"/>
              <a:gd name="f42" fmla="val 20"/>
              <a:gd name="f43" fmla="val 26"/>
              <a:gd name="f44" fmla="val 88"/>
              <a:gd name="f45" fmla="val 36"/>
              <a:gd name="f46" fmla="val 81"/>
              <a:gd name="f47" fmla="val 50"/>
              <a:gd name="f48" fmla="val 68"/>
              <a:gd name="f49" fmla="val 53"/>
              <a:gd name="f50" fmla="val 95"/>
              <a:gd name="f51" fmla="val 55"/>
              <a:gd name="f52" fmla="val 66"/>
              <a:gd name="f53" fmla="+- 0 0 -90"/>
              <a:gd name="f54" fmla="*/ f3 1 92"/>
              <a:gd name="f55" fmla="*/ f4 1 132"/>
              <a:gd name="f56" fmla="val f5"/>
              <a:gd name="f57" fmla="val f6"/>
              <a:gd name="f58" fmla="val f7"/>
              <a:gd name="f59" fmla="*/ f53 f0 1"/>
              <a:gd name="f60" fmla="+- f58 0 f56"/>
              <a:gd name="f61" fmla="+- f57 0 f56"/>
              <a:gd name="f62" fmla="*/ f59 1 f2"/>
              <a:gd name="f63" fmla="*/ f61 1 92"/>
              <a:gd name="f64" fmla="*/ f60 1 132"/>
              <a:gd name="f65" fmla="*/ 85 f61 1"/>
              <a:gd name="f66" fmla="*/ 107 f60 1"/>
              <a:gd name="f67" fmla="*/ 13 f61 1"/>
              <a:gd name="f68" fmla="*/ 106 f60 1"/>
              <a:gd name="f69" fmla="*/ 43 f61 1"/>
              <a:gd name="f70" fmla="*/ 116 f60 1"/>
              <a:gd name="f71" fmla="*/ 28 f61 1"/>
              <a:gd name="f72" fmla="*/ 59 f60 1"/>
              <a:gd name="f73" fmla="*/ 9 f61 1"/>
              <a:gd name="f74" fmla="*/ 19 f60 1"/>
              <a:gd name="f75" fmla="*/ 52 f61 1"/>
              <a:gd name="f76" fmla="*/ 7 f60 1"/>
              <a:gd name="f77" fmla="*/ 69 f61 1"/>
              <a:gd name="f78" fmla="*/ 90 f61 1"/>
              <a:gd name="f79" fmla="*/ 20 f60 1"/>
              <a:gd name="f80" fmla="*/ 43 f60 1"/>
              <a:gd name="f81" fmla="*/ 68 f61 1"/>
              <a:gd name="f82" fmla="*/ 63 f60 1"/>
              <a:gd name="f83" fmla="*/ 55 f61 1"/>
              <a:gd name="f84" fmla="+- f62 0 f1"/>
              <a:gd name="f85" fmla="*/ f65 1 92"/>
              <a:gd name="f86" fmla="*/ f66 1 132"/>
              <a:gd name="f87" fmla="*/ f67 1 92"/>
              <a:gd name="f88" fmla="*/ f68 1 132"/>
              <a:gd name="f89" fmla="*/ f69 1 92"/>
              <a:gd name="f90" fmla="*/ f70 1 132"/>
              <a:gd name="f91" fmla="*/ f71 1 92"/>
              <a:gd name="f92" fmla="*/ f72 1 132"/>
              <a:gd name="f93" fmla="*/ f73 1 92"/>
              <a:gd name="f94" fmla="*/ f74 1 132"/>
              <a:gd name="f95" fmla="*/ f75 1 92"/>
              <a:gd name="f96" fmla="*/ f76 1 132"/>
              <a:gd name="f97" fmla="*/ f77 1 92"/>
              <a:gd name="f98" fmla="*/ f78 1 92"/>
              <a:gd name="f99" fmla="*/ f79 1 132"/>
              <a:gd name="f100" fmla="*/ f80 1 132"/>
              <a:gd name="f101" fmla="*/ f81 1 92"/>
              <a:gd name="f102" fmla="*/ f82 1 132"/>
              <a:gd name="f103" fmla="*/ f83 1 92"/>
              <a:gd name="f104" fmla="*/ 0 1 f63"/>
              <a:gd name="f105" fmla="*/ f57 1 f63"/>
              <a:gd name="f106" fmla="*/ 0 1 f64"/>
              <a:gd name="f107" fmla="*/ f58 1 f64"/>
              <a:gd name="f108" fmla="*/ f85 1 f63"/>
              <a:gd name="f109" fmla="*/ f86 1 f64"/>
              <a:gd name="f110" fmla="*/ f87 1 f63"/>
              <a:gd name="f111" fmla="*/ f88 1 f64"/>
              <a:gd name="f112" fmla="*/ f89 1 f63"/>
              <a:gd name="f113" fmla="*/ f90 1 f64"/>
              <a:gd name="f114" fmla="*/ f91 1 f63"/>
              <a:gd name="f115" fmla="*/ f92 1 f64"/>
              <a:gd name="f116" fmla="*/ f93 1 f63"/>
              <a:gd name="f117" fmla="*/ f94 1 f64"/>
              <a:gd name="f118" fmla="*/ f95 1 f63"/>
              <a:gd name="f119" fmla="*/ f96 1 f64"/>
              <a:gd name="f120" fmla="*/ f97 1 f63"/>
              <a:gd name="f121" fmla="*/ f98 1 f63"/>
              <a:gd name="f122" fmla="*/ f99 1 f64"/>
              <a:gd name="f123" fmla="*/ f100 1 f64"/>
              <a:gd name="f124" fmla="*/ f101 1 f63"/>
              <a:gd name="f125" fmla="*/ f102 1 f64"/>
              <a:gd name="f126" fmla="*/ f103 1 f63"/>
              <a:gd name="f127" fmla="*/ f104 f54 1"/>
              <a:gd name="f128" fmla="*/ f105 f54 1"/>
              <a:gd name="f129" fmla="*/ f107 f55 1"/>
              <a:gd name="f130" fmla="*/ f106 f55 1"/>
              <a:gd name="f131" fmla="*/ f108 f54 1"/>
              <a:gd name="f132" fmla="*/ f109 f55 1"/>
              <a:gd name="f133" fmla="*/ f110 f54 1"/>
              <a:gd name="f134" fmla="*/ f111 f55 1"/>
              <a:gd name="f135" fmla="*/ f112 f54 1"/>
              <a:gd name="f136" fmla="*/ f113 f55 1"/>
              <a:gd name="f137" fmla="*/ f114 f54 1"/>
              <a:gd name="f138" fmla="*/ f115 f55 1"/>
              <a:gd name="f139" fmla="*/ f116 f54 1"/>
              <a:gd name="f140" fmla="*/ f117 f55 1"/>
              <a:gd name="f141" fmla="*/ f118 f54 1"/>
              <a:gd name="f142" fmla="*/ f119 f55 1"/>
              <a:gd name="f143" fmla="*/ f120 f54 1"/>
              <a:gd name="f144" fmla="*/ f121 f54 1"/>
              <a:gd name="f145" fmla="*/ f122 f55 1"/>
              <a:gd name="f146" fmla="*/ f123 f55 1"/>
              <a:gd name="f147" fmla="*/ f124 f54 1"/>
              <a:gd name="f148" fmla="*/ f125 f55 1"/>
              <a:gd name="f149" fmla="*/ f126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4">
                <a:pos x="f131" y="f132"/>
              </a:cxn>
              <a:cxn ang="f84">
                <a:pos x="f133" y="f134"/>
              </a:cxn>
              <a:cxn ang="f84">
                <a:pos x="f135" y="f136"/>
              </a:cxn>
              <a:cxn ang="f84">
                <a:pos x="f137" y="f138"/>
              </a:cxn>
              <a:cxn ang="f84">
                <a:pos x="f139" y="f140"/>
              </a:cxn>
              <a:cxn ang="f84">
                <a:pos x="f141" y="f142"/>
              </a:cxn>
              <a:cxn ang="f84">
                <a:pos x="f143" y="f142"/>
              </a:cxn>
              <a:cxn ang="f84">
                <a:pos x="f144" y="f145"/>
              </a:cxn>
              <a:cxn ang="f84">
                <a:pos x="f131" y="f146"/>
              </a:cxn>
              <a:cxn ang="f84">
                <a:pos x="f147" y="f148"/>
              </a:cxn>
              <a:cxn ang="f84">
                <a:pos x="f149" y="f136"/>
              </a:cxn>
              <a:cxn ang="f84">
                <a:pos x="f131" y="f132"/>
              </a:cxn>
            </a:cxnLst>
            <a:rect l="f127" t="f130" r="f128" b="f129"/>
            <a:pathLst>
              <a:path w="92" h="132">
                <a:moveTo>
                  <a:pt x="f8" y="f9"/>
                </a:moveTo>
                <a:cubicBezTo>
                  <a:pt x="f10" y="f7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6"/>
                  <a:pt x="f22" y="f23"/>
                  <a:pt x="f11" y="f24"/>
                </a:cubicBezTo>
                <a:cubicBezTo>
                  <a:pt x="f25" y="f21"/>
                  <a:pt x="f5" y="f26"/>
                  <a:pt x="f27" y="f28"/>
                </a:cubicBezTo>
                <a:cubicBezTo>
                  <a:pt x="f25" y="f5"/>
                  <a:pt x="f29" y="f27"/>
                  <a:pt x="f30" y="f31"/>
                </a:cubicBezTo>
                <a:cubicBezTo>
                  <a:pt x="f32" y="f33"/>
                  <a:pt x="f34" y="f35"/>
                  <a:pt x="f36" y="f31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6" y="f43"/>
                  <a:pt x="f44" y="f45"/>
                  <a:pt x="f8" y="f19"/>
                </a:cubicBezTo>
                <a:cubicBezTo>
                  <a:pt x="f46" y="f47"/>
                  <a:pt x="f23" y="f32"/>
                  <a:pt x="f48" y="f10"/>
                </a:cubicBezTo>
                <a:cubicBezTo>
                  <a:pt x="f21" y="f37"/>
                  <a:pt x="f49" y="f50"/>
                  <a:pt x="f51" y="f20"/>
                </a:cubicBezTo>
                <a:cubicBezTo>
                  <a:pt x="f52" y="f18"/>
                  <a:pt x="f23" y="f16"/>
                  <a:pt x="f8" y="f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61251CC8-21C6-A4D3-F4D9-BD4F295D054D}"/>
              </a:ext>
            </a:extLst>
          </p:cNvPr>
          <p:cNvSpPr/>
          <p:nvPr/>
        </p:nvSpPr>
        <p:spPr>
          <a:xfrm>
            <a:off x="3516316" y="855658"/>
            <a:ext cx="1674815" cy="230504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26"/>
              <a:gd name="f7" fmla="val 1549"/>
              <a:gd name="f8" fmla="val 220"/>
              <a:gd name="f9" fmla="val 204"/>
              <a:gd name="f10" fmla="val 187"/>
              <a:gd name="f11" fmla="val 170"/>
              <a:gd name="f12" fmla="val 167"/>
              <a:gd name="f13" fmla="val 1548"/>
              <a:gd name="f14" fmla="val 164"/>
              <a:gd name="f15" fmla="val 1546"/>
              <a:gd name="f16" fmla="val 161"/>
              <a:gd name="f17" fmla="val 87"/>
              <a:gd name="f18" fmla="val 1532"/>
              <a:gd name="f19" fmla="val 27"/>
              <a:gd name="f20" fmla="val 1474"/>
              <a:gd name="f21" fmla="val 14"/>
              <a:gd name="f22" fmla="val 1402"/>
              <a:gd name="f23" fmla="val 1324"/>
              <a:gd name="f24" fmla="val 32"/>
              <a:gd name="f25" fmla="val 1251"/>
              <a:gd name="f26" fmla="val 97"/>
              <a:gd name="f27" fmla="val 1210"/>
              <a:gd name="f28" fmla="val 127"/>
              <a:gd name="f29" fmla="val 1192"/>
              <a:gd name="f30" fmla="val 157"/>
              <a:gd name="f31" fmla="val 1175"/>
              <a:gd name="f32" fmla="val 1159"/>
              <a:gd name="f33" fmla="val 196"/>
              <a:gd name="f34" fmla="val 1154"/>
              <a:gd name="f35" fmla="val 197"/>
              <a:gd name="f36" fmla="val 1149"/>
              <a:gd name="f37" fmla="val 195"/>
              <a:gd name="f38" fmla="val 1139"/>
              <a:gd name="f39" fmla="val 186"/>
              <a:gd name="f40" fmla="val 1101"/>
              <a:gd name="f41" fmla="val 176"/>
              <a:gd name="f42" fmla="val 1062"/>
              <a:gd name="f43" fmla="val 174"/>
              <a:gd name="f44" fmla="val 1024"/>
              <a:gd name="f45" fmla="val 171"/>
              <a:gd name="f46" fmla="val 982"/>
              <a:gd name="f47" fmla="val 178"/>
              <a:gd name="f48" fmla="val 941"/>
              <a:gd name="f49" fmla="val 897"/>
              <a:gd name="f50" fmla="val 172"/>
              <a:gd name="f51" fmla="val 894"/>
              <a:gd name="f52" fmla="val 159"/>
              <a:gd name="f53" fmla="val 891"/>
              <a:gd name="f54" fmla="val 147"/>
              <a:gd name="f55" fmla="val 887"/>
              <a:gd name="f56" fmla="val 78"/>
              <a:gd name="f57" fmla="val 868"/>
              <a:gd name="f58" fmla="val 41"/>
              <a:gd name="f59" fmla="val 816"/>
              <a:gd name="f60" fmla="val 44"/>
              <a:gd name="f61" fmla="val 745"/>
              <a:gd name="f62" fmla="val 47"/>
              <a:gd name="f63" fmla="val 674"/>
              <a:gd name="f64" fmla="val 118"/>
              <a:gd name="f65" fmla="val 612"/>
              <a:gd name="f66" fmla="val 189"/>
              <a:gd name="f67" fmla="val 623"/>
              <a:gd name="f68" fmla="val 225"/>
              <a:gd name="f69" fmla="val 628"/>
              <a:gd name="f70" fmla="val 261"/>
              <a:gd name="f71" fmla="val 640"/>
              <a:gd name="f72" fmla="val 296"/>
              <a:gd name="f73" fmla="val 649"/>
              <a:gd name="f74" fmla="val 303"/>
              <a:gd name="f75" fmla="val 651"/>
              <a:gd name="f76" fmla="val 311"/>
              <a:gd name="f77" fmla="val 652"/>
              <a:gd name="f78" fmla="val 318"/>
              <a:gd name="f79" fmla="val 654"/>
              <a:gd name="f80" fmla="val 316"/>
              <a:gd name="f81" fmla="val 648"/>
              <a:gd name="f82" fmla="val 313"/>
              <a:gd name="f83" fmla="val 646"/>
              <a:gd name="f84" fmla="val 310"/>
              <a:gd name="f85" fmla="val 643"/>
              <a:gd name="f86" fmla="val 240"/>
              <a:gd name="f87" fmla="val 584"/>
              <a:gd name="f88" fmla="val 199"/>
              <a:gd name="f89" fmla="val 510"/>
              <a:gd name="f90" fmla="val 417"/>
              <a:gd name="f91" fmla="val 194"/>
              <a:gd name="f92" fmla="val 405"/>
              <a:gd name="f93" fmla="val 190"/>
              <a:gd name="f94" fmla="val 400"/>
              <a:gd name="f95" fmla="val 179"/>
              <a:gd name="f96" fmla="val 395"/>
              <a:gd name="f97" fmla="val 362"/>
              <a:gd name="f98" fmla="val 278"/>
              <a:gd name="f99" fmla="val 56"/>
              <a:gd name="f100" fmla="val 191"/>
              <a:gd name="f101" fmla="val 65"/>
              <a:gd name="f102" fmla="val 111"/>
              <a:gd name="f103" fmla="val 124"/>
              <a:gd name="f104" fmla="val 42"/>
              <a:gd name="f105" fmla="val 201"/>
              <a:gd name="f106" fmla="val 22"/>
              <a:gd name="f107" fmla="val 280"/>
              <a:gd name="f108" fmla="val 363"/>
              <a:gd name="f109" fmla="val 29"/>
              <a:gd name="f110" fmla="val 412"/>
              <a:gd name="f111" fmla="val 96"/>
              <a:gd name="f112" fmla="val 419"/>
              <a:gd name="f113" fmla="val 105"/>
              <a:gd name="f114" fmla="val 424"/>
              <a:gd name="f115" fmla="val 106"/>
              <a:gd name="f116" fmla="val 434"/>
              <a:gd name="f117" fmla="val 103"/>
              <a:gd name="f118" fmla="val 514"/>
              <a:gd name="f119" fmla="val 594"/>
              <a:gd name="f120" fmla="val 683"/>
              <a:gd name="f121" fmla="val 687"/>
              <a:gd name="f122" fmla="val 104"/>
              <a:gd name="f123" fmla="val 693"/>
              <a:gd name="f124" fmla="val 739"/>
              <a:gd name="f125" fmla="val 37"/>
              <a:gd name="f126" fmla="val 800"/>
              <a:gd name="f127" fmla="val 9"/>
              <a:gd name="f128" fmla="val 874"/>
              <a:gd name="f129" fmla="val 16"/>
              <a:gd name="f130" fmla="val 966"/>
              <a:gd name="f131" fmla="val 25"/>
              <a:gd name="f132" fmla="val 1037"/>
              <a:gd name="f133" fmla="val 1049"/>
              <a:gd name="f134" fmla="val 1061"/>
              <a:gd name="f135" fmla="val 276"/>
              <a:gd name="f136" fmla="val 1009"/>
              <a:gd name="f137" fmla="val 925"/>
              <a:gd name="f138" fmla="val 396"/>
              <a:gd name="f139" fmla="val 915"/>
              <a:gd name="f140" fmla="val 911"/>
              <a:gd name="f141" fmla="val 416"/>
              <a:gd name="f142" fmla="val 908"/>
              <a:gd name="f143" fmla="val 487"/>
              <a:gd name="f144" fmla="val 882"/>
              <a:gd name="f145" fmla="val 550"/>
              <a:gd name="f146" fmla="val 836"/>
              <a:gd name="f147" fmla="val 604"/>
              <a:gd name="f148" fmla="val 820"/>
              <a:gd name="f149" fmla="val 805"/>
              <a:gd name="f150" fmla="val 641"/>
              <a:gd name="f151" fmla="val 795"/>
              <a:gd name="f152" fmla="val 653"/>
              <a:gd name="f153" fmla="val 822"/>
              <a:gd name="f154" fmla="val 645"/>
              <a:gd name="f155" fmla="val 861"/>
              <a:gd name="f156" fmla="val 634"/>
              <a:gd name="f157" fmla="val 899"/>
              <a:gd name="f158" fmla="val 625"/>
              <a:gd name="f159" fmla="val 993"/>
              <a:gd name="f160" fmla="val 603"/>
              <a:gd name="f161" fmla="val 1081"/>
              <a:gd name="f162" fmla="val 689"/>
              <a:gd name="f163" fmla="val 1060"/>
              <a:gd name="f164" fmla="val 783"/>
              <a:gd name="f165" fmla="val 1048"/>
              <a:gd name="f166" fmla="val 1015"/>
              <a:gd name="f167" fmla="val 870"/>
              <a:gd name="f168" fmla="val 963"/>
              <a:gd name="f169" fmla="val 886"/>
              <a:gd name="f170" fmla="val 949"/>
              <a:gd name="f171" fmla="val 935"/>
              <a:gd name="f172" fmla="val 921"/>
              <a:gd name="f173" fmla="val 898"/>
              <a:gd name="f174" fmla="val 940"/>
              <a:gd name="f175" fmla="val 979"/>
              <a:gd name="f176" fmla="val 939"/>
              <a:gd name="f177" fmla="val 1063"/>
              <a:gd name="f178" fmla="val 910"/>
              <a:gd name="f179" fmla="val 1142"/>
              <a:gd name="f180" fmla="val 1150"/>
              <a:gd name="f181" fmla="val 1153"/>
              <a:gd name="f182" fmla="val 917"/>
              <a:gd name="f183" fmla="val 1157"/>
              <a:gd name="f184" fmla="val 946"/>
              <a:gd name="f185" fmla="val 1174"/>
              <a:gd name="f186" fmla="val 976"/>
              <a:gd name="f187" fmla="val 1190"/>
              <a:gd name="f188" fmla="val 1005"/>
              <a:gd name="f189" fmla="val 1207"/>
              <a:gd name="f190" fmla="val 1116"/>
              <a:gd name="f191" fmla="val 1274"/>
              <a:gd name="f192" fmla="val 1430"/>
              <a:gd name="f193" fmla="val 1510"/>
              <a:gd name="f194" fmla="val 998"/>
              <a:gd name="f195" fmla="val 1531"/>
              <a:gd name="f196" fmla="val 968"/>
              <a:gd name="f197" fmla="val 1541"/>
              <a:gd name="f198" fmla="val 936"/>
              <a:gd name="f199" fmla="val 919"/>
              <a:gd name="f200" fmla="val 902"/>
              <a:gd name="f201" fmla="val 885"/>
              <a:gd name="f202" fmla="val 1538"/>
              <a:gd name="f203" fmla="val 796"/>
              <a:gd name="f204" fmla="val 753"/>
              <a:gd name="f205" fmla="val 1486"/>
              <a:gd name="f206" fmla="val 708"/>
              <a:gd name="f207" fmla="val 1461"/>
              <a:gd name="f208" fmla="val 664"/>
              <a:gd name="f209" fmla="val 1435"/>
              <a:gd name="f210" fmla="val 619"/>
              <a:gd name="f211" fmla="val 1410"/>
              <a:gd name="f212" fmla="val 609"/>
              <a:gd name="f213" fmla="val 1403"/>
              <a:gd name="f214" fmla="val 598"/>
              <a:gd name="f215" fmla="val 1400"/>
              <a:gd name="f216" fmla="val 586"/>
              <a:gd name="f217" fmla="val 1401"/>
              <a:gd name="f218" fmla="val 569"/>
              <a:gd name="f219" fmla="val 553"/>
              <a:gd name="f220" fmla="val 1404"/>
              <a:gd name="f221" fmla="val 537"/>
              <a:gd name="f222" fmla="val 513"/>
              <a:gd name="f223" fmla="val 1399"/>
              <a:gd name="f224" fmla="val 493"/>
              <a:gd name="f225" fmla="val 473"/>
              <a:gd name="f226" fmla="val 1417"/>
              <a:gd name="f227" fmla="val 460"/>
              <a:gd name="f228" fmla="val 1426"/>
              <a:gd name="f229" fmla="val 445"/>
              <a:gd name="f230" fmla="val 1434"/>
              <a:gd name="f231" fmla="val 431"/>
              <a:gd name="f232" fmla="val 1442"/>
              <a:gd name="f233" fmla="val 361"/>
              <a:gd name="f234" fmla="val 1477"/>
              <a:gd name="f235" fmla="val 298"/>
              <a:gd name="f236" fmla="val 1528"/>
              <a:gd name="f237" fmla="val 548"/>
              <a:gd name="f238" fmla="val 907"/>
              <a:gd name="f239" fmla="val 546"/>
              <a:gd name="f240" fmla="val 905"/>
              <a:gd name="f241" fmla="val 495"/>
              <a:gd name="f242" fmla="val 862"/>
              <a:gd name="f243" fmla="val 420"/>
              <a:gd name="f244" fmla="val 865"/>
              <a:gd name="f245" fmla="val 374"/>
              <a:gd name="f246" fmla="val 912"/>
              <a:gd name="f247" fmla="val 327"/>
              <a:gd name="f248" fmla="val 961"/>
              <a:gd name="f249" fmla="val 325"/>
              <a:gd name="f250" fmla="val 372"/>
              <a:gd name="f251" fmla="val 1085"/>
              <a:gd name="f252" fmla="val 426"/>
              <a:gd name="f253" fmla="val 1141"/>
              <a:gd name="f254" fmla="val 482"/>
              <a:gd name="f255" fmla="val 1195"/>
              <a:gd name="f256" fmla="val 1249"/>
              <a:gd name="f257" fmla="val 547"/>
              <a:gd name="f258" fmla="val 1260"/>
              <a:gd name="f259" fmla="val 559"/>
              <a:gd name="f260" fmla="val 570"/>
              <a:gd name="f261" fmla="val 1194"/>
              <a:gd name="f262" fmla="val 682"/>
              <a:gd name="f263" fmla="val 1140"/>
              <a:gd name="f264" fmla="val 736"/>
              <a:gd name="f265" fmla="val 1083"/>
              <a:gd name="f266" fmla="val 792"/>
              <a:gd name="f267" fmla="val 1023"/>
              <a:gd name="f268" fmla="val 771"/>
              <a:gd name="f269" fmla="val 922"/>
              <a:gd name="f270" fmla="val 696"/>
              <a:gd name="f271" fmla="val 644"/>
              <a:gd name="f272" fmla="val 863"/>
              <a:gd name="f273" fmla="val 597"/>
              <a:gd name="f274" fmla="val 873"/>
              <a:gd name="f275" fmla="val 552"/>
              <a:gd name="f276" fmla="val 563"/>
              <a:gd name="f277" fmla="val 647"/>
              <a:gd name="f278" fmla="val 574"/>
              <a:gd name="f279" fmla="val 632"/>
              <a:gd name="f280" fmla="val 659"/>
              <a:gd name="f281" fmla="val 606"/>
              <a:gd name="f282" fmla="val 669"/>
              <a:gd name="f283" fmla="val 561"/>
              <a:gd name="f284" fmla="val 679"/>
              <a:gd name="f285" fmla="val 520"/>
              <a:gd name="f286" fmla="val 660"/>
              <a:gd name="f287" fmla="val 479"/>
              <a:gd name="f288" fmla="val 455"/>
              <a:gd name="f289" fmla="val 579"/>
              <a:gd name="f290" fmla="val 428"/>
              <a:gd name="f291" fmla="val 477"/>
              <a:gd name="f292" fmla="val 459"/>
              <a:gd name="f293" fmla="val 498"/>
              <a:gd name="f294" fmla="val 571"/>
              <a:gd name="f295" fmla="val 469"/>
              <a:gd name="f296" fmla="val 616"/>
              <a:gd name="f297" fmla="val 492"/>
              <a:gd name="f298" fmla="val 637"/>
              <a:gd name="f299" fmla="val 214"/>
              <a:gd name="f300" fmla="val 300"/>
              <a:gd name="f301" fmla="val 238"/>
              <a:gd name="f302" fmla="val 192"/>
              <a:gd name="f303" fmla="val 330"/>
              <a:gd name="f304" fmla="val 154"/>
              <a:gd name="f305" fmla="val 304"/>
              <a:gd name="f306" fmla="val 120"/>
              <a:gd name="f307" fmla="val 262"/>
              <a:gd name="f308" fmla="val 107"/>
              <a:gd name="f309" fmla="val 223"/>
              <a:gd name="f310" fmla="val 184"/>
              <a:gd name="f311" fmla="val 133"/>
              <a:gd name="f312" fmla="val 169"/>
              <a:gd name="f313" fmla="val 156"/>
              <a:gd name="f314" fmla="val 212"/>
              <a:gd name="f315" fmla="val 155"/>
              <a:gd name="f316" fmla="val 250"/>
              <a:gd name="f317" fmla="val 287"/>
              <a:gd name="f318" fmla="val 892"/>
              <a:gd name="f319" fmla="val 301"/>
              <a:gd name="f320" fmla="val 933"/>
              <a:gd name="f321" fmla="val 283"/>
              <a:gd name="f322" fmla="val 954"/>
              <a:gd name="f323" fmla="val 244"/>
              <a:gd name="f324" fmla="val 198"/>
              <a:gd name="f325" fmla="val 944"/>
              <a:gd name="f326" fmla="val 872"/>
              <a:gd name="f327" fmla="val 117"/>
              <a:gd name="f328" fmla="val 834"/>
              <a:gd name="f329" fmla="val 110"/>
              <a:gd name="f330" fmla="val 791"/>
              <a:gd name="f331" fmla="val 777"/>
              <a:gd name="f332" fmla="val 829"/>
              <a:gd name="f333" fmla="val 193"/>
              <a:gd name="f334" fmla="val 867"/>
              <a:gd name="f335" fmla="val 241"/>
              <a:gd name="f336" fmla="val 701"/>
              <a:gd name="f337" fmla="val 432"/>
              <a:gd name="f338" fmla="val 722"/>
              <a:gd name="f339" fmla="val 415"/>
              <a:gd name="f340" fmla="val 375"/>
              <a:gd name="f341" fmla="val 358"/>
              <a:gd name="f342" fmla="val 681"/>
              <a:gd name="f343" fmla="val 663"/>
              <a:gd name="f344" fmla="val 429"/>
              <a:gd name="f345" fmla="val 442"/>
              <a:gd name="f346" fmla="val 413"/>
              <a:gd name="f347" fmla="val 393"/>
              <a:gd name="f348" fmla="val 356"/>
              <a:gd name="f349" fmla="val 406"/>
              <a:gd name="f350" fmla="val 355"/>
              <a:gd name="f351" fmla="val 384"/>
              <a:gd name="f352" fmla="val 367"/>
              <a:gd name="f353" fmla="val 368"/>
              <a:gd name="f354" fmla="+- 0 0 -90"/>
              <a:gd name="f355" fmla="*/ f3 1 1126"/>
              <a:gd name="f356" fmla="*/ f4 1 1549"/>
              <a:gd name="f357" fmla="val f5"/>
              <a:gd name="f358" fmla="val f6"/>
              <a:gd name="f359" fmla="val f7"/>
              <a:gd name="f360" fmla="*/ f354 f0 1"/>
              <a:gd name="f361" fmla="+- f359 0 f357"/>
              <a:gd name="f362" fmla="+- f358 0 f357"/>
              <a:gd name="f363" fmla="*/ f360 1 f2"/>
              <a:gd name="f364" fmla="*/ f362 1 1126"/>
              <a:gd name="f365" fmla="*/ f361 1 1549"/>
              <a:gd name="f366" fmla="*/ 170 f362 1"/>
              <a:gd name="f367" fmla="*/ 1549 f361 1"/>
              <a:gd name="f368" fmla="*/ 14 f362 1"/>
              <a:gd name="f369" fmla="*/ 1402 f361 1"/>
              <a:gd name="f370" fmla="*/ 187 f362 1"/>
              <a:gd name="f371" fmla="*/ 1159 f361 1"/>
              <a:gd name="f372" fmla="*/ 174 f362 1"/>
              <a:gd name="f373" fmla="*/ 1024 f361 1"/>
              <a:gd name="f374" fmla="*/ 147 f362 1"/>
              <a:gd name="f375" fmla="*/ 887 f361 1"/>
              <a:gd name="f376" fmla="*/ 189 f362 1"/>
              <a:gd name="f377" fmla="*/ 623 f361 1"/>
              <a:gd name="f378" fmla="*/ 318 f362 1"/>
              <a:gd name="f379" fmla="*/ 654 f361 1"/>
              <a:gd name="f380" fmla="*/ 195 f362 1"/>
              <a:gd name="f381" fmla="*/ 417 f361 1"/>
              <a:gd name="f382" fmla="*/ 56 f362 1"/>
              <a:gd name="f383" fmla="*/ 191 f361 1"/>
              <a:gd name="f384" fmla="*/ 412 f362 1"/>
              <a:gd name="f385" fmla="*/ 96 f361 1"/>
              <a:gd name="f386" fmla="*/ 674 f362 1"/>
              <a:gd name="f387" fmla="*/ 103 f361 1"/>
              <a:gd name="f388" fmla="*/ 874 f362 1"/>
              <a:gd name="f389" fmla="*/ 16 f361 1"/>
              <a:gd name="f390" fmla="*/ 925 f362 1"/>
              <a:gd name="f391" fmla="*/ 396 f361 1"/>
              <a:gd name="f392" fmla="*/ 836 f362 1"/>
              <a:gd name="f393" fmla="*/ 604 f361 1"/>
              <a:gd name="f394" fmla="*/ 899 f362 1"/>
              <a:gd name="f395" fmla="*/ 625 f361 1"/>
              <a:gd name="f396" fmla="*/ 963 f362 1"/>
              <a:gd name="f397" fmla="*/ 886 f361 1"/>
              <a:gd name="f398" fmla="*/ 910 f362 1"/>
              <a:gd name="f399" fmla="*/ 1142 f361 1"/>
              <a:gd name="f400" fmla="*/ 1005 f362 1"/>
              <a:gd name="f401" fmla="*/ 1207 f361 1"/>
              <a:gd name="f402" fmla="*/ 936 f362 1"/>
              <a:gd name="f403" fmla="*/ 753 f362 1"/>
              <a:gd name="f404" fmla="*/ 1486 f361 1"/>
              <a:gd name="f405" fmla="*/ 586 f362 1"/>
              <a:gd name="f406" fmla="*/ 1401 f361 1"/>
              <a:gd name="f407" fmla="*/ 473 f362 1"/>
              <a:gd name="f408" fmla="*/ 1417 f361 1"/>
              <a:gd name="f409" fmla="*/ 220 f362 1"/>
              <a:gd name="f410" fmla="*/ 546 f362 1"/>
              <a:gd name="f411" fmla="*/ 905 f361 1"/>
              <a:gd name="f412" fmla="*/ 372 f362 1"/>
              <a:gd name="f413" fmla="*/ 1085 f361 1"/>
              <a:gd name="f414" fmla="*/ 570 f362 1"/>
              <a:gd name="f415" fmla="*/ 1249 f361 1"/>
              <a:gd name="f416" fmla="*/ 696 f362 1"/>
              <a:gd name="f417" fmla="*/ 552 f362 1"/>
              <a:gd name="f418" fmla="*/ 649 f361 1"/>
              <a:gd name="f419" fmla="*/ 669 f362 1"/>
              <a:gd name="f420" fmla="*/ 561 f361 1"/>
              <a:gd name="f421" fmla="*/ 477 f362 1"/>
              <a:gd name="f422" fmla="*/ 459 f361 1"/>
              <a:gd name="f423" fmla="*/ 330 f362 1"/>
              <a:gd name="f424" fmla="*/ 154 f361 1"/>
              <a:gd name="f425" fmla="*/ 156 f362 1"/>
              <a:gd name="f426" fmla="*/ 212 f361 1"/>
              <a:gd name="f427" fmla="*/ 892 f362 1"/>
              <a:gd name="f428" fmla="*/ 301 f361 1"/>
              <a:gd name="f429" fmla="*/ 872 f362 1"/>
              <a:gd name="f430" fmla="*/ 117 f361 1"/>
              <a:gd name="f431" fmla="*/ 739 f362 1"/>
              <a:gd name="f432" fmla="*/ 395 f361 1"/>
              <a:gd name="f433" fmla="*/ 664 f362 1"/>
              <a:gd name="f434" fmla="*/ 405 f362 1"/>
              <a:gd name="f435" fmla="*/ 429 f361 1"/>
              <a:gd name="f436" fmla="*/ 406 f362 1"/>
              <a:gd name="f437" fmla="*/ 355 f361 1"/>
              <a:gd name="f438" fmla="+- f363 0 f1"/>
              <a:gd name="f439" fmla="*/ f366 1 1126"/>
              <a:gd name="f440" fmla="*/ f367 1 1549"/>
              <a:gd name="f441" fmla="*/ f368 1 1126"/>
              <a:gd name="f442" fmla="*/ f369 1 1549"/>
              <a:gd name="f443" fmla="*/ f370 1 1126"/>
              <a:gd name="f444" fmla="*/ f371 1 1549"/>
              <a:gd name="f445" fmla="*/ f372 1 1126"/>
              <a:gd name="f446" fmla="*/ f373 1 1549"/>
              <a:gd name="f447" fmla="*/ f374 1 1126"/>
              <a:gd name="f448" fmla="*/ f375 1 1549"/>
              <a:gd name="f449" fmla="*/ f376 1 1126"/>
              <a:gd name="f450" fmla="*/ f377 1 1549"/>
              <a:gd name="f451" fmla="*/ f378 1 1126"/>
              <a:gd name="f452" fmla="*/ f379 1 1549"/>
              <a:gd name="f453" fmla="*/ f380 1 1126"/>
              <a:gd name="f454" fmla="*/ f381 1 1549"/>
              <a:gd name="f455" fmla="*/ f382 1 1126"/>
              <a:gd name="f456" fmla="*/ f383 1 1549"/>
              <a:gd name="f457" fmla="*/ f384 1 1126"/>
              <a:gd name="f458" fmla="*/ f385 1 1549"/>
              <a:gd name="f459" fmla="*/ f386 1 1126"/>
              <a:gd name="f460" fmla="*/ f387 1 1549"/>
              <a:gd name="f461" fmla="*/ f388 1 1126"/>
              <a:gd name="f462" fmla="*/ f389 1 1549"/>
              <a:gd name="f463" fmla="*/ f390 1 1126"/>
              <a:gd name="f464" fmla="*/ f391 1 1549"/>
              <a:gd name="f465" fmla="*/ f392 1 1126"/>
              <a:gd name="f466" fmla="*/ f393 1 1549"/>
              <a:gd name="f467" fmla="*/ f394 1 1126"/>
              <a:gd name="f468" fmla="*/ f395 1 1549"/>
              <a:gd name="f469" fmla="*/ f396 1 1126"/>
              <a:gd name="f470" fmla="*/ f397 1 1549"/>
              <a:gd name="f471" fmla="*/ f398 1 1126"/>
              <a:gd name="f472" fmla="*/ f399 1 1549"/>
              <a:gd name="f473" fmla="*/ f400 1 1126"/>
              <a:gd name="f474" fmla="*/ f401 1 1549"/>
              <a:gd name="f475" fmla="*/ f402 1 1126"/>
              <a:gd name="f476" fmla="*/ f403 1 1126"/>
              <a:gd name="f477" fmla="*/ f404 1 1549"/>
              <a:gd name="f478" fmla="*/ f405 1 1126"/>
              <a:gd name="f479" fmla="*/ f406 1 1549"/>
              <a:gd name="f480" fmla="*/ f407 1 1126"/>
              <a:gd name="f481" fmla="*/ f408 1 1549"/>
              <a:gd name="f482" fmla="*/ f409 1 1126"/>
              <a:gd name="f483" fmla="*/ f410 1 1126"/>
              <a:gd name="f484" fmla="*/ f411 1 1549"/>
              <a:gd name="f485" fmla="*/ f412 1 1126"/>
              <a:gd name="f486" fmla="*/ f413 1 1549"/>
              <a:gd name="f487" fmla="*/ f414 1 1126"/>
              <a:gd name="f488" fmla="*/ f415 1 1549"/>
              <a:gd name="f489" fmla="*/ f416 1 1126"/>
              <a:gd name="f490" fmla="*/ f417 1 1126"/>
              <a:gd name="f491" fmla="*/ f418 1 1549"/>
              <a:gd name="f492" fmla="*/ f419 1 1126"/>
              <a:gd name="f493" fmla="*/ f420 1 1549"/>
              <a:gd name="f494" fmla="*/ f421 1 1126"/>
              <a:gd name="f495" fmla="*/ f422 1 1549"/>
              <a:gd name="f496" fmla="*/ f423 1 1126"/>
              <a:gd name="f497" fmla="*/ f424 1 1549"/>
              <a:gd name="f498" fmla="*/ f425 1 1126"/>
              <a:gd name="f499" fmla="*/ f426 1 1549"/>
              <a:gd name="f500" fmla="*/ f427 1 1126"/>
              <a:gd name="f501" fmla="*/ f428 1 1549"/>
              <a:gd name="f502" fmla="*/ f429 1 1126"/>
              <a:gd name="f503" fmla="*/ f430 1 1549"/>
              <a:gd name="f504" fmla="*/ f431 1 1126"/>
              <a:gd name="f505" fmla="*/ f432 1 1549"/>
              <a:gd name="f506" fmla="*/ f433 1 1126"/>
              <a:gd name="f507" fmla="*/ f434 1 1126"/>
              <a:gd name="f508" fmla="*/ f435 1 1549"/>
              <a:gd name="f509" fmla="*/ f436 1 1126"/>
              <a:gd name="f510" fmla="*/ f437 1 1549"/>
              <a:gd name="f511" fmla="*/ 0 1 f364"/>
              <a:gd name="f512" fmla="*/ f358 1 f364"/>
              <a:gd name="f513" fmla="*/ 0 1 f365"/>
              <a:gd name="f514" fmla="*/ f359 1 f365"/>
              <a:gd name="f515" fmla="*/ f439 1 f364"/>
              <a:gd name="f516" fmla="*/ f440 1 f365"/>
              <a:gd name="f517" fmla="*/ f441 1 f364"/>
              <a:gd name="f518" fmla="*/ f442 1 f365"/>
              <a:gd name="f519" fmla="*/ f443 1 f364"/>
              <a:gd name="f520" fmla="*/ f444 1 f365"/>
              <a:gd name="f521" fmla="*/ f445 1 f364"/>
              <a:gd name="f522" fmla="*/ f446 1 f365"/>
              <a:gd name="f523" fmla="*/ f447 1 f364"/>
              <a:gd name="f524" fmla="*/ f448 1 f365"/>
              <a:gd name="f525" fmla="*/ f449 1 f364"/>
              <a:gd name="f526" fmla="*/ f450 1 f365"/>
              <a:gd name="f527" fmla="*/ f451 1 f364"/>
              <a:gd name="f528" fmla="*/ f452 1 f365"/>
              <a:gd name="f529" fmla="*/ f453 1 f364"/>
              <a:gd name="f530" fmla="*/ f454 1 f365"/>
              <a:gd name="f531" fmla="*/ f455 1 f364"/>
              <a:gd name="f532" fmla="*/ f456 1 f365"/>
              <a:gd name="f533" fmla="*/ f457 1 f364"/>
              <a:gd name="f534" fmla="*/ f458 1 f365"/>
              <a:gd name="f535" fmla="*/ f459 1 f364"/>
              <a:gd name="f536" fmla="*/ f460 1 f365"/>
              <a:gd name="f537" fmla="*/ f461 1 f364"/>
              <a:gd name="f538" fmla="*/ f462 1 f365"/>
              <a:gd name="f539" fmla="*/ f463 1 f364"/>
              <a:gd name="f540" fmla="*/ f464 1 f365"/>
              <a:gd name="f541" fmla="*/ f465 1 f364"/>
              <a:gd name="f542" fmla="*/ f466 1 f365"/>
              <a:gd name="f543" fmla="*/ f467 1 f364"/>
              <a:gd name="f544" fmla="*/ f468 1 f365"/>
              <a:gd name="f545" fmla="*/ f469 1 f364"/>
              <a:gd name="f546" fmla="*/ f470 1 f365"/>
              <a:gd name="f547" fmla="*/ f471 1 f364"/>
              <a:gd name="f548" fmla="*/ f472 1 f365"/>
              <a:gd name="f549" fmla="*/ f473 1 f364"/>
              <a:gd name="f550" fmla="*/ f474 1 f365"/>
              <a:gd name="f551" fmla="*/ f475 1 f364"/>
              <a:gd name="f552" fmla="*/ f476 1 f364"/>
              <a:gd name="f553" fmla="*/ f477 1 f365"/>
              <a:gd name="f554" fmla="*/ f478 1 f364"/>
              <a:gd name="f555" fmla="*/ f479 1 f365"/>
              <a:gd name="f556" fmla="*/ f480 1 f364"/>
              <a:gd name="f557" fmla="*/ f481 1 f365"/>
              <a:gd name="f558" fmla="*/ f482 1 f364"/>
              <a:gd name="f559" fmla="*/ f483 1 f364"/>
              <a:gd name="f560" fmla="*/ f484 1 f365"/>
              <a:gd name="f561" fmla="*/ f485 1 f364"/>
              <a:gd name="f562" fmla="*/ f486 1 f365"/>
              <a:gd name="f563" fmla="*/ f487 1 f364"/>
              <a:gd name="f564" fmla="*/ f488 1 f365"/>
              <a:gd name="f565" fmla="*/ f489 1 f364"/>
              <a:gd name="f566" fmla="*/ f490 1 f364"/>
              <a:gd name="f567" fmla="*/ f491 1 f365"/>
              <a:gd name="f568" fmla="*/ f492 1 f364"/>
              <a:gd name="f569" fmla="*/ f493 1 f365"/>
              <a:gd name="f570" fmla="*/ f494 1 f364"/>
              <a:gd name="f571" fmla="*/ f495 1 f365"/>
              <a:gd name="f572" fmla="*/ f496 1 f364"/>
              <a:gd name="f573" fmla="*/ f497 1 f365"/>
              <a:gd name="f574" fmla="*/ f498 1 f364"/>
              <a:gd name="f575" fmla="*/ f499 1 f365"/>
              <a:gd name="f576" fmla="*/ f500 1 f364"/>
              <a:gd name="f577" fmla="*/ f501 1 f365"/>
              <a:gd name="f578" fmla="*/ f502 1 f364"/>
              <a:gd name="f579" fmla="*/ f503 1 f365"/>
              <a:gd name="f580" fmla="*/ f504 1 f364"/>
              <a:gd name="f581" fmla="*/ f505 1 f365"/>
              <a:gd name="f582" fmla="*/ f506 1 f364"/>
              <a:gd name="f583" fmla="*/ f507 1 f364"/>
              <a:gd name="f584" fmla="*/ f508 1 f365"/>
              <a:gd name="f585" fmla="*/ f509 1 f364"/>
              <a:gd name="f586" fmla="*/ f510 1 f365"/>
              <a:gd name="f587" fmla="*/ f511 f355 1"/>
              <a:gd name="f588" fmla="*/ f512 f355 1"/>
              <a:gd name="f589" fmla="*/ f514 f356 1"/>
              <a:gd name="f590" fmla="*/ f513 f356 1"/>
              <a:gd name="f591" fmla="*/ f515 f355 1"/>
              <a:gd name="f592" fmla="*/ f516 f356 1"/>
              <a:gd name="f593" fmla="*/ f517 f355 1"/>
              <a:gd name="f594" fmla="*/ f518 f356 1"/>
              <a:gd name="f595" fmla="*/ f519 f355 1"/>
              <a:gd name="f596" fmla="*/ f520 f356 1"/>
              <a:gd name="f597" fmla="*/ f521 f355 1"/>
              <a:gd name="f598" fmla="*/ f522 f356 1"/>
              <a:gd name="f599" fmla="*/ f523 f355 1"/>
              <a:gd name="f600" fmla="*/ f524 f356 1"/>
              <a:gd name="f601" fmla="*/ f525 f355 1"/>
              <a:gd name="f602" fmla="*/ f526 f356 1"/>
              <a:gd name="f603" fmla="*/ f527 f355 1"/>
              <a:gd name="f604" fmla="*/ f528 f356 1"/>
              <a:gd name="f605" fmla="*/ f529 f355 1"/>
              <a:gd name="f606" fmla="*/ f530 f356 1"/>
              <a:gd name="f607" fmla="*/ f531 f355 1"/>
              <a:gd name="f608" fmla="*/ f532 f356 1"/>
              <a:gd name="f609" fmla="*/ f533 f355 1"/>
              <a:gd name="f610" fmla="*/ f534 f356 1"/>
              <a:gd name="f611" fmla="*/ f535 f355 1"/>
              <a:gd name="f612" fmla="*/ f536 f356 1"/>
              <a:gd name="f613" fmla="*/ f537 f355 1"/>
              <a:gd name="f614" fmla="*/ f538 f356 1"/>
              <a:gd name="f615" fmla="*/ f539 f355 1"/>
              <a:gd name="f616" fmla="*/ f540 f356 1"/>
              <a:gd name="f617" fmla="*/ f541 f355 1"/>
              <a:gd name="f618" fmla="*/ f542 f356 1"/>
              <a:gd name="f619" fmla="*/ f543 f355 1"/>
              <a:gd name="f620" fmla="*/ f544 f356 1"/>
              <a:gd name="f621" fmla="*/ f545 f355 1"/>
              <a:gd name="f622" fmla="*/ f546 f356 1"/>
              <a:gd name="f623" fmla="*/ f547 f355 1"/>
              <a:gd name="f624" fmla="*/ f548 f356 1"/>
              <a:gd name="f625" fmla="*/ f549 f355 1"/>
              <a:gd name="f626" fmla="*/ f550 f356 1"/>
              <a:gd name="f627" fmla="*/ f551 f355 1"/>
              <a:gd name="f628" fmla="*/ f552 f355 1"/>
              <a:gd name="f629" fmla="*/ f553 f356 1"/>
              <a:gd name="f630" fmla="*/ f554 f355 1"/>
              <a:gd name="f631" fmla="*/ f555 f356 1"/>
              <a:gd name="f632" fmla="*/ f556 f355 1"/>
              <a:gd name="f633" fmla="*/ f557 f356 1"/>
              <a:gd name="f634" fmla="*/ f558 f355 1"/>
              <a:gd name="f635" fmla="*/ f559 f355 1"/>
              <a:gd name="f636" fmla="*/ f560 f356 1"/>
              <a:gd name="f637" fmla="*/ f561 f355 1"/>
              <a:gd name="f638" fmla="*/ f562 f356 1"/>
              <a:gd name="f639" fmla="*/ f563 f355 1"/>
              <a:gd name="f640" fmla="*/ f564 f356 1"/>
              <a:gd name="f641" fmla="*/ f565 f355 1"/>
              <a:gd name="f642" fmla="*/ f566 f355 1"/>
              <a:gd name="f643" fmla="*/ f567 f356 1"/>
              <a:gd name="f644" fmla="*/ f568 f355 1"/>
              <a:gd name="f645" fmla="*/ f569 f356 1"/>
              <a:gd name="f646" fmla="*/ f570 f355 1"/>
              <a:gd name="f647" fmla="*/ f571 f356 1"/>
              <a:gd name="f648" fmla="*/ f572 f355 1"/>
              <a:gd name="f649" fmla="*/ f573 f356 1"/>
              <a:gd name="f650" fmla="*/ f574 f355 1"/>
              <a:gd name="f651" fmla="*/ f575 f356 1"/>
              <a:gd name="f652" fmla="*/ f576 f355 1"/>
              <a:gd name="f653" fmla="*/ f577 f356 1"/>
              <a:gd name="f654" fmla="*/ f578 f355 1"/>
              <a:gd name="f655" fmla="*/ f579 f356 1"/>
              <a:gd name="f656" fmla="*/ f580 f355 1"/>
              <a:gd name="f657" fmla="*/ f581 f356 1"/>
              <a:gd name="f658" fmla="*/ f582 f355 1"/>
              <a:gd name="f659" fmla="*/ f583 f355 1"/>
              <a:gd name="f660" fmla="*/ f584 f356 1"/>
              <a:gd name="f661" fmla="*/ f585 f355 1"/>
              <a:gd name="f662" fmla="*/ f586 f35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8">
                <a:pos x="f591" y="f592"/>
              </a:cxn>
              <a:cxn ang="f438">
                <a:pos x="f593" y="f594"/>
              </a:cxn>
              <a:cxn ang="f438">
                <a:pos x="f595" y="f596"/>
              </a:cxn>
              <a:cxn ang="f438">
                <a:pos x="f597" y="f598"/>
              </a:cxn>
              <a:cxn ang="f438">
                <a:pos x="f599" y="f600"/>
              </a:cxn>
              <a:cxn ang="f438">
                <a:pos x="f601" y="f602"/>
              </a:cxn>
              <a:cxn ang="f438">
                <a:pos x="f603" y="f604"/>
              </a:cxn>
              <a:cxn ang="f438">
                <a:pos x="f605" y="f606"/>
              </a:cxn>
              <a:cxn ang="f438">
                <a:pos x="f607" y="f608"/>
              </a:cxn>
              <a:cxn ang="f438">
                <a:pos x="f609" y="f610"/>
              </a:cxn>
              <a:cxn ang="f438">
                <a:pos x="f611" y="f612"/>
              </a:cxn>
              <a:cxn ang="f438">
                <a:pos x="f613" y="f614"/>
              </a:cxn>
              <a:cxn ang="f438">
                <a:pos x="f615" y="f616"/>
              </a:cxn>
              <a:cxn ang="f438">
                <a:pos x="f617" y="f618"/>
              </a:cxn>
              <a:cxn ang="f438">
                <a:pos x="f619" y="f620"/>
              </a:cxn>
              <a:cxn ang="f438">
                <a:pos x="f621" y="f622"/>
              </a:cxn>
              <a:cxn ang="f438">
                <a:pos x="f623" y="f624"/>
              </a:cxn>
              <a:cxn ang="f438">
                <a:pos x="f625" y="f626"/>
              </a:cxn>
              <a:cxn ang="f438">
                <a:pos x="f627" y="f592"/>
              </a:cxn>
              <a:cxn ang="f438">
                <a:pos x="f628" y="f629"/>
              </a:cxn>
              <a:cxn ang="f438">
                <a:pos x="f630" y="f631"/>
              </a:cxn>
              <a:cxn ang="f438">
                <a:pos x="f632" y="f633"/>
              </a:cxn>
              <a:cxn ang="f438">
                <a:pos x="f634" y="f592"/>
              </a:cxn>
              <a:cxn ang="f438">
                <a:pos x="f635" y="f636"/>
              </a:cxn>
              <a:cxn ang="f438">
                <a:pos x="f637" y="f638"/>
              </a:cxn>
              <a:cxn ang="f438">
                <a:pos x="f639" y="f640"/>
              </a:cxn>
              <a:cxn ang="f438">
                <a:pos x="f641" y="f600"/>
              </a:cxn>
              <a:cxn ang="f438">
                <a:pos x="f642" y="f643"/>
              </a:cxn>
              <a:cxn ang="f438">
                <a:pos x="f644" y="f645"/>
              </a:cxn>
              <a:cxn ang="f438">
                <a:pos x="f646" y="f647"/>
              </a:cxn>
              <a:cxn ang="f438">
                <a:pos x="f642" y="f643"/>
              </a:cxn>
              <a:cxn ang="f438">
                <a:pos x="f648" y="f649"/>
              </a:cxn>
              <a:cxn ang="f438">
                <a:pos x="f650" y="f651"/>
              </a:cxn>
              <a:cxn ang="f438">
                <a:pos x="f652" y="f653"/>
              </a:cxn>
              <a:cxn ang="f438">
                <a:pos x="f654" y="f655"/>
              </a:cxn>
              <a:cxn ang="f438">
                <a:pos x="f652" y="f653"/>
              </a:cxn>
              <a:cxn ang="f438">
                <a:pos x="f656" y="f657"/>
              </a:cxn>
              <a:cxn ang="f438">
                <a:pos x="f658" y="f616"/>
              </a:cxn>
              <a:cxn ang="f438">
                <a:pos x="f659" y="f660"/>
              </a:cxn>
              <a:cxn ang="f438">
                <a:pos x="f661" y="f662"/>
              </a:cxn>
              <a:cxn ang="f438">
                <a:pos x="f659" y="f660"/>
              </a:cxn>
            </a:cxnLst>
            <a:rect l="f587" t="f590" r="f588" b="f589"/>
            <a:pathLst>
              <a:path w="1126" h="1549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12" y="f13"/>
                  <a:pt x="f14" y="f15"/>
                  <a:pt x="f16" y="f15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5" y="f23"/>
                  <a:pt x="f24" y="f25"/>
                  <a:pt x="f26" y="f27"/>
                </a:cubicBezTo>
                <a:cubicBezTo>
                  <a:pt x="f28" y="f29"/>
                  <a:pt x="f30" y="f31"/>
                  <a:pt x="f10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2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37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26" y="f97"/>
                  <a:pt x="f62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5"/>
                  <a:pt x="f108" y="f109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56"/>
                  <a:pt x="f119" y="f56"/>
                  <a:pt x="f63" y="f117"/>
                </a:cubicBezTo>
                <a:cubicBezTo>
                  <a:pt x="f120" y="f115"/>
                  <a:pt x="f121" y="f122"/>
                  <a:pt x="f123" y="f26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26"/>
                  <a:pt x="f133" y="f93"/>
                </a:cubicBezTo>
                <a:cubicBezTo>
                  <a:pt x="f134" y="f135"/>
                  <a:pt x="f136" y="f108"/>
                  <a:pt x="f137" y="f138"/>
                </a:cubicBezTo>
                <a:cubicBezTo>
                  <a:pt x="f139" y="f94"/>
                  <a:pt x="f140" y="f92"/>
                  <a:pt x="f140" y="f141"/>
                </a:cubicBezTo>
                <a:cubicBezTo>
                  <a:pt x="f142" y="f143"/>
                  <a:pt x="f144" y="f145"/>
                  <a:pt x="f146" y="f147"/>
                </a:cubicBezTo>
                <a:cubicBezTo>
                  <a:pt x="f148" y="f67"/>
                  <a:pt x="f149" y="f150"/>
                  <a:pt x="f151" y="f152"/>
                </a:cubicBezTo>
                <a:cubicBezTo>
                  <a:pt x="f153" y="f154"/>
                  <a:pt x="f155" y="f156"/>
                  <a:pt x="f157" y="f158"/>
                </a:cubicBezTo>
                <a:cubicBezTo>
                  <a:pt x="f159" y="f160"/>
                  <a:pt x="f161" y="f162"/>
                  <a:pt x="f163" y="f164"/>
                </a:cubicBezTo>
                <a:cubicBezTo>
                  <a:pt x="f165" y="f146"/>
                  <a:pt x="f166" y="f167"/>
                  <a:pt x="f168" y="f169"/>
                </a:cubicBezTo>
                <a:cubicBezTo>
                  <a:pt x="f170" y="f53"/>
                  <a:pt x="f171" y="f51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42" y="f180"/>
                  <a:pt x="f178" y="f181"/>
                  <a:pt x="f182" y="f183"/>
                </a:cubicBezTo>
                <a:cubicBezTo>
                  <a:pt x="f184" y="f185"/>
                  <a:pt x="f186" y="f187"/>
                  <a:pt x="f188" y="f189"/>
                </a:cubicBezTo>
                <a:cubicBezTo>
                  <a:pt x="f190" y="f191"/>
                  <a:pt x="f6" y="f192"/>
                  <a:pt x="f44" y="f193"/>
                </a:cubicBezTo>
                <a:cubicBezTo>
                  <a:pt x="f194" y="f195"/>
                  <a:pt x="f196" y="f197"/>
                  <a:pt x="f198" y="f7"/>
                </a:cubicBezTo>
                <a:cubicBezTo>
                  <a:pt x="f199" y="f7"/>
                  <a:pt x="f200" y="f7"/>
                  <a:pt x="f201" y="f7"/>
                </a:cubicBezTo>
                <a:cubicBezTo>
                  <a:pt x="f146" y="f202"/>
                  <a:pt x="f203" y="f193"/>
                  <a:pt x="f204" y="f205"/>
                </a:cubicBezTo>
                <a:cubicBezTo>
                  <a:pt x="f206" y="f207"/>
                  <a:pt x="f208" y="f209"/>
                  <a:pt x="f210" y="f211"/>
                </a:cubicBezTo>
                <a:cubicBezTo>
                  <a:pt x="f212" y="f213"/>
                  <a:pt x="f214" y="f215"/>
                  <a:pt x="f216" y="f217"/>
                </a:cubicBezTo>
                <a:cubicBezTo>
                  <a:pt x="f218" y="f213"/>
                  <a:pt x="f219" y="f220"/>
                  <a:pt x="f221" y="f22"/>
                </a:cubicBezTo>
                <a:cubicBezTo>
                  <a:pt x="f222" y="f223"/>
                  <a:pt x="f224" y="f213"/>
                  <a:pt x="f225" y="f226"/>
                </a:cubicBezTo>
                <a:cubicBezTo>
                  <a:pt x="f227" y="f228"/>
                  <a:pt x="f229" y="f230"/>
                  <a:pt x="f231" y="f232"/>
                </a:cubicBezTo>
                <a:cubicBezTo>
                  <a:pt x="f233" y="f234"/>
                  <a:pt x="f235" y="f236"/>
                  <a:pt x="f8" y="f7"/>
                </a:cubicBezTo>
                <a:close/>
                <a:moveTo>
                  <a:pt x="f219" y="f178"/>
                </a:moveTo>
                <a:cubicBezTo>
                  <a:pt x="f145" y="f142"/>
                  <a:pt x="f237" y="f238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ubicBezTo>
                  <a:pt x="f247" y="f248"/>
                  <a:pt x="f249" y="f132"/>
                  <a:pt x="f250" y="f251"/>
                </a:cubicBezTo>
                <a:cubicBezTo>
                  <a:pt x="f252" y="f253"/>
                  <a:pt x="f254" y="f255"/>
                  <a:pt x="f221" y="f256"/>
                </a:cubicBezTo>
                <a:cubicBezTo>
                  <a:pt x="f257" y="f258"/>
                  <a:pt x="f259" y="f258"/>
                  <a:pt x="f260" y="f256"/>
                </a:cubicBezTo>
                <a:cubicBezTo>
                  <a:pt x="f158" y="f261"/>
                  <a:pt x="f262" y="f263"/>
                  <a:pt x="f264" y="f265"/>
                </a:cubicBezTo>
                <a:cubicBezTo>
                  <a:pt x="f266" y="f267"/>
                  <a:pt x="f268" y="f269"/>
                  <a:pt x="f270" y="f55"/>
                </a:cubicBezTo>
                <a:cubicBezTo>
                  <a:pt x="f271" y="f272"/>
                  <a:pt x="f273" y="f274"/>
                  <a:pt x="f219" y="f178"/>
                </a:cubicBezTo>
                <a:close/>
                <a:moveTo>
                  <a:pt x="f275" y="f73"/>
                </a:moveTo>
                <a:cubicBezTo>
                  <a:pt x="f276" y="f277"/>
                  <a:pt x="f278" y="f277"/>
                  <a:pt x="f87" y="f271"/>
                </a:cubicBezTo>
                <a:cubicBezTo>
                  <a:pt x="f69" y="f279"/>
                  <a:pt x="f280" y="f281"/>
                  <a:pt x="f282" y="f283"/>
                </a:cubicBezTo>
                <a:cubicBezTo>
                  <a:pt x="f284" y="f285"/>
                  <a:pt x="f286" y="f287"/>
                  <a:pt x="f67" y="f288"/>
                </a:cubicBezTo>
                <a:cubicBezTo>
                  <a:pt x="f289" y="f252"/>
                  <a:pt x="f285" y="f290"/>
                  <a:pt x="f291" y="f292"/>
                </a:cubicBezTo>
                <a:cubicBezTo>
                  <a:pt x="f114" y="f293"/>
                  <a:pt x="f243" y="f294"/>
                  <a:pt x="f295" y="f296"/>
                </a:cubicBezTo>
                <a:cubicBezTo>
                  <a:pt x="f297" y="f298"/>
                  <a:pt x="f285" y="f277"/>
                  <a:pt x="f275" y="f73"/>
                </a:cubicBezTo>
                <a:close/>
                <a:moveTo>
                  <a:pt x="f299" y="f300"/>
                </a:moveTo>
                <a:cubicBezTo>
                  <a:pt x="f301" y="f86"/>
                  <a:pt x="f98" y="f302"/>
                  <a:pt x="f303" y="f304"/>
                </a:cubicBezTo>
                <a:cubicBezTo>
                  <a:pt x="f305" y="f306"/>
                  <a:pt x="f307" y="f308"/>
                  <a:pt x="f309" y="f306"/>
                </a:cubicBezTo>
                <a:cubicBezTo>
                  <a:pt x="f310" y="f311"/>
                  <a:pt x="f30" y="f312"/>
                  <a:pt x="f313" y="f314"/>
                </a:cubicBezTo>
                <a:cubicBezTo>
                  <a:pt x="f315" y="f316"/>
                  <a:pt x="f95" y="f317"/>
                  <a:pt x="f299" y="f300"/>
                </a:cubicBezTo>
                <a:close/>
                <a:moveTo>
                  <a:pt x="f318" y="f319"/>
                </a:moveTo>
                <a:cubicBezTo>
                  <a:pt x="f320" y="f321"/>
                  <a:pt x="f322" y="f323"/>
                  <a:pt x="f170" y="f324"/>
                </a:cubicBezTo>
                <a:cubicBezTo>
                  <a:pt x="f325" y="f52"/>
                  <a:pt x="f140" y="f103"/>
                  <a:pt x="f326" y="f327"/>
                </a:cubicBezTo>
                <a:cubicBezTo>
                  <a:pt x="f328" y="f329"/>
                  <a:pt x="f330" y="f28"/>
                  <a:pt x="f331" y="f315"/>
                </a:cubicBezTo>
                <a:cubicBezTo>
                  <a:pt x="f332" y="f333"/>
                  <a:pt x="f334" y="f335"/>
                  <a:pt x="f318" y="f319"/>
                </a:cubicBezTo>
                <a:close/>
                <a:moveTo>
                  <a:pt x="f336" y="f337"/>
                </a:moveTo>
                <a:cubicBezTo>
                  <a:pt x="f338" y="f337"/>
                  <a:pt x="f124" y="f339"/>
                  <a:pt x="f124" y="f96"/>
                </a:cubicBezTo>
                <a:cubicBezTo>
                  <a:pt x="f124" y="f340"/>
                  <a:pt x="f338" y="f341"/>
                  <a:pt x="f336" y="f341"/>
                </a:cubicBezTo>
                <a:cubicBezTo>
                  <a:pt x="f342" y="f341"/>
                  <a:pt x="f343" y="f340"/>
                  <a:pt x="f208" y="f138"/>
                </a:cubicBezTo>
                <a:cubicBezTo>
                  <a:pt x="f208" y="f141"/>
                  <a:pt x="f342" y="f337"/>
                  <a:pt x="f336" y="f337"/>
                </a:cubicBezTo>
                <a:close/>
                <a:moveTo>
                  <a:pt x="f92" y="f344"/>
                </a:moveTo>
                <a:cubicBezTo>
                  <a:pt x="f252" y="f344"/>
                  <a:pt x="f345" y="f346"/>
                  <a:pt x="f345" y="f347"/>
                </a:cubicBezTo>
                <a:cubicBezTo>
                  <a:pt x="f345" y="f250"/>
                  <a:pt x="f252" y="f348"/>
                  <a:pt x="f349" y="f350"/>
                </a:cubicBezTo>
                <a:cubicBezTo>
                  <a:pt x="f351" y="f350"/>
                  <a:pt x="f352" y="f250"/>
                  <a:pt x="f352" y="f347"/>
                </a:cubicBezTo>
                <a:cubicBezTo>
                  <a:pt x="f353" y="f346"/>
                  <a:pt x="f351" y="f344"/>
                  <a:pt x="f92" y="f344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144F6412-CF71-B46E-1AD8-46E8A95FA258}"/>
              </a:ext>
            </a:extLst>
          </p:cNvPr>
          <p:cNvSpPr/>
          <p:nvPr/>
        </p:nvSpPr>
        <p:spPr>
          <a:xfrm>
            <a:off x="4256083" y="1525584"/>
            <a:ext cx="163513" cy="1476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9"/>
              <a:gd name="f7" fmla="val 99"/>
              <a:gd name="f8" fmla="val 57"/>
              <a:gd name="f9" fmla="val 2"/>
              <a:gd name="f10" fmla="val 86"/>
              <a:gd name="f11" fmla="val 3"/>
              <a:gd name="f12" fmla="val 24"/>
              <a:gd name="f13" fmla="val 51"/>
              <a:gd name="f14" fmla="val 108"/>
              <a:gd name="f15" fmla="val 77"/>
              <a:gd name="f16" fmla="val 83"/>
              <a:gd name="f17" fmla="val 54"/>
              <a:gd name="f18" fmla="val 98"/>
              <a:gd name="f19" fmla="val 97"/>
              <a:gd name="f20" fmla="val 74"/>
              <a:gd name="f21" fmla="val 1"/>
              <a:gd name="f22" fmla="val 48"/>
              <a:gd name="f23" fmla="val 21"/>
              <a:gd name="f24" fmla="val 27"/>
              <a:gd name="f25" fmla="+- 0 0 -90"/>
              <a:gd name="f26" fmla="*/ f3 1 109"/>
              <a:gd name="f27" fmla="*/ f4 1 99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109"/>
              <a:gd name="f36" fmla="*/ f32 1 99"/>
              <a:gd name="f37" fmla="*/ 57 f33 1"/>
              <a:gd name="f38" fmla="*/ 2 f32 1"/>
              <a:gd name="f39" fmla="*/ 109 f33 1"/>
              <a:gd name="f40" fmla="*/ 51 f32 1"/>
              <a:gd name="f41" fmla="*/ 54 f33 1"/>
              <a:gd name="f42" fmla="*/ 98 f32 1"/>
              <a:gd name="f43" fmla="*/ 1 f33 1"/>
              <a:gd name="f44" fmla="*/ 48 f32 1"/>
              <a:gd name="f45" fmla="+- f34 0 f1"/>
              <a:gd name="f46" fmla="*/ f37 1 109"/>
              <a:gd name="f47" fmla="*/ f38 1 99"/>
              <a:gd name="f48" fmla="*/ f39 1 109"/>
              <a:gd name="f49" fmla="*/ f40 1 99"/>
              <a:gd name="f50" fmla="*/ f41 1 109"/>
              <a:gd name="f51" fmla="*/ f42 1 99"/>
              <a:gd name="f52" fmla="*/ f43 1 109"/>
              <a:gd name="f53" fmla="*/ f44 1 99"/>
              <a:gd name="f54" fmla="*/ 0 1 f35"/>
              <a:gd name="f55" fmla="*/ f29 1 f35"/>
              <a:gd name="f56" fmla="*/ 0 1 f36"/>
              <a:gd name="f57" fmla="*/ f30 1 f36"/>
              <a:gd name="f58" fmla="*/ f46 1 f35"/>
              <a:gd name="f59" fmla="*/ f47 1 f36"/>
              <a:gd name="f60" fmla="*/ f48 1 f35"/>
              <a:gd name="f61" fmla="*/ f49 1 f36"/>
              <a:gd name="f62" fmla="*/ f50 1 f35"/>
              <a:gd name="f63" fmla="*/ f51 1 f36"/>
              <a:gd name="f64" fmla="*/ f52 1 f35"/>
              <a:gd name="f65" fmla="*/ f53 1 f36"/>
              <a:gd name="f66" fmla="*/ f54 f26 1"/>
              <a:gd name="f67" fmla="*/ f55 f26 1"/>
              <a:gd name="f68" fmla="*/ f57 f27 1"/>
              <a:gd name="f69" fmla="*/ f56 f27 1"/>
              <a:gd name="f70" fmla="*/ f58 f26 1"/>
              <a:gd name="f71" fmla="*/ f59 f27 1"/>
              <a:gd name="f72" fmla="*/ f60 f26 1"/>
              <a:gd name="f73" fmla="*/ f61 f27 1"/>
              <a:gd name="f74" fmla="*/ f62 f26 1"/>
              <a:gd name="f75" fmla="*/ f63 f27 1"/>
              <a:gd name="f76" fmla="*/ f64 f26 1"/>
              <a:gd name="f77" fmla="*/ f65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0" y="f71"/>
              </a:cxn>
              <a:cxn ang="f45">
                <a:pos x="f72" y="f73"/>
              </a:cxn>
              <a:cxn ang="f45">
                <a:pos x="f74" y="f75"/>
              </a:cxn>
              <a:cxn ang="f45">
                <a:pos x="f76" y="f77"/>
              </a:cxn>
              <a:cxn ang="f45">
                <a:pos x="f70" y="f71"/>
              </a:cxn>
            </a:cxnLst>
            <a:rect l="f66" t="f69" r="f67" b="f68"/>
            <a:pathLst>
              <a:path w="109" h="99">
                <a:moveTo>
                  <a:pt x="f8" y="f9"/>
                </a:moveTo>
                <a:cubicBezTo>
                  <a:pt x="f10" y="f11"/>
                  <a:pt x="f6" y="f12"/>
                  <a:pt x="f6" y="f13"/>
                </a:cubicBezTo>
                <a:cubicBezTo>
                  <a:pt x="f14" y="f15"/>
                  <a:pt x="f16" y="f7"/>
                  <a:pt x="f17" y="f18"/>
                </a:cubicBezTo>
                <a:cubicBezTo>
                  <a:pt x="f12" y="f19"/>
                  <a:pt x="f5" y="f20"/>
                  <a:pt x="f21" y="f22"/>
                </a:cubicBezTo>
                <a:cubicBezTo>
                  <a:pt x="f9" y="f23"/>
                  <a:pt x="f24" y="f5"/>
                  <a:pt x="f8" y="f9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77C1791F-709A-B829-C0B5-3C17CD020F10}"/>
              </a:ext>
            </a:extLst>
          </p:cNvPr>
          <p:cNvSpPr/>
          <p:nvPr/>
        </p:nvSpPr>
        <p:spPr>
          <a:xfrm>
            <a:off x="3358353" y="3229770"/>
            <a:ext cx="1621414" cy="16988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22"/>
              <a:gd name="f7" fmla="val 1280"/>
              <a:gd name="f8" fmla="val 397"/>
              <a:gd name="f9" fmla="val 708"/>
              <a:gd name="f10" fmla="val 395"/>
              <a:gd name="f11" fmla="val 709"/>
              <a:gd name="f12" fmla="val 392"/>
              <a:gd name="f13" fmla="val 390"/>
              <a:gd name="f14" fmla="val 710"/>
              <a:gd name="f15" fmla="val 373"/>
              <a:gd name="f16" fmla="val 717"/>
              <a:gd name="f17" fmla="val 358"/>
              <a:gd name="f18" fmla="val 726"/>
              <a:gd name="f19" fmla="val 345"/>
              <a:gd name="f20" fmla="val 739"/>
              <a:gd name="f21" fmla="val 321"/>
              <a:gd name="f22" fmla="val 765"/>
              <a:gd name="f23" fmla="val 291"/>
              <a:gd name="f24" fmla="val 780"/>
              <a:gd name="f25" fmla="val 256"/>
              <a:gd name="f26" fmla="val 787"/>
              <a:gd name="f27" fmla="val 235"/>
              <a:gd name="f28" fmla="val 791"/>
              <a:gd name="f29" fmla="val 213"/>
              <a:gd name="f30" fmla="val 793"/>
              <a:gd name="f31" fmla="val 193"/>
              <a:gd name="f32" fmla="val 786"/>
              <a:gd name="f33" fmla="val 160"/>
              <a:gd name="f34" fmla="val 773"/>
              <a:gd name="f35" fmla="val 132"/>
              <a:gd name="f36" fmla="val 755"/>
              <a:gd name="f37" fmla="val 125"/>
              <a:gd name="f38" fmla="val 715"/>
              <a:gd name="f39" fmla="val 122"/>
              <a:gd name="f40" fmla="val 696"/>
              <a:gd name="f41" fmla="val 128"/>
              <a:gd name="f42" fmla="val 678"/>
              <a:gd name="f43" fmla="val 138"/>
              <a:gd name="f44" fmla="val 663"/>
              <a:gd name="f45" fmla="val 157"/>
              <a:gd name="f46" fmla="val 634"/>
              <a:gd name="f47" fmla="val 609"/>
              <a:gd name="f48" fmla="val 210"/>
              <a:gd name="f49" fmla="val 590"/>
              <a:gd name="f50" fmla="val 242"/>
              <a:gd name="f51" fmla="val 570"/>
              <a:gd name="f52" fmla="val 272"/>
              <a:gd name="f53" fmla="val 548"/>
              <a:gd name="f54" fmla="val 303"/>
              <a:gd name="f55" fmla="val 528"/>
              <a:gd name="f56" fmla="val 341"/>
              <a:gd name="f57" fmla="val 503"/>
              <a:gd name="f58" fmla="val 384"/>
              <a:gd name="f59" fmla="val 490"/>
              <a:gd name="f60" fmla="val 428"/>
              <a:gd name="f61" fmla="val 481"/>
              <a:gd name="f62" fmla="val 445"/>
              <a:gd name="f63" fmla="val 478"/>
              <a:gd name="f64" fmla="val 461"/>
              <a:gd name="f65" fmla="val 473"/>
              <a:gd name="f66" fmla="val 470"/>
              <a:gd name="f67" fmla="val 501"/>
              <a:gd name="f68" fmla="val 466"/>
              <a:gd name="f69" fmla="val 525"/>
              <a:gd name="f70" fmla="val 463"/>
              <a:gd name="f71" fmla="val 459"/>
              <a:gd name="f72" fmla="val 562"/>
              <a:gd name="f73" fmla="val 457"/>
              <a:gd name="f74" fmla="val 564"/>
              <a:gd name="f75" fmla="val 452"/>
              <a:gd name="f76" fmla="val 555"/>
              <a:gd name="f77" fmla="val 442"/>
              <a:gd name="f78" fmla="val 546"/>
              <a:gd name="f79" fmla="val 431"/>
              <a:gd name="f80" fmla="val 536"/>
              <a:gd name="f81" fmla="val 422"/>
              <a:gd name="f82" fmla="val 526"/>
              <a:gd name="f83" fmla="val 412"/>
              <a:gd name="f84" fmla="val 508"/>
              <a:gd name="f85" fmla="val 498"/>
              <a:gd name="f86" fmla="val 369"/>
              <a:gd name="f87" fmla="val 494"/>
              <a:gd name="f88" fmla="val 342"/>
              <a:gd name="f89" fmla="val 492"/>
              <a:gd name="f90" fmla="val 327"/>
              <a:gd name="f91" fmla="val 491"/>
              <a:gd name="f92" fmla="val 312"/>
              <a:gd name="f93" fmla="val 487"/>
              <a:gd name="f94" fmla="val 298"/>
              <a:gd name="f95" fmla="val 485"/>
              <a:gd name="f96" fmla="val 480"/>
              <a:gd name="f97" fmla="val 283"/>
              <a:gd name="f98" fmla="val 475"/>
              <a:gd name="f99" fmla="val 279"/>
              <a:gd name="f100" fmla="val 455"/>
              <a:gd name="f101" fmla="val 265"/>
              <a:gd name="f102" fmla="val 245"/>
              <a:gd name="f103" fmla="val 430"/>
              <a:gd name="f104" fmla="val 225"/>
              <a:gd name="f105" fmla="val 418"/>
              <a:gd name="f106" fmla="val 206"/>
              <a:gd name="f107" fmla="val 414"/>
              <a:gd name="f108" fmla="val 185"/>
              <a:gd name="f109" fmla="val 163"/>
              <a:gd name="f110" fmla="val 130"/>
              <a:gd name="f111" fmla="val 424"/>
              <a:gd name="f112" fmla="val 99"/>
              <a:gd name="f113" fmla="val 447"/>
              <a:gd name="f114" fmla="val 75"/>
              <a:gd name="f115" fmla="val 465"/>
              <a:gd name="f116" fmla="val 56"/>
              <a:gd name="f117" fmla="val 484"/>
              <a:gd name="f118" fmla="val 40"/>
              <a:gd name="f119" fmla="val 504"/>
              <a:gd name="f120" fmla="val 23"/>
              <a:gd name="f121" fmla="val 3"/>
              <a:gd name="f122" fmla="val 573"/>
              <a:gd name="f123" fmla="val 597"/>
              <a:gd name="f124" fmla="val 17"/>
              <a:gd name="f125" fmla="val 605"/>
              <a:gd name="f126" fmla="val 610"/>
              <a:gd name="f127" fmla="val 31"/>
              <a:gd name="f128" fmla="val 616"/>
              <a:gd name="f129" fmla="val 39"/>
              <a:gd name="f130" fmla="val 620"/>
              <a:gd name="f131" fmla="val 45"/>
              <a:gd name="f132" fmla="val 622"/>
              <a:gd name="f133" fmla="val 53"/>
              <a:gd name="f134" fmla="val 625"/>
              <a:gd name="f135" fmla="val 59"/>
              <a:gd name="f136" fmla="val 628"/>
              <a:gd name="f137" fmla="val 65"/>
              <a:gd name="f138" fmla="val 633"/>
              <a:gd name="f139" fmla="val 67"/>
              <a:gd name="f140" fmla="val 639"/>
              <a:gd name="f141" fmla="val 66"/>
              <a:gd name="f142" fmla="val 63"/>
              <a:gd name="f143" fmla="val 688"/>
              <a:gd name="f144" fmla="val 713"/>
              <a:gd name="f145" fmla="val 57"/>
              <a:gd name="f146" fmla="val 758"/>
              <a:gd name="f147" fmla="val 54"/>
              <a:gd name="f148" fmla="val 803"/>
              <a:gd name="f149" fmla="val 50"/>
              <a:gd name="f150" fmla="val 847"/>
              <a:gd name="f151" fmla="val 867"/>
              <a:gd name="f152" fmla="val 68"/>
              <a:gd name="f153" fmla="val 885"/>
              <a:gd name="f154" fmla="val 77"/>
              <a:gd name="f155" fmla="val 904"/>
              <a:gd name="f156" fmla="val 85"/>
              <a:gd name="f157" fmla="val 912"/>
              <a:gd name="f158" fmla="val 88"/>
              <a:gd name="f159" fmla="val 918"/>
              <a:gd name="f160" fmla="val 87"/>
              <a:gd name="f161" fmla="val 924"/>
              <a:gd name="f162" fmla="val 80"/>
              <a:gd name="f163" fmla="val 945"/>
              <a:gd name="f164" fmla="val 58"/>
              <a:gd name="f165" fmla="val 978"/>
              <a:gd name="f166" fmla="val 1006"/>
              <a:gd name="f167" fmla="val 62"/>
              <a:gd name="f168" fmla="val 1061"/>
              <a:gd name="f169" fmla="val 86"/>
              <a:gd name="f170" fmla="val 1094"/>
              <a:gd name="f171" fmla="val 127"/>
              <a:gd name="f172" fmla="val 1104"/>
              <a:gd name="f173" fmla="val 186"/>
              <a:gd name="f174" fmla="val 1108"/>
              <a:gd name="f175" fmla="val 212"/>
              <a:gd name="f176" fmla="val 1110"/>
              <a:gd name="f177" fmla="val 238"/>
              <a:gd name="f178" fmla="val 1103"/>
              <a:gd name="f179" fmla="val 263"/>
              <a:gd name="f180" fmla="val 1093"/>
              <a:gd name="f181" fmla="val 305"/>
              <a:gd name="f182" fmla="val 1063"/>
              <a:gd name="f183" fmla="val 328"/>
              <a:gd name="f184" fmla="val 1024"/>
              <a:gd name="f185" fmla="val 1014"/>
              <a:gd name="f186" fmla="val 350"/>
              <a:gd name="f187" fmla="val 1002"/>
              <a:gd name="f188" fmla="val 361"/>
              <a:gd name="f189" fmla="val 985"/>
              <a:gd name="f190" fmla="val 404"/>
              <a:gd name="f191" fmla="val 954"/>
              <a:gd name="f192" fmla="val 437"/>
              <a:gd name="f193" fmla="val 923"/>
              <a:gd name="f194" fmla="val 917"/>
              <a:gd name="f195" fmla="val 477"/>
              <a:gd name="f196" fmla="val 911"/>
              <a:gd name="f197" fmla="val 906"/>
              <a:gd name="f198" fmla="val 493"/>
              <a:gd name="f199" fmla="val 903"/>
              <a:gd name="f200" fmla="val 497"/>
              <a:gd name="f201" fmla="val 502"/>
              <a:gd name="f202" fmla="val 909"/>
              <a:gd name="f203" fmla="val 939"/>
              <a:gd name="f204" fmla="val 516"/>
              <a:gd name="f205" fmla="val 962"/>
              <a:gd name="f206" fmla="val 539"/>
              <a:gd name="f207" fmla="val 987"/>
              <a:gd name="f208" fmla="val 558"/>
              <a:gd name="f209" fmla="val 1013"/>
              <a:gd name="f210" fmla="val 578"/>
              <a:gd name="f211" fmla="val 1039"/>
              <a:gd name="f212" fmla="val 598"/>
              <a:gd name="f213" fmla="val 1064"/>
              <a:gd name="f214" fmla="val 619"/>
              <a:gd name="f215" fmla="val 1096"/>
              <a:gd name="f216" fmla="val 644"/>
              <a:gd name="f217" fmla="val 1122"/>
              <a:gd name="f218" fmla="val 675"/>
              <a:gd name="f219" fmla="val 1143"/>
              <a:gd name="f220" fmla="val 1170"/>
              <a:gd name="f221" fmla="val 754"/>
              <a:gd name="f222" fmla="val 1197"/>
              <a:gd name="f223" fmla="val 799"/>
              <a:gd name="f224" fmla="val 1213"/>
              <a:gd name="f225" fmla="val 849"/>
              <a:gd name="f226" fmla="val 1218"/>
              <a:gd name="f227" fmla="val 866"/>
              <a:gd name="f228" fmla="val 884"/>
              <a:gd name="f229" fmla="val 1219"/>
              <a:gd name="f230" fmla="val 902"/>
              <a:gd name="f231" fmla="val 1215"/>
              <a:gd name="f232" fmla="val 928"/>
              <a:gd name="f233" fmla="val 1199"/>
              <a:gd name="f234" fmla="val 946"/>
              <a:gd name="f235" fmla="val 1173"/>
              <a:gd name="f236" fmla="val 955"/>
              <a:gd name="f237" fmla="val 1154"/>
              <a:gd name="f238" fmla="val 1156"/>
              <a:gd name="f239" fmla="val 963"/>
              <a:gd name="f240" fmla="val 1165"/>
              <a:gd name="f241" fmla="val 986"/>
              <a:gd name="f242" fmla="val 1171"/>
              <a:gd name="f243" fmla="val 996"/>
              <a:gd name="f244" fmla="val 1174"/>
              <a:gd name="f245" fmla="val 1005"/>
              <a:gd name="f246" fmla="val 1176"/>
              <a:gd name="f247" fmla="val 1178"/>
              <a:gd name="f248" fmla="val 1023"/>
              <a:gd name="f249" fmla="val 1181"/>
              <a:gd name="f250" fmla="val 1032"/>
              <a:gd name="f251" fmla="val 1190"/>
              <a:gd name="f252" fmla="val 1053"/>
              <a:gd name="f253" fmla="val 1195"/>
              <a:gd name="f254" fmla="val 1076"/>
              <a:gd name="f255" fmla="val 1194"/>
              <a:gd name="f256" fmla="val 1099"/>
              <a:gd name="f257" fmla="val 1193"/>
              <a:gd name="f258" fmla="val 1107"/>
              <a:gd name="f259" fmla="val 1116"/>
              <a:gd name="f260" fmla="val 1186"/>
              <a:gd name="f261" fmla="val 1124"/>
              <a:gd name="f262" fmla="val 1144"/>
              <a:gd name="f263" fmla="val 1164"/>
              <a:gd name="f264" fmla="val 1155"/>
              <a:gd name="f265" fmla="val 1185"/>
              <a:gd name="f266" fmla="val 1136"/>
              <a:gd name="f267" fmla="val 1221"/>
              <a:gd name="f268" fmla="val 1247"/>
              <a:gd name="f269" fmla="val 1069"/>
              <a:gd name="f270" fmla="val 1260"/>
              <a:gd name="f271" fmla="val 1040"/>
              <a:gd name="f272" fmla="val 1269"/>
              <a:gd name="f273" fmla="val 1011"/>
              <a:gd name="f274" fmla="val 981"/>
              <a:gd name="f275" fmla="val 1277"/>
              <a:gd name="f276" fmla="val 964"/>
              <a:gd name="f277" fmla="val 1276"/>
              <a:gd name="f278" fmla="val 947"/>
              <a:gd name="f279" fmla="val 1274"/>
              <a:gd name="f280" fmla="val 931"/>
              <a:gd name="f281" fmla="val 1270"/>
              <a:gd name="f282" fmla="val 1263"/>
              <a:gd name="f283" fmla="val 876"/>
              <a:gd name="f284" fmla="val 1253"/>
              <a:gd name="f285" fmla="val 851"/>
              <a:gd name="f286" fmla="val 1237"/>
              <a:gd name="f287" fmla="val 843"/>
              <a:gd name="f288" fmla="val 1231"/>
              <a:gd name="f289" fmla="val 833"/>
              <a:gd name="f290" fmla="val 1224"/>
              <a:gd name="f291" fmla="val 828"/>
              <a:gd name="f292" fmla="val 818"/>
              <a:gd name="f293" fmla="val 1200"/>
              <a:gd name="f294" fmla="val 811"/>
              <a:gd name="f295" fmla="val 1183"/>
              <a:gd name="f296" fmla="val 804"/>
              <a:gd name="f297" fmla="val 1166"/>
              <a:gd name="f298" fmla="val 1152"/>
              <a:gd name="f299" fmla="val 790"/>
              <a:gd name="f300" fmla="val 775"/>
              <a:gd name="f301" fmla="val 1140"/>
              <a:gd name="f302" fmla="val 729"/>
              <a:gd name="f303" fmla="val 1130"/>
              <a:gd name="f304" fmla="val 684"/>
              <a:gd name="f305" fmla="val 1118"/>
              <a:gd name="f306" fmla="val 638"/>
              <a:gd name="f307" fmla="val 593"/>
              <a:gd name="f308" fmla="val 1102"/>
              <a:gd name="f309" fmla="val 534"/>
              <a:gd name="f310" fmla="val 1088"/>
              <a:gd name="f311" fmla="val 462"/>
              <a:gd name="f312" fmla="val 1083"/>
              <a:gd name="f313" fmla="val 448"/>
              <a:gd name="f314" fmla="val 1080"/>
              <a:gd name="f315" fmla="val 426"/>
              <a:gd name="f316" fmla="val 391"/>
              <a:gd name="f317" fmla="val 1126"/>
              <a:gd name="f318" fmla="val 356"/>
              <a:gd name="f319" fmla="val 1158"/>
              <a:gd name="f320" fmla="val 320"/>
              <a:gd name="f321" fmla="val 306"/>
              <a:gd name="f322" fmla="val 1203"/>
              <a:gd name="f323" fmla="val 289"/>
              <a:gd name="f324" fmla="val 1208"/>
              <a:gd name="f325" fmla="val 270"/>
              <a:gd name="f326" fmla="val 1210"/>
              <a:gd name="f327" fmla="val 1198"/>
              <a:gd name="f328" fmla="val 112"/>
              <a:gd name="f329" fmla="val 18"/>
              <a:gd name="f330" fmla="val 6"/>
              <a:gd name="f331" fmla="val 1030"/>
              <a:gd name="f332" fmla="val 997"/>
              <a:gd name="f333" fmla="val 7"/>
              <a:gd name="f334" fmla="val 967"/>
              <a:gd name="f335" fmla="val 938"/>
              <a:gd name="f336" fmla="val 43"/>
              <a:gd name="f337" fmla="val 69"/>
              <a:gd name="f338" fmla="val 875"/>
              <a:gd name="f339" fmla="val 852"/>
              <a:gd name="f340" fmla="val 121"/>
              <a:gd name="f341" fmla="val 835"/>
              <a:gd name="f342" fmla="val 146"/>
              <a:gd name="f343" fmla="val 823"/>
              <a:gd name="f344" fmla="val 176"/>
              <a:gd name="f345" fmla="val 829"/>
              <a:gd name="f346" fmla="val 184"/>
              <a:gd name="f347" fmla="val 831"/>
              <a:gd name="f348" fmla="val 192"/>
              <a:gd name="f349" fmla="val 834"/>
              <a:gd name="f350" fmla="val 199"/>
              <a:gd name="f351" fmla="val 839"/>
              <a:gd name="f352" fmla="val 215"/>
              <a:gd name="f353" fmla="val 230"/>
              <a:gd name="f354" fmla="val 864"/>
              <a:gd name="f355" fmla="val 246"/>
              <a:gd name="f356" fmla="val 877"/>
              <a:gd name="f357" fmla="val 250"/>
              <a:gd name="f358" fmla="val 881"/>
              <a:gd name="f359" fmla="val 254"/>
              <a:gd name="f360" fmla="val 883"/>
              <a:gd name="f361" fmla="val 258"/>
              <a:gd name="f362" fmla="val 879"/>
              <a:gd name="f363" fmla="val 286"/>
              <a:gd name="f364" fmla="val 857"/>
              <a:gd name="f365" fmla="val 316"/>
              <a:gd name="f366" fmla="val 837"/>
              <a:gd name="f367" fmla="val 333"/>
              <a:gd name="f368" fmla="val 778"/>
              <a:gd name="f369" fmla="val 359"/>
              <a:gd name="f370" fmla="val 378"/>
              <a:gd name="f371" fmla="val 732"/>
              <a:gd name="f372" fmla="val 382"/>
              <a:gd name="f373" fmla="val 388"/>
              <a:gd name="f374" fmla="val 721"/>
              <a:gd name="f375" fmla="val 393"/>
              <a:gd name="f376" fmla="val 716"/>
              <a:gd name="f377" fmla="val 714"/>
              <a:gd name="f378" fmla="val 396"/>
              <a:gd name="f379" fmla="val 712"/>
              <a:gd name="f380" fmla="val 398"/>
              <a:gd name="f381" fmla="val 1001"/>
              <a:gd name="f382" fmla="val 880"/>
              <a:gd name="f383" fmla="val 1000"/>
              <a:gd name="f384" fmla="val 999"/>
              <a:gd name="f385" fmla="val 998"/>
              <a:gd name="f386" fmla="val 887"/>
              <a:gd name="f387" fmla="val 890"/>
              <a:gd name="f388" fmla="val 914"/>
              <a:gd name="f389" fmla="val 927"/>
              <a:gd name="f390" fmla="val 932"/>
              <a:gd name="f391" fmla="val 937"/>
              <a:gd name="f392" fmla="val 941"/>
              <a:gd name="f393" fmla="val 1004"/>
              <a:gd name="f394" fmla="val 948"/>
              <a:gd name="f395" fmla="val 1009"/>
              <a:gd name="f396" fmla="val 943"/>
              <a:gd name="f397" fmla="val 1056"/>
              <a:gd name="f398" fmla="val 1058"/>
              <a:gd name="f399" fmla="val 1060"/>
              <a:gd name="f400" fmla="val 936"/>
              <a:gd name="f401" fmla="val 934"/>
              <a:gd name="f402" fmla="val 930"/>
              <a:gd name="f403" fmla="val 1057"/>
              <a:gd name="f404" fmla="val 1055"/>
              <a:gd name="f405" fmla="val 1034"/>
              <a:gd name="f406" fmla="val 1020"/>
              <a:gd name="f407" fmla="val 888"/>
              <a:gd name="f408" fmla="val 1007"/>
              <a:gd name="f409" fmla="val 1003"/>
              <a:gd name="f410" fmla="+- 0 0 -90"/>
              <a:gd name="f411" fmla="*/ f3 1 1222"/>
              <a:gd name="f412" fmla="*/ f4 1 1280"/>
              <a:gd name="f413" fmla="val f5"/>
              <a:gd name="f414" fmla="val f6"/>
              <a:gd name="f415" fmla="val f7"/>
              <a:gd name="f416" fmla="*/ f410 f0 1"/>
              <a:gd name="f417" fmla="+- f415 0 f413"/>
              <a:gd name="f418" fmla="+- f414 0 f413"/>
              <a:gd name="f419" fmla="*/ f416 1 f2"/>
              <a:gd name="f420" fmla="*/ f418 1 1222"/>
              <a:gd name="f421" fmla="*/ f417 1 1280"/>
              <a:gd name="f422" fmla="*/ 390 f418 1"/>
              <a:gd name="f423" fmla="*/ 710 f417 1"/>
              <a:gd name="f424" fmla="*/ 256 f418 1"/>
              <a:gd name="f425" fmla="*/ 787 f417 1"/>
              <a:gd name="f426" fmla="*/ 125 f418 1"/>
              <a:gd name="f427" fmla="*/ 715 f417 1"/>
              <a:gd name="f428" fmla="*/ 210 f418 1"/>
              <a:gd name="f429" fmla="*/ 590 f417 1"/>
              <a:gd name="f430" fmla="*/ 428 f418 1"/>
              <a:gd name="f431" fmla="*/ 481 f417 1"/>
              <a:gd name="f432" fmla="*/ 548 f418 1"/>
              <a:gd name="f433" fmla="*/ 459 f417 1"/>
              <a:gd name="f434" fmla="*/ 526 f418 1"/>
              <a:gd name="f435" fmla="*/ 412 f417 1"/>
              <a:gd name="f436" fmla="*/ 487 f418 1"/>
              <a:gd name="f437" fmla="*/ 298 f417 1"/>
              <a:gd name="f438" fmla="*/ 430 f418 1"/>
              <a:gd name="f439" fmla="*/ 225 f417 1"/>
              <a:gd name="f440" fmla="*/ 447 f418 1"/>
              <a:gd name="f441" fmla="*/ 75 f417 1"/>
              <a:gd name="f442" fmla="*/ 597 f418 1"/>
              <a:gd name="f443" fmla="*/ 17 f417 1"/>
              <a:gd name="f444" fmla="*/ 625 f418 1"/>
              <a:gd name="f445" fmla="*/ 59 f417 1"/>
              <a:gd name="f446" fmla="*/ 713 f418 1"/>
              <a:gd name="f447" fmla="*/ 57 f417 1"/>
              <a:gd name="f448" fmla="*/ 904 f418 1"/>
              <a:gd name="f449" fmla="*/ 85 f417 1"/>
              <a:gd name="f450" fmla="*/ 1006 f418 1"/>
              <a:gd name="f451" fmla="*/ 62 f417 1"/>
              <a:gd name="f452" fmla="*/ 1103 f418 1"/>
              <a:gd name="f453" fmla="*/ 263 f417 1"/>
              <a:gd name="f454" fmla="*/ 1002 f418 1"/>
              <a:gd name="f455" fmla="*/ 361 f417 1"/>
              <a:gd name="f456" fmla="*/ 906 f418 1"/>
              <a:gd name="f457" fmla="*/ 493 f417 1"/>
              <a:gd name="f458" fmla="*/ 987 f418 1"/>
              <a:gd name="f459" fmla="*/ 558 f417 1"/>
              <a:gd name="f460" fmla="*/ 1143 f418 1"/>
              <a:gd name="f461" fmla="*/ 1219 f418 1"/>
              <a:gd name="f462" fmla="*/ 902 f417 1"/>
              <a:gd name="f463" fmla="*/ 1165 f418 1"/>
              <a:gd name="f464" fmla="*/ 978 f417 1"/>
              <a:gd name="f465" fmla="*/ 1181 f418 1"/>
              <a:gd name="f466" fmla="*/ 1032 f417 1"/>
              <a:gd name="f467" fmla="*/ 1186 f418 1"/>
              <a:gd name="f468" fmla="*/ 1124 f417 1"/>
              <a:gd name="f469" fmla="*/ 1069 f418 1"/>
              <a:gd name="f470" fmla="*/ 1260 f417 1"/>
              <a:gd name="f471" fmla="*/ 931 f418 1"/>
              <a:gd name="f472" fmla="*/ 1270 f417 1"/>
              <a:gd name="f473" fmla="*/ 828 f418 1"/>
              <a:gd name="f474" fmla="*/ 1215 f417 1"/>
              <a:gd name="f475" fmla="*/ 775 f418 1"/>
              <a:gd name="f476" fmla="*/ 1140 f417 1"/>
              <a:gd name="f477" fmla="*/ 570 f418 1"/>
              <a:gd name="f478" fmla="*/ 1099 f417 1"/>
              <a:gd name="f479" fmla="*/ 426 f418 1"/>
              <a:gd name="f480" fmla="*/ 1093 f417 1"/>
              <a:gd name="f481" fmla="*/ 270 f418 1"/>
              <a:gd name="f482" fmla="*/ 1210 f417 1"/>
              <a:gd name="f483" fmla="*/ 6 f418 1"/>
              <a:gd name="f484" fmla="*/ 1030 f417 1"/>
              <a:gd name="f485" fmla="*/ 99 f418 1"/>
              <a:gd name="f486" fmla="*/ 852 f417 1"/>
              <a:gd name="f487" fmla="*/ 199 f418 1"/>
              <a:gd name="f488" fmla="*/ 839 f417 1"/>
              <a:gd name="f489" fmla="*/ 258 f418 1"/>
              <a:gd name="f490" fmla="*/ 879 f417 1"/>
              <a:gd name="f491" fmla="*/ 378 f418 1"/>
              <a:gd name="f492" fmla="*/ 732 f417 1"/>
              <a:gd name="f493" fmla="*/ 398 f418 1"/>
              <a:gd name="f494" fmla="*/ 1001 f418 1"/>
              <a:gd name="f495" fmla="*/ 880 f417 1"/>
              <a:gd name="f496" fmla="*/ 997 f418 1"/>
              <a:gd name="f497" fmla="*/ 890 f417 1"/>
              <a:gd name="f498" fmla="*/ 941 f417 1"/>
              <a:gd name="f499" fmla="*/ 1056 f418 1"/>
              <a:gd name="f500" fmla="*/ 1058 f418 1"/>
              <a:gd name="f501" fmla="*/ 930 f417 1"/>
              <a:gd name="f502" fmla="*/ 1009 f418 1"/>
              <a:gd name="f503" fmla="*/ 888 f417 1"/>
              <a:gd name="f504" fmla="+- f419 0 f1"/>
              <a:gd name="f505" fmla="*/ f422 1 1222"/>
              <a:gd name="f506" fmla="*/ f423 1 1280"/>
              <a:gd name="f507" fmla="*/ f424 1 1222"/>
              <a:gd name="f508" fmla="*/ f425 1 1280"/>
              <a:gd name="f509" fmla="*/ f426 1 1222"/>
              <a:gd name="f510" fmla="*/ f427 1 1280"/>
              <a:gd name="f511" fmla="*/ f428 1 1222"/>
              <a:gd name="f512" fmla="*/ f429 1 1280"/>
              <a:gd name="f513" fmla="*/ f430 1 1222"/>
              <a:gd name="f514" fmla="*/ f431 1 1280"/>
              <a:gd name="f515" fmla="*/ f432 1 1222"/>
              <a:gd name="f516" fmla="*/ f433 1 1280"/>
              <a:gd name="f517" fmla="*/ f434 1 1222"/>
              <a:gd name="f518" fmla="*/ f435 1 1280"/>
              <a:gd name="f519" fmla="*/ f436 1 1222"/>
              <a:gd name="f520" fmla="*/ f437 1 1280"/>
              <a:gd name="f521" fmla="*/ f438 1 1222"/>
              <a:gd name="f522" fmla="*/ f439 1 1280"/>
              <a:gd name="f523" fmla="*/ f440 1 1222"/>
              <a:gd name="f524" fmla="*/ f441 1 1280"/>
              <a:gd name="f525" fmla="*/ f442 1 1222"/>
              <a:gd name="f526" fmla="*/ f443 1 1280"/>
              <a:gd name="f527" fmla="*/ f444 1 1222"/>
              <a:gd name="f528" fmla="*/ f445 1 1280"/>
              <a:gd name="f529" fmla="*/ f446 1 1222"/>
              <a:gd name="f530" fmla="*/ f447 1 1280"/>
              <a:gd name="f531" fmla="*/ f448 1 1222"/>
              <a:gd name="f532" fmla="*/ f449 1 1280"/>
              <a:gd name="f533" fmla="*/ f450 1 1222"/>
              <a:gd name="f534" fmla="*/ f451 1 1280"/>
              <a:gd name="f535" fmla="*/ f452 1 1222"/>
              <a:gd name="f536" fmla="*/ f453 1 1280"/>
              <a:gd name="f537" fmla="*/ f454 1 1222"/>
              <a:gd name="f538" fmla="*/ f455 1 1280"/>
              <a:gd name="f539" fmla="*/ f456 1 1222"/>
              <a:gd name="f540" fmla="*/ f457 1 1280"/>
              <a:gd name="f541" fmla="*/ f458 1 1222"/>
              <a:gd name="f542" fmla="*/ f459 1 1280"/>
              <a:gd name="f543" fmla="*/ f460 1 1222"/>
              <a:gd name="f544" fmla="*/ f461 1 1222"/>
              <a:gd name="f545" fmla="*/ f462 1 1280"/>
              <a:gd name="f546" fmla="*/ f463 1 1222"/>
              <a:gd name="f547" fmla="*/ f464 1 1280"/>
              <a:gd name="f548" fmla="*/ f465 1 1222"/>
              <a:gd name="f549" fmla="*/ f466 1 1280"/>
              <a:gd name="f550" fmla="*/ f467 1 1222"/>
              <a:gd name="f551" fmla="*/ f468 1 1280"/>
              <a:gd name="f552" fmla="*/ f469 1 1222"/>
              <a:gd name="f553" fmla="*/ f470 1 1280"/>
              <a:gd name="f554" fmla="*/ f471 1 1222"/>
              <a:gd name="f555" fmla="*/ f472 1 1280"/>
              <a:gd name="f556" fmla="*/ f473 1 1222"/>
              <a:gd name="f557" fmla="*/ f474 1 1280"/>
              <a:gd name="f558" fmla="*/ f475 1 1222"/>
              <a:gd name="f559" fmla="*/ f476 1 1280"/>
              <a:gd name="f560" fmla="*/ f477 1 1222"/>
              <a:gd name="f561" fmla="*/ f478 1 1280"/>
              <a:gd name="f562" fmla="*/ f479 1 1222"/>
              <a:gd name="f563" fmla="*/ f480 1 1280"/>
              <a:gd name="f564" fmla="*/ f481 1 1222"/>
              <a:gd name="f565" fmla="*/ f482 1 1280"/>
              <a:gd name="f566" fmla="*/ f483 1 1222"/>
              <a:gd name="f567" fmla="*/ f484 1 1280"/>
              <a:gd name="f568" fmla="*/ f485 1 1222"/>
              <a:gd name="f569" fmla="*/ f486 1 1280"/>
              <a:gd name="f570" fmla="*/ f487 1 1222"/>
              <a:gd name="f571" fmla="*/ f488 1 1280"/>
              <a:gd name="f572" fmla="*/ f489 1 1222"/>
              <a:gd name="f573" fmla="*/ f490 1 1280"/>
              <a:gd name="f574" fmla="*/ f491 1 1222"/>
              <a:gd name="f575" fmla="*/ f492 1 1280"/>
              <a:gd name="f576" fmla="*/ f493 1 1222"/>
              <a:gd name="f577" fmla="*/ f494 1 1222"/>
              <a:gd name="f578" fmla="*/ f495 1 1280"/>
              <a:gd name="f579" fmla="*/ f496 1 1222"/>
              <a:gd name="f580" fmla="*/ f497 1 1280"/>
              <a:gd name="f581" fmla="*/ f498 1 1280"/>
              <a:gd name="f582" fmla="*/ f499 1 1222"/>
              <a:gd name="f583" fmla="*/ f500 1 1222"/>
              <a:gd name="f584" fmla="*/ f501 1 1280"/>
              <a:gd name="f585" fmla="*/ f502 1 1222"/>
              <a:gd name="f586" fmla="*/ f503 1 1280"/>
              <a:gd name="f587" fmla="*/ 0 1 f420"/>
              <a:gd name="f588" fmla="*/ f414 1 f420"/>
              <a:gd name="f589" fmla="*/ 0 1 f421"/>
              <a:gd name="f590" fmla="*/ f415 1 f421"/>
              <a:gd name="f591" fmla="*/ f505 1 f420"/>
              <a:gd name="f592" fmla="*/ f506 1 f421"/>
              <a:gd name="f593" fmla="*/ f507 1 f420"/>
              <a:gd name="f594" fmla="*/ f508 1 f421"/>
              <a:gd name="f595" fmla="*/ f509 1 f420"/>
              <a:gd name="f596" fmla="*/ f510 1 f421"/>
              <a:gd name="f597" fmla="*/ f511 1 f420"/>
              <a:gd name="f598" fmla="*/ f512 1 f421"/>
              <a:gd name="f599" fmla="*/ f513 1 f420"/>
              <a:gd name="f600" fmla="*/ f514 1 f421"/>
              <a:gd name="f601" fmla="*/ f515 1 f420"/>
              <a:gd name="f602" fmla="*/ f516 1 f421"/>
              <a:gd name="f603" fmla="*/ f517 1 f420"/>
              <a:gd name="f604" fmla="*/ f518 1 f421"/>
              <a:gd name="f605" fmla="*/ f519 1 f420"/>
              <a:gd name="f606" fmla="*/ f520 1 f421"/>
              <a:gd name="f607" fmla="*/ f521 1 f420"/>
              <a:gd name="f608" fmla="*/ f522 1 f421"/>
              <a:gd name="f609" fmla="*/ f523 1 f420"/>
              <a:gd name="f610" fmla="*/ f524 1 f421"/>
              <a:gd name="f611" fmla="*/ f525 1 f420"/>
              <a:gd name="f612" fmla="*/ f526 1 f421"/>
              <a:gd name="f613" fmla="*/ f527 1 f420"/>
              <a:gd name="f614" fmla="*/ f528 1 f421"/>
              <a:gd name="f615" fmla="*/ f529 1 f420"/>
              <a:gd name="f616" fmla="*/ f530 1 f421"/>
              <a:gd name="f617" fmla="*/ f531 1 f420"/>
              <a:gd name="f618" fmla="*/ f532 1 f421"/>
              <a:gd name="f619" fmla="*/ f533 1 f420"/>
              <a:gd name="f620" fmla="*/ f534 1 f421"/>
              <a:gd name="f621" fmla="*/ f535 1 f420"/>
              <a:gd name="f622" fmla="*/ f536 1 f421"/>
              <a:gd name="f623" fmla="*/ f537 1 f420"/>
              <a:gd name="f624" fmla="*/ f538 1 f421"/>
              <a:gd name="f625" fmla="*/ f539 1 f420"/>
              <a:gd name="f626" fmla="*/ f540 1 f421"/>
              <a:gd name="f627" fmla="*/ f541 1 f420"/>
              <a:gd name="f628" fmla="*/ f542 1 f421"/>
              <a:gd name="f629" fmla="*/ f543 1 f420"/>
              <a:gd name="f630" fmla="*/ f544 1 f420"/>
              <a:gd name="f631" fmla="*/ f545 1 f421"/>
              <a:gd name="f632" fmla="*/ f546 1 f420"/>
              <a:gd name="f633" fmla="*/ f547 1 f421"/>
              <a:gd name="f634" fmla="*/ f548 1 f420"/>
              <a:gd name="f635" fmla="*/ f549 1 f421"/>
              <a:gd name="f636" fmla="*/ f550 1 f420"/>
              <a:gd name="f637" fmla="*/ f551 1 f421"/>
              <a:gd name="f638" fmla="*/ f552 1 f420"/>
              <a:gd name="f639" fmla="*/ f553 1 f421"/>
              <a:gd name="f640" fmla="*/ f554 1 f420"/>
              <a:gd name="f641" fmla="*/ f555 1 f421"/>
              <a:gd name="f642" fmla="*/ f556 1 f420"/>
              <a:gd name="f643" fmla="*/ f557 1 f421"/>
              <a:gd name="f644" fmla="*/ f558 1 f420"/>
              <a:gd name="f645" fmla="*/ f559 1 f421"/>
              <a:gd name="f646" fmla="*/ f560 1 f420"/>
              <a:gd name="f647" fmla="*/ f561 1 f421"/>
              <a:gd name="f648" fmla="*/ f562 1 f420"/>
              <a:gd name="f649" fmla="*/ f563 1 f421"/>
              <a:gd name="f650" fmla="*/ f564 1 f420"/>
              <a:gd name="f651" fmla="*/ f565 1 f421"/>
              <a:gd name="f652" fmla="*/ f566 1 f420"/>
              <a:gd name="f653" fmla="*/ f567 1 f421"/>
              <a:gd name="f654" fmla="*/ f568 1 f420"/>
              <a:gd name="f655" fmla="*/ f569 1 f421"/>
              <a:gd name="f656" fmla="*/ f570 1 f420"/>
              <a:gd name="f657" fmla="*/ f571 1 f421"/>
              <a:gd name="f658" fmla="*/ f572 1 f420"/>
              <a:gd name="f659" fmla="*/ f573 1 f421"/>
              <a:gd name="f660" fmla="*/ f574 1 f420"/>
              <a:gd name="f661" fmla="*/ f575 1 f421"/>
              <a:gd name="f662" fmla="*/ f576 1 f420"/>
              <a:gd name="f663" fmla="*/ f577 1 f420"/>
              <a:gd name="f664" fmla="*/ f578 1 f421"/>
              <a:gd name="f665" fmla="*/ f579 1 f420"/>
              <a:gd name="f666" fmla="*/ f580 1 f421"/>
              <a:gd name="f667" fmla="*/ f581 1 f421"/>
              <a:gd name="f668" fmla="*/ f582 1 f420"/>
              <a:gd name="f669" fmla="*/ f583 1 f420"/>
              <a:gd name="f670" fmla="*/ f584 1 f421"/>
              <a:gd name="f671" fmla="*/ f585 1 f420"/>
              <a:gd name="f672" fmla="*/ f586 1 f421"/>
              <a:gd name="f673" fmla="*/ f587 f411 1"/>
              <a:gd name="f674" fmla="*/ f588 f411 1"/>
              <a:gd name="f675" fmla="*/ f590 f412 1"/>
              <a:gd name="f676" fmla="*/ f589 f412 1"/>
              <a:gd name="f677" fmla="*/ f591 f411 1"/>
              <a:gd name="f678" fmla="*/ f592 f412 1"/>
              <a:gd name="f679" fmla="*/ f593 f411 1"/>
              <a:gd name="f680" fmla="*/ f594 f412 1"/>
              <a:gd name="f681" fmla="*/ f595 f411 1"/>
              <a:gd name="f682" fmla="*/ f596 f412 1"/>
              <a:gd name="f683" fmla="*/ f597 f411 1"/>
              <a:gd name="f684" fmla="*/ f598 f412 1"/>
              <a:gd name="f685" fmla="*/ f599 f411 1"/>
              <a:gd name="f686" fmla="*/ f600 f412 1"/>
              <a:gd name="f687" fmla="*/ f601 f411 1"/>
              <a:gd name="f688" fmla="*/ f602 f412 1"/>
              <a:gd name="f689" fmla="*/ f603 f411 1"/>
              <a:gd name="f690" fmla="*/ f604 f412 1"/>
              <a:gd name="f691" fmla="*/ f605 f411 1"/>
              <a:gd name="f692" fmla="*/ f606 f412 1"/>
              <a:gd name="f693" fmla="*/ f607 f411 1"/>
              <a:gd name="f694" fmla="*/ f608 f412 1"/>
              <a:gd name="f695" fmla="*/ f609 f411 1"/>
              <a:gd name="f696" fmla="*/ f610 f412 1"/>
              <a:gd name="f697" fmla="*/ f611 f411 1"/>
              <a:gd name="f698" fmla="*/ f612 f412 1"/>
              <a:gd name="f699" fmla="*/ f613 f411 1"/>
              <a:gd name="f700" fmla="*/ f614 f412 1"/>
              <a:gd name="f701" fmla="*/ f615 f411 1"/>
              <a:gd name="f702" fmla="*/ f616 f412 1"/>
              <a:gd name="f703" fmla="*/ f617 f411 1"/>
              <a:gd name="f704" fmla="*/ f618 f412 1"/>
              <a:gd name="f705" fmla="*/ f619 f411 1"/>
              <a:gd name="f706" fmla="*/ f620 f412 1"/>
              <a:gd name="f707" fmla="*/ f621 f411 1"/>
              <a:gd name="f708" fmla="*/ f622 f412 1"/>
              <a:gd name="f709" fmla="*/ f623 f411 1"/>
              <a:gd name="f710" fmla="*/ f624 f412 1"/>
              <a:gd name="f711" fmla="*/ f625 f411 1"/>
              <a:gd name="f712" fmla="*/ f626 f412 1"/>
              <a:gd name="f713" fmla="*/ f627 f411 1"/>
              <a:gd name="f714" fmla="*/ f628 f412 1"/>
              <a:gd name="f715" fmla="*/ f629 f411 1"/>
              <a:gd name="f716" fmla="*/ f630 f411 1"/>
              <a:gd name="f717" fmla="*/ f631 f412 1"/>
              <a:gd name="f718" fmla="*/ f632 f411 1"/>
              <a:gd name="f719" fmla="*/ f633 f412 1"/>
              <a:gd name="f720" fmla="*/ f634 f411 1"/>
              <a:gd name="f721" fmla="*/ f635 f412 1"/>
              <a:gd name="f722" fmla="*/ f636 f411 1"/>
              <a:gd name="f723" fmla="*/ f637 f412 1"/>
              <a:gd name="f724" fmla="*/ f638 f411 1"/>
              <a:gd name="f725" fmla="*/ f639 f412 1"/>
              <a:gd name="f726" fmla="*/ f640 f411 1"/>
              <a:gd name="f727" fmla="*/ f641 f412 1"/>
              <a:gd name="f728" fmla="*/ f642 f411 1"/>
              <a:gd name="f729" fmla="*/ f643 f412 1"/>
              <a:gd name="f730" fmla="*/ f644 f411 1"/>
              <a:gd name="f731" fmla="*/ f645 f412 1"/>
              <a:gd name="f732" fmla="*/ f646 f411 1"/>
              <a:gd name="f733" fmla="*/ f647 f412 1"/>
              <a:gd name="f734" fmla="*/ f648 f411 1"/>
              <a:gd name="f735" fmla="*/ f649 f412 1"/>
              <a:gd name="f736" fmla="*/ f650 f411 1"/>
              <a:gd name="f737" fmla="*/ f651 f412 1"/>
              <a:gd name="f738" fmla="*/ f652 f411 1"/>
              <a:gd name="f739" fmla="*/ f653 f412 1"/>
              <a:gd name="f740" fmla="*/ f654 f411 1"/>
              <a:gd name="f741" fmla="*/ f655 f412 1"/>
              <a:gd name="f742" fmla="*/ f656 f411 1"/>
              <a:gd name="f743" fmla="*/ f657 f412 1"/>
              <a:gd name="f744" fmla="*/ f658 f411 1"/>
              <a:gd name="f745" fmla="*/ f659 f412 1"/>
              <a:gd name="f746" fmla="*/ f660 f411 1"/>
              <a:gd name="f747" fmla="*/ f661 f412 1"/>
              <a:gd name="f748" fmla="*/ f662 f411 1"/>
              <a:gd name="f749" fmla="*/ f663 f411 1"/>
              <a:gd name="f750" fmla="*/ f664 f412 1"/>
              <a:gd name="f751" fmla="*/ f665 f411 1"/>
              <a:gd name="f752" fmla="*/ f666 f412 1"/>
              <a:gd name="f753" fmla="*/ f667 f412 1"/>
              <a:gd name="f754" fmla="*/ f668 f411 1"/>
              <a:gd name="f755" fmla="*/ f669 f411 1"/>
              <a:gd name="f756" fmla="*/ f670 f412 1"/>
              <a:gd name="f757" fmla="*/ f671 f411 1"/>
              <a:gd name="f758" fmla="*/ f672 f4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4">
                <a:pos x="f677" y="f678"/>
              </a:cxn>
              <a:cxn ang="f504">
                <a:pos x="f679" y="f680"/>
              </a:cxn>
              <a:cxn ang="f504">
                <a:pos x="f681" y="f682"/>
              </a:cxn>
              <a:cxn ang="f504">
                <a:pos x="f683" y="f684"/>
              </a:cxn>
              <a:cxn ang="f504">
                <a:pos x="f685" y="f686"/>
              </a:cxn>
              <a:cxn ang="f504">
                <a:pos x="f687" y="f688"/>
              </a:cxn>
              <a:cxn ang="f504">
                <a:pos x="f689" y="f690"/>
              </a:cxn>
              <a:cxn ang="f504">
                <a:pos x="f691" y="f692"/>
              </a:cxn>
              <a:cxn ang="f504">
                <a:pos x="f693" y="f694"/>
              </a:cxn>
              <a:cxn ang="f504">
                <a:pos x="f695" y="f696"/>
              </a:cxn>
              <a:cxn ang="f504">
                <a:pos x="f697" y="f698"/>
              </a:cxn>
              <a:cxn ang="f504">
                <a:pos x="f699" y="f700"/>
              </a:cxn>
              <a:cxn ang="f504">
                <a:pos x="f701" y="f702"/>
              </a:cxn>
              <a:cxn ang="f504">
                <a:pos x="f703" y="f704"/>
              </a:cxn>
              <a:cxn ang="f504">
                <a:pos x="f705" y="f706"/>
              </a:cxn>
              <a:cxn ang="f504">
                <a:pos x="f707" y="f708"/>
              </a:cxn>
              <a:cxn ang="f504">
                <a:pos x="f709" y="f710"/>
              </a:cxn>
              <a:cxn ang="f504">
                <a:pos x="f711" y="f712"/>
              </a:cxn>
              <a:cxn ang="f504">
                <a:pos x="f713" y="f714"/>
              </a:cxn>
              <a:cxn ang="f504">
                <a:pos x="f715" y="f678"/>
              </a:cxn>
              <a:cxn ang="f504">
                <a:pos x="f716" y="f717"/>
              </a:cxn>
              <a:cxn ang="f504">
                <a:pos x="f718" y="f719"/>
              </a:cxn>
              <a:cxn ang="f504">
                <a:pos x="f720" y="f721"/>
              </a:cxn>
              <a:cxn ang="f504">
                <a:pos x="f722" y="f723"/>
              </a:cxn>
              <a:cxn ang="f504">
                <a:pos x="f724" y="f725"/>
              </a:cxn>
              <a:cxn ang="f504">
                <a:pos x="f726" y="f727"/>
              </a:cxn>
              <a:cxn ang="f504">
                <a:pos x="f728" y="f729"/>
              </a:cxn>
              <a:cxn ang="f504">
                <a:pos x="f730" y="f731"/>
              </a:cxn>
              <a:cxn ang="f504">
                <a:pos x="f732" y="f733"/>
              </a:cxn>
              <a:cxn ang="f504">
                <a:pos x="f734" y="f735"/>
              </a:cxn>
              <a:cxn ang="f504">
                <a:pos x="f736" y="f737"/>
              </a:cxn>
              <a:cxn ang="f504">
                <a:pos x="f738" y="f739"/>
              </a:cxn>
              <a:cxn ang="f504">
                <a:pos x="f740" y="f741"/>
              </a:cxn>
              <a:cxn ang="f504">
                <a:pos x="f742" y="f743"/>
              </a:cxn>
              <a:cxn ang="f504">
                <a:pos x="f744" y="f745"/>
              </a:cxn>
              <a:cxn ang="f504">
                <a:pos x="f746" y="f747"/>
              </a:cxn>
              <a:cxn ang="f504">
                <a:pos x="f748" y="f678"/>
              </a:cxn>
              <a:cxn ang="f504">
                <a:pos x="f749" y="f750"/>
              </a:cxn>
              <a:cxn ang="f504">
                <a:pos x="f751" y="f752"/>
              </a:cxn>
              <a:cxn ang="f504">
                <a:pos x="f749" y="f753"/>
              </a:cxn>
              <a:cxn ang="f504">
                <a:pos x="f754" y="f753"/>
              </a:cxn>
              <a:cxn ang="f504">
                <a:pos x="f755" y="f756"/>
              </a:cxn>
              <a:cxn ang="f504">
                <a:pos x="f757" y="f758"/>
              </a:cxn>
            </a:cxnLst>
            <a:rect l="f673" t="f676" r="f674" b="f675"/>
            <a:pathLst>
              <a:path w="1222" h="1280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2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3" y="f66"/>
                </a:cubicBezTo>
                <a:cubicBezTo>
                  <a:pt x="f67" y="f68"/>
                  <a:pt x="f69" y="f70"/>
                  <a:pt x="f53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12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23"/>
                  <a:pt x="f96" y="f97"/>
                  <a:pt x="f98" y="f99"/>
                </a:cubicBezTo>
                <a:cubicBezTo>
                  <a:pt x="f100" y="f101"/>
                  <a:pt x="f77" y="f102"/>
                  <a:pt x="f103" y="f104"/>
                </a:cubicBezTo>
                <a:cubicBezTo>
                  <a:pt x="f105" y="f106"/>
                  <a:pt x="f107" y="f108"/>
                  <a:pt x="f107" y="f109"/>
                </a:cubicBezTo>
                <a:cubicBezTo>
                  <a:pt x="f107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82" y="f121"/>
                  <a:pt x="f122" y="f5"/>
                  <a:pt x="f123" y="f124"/>
                </a:cubicBezTo>
                <a:cubicBezTo>
                  <a:pt x="f125" y="f120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44" y="f142"/>
                  <a:pt x="f143" y="f135"/>
                  <a:pt x="f144" y="f145"/>
                </a:cubicBezTo>
                <a:cubicBezTo>
                  <a:pt x="f146" y="f147"/>
                  <a:pt x="f148" y="f149"/>
                  <a:pt x="f150" y="f142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49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82" y="f183"/>
                  <a:pt x="f184" y="f88"/>
                </a:cubicBezTo>
                <a:cubicBezTo>
                  <a:pt x="f185" y="f19"/>
                  <a:pt x="f166" y="f186"/>
                  <a:pt x="f187" y="f188"/>
                </a:cubicBezTo>
                <a:cubicBezTo>
                  <a:pt x="f189" y="f190"/>
                  <a:pt x="f191" y="f192"/>
                  <a:pt x="f193" y="f66"/>
                </a:cubicBezTo>
                <a:cubicBezTo>
                  <a:pt x="f194" y="f195"/>
                  <a:pt x="f196" y="f95"/>
                  <a:pt x="f197" y="f198"/>
                </a:cubicBezTo>
                <a:cubicBezTo>
                  <a:pt x="f199" y="f200"/>
                  <a:pt x="f199" y="f201"/>
                  <a:pt x="f202" y="f119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19" y="f14"/>
                </a:cubicBezTo>
                <a:cubicBezTo>
                  <a:pt x="f220" y="f221"/>
                  <a:pt x="f222" y="f223"/>
                  <a:pt x="f224" y="f225"/>
                </a:cubicBezTo>
                <a:cubicBezTo>
                  <a:pt x="f226" y="f227"/>
                  <a:pt x="f6" y="f228"/>
                  <a:pt x="f229" y="f230"/>
                </a:cubicBezTo>
                <a:cubicBezTo>
                  <a:pt x="f231" y="f232"/>
                  <a:pt x="f233" y="f234"/>
                  <a:pt x="f235" y="f236"/>
                </a:cubicBezTo>
                <a:cubicBezTo>
                  <a:pt x="f237" y="f205"/>
                  <a:pt x="f238" y="f239"/>
                  <a:pt x="f240" y="f165"/>
                </a:cubicBezTo>
                <a:cubicBezTo>
                  <a:pt x="f220" y="f241"/>
                  <a:pt x="f242" y="f243"/>
                  <a:pt x="f244" y="f245"/>
                </a:cubicBezTo>
                <a:cubicBezTo>
                  <a:pt x="f246" y="f185"/>
                  <a:pt x="f247" y="f248"/>
                  <a:pt x="f249" y="f250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1" y="f259"/>
                  <a:pt x="f260" y="f261"/>
                </a:cubicBezTo>
                <a:cubicBezTo>
                  <a:pt x="f246" y="f262"/>
                  <a:pt x="f240" y="f263"/>
                  <a:pt x="f264" y="f265"/>
                </a:cubicBezTo>
                <a:cubicBezTo>
                  <a:pt x="f266" y="f267"/>
                  <a:pt x="f174" y="f268"/>
                  <a:pt x="f269" y="f270"/>
                </a:cubicBezTo>
                <a:cubicBezTo>
                  <a:pt x="f271" y="f272"/>
                  <a:pt x="f273" y="f7"/>
                  <a:pt x="f274" y="f275"/>
                </a:cubicBezTo>
                <a:cubicBezTo>
                  <a:pt x="f276" y="f277"/>
                  <a:pt x="f278" y="f279"/>
                  <a:pt x="f280" y="f281"/>
                </a:cubicBezTo>
                <a:cubicBezTo>
                  <a:pt x="f199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91" y="f231"/>
                </a:cubicBezTo>
                <a:cubicBezTo>
                  <a:pt x="f292" y="f293"/>
                  <a:pt x="f294" y="f295"/>
                  <a:pt x="f296" y="f297"/>
                </a:cubicBezTo>
                <a:cubicBezTo>
                  <a:pt x="f223" y="f298"/>
                  <a:pt x="f299" y="f219"/>
                  <a:pt x="f300" y="f301"/>
                </a:cubicBezTo>
                <a:cubicBezTo>
                  <a:pt x="f302" y="f303"/>
                  <a:pt x="f304" y="f305"/>
                  <a:pt x="f306" y="f174"/>
                </a:cubicBezTo>
                <a:cubicBezTo>
                  <a:pt x="f128" y="f178"/>
                  <a:pt x="f307" y="f308"/>
                  <a:pt x="f51" y="f256"/>
                </a:cubicBezTo>
                <a:cubicBezTo>
                  <a:pt x="f309" y="f170"/>
                  <a:pt x="f85" y="f310"/>
                  <a:pt x="f311" y="f312"/>
                </a:cubicBezTo>
                <a:cubicBezTo>
                  <a:pt x="f313" y="f314"/>
                  <a:pt x="f192" y="f312"/>
                  <a:pt x="f315" y="f180"/>
                </a:cubicBezTo>
                <a:cubicBezTo>
                  <a:pt x="f316" y="f317"/>
                  <a:pt x="f318" y="f319"/>
                  <a:pt x="f320" y="f251"/>
                </a:cubicBezTo>
                <a:cubicBezTo>
                  <a:pt x="f321" y="f322"/>
                  <a:pt x="f323" y="f324"/>
                  <a:pt x="f325" y="f326"/>
                </a:cubicBezTo>
                <a:cubicBezTo>
                  <a:pt x="f29" y="f231"/>
                  <a:pt x="f33" y="f327"/>
                  <a:pt x="f328" y="f242"/>
                </a:cubicBezTo>
                <a:cubicBezTo>
                  <a:pt x="f116" y="f301"/>
                  <a:pt x="f329" y="f170"/>
                  <a:pt x="f330" y="f331"/>
                </a:cubicBezTo>
                <a:cubicBezTo>
                  <a:pt x="f5" y="f332"/>
                  <a:pt x="f333" y="f334"/>
                  <a:pt x="f120" y="f335"/>
                </a:cubicBezTo>
                <a:cubicBezTo>
                  <a:pt x="f336" y="f199"/>
                  <a:pt x="f337" y="f338"/>
                  <a:pt x="f112" y="f339"/>
                </a:cubicBezTo>
                <a:cubicBezTo>
                  <a:pt x="f340" y="f341"/>
                  <a:pt x="f342" y="f343"/>
                  <a:pt x="f344" y="f345"/>
                </a:cubicBezTo>
                <a:cubicBezTo>
                  <a:pt x="f346" y="f347"/>
                  <a:pt x="f348" y="f349"/>
                  <a:pt x="f350" y="f351"/>
                </a:cubicBezTo>
                <a:cubicBezTo>
                  <a:pt x="f352" y="f285"/>
                  <a:pt x="f353" y="f354"/>
                  <a:pt x="f355" y="f356"/>
                </a:cubicBezTo>
                <a:cubicBezTo>
                  <a:pt x="f357" y="f358"/>
                  <a:pt x="f359" y="f360"/>
                  <a:pt x="f361" y="f362"/>
                </a:cubicBezTo>
                <a:cubicBezTo>
                  <a:pt x="f363" y="f364"/>
                  <a:pt x="f365" y="f366"/>
                  <a:pt x="f367" y="f148"/>
                </a:cubicBezTo>
                <a:cubicBezTo>
                  <a:pt x="f19" y="f368"/>
                  <a:pt x="f369" y="f221"/>
                  <a:pt x="f370" y="f371"/>
                </a:cubicBezTo>
                <a:cubicBezTo>
                  <a:pt x="f372" y="f18"/>
                  <a:pt x="f373" y="f374"/>
                  <a:pt x="f375" y="f376"/>
                </a:cubicBezTo>
                <a:cubicBezTo>
                  <a:pt x="f10" y="f377"/>
                  <a:pt x="f378" y="f379"/>
                  <a:pt x="f380" y="f14"/>
                </a:cubicBezTo>
                <a:cubicBezTo>
                  <a:pt x="f380" y="f11"/>
                  <a:pt x="f8" y="f9"/>
                  <a:pt x="f8" y="f9"/>
                </a:cubicBezTo>
                <a:close/>
                <a:moveTo>
                  <a:pt x="f381" y="f382"/>
                </a:moveTo>
                <a:cubicBezTo>
                  <a:pt x="f383" y="f382"/>
                  <a:pt x="f384" y="f382"/>
                  <a:pt x="f385" y="f358"/>
                </a:cubicBezTo>
                <a:cubicBezTo>
                  <a:pt x="f385" y="f228"/>
                  <a:pt x="f332" y="f386"/>
                  <a:pt x="f332" y="f387"/>
                </a:cubicBezTo>
                <a:cubicBezTo>
                  <a:pt x="f385" y="f230"/>
                  <a:pt x="f384" y="f388"/>
                  <a:pt x="f383" y="f389"/>
                </a:cubicBezTo>
                <a:cubicBezTo>
                  <a:pt x="f383" y="f390"/>
                  <a:pt x="f381" y="f391"/>
                  <a:pt x="f381" y="f392"/>
                </a:cubicBezTo>
                <a:cubicBezTo>
                  <a:pt x="f187" y="f234"/>
                  <a:pt x="f393" y="f394"/>
                  <a:pt x="f395" y="f394"/>
                </a:cubicBezTo>
                <a:cubicBezTo>
                  <a:pt x="f184" y="f163"/>
                  <a:pt x="f271" y="f396"/>
                  <a:pt x="f397" y="f392"/>
                </a:cubicBezTo>
                <a:cubicBezTo>
                  <a:pt x="f398" y="f392"/>
                  <a:pt x="f399" y="f335"/>
                  <a:pt x="f168" y="f400"/>
                </a:cubicBezTo>
                <a:cubicBezTo>
                  <a:pt x="f168" y="f401"/>
                  <a:pt x="f399" y="f390"/>
                  <a:pt x="f398" y="f402"/>
                </a:cubicBezTo>
                <a:cubicBezTo>
                  <a:pt x="f403" y="f232"/>
                  <a:pt x="f404" y="f389"/>
                  <a:pt x="f252" y="f389"/>
                </a:cubicBezTo>
                <a:cubicBezTo>
                  <a:pt x="f405" y="f159"/>
                  <a:pt x="f406" y="f197"/>
                  <a:pt x="f395" y="f407"/>
                </a:cubicBezTo>
                <a:cubicBezTo>
                  <a:pt x="f408" y="f153"/>
                  <a:pt x="f409" y="f360"/>
                  <a:pt x="f381" y="f382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3BF549EE-CE7A-13D0-F544-852234FA57F2}"/>
              </a:ext>
            </a:extLst>
          </p:cNvPr>
          <p:cNvSpPr/>
          <p:nvPr/>
        </p:nvSpPr>
        <p:spPr>
          <a:xfrm>
            <a:off x="5373691" y="750886"/>
            <a:ext cx="3500442" cy="32638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44"/>
              <a:gd name="f7" fmla="val 2373"/>
              <a:gd name="f8" fmla="val 146"/>
              <a:gd name="f9" fmla="val 60"/>
              <a:gd name="f10" fmla="val 2356"/>
              <a:gd name="f11" fmla="val 6"/>
              <a:gd name="f12" fmla="val 2293"/>
              <a:gd name="f13" fmla="val 2"/>
              <a:gd name="f14" fmla="val 2206"/>
              <a:gd name="f15" fmla="val 2146"/>
              <a:gd name="f16" fmla="val 13"/>
              <a:gd name="f17" fmla="val 2089"/>
              <a:gd name="f18" fmla="val 32"/>
              <a:gd name="f19" fmla="val 2033"/>
              <a:gd name="f20" fmla="val 49"/>
              <a:gd name="f21" fmla="val 1983"/>
              <a:gd name="f22" fmla="val 71"/>
              <a:gd name="f23" fmla="val 1936"/>
              <a:gd name="f24" fmla="val 96"/>
              <a:gd name="f25" fmla="val 1890"/>
              <a:gd name="f26" fmla="val 110"/>
              <a:gd name="f27" fmla="val 1863"/>
              <a:gd name="f28" fmla="val 121"/>
              <a:gd name="f29" fmla="val 1833"/>
              <a:gd name="f30" fmla="val 134"/>
              <a:gd name="f31" fmla="val 1806"/>
              <a:gd name="f32" fmla="val 214"/>
              <a:gd name="f33" fmla="val 1646"/>
              <a:gd name="f34" fmla="val 322"/>
              <a:gd name="f35" fmla="val 1511"/>
              <a:gd name="f36" fmla="val 467"/>
              <a:gd name="f37" fmla="val 1406"/>
              <a:gd name="f38" fmla="val 487"/>
              <a:gd name="f39" fmla="val 1391"/>
              <a:gd name="f40" fmla="val 509"/>
              <a:gd name="f41" fmla="val 1377"/>
              <a:gd name="f42" fmla="val 531"/>
              <a:gd name="f43" fmla="val 1364"/>
              <a:gd name="f44" fmla="val 545"/>
              <a:gd name="f45" fmla="val 1356"/>
              <a:gd name="f46" fmla="val 560"/>
              <a:gd name="f47" fmla="val 1351"/>
              <a:gd name="f48" fmla="val 577"/>
              <a:gd name="f49" fmla="val 1348"/>
              <a:gd name="f50" fmla="val 564"/>
              <a:gd name="f51" fmla="val 1334"/>
              <a:gd name="f52" fmla="val 552"/>
              <a:gd name="f53" fmla="val 1322"/>
              <a:gd name="f54" fmla="val 540"/>
              <a:gd name="f55" fmla="val 1308"/>
              <a:gd name="f56" fmla="val 459"/>
              <a:gd name="f57" fmla="val 1216"/>
              <a:gd name="f58" fmla="val 408"/>
              <a:gd name="f59" fmla="val 1109"/>
              <a:gd name="f60" fmla="val 391"/>
              <a:gd name="f61" fmla="val 987"/>
              <a:gd name="f62" fmla="val 374"/>
              <a:gd name="f63" fmla="val 863"/>
              <a:gd name="f64" fmla="val 392"/>
              <a:gd name="f65" fmla="val 744"/>
              <a:gd name="f66" fmla="val 444"/>
              <a:gd name="f67" fmla="val 630"/>
              <a:gd name="f68" fmla="val 447"/>
              <a:gd name="f69" fmla="val 623"/>
              <a:gd name="f70" fmla="val 446"/>
              <a:gd name="f71" fmla="val 620"/>
              <a:gd name="f72" fmla="val 440"/>
              <a:gd name="f73" fmla="val 615"/>
              <a:gd name="f74" fmla="val 339"/>
              <a:gd name="f75" fmla="val 539"/>
              <a:gd name="f76" fmla="val 294"/>
              <a:gd name="f77" fmla="val 437"/>
              <a:gd name="f78" fmla="val 311"/>
              <a:gd name="f79" fmla="val 312"/>
              <a:gd name="f80" fmla="val 329"/>
              <a:gd name="f81" fmla="val 188"/>
              <a:gd name="f82" fmla="val 400"/>
              <a:gd name="f83" fmla="val 102"/>
              <a:gd name="f84" fmla="val 516"/>
              <a:gd name="f85" fmla="val 57"/>
              <a:gd name="f86" fmla="val 664"/>
              <a:gd name="f87" fmla="val 833"/>
              <a:gd name="f88" fmla="val 65"/>
              <a:gd name="f89" fmla="val 908"/>
              <a:gd name="f90" fmla="val 206"/>
              <a:gd name="f91" fmla="val 912"/>
              <a:gd name="f92" fmla="val 915"/>
              <a:gd name="f93" fmla="val 215"/>
              <a:gd name="f94" fmla="val 923"/>
              <a:gd name="f95" fmla="val 212"/>
              <a:gd name="f96" fmla="val 1056"/>
              <a:gd name="f97" fmla="val 165"/>
              <a:gd name="f98" fmla="val 1193"/>
              <a:gd name="f99" fmla="val 148"/>
              <a:gd name="f100" fmla="val 159"/>
              <a:gd name="f101" fmla="val 1432"/>
              <a:gd name="f102" fmla="val 166"/>
              <a:gd name="f103" fmla="val 1526"/>
              <a:gd name="f104" fmla="val 187"/>
              <a:gd name="f105" fmla="val 1617"/>
              <a:gd name="f106" fmla="val 223"/>
              <a:gd name="f107" fmla="val 1626"/>
              <a:gd name="f108" fmla="val 226"/>
              <a:gd name="f109" fmla="val 1629"/>
              <a:gd name="f110" fmla="val 225"/>
              <a:gd name="f111" fmla="val 1632"/>
              <a:gd name="f112" fmla="val 217"/>
              <a:gd name="f113" fmla="val 1692"/>
              <a:gd name="f114" fmla="val 93"/>
              <a:gd name="f115" fmla="val 1822"/>
              <a:gd name="f116" fmla="val 25"/>
              <a:gd name="f117" fmla="val 1954"/>
              <a:gd name="f118" fmla="val 39"/>
              <a:gd name="f119" fmla="val 2092"/>
              <a:gd name="f120" fmla="val 54"/>
              <a:gd name="f121" fmla="val 2207"/>
              <a:gd name="f122" fmla="val 158"/>
              <a:gd name="f123" fmla="val 2233"/>
              <a:gd name="f124" fmla="val 296"/>
              <a:gd name="f125" fmla="val 2258"/>
              <a:gd name="f126" fmla="val 428"/>
              <a:gd name="f127" fmla="val 2198"/>
              <a:gd name="f128" fmla="val 562"/>
              <a:gd name="f129" fmla="val 2082"/>
              <a:gd name="f130" fmla="val 631"/>
              <a:gd name="f131" fmla="val 2071"/>
              <a:gd name="f132" fmla="val 638"/>
              <a:gd name="f133" fmla="val 2076"/>
              <a:gd name="f134" fmla="val 650"/>
              <a:gd name="f135" fmla="val 2118"/>
              <a:gd name="f136" fmla="val 753"/>
              <a:gd name="f137" fmla="val 2134"/>
              <a:gd name="f138" fmla="val 860"/>
              <a:gd name="f139" fmla="val 2122"/>
              <a:gd name="f140" fmla="val 970"/>
              <a:gd name="f141" fmla="val 2106"/>
              <a:gd name="f142" fmla="val 1115"/>
              <a:gd name="f143" fmla="val 2043"/>
              <a:gd name="f144" fmla="val 1237"/>
              <a:gd name="f145" fmla="val 1941"/>
              <a:gd name="f146" fmla="val 1340"/>
              <a:gd name="f147" fmla="val 1938"/>
              <a:gd name="f148" fmla="val 1342"/>
              <a:gd name="f149" fmla="val 1934"/>
              <a:gd name="f150" fmla="val 1344"/>
              <a:gd name="f151" fmla="val 1932"/>
              <a:gd name="f152" fmla="val 1970"/>
              <a:gd name="f153" fmla="val 2001"/>
              <a:gd name="f154" fmla="val 1355"/>
              <a:gd name="f155" fmla="val 2030"/>
              <a:gd name="f156" fmla="val 1375"/>
              <a:gd name="f157" fmla="val 1383"/>
              <a:gd name="f158" fmla="val 2056"/>
              <a:gd name="f159" fmla="val 2068"/>
              <a:gd name="f160" fmla="val 1400"/>
              <a:gd name="f161" fmla="val 2184"/>
              <a:gd name="f162" fmla="val 1481"/>
              <a:gd name="f163" fmla="val 2277"/>
              <a:gd name="f164" fmla="val 1584"/>
              <a:gd name="f165" fmla="val 2352"/>
              <a:gd name="f166" fmla="val 1704"/>
              <a:gd name="f167" fmla="val 2387"/>
              <a:gd name="f168" fmla="val 1759"/>
              <a:gd name="f169" fmla="val 2416"/>
              <a:gd name="f170" fmla="val 1818"/>
              <a:gd name="f171" fmla="val 2442"/>
              <a:gd name="f172" fmla="val 1878"/>
              <a:gd name="f173" fmla="val 2455"/>
              <a:gd name="f174" fmla="val 1907"/>
              <a:gd name="f175" fmla="val 2472"/>
              <a:gd name="f176" fmla="val 2484"/>
              <a:gd name="f177" fmla="val 1963"/>
              <a:gd name="f178" fmla="val 2509"/>
              <a:gd name="f179" fmla="val 2021"/>
              <a:gd name="f180" fmla="val 2530"/>
              <a:gd name="f181" fmla="val 2080"/>
              <a:gd name="f182" fmla="val 2539"/>
              <a:gd name="f183" fmla="val 2143"/>
              <a:gd name="f184" fmla="val 2543"/>
              <a:gd name="f185" fmla="val 2176"/>
              <a:gd name="f186" fmla="val 2209"/>
              <a:gd name="f187" fmla="val 2536"/>
              <a:gd name="f188" fmla="val 2242"/>
              <a:gd name="f189" fmla="val 2524"/>
              <a:gd name="f190" fmla="val 2299"/>
              <a:gd name="f191" fmla="val 2490"/>
              <a:gd name="f192" fmla="val 2338"/>
              <a:gd name="f193" fmla="val 2436"/>
              <a:gd name="f194" fmla="val 2361"/>
              <a:gd name="f195" fmla="val 2432"/>
              <a:gd name="f196" fmla="val 2362"/>
              <a:gd name="f197" fmla="val 2428"/>
              <a:gd name="f198" fmla="val 2364"/>
              <a:gd name="f199" fmla="val 2424"/>
              <a:gd name="f200" fmla="val 2366"/>
              <a:gd name="f201" fmla="val 2423"/>
              <a:gd name="f202" fmla="val 2422"/>
              <a:gd name="f203" fmla="val 2365"/>
              <a:gd name="f204" fmla="val 2421"/>
              <a:gd name="f205" fmla="val 2399"/>
              <a:gd name="f206" fmla="val 2329"/>
              <a:gd name="f207" fmla="val 2375"/>
              <a:gd name="f208" fmla="val 2297"/>
              <a:gd name="f209" fmla="val 2345"/>
              <a:gd name="f210" fmla="val 2268"/>
              <a:gd name="f211" fmla="val 2328"/>
              <a:gd name="f212" fmla="val 2251"/>
              <a:gd name="f213" fmla="val 2309"/>
              <a:gd name="f214" fmla="val 2234"/>
              <a:gd name="f215" fmla="val 2289"/>
              <a:gd name="f216" fmla="val 2220"/>
              <a:gd name="f217" fmla="val 2260"/>
              <a:gd name="f218" fmla="val 2200"/>
              <a:gd name="f219" fmla="val 2231"/>
              <a:gd name="f220" fmla="val 2183"/>
              <a:gd name="f221" fmla="val 2199"/>
              <a:gd name="f222" fmla="val 2168"/>
              <a:gd name="f223" fmla="val 2159"/>
              <a:gd name="f224" fmla="val 2150"/>
              <a:gd name="f225" fmla="val 2116"/>
              <a:gd name="f226" fmla="val 2137"/>
              <a:gd name="f227" fmla="val 2072"/>
              <a:gd name="f228" fmla="val 2132"/>
              <a:gd name="f229" fmla="val 2069"/>
              <a:gd name="f230" fmla="val 2131"/>
              <a:gd name="f231" fmla="val 2065"/>
              <a:gd name="f232" fmla="val 2130"/>
              <a:gd name="f233" fmla="val 2062"/>
              <a:gd name="f234" fmla="val 2055"/>
              <a:gd name="f235" fmla="val 2129"/>
              <a:gd name="f236" fmla="val 2050"/>
              <a:gd name="f237" fmla="val 2125"/>
              <a:gd name="f238" fmla="val 2048"/>
              <a:gd name="f239" fmla="val 2037"/>
              <a:gd name="f240" fmla="val 2091"/>
              <a:gd name="f241" fmla="val 2029"/>
              <a:gd name="f242" fmla="val 2064"/>
              <a:gd name="f243" fmla="val 2022"/>
              <a:gd name="f244" fmla="val 2013"/>
              <a:gd name="f245" fmla="val 2003"/>
              <a:gd name="f246" fmla="val 2006"/>
              <a:gd name="f247" fmla="val 1969"/>
              <a:gd name="f248" fmla="val 1999"/>
              <a:gd name="f249" fmla="val 1935"/>
              <a:gd name="f250" fmla="val 1987"/>
              <a:gd name="f251" fmla="val 1870"/>
              <a:gd name="f252" fmla="val 1967"/>
              <a:gd name="f253" fmla="val 1807"/>
              <a:gd name="f254" fmla="val 1946"/>
              <a:gd name="f255" fmla="val 1744"/>
              <a:gd name="f256" fmla="val 1925"/>
              <a:gd name="f257" fmla="val 1682"/>
              <a:gd name="f258" fmla="val 1899"/>
              <a:gd name="f259" fmla="val 1623"/>
              <a:gd name="f260" fmla="val 1871"/>
              <a:gd name="f261" fmla="val 1563"/>
              <a:gd name="f262" fmla="val 1862"/>
              <a:gd name="f263" fmla="val 1545"/>
              <a:gd name="f264" fmla="val 1853"/>
              <a:gd name="f265" fmla="val 1527"/>
              <a:gd name="f266" fmla="val 1845"/>
              <a:gd name="f267" fmla="val 1509"/>
              <a:gd name="f268" fmla="val 1834"/>
              <a:gd name="f269" fmla="val 1483"/>
              <a:gd name="f270" fmla="val 1457"/>
              <a:gd name="f271" fmla="val 1840"/>
              <a:gd name="f272" fmla="val 1431"/>
              <a:gd name="f273" fmla="val 1841"/>
              <a:gd name="f274" fmla="val 1428"/>
              <a:gd name="f275" fmla="val 1843"/>
              <a:gd name="f276" fmla="val 1424"/>
              <a:gd name="f277" fmla="val 1422"/>
              <a:gd name="f278" fmla="val 1837"/>
              <a:gd name="f279" fmla="val 1420"/>
              <a:gd name="f280" fmla="val 1423"/>
              <a:gd name="f281" fmla="val 1831"/>
              <a:gd name="f282" fmla="val 1425"/>
              <a:gd name="f283" fmla="val 1792"/>
              <a:gd name="f284" fmla="val 1452"/>
              <a:gd name="f285" fmla="val 1752"/>
              <a:gd name="f286" fmla="val 1478"/>
              <a:gd name="f287" fmla="val 1707"/>
              <a:gd name="f288" fmla="val 1496"/>
              <a:gd name="f289" fmla="val 1690"/>
              <a:gd name="f290" fmla="val 1503"/>
              <a:gd name="f291" fmla="val 1674"/>
              <a:gd name="f292" fmla="val 1512"/>
              <a:gd name="f293" fmla="val 1657"/>
              <a:gd name="f294" fmla="val 1518"/>
              <a:gd name="f295" fmla="val 1643"/>
              <a:gd name="f296" fmla="val 1523"/>
              <a:gd name="f297" fmla="val 1529"/>
              <a:gd name="f298" fmla="val 1615"/>
              <a:gd name="f299" fmla="val 1533"/>
              <a:gd name="f300" fmla="val 1602"/>
              <a:gd name="f301" fmla="val 1536"/>
              <a:gd name="f302" fmla="val 1591"/>
              <a:gd name="f303" fmla="val 1542"/>
              <a:gd name="f304" fmla="val 1578"/>
              <a:gd name="f305" fmla="val 1553"/>
              <a:gd name="f306" fmla="val 1508"/>
              <a:gd name="f307" fmla="val 1567"/>
              <a:gd name="f308" fmla="val 1471"/>
              <a:gd name="f309" fmla="val 1571"/>
              <a:gd name="f310" fmla="val 1573"/>
              <a:gd name="f311" fmla="val 1443"/>
              <a:gd name="f312" fmla="val 1574"/>
              <a:gd name="f313" fmla="val 1429"/>
              <a:gd name="f314" fmla="val 1577"/>
              <a:gd name="f315" fmla="val 1415"/>
              <a:gd name="f316" fmla="val 1580"/>
              <a:gd name="f317" fmla="val 1402"/>
              <a:gd name="f318" fmla="val 1583"/>
              <a:gd name="f319" fmla="val 1388"/>
              <a:gd name="f320" fmla="val 1367"/>
              <a:gd name="f321" fmla="val 1586"/>
              <a:gd name="f322" fmla="val 1347"/>
              <a:gd name="f323" fmla="val 1588"/>
              <a:gd name="f324" fmla="val 1326"/>
              <a:gd name="f325" fmla="val 1589"/>
              <a:gd name="f326" fmla="val 1305"/>
              <a:gd name="f327" fmla="val 1283"/>
              <a:gd name="f328" fmla="val 1592"/>
              <a:gd name="f329" fmla="val 1261"/>
              <a:gd name="f330" fmla="val 1230"/>
              <a:gd name="f331" fmla="val 1593"/>
              <a:gd name="f332" fmla="val 1199"/>
              <a:gd name="f333" fmla="val 1168"/>
              <a:gd name="f334" fmla="val 1144"/>
              <a:gd name="f335" fmla="val 1120"/>
              <a:gd name="f336" fmla="val 1585"/>
              <a:gd name="f337" fmla="val 1097"/>
              <a:gd name="f338" fmla="val 1073"/>
              <a:gd name="f339" fmla="val 1575"/>
              <a:gd name="f340" fmla="val 1049"/>
              <a:gd name="f341" fmla="val 1576"/>
              <a:gd name="f342" fmla="val 1025"/>
              <a:gd name="f343" fmla="val 1569"/>
              <a:gd name="f344" fmla="val 995"/>
              <a:gd name="f345" fmla="val 1561"/>
              <a:gd name="f346" fmla="val 964"/>
              <a:gd name="f347" fmla="val 1554"/>
              <a:gd name="f348" fmla="val 934"/>
              <a:gd name="f349" fmla="val 906"/>
              <a:gd name="f350" fmla="val 1537"/>
              <a:gd name="f351" fmla="val 879"/>
              <a:gd name="f352" fmla="val 852"/>
              <a:gd name="f353" fmla="val 1516"/>
              <a:gd name="f354" fmla="val 808"/>
              <a:gd name="f355" fmla="val 1500"/>
              <a:gd name="f356" fmla="val 766"/>
              <a:gd name="f357" fmla="val 1479"/>
              <a:gd name="f358" fmla="val 725"/>
              <a:gd name="f359" fmla="val 1456"/>
              <a:gd name="f360" fmla="val 722"/>
              <a:gd name="f361" fmla="val 1454"/>
              <a:gd name="f362" fmla="val 720"/>
              <a:gd name="f363" fmla="val 1453"/>
              <a:gd name="f364" fmla="val 718"/>
              <a:gd name="f365" fmla="val 1451"/>
              <a:gd name="f366" fmla="val 713"/>
              <a:gd name="f367" fmla="val 1446"/>
              <a:gd name="f368" fmla="val 709"/>
              <a:gd name="f369" fmla="val 1447"/>
              <a:gd name="f370" fmla="val 708"/>
              <a:gd name="f371" fmla="val 1455"/>
              <a:gd name="f372" fmla="val 1458"/>
              <a:gd name="f373" fmla="val 701"/>
              <a:gd name="f374" fmla="val 1506"/>
              <a:gd name="f375" fmla="val 690"/>
              <a:gd name="f376" fmla="val 1528"/>
              <a:gd name="f377" fmla="val 665"/>
              <a:gd name="f378" fmla="val 1579"/>
              <a:gd name="f379" fmla="val 642"/>
              <a:gd name="f380" fmla="val 1630"/>
              <a:gd name="f381" fmla="val 610"/>
              <a:gd name="f382" fmla="val 1709"/>
              <a:gd name="f383" fmla="val 601"/>
              <a:gd name="f384" fmla="val 1735"/>
              <a:gd name="f385" fmla="val 591"/>
              <a:gd name="f386" fmla="val 1762"/>
              <a:gd name="f387" fmla="val 574"/>
              <a:gd name="f388" fmla="val 1814"/>
              <a:gd name="f389" fmla="val 559"/>
              <a:gd name="f390" fmla="val 1867"/>
              <a:gd name="f391" fmla="val 547"/>
              <a:gd name="f392" fmla="val 1921"/>
              <a:gd name="f393" fmla="val 541"/>
              <a:gd name="f394" fmla="val 1948"/>
              <a:gd name="f395" fmla="val 536"/>
              <a:gd name="f396" fmla="val 1976"/>
              <a:gd name="f397" fmla="val 530"/>
              <a:gd name="f398" fmla="val 524"/>
              <a:gd name="f399" fmla="val 505"/>
              <a:gd name="f400" fmla="val 502"/>
              <a:gd name="f401" fmla="val 2102"/>
              <a:gd name="f402" fmla="val 498"/>
              <a:gd name="f403" fmla="val 2113"/>
              <a:gd name="f404" fmla="val 494"/>
              <a:gd name="f405" fmla="val 2124"/>
              <a:gd name="f406" fmla="val 491"/>
              <a:gd name="f407" fmla="val 484"/>
              <a:gd name="f408" fmla="val 2139"/>
              <a:gd name="f409" fmla="val 474"/>
              <a:gd name="f410" fmla="val 2141"/>
              <a:gd name="f411" fmla="val 425"/>
              <a:gd name="f412" fmla="val 2148"/>
              <a:gd name="f413" fmla="val 380"/>
              <a:gd name="f414" fmla="val 2166"/>
              <a:gd name="f415" fmla="val 337"/>
              <a:gd name="f416" fmla="val 2189"/>
              <a:gd name="f417" fmla="val 293"/>
              <a:gd name="f418" fmla="val 2212"/>
              <a:gd name="f419" fmla="val 253"/>
              <a:gd name="f420" fmla="val 218"/>
              <a:gd name="f421" fmla="val 2278"/>
              <a:gd name="f422" fmla="val 191"/>
              <a:gd name="f423" fmla="val 2307"/>
              <a:gd name="f424" fmla="val 167"/>
              <a:gd name="f425" fmla="val 2337"/>
              <a:gd name="f426" fmla="val 2371"/>
              <a:gd name="f427" fmla="val 147"/>
              <a:gd name="f428" fmla="val 2372"/>
              <a:gd name="f429" fmla="+- 0 0 -90"/>
              <a:gd name="f430" fmla="*/ f3 1 2544"/>
              <a:gd name="f431" fmla="*/ f4 1 2373"/>
              <a:gd name="f432" fmla="val f5"/>
              <a:gd name="f433" fmla="val f6"/>
              <a:gd name="f434" fmla="val f7"/>
              <a:gd name="f435" fmla="*/ f429 f0 1"/>
              <a:gd name="f436" fmla="+- f434 0 f432"/>
              <a:gd name="f437" fmla="+- f433 0 f432"/>
              <a:gd name="f438" fmla="*/ f435 1 f2"/>
              <a:gd name="f439" fmla="*/ f437 1 2544"/>
              <a:gd name="f440" fmla="*/ f436 1 2373"/>
              <a:gd name="f441" fmla="*/ 2 f437 1"/>
              <a:gd name="f442" fmla="*/ 2206 f436 1"/>
              <a:gd name="f443" fmla="*/ 96 f437 1"/>
              <a:gd name="f444" fmla="*/ 1890 f436 1"/>
              <a:gd name="f445" fmla="*/ 467 f437 1"/>
              <a:gd name="f446" fmla="*/ 1406 f436 1"/>
              <a:gd name="f447" fmla="*/ 577 f437 1"/>
              <a:gd name="f448" fmla="*/ 1348 f436 1"/>
              <a:gd name="f449" fmla="*/ 391 f437 1"/>
              <a:gd name="f450" fmla="*/ 987 f436 1"/>
              <a:gd name="f451" fmla="*/ 440 f437 1"/>
              <a:gd name="f452" fmla="*/ 615 f436 1"/>
              <a:gd name="f453" fmla="*/ 516 f437 1"/>
              <a:gd name="f454" fmla="*/ 57 f436 1"/>
              <a:gd name="f455" fmla="*/ 923 f437 1"/>
              <a:gd name="f456" fmla="*/ 212 f436 1"/>
              <a:gd name="f457" fmla="*/ 1617 f437 1"/>
              <a:gd name="f458" fmla="*/ 223 f436 1"/>
              <a:gd name="f459" fmla="*/ 1954 f437 1"/>
              <a:gd name="f460" fmla="*/ 39 f436 1"/>
              <a:gd name="f461" fmla="*/ 2082 f437 1"/>
              <a:gd name="f462" fmla="*/ 631 f436 1"/>
              <a:gd name="f463" fmla="*/ 2122 f437 1"/>
              <a:gd name="f464" fmla="*/ 970 f436 1"/>
              <a:gd name="f465" fmla="*/ 1932 f437 1"/>
              <a:gd name="f466" fmla="*/ 2068 f437 1"/>
              <a:gd name="f467" fmla="*/ 1400 f436 1"/>
              <a:gd name="f468" fmla="*/ 2442 f437 1"/>
              <a:gd name="f469" fmla="*/ 1878 f436 1"/>
              <a:gd name="f470" fmla="*/ 2539 f437 1"/>
              <a:gd name="f471" fmla="*/ 2143 f436 1"/>
              <a:gd name="f472" fmla="*/ 2436 f437 1"/>
              <a:gd name="f473" fmla="*/ 2361 f436 1"/>
              <a:gd name="f474" fmla="*/ 2421 f437 1"/>
              <a:gd name="f475" fmla="*/ 2364 f436 1"/>
              <a:gd name="f476" fmla="*/ 2289 f437 1"/>
              <a:gd name="f477" fmla="*/ 2220 f436 1"/>
              <a:gd name="f478" fmla="*/ 2072 f437 1"/>
              <a:gd name="f479" fmla="*/ 2132 f436 1"/>
              <a:gd name="f480" fmla="*/ 2048 f437 1"/>
              <a:gd name="f481" fmla="*/ 2118 f436 1"/>
              <a:gd name="f482" fmla="*/ 1999 f437 1"/>
              <a:gd name="f483" fmla="*/ 1935 f436 1"/>
              <a:gd name="f484" fmla="*/ 1871 f437 1"/>
              <a:gd name="f485" fmla="*/ 1563 f436 1"/>
              <a:gd name="f486" fmla="*/ 1840 f437 1"/>
              <a:gd name="f487" fmla="*/ 1431 f436 1"/>
              <a:gd name="f488" fmla="*/ 1831 f437 1"/>
              <a:gd name="f489" fmla="*/ 1425 f436 1"/>
              <a:gd name="f490" fmla="*/ 1657 f437 1"/>
              <a:gd name="f491" fmla="*/ 1518 f436 1"/>
              <a:gd name="f492" fmla="*/ 1578 f437 1"/>
              <a:gd name="f493" fmla="*/ 1545 f436 1"/>
              <a:gd name="f494" fmla="*/ 1429 f437 1"/>
              <a:gd name="f495" fmla="*/ 1577 f436 1"/>
              <a:gd name="f496" fmla="*/ 1326 f437 1"/>
              <a:gd name="f497" fmla="*/ 1589 f436 1"/>
              <a:gd name="f498" fmla="*/ 1168 f437 1"/>
              <a:gd name="f499" fmla="*/ 1588 f436 1"/>
              <a:gd name="f500" fmla="*/ 1025 f437 1"/>
              <a:gd name="f501" fmla="*/ 1569 f436 1"/>
              <a:gd name="f502" fmla="*/ 852 f437 1"/>
              <a:gd name="f503" fmla="*/ 1516 f436 1"/>
              <a:gd name="f504" fmla="*/ 718 f437 1"/>
              <a:gd name="f505" fmla="*/ 1451 f436 1"/>
              <a:gd name="f506" fmla="*/ 708 f437 1"/>
              <a:gd name="f507" fmla="*/ 1458 f436 1"/>
              <a:gd name="f508" fmla="*/ 620 f437 1"/>
              <a:gd name="f509" fmla="*/ 1682 f436 1"/>
              <a:gd name="f510" fmla="*/ 547 f437 1"/>
              <a:gd name="f511" fmla="*/ 1921 f436 1"/>
              <a:gd name="f512" fmla="*/ 505 f437 1"/>
              <a:gd name="f513" fmla="*/ 2091 f436 1"/>
              <a:gd name="f514" fmla="*/ 474 f437 1"/>
              <a:gd name="f515" fmla="*/ 2141 f436 1"/>
              <a:gd name="f516" fmla="*/ 218 f437 1"/>
              <a:gd name="f517" fmla="*/ 2278 f436 1"/>
              <a:gd name="f518" fmla="*/ 146 f437 1"/>
              <a:gd name="f519" fmla="*/ 2373 f436 1"/>
              <a:gd name="f520" fmla="+- f438 0 f1"/>
              <a:gd name="f521" fmla="*/ f441 1 2544"/>
              <a:gd name="f522" fmla="*/ f442 1 2373"/>
              <a:gd name="f523" fmla="*/ f443 1 2544"/>
              <a:gd name="f524" fmla="*/ f444 1 2373"/>
              <a:gd name="f525" fmla="*/ f445 1 2544"/>
              <a:gd name="f526" fmla="*/ f446 1 2373"/>
              <a:gd name="f527" fmla="*/ f447 1 2544"/>
              <a:gd name="f528" fmla="*/ f448 1 2373"/>
              <a:gd name="f529" fmla="*/ f449 1 2544"/>
              <a:gd name="f530" fmla="*/ f450 1 2373"/>
              <a:gd name="f531" fmla="*/ f451 1 2544"/>
              <a:gd name="f532" fmla="*/ f452 1 2373"/>
              <a:gd name="f533" fmla="*/ f453 1 2544"/>
              <a:gd name="f534" fmla="*/ f454 1 2373"/>
              <a:gd name="f535" fmla="*/ f455 1 2544"/>
              <a:gd name="f536" fmla="*/ f456 1 2373"/>
              <a:gd name="f537" fmla="*/ f457 1 2544"/>
              <a:gd name="f538" fmla="*/ f458 1 2373"/>
              <a:gd name="f539" fmla="*/ f459 1 2544"/>
              <a:gd name="f540" fmla="*/ f460 1 2373"/>
              <a:gd name="f541" fmla="*/ f461 1 2544"/>
              <a:gd name="f542" fmla="*/ f462 1 2373"/>
              <a:gd name="f543" fmla="*/ f463 1 2544"/>
              <a:gd name="f544" fmla="*/ f464 1 2373"/>
              <a:gd name="f545" fmla="*/ f465 1 2544"/>
              <a:gd name="f546" fmla="*/ f466 1 2544"/>
              <a:gd name="f547" fmla="*/ f467 1 2373"/>
              <a:gd name="f548" fmla="*/ f468 1 2544"/>
              <a:gd name="f549" fmla="*/ f469 1 2373"/>
              <a:gd name="f550" fmla="*/ f470 1 2544"/>
              <a:gd name="f551" fmla="*/ f471 1 2373"/>
              <a:gd name="f552" fmla="*/ f472 1 2544"/>
              <a:gd name="f553" fmla="*/ f473 1 2373"/>
              <a:gd name="f554" fmla="*/ f474 1 2544"/>
              <a:gd name="f555" fmla="*/ f475 1 2373"/>
              <a:gd name="f556" fmla="*/ f476 1 2544"/>
              <a:gd name="f557" fmla="*/ f477 1 2373"/>
              <a:gd name="f558" fmla="*/ f478 1 2544"/>
              <a:gd name="f559" fmla="*/ f479 1 2373"/>
              <a:gd name="f560" fmla="*/ f480 1 2544"/>
              <a:gd name="f561" fmla="*/ f481 1 2373"/>
              <a:gd name="f562" fmla="*/ f482 1 2544"/>
              <a:gd name="f563" fmla="*/ f483 1 2373"/>
              <a:gd name="f564" fmla="*/ f484 1 2544"/>
              <a:gd name="f565" fmla="*/ f485 1 2373"/>
              <a:gd name="f566" fmla="*/ f486 1 2544"/>
              <a:gd name="f567" fmla="*/ f487 1 2373"/>
              <a:gd name="f568" fmla="*/ f488 1 2544"/>
              <a:gd name="f569" fmla="*/ f489 1 2373"/>
              <a:gd name="f570" fmla="*/ f490 1 2544"/>
              <a:gd name="f571" fmla="*/ f491 1 2373"/>
              <a:gd name="f572" fmla="*/ f492 1 2544"/>
              <a:gd name="f573" fmla="*/ f493 1 2373"/>
              <a:gd name="f574" fmla="*/ f494 1 2544"/>
              <a:gd name="f575" fmla="*/ f495 1 2373"/>
              <a:gd name="f576" fmla="*/ f496 1 2544"/>
              <a:gd name="f577" fmla="*/ f497 1 2373"/>
              <a:gd name="f578" fmla="*/ f498 1 2544"/>
              <a:gd name="f579" fmla="*/ f499 1 2373"/>
              <a:gd name="f580" fmla="*/ f500 1 2544"/>
              <a:gd name="f581" fmla="*/ f501 1 2373"/>
              <a:gd name="f582" fmla="*/ f502 1 2544"/>
              <a:gd name="f583" fmla="*/ f503 1 2373"/>
              <a:gd name="f584" fmla="*/ f504 1 2544"/>
              <a:gd name="f585" fmla="*/ f505 1 2373"/>
              <a:gd name="f586" fmla="*/ f506 1 2544"/>
              <a:gd name="f587" fmla="*/ f507 1 2373"/>
              <a:gd name="f588" fmla="*/ f508 1 2544"/>
              <a:gd name="f589" fmla="*/ f509 1 2373"/>
              <a:gd name="f590" fmla="*/ f510 1 2544"/>
              <a:gd name="f591" fmla="*/ f511 1 2373"/>
              <a:gd name="f592" fmla="*/ f512 1 2544"/>
              <a:gd name="f593" fmla="*/ f513 1 2373"/>
              <a:gd name="f594" fmla="*/ f514 1 2544"/>
              <a:gd name="f595" fmla="*/ f515 1 2373"/>
              <a:gd name="f596" fmla="*/ f516 1 2544"/>
              <a:gd name="f597" fmla="*/ f517 1 2373"/>
              <a:gd name="f598" fmla="*/ f518 1 2544"/>
              <a:gd name="f599" fmla="*/ f519 1 2373"/>
              <a:gd name="f600" fmla="*/ 0 1 f439"/>
              <a:gd name="f601" fmla="*/ f433 1 f439"/>
              <a:gd name="f602" fmla="*/ 0 1 f440"/>
              <a:gd name="f603" fmla="*/ f434 1 f440"/>
              <a:gd name="f604" fmla="*/ f521 1 f439"/>
              <a:gd name="f605" fmla="*/ f522 1 f440"/>
              <a:gd name="f606" fmla="*/ f523 1 f439"/>
              <a:gd name="f607" fmla="*/ f524 1 f440"/>
              <a:gd name="f608" fmla="*/ f525 1 f439"/>
              <a:gd name="f609" fmla="*/ f526 1 f440"/>
              <a:gd name="f610" fmla="*/ f527 1 f439"/>
              <a:gd name="f611" fmla="*/ f528 1 f440"/>
              <a:gd name="f612" fmla="*/ f529 1 f439"/>
              <a:gd name="f613" fmla="*/ f530 1 f440"/>
              <a:gd name="f614" fmla="*/ f531 1 f439"/>
              <a:gd name="f615" fmla="*/ f532 1 f440"/>
              <a:gd name="f616" fmla="*/ f533 1 f439"/>
              <a:gd name="f617" fmla="*/ f534 1 f440"/>
              <a:gd name="f618" fmla="*/ f535 1 f439"/>
              <a:gd name="f619" fmla="*/ f536 1 f440"/>
              <a:gd name="f620" fmla="*/ f537 1 f439"/>
              <a:gd name="f621" fmla="*/ f538 1 f440"/>
              <a:gd name="f622" fmla="*/ f539 1 f439"/>
              <a:gd name="f623" fmla="*/ f540 1 f440"/>
              <a:gd name="f624" fmla="*/ f541 1 f439"/>
              <a:gd name="f625" fmla="*/ f542 1 f440"/>
              <a:gd name="f626" fmla="*/ f543 1 f439"/>
              <a:gd name="f627" fmla="*/ f544 1 f440"/>
              <a:gd name="f628" fmla="*/ f545 1 f439"/>
              <a:gd name="f629" fmla="*/ f546 1 f439"/>
              <a:gd name="f630" fmla="*/ f547 1 f440"/>
              <a:gd name="f631" fmla="*/ f548 1 f439"/>
              <a:gd name="f632" fmla="*/ f549 1 f440"/>
              <a:gd name="f633" fmla="*/ f550 1 f439"/>
              <a:gd name="f634" fmla="*/ f551 1 f440"/>
              <a:gd name="f635" fmla="*/ f552 1 f439"/>
              <a:gd name="f636" fmla="*/ f553 1 f440"/>
              <a:gd name="f637" fmla="*/ f554 1 f439"/>
              <a:gd name="f638" fmla="*/ f555 1 f440"/>
              <a:gd name="f639" fmla="*/ f556 1 f439"/>
              <a:gd name="f640" fmla="*/ f557 1 f440"/>
              <a:gd name="f641" fmla="*/ f558 1 f439"/>
              <a:gd name="f642" fmla="*/ f559 1 f440"/>
              <a:gd name="f643" fmla="*/ f560 1 f439"/>
              <a:gd name="f644" fmla="*/ f561 1 f440"/>
              <a:gd name="f645" fmla="*/ f562 1 f439"/>
              <a:gd name="f646" fmla="*/ f563 1 f440"/>
              <a:gd name="f647" fmla="*/ f564 1 f439"/>
              <a:gd name="f648" fmla="*/ f565 1 f440"/>
              <a:gd name="f649" fmla="*/ f566 1 f439"/>
              <a:gd name="f650" fmla="*/ f567 1 f440"/>
              <a:gd name="f651" fmla="*/ f568 1 f439"/>
              <a:gd name="f652" fmla="*/ f569 1 f440"/>
              <a:gd name="f653" fmla="*/ f570 1 f439"/>
              <a:gd name="f654" fmla="*/ f571 1 f440"/>
              <a:gd name="f655" fmla="*/ f572 1 f439"/>
              <a:gd name="f656" fmla="*/ f573 1 f440"/>
              <a:gd name="f657" fmla="*/ f574 1 f439"/>
              <a:gd name="f658" fmla="*/ f575 1 f440"/>
              <a:gd name="f659" fmla="*/ f576 1 f439"/>
              <a:gd name="f660" fmla="*/ f577 1 f440"/>
              <a:gd name="f661" fmla="*/ f578 1 f439"/>
              <a:gd name="f662" fmla="*/ f579 1 f440"/>
              <a:gd name="f663" fmla="*/ f580 1 f439"/>
              <a:gd name="f664" fmla="*/ f581 1 f440"/>
              <a:gd name="f665" fmla="*/ f582 1 f439"/>
              <a:gd name="f666" fmla="*/ f583 1 f440"/>
              <a:gd name="f667" fmla="*/ f584 1 f439"/>
              <a:gd name="f668" fmla="*/ f585 1 f440"/>
              <a:gd name="f669" fmla="*/ f586 1 f439"/>
              <a:gd name="f670" fmla="*/ f587 1 f440"/>
              <a:gd name="f671" fmla="*/ f588 1 f439"/>
              <a:gd name="f672" fmla="*/ f589 1 f440"/>
              <a:gd name="f673" fmla="*/ f590 1 f439"/>
              <a:gd name="f674" fmla="*/ f591 1 f440"/>
              <a:gd name="f675" fmla="*/ f592 1 f439"/>
              <a:gd name="f676" fmla="*/ f593 1 f440"/>
              <a:gd name="f677" fmla="*/ f594 1 f439"/>
              <a:gd name="f678" fmla="*/ f595 1 f440"/>
              <a:gd name="f679" fmla="*/ f596 1 f439"/>
              <a:gd name="f680" fmla="*/ f597 1 f440"/>
              <a:gd name="f681" fmla="*/ f598 1 f439"/>
              <a:gd name="f682" fmla="*/ f599 1 f440"/>
              <a:gd name="f683" fmla="*/ f600 f430 1"/>
              <a:gd name="f684" fmla="*/ f601 f430 1"/>
              <a:gd name="f685" fmla="*/ f603 f431 1"/>
              <a:gd name="f686" fmla="*/ f602 f431 1"/>
              <a:gd name="f687" fmla="*/ f604 f430 1"/>
              <a:gd name="f688" fmla="*/ f605 f431 1"/>
              <a:gd name="f689" fmla="*/ f606 f430 1"/>
              <a:gd name="f690" fmla="*/ f607 f431 1"/>
              <a:gd name="f691" fmla="*/ f608 f430 1"/>
              <a:gd name="f692" fmla="*/ f609 f431 1"/>
              <a:gd name="f693" fmla="*/ f610 f430 1"/>
              <a:gd name="f694" fmla="*/ f611 f431 1"/>
              <a:gd name="f695" fmla="*/ f612 f430 1"/>
              <a:gd name="f696" fmla="*/ f613 f431 1"/>
              <a:gd name="f697" fmla="*/ f614 f430 1"/>
              <a:gd name="f698" fmla="*/ f615 f431 1"/>
              <a:gd name="f699" fmla="*/ f616 f430 1"/>
              <a:gd name="f700" fmla="*/ f617 f431 1"/>
              <a:gd name="f701" fmla="*/ f618 f430 1"/>
              <a:gd name="f702" fmla="*/ f619 f431 1"/>
              <a:gd name="f703" fmla="*/ f620 f430 1"/>
              <a:gd name="f704" fmla="*/ f621 f431 1"/>
              <a:gd name="f705" fmla="*/ f622 f430 1"/>
              <a:gd name="f706" fmla="*/ f623 f431 1"/>
              <a:gd name="f707" fmla="*/ f624 f430 1"/>
              <a:gd name="f708" fmla="*/ f625 f431 1"/>
              <a:gd name="f709" fmla="*/ f626 f430 1"/>
              <a:gd name="f710" fmla="*/ f627 f431 1"/>
              <a:gd name="f711" fmla="*/ f628 f430 1"/>
              <a:gd name="f712" fmla="*/ f629 f430 1"/>
              <a:gd name="f713" fmla="*/ f630 f431 1"/>
              <a:gd name="f714" fmla="*/ f631 f430 1"/>
              <a:gd name="f715" fmla="*/ f632 f431 1"/>
              <a:gd name="f716" fmla="*/ f633 f430 1"/>
              <a:gd name="f717" fmla="*/ f634 f431 1"/>
              <a:gd name="f718" fmla="*/ f635 f430 1"/>
              <a:gd name="f719" fmla="*/ f636 f431 1"/>
              <a:gd name="f720" fmla="*/ f637 f430 1"/>
              <a:gd name="f721" fmla="*/ f638 f431 1"/>
              <a:gd name="f722" fmla="*/ f639 f430 1"/>
              <a:gd name="f723" fmla="*/ f640 f431 1"/>
              <a:gd name="f724" fmla="*/ f641 f430 1"/>
              <a:gd name="f725" fmla="*/ f642 f431 1"/>
              <a:gd name="f726" fmla="*/ f643 f430 1"/>
              <a:gd name="f727" fmla="*/ f644 f431 1"/>
              <a:gd name="f728" fmla="*/ f645 f430 1"/>
              <a:gd name="f729" fmla="*/ f646 f431 1"/>
              <a:gd name="f730" fmla="*/ f647 f430 1"/>
              <a:gd name="f731" fmla="*/ f648 f431 1"/>
              <a:gd name="f732" fmla="*/ f649 f430 1"/>
              <a:gd name="f733" fmla="*/ f650 f431 1"/>
              <a:gd name="f734" fmla="*/ f651 f430 1"/>
              <a:gd name="f735" fmla="*/ f652 f431 1"/>
              <a:gd name="f736" fmla="*/ f653 f430 1"/>
              <a:gd name="f737" fmla="*/ f654 f431 1"/>
              <a:gd name="f738" fmla="*/ f655 f430 1"/>
              <a:gd name="f739" fmla="*/ f656 f431 1"/>
              <a:gd name="f740" fmla="*/ f657 f430 1"/>
              <a:gd name="f741" fmla="*/ f658 f431 1"/>
              <a:gd name="f742" fmla="*/ f659 f430 1"/>
              <a:gd name="f743" fmla="*/ f660 f431 1"/>
              <a:gd name="f744" fmla="*/ f661 f430 1"/>
              <a:gd name="f745" fmla="*/ f662 f431 1"/>
              <a:gd name="f746" fmla="*/ f663 f430 1"/>
              <a:gd name="f747" fmla="*/ f664 f431 1"/>
              <a:gd name="f748" fmla="*/ f665 f430 1"/>
              <a:gd name="f749" fmla="*/ f666 f431 1"/>
              <a:gd name="f750" fmla="*/ f667 f430 1"/>
              <a:gd name="f751" fmla="*/ f668 f431 1"/>
              <a:gd name="f752" fmla="*/ f669 f430 1"/>
              <a:gd name="f753" fmla="*/ f670 f431 1"/>
              <a:gd name="f754" fmla="*/ f671 f430 1"/>
              <a:gd name="f755" fmla="*/ f672 f431 1"/>
              <a:gd name="f756" fmla="*/ f673 f430 1"/>
              <a:gd name="f757" fmla="*/ f674 f431 1"/>
              <a:gd name="f758" fmla="*/ f675 f430 1"/>
              <a:gd name="f759" fmla="*/ f676 f431 1"/>
              <a:gd name="f760" fmla="*/ f677 f430 1"/>
              <a:gd name="f761" fmla="*/ f678 f431 1"/>
              <a:gd name="f762" fmla="*/ f679 f430 1"/>
              <a:gd name="f763" fmla="*/ f680 f431 1"/>
              <a:gd name="f764" fmla="*/ f681 f430 1"/>
              <a:gd name="f765" fmla="*/ f682 f4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20">
                <a:pos x="f687" y="f688"/>
              </a:cxn>
              <a:cxn ang="f520">
                <a:pos x="f689" y="f690"/>
              </a:cxn>
              <a:cxn ang="f520">
                <a:pos x="f691" y="f692"/>
              </a:cxn>
              <a:cxn ang="f520">
                <a:pos x="f693" y="f694"/>
              </a:cxn>
              <a:cxn ang="f520">
                <a:pos x="f695" y="f696"/>
              </a:cxn>
              <a:cxn ang="f520">
                <a:pos x="f697" y="f698"/>
              </a:cxn>
              <a:cxn ang="f520">
                <a:pos x="f699" y="f700"/>
              </a:cxn>
              <a:cxn ang="f520">
                <a:pos x="f701" y="f702"/>
              </a:cxn>
              <a:cxn ang="f520">
                <a:pos x="f703" y="f704"/>
              </a:cxn>
              <a:cxn ang="f520">
                <a:pos x="f705" y="f706"/>
              </a:cxn>
              <a:cxn ang="f520">
                <a:pos x="f707" y="f708"/>
              </a:cxn>
              <a:cxn ang="f520">
                <a:pos x="f709" y="f710"/>
              </a:cxn>
              <a:cxn ang="f520">
                <a:pos x="f711" y="f694"/>
              </a:cxn>
              <a:cxn ang="f520">
                <a:pos x="f712" y="f713"/>
              </a:cxn>
              <a:cxn ang="f520">
                <a:pos x="f714" y="f715"/>
              </a:cxn>
              <a:cxn ang="f520">
                <a:pos x="f716" y="f717"/>
              </a:cxn>
              <a:cxn ang="f520">
                <a:pos x="f718" y="f719"/>
              </a:cxn>
              <a:cxn ang="f520">
                <a:pos x="f720" y="f721"/>
              </a:cxn>
              <a:cxn ang="f520">
                <a:pos x="f722" y="f723"/>
              </a:cxn>
              <a:cxn ang="f520">
                <a:pos x="f724" y="f725"/>
              </a:cxn>
              <a:cxn ang="f520">
                <a:pos x="f726" y="f727"/>
              </a:cxn>
              <a:cxn ang="f520">
                <a:pos x="f728" y="f729"/>
              </a:cxn>
              <a:cxn ang="f520">
                <a:pos x="f730" y="f731"/>
              </a:cxn>
              <a:cxn ang="f520">
                <a:pos x="f732" y="f733"/>
              </a:cxn>
              <a:cxn ang="f520">
                <a:pos x="f734" y="f735"/>
              </a:cxn>
              <a:cxn ang="f520">
                <a:pos x="f736" y="f737"/>
              </a:cxn>
              <a:cxn ang="f520">
                <a:pos x="f738" y="f739"/>
              </a:cxn>
              <a:cxn ang="f520">
                <a:pos x="f740" y="f741"/>
              </a:cxn>
              <a:cxn ang="f520">
                <a:pos x="f742" y="f743"/>
              </a:cxn>
              <a:cxn ang="f520">
                <a:pos x="f744" y="f745"/>
              </a:cxn>
              <a:cxn ang="f520">
                <a:pos x="f746" y="f747"/>
              </a:cxn>
              <a:cxn ang="f520">
                <a:pos x="f748" y="f749"/>
              </a:cxn>
              <a:cxn ang="f520">
                <a:pos x="f750" y="f751"/>
              </a:cxn>
              <a:cxn ang="f520">
                <a:pos x="f752" y="f753"/>
              </a:cxn>
              <a:cxn ang="f520">
                <a:pos x="f754" y="f755"/>
              </a:cxn>
              <a:cxn ang="f520">
                <a:pos x="f756" y="f757"/>
              </a:cxn>
              <a:cxn ang="f520">
                <a:pos x="f758" y="f759"/>
              </a:cxn>
              <a:cxn ang="f520">
                <a:pos x="f760" y="f761"/>
              </a:cxn>
              <a:cxn ang="f520">
                <a:pos x="f762" y="f763"/>
              </a:cxn>
              <a:cxn ang="f520">
                <a:pos x="f764" y="f765"/>
              </a:cxn>
            </a:cxnLst>
            <a:rect l="f683" t="f686" r="f684" b="f685"/>
            <a:pathLst>
              <a:path w="2544" h="2373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5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5"/>
                  <a:pt x="f87" y="f88"/>
                  <a:pt x="f89" y="f90"/>
                </a:cubicBezTo>
                <a:cubicBezTo>
                  <a:pt x="f91" y="f32"/>
                  <a:pt x="f92" y="f93"/>
                  <a:pt x="f94" y="f95"/>
                </a:cubicBezTo>
                <a:cubicBezTo>
                  <a:pt x="f96" y="f97"/>
                  <a:pt x="f98" y="f99"/>
                  <a:pt x="f51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ubicBezTo>
                  <a:pt x="f113" y="f114"/>
                  <a:pt x="f115" y="f116"/>
                  <a:pt x="f117" y="f118"/>
                </a:cubicBezTo>
                <a:cubicBezTo>
                  <a:pt x="f119" y="f120"/>
                  <a:pt x="f121" y="f122"/>
                  <a:pt x="f123" y="f124"/>
                </a:cubicBezTo>
                <a:cubicBezTo>
                  <a:pt x="f125" y="f126"/>
                  <a:pt x="f127" y="f128"/>
                  <a:pt x="f129" y="f130"/>
                </a:cubicBezTo>
                <a:cubicBezTo>
                  <a:pt x="f131" y="f132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cubicBezTo>
                  <a:pt x="f147" y="f148"/>
                  <a:pt x="f149" y="f150"/>
                  <a:pt x="f151" y="f49"/>
                </a:cubicBezTo>
                <a:cubicBezTo>
                  <a:pt x="f152" y="f148"/>
                  <a:pt x="f153" y="f154"/>
                  <a:pt x="f155" y="f156"/>
                </a:cubicBezTo>
                <a:cubicBezTo>
                  <a:pt x="f143" y="f157"/>
                  <a:pt x="f158" y="f39"/>
                  <a:pt x="f159" y="f160"/>
                </a:cubicBez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173" y="f174"/>
                  <a:pt x="f175" y="f149"/>
                  <a:pt x="f176" y="f177"/>
                </a:cubicBezTo>
                <a:cubicBezTo>
                  <a:pt x="f178" y="f179"/>
                  <a:pt x="f180" y="f181"/>
                  <a:pt x="f182" y="f183"/>
                </a:cubicBezTo>
                <a:cubicBezTo>
                  <a:pt x="f184" y="f185"/>
                  <a:pt x="f6" y="f186"/>
                  <a:pt x="f187" y="f188"/>
                </a:cubicBezTo>
                <a:cubicBezTo>
                  <a:pt x="f189" y="f190"/>
                  <a:pt x="f191" y="f192"/>
                  <a:pt x="f193" y="f194"/>
                </a:cubicBezTo>
                <a:cubicBezTo>
                  <a:pt x="f195" y="f196"/>
                  <a:pt x="f197" y="f198"/>
                  <a:pt x="f199" y="f200"/>
                </a:cubicBezTo>
                <a:cubicBezTo>
                  <a:pt x="f201" y="f200"/>
                  <a:pt x="f202" y="f203"/>
                  <a:pt x="f204" y="f198"/>
                </a:cubicBezTo>
                <a:cubicBezTo>
                  <a:pt x="f205" y="f206"/>
                  <a:pt x="f207" y="f208"/>
                  <a:pt x="f209" y="f210"/>
                </a:cubicBezTo>
                <a:cubicBezTo>
                  <a:pt x="f211" y="f212"/>
                  <a:pt x="f213" y="f214"/>
                  <a:pt x="f215" y="f216"/>
                </a:cubicBezTo>
                <a:cubicBezTo>
                  <a:pt x="f217" y="f218"/>
                  <a:pt x="f219" y="f220"/>
                  <a:pt x="f221" y="f222"/>
                </a:cubicBezTo>
                <a:cubicBezTo>
                  <a:pt x="f223" y="f224"/>
                  <a:pt x="f225" y="f226"/>
                  <a:pt x="f227" y="f228"/>
                </a:cubicBezTo>
                <a:cubicBezTo>
                  <a:pt x="f229" y="f230"/>
                  <a:pt x="f231" y="f232"/>
                  <a:pt x="f233" y="f232"/>
                </a:cubicBezTo>
                <a:cubicBezTo>
                  <a:pt x="f234" y="f235"/>
                  <a:pt x="f236" y="f237"/>
                  <a:pt x="f238" y="f135"/>
                </a:cubicBezTo>
                <a:cubicBezTo>
                  <a:pt x="f239" y="f240"/>
                  <a:pt x="f241" y="f242"/>
                  <a:pt x="f243" y="f239"/>
                </a:cubicBezTo>
                <a:cubicBezTo>
                  <a:pt x="f244" y="f245"/>
                  <a:pt x="f246" y="f247"/>
                  <a:pt x="f248" y="f249"/>
                </a:cubicBezTo>
                <a:cubicBezTo>
                  <a:pt x="f250" y="f251"/>
                  <a:pt x="f252" y="f253"/>
                  <a:pt x="f254" y="f255"/>
                </a:cubicBezTo>
                <a:cubicBezTo>
                  <a:pt x="f256" y="f257"/>
                  <a:pt x="f258" y="f259"/>
                  <a:pt x="f260" y="f261"/>
                </a:cubicBezTo>
                <a:cubicBezTo>
                  <a:pt x="f262" y="f263"/>
                  <a:pt x="f264" y="f265"/>
                  <a:pt x="f266" y="f267"/>
                </a:cubicBezTo>
                <a:cubicBezTo>
                  <a:pt x="f268" y="f269"/>
                  <a:pt x="f29" y="f270"/>
                  <a:pt x="f271" y="f272"/>
                </a:cubicBezTo>
                <a:cubicBezTo>
                  <a:pt x="f273" y="f274"/>
                  <a:pt x="f275" y="f276"/>
                  <a:pt x="f271" y="f277"/>
                </a:cubicBezTo>
                <a:cubicBezTo>
                  <a:pt x="f278" y="f279"/>
                  <a:pt x="f268" y="f280"/>
                  <a:pt x="f281" y="f282"/>
                </a:cubicBezTo>
                <a:cubicBezTo>
                  <a:pt x="f283" y="f284"/>
                  <a:pt x="f285" y="f286"/>
                  <a:pt x="f287" y="f288"/>
                </a:cubicBezTo>
                <a:cubicBezTo>
                  <a:pt x="f289" y="f290"/>
                  <a:pt x="f291" y="f292"/>
                  <a:pt x="f293" y="f294"/>
                </a:cubicBezTo>
                <a:cubicBezTo>
                  <a:pt x="f295" y="f296"/>
                  <a:pt x="f109" y="f297"/>
                  <a:pt x="f298" y="f299"/>
                </a:cubicBezTo>
                <a:cubicBezTo>
                  <a:pt x="f300" y="f301"/>
                  <a:pt x="f302" y="f303"/>
                  <a:pt x="f304" y="f263"/>
                </a:cubicBezTo>
                <a:cubicBezTo>
                  <a:pt x="f303" y="f305"/>
                  <a:pt x="f306" y="f307"/>
                  <a:pt x="f308" y="f309"/>
                </a:cubicBezTo>
                <a:cubicBezTo>
                  <a:pt x="f270" y="f310"/>
                  <a:pt x="f311" y="f312"/>
                  <a:pt x="f313" y="f314"/>
                </a:cubicBezTo>
                <a:cubicBezTo>
                  <a:pt x="f315" y="f316"/>
                  <a:pt x="f317" y="f318"/>
                  <a:pt x="f319" y="f164"/>
                </a:cubicBezTo>
                <a:cubicBezTo>
                  <a:pt x="f320" y="f321"/>
                  <a:pt x="f322" y="f323"/>
                  <a:pt x="f324" y="f325"/>
                </a:cubicBezTo>
                <a:cubicBezTo>
                  <a:pt x="f326" y="f325"/>
                  <a:pt x="f327" y="f328"/>
                  <a:pt x="f329" y="f328"/>
                </a:cubicBezTo>
                <a:cubicBezTo>
                  <a:pt x="f330" y="f331"/>
                  <a:pt x="f332" y="f325"/>
                  <a:pt x="f333" y="f323"/>
                </a:cubicBezTo>
                <a:cubicBezTo>
                  <a:pt x="f334" y="f321"/>
                  <a:pt x="f335" y="f336"/>
                  <a:pt x="f337" y="f316"/>
                </a:cubicBezTo>
                <a:cubicBezTo>
                  <a:pt x="f338" y="f339"/>
                  <a:pt x="f340" y="f341"/>
                  <a:pt x="f342" y="f343"/>
                </a:cubicBezTo>
                <a:cubicBezTo>
                  <a:pt x="f344" y="f345"/>
                  <a:pt x="f346" y="f347"/>
                  <a:pt x="f348" y="f263"/>
                </a:cubicBezTo>
                <a:cubicBezTo>
                  <a:pt x="f349" y="f350"/>
                  <a:pt x="f351" y="f103"/>
                  <a:pt x="f352" y="f353"/>
                </a:cubicBezTo>
                <a:cubicBezTo>
                  <a:pt x="f354" y="f355"/>
                  <a:pt x="f356" y="f357"/>
                  <a:pt x="f358" y="f359"/>
                </a:cubicBezTo>
                <a:cubicBezTo>
                  <a:pt x="f360" y="f361"/>
                  <a:pt x="f362" y="f363"/>
                  <a:pt x="f364" y="f365"/>
                </a:cubicBezTo>
                <a:cubicBezTo>
                  <a:pt x="f366" y="f367"/>
                  <a:pt x="f368" y="f369"/>
                  <a:pt x="f370" y="f361"/>
                </a:cubicBezTo>
                <a:cubicBezTo>
                  <a:pt x="f370" y="f371"/>
                  <a:pt x="f370" y="f270"/>
                  <a:pt x="f370" y="f372"/>
                </a:cubicBezTo>
                <a:cubicBezTo>
                  <a:pt x="f368" y="f269"/>
                  <a:pt x="f373" y="f374"/>
                  <a:pt x="f375" y="f376"/>
                </a:cubicBezTo>
                <a:cubicBezTo>
                  <a:pt x="f377" y="f378"/>
                  <a:pt x="f379" y="f380"/>
                  <a:pt x="f71" y="f257"/>
                </a:cubicBezTo>
                <a:cubicBezTo>
                  <a:pt x="f381" y="f382"/>
                  <a:pt x="f383" y="f384"/>
                  <a:pt x="f385" y="f386"/>
                </a:cubicBezTo>
                <a:cubicBezTo>
                  <a:pt x="f387" y="f388"/>
                  <a:pt x="f389" y="f390"/>
                  <a:pt x="f391" y="f392"/>
                </a:cubicBezTo>
                <a:cubicBezTo>
                  <a:pt x="f393" y="f394"/>
                  <a:pt x="f395" y="f396"/>
                  <a:pt x="f397" y="f245"/>
                </a:cubicBezTo>
                <a:cubicBezTo>
                  <a:pt x="f398" y="f19"/>
                  <a:pt x="f84" y="f233"/>
                  <a:pt x="f399" y="f240"/>
                </a:cubicBezTo>
                <a:cubicBezTo>
                  <a:pt x="f400" y="f401"/>
                  <a:pt x="f402" y="f403"/>
                  <a:pt x="f404" y="f405"/>
                </a:cubicBezTo>
                <a:cubicBezTo>
                  <a:pt x="f406" y="f137"/>
                  <a:pt x="f407" y="f408"/>
                  <a:pt x="f409" y="f410"/>
                </a:cubicBezTo>
                <a:cubicBezTo>
                  <a:pt x="f411" y="f412"/>
                  <a:pt x="f413" y="f414"/>
                  <a:pt x="f415" y="f416"/>
                </a:cubicBezTo>
                <a:cubicBezTo>
                  <a:pt x="f417" y="f418"/>
                  <a:pt x="f419" y="f188"/>
                  <a:pt x="f420" y="f421"/>
                </a:cubicBezTo>
                <a:cubicBezTo>
                  <a:pt x="f422" y="f423"/>
                  <a:pt x="f424" y="f425"/>
                  <a:pt x="f99" y="f426"/>
                </a:cubicBezTo>
                <a:cubicBezTo>
                  <a:pt x="f427" y="f428"/>
                  <a:pt x="f427" y="f428"/>
                  <a:pt x="f8" y="f7"/>
                </a:cubicBezTo>
                <a:close/>
              </a:path>
            </a:pathLst>
          </a:custGeom>
          <a:solidFill>
            <a:srgbClr val="B75F2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Freeform 20">
            <a:extLst>
              <a:ext uri="{FF2B5EF4-FFF2-40B4-BE49-F238E27FC236}">
                <a16:creationId xmlns:a16="http://schemas.microsoft.com/office/drawing/2014/main" id="{07A40B3F-A852-C665-38F1-9503CCC118DE}"/>
              </a:ext>
            </a:extLst>
          </p:cNvPr>
          <p:cNvSpPr/>
          <p:nvPr/>
        </p:nvSpPr>
        <p:spPr>
          <a:xfrm>
            <a:off x="6135688" y="2859091"/>
            <a:ext cx="2676521" cy="21399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45"/>
              <a:gd name="f7" fmla="val 1555"/>
              <a:gd name="f8" fmla="val 1824"/>
              <a:gd name="f9" fmla="val 842"/>
              <a:gd name="f10" fmla="val 1816"/>
              <a:gd name="f11" fmla="val 846"/>
              <a:gd name="f12" fmla="val 1808"/>
              <a:gd name="f13" fmla="val 843"/>
              <a:gd name="f14" fmla="val 1800"/>
              <a:gd name="f15" fmla="val 1805"/>
              <a:gd name="f16" fmla="val 855"/>
              <a:gd name="f17" fmla="val 1810"/>
              <a:gd name="f18" fmla="val 864"/>
              <a:gd name="f19" fmla="val 1815"/>
              <a:gd name="f20" fmla="val 872"/>
              <a:gd name="f21" fmla="val 1094"/>
              <a:gd name="f22" fmla="val 1844"/>
              <a:gd name="f23" fmla="val 1385"/>
              <a:gd name="f24" fmla="val 1605"/>
              <a:gd name="f25" fmla="val 1481"/>
              <a:gd name="f26" fmla="val 1418"/>
              <a:gd name="f27" fmla="val 1207"/>
              <a:gd name="f28" fmla="val 1492"/>
              <a:gd name="f29" fmla="val 1093"/>
              <a:gd name="f30" fmla="val 1326"/>
              <a:gd name="f31" fmla="val 1090"/>
              <a:gd name="f32" fmla="val 1322"/>
              <a:gd name="f33" fmla="val 1088"/>
              <a:gd name="f34" fmla="val 1320"/>
              <a:gd name="f35" fmla="val 1082"/>
              <a:gd name="f36" fmla="val 998"/>
              <a:gd name="f37" fmla="val 1332"/>
              <a:gd name="f38" fmla="val 913"/>
              <a:gd name="f39" fmla="val 1338"/>
              <a:gd name="f40" fmla="val 827"/>
              <a:gd name="f41" fmla="val 1340"/>
              <a:gd name="f42" fmla="val 737"/>
              <a:gd name="f43" fmla="val 1342"/>
              <a:gd name="f44" fmla="val 648"/>
              <a:gd name="f45" fmla="val 1341"/>
              <a:gd name="f46" fmla="val 558"/>
              <a:gd name="f47" fmla="val 1337"/>
              <a:gd name="f48" fmla="val 519"/>
              <a:gd name="f49" fmla="val 1336"/>
              <a:gd name="f50" fmla="val 481"/>
              <a:gd name="f51" fmla="val 1333"/>
              <a:gd name="f52" fmla="val 443"/>
              <a:gd name="f53" fmla="val 1329"/>
              <a:gd name="f54" fmla="val 440"/>
              <a:gd name="f55" fmla="val 1324"/>
              <a:gd name="f56" fmla="val 1321"/>
              <a:gd name="f57" fmla="val 445"/>
              <a:gd name="f58" fmla="val 1318"/>
              <a:gd name="f59" fmla="val 455"/>
              <a:gd name="f60" fmla="val 1297"/>
              <a:gd name="f61" fmla="val 464"/>
              <a:gd name="f62" fmla="val 1277"/>
              <a:gd name="f63" fmla="val 472"/>
              <a:gd name="f64" fmla="val 1255"/>
              <a:gd name="f65" fmla="val 485"/>
              <a:gd name="f66" fmla="val 1221"/>
              <a:gd name="f67" fmla="val 493"/>
              <a:gd name="f68" fmla="val 1186"/>
              <a:gd name="f69" fmla="val 497"/>
              <a:gd name="f70" fmla="val 1150"/>
              <a:gd name="f71" fmla="val 500"/>
              <a:gd name="f72" fmla="val 1126"/>
              <a:gd name="f73" fmla="val 501"/>
              <a:gd name="f74" fmla="val 1102"/>
              <a:gd name="f75" fmla="val 1078"/>
              <a:gd name="f76" fmla="val 499"/>
              <a:gd name="f77" fmla="val 1026"/>
              <a:gd name="f78" fmla="val 489"/>
              <a:gd name="f79" fmla="val 975"/>
              <a:gd name="f80" fmla="val 926"/>
              <a:gd name="f81" fmla="val 467"/>
              <a:gd name="f82" fmla="val 911"/>
              <a:gd name="f83" fmla="val 459"/>
              <a:gd name="f84" fmla="val 897"/>
              <a:gd name="f85" fmla="val 457"/>
              <a:gd name="f86" fmla="val 880"/>
              <a:gd name="f87" fmla="val 866"/>
              <a:gd name="f88" fmla="val 446"/>
              <a:gd name="f89" fmla="val 438"/>
              <a:gd name="f90" fmla="val 844"/>
              <a:gd name="f91" fmla="val 430"/>
              <a:gd name="f92" fmla="val 830"/>
              <a:gd name="f93" fmla="val 423"/>
              <a:gd name="f94" fmla="val 816"/>
              <a:gd name="f95" fmla="val 413"/>
              <a:gd name="f96" fmla="val 804"/>
              <a:gd name="f97" fmla="val 408"/>
              <a:gd name="f98" fmla="val 797"/>
              <a:gd name="f99" fmla="val 402"/>
              <a:gd name="f100" fmla="val 791"/>
              <a:gd name="f101" fmla="val 395"/>
              <a:gd name="f102" fmla="val 787"/>
              <a:gd name="f103" fmla="val 387"/>
              <a:gd name="f104" fmla="val 781"/>
              <a:gd name="f105" fmla="val 381"/>
              <a:gd name="f106" fmla="val 773"/>
              <a:gd name="f107" fmla="val 375"/>
              <a:gd name="f108" fmla="val 765"/>
              <a:gd name="f109" fmla="val 348"/>
              <a:gd name="f110" fmla="val 735"/>
              <a:gd name="f111" fmla="val 318"/>
              <a:gd name="f112" fmla="val 710"/>
              <a:gd name="f113" fmla="val 285"/>
              <a:gd name="f114" fmla="val 687"/>
              <a:gd name="f115" fmla="val 241"/>
              <a:gd name="f116" fmla="val 658"/>
              <a:gd name="f117" fmla="val 194"/>
              <a:gd name="f118" fmla="val 636"/>
              <a:gd name="f119" fmla="val 143"/>
              <a:gd name="f120" fmla="val 622"/>
              <a:gd name="f121" fmla="val 101"/>
              <a:gd name="f122" fmla="val 610"/>
              <a:gd name="f123" fmla="val 58"/>
              <a:gd name="f124" fmla="val 604"/>
              <a:gd name="f125" fmla="val 14"/>
              <a:gd name="f126" fmla="val 2"/>
              <a:gd name="f127" fmla="val 601"/>
              <a:gd name="f128" fmla="val 4"/>
              <a:gd name="f129" fmla="val 591"/>
              <a:gd name="f130" fmla="val 17"/>
              <a:gd name="f131" fmla="val 556"/>
              <a:gd name="f132" fmla="val 27"/>
              <a:gd name="f133" fmla="val 520"/>
              <a:gd name="f134" fmla="val 34"/>
              <a:gd name="f135" fmla="val 483"/>
              <a:gd name="f136" fmla="val 48"/>
              <a:gd name="f137" fmla="val 417"/>
              <a:gd name="f138" fmla="val 62"/>
              <a:gd name="f139" fmla="val 351"/>
              <a:gd name="f140" fmla="val 82"/>
              <a:gd name="f141" fmla="val 286"/>
              <a:gd name="f142" fmla="val 96"/>
              <a:gd name="f143" fmla="val 242"/>
              <a:gd name="f144" fmla="val 112"/>
              <a:gd name="f145" fmla="val 199"/>
              <a:gd name="f146" fmla="val 130"/>
              <a:gd name="f147" fmla="val 156"/>
              <a:gd name="f148" fmla="val 147"/>
              <a:gd name="f149" fmla="val 113"/>
              <a:gd name="f150" fmla="val 167"/>
              <a:gd name="f151" fmla="val 73"/>
              <a:gd name="f152" fmla="val 186"/>
              <a:gd name="f153" fmla="val 31"/>
              <a:gd name="f154" fmla="val 187"/>
              <a:gd name="f155" fmla="val 29"/>
              <a:gd name="f156" fmla="val 188"/>
              <a:gd name="f157" fmla="val 28"/>
              <a:gd name="f158" fmla="val 189"/>
              <a:gd name="f159" fmla="val 26"/>
              <a:gd name="f160" fmla="val 197"/>
              <a:gd name="f161" fmla="val 16"/>
              <a:gd name="f162" fmla="val 206"/>
              <a:gd name="f163" fmla="val 20"/>
              <a:gd name="f164" fmla="val 232"/>
              <a:gd name="f165" fmla="val 32"/>
              <a:gd name="f166" fmla="val 258"/>
              <a:gd name="f167" fmla="val 44"/>
              <a:gd name="f168" fmla="val 54"/>
              <a:gd name="f169" fmla="val 337"/>
              <a:gd name="f170" fmla="val 389"/>
              <a:gd name="f171" fmla="val 89"/>
              <a:gd name="f172" fmla="val 475"/>
              <a:gd name="f173" fmla="val 107"/>
              <a:gd name="f174" fmla="val 506"/>
              <a:gd name="f175" fmla="val 538"/>
              <a:gd name="f176" fmla="val 117"/>
              <a:gd name="f177" fmla="val 561"/>
              <a:gd name="f178" fmla="val 120"/>
              <a:gd name="f179" fmla="val 585"/>
              <a:gd name="f180" fmla="val 122"/>
              <a:gd name="f181" fmla="val 609"/>
              <a:gd name="f182" fmla="val 124"/>
              <a:gd name="f183" fmla="val 652"/>
              <a:gd name="f184" fmla="val 128"/>
              <a:gd name="f185" fmla="val 695"/>
              <a:gd name="f186" fmla="val 738"/>
              <a:gd name="f187" fmla="val 127"/>
              <a:gd name="f188" fmla="val 763"/>
              <a:gd name="f189" fmla="val 789"/>
              <a:gd name="f190" fmla="val 815"/>
              <a:gd name="f191" fmla="val 123"/>
              <a:gd name="f192" fmla="val 854"/>
              <a:gd name="f193" fmla="val 893"/>
              <a:gd name="f194" fmla="val 932"/>
              <a:gd name="f195" fmla="val 106"/>
              <a:gd name="f196" fmla="val 990"/>
              <a:gd name="f197" fmla="val 95"/>
              <a:gd name="f198" fmla="val 1047"/>
              <a:gd name="f199" fmla="val 80"/>
              <a:gd name="f200" fmla="val 1103"/>
              <a:gd name="f201" fmla="val 59"/>
              <a:gd name="f202" fmla="val 1145"/>
              <a:gd name="f203" fmla="val 1187"/>
              <a:gd name="f204" fmla="val 1226"/>
              <a:gd name="f205" fmla="val 1235"/>
              <a:gd name="f206" fmla="val 1238"/>
              <a:gd name="f207" fmla="val 1"/>
              <a:gd name="f208" fmla="val 1243"/>
              <a:gd name="f209" fmla="val 11"/>
              <a:gd name="f210" fmla="val 1253"/>
              <a:gd name="f211" fmla="val 1263"/>
              <a:gd name="f212" fmla="val 56"/>
              <a:gd name="f213" fmla="val 1274"/>
              <a:gd name="f214" fmla="val 78"/>
              <a:gd name="f215" fmla="val 1295"/>
              <a:gd name="f216" fmla="val 1313"/>
              <a:gd name="f217" fmla="val 164"/>
              <a:gd name="f218" fmla="val 208"/>
              <a:gd name="f219" fmla="val 1348"/>
              <a:gd name="f220" fmla="val 259"/>
              <a:gd name="f221" fmla="val 1364"/>
              <a:gd name="f222" fmla="val 311"/>
              <a:gd name="f223" fmla="val 1377"/>
              <a:gd name="f224" fmla="val 364"/>
              <a:gd name="f225" fmla="val 1387"/>
              <a:gd name="f226" fmla="val 1395"/>
              <a:gd name="f227" fmla="val 453"/>
              <a:gd name="f228" fmla="val 1406"/>
              <a:gd name="f229" fmla="val 1413"/>
              <a:gd name="f230" fmla="val 525"/>
              <a:gd name="f231" fmla="val 1419"/>
              <a:gd name="f232" fmla="val 554"/>
              <a:gd name="f233" fmla="val 1430"/>
              <a:gd name="f234" fmla="val 581"/>
              <a:gd name="f235" fmla="val 1434"/>
              <a:gd name="f236" fmla="val 590"/>
              <a:gd name="f237" fmla="val 1432"/>
              <a:gd name="f238" fmla="val 593"/>
              <a:gd name="f239" fmla="val 1422"/>
              <a:gd name="f240" fmla="val 1388"/>
              <a:gd name="f241" fmla="val 596"/>
              <a:gd name="f242" fmla="val 1354"/>
              <a:gd name="f243" fmla="val 1290"/>
              <a:gd name="f244" fmla="val 618"/>
              <a:gd name="f245" fmla="val 1260"/>
              <a:gd name="f246" fmla="val 630"/>
              <a:gd name="f247" fmla="val 1231"/>
              <a:gd name="f248" fmla="val 644"/>
              <a:gd name="f249" fmla="val 1188"/>
              <a:gd name="f250" fmla="val 666"/>
              <a:gd name="f251" fmla="val 1149"/>
              <a:gd name="f252" fmla="val 693"/>
              <a:gd name="f253" fmla="val 1114"/>
              <a:gd name="f254" fmla="val 727"/>
              <a:gd name="f255" fmla="val 1091"/>
              <a:gd name="f256" fmla="val 751"/>
              <a:gd name="f257" fmla="val 1079"/>
              <a:gd name="f258" fmla="val 764"/>
              <a:gd name="f259" fmla="val 1075"/>
              <a:gd name="f260" fmla="val 768"/>
              <a:gd name="f261" fmla="val 1072"/>
              <a:gd name="f262" fmla="val 771"/>
              <a:gd name="f263" fmla="val 1067"/>
              <a:gd name="f264" fmla="val 774"/>
              <a:gd name="f265" fmla="val 1059"/>
              <a:gd name="f266" fmla="val 777"/>
              <a:gd name="f267" fmla="val 1055"/>
              <a:gd name="f268" fmla="val 784"/>
              <a:gd name="f269" fmla="val 1051"/>
              <a:gd name="f270" fmla="val 1046"/>
              <a:gd name="f271" fmla="val 799"/>
              <a:gd name="f272" fmla="val 1040"/>
              <a:gd name="f273" fmla="val 806"/>
              <a:gd name="f274" fmla="val 1034"/>
              <a:gd name="f275" fmla="val 814"/>
              <a:gd name="f276" fmla="val 1019"/>
              <a:gd name="f277" fmla="val 835"/>
              <a:gd name="f278" fmla="val 1005"/>
              <a:gd name="f279" fmla="val 858"/>
              <a:gd name="f280" fmla="val 999"/>
              <a:gd name="f281" fmla="val 883"/>
              <a:gd name="f282" fmla="val 918"/>
              <a:gd name="f283" fmla="val 951"/>
              <a:gd name="f284" fmla="val 970"/>
              <a:gd name="f285" fmla="val 987"/>
              <a:gd name="f286" fmla="val 967"/>
              <a:gd name="f287" fmla="val 1007"/>
              <a:gd name="f288" fmla="val 963"/>
              <a:gd name="f289" fmla="val 1028"/>
              <a:gd name="f290" fmla="val 962"/>
              <a:gd name="f291" fmla="val 1049"/>
              <a:gd name="f292" fmla="val 1061"/>
              <a:gd name="f293" fmla="val 960"/>
              <a:gd name="f294" fmla="val 1073"/>
              <a:gd name="f295" fmla="val 961"/>
              <a:gd name="f296" fmla="val 1085"/>
              <a:gd name="f297" fmla="val 973"/>
              <a:gd name="f298" fmla="val 1204"/>
              <a:gd name="f299" fmla="val 996"/>
              <a:gd name="f300" fmla="val 1003"/>
              <a:gd name="f301" fmla="val 1278"/>
              <a:gd name="f302" fmla="val 1011"/>
              <a:gd name="f303" fmla="val 1020"/>
              <a:gd name="f304" fmla="val 1312"/>
              <a:gd name="f305" fmla="val 1023"/>
              <a:gd name="f306" fmla="val 1319"/>
              <a:gd name="f307" fmla="val 1036"/>
              <a:gd name="f308" fmla="val 1062"/>
              <a:gd name="f309" fmla="val 1074"/>
              <a:gd name="f310" fmla="val 1316"/>
              <a:gd name="f311" fmla="val 1081"/>
              <a:gd name="f312" fmla="val 1314"/>
              <a:gd name="f313" fmla="val 1307"/>
              <a:gd name="f314" fmla="val 1282"/>
              <a:gd name="f315" fmla="val 1050"/>
              <a:gd name="f316" fmla="val 1227"/>
              <a:gd name="f317" fmla="val 1030"/>
              <a:gd name="f318" fmla="val 1198"/>
              <a:gd name="f319" fmla="val 1168"/>
              <a:gd name="f320" fmla="val 1137"/>
              <a:gd name="f321" fmla="val 1018"/>
              <a:gd name="f322" fmla="val 1119"/>
              <a:gd name="f323" fmla="val 1016"/>
              <a:gd name="f324" fmla="val 1101"/>
              <a:gd name="f325" fmla="val 1083"/>
              <a:gd name="f326" fmla="val 1017"/>
              <a:gd name="f327" fmla="val 1031"/>
              <a:gd name="f328" fmla="val 958"/>
              <a:gd name="f329" fmla="val 899"/>
              <a:gd name="f330" fmla="val 853"/>
              <a:gd name="f331" fmla="val 1111"/>
              <a:gd name="f332" fmla="val 812"/>
              <a:gd name="f333" fmla="val 1148"/>
              <a:gd name="f334" fmla="val 776"/>
              <a:gd name="f335" fmla="val 1170"/>
              <a:gd name="f336" fmla="val 755"/>
              <a:gd name="f337" fmla="val 1194"/>
              <a:gd name="f338" fmla="val 736"/>
              <a:gd name="f339" fmla="val 1220"/>
              <a:gd name="f340" fmla="val 720"/>
              <a:gd name="f341" fmla="val 1271"/>
              <a:gd name="f342" fmla="val 688"/>
              <a:gd name="f343" fmla="val 669"/>
              <a:gd name="f344" fmla="val 660"/>
              <a:gd name="f345" fmla="val 1414"/>
              <a:gd name="f346" fmla="val 656"/>
              <a:gd name="f347" fmla="val 1442"/>
              <a:gd name="f348" fmla="val 655"/>
              <a:gd name="f349" fmla="val 1471"/>
              <a:gd name="f350" fmla="val 657"/>
              <a:gd name="f351" fmla="val 1506"/>
              <a:gd name="f352" fmla="val 1539"/>
              <a:gd name="f353" fmla="val 665"/>
              <a:gd name="f354" fmla="val 1572"/>
              <a:gd name="f355" fmla="val 675"/>
              <a:gd name="f356" fmla="val 1593"/>
              <a:gd name="f357" fmla="val 682"/>
              <a:gd name="f358" fmla="val 1614"/>
              <a:gd name="f359" fmla="val 690"/>
              <a:gd name="f360" fmla="val 1634"/>
              <a:gd name="f361" fmla="val 699"/>
              <a:gd name="f362" fmla="val 1663"/>
              <a:gd name="f363" fmla="val 715"/>
              <a:gd name="f364" fmla="val 1691"/>
              <a:gd name="f365" fmla="val 732"/>
              <a:gd name="f366" fmla="val 1717"/>
              <a:gd name="f367" fmla="val 753"/>
              <a:gd name="f368" fmla="val 1744"/>
              <a:gd name="f369" fmla="val 775"/>
              <a:gd name="f370" fmla="val 1768"/>
              <a:gd name="f371" fmla="val 801"/>
              <a:gd name="f372" fmla="val 1789"/>
              <a:gd name="f373" fmla="val 829"/>
              <a:gd name="f374" fmla="val 1793"/>
              <a:gd name="f375" fmla="val 834"/>
              <a:gd name="f376" fmla="val 1797"/>
              <a:gd name="f377" fmla="val 839"/>
              <a:gd name="f378" fmla="val 1804"/>
              <a:gd name="f379" fmla="val 841"/>
              <a:gd name="f380" fmla="val 1818"/>
              <a:gd name="f381" fmla="val 837"/>
              <a:gd name="f382" fmla="+- 0 0 -90"/>
              <a:gd name="f383" fmla="*/ f3 1 1945"/>
              <a:gd name="f384" fmla="*/ f4 1 1555"/>
              <a:gd name="f385" fmla="val f5"/>
              <a:gd name="f386" fmla="val f6"/>
              <a:gd name="f387" fmla="val f7"/>
              <a:gd name="f388" fmla="*/ f382 f0 1"/>
              <a:gd name="f389" fmla="+- f387 0 f385"/>
              <a:gd name="f390" fmla="+- f386 0 f385"/>
              <a:gd name="f391" fmla="*/ f388 1 f2"/>
              <a:gd name="f392" fmla="*/ f390 1 1945"/>
              <a:gd name="f393" fmla="*/ f389 1 1555"/>
              <a:gd name="f394" fmla="*/ 1800 f390 1"/>
              <a:gd name="f395" fmla="*/ 846 f389 1"/>
              <a:gd name="f396" fmla="*/ 1605 f390 1"/>
              <a:gd name="f397" fmla="*/ 1481 f389 1"/>
              <a:gd name="f398" fmla="*/ 1082 f390 1"/>
              <a:gd name="f399" fmla="*/ 1320 f389 1"/>
              <a:gd name="f400" fmla="*/ 558 f390 1"/>
              <a:gd name="f401" fmla="*/ 1337 f389 1"/>
              <a:gd name="f402" fmla="*/ 445 f390 1"/>
              <a:gd name="f403" fmla="*/ 1318 f389 1"/>
              <a:gd name="f404" fmla="*/ 497 f390 1"/>
              <a:gd name="f405" fmla="*/ 1150 f389 1"/>
              <a:gd name="f406" fmla="*/ 472 f390 1"/>
              <a:gd name="f407" fmla="*/ 926 f389 1"/>
              <a:gd name="f408" fmla="*/ 438 f390 1"/>
              <a:gd name="f409" fmla="*/ 844 f389 1"/>
              <a:gd name="f410" fmla="*/ 395 f390 1"/>
              <a:gd name="f411" fmla="*/ 787 f389 1"/>
              <a:gd name="f412" fmla="*/ 285 f390 1"/>
              <a:gd name="f413" fmla="*/ 687 f389 1"/>
              <a:gd name="f414" fmla="*/ 14 f390 1"/>
              <a:gd name="f415" fmla="*/ 604 f389 1"/>
              <a:gd name="f416" fmla="*/ 34 f390 1"/>
              <a:gd name="f417" fmla="*/ 483 f389 1"/>
              <a:gd name="f418" fmla="*/ 130 f390 1"/>
              <a:gd name="f419" fmla="*/ 156 f389 1"/>
              <a:gd name="f420" fmla="*/ 189 f390 1"/>
              <a:gd name="f421" fmla="*/ 26 f389 1"/>
              <a:gd name="f422" fmla="*/ 54 f389 1"/>
              <a:gd name="f423" fmla="*/ 538 f390 1"/>
              <a:gd name="f424" fmla="*/ 117 f389 1"/>
              <a:gd name="f425" fmla="*/ 738 f390 1"/>
              <a:gd name="f426" fmla="*/ 127 f389 1"/>
              <a:gd name="f427" fmla="*/ 932 f390 1"/>
              <a:gd name="f428" fmla="*/ 106 f389 1"/>
              <a:gd name="f429" fmla="*/ 1226 f390 1"/>
              <a:gd name="f430" fmla="*/ 4 f389 1"/>
              <a:gd name="f431" fmla="*/ 1274 f390 1"/>
              <a:gd name="f432" fmla="*/ 78 f389 1"/>
              <a:gd name="f433" fmla="*/ 1377 f390 1"/>
              <a:gd name="f434" fmla="*/ 364 f389 1"/>
              <a:gd name="f435" fmla="*/ 1430 f390 1"/>
              <a:gd name="f436" fmla="*/ 581 f389 1"/>
              <a:gd name="f437" fmla="*/ 1321 f390 1"/>
              <a:gd name="f438" fmla="*/ 610 f389 1"/>
              <a:gd name="f439" fmla="*/ 1114 f390 1"/>
              <a:gd name="f440" fmla="*/ 727 f389 1"/>
              <a:gd name="f441" fmla="*/ 1067 f390 1"/>
              <a:gd name="f442" fmla="*/ 774 f389 1"/>
              <a:gd name="f443" fmla="*/ 1034 f390 1"/>
              <a:gd name="f444" fmla="*/ 814 f389 1"/>
              <a:gd name="f445" fmla="*/ 970 f390 1"/>
              <a:gd name="f446" fmla="*/ 987 f389 1"/>
              <a:gd name="f447" fmla="*/ 961 f390 1"/>
              <a:gd name="f448" fmla="*/ 1085 f389 1"/>
              <a:gd name="f449" fmla="*/ 1020 f390 1"/>
              <a:gd name="f450" fmla="*/ 1312 f389 1"/>
              <a:gd name="f451" fmla="*/ 1074 f390 1"/>
              <a:gd name="f452" fmla="*/ 1316 f389 1"/>
              <a:gd name="f453" fmla="*/ 1040 f390 1"/>
              <a:gd name="f454" fmla="*/ 1227 f389 1"/>
              <a:gd name="f455" fmla="*/ 1016 f390 1"/>
              <a:gd name="f456" fmla="*/ 1083 f389 1"/>
              <a:gd name="f457" fmla="*/ 1148 f390 1"/>
              <a:gd name="f458" fmla="*/ 776 f389 1"/>
              <a:gd name="f459" fmla="*/ 1385 f390 1"/>
              <a:gd name="f460" fmla="*/ 660 f389 1"/>
              <a:gd name="f461" fmla="*/ 1572 f390 1"/>
              <a:gd name="f462" fmla="*/ 675 f389 1"/>
              <a:gd name="f463" fmla="*/ 1717 f390 1"/>
              <a:gd name="f464" fmla="*/ 753 f389 1"/>
              <a:gd name="f465" fmla="*/ 1804 f390 1"/>
              <a:gd name="f466" fmla="*/ 839 f389 1"/>
              <a:gd name="f467" fmla="+- f391 0 f1"/>
              <a:gd name="f468" fmla="*/ f394 1 1945"/>
              <a:gd name="f469" fmla="*/ f395 1 1555"/>
              <a:gd name="f470" fmla="*/ f396 1 1945"/>
              <a:gd name="f471" fmla="*/ f397 1 1555"/>
              <a:gd name="f472" fmla="*/ f398 1 1945"/>
              <a:gd name="f473" fmla="*/ f399 1 1555"/>
              <a:gd name="f474" fmla="*/ f400 1 1945"/>
              <a:gd name="f475" fmla="*/ f401 1 1555"/>
              <a:gd name="f476" fmla="*/ f402 1 1945"/>
              <a:gd name="f477" fmla="*/ f403 1 1555"/>
              <a:gd name="f478" fmla="*/ f404 1 1945"/>
              <a:gd name="f479" fmla="*/ f405 1 1555"/>
              <a:gd name="f480" fmla="*/ f406 1 1945"/>
              <a:gd name="f481" fmla="*/ f407 1 1555"/>
              <a:gd name="f482" fmla="*/ f408 1 1945"/>
              <a:gd name="f483" fmla="*/ f409 1 1555"/>
              <a:gd name="f484" fmla="*/ f410 1 1945"/>
              <a:gd name="f485" fmla="*/ f411 1 1555"/>
              <a:gd name="f486" fmla="*/ f412 1 1945"/>
              <a:gd name="f487" fmla="*/ f413 1 1555"/>
              <a:gd name="f488" fmla="*/ f414 1 1945"/>
              <a:gd name="f489" fmla="*/ f415 1 1555"/>
              <a:gd name="f490" fmla="*/ f416 1 1945"/>
              <a:gd name="f491" fmla="*/ f417 1 1555"/>
              <a:gd name="f492" fmla="*/ f418 1 1945"/>
              <a:gd name="f493" fmla="*/ f419 1 1555"/>
              <a:gd name="f494" fmla="*/ f420 1 1945"/>
              <a:gd name="f495" fmla="*/ f421 1 1555"/>
              <a:gd name="f496" fmla="*/ f422 1 1555"/>
              <a:gd name="f497" fmla="*/ f423 1 1945"/>
              <a:gd name="f498" fmla="*/ f424 1 1555"/>
              <a:gd name="f499" fmla="*/ f425 1 1945"/>
              <a:gd name="f500" fmla="*/ f426 1 1555"/>
              <a:gd name="f501" fmla="*/ f427 1 1945"/>
              <a:gd name="f502" fmla="*/ f428 1 1555"/>
              <a:gd name="f503" fmla="*/ f429 1 1945"/>
              <a:gd name="f504" fmla="*/ f430 1 1555"/>
              <a:gd name="f505" fmla="*/ f431 1 1945"/>
              <a:gd name="f506" fmla="*/ f432 1 1555"/>
              <a:gd name="f507" fmla="*/ f433 1 1945"/>
              <a:gd name="f508" fmla="*/ f434 1 1555"/>
              <a:gd name="f509" fmla="*/ f435 1 1945"/>
              <a:gd name="f510" fmla="*/ f436 1 1555"/>
              <a:gd name="f511" fmla="*/ f437 1 1945"/>
              <a:gd name="f512" fmla="*/ f438 1 1555"/>
              <a:gd name="f513" fmla="*/ f439 1 1945"/>
              <a:gd name="f514" fmla="*/ f440 1 1555"/>
              <a:gd name="f515" fmla="*/ f441 1 1945"/>
              <a:gd name="f516" fmla="*/ f442 1 1555"/>
              <a:gd name="f517" fmla="*/ f443 1 1945"/>
              <a:gd name="f518" fmla="*/ f444 1 1555"/>
              <a:gd name="f519" fmla="*/ f445 1 1945"/>
              <a:gd name="f520" fmla="*/ f446 1 1555"/>
              <a:gd name="f521" fmla="*/ f447 1 1945"/>
              <a:gd name="f522" fmla="*/ f448 1 1555"/>
              <a:gd name="f523" fmla="*/ f449 1 1945"/>
              <a:gd name="f524" fmla="*/ f450 1 1555"/>
              <a:gd name="f525" fmla="*/ f451 1 1945"/>
              <a:gd name="f526" fmla="*/ f452 1 1555"/>
              <a:gd name="f527" fmla="*/ f453 1 1945"/>
              <a:gd name="f528" fmla="*/ f454 1 1555"/>
              <a:gd name="f529" fmla="*/ f455 1 1945"/>
              <a:gd name="f530" fmla="*/ f456 1 1555"/>
              <a:gd name="f531" fmla="*/ f457 1 1945"/>
              <a:gd name="f532" fmla="*/ f458 1 1555"/>
              <a:gd name="f533" fmla="*/ f459 1 1945"/>
              <a:gd name="f534" fmla="*/ f460 1 1555"/>
              <a:gd name="f535" fmla="*/ f461 1 1945"/>
              <a:gd name="f536" fmla="*/ f462 1 1555"/>
              <a:gd name="f537" fmla="*/ f463 1 1945"/>
              <a:gd name="f538" fmla="*/ f464 1 1555"/>
              <a:gd name="f539" fmla="*/ f465 1 1945"/>
              <a:gd name="f540" fmla="*/ f466 1 1555"/>
              <a:gd name="f541" fmla="*/ 0 1 f392"/>
              <a:gd name="f542" fmla="*/ f386 1 f392"/>
              <a:gd name="f543" fmla="*/ 0 1 f393"/>
              <a:gd name="f544" fmla="*/ f387 1 f393"/>
              <a:gd name="f545" fmla="*/ f468 1 f392"/>
              <a:gd name="f546" fmla="*/ f469 1 f393"/>
              <a:gd name="f547" fmla="*/ f470 1 f392"/>
              <a:gd name="f548" fmla="*/ f471 1 f393"/>
              <a:gd name="f549" fmla="*/ f472 1 f392"/>
              <a:gd name="f550" fmla="*/ f473 1 f393"/>
              <a:gd name="f551" fmla="*/ f474 1 f392"/>
              <a:gd name="f552" fmla="*/ f475 1 f393"/>
              <a:gd name="f553" fmla="*/ f476 1 f392"/>
              <a:gd name="f554" fmla="*/ f477 1 f393"/>
              <a:gd name="f555" fmla="*/ f478 1 f392"/>
              <a:gd name="f556" fmla="*/ f479 1 f393"/>
              <a:gd name="f557" fmla="*/ f480 1 f392"/>
              <a:gd name="f558" fmla="*/ f481 1 f393"/>
              <a:gd name="f559" fmla="*/ f482 1 f392"/>
              <a:gd name="f560" fmla="*/ f483 1 f393"/>
              <a:gd name="f561" fmla="*/ f484 1 f392"/>
              <a:gd name="f562" fmla="*/ f485 1 f393"/>
              <a:gd name="f563" fmla="*/ f486 1 f392"/>
              <a:gd name="f564" fmla="*/ f487 1 f393"/>
              <a:gd name="f565" fmla="*/ f488 1 f392"/>
              <a:gd name="f566" fmla="*/ f489 1 f393"/>
              <a:gd name="f567" fmla="*/ f490 1 f392"/>
              <a:gd name="f568" fmla="*/ f491 1 f393"/>
              <a:gd name="f569" fmla="*/ f492 1 f392"/>
              <a:gd name="f570" fmla="*/ f493 1 f393"/>
              <a:gd name="f571" fmla="*/ f494 1 f392"/>
              <a:gd name="f572" fmla="*/ f495 1 f393"/>
              <a:gd name="f573" fmla="*/ f496 1 f393"/>
              <a:gd name="f574" fmla="*/ f497 1 f392"/>
              <a:gd name="f575" fmla="*/ f498 1 f393"/>
              <a:gd name="f576" fmla="*/ f499 1 f392"/>
              <a:gd name="f577" fmla="*/ f500 1 f393"/>
              <a:gd name="f578" fmla="*/ f501 1 f392"/>
              <a:gd name="f579" fmla="*/ f502 1 f393"/>
              <a:gd name="f580" fmla="*/ f503 1 f392"/>
              <a:gd name="f581" fmla="*/ f504 1 f393"/>
              <a:gd name="f582" fmla="*/ f505 1 f392"/>
              <a:gd name="f583" fmla="*/ f506 1 f393"/>
              <a:gd name="f584" fmla="*/ f507 1 f392"/>
              <a:gd name="f585" fmla="*/ f508 1 f393"/>
              <a:gd name="f586" fmla="*/ f509 1 f392"/>
              <a:gd name="f587" fmla="*/ f510 1 f393"/>
              <a:gd name="f588" fmla="*/ f511 1 f392"/>
              <a:gd name="f589" fmla="*/ f512 1 f393"/>
              <a:gd name="f590" fmla="*/ f513 1 f392"/>
              <a:gd name="f591" fmla="*/ f514 1 f393"/>
              <a:gd name="f592" fmla="*/ f515 1 f392"/>
              <a:gd name="f593" fmla="*/ f516 1 f393"/>
              <a:gd name="f594" fmla="*/ f517 1 f392"/>
              <a:gd name="f595" fmla="*/ f518 1 f393"/>
              <a:gd name="f596" fmla="*/ f519 1 f392"/>
              <a:gd name="f597" fmla="*/ f520 1 f393"/>
              <a:gd name="f598" fmla="*/ f521 1 f392"/>
              <a:gd name="f599" fmla="*/ f522 1 f393"/>
              <a:gd name="f600" fmla="*/ f523 1 f392"/>
              <a:gd name="f601" fmla="*/ f524 1 f393"/>
              <a:gd name="f602" fmla="*/ f525 1 f392"/>
              <a:gd name="f603" fmla="*/ f526 1 f393"/>
              <a:gd name="f604" fmla="*/ f527 1 f392"/>
              <a:gd name="f605" fmla="*/ f528 1 f393"/>
              <a:gd name="f606" fmla="*/ f529 1 f392"/>
              <a:gd name="f607" fmla="*/ f530 1 f393"/>
              <a:gd name="f608" fmla="*/ f531 1 f392"/>
              <a:gd name="f609" fmla="*/ f532 1 f393"/>
              <a:gd name="f610" fmla="*/ f533 1 f392"/>
              <a:gd name="f611" fmla="*/ f534 1 f393"/>
              <a:gd name="f612" fmla="*/ f535 1 f392"/>
              <a:gd name="f613" fmla="*/ f536 1 f393"/>
              <a:gd name="f614" fmla="*/ f537 1 f392"/>
              <a:gd name="f615" fmla="*/ f538 1 f393"/>
              <a:gd name="f616" fmla="*/ f539 1 f392"/>
              <a:gd name="f617" fmla="*/ f540 1 f393"/>
              <a:gd name="f618" fmla="*/ f541 f383 1"/>
              <a:gd name="f619" fmla="*/ f542 f383 1"/>
              <a:gd name="f620" fmla="*/ f544 f384 1"/>
              <a:gd name="f621" fmla="*/ f543 f384 1"/>
              <a:gd name="f622" fmla="*/ f545 f383 1"/>
              <a:gd name="f623" fmla="*/ f546 f384 1"/>
              <a:gd name="f624" fmla="*/ f547 f383 1"/>
              <a:gd name="f625" fmla="*/ f548 f384 1"/>
              <a:gd name="f626" fmla="*/ f549 f383 1"/>
              <a:gd name="f627" fmla="*/ f550 f384 1"/>
              <a:gd name="f628" fmla="*/ f551 f383 1"/>
              <a:gd name="f629" fmla="*/ f552 f384 1"/>
              <a:gd name="f630" fmla="*/ f553 f383 1"/>
              <a:gd name="f631" fmla="*/ f554 f384 1"/>
              <a:gd name="f632" fmla="*/ f555 f383 1"/>
              <a:gd name="f633" fmla="*/ f556 f384 1"/>
              <a:gd name="f634" fmla="*/ f557 f383 1"/>
              <a:gd name="f635" fmla="*/ f558 f384 1"/>
              <a:gd name="f636" fmla="*/ f559 f383 1"/>
              <a:gd name="f637" fmla="*/ f560 f384 1"/>
              <a:gd name="f638" fmla="*/ f561 f383 1"/>
              <a:gd name="f639" fmla="*/ f562 f384 1"/>
              <a:gd name="f640" fmla="*/ f563 f383 1"/>
              <a:gd name="f641" fmla="*/ f564 f384 1"/>
              <a:gd name="f642" fmla="*/ f565 f383 1"/>
              <a:gd name="f643" fmla="*/ f566 f384 1"/>
              <a:gd name="f644" fmla="*/ f567 f383 1"/>
              <a:gd name="f645" fmla="*/ f568 f384 1"/>
              <a:gd name="f646" fmla="*/ f569 f383 1"/>
              <a:gd name="f647" fmla="*/ f570 f384 1"/>
              <a:gd name="f648" fmla="*/ f571 f383 1"/>
              <a:gd name="f649" fmla="*/ f572 f384 1"/>
              <a:gd name="f650" fmla="*/ f573 f384 1"/>
              <a:gd name="f651" fmla="*/ f574 f383 1"/>
              <a:gd name="f652" fmla="*/ f575 f384 1"/>
              <a:gd name="f653" fmla="*/ f576 f383 1"/>
              <a:gd name="f654" fmla="*/ f577 f384 1"/>
              <a:gd name="f655" fmla="*/ f578 f383 1"/>
              <a:gd name="f656" fmla="*/ f579 f384 1"/>
              <a:gd name="f657" fmla="*/ f580 f383 1"/>
              <a:gd name="f658" fmla="*/ f581 f384 1"/>
              <a:gd name="f659" fmla="*/ f582 f383 1"/>
              <a:gd name="f660" fmla="*/ f583 f384 1"/>
              <a:gd name="f661" fmla="*/ f584 f383 1"/>
              <a:gd name="f662" fmla="*/ f585 f384 1"/>
              <a:gd name="f663" fmla="*/ f586 f383 1"/>
              <a:gd name="f664" fmla="*/ f587 f384 1"/>
              <a:gd name="f665" fmla="*/ f588 f383 1"/>
              <a:gd name="f666" fmla="*/ f589 f384 1"/>
              <a:gd name="f667" fmla="*/ f590 f383 1"/>
              <a:gd name="f668" fmla="*/ f591 f384 1"/>
              <a:gd name="f669" fmla="*/ f592 f383 1"/>
              <a:gd name="f670" fmla="*/ f593 f384 1"/>
              <a:gd name="f671" fmla="*/ f594 f383 1"/>
              <a:gd name="f672" fmla="*/ f595 f384 1"/>
              <a:gd name="f673" fmla="*/ f596 f383 1"/>
              <a:gd name="f674" fmla="*/ f597 f384 1"/>
              <a:gd name="f675" fmla="*/ f598 f383 1"/>
              <a:gd name="f676" fmla="*/ f599 f384 1"/>
              <a:gd name="f677" fmla="*/ f600 f383 1"/>
              <a:gd name="f678" fmla="*/ f601 f384 1"/>
              <a:gd name="f679" fmla="*/ f602 f383 1"/>
              <a:gd name="f680" fmla="*/ f603 f384 1"/>
              <a:gd name="f681" fmla="*/ f604 f383 1"/>
              <a:gd name="f682" fmla="*/ f605 f384 1"/>
              <a:gd name="f683" fmla="*/ f606 f383 1"/>
              <a:gd name="f684" fmla="*/ f607 f384 1"/>
              <a:gd name="f685" fmla="*/ f608 f383 1"/>
              <a:gd name="f686" fmla="*/ f609 f384 1"/>
              <a:gd name="f687" fmla="*/ f610 f383 1"/>
              <a:gd name="f688" fmla="*/ f611 f384 1"/>
              <a:gd name="f689" fmla="*/ f612 f383 1"/>
              <a:gd name="f690" fmla="*/ f613 f384 1"/>
              <a:gd name="f691" fmla="*/ f614 f383 1"/>
              <a:gd name="f692" fmla="*/ f615 f384 1"/>
              <a:gd name="f693" fmla="*/ f616 f383 1"/>
              <a:gd name="f694" fmla="*/ f617 f38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7">
                <a:pos x="f622" y="f623"/>
              </a:cxn>
              <a:cxn ang="f467">
                <a:pos x="f624" y="f625"/>
              </a:cxn>
              <a:cxn ang="f467">
                <a:pos x="f626" y="f627"/>
              </a:cxn>
              <a:cxn ang="f467">
                <a:pos x="f628" y="f629"/>
              </a:cxn>
              <a:cxn ang="f467">
                <a:pos x="f630" y="f631"/>
              </a:cxn>
              <a:cxn ang="f467">
                <a:pos x="f632" y="f633"/>
              </a:cxn>
              <a:cxn ang="f467">
                <a:pos x="f634" y="f635"/>
              </a:cxn>
              <a:cxn ang="f467">
                <a:pos x="f636" y="f637"/>
              </a:cxn>
              <a:cxn ang="f467">
                <a:pos x="f638" y="f639"/>
              </a:cxn>
              <a:cxn ang="f467">
                <a:pos x="f640" y="f641"/>
              </a:cxn>
              <a:cxn ang="f467">
                <a:pos x="f642" y="f643"/>
              </a:cxn>
              <a:cxn ang="f467">
                <a:pos x="f644" y="f645"/>
              </a:cxn>
              <a:cxn ang="f467">
                <a:pos x="f646" y="f647"/>
              </a:cxn>
              <a:cxn ang="f467">
                <a:pos x="f648" y="f649"/>
              </a:cxn>
              <a:cxn ang="f467">
                <a:pos x="f640" y="f650"/>
              </a:cxn>
              <a:cxn ang="f467">
                <a:pos x="f651" y="f652"/>
              </a:cxn>
              <a:cxn ang="f467">
                <a:pos x="f653" y="f654"/>
              </a:cxn>
              <a:cxn ang="f467">
                <a:pos x="f655" y="f656"/>
              </a:cxn>
              <a:cxn ang="f467">
                <a:pos x="f657" y="f658"/>
              </a:cxn>
              <a:cxn ang="f467">
                <a:pos x="f659" y="f660"/>
              </a:cxn>
              <a:cxn ang="f467">
                <a:pos x="f661" y="f662"/>
              </a:cxn>
              <a:cxn ang="f467">
                <a:pos x="f663" y="f664"/>
              </a:cxn>
              <a:cxn ang="f467">
                <a:pos x="f665" y="f666"/>
              </a:cxn>
              <a:cxn ang="f467">
                <a:pos x="f667" y="f668"/>
              </a:cxn>
              <a:cxn ang="f467">
                <a:pos x="f669" y="f670"/>
              </a:cxn>
              <a:cxn ang="f467">
                <a:pos x="f671" y="f672"/>
              </a:cxn>
              <a:cxn ang="f467">
                <a:pos x="f673" y="f674"/>
              </a:cxn>
              <a:cxn ang="f467">
                <a:pos x="f675" y="f676"/>
              </a:cxn>
              <a:cxn ang="f467">
                <a:pos x="f677" y="f678"/>
              </a:cxn>
              <a:cxn ang="f467">
                <a:pos x="f679" y="f680"/>
              </a:cxn>
              <a:cxn ang="f467">
                <a:pos x="f681" y="f682"/>
              </a:cxn>
              <a:cxn ang="f467">
                <a:pos x="f683" y="f684"/>
              </a:cxn>
              <a:cxn ang="f467">
                <a:pos x="f685" y="f686"/>
              </a:cxn>
              <a:cxn ang="f467">
                <a:pos x="f687" y="f688"/>
              </a:cxn>
              <a:cxn ang="f467">
                <a:pos x="f689" y="f690"/>
              </a:cxn>
              <a:cxn ang="f467">
                <a:pos x="f691" y="f692"/>
              </a:cxn>
              <a:cxn ang="f467">
                <a:pos x="f693" y="f694"/>
              </a:cxn>
            </a:cxnLst>
            <a:rect l="f618" t="f621" r="f619" b="f620"/>
            <a:pathLst>
              <a:path w="1945" h="1555">
                <a:moveTo>
                  <a:pt x="f8" y="f9"/>
                </a:moveTo>
                <a:cubicBezTo>
                  <a:pt x="f10" y="f11"/>
                  <a:pt x="f12" y="f13"/>
                  <a:pt x="f14" y="f11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6" y="f21"/>
                  <a:pt x="f22" y="f23"/>
                  <a:pt x="f24" y="f25"/>
                </a:cubicBezTo>
                <a:cubicBezTo>
                  <a:pt x="f26" y="f7"/>
                  <a:pt x="f27" y="f28"/>
                  <a:pt x="f29" y="f30"/>
                </a:cubicBezTo>
                <a:cubicBezTo>
                  <a:pt x="f31" y="f32"/>
                  <a:pt x="f33" y="f34"/>
                  <a:pt x="f35" y="f34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2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1" y="f75"/>
                </a:cubicBezTo>
                <a:cubicBezTo>
                  <a:pt x="f76" y="f77"/>
                  <a:pt x="f78" y="f79"/>
                  <a:pt x="f63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59" y="f87"/>
                  <a:pt x="f88" y="f16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4"/>
                </a:cubicBezTo>
                <a:cubicBezTo>
                  <a:pt x="f126" y="f124"/>
                  <a:pt x="f5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142" y="f143"/>
                  <a:pt x="f144" y="f145"/>
                  <a:pt x="f146" y="f147"/>
                </a:cubicBezTo>
                <a:cubicBezTo>
                  <a:pt x="f148" y="f149"/>
                  <a:pt x="f150" y="f151"/>
                  <a:pt x="f152" y="f153"/>
                </a:cubicBezTo>
                <a:cubicBezTo>
                  <a:pt x="f154" y="f155"/>
                  <a:pt x="f156" y="f157"/>
                  <a:pt x="f158" y="f159"/>
                </a:cubicBezTo>
                <a:cubicBezTo>
                  <a:pt x="f117" y="f130"/>
                  <a:pt x="f160" y="f161"/>
                  <a:pt x="f162" y="f163"/>
                </a:cubicBezTo>
                <a:cubicBezTo>
                  <a:pt x="f164" y="f165"/>
                  <a:pt x="f166" y="f167"/>
                  <a:pt x="f113" y="f168"/>
                </a:cubicBezTo>
                <a:cubicBezTo>
                  <a:pt x="f169" y="f151"/>
                  <a:pt x="f170" y="f171"/>
                  <a:pt x="f52" y="f121"/>
                </a:cubicBezTo>
                <a:cubicBezTo>
                  <a:pt x="f172" y="f173"/>
                  <a:pt x="f174" y="f149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4"/>
                  <a:pt x="f186" y="f187"/>
                </a:cubicBezTo>
                <a:cubicBezTo>
                  <a:pt x="f188" y="f187"/>
                  <a:pt x="f189" y="f182"/>
                  <a:pt x="f190" y="f191"/>
                </a:cubicBezTo>
                <a:cubicBezTo>
                  <a:pt x="f192" y="f178"/>
                  <a:pt x="f193" y="f149"/>
                  <a:pt x="f194" y="f195"/>
                </a:cubicBezTo>
                <a:cubicBezTo>
                  <a:pt x="f196" y="f197"/>
                  <a:pt x="f198" y="f199"/>
                  <a:pt x="f200" y="f201"/>
                </a:cubicBezTo>
                <a:cubicBezTo>
                  <a:pt x="f202" y="f167"/>
                  <a:pt x="f203" y="f159"/>
                  <a:pt x="f204" y="f128"/>
                </a:cubicBezTo>
                <a:cubicBezTo>
                  <a:pt x="f205" y="f5"/>
                  <a:pt x="f206" y="f207"/>
                  <a:pt x="f208" y="f209"/>
                </a:cubicBezTo>
                <a:cubicBezTo>
                  <a:pt x="f210" y="f134"/>
                  <a:pt x="f211" y="f212"/>
                  <a:pt x="f213" y="f214"/>
                </a:cubicBezTo>
                <a:cubicBezTo>
                  <a:pt x="f215" y="f178"/>
                  <a:pt x="f216" y="f217"/>
                  <a:pt x="f53" y="f218"/>
                </a:cubicBezTo>
                <a:cubicBezTo>
                  <a:pt x="f219" y="f220"/>
                  <a:pt x="f221" y="f222"/>
                  <a:pt x="f223" y="f224"/>
                </a:cubicBezTo>
                <a:cubicBezTo>
                  <a:pt x="f225" y="f97"/>
                  <a:pt x="f226" y="f227"/>
                  <a:pt x="f228" y="f69"/>
                </a:cubicBezTo>
                <a:cubicBezTo>
                  <a:pt x="f229" y="f230"/>
                  <a:pt x="f231" y="f232"/>
                  <a:pt x="f233" y="f234"/>
                </a:cubicBezTo>
                <a:cubicBezTo>
                  <a:pt x="f235" y="f236"/>
                  <a:pt x="f237" y="f238"/>
                  <a:pt x="f239" y="f238"/>
                </a:cubicBezTo>
                <a:cubicBezTo>
                  <a:pt x="f240" y="f241"/>
                  <a:pt x="f242" y="f127"/>
                  <a:pt x="f56" y="f122"/>
                </a:cubicBezTo>
                <a:cubicBezTo>
                  <a:pt x="f243" y="f244"/>
                  <a:pt x="f245" y="f246"/>
                  <a:pt x="f247" y="f248"/>
                </a:cubicBezTo>
                <a:cubicBezTo>
                  <a:pt x="f249" y="f250"/>
                  <a:pt x="f251" y="f252"/>
                  <a:pt x="f253" y="f254"/>
                </a:cubicBezTo>
                <a:cubicBezTo>
                  <a:pt x="f74" y="f186"/>
                  <a:pt x="f255" y="f256"/>
                  <a:pt x="f257" y="f258"/>
                </a:cubicBezTo>
                <a:cubicBezTo>
                  <a:pt x="f259" y="f260"/>
                  <a:pt x="f261" y="f262"/>
                  <a:pt x="f263" y="f264"/>
                </a:cubicBezTo>
                <a:cubicBezTo>
                  <a:pt x="f265" y="f266"/>
                  <a:pt x="f267" y="f268"/>
                  <a:pt x="f269" y="f100"/>
                </a:cubicBezTo>
                <a:cubicBezTo>
                  <a:pt x="f270" y="f271"/>
                  <a:pt x="f272" y="f273"/>
                  <a:pt x="f274" y="f275"/>
                </a:cubicBezTo>
                <a:cubicBezTo>
                  <a:pt x="f276" y="f277"/>
                  <a:pt x="f278" y="f279"/>
                  <a:pt x="f280" y="f281"/>
                </a:cubicBezTo>
                <a:cubicBezTo>
                  <a:pt x="f196" y="f282"/>
                  <a:pt x="f79" y="f283"/>
                  <a:pt x="f284" y="f285"/>
                </a:cubicBezTo>
                <a:cubicBezTo>
                  <a:pt x="f286" y="f287"/>
                  <a:pt x="f288" y="f289"/>
                  <a:pt x="f290" y="f291"/>
                </a:cubicBezTo>
                <a:cubicBezTo>
                  <a:pt x="f290" y="f292"/>
                  <a:pt x="f293" y="f294"/>
                  <a:pt x="f295" y="f296"/>
                </a:cubicBezTo>
                <a:cubicBezTo>
                  <a:pt x="f288" y="f202"/>
                  <a:pt x="f297" y="f298"/>
                  <a:pt x="f299" y="f245"/>
                </a:cubicBezTo>
                <a:cubicBezTo>
                  <a:pt x="f300" y="f301"/>
                  <a:pt x="f302" y="f215"/>
                  <a:pt x="f303" y="f304"/>
                </a:cubicBezTo>
                <a:cubicBezTo>
                  <a:pt x="f305" y="f306"/>
                  <a:pt x="f289" y="f32"/>
                  <a:pt x="f307" y="f34"/>
                </a:cubicBezTo>
                <a:cubicBezTo>
                  <a:pt x="f291" y="f306"/>
                  <a:pt x="f308" y="f58"/>
                  <a:pt x="f309" y="f310"/>
                </a:cubicBezTo>
                <a:cubicBezTo>
                  <a:pt x="f311" y="f312"/>
                  <a:pt x="f35" y="f304"/>
                  <a:pt x="f75" y="f313"/>
                </a:cubicBezTo>
                <a:cubicBezTo>
                  <a:pt x="f308" y="f314"/>
                  <a:pt x="f315" y="f64"/>
                  <a:pt x="f272" y="f316"/>
                </a:cubicBezTo>
                <a:cubicBezTo>
                  <a:pt x="f317" y="f318"/>
                  <a:pt x="f305" y="f319"/>
                  <a:pt x="f303" y="f320"/>
                </a:cubicBezTo>
                <a:cubicBezTo>
                  <a:pt x="f321" y="f322"/>
                  <a:pt x="f323" y="f324"/>
                  <a:pt x="f323" y="f325"/>
                </a:cubicBezTo>
                <a:cubicBezTo>
                  <a:pt x="f326" y="f276"/>
                  <a:pt x="f327" y="f328"/>
                  <a:pt x="f265" y="f329"/>
                </a:cubicBezTo>
                <a:cubicBezTo>
                  <a:pt x="f311" y="f330"/>
                  <a:pt x="f331" y="f332"/>
                  <a:pt x="f333" y="f334"/>
                </a:cubicBezTo>
                <a:cubicBezTo>
                  <a:pt x="f335" y="f336"/>
                  <a:pt x="f337" y="f338"/>
                  <a:pt x="f339" y="f340"/>
                </a:cubicBezTo>
                <a:cubicBezTo>
                  <a:pt x="f341" y="f342"/>
                  <a:pt x="f30" y="f343"/>
                  <a:pt x="f23" y="f344"/>
                </a:cubicBezTo>
                <a:cubicBezTo>
                  <a:pt x="f345" y="f346"/>
                  <a:pt x="f347" y="f348"/>
                  <a:pt x="f349" y="f350"/>
                </a:cubicBezTo>
                <a:cubicBezTo>
                  <a:pt x="f351" y="f344"/>
                  <a:pt x="f352" y="f353"/>
                  <a:pt x="f354" y="f355"/>
                </a:cubicBezTo>
                <a:cubicBezTo>
                  <a:pt x="f356" y="f357"/>
                  <a:pt x="f358" y="f359"/>
                  <a:pt x="f360" y="f361"/>
                </a:cubicBezTo>
                <a:cubicBezTo>
                  <a:pt x="f362" y="f363"/>
                  <a:pt x="f364" y="f365"/>
                  <a:pt x="f366" y="f367"/>
                </a:cubicBezTo>
                <a:cubicBezTo>
                  <a:pt x="f368" y="f369"/>
                  <a:pt x="f370" y="f371"/>
                  <a:pt x="f372" y="f373"/>
                </a:cubicBezTo>
                <a:cubicBezTo>
                  <a:pt x="f374" y="f375"/>
                  <a:pt x="f376" y="f377"/>
                  <a:pt x="f378" y="f377"/>
                </a:cubicBezTo>
                <a:cubicBezTo>
                  <a:pt x="f17" y="f379"/>
                  <a:pt x="f380" y="f381"/>
                  <a:pt x="f8" y="f9"/>
                </a:cubicBezTo>
                <a:close/>
              </a:path>
            </a:pathLst>
          </a:custGeom>
          <a:solidFill>
            <a:srgbClr val="B75F2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Freeform 21">
            <a:extLst>
              <a:ext uri="{FF2B5EF4-FFF2-40B4-BE49-F238E27FC236}">
                <a16:creationId xmlns:a16="http://schemas.microsoft.com/office/drawing/2014/main" id="{F3BB8376-F9AA-5B2C-76BB-2AC0ABAC26CE}"/>
              </a:ext>
            </a:extLst>
          </p:cNvPr>
          <p:cNvSpPr/>
          <p:nvPr/>
        </p:nvSpPr>
        <p:spPr>
          <a:xfrm>
            <a:off x="5524503" y="3749680"/>
            <a:ext cx="1227133" cy="1223960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892"/>
              <a:gd name="f8" fmla="val 889"/>
              <a:gd name="f9" fmla="val 817"/>
              <a:gd name="f10" fmla="val 679"/>
              <a:gd name="f11" fmla="val 811"/>
              <a:gd name="f12" fmla="val 678"/>
              <a:gd name="f13" fmla="val 808"/>
              <a:gd name="f14" fmla="val 682"/>
              <a:gd name="f15" fmla="val 805"/>
              <a:gd name="f16" fmla="val 686"/>
              <a:gd name="f17" fmla="val 742"/>
              <a:gd name="f18" fmla="val 773"/>
              <a:gd name="f19" fmla="val 659"/>
              <a:gd name="f20" fmla="val 832"/>
              <a:gd name="f21" fmla="val 554"/>
              <a:gd name="f22" fmla="val 853"/>
              <a:gd name="f23" fmla="val 382"/>
              <a:gd name="f24" fmla="val 237"/>
              <a:gd name="f25" fmla="val 840"/>
              <a:gd name="f26" fmla="val 125"/>
              <a:gd name="f27" fmla="val 704"/>
              <a:gd name="f28" fmla="val 8"/>
              <a:gd name="f29" fmla="val 561"/>
              <a:gd name="f30" fmla="val 101"/>
              <a:gd name="f31" fmla="val 205"/>
              <a:gd name="f32" fmla="val 102"/>
              <a:gd name="f33" fmla="val 204"/>
              <a:gd name="f34" fmla="val 103"/>
              <a:gd name="f35" fmla="val 202"/>
              <a:gd name="f36" fmla="val 104"/>
              <a:gd name="f37" fmla="val 199"/>
              <a:gd name="f38" fmla="val 92"/>
              <a:gd name="f39" fmla="val 198"/>
              <a:gd name="f40" fmla="val 81"/>
              <a:gd name="f41" fmla="val 200"/>
              <a:gd name="f42" fmla="val 70"/>
              <a:gd name="f43" fmla="val 197"/>
              <a:gd name="f44" fmla="val 76"/>
              <a:gd name="f45" fmla="val 192"/>
              <a:gd name="f46" fmla="val 83"/>
              <a:gd name="f47" fmla="val 194"/>
              <a:gd name="f48" fmla="val 90"/>
              <a:gd name="f49" fmla="val 195"/>
              <a:gd name="f50" fmla="val 100"/>
              <a:gd name="f51" fmla="val 106"/>
              <a:gd name="f52" fmla="val 113"/>
              <a:gd name="f53" fmla="val 184"/>
              <a:gd name="f54" fmla="val 143"/>
              <a:gd name="f55" fmla="val 144"/>
              <a:gd name="f56" fmla="val 178"/>
              <a:gd name="f57" fmla="val 109"/>
              <a:gd name="f58" fmla="val 220"/>
              <a:gd name="f59" fmla="val 275"/>
              <a:gd name="f60" fmla="val 45"/>
              <a:gd name="f61" fmla="val 335"/>
              <a:gd name="f62" fmla="val 22"/>
              <a:gd name="f63" fmla="val 400"/>
              <a:gd name="f64" fmla="val 13"/>
              <a:gd name="f65" fmla="val 495"/>
              <a:gd name="f66" fmla="val 584"/>
              <a:gd name="f67" fmla="val 17"/>
              <a:gd name="f68" fmla="val 668"/>
              <a:gd name="f69" fmla="val 64"/>
              <a:gd name="f70" fmla="val 734"/>
              <a:gd name="f71" fmla="val 786"/>
              <a:gd name="f72" fmla="val 153"/>
              <a:gd name="f73" fmla="val 826"/>
              <a:gd name="f74" fmla="val 217"/>
              <a:gd name="f75" fmla="val 855"/>
              <a:gd name="f76" fmla="val 263"/>
              <a:gd name="f77" fmla="val 873"/>
              <a:gd name="f78" fmla="val 315"/>
              <a:gd name="f79" fmla="val 882"/>
              <a:gd name="f80" fmla="val 369"/>
              <a:gd name="f81" fmla="val 430"/>
              <a:gd name="f82" fmla="val 490"/>
              <a:gd name="f83" fmla="val 550"/>
              <a:gd name="f84" fmla="val 862"/>
              <a:gd name="f85" fmla="val 592"/>
              <a:gd name="f86" fmla="val 844"/>
              <a:gd name="f87" fmla="val 631"/>
              <a:gd name="f88" fmla="val 821"/>
              <a:gd name="f89" fmla="val 819"/>
              <a:gd name="f90" fmla="val 671"/>
              <a:gd name="f91" fmla="val 675"/>
              <a:gd name="f92" fmla="+- 0 0 -90"/>
              <a:gd name="f93" fmla="*/ f4 1 892"/>
              <a:gd name="f94" fmla="*/ f5 1 889"/>
              <a:gd name="f95" fmla="val f6"/>
              <a:gd name="f96" fmla="val f7"/>
              <a:gd name="f97" fmla="val f8"/>
              <a:gd name="f98" fmla="*/ f92 f0 1"/>
              <a:gd name="f99" fmla="+- f97 0 f95"/>
              <a:gd name="f100" fmla="+- f96 0 f95"/>
              <a:gd name="f101" fmla="*/ f98 1 f3"/>
              <a:gd name="f102" fmla="*/ f100 1 892"/>
              <a:gd name="f103" fmla="*/ f99 1 889"/>
              <a:gd name="f104" fmla="*/ 817 f100 1"/>
              <a:gd name="f105" fmla="*/ 679 f99 1"/>
              <a:gd name="f106" fmla="*/ 805 f100 1"/>
              <a:gd name="f107" fmla="*/ 686 f99 1"/>
              <a:gd name="f108" fmla="*/ 554 f100 1"/>
              <a:gd name="f109" fmla="*/ 853 f99 1"/>
              <a:gd name="f110" fmla="*/ 125 f100 1"/>
              <a:gd name="f111" fmla="*/ 704 f99 1"/>
              <a:gd name="f112" fmla="*/ 101 f100 1"/>
              <a:gd name="f113" fmla="*/ 205 f99 1"/>
              <a:gd name="f114" fmla="*/ 104 f100 1"/>
              <a:gd name="f115" fmla="*/ 199 f99 1"/>
              <a:gd name="f116" fmla="*/ 70 f100 1"/>
              <a:gd name="f117" fmla="*/ 197 f99 1"/>
              <a:gd name="f118" fmla="*/ 90 f100 1"/>
              <a:gd name="f119" fmla="*/ 195 f99 1"/>
              <a:gd name="f120" fmla="*/ 113 f100 1"/>
              <a:gd name="f121" fmla="*/ 184 f99 1"/>
              <a:gd name="f122" fmla="*/ 220 f100 1"/>
              <a:gd name="f123" fmla="*/ 81 f99 1"/>
              <a:gd name="f124" fmla="*/ 400 f100 1"/>
              <a:gd name="f125" fmla="*/ 13 f99 1"/>
              <a:gd name="f126" fmla="*/ 668 f100 1"/>
              <a:gd name="f127" fmla="*/ 64 f99 1"/>
              <a:gd name="f128" fmla="*/ 826 f100 1"/>
              <a:gd name="f129" fmla="*/ 217 f99 1"/>
              <a:gd name="f130" fmla="*/ 882 f100 1"/>
              <a:gd name="f131" fmla="*/ 369 f99 1"/>
              <a:gd name="f132" fmla="*/ 873 f100 1"/>
              <a:gd name="f133" fmla="*/ 550 f99 1"/>
              <a:gd name="f134" fmla="*/ 821 f100 1"/>
              <a:gd name="f135" fmla="*/ 668 f99 1"/>
              <a:gd name="f136" fmla="+- f101 0 f1"/>
              <a:gd name="f137" fmla="*/ f104 1 892"/>
              <a:gd name="f138" fmla="*/ f105 1 889"/>
              <a:gd name="f139" fmla="*/ f106 1 892"/>
              <a:gd name="f140" fmla="*/ f107 1 889"/>
              <a:gd name="f141" fmla="*/ f108 1 892"/>
              <a:gd name="f142" fmla="*/ f109 1 889"/>
              <a:gd name="f143" fmla="*/ f110 1 892"/>
              <a:gd name="f144" fmla="*/ f111 1 889"/>
              <a:gd name="f145" fmla="*/ f112 1 892"/>
              <a:gd name="f146" fmla="*/ f113 1 889"/>
              <a:gd name="f147" fmla="*/ f114 1 892"/>
              <a:gd name="f148" fmla="*/ f115 1 889"/>
              <a:gd name="f149" fmla="*/ f116 1 892"/>
              <a:gd name="f150" fmla="*/ f117 1 889"/>
              <a:gd name="f151" fmla="*/ f118 1 892"/>
              <a:gd name="f152" fmla="*/ f119 1 889"/>
              <a:gd name="f153" fmla="*/ f120 1 892"/>
              <a:gd name="f154" fmla="*/ f121 1 889"/>
              <a:gd name="f155" fmla="*/ f122 1 892"/>
              <a:gd name="f156" fmla="*/ f123 1 889"/>
              <a:gd name="f157" fmla="*/ f124 1 892"/>
              <a:gd name="f158" fmla="*/ f125 1 889"/>
              <a:gd name="f159" fmla="*/ f126 1 892"/>
              <a:gd name="f160" fmla="*/ f127 1 889"/>
              <a:gd name="f161" fmla="*/ f128 1 892"/>
              <a:gd name="f162" fmla="*/ f129 1 889"/>
              <a:gd name="f163" fmla="*/ f130 1 892"/>
              <a:gd name="f164" fmla="*/ f131 1 889"/>
              <a:gd name="f165" fmla="*/ f132 1 892"/>
              <a:gd name="f166" fmla="*/ f133 1 889"/>
              <a:gd name="f167" fmla="*/ f134 1 892"/>
              <a:gd name="f168" fmla="*/ f135 1 889"/>
              <a:gd name="f169" fmla="*/ 0 1 f102"/>
              <a:gd name="f170" fmla="*/ f96 1 f102"/>
              <a:gd name="f171" fmla="*/ 0 1 f103"/>
              <a:gd name="f172" fmla="*/ f97 1 f103"/>
              <a:gd name="f173" fmla="*/ f137 1 f102"/>
              <a:gd name="f174" fmla="*/ f138 1 f103"/>
              <a:gd name="f175" fmla="*/ f139 1 f102"/>
              <a:gd name="f176" fmla="*/ f140 1 f103"/>
              <a:gd name="f177" fmla="*/ f141 1 f102"/>
              <a:gd name="f178" fmla="*/ f142 1 f103"/>
              <a:gd name="f179" fmla="*/ f143 1 f102"/>
              <a:gd name="f180" fmla="*/ f144 1 f103"/>
              <a:gd name="f181" fmla="*/ f145 1 f102"/>
              <a:gd name="f182" fmla="*/ f146 1 f103"/>
              <a:gd name="f183" fmla="*/ f147 1 f102"/>
              <a:gd name="f184" fmla="*/ f148 1 f103"/>
              <a:gd name="f185" fmla="*/ f149 1 f102"/>
              <a:gd name="f186" fmla="*/ f150 1 f103"/>
              <a:gd name="f187" fmla="*/ f151 1 f102"/>
              <a:gd name="f188" fmla="*/ f152 1 f103"/>
              <a:gd name="f189" fmla="*/ f153 1 f102"/>
              <a:gd name="f190" fmla="*/ f154 1 f103"/>
              <a:gd name="f191" fmla="*/ f155 1 f102"/>
              <a:gd name="f192" fmla="*/ f156 1 f103"/>
              <a:gd name="f193" fmla="*/ f157 1 f102"/>
              <a:gd name="f194" fmla="*/ f158 1 f103"/>
              <a:gd name="f195" fmla="*/ f159 1 f102"/>
              <a:gd name="f196" fmla="*/ f160 1 f103"/>
              <a:gd name="f197" fmla="*/ f161 1 f102"/>
              <a:gd name="f198" fmla="*/ f162 1 f103"/>
              <a:gd name="f199" fmla="*/ f163 1 f102"/>
              <a:gd name="f200" fmla="*/ f164 1 f103"/>
              <a:gd name="f201" fmla="*/ f165 1 f102"/>
              <a:gd name="f202" fmla="*/ f166 1 f103"/>
              <a:gd name="f203" fmla="*/ f167 1 f102"/>
              <a:gd name="f204" fmla="*/ f168 1 f103"/>
              <a:gd name="f205" fmla="*/ f169 f93 1"/>
              <a:gd name="f206" fmla="*/ f170 f93 1"/>
              <a:gd name="f207" fmla="*/ f172 f94 1"/>
              <a:gd name="f208" fmla="*/ f171 f94 1"/>
              <a:gd name="f209" fmla="*/ f173 f93 1"/>
              <a:gd name="f210" fmla="*/ f174 f94 1"/>
              <a:gd name="f211" fmla="*/ f175 f93 1"/>
              <a:gd name="f212" fmla="*/ f176 f94 1"/>
              <a:gd name="f213" fmla="*/ f177 f93 1"/>
              <a:gd name="f214" fmla="*/ f178 f94 1"/>
              <a:gd name="f215" fmla="*/ f179 f93 1"/>
              <a:gd name="f216" fmla="*/ f180 f94 1"/>
              <a:gd name="f217" fmla="*/ f181 f93 1"/>
              <a:gd name="f218" fmla="*/ f182 f94 1"/>
              <a:gd name="f219" fmla="*/ f183 f93 1"/>
              <a:gd name="f220" fmla="*/ f184 f94 1"/>
              <a:gd name="f221" fmla="*/ f185 f93 1"/>
              <a:gd name="f222" fmla="*/ f186 f94 1"/>
              <a:gd name="f223" fmla="*/ f187 f93 1"/>
              <a:gd name="f224" fmla="*/ f188 f94 1"/>
              <a:gd name="f225" fmla="*/ f189 f93 1"/>
              <a:gd name="f226" fmla="*/ f190 f94 1"/>
              <a:gd name="f227" fmla="*/ f191 f93 1"/>
              <a:gd name="f228" fmla="*/ f192 f94 1"/>
              <a:gd name="f229" fmla="*/ f193 f93 1"/>
              <a:gd name="f230" fmla="*/ f194 f94 1"/>
              <a:gd name="f231" fmla="*/ f195 f93 1"/>
              <a:gd name="f232" fmla="*/ f196 f94 1"/>
              <a:gd name="f233" fmla="*/ f197 f93 1"/>
              <a:gd name="f234" fmla="*/ f198 f94 1"/>
              <a:gd name="f235" fmla="*/ f199 f93 1"/>
              <a:gd name="f236" fmla="*/ f200 f94 1"/>
              <a:gd name="f237" fmla="*/ f201 f93 1"/>
              <a:gd name="f238" fmla="*/ f202 f94 1"/>
              <a:gd name="f239" fmla="*/ f203 f93 1"/>
              <a:gd name="f240" fmla="*/ f204 f9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8"/>
              </a:cxn>
              <a:cxn ang="f136">
                <a:pos x="f219" y="f220"/>
              </a:cxn>
              <a:cxn ang="f136">
                <a:pos x="f221" y="f222"/>
              </a:cxn>
              <a:cxn ang="f136">
                <a:pos x="f223" y="f224"/>
              </a:cxn>
              <a:cxn ang="f136">
                <a:pos x="f225" y="f226"/>
              </a:cxn>
              <a:cxn ang="f136">
                <a:pos x="f227" y="f228"/>
              </a:cxn>
              <a:cxn ang="f136">
                <a:pos x="f229" y="f230"/>
              </a:cxn>
              <a:cxn ang="f136">
                <a:pos x="f231" y="f232"/>
              </a:cxn>
              <a:cxn ang="f136">
                <a:pos x="f233" y="f234"/>
              </a:cxn>
              <a:cxn ang="f136">
                <a:pos x="f235" y="f236"/>
              </a:cxn>
              <a:cxn ang="f136">
                <a:pos x="f237" y="f238"/>
              </a:cxn>
              <a:cxn ang="f136">
                <a:pos x="f239" y="f240"/>
              </a:cxn>
              <a:cxn ang="f136">
                <a:pos x="f209" y="f210"/>
              </a:cxn>
            </a:cxnLst>
            <a:rect l="f205" t="f208" r="f206" b="f207"/>
            <a:pathLst>
              <a:path w="892" h="889">
                <a:moveTo>
                  <a:pt x="f9" y="f10"/>
                </a:move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8"/>
                  <a:pt x="f24" y="f25"/>
                  <a:pt x="f26" y="f27"/>
                </a:cubicBezTo>
                <a:cubicBezTo>
                  <a:pt x="f28" y="f29"/>
                  <a:pt x="f6" y="f2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49"/>
                  <a:pt x="f51" y="f45"/>
                  <a:pt x="f52" y="f53"/>
                </a:cubicBezTo>
                <a:cubicBezTo>
                  <a:pt x="f54" y="f55"/>
                  <a:pt x="f56" y="f57"/>
                  <a:pt x="f58" y="f40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"/>
                  <a:pt x="f66" y="f67"/>
                  <a:pt x="f68" y="f69"/>
                </a:cubicBezTo>
                <a:cubicBezTo>
                  <a:pt x="f70" y="f3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7" y="f81"/>
                  <a:pt x="f8" y="f82"/>
                  <a:pt x="f77" y="f83"/>
                </a:cubicBezTo>
                <a:cubicBezTo>
                  <a:pt x="f84" y="f85"/>
                  <a:pt x="f86" y="f87"/>
                  <a:pt x="f88" y="f68"/>
                </a:cubicBezTo>
                <a:cubicBezTo>
                  <a:pt x="f89" y="f90"/>
                  <a:pt x="f9" y="f91"/>
                  <a:pt x="f9" y="f10"/>
                </a:cubicBezTo>
                <a:close/>
              </a:path>
            </a:pathLst>
          </a:custGeom>
          <a:solidFill>
            <a:srgbClr val="B75F2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Freeform 22">
            <a:extLst>
              <a:ext uri="{FF2B5EF4-FFF2-40B4-BE49-F238E27FC236}">
                <a16:creationId xmlns:a16="http://schemas.microsoft.com/office/drawing/2014/main" id="{C2E2CDC6-68C9-5DD7-50C5-93360FD0440A}"/>
              </a:ext>
            </a:extLst>
          </p:cNvPr>
          <p:cNvSpPr/>
          <p:nvPr/>
        </p:nvSpPr>
        <p:spPr>
          <a:xfrm>
            <a:off x="5575297" y="2921005"/>
            <a:ext cx="1250954" cy="17748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10"/>
              <a:gd name="f7" fmla="val 1290"/>
              <a:gd name="f8" fmla="val 780"/>
              <a:gd name="f9" fmla="val 1281"/>
              <a:gd name="f10" fmla="val 778"/>
              <a:gd name="f11" fmla="val 1280"/>
              <a:gd name="f12" fmla="val 774"/>
              <a:gd name="f13" fmla="val 1279"/>
              <a:gd name="f14" fmla="val 777"/>
              <a:gd name="f15" fmla="val 1275"/>
              <a:gd name="f16" fmla="val 793"/>
              <a:gd name="f17" fmla="val 1253"/>
              <a:gd name="f18" fmla="val 806"/>
              <a:gd name="f19" fmla="val 1228"/>
              <a:gd name="f20" fmla="val 816"/>
              <a:gd name="f21" fmla="val 1203"/>
              <a:gd name="f22" fmla="val 828"/>
              <a:gd name="f23" fmla="val 1173"/>
              <a:gd name="f24" fmla="val 837"/>
              <a:gd name="f25" fmla="val 1143"/>
              <a:gd name="f26" fmla="val 842"/>
              <a:gd name="f27" fmla="val 1111"/>
              <a:gd name="f28" fmla="val 847"/>
              <a:gd name="f29" fmla="val 1081"/>
              <a:gd name="f30" fmla="val 1050"/>
              <a:gd name="f31" fmla="val 1019"/>
              <a:gd name="f32" fmla="val 994"/>
              <a:gd name="f33" fmla="val 969"/>
              <a:gd name="f34" fmla="val 945"/>
              <a:gd name="f35" fmla="val 831"/>
              <a:gd name="f36" fmla="val 919"/>
              <a:gd name="f37" fmla="val 823"/>
              <a:gd name="f38" fmla="val 894"/>
              <a:gd name="f39" fmla="val 813"/>
              <a:gd name="f40" fmla="val 870"/>
              <a:gd name="f41" fmla="val 804"/>
              <a:gd name="f42" fmla="val 849"/>
              <a:gd name="f43" fmla="val 830"/>
              <a:gd name="f44" fmla="val 781"/>
              <a:gd name="f45" fmla="val 810"/>
              <a:gd name="f46" fmla="val 765"/>
              <a:gd name="f47" fmla="val 786"/>
              <a:gd name="f48" fmla="val 747"/>
              <a:gd name="f49" fmla="val 764"/>
              <a:gd name="f50" fmla="val 727"/>
              <a:gd name="f51" fmla="val 743"/>
              <a:gd name="f52" fmla="val 699"/>
              <a:gd name="f53" fmla="val 715"/>
              <a:gd name="f54" fmla="val 668"/>
              <a:gd name="f55" fmla="val 690"/>
              <a:gd name="f56" fmla="val 633"/>
              <a:gd name="f57" fmla="val 670"/>
              <a:gd name="f58" fmla="val 601"/>
              <a:gd name="f59" fmla="val 652"/>
              <a:gd name="f60" fmla="val 567"/>
              <a:gd name="f61" fmla="val 637"/>
              <a:gd name="f62" fmla="val 531"/>
              <a:gd name="f63" fmla="val 628"/>
              <a:gd name="f64" fmla="val 504"/>
              <a:gd name="f65" fmla="val 621"/>
              <a:gd name="f66" fmla="val 477"/>
              <a:gd name="f67" fmla="val 615"/>
              <a:gd name="f68" fmla="val 448"/>
              <a:gd name="f69" fmla="val 438"/>
              <a:gd name="f70" fmla="val 427"/>
              <a:gd name="f71" fmla="val 613"/>
              <a:gd name="f72" fmla="val 416"/>
              <a:gd name="f73" fmla="val 355"/>
              <a:gd name="f74" fmla="val 296"/>
              <a:gd name="f75" fmla="val 627"/>
              <a:gd name="f76" fmla="val 240"/>
              <a:gd name="f77" fmla="val 654"/>
              <a:gd name="f78" fmla="val 208"/>
              <a:gd name="f79" fmla="val 669"/>
              <a:gd name="f80" fmla="val 179"/>
              <a:gd name="f81" fmla="val 687"/>
              <a:gd name="f82" fmla="val 152"/>
              <a:gd name="f83" fmla="val 709"/>
              <a:gd name="f84" fmla="val 127"/>
              <a:gd name="f85" fmla="val 730"/>
              <a:gd name="f86" fmla="val 104"/>
              <a:gd name="f87" fmla="val 753"/>
              <a:gd name="f88" fmla="val 84"/>
              <a:gd name="f89" fmla="val 779"/>
              <a:gd name="f90" fmla="val 79"/>
              <a:gd name="f91" fmla="val 785"/>
              <a:gd name="f92" fmla="val 74"/>
              <a:gd name="f93" fmla="val 790"/>
              <a:gd name="f94" fmla="val 71"/>
              <a:gd name="f95" fmla="val 797"/>
              <a:gd name="f96" fmla="val 69"/>
              <a:gd name="f97" fmla="val 800"/>
              <a:gd name="f98" fmla="val 66"/>
              <a:gd name="f99" fmla="val 799"/>
              <a:gd name="f100" fmla="val 64"/>
              <a:gd name="f101" fmla="val 53"/>
              <a:gd name="f102" fmla="val 43"/>
              <a:gd name="f103" fmla="val 33"/>
              <a:gd name="f104" fmla="val 22"/>
              <a:gd name="f105" fmla="val 11"/>
              <a:gd name="f106" fmla="val 795"/>
              <a:gd name="f107" fmla="val 794"/>
              <a:gd name="f108" fmla="val 13"/>
              <a:gd name="f109" fmla="val 26"/>
              <a:gd name="f110" fmla="val 760"/>
              <a:gd name="f111" fmla="val 37"/>
              <a:gd name="f112" fmla="val 742"/>
              <a:gd name="f113" fmla="val 44"/>
              <a:gd name="f114" fmla="val 732"/>
              <a:gd name="f115" fmla="val 52"/>
              <a:gd name="f116" fmla="val 723"/>
              <a:gd name="f117" fmla="val 60"/>
              <a:gd name="f118" fmla="val 714"/>
              <a:gd name="f119" fmla="val 696"/>
              <a:gd name="f120" fmla="val 96"/>
              <a:gd name="f121" fmla="val 676"/>
              <a:gd name="f122" fmla="val 117"/>
              <a:gd name="f123" fmla="val 660"/>
              <a:gd name="f124" fmla="val 130"/>
              <a:gd name="f125" fmla="val 650"/>
              <a:gd name="f126" fmla="val 144"/>
              <a:gd name="f127" fmla="val 641"/>
              <a:gd name="f128" fmla="val 157"/>
              <a:gd name="f129" fmla="val 631"/>
              <a:gd name="f130" fmla="val 205"/>
              <a:gd name="f131" fmla="val 604"/>
              <a:gd name="f132" fmla="val 230"/>
              <a:gd name="f133" fmla="val 594"/>
              <a:gd name="f134" fmla="val 245"/>
              <a:gd name="f135" fmla="val 588"/>
              <a:gd name="f136" fmla="val 261"/>
              <a:gd name="f137" fmla="val 581"/>
              <a:gd name="f138" fmla="val 276"/>
              <a:gd name="f139" fmla="val 576"/>
              <a:gd name="f140" fmla="val 295"/>
              <a:gd name="f141" fmla="val 570"/>
              <a:gd name="f142" fmla="val 314"/>
              <a:gd name="f143" fmla="val 564"/>
              <a:gd name="f144" fmla="val 334"/>
              <a:gd name="f145" fmla="val 562"/>
              <a:gd name="f146" fmla="val 342"/>
              <a:gd name="f147" fmla="val 560"/>
              <a:gd name="f148" fmla="val 347"/>
              <a:gd name="f149" fmla="val 556"/>
              <a:gd name="f150" fmla="val 349"/>
              <a:gd name="f151" fmla="val 549"/>
              <a:gd name="f152" fmla="val 353"/>
              <a:gd name="f153" fmla="val 532"/>
              <a:gd name="f154" fmla="val 359"/>
              <a:gd name="f155" fmla="val 516"/>
              <a:gd name="f156" fmla="val 365"/>
              <a:gd name="f157" fmla="val 500"/>
              <a:gd name="f158" fmla="val 375"/>
              <a:gd name="f159" fmla="val 470"/>
              <a:gd name="f160" fmla="val 383"/>
              <a:gd name="f161" fmla="val 439"/>
              <a:gd name="f162" fmla="val 388"/>
              <a:gd name="f163" fmla="val 408"/>
              <a:gd name="f164" fmla="val 390"/>
              <a:gd name="f165" fmla="val 393"/>
              <a:gd name="f166" fmla="val 395"/>
              <a:gd name="f167" fmla="val 379"/>
              <a:gd name="f168" fmla="val 397"/>
              <a:gd name="f169" fmla="val 403"/>
              <a:gd name="f170" fmla="val 328"/>
              <a:gd name="f171" fmla="val 415"/>
              <a:gd name="f172" fmla="val 292"/>
              <a:gd name="f173" fmla="val 423"/>
              <a:gd name="f174" fmla="val 256"/>
              <a:gd name="f175" fmla="val 254"/>
              <a:gd name="f176" fmla="val 424"/>
              <a:gd name="f177" fmla="val 252"/>
              <a:gd name="f178" fmla="val 425"/>
              <a:gd name="f179" fmla="val 250"/>
              <a:gd name="f180" fmla="val 433"/>
              <a:gd name="f181" fmla="val 234"/>
              <a:gd name="f182" fmla="val 435"/>
              <a:gd name="f183" fmla="val 217"/>
              <a:gd name="f184" fmla="val 441"/>
              <a:gd name="f185" fmla="val 201"/>
              <a:gd name="f186" fmla="val 447"/>
              <a:gd name="f187" fmla="val 183"/>
              <a:gd name="f188" fmla="val 449"/>
              <a:gd name="f189" fmla="val 164"/>
              <a:gd name="f190" fmla="val 462"/>
              <a:gd name="f191" fmla="val 149"/>
              <a:gd name="f192" fmla="val 148"/>
              <a:gd name="f193" fmla="val 463"/>
              <a:gd name="f194" fmla="val 146"/>
              <a:gd name="f195" fmla="val 145"/>
              <a:gd name="f196" fmla="val 466"/>
              <a:gd name="f197" fmla="val 118"/>
              <a:gd name="f198" fmla="val 479"/>
              <a:gd name="f199" fmla="val 95"/>
              <a:gd name="f200" fmla="val 489"/>
              <a:gd name="f201" fmla="val 70"/>
              <a:gd name="f202" fmla="val 498"/>
              <a:gd name="f203" fmla="val 50"/>
              <a:gd name="f204" fmla="val 508"/>
              <a:gd name="f205" fmla="val 30"/>
              <a:gd name="f206" fmla="val 10"/>
              <a:gd name="f207" fmla="val 517"/>
              <a:gd name="f208" fmla="val 7"/>
              <a:gd name="f209" fmla="val 519"/>
              <a:gd name="f210" fmla="val 5"/>
              <a:gd name="f211" fmla="val 522"/>
              <a:gd name="f212" fmla="val 3"/>
              <a:gd name="f213" fmla="val 533"/>
              <a:gd name="f214" fmla="val 537"/>
              <a:gd name="f215" fmla="val 4"/>
              <a:gd name="f216" fmla="val 539"/>
              <a:gd name="f217" fmla="val 15"/>
              <a:gd name="f218" fmla="val 543"/>
              <a:gd name="f219" fmla="val 540"/>
              <a:gd name="f220" fmla="val 542"/>
              <a:gd name="f221" fmla="val 58"/>
              <a:gd name="f222" fmla="val 544"/>
              <a:gd name="f223" fmla="val 541"/>
              <a:gd name="f224" fmla="val 75"/>
              <a:gd name="f225" fmla="val 546"/>
              <a:gd name="f226" fmla="val 82"/>
              <a:gd name="f227" fmla="val 547"/>
              <a:gd name="f228" fmla="val 87"/>
              <a:gd name="f229" fmla="val 88"/>
              <a:gd name="f230" fmla="val 93"/>
              <a:gd name="f231" fmla="val 97"/>
              <a:gd name="f232" fmla="val 538"/>
              <a:gd name="f233" fmla="val 103"/>
              <a:gd name="f234" fmla="val 108"/>
              <a:gd name="f235" fmla="val 110"/>
              <a:gd name="f236" fmla="val 528"/>
              <a:gd name="f237" fmla="val 106"/>
              <a:gd name="f238" fmla="val 114"/>
              <a:gd name="f239" fmla="val 121"/>
              <a:gd name="f240" fmla="val 514"/>
              <a:gd name="f241" fmla="val 124"/>
              <a:gd name="f242" fmla="val 510"/>
              <a:gd name="f243" fmla="val 128"/>
              <a:gd name="f244" fmla="val 133"/>
              <a:gd name="f245" fmla="val 139"/>
              <a:gd name="f246" fmla="val 518"/>
              <a:gd name="f247" fmla="val 136"/>
              <a:gd name="f248" fmla="val 131"/>
              <a:gd name="f249" fmla="val 523"/>
              <a:gd name="f250" fmla="val 120"/>
              <a:gd name="f251" fmla="val 529"/>
              <a:gd name="f252" fmla="val 132"/>
              <a:gd name="f253" fmla="val 134"/>
              <a:gd name="f254" fmla="val 165"/>
              <a:gd name="f255" fmla="val 509"/>
              <a:gd name="f256" fmla="val 178"/>
              <a:gd name="f257" fmla="val 506"/>
              <a:gd name="f258" fmla="val 182"/>
              <a:gd name="f259" fmla="val 184"/>
              <a:gd name="f260" fmla="val 196"/>
              <a:gd name="f261" fmla="val 496"/>
              <a:gd name="f262" fmla="val 490"/>
              <a:gd name="f263" fmla="val 243"/>
              <a:gd name="f264" fmla="val 485"/>
              <a:gd name="f265" fmla="val 255"/>
              <a:gd name="f266" fmla="val 277"/>
              <a:gd name="f267" fmla="val 473"/>
              <a:gd name="f268" fmla="val 299"/>
              <a:gd name="f269" fmla="val 467"/>
              <a:gd name="f270" fmla="val 321"/>
              <a:gd name="f271" fmla="val 339"/>
              <a:gd name="f272" fmla="val 460"/>
              <a:gd name="f273" fmla="val 454"/>
              <a:gd name="f274" fmla="val 377"/>
              <a:gd name="f275" fmla="val 399"/>
              <a:gd name="f276" fmla="val 422"/>
              <a:gd name="f277" fmla="val 444"/>
              <a:gd name="f278" fmla="val 434"/>
              <a:gd name="f279" fmla="val 465"/>
              <a:gd name="f280" fmla="val 431"/>
              <a:gd name="f281" fmla="val 488"/>
              <a:gd name="f282" fmla="val 420"/>
              <a:gd name="f283" fmla="val 520"/>
              <a:gd name="f284" fmla="val 419"/>
              <a:gd name="f285" fmla="val 410"/>
              <a:gd name="f286" fmla="val 548"/>
              <a:gd name="f287" fmla="val 409"/>
              <a:gd name="f288" fmla="val 558"/>
              <a:gd name="f289" fmla="val 418"/>
              <a:gd name="f290" fmla="val 561"/>
              <a:gd name="f291" fmla="val 457"/>
              <a:gd name="f292" fmla="val 476"/>
              <a:gd name="f293" fmla="val 563"/>
              <a:gd name="f294" fmla="val 503"/>
              <a:gd name="f295" fmla="val 521"/>
              <a:gd name="f296" fmla="val 574"/>
              <a:gd name="f297" fmla="val 575"/>
              <a:gd name="f298" fmla="val 551"/>
              <a:gd name="f299" fmla="val 579"/>
              <a:gd name="f300" fmla="val 582"/>
              <a:gd name="f301" fmla="val 583"/>
              <a:gd name="f302" fmla="val 568"/>
              <a:gd name="f303" fmla="val 573"/>
              <a:gd name="f304" fmla="val 578"/>
              <a:gd name="f305" fmla="val 584"/>
              <a:gd name="f306" fmla="val 590"/>
              <a:gd name="f307" fmla="val 585"/>
              <a:gd name="f308" fmla="val 587"/>
              <a:gd name="f309" fmla="val 605"/>
              <a:gd name="f310" fmla="val 592"/>
              <a:gd name="f311" fmla="val 619"/>
              <a:gd name="f312" fmla="val 603"/>
              <a:gd name="f313" fmla="val 635"/>
              <a:gd name="f314" fmla="val 611"/>
              <a:gd name="f315" fmla="val 649"/>
              <a:gd name="f316" fmla="val 618"/>
              <a:gd name="f317" fmla="val 664"/>
              <a:gd name="f318" fmla="val 624"/>
              <a:gd name="f319" fmla="val 677"/>
              <a:gd name="f320" fmla="val 708"/>
              <a:gd name="f321" fmla="val 653"/>
              <a:gd name="f322" fmla="val 737"/>
              <a:gd name="f323" fmla="val 674"/>
              <a:gd name="f324" fmla="val 762"/>
              <a:gd name="f325" fmla="val 700"/>
              <a:gd name="f326" fmla="val 716"/>
              <a:gd name="f327" fmla="val 733"/>
              <a:gd name="f328" fmla="val 807"/>
              <a:gd name="f329" fmla="val 750"/>
              <a:gd name="f330" fmla="val 833"/>
              <a:gd name="f331" fmla="val 782"/>
              <a:gd name="f332" fmla="val 853"/>
              <a:gd name="f333" fmla="val 818"/>
              <a:gd name="f334" fmla="val 869"/>
              <a:gd name="f335" fmla="val 856"/>
              <a:gd name="f336" fmla="val 876"/>
              <a:gd name="f337" fmla="val 872"/>
              <a:gd name="f338" fmla="val 881"/>
              <a:gd name="f339" fmla="val 888"/>
              <a:gd name="f340" fmla="val 885"/>
              <a:gd name="f341" fmla="val 905"/>
              <a:gd name="f342" fmla="val 889"/>
              <a:gd name="f343" fmla="val 916"/>
              <a:gd name="f344" fmla="val 893"/>
              <a:gd name="f345" fmla="val 927"/>
              <a:gd name="f346" fmla="val 896"/>
              <a:gd name="f347" fmla="val 939"/>
              <a:gd name="f348" fmla="val 902"/>
              <a:gd name="f349" fmla="val 965"/>
              <a:gd name="f350" fmla="val 992"/>
              <a:gd name="f351" fmla="val 907"/>
              <a:gd name="f352" fmla="val 1059"/>
              <a:gd name="f353" fmla="val 908"/>
              <a:gd name="f354" fmla="val 1098"/>
              <a:gd name="f355" fmla="val 900"/>
              <a:gd name="f356" fmla="val 1136"/>
              <a:gd name="f357" fmla="val 895"/>
              <a:gd name="f358" fmla="val 1156"/>
              <a:gd name="f359" fmla="val 892"/>
              <a:gd name="f360" fmla="val 1176"/>
              <a:gd name="f361" fmla="val 1196"/>
              <a:gd name="f362" fmla="val 884"/>
              <a:gd name="f363" fmla="val 1200"/>
              <a:gd name="f364" fmla="val 883"/>
              <a:gd name="f365" fmla="val 1204"/>
              <a:gd name="f366" fmla="val 880"/>
              <a:gd name="f367" fmla="val 1207"/>
              <a:gd name="f368" fmla="val 878"/>
              <a:gd name="f369" fmla="val 1209"/>
              <a:gd name="f370" fmla="val 877"/>
              <a:gd name="f371" fmla="val 1211"/>
              <a:gd name="f372" fmla="val 1213"/>
              <a:gd name="f373" fmla="val 874"/>
              <a:gd name="f374" fmla="val 1233"/>
              <a:gd name="f375" fmla="val 865"/>
              <a:gd name="f376" fmla="val 1250"/>
              <a:gd name="f377" fmla="val 854"/>
              <a:gd name="f378" fmla="val 1267"/>
              <a:gd name="f379" fmla="val 851"/>
              <a:gd name="f380" fmla="val 1272"/>
              <a:gd name="f381" fmla="val 850"/>
              <a:gd name="f382" fmla="val 1278"/>
              <a:gd name="f383" fmla="val 1284"/>
              <a:gd name="f384" fmla="val 1288"/>
              <a:gd name="f385" fmla="val 844"/>
              <a:gd name="f386" fmla="val 838"/>
              <a:gd name="f387" fmla="val 1289"/>
              <a:gd name="f388" fmla="val 819"/>
              <a:gd name="f389" fmla="val 1287"/>
              <a:gd name="f390" fmla="val 1286"/>
              <a:gd name="f391" fmla="+- 0 0 -90"/>
              <a:gd name="f392" fmla="*/ f3 1 910"/>
              <a:gd name="f393" fmla="*/ f4 1 1290"/>
              <a:gd name="f394" fmla="val f5"/>
              <a:gd name="f395" fmla="val f6"/>
              <a:gd name="f396" fmla="val f7"/>
              <a:gd name="f397" fmla="*/ f391 f0 1"/>
              <a:gd name="f398" fmla="+- f396 0 f394"/>
              <a:gd name="f399" fmla="+- f395 0 f394"/>
              <a:gd name="f400" fmla="*/ f397 1 f2"/>
              <a:gd name="f401" fmla="*/ f399 1 910"/>
              <a:gd name="f402" fmla="*/ f398 1 1290"/>
              <a:gd name="f403" fmla="*/ 777 f399 1"/>
              <a:gd name="f404" fmla="*/ 1275 f398 1"/>
              <a:gd name="f405" fmla="*/ 842 f399 1"/>
              <a:gd name="f406" fmla="*/ 1111 f398 1"/>
              <a:gd name="f407" fmla="*/ 837 f399 1"/>
              <a:gd name="f408" fmla="*/ 945 f398 1"/>
              <a:gd name="f409" fmla="*/ 781 f399 1"/>
              <a:gd name="f410" fmla="*/ 810 f398 1"/>
              <a:gd name="f411" fmla="*/ 633 f399 1"/>
              <a:gd name="f412" fmla="*/ 670 f398 1"/>
              <a:gd name="f413" fmla="*/ 448 f399 1"/>
              <a:gd name="f414" fmla="*/ 615 f398 1"/>
              <a:gd name="f415" fmla="*/ 240 f399 1"/>
              <a:gd name="f416" fmla="*/ 654 f398 1"/>
              <a:gd name="f417" fmla="*/ 84 f399 1"/>
              <a:gd name="f418" fmla="*/ 779 f398 1"/>
              <a:gd name="f419" fmla="*/ 64 f399 1"/>
              <a:gd name="f420" fmla="*/ 799 f398 1"/>
              <a:gd name="f421" fmla="*/ 0 f399 1"/>
              <a:gd name="f422" fmla="*/ 795 f398 1"/>
              <a:gd name="f423" fmla="*/ 37 f399 1"/>
              <a:gd name="f424" fmla="*/ 742 f398 1"/>
              <a:gd name="f425" fmla="*/ 117 f399 1"/>
              <a:gd name="f426" fmla="*/ 660 f398 1"/>
              <a:gd name="f427" fmla="*/ 230 f399 1"/>
              <a:gd name="f428" fmla="*/ 594 f398 1"/>
              <a:gd name="f429" fmla="*/ 334 f399 1"/>
              <a:gd name="f430" fmla="*/ 562 f398 1"/>
              <a:gd name="f431" fmla="*/ 365 f399 1"/>
              <a:gd name="f432" fmla="*/ 500 f398 1"/>
              <a:gd name="f433" fmla="*/ 397 f399 1"/>
              <a:gd name="f434" fmla="*/ 365 f398 1"/>
              <a:gd name="f435" fmla="*/ 425 f399 1"/>
              <a:gd name="f436" fmla="*/ 250 f398 1"/>
              <a:gd name="f437" fmla="*/ 462 f399 1"/>
              <a:gd name="f438" fmla="*/ 149 f398 1"/>
              <a:gd name="f439" fmla="*/ 489 f399 1"/>
              <a:gd name="f440" fmla="*/ 70 f398 1"/>
              <a:gd name="f441" fmla="*/ 522 f399 1"/>
              <a:gd name="f442" fmla="*/ 3 f398 1"/>
              <a:gd name="f443" fmla="*/ 542 f399 1"/>
              <a:gd name="f444" fmla="*/ 58 f398 1"/>
              <a:gd name="f445" fmla="*/ 544 f399 1"/>
              <a:gd name="f446" fmla="*/ 88 f398 1"/>
              <a:gd name="f447" fmla="*/ 528 f399 1"/>
              <a:gd name="f448" fmla="*/ 108 f398 1"/>
              <a:gd name="f449" fmla="*/ 514 f399 1"/>
              <a:gd name="f450" fmla="*/ 124 f398 1"/>
              <a:gd name="f451" fmla="*/ 517 f399 1"/>
              <a:gd name="f452" fmla="*/ 128 f398 1"/>
              <a:gd name="f453" fmla="*/ 529 f399 1"/>
              <a:gd name="f454" fmla="*/ 127 f398 1"/>
              <a:gd name="f455" fmla="*/ 509 f399 1"/>
              <a:gd name="f456" fmla="*/ 178 f398 1"/>
              <a:gd name="f457" fmla="*/ 498 f399 1"/>
              <a:gd name="f458" fmla="*/ 217 f398 1"/>
              <a:gd name="f459" fmla="*/ 467 f399 1"/>
              <a:gd name="f460" fmla="*/ 321 f398 1"/>
              <a:gd name="f461" fmla="*/ 441 f399 1"/>
              <a:gd name="f462" fmla="*/ 444 f398 1"/>
              <a:gd name="f463" fmla="*/ 410 f399 1"/>
              <a:gd name="f464" fmla="*/ 542 f398 1"/>
              <a:gd name="f465" fmla="*/ 457 f399 1"/>
              <a:gd name="f466" fmla="*/ 561 f398 1"/>
              <a:gd name="f467" fmla="*/ 538 f399 1"/>
              <a:gd name="f468" fmla="*/ 574 f398 1"/>
              <a:gd name="f469" fmla="*/ 568 f399 1"/>
              <a:gd name="f470" fmla="*/ 583 f398 1"/>
              <a:gd name="f471" fmla="*/ 587 f399 1"/>
              <a:gd name="f472" fmla="*/ 590 f398 1"/>
              <a:gd name="f473" fmla="*/ 677 f399 1"/>
              <a:gd name="f474" fmla="*/ 633 f398 1"/>
              <a:gd name="f475" fmla="*/ 807 f399 1"/>
              <a:gd name="f476" fmla="*/ 750 f398 1"/>
              <a:gd name="f477" fmla="*/ 885 f399 1"/>
              <a:gd name="f478" fmla="*/ 905 f398 1"/>
              <a:gd name="f479" fmla="*/ 907 f399 1"/>
              <a:gd name="f480" fmla="*/ 1019 f398 1"/>
              <a:gd name="f481" fmla="*/ 1196 f398 1"/>
              <a:gd name="f482" fmla="*/ 877 f399 1"/>
              <a:gd name="f483" fmla="*/ 1213 f398 1"/>
              <a:gd name="f484" fmla="*/ 849 f399 1"/>
              <a:gd name="f485" fmla="*/ 1284 f398 1"/>
              <a:gd name="f486" fmla="*/ 780 f399 1"/>
              <a:gd name="f487" fmla="*/ 1281 f398 1"/>
              <a:gd name="f488" fmla="+- f400 0 f1"/>
              <a:gd name="f489" fmla="*/ f403 1 910"/>
              <a:gd name="f490" fmla="*/ f404 1 1290"/>
              <a:gd name="f491" fmla="*/ f405 1 910"/>
              <a:gd name="f492" fmla="*/ f406 1 1290"/>
              <a:gd name="f493" fmla="*/ f407 1 910"/>
              <a:gd name="f494" fmla="*/ f408 1 1290"/>
              <a:gd name="f495" fmla="*/ f409 1 910"/>
              <a:gd name="f496" fmla="*/ f410 1 1290"/>
              <a:gd name="f497" fmla="*/ f411 1 910"/>
              <a:gd name="f498" fmla="*/ f412 1 1290"/>
              <a:gd name="f499" fmla="*/ f413 1 910"/>
              <a:gd name="f500" fmla="*/ f414 1 1290"/>
              <a:gd name="f501" fmla="*/ f415 1 910"/>
              <a:gd name="f502" fmla="*/ f416 1 1290"/>
              <a:gd name="f503" fmla="*/ f417 1 910"/>
              <a:gd name="f504" fmla="*/ f418 1 1290"/>
              <a:gd name="f505" fmla="*/ f419 1 910"/>
              <a:gd name="f506" fmla="*/ f420 1 1290"/>
              <a:gd name="f507" fmla="*/ f421 1 910"/>
              <a:gd name="f508" fmla="*/ f422 1 1290"/>
              <a:gd name="f509" fmla="*/ f423 1 910"/>
              <a:gd name="f510" fmla="*/ f424 1 1290"/>
              <a:gd name="f511" fmla="*/ f425 1 910"/>
              <a:gd name="f512" fmla="*/ f426 1 1290"/>
              <a:gd name="f513" fmla="*/ f427 1 910"/>
              <a:gd name="f514" fmla="*/ f428 1 1290"/>
              <a:gd name="f515" fmla="*/ f429 1 910"/>
              <a:gd name="f516" fmla="*/ f430 1 1290"/>
              <a:gd name="f517" fmla="*/ f431 1 910"/>
              <a:gd name="f518" fmla="*/ f432 1 1290"/>
              <a:gd name="f519" fmla="*/ f433 1 910"/>
              <a:gd name="f520" fmla="*/ f434 1 1290"/>
              <a:gd name="f521" fmla="*/ f435 1 910"/>
              <a:gd name="f522" fmla="*/ f436 1 1290"/>
              <a:gd name="f523" fmla="*/ f437 1 910"/>
              <a:gd name="f524" fmla="*/ f438 1 1290"/>
              <a:gd name="f525" fmla="*/ f439 1 910"/>
              <a:gd name="f526" fmla="*/ f440 1 1290"/>
              <a:gd name="f527" fmla="*/ f441 1 910"/>
              <a:gd name="f528" fmla="*/ f442 1 1290"/>
              <a:gd name="f529" fmla="*/ f443 1 910"/>
              <a:gd name="f530" fmla="*/ f444 1 1290"/>
              <a:gd name="f531" fmla="*/ f445 1 910"/>
              <a:gd name="f532" fmla="*/ f446 1 1290"/>
              <a:gd name="f533" fmla="*/ f447 1 910"/>
              <a:gd name="f534" fmla="*/ f448 1 1290"/>
              <a:gd name="f535" fmla="*/ f449 1 910"/>
              <a:gd name="f536" fmla="*/ f450 1 1290"/>
              <a:gd name="f537" fmla="*/ f451 1 910"/>
              <a:gd name="f538" fmla="*/ f452 1 1290"/>
              <a:gd name="f539" fmla="*/ f453 1 910"/>
              <a:gd name="f540" fmla="*/ f454 1 1290"/>
              <a:gd name="f541" fmla="*/ f455 1 910"/>
              <a:gd name="f542" fmla="*/ f456 1 1290"/>
              <a:gd name="f543" fmla="*/ f457 1 910"/>
              <a:gd name="f544" fmla="*/ f458 1 1290"/>
              <a:gd name="f545" fmla="*/ f459 1 910"/>
              <a:gd name="f546" fmla="*/ f460 1 1290"/>
              <a:gd name="f547" fmla="*/ f461 1 910"/>
              <a:gd name="f548" fmla="*/ f462 1 1290"/>
              <a:gd name="f549" fmla="*/ f463 1 910"/>
              <a:gd name="f550" fmla="*/ f464 1 1290"/>
              <a:gd name="f551" fmla="*/ f465 1 910"/>
              <a:gd name="f552" fmla="*/ f466 1 1290"/>
              <a:gd name="f553" fmla="*/ f467 1 910"/>
              <a:gd name="f554" fmla="*/ f468 1 1290"/>
              <a:gd name="f555" fmla="*/ f469 1 910"/>
              <a:gd name="f556" fmla="*/ f470 1 1290"/>
              <a:gd name="f557" fmla="*/ f471 1 910"/>
              <a:gd name="f558" fmla="*/ f472 1 1290"/>
              <a:gd name="f559" fmla="*/ f473 1 910"/>
              <a:gd name="f560" fmla="*/ f474 1 1290"/>
              <a:gd name="f561" fmla="*/ f475 1 910"/>
              <a:gd name="f562" fmla="*/ f476 1 1290"/>
              <a:gd name="f563" fmla="*/ f477 1 910"/>
              <a:gd name="f564" fmla="*/ f478 1 1290"/>
              <a:gd name="f565" fmla="*/ f479 1 910"/>
              <a:gd name="f566" fmla="*/ f480 1 1290"/>
              <a:gd name="f567" fmla="*/ f481 1 1290"/>
              <a:gd name="f568" fmla="*/ f482 1 910"/>
              <a:gd name="f569" fmla="*/ f483 1 1290"/>
              <a:gd name="f570" fmla="*/ f484 1 910"/>
              <a:gd name="f571" fmla="*/ f485 1 1290"/>
              <a:gd name="f572" fmla="*/ f486 1 910"/>
              <a:gd name="f573" fmla="*/ f487 1 1290"/>
              <a:gd name="f574" fmla="*/ 0 1 f401"/>
              <a:gd name="f575" fmla="*/ f395 1 f401"/>
              <a:gd name="f576" fmla="*/ 0 1 f402"/>
              <a:gd name="f577" fmla="*/ f396 1 f402"/>
              <a:gd name="f578" fmla="*/ f489 1 f401"/>
              <a:gd name="f579" fmla="*/ f490 1 f402"/>
              <a:gd name="f580" fmla="*/ f491 1 f401"/>
              <a:gd name="f581" fmla="*/ f492 1 f402"/>
              <a:gd name="f582" fmla="*/ f493 1 f401"/>
              <a:gd name="f583" fmla="*/ f494 1 f402"/>
              <a:gd name="f584" fmla="*/ f495 1 f401"/>
              <a:gd name="f585" fmla="*/ f496 1 f402"/>
              <a:gd name="f586" fmla="*/ f497 1 f401"/>
              <a:gd name="f587" fmla="*/ f498 1 f402"/>
              <a:gd name="f588" fmla="*/ f499 1 f401"/>
              <a:gd name="f589" fmla="*/ f500 1 f402"/>
              <a:gd name="f590" fmla="*/ f501 1 f401"/>
              <a:gd name="f591" fmla="*/ f502 1 f402"/>
              <a:gd name="f592" fmla="*/ f503 1 f401"/>
              <a:gd name="f593" fmla="*/ f504 1 f402"/>
              <a:gd name="f594" fmla="*/ f505 1 f401"/>
              <a:gd name="f595" fmla="*/ f506 1 f402"/>
              <a:gd name="f596" fmla="*/ f507 1 f401"/>
              <a:gd name="f597" fmla="*/ f508 1 f402"/>
              <a:gd name="f598" fmla="*/ f509 1 f401"/>
              <a:gd name="f599" fmla="*/ f510 1 f402"/>
              <a:gd name="f600" fmla="*/ f511 1 f401"/>
              <a:gd name="f601" fmla="*/ f512 1 f402"/>
              <a:gd name="f602" fmla="*/ f513 1 f401"/>
              <a:gd name="f603" fmla="*/ f514 1 f402"/>
              <a:gd name="f604" fmla="*/ f515 1 f401"/>
              <a:gd name="f605" fmla="*/ f516 1 f402"/>
              <a:gd name="f606" fmla="*/ f517 1 f401"/>
              <a:gd name="f607" fmla="*/ f518 1 f402"/>
              <a:gd name="f608" fmla="*/ f519 1 f401"/>
              <a:gd name="f609" fmla="*/ f520 1 f402"/>
              <a:gd name="f610" fmla="*/ f521 1 f401"/>
              <a:gd name="f611" fmla="*/ f522 1 f402"/>
              <a:gd name="f612" fmla="*/ f523 1 f401"/>
              <a:gd name="f613" fmla="*/ f524 1 f402"/>
              <a:gd name="f614" fmla="*/ f525 1 f401"/>
              <a:gd name="f615" fmla="*/ f526 1 f402"/>
              <a:gd name="f616" fmla="*/ f527 1 f401"/>
              <a:gd name="f617" fmla="*/ f528 1 f402"/>
              <a:gd name="f618" fmla="*/ f529 1 f401"/>
              <a:gd name="f619" fmla="*/ f530 1 f402"/>
              <a:gd name="f620" fmla="*/ f531 1 f401"/>
              <a:gd name="f621" fmla="*/ f532 1 f402"/>
              <a:gd name="f622" fmla="*/ f533 1 f401"/>
              <a:gd name="f623" fmla="*/ f534 1 f402"/>
              <a:gd name="f624" fmla="*/ f535 1 f401"/>
              <a:gd name="f625" fmla="*/ f536 1 f402"/>
              <a:gd name="f626" fmla="*/ f537 1 f401"/>
              <a:gd name="f627" fmla="*/ f538 1 f402"/>
              <a:gd name="f628" fmla="*/ f539 1 f401"/>
              <a:gd name="f629" fmla="*/ f540 1 f402"/>
              <a:gd name="f630" fmla="*/ f541 1 f401"/>
              <a:gd name="f631" fmla="*/ f542 1 f402"/>
              <a:gd name="f632" fmla="*/ f543 1 f401"/>
              <a:gd name="f633" fmla="*/ f544 1 f402"/>
              <a:gd name="f634" fmla="*/ f545 1 f401"/>
              <a:gd name="f635" fmla="*/ f546 1 f402"/>
              <a:gd name="f636" fmla="*/ f547 1 f401"/>
              <a:gd name="f637" fmla="*/ f548 1 f402"/>
              <a:gd name="f638" fmla="*/ f549 1 f401"/>
              <a:gd name="f639" fmla="*/ f550 1 f402"/>
              <a:gd name="f640" fmla="*/ f551 1 f401"/>
              <a:gd name="f641" fmla="*/ f552 1 f402"/>
              <a:gd name="f642" fmla="*/ f553 1 f401"/>
              <a:gd name="f643" fmla="*/ f554 1 f402"/>
              <a:gd name="f644" fmla="*/ f555 1 f401"/>
              <a:gd name="f645" fmla="*/ f556 1 f402"/>
              <a:gd name="f646" fmla="*/ f557 1 f401"/>
              <a:gd name="f647" fmla="*/ f558 1 f402"/>
              <a:gd name="f648" fmla="*/ f559 1 f401"/>
              <a:gd name="f649" fmla="*/ f560 1 f402"/>
              <a:gd name="f650" fmla="*/ f561 1 f401"/>
              <a:gd name="f651" fmla="*/ f562 1 f402"/>
              <a:gd name="f652" fmla="*/ f563 1 f401"/>
              <a:gd name="f653" fmla="*/ f564 1 f402"/>
              <a:gd name="f654" fmla="*/ f565 1 f401"/>
              <a:gd name="f655" fmla="*/ f566 1 f402"/>
              <a:gd name="f656" fmla="*/ f567 1 f402"/>
              <a:gd name="f657" fmla="*/ f568 1 f401"/>
              <a:gd name="f658" fmla="*/ f569 1 f402"/>
              <a:gd name="f659" fmla="*/ f570 1 f401"/>
              <a:gd name="f660" fmla="*/ f571 1 f402"/>
              <a:gd name="f661" fmla="*/ f572 1 f401"/>
              <a:gd name="f662" fmla="*/ f573 1 f402"/>
              <a:gd name="f663" fmla="*/ f574 f392 1"/>
              <a:gd name="f664" fmla="*/ f575 f392 1"/>
              <a:gd name="f665" fmla="*/ f577 f393 1"/>
              <a:gd name="f666" fmla="*/ f576 f393 1"/>
              <a:gd name="f667" fmla="*/ f578 f392 1"/>
              <a:gd name="f668" fmla="*/ f579 f393 1"/>
              <a:gd name="f669" fmla="*/ f580 f392 1"/>
              <a:gd name="f670" fmla="*/ f581 f393 1"/>
              <a:gd name="f671" fmla="*/ f582 f392 1"/>
              <a:gd name="f672" fmla="*/ f583 f393 1"/>
              <a:gd name="f673" fmla="*/ f584 f392 1"/>
              <a:gd name="f674" fmla="*/ f585 f393 1"/>
              <a:gd name="f675" fmla="*/ f586 f392 1"/>
              <a:gd name="f676" fmla="*/ f587 f393 1"/>
              <a:gd name="f677" fmla="*/ f588 f392 1"/>
              <a:gd name="f678" fmla="*/ f589 f393 1"/>
              <a:gd name="f679" fmla="*/ f590 f392 1"/>
              <a:gd name="f680" fmla="*/ f591 f393 1"/>
              <a:gd name="f681" fmla="*/ f592 f392 1"/>
              <a:gd name="f682" fmla="*/ f593 f393 1"/>
              <a:gd name="f683" fmla="*/ f594 f392 1"/>
              <a:gd name="f684" fmla="*/ f595 f393 1"/>
              <a:gd name="f685" fmla="*/ f596 f392 1"/>
              <a:gd name="f686" fmla="*/ f597 f393 1"/>
              <a:gd name="f687" fmla="*/ f598 f392 1"/>
              <a:gd name="f688" fmla="*/ f599 f393 1"/>
              <a:gd name="f689" fmla="*/ f600 f392 1"/>
              <a:gd name="f690" fmla="*/ f601 f393 1"/>
              <a:gd name="f691" fmla="*/ f602 f392 1"/>
              <a:gd name="f692" fmla="*/ f603 f393 1"/>
              <a:gd name="f693" fmla="*/ f604 f392 1"/>
              <a:gd name="f694" fmla="*/ f605 f393 1"/>
              <a:gd name="f695" fmla="*/ f606 f392 1"/>
              <a:gd name="f696" fmla="*/ f607 f393 1"/>
              <a:gd name="f697" fmla="*/ f608 f392 1"/>
              <a:gd name="f698" fmla="*/ f609 f393 1"/>
              <a:gd name="f699" fmla="*/ f610 f392 1"/>
              <a:gd name="f700" fmla="*/ f611 f393 1"/>
              <a:gd name="f701" fmla="*/ f612 f392 1"/>
              <a:gd name="f702" fmla="*/ f613 f393 1"/>
              <a:gd name="f703" fmla="*/ f614 f392 1"/>
              <a:gd name="f704" fmla="*/ f615 f393 1"/>
              <a:gd name="f705" fmla="*/ f616 f392 1"/>
              <a:gd name="f706" fmla="*/ f617 f393 1"/>
              <a:gd name="f707" fmla="*/ f618 f392 1"/>
              <a:gd name="f708" fmla="*/ f619 f393 1"/>
              <a:gd name="f709" fmla="*/ f620 f392 1"/>
              <a:gd name="f710" fmla="*/ f621 f393 1"/>
              <a:gd name="f711" fmla="*/ f622 f392 1"/>
              <a:gd name="f712" fmla="*/ f623 f393 1"/>
              <a:gd name="f713" fmla="*/ f624 f392 1"/>
              <a:gd name="f714" fmla="*/ f625 f393 1"/>
              <a:gd name="f715" fmla="*/ f626 f392 1"/>
              <a:gd name="f716" fmla="*/ f627 f393 1"/>
              <a:gd name="f717" fmla="*/ f628 f392 1"/>
              <a:gd name="f718" fmla="*/ f629 f393 1"/>
              <a:gd name="f719" fmla="*/ f630 f392 1"/>
              <a:gd name="f720" fmla="*/ f631 f393 1"/>
              <a:gd name="f721" fmla="*/ f632 f392 1"/>
              <a:gd name="f722" fmla="*/ f633 f393 1"/>
              <a:gd name="f723" fmla="*/ f634 f392 1"/>
              <a:gd name="f724" fmla="*/ f635 f393 1"/>
              <a:gd name="f725" fmla="*/ f636 f392 1"/>
              <a:gd name="f726" fmla="*/ f637 f393 1"/>
              <a:gd name="f727" fmla="*/ f638 f392 1"/>
              <a:gd name="f728" fmla="*/ f639 f393 1"/>
              <a:gd name="f729" fmla="*/ f640 f392 1"/>
              <a:gd name="f730" fmla="*/ f641 f393 1"/>
              <a:gd name="f731" fmla="*/ f642 f392 1"/>
              <a:gd name="f732" fmla="*/ f643 f393 1"/>
              <a:gd name="f733" fmla="*/ f644 f392 1"/>
              <a:gd name="f734" fmla="*/ f645 f393 1"/>
              <a:gd name="f735" fmla="*/ f646 f392 1"/>
              <a:gd name="f736" fmla="*/ f647 f393 1"/>
              <a:gd name="f737" fmla="*/ f648 f392 1"/>
              <a:gd name="f738" fmla="*/ f649 f393 1"/>
              <a:gd name="f739" fmla="*/ f650 f392 1"/>
              <a:gd name="f740" fmla="*/ f651 f393 1"/>
              <a:gd name="f741" fmla="*/ f652 f392 1"/>
              <a:gd name="f742" fmla="*/ f653 f393 1"/>
              <a:gd name="f743" fmla="*/ f654 f392 1"/>
              <a:gd name="f744" fmla="*/ f655 f393 1"/>
              <a:gd name="f745" fmla="*/ f656 f393 1"/>
              <a:gd name="f746" fmla="*/ f657 f392 1"/>
              <a:gd name="f747" fmla="*/ f658 f393 1"/>
              <a:gd name="f748" fmla="*/ f659 f392 1"/>
              <a:gd name="f749" fmla="*/ f660 f393 1"/>
              <a:gd name="f750" fmla="*/ f661 f392 1"/>
              <a:gd name="f751" fmla="*/ f662 f39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8">
                <a:pos x="f667" y="f668"/>
              </a:cxn>
              <a:cxn ang="f488">
                <a:pos x="f669" y="f670"/>
              </a:cxn>
              <a:cxn ang="f488">
                <a:pos x="f671" y="f672"/>
              </a:cxn>
              <a:cxn ang="f488">
                <a:pos x="f673" y="f674"/>
              </a:cxn>
              <a:cxn ang="f488">
                <a:pos x="f675" y="f676"/>
              </a:cxn>
              <a:cxn ang="f488">
                <a:pos x="f677" y="f678"/>
              </a:cxn>
              <a:cxn ang="f488">
                <a:pos x="f679" y="f680"/>
              </a:cxn>
              <a:cxn ang="f488">
                <a:pos x="f681" y="f682"/>
              </a:cxn>
              <a:cxn ang="f488">
                <a:pos x="f683" y="f684"/>
              </a:cxn>
              <a:cxn ang="f488">
                <a:pos x="f685" y="f686"/>
              </a:cxn>
              <a:cxn ang="f488">
                <a:pos x="f687" y="f688"/>
              </a:cxn>
              <a:cxn ang="f488">
                <a:pos x="f689" y="f690"/>
              </a:cxn>
              <a:cxn ang="f488">
                <a:pos x="f691" y="f692"/>
              </a:cxn>
              <a:cxn ang="f488">
                <a:pos x="f693" y="f694"/>
              </a:cxn>
              <a:cxn ang="f488">
                <a:pos x="f695" y="f696"/>
              </a:cxn>
              <a:cxn ang="f488">
                <a:pos x="f697" y="f698"/>
              </a:cxn>
              <a:cxn ang="f488">
                <a:pos x="f699" y="f700"/>
              </a:cxn>
              <a:cxn ang="f488">
                <a:pos x="f701" y="f702"/>
              </a:cxn>
              <a:cxn ang="f488">
                <a:pos x="f703" y="f704"/>
              </a:cxn>
              <a:cxn ang="f488">
                <a:pos x="f705" y="f706"/>
              </a:cxn>
              <a:cxn ang="f488">
                <a:pos x="f707" y="f708"/>
              </a:cxn>
              <a:cxn ang="f488">
                <a:pos x="f709" y="f710"/>
              </a:cxn>
              <a:cxn ang="f488">
                <a:pos x="f711" y="f712"/>
              </a:cxn>
              <a:cxn ang="f488">
                <a:pos x="f713" y="f714"/>
              </a:cxn>
              <a:cxn ang="f488">
                <a:pos x="f715" y="f716"/>
              </a:cxn>
              <a:cxn ang="f488">
                <a:pos x="f717" y="f718"/>
              </a:cxn>
              <a:cxn ang="f488">
                <a:pos x="f719" y="f720"/>
              </a:cxn>
              <a:cxn ang="f488">
                <a:pos x="f721" y="f722"/>
              </a:cxn>
              <a:cxn ang="f488">
                <a:pos x="f723" y="f724"/>
              </a:cxn>
              <a:cxn ang="f488">
                <a:pos x="f725" y="f726"/>
              </a:cxn>
              <a:cxn ang="f488">
                <a:pos x="f727" y="f728"/>
              </a:cxn>
              <a:cxn ang="f488">
                <a:pos x="f729" y="f730"/>
              </a:cxn>
              <a:cxn ang="f488">
                <a:pos x="f731" y="f732"/>
              </a:cxn>
              <a:cxn ang="f488">
                <a:pos x="f733" y="f734"/>
              </a:cxn>
              <a:cxn ang="f488">
                <a:pos x="f735" y="f736"/>
              </a:cxn>
              <a:cxn ang="f488">
                <a:pos x="f737" y="f738"/>
              </a:cxn>
              <a:cxn ang="f488">
                <a:pos x="f739" y="f740"/>
              </a:cxn>
              <a:cxn ang="f488">
                <a:pos x="f741" y="f742"/>
              </a:cxn>
              <a:cxn ang="f488">
                <a:pos x="f743" y="f744"/>
              </a:cxn>
              <a:cxn ang="f488">
                <a:pos x="f741" y="f745"/>
              </a:cxn>
              <a:cxn ang="f488">
                <a:pos x="f746" y="f747"/>
              </a:cxn>
              <a:cxn ang="f488">
                <a:pos x="f748" y="f749"/>
              </a:cxn>
              <a:cxn ang="f488">
                <a:pos x="f750" y="f751"/>
              </a:cxn>
            </a:cxnLst>
            <a:rect l="f663" t="f666" r="f664" b="f665"/>
            <a:pathLst>
              <a:path w="910" h="1290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28" y="f30"/>
                  <a:pt x="f28" y="f31"/>
                </a:cubicBezTo>
                <a:cubicBezTo>
                  <a:pt x="f28" y="f32"/>
                  <a:pt x="f26" y="f33"/>
                  <a:pt x="f24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16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7"/>
                  <a:pt x="f68" y="f67"/>
                </a:cubicBezTo>
                <a:cubicBezTo>
                  <a:pt x="f69" y="f67"/>
                  <a:pt x="f70" y="f71"/>
                  <a:pt x="f72" y="f71"/>
                </a:cubicBezTo>
                <a:cubicBezTo>
                  <a:pt x="f73" y="f67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99"/>
                </a:cubicBezTo>
                <a:cubicBezTo>
                  <a:pt x="f101" y="f99"/>
                  <a:pt x="f102" y="f99"/>
                  <a:pt x="f103" y="f99"/>
                </a:cubicBezTo>
                <a:cubicBezTo>
                  <a:pt x="f104" y="f99"/>
                  <a:pt x="f105" y="f99"/>
                  <a:pt x="f5" y="f106"/>
                </a:cubicBezTo>
                <a:cubicBezTo>
                  <a:pt x="f5" y="f106"/>
                  <a:pt x="f5" y="f107"/>
                  <a:pt x="f5" y="f107"/>
                </a:cubicBezTo>
                <a:cubicBezTo>
                  <a:pt x="f108" y="f14"/>
                  <a:pt x="f109" y="f110"/>
                  <a:pt x="f111" y="f112"/>
                </a:cubicBezTo>
                <a:cubicBezTo>
                  <a:pt x="f113" y="f114"/>
                  <a:pt x="f115" y="f116"/>
                  <a:pt x="f117" y="f118"/>
                </a:cubicBezTo>
                <a:cubicBezTo>
                  <a:pt x="f90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2" y="f67"/>
                  <a:pt x="f130" y="f131"/>
                  <a:pt x="f132" y="f133"/>
                </a:cubicBezTo>
                <a:cubicBezTo>
                  <a:pt x="f134" y="f135"/>
                  <a:pt x="f136" y="f137"/>
                  <a:pt x="f138" y="f139"/>
                </a:cubicBezTo>
                <a:cubicBezTo>
                  <a:pt x="f140" y="f141"/>
                  <a:pt x="f142" y="f143"/>
                  <a:pt x="f144" y="f145"/>
                </a:cubicBezTo>
                <a:cubicBezTo>
                  <a:pt x="f146" y="f147"/>
                  <a:pt x="f148" y="f149"/>
                  <a:pt x="f150" y="f151"/>
                </a:cubicBezTo>
                <a:cubicBezTo>
                  <a:pt x="f152" y="f153"/>
                  <a:pt x="f154" y="f155"/>
                  <a:pt x="f156" y="f157"/>
                </a:cubicBezTo>
                <a:cubicBezTo>
                  <a:pt x="f158" y="f159"/>
                  <a:pt x="f160" y="f161"/>
                  <a:pt x="f162" y="f163"/>
                </a:cubicBezTo>
                <a:cubicBezTo>
                  <a:pt x="f164" y="f165"/>
                  <a:pt x="f166" y="f167"/>
                  <a:pt x="f168" y="f156"/>
                </a:cubicBezTo>
                <a:cubicBezTo>
                  <a:pt x="f169" y="f170"/>
                  <a:pt x="f171" y="f172"/>
                  <a:pt x="f173" y="f174"/>
                </a:cubicBezTo>
                <a:cubicBezTo>
                  <a:pt x="f173" y="f175"/>
                  <a:pt x="f176" y="f177"/>
                  <a:pt x="f178" y="f179"/>
                </a:cubicBezTo>
                <a:cubicBezTo>
                  <a:pt x="f180" y="f181"/>
                  <a:pt x="f182" y="f183"/>
                  <a:pt x="f184" y="f185"/>
                </a:cubicBezTo>
                <a:cubicBezTo>
                  <a:pt x="f186" y="f187"/>
                  <a:pt x="f188" y="f189"/>
                  <a:pt x="f190" y="f191"/>
                </a:cubicBezTo>
                <a:cubicBezTo>
                  <a:pt x="f190" y="f192"/>
                  <a:pt x="f193" y="f194"/>
                  <a:pt x="f193" y="f195"/>
                </a:cubicBezTo>
                <a:cubicBezTo>
                  <a:pt x="f196" y="f197"/>
                  <a:pt x="f198" y="f199"/>
                  <a:pt x="f200" y="f201"/>
                </a:cubicBezTo>
                <a:cubicBezTo>
                  <a:pt x="f202" y="f203"/>
                  <a:pt x="f204" y="f205"/>
                  <a:pt x="f155" y="f206"/>
                </a:cubicBezTo>
                <a:cubicBezTo>
                  <a:pt x="f207" y="f208"/>
                  <a:pt x="f209" y="f210"/>
                  <a:pt x="f211" y="f212"/>
                </a:cubicBezTo>
                <a:cubicBezTo>
                  <a:pt x="f213" y="f5"/>
                  <a:pt x="f214" y="f215"/>
                  <a:pt x="f216" y="f217"/>
                </a:cubicBezTo>
                <a:cubicBezTo>
                  <a:pt x="f218" y="f205"/>
                  <a:pt x="f219" y="f113"/>
                  <a:pt x="f220" y="f221"/>
                </a:cubicBezTo>
                <a:cubicBezTo>
                  <a:pt x="f222" y="f98"/>
                  <a:pt x="f223" y="f224"/>
                  <a:pt x="f225" y="f226"/>
                </a:cubicBezTo>
                <a:cubicBezTo>
                  <a:pt x="f227" y="f88"/>
                  <a:pt x="f225" y="f228"/>
                  <a:pt x="f222" y="f229"/>
                </a:cubicBezTo>
                <a:cubicBezTo>
                  <a:pt x="f223" y="f230"/>
                  <a:pt x="f216" y="f231"/>
                  <a:pt x="f232" y="f233"/>
                </a:cubicBezTo>
                <a:cubicBezTo>
                  <a:pt x="f232" y="f234"/>
                  <a:pt x="f213" y="f235"/>
                  <a:pt x="f236" y="f234"/>
                </a:cubicBezTo>
                <a:cubicBezTo>
                  <a:pt x="f211" y="f237"/>
                  <a:pt x="f209" y="f234"/>
                  <a:pt x="f209" y="f238"/>
                </a:cubicBezTo>
                <a:cubicBezTo>
                  <a:pt x="f209" y="f197"/>
                  <a:pt x="f207" y="f239"/>
                  <a:pt x="f240" y="f241"/>
                </a:cubicBezTo>
                <a:cubicBezTo>
                  <a:pt x="f242" y="f243"/>
                  <a:pt x="f242" y="f244"/>
                  <a:pt x="f240" y="f245"/>
                </a:cubicBezTo>
                <a:cubicBezTo>
                  <a:pt x="f246" y="f247"/>
                  <a:pt x="f155" y="f248"/>
                  <a:pt x="f207" y="f243"/>
                </a:cubicBezTo>
                <a:cubicBezTo>
                  <a:pt x="f246" y="f241"/>
                  <a:pt x="f209" y="f239"/>
                  <a:pt x="f249" y="f250"/>
                </a:cubicBezTo>
                <a:cubicBezTo>
                  <a:pt x="f236" y="f250"/>
                  <a:pt x="f236" y="f241"/>
                  <a:pt x="f251" y="f84"/>
                </a:cubicBezTo>
                <a:cubicBezTo>
                  <a:pt x="f251" y="f124"/>
                  <a:pt x="f251" y="f252"/>
                  <a:pt x="f236" y="f253"/>
                </a:cubicBezTo>
                <a:cubicBezTo>
                  <a:pt x="f211" y="f191"/>
                  <a:pt x="f246" y="f254"/>
                  <a:pt x="f255" y="f256"/>
                </a:cubicBezTo>
                <a:cubicBezTo>
                  <a:pt x="f204" y="f2"/>
                  <a:pt x="f257" y="f258"/>
                  <a:pt x="f257" y="f259"/>
                </a:cubicBezTo>
                <a:cubicBezTo>
                  <a:pt x="f257" y="f260"/>
                  <a:pt x="f157" y="f130"/>
                  <a:pt x="f202" y="f183"/>
                </a:cubicBezTo>
                <a:cubicBezTo>
                  <a:pt x="f261" y="f132"/>
                  <a:pt x="f262" y="f263"/>
                  <a:pt x="f264" y="f265"/>
                </a:cubicBezTo>
                <a:cubicBezTo>
                  <a:pt x="f66" y="f266"/>
                  <a:pt x="f267" y="f268"/>
                  <a:pt x="f269" y="f270"/>
                </a:cubicBezTo>
                <a:cubicBezTo>
                  <a:pt x="f190" y="f271"/>
                  <a:pt x="f272" y="f154"/>
                  <a:pt x="f273" y="f274"/>
                </a:cubicBezTo>
                <a:cubicBezTo>
                  <a:pt x="f186" y="f275"/>
                  <a:pt x="f68" y="f276"/>
                  <a:pt x="f184" y="f277"/>
                </a:cubicBezTo>
                <a:cubicBezTo>
                  <a:pt x="f278" y="f279"/>
                  <a:pt x="f280" y="f281"/>
                  <a:pt x="f176" y="f242"/>
                </a:cubicBezTo>
                <a:cubicBezTo>
                  <a:pt x="f282" y="f283"/>
                  <a:pt x="f284" y="f153"/>
                  <a:pt x="f285" y="f220"/>
                </a:cubicBezTo>
                <a:cubicBezTo>
                  <a:pt x="f169" y="f286"/>
                  <a:pt x="f287" y="f288"/>
                  <a:pt x="f289" y="f147"/>
                </a:cubicBezTo>
                <a:cubicBezTo>
                  <a:pt x="f280" y="f290"/>
                  <a:pt x="f277" y="f145"/>
                  <a:pt x="f291" y="f290"/>
                </a:cubicBezTo>
                <a:cubicBezTo>
                  <a:pt x="f196" y="f147"/>
                  <a:pt x="f292" y="f293"/>
                  <a:pt x="f264" y="f143"/>
                </a:cubicBezTo>
                <a:cubicBezTo>
                  <a:pt x="f294" y="f60"/>
                  <a:pt x="f295" y="f141"/>
                  <a:pt x="f232" y="f296"/>
                </a:cubicBezTo>
                <a:cubicBezTo>
                  <a:pt x="f218" y="f297"/>
                  <a:pt x="f227" y="f139"/>
                  <a:pt x="f298" y="f299"/>
                </a:cubicBezTo>
                <a:cubicBezTo>
                  <a:pt x="f149" y="f300"/>
                  <a:pt x="f145" y="f301"/>
                  <a:pt x="f302" y="f301"/>
                </a:cubicBezTo>
                <a:cubicBezTo>
                  <a:pt x="f303" y="f301"/>
                  <a:pt x="f304" y="f305"/>
                  <a:pt x="f300" y="f135"/>
                </a:cubicBezTo>
                <a:cubicBezTo>
                  <a:pt x="f301" y="f306"/>
                  <a:pt x="f307" y="f306"/>
                  <a:pt x="f308" y="f306"/>
                </a:cubicBezTo>
                <a:cubicBezTo>
                  <a:pt x="f309" y="f310"/>
                  <a:pt x="f311" y="f312"/>
                  <a:pt x="f313" y="f314"/>
                </a:cubicBezTo>
                <a:cubicBezTo>
                  <a:pt x="f315" y="f316"/>
                  <a:pt x="f317" y="f318"/>
                  <a:pt x="f319" y="f56"/>
                </a:cubicBezTo>
                <a:cubicBezTo>
                  <a:pt x="f320" y="f321"/>
                  <a:pt x="f322" y="f323"/>
                  <a:pt x="f324" y="f325"/>
                </a:cubicBezTo>
                <a:cubicBezTo>
                  <a:pt x="f10" y="f326"/>
                  <a:pt x="f16" y="f327"/>
                  <a:pt x="f328" y="f329"/>
                </a:cubicBezTo>
                <a:cubicBezTo>
                  <a:pt x="f330" y="f331"/>
                  <a:pt x="f332" y="f333"/>
                  <a:pt x="f334" y="f335"/>
                </a:cubicBezTo>
                <a:cubicBezTo>
                  <a:pt x="f336" y="f337"/>
                  <a:pt x="f338" y="f339"/>
                  <a:pt x="f340" y="f341"/>
                </a:cubicBezTo>
                <a:cubicBezTo>
                  <a:pt x="f342" y="f343"/>
                  <a:pt x="f344" y="f345"/>
                  <a:pt x="f346" y="f347"/>
                </a:cubicBezTo>
                <a:cubicBezTo>
                  <a:pt x="f348" y="f349"/>
                  <a:pt x="f341" y="f350"/>
                  <a:pt x="f351" y="f31"/>
                </a:cubicBezTo>
                <a:cubicBezTo>
                  <a:pt x="f6" y="f352"/>
                  <a:pt x="f353" y="f354"/>
                  <a:pt x="f355" y="f356"/>
                </a:cubicBezTo>
                <a:cubicBezTo>
                  <a:pt x="f357" y="f358"/>
                  <a:pt x="f359" y="f360"/>
                  <a:pt x="f340" y="f361"/>
                </a:cubicBezTo>
                <a:cubicBezTo>
                  <a:pt x="f362" y="f363"/>
                  <a:pt x="f364" y="f365"/>
                  <a:pt x="f366" y="f367"/>
                </a:cubicBezTo>
                <a:cubicBezTo>
                  <a:pt x="f368" y="f369"/>
                  <a:pt x="f370" y="f371"/>
                  <a:pt x="f370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42" y="f383"/>
                </a:cubicBezTo>
                <a:cubicBezTo>
                  <a:pt x="f28" y="f384"/>
                  <a:pt x="f385" y="f7"/>
                  <a:pt x="f386" y="f387"/>
                </a:cubicBezTo>
                <a:cubicBezTo>
                  <a:pt x="f388" y="f389"/>
                  <a:pt x="f99" y="f390"/>
                  <a:pt x="f8" y="f9"/>
                </a:cubicBezTo>
                <a:close/>
              </a:path>
            </a:pathLst>
          </a:custGeom>
          <a:solidFill>
            <a:srgbClr val="994F1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Freeform 23">
            <a:extLst>
              <a:ext uri="{FF2B5EF4-FFF2-40B4-BE49-F238E27FC236}">
                <a16:creationId xmlns:a16="http://schemas.microsoft.com/office/drawing/2014/main" id="{4D1D7082-5EF2-801B-32F1-AD3F3214AB99}"/>
              </a:ext>
            </a:extLst>
          </p:cNvPr>
          <p:cNvSpPr/>
          <p:nvPr/>
        </p:nvSpPr>
        <p:spPr>
          <a:xfrm>
            <a:off x="6126159" y="2847971"/>
            <a:ext cx="2265361" cy="183990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46"/>
              <a:gd name="f7" fmla="val 1337"/>
              <a:gd name="f8" fmla="val 448"/>
              <a:gd name="f9" fmla="val 446"/>
              <a:gd name="f10" fmla="val 1331"/>
              <a:gd name="f11" fmla="val 1325"/>
              <a:gd name="f12" fmla="val 450"/>
              <a:gd name="f13" fmla="val 1321"/>
              <a:gd name="f14" fmla="val 455"/>
              <a:gd name="f15" fmla="val 1314"/>
              <a:gd name="f16" fmla="val 459"/>
              <a:gd name="f17" fmla="val 1307"/>
              <a:gd name="f18" fmla="val 462"/>
              <a:gd name="f19" fmla="val 1299"/>
              <a:gd name="f20" fmla="val 465"/>
              <a:gd name="f21" fmla="val 1288"/>
              <a:gd name="f22" fmla="val 475"/>
              <a:gd name="f23" fmla="val 1279"/>
              <a:gd name="f24" fmla="val 472"/>
              <a:gd name="f25" fmla="val 1265"/>
              <a:gd name="f26" fmla="val 1263"/>
              <a:gd name="f27" fmla="val 473"/>
              <a:gd name="f28" fmla="val 486"/>
              <a:gd name="f29" fmla="val 1249"/>
              <a:gd name="f30" fmla="val 1231"/>
              <a:gd name="f31" fmla="val 490"/>
              <a:gd name="f32" fmla="val 1214"/>
              <a:gd name="f33" fmla="val 497"/>
              <a:gd name="f34" fmla="val 1190"/>
              <a:gd name="f35" fmla="val 500"/>
              <a:gd name="f36" fmla="val 1165"/>
              <a:gd name="f37" fmla="val 504"/>
              <a:gd name="f38" fmla="val 1140"/>
              <a:gd name="f39" fmla="val 506"/>
              <a:gd name="f40" fmla="val 1123"/>
              <a:gd name="f41" fmla="val 505"/>
              <a:gd name="f42" fmla="val 1106"/>
              <a:gd name="f43" fmla="val 1089"/>
              <a:gd name="f44" fmla="val 503"/>
              <a:gd name="f45" fmla="val 1080"/>
              <a:gd name="f46" fmla="val 1072"/>
              <a:gd name="f47" fmla="val 1064"/>
              <a:gd name="f48" fmla="val 1033"/>
              <a:gd name="f49" fmla="val 495"/>
              <a:gd name="f50" fmla="val 1002"/>
              <a:gd name="f51" fmla="val 488"/>
              <a:gd name="f52" fmla="val 972"/>
              <a:gd name="f53" fmla="val 478"/>
              <a:gd name="f54" fmla="val 963"/>
              <a:gd name="f55" fmla="val 480"/>
              <a:gd name="f56" fmla="val 948"/>
              <a:gd name="f57" fmla="val 937"/>
              <a:gd name="f58" fmla="val 470"/>
              <a:gd name="f59" fmla="val 926"/>
              <a:gd name="f60" fmla="val 466"/>
              <a:gd name="f61" fmla="val 913"/>
              <a:gd name="f62" fmla="val 461"/>
              <a:gd name="f63" fmla="val 900"/>
              <a:gd name="f64" fmla="val 883"/>
              <a:gd name="f65" fmla="val 445"/>
              <a:gd name="f66" fmla="val 867"/>
              <a:gd name="f67" fmla="val 436"/>
              <a:gd name="f68" fmla="val 850"/>
              <a:gd name="f69" fmla="val 425"/>
              <a:gd name="f70" fmla="val 830"/>
              <a:gd name="f71" fmla="val 410"/>
              <a:gd name="f72" fmla="val 813"/>
              <a:gd name="f73" fmla="val 396"/>
              <a:gd name="f74" fmla="val 795"/>
              <a:gd name="f75" fmla="val 389"/>
              <a:gd name="f76" fmla="val 787"/>
              <a:gd name="f77" fmla="val 380"/>
              <a:gd name="f78" fmla="val 781"/>
              <a:gd name="f79" fmla="val 377"/>
              <a:gd name="f80" fmla="val 770"/>
              <a:gd name="f81" fmla="val 376"/>
              <a:gd name="f82" fmla="val 769"/>
              <a:gd name="f83" fmla="val 375"/>
              <a:gd name="f84" fmla="val 767"/>
              <a:gd name="f85" fmla="val 374"/>
              <a:gd name="f86" fmla="val 365"/>
              <a:gd name="f87" fmla="val 764"/>
              <a:gd name="f88" fmla="val 361"/>
              <a:gd name="f89" fmla="val 757"/>
              <a:gd name="f90" fmla="val 356"/>
              <a:gd name="f91" fmla="val 751"/>
              <a:gd name="f92" fmla="val 342"/>
              <a:gd name="f93" fmla="val 734"/>
              <a:gd name="f94" fmla="val 324"/>
              <a:gd name="f95" fmla="val 722"/>
              <a:gd name="f96" fmla="val 306"/>
              <a:gd name="f97" fmla="val 709"/>
              <a:gd name="f98" fmla="val 291"/>
              <a:gd name="f99" fmla="val 698"/>
              <a:gd name="f100" fmla="val 276"/>
              <a:gd name="f101" fmla="val 687"/>
              <a:gd name="f102" fmla="val 259"/>
              <a:gd name="f103" fmla="val 679"/>
              <a:gd name="f104" fmla="val 238"/>
              <a:gd name="f105" fmla="val 668"/>
              <a:gd name="f106" fmla="val 217"/>
              <a:gd name="f107" fmla="val 658"/>
              <a:gd name="f108" fmla="val 197"/>
              <a:gd name="f109" fmla="val 647"/>
              <a:gd name="f110" fmla="val 194"/>
              <a:gd name="f111" fmla="val 646"/>
              <a:gd name="f112" fmla="val 192"/>
              <a:gd name="f113" fmla="val 189"/>
              <a:gd name="f114" fmla="val 184"/>
              <a:gd name="f115" fmla="val 179"/>
              <a:gd name="f116" fmla="val 177"/>
              <a:gd name="f117" fmla="val 641"/>
              <a:gd name="f118" fmla="val 176"/>
              <a:gd name="f119" fmla="val 638"/>
              <a:gd name="f120" fmla="val 172"/>
              <a:gd name="f121" fmla="val 639"/>
              <a:gd name="f122" fmla="val 169"/>
              <a:gd name="f123" fmla="val 161"/>
              <a:gd name="f124" fmla="val 154"/>
              <a:gd name="f125" fmla="val 637"/>
              <a:gd name="f126" fmla="val 147"/>
              <a:gd name="f127" fmla="val 633"/>
              <a:gd name="f128" fmla="val 137"/>
              <a:gd name="f129" fmla="val 627"/>
              <a:gd name="f130" fmla="val 124"/>
              <a:gd name="f131" fmla="val 112"/>
              <a:gd name="f132" fmla="val 624"/>
              <a:gd name="f133" fmla="val 95"/>
              <a:gd name="f134" fmla="val 621"/>
              <a:gd name="f135" fmla="val 78"/>
              <a:gd name="f136" fmla="val 619"/>
              <a:gd name="f137" fmla="val 61"/>
              <a:gd name="f138" fmla="val 616"/>
              <a:gd name="f139" fmla="val 59"/>
              <a:gd name="f140" fmla="val 57"/>
              <a:gd name="f141" fmla="val 54"/>
              <a:gd name="f142" fmla="val 41"/>
              <a:gd name="f143" fmla="val 27"/>
              <a:gd name="f144" fmla="val 617"/>
              <a:gd name="f145" fmla="val 14"/>
              <a:gd name="f146" fmla="val 614"/>
              <a:gd name="f147" fmla="val 2"/>
              <a:gd name="f148" fmla="val 612"/>
              <a:gd name="f149" fmla="val 599"/>
              <a:gd name="f150" fmla="val 9"/>
              <a:gd name="f151" fmla="val 591"/>
              <a:gd name="f152" fmla="val 11"/>
              <a:gd name="f153" fmla="val 589"/>
              <a:gd name="f154" fmla="val 13"/>
              <a:gd name="f155" fmla="val 586"/>
              <a:gd name="f156" fmla="val 583"/>
              <a:gd name="f157" fmla="val 20"/>
              <a:gd name="f158" fmla="val 561"/>
              <a:gd name="f159" fmla="val 540"/>
              <a:gd name="f160" fmla="val 32"/>
              <a:gd name="f161" fmla="val 517"/>
              <a:gd name="f162" fmla="val 35"/>
              <a:gd name="f163" fmla="val 39"/>
              <a:gd name="f164" fmla="val 489"/>
              <a:gd name="f165" fmla="val 42"/>
              <a:gd name="f166" fmla="val 474"/>
              <a:gd name="f167" fmla="val 44"/>
              <a:gd name="f168" fmla="val 46"/>
              <a:gd name="f169" fmla="val 444"/>
              <a:gd name="f170" fmla="val 442"/>
              <a:gd name="f171" fmla="val 45"/>
              <a:gd name="f172" fmla="val 441"/>
              <a:gd name="f173" fmla="val 55"/>
              <a:gd name="f174" fmla="val 435"/>
              <a:gd name="f175" fmla="val 52"/>
              <a:gd name="f176" fmla="val 424"/>
              <a:gd name="f177" fmla="val 415"/>
              <a:gd name="f178" fmla="val 60"/>
              <a:gd name="f179" fmla="val 388"/>
              <a:gd name="f180" fmla="val 67"/>
              <a:gd name="f181" fmla="val 74"/>
              <a:gd name="f182" fmla="val 335"/>
              <a:gd name="f183" fmla="val 316"/>
              <a:gd name="f184" fmla="val 86"/>
              <a:gd name="f185" fmla="val 298"/>
              <a:gd name="f186" fmla="val 92"/>
              <a:gd name="f187" fmla="val 279"/>
              <a:gd name="f188" fmla="val 94"/>
              <a:gd name="f189" fmla="val 275"/>
              <a:gd name="f190" fmla="val 270"/>
              <a:gd name="f191" fmla="val 265"/>
              <a:gd name="f192" fmla="val 264"/>
              <a:gd name="f193" fmla="val 262"/>
              <a:gd name="f194" fmla="val 106"/>
              <a:gd name="f195" fmla="val 251"/>
              <a:gd name="f196" fmla="val 98"/>
              <a:gd name="f197" fmla="val 232"/>
              <a:gd name="f198" fmla="val 111"/>
              <a:gd name="f199" fmla="val 223"/>
              <a:gd name="f200" fmla="val 113"/>
              <a:gd name="f201" fmla="val 207"/>
              <a:gd name="f202" fmla="val 126"/>
              <a:gd name="f203" fmla="val 196"/>
              <a:gd name="f204" fmla="val 128"/>
              <a:gd name="f205" fmla="val 133"/>
              <a:gd name="f206" fmla="val 164"/>
              <a:gd name="f207" fmla="val 135"/>
              <a:gd name="f208" fmla="val 157"/>
              <a:gd name="f209" fmla="val 139"/>
              <a:gd name="f210" fmla="val 148"/>
              <a:gd name="f211" fmla="val 146"/>
              <a:gd name="f212" fmla="val 141"/>
              <a:gd name="f213" fmla="val 144"/>
              <a:gd name="f214" fmla="val 130"/>
              <a:gd name="f215" fmla="val 122"/>
              <a:gd name="f216" fmla="val 118"/>
              <a:gd name="f217" fmla="val 90"/>
              <a:gd name="f218" fmla="val 190"/>
              <a:gd name="f219" fmla="val 31"/>
              <a:gd name="f220" fmla="val 193"/>
              <a:gd name="f221" fmla="val 26"/>
              <a:gd name="f222" fmla="val 187"/>
              <a:gd name="f223" fmla="val 24"/>
              <a:gd name="f224" fmla="val 23"/>
              <a:gd name="f225" fmla="val 181"/>
              <a:gd name="f226" fmla="val 21"/>
              <a:gd name="f227" fmla="val 182"/>
              <a:gd name="f228" fmla="val 18"/>
              <a:gd name="f229" fmla="val 183"/>
              <a:gd name="f230" fmla="val 15"/>
              <a:gd name="f231" fmla="val 16"/>
              <a:gd name="f232" fmla="val 195"/>
              <a:gd name="f233" fmla="val 200"/>
              <a:gd name="f234" fmla="val 17"/>
              <a:gd name="f235" fmla="val 205"/>
              <a:gd name="f236" fmla="val 19"/>
              <a:gd name="f237" fmla="val 219"/>
              <a:gd name="f238" fmla="val 28"/>
              <a:gd name="f239" fmla="val 245"/>
              <a:gd name="f240" fmla="val 36"/>
              <a:gd name="f241" fmla="val 255"/>
              <a:gd name="f242" fmla="val 47"/>
              <a:gd name="f243" fmla="val 277"/>
              <a:gd name="f244" fmla="val 49"/>
              <a:gd name="f245" fmla="val 281"/>
              <a:gd name="f246" fmla="val 50"/>
              <a:gd name="f247" fmla="val 285"/>
              <a:gd name="f248" fmla="val 288"/>
              <a:gd name="f249" fmla="val 48"/>
              <a:gd name="f250" fmla="val 293"/>
              <a:gd name="f251" fmla="val 295"/>
              <a:gd name="f252" fmla="val 300"/>
              <a:gd name="f253" fmla="val 308"/>
              <a:gd name="f254" fmla="val 51"/>
              <a:gd name="f255" fmla="val 310"/>
              <a:gd name="f256" fmla="val 303"/>
              <a:gd name="f257" fmla="val 56"/>
              <a:gd name="f258" fmla="val 301"/>
              <a:gd name="f259" fmla="val 318"/>
              <a:gd name="f260" fmla="val 66"/>
              <a:gd name="f261" fmla="val 336"/>
              <a:gd name="f262" fmla="val 72"/>
              <a:gd name="f263" fmla="val 354"/>
              <a:gd name="f264" fmla="val 77"/>
              <a:gd name="f265" fmla="val 357"/>
              <a:gd name="f266" fmla="val 80"/>
              <a:gd name="f267" fmla="val 372"/>
              <a:gd name="f268" fmla="val 83"/>
              <a:gd name="f269" fmla="val 378"/>
              <a:gd name="f270" fmla="val 82"/>
              <a:gd name="f271" fmla="val 385"/>
              <a:gd name="f272" fmla="val 79"/>
              <a:gd name="f273" fmla="val 392"/>
              <a:gd name="f274" fmla="val 75"/>
              <a:gd name="f275" fmla="val 76"/>
              <a:gd name="f276" fmla="val 399"/>
              <a:gd name="f277" fmla="val 402"/>
              <a:gd name="f278" fmla="val 403"/>
              <a:gd name="f279" fmla="val 81"/>
              <a:gd name="f280" fmla="val 84"/>
              <a:gd name="f281" fmla="val 400"/>
              <a:gd name="f282" fmla="val 85"/>
              <a:gd name="f283" fmla="val 398"/>
              <a:gd name="f284" fmla="val 395"/>
              <a:gd name="f285" fmla="val 393"/>
              <a:gd name="f286" fmla="val 87"/>
              <a:gd name="f287" fmla="val 419"/>
              <a:gd name="f288" fmla="val 91"/>
              <a:gd name="f289" fmla="val 439"/>
              <a:gd name="f290" fmla="val 103"/>
              <a:gd name="f291" fmla="val 110"/>
              <a:gd name="f292" fmla="val 528"/>
              <a:gd name="f293" fmla="val 117"/>
              <a:gd name="f294" fmla="val 121"/>
              <a:gd name="f295" fmla="val 580"/>
              <a:gd name="f296" fmla="val 127"/>
              <a:gd name="f297" fmla="val 618"/>
              <a:gd name="f298" fmla="val 645"/>
              <a:gd name="f299" fmla="val 129"/>
              <a:gd name="f300" fmla="val 673"/>
              <a:gd name="f301" fmla="val 132"/>
              <a:gd name="f302" fmla="val 701"/>
              <a:gd name="f303" fmla="val 711"/>
              <a:gd name="f304" fmla="val 733"/>
              <a:gd name="f305" fmla="val 758"/>
              <a:gd name="f306" fmla="val 782"/>
              <a:gd name="f307" fmla="val 807"/>
              <a:gd name="f308" fmla="val 835"/>
              <a:gd name="f309" fmla="val 862"/>
              <a:gd name="f310" fmla="val 890"/>
              <a:gd name="f311" fmla="val 892"/>
              <a:gd name="f312" fmla="val 893"/>
              <a:gd name="f313" fmla="val 895"/>
              <a:gd name="f314" fmla="val 116"/>
              <a:gd name="f315" fmla="val 923"/>
              <a:gd name="f316" fmla="val 955"/>
              <a:gd name="f317" fmla="val 108"/>
              <a:gd name="f318" fmla="val 984"/>
              <a:gd name="f319" fmla="val 99"/>
              <a:gd name="f320" fmla="val 990"/>
              <a:gd name="f321" fmla="val 997"/>
              <a:gd name="f322" fmla="val 97"/>
              <a:gd name="f323" fmla="val 1003"/>
              <a:gd name="f324" fmla="val 1013"/>
              <a:gd name="f325" fmla="val 1024"/>
              <a:gd name="f326" fmla="val 1035"/>
              <a:gd name="f327" fmla="val 1044"/>
              <a:gd name="f328" fmla="val 1052"/>
              <a:gd name="f329" fmla="val 1061"/>
              <a:gd name="f330" fmla="val 1066"/>
              <a:gd name="f331" fmla="val 73"/>
              <a:gd name="f332" fmla="val 1079"/>
              <a:gd name="f333" fmla="val 1087"/>
              <a:gd name="f334" fmla="val 70"/>
              <a:gd name="f335" fmla="val 1096"/>
              <a:gd name="f336" fmla="val 68"/>
              <a:gd name="f337" fmla="val 1104"/>
              <a:gd name="f338" fmla="val 62"/>
              <a:gd name="f339" fmla="val 1109"/>
              <a:gd name="f340" fmla="val 1116"/>
              <a:gd name="f341" fmla="val 58"/>
              <a:gd name="f342" fmla="val 1141"/>
              <a:gd name="f343" fmla="val 1158"/>
              <a:gd name="f344" fmla="val 1175"/>
              <a:gd name="f345" fmla="val 34"/>
              <a:gd name="f346" fmla="val 1194"/>
              <a:gd name="f347" fmla="val 25"/>
              <a:gd name="f348" fmla="val 1213"/>
              <a:gd name="f349" fmla="val 1230"/>
              <a:gd name="f350" fmla="val 6"/>
              <a:gd name="f351" fmla="val 1240"/>
              <a:gd name="f352" fmla="val 1250"/>
              <a:gd name="f353" fmla="val 1254"/>
              <a:gd name="f354" fmla="val 1275"/>
              <a:gd name="f355" fmla="val 1285"/>
              <a:gd name="f356" fmla="val 1296"/>
              <a:gd name="f357" fmla="val 1306"/>
              <a:gd name="f358" fmla="val 1317"/>
              <a:gd name="f359" fmla="val 152"/>
              <a:gd name="f360" fmla="val 1322"/>
              <a:gd name="f361" fmla="val 1329"/>
              <a:gd name="f362" fmla="val 171"/>
              <a:gd name="f363" fmla="val 186"/>
              <a:gd name="f364" fmla="val 1332"/>
              <a:gd name="f365" fmla="val 1333"/>
              <a:gd name="f366" fmla="val 1347"/>
              <a:gd name="f367" fmla="val 228"/>
              <a:gd name="f368" fmla="val 1359"/>
              <a:gd name="f369" fmla="val 263"/>
              <a:gd name="f370" fmla="val 1370"/>
              <a:gd name="f371" fmla="val 299"/>
              <a:gd name="f372" fmla="val 1376"/>
              <a:gd name="f373" fmla="val 319"/>
              <a:gd name="f374" fmla="val 1381"/>
              <a:gd name="f375" fmla="val 339"/>
              <a:gd name="f376" fmla="val 1388"/>
              <a:gd name="f377" fmla="val 358"/>
              <a:gd name="f378" fmla="val 1391"/>
              <a:gd name="f379" fmla="val 369"/>
              <a:gd name="f380" fmla="val 1392"/>
              <a:gd name="f381" fmla="val 382"/>
              <a:gd name="f382" fmla="val 1394"/>
              <a:gd name="f383" fmla="val 394"/>
              <a:gd name="f384" fmla="val 1397"/>
              <a:gd name="f385" fmla="val 409"/>
              <a:gd name="f386" fmla="val 1400"/>
              <a:gd name="f387" fmla="val 423"/>
              <a:gd name="f388" fmla="val 1404"/>
              <a:gd name="f389" fmla="val 437"/>
              <a:gd name="f390" fmla="val 1406"/>
              <a:gd name="f391" fmla="val 443"/>
              <a:gd name="f392" fmla="val 1407"/>
              <a:gd name="f393" fmla="val 454"/>
              <a:gd name="f394" fmla="val 1414"/>
              <a:gd name="f395" fmla="val 1422"/>
              <a:gd name="f396" fmla="val 522"/>
              <a:gd name="f397" fmla="val 1434"/>
              <a:gd name="f398" fmla="val 555"/>
              <a:gd name="f399" fmla="val 1438"/>
              <a:gd name="f400" fmla="val 566"/>
              <a:gd name="f401" fmla="val 1439"/>
              <a:gd name="f402" fmla="val 578"/>
              <a:gd name="f403" fmla="val 1442"/>
              <a:gd name="f404" fmla="val 1445"/>
              <a:gd name="f405" fmla="val 600"/>
              <a:gd name="f406" fmla="val 605"/>
              <a:gd name="f407" fmla="val 1427"/>
              <a:gd name="f408" fmla="val 607"/>
              <a:gd name="f409" fmla="val 610"/>
              <a:gd name="f410" fmla="val 1384"/>
              <a:gd name="f411" fmla="val 611"/>
              <a:gd name="f412" fmla="val 1362"/>
              <a:gd name="f413" fmla="val 1342"/>
              <a:gd name="f414" fmla="val 1302"/>
              <a:gd name="f415" fmla="val 632"/>
              <a:gd name="f416" fmla="val 1298"/>
              <a:gd name="f417" fmla="val 634"/>
              <a:gd name="f418" fmla="val 1293"/>
              <a:gd name="f419" fmla="val 636"/>
              <a:gd name="f420" fmla="val 1290"/>
              <a:gd name="f421" fmla="val 640"/>
              <a:gd name="f422" fmla="val 1268"/>
              <a:gd name="f423" fmla="val 643"/>
              <a:gd name="f424" fmla="val 652"/>
              <a:gd name="f425" fmla="val 1238"/>
              <a:gd name="f426" fmla="val 659"/>
              <a:gd name="f427" fmla="val 1221"/>
              <a:gd name="f428" fmla="val 666"/>
              <a:gd name="f429" fmla="val 1208"/>
              <a:gd name="f430" fmla="val 678"/>
              <a:gd name="f431" fmla="val 1192"/>
              <a:gd name="f432" fmla="val 686"/>
              <a:gd name="f433" fmla="val 1179"/>
              <a:gd name="f434" fmla="val 693"/>
              <a:gd name="f435" fmla="val 1169"/>
              <a:gd name="f436" fmla="val 705"/>
              <a:gd name="f437" fmla="val 1156"/>
              <a:gd name="f438" fmla="val 1152"/>
              <a:gd name="f439" fmla="val 713"/>
              <a:gd name="f440" fmla="val 1151"/>
              <a:gd name="f441" fmla="val 717"/>
              <a:gd name="f442" fmla="val 1149"/>
              <a:gd name="f443" fmla="val 721"/>
              <a:gd name="f444" fmla="val 1147"/>
              <a:gd name="f445" fmla="val 727"/>
              <a:gd name="f446" fmla="val 1143"/>
              <a:gd name="f447" fmla="val 732"/>
              <a:gd name="f448" fmla="val 1135"/>
              <a:gd name="f449" fmla="val 1132"/>
              <a:gd name="f450" fmla="val 1129"/>
              <a:gd name="f451" fmla="val 1127"/>
              <a:gd name="f452" fmla="val 736"/>
              <a:gd name="f453" fmla="val 1111"/>
              <a:gd name="f454" fmla="val 748"/>
              <a:gd name="f455" fmla="val 1101"/>
              <a:gd name="f456" fmla="val 763"/>
              <a:gd name="f457" fmla="val 778"/>
              <a:gd name="f458" fmla="val 1076"/>
              <a:gd name="f459" fmla="val 792"/>
              <a:gd name="f460" fmla="val 806"/>
              <a:gd name="f461" fmla="val 1054"/>
              <a:gd name="f462" fmla="val 822"/>
              <a:gd name="f463" fmla="val 1045"/>
              <a:gd name="f464" fmla="val 838"/>
              <a:gd name="f465" fmla="val 1034"/>
              <a:gd name="f466" fmla="val 852"/>
              <a:gd name="f467" fmla="val 1028"/>
              <a:gd name="f468" fmla="val 870"/>
              <a:gd name="f469" fmla="val 1027"/>
              <a:gd name="f470" fmla="val 875"/>
              <a:gd name="f471" fmla="val 880"/>
              <a:gd name="f472" fmla="val 1020"/>
              <a:gd name="f473" fmla="val 884"/>
              <a:gd name="f474" fmla="val 1009"/>
              <a:gd name="f475" fmla="val 901"/>
              <a:gd name="f476" fmla="val 1007"/>
              <a:gd name="f477" fmla="val 912"/>
              <a:gd name="f478" fmla="val 1005"/>
              <a:gd name="f479" fmla="val 921"/>
              <a:gd name="f480" fmla="val 999"/>
              <a:gd name="f481" fmla="val 929"/>
              <a:gd name="f482" fmla="val 998"/>
              <a:gd name="f483" fmla="val 938"/>
              <a:gd name="f484" fmla="val 985"/>
              <a:gd name="f485" fmla="val 977"/>
              <a:gd name="f486" fmla="val 978"/>
              <a:gd name="f487" fmla="val 1016"/>
              <a:gd name="f488" fmla="val 974"/>
              <a:gd name="f489" fmla="val 1057"/>
              <a:gd name="f490" fmla="val 1082"/>
              <a:gd name="f491" fmla="val 976"/>
              <a:gd name="f492" fmla="val 1130"/>
              <a:gd name="f493" fmla="val 1148"/>
              <a:gd name="f494" fmla="val 979"/>
              <a:gd name="f495" fmla="val 1167"/>
              <a:gd name="f496" fmla="val 1185"/>
              <a:gd name="f497" fmla="val 987"/>
              <a:gd name="f498" fmla="val 1196"/>
              <a:gd name="f499" fmla="val 989"/>
              <a:gd name="f500" fmla="val 1206"/>
              <a:gd name="f501" fmla="val 991"/>
              <a:gd name="f502" fmla="val 1216"/>
              <a:gd name="f503" fmla="val 996"/>
              <a:gd name="f504" fmla="val 1235"/>
              <a:gd name="f505" fmla="val 1253"/>
              <a:gd name="f506" fmla="val 1010"/>
              <a:gd name="f507" fmla="val 1272"/>
              <a:gd name="f508" fmla="val 1273"/>
              <a:gd name="f509" fmla="val 1011"/>
              <a:gd name="f510" fmla="val 1274"/>
              <a:gd name="f511" fmla="val 1291"/>
              <a:gd name="f512" fmla="val 1304"/>
              <a:gd name="f513" fmla="val 1319"/>
              <a:gd name="f514" fmla="val 1324"/>
              <a:gd name="f515" fmla="val 1038"/>
              <a:gd name="f516" fmla="val 1323"/>
              <a:gd name="f517" fmla="val 1048"/>
              <a:gd name="f518" fmla="val 1320"/>
              <a:gd name="f519" fmla="val 1058"/>
              <a:gd name="f520" fmla="val 1068"/>
              <a:gd name="f521" fmla="val 1316"/>
              <a:gd name="f522" fmla="val 1074"/>
              <a:gd name="f523" fmla="val 1063"/>
              <a:gd name="f524" fmla="val 1270"/>
              <a:gd name="f525" fmla="val 1047"/>
              <a:gd name="f526" fmla="val 1042"/>
              <a:gd name="f527" fmla="val 1232"/>
              <a:gd name="f528" fmla="val 1225"/>
              <a:gd name="f529" fmla="val 1032"/>
              <a:gd name="f530" fmla="val 1222"/>
              <a:gd name="f531" fmla="val 1217"/>
              <a:gd name="f532" fmla="val 1205"/>
              <a:gd name="f533" fmla="val 1198"/>
              <a:gd name="f534" fmla="val 1025"/>
              <a:gd name="f535" fmla="val 1189"/>
              <a:gd name="f536" fmla="val 1187"/>
              <a:gd name="f537" fmla="val 1184"/>
              <a:gd name="f538" fmla="val 1164"/>
              <a:gd name="f539" fmla="val 1021"/>
              <a:gd name="f540" fmla="val 1018"/>
              <a:gd name="f541" fmla="val 1105"/>
              <a:gd name="f542" fmla="val 1017"/>
              <a:gd name="f543" fmla="val 1086"/>
              <a:gd name="f544" fmla="val 1050"/>
              <a:gd name="f545" fmla="val 1022"/>
              <a:gd name="f546" fmla="val 1012"/>
              <a:gd name="f547" fmla="val 1008"/>
              <a:gd name="f548" fmla="val 1023"/>
              <a:gd name="f549" fmla="val 1004"/>
              <a:gd name="f550" fmla="val 1000"/>
              <a:gd name="f551" fmla="val 994"/>
              <a:gd name="f552" fmla="val 1030"/>
              <a:gd name="f553" fmla="val 992"/>
              <a:gd name="f554" fmla="val 986"/>
              <a:gd name="f555" fmla="val 973"/>
              <a:gd name="f556" fmla="val 962"/>
              <a:gd name="f557" fmla="val 1041"/>
              <a:gd name="f558" fmla="val 951"/>
              <a:gd name="f559" fmla="val 1046"/>
              <a:gd name="f560" fmla="val 942"/>
              <a:gd name="f561" fmla="val 1049"/>
              <a:gd name="f562" fmla="val 932"/>
              <a:gd name="f563" fmla="val 907"/>
              <a:gd name="f564" fmla="val 1065"/>
              <a:gd name="f565" fmla="val 1073"/>
              <a:gd name="f566" fmla="val 1081"/>
              <a:gd name="f567" fmla="val 868"/>
              <a:gd name="f568" fmla="val 855"/>
              <a:gd name="f569" fmla="val 844"/>
              <a:gd name="f570" fmla="val 828"/>
              <a:gd name="f571" fmla="val 1122"/>
              <a:gd name="f572" fmla="val 812"/>
              <a:gd name="f573" fmla="val 796"/>
              <a:gd name="f574" fmla="val 1139"/>
              <a:gd name="f575" fmla="val 790"/>
              <a:gd name="f576" fmla="val 1145"/>
              <a:gd name="f577" fmla="val 785"/>
              <a:gd name="f578" fmla="val 1150"/>
              <a:gd name="f579" fmla="val 780"/>
              <a:gd name="f580" fmla="val 1162"/>
              <a:gd name="f581" fmla="val 759"/>
              <a:gd name="f582" fmla="val 749"/>
              <a:gd name="f583" fmla="val 1188"/>
              <a:gd name="f584" fmla="val 1195"/>
              <a:gd name="f585" fmla="val 744"/>
              <a:gd name="f586" fmla="val 1200"/>
              <a:gd name="f587" fmla="val 740"/>
              <a:gd name="f588" fmla="val 1210"/>
              <a:gd name="f589" fmla="val 731"/>
              <a:gd name="f590" fmla="val 1215"/>
              <a:gd name="f591" fmla="val 728"/>
              <a:gd name="f592" fmla="val 725"/>
              <a:gd name="f593" fmla="val 714"/>
              <a:gd name="f594" fmla="val 1258"/>
              <a:gd name="f595" fmla="val 704"/>
              <a:gd name="f596" fmla="val 1267"/>
              <a:gd name="f597" fmla="val 700"/>
              <a:gd name="f598" fmla="val 1276"/>
              <a:gd name="f599" fmla="val 695"/>
              <a:gd name="f600" fmla="val 688"/>
              <a:gd name="f601" fmla="val 1308"/>
              <a:gd name="f602" fmla="val 676"/>
              <a:gd name="f603" fmla="val 675"/>
              <a:gd name="f604" fmla="val 1327"/>
              <a:gd name="f605" fmla="val 1330"/>
              <a:gd name="f606" fmla="val 1340"/>
              <a:gd name="f607" fmla="val 1350"/>
              <a:gd name="f608" fmla="val 670"/>
              <a:gd name="f609" fmla="val 1368"/>
              <a:gd name="f610" fmla="val 662"/>
              <a:gd name="f611" fmla="val 1379"/>
              <a:gd name="f612" fmla="val 665"/>
              <a:gd name="f613" fmla="val 1389"/>
              <a:gd name="f614" fmla="val 664"/>
              <a:gd name="f615" fmla="val 663"/>
              <a:gd name="f616" fmla="val 1399"/>
              <a:gd name="f617" fmla="val 1403"/>
              <a:gd name="f618" fmla="val 656"/>
              <a:gd name="f619" fmla="val 1472"/>
              <a:gd name="f620" fmla="val 1506"/>
              <a:gd name="f621" fmla="val 1528"/>
              <a:gd name="f622" fmla="val 1549"/>
              <a:gd name="f623" fmla="val 1571"/>
              <a:gd name="f624" fmla="val 1582"/>
              <a:gd name="f625" fmla="val 674"/>
              <a:gd name="f626" fmla="val 1590"/>
              <a:gd name="f627" fmla="val 681"/>
              <a:gd name="f628" fmla="val 1600"/>
              <a:gd name="f629" fmla="val 684"/>
              <a:gd name="f630" fmla="val 1613"/>
              <a:gd name="f631" fmla="val 689"/>
              <a:gd name="f632" fmla="val 1625"/>
              <a:gd name="f633" fmla="val 1638"/>
              <a:gd name="f634" fmla="val 699"/>
              <a:gd name="f635" fmla="val 1641"/>
              <a:gd name="f636" fmla="val 710"/>
              <a:gd name="f637" fmla="val 1615"/>
              <a:gd name="f638" fmla="val 1588"/>
              <a:gd name="f639" fmla="val 1560"/>
              <a:gd name="f640" fmla="val 680"/>
              <a:gd name="f641" fmla="val 1533"/>
              <a:gd name="f642" fmla="val 1479"/>
              <a:gd name="f643" fmla="val 1433"/>
              <a:gd name="f644" fmla="val 1343"/>
              <a:gd name="f645" fmla="val 1318"/>
              <a:gd name="f646" fmla="val 1294"/>
              <a:gd name="f647" fmla="val 697"/>
              <a:gd name="f648" fmla="val 708"/>
              <a:gd name="f649" fmla="val 730"/>
              <a:gd name="f650" fmla="val 762"/>
              <a:gd name="f651" fmla="val 801"/>
              <a:gd name="f652" fmla="val 821"/>
              <a:gd name="f653" fmla="val 1090"/>
              <a:gd name="f654" fmla="val 1059"/>
              <a:gd name="f655" fmla="val 925"/>
              <a:gd name="f656" fmla="val 957"/>
              <a:gd name="f657" fmla="val 1031"/>
              <a:gd name="f658" fmla="val 1014"/>
              <a:gd name="f659" fmla="val 1029"/>
              <a:gd name="f660" fmla="val 1160"/>
              <a:gd name="f661" fmla="val 1040"/>
              <a:gd name="f662" fmla="val 1218"/>
              <a:gd name="f663" fmla="val 1287"/>
              <a:gd name="f664" fmla="val 1093"/>
              <a:gd name="f665" fmla="val 1094"/>
              <a:gd name="f666" fmla="val 1088"/>
              <a:gd name="f667" fmla="val 1328"/>
              <a:gd name="f668" fmla="val 1055"/>
              <a:gd name="f669" fmla="val 1039"/>
              <a:gd name="f670" fmla="val 1310"/>
              <a:gd name="f671" fmla="val 982"/>
              <a:gd name="f672" fmla="val 1219"/>
              <a:gd name="f673" fmla="val 971"/>
              <a:gd name="f674" fmla="val 968"/>
              <a:gd name="f675" fmla="val 1142"/>
              <a:gd name="f676" fmla="val 967"/>
              <a:gd name="f677" fmla="val 1119"/>
              <a:gd name="f678" fmla="val 966"/>
              <a:gd name="f679" fmla="val 965"/>
              <a:gd name="f680" fmla="val 1037"/>
              <a:gd name="f681" fmla="val 952"/>
              <a:gd name="f682" fmla="val 909"/>
              <a:gd name="f683" fmla="val 891"/>
              <a:gd name="f684" fmla="val 882"/>
              <a:gd name="f685" fmla="val 858"/>
              <a:gd name="f686" fmla="val 832"/>
              <a:gd name="f687" fmla="val 810"/>
              <a:gd name="f688" fmla="val 809"/>
              <a:gd name="f689" fmla="val 784"/>
              <a:gd name="f690" fmla="val 1077"/>
              <a:gd name="f691" fmla="val 777"/>
              <a:gd name="f692" fmla="val 772"/>
              <a:gd name="f693" fmla="val 1092"/>
              <a:gd name="f694" fmla="val 761"/>
              <a:gd name="f695" fmla="val 1100"/>
              <a:gd name="f696" fmla="val 753"/>
              <a:gd name="f697" fmla="val 1117"/>
              <a:gd name="f698" fmla="val 1136"/>
              <a:gd name="f699" fmla="val 660"/>
              <a:gd name="f700" fmla="val 1248"/>
              <a:gd name="f701" fmla="val 1277"/>
              <a:gd name="f702" fmla="val 631"/>
              <a:gd name="f703" fmla="val 620"/>
              <a:gd name="f704" fmla="val 613"/>
              <a:gd name="f705" fmla="val 1369"/>
              <a:gd name="f706" fmla="val 606"/>
              <a:gd name="f707" fmla="val 601"/>
              <a:gd name="f708" fmla="val 1432"/>
              <a:gd name="f709" fmla="val 598"/>
              <a:gd name="f710" fmla="val 596"/>
              <a:gd name="f711" fmla="val 1436"/>
              <a:gd name="f712" fmla="val 1424"/>
              <a:gd name="f713" fmla="val 562"/>
              <a:gd name="f714" fmla="val 1417"/>
              <a:gd name="f715" fmla="val 530"/>
              <a:gd name="f716" fmla="val 1409"/>
              <a:gd name="f717" fmla="val 499"/>
              <a:gd name="f718" fmla="val 1396"/>
              <a:gd name="f719" fmla="val 431"/>
              <a:gd name="f720" fmla="val 1387"/>
              <a:gd name="f721" fmla="val 397"/>
              <a:gd name="f722" fmla="val 367"/>
              <a:gd name="f723" fmla="val 1373"/>
              <a:gd name="f724" fmla="val 337"/>
              <a:gd name="f725" fmla="val 1364"/>
              <a:gd name="f726" fmla="val 307"/>
              <a:gd name="f727" fmla="val 1349"/>
              <a:gd name="f728" fmla="val 257"/>
              <a:gd name="f729" fmla="val 1311"/>
              <a:gd name="f730" fmla="val 158"/>
              <a:gd name="f731" fmla="val 115"/>
              <a:gd name="f732" fmla="val 1252"/>
              <a:gd name="f733" fmla="val 1245"/>
              <a:gd name="f734" fmla="val 1243"/>
              <a:gd name="f735" fmla="val 12"/>
              <a:gd name="f736" fmla="val 1241"/>
              <a:gd name="f737" fmla="val 10"/>
              <a:gd name="f738" fmla="val 1237"/>
              <a:gd name="f739" fmla="val 1212"/>
              <a:gd name="f740" fmla="val 1186"/>
              <a:gd name="f741" fmla="val 1159"/>
              <a:gd name="f742" fmla="val 1113"/>
              <a:gd name="f743" fmla="val 69"/>
              <a:gd name="f744" fmla="val 1053"/>
              <a:gd name="f745" fmla="val 89"/>
              <a:gd name="f746" fmla="val 100"/>
              <a:gd name="f747" fmla="val 109"/>
              <a:gd name="f748" fmla="val 947"/>
              <a:gd name="f749" fmla="val 915"/>
              <a:gd name="f750" fmla="val 863"/>
              <a:gd name="f751" fmla="val 843"/>
              <a:gd name="f752" fmla="val 131"/>
              <a:gd name="f753" fmla="val 823"/>
              <a:gd name="f754" fmla="val 776"/>
              <a:gd name="f755" fmla="val 138"/>
              <a:gd name="f756" fmla="val 729"/>
              <a:gd name="f757" fmla="val 682"/>
              <a:gd name="f758" fmla="val 134"/>
              <a:gd name="f759" fmla="val 575"/>
              <a:gd name="f760" fmla="val 519"/>
              <a:gd name="f761" fmla="val 125"/>
              <a:gd name="f762" fmla="val 463"/>
              <a:gd name="f763" fmla="val 101"/>
              <a:gd name="f764" fmla="val 373"/>
              <a:gd name="f765" fmla="val 338"/>
              <a:gd name="f766" fmla="val 272"/>
              <a:gd name="f767" fmla="val 241"/>
              <a:gd name="f768" fmla="val 43"/>
              <a:gd name="f769" fmla="val 210"/>
              <a:gd name="f770" fmla="val 29"/>
              <a:gd name="f771" fmla="val 203"/>
              <a:gd name="f772" fmla="val 33"/>
              <a:gd name="f773" fmla="val 185"/>
              <a:gd name="f774" fmla="val 64"/>
              <a:gd name="f775" fmla="val 170"/>
              <a:gd name="f776" fmla="val 156"/>
              <a:gd name="f777" fmla="val 159"/>
              <a:gd name="f778" fmla="val 226"/>
              <a:gd name="f779" fmla="val 274"/>
              <a:gd name="f780" fmla="val 322"/>
              <a:gd name="f781" fmla="val 412"/>
              <a:gd name="f782" fmla="val 452"/>
              <a:gd name="f783" fmla="val 492"/>
              <a:gd name="f784" fmla="val 37"/>
              <a:gd name="f785" fmla="val 552"/>
              <a:gd name="f786" fmla="val 582"/>
              <a:gd name="f787" fmla="val 602"/>
              <a:gd name="f788" fmla="val 609"/>
              <a:gd name="f789" fmla="val 608"/>
              <a:gd name="f790" fmla="val 63"/>
              <a:gd name="f791" fmla="val 623"/>
              <a:gd name="f792" fmla="val 630"/>
              <a:gd name="f793" fmla="val 696"/>
              <a:gd name="f794" fmla="val 323"/>
              <a:gd name="f795" fmla="val 346"/>
              <a:gd name="f796" fmla="val 771"/>
              <a:gd name="f797" fmla="val 788"/>
              <a:gd name="f798" fmla="val 413"/>
              <a:gd name="f799" fmla="val 426"/>
              <a:gd name="f800" fmla="val 829"/>
              <a:gd name="f801" fmla="val 848"/>
              <a:gd name="f802" fmla="val 865"/>
              <a:gd name="f803" fmla="val 886"/>
              <a:gd name="f804" fmla="val 477"/>
              <a:gd name="f805" fmla="val 927"/>
              <a:gd name="f806" fmla="val 502"/>
              <a:gd name="f807" fmla="val 509"/>
              <a:gd name="f808" fmla="val 512"/>
              <a:gd name="f809" fmla="val 510"/>
              <a:gd name="f810" fmla="val 1177"/>
              <a:gd name="f811" fmla="val 479"/>
              <a:gd name="f812" fmla="val 1315"/>
              <a:gd name="f813" fmla="val 449"/>
              <a:gd name="f814" fmla="+- 0 0 -90"/>
              <a:gd name="f815" fmla="*/ f3 1 1646"/>
              <a:gd name="f816" fmla="*/ f4 1 1337"/>
              <a:gd name="f817" fmla="val f5"/>
              <a:gd name="f818" fmla="val f6"/>
              <a:gd name="f819" fmla="val f7"/>
              <a:gd name="f820" fmla="*/ f814 f0 1"/>
              <a:gd name="f821" fmla="+- f819 0 f817"/>
              <a:gd name="f822" fmla="+- f818 0 f817"/>
              <a:gd name="f823" fmla="*/ f820 1 f2"/>
              <a:gd name="f824" fmla="*/ f822 1 1646"/>
              <a:gd name="f825" fmla="*/ f821 1 1337"/>
              <a:gd name="f826" fmla="*/ 472 f822 1"/>
              <a:gd name="f827" fmla="*/ 1265 f821 1"/>
              <a:gd name="f828" fmla="*/ 504 f822 1"/>
              <a:gd name="f829" fmla="*/ 1089 f821 1"/>
              <a:gd name="f830" fmla="*/ 461 f822 1"/>
              <a:gd name="f831" fmla="*/ 900 f821 1"/>
              <a:gd name="f832" fmla="*/ 374 f822 1"/>
              <a:gd name="f833" fmla="*/ 767 f821 1"/>
              <a:gd name="f834" fmla="*/ 197 f822 1"/>
              <a:gd name="f835" fmla="*/ 647 f821 1"/>
              <a:gd name="f836" fmla="*/ 147 f822 1"/>
              <a:gd name="f837" fmla="*/ 633 f821 1"/>
              <a:gd name="f838" fmla="*/ 14 f822 1"/>
              <a:gd name="f839" fmla="*/ 614 f821 1"/>
              <a:gd name="f840" fmla="*/ 42 f822 1"/>
              <a:gd name="f841" fmla="*/ 474 f821 1"/>
              <a:gd name="f842" fmla="*/ 74 f822 1"/>
              <a:gd name="f843" fmla="*/ 335 f821 1"/>
              <a:gd name="f844" fmla="*/ 111 f822 1"/>
              <a:gd name="f845" fmla="*/ 223 f821 1"/>
              <a:gd name="f846" fmla="*/ 148 f822 1"/>
              <a:gd name="f847" fmla="*/ 118 f821 1"/>
              <a:gd name="f848" fmla="*/ 190 f822 1"/>
              <a:gd name="f849" fmla="*/ 15 f821 1"/>
              <a:gd name="f850" fmla="*/ 288 f822 1"/>
              <a:gd name="f851" fmla="*/ 48 f821 1"/>
              <a:gd name="f852" fmla="*/ 354 f822 1"/>
              <a:gd name="f853" fmla="*/ 77 f821 1"/>
              <a:gd name="f854" fmla="*/ 403 f822 1"/>
              <a:gd name="f855" fmla="*/ 81 f821 1"/>
              <a:gd name="f856" fmla="*/ 106 f821 1"/>
              <a:gd name="f857" fmla="*/ 733 f822 1"/>
              <a:gd name="f858" fmla="*/ 130 f821 1"/>
              <a:gd name="f859" fmla="*/ 984 f822 1"/>
              <a:gd name="f860" fmla="*/ 99 f821 1"/>
              <a:gd name="f861" fmla="*/ 1079 f822 1"/>
              <a:gd name="f862" fmla="*/ 72 f821 1"/>
              <a:gd name="f863" fmla="*/ 1230 f822 1"/>
              <a:gd name="f864" fmla="*/ 6 f821 1"/>
              <a:gd name="f865" fmla="*/ 1329 f822 1"/>
              <a:gd name="f866" fmla="*/ 183 f821 1"/>
              <a:gd name="f867" fmla="*/ 1394 f822 1"/>
              <a:gd name="f868" fmla="*/ 394 f821 1"/>
              <a:gd name="f869" fmla="*/ 1442 f822 1"/>
              <a:gd name="f870" fmla="*/ 589 f821 1"/>
              <a:gd name="f871" fmla="*/ 1293 f822 1"/>
              <a:gd name="f872" fmla="*/ 636 f821 1"/>
              <a:gd name="f873" fmla="*/ 1156 f822 1"/>
              <a:gd name="f874" fmla="*/ 711 f821 1"/>
              <a:gd name="f875" fmla="*/ 1089 f822 1"/>
              <a:gd name="f876" fmla="*/ 778 f821 1"/>
              <a:gd name="f877" fmla="*/ 1007 f822 1"/>
              <a:gd name="f878" fmla="*/ 912 f821 1"/>
              <a:gd name="f879" fmla="*/ 1185 f821 1"/>
              <a:gd name="f880" fmla="*/ 1034 f822 1"/>
              <a:gd name="f881" fmla="*/ 1319 f821 1"/>
              <a:gd name="f882" fmla="*/ 1047 f822 1"/>
              <a:gd name="f883" fmla="*/ 1249 f821 1"/>
              <a:gd name="f884" fmla="*/ 1024 f822 1"/>
              <a:gd name="f885" fmla="*/ 1184 f821 1"/>
              <a:gd name="f886" fmla="*/ 1023 f822 1"/>
              <a:gd name="f887" fmla="*/ 1004 f821 1"/>
              <a:gd name="f888" fmla="*/ 1052 f822 1"/>
              <a:gd name="f889" fmla="*/ 923 f821 1"/>
              <a:gd name="f890" fmla="*/ 1150 f822 1"/>
              <a:gd name="f891" fmla="*/ 780 f821 1"/>
              <a:gd name="f892" fmla="*/ 1222 f822 1"/>
              <a:gd name="f893" fmla="*/ 725 f821 1"/>
              <a:gd name="f894" fmla="*/ 1330 f822 1"/>
              <a:gd name="f895" fmla="*/ 673 f821 1"/>
              <a:gd name="f896" fmla="*/ 1506 f822 1"/>
              <a:gd name="f897" fmla="*/ 662 f821 1"/>
              <a:gd name="f898" fmla="*/ 1641 f822 1"/>
              <a:gd name="f899" fmla="*/ 710 f821 1"/>
              <a:gd name="f900" fmla="*/ 1270 f822 1"/>
              <a:gd name="f901" fmla="*/ 708 f821 1"/>
              <a:gd name="f902" fmla="*/ 1029 f822 1"/>
              <a:gd name="f903" fmla="*/ 1045 f821 1"/>
              <a:gd name="f904" fmla="*/ 1088 f822 1"/>
              <a:gd name="f905" fmla="*/ 1325 f821 1"/>
              <a:gd name="f906" fmla="*/ 976 f822 1"/>
              <a:gd name="f907" fmla="*/ 1188 f821 1"/>
              <a:gd name="f908" fmla="*/ 1000 f822 1"/>
              <a:gd name="f909" fmla="*/ 909 f821 1"/>
              <a:gd name="f910" fmla="*/ 1077 f822 1"/>
              <a:gd name="f911" fmla="*/ 777 f821 1"/>
              <a:gd name="f912" fmla="*/ 1337 f822 1"/>
              <a:gd name="f913" fmla="*/ 613 f821 1"/>
              <a:gd name="f914" fmla="*/ 1387 f822 1"/>
              <a:gd name="f915" fmla="*/ 397 f821 1"/>
              <a:gd name="f916" fmla="*/ 1245 f822 1"/>
              <a:gd name="f917" fmla="*/ 978 f822 1"/>
              <a:gd name="f918" fmla="*/ 109 f821 1"/>
              <a:gd name="f919" fmla="*/ 575 f822 1"/>
              <a:gd name="f920" fmla="*/ 131 f821 1"/>
              <a:gd name="f921" fmla="*/ 200 f822 1"/>
              <a:gd name="f922" fmla="*/ 33 f821 1"/>
              <a:gd name="f923" fmla="*/ 44 f822 1"/>
              <a:gd name="f924" fmla="*/ 492 f821 1"/>
              <a:gd name="f925" fmla="*/ 86 f822 1"/>
              <a:gd name="f926" fmla="*/ 399 f822 1"/>
              <a:gd name="f927" fmla="*/ 788 f821 1"/>
              <a:gd name="f928" fmla="*/ 510 f822 1"/>
              <a:gd name="f929" fmla="*/ 1127 f821 1"/>
              <a:gd name="f930" fmla="+- f823 0 f1"/>
              <a:gd name="f931" fmla="*/ f826 1 1646"/>
              <a:gd name="f932" fmla="*/ f827 1 1337"/>
              <a:gd name="f933" fmla="*/ f828 1 1646"/>
              <a:gd name="f934" fmla="*/ f829 1 1337"/>
              <a:gd name="f935" fmla="*/ f830 1 1646"/>
              <a:gd name="f936" fmla="*/ f831 1 1337"/>
              <a:gd name="f937" fmla="*/ f832 1 1646"/>
              <a:gd name="f938" fmla="*/ f833 1 1337"/>
              <a:gd name="f939" fmla="*/ f834 1 1646"/>
              <a:gd name="f940" fmla="*/ f835 1 1337"/>
              <a:gd name="f941" fmla="*/ f836 1 1646"/>
              <a:gd name="f942" fmla="*/ f837 1 1337"/>
              <a:gd name="f943" fmla="*/ f838 1 1646"/>
              <a:gd name="f944" fmla="*/ f839 1 1337"/>
              <a:gd name="f945" fmla="*/ f840 1 1646"/>
              <a:gd name="f946" fmla="*/ f841 1 1337"/>
              <a:gd name="f947" fmla="*/ f842 1 1646"/>
              <a:gd name="f948" fmla="*/ f843 1 1337"/>
              <a:gd name="f949" fmla="*/ f844 1 1646"/>
              <a:gd name="f950" fmla="*/ f845 1 1337"/>
              <a:gd name="f951" fmla="*/ f846 1 1646"/>
              <a:gd name="f952" fmla="*/ f847 1 1337"/>
              <a:gd name="f953" fmla="*/ f848 1 1646"/>
              <a:gd name="f954" fmla="*/ f849 1 1337"/>
              <a:gd name="f955" fmla="*/ f850 1 1646"/>
              <a:gd name="f956" fmla="*/ f851 1 1337"/>
              <a:gd name="f957" fmla="*/ f852 1 1646"/>
              <a:gd name="f958" fmla="*/ f853 1 1337"/>
              <a:gd name="f959" fmla="*/ f854 1 1646"/>
              <a:gd name="f960" fmla="*/ f855 1 1337"/>
              <a:gd name="f961" fmla="*/ f856 1 1337"/>
              <a:gd name="f962" fmla="*/ f857 1 1646"/>
              <a:gd name="f963" fmla="*/ f858 1 1337"/>
              <a:gd name="f964" fmla="*/ f859 1 1646"/>
              <a:gd name="f965" fmla="*/ f860 1 1337"/>
              <a:gd name="f966" fmla="*/ f861 1 1646"/>
              <a:gd name="f967" fmla="*/ f862 1 1337"/>
              <a:gd name="f968" fmla="*/ f863 1 1646"/>
              <a:gd name="f969" fmla="*/ f864 1 1337"/>
              <a:gd name="f970" fmla="*/ f865 1 1646"/>
              <a:gd name="f971" fmla="*/ f866 1 1337"/>
              <a:gd name="f972" fmla="*/ f867 1 1646"/>
              <a:gd name="f973" fmla="*/ f868 1 1337"/>
              <a:gd name="f974" fmla="*/ f869 1 1646"/>
              <a:gd name="f975" fmla="*/ f870 1 1337"/>
              <a:gd name="f976" fmla="*/ f871 1 1646"/>
              <a:gd name="f977" fmla="*/ f872 1 1337"/>
              <a:gd name="f978" fmla="*/ f873 1 1646"/>
              <a:gd name="f979" fmla="*/ f874 1 1337"/>
              <a:gd name="f980" fmla="*/ f875 1 1646"/>
              <a:gd name="f981" fmla="*/ f876 1 1337"/>
              <a:gd name="f982" fmla="*/ f877 1 1646"/>
              <a:gd name="f983" fmla="*/ f878 1 1337"/>
              <a:gd name="f984" fmla="*/ f879 1 1337"/>
              <a:gd name="f985" fmla="*/ f880 1 1646"/>
              <a:gd name="f986" fmla="*/ f881 1 1337"/>
              <a:gd name="f987" fmla="*/ f882 1 1646"/>
              <a:gd name="f988" fmla="*/ f883 1 1337"/>
              <a:gd name="f989" fmla="*/ f884 1 1646"/>
              <a:gd name="f990" fmla="*/ f885 1 1337"/>
              <a:gd name="f991" fmla="*/ f886 1 1646"/>
              <a:gd name="f992" fmla="*/ f887 1 1337"/>
              <a:gd name="f993" fmla="*/ f888 1 1646"/>
              <a:gd name="f994" fmla="*/ f889 1 1337"/>
              <a:gd name="f995" fmla="*/ f890 1 1646"/>
              <a:gd name="f996" fmla="*/ f891 1 1337"/>
              <a:gd name="f997" fmla="*/ f892 1 1646"/>
              <a:gd name="f998" fmla="*/ f893 1 1337"/>
              <a:gd name="f999" fmla="*/ f894 1 1646"/>
              <a:gd name="f1000" fmla="*/ f895 1 1337"/>
              <a:gd name="f1001" fmla="*/ f896 1 1646"/>
              <a:gd name="f1002" fmla="*/ f897 1 1337"/>
              <a:gd name="f1003" fmla="*/ f898 1 1646"/>
              <a:gd name="f1004" fmla="*/ f899 1 1337"/>
              <a:gd name="f1005" fmla="*/ f900 1 1646"/>
              <a:gd name="f1006" fmla="*/ f901 1 1337"/>
              <a:gd name="f1007" fmla="*/ f902 1 1646"/>
              <a:gd name="f1008" fmla="*/ f903 1 1337"/>
              <a:gd name="f1009" fmla="*/ f904 1 1646"/>
              <a:gd name="f1010" fmla="*/ f905 1 1337"/>
              <a:gd name="f1011" fmla="*/ f906 1 1646"/>
              <a:gd name="f1012" fmla="*/ f907 1 1337"/>
              <a:gd name="f1013" fmla="*/ f908 1 1646"/>
              <a:gd name="f1014" fmla="*/ f909 1 1337"/>
              <a:gd name="f1015" fmla="*/ f910 1 1646"/>
              <a:gd name="f1016" fmla="*/ f911 1 1337"/>
              <a:gd name="f1017" fmla="*/ f912 1 1646"/>
              <a:gd name="f1018" fmla="*/ f913 1 1337"/>
              <a:gd name="f1019" fmla="*/ f914 1 1646"/>
              <a:gd name="f1020" fmla="*/ f915 1 1337"/>
              <a:gd name="f1021" fmla="*/ f916 1 1646"/>
              <a:gd name="f1022" fmla="*/ f917 1 1646"/>
              <a:gd name="f1023" fmla="*/ f918 1 1337"/>
              <a:gd name="f1024" fmla="*/ f919 1 1646"/>
              <a:gd name="f1025" fmla="*/ f920 1 1337"/>
              <a:gd name="f1026" fmla="*/ f921 1 1646"/>
              <a:gd name="f1027" fmla="*/ f922 1 1337"/>
              <a:gd name="f1028" fmla="*/ f923 1 1646"/>
              <a:gd name="f1029" fmla="*/ f924 1 1337"/>
              <a:gd name="f1030" fmla="*/ f925 1 1646"/>
              <a:gd name="f1031" fmla="*/ f926 1 1646"/>
              <a:gd name="f1032" fmla="*/ f927 1 1337"/>
              <a:gd name="f1033" fmla="*/ f928 1 1646"/>
              <a:gd name="f1034" fmla="*/ f929 1 1337"/>
              <a:gd name="f1035" fmla="*/ 0 1 f824"/>
              <a:gd name="f1036" fmla="*/ f818 1 f824"/>
              <a:gd name="f1037" fmla="*/ 0 1 f825"/>
              <a:gd name="f1038" fmla="*/ f819 1 f825"/>
              <a:gd name="f1039" fmla="*/ f931 1 f824"/>
              <a:gd name="f1040" fmla="*/ f932 1 f825"/>
              <a:gd name="f1041" fmla="*/ f933 1 f824"/>
              <a:gd name="f1042" fmla="*/ f934 1 f825"/>
              <a:gd name="f1043" fmla="*/ f935 1 f824"/>
              <a:gd name="f1044" fmla="*/ f936 1 f825"/>
              <a:gd name="f1045" fmla="*/ f937 1 f824"/>
              <a:gd name="f1046" fmla="*/ f938 1 f825"/>
              <a:gd name="f1047" fmla="*/ f939 1 f824"/>
              <a:gd name="f1048" fmla="*/ f940 1 f825"/>
              <a:gd name="f1049" fmla="*/ f941 1 f824"/>
              <a:gd name="f1050" fmla="*/ f942 1 f825"/>
              <a:gd name="f1051" fmla="*/ f943 1 f824"/>
              <a:gd name="f1052" fmla="*/ f944 1 f825"/>
              <a:gd name="f1053" fmla="*/ f945 1 f824"/>
              <a:gd name="f1054" fmla="*/ f946 1 f825"/>
              <a:gd name="f1055" fmla="*/ f947 1 f824"/>
              <a:gd name="f1056" fmla="*/ f948 1 f825"/>
              <a:gd name="f1057" fmla="*/ f949 1 f824"/>
              <a:gd name="f1058" fmla="*/ f950 1 f825"/>
              <a:gd name="f1059" fmla="*/ f951 1 f824"/>
              <a:gd name="f1060" fmla="*/ f952 1 f825"/>
              <a:gd name="f1061" fmla="*/ f953 1 f824"/>
              <a:gd name="f1062" fmla="*/ f954 1 f825"/>
              <a:gd name="f1063" fmla="*/ f955 1 f824"/>
              <a:gd name="f1064" fmla="*/ f956 1 f825"/>
              <a:gd name="f1065" fmla="*/ f957 1 f824"/>
              <a:gd name="f1066" fmla="*/ f958 1 f825"/>
              <a:gd name="f1067" fmla="*/ f959 1 f824"/>
              <a:gd name="f1068" fmla="*/ f960 1 f825"/>
              <a:gd name="f1069" fmla="*/ f961 1 f825"/>
              <a:gd name="f1070" fmla="*/ f962 1 f824"/>
              <a:gd name="f1071" fmla="*/ f963 1 f825"/>
              <a:gd name="f1072" fmla="*/ f964 1 f824"/>
              <a:gd name="f1073" fmla="*/ f965 1 f825"/>
              <a:gd name="f1074" fmla="*/ f966 1 f824"/>
              <a:gd name="f1075" fmla="*/ f967 1 f825"/>
              <a:gd name="f1076" fmla="*/ f968 1 f824"/>
              <a:gd name="f1077" fmla="*/ f969 1 f825"/>
              <a:gd name="f1078" fmla="*/ f970 1 f824"/>
              <a:gd name="f1079" fmla="*/ f971 1 f825"/>
              <a:gd name="f1080" fmla="*/ f972 1 f824"/>
              <a:gd name="f1081" fmla="*/ f973 1 f825"/>
              <a:gd name="f1082" fmla="*/ f974 1 f824"/>
              <a:gd name="f1083" fmla="*/ f975 1 f825"/>
              <a:gd name="f1084" fmla="*/ f976 1 f824"/>
              <a:gd name="f1085" fmla="*/ f977 1 f825"/>
              <a:gd name="f1086" fmla="*/ f978 1 f824"/>
              <a:gd name="f1087" fmla="*/ f979 1 f825"/>
              <a:gd name="f1088" fmla="*/ f980 1 f824"/>
              <a:gd name="f1089" fmla="*/ f981 1 f825"/>
              <a:gd name="f1090" fmla="*/ f982 1 f824"/>
              <a:gd name="f1091" fmla="*/ f983 1 f825"/>
              <a:gd name="f1092" fmla="*/ f984 1 f825"/>
              <a:gd name="f1093" fmla="*/ f985 1 f824"/>
              <a:gd name="f1094" fmla="*/ f986 1 f825"/>
              <a:gd name="f1095" fmla="*/ f987 1 f824"/>
              <a:gd name="f1096" fmla="*/ f988 1 f825"/>
              <a:gd name="f1097" fmla="*/ f989 1 f824"/>
              <a:gd name="f1098" fmla="*/ f990 1 f825"/>
              <a:gd name="f1099" fmla="*/ f991 1 f824"/>
              <a:gd name="f1100" fmla="*/ f992 1 f825"/>
              <a:gd name="f1101" fmla="*/ f993 1 f824"/>
              <a:gd name="f1102" fmla="*/ f994 1 f825"/>
              <a:gd name="f1103" fmla="*/ f995 1 f824"/>
              <a:gd name="f1104" fmla="*/ f996 1 f825"/>
              <a:gd name="f1105" fmla="*/ f997 1 f824"/>
              <a:gd name="f1106" fmla="*/ f998 1 f825"/>
              <a:gd name="f1107" fmla="*/ f999 1 f824"/>
              <a:gd name="f1108" fmla="*/ f1000 1 f825"/>
              <a:gd name="f1109" fmla="*/ f1001 1 f824"/>
              <a:gd name="f1110" fmla="*/ f1002 1 f825"/>
              <a:gd name="f1111" fmla="*/ f1003 1 f824"/>
              <a:gd name="f1112" fmla="*/ f1004 1 f825"/>
              <a:gd name="f1113" fmla="*/ f1005 1 f824"/>
              <a:gd name="f1114" fmla="*/ f1006 1 f825"/>
              <a:gd name="f1115" fmla="*/ f1007 1 f824"/>
              <a:gd name="f1116" fmla="*/ f1008 1 f825"/>
              <a:gd name="f1117" fmla="*/ f1009 1 f824"/>
              <a:gd name="f1118" fmla="*/ f1010 1 f825"/>
              <a:gd name="f1119" fmla="*/ f1011 1 f824"/>
              <a:gd name="f1120" fmla="*/ f1012 1 f825"/>
              <a:gd name="f1121" fmla="*/ f1013 1 f824"/>
              <a:gd name="f1122" fmla="*/ f1014 1 f825"/>
              <a:gd name="f1123" fmla="*/ f1015 1 f824"/>
              <a:gd name="f1124" fmla="*/ f1016 1 f825"/>
              <a:gd name="f1125" fmla="*/ f1017 1 f824"/>
              <a:gd name="f1126" fmla="*/ f1018 1 f825"/>
              <a:gd name="f1127" fmla="*/ f1019 1 f824"/>
              <a:gd name="f1128" fmla="*/ f1020 1 f825"/>
              <a:gd name="f1129" fmla="*/ f1021 1 f824"/>
              <a:gd name="f1130" fmla="*/ f1022 1 f824"/>
              <a:gd name="f1131" fmla="*/ f1023 1 f825"/>
              <a:gd name="f1132" fmla="*/ f1024 1 f824"/>
              <a:gd name="f1133" fmla="*/ f1025 1 f825"/>
              <a:gd name="f1134" fmla="*/ f1026 1 f824"/>
              <a:gd name="f1135" fmla="*/ f1027 1 f825"/>
              <a:gd name="f1136" fmla="*/ f1028 1 f824"/>
              <a:gd name="f1137" fmla="*/ f1029 1 f825"/>
              <a:gd name="f1138" fmla="*/ f1030 1 f824"/>
              <a:gd name="f1139" fmla="*/ f1031 1 f824"/>
              <a:gd name="f1140" fmla="*/ f1032 1 f825"/>
              <a:gd name="f1141" fmla="*/ f1033 1 f824"/>
              <a:gd name="f1142" fmla="*/ f1034 1 f825"/>
              <a:gd name="f1143" fmla="*/ f1035 f815 1"/>
              <a:gd name="f1144" fmla="*/ f1036 f815 1"/>
              <a:gd name="f1145" fmla="*/ f1038 f816 1"/>
              <a:gd name="f1146" fmla="*/ f1037 f816 1"/>
              <a:gd name="f1147" fmla="*/ f1039 f815 1"/>
              <a:gd name="f1148" fmla="*/ f1040 f816 1"/>
              <a:gd name="f1149" fmla="*/ f1041 f815 1"/>
              <a:gd name="f1150" fmla="*/ f1042 f816 1"/>
              <a:gd name="f1151" fmla="*/ f1043 f815 1"/>
              <a:gd name="f1152" fmla="*/ f1044 f816 1"/>
              <a:gd name="f1153" fmla="*/ f1045 f815 1"/>
              <a:gd name="f1154" fmla="*/ f1046 f816 1"/>
              <a:gd name="f1155" fmla="*/ f1047 f815 1"/>
              <a:gd name="f1156" fmla="*/ f1048 f816 1"/>
              <a:gd name="f1157" fmla="*/ f1049 f815 1"/>
              <a:gd name="f1158" fmla="*/ f1050 f816 1"/>
              <a:gd name="f1159" fmla="*/ f1051 f815 1"/>
              <a:gd name="f1160" fmla="*/ f1052 f816 1"/>
              <a:gd name="f1161" fmla="*/ f1053 f815 1"/>
              <a:gd name="f1162" fmla="*/ f1054 f816 1"/>
              <a:gd name="f1163" fmla="*/ f1055 f815 1"/>
              <a:gd name="f1164" fmla="*/ f1056 f816 1"/>
              <a:gd name="f1165" fmla="*/ f1057 f815 1"/>
              <a:gd name="f1166" fmla="*/ f1058 f816 1"/>
              <a:gd name="f1167" fmla="*/ f1059 f815 1"/>
              <a:gd name="f1168" fmla="*/ f1060 f816 1"/>
              <a:gd name="f1169" fmla="*/ f1061 f815 1"/>
              <a:gd name="f1170" fmla="*/ f1062 f816 1"/>
              <a:gd name="f1171" fmla="*/ f1063 f815 1"/>
              <a:gd name="f1172" fmla="*/ f1064 f816 1"/>
              <a:gd name="f1173" fmla="*/ f1065 f815 1"/>
              <a:gd name="f1174" fmla="*/ f1066 f816 1"/>
              <a:gd name="f1175" fmla="*/ f1067 f815 1"/>
              <a:gd name="f1176" fmla="*/ f1068 f816 1"/>
              <a:gd name="f1177" fmla="*/ f1069 f816 1"/>
              <a:gd name="f1178" fmla="*/ f1070 f815 1"/>
              <a:gd name="f1179" fmla="*/ f1071 f816 1"/>
              <a:gd name="f1180" fmla="*/ f1072 f815 1"/>
              <a:gd name="f1181" fmla="*/ f1073 f816 1"/>
              <a:gd name="f1182" fmla="*/ f1074 f815 1"/>
              <a:gd name="f1183" fmla="*/ f1075 f816 1"/>
              <a:gd name="f1184" fmla="*/ f1076 f815 1"/>
              <a:gd name="f1185" fmla="*/ f1077 f816 1"/>
              <a:gd name="f1186" fmla="*/ f1078 f815 1"/>
              <a:gd name="f1187" fmla="*/ f1079 f816 1"/>
              <a:gd name="f1188" fmla="*/ f1080 f815 1"/>
              <a:gd name="f1189" fmla="*/ f1081 f816 1"/>
              <a:gd name="f1190" fmla="*/ f1082 f815 1"/>
              <a:gd name="f1191" fmla="*/ f1083 f816 1"/>
              <a:gd name="f1192" fmla="*/ f1084 f815 1"/>
              <a:gd name="f1193" fmla="*/ f1085 f816 1"/>
              <a:gd name="f1194" fmla="*/ f1086 f815 1"/>
              <a:gd name="f1195" fmla="*/ f1087 f816 1"/>
              <a:gd name="f1196" fmla="*/ f1088 f815 1"/>
              <a:gd name="f1197" fmla="*/ f1089 f816 1"/>
              <a:gd name="f1198" fmla="*/ f1090 f815 1"/>
              <a:gd name="f1199" fmla="*/ f1091 f816 1"/>
              <a:gd name="f1200" fmla="*/ f1092 f816 1"/>
              <a:gd name="f1201" fmla="*/ f1093 f815 1"/>
              <a:gd name="f1202" fmla="*/ f1094 f816 1"/>
              <a:gd name="f1203" fmla="*/ f1095 f815 1"/>
              <a:gd name="f1204" fmla="*/ f1096 f816 1"/>
              <a:gd name="f1205" fmla="*/ f1097 f815 1"/>
              <a:gd name="f1206" fmla="*/ f1098 f816 1"/>
              <a:gd name="f1207" fmla="*/ f1099 f815 1"/>
              <a:gd name="f1208" fmla="*/ f1100 f816 1"/>
              <a:gd name="f1209" fmla="*/ f1101 f815 1"/>
              <a:gd name="f1210" fmla="*/ f1102 f816 1"/>
              <a:gd name="f1211" fmla="*/ f1103 f815 1"/>
              <a:gd name="f1212" fmla="*/ f1104 f816 1"/>
              <a:gd name="f1213" fmla="*/ f1105 f815 1"/>
              <a:gd name="f1214" fmla="*/ f1106 f816 1"/>
              <a:gd name="f1215" fmla="*/ f1107 f815 1"/>
              <a:gd name="f1216" fmla="*/ f1108 f816 1"/>
              <a:gd name="f1217" fmla="*/ f1109 f815 1"/>
              <a:gd name="f1218" fmla="*/ f1110 f816 1"/>
              <a:gd name="f1219" fmla="*/ f1111 f815 1"/>
              <a:gd name="f1220" fmla="*/ f1112 f816 1"/>
              <a:gd name="f1221" fmla="*/ f1113 f815 1"/>
              <a:gd name="f1222" fmla="*/ f1114 f816 1"/>
              <a:gd name="f1223" fmla="*/ f1115 f815 1"/>
              <a:gd name="f1224" fmla="*/ f1116 f816 1"/>
              <a:gd name="f1225" fmla="*/ f1117 f815 1"/>
              <a:gd name="f1226" fmla="*/ f1118 f816 1"/>
              <a:gd name="f1227" fmla="*/ f1119 f815 1"/>
              <a:gd name="f1228" fmla="*/ f1120 f816 1"/>
              <a:gd name="f1229" fmla="*/ f1121 f815 1"/>
              <a:gd name="f1230" fmla="*/ f1122 f816 1"/>
              <a:gd name="f1231" fmla="*/ f1123 f815 1"/>
              <a:gd name="f1232" fmla="*/ f1124 f816 1"/>
              <a:gd name="f1233" fmla="*/ f1125 f815 1"/>
              <a:gd name="f1234" fmla="*/ f1126 f816 1"/>
              <a:gd name="f1235" fmla="*/ f1127 f815 1"/>
              <a:gd name="f1236" fmla="*/ f1128 f816 1"/>
              <a:gd name="f1237" fmla="*/ f1129 f815 1"/>
              <a:gd name="f1238" fmla="*/ f1130 f815 1"/>
              <a:gd name="f1239" fmla="*/ f1131 f816 1"/>
              <a:gd name="f1240" fmla="*/ f1132 f815 1"/>
              <a:gd name="f1241" fmla="*/ f1133 f816 1"/>
              <a:gd name="f1242" fmla="*/ f1134 f815 1"/>
              <a:gd name="f1243" fmla="*/ f1135 f816 1"/>
              <a:gd name="f1244" fmla="*/ f1136 f815 1"/>
              <a:gd name="f1245" fmla="*/ f1137 f816 1"/>
              <a:gd name="f1246" fmla="*/ f1138 f815 1"/>
              <a:gd name="f1247" fmla="*/ f1139 f815 1"/>
              <a:gd name="f1248" fmla="*/ f1140 f816 1"/>
              <a:gd name="f1249" fmla="*/ f1141 f815 1"/>
              <a:gd name="f1250" fmla="*/ f1142 f8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30">
                <a:pos x="f1147" y="f1148"/>
              </a:cxn>
              <a:cxn ang="f930">
                <a:pos x="f1149" y="f1150"/>
              </a:cxn>
              <a:cxn ang="f930">
                <a:pos x="f1151" y="f1152"/>
              </a:cxn>
              <a:cxn ang="f930">
                <a:pos x="f1153" y="f1154"/>
              </a:cxn>
              <a:cxn ang="f930">
                <a:pos x="f1155" y="f1156"/>
              </a:cxn>
              <a:cxn ang="f930">
                <a:pos x="f1157" y="f1158"/>
              </a:cxn>
              <a:cxn ang="f930">
                <a:pos x="f1159" y="f1160"/>
              </a:cxn>
              <a:cxn ang="f930">
                <a:pos x="f1161" y="f1162"/>
              </a:cxn>
              <a:cxn ang="f930">
                <a:pos x="f1163" y="f1164"/>
              </a:cxn>
              <a:cxn ang="f930">
                <a:pos x="f1165" y="f1166"/>
              </a:cxn>
              <a:cxn ang="f930">
                <a:pos x="f1167" y="f1168"/>
              </a:cxn>
              <a:cxn ang="f930">
                <a:pos x="f1169" y="f1170"/>
              </a:cxn>
              <a:cxn ang="f930">
                <a:pos x="f1171" y="f1172"/>
              </a:cxn>
              <a:cxn ang="f930">
                <a:pos x="f1173" y="f1174"/>
              </a:cxn>
              <a:cxn ang="f930">
                <a:pos x="f1175" y="f1176"/>
              </a:cxn>
              <a:cxn ang="f930">
                <a:pos x="f1151" y="f1177"/>
              </a:cxn>
              <a:cxn ang="f930">
                <a:pos x="f1178" y="f1179"/>
              </a:cxn>
              <a:cxn ang="f930">
                <a:pos x="f1180" y="f1181"/>
              </a:cxn>
              <a:cxn ang="f930">
                <a:pos x="f1182" y="f1183"/>
              </a:cxn>
              <a:cxn ang="f930">
                <a:pos x="f1184" y="f1185"/>
              </a:cxn>
              <a:cxn ang="f930">
                <a:pos x="f1186" y="f1187"/>
              </a:cxn>
              <a:cxn ang="f930">
                <a:pos x="f1188" y="f1189"/>
              </a:cxn>
              <a:cxn ang="f930">
                <a:pos x="f1190" y="f1191"/>
              </a:cxn>
              <a:cxn ang="f930">
                <a:pos x="f1192" y="f1193"/>
              </a:cxn>
              <a:cxn ang="f930">
                <a:pos x="f1194" y="f1195"/>
              </a:cxn>
              <a:cxn ang="f930">
                <a:pos x="f1196" y="f1197"/>
              </a:cxn>
              <a:cxn ang="f930">
                <a:pos x="f1198" y="f1199"/>
              </a:cxn>
              <a:cxn ang="f930">
                <a:pos x="f1180" y="f1200"/>
              </a:cxn>
              <a:cxn ang="f930">
                <a:pos x="f1201" y="f1202"/>
              </a:cxn>
              <a:cxn ang="f930">
                <a:pos x="f1203" y="f1204"/>
              </a:cxn>
              <a:cxn ang="f930">
                <a:pos x="f1205" y="f1206"/>
              </a:cxn>
              <a:cxn ang="f930">
                <a:pos x="f1207" y="f1208"/>
              </a:cxn>
              <a:cxn ang="f930">
                <a:pos x="f1209" y="f1210"/>
              </a:cxn>
              <a:cxn ang="f930">
                <a:pos x="f1211" y="f1212"/>
              </a:cxn>
              <a:cxn ang="f930">
                <a:pos x="f1213" y="f1214"/>
              </a:cxn>
              <a:cxn ang="f930">
                <a:pos x="f1215" y="f1216"/>
              </a:cxn>
              <a:cxn ang="f930">
                <a:pos x="f1217" y="f1218"/>
              </a:cxn>
              <a:cxn ang="f930">
                <a:pos x="f1219" y="f1220"/>
              </a:cxn>
              <a:cxn ang="f930">
                <a:pos x="f1221" y="f1222"/>
              </a:cxn>
              <a:cxn ang="f930">
                <a:pos x="f1223" y="f1224"/>
              </a:cxn>
              <a:cxn ang="f930">
                <a:pos x="f1225" y="f1226"/>
              </a:cxn>
              <a:cxn ang="f930">
                <a:pos x="f1227" y="f1228"/>
              </a:cxn>
              <a:cxn ang="f930">
                <a:pos x="f1229" y="f1230"/>
              </a:cxn>
              <a:cxn ang="f930">
                <a:pos x="f1231" y="f1232"/>
              </a:cxn>
              <a:cxn ang="f930">
                <a:pos x="f1233" y="f1234"/>
              </a:cxn>
              <a:cxn ang="f930">
                <a:pos x="f1235" y="f1236"/>
              </a:cxn>
              <a:cxn ang="f930">
                <a:pos x="f1237" y="f1170"/>
              </a:cxn>
              <a:cxn ang="f930">
                <a:pos x="f1238" y="f1239"/>
              </a:cxn>
              <a:cxn ang="f930">
                <a:pos x="f1240" y="f1241"/>
              </a:cxn>
              <a:cxn ang="f930">
                <a:pos x="f1242" y="f1243"/>
              </a:cxn>
              <a:cxn ang="f930">
                <a:pos x="f1244" y="f1245"/>
              </a:cxn>
              <a:cxn ang="f930">
                <a:pos x="f1246" y="f1160"/>
              </a:cxn>
              <a:cxn ang="f930">
                <a:pos x="f1247" y="f1248"/>
              </a:cxn>
              <a:cxn ang="f930">
                <a:pos x="f1249" y="f1250"/>
              </a:cxn>
            </a:cxnLst>
            <a:rect l="f1143" t="f1146" r="f1144" b="f1145"/>
            <a:pathLst>
              <a:path w="1646" h="1337">
                <a:moveTo>
                  <a:pt x="f8" y="f7"/>
                </a:moveTo>
                <a:cubicBezTo>
                  <a:pt x="f9" y="f10"/>
                  <a:pt x="f9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4" y="f25"/>
                  <a:pt x="f24" y="f26"/>
                  <a:pt x="f27" y="f26"/>
                </a:cubicBezTo>
                <a:cubicBezTo>
                  <a:pt x="f28" y="f29"/>
                  <a:pt x="f28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37" y="f43"/>
                </a:cubicBezTo>
                <a:cubicBezTo>
                  <a:pt x="f44" y="f45"/>
                  <a:pt x="f37" y="f46"/>
                  <a:pt x="f44" y="f47"/>
                </a:cubicBezTo>
                <a:cubicBezTo>
                  <a:pt x="f35" y="f48"/>
                  <a:pt x="f49" y="f50"/>
                  <a:pt x="f51" y="f52"/>
                </a:cubicBezTo>
                <a:cubicBezTo>
                  <a:pt x="f53" y="f54"/>
                  <a:pt x="f55" y="f56"/>
                  <a:pt x="f22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14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4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100" y="f101"/>
                  <a:pt x="f102" y="f103"/>
                </a:cubicBezTo>
                <a:cubicBezTo>
                  <a:pt x="f104" y="f105"/>
                  <a:pt x="f106" y="f107"/>
                  <a:pt x="f108" y="f109"/>
                </a:cubicBezTo>
                <a:cubicBezTo>
                  <a:pt x="f110" y="f111"/>
                  <a:pt x="f112" y="f111"/>
                  <a:pt x="f113" y="f111"/>
                </a:cubicBezTo>
                <a:cubicBezTo>
                  <a:pt x="f114" y="f111"/>
                  <a:pt x="f115" y="f109"/>
                  <a:pt x="f116" y="f117"/>
                </a:cubicBezTo>
                <a:cubicBezTo>
                  <a:pt x="f118" y="f119"/>
                  <a:pt x="f120" y="f121"/>
                  <a:pt x="f122" y="f121"/>
                </a:cubicBezTo>
                <a:cubicBezTo>
                  <a:pt x="f123" y="f121"/>
                  <a:pt x="f124" y="f125"/>
                  <a:pt x="f126" y="f127"/>
                </a:cubicBezTo>
                <a:cubicBezTo>
                  <a:pt x="f128" y="f129"/>
                  <a:pt x="f130" y="f129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38"/>
                  <a:pt x="f140" y="f138"/>
                  <a:pt x="f141" y="f138"/>
                </a:cubicBezTo>
                <a:cubicBezTo>
                  <a:pt x="f142" y="f136"/>
                  <a:pt x="f143" y="f144"/>
                  <a:pt x="f145" y="f146"/>
                </a:cubicBezTo>
                <a:cubicBezTo>
                  <a:pt x="f147" y="f148"/>
                  <a:pt x="f5" y="f149"/>
                  <a:pt x="f150" y="f151"/>
                </a:cubicBezTo>
                <a:cubicBezTo>
                  <a:pt x="f152" y="f153"/>
                  <a:pt x="f154" y="f155"/>
                  <a:pt x="f145" y="f156"/>
                </a:cubicBezTo>
                <a:cubicBezTo>
                  <a:pt x="f157" y="f158"/>
                  <a:pt x="f143" y="f159"/>
                  <a:pt x="f160" y="f161"/>
                </a:cubicBezTo>
                <a:cubicBezTo>
                  <a:pt x="f162" y="f44"/>
                  <a:pt x="f163" y="f164"/>
                  <a:pt x="f165" y="f166"/>
                </a:cubicBezTo>
                <a:cubicBezTo>
                  <a:pt x="f167" y="f20"/>
                  <a:pt x="f168" y="f14"/>
                  <a:pt x="f167" y="f65"/>
                </a:cubicBezTo>
                <a:cubicBezTo>
                  <a:pt x="f167" y="f169"/>
                  <a:pt x="f167" y="f170"/>
                  <a:pt x="f171" y="f172"/>
                </a:cubicBezTo>
                <a:cubicBezTo>
                  <a:pt x="f173" y="f174"/>
                  <a:pt x="f175" y="f176"/>
                  <a:pt x="f141" y="f177"/>
                </a:cubicBezTo>
                <a:cubicBezTo>
                  <a:pt x="f178" y="f179"/>
                  <a:pt x="f180" y="f88"/>
                  <a:pt x="f181" y="f182"/>
                </a:cubicBezTo>
                <a:cubicBezTo>
                  <a:pt x="f135" y="f183"/>
                  <a:pt x="f184" y="f185"/>
                  <a:pt x="f186" y="f187"/>
                </a:cubicBezTo>
                <a:cubicBezTo>
                  <a:pt x="f188" y="f189"/>
                  <a:pt x="f133" y="f190"/>
                  <a:pt x="f133" y="f191"/>
                </a:cubicBezTo>
                <a:cubicBezTo>
                  <a:pt x="f133" y="f192"/>
                  <a:pt x="f188" y="f193"/>
                  <a:pt x="f133" y="f193"/>
                </a:cubicBezTo>
                <a:cubicBezTo>
                  <a:pt x="f194" y="f195"/>
                  <a:pt x="f196" y="f197"/>
                  <a:pt x="f198" y="f199"/>
                </a:cubicBezTo>
                <a:cubicBezTo>
                  <a:pt x="f200" y="f201"/>
                  <a:pt x="f202" y="f203"/>
                  <a:pt x="f202" y="f2"/>
                </a:cubicBezTo>
                <a:cubicBezTo>
                  <a:pt x="f204" y="f120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3" y="f202"/>
                  <a:pt x="f211" y="f215"/>
                  <a:pt x="f210" y="f216"/>
                </a:cubicBezTo>
                <a:cubicBezTo>
                  <a:pt x="f206" y="f217"/>
                  <a:pt x="f118" y="f178"/>
                  <a:pt x="f218" y="f219"/>
                </a:cubicBezTo>
                <a:cubicBezTo>
                  <a:pt x="f220" y="f143"/>
                  <a:pt x="f218" y="f221"/>
                  <a:pt x="f222" y="f223"/>
                </a:cubicBezTo>
                <a:cubicBezTo>
                  <a:pt x="f114" y="f224"/>
                  <a:pt x="f225" y="f226"/>
                  <a:pt x="f227" y="f228"/>
                </a:cubicBezTo>
                <a:cubicBezTo>
                  <a:pt x="f229" y="f230"/>
                  <a:pt x="f222" y="f231"/>
                  <a:pt x="f218" y="f230"/>
                </a:cubicBezTo>
                <a:cubicBezTo>
                  <a:pt x="f232" y="f230"/>
                  <a:pt x="f233" y="f234"/>
                  <a:pt x="f235" y="f236"/>
                </a:cubicBezTo>
                <a:cubicBezTo>
                  <a:pt x="f237" y="f224"/>
                  <a:pt x="f197" y="f238"/>
                  <a:pt x="f239" y="f240"/>
                </a:cubicBezTo>
                <a:cubicBezTo>
                  <a:pt x="f241" y="f142"/>
                  <a:pt x="f191" y="f242"/>
                  <a:pt x="f243" y="f244"/>
                </a:cubicBezTo>
                <a:cubicBezTo>
                  <a:pt x="f245" y="f246"/>
                  <a:pt x="f247" y="f246"/>
                  <a:pt x="f248" y="f249"/>
                </a:cubicBezTo>
                <a:cubicBezTo>
                  <a:pt x="f98" y="f249"/>
                  <a:pt x="f250" y="f242"/>
                  <a:pt x="f251" y="f242"/>
                </a:cubicBezTo>
                <a:cubicBezTo>
                  <a:pt x="f252" y="f168"/>
                  <a:pt x="f96" y="f168"/>
                  <a:pt x="f253" y="f254"/>
                </a:cubicBezTo>
                <a:cubicBezTo>
                  <a:pt x="f255" y="f140"/>
                  <a:pt x="f256" y="f257"/>
                  <a:pt x="f258" y="f178"/>
                </a:cubicBezTo>
                <a:cubicBezTo>
                  <a:pt x="f259" y="f260"/>
                  <a:pt x="f261" y="f262"/>
                  <a:pt x="f263" y="f264"/>
                </a:cubicBezTo>
                <a:cubicBezTo>
                  <a:pt x="f265" y="f135"/>
                  <a:pt x="f88" y="f135"/>
                  <a:pt x="f86" y="f266"/>
                </a:cubicBezTo>
                <a:cubicBezTo>
                  <a:pt x="f267" y="f268"/>
                  <a:pt x="f269" y="f270"/>
                  <a:pt x="f271" y="f272"/>
                </a:cubicBezTo>
                <a:cubicBezTo>
                  <a:pt x="f179" y="f264"/>
                  <a:pt x="f273" y="f274"/>
                  <a:pt x="f73" y="f275"/>
                </a:cubicBezTo>
                <a:cubicBezTo>
                  <a:pt x="f276" y="f275"/>
                  <a:pt x="f277" y="f264"/>
                  <a:pt x="f278" y="f279"/>
                </a:cubicBezTo>
                <a:cubicBezTo>
                  <a:pt x="f278" y="f280"/>
                  <a:pt x="f281" y="f282"/>
                  <a:pt x="f283" y="f184"/>
                </a:cubicBezTo>
                <a:cubicBezTo>
                  <a:pt x="f73" y="f184"/>
                  <a:pt x="f284" y="f184"/>
                  <a:pt x="f285" y="f286"/>
                </a:cubicBezTo>
                <a:cubicBezTo>
                  <a:pt x="f285" y="f217"/>
                  <a:pt x="f284" y="f217"/>
                  <a:pt x="f73" y="f217"/>
                </a:cubicBezTo>
                <a:cubicBezTo>
                  <a:pt x="f287" y="f288"/>
                  <a:pt x="f289" y="f290"/>
                  <a:pt x="f62" y="f194"/>
                </a:cubicBezTo>
                <a:cubicBezTo>
                  <a:pt x="f49" y="f291"/>
                  <a:pt x="f292" y="f293"/>
                  <a:pt x="f158" y="f294"/>
                </a:cubicBezTo>
                <a:cubicBezTo>
                  <a:pt x="f295" y="f130"/>
                  <a:pt x="f149" y="f296"/>
                  <a:pt x="f297" y="f204"/>
                </a:cubicBezTo>
                <a:cubicBezTo>
                  <a:pt x="f298" y="f299"/>
                  <a:pt x="f300" y="f301"/>
                  <a:pt x="f302" y="f299"/>
                </a:cubicBezTo>
                <a:cubicBezTo>
                  <a:pt x="f303" y="f296"/>
                  <a:pt x="f95" y="f214"/>
                  <a:pt x="f304" y="f214"/>
                </a:cubicBezTo>
                <a:cubicBezTo>
                  <a:pt x="f305" y="f299"/>
                  <a:pt x="f306" y="f296"/>
                  <a:pt x="f307" y="f296"/>
                </a:cubicBezTo>
                <a:cubicBezTo>
                  <a:pt x="f308" y="f296"/>
                  <a:pt x="f309" y="f293"/>
                  <a:pt x="f310" y="f293"/>
                </a:cubicBezTo>
                <a:cubicBezTo>
                  <a:pt x="f311" y="f293"/>
                  <a:pt x="f312" y="f293"/>
                  <a:pt x="f313" y="f314"/>
                </a:cubicBezTo>
                <a:cubicBezTo>
                  <a:pt x="f315" y="f194"/>
                  <a:pt x="f316" y="f317"/>
                  <a:pt x="f318" y="f319"/>
                </a:cubicBezTo>
                <a:cubicBezTo>
                  <a:pt x="f320" y="f196"/>
                  <a:pt x="f321" y="f322"/>
                  <a:pt x="f323" y="f188"/>
                </a:cubicBezTo>
                <a:cubicBezTo>
                  <a:pt x="f324" y="f217"/>
                  <a:pt x="f325" y="f286"/>
                  <a:pt x="f326" y="f184"/>
                </a:cubicBezTo>
                <a:cubicBezTo>
                  <a:pt x="f327" y="f282"/>
                  <a:pt x="f328" y="f270"/>
                  <a:pt x="f329" y="f135"/>
                </a:cubicBezTo>
                <a:cubicBezTo>
                  <a:pt x="f330" y="f274"/>
                  <a:pt x="f46" y="f331"/>
                  <a:pt x="f332" y="f262"/>
                </a:cubicBezTo>
                <a:cubicBezTo>
                  <a:pt x="f333" y="f334"/>
                  <a:pt x="f335" y="f336"/>
                  <a:pt x="f337" y="f338"/>
                </a:cubicBezTo>
                <a:cubicBezTo>
                  <a:pt x="f339" y="f140"/>
                  <a:pt x="f340" y="f341"/>
                  <a:pt x="f40" y="f140"/>
                </a:cubicBezTo>
                <a:cubicBezTo>
                  <a:pt x="f342" y="f254"/>
                  <a:pt x="f343" y="f165"/>
                  <a:pt x="f344" y="f345"/>
                </a:cubicBezTo>
                <a:cubicBezTo>
                  <a:pt x="f346" y="f347"/>
                  <a:pt x="f348" y="f228"/>
                  <a:pt x="f349" y="f350"/>
                </a:cubicBezTo>
                <a:cubicBezTo>
                  <a:pt x="f351" y="f5"/>
                  <a:pt x="f352" y="f147"/>
                  <a:pt x="f353" y="f154"/>
                </a:cubicBezTo>
                <a:cubicBezTo>
                  <a:pt x="f26" y="f240"/>
                  <a:pt x="f354" y="f140"/>
                  <a:pt x="f355" y="f272"/>
                </a:cubicBezTo>
                <a:cubicBezTo>
                  <a:pt x="f356" y="f290"/>
                  <a:pt x="f357" y="f204"/>
                  <a:pt x="f358" y="f359"/>
                </a:cubicBezTo>
                <a:cubicBezTo>
                  <a:pt x="f360" y="f123"/>
                  <a:pt x="f361" y="f362"/>
                  <a:pt x="f361" y="f229"/>
                </a:cubicBezTo>
                <a:cubicBezTo>
                  <a:pt x="f361" y="f363"/>
                  <a:pt x="f364" y="f113"/>
                  <a:pt x="f365" y="f220"/>
                </a:cubicBezTo>
                <a:cubicBezTo>
                  <a:pt x="f366" y="f367"/>
                  <a:pt x="f368" y="f369"/>
                  <a:pt x="f370" y="f371"/>
                </a:cubicBezTo>
                <a:cubicBezTo>
                  <a:pt x="f372" y="f373"/>
                  <a:pt x="f374" y="f375"/>
                  <a:pt x="f376" y="f377"/>
                </a:cubicBezTo>
                <a:cubicBezTo>
                  <a:pt x="f378" y="f379"/>
                  <a:pt x="f380" y="f381"/>
                  <a:pt x="f382" y="f383"/>
                </a:cubicBezTo>
                <a:cubicBezTo>
                  <a:pt x="f384" y="f385"/>
                  <a:pt x="f386" y="f387"/>
                  <a:pt x="f388" y="f389"/>
                </a:cubicBezTo>
                <a:cubicBezTo>
                  <a:pt x="f390" y="f391"/>
                  <a:pt x="f390" y="f8"/>
                  <a:pt x="f392" y="f393"/>
                </a:cubicBezTo>
                <a:cubicBezTo>
                  <a:pt x="f394" y="f51"/>
                  <a:pt x="f395" y="f396"/>
                  <a:pt x="f397" y="f398"/>
                </a:cubicBezTo>
                <a:cubicBezTo>
                  <a:pt x="f399" y="f400"/>
                  <a:pt x="f401" y="f402"/>
                  <a:pt x="f403" y="f153"/>
                </a:cubicBezTo>
                <a:cubicBezTo>
                  <a:pt x="f404" y="f405"/>
                  <a:pt x="f401" y="f406"/>
                  <a:pt x="f407" y="f408"/>
                </a:cubicBezTo>
                <a:cubicBezTo>
                  <a:pt x="f390" y="f409"/>
                  <a:pt x="f410" y="f411"/>
                  <a:pt x="f412" y="f138"/>
                </a:cubicBezTo>
                <a:cubicBezTo>
                  <a:pt x="f413" y="f134"/>
                  <a:pt x="f360" y="f129"/>
                  <a:pt x="f414" y="f415"/>
                </a:cubicBezTo>
                <a:cubicBezTo>
                  <a:pt x="f416" y="f127"/>
                  <a:pt x="f356" y="f417"/>
                  <a:pt x="f418" y="f419"/>
                </a:cubicBezTo>
                <a:cubicBezTo>
                  <a:pt x="f420" y="f119"/>
                  <a:pt x="f21" y="f421"/>
                  <a:pt x="f355" y="f421"/>
                </a:cubicBezTo>
                <a:cubicBezTo>
                  <a:pt x="f422" y="f423"/>
                  <a:pt x="f353" y="f424"/>
                  <a:pt x="f425" y="f426"/>
                </a:cubicBezTo>
                <a:cubicBezTo>
                  <a:pt x="f427" y="f428"/>
                  <a:pt x="f429" y="f430"/>
                  <a:pt x="f431" y="f432"/>
                </a:cubicBezTo>
                <a:cubicBezTo>
                  <a:pt x="f433" y="f434"/>
                  <a:pt x="f435" y="f436"/>
                  <a:pt x="f437" y="f303"/>
                </a:cubicBezTo>
                <a:cubicBezTo>
                  <a:pt x="f438" y="f439"/>
                  <a:pt x="f440" y="f441"/>
                  <a:pt x="f442" y="f443"/>
                </a:cubicBezTo>
                <a:cubicBezTo>
                  <a:pt x="f444" y="f445"/>
                  <a:pt x="f446" y="f447"/>
                  <a:pt x="f448" y="f447"/>
                </a:cubicBezTo>
                <a:cubicBezTo>
                  <a:pt x="f449" y="f447"/>
                  <a:pt x="f450" y="f93"/>
                  <a:pt x="f451" y="f452"/>
                </a:cubicBezTo>
                <a:cubicBezTo>
                  <a:pt x="f453" y="f454"/>
                  <a:pt x="f455" y="f456"/>
                  <a:pt x="f43" y="f457"/>
                </a:cubicBezTo>
                <a:cubicBezTo>
                  <a:pt x="f458" y="f459"/>
                  <a:pt x="f47" y="f460"/>
                  <a:pt x="f461" y="f462"/>
                </a:cubicBezTo>
                <a:cubicBezTo>
                  <a:pt x="f463" y="f464"/>
                  <a:pt x="f465" y="f466"/>
                  <a:pt x="f467" y="f468"/>
                </a:cubicBezTo>
                <a:cubicBezTo>
                  <a:pt x="f469" y="f470"/>
                  <a:pt x="f325" y="f471"/>
                  <a:pt x="f472" y="f473"/>
                </a:cubicBezTo>
                <a:cubicBezTo>
                  <a:pt x="f324" y="f311"/>
                  <a:pt x="f474" y="f475"/>
                  <a:pt x="f476" y="f477"/>
                </a:cubicBezTo>
                <a:cubicBezTo>
                  <a:pt x="f478" y="f479"/>
                  <a:pt x="f480" y="f481"/>
                  <a:pt x="f482" y="f483"/>
                </a:cubicBezTo>
                <a:cubicBezTo>
                  <a:pt x="f484" y="f485"/>
                  <a:pt x="f486" y="f487"/>
                  <a:pt x="f488" y="f489"/>
                </a:cubicBezTo>
                <a:cubicBezTo>
                  <a:pt x="f52" y="f490"/>
                  <a:pt x="f488" y="f42"/>
                  <a:pt x="f491" y="f492"/>
                </a:cubicBezTo>
                <a:cubicBezTo>
                  <a:pt x="f485" y="f493"/>
                  <a:pt x="f494" y="f495"/>
                  <a:pt x="f318" y="f496"/>
                </a:cubicBezTo>
                <a:cubicBezTo>
                  <a:pt x="f497" y="f498"/>
                  <a:pt x="f499" y="f500"/>
                  <a:pt x="f501" y="f502"/>
                </a:cubicBezTo>
                <a:cubicBezTo>
                  <a:pt x="f503" y="f504"/>
                  <a:pt x="f478" y="f505"/>
                  <a:pt x="f506" y="f507"/>
                </a:cubicBezTo>
                <a:cubicBezTo>
                  <a:pt x="f506" y="f508"/>
                  <a:pt x="f509" y="f510"/>
                  <a:pt x="f509" y="f510"/>
                </a:cubicBezTo>
                <a:cubicBezTo>
                  <a:pt x="f487" y="f511"/>
                  <a:pt x="f467" y="f512"/>
                  <a:pt x="f465" y="f513"/>
                </a:cubicBezTo>
                <a:cubicBezTo>
                  <a:pt x="f465" y="f13"/>
                  <a:pt x="f326" y="f514"/>
                  <a:pt x="f515" y="f516"/>
                </a:cubicBezTo>
                <a:cubicBezTo>
                  <a:pt x="f517" y="f518"/>
                  <a:pt x="f519" y="f360"/>
                  <a:pt x="f520" y="f13"/>
                </a:cubicBezTo>
                <a:cubicBezTo>
                  <a:pt x="f332" y="f513"/>
                  <a:pt x="f45" y="f521"/>
                  <a:pt x="f522" y="f17"/>
                </a:cubicBezTo>
                <a:cubicBezTo>
                  <a:pt x="f523" y="f21"/>
                  <a:pt x="f328" y="f524"/>
                  <a:pt x="f525" y="f29"/>
                </a:cubicBezTo>
                <a:cubicBezTo>
                  <a:pt x="f463" y="f351"/>
                  <a:pt x="f526" y="f527"/>
                  <a:pt x="f326" y="f528"/>
                </a:cubicBezTo>
                <a:cubicBezTo>
                  <a:pt x="f529" y="f530"/>
                  <a:pt x="f529" y="f531"/>
                  <a:pt x="f48" y="f348"/>
                </a:cubicBezTo>
                <a:cubicBezTo>
                  <a:pt x="f326" y="f532"/>
                  <a:pt x="f48" y="f533"/>
                  <a:pt x="f469" y="f431"/>
                </a:cubicBezTo>
                <a:cubicBezTo>
                  <a:pt x="f534" y="f535"/>
                  <a:pt x="f325" y="f536"/>
                  <a:pt x="f325" y="f537"/>
                </a:cubicBezTo>
                <a:cubicBezTo>
                  <a:pt x="f534" y="f538"/>
                  <a:pt x="f539" y="f446"/>
                  <a:pt x="f540" y="f40"/>
                </a:cubicBezTo>
                <a:cubicBezTo>
                  <a:pt x="f487" y="f541"/>
                  <a:pt x="f542" y="f543"/>
                  <a:pt x="f540" y="f520"/>
                </a:cubicBezTo>
                <a:cubicBezTo>
                  <a:pt x="f472" y="f544"/>
                  <a:pt x="f545" y="f48"/>
                  <a:pt x="f534" y="f487"/>
                </a:cubicBezTo>
                <a:cubicBezTo>
                  <a:pt x="f534" y="f546"/>
                  <a:pt x="f325" y="f547"/>
                  <a:pt x="f548" y="f549"/>
                </a:cubicBezTo>
                <a:cubicBezTo>
                  <a:pt x="f545" y="f550"/>
                  <a:pt x="f548" y="f321"/>
                  <a:pt x="f469" y="f551"/>
                </a:cubicBezTo>
                <a:cubicBezTo>
                  <a:pt x="f552" y="f553"/>
                  <a:pt x="f529" y="f499"/>
                  <a:pt x="f529" y="f554"/>
                </a:cubicBezTo>
                <a:cubicBezTo>
                  <a:pt x="f552" y="f555"/>
                  <a:pt x="f326" y="f556"/>
                  <a:pt x="f557" y="f558"/>
                </a:cubicBezTo>
                <a:cubicBezTo>
                  <a:pt x="f559" y="f560"/>
                  <a:pt x="f561" y="f562"/>
                  <a:pt x="f328" y="f315"/>
                </a:cubicBezTo>
                <a:cubicBezTo>
                  <a:pt x="f519" y="f563"/>
                  <a:pt x="f564" y="f312"/>
                  <a:pt x="f565" y="f471"/>
                </a:cubicBezTo>
                <a:cubicBezTo>
                  <a:pt x="f566" y="f567"/>
                  <a:pt x="f333" y="f568"/>
                  <a:pt x="f335" y="f569"/>
                </a:cubicBezTo>
                <a:cubicBezTo>
                  <a:pt x="f339" y="f570"/>
                  <a:pt x="f571" y="f572"/>
                  <a:pt x="f448" y="f573"/>
                </a:cubicBezTo>
                <a:cubicBezTo>
                  <a:pt x="f574" y="f575"/>
                  <a:pt x="f576" y="f577"/>
                  <a:pt x="f578" y="f579"/>
                </a:cubicBezTo>
                <a:cubicBezTo>
                  <a:pt x="f580" y="f80"/>
                  <a:pt x="f344" y="f581"/>
                  <a:pt x="f536" y="f582"/>
                </a:cubicBezTo>
                <a:cubicBezTo>
                  <a:pt x="f583" y="f454"/>
                  <a:pt x="f535" y="f454"/>
                  <a:pt x="f34" y="f454"/>
                </a:cubicBezTo>
                <a:cubicBezTo>
                  <a:pt x="f584" y="f585"/>
                  <a:pt x="f586" y="f587"/>
                  <a:pt x="f532" y="f452"/>
                </a:cubicBezTo>
                <a:cubicBezTo>
                  <a:pt x="f588" y="f589"/>
                  <a:pt x="f590" y="f591"/>
                  <a:pt x="f530" y="f592"/>
                </a:cubicBezTo>
                <a:cubicBezTo>
                  <a:pt x="f527" y="f95"/>
                  <a:pt x="f351" y="f593"/>
                  <a:pt x="f29" y="f97"/>
                </a:cubicBezTo>
                <a:cubicBezTo>
                  <a:pt x="f594" y="f595"/>
                  <a:pt x="f596" y="f597"/>
                  <a:pt x="f598" y="f599"/>
                </a:cubicBezTo>
                <a:cubicBezTo>
                  <a:pt x="f511" y="f600"/>
                  <a:pt x="f601" y="f432"/>
                  <a:pt x="f360" y="f602"/>
                </a:cubicBezTo>
                <a:cubicBezTo>
                  <a:pt x="f11" y="f603"/>
                  <a:pt x="f604" y="f300"/>
                  <a:pt x="f605" y="f300"/>
                </a:cubicBezTo>
                <a:cubicBezTo>
                  <a:pt x="f606" y="f300"/>
                  <a:pt x="f607" y="f608"/>
                  <a:pt x="f368" y="f428"/>
                </a:cubicBezTo>
                <a:cubicBezTo>
                  <a:pt x="f609" y="f610"/>
                  <a:pt x="f611" y="f612"/>
                  <a:pt x="f613" y="f614"/>
                </a:cubicBezTo>
                <a:cubicBezTo>
                  <a:pt x="f382" y="f615"/>
                  <a:pt x="f616" y="f615"/>
                  <a:pt x="f617" y="f610"/>
                </a:cubicBezTo>
                <a:cubicBezTo>
                  <a:pt x="f399" y="f618"/>
                  <a:pt x="f619" y="f107"/>
                  <a:pt x="f620" y="f610"/>
                </a:cubicBezTo>
                <a:cubicBezTo>
                  <a:pt x="f621" y="f612"/>
                  <a:pt x="f622" y="f300"/>
                  <a:pt x="f623" y="f300"/>
                </a:cubicBezTo>
                <a:cubicBezTo>
                  <a:pt x="f624" y="f625"/>
                  <a:pt x="f626" y="f627"/>
                  <a:pt x="f628" y="f629"/>
                </a:cubicBezTo>
                <a:cubicBezTo>
                  <a:pt x="f630" y="f631"/>
                  <a:pt x="f632" y="f599"/>
                  <a:pt x="f633" y="f634"/>
                </a:cubicBezTo>
                <a:cubicBezTo>
                  <a:pt x="f6" y="f302"/>
                  <a:pt x="f6" y="f436"/>
                  <a:pt x="f635" y="f636"/>
                </a:cubicBezTo>
                <a:cubicBezTo>
                  <a:pt x="f637" y="f99"/>
                  <a:pt x="f638" y="f101"/>
                  <a:pt x="f639" y="f640"/>
                </a:cubicBezTo>
                <a:cubicBezTo>
                  <a:pt x="f641" y="f625"/>
                  <a:pt x="f620" y="f608"/>
                  <a:pt x="f642" y="f105"/>
                </a:cubicBezTo>
                <a:cubicBezTo>
                  <a:pt x="f643" y="f614"/>
                  <a:pt x="f376" y="f608"/>
                  <a:pt x="f644" y="f627"/>
                </a:cubicBezTo>
                <a:cubicBezTo>
                  <a:pt x="f645" y="f101"/>
                  <a:pt x="f646" y="f647"/>
                  <a:pt x="f524" y="f648"/>
                </a:cubicBezTo>
                <a:cubicBezTo>
                  <a:pt x="f427" y="f649"/>
                  <a:pt x="f433" y="f650"/>
                  <a:pt x="f342" y="f651"/>
                </a:cubicBezTo>
                <a:cubicBezTo>
                  <a:pt x="f571" y="f652"/>
                  <a:pt x="f42" y="f569"/>
                  <a:pt x="f653" y="f567"/>
                </a:cubicBezTo>
                <a:cubicBezTo>
                  <a:pt x="f565" y="f313"/>
                  <a:pt x="f654" y="f655"/>
                  <a:pt x="f517" y="f656"/>
                </a:cubicBezTo>
                <a:cubicBezTo>
                  <a:pt x="f515" y="f484"/>
                  <a:pt x="f657" y="f658"/>
                  <a:pt x="f659" y="f463"/>
                </a:cubicBezTo>
                <a:cubicBezTo>
                  <a:pt x="f469" y="f523"/>
                  <a:pt x="f534" y="f490"/>
                  <a:pt x="f534" y="f455"/>
                </a:cubicBezTo>
                <a:cubicBezTo>
                  <a:pt x="f469" y="f660"/>
                  <a:pt x="f661" y="f662"/>
                  <a:pt x="f564" y="f507"/>
                </a:cubicBezTo>
                <a:cubicBezTo>
                  <a:pt x="f46" y="f663"/>
                  <a:pt x="f332" y="f512"/>
                  <a:pt x="f653" y="f645"/>
                </a:cubicBezTo>
                <a:cubicBezTo>
                  <a:pt x="f664" y="f13"/>
                  <a:pt x="f665" y="f11"/>
                  <a:pt x="f666" y="f11"/>
                </a:cubicBezTo>
                <a:cubicBezTo>
                  <a:pt x="f46" y="f667"/>
                  <a:pt x="f668" y="f361"/>
                  <a:pt x="f669" y="f10"/>
                </a:cubicBezTo>
                <a:cubicBezTo>
                  <a:pt x="f48" y="f364"/>
                  <a:pt x="f552" y="f605"/>
                  <a:pt x="f469" y="f11"/>
                </a:cubicBezTo>
                <a:cubicBezTo>
                  <a:pt x="f542" y="f670"/>
                  <a:pt x="f509" y="f646"/>
                  <a:pt x="f549" y="f23"/>
                </a:cubicBezTo>
                <a:cubicBezTo>
                  <a:pt x="f501" y="f29"/>
                  <a:pt x="f671" y="f672"/>
                  <a:pt x="f491" y="f583"/>
                </a:cubicBezTo>
                <a:cubicBezTo>
                  <a:pt x="f673" y="f36"/>
                  <a:pt x="f674" y="f675"/>
                  <a:pt x="f676" y="f677"/>
                </a:cubicBezTo>
                <a:cubicBezTo>
                  <a:pt x="f678" y="f42"/>
                  <a:pt x="f679" y="f665"/>
                  <a:pt x="f679" y="f566"/>
                </a:cubicBezTo>
                <a:cubicBezTo>
                  <a:pt x="f676" y="f680"/>
                  <a:pt x="f555" y="f551"/>
                  <a:pt x="f484" y="f681"/>
                </a:cubicBezTo>
                <a:cubicBezTo>
                  <a:pt x="f499" y="f57"/>
                  <a:pt x="f551" y="f315"/>
                  <a:pt x="f550" y="f682"/>
                </a:cubicBezTo>
                <a:cubicBezTo>
                  <a:pt x="f323" y="f475"/>
                  <a:pt x="f550" y="f683"/>
                  <a:pt x="f478" y="f684"/>
                </a:cubicBezTo>
                <a:cubicBezTo>
                  <a:pt x="f540" y="f685"/>
                  <a:pt x="f469" y="f686"/>
                  <a:pt x="f525" y="f572"/>
                </a:cubicBezTo>
                <a:cubicBezTo>
                  <a:pt x="f517" y="f687"/>
                  <a:pt x="f561" y="f688"/>
                  <a:pt x="f544" y="f307"/>
                </a:cubicBezTo>
                <a:cubicBezTo>
                  <a:pt x="f489" y="f573"/>
                  <a:pt x="f523" y="f689"/>
                  <a:pt x="f690" y="f691"/>
                </a:cubicBezTo>
                <a:cubicBezTo>
                  <a:pt x="f543" y="f692"/>
                  <a:pt x="f693" y="f694"/>
                  <a:pt x="f695" y="f696"/>
                </a:cubicBezTo>
                <a:cubicBezTo>
                  <a:pt x="f697" y="f93"/>
                  <a:pt x="f698" y="f441"/>
                  <a:pt x="f437" y="f302"/>
                </a:cubicBezTo>
                <a:cubicBezTo>
                  <a:pt x="f537" y="f103"/>
                  <a:pt x="f590" y="f699"/>
                  <a:pt x="f700" y="f298"/>
                </a:cubicBezTo>
                <a:cubicBezTo>
                  <a:pt x="f701" y="f702"/>
                  <a:pt x="f357" y="f703"/>
                  <a:pt x="f7" y="f704"/>
                </a:cubicBezTo>
                <a:cubicBezTo>
                  <a:pt x="f705" y="f706"/>
                  <a:pt x="f386" y="f707"/>
                  <a:pt x="f708" y="f149"/>
                </a:cubicBezTo>
                <a:cubicBezTo>
                  <a:pt x="f399" y="f709"/>
                  <a:pt x="f399" y="f710"/>
                  <a:pt x="f711" y="f151"/>
                </a:cubicBezTo>
                <a:cubicBezTo>
                  <a:pt x="f712" y="f713"/>
                  <a:pt x="f714" y="f715"/>
                  <a:pt x="f716" y="f717"/>
                </a:cubicBezTo>
                <a:cubicBezTo>
                  <a:pt x="f386" y="f20"/>
                  <a:pt x="f718" y="f719"/>
                  <a:pt x="f720" y="f721"/>
                </a:cubicBezTo>
                <a:cubicBezTo>
                  <a:pt x="f611" y="f722"/>
                  <a:pt x="f723" y="f724"/>
                  <a:pt x="f725" y="f726"/>
                </a:cubicBezTo>
                <a:cubicBezTo>
                  <a:pt x="f727" y="f728"/>
                  <a:pt x="f10" y="f201"/>
                  <a:pt x="f729" y="f730"/>
                </a:cubicBezTo>
                <a:cubicBezTo>
                  <a:pt x="f418" y="f731"/>
                  <a:pt x="f507" y="f331"/>
                  <a:pt x="f732" y="f219"/>
                </a:cubicBezTo>
                <a:cubicBezTo>
                  <a:pt x="f352" y="f221"/>
                  <a:pt x="f700" y="f157"/>
                  <a:pt x="f733" y="f230"/>
                </a:cubicBezTo>
                <a:cubicBezTo>
                  <a:pt x="f734" y="f735"/>
                  <a:pt x="f736" y="f737"/>
                  <a:pt x="f738" y="f154"/>
                </a:cubicBezTo>
                <a:cubicBezTo>
                  <a:pt x="f739" y="f238"/>
                  <a:pt x="f740" y="f163"/>
                  <a:pt x="f741" y="f246"/>
                </a:cubicBezTo>
                <a:cubicBezTo>
                  <a:pt x="f698" y="f178"/>
                  <a:pt x="f742" y="f743"/>
                  <a:pt x="f653" y="f264"/>
                </a:cubicBezTo>
                <a:cubicBezTo>
                  <a:pt x="f744" y="f745"/>
                  <a:pt x="f487" y="f746"/>
                  <a:pt x="f486" y="f747"/>
                </a:cubicBezTo>
                <a:cubicBezTo>
                  <a:pt x="f748" y="f314"/>
                  <a:pt x="f749" y="f215"/>
                  <a:pt x="f64" y="f202"/>
                </a:cubicBezTo>
                <a:cubicBezTo>
                  <a:pt x="f750" y="f299"/>
                  <a:pt x="f751" y="f752"/>
                  <a:pt x="f753" y="f205"/>
                </a:cubicBezTo>
                <a:cubicBezTo>
                  <a:pt x="f754" y="f755"/>
                  <a:pt x="f756" y="f755"/>
                  <a:pt x="f757" y="f755"/>
                </a:cubicBezTo>
                <a:cubicBezTo>
                  <a:pt x="f111" y="f755"/>
                  <a:pt x="f411" y="f758"/>
                  <a:pt x="f759" y="f752"/>
                </a:cubicBezTo>
                <a:cubicBezTo>
                  <a:pt x="f760" y="f761"/>
                  <a:pt x="f762" y="f731"/>
                  <a:pt x="f385" y="f763"/>
                </a:cubicBezTo>
                <a:cubicBezTo>
                  <a:pt x="f764" y="f186"/>
                  <a:pt x="f765" y="f279"/>
                  <a:pt x="f256" y="f743"/>
                </a:cubicBezTo>
                <a:cubicBezTo>
                  <a:pt x="f766" y="f140"/>
                  <a:pt x="f767" y="f768"/>
                  <a:pt x="f769" y="f770"/>
                </a:cubicBezTo>
                <a:cubicBezTo>
                  <a:pt x="f235" y="f143"/>
                  <a:pt x="f771" y="f143"/>
                  <a:pt x="f233" y="f772"/>
                </a:cubicBezTo>
                <a:cubicBezTo>
                  <a:pt x="f773" y="f774"/>
                  <a:pt x="f775" y="f133"/>
                  <a:pt x="f776" y="f202"/>
                </a:cubicBezTo>
                <a:cubicBezTo>
                  <a:pt x="f212" y="f777"/>
                  <a:pt x="f204" y="f112"/>
                  <a:pt x="f731" y="f778"/>
                </a:cubicBezTo>
                <a:cubicBezTo>
                  <a:pt x="f322" y="f779"/>
                  <a:pt x="f268" y="f780"/>
                  <a:pt x="f334" y="f267"/>
                </a:cubicBezTo>
                <a:cubicBezTo>
                  <a:pt x="f139" y="f781"/>
                  <a:pt x="f175" y="f782"/>
                  <a:pt x="f167" y="f783"/>
                </a:cubicBezTo>
                <a:cubicBezTo>
                  <a:pt x="f784" y="f396"/>
                  <a:pt x="f770" y="f785"/>
                  <a:pt x="f157" y="f786"/>
                </a:cubicBezTo>
                <a:cubicBezTo>
                  <a:pt x="f234" y="f153"/>
                  <a:pt x="f230" y="f710"/>
                  <a:pt x="f735" y="f787"/>
                </a:cubicBezTo>
                <a:cubicBezTo>
                  <a:pt x="f737" y="f788"/>
                  <a:pt x="f735" y="f409"/>
                  <a:pt x="f228" y="f409"/>
                </a:cubicBezTo>
                <a:cubicBezTo>
                  <a:pt x="f142" y="f789"/>
                  <a:pt x="f790" y="f411"/>
                  <a:pt x="f184" y="f146"/>
                </a:cubicBezTo>
                <a:cubicBezTo>
                  <a:pt x="f198" y="f138"/>
                  <a:pt x="f207" y="f791"/>
                  <a:pt x="f777" y="f792"/>
                </a:cubicBezTo>
                <a:cubicBezTo>
                  <a:pt x="f233" y="f117"/>
                  <a:pt x="f104" y="f426"/>
                  <a:pt x="f779" y="f627"/>
                </a:cubicBezTo>
                <a:cubicBezTo>
                  <a:pt x="f371" y="f793"/>
                  <a:pt x="f794" y="f593"/>
                  <a:pt x="f795" y="f93"/>
                </a:cubicBezTo>
                <a:cubicBezTo>
                  <a:pt x="f86" y="f91"/>
                  <a:pt x="f77" y="f796"/>
                  <a:pt x="f276" y="f797"/>
                </a:cubicBezTo>
                <a:cubicBezTo>
                  <a:pt x="f798" y="f651"/>
                  <a:pt x="f799" y="f72"/>
                  <a:pt x="f174" y="f800"/>
                </a:cubicBezTo>
                <a:cubicBezTo>
                  <a:pt x="f9" y="f801"/>
                  <a:pt x="f62" y="f802"/>
                  <a:pt x="f60" y="f803"/>
                </a:cubicBezTo>
                <a:cubicBezTo>
                  <a:pt x="f804" y="f805"/>
                  <a:pt x="f49" y="f678"/>
                  <a:pt x="f806" y="f474"/>
                </a:cubicBezTo>
                <a:cubicBezTo>
                  <a:pt x="f807" y="f517"/>
                  <a:pt x="f808" y="f333"/>
                  <a:pt x="f809" y="f451"/>
                </a:cubicBezTo>
                <a:cubicBezTo>
                  <a:pt x="f39" y="f810"/>
                  <a:pt x="f33" y="f528"/>
                  <a:pt x="f811" y="f507"/>
                </a:cubicBezTo>
                <a:cubicBezTo>
                  <a:pt x="f58" y="f646"/>
                  <a:pt x="f16" y="f812"/>
                  <a:pt x="f12" y="f7"/>
                </a:cubicBezTo>
                <a:cubicBezTo>
                  <a:pt x="f813" y="f7"/>
                  <a:pt x="f813" y="f7"/>
                  <a:pt x="f8" y="f7"/>
                </a:cubicBezTo>
                <a:close/>
              </a:path>
            </a:pathLst>
          </a:custGeom>
          <a:solidFill>
            <a:srgbClr val="9B501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Freeform 24">
            <a:extLst>
              <a:ext uri="{FF2B5EF4-FFF2-40B4-BE49-F238E27FC236}">
                <a16:creationId xmlns:a16="http://schemas.microsoft.com/office/drawing/2014/main" id="{EF381F39-09D7-5506-B17A-5FC5FAB649FA}"/>
              </a:ext>
            </a:extLst>
          </p:cNvPr>
          <p:cNvSpPr/>
          <p:nvPr/>
        </p:nvSpPr>
        <p:spPr>
          <a:xfrm>
            <a:off x="8615367" y="3954459"/>
            <a:ext cx="95253" cy="666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0"/>
              <a:gd name="f7" fmla="val 48"/>
              <a:gd name="f8" fmla="val 22"/>
              <a:gd name="f9" fmla="val 46"/>
              <a:gd name="f10" fmla="val 14"/>
              <a:gd name="f11" fmla="val 45"/>
              <a:gd name="f12" fmla="val 7"/>
              <a:gd name="f13" fmla="val 44"/>
              <a:gd name="f14" fmla="val 41"/>
              <a:gd name="f15" fmla="val 38"/>
              <a:gd name="f16" fmla="val 23"/>
              <a:gd name="f17" fmla="val 39"/>
              <a:gd name="f18" fmla="val 19"/>
              <a:gd name="f19" fmla="val 34"/>
              <a:gd name="f20" fmla="val 13"/>
              <a:gd name="f21" fmla="val 30"/>
              <a:gd name="f22" fmla="val 17"/>
              <a:gd name="f23" fmla="val 20"/>
              <a:gd name="f24" fmla="val 24"/>
              <a:gd name="f25" fmla="val 18"/>
              <a:gd name="f26" fmla="val 28"/>
              <a:gd name="f27" fmla="val 31"/>
              <a:gd name="f28" fmla="val 32"/>
              <a:gd name="f29" fmla="val 25"/>
              <a:gd name="f30" fmla="val 29"/>
              <a:gd name="f31" fmla="val 21"/>
              <a:gd name="f32" fmla="val 27"/>
              <a:gd name="f33" fmla="val 9"/>
              <a:gd name="f34" fmla="val 4"/>
              <a:gd name="f35" fmla="val 1"/>
              <a:gd name="f36" fmla="val 3"/>
              <a:gd name="f37" fmla="val 42"/>
              <a:gd name="f38" fmla="val 6"/>
              <a:gd name="f39" fmla="val 10"/>
              <a:gd name="f40" fmla="val 49"/>
              <a:gd name="f41" fmla="val 15"/>
              <a:gd name="f42" fmla="val 51"/>
              <a:gd name="f43" fmla="val 55"/>
              <a:gd name="f44" fmla="val 58"/>
              <a:gd name="f45" fmla="val 60"/>
              <a:gd name="f46" fmla="val 26"/>
              <a:gd name="f47" fmla="val 35"/>
              <a:gd name="f48" fmla="val 64"/>
              <a:gd name="f49" fmla="val 67"/>
              <a:gd name="f50" fmla="val 36"/>
              <a:gd name="f51" fmla="val 68"/>
              <a:gd name="f52" fmla="val 37"/>
              <a:gd name="f53" fmla="val 50"/>
              <a:gd name="f54" fmla="+- 0 0 -90"/>
              <a:gd name="f55" fmla="*/ f3 1 70"/>
              <a:gd name="f56" fmla="*/ f4 1 48"/>
              <a:gd name="f57" fmla="val f5"/>
              <a:gd name="f58" fmla="val f6"/>
              <a:gd name="f59" fmla="val f7"/>
              <a:gd name="f60" fmla="*/ f54 f0 1"/>
              <a:gd name="f61" fmla="+- f59 0 f57"/>
              <a:gd name="f62" fmla="+- f58 0 f57"/>
              <a:gd name="f63" fmla="*/ f60 1 f2"/>
              <a:gd name="f64" fmla="*/ f62 1 70"/>
              <a:gd name="f65" fmla="*/ f61 1 48"/>
              <a:gd name="f66" fmla="*/ 22 f62 1"/>
              <a:gd name="f67" fmla="*/ 46 f61 1"/>
              <a:gd name="f68" fmla="*/ 0 f62 1"/>
              <a:gd name="f69" fmla="*/ 44 f61 1"/>
              <a:gd name="f70" fmla="*/ 23 f62 1"/>
              <a:gd name="f71" fmla="*/ 39 f61 1"/>
              <a:gd name="f72" fmla="*/ 17 f62 1"/>
              <a:gd name="f73" fmla="*/ 22 f61 1"/>
              <a:gd name="f74" fmla="*/ 28 f62 1"/>
              <a:gd name="f75" fmla="*/ 20 f61 1"/>
              <a:gd name="f76" fmla="*/ 31 f62 1"/>
              <a:gd name="f77" fmla="*/ 28 f61 1"/>
              <a:gd name="f78" fmla="*/ 27 f62 1"/>
              <a:gd name="f79" fmla="*/ 17 f61 1"/>
              <a:gd name="f80" fmla="*/ 4 f61 1"/>
              <a:gd name="f81" fmla="*/ 38 f62 1"/>
              <a:gd name="f82" fmla="*/ 3 f61 1"/>
              <a:gd name="f83" fmla="*/ 49 f62 1"/>
              <a:gd name="f84" fmla="*/ 15 f61 1"/>
              <a:gd name="f85" fmla="*/ 55 f62 1"/>
              <a:gd name="f86" fmla="*/ 23 f61 1"/>
              <a:gd name="f87" fmla="*/ 60 f62 1"/>
              <a:gd name="f88" fmla="*/ 29 f61 1"/>
              <a:gd name="f89" fmla="*/ 67 f62 1"/>
              <a:gd name="f90" fmla="*/ 35 f61 1"/>
              <a:gd name="f91" fmla="*/ 68 f62 1"/>
              <a:gd name="f92" fmla="*/ 37 f61 1"/>
              <a:gd name="f93" fmla="*/ 64 f62 1"/>
              <a:gd name="f94" fmla="*/ 41 f61 1"/>
              <a:gd name="f95" fmla="+- f63 0 f1"/>
              <a:gd name="f96" fmla="*/ f66 1 70"/>
              <a:gd name="f97" fmla="*/ f67 1 48"/>
              <a:gd name="f98" fmla="*/ f68 1 70"/>
              <a:gd name="f99" fmla="*/ f69 1 48"/>
              <a:gd name="f100" fmla="*/ f70 1 70"/>
              <a:gd name="f101" fmla="*/ f71 1 48"/>
              <a:gd name="f102" fmla="*/ f72 1 70"/>
              <a:gd name="f103" fmla="*/ f73 1 48"/>
              <a:gd name="f104" fmla="*/ f74 1 70"/>
              <a:gd name="f105" fmla="*/ f75 1 48"/>
              <a:gd name="f106" fmla="*/ f76 1 70"/>
              <a:gd name="f107" fmla="*/ f77 1 48"/>
              <a:gd name="f108" fmla="*/ f78 1 70"/>
              <a:gd name="f109" fmla="*/ f79 1 48"/>
              <a:gd name="f110" fmla="*/ f80 1 48"/>
              <a:gd name="f111" fmla="*/ f81 1 70"/>
              <a:gd name="f112" fmla="*/ f82 1 48"/>
              <a:gd name="f113" fmla="*/ f83 1 70"/>
              <a:gd name="f114" fmla="*/ f84 1 48"/>
              <a:gd name="f115" fmla="*/ f85 1 70"/>
              <a:gd name="f116" fmla="*/ f86 1 48"/>
              <a:gd name="f117" fmla="*/ f87 1 70"/>
              <a:gd name="f118" fmla="*/ f88 1 48"/>
              <a:gd name="f119" fmla="*/ f89 1 70"/>
              <a:gd name="f120" fmla="*/ f90 1 48"/>
              <a:gd name="f121" fmla="*/ f91 1 70"/>
              <a:gd name="f122" fmla="*/ f92 1 48"/>
              <a:gd name="f123" fmla="*/ f93 1 70"/>
              <a:gd name="f124" fmla="*/ f94 1 48"/>
              <a:gd name="f125" fmla="*/ 0 1 f64"/>
              <a:gd name="f126" fmla="*/ f58 1 f64"/>
              <a:gd name="f127" fmla="*/ 0 1 f65"/>
              <a:gd name="f128" fmla="*/ f59 1 f65"/>
              <a:gd name="f129" fmla="*/ f96 1 f64"/>
              <a:gd name="f130" fmla="*/ f97 1 f65"/>
              <a:gd name="f131" fmla="*/ f98 1 f64"/>
              <a:gd name="f132" fmla="*/ f99 1 f65"/>
              <a:gd name="f133" fmla="*/ f100 1 f64"/>
              <a:gd name="f134" fmla="*/ f101 1 f65"/>
              <a:gd name="f135" fmla="*/ f102 1 f64"/>
              <a:gd name="f136" fmla="*/ f103 1 f65"/>
              <a:gd name="f137" fmla="*/ f104 1 f64"/>
              <a:gd name="f138" fmla="*/ f105 1 f65"/>
              <a:gd name="f139" fmla="*/ f106 1 f64"/>
              <a:gd name="f140" fmla="*/ f107 1 f65"/>
              <a:gd name="f141" fmla="*/ f108 1 f64"/>
              <a:gd name="f142" fmla="*/ f109 1 f65"/>
              <a:gd name="f143" fmla="*/ f110 1 f65"/>
              <a:gd name="f144" fmla="*/ f111 1 f64"/>
              <a:gd name="f145" fmla="*/ f112 1 f65"/>
              <a:gd name="f146" fmla="*/ f113 1 f64"/>
              <a:gd name="f147" fmla="*/ f114 1 f65"/>
              <a:gd name="f148" fmla="*/ f115 1 f64"/>
              <a:gd name="f149" fmla="*/ f116 1 f65"/>
              <a:gd name="f150" fmla="*/ f117 1 f64"/>
              <a:gd name="f151" fmla="*/ f118 1 f65"/>
              <a:gd name="f152" fmla="*/ f119 1 f64"/>
              <a:gd name="f153" fmla="*/ f120 1 f65"/>
              <a:gd name="f154" fmla="*/ f121 1 f64"/>
              <a:gd name="f155" fmla="*/ f122 1 f65"/>
              <a:gd name="f156" fmla="*/ f123 1 f64"/>
              <a:gd name="f157" fmla="*/ f124 1 f65"/>
              <a:gd name="f158" fmla="*/ f125 f55 1"/>
              <a:gd name="f159" fmla="*/ f126 f55 1"/>
              <a:gd name="f160" fmla="*/ f128 f56 1"/>
              <a:gd name="f161" fmla="*/ f127 f56 1"/>
              <a:gd name="f162" fmla="*/ f129 f55 1"/>
              <a:gd name="f163" fmla="*/ f130 f56 1"/>
              <a:gd name="f164" fmla="*/ f131 f55 1"/>
              <a:gd name="f165" fmla="*/ f132 f56 1"/>
              <a:gd name="f166" fmla="*/ f133 f55 1"/>
              <a:gd name="f167" fmla="*/ f134 f56 1"/>
              <a:gd name="f168" fmla="*/ f135 f55 1"/>
              <a:gd name="f169" fmla="*/ f136 f56 1"/>
              <a:gd name="f170" fmla="*/ f137 f55 1"/>
              <a:gd name="f171" fmla="*/ f138 f56 1"/>
              <a:gd name="f172" fmla="*/ f139 f55 1"/>
              <a:gd name="f173" fmla="*/ f140 f56 1"/>
              <a:gd name="f174" fmla="*/ f141 f55 1"/>
              <a:gd name="f175" fmla="*/ f142 f56 1"/>
              <a:gd name="f176" fmla="*/ f143 f56 1"/>
              <a:gd name="f177" fmla="*/ f144 f55 1"/>
              <a:gd name="f178" fmla="*/ f145 f56 1"/>
              <a:gd name="f179" fmla="*/ f146 f55 1"/>
              <a:gd name="f180" fmla="*/ f147 f56 1"/>
              <a:gd name="f181" fmla="*/ f148 f55 1"/>
              <a:gd name="f182" fmla="*/ f149 f56 1"/>
              <a:gd name="f183" fmla="*/ f150 f55 1"/>
              <a:gd name="f184" fmla="*/ f151 f56 1"/>
              <a:gd name="f185" fmla="*/ f152 f55 1"/>
              <a:gd name="f186" fmla="*/ f153 f56 1"/>
              <a:gd name="f187" fmla="*/ f154 f55 1"/>
              <a:gd name="f188" fmla="*/ f155 f56 1"/>
              <a:gd name="f189" fmla="*/ f156 f55 1"/>
              <a:gd name="f190" fmla="*/ f157 f5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5">
                <a:pos x="f162" y="f163"/>
              </a:cxn>
              <a:cxn ang="f95">
                <a:pos x="f164" y="f165"/>
              </a:cxn>
              <a:cxn ang="f95">
                <a:pos x="f166" y="f167"/>
              </a:cxn>
              <a:cxn ang="f95">
                <a:pos x="f168" y="f169"/>
              </a:cxn>
              <a:cxn ang="f95">
                <a:pos x="f170" y="f171"/>
              </a:cxn>
              <a:cxn ang="f95">
                <a:pos x="f172" y="f173"/>
              </a:cxn>
              <a:cxn ang="f95">
                <a:pos x="f174" y="f175"/>
              </a:cxn>
              <a:cxn ang="f95">
                <a:pos x="f174" y="f176"/>
              </a:cxn>
              <a:cxn ang="f95">
                <a:pos x="f177" y="f178"/>
              </a:cxn>
              <a:cxn ang="f95">
                <a:pos x="f179" y="f180"/>
              </a:cxn>
              <a:cxn ang="f95">
                <a:pos x="f181" y="f182"/>
              </a:cxn>
              <a:cxn ang="f95">
                <a:pos x="f183" y="f184"/>
              </a:cxn>
              <a:cxn ang="f95">
                <a:pos x="f185" y="f186"/>
              </a:cxn>
              <a:cxn ang="f95">
                <a:pos x="f187" y="f188"/>
              </a:cxn>
              <a:cxn ang="f95">
                <a:pos x="f189" y="f190"/>
              </a:cxn>
              <a:cxn ang="f95">
                <a:pos x="f162" y="f163"/>
              </a:cxn>
            </a:cxnLst>
            <a:rect l="f158" t="f161" r="f159" b="f160"/>
            <a:pathLst>
              <a:path w="70" h="48">
                <a:moveTo>
                  <a:pt x="f8" y="f9"/>
                </a:moveTo>
                <a:cubicBezTo>
                  <a:pt x="f10" y="f11"/>
                  <a:pt x="f12" y="f7"/>
                  <a:pt x="f5" y="f13"/>
                </a:cubicBezTo>
                <a:cubicBezTo>
                  <a:pt x="f12" y="f14"/>
                  <a:pt x="f10" y="f15"/>
                  <a:pt x="f16" y="f17"/>
                </a:cubicBezTo>
                <a:cubicBezTo>
                  <a:pt x="f18" y="f19"/>
                  <a:pt x="f20" y="f21"/>
                  <a:pt x="f22" y="f8"/>
                </a:cubicBezTo>
                <a:cubicBezTo>
                  <a:pt x="f23" y="f18"/>
                  <a:pt x="f24" y="f25"/>
                  <a:pt x="f26" y="f23"/>
                </a:cubicBezTo>
                <a:cubicBezTo>
                  <a:pt x="f27" y="f8"/>
                  <a:pt x="f28" y="f29"/>
                  <a:pt x="f27" y="f26"/>
                </a:cubicBezTo>
                <a:cubicBezTo>
                  <a:pt x="f19" y="f16"/>
                  <a:pt x="f30" y="f31"/>
                  <a:pt x="f32" y="f22"/>
                </a:cubicBezTo>
                <a:cubicBezTo>
                  <a:pt x="f29" y="f20"/>
                  <a:pt x="f24" y="f33"/>
                  <a:pt x="f32" y="f34"/>
                </a:cubicBezTo>
                <a:cubicBezTo>
                  <a:pt x="f21" y="f35"/>
                  <a:pt x="f19" y="f5"/>
                  <a:pt x="f15" y="f36"/>
                </a:cubicBezTo>
                <a:cubicBezTo>
                  <a:pt x="f37" y="f38"/>
                  <a:pt x="f9" y="f39"/>
                  <a:pt x="f40" y="f41"/>
                </a:cubicBezTo>
                <a:cubicBezTo>
                  <a:pt x="f40" y="f18"/>
                  <a:pt x="f42" y="f8"/>
                  <a:pt x="f43" y="f16"/>
                </a:cubicBezTo>
                <a:cubicBezTo>
                  <a:pt x="f44" y="f24"/>
                  <a:pt x="f45" y="f46"/>
                  <a:pt x="f45" y="f30"/>
                </a:cubicBezTo>
                <a:cubicBezTo>
                  <a:pt x="f45" y="f47"/>
                  <a:pt x="f48" y="f19"/>
                  <a:pt x="f49" y="f47"/>
                </a:cubicBezTo>
                <a:cubicBezTo>
                  <a:pt x="f49" y="f50"/>
                  <a:pt x="f51" y="f50"/>
                  <a:pt x="f51" y="f52"/>
                </a:cubicBezTo>
                <a:cubicBezTo>
                  <a:pt x="f6" y="f14"/>
                  <a:pt x="f49" y="f14"/>
                  <a:pt x="f48" y="f14"/>
                </a:cubicBezTo>
                <a:cubicBezTo>
                  <a:pt x="f53" y="f13"/>
                  <a:pt x="f50" y="f11"/>
                  <a:pt x="f8" y="f9"/>
                </a:cubicBezTo>
                <a:close/>
              </a:path>
            </a:pathLst>
          </a:custGeom>
          <a:solidFill>
            <a:srgbClr val="994F1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Freeform 25">
            <a:extLst>
              <a:ext uri="{FF2B5EF4-FFF2-40B4-BE49-F238E27FC236}">
                <a16:creationId xmlns:a16="http://schemas.microsoft.com/office/drawing/2014/main" id="{0E57DF3D-FF5B-A4D9-5819-E2D09DFBCEBE}"/>
              </a:ext>
            </a:extLst>
          </p:cNvPr>
          <p:cNvSpPr/>
          <p:nvPr/>
        </p:nvSpPr>
        <p:spPr>
          <a:xfrm>
            <a:off x="6634164" y="2076446"/>
            <a:ext cx="942975" cy="742950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685"/>
              <a:gd name="f8" fmla="val 540"/>
              <a:gd name="f9" fmla="val 473"/>
              <a:gd name="f10" fmla="val 3"/>
              <a:gd name="f11" fmla="val 497"/>
              <a:gd name="f12" fmla="val 9"/>
              <a:gd name="f13" fmla="val 519"/>
              <a:gd name="f14" fmla="val 18"/>
              <a:gd name="f15" fmla="val 541"/>
              <a:gd name="f16" fmla="val 29"/>
              <a:gd name="f17" fmla="val 586"/>
              <a:gd name="f18" fmla="val 52"/>
              <a:gd name="f19" fmla="val 625"/>
              <a:gd name="f20" fmla="val 82"/>
              <a:gd name="f21" fmla="val 652"/>
              <a:gd name="f22" fmla="val 126"/>
              <a:gd name="f23" fmla="val 682"/>
              <a:gd name="f24" fmla="val 175"/>
              <a:gd name="f25" fmla="val 227"/>
              <a:gd name="f26" fmla="val 665"/>
              <a:gd name="f27" fmla="val 280"/>
              <a:gd name="f28" fmla="val 622"/>
              <a:gd name="f29" fmla="val 391"/>
              <a:gd name="f30" fmla="val 545"/>
              <a:gd name="f31" fmla="val 469"/>
              <a:gd name="f32" fmla="val 433"/>
              <a:gd name="f33" fmla="val 509"/>
              <a:gd name="f34" fmla="val 346"/>
              <a:gd name="f35" fmla="val 262"/>
              <a:gd name="f36" fmla="val 527"/>
              <a:gd name="f37" fmla="val 184"/>
              <a:gd name="f38" fmla="val 481"/>
              <a:gd name="f39" fmla="val 113"/>
              <a:gd name="f40" fmla="val 440"/>
              <a:gd name="f41" fmla="val 60"/>
              <a:gd name="f42" fmla="val 383"/>
              <a:gd name="f43" fmla="val 25"/>
              <a:gd name="f44" fmla="val 309"/>
              <a:gd name="f45" fmla="val 11"/>
              <a:gd name="f46" fmla="val 2"/>
              <a:gd name="f47" fmla="val 249"/>
              <a:gd name="f48" fmla="val 1"/>
              <a:gd name="f49" fmla="val 216"/>
              <a:gd name="f50" fmla="val 172"/>
              <a:gd name="f51" fmla="val 16"/>
              <a:gd name="f52" fmla="val 134"/>
              <a:gd name="f53" fmla="val 45"/>
              <a:gd name="f54" fmla="val 100"/>
              <a:gd name="f55" fmla="val 90"/>
              <a:gd name="f56" fmla="val 47"/>
              <a:gd name="f57" fmla="val 149"/>
              <a:gd name="f58" fmla="val 215"/>
              <a:gd name="f59" fmla="val 218"/>
              <a:gd name="f60" fmla="val 219"/>
              <a:gd name="f61" fmla="val 220"/>
              <a:gd name="f62" fmla="val 5"/>
              <a:gd name="f63" fmla="val 217"/>
              <a:gd name="f64" fmla="val 7"/>
              <a:gd name="f65" fmla="val 198"/>
              <a:gd name="f66" fmla="val 36"/>
              <a:gd name="f67" fmla="val 202"/>
              <a:gd name="f68" fmla="val 65"/>
              <a:gd name="f69" fmla="val 92"/>
              <a:gd name="f70" fmla="val 240"/>
              <a:gd name="f71" fmla="val 122"/>
              <a:gd name="f72" fmla="val 268"/>
              <a:gd name="f73" fmla="val 141"/>
              <a:gd name="f74" fmla="val 303"/>
              <a:gd name="f75" fmla="val 150"/>
              <a:gd name="f76" fmla="val 307"/>
              <a:gd name="f77" fmla="val 152"/>
              <a:gd name="f78" fmla="val 312"/>
              <a:gd name="f79" fmla="val 315"/>
              <a:gd name="f80" fmla="val 157"/>
              <a:gd name="f81" fmla="val 248"/>
              <a:gd name="f82" fmla="val 293"/>
              <a:gd name="f83" fmla="val 295"/>
              <a:gd name="f84" fmla="val 297"/>
              <a:gd name="f85" fmla="val 299"/>
              <a:gd name="f86" fmla="val 314"/>
              <a:gd name="f87" fmla="val 308"/>
              <a:gd name="f88" fmla="val 311"/>
              <a:gd name="f89" fmla="val 310"/>
              <a:gd name="f90" fmla="val 302"/>
              <a:gd name="f91" fmla="val 281"/>
              <a:gd name="f92" fmla="val 263"/>
              <a:gd name="f93" fmla="val 291"/>
              <a:gd name="f94" fmla="val 245"/>
              <a:gd name="f95" fmla="val 279"/>
              <a:gd name="f96" fmla="val 242"/>
              <a:gd name="f97" fmla="val 277"/>
              <a:gd name="f98" fmla="val 275"/>
              <a:gd name="f99" fmla="val 237"/>
              <a:gd name="f100" fmla="val 273"/>
              <a:gd name="f101" fmla="val 223"/>
              <a:gd name="f102" fmla="val 264"/>
              <a:gd name="f103" fmla="val 206"/>
              <a:gd name="f104" fmla="val 267"/>
              <a:gd name="f105" fmla="val 196"/>
              <a:gd name="f106" fmla="val 187"/>
              <a:gd name="f107" fmla="val 292"/>
              <a:gd name="f108" fmla="val 190"/>
              <a:gd name="f109" fmla="val 203"/>
              <a:gd name="f110" fmla="val 320"/>
              <a:gd name="f111" fmla="val 211"/>
              <a:gd name="f112" fmla="val 326"/>
              <a:gd name="f113" fmla="val 332"/>
              <a:gd name="f114" fmla="val 229"/>
              <a:gd name="f115" fmla="val 338"/>
              <a:gd name="f116" fmla="val 266"/>
              <a:gd name="f117" fmla="val 306"/>
              <a:gd name="f118" fmla="val 373"/>
              <a:gd name="f119" fmla="val 350"/>
              <a:gd name="f120" fmla="val 372"/>
              <a:gd name="f121" fmla="val 389"/>
              <a:gd name="f122" fmla="val 371"/>
              <a:gd name="f123" fmla="val 426"/>
              <a:gd name="f124" fmla="val 460"/>
              <a:gd name="f125" fmla="val 340"/>
              <a:gd name="f126" fmla="val 471"/>
              <a:gd name="f127" fmla="val 333"/>
              <a:gd name="f128" fmla="val 482"/>
              <a:gd name="f129" fmla="val 327"/>
              <a:gd name="f130" fmla="val 492"/>
              <a:gd name="f131" fmla="val 319"/>
              <a:gd name="f132" fmla="val 502"/>
              <a:gd name="f133" fmla="val 506"/>
              <a:gd name="f134" fmla="val 501"/>
              <a:gd name="f135" fmla="val 285"/>
              <a:gd name="f136" fmla="val 496"/>
              <a:gd name="f137" fmla="val 274"/>
              <a:gd name="f138" fmla="val 483"/>
              <a:gd name="f139" fmla="val 470"/>
              <a:gd name="f140" fmla="val 465"/>
              <a:gd name="f141" fmla="val 269"/>
              <a:gd name="f142" fmla="val 461"/>
              <a:gd name="f143" fmla="val 272"/>
              <a:gd name="f144" fmla="val 456"/>
              <a:gd name="f145" fmla="val 437"/>
              <a:gd name="f146" fmla="val 286"/>
              <a:gd name="f147" fmla="val 418"/>
              <a:gd name="f148" fmla="val 298"/>
              <a:gd name="f149" fmla="val 397"/>
              <a:gd name="f150" fmla="val 305"/>
              <a:gd name="f151" fmla="val 375"/>
              <a:gd name="f152" fmla="val 288"/>
              <a:gd name="f153" fmla="val 210"/>
              <a:gd name="f154" fmla="val 171"/>
              <a:gd name="f155" fmla="val 166"/>
              <a:gd name="f156" fmla="val 161"/>
              <a:gd name="f157" fmla="val 374"/>
              <a:gd name="f158" fmla="val 376"/>
              <a:gd name="f159" fmla="val 153"/>
              <a:gd name="f160" fmla="val 380"/>
              <a:gd name="f161" fmla="val 384"/>
              <a:gd name="f162" fmla="val 151"/>
              <a:gd name="f163" fmla="val 410"/>
              <a:gd name="f164" fmla="val 144"/>
              <a:gd name="f165" fmla="val 132"/>
              <a:gd name="f166" fmla="val 452"/>
              <a:gd name="f167" fmla="val 95"/>
              <a:gd name="f168" fmla="val 74"/>
              <a:gd name="f169" fmla="val 484"/>
              <a:gd name="f170" fmla="val 48"/>
              <a:gd name="f171" fmla="val 485"/>
              <a:gd name="f172" fmla="val 24"/>
              <a:gd name="f173" fmla="val 476"/>
              <a:gd name="f174" fmla="val 13"/>
              <a:gd name="f175" fmla="val 474"/>
              <a:gd name="f176" fmla="val 10"/>
              <a:gd name="f177" fmla="+- 0 0 -90"/>
              <a:gd name="f178" fmla="*/ f4 1 685"/>
              <a:gd name="f179" fmla="*/ f5 1 540"/>
              <a:gd name="f180" fmla="val f6"/>
              <a:gd name="f181" fmla="val f7"/>
              <a:gd name="f182" fmla="val f8"/>
              <a:gd name="f183" fmla="*/ f177 f0 1"/>
              <a:gd name="f184" fmla="+- f182 0 f180"/>
              <a:gd name="f185" fmla="+- f181 0 f180"/>
              <a:gd name="f186" fmla="*/ f183 1 f3"/>
              <a:gd name="f187" fmla="*/ f185 1 685"/>
              <a:gd name="f188" fmla="*/ f184 1 540"/>
              <a:gd name="f189" fmla="*/ 473 f185 1"/>
              <a:gd name="f190" fmla="*/ 3 f184 1"/>
              <a:gd name="f191" fmla="*/ 541 f185 1"/>
              <a:gd name="f192" fmla="*/ 29 f184 1"/>
              <a:gd name="f193" fmla="*/ 652 f185 1"/>
              <a:gd name="f194" fmla="*/ 126 f184 1"/>
              <a:gd name="f195" fmla="*/ 665 f185 1"/>
              <a:gd name="f196" fmla="*/ 280 f184 1"/>
              <a:gd name="f197" fmla="*/ 433 f185 1"/>
              <a:gd name="f198" fmla="*/ 509 f184 1"/>
              <a:gd name="f199" fmla="*/ 184 f185 1"/>
              <a:gd name="f200" fmla="*/ 481 f184 1"/>
              <a:gd name="f201" fmla="*/ 25 f185 1"/>
              <a:gd name="f202" fmla="*/ 309 f184 1"/>
              <a:gd name="f203" fmla="*/ 1 f185 1"/>
              <a:gd name="f204" fmla="*/ 216 f184 1"/>
              <a:gd name="f205" fmla="*/ 45 f185 1"/>
              <a:gd name="f206" fmla="*/ 100 f184 1"/>
              <a:gd name="f207" fmla="*/ 215 f185 1"/>
              <a:gd name="f208" fmla="*/ 0 f184 1"/>
              <a:gd name="f209" fmla="*/ 219 f185 1"/>
              <a:gd name="f210" fmla="*/ 217 f185 1"/>
              <a:gd name="f211" fmla="*/ 7 f184 1"/>
              <a:gd name="f212" fmla="*/ 220 f185 1"/>
              <a:gd name="f213" fmla="*/ 92 f184 1"/>
              <a:gd name="f214" fmla="*/ 303 f185 1"/>
              <a:gd name="f215" fmla="*/ 150 f184 1"/>
              <a:gd name="f216" fmla="*/ 315 f185 1"/>
              <a:gd name="f217" fmla="*/ 157 f184 1"/>
              <a:gd name="f218" fmla="*/ 293 f184 1"/>
              <a:gd name="f219" fmla="*/ 299 f184 1"/>
              <a:gd name="f220" fmla="*/ 302 f185 1"/>
              <a:gd name="f221" fmla="*/ 307 f184 1"/>
              <a:gd name="f222" fmla="*/ 245 f185 1"/>
              <a:gd name="f223" fmla="*/ 279 f184 1"/>
              <a:gd name="f224" fmla="*/ 237 f185 1"/>
              <a:gd name="f225" fmla="*/ 273 f184 1"/>
              <a:gd name="f226" fmla="*/ 196 f185 1"/>
              <a:gd name="f227" fmla="*/ 203 f185 1"/>
              <a:gd name="f228" fmla="*/ 320 f184 1"/>
              <a:gd name="f229" fmla="*/ 229 f185 1"/>
              <a:gd name="f230" fmla="*/ 338 f184 1"/>
              <a:gd name="f231" fmla="*/ 350 f185 1"/>
              <a:gd name="f232" fmla="*/ 372 f184 1"/>
              <a:gd name="f233" fmla="*/ 460 f185 1"/>
              <a:gd name="f234" fmla="*/ 340 f184 1"/>
              <a:gd name="f235" fmla="*/ 492 f185 1"/>
              <a:gd name="f236" fmla="*/ 319 f184 1"/>
              <a:gd name="f237" fmla="*/ 501 f185 1"/>
              <a:gd name="f238" fmla="*/ 285 f184 1"/>
              <a:gd name="f239" fmla="*/ 470 f185 1"/>
              <a:gd name="f240" fmla="*/ 268 f184 1"/>
              <a:gd name="f241" fmla="*/ 456 f185 1"/>
              <a:gd name="f242" fmla="*/ 274 f184 1"/>
              <a:gd name="f243" fmla="*/ 397 f185 1"/>
              <a:gd name="f244" fmla="*/ 305 f184 1"/>
              <a:gd name="f245" fmla="*/ 373 f185 1"/>
              <a:gd name="f246" fmla="*/ 288 f184 1"/>
              <a:gd name="f247" fmla="*/ 171 f184 1"/>
              <a:gd name="f248" fmla="*/ 374 f185 1"/>
              <a:gd name="f249" fmla="*/ 384 f185 1"/>
              <a:gd name="f250" fmla="*/ 151 f184 1"/>
              <a:gd name="f251" fmla="*/ 452 f185 1"/>
              <a:gd name="f252" fmla="*/ 113 f184 1"/>
              <a:gd name="f253" fmla="*/ 484 f185 1"/>
              <a:gd name="f254" fmla="*/ 48 f184 1"/>
              <a:gd name="f255" fmla="*/ 476 f185 1"/>
              <a:gd name="f256" fmla="*/ 13 f184 1"/>
              <a:gd name="f257" fmla="+- f186 0 f1"/>
              <a:gd name="f258" fmla="*/ f189 1 685"/>
              <a:gd name="f259" fmla="*/ f190 1 540"/>
              <a:gd name="f260" fmla="*/ f191 1 685"/>
              <a:gd name="f261" fmla="*/ f192 1 540"/>
              <a:gd name="f262" fmla="*/ f193 1 685"/>
              <a:gd name="f263" fmla="*/ f194 1 540"/>
              <a:gd name="f264" fmla="*/ f195 1 685"/>
              <a:gd name="f265" fmla="*/ f196 1 540"/>
              <a:gd name="f266" fmla="*/ f197 1 685"/>
              <a:gd name="f267" fmla="*/ f198 1 540"/>
              <a:gd name="f268" fmla="*/ f199 1 685"/>
              <a:gd name="f269" fmla="*/ f200 1 540"/>
              <a:gd name="f270" fmla="*/ f201 1 685"/>
              <a:gd name="f271" fmla="*/ f202 1 540"/>
              <a:gd name="f272" fmla="*/ f203 1 685"/>
              <a:gd name="f273" fmla="*/ f204 1 540"/>
              <a:gd name="f274" fmla="*/ f205 1 685"/>
              <a:gd name="f275" fmla="*/ f206 1 540"/>
              <a:gd name="f276" fmla="*/ f207 1 685"/>
              <a:gd name="f277" fmla="*/ f208 1 540"/>
              <a:gd name="f278" fmla="*/ f209 1 685"/>
              <a:gd name="f279" fmla="*/ f210 1 685"/>
              <a:gd name="f280" fmla="*/ f211 1 540"/>
              <a:gd name="f281" fmla="*/ f212 1 685"/>
              <a:gd name="f282" fmla="*/ f213 1 540"/>
              <a:gd name="f283" fmla="*/ f214 1 685"/>
              <a:gd name="f284" fmla="*/ f215 1 540"/>
              <a:gd name="f285" fmla="*/ f216 1 685"/>
              <a:gd name="f286" fmla="*/ f217 1 540"/>
              <a:gd name="f287" fmla="*/ f218 1 540"/>
              <a:gd name="f288" fmla="*/ f219 1 540"/>
              <a:gd name="f289" fmla="*/ f220 1 685"/>
              <a:gd name="f290" fmla="*/ f221 1 540"/>
              <a:gd name="f291" fmla="*/ f222 1 685"/>
              <a:gd name="f292" fmla="*/ f223 1 540"/>
              <a:gd name="f293" fmla="*/ f224 1 685"/>
              <a:gd name="f294" fmla="*/ f225 1 540"/>
              <a:gd name="f295" fmla="*/ f226 1 685"/>
              <a:gd name="f296" fmla="*/ f227 1 685"/>
              <a:gd name="f297" fmla="*/ f228 1 540"/>
              <a:gd name="f298" fmla="*/ f229 1 685"/>
              <a:gd name="f299" fmla="*/ f230 1 540"/>
              <a:gd name="f300" fmla="*/ f231 1 685"/>
              <a:gd name="f301" fmla="*/ f232 1 540"/>
              <a:gd name="f302" fmla="*/ f233 1 685"/>
              <a:gd name="f303" fmla="*/ f234 1 540"/>
              <a:gd name="f304" fmla="*/ f235 1 685"/>
              <a:gd name="f305" fmla="*/ f236 1 540"/>
              <a:gd name="f306" fmla="*/ f237 1 685"/>
              <a:gd name="f307" fmla="*/ f238 1 540"/>
              <a:gd name="f308" fmla="*/ f239 1 685"/>
              <a:gd name="f309" fmla="*/ f240 1 540"/>
              <a:gd name="f310" fmla="*/ f241 1 685"/>
              <a:gd name="f311" fmla="*/ f242 1 540"/>
              <a:gd name="f312" fmla="*/ f243 1 685"/>
              <a:gd name="f313" fmla="*/ f244 1 540"/>
              <a:gd name="f314" fmla="*/ f245 1 685"/>
              <a:gd name="f315" fmla="*/ f246 1 540"/>
              <a:gd name="f316" fmla="*/ f247 1 540"/>
              <a:gd name="f317" fmla="*/ f248 1 685"/>
              <a:gd name="f318" fmla="*/ f249 1 685"/>
              <a:gd name="f319" fmla="*/ f250 1 540"/>
              <a:gd name="f320" fmla="*/ f251 1 685"/>
              <a:gd name="f321" fmla="*/ f252 1 540"/>
              <a:gd name="f322" fmla="*/ f253 1 685"/>
              <a:gd name="f323" fmla="*/ f254 1 540"/>
              <a:gd name="f324" fmla="*/ f255 1 685"/>
              <a:gd name="f325" fmla="*/ f256 1 540"/>
              <a:gd name="f326" fmla="*/ 0 1 f187"/>
              <a:gd name="f327" fmla="*/ f181 1 f187"/>
              <a:gd name="f328" fmla="*/ 0 1 f188"/>
              <a:gd name="f329" fmla="*/ f182 1 f188"/>
              <a:gd name="f330" fmla="*/ f258 1 f187"/>
              <a:gd name="f331" fmla="*/ f259 1 f188"/>
              <a:gd name="f332" fmla="*/ f260 1 f187"/>
              <a:gd name="f333" fmla="*/ f261 1 f188"/>
              <a:gd name="f334" fmla="*/ f262 1 f187"/>
              <a:gd name="f335" fmla="*/ f263 1 f188"/>
              <a:gd name="f336" fmla="*/ f264 1 f187"/>
              <a:gd name="f337" fmla="*/ f265 1 f188"/>
              <a:gd name="f338" fmla="*/ f266 1 f187"/>
              <a:gd name="f339" fmla="*/ f267 1 f188"/>
              <a:gd name="f340" fmla="*/ f268 1 f187"/>
              <a:gd name="f341" fmla="*/ f269 1 f188"/>
              <a:gd name="f342" fmla="*/ f270 1 f187"/>
              <a:gd name="f343" fmla="*/ f271 1 f188"/>
              <a:gd name="f344" fmla="*/ f272 1 f187"/>
              <a:gd name="f345" fmla="*/ f273 1 f188"/>
              <a:gd name="f346" fmla="*/ f274 1 f187"/>
              <a:gd name="f347" fmla="*/ f275 1 f188"/>
              <a:gd name="f348" fmla="*/ f276 1 f187"/>
              <a:gd name="f349" fmla="*/ f277 1 f188"/>
              <a:gd name="f350" fmla="*/ f278 1 f187"/>
              <a:gd name="f351" fmla="*/ f279 1 f187"/>
              <a:gd name="f352" fmla="*/ f280 1 f188"/>
              <a:gd name="f353" fmla="*/ f281 1 f187"/>
              <a:gd name="f354" fmla="*/ f282 1 f188"/>
              <a:gd name="f355" fmla="*/ f283 1 f187"/>
              <a:gd name="f356" fmla="*/ f284 1 f188"/>
              <a:gd name="f357" fmla="*/ f285 1 f187"/>
              <a:gd name="f358" fmla="*/ f286 1 f188"/>
              <a:gd name="f359" fmla="*/ f287 1 f188"/>
              <a:gd name="f360" fmla="*/ f288 1 f188"/>
              <a:gd name="f361" fmla="*/ f289 1 f187"/>
              <a:gd name="f362" fmla="*/ f290 1 f188"/>
              <a:gd name="f363" fmla="*/ f291 1 f187"/>
              <a:gd name="f364" fmla="*/ f292 1 f188"/>
              <a:gd name="f365" fmla="*/ f293 1 f187"/>
              <a:gd name="f366" fmla="*/ f294 1 f188"/>
              <a:gd name="f367" fmla="*/ f295 1 f187"/>
              <a:gd name="f368" fmla="*/ f296 1 f187"/>
              <a:gd name="f369" fmla="*/ f297 1 f188"/>
              <a:gd name="f370" fmla="*/ f298 1 f187"/>
              <a:gd name="f371" fmla="*/ f299 1 f188"/>
              <a:gd name="f372" fmla="*/ f300 1 f187"/>
              <a:gd name="f373" fmla="*/ f301 1 f188"/>
              <a:gd name="f374" fmla="*/ f302 1 f187"/>
              <a:gd name="f375" fmla="*/ f303 1 f188"/>
              <a:gd name="f376" fmla="*/ f304 1 f187"/>
              <a:gd name="f377" fmla="*/ f305 1 f188"/>
              <a:gd name="f378" fmla="*/ f306 1 f187"/>
              <a:gd name="f379" fmla="*/ f307 1 f188"/>
              <a:gd name="f380" fmla="*/ f308 1 f187"/>
              <a:gd name="f381" fmla="*/ f309 1 f188"/>
              <a:gd name="f382" fmla="*/ f310 1 f187"/>
              <a:gd name="f383" fmla="*/ f311 1 f188"/>
              <a:gd name="f384" fmla="*/ f312 1 f187"/>
              <a:gd name="f385" fmla="*/ f313 1 f188"/>
              <a:gd name="f386" fmla="*/ f314 1 f187"/>
              <a:gd name="f387" fmla="*/ f315 1 f188"/>
              <a:gd name="f388" fmla="*/ f316 1 f188"/>
              <a:gd name="f389" fmla="*/ f317 1 f187"/>
              <a:gd name="f390" fmla="*/ f318 1 f187"/>
              <a:gd name="f391" fmla="*/ f319 1 f188"/>
              <a:gd name="f392" fmla="*/ f320 1 f187"/>
              <a:gd name="f393" fmla="*/ f321 1 f188"/>
              <a:gd name="f394" fmla="*/ f322 1 f187"/>
              <a:gd name="f395" fmla="*/ f323 1 f188"/>
              <a:gd name="f396" fmla="*/ f324 1 f187"/>
              <a:gd name="f397" fmla="*/ f325 1 f188"/>
              <a:gd name="f398" fmla="*/ f326 f178 1"/>
              <a:gd name="f399" fmla="*/ f327 f178 1"/>
              <a:gd name="f400" fmla="*/ f329 f179 1"/>
              <a:gd name="f401" fmla="*/ f328 f179 1"/>
              <a:gd name="f402" fmla="*/ f330 f178 1"/>
              <a:gd name="f403" fmla="*/ f331 f179 1"/>
              <a:gd name="f404" fmla="*/ f332 f178 1"/>
              <a:gd name="f405" fmla="*/ f333 f179 1"/>
              <a:gd name="f406" fmla="*/ f334 f178 1"/>
              <a:gd name="f407" fmla="*/ f335 f179 1"/>
              <a:gd name="f408" fmla="*/ f336 f178 1"/>
              <a:gd name="f409" fmla="*/ f337 f179 1"/>
              <a:gd name="f410" fmla="*/ f338 f178 1"/>
              <a:gd name="f411" fmla="*/ f339 f179 1"/>
              <a:gd name="f412" fmla="*/ f340 f178 1"/>
              <a:gd name="f413" fmla="*/ f341 f179 1"/>
              <a:gd name="f414" fmla="*/ f342 f178 1"/>
              <a:gd name="f415" fmla="*/ f343 f179 1"/>
              <a:gd name="f416" fmla="*/ f344 f178 1"/>
              <a:gd name="f417" fmla="*/ f345 f179 1"/>
              <a:gd name="f418" fmla="*/ f346 f178 1"/>
              <a:gd name="f419" fmla="*/ f347 f179 1"/>
              <a:gd name="f420" fmla="*/ f348 f178 1"/>
              <a:gd name="f421" fmla="*/ f349 f179 1"/>
              <a:gd name="f422" fmla="*/ f350 f178 1"/>
              <a:gd name="f423" fmla="*/ f351 f178 1"/>
              <a:gd name="f424" fmla="*/ f352 f179 1"/>
              <a:gd name="f425" fmla="*/ f353 f178 1"/>
              <a:gd name="f426" fmla="*/ f354 f179 1"/>
              <a:gd name="f427" fmla="*/ f355 f178 1"/>
              <a:gd name="f428" fmla="*/ f356 f179 1"/>
              <a:gd name="f429" fmla="*/ f357 f178 1"/>
              <a:gd name="f430" fmla="*/ f358 f179 1"/>
              <a:gd name="f431" fmla="*/ f359 f179 1"/>
              <a:gd name="f432" fmla="*/ f360 f179 1"/>
              <a:gd name="f433" fmla="*/ f361 f178 1"/>
              <a:gd name="f434" fmla="*/ f362 f179 1"/>
              <a:gd name="f435" fmla="*/ f363 f178 1"/>
              <a:gd name="f436" fmla="*/ f364 f179 1"/>
              <a:gd name="f437" fmla="*/ f365 f178 1"/>
              <a:gd name="f438" fmla="*/ f366 f179 1"/>
              <a:gd name="f439" fmla="*/ f367 f178 1"/>
              <a:gd name="f440" fmla="*/ f368 f178 1"/>
              <a:gd name="f441" fmla="*/ f369 f179 1"/>
              <a:gd name="f442" fmla="*/ f370 f178 1"/>
              <a:gd name="f443" fmla="*/ f371 f179 1"/>
              <a:gd name="f444" fmla="*/ f372 f178 1"/>
              <a:gd name="f445" fmla="*/ f373 f179 1"/>
              <a:gd name="f446" fmla="*/ f374 f178 1"/>
              <a:gd name="f447" fmla="*/ f375 f179 1"/>
              <a:gd name="f448" fmla="*/ f376 f178 1"/>
              <a:gd name="f449" fmla="*/ f377 f179 1"/>
              <a:gd name="f450" fmla="*/ f378 f178 1"/>
              <a:gd name="f451" fmla="*/ f379 f179 1"/>
              <a:gd name="f452" fmla="*/ f380 f178 1"/>
              <a:gd name="f453" fmla="*/ f381 f179 1"/>
              <a:gd name="f454" fmla="*/ f382 f178 1"/>
              <a:gd name="f455" fmla="*/ f383 f179 1"/>
              <a:gd name="f456" fmla="*/ f384 f178 1"/>
              <a:gd name="f457" fmla="*/ f385 f179 1"/>
              <a:gd name="f458" fmla="*/ f386 f178 1"/>
              <a:gd name="f459" fmla="*/ f387 f179 1"/>
              <a:gd name="f460" fmla="*/ f388 f179 1"/>
              <a:gd name="f461" fmla="*/ f389 f178 1"/>
              <a:gd name="f462" fmla="*/ f390 f178 1"/>
              <a:gd name="f463" fmla="*/ f391 f179 1"/>
              <a:gd name="f464" fmla="*/ f392 f178 1"/>
              <a:gd name="f465" fmla="*/ f393 f179 1"/>
              <a:gd name="f466" fmla="*/ f394 f178 1"/>
              <a:gd name="f467" fmla="*/ f395 f179 1"/>
              <a:gd name="f468" fmla="*/ f396 f178 1"/>
              <a:gd name="f469" fmla="*/ f397 f1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57">
                <a:pos x="f402" y="f403"/>
              </a:cxn>
              <a:cxn ang="f257">
                <a:pos x="f404" y="f405"/>
              </a:cxn>
              <a:cxn ang="f257">
                <a:pos x="f406" y="f407"/>
              </a:cxn>
              <a:cxn ang="f257">
                <a:pos x="f408" y="f409"/>
              </a:cxn>
              <a:cxn ang="f257">
                <a:pos x="f410" y="f411"/>
              </a:cxn>
              <a:cxn ang="f257">
                <a:pos x="f412" y="f413"/>
              </a:cxn>
              <a:cxn ang="f257">
                <a:pos x="f414" y="f415"/>
              </a:cxn>
              <a:cxn ang="f257">
                <a:pos x="f416" y="f417"/>
              </a:cxn>
              <a:cxn ang="f257">
                <a:pos x="f418" y="f419"/>
              </a:cxn>
              <a:cxn ang="f257">
                <a:pos x="f420" y="f421"/>
              </a:cxn>
              <a:cxn ang="f257">
                <a:pos x="f422" y="f421"/>
              </a:cxn>
              <a:cxn ang="f257">
                <a:pos x="f423" y="f424"/>
              </a:cxn>
              <a:cxn ang="f257">
                <a:pos x="f425" y="f426"/>
              </a:cxn>
              <a:cxn ang="f257">
                <a:pos x="f427" y="f428"/>
              </a:cxn>
              <a:cxn ang="f257">
                <a:pos x="f429" y="f430"/>
              </a:cxn>
              <a:cxn ang="f257">
                <a:pos x="f429" y="f431"/>
              </a:cxn>
              <a:cxn ang="f257">
                <a:pos x="f429" y="f432"/>
              </a:cxn>
              <a:cxn ang="f257">
                <a:pos x="f433" y="f434"/>
              </a:cxn>
              <a:cxn ang="f257">
                <a:pos x="f435" y="f436"/>
              </a:cxn>
              <a:cxn ang="f257">
                <a:pos x="f437" y="f438"/>
              </a:cxn>
              <a:cxn ang="f257">
                <a:pos x="f439" y="f409"/>
              </a:cxn>
              <a:cxn ang="f257">
                <a:pos x="f440" y="f441"/>
              </a:cxn>
              <a:cxn ang="f257">
                <a:pos x="f442" y="f443"/>
              </a:cxn>
              <a:cxn ang="f257">
                <a:pos x="f444" y="f445"/>
              </a:cxn>
              <a:cxn ang="f257">
                <a:pos x="f446" y="f447"/>
              </a:cxn>
              <a:cxn ang="f257">
                <a:pos x="f448" y="f449"/>
              </a:cxn>
              <a:cxn ang="f257">
                <a:pos x="f450" y="f451"/>
              </a:cxn>
              <a:cxn ang="f257">
                <a:pos x="f452" y="f453"/>
              </a:cxn>
              <a:cxn ang="f257">
                <a:pos x="f454" y="f455"/>
              </a:cxn>
              <a:cxn ang="f257">
                <a:pos x="f456" y="f457"/>
              </a:cxn>
              <a:cxn ang="f257">
                <a:pos x="f458" y="f459"/>
              </a:cxn>
              <a:cxn ang="f257">
                <a:pos x="f458" y="f460"/>
              </a:cxn>
              <a:cxn ang="f257">
                <a:pos x="f461" y="f430"/>
              </a:cxn>
              <a:cxn ang="f257">
                <a:pos x="f462" y="f463"/>
              </a:cxn>
              <a:cxn ang="f257">
                <a:pos x="f464" y="f465"/>
              </a:cxn>
              <a:cxn ang="f257">
                <a:pos x="f466" y="f467"/>
              </a:cxn>
              <a:cxn ang="f257">
                <a:pos x="f468" y="f469"/>
              </a:cxn>
              <a:cxn ang="f257">
                <a:pos x="f402" y="f403"/>
              </a:cxn>
            </a:cxnLst>
            <a:rect l="f398" t="f401" r="f399" b="f400"/>
            <a:pathLst>
              <a:path w="685" h="540">
                <a:moveTo>
                  <a:pt x="f9" y="f10"/>
                </a:move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7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8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27"/>
                  <a:pt x="f46" y="f47"/>
                  <a:pt x="f48" y="f49"/>
                </a:cubicBezTo>
                <a:cubicBezTo>
                  <a:pt x="f6" y="f50"/>
                  <a:pt x="f51" y="f52"/>
                  <a:pt x="f53" y="f54"/>
                </a:cubicBezTo>
                <a:cubicBezTo>
                  <a:pt x="f55" y="f56"/>
                  <a:pt x="f57" y="f14"/>
                  <a:pt x="f58" y="f6"/>
                </a:cubicBezTo>
                <a:cubicBezTo>
                  <a:pt x="f49" y="f6"/>
                  <a:pt x="f59" y="f6"/>
                  <a:pt x="f60" y="f6"/>
                </a:cubicBezTo>
                <a:cubicBezTo>
                  <a:pt x="f61" y="f10"/>
                  <a:pt x="f59" y="f62"/>
                  <a:pt x="f63" y="f64"/>
                </a:cubicBezTo>
                <a:cubicBezTo>
                  <a:pt x="f65" y="f66"/>
                  <a:pt x="f67" y="f68"/>
                  <a:pt x="f61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7"/>
                  <a:pt x="f79" y="f80"/>
                </a:cubicBezTo>
                <a:cubicBezTo>
                  <a:pt x="f79" y="f67"/>
                  <a:pt x="f79" y="f81"/>
                  <a:pt x="f79" y="f82"/>
                </a:cubicBezTo>
                <a:cubicBezTo>
                  <a:pt x="f79" y="f83"/>
                  <a:pt x="f79" y="f84"/>
                  <a:pt x="f79" y="f85"/>
                </a:cubicBezTo>
                <a:cubicBezTo>
                  <a:pt x="f86" y="f87"/>
                  <a:pt x="f88" y="f89"/>
                  <a:pt x="f90" y="f76"/>
                </a:cubicBezTo>
                <a:cubicBezTo>
                  <a:pt x="f91" y="f90"/>
                  <a:pt x="f92" y="f93"/>
                  <a:pt x="f94" y="f95"/>
                </a:cubicBezTo>
                <a:cubicBezTo>
                  <a:pt x="f96" y="f97"/>
                  <a:pt x="f70" y="f98"/>
                  <a:pt x="f99" y="f100"/>
                </a:cubicBezTo>
                <a:cubicBezTo>
                  <a:pt x="f101" y="f102"/>
                  <a:pt x="f103" y="f104"/>
                  <a:pt x="f105" y="f27"/>
                </a:cubicBezTo>
                <a:cubicBezTo>
                  <a:pt x="f106" y="f107"/>
                  <a:pt x="f108" y="f44"/>
                  <a:pt x="f109" y="f110"/>
                </a:cubicBezTo>
                <a:cubicBezTo>
                  <a:pt x="f111" y="f112"/>
                  <a:pt x="f61" y="f113"/>
                  <a:pt x="f114" y="f115"/>
                </a:cubicBezTo>
                <a:cubicBezTo>
                  <a:pt x="f116" y="f2"/>
                  <a:pt x="f117" y="f118"/>
                  <a:pt x="f119" y="f120"/>
                </a:cubicBezTo>
                <a:cubicBezTo>
                  <a:pt x="f121" y="f122"/>
                  <a:pt x="f123" y="f2"/>
                  <a:pt x="f124" y="f125"/>
                </a:cubicBezTo>
                <a:cubicBezTo>
                  <a:pt x="f126" y="f127"/>
                  <a:pt x="f128" y="f129"/>
                  <a:pt x="f130" y="f131"/>
                </a:cubicBezTo>
                <a:cubicBezTo>
                  <a:pt x="f132" y="f88"/>
                  <a:pt x="f133" y="f84"/>
                  <a:pt x="f134" y="f135"/>
                </a:cubicBezTo>
                <a:cubicBezTo>
                  <a:pt x="f136" y="f137"/>
                  <a:pt x="f138" y="f104"/>
                  <a:pt x="f139" y="f72"/>
                </a:cubicBezTo>
                <a:cubicBezTo>
                  <a:pt x="f140" y="f141"/>
                  <a:pt x="f142" y="f143"/>
                  <a:pt x="f144" y="f137"/>
                </a:cubicBezTo>
                <a:cubicBezTo>
                  <a:pt x="f145" y="f146"/>
                  <a:pt x="f147" y="f148"/>
                  <a:pt x="f149" y="f150"/>
                </a:cubicBezTo>
                <a:cubicBezTo>
                  <a:pt x="f151" y="f78"/>
                  <a:pt x="f118" y="f88"/>
                  <a:pt x="f118" y="f152"/>
                </a:cubicBezTo>
                <a:cubicBezTo>
                  <a:pt x="f118" y="f47"/>
                  <a:pt x="f118" y="f153"/>
                  <a:pt x="f118" y="f154"/>
                </a:cubicBezTo>
                <a:cubicBezTo>
                  <a:pt x="f118" y="f155"/>
                  <a:pt x="f118" y="f156"/>
                  <a:pt x="f157" y="f80"/>
                </a:cubicBezTo>
                <a:cubicBezTo>
                  <a:pt x="f158" y="f159"/>
                  <a:pt x="f160" y="f77"/>
                  <a:pt x="f161" y="f162"/>
                </a:cubicBezTo>
                <a:cubicBezTo>
                  <a:pt x="f163" y="f164"/>
                  <a:pt x="f32" y="f165"/>
                  <a:pt x="f166" y="f39"/>
                </a:cubicBezTo>
                <a:cubicBezTo>
                  <a:pt x="f126" y="f167"/>
                  <a:pt x="f138" y="f168"/>
                  <a:pt x="f169" y="f170"/>
                </a:cubicBezTo>
                <a:cubicBezTo>
                  <a:pt x="f171" y="f66"/>
                  <a:pt x="f38" y="f172"/>
                  <a:pt x="f173" y="f174"/>
                </a:cubicBezTo>
                <a:cubicBezTo>
                  <a:pt x="f175" y="f176"/>
                  <a:pt x="f126" y="f64"/>
                  <a:pt x="f9" y="f10"/>
                </a:cubicBezTo>
                <a:close/>
              </a:path>
            </a:pathLst>
          </a:custGeom>
          <a:solidFill>
            <a:srgbClr val="F5B47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Freeform 26">
            <a:extLst>
              <a:ext uri="{FF2B5EF4-FFF2-40B4-BE49-F238E27FC236}">
                <a16:creationId xmlns:a16="http://schemas.microsoft.com/office/drawing/2014/main" id="{0BF381FF-9922-6E10-5F61-C24C99EA2D5C}"/>
              </a:ext>
            </a:extLst>
          </p:cNvPr>
          <p:cNvSpPr/>
          <p:nvPr/>
        </p:nvSpPr>
        <p:spPr>
          <a:xfrm>
            <a:off x="7769227" y="958848"/>
            <a:ext cx="511177" cy="5159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2"/>
              <a:gd name="f7" fmla="val 376"/>
              <a:gd name="f8" fmla="val 371"/>
              <a:gd name="f9" fmla="val 206"/>
              <a:gd name="f10" fmla="val 369"/>
              <a:gd name="f11" fmla="val 279"/>
              <a:gd name="f12" fmla="val 337"/>
              <a:gd name="f13" fmla="val 334"/>
              <a:gd name="f14" fmla="val 275"/>
              <a:gd name="f15" fmla="val 270"/>
              <a:gd name="f16" fmla="val 267"/>
              <a:gd name="f17" fmla="val 375"/>
              <a:gd name="f18" fmla="val 264"/>
              <a:gd name="f19" fmla="val 370"/>
              <a:gd name="f20" fmla="val 195"/>
              <a:gd name="f21" fmla="val 272"/>
              <a:gd name="f22" fmla="val 108"/>
              <a:gd name="f23" fmla="val 6"/>
              <a:gd name="f24" fmla="val 135"/>
              <a:gd name="f25" fmla="val 1"/>
              <a:gd name="f26" fmla="val 132"/>
              <a:gd name="f27" fmla="val 130"/>
              <a:gd name="f28" fmla="val 3"/>
              <a:gd name="f29" fmla="val 126"/>
              <a:gd name="f30" fmla="val 33"/>
              <a:gd name="f31" fmla="val 63"/>
              <a:gd name="f32" fmla="val 82"/>
              <a:gd name="f33" fmla="val 25"/>
              <a:gd name="f34" fmla="val 151"/>
              <a:gd name="f35" fmla="val 15"/>
              <a:gd name="f36" fmla="val 252"/>
              <a:gd name="f37" fmla="val 343"/>
              <a:gd name="f38" fmla="val 66"/>
              <a:gd name="f39" fmla="val 366"/>
              <a:gd name="f40" fmla="val 160"/>
              <a:gd name="f41" fmla="val 175"/>
              <a:gd name="f42" fmla="val 191"/>
              <a:gd name="f43" fmla="+- 0 0 -90"/>
              <a:gd name="f44" fmla="*/ f3 1 372"/>
              <a:gd name="f45" fmla="*/ f4 1 376"/>
              <a:gd name="f46" fmla="val f5"/>
              <a:gd name="f47" fmla="val f6"/>
              <a:gd name="f48" fmla="val f7"/>
              <a:gd name="f49" fmla="*/ f43 f0 1"/>
              <a:gd name="f50" fmla="+- f48 0 f46"/>
              <a:gd name="f51" fmla="+- f47 0 f46"/>
              <a:gd name="f52" fmla="*/ f49 1 f2"/>
              <a:gd name="f53" fmla="*/ f51 1 372"/>
              <a:gd name="f54" fmla="*/ f50 1 376"/>
              <a:gd name="f55" fmla="*/ 371 f51 1"/>
              <a:gd name="f56" fmla="*/ 206 f50 1"/>
              <a:gd name="f57" fmla="*/ 275 f51 1"/>
              <a:gd name="f58" fmla="*/ 372 f50 1"/>
              <a:gd name="f59" fmla="*/ 264 f51 1"/>
              <a:gd name="f60" fmla="*/ 370 f50 1"/>
              <a:gd name="f61" fmla="*/ 6 f51 1"/>
              <a:gd name="f62" fmla="*/ 135 f50 1"/>
              <a:gd name="f63" fmla="*/ 3 f51 1"/>
              <a:gd name="f64" fmla="*/ 126 f50 1"/>
              <a:gd name="f65" fmla="*/ 151 f51 1"/>
              <a:gd name="f66" fmla="*/ 15 f50 1"/>
              <a:gd name="f67" fmla="*/ 366 f51 1"/>
              <a:gd name="f68" fmla="*/ 160 f50 1"/>
              <a:gd name="f69" fmla="+- f52 0 f1"/>
              <a:gd name="f70" fmla="*/ f55 1 372"/>
              <a:gd name="f71" fmla="*/ f56 1 376"/>
              <a:gd name="f72" fmla="*/ f57 1 372"/>
              <a:gd name="f73" fmla="*/ f58 1 376"/>
              <a:gd name="f74" fmla="*/ f59 1 372"/>
              <a:gd name="f75" fmla="*/ f60 1 376"/>
              <a:gd name="f76" fmla="*/ f61 1 372"/>
              <a:gd name="f77" fmla="*/ f62 1 376"/>
              <a:gd name="f78" fmla="*/ f63 1 372"/>
              <a:gd name="f79" fmla="*/ f64 1 376"/>
              <a:gd name="f80" fmla="*/ f65 1 372"/>
              <a:gd name="f81" fmla="*/ f66 1 376"/>
              <a:gd name="f82" fmla="*/ f67 1 372"/>
              <a:gd name="f83" fmla="*/ f68 1 376"/>
              <a:gd name="f84" fmla="*/ 0 1 f53"/>
              <a:gd name="f85" fmla="*/ f47 1 f53"/>
              <a:gd name="f86" fmla="*/ 0 1 f54"/>
              <a:gd name="f87" fmla="*/ f48 1 f54"/>
              <a:gd name="f88" fmla="*/ f70 1 f53"/>
              <a:gd name="f89" fmla="*/ f71 1 f54"/>
              <a:gd name="f90" fmla="*/ f72 1 f53"/>
              <a:gd name="f91" fmla="*/ f73 1 f54"/>
              <a:gd name="f92" fmla="*/ f74 1 f53"/>
              <a:gd name="f93" fmla="*/ f75 1 f54"/>
              <a:gd name="f94" fmla="*/ f76 1 f53"/>
              <a:gd name="f95" fmla="*/ f77 1 f54"/>
              <a:gd name="f96" fmla="*/ f78 1 f53"/>
              <a:gd name="f97" fmla="*/ f79 1 f54"/>
              <a:gd name="f98" fmla="*/ f80 1 f53"/>
              <a:gd name="f99" fmla="*/ f81 1 f54"/>
              <a:gd name="f100" fmla="*/ f82 1 f53"/>
              <a:gd name="f101" fmla="*/ f83 1 f54"/>
              <a:gd name="f102" fmla="*/ f84 f44 1"/>
              <a:gd name="f103" fmla="*/ f85 f44 1"/>
              <a:gd name="f104" fmla="*/ f87 f45 1"/>
              <a:gd name="f105" fmla="*/ f86 f45 1"/>
              <a:gd name="f106" fmla="*/ f88 f44 1"/>
              <a:gd name="f107" fmla="*/ f89 f45 1"/>
              <a:gd name="f108" fmla="*/ f90 f44 1"/>
              <a:gd name="f109" fmla="*/ f91 f45 1"/>
              <a:gd name="f110" fmla="*/ f92 f44 1"/>
              <a:gd name="f111" fmla="*/ f93 f45 1"/>
              <a:gd name="f112" fmla="*/ f94 f44 1"/>
              <a:gd name="f113" fmla="*/ f95 f45 1"/>
              <a:gd name="f114" fmla="*/ f96 f44 1"/>
              <a:gd name="f115" fmla="*/ f97 f45 1"/>
              <a:gd name="f116" fmla="*/ f98 f44 1"/>
              <a:gd name="f117" fmla="*/ f99 f45 1"/>
              <a:gd name="f118" fmla="*/ f100 f44 1"/>
              <a:gd name="f119" fmla="*/ f101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9">
                <a:pos x="f106" y="f107"/>
              </a:cxn>
              <a:cxn ang="f69">
                <a:pos x="f108" y="f109"/>
              </a:cxn>
              <a:cxn ang="f69">
                <a:pos x="f110" y="f111"/>
              </a:cxn>
              <a:cxn ang="f69">
                <a:pos x="f112" y="f113"/>
              </a:cxn>
              <a:cxn ang="f69">
                <a:pos x="f114" y="f115"/>
              </a:cxn>
              <a:cxn ang="f69">
                <a:pos x="f116" y="f117"/>
              </a:cxn>
              <a:cxn ang="f69">
                <a:pos x="f118" y="f119"/>
              </a:cxn>
              <a:cxn ang="f69">
                <a:pos x="f106" y="f107"/>
              </a:cxn>
            </a:cxnLst>
            <a:rect l="f102" t="f105" r="f103" b="f104"/>
            <a:pathLst>
              <a:path w="372" h="376">
                <a:moveTo>
                  <a:pt x="f8" y="f9"/>
                </a:moveTo>
                <a:cubicBezTo>
                  <a:pt x="f10" y="f11"/>
                  <a:pt x="f12" y="f13"/>
                  <a:pt x="f14" y="f6"/>
                </a:cubicBezTo>
                <a:cubicBezTo>
                  <a:pt x="f15" y="f7"/>
                  <a:pt x="f16" y="f17"/>
                  <a:pt x="f18" y="f19"/>
                </a:cubicBezTo>
                <a:cubicBezTo>
                  <a:pt x="f20" y="f21"/>
                  <a:pt x="f22" y="f20"/>
                  <a:pt x="f23" y="f24"/>
                </a:cubicBezTo>
                <a:cubicBezTo>
                  <a:pt x="f25" y="f26"/>
                  <a:pt x="f5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5"/>
                  <a:pt x="f37" y="f38"/>
                  <a:pt x="f39" y="f40"/>
                </a:cubicBezTo>
                <a:cubicBezTo>
                  <a:pt x="f19" y="f41"/>
                  <a:pt x="f6" y="f42"/>
                  <a:pt x="f8" y="f9"/>
                </a:cubicBezTo>
                <a:close/>
              </a:path>
            </a:pathLst>
          </a:custGeom>
          <a:solidFill>
            <a:srgbClr val="F5B47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" name="Freeform 27">
            <a:extLst>
              <a:ext uri="{FF2B5EF4-FFF2-40B4-BE49-F238E27FC236}">
                <a16:creationId xmlns:a16="http://schemas.microsoft.com/office/drawing/2014/main" id="{2E74C8D2-9F3D-04CD-3CF7-265284D96760}"/>
              </a:ext>
            </a:extLst>
          </p:cNvPr>
          <p:cNvSpPr/>
          <p:nvPr/>
        </p:nvSpPr>
        <p:spPr>
          <a:xfrm>
            <a:off x="5965829" y="974722"/>
            <a:ext cx="506413" cy="482602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368"/>
              <a:gd name="f8" fmla="val 351"/>
              <a:gd name="f9" fmla="val 198"/>
              <a:gd name="f10" fmla="val 1"/>
              <a:gd name="f11" fmla="val 267"/>
              <a:gd name="f12" fmla="val 3"/>
              <a:gd name="f13" fmla="val 321"/>
              <a:gd name="f14" fmla="val 33"/>
              <a:gd name="f15" fmla="val 91"/>
              <a:gd name="f16" fmla="val 361"/>
              <a:gd name="f17" fmla="val 93"/>
              <a:gd name="f18" fmla="val 362"/>
              <a:gd name="f19" fmla="val 95"/>
              <a:gd name="f20" fmla="val 364"/>
              <a:gd name="f21" fmla="val 97"/>
              <a:gd name="f22" fmla="val 102"/>
              <a:gd name="f23" fmla="val 366"/>
              <a:gd name="f24" fmla="val 105"/>
              <a:gd name="f25" fmla="val 108"/>
              <a:gd name="f26" fmla="val 318"/>
              <a:gd name="f27" fmla="val 130"/>
              <a:gd name="f28" fmla="val 278"/>
              <a:gd name="f29" fmla="val 156"/>
              <a:gd name="f30" fmla="val 241"/>
              <a:gd name="f31" fmla="val 186"/>
              <a:gd name="f32" fmla="val 183"/>
              <a:gd name="f33" fmla="val 230"/>
              <a:gd name="f34" fmla="val 133"/>
              <a:gd name="f35" fmla="val 281"/>
              <a:gd name="f36" fmla="val 89"/>
              <a:gd name="f37" fmla="val 340"/>
              <a:gd name="f38" fmla="val 81"/>
              <a:gd name="f39" fmla="val 84"/>
              <a:gd name="f40" fmla="val 73"/>
              <a:gd name="f41" fmla="val 341"/>
              <a:gd name="f42" fmla="val 23"/>
              <a:gd name="f43" fmla="val 298"/>
              <a:gd name="f44" fmla="val 244"/>
              <a:gd name="f45" fmla="val 4"/>
              <a:gd name="f46" fmla="val 178"/>
              <a:gd name="f47" fmla="val 11"/>
              <a:gd name="f48" fmla="val 90"/>
              <a:gd name="f49" fmla="val 77"/>
              <a:gd name="f50" fmla="val 18"/>
              <a:gd name="f51" fmla="val 164"/>
              <a:gd name="f52" fmla="val 175"/>
              <a:gd name="f53" fmla="+- 0 0 -90"/>
              <a:gd name="f54" fmla="*/ f4 1 368"/>
              <a:gd name="f55" fmla="*/ f5 1 351"/>
              <a:gd name="f56" fmla="val f6"/>
              <a:gd name="f57" fmla="val f7"/>
              <a:gd name="f58" fmla="val f8"/>
              <a:gd name="f59" fmla="*/ f53 f0 1"/>
              <a:gd name="f60" fmla="+- f58 0 f56"/>
              <a:gd name="f61" fmla="+- f57 0 f56"/>
              <a:gd name="f62" fmla="*/ f59 1 f3"/>
              <a:gd name="f63" fmla="*/ f61 1 368"/>
              <a:gd name="f64" fmla="*/ f60 1 351"/>
              <a:gd name="f65" fmla="*/ 198 f61 1"/>
              <a:gd name="f66" fmla="*/ 1 f60 1"/>
              <a:gd name="f67" fmla="*/ 360 f61 1"/>
              <a:gd name="f68" fmla="*/ 91 f60 1"/>
              <a:gd name="f69" fmla="*/ 364 f61 1"/>
              <a:gd name="f70" fmla="*/ 97 f60 1"/>
              <a:gd name="f71" fmla="*/ 108 f60 1"/>
              <a:gd name="f72" fmla="*/ 241 f61 1"/>
              <a:gd name="f73" fmla="*/ 186 f60 1"/>
              <a:gd name="f74" fmla="*/ 89 f61 1"/>
              <a:gd name="f75" fmla="*/ 340 f60 1"/>
              <a:gd name="f76" fmla="*/ 73 f61 1"/>
              <a:gd name="f77" fmla="*/ 341 f60 1"/>
              <a:gd name="f78" fmla="*/ 4 f61 1"/>
              <a:gd name="f79" fmla="*/ 178 f60 1"/>
              <a:gd name="f80" fmla="*/ 164 f61 1"/>
              <a:gd name="f81" fmla="*/ 3 f60 1"/>
              <a:gd name="f82" fmla="+- f62 0 f1"/>
              <a:gd name="f83" fmla="*/ f65 1 368"/>
              <a:gd name="f84" fmla="*/ f66 1 351"/>
              <a:gd name="f85" fmla="*/ f67 1 368"/>
              <a:gd name="f86" fmla="*/ f68 1 351"/>
              <a:gd name="f87" fmla="*/ f69 1 368"/>
              <a:gd name="f88" fmla="*/ f70 1 351"/>
              <a:gd name="f89" fmla="*/ f71 1 351"/>
              <a:gd name="f90" fmla="*/ f72 1 368"/>
              <a:gd name="f91" fmla="*/ f73 1 351"/>
              <a:gd name="f92" fmla="*/ f74 1 368"/>
              <a:gd name="f93" fmla="*/ f75 1 351"/>
              <a:gd name="f94" fmla="*/ f76 1 368"/>
              <a:gd name="f95" fmla="*/ f77 1 351"/>
              <a:gd name="f96" fmla="*/ f78 1 368"/>
              <a:gd name="f97" fmla="*/ f79 1 351"/>
              <a:gd name="f98" fmla="*/ f80 1 368"/>
              <a:gd name="f99" fmla="*/ f81 1 351"/>
              <a:gd name="f100" fmla="*/ 0 1 f63"/>
              <a:gd name="f101" fmla="*/ f57 1 f63"/>
              <a:gd name="f102" fmla="*/ 0 1 f64"/>
              <a:gd name="f103" fmla="*/ f58 1 f64"/>
              <a:gd name="f104" fmla="*/ f83 1 f63"/>
              <a:gd name="f105" fmla="*/ f84 1 f64"/>
              <a:gd name="f106" fmla="*/ f85 1 f63"/>
              <a:gd name="f107" fmla="*/ f86 1 f64"/>
              <a:gd name="f108" fmla="*/ f87 1 f63"/>
              <a:gd name="f109" fmla="*/ f88 1 f64"/>
              <a:gd name="f110" fmla="*/ f89 1 f64"/>
              <a:gd name="f111" fmla="*/ f90 1 f63"/>
              <a:gd name="f112" fmla="*/ f91 1 f64"/>
              <a:gd name="f113" fmla="*/ f92 1 f63"/>
              <a:gd name="f114" fmla="*/ f93 1 f64"/>
              <a:gd name="f115" fmla="*/ f94 1 f63"/>
              <a:gd name="f116" fmla="*/ f95 1 f64"/>
              <a:gd name="f117" fmla="*/ f96 1 f63"/>
              <a:gd name="f118" fmla="*/ f97 1 f64"/>
              <a:gd name="f119" fmla="*/ f98 1 f63"/>
              <a:gd name="f120" fmla="*/ f99 1 f64"/>
              <a:gd name="f121" fmla="*/ f100 f54 1"/>
              <a:gd name="f122" fmla="*/ f101 f54 1"/>
              <a:gd name="f123" fmla="*/ f103 f55 1"/>
              <a:gd name="f124" fmla="*/ f102 f55 1"/>
              <a:gd name="f125" fmla="*/ f104 f54 1"/>
              <a:gd name="f126" fmla="*/ f105 f55 1"/>
              <a:gd name="f127" fmla="*/ f106 f54 1"/>
              <a:gd name="f128" fmla="*/ f107 f55 1"/>
              <a:gd name="f129" fmla="*/ f108 f54 1"/>
              <a:gd name="f130" fmla="*/ f109 f55 1"/>
              <a:gd name="f131" fmla="*/ f110 f55 1"/>
              <a:gd name="f132" fmla="*/ f111 f54 1"/>
              <a:gd name="f133" fmla="*/ f112 f55 1"/>
              <a:gd name="f134" fmla="*/ f113 f54 1"/>
              <a:gd name="f135" fmla="*/ f114 f55 1"/>
              <a:gd name="f136" fmla="*/ f115 f54 1"/>
              <a:gd name="f137" fmla="*/ f116 f55 1"/>
              <a:gd name="f138" fmla="*/ f117 f54 1"/>
              <a:gd name="f139" fmla="*/ f118 f55 1"/>
              <a:gd name="f140" fmla="*/ f119 f54 1"/>
              <a:gd name="f141" fmla="*/ f120 f5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2">
                <a:pos x="f125" y="f126"/>
              </a:cxn>
              <a:cxn ang="f82">
                <a:pos x="f127" y="f128"/>
              </a:cxn>
              <a:cxn ang="f82">
                <a:pos x="f129" y="f130"/>
              </a:cxn>
              <a:cxn ang="f82">
                <a:pos x="f127" y="f131"/>
              </a:cxn>
              <a:cxn ang="f82">
                <a:pos x="f132" y="f133"/>
              </a:cxn>
              <a:cxn ang="f82">
                <a:pos x="f134" y="f135"/>
              </a:cxn>
              <a:cxn ang="f82">
                <a:pos x="f136" y="f137"/>
              </a:cxn>
              <a:cxn ang="f82">
                <a:pos x="f138" y="f139"/>
              </a:cxn>
              <a:cxn ang="f82">
                <a:pos x="f140" y="f141"/>
              </a:cxn>
              <a:cxn ang="f82">
                <a:pos x="f125" y="f126"/>
              </a:cxn>
            </a:cxnLst>
            <a:rect l="f121" t="f124" r="f122" b="f123"/>
            <a:pathLst>
              <a:path w="368" h="351">
                <a:moveTo>
                  <a:pt x="f9" y="f10"/>
                </a:moveTo>
                <a:cubicBezTo>
                  <a:pt x="f11" y="f12"/>
                  <a:pt x="f13" y="f14"/>
                  <a:pt x="f2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7" y="f22"/>
                  <a:pt x="f23" y="f24"/>
                  <a:pt x="f2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8"/>
                  <a:pt x="f39" y="f8"/>
                  <a:pt x="f40" y="f41"/>
                </a:cubicBezTo>
                <a:cubicBezTo>
                  <a:pt x="f42" y="f43"/>
                  <a:pt x="f6" y="f44"/>
                  <a:pt x="f45" y="f46"/>
                </a:cubicBezTo>
                <a:cubicBezTo>
                  <a:pt x="f47" y="f48"/>
                  <a:pt x="f49" y="f50"/>
                  <a:pt x="f51" y="f12"/>
                </a:cubicBezTo>
                <a:cubicBezTo>
                  <a:pt x="f52" y="f10"/>
                  <a:pt x="f31" y="f6"/>
                  <a:pt x="f9" y="f10"/>
                </a:cubicBezTo>
                <a:close/>
              </a:path>
            </a:pathLst>
          </a:custGeom>
          <a:solidFill>
            <a:srgbClr val="F5B47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Freeform 28">
            <a:extLst>
              <a:ext uri="{FF2B5EF4-FFF2-40B4-BE49-F238E27FC236}">
                <a16:creationId xmlns:a16="http://schemas.microsoft.com/office/drawing/2014/main" id="{50B0D261-5168-1CCD-EC9E-45D2C074969A}"/>
              </a:ext>
            </a:extLst>
          </p:cNvPr>
          <p:cNvSpPr/>
          <p:nvPr/>
        </p:nvSpPr>
        <p:spPr>
          <a:xfrm>
            <a:off x="6086475" y="1303340"/>
            <a:ext cx="439734" cy="7080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0"/>
              <a:gd name="f7" fmla="val 514"/>
              <a:gd name="f8" fmla="val 458"/>
              <a:gd name="f9" fmla="val 2"/>
              <a:gd name="f10" fmla="val 392"/>
              <a:gd name="f11" fmla="val 16"/>
              <a:gd name="f12" fmla="val 328"/>
              <a:gd name="f13" fmla="val 42"/>
              <a:gd name="f14" fmla="val 267"/>
              <a:gd name="f15" fmla="val 60"/>
              <a:gd name="f16" fmla="val 225"/>
              <a:gd name="f17" fmla="val 83"/>
              <a:gd name="f18" fmla="val 186"/>
              <a:gd name="f19" fmla="val 110"/>
              <a:gd name="f20" fmla="val 150"/>
              <a:gd name="f21" fmla="val 142"/>
              <a:gd name="f22" fmla="val 108"/>
              <a:gd name="f23" fmla="val 70"/>
              <a:gd name="f24" fmla="val 222"/>
              <a:gd name="f25" fmla="val 37"/>
              <a:gd name="f26" fmla="val 229"/>
              <a:gd name="f27" fmla="val 31"/>
              <a:gd name="f28" fmla="val 236"/>
              <a:gd name="f29" fmla="val 26"/>
              <a:gd name="f30" fmla="val 244"/>
              <a:gd name="f31" fmla="val 20"/>
              <a:gd name="f32" fmla="val 271"/>
              <a:gd name="f33" fmla="val 305"/>
              <a:gd name="f34" fmla="val 9"/>
              <a:gd name="f35" fmla="val 314"/>
              <a:gd name="f36" fmla="val 38"/>
              <a:gd name="f37" fmla="val 57"/>
              <a:gd name="f38" fmla="val 312"/>
              <a:gd name="f39" fmla="val 75"/>
              <a:gd name="f40" fmla="val 295"/>
              <a:gd name="f41" fmla="val 88"/>
              <a:gd name="f42" fmla="val 124"/>
              <a:gd name="f43" fmla="val 200"/>
              <a:gd name="f44" fmla="val 168"/>
              <a:gd name="f45" fmla="val 165"/>
              <a:gd name="f46" fmla="val 219"/>
              <a:gd name="f47" fmla="val 279"/>
              <a:gd name="f48" fmla="val 97"/>
              <a:gd name="f49" fmla="val 344"/>
              <a:gd name="f50" fmla="val 415"/>
              <a:gd name="f51" fmla="val 85"/>
              <a:gd name="f52" fmla="val 434"/>
              <a:gd name="f53" fmla="val 84"/>
              <a:gd name="f54" fmla="val 453"/>
              <a:gd name="f55" fmla="val 471"/>
              <a:gd name="f56" fmla="val 495"/>
              <a:gd name="f57" fmla="val 65"/>
              <a:gd name="f58" fmla="val 19"/>
              <a:gd name="f59" fmla="val 472"/>
              <a:gd name="f60" fmla="val 467"/>
              <a:gd name="f61" fmla="val 463"/>
              <a:gd name="f62" fmla="+- 0 0 -90"/>
              <a:gd name="f63" fmla="*/ f3 1 320"/>
              <a:gd name="f64" fmla="*/ f4 1 514"/>
              <a:gd name="f65" fmla="val f5"/>
              <a:gd name="f66" fmla="val f6"/>
              <a:gd name="f67" fmla="val f7"/>
              <a:gd name="f68" fmla="*/ f62 f0 1"/>
              <a:gd name="f69" fmla="+- f67 0 f65"/>
              <a:gd name="f70" fmla="+- f66 0 f65"/>
              <a:gd name="f71" fmla="*/ f68 1 f2"/>
              <a:gd name="f72" fmla="*/ f70 1 320"/>
              <a:gd name="f73" fmla="*/ f69 1 514"/>
              <a:gd name="f74" fmla="*/ 0 f70 1"/>
              <a:gd name="f75" fmla="*/ 458 f69 1"/>
              <a:gd name="f76" fmla="*/ 42 f70 1"/>
              <a:gd name="f77" fmla="*/ 267 f69 1"/>
              <a:gd name="f78" fmla="*/ 110 f70 1"/>
              <a:gd name="f79" fmla="*/ 150 f69 1"/>
              <a:gd name="f80" fmla="*/ 222 f70 1"/>
              <a:gd name="f81" fmla="*/ 37 f69 1"/>
              <a:gd name="f82" fmla="*/ 244 f70 1"/>
              <a:gd name="f83" fmla="*/ 20 f69 1"/>
              <a:gd name="f84" fmla="*/ 314 f70 1"/>
              <a:gd name="f85" fmla="*/ 38 f69 1"/>
              <a:gd name="f86" fmla="*/ 295 f70 1"/>
              <a:gd name="f87" fmla="*/ 88 f69 1"/>
              <a:gd name="f88" fmla="*/ 165 f70 1"/>
              <a:gd name="f89" fmla="*/ 219 f69 1"/>
              <a:gd name="f90" fmla="*/ 88 f70 1"/>
              <a:gd name="f91" fmla="*/ 415 f69 1"/>
              <a:gd name="f92" fmla="*/ 84 f70 1"/>
              <a:gd name="f93" fmla="*/ 471 f69 1"/>
              <a:gd name="f94" fmla="*/ 514 f69 1"/>
              <a:gd name="f95" fmla="*/ 472 f69 1"/>
              <a:gd name="f96" fmla="+- f71 0 f1"/>
              <a:gd name="f97" fmla="*/ f74 1 320"/>
              <a:gd name="f98" fmla="*/ f75 1 514"/>
              <a:gd name="f99" fmla="*/ f76 1 320"/>
              <a:gd name="f100" fmla="*/ f77 1 514"/>
              <a:gd name="f101" fmla="*/ f78 1 320"/>
              <a:gd name="f102" fmla="*/ f79 1 514"/>
              <a:gd name="f103" fmla="*/ f80 1 320"/>
              <a:gd name="f104" fmla="*/ f81 1 514"/>
              <a:gd name="f105" fmla="*/ f82 1 320"/>
              <a:gd name="f106" fmla="*/ f83 1 514"/>
              <a:gd name="f107" fmla="*/ f84 1 320"/>
              <a:gd name="f108" fmla="*/ f85 1 514"/>
              <a:gd name="f109" fmla="*/ f86 1 320"/>
              <a:gd name="f110" fmla="*/ f87 1 514"/>
              <a:gd name="f111" fmla="*/ f88 1 320"/>
              <a:gd name="f112" fmla="*/ f89 1 514"/>
              <a:gd name="f113" fmla="*/ f90 1 320"/>
              <a:gd name="f114" fmla="*/ f91 1 514"/>
              <a:gd name="f115" fmla="*/ f92 1 320"/>
              <a:gd name="f116" fmla="*/ f93 1 514"/>
              <a:gd name="f117" fmla="*/ f94 1 514"/>
              <a:gd name="f118" fmla="*/ f95 1 514"/>
              <a:gd name="f119" fmla="*/ 0 1 f72"/>
              <a:gd name="f120" fmla="*/ f66 1 f72"/>
              <a:gd name="f121" fmla="*/ 0 1 f73"/>
              <a:gd name="f122" fmla="*/ f67 1 f73"/>
              <a:gd name="f123" fmla="*/ f97 1 f72"/>
              <a:gd name="f124" fmla="*/ f98 1 f73"/>
              <a:gd name="f125" fmla="*/ f99 1 f72"/>
              <a:gd name="f126" fmla="*/ f100 1 f73"/>
              <a:gd name="f127" fmla="*/ f101 1 f72"/>
              <a:gd name="f128" fmla="*/ f102 1 f73"/>
              <a:gd name="f129" fmla="*/ f103 1 f72"/>
              <a:gd name="f130" fmla="*/ f104 1 f73"/>
              <a:gd name="f131" fmla="*/ f105 1 f72"/>
              <a:gd name="f132" fmla="*/ f106 1 f73"/>
              <a:gd name="f133" fmla="*/ f107 1 f72"/>
              <a:gd name="f134" fmla="*/ f108 1 f73"/>
              <a:gd name="f135" fmla="*/ f109 1 f72"/>
              <a:gd name="f136" fmla="*/ f110 1 f73"/>
              <a:gd name="f137" fmla="*/ f111 1 f72"/>
              <a:gd name="f138" fmla="*/ f112 1 f73"/>
              <a:gd name="f139" fmla="*/ f113 1 f72"/>
              <a:gd name="f140" fmla="*/ f114 1 f73"/>
              <a:gd name="f141" fmla="*/ f115 1 f72"/>
              <a:gd name="f142" fmla="*/ f116 1 f73"/>
              <a:gd name="f143" fmla="*/ f117 1 f73"/>
              <a:gd name="f144" fmla="*/ f118 1 f73"/>
              <a:gd name="f145" fmla="*/ f119 f63 1"/>
              <a:gd name="f146" fmla="*/ f120 f63 1"/>
              <a:gd name="f147" fmla="*/ f122 f64 1"/>
              <a:gd name="f148" fmla="*/ f121 f64 1"/>
              <a:gd name="f149" fmla="*/ f123 f63 1"/>
              <a:gd name="f150" fmla="*/ f124 f64 1"/>
              <a:gd name="f151" fmla="*/ f125 f63 1"/>
              <a:gd name="f152" fmla="*/ f126 f64 1"/>
              <a:gd name="f153" fmla="*/ f127 f63 1"/>
              <a:gd name="f154" fmla="*/ f128 f64 1"/>
              <a:gd name="f155" fmla="*/ f129 f63 1"/>
              <a:gd name="f156" fmla="*/ f130 f64 1"/>
              <a:gd name="f157" fmla="*/ f131 f63 1"/>
              <a:gd name="f158" fmla="*/ f132 f64 1"/>
              <a:gd name="f159" fmla="*/ f133 f63 1"/>
              <a:gd name="f160" fmla="*/ f134 f64 1"/>
              <a:gd name="f161" fmla="*/ f135 f63 1"/>
              <a:gd name="f162" fmla="*/ f136 f64 1"/>
              <a:gd name="f163" fmla="*/ f137 f63 1"/>
              <a:gd name="f164" fmla="*/ f138 f64 1"/>
              <a:gd name="f165" fmla="*/ f139 f63 1"/>
              <a:gd name="f166" fmla="*/ f140 f64 1"/>
              <a:gd name="f167" fmla="*/ f141 f63 1"/>
              <a:gd name="f168" fmla="*/ f142 f64 1"/>
              <a:gd name="f169" fmla="*/ f143 f64 1"/>
              <a:gd name="f170" fmla="*/ f144 f6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6">
                <a:pos x="f149" y="f150"/>
              </a:cxn>
              <a:cxn ang="f96">
                <a:pos x="f151" y="f152"/>
              </a:cxn>
              <a:cxn ang="f96">
                <a:pos x="f153" y="f154"/>
              </a:cxn>
              <a:cxn ang="f96">
                <a:pos x="f155" y="f156"/>
              </a:cxn>
              <a:cxn ang="f96">
                <a:pos x="f157" y="f158"/>
              </a:cxn>
              <a:cxn ang="f96">
                <a:pos x="f159" y="f160"/>
              </a:cxn>
              <a:cxn ang="f96">
                <a:pos x="f161" y="f162"/>
              </a:cxn>
              <a:cxn ang="f96">
                <a:pos x="f163" y="f164"/>
              </a:cxn>
              <a:cxn ang="f96">
                <a:pos x="f165" y="f166"/>
              </a:cxn>
              <a:cxn ang="f96">
                <a:pos x="f167" y="f168"/>
              </a:cxn>
              <a:cxn ang="f96">
                <a:pos x="f151" y="f169"/>
              </a:cxn>
              <a:cxn ang="f96">
                <a:pos x="f149" y="f170"/>
              </a:cxn>
              <a:cxn ang="f96">
                <a:pos x="f149" y="f150"/>
              </a:cxn>
            </a:cxnLst>
            <a:rect l="f145" t="f148" r="f146" b="f147"/>
            <a:pathLst>
              <a:path w="320" h="514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5"/>
                  <a:pt x="f33" y="f34"/>
                  <a:pt x="f35" y="f36"/>
                </a:cubicBezTo>
                <a:cubicBezTo>
                  <a:pt x="f6" y="f37"/>
                  <a:pt x="f38" y="f39"/>
                  <a:pt x="f40" y="f41"/>
                </a:cubicBezTo>
                <a:cubicBezTo>
                  <a:pt x="f30" y="f42"/>
                  <a:pt x="f43" y="f44"/>
                  <a:pt x="f45" y="f46"/>
                </a:cubicBezTo>
                <a:cubicBezTo>
                  <a:pt x="f42" y="f47"/>
                  <a:pt x="f48" y="f49"/>
                  <a:pt x="f41" y="f50"/>
                </a:cubicBezTo>
                <a:cubicBezTo>
                  <a:pt x="f51" y="f52"/>
                  <a:pt x="f53" y="f54"/>
                  <a:pt x="f53" y="f55"/>
                </a:cubicBezTo>
                <a:cubicBezTo>
                  <a:pt x="f53" y="f56"/>
                  <a:pt x="f57" y="f7"/>
                  <a:pt x="f13" y="f7"/>
                </a:cubicBezTo>
                <a:cubicBezTo>
                  <a:pt x="f58" y="f7"/>
                  <a:pt x="f5" y="f56"/>
                  <a:pt x="f5" y="f59"/>
                </a:cubicBezTo>
                <a:cubicBezTo>
                  <a:pt x="f5" y="f60"/>
                  <a:pt x="f5" y="f61"/>
                  <a:pt x="f5" y="f8"/>
                </a:cubicBezTo>
                <a:close/>
              </a:path>
            </a:pathLst>
          </a:custGeom>
          <a:solidFill>
            <a:srgbClr val="D49F7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Freeform 29">
            <a:extLst>
              <a:ext uri="{FF2B5EF4-FFF2-40B4-BE49-F238E27FC236}">
                <a16:creationId xmlns:a16="http://schemas.microsoft.com/office/drawing/2014/main" id="{E49EA91F-4920-48EC-F972-FAA68FF0CD78}"/>
              </a:ext>
            </a:extLst>
          </p:cNvPr>
          <p:cNvSpPr/>
          <p:nvPr/>
        </p:nvSpPr>
        <p:spPr>
          <a:xfrm>
            <a:off x="6905621" y="2001841"/>
            <a:ext cx="423860" cy="2984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8"/>
              <a:gd name="f7" fmla="val 216"/>
              <a:gd name="f8" fmla="val 117"/>
              <a:gd name="f9" fmla="val 211"/>
              <a:gd name="f10" fmla="val 96"/>
              <a:gd name="f11" fmla="val 206"/>
              <a:gd name="f12" fmla="val 76"/>
              <a:gd name="f13" fmla="val 199"/>
              <a:gd name="f14" fmla="val 59"/>
              <a:gd name="f15" fmla="val 187"/>
              <a:gd name="f16" fmla="val 41"/>
              <a:gd name="f17" fmla="val 175"/>
              <a:gd name="f18" fmla="val 27"/>
              <a:gd name="f19" fmla="val 160"/>
              <a:gd name="f20" fmla="val 16"/>
              <a:gd name="f21" fmla="val 141"/>
              <a:gd name="f22" fmla="val 111"/>
              <a:gd name="f23" fmla="val 2"/>
              <a:gd name="f24" fmla="val 82"/>
              <a:gd name="f25" fmla="val 22"/>
              <a:gd name="f26" fmla="val 55"/>
              <a:gd name="f27" fmla="val 47"/>
              <a:gd name="f28" fmla="val 26"/>
              <a:gd name="f29" fmla="val 79"/>
              <a:gd name="f30" fmla="val 12"/>
              <a:gd name="f31" fmla="val 115"/>
              <a:gd name="f32" fmla="val 6"/>
              <a:gd name="f33" fmla="val 152"/>
              <a:gd name="f34" fmla="val 188"/>
              <a:gd name="f35" fmla="val 4"/>
              <a:gd name="f36" fmla="val 223"/>
              <a:gd name="f37" fmla="val 19"/>
              <a:gd name="f38" fmla="val 244"/>
              <a:gd name="f39" fmla="val 28"/>
              <a:gd name="f40" fmla="val 261"/>
              <a:gd name="f41" fmla="val 276"/>
              <a:gd name="f42" fmla="val 58"/>
              <a:gd name="f43" fmla="val 107"/>
              <a:gd name="f44" fmla="val 278"/>
              <a:gd name="f45" fmla="val 155"/>
              <a:gd name="f46" fmla="val 243"/>
              <a:gd name="f47" fmla="val 182"/>
              <a:gd name="f48" fmla="val 225"/>
              <a:gd name="f49" fmla="val 195"/>
              <a:gd name="f50" fmla="val 205"/>
              <a:gd name="f51" fmla="val 183"/>
              <a:gd name="f52" fmla="val 209"/>
              <a:gd name="f53" fmla="val 210"/>
              <a:gd name="f54" fmla="val 179"/>
              <a:gd name="f55" fmla="val 178"/>
              <a:gd name="f56" fmla="val 212"/>
              <a:gd name="f57" fmla="val 177"/>
              <a:gd name="f58" fmla="val 213"/>
              <a:gd name="f59" fmla="val 214"/>
              <a:gd name="f60" fmla="val 157"/>
              <a:gd name="f61" fmla="val 217"/>
              <a:gd name="f62" fmla="val 138"/>
              <a:gd name="f63" fmla="val 120"/>
              <a:gd name="f64" fmla="val 119"/>
              <a:gd name="f65" fmla="val 118"/>
              <a:gd name="f66" fmla="+- 0 0 -90"/>
              <a:gd name="f67" fmla="*/ f3 1 308"/>
              <a:gd name="f68" fmla="*/ f4 1 216"/>
              <a:gd name="f69" fmla="val f5"/>
              <a:gd name="f70" fmla="val f6"/>
              <a:gd name="f71" fmla="val f7"/>
              <a:gd name="f72" fmla="*/ f66 f0 1"/>
              <a:gd name="f73" fmla="+- f71 0 f69"/>
              <a:gd name="f74" fmla="+- f70 0 f69"/>
              <a:gd name="f75" fmla="*/ f72 1 f2"/>
              <a:gd name="f76" fmla="*/ f74 1 308"/>
              <a:gd name="f77" fmla="*/ f73 1 216"/>
              <a:gd name="f78" fmla="*/ 117 f74 1"/>
              <a:gd name="f79" fmla="*/ 211 f73 1"/>
              <a:gd name="f80" fmla="*/ 59 f74 1"/>
              <a:gd name="f81" fmla="*/ 187 f73 1"/>
              <a:gd name="f82" fmla="*/ 16 f74 1"/>
              <a:gd name="f83" fmla="*/ 141 f73 1"/>
              <a:gd name="f84" fmla="*/ 22 f74 1"/>
              <a:gd name="f85" fmla="*/ 55 f73 1"/>
              <a:gd name="f86" fmla="*/ 115 f74 1"/>
              <a:gd name="f87" fmla="*/ 6 f73 1"/>
              <a:gd name="f88" fmla="*/ 223 f74 1"/>
              <a:gd name="f89" fmla="*/ 19 f73 1"/>
              <a:gd name="f90" fmla="*/ 276 f74 1"/>
              <a:gd name="f91" fmla="*/ 58 f73 1"/>
              <a:gd name="f92" fmla="*/ 243 f74 1"/>
              <a:gd name="f93" fmla="*/ 182 f73 1"/>
              <a:gd name="f94" fmla="*/ 183 f74 1"/>
              <a:gd name="f95" fmla="*/ 209 f73 1"/>
              <a:gd name="f96" fmla="*/ 179 f74 1"/>
              <a:gd name="f97" fmla="*/ 175 f74 1"/>
              <a:gd name="f98" fmla="*/ 214 f73 1"/>
              <a:gd name="f99" fmla="*/ 120 f74 1"/>
              <a:gd name="f100" fmla="*/ 213 f73 1"/>
              <a:gd name="f101" fmla="+- f75 0 f1"/>
              <a:gd name="f102" fmla="*/ f78 1 308"/>
              <a:gd name="f103" fmla="*/ f79 1 217"/>
              <a:gd name="f104" fmla="*/ f80 1 308"/>
              <a:gd name="f105" fmla="*/ f81 1 217"/>
              <a:gd name="f106" fmla="*/ f82 1 308"/>
              <a:gd name="f107" fmla="*/ f83 1 217"/>
              <a:gd name="f108" fmla="*/ f84 1 308"/>
              <a:gd name="f109" fmla="*/ f85 1 217"/>
              <a:gd name="f110" fmla="*/ f86 1 308"/>
              <a:gd name="f111" fmla="*/ f87 1 217"/>
              <a:gd name="f112" fmla="*/ f88 1 308"/>
              <a:gd name="f113" fmla="*/ f89 1 217"/>
              <a:gd name="f114" fmla="*/ f90 1 308"/>
              <a:gd name="f115" fmla="*/ f91 1 217"/>
              <a:gd name="f116" fmla="*/ f92 1 308"/>
              <a:gd name="f117" fmla="*/ f93 1 217"/>
              <a:gd name="f118" fmla="*/ f94 1 308"/>
              <a:gd name="f119" fmla="*/ f95 1 217"/>
              <a:gd name="f120" fmla="*/ f96 1 308"/>
              <a:gd name="f121" fmla="*/ f97 1 308"/>
              <a:gd name="f122" fmla="*/ f98 1 217"/>
              <a:gd name="f123" fmla="*/ f99 1 308"/>
              <a:gd name="f124" fmla="*/ f100 1 217"/>
              <a:gd name="f125" fmla="*/ 0 1 f76"/>
              <a:gd name="f126" fmla="*/ f70 1 f76"/>
              <a:gd name="f127" fmla="*/ 0 1 f77"/>
              <a:gd name="f128" fmla="*/ f71 1 f77"/>
              <a:gd name="f129" fmla="*/ f102 1 f76"/>
              <a:gd name="f130" fmla="*/ f103 1 f77"/>
              <a:gd name="f131" fmla="*/ f104 1 f76"/>
              <a:gd name="f132" fmla="*/ f105 1 f77"/>
              <a:gd name="f133" fmla="*/ f106 1 f76"/>
              <a:gd name="f134" fmla="*/ f107 1 f77"/>
              <a:gd name="f135" fmla="*/ f108 1 f76"/>
              <a:gd name="f136" fmla="*/ f109 1 f77"/>
              <a:gd name="f137" fmla="*/ f110 1 f76"/>
              <a:gd name="f138" fmla="*/ f111 1 f77"/>
              <a:gd name="f139" fmla="*/ f112 1 f76"/>
              <a:gd name="f140" fmla="*/ f113 1 f77"/>
              <a:gd name="f141" fmla="*/ f114 1 f76"/>
              <a:gd name="f142" fmla="*/ f115 1 f77"/>
              <a:gd name="f143" fmla="*/ f116 1 f76"/>
              <a:gd name="f144" fmla="*/ f117 1 f77"/>
              <a:gd name="f145" fmla="*/ f118 1 f76"/>
              <a:gd name="f146" fmla="*/ f119 1 f77"/>
              <a:gd name="f147" fmla="*/ f120 1 f76"/>
              <a:gd name="f148" fmla="*/ f121 1 f76"/>
              <a:gd name="f149" fmla="*/ f122 1 f77"/>
              <a:gd name="f150" fmla="*/ f123 1 f76"/>
              <a:gd name="f151" fmla="*/ f124 1 f77"/>
              <a:gd name="f152" fmla="*/ f125 f67 1"/>
              <a:gd name="f153" fmla="*/ f126 f67 1"/>
              <a:gd name="f154" fmla="*/ f128 f68 1"/>
              <a:gd name="f155" fmla="*/ f127 f68 1"/>
              <a:gd name="f156" fmla="*/ f129 f67 1"/>
              <a:gd name="f157" fmla="*/ f130 f68 1"/>
              <a:gd name="f158" fmla="*/ f131 f67 1"/>
              <a:gd name="f159" fmla="*/ f132 f68 1"/>
              <a:gd name="f160" fmla="*/ f133 f67 1"/>
              <a:gd name="f161" fmla="*/ f134 f68 1"/>
              <a:gd name="f162" fmla="*/ f135 f67 1"/>
              <a:gd name="f163" fmla="*/ f136 f68 1"/>
              <a:gd name="f164" fmla="*/ f137 f67 1"/>
              <a:gd name="f165" fmla="*/ f138 f68 1"/>
              <a:gd name="f166" fmla="*/ f139 f67 1"/>
              <a:gd name="f167" fmla="*/ f140 f68 1"/>
              <a:gd name="f168" fmla="*/ f141 f67 1"/>
              <a:gd name="f169" fmla="*/ f142 f68 1"/>
              <a:gd name="f170" fmla="*/ f143 f67 1"/>
              <a:gd name="f171" fmla="*/ f144 f68 1"/>
              <a:gd name="f172" fmla="*/ f145 f67 1"/>
              <a:gd name="f173" fmla="*/ f146 f68 1"/>
              <a:gd name="f174" fmla="*/ f147 f67 1"/>
              <a:gd name="f175" fmla="*/ f148 f67 1"/>
              <a:gd name="f176" fmla="*/ f149 f68 1"/>
              <a:gd name="f177" fmla="*/ f150 f67 1"/>
              <a:gd name="f178" fmla="*/ f151 f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1">
                <a:pos x="f156" y="f157"/>
              </a:cxn>
              <a:cxn ang="f101">
                <a:pos x="f158" y="f159"/>
              </a:cxn>
              <a:cxn ang="f101">
                <a:pos x="f160" y="f161"/>
              </a:cxn>
              <a:cxn ang="f101">
                <a:pos x="f162" y="f163"/>
              </a:cxn>
              <a:cxn ang="f101">
                <a:pos x="f164" y="f165"/>
              </a:cxn>
              <a:cxn ang="f101">
                <a:pos x="f166" y="f167"/>
              </a:cxn>
              <a:cxn ang="f101">
                <a:pos x="f168" y="f169"/>
              </a:cxn>
              <a:cxn ang="f101">
                <a:pos x="f170" y="f171"/>
              </a:cxn>
              <a:cxn ang="f101">
                <a:pos x="f172" y="f173"/>
              </a:cxn>
              <a:cxn ang="f101">
                <a:pos x="f174" y="f157"/>
              </a:cxn>
              <a:cxn ang="f101">
                <a:pos x="f175" y="f176"/>
              </a:cxn>
              <a:cxn ang="f101">
                <a:pos x="f177" y="f178"/>
              </a:cxn>
              <a:cxn ang="f101">
                <a:pos x="f156" y="f157"/>
              </a:cxn>
            </a:cxnLst>
            <a:rect l="f152" t="f155" r="f153" b="f154"/>
            <a:pathLst>
              <a:path w="308" h="216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5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5"/>
                  <a:pt x="f34" y="f35"/>
                  <a:pt x="f36" y="f37"/>
                </a:cubicBezTo>
                <a:cubicBezTo>
                  <a:pt x="f38" y="f39"/>
                  <a:pt x="f40" y="f16"/>
                  <a:pt x="f41" y="f42"/>
                </a:cubicBezTo>
                <a:cubicBezTo>
                  <a:pt x="f6" y="f43"/>
                  <a:pt x="f44" y="f45"/>
                  <a:pt x="f46" y="f47"/>
                </a:cubicBezTo>
                <a:cubicBezTo>
                  <a:pt x="f48" y="f49"/>
                  <a:pt x="f50" y="f50"/>
                  <a:pt x="f51" y="f52"/>
                </a:cubicBezTo>
                <a:cubicBezTo>
                  <a:pt x="f47" y="f53"/>
                  <a:pt x="f2" y="f9"/>
                  <a:pt x="f54" y="f9"/>
                </a:cubicBezTo>
                <a:cubicBezTo>
                  <a:pt x="f55" y="f56"/>
                  <a:pt x="f57" y="f58"/>
                  <a:pt x="f17" y="f59"/>
                </a:cubicBezTo>
                <a:cubicBezTo>
                  <a:pt x="f60" y="f61"/>
                  <a:pt x="f62" y="f61"/>
                  <a:pt x="f63" y="f58"/>
                </a:cubicBezTo>
                <a:cubicBezTo>
                  <a:pt x="f64" y="f58"/>
                  <a:pt x="f65" y="f56"/>
                  <a:pt x="f8" y="f9"/>
                </a:cubicBezTo>
                <a:close/>
              </a:path>
            </a:pathLst>
          </a:custGeom>
          <a:solidFill>
            <a:srgbClr val="994F1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Freeform 30">
            <a:extLst>
              <a:ext uri="{FF2B5EF4-FFF2-40B4-BE49-F238E27FC236}">
                <a16:creationId xmlns:a16="http://schemas.microsoft.com/office/drawing/2014/main" id="{65AE37A9-8B88-DFF6-B9EA-E0400A4E9794}"/>
              </a:ext>
            </a:extLst>
          </p:cNvPr>
          <p:cNvSpPr/>
          <p:nvPr/>
        </p:nvSpPr>
        <p:spPr>
          <a:xfrm>
            <a:off x="6527801" y="1665286"/>
            <a:ext cx="233364" cy="3365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9"/>
              <a:gd name="f7" fmla="val 244"/>
              <a:gd name="f8" fmla="val 136"/>
              <a:gd name="f9" fmla="val 163"/>
              <a:gd name="f10" fmla="val 189"/>
              <a:gd name="f11" fmla="val 145"/>
              <a:gd name="f12" fmla="val 211"/>
              <a:gd name="f13" fmla="val 121"/>
              <a:gd name="f14" fmla="val 240"/>
              <a:gd name="f15" fmla="val 83"/>
              <a:gd name="f16" fmla="val 52"/>
              <a:gd name="f17" fmla="val 221"/>
              <a:gd name="f18" fmla="val 24"/>
              <a:gd name="f19" fmla="val 200"/>
              <a:gd name="f20" fmla="val 10"/>
              <a:gd name="f21" fmla="val 170"/>
              <a:gd name="f22" fmla="val 5"/>
              <a:gd name="f23" fmla="val 135"/>
              <a:gd name="f24" fmla="val 107"/>
              <a:gd name="f25" fmla="val 3"/>
              <a:gd name="f26" fmla="val 79"/>
              <a:gd name="f27" fmla="val 17"/>
              <a:gd name="f28" fmla="val 53"/>
              <a:gd name="f29" fmla="val 46"/>
              <a:gd name="f30" fmla="val 102"/>
              <a:gd name="f31" fmla="val 1"/>
              <a:gd name="f32" fmla="val 137"/>
              <a:gd name="f33" fmla="val 43"/>
              <a:gd name="f34" fmla="val 160"/>
              <a:gd name="f35" fmla="val 70"/>
              <a:gd name="f36" fmla="val 99"/>
              <a:gd name="f37" fmla="+- 0 0 -90"/>
              <a:gd name="f38" fmla="*/ f3 1 169"/>
              <a:gd name="f39" fmla="*/ f4 1 244"/>
              <a:gd name="f40" fmla="val f5"/>
              <a:gd name="f41" fmla="val f6"/>
              <a:gd name="f42" fmla="val f7"/>
              <a:gd name="f43" fmla="*/ f37 f0 1"/>
              <a:gd name="f44" fmla="+- f42 0 f40"/>
              <a:gd name="f45" fmla="+- f41 0 f40"/>
              <a:gd name="f46" fmla="*/ f43 1 f2"/>
              <a:gd name="f47" fmla="*/ f45 1 169"/>
              <a:gd name="f48" fmla="*/ f44 1 244"/>
              <a:gd name="f49" fmla="*/ 169 f45 1"/>
              <a:gd name="f50" fmla="*/ 136 f44 1"/>
              <a:gd name="f51" fmla="*/ 145 f45 1"/>
              <a:gd name="f52" fmla="*/ 211 f44 1"/>
              <a:gd name="f53" fmla="*/ 52 f45 1"/>
              <a:gd name="f54" fmla="*/ 221 f44 1"/>
              <a:gd name="f55" fmla="*/ 5 f45 1"/>
              <a:gd name="f56" fmla="*/ 135 f44 1"/>
              <a:gd name="f57" fmla="*/ 17 f45 1"/>
              <a:gd name="f58" fmla="*/ 53 f44 1"/>
              <a:gd name="f59" fmla="*/ 137 f45 1"/>
              <a:gd name="f60" fmla="*/ 43 f44 1"/>
              <a:gd name="f61" fmla="+- f46 0 f1"/>
              <a:gd name="f62" fmla="*/ f49 1 169"/>
              <a:gd name="f63" fmla="*/ f50 1 244"/>
              <a:gd name="f64" fmla="*/ f51 1 169"/>
              <a:gd name="f65" fmla="*/ f52 1 244"/>
              <a:gd name="f66" fmla="*/ f53 1 169"/>
              <a:gd name="f67" fmla="*/ f54 1 244"/>
              <a:gd name="f68" fmla="*/ f55 1 169"/>
              <a:gd name="f69" fmla="*/ f56 1 244"/>
              <a:gd name="f70" fmla="*/ f57 1 169"/>
              <a:gd name="f71" fmla="*/ f58 1 244"/>
              <a:gd name="f72" fmla="*/ f59 1 169"/>
              <a:gd name="f73" fmla="*/ f60 1 244"/>
              <a:gd name="f74" fmla="*/ 0 1 f47"/>
              <a:gd name="f75" fmla="*/ f41 1 f47"/>
              <a:gd name="f76" fmla="*/ 0 1 f48"/>
              <a:gd name="f77" fmla="*/ f42 1 f48"/>
              <a:gd name="f78" fmla="*/ f62 1 f47"/>
              <a:gd name="f79" fmla="*/ f63 1 f48"/>
              <a:gd name="f80" fmla="*/ f64 1 f47"/>
              <a:gd name="f81" fmla="*/ f65 1 f48"/>
              <a:gd name="f82" fmla="*/ f66 1 f47"/>
              <a:gd name="f83" fmla="*/ f67 1 f48"/>
              <a:gd name="f84" fmla="*/ f68 1 f47"/>
              <a:gd name="f85" fmla="*/ f69 1 f48"/>
              <a:gd name="f86" fmla="*/ f70 1 f47"/>
              <a:gd name="f87" fmla="*/ f71 1 f48"/>
              <a:gd name="f88" fmla="*/ f72 1 f47"/>
              <a:gd name="f89" fmla="*/ f73 1 f48"/>
              <a:gd name="f90" fmla="*/ f74 f38 1"/>
              <a:gd name="f91" fmla="*/ f75 f38 1"/>
              <a:gd name="f92" fmla="*/ f77 f39 1"/>
              <a:gd name="f93" fmla="*/ f76 f39 1"/>
              <a:gd name="f94" fmla="*/ f78 f38 1"/>
              <a:gd name="f95" fmla="*/ f79 f39 1"/>
              <a:gd name="f96" fmla="*/ f80 f38 1"/>
              <a:gd name="f97" fmla="*/ f81 f39 1"/>
              <a:gd name="f98" fmla="*/ f82 f38 1"/>
              <a:gd name="f99" fmla="*/ f83 f39 1"/>
              <a:gd name="f100" fmla="*/ f84 f38 1"/>
              <a:gd name="f101" fmla="*/ f85 f39 1"/>
              <a:gd name="f102" fmla="*/ f86 f38 1"/>
              <a:gd name="f103" fmla="*/ f87 f39 1"/>
              <a:gd name="f104" fmla="*/ f88 f38 1"/>
              <a:gd name="f105" fmla="*/ f89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1">
                <a:pos x="f94" y="f95"/>
              </a:cxn>
              <a:cxn ang="f61">
                <a:pos x="f96" y="f97"/>
              </a:cxn>
              <a:cxn ang="f61">
                <a:pos x="f98" y="f99"/>
              </a:cxn>
              <a:cxn ang="f61">
                <a:pos x="f100" y="f101"/>
              </a:cxn>
              <a:cxn ang="f61">
                <a:pos x="f102" y="f103"/>
              </a:cxn>
              <a:cxn ang="f61">
                <a:pos x="f104" y="f105"/>
              </a:cxn>
              <a:cxn ang="f61">
                <a:pos x="f94" y="f95"/>
              </a:cxn>
            </a:cxnLst>
            <a:rect l="f90" t="f93" r="f91" b="f92"/>
            <a:pathLst>
              <a:path w="169" h="244">
                <a:moveTo>
                  <a:pt x="f6" y="f8"/>
                </a:moveTo>
                <a:cubicBezTo>
                  <a:pt x="f6" y="f9"/>
                  <a:pt x="f9" y="f10"/>
                  <a:pt x="f11" y="f12"/>
                </a:cubicBezTo>
                <a:cubicBezTo>
                  <a:pt x="f13" y="f14"/>
                  <a:pt x="f15" y="f7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5" y="f24"/>
                  <a:pt x="f25" y="f26"/>
                  <a:pt x="f27" y="f28"/>
                </a:cubicBezTo>
                <a:cubicBezTo>
                  <a:pt x="f29" y="f5"/>
                  <a:pt x="f30" y="f31"/>
                  <a:pt x="f32" y="f33"/>
                </a:cubicBezTo>
                <a:cubicBezTo>
                  <a:pt x="f34" y="f35"/>
                  <a:pt x="f6" y="f36"/>
                  <a:pt x="f6" y="f8"/>
                </a:cubicBezTo>
                <a:close/>
              </a:path>
            </a:pathLst>
          </a:custGeom>
          <a:solidFill>
            <a:srgbClr val="2D2D2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Freeform 31">
            <a:extLst>
              <a:ext uri="{FF2B5EF4-FFF2-40B4-BE49-F238E27FC236}">
                <a16:creationId xmlns:a16="http://schemas.microsoft.com/office/drawing/2014/main" id="{8F9E5DFC-C56B-9CFD-3A59-B974CA46819F}"/>
              </a:ext>
            </a:extLst>
          </p:cNvPr>
          <p:cNvSpPr/>
          <p:nvPr/>
        </p:nvSpPr>
        <p:spPr>
          <a:xfrm>
            <a:off x="7488241" y="1671642"/>
            <a:ext cx="234945" cy="3317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1"/>
              <a:gd name="f7" fmla="val 241"/>
              <a:gd name="f8" fmla="val 129"/>
              <a:gd name="f9" fmla="val 2"/>
              <a:gd name="f10" fmla="val 85"/>
              <a:gd name="f11" fmla="val 16"/>
              <a:gd name="f12" fmla="val 46"/>
              <a:gd name="f13" fmla="val 54"/>
              <a:gd name="f14" fmla="val 19"/>
              <a:gd name="f15" fmla="val 81"/>
              <a:gd name="f16" fmla="val 120"/>
              <a:gd name="f17" fmla="val 5"/>
              <a:gd name="f18" fmla="val 141"/>
              <a:gd name="f19" fmla="val 31"/>
              <a:gd name="f20" fmla="val 167"/>
              <a:gd name="f21" fmla="val 63"/>
              <a:gd name="f22" fmla="val 100"/>
              <a:gd name="f23" fmla="val 164"/>
              <a:gd name="f24" fmla="val 139"/>
              <a:gd name="f25" fmla="val 157"/>
              <a:gd name="f26" fmla="val 143"/>
              <a:gd name="f27" fmla="val 197"/>
              <a:gd name="f28" fmla="val 116"/>
              <a:gd name="f29" fmla="val 217"/>
              <a:gd name="f30" fmla="val 41"/>
              <a:gd name="f31" fmla="val 233"/>
              <a:gd name="f32" fmla="val 20"/>
              <a:gd name="f33" fmla="val 199"/>
              <a:gd name="f34" fmla="val 6"/>
              <a:gd name="f35" fmla="val 178"/>
              <a:gd name="f36" fmla="val 154"/>
              <a:gd name="f37" fmla="+- 0 0 -90"/>
              <a:gd name="f38" fmla="*/ f3 1 171"/>
              <a:gd name="f39" fmla="*/ f4 1 241"/>
              <a:gd name="f40" fmla="val f5"/>
              <a:gd name="f41" fmla="val f6"/>
              <a:gd name="f42" fmla="val f7"/>
              <a:gd name="f43" fmla="*/ f37 f0 1"/>
              <a:gd name="f44" fmla="+- f42 0 f40"/>
              <a:gd name="f45" fmla="+- f41 0 f40"/>
              <a:gd name="f46" fmla="*/ f43 1 f2"/>
              <a:gd name="f47" fmla="*/ f45 1 171"/>
              <a:gd name="f48" fmla="*/ f44 1 241"/>
              <a:gd name="f49" fmla="*/ 0 f45 1"/>
              <a:gd name="f50" fmla="*/ 129 f44 1"/>
              <a:gd name="f51" fmla="*/ 54 f45 1"/>
              <a:gd name="f52" fmla="*/ 19 f44 1"/>
              <a:gd name="f53" fmla="*/ 141 f45 1"/>
              <a:gd name="f54" fmla="*/ 31 f44 1"/>
              <a:gd name="f55" fmla="*/ 164 f45 1"/>
              <a:gd name="f56" fmla="*/ 139 f44 1"/>
              <a:gd name="f57" fmla="*/ 116 f45 1"/>
              <a:gd name="f58" fmla="*/ 217 f44 1"/>
              <a:gd name="f59" fmla="*/ 20 f45 1"/>
              <a:gd name="f60" fmla="*/ 199 f44 1"/>
              <a:gd name="f61" fmla="+- f46 0 f1"/>
              <a:gd name="f62" fmla="*/ f49 1 171"/>
              <a:gd name="f63" fmla="*/ f50 1 241"/>
              <a:gd name="f64" fmla="*/ f51 1 171"/>
              <a:gd name="f65" fmla="*/ f52 1 241"/>
              <a:gd name="f66" fmla="*/ f53 1 171"/>
              <a:gd name="f67" fmla="*/ f54 1 241"/>
              <a:gd name="f68" fmla="*/ f55 1 171"/>
              <a:gd name="f69" fmla="*/ f56 1 241"/>
              <a:gd name="f70" fmla="*/ f57 1 171"/>
              <a:gd name="f71" fmla="*/ f58 1 241"/>
              <a:gd name="f72" fmla="*/ f59 1 171"/>
              <a:gd name="f73" fmla="*/ f60 1 241"/>
              <a:gd name="f74" fmla="*/ 0 1 f47"/>
              <a:gd name="f75" fmla="*/ f41 1 f47"/>
              <a:gd name="f76" fmla="*/ 0 1 f48"/>
              <a:gd name="f77" fmla="*/ f42 1 f48"/>
              <a:gd name="f78" fmla="*/ f62 1 f47"/>
              <a:gd name="f79" fmla="*/ f63 1 f48"/>
              <a:gd name="f80" fmla="*/ f64 1 f47"/>
              <a:gd name="f81" fmla="*/ f65 1 f48"/>
              <a:gd name="f82" fmla="*/ f66 1 f47"/>
              <a:gd name="f83" fmla="*/ f67 1 f48"/>
              <a:gd name="f84" fmla="*/ f68 1 f47"/>
              <a:gd name="f85" fmla="*/ f69 1 f48"/>
              <a:gd name="f86" fmla="*/ f70 1 f47"/>
              <a:gd name="f87" fmla="*/ f71 1 f48"/>
              <a:gd name="f88" fmla="*/ f72 1 f47"/>
              <a:gd name="f89" fmla="*/ f73 1 f48"/>
              <a:gd name="f90" fmla="*/ f74 f38 1"/>
              <a:gd name="f91" fmla="*/ f75 f38 1"/>
              <a:gd name="f92" fmla="*/ f77 f39 1"/>
              <a:gd name="f93" fmla="*/ f76 f39 1"/>
              <a:gd name="f94" fmla="*/ f78 f38 1"/>
              <a:gd name="f95" fmla="*/ f79 f39 1"/>
              <a:gd name="f96" fmla="*/ f80 f38 1"/>
              <a:gd name="f97" fmla="*/ f81 f39 1"/>
              <a:gd name="f98" fmla="*/ f82 f38 1"/>
              <a:gd name="f99" fmla="*/ f83 f39 1"/>
              <a:gd name="f100" fmla="*/ f84 f38 1"/>
              <a:gd name="f101" fmla="*/ f85 f39 1"/>
              <a:gd name="f102" fmla="*/ f86 f38 1"/>
              <a:gd name="f103" fmla="*/ f87 f39 1"/>
              <a:gd name="f104" fmla="*/ f88 f38 1"/>
              <a:gd name="f105" fmla="*/ f89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1">
                <a:pos x="f94" y="f95"/>
              </a:cxn>
              <a:cxn ang="f61">
                <a:pos x="f96" y="f97"/>
              </a:cxn>
              <a:cxn ang="f61">
                <a:pos x="f98" y="f99"/>
              </a:cxn>
              <a:cxn ang="f61">
                <a:pos x="f100" y="f101"/>
              </a:cxn>
              <a:cxn ang="f61">
                <a:pos x="f102" y="f103"/>
              </a:cxn>
              <a:cxn ang="f61">
                <a:pos x="f104" y="f105"/>
              </a:cxn>
              <a:cxn ang="f61">
                <a:pos x="f94" y="f95"/>
              </a:cxn>
            </a:cxnLst>
            <a:rect l="f90" t="f93" r="f91" b="f92"/>
            <a:pathLst>
              <a:path w="171" h="241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5"/>
                  <a:pt x="f16" y="f17"/>
                  <a:pt x="f18" y="f19"/>
                </a:cubicBezTo>
                <a:cubicBezTo>
                  <a:pt x="f20" y="f21"/>
                  <a:pt x="f6" y="f22"/>
                  <a:pt x="f23" y="f24"/>
                </a:cubicBezTo>
                <a:cubicBezTo>
                  <a:pt x="f25" y="f6"/>
                  <a:pt x="f26" y="f27"/>
                  <a:pt x="f28" y="f29"/>
                </a:cubicBezTo>
                <a:cubicBezTo>
                  <a:pt x="f10" y="f7"/>
                  <a:pt x="f30" y="f31"/>
                  <a:pt x="f32" y="f33"/>
                </a:cubicBezTo>
                <a:cubicBezTo>
                  <a:pt x="f34" y="f35"/>
                  <a:pt x="f5" y="f36"/>
                  <a:pt x="f5" y="f8"/>
                </a:cubicBezTo>
                <a:close/>
              </a:path>
            </a:pathLst>
          </a:custGeom>
          <a:solidFill>
            <a:srgbClr val="2D2D2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" name="Freeform 32">
            <a:extLst>
              <a:ext uri="{FF2B5EF4-FFF2-40B4-BE49-F238E27FC236}">
                <a16:creationId xmlns:a16="http://schemas.microsoft.com/office/drawing/2014/main" id="{90D148AC-B542-2637-FA07-69E4D585FED3}"/>
              </a:ext>
            </a:extLst>
          </p:cNvPr>
          <p:cNvSpPr/>
          <p:nvPr/>
        </p:nvSpPr>
        <p:spPr>
          <a:xfrm>
            <a:off x="6632572" y="1127126"/>
            <a:ext cx="492120" cy="18574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8"/>
              <a:gd name="f7" fmla="val 135"/>
              <a:gd name="f8" fmla="val 302"/>
              <a:gd name="f9" fmla="val 1"/>
              <a:gd name="f10" fmla="val 315"/>
              <a:gd name="f11" fmla="val 328"/>
              <a:gd name="f12" fmla="val 2"/>
              <a:gd name="f13" fmla="val 339"/>
              <a:gd name="f14" fmla="val 10"/>
              <a:gd name="f15" fmla="val 353"/>
              <a:gd name="f16" fmla="val 21"/>
              <a:gd name="f17" fmla="val 36"/>
              <a:gd name="f18" fmla="val 355"/>
              <a:gd name="f19" fmla="val 52"/>
              <a:gd name="f20" fmla="val 351"/>
              <a:gd name="f21" fmla="val 69"/>
              <a:gd name="f22" fmla="val 340"/>
              <a:gd name="f23" fmla="val 80"/>
              <a:gd name="f24" fmla="val 323"/>
              <a:gd name="f25" fmla="val 85"/>
              <a:gd name="f26" fmla="val 316"/>
              <a:gd name="f27" fmla="val 86"/>
              <a:gd name="f28" fmla="val 308"/>
              <a:gd name="f29" fmla="val 301"/>
              <a:gd name="f30" fmla="val 232"/>
              <a:gd name="f31" fmla="val 166"/>
              <a:gd name="f32" fmla="val 97"/>
              <a:gd name="f33" fmla="val 100"/>
              <a:gd name="f34" fmla="val 116"/>
              <a:gd name="f35" fmla="val 87"/>
              <a:gd name="f36" fmla="val 120"/>
              <a:gd name="f37" fmla="val 75"/>
              <a:gd name="f38" fmla="val 125"/>
              <a:gd name="f39" fmla="val 62"/>
              <a:gd name="f40" fmla="val 129"/>
              <a:gd name="f41" fmla="val 45"/>
              <a:gd name="f42" fmla="val 30"/>
              <a:gd name="f43" fmla="val 134"/>
              <a:gd name="f44" fmla="val 16"/>
              <a:gd name="f45" fmla="val 121"/>
              <a:gd name="f46" fmla="val 3"/>
              <a:gd name="f47" fmla="val 108"/>
              <a:gd name="f48" fmla="val 93"/>
              <a:gd name="f49" fmla="val 5"/>
              <a:gd name="f50" fmla="val 77"/>
              <a:gd name="f51" fmla="val 9"/>
              <a:gd name="f52" fmla="val 64"/>
              <a:gd name="f53" fmla="val 18"/>
              <a:gd name="f54" fmla="val 55"/>
              <a:gd name="f55" fmla="val 31"/>
              <a:gd name="f56" fmla="val 50"/>
              <a:gd name="f57" fmla="val 88"/>
              <a:gd name="f58" fmla="val 147"/>
              <a:gd name="f59" fmla="val 15"/>
              <a:gd name="f60" fmla="val 207"/>
              <a:gd name="f61" fmla="val 8"/>
              <a:gd name="f62" fmla="val 239"/>
              <a:gd name="f63" fmla="val 4"/>
              <a:gd name="f64" fmla="val 270"/>
              <a:gd name="f65" fmla="+- 0 0 -90"/>
              <a:gd name="f66" fmla="*/ f3 1 358"/>
              <a:gd name="f67" fmla="*/ f4 1 135"/>
              <a:gd name="f68" fmla="val f5"/>
              <a:gd name="f69" fmla="val f6"/>
              <a:gd name="f70" fmla="val f7"/>
              <a:gd name="f71" fmla="*/ f65 f0 1"/>
              <a:gd name="f72" fmla="+- f70 0 f68"/>
              <a:gd name="f73" fmla="+- f69 0 f68"/>
              <a:gd name="f74" fmla="*/ f71 1 f2"/>
              <a:gd name="f75" fmla="*/ f73 1 358"/>
              <a:gd name="f76" fmla="*/ f72 1 135"/>
              <a:gd name="f77" fmla="*/ 302 f73 1"/>
              <a:gd name="f78" fmla="*/ 1 f72 1"/>
              <a:gd name="f79" fmla="*/ 339 f73 1"/>
              <a:gd name="f80" fmla="*/ 10 f72 1"/>
              <a:gd name="f81" fmla="*/ 355 f73 1"/>
              <a:gd name="f82" fmla="*/ 52 f72 1"/>
              <a:gd name="f83" fmla="*/ 323 f73 1"/>
              <a:gd name="f84" fmla="*/ 85 f72 1"/>
              <a:gd name="f85" fmla="*/ 301 f73 1"/>
              <a:gd name="f86" fmla="*/ 86 f72 1"/>
              <a:gd name="f87" fmla="*/ 100 f73 1"/>
              <a:gd name="f88" fmla="*/ 116 f72 1"/>
              <a:gd name="f89" fmla="*/ 62 f73 1"/>
              <a:gd name="f90" fmla="*/ 129 f72 1"/>
              <a:gd name="f91" fmla="*/ 16 f73 1"/>
              <a:gd name="f92" fmla="*/ 121 f72 1"/>
              <a:gd name="f93" fmla="*/ 5 f73 1"/>
              <a:gd name="f94" fmla="*/ 77 f72 1"/>
              <a:gd name="f95" fmla="*/ 31 f73 1"/>
              <a:gd name="f96" fmla="*/ 50 f72 1"/>
              <a:gd name="f97" fmla="*/ 207 f73 1"/>
              <a:gd name="f98" fmla="*/ 8 f72 1"/>
              <a:gd name="f99" fmla="+- f74 0 f1"/>
              <a:gd name="f100" fmla="*/ f77 1 358"/>
              <a:gd name="f101" fmla="*/ f78 1 135"/>
              <a:gd name="f102" fmla="*/ f79 1 358"/>
              <a:gd name="f103" fmla="*/ f80 1 135"/>
              <a:gd name="f104" fmla="*/ f81 1 358"/>
              <a:gd name="f105" fmla="*/ f82 1 135"/>
              <a:gd name="f106" fmla="*/ f83 1 358"/>
              <a:gd name="f107" fmla="*/ f84 1 135"/>
              <a:gd name="f108" fmla="*/ f85 1 358"/>
              <a:gd name="f109" fmla="*/ f86 1 135"/>
              <a:gd name="f110" fmla="*/ f87 1 358"/>
              <a:gd name="f111" fmla="*/ f88 1 135"/>
              <a:gd name="f112" fmla="*/ f89 1 358"/>
              <a:gd name="f113" fmla="*/ f90 1 135"/>
              <a:gd name="f114" fmla="*/ f91 1 358"/>
              <a:gd name="f115" fmla="*/ f92 1 135"/>
              <a:gd name="f116" fmla="*/ f93 1 358"/>
              <a:gd name="f117" fmla="*/ f94 1 135"/>
              <a:gd name="f118" fmla="*/ f95 1 358"/>
              <a:gd name="f119" fmla="*/ f96 1 135"/>
              <a:gd name="f120" fmla="*/ f97 1 358"/>
              <a:gd name="f121" fmla="*/ f98 1 135"/>
              <a:gd name="f122" fmla="*/ 0 1 f75"/>
              <a:gd name="f123" fmla="*/ f69 1 f75"/>
              <a:gd name="f124" fmla="*/ 0 1 f76"/>
              <a:gd name="f125" fmla="*/ f70 1 f76"/>
              <a:gd name="f126" fmla="*/ f100 1 f75"/>
              <a:gd name="f127" fmla="*/ f101 1 f76"/>
              <a:gd name="f128" fmla="*/ f102 1 f75"/>
              <a:gd name="f129" fmla="*/ f103 1 f76"/>
              <a:gd name="f130" fmla="*/ f104 1 f75"/>
              <a:gd name="f131" fmla="*/ f105 1 f76"/>
              <a:gd name="f132" fmla="*/ f106 1 f75"/>
              <a:gd name="f133" fmla="*/ f107 1 f76"/>
              <a:gd name="f134" fmla="*/ f108 1 f75"/>
              <a:gd name="f135" fmla="*/ f109 1 f76"/>
              <a:gd name="f136" fmla="*/ f110 1 f75"/>
              <a:gd name="f137" fmla="*/ f111 1 f76"/>
              <a:gd name="f138" fmla="*/ f112 1 f75"/>
              <a:gd name="f139" fmla="*/ f113 1 f76"/>
              <a:gd name="f140" fmla="*/ f114 1 f75"/>
              <a:gd name="f141" fmla="*/ f115 1 f76"/>
              <a:gd name="f142" fmla="*/ f116 1 f75"/>
              <a:gd name="f143" fmla="*/ f117 1 f76"/>
              <a:gd name="f144" fmla="*/ f118 1 f75"/>
              <a:gd name="f145" fmla="*/ f119 1 f76"/>
              <a:gd name="f146" fmla="*/ f120 1 f75"/>
              <a:gd name="f147" fmla="*/ f121 1 f76"/>
              <a:gd name="f148" fmla="*/ f122 f66 1"/>
              <a:gd name="f149" fmla="*/ f123 f66 1"/>
              <a:gd name="f150" fmla="*/ f125 f67 1"/>
              <a:gd name="f151" fmla="*/ f124 f67 1"/>
              <a:gd name="f152" fmla="*/ f126 f66 1"/>
              <a:gd name="f153" fmla="*/ f127 f67 1"/>
              <a:gd name="f154" fmla="*/ f128 f66 1"/>
              <a:gd name="f155" fmla="*/ f129 f67 1"/>
              <a:gd name="f156" fmla="*/ f130 f66 1"/>
              <a:gd name="f157" fmla="*/ f131 f67 1"/>
              <a:gd name="f158" fmla="*/ f132 f66 1"/>
              <a:gd name="f159" fmla="*/ f133 f67 1"/>
              <a:gd name="f160" fmla="*/ f134 f66 1"/>
              <a:gd name="f161" fmla="*/ f135 f67 1"/>
              <a:gd name="f162" fmla="*/ f136 f66 1"/>
              <a:gd name="f163" fmla="*/ f137 f67 1"/>
              <a:gd name="f164" fmla="*/ f138 f66 1"/>
              <a:gd name="f165" fmla="*/ f139 f67 1"/>
              <a:gd name="f166" fmla="*/ f140 f66 1"/>
              <a:gd name="f167" fmla="*/ f141 f67 1"/>
              <a:gd name="f168" fmla="*/ f142 f66 1"/>
              <a:gd name="f169" fmla="*/ f143 f67 1"/>
              <a:gd name="f170" fmla="*/ f144 f66 1"/>
              <a:gd name="f171" fmla="*/ f145 f67 1"/>
              <a:gd name="f172" fmla="*/ f146 f66 1"/>
              <a:gd name="f173" fmla="*/ f14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9">
                <a:pos x="f152" y="f153"/>
              </a:cxn>
              <a:cxn ang="f99">
                <a:pos x="f154" y="f155"/>
              </a:cxn>
              <a:cxn ang="f99">
                <a:pos x="f156" y="f157"/>
              </a:cxn>
              <a:cxn ang="f99">
                <a:pos x="f158" y="f159"/>
              </a:cxn>
              <a:cxn ang="f99">
                <a:pos x="f160" y="f161"/>
              </a:cxn>
              <a:cxn ang="f99">
                <a:pos x="f162" y="f163"/>
              </a:cxn>
              <a:cxn ang="f99">
                <a:pos x="f164" y="f165"/>
              </a:cxn>
              <a:cxn ang="f99">
                <a:pos x="f166" y="f167"/>
              </a:cxn>
              <a:cxn ang="f99">
                <a:pos x="f168" y="f169"/>
              </a:cxn>
              <a:cxn ang="f99">
                <a:pos x="f170" y="f171"/>
              </a:cxn>
              <a:cxn ang="f99">
                <a:pos x="f172" y="f173"/>
              </a:cxn>
              <a:cxn ang="f99">
                <a:pos x="f152" y="f153"/>
              </a:cxn>
            </a:cxnLst>
            <a:rect l="f148" t="f151" r="f149" b="f150"/>
            <a:pathLst>
              <a:path w="358" h="135">
                <a:moveTo>
                  <a:pt x="f8" y="f9"/>
                </a:moveTo>
                <a:cubicBezTo>
                  <a:pt x="f10" y="f5"/>
                  <a:pt x="f11" y="f12"/>
                  <a:pt x="f13" y="f14"/>
                </a:cubicBezTo>
                <a:cubicBezTo>
                  <a:pt x="f15" y="f16"/>
                  <a:pt x="f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7"/>
                  <a:pt x="f29" y="f27"/>
                </a:cubicBezTo>
                <a:cubicBezTo>
                  <a:pt x="f30" y="f27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7"/>
                  <a:pt x="f42" y="f43"/>
                  <a:pt x="f44" y="f45"/>
                </a:cubicBezTo>
                <a:cubicBezTo>
                  <a:pt x="f46" y="f47"/>
                  <a:pt x="f5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42"/>
                  <a:pt x="f58" y="f59"/>
                  <a:pt x="f60" y="f61"/>
                </a:cubicBezTo>
                <a:cubicBezTo>
                  <a:pt x="f62" y="f63"/>
                  <a:pt x="f64" y="f46"/>
                  <a:pt x="f8" y="f9"/>
                </a:cubicBezTo>
                <a:close/>
              </a:path>
            </a:pathLst>
          </a:custGeom>
          <a:solidFill>
            <a:srgbClr val="D49F7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Freeform 33">
            <a:extLst>
              <a:ext uri="{FF2B5EF4-FFF2-40B4-BE49-F238E27FC236}">
                <a16:creationId xmlns:a16="http://schemas.microsoft.com/office/drawing/2014/main" id="{6C80BF2D-E1DB-FE73-D429-294003B8CEFE}"/>
              </a:ext>
            </a:extLst>
          </p:cNvPr>
          <p:cNvSpPr/>
          <p:nvPr/>
        </p:nvSpPr>
        <p:spPr>
          <a:xfrm>
            <a:off x="5575297" y="2698751"/>
            <a:ext cx="3132140" cy="13160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77"/>
              <a:gd name="f7" fmla="val 956"/>
              <a:gd name="f8" fmla="val 948"/>
              <a:gd name="f9" fmla="val 2269"/>
              <a:gd name="f10" fmla="val 951"/>
              <a:gd name="f11" fmla="val 944"/>
              <a:gd name="f12" fmla="val 941"/>
              <a:gd name="f13" fmla="val 2267"/>
              <a:gd name="f14" fmla="val 939"/>
              <a:gd name="f15" fmla="val 2264"/>
              <a:gd name="f16" fmla="val 937"/>
              <a:gd name="f17" fmla="val 2260"/>
              <a:gd name="f18" fmla="val 935"/>
              <a:gd name="f19" fmla="val 2259"/>
              <a:gd name="f20" fmla="val 932"/>
              <a:gd name="f21" fmla="val 2257"/>
              <a:gd name="f22" fmla="val 928"/>
              <a:gd name="f23" fmla="val 2254"/>
              <a:gd name="f24" fmla="val 925"/>
              <a:gd name="f25" fmla="val 2251"/>
              <a:gd name="f26" fmla="val 921"/>
              <a:gd name="f27" fmla="val 2248"/>
              <a:gd name="f28" fmla="val 917"/>
              <a:gd name="f29" fmla="val 2244"/>
              <a:gd name="f30" fmla="val 913"/>
              <a:gd name="f31" fmla="val 2241"/>
              <a:gd name="f32" fmla="val 908"/>
              <a:gd name="f33" fmla="val 2238"/>
              <a:gd name="f34" fmla="val 903"/>
              <a:gd name="f35" fmla="val 2236"/>
              <a:gd name="f36" fmla="val 901"/>
              <a:gd name="f37" fmla="val 2234"/>
              <a:gd name="f38" fmla="val 899"/>
              <a:gd name="f39" fmla="val 2233"/>
              <a:gd name="f40" fmla="val 897"/>
              <a:gd name="f41" fmla="val 2216"/>
              <a:gd name="f42" fmla="val 878"/>
              <a:gd name="f43" fmla="val 2198"/>
              <a:gd name="f44" fmla="val 860"/>
              <a:gd name="f45" fmla="val 2180"/>
              <a:gd name="f46" fmla="val 842"/>
              <a:gd name="f47" fmla="val 2161"/>
              <a:gd name="f48" fmla="val 823"/>
              <a:gd name="f49" fmla="val 2139"/>
              <a:gd name="f50" fmla="val 809"/>
              <a:gd name="f51" fmla="val 2118"/>
              <a:gd name="f52" fmla="val 793"/>
              <a:gd name="f53" fmla="val 2106"/>
              <a:gd name="f54" fmla="val 783"/>
              <a:gd name="f55" fmla="val 2092"/>
              <a:gd name="f56" fmla="val 777"/>
              <a:gd name="f57" fmla="val 2078"/>
              <a:gd name="f58" fmla="val 771"/>
              <a:gd name="f59" fmla="val 2064"/>
              <a:gd name="f60" fmla="val 765"/>
              <a:gd name="f61" fmla="val 2050"/>
              <a:gd name="f62" fmla="val 759"/>
              <a:gd name="f63" fmla="val 2037"/>
              <a:gd name="f64" fmla="val 752"/>
              <a:gd name="f65" fmla="val 2018"/>
              <a:gd name="f66" fmla="val 740"/>
              <a:gd name="f67" fmla="val 1996"/>
              <a:gd name="f68" fmla="val 737"/>
              <a:gd name="f69" fmla="val 1975"/>
              <a:gd name="f70" fmla="val 731"/>
              <a:gd name="f71" fmla="val 1954"/>
              <a:gd name="f72" fmla="val 725"/>
              <a:gd name="f73" fmla="val 1932"/>
              <a:gd name="f74" fmla="val 720"/>
              <a:gd name="f75" fmla="val 1909"/>
              <a:gd name="f76" fmla="val 721"/>
              <a:gd name="f77" fmla="val 1902"/>
              <a:gd name="f78" fmla="val 722"/>
              <a:gd name="f79" fmla="val 1897"/>
              <a:gd name="f80" fmla="val 718"/>
              <a:gd name="f81" fmla="val 1896"/>
              <a:gd name="f82" fmla="val 710"/>
              <a:gd name="f83" fmla="val 1893"/>
              <a:gd name="f84" fmla="val 697"/>
              <a:gd name="f85" fmla="val 1889"/>
              <a:gd name="f86" fmla="val 685"/>
              <a:gd name="f87" fmla="val 1885"/>
              <a:gd name="f88" fmla="val 672"/>
              <a:gd name="f89" fmla="val 1879"/>
              <a:gd name="f90" fmla="val 656"/>
              <a:gd name="f91" fmla="val 1876"/>
              <a:gd name="f92" fmla="val 640"/>
              <a:gd name="f93" fmla="val 1871"/>
              <a:gd name="f94" fmla="val 624"/>
              <a:gd name="f95" fmla="val 1860"/>
              <a:gd name="f96" fmla="val 588"/>
              <a:gd name="f97" fmla="val 1856"/>
              <a:gd name="f98" fmla="val 550"/>
              <a:gd name="f99" fmla="val 1848"/>
              <a:gd name="f100" fmla="val 514"/>
              <a:gd name="f101" fmla="val 1842"/>
              <a:gd name="f102" fmla="val 487"/>
              <a:gd name="f103" fmla="val 1836"/>
              <a:gd name="f104" fmla="val 461"/>
              <a:gd name="f105" fmla="val 1827"/>
              <a:gd name="f106" fmla="val 435"/>
              <a:gd name="f107" fmla="val 1815"/>
              <a:gd name="f108" fmla="val 398"/>
              <a:gd name="f109" fmla="val 1805"/>
              <a:gd name="f110" fmla="val 359"/>
              <a:gd name="f111" fmla="val 1791"/>
              <a:gd name="f112" fmla="val 322"/>
              <a:gd name="f113" fmla="val 1785"/>
              <a:gd name="f114" fmla="val 306"/>
              <a:gd name="f115" fmla="val 1782"/>
              <a:gd name="f116" fmla="val 289"/>
              <a:gd name="f117" fmla="val 1775"/>
              <a:gd name="f118" fmla="val 273"/>
              <a:gd name="f119" fmla="val 1759"/>
              <a:gd name="f120" fmla="val 237"/>
              <a:gd name="f121" fmla="val 1744"/>
              <a:gd name="f122" fmla="val 200"/>
              <a:gd name="f123" fmla="val 1725"/>
              <a:gd name="f124" fmla="val 165"/>
              <a:gd name="f125" fmla="val 1717"/>
              <a:gd name="f126" fmla="val 151"/>
              <a:gd name="f127" fmla="val 1714"/>
              <a:gd name="f128" fmla="val 135"/>
              <a:gd name="f129" fmla="val 1706"/>
              <a:gd name="f130" fmla="val 121"/>
              <a:gd name="f131" fmla="val 1699"/>
              <a:gd name="f132" fmla="val 108"/>
              <a:gd name="f133" fmla="val 1691"/>
              <a:gd name="f134" fmla="val 95"/>
              <a:gd name="f135" fmla="val 1687"/>
              <a:gd name="f136" fmla="val 80"/>
              <a:gd name="f137" fmla="val 1686"/>
              <a:gd name="f138" fmla="val 74"/>
              <a:gd name="f139" fmla="val 1684"/>
              <a:gd name="f140" fmla="val 69"/>
              <a:gd name="f141" fmla="val 63"/>
              <a:gd name="f142" fmla="val 1685"/>
              <a:gd name="f143" fmla="val 51"/>
              <a:gd name="f144" fmla="val 1681"/>
              <a:gd name="f145" fmla="val 38"/>
              <a:gd name="f146" fmla="val 26"/>
              <a:gd name="f147" fmla="val 1682"/>
              <a:gd name="f148" fmla="val 24"/>
              <a:gd name="f149" fmla="val 1680"/>
              <a:gd name="f150" fmla="val 27"/>
              <a:gd name="f151" fmla="val 1678"/>
              <a:gd name="f152" fmla="val 28"/>
              <a:gd name="f153" fmla="val 1650"/>
              <a:gd name="f154" fmla="val 45"/>
              <a:gd name="f155" fmla="val 1623"/>
              <a:gd name="f156" fmla="val 62"/>
              <a:gd name="f157" fmla="val 1594"/>
              <a:gd name="f158" fmla="val 77"/>
              <a:gd name="f159" fmla="val 1581"/>
              <a:gd name="f160" fmla="val 84"/>
              <a:gd name="f161" fmla="val 1567"/>
              <a:gd name="f162" fmla="val 90"/>
              <a:gd name="f163" fmla="val 1553"/>
              <a:gd name="f164" fmla="val 96"/>
              <a:gd name="f165" fmla="val 1533"/>
              <a:gd name="f166" fmla="val 105"/>
              <a:gd name="f167" fmla="val 1512"/>
              <a:gd name="f168" fmla="val 116"/>
              <a:gd name="f169" fmla="val 1490"/>
              <a:gd name="f170" fmla="val 1467"/>
              <a:gd name="f171" fmla="val 127"/>
              <a:gd name="f172" fmla="val 1445"/>
              <a:gd name="f173" fmla="val 137"/>
              <a:gd name="f174" fmla="val 1422"/>
              <a:gd name="f175" fmla="val 143"/>
              <a:gd name="f176" fmla="val 1399"/>
              <a:gd name="f177" fmla="val 148"/>
              <a:gd name="f178" fmla="val 1375"/>
              <a:gd name="f179" fmla="val 153"/>
              <a:gd name="f180" fmla="val 1353"/>
              <a:gd name="f181" fmla="val 161"/>
              <a:gd name="f182" fmla="val 1331"/>
              <a:gd name="f183" fmla="val 170"/>
              <a:gd name="f184" fmla="val 1307"/>
              <a:gd name="f185" fmla="val 169"/>
              <a:gd name="f186" fmla="val 1283"/>
              <a:gd name="f187" fmla="val 173"/>
              <a:gd name="f188" fmla="val 1266"/>
              <a:gd name="f189" fmla="val 175"/>
              <a:gd name="f190" fmla="val 1248"/>
              <a:gd name="f191" fmla="val 178"/>
              <a:gd name="f192" fmla="val 1230"/>
              <a:gd name="f193" fmla="val 1198"/>
              <a:gd name="f194" fmla="val 184"/>
              <a:gd name="f195" fmla="val 1165"/>
              <a:gd name="f196" fmla="val 183"/>
              <a:gd name="f197" fmla="val 1132"/>
              <a:gd name="f198" fmla="val 1095"/>
              <a:gd name="f199" fmla="val 186"/>
              <a:gd name="f200" fmla="val 1058"/>
              <a:gd name="f201" fmla="val 1022"/>
              <a:gd name="f202" fmla="val 1003"/>
              <a:gd name="f203" fmla="val 985"/>
              <a:gd name="f204" fmla="val 179"/>
              <a:gd name="f205" fmla="val 967"/>
              <a:gd name="f206" fmla="val 176"/>
              <a:gd name="f207" fmla="val 942"/>
              <a:gd name="f208" fmla="val 892"/>
              <a:gd name="f209" fmla="val 167"/>
              <a:gd name="f210" fmla="val 881"/>
              <a:gd name="f211" fmla="val 166"/>
              <a:gd name="f212" fmla="val 870"/>
              <a:gd name="f213" fmla="val 859"/>
              <a:gd name="f214" fmla="val 159"/>
              <a:gd name="f215" fmla="val 834"/>
              <a:gd name="f216" fmla="val 154"/>
              <a:gd name="f217" fmla="val 810"/>
              <a:gd name="f218" fmla="val 145"/>
              <a:gd name="f219" fmla="val 785"/>
              <a:gd name="f220" fmla="val 141"/>
              <a:gd name="f221" fmla="val 763"/>
              <a:gd name="f222" fmla="val 136"/>
              <a:gd name="f223" fmla="val 745"/>
              <a:gd name="f224" fmla="val 125"/>
              <a:gd name="f225" fmla="val 724"/>
              <a:gd name="f226" fmla="val 119"/>
              <a:gd name="f227" fmla="val 701"/>
              <a:gd name="f228" fmla="val 112"/>
              <a:gd name="f229" fmla="val 679"/>
              <a:gd name="f230" fmla="val 101"/>
              <a:gd name="f231" fmla="val 92"/>
              <a:gd name="f232" fmla="val 646"/>
              <a:gd name="f233" fmla="val 88"/>
              <a:gd name="f234" fmla="val 637"/>
              <a:gd name="f235" fmla="val 83"/>
              <a:gd name="f236" fmla="val 628"/>
              <a:gd name="f237" fmla="val 78"/>
              <a:gd name="f238" fmla="val 611"/>
              <a:gd name="f239" fmla="val 68"/>
              <a:gd name="f240" fmla="val 592"/>
              <a:gd name="f241" fmla="val 576"/>
              <a:gd name="f242" fmla="val 50"/>
              <a:gd name="f243" fmla="val 572"/>
              <a:gd name="f244" fmla="val 48"/>
              <a:gd name="f245" fmla="val 569"/>
              <a:gd name="f246" fmla="val 49"/>
              <a:gd name="f247" fmla="val 54"/>
              <a:gd name="f248" fmla="val 567"/>
              <a:gd name="f249" fmla="val 64"/>
              <a:gd name="f250" fmla="val 564"/>
              <a:gd name="f251" fmla="val 73"/>
              <a:gd name="f252" fmla="val 563"/>
              <a:gd name="f253" fmla="val 562"/>
              <a:gd name="f254" fmla="val 555"/>
              <a:gd name="f255" fmla="val 98"/>
              <a:gd name="f256" fmla="val 552"/>
              <a:gd name="f257" fmla="val 106"/>
              <a:gd name="f258" fmla="val 546"/>
              <a:gd name="f259" fmla="val 124"/>
              <a:gd name="f260" fmla="val 536"/>
              <a:gd name="f261" fmla="val 140"/>
              <a:gd name="f262" fmla="val 530"/>
              <a:gd name="f263" fmla="val 158"/>
              <a:gd name="f264" fmla="val 529"/>
              <a:gd name="f265" fmla="val 162"/>
              <a:gd name="f266" fmla="val 526"/>
              <a:gd name="f267" fmla="val 523"/>
              <a:gd name="f268" fmla="val 515"/>
              <a:gd name="f269" fmla="val 172"/>
              <a:gd name="f270" fmla="val 516"/>
              <a:gd name="f271" fmla="val 182"/>
              <a:gd name="f272" fmla="val 512"/>
              <a:gd name="f273" fmla="val 189"/>
              <a:gd name="f274" fmla="val 501"/>
              <a:gd name="f275" fmla="val 208"/>
              <a:gd name="f276" fmla="val 493"/>
              <a:gd name="f277" fmla="val 228"/>
              <a:gd name="f278" fmla="val 484"/>
              <a:gd name="f279" fmla="val 248"/>
              <a:gd name="f280" fmla="val 479"/>
              <a:gd name="f281" fmla="val 259"/>
              <a:gd name="f282" fmla="val 474"/>
              <a:gd name="f283" fmla="val 271"/>
              <a:gd name="f284" fmla="val 471"/>
              <a:gd name="f285" fmla="val 284"/>
              <a:gd name="f286" fmla="val 470"/>
              <a:gd name="f287" fmla="val 292"/>
              <a:gd name="f288" fmla="val 464"/>
              <a:gd name="f289" fmla="val 299"/>
              <a:gd name="f290" fmla="val 466"/>
              <a:gd name="f291" fmla="val 308"/>
              <a:gd name="f292" fmla="val 467"/>
              <a:gd name="f293" fmla="val 313"/>
              <a:gd name="f294" fmla="val 459"/>
              <a:gd name="f295" fmla="val 316"/>
              <a:gd name="f296" fmla="val 457"/>
              <a:gd name="f297" fmla="val 450"/>
              <a:gd name="f298" fmla="val 343"/>
              <a:gd name="f299" fmla="val 442"/>
              <a:gd name="f300" fmla="val 363"/>
              <a:gd name="f301" fmla="val 438"/>
              <a:gd name="f302" fmla="val 385"/>
              <a:gd name="f303" fmla="val 437"/>
              <a:gd name="f304" fmla="val 394"/>
              <a:gd name="f305" fmla="val 431"/>
              <a:gd name="f306" fmla="val 401"/>
              <a:gd name="f307" fmla="val 429"/>
              <a:gd name="f308" fmla="val 409"/>
              <a:gd name="f309" fmla="val 423"/>
              <a:gd name="f310" fmla="val 417"/>
              <a:gd name="f311" fmla="val 412"/>
              <a:gd name="f312" fmla="val 405"/>
              <a:gd name="f313" fmla="val 499"/>
              <a:gd name="f314" fmla="val 400"/>
              <a:gd name="f315" fmla="val 528"/>
              <a:gd name="f316" fmla="val 393"/>
              <a:gd name="f317" fmla="val 557"/>
              <a:gd name="f318" fmla="val 389"/>
              <a:gd name="f319" fmla="val 575"/>
              <a:gd name="f320" fmla="val 386"/>
              <a:gd name="f321" fmla="val 594"/>
              <a:gd name="f322" fmla="val 382"/>
              <a:gd name="f323" fmla="val 612"/>
              <a:gd name="f324" fmla="val 377"/>
              <a:gd name="f325" fmla="val 638"/>
              <a:gd name="f326" fmla="val 364"/>
              <a:gd name="f327" fmla="val 662"/>
              <a:gd name="f328" fmla="val 688"/>
              <a:gd name="f329" fmla="val 357"/>
              <a:gd name="f330" fmla="val 352"/>
              <a:gd name="f331" fmla="val 704"/>
              <a:gd name="f332" fmla="val 351"/>
              <a:gd name="f333" fmla="val 713"/>
              <a:gd name="f334" fmla="val 349"/>
              <a:gd name="f335" fmla="val 342"/>
              <a:gd name="f336" fmla="val 334"/>
              <a:gd name="f337" fmla="val 726"/>
              <a:gd name="f338" fmla="val 314"/>
              <a:gd name="f339" fmla="val 728"/>
              <a:gd name="f340" fmla="val 294"/>
              <a:gd name="f341" fmla="val 734"/>
              <a:gd name="f342" fmla="val 276"/>
              <a:gd name="f343" fmla="val 741"/>
              <a:gd name="f344" fmla="val 263"/>
              <a:gd name="f345" fmla="val 249"/>
              <a:gd name="f346" fmla="val 749"/>
              <a:gd name="f347" fmla="val 756"/>
              <a:gd name="f348" fmla="val 227"/>
              <a:gd name="f349" fmla="val 762"/>
              <a:gd name="f350" fmla="val 215"/>
              <a:gd name="f351" fmla="val 205"/>
              <a:gd name="f352" fmla="val 769"/>
              <a:gd name="f353" fmla="val 196"/>
              <a:gd name="f354" fmla="val 772"/>
              <a:gd name="f355" fmla="val 188"/>
              <a:gd name="f356" fmla="val 774"/>
              <a:gd name="f357" fmla="val 782"/>
              <a:gd name="f358" fmla="val 181"/>
              <a:gd name="f359" fmla="val 784"/>
              <a:gd name="f360" fmla="val 147"/>
              <a:gd name="f361" fmla="val 800"/>
              <a:gd name="f362" fmla="val 118"/>
              <a:gd name="f363" fmla="val 91"/>
              <a:gd name="f364" fmla="val 849"/>
              <a:gd name="f365" fmla="val 861"/>
              <a:gd name="f366" fmla="val 66"/>
              <a:gd name="f367" fmla="val 874"/>
              <a:gd name="f368" fmla="val 53"/>
              <a:gd name="f369" fmla="val 886"/>
              <a:gd name="f370" fmla="val 894"/>
              <a:gd name="f371" fmla="val 39"/>
              <a:gd name="f372" fmla="val 906"/>
              <a:gd name="f373" fmla="val 33"/>
              <a:gd name="f374" fmla="val 916"/>
              <a:gd name="f375" fmla="val 25"/>
              <a:gd name="f376" fmla="val 929"/>
              <a:gd name="f377" fmla="val 14"/>
              <a:gd name="f378" fmla="val 5"/>
              <a:gd name="f379" fmla="val 953"/>
              <a:gd name="f380" fmla="val 4"/>
              <a:gd name="f381" fmla="val 955"/>
              <a:gd name="f382" fmla="val 2"/>
              <a:gd name="f383" fmla="val 1"/>
              <a:gd name="f384" fmla="val 950"/>
              <a:gd name="f385" fmla="val 945"/>
              <a:gd name="f386" fmla="val 8"/>
              <a:gd name="f387" fmla="val 940"/>
              <a:gd name="f388" fmla="val 31"/>
              <a:gd name="f389" fmla="val 904"/>
              <a:gd name="f390" fmla="val 58"/>
              <a:gd name="f391" fmla="val 871"/>
              <a:gd name="f392" fmla="val 89"/>
              <a:gd name="f393" fmla="val 126"/>
              <a:gd name="f394" fmla="val 808"/>
              <a:gd name="f395" fmla="val 168"/>
              <a:gd name="f396" fmla="val 780"/>
              <a:gd name="f397" fmla="val 214"/>
              <a:gd name="f398" fmla="val 247"/>
              <a:gd name="f399" fmla="val 743"/>
              <a:gd name="f400" fmla="val 281"/>
              <a:gd name="f401" fmla="val 732"/>
              <a:gd name="f402" fmla="val 317"/>
              <a:gd name="f403" fmla="val 723"/>
              <a:gd name="f404" fmla="val 327"/>
              <a:gd name="f405" fmla="val 333"/>
              <a:gd name="f406" fmla="val 339"/>
              <a:gd name="f407" fmla="val 717"/>
              <a:gd name="f408" fmla="val 344"/>
              <a:gd name="f409" fmla="val 711"/>
              <a:gd name="f410" fmla="val 671"/>
              <a:gd name="f411" fmla="val 372"/>
              <a:gd name="f412" fmla="val 630"/>
              <a:gd name="f413" fmla="val 388"/>
              <a:gd name="f414" fmla="val 527"/>
              <a:gd name="f415" fmla="val 496"/>
              <a:gd name="f416" fmla="val 410"/>
              <a:gd name="f417" fmla="val 454"/>
              <a:gd name="f418" fmla="val 421"/>
              <a:gd name="f419" fmla="val 411"/>
              <a:gd name="f420" fmla="val 370"/>
              <a:gd name="f421" fmla="val 445"/>
              <a:gd name="f422" fmla="val 338"/>
              <a:gd name="f423" fmla="val 456"/>
              <a:gd name="f424" fmla="val 468"/>
              <a:gd name="f425" fmla="val 275"/>
              <a:gd name="f426" fmla="val 238"/>
              <a:gd name="f427" fmla="val 500"/>
              <a:gd name="f428" fmla="val 201"/>
              <a:gd name="f429" fmla="val 164"/>
              <a:gd name="f430" fmla="val 538"/>
              <a:gd name="f431" fmla="val 549"/>
              <a:gd name="f432" fmla="val 560"/>
              <a:gd name="f433" fmla="val 60"/>
              <a:gd name="f434" fmla="val 559"/>
              <a:gd name="f435" fmla="val 41"/>
              <a:gd name="f436" fmla="val 36"/>
              <a:gd name="f437" fmla="val 29"/>
              <a:gd name="f438" fmla="val 570"/>
              <a:gd name="f439" fmla="val 574"/>
              <a:gd name="f440" fmla="val 579"/>
              <a:gd name="f441" fmla="val 37"/>
              <a:gd name="f442" fmla="val 583"/>
              <a:gd name="f443" fmla="val 610"/>
              <a:gd name="f444" fmla="val 55"/>
              <a:gd name="f445" fmla="val 70"/>
              <a:gd name="f446" fmla="val 666"/>
              <a:gd name="f447" fmla="val 81"/>
              <a:gd name="f448" fmla="val 678"/>
              <a:gd name="f449" fmla="val 86"/>
              <a:gd name="f450" fmla="val 690"/>
              <a:gd name="f451" fmla="val 94"/>
              <a:gd name="f452" fmla="val 705"/>
              <a:gd name="f453" fmla="val 103"/>
              <a:gd name="f454" fmla="val 730"/>
              <a:gd name="f455" fmla="val 107"/>
              <a:gd name="f456" fmla="val 753"/>
              <a:gd name="f457" fmla="val 117"/>
              <a:gd name="f458" fmla="val 130"/>
              <a:gd name="f459" fmla="val 838"/>
              <a:gd name="f460" fmla="val 876"/>
              <a:gd name="f461" fmla="val 915"/>
              <a:gd name="f462" fmla="val 157"/>
              <a:gd name="f463" fmla="val 1020"/>
              <a:gd name="f464" fmla="val 1038"/>
              <a:gd name="f465" fmla="val 1056"/>
              <a:gd name="f466" fmla="val 171"/>
              <a:gd name="f467" fmla="val 1074"/>
              <a:gd name="f468" fmla="val 1102"/>
              <a:gd name="f469" fmla="val 1130"/>
              <a:gd name="f470" fmla="val 1157"/>
              <a:gd name="f471" fmla="val 1160"/>
              <a:gd name="f472" fmla="val 1163"/>
              <a:gd name="f473" fmla="val 1166"/>
              <a:gd name="f474" fmla="val 1200"/>
              <a:gd name="f475" fmla="val 1234"/>
              <a:gd name="f476" fmla="val 1295"/>
              <a:gd name="f477" fmla="val 1323"/>
              <a:gd name="f478" fmla="val 155"/>
              <a:gd name="f479" fmla="val 1351"/>
              <a:gd name="f480" fmla="val 149"/>
              <a:gd name="f481" fmla="val 1367"/>
              <a:gd name="f482" fmla="val 1382"/>
              <a:gd name="f483" fmla="val 1398"/>
              <a:gd name="f484" fmla="val 1414"/>
              <a:gd name="f485" fmla="val 131"/>
              <a:gd name="f486" fmla="val 1431"/>
              <a:gd name="f487" fmla="val 129"/>
              <a:gd name="f488" fmla="val 1446"/>
              <a:gd name="f489" fmla="val 123"/>
              <a:gd name="f490" fmla="val 1461"/>
              <a:gd name="f491" fmla="val 1477"/>
              <a:gd name="f492" fmla="val 114"/>
              <a:gd name="f493" fmla="val 1491"/>
              <a:gd name="f494" fmla="val 1499"/>
              <a:gd name="f495" fmla="val 1508"/>
              <a:gd name="f496" fmla="val 100"/>
              <a:gd name="f497" fmla="val 1517"/>
              <a:gd name="f498" fmla="val 97"/>
              <a:gd name="f499" fmla="val 1561"/>
              <a:gd name="f500" fmla="val 79"/>
              <a:gd name="f501" fmla="val 1604"/>
              <a:gd name="f502" fmla="val 59"/>
              <a:gd name="f503" fmla="val 1644"/>
              <a:gd name="f504" fmla="val 34"/>
              <a:gd name="f505" fmla="val 1658"/>
              <a:gd name="f506" fmla="val 1671"/>
              <a:gd name="f507" fmla="val 16"/>
              <a:gd name="f508" fmla="val 6"/>
              <a:gd name="f509" fmla="val 1688"/>
              <a:gd name="f510" fmla="val 1693"/>
              <a:gd name="f511" fmla="val 1696"/>
              <a:gd name="f512" fmla="val 3"/>
              <a:gd name="f513" fmla="val 1700"/>
              <a:gd name="f514" fmla="val 1698"/>
              <a:gd name="f515" fmla="val 11"/>
              <a:gd name="f516" fmla="val 1690"/>
              <a:gd name="f517" fmla="val 56"/>
              <a:gd name="f518" fmla="val 93"/>
              <a:gd name="f519" fmla="val 1708"/>
              <a:gd name="f520" fmla="val 1715"/>
              <a:gd name="f521" fmla="val 1727"/>
              <a:gd name="f522" fmla="val 1740"/>
              <a:gd name="f523" fmla="val 1753"/>
              <a:gd name="f524" fmla="val 203"/>
              <a:gd name="f525" fmla="val 1765"/>
              <a:gd name="f526" fmla="val 229"/>
              <a:gd name="f527" fmla="val 255"/>
              <a:gd name="f528" fmla="val 1786"/>
              <a:gd name="f529" fmla="val 1795"/>
              <a:gd name="f530" fmla="val 1804"/>
              <a:gd name="f531" fmla="val 330"/>
              <a:gd name="f532" fmla="val 1812"/>
              <a:gd name="f533" fmla="val 355"/>
              <a:gd name="f534" fmla="val 1821"/>
              <a:gd name="f535" fmla="val 384"/>
              <a:gd name="f536" fmla="val 1829"/>
              <a:gd name="f537" fmla="val 1838"/>
              <a:gd name="f538" fmla="val 441"/>
              <a:gd name="f539" fmla="val 477"/>
              <a:gd name="f540" fmla="val 1855"/>
              <a:gd name="f541" fmla="val 513"/>
              <a:gd name="f542" fmla="val 1862"/>
              <a:gd name="f543" fmla="val 1868"/>
              <a:gd name="f544" fmla="val 577"/>
              <a:gd name="f545" fmla="val 1873"/>
              <a:gd name="f546" fmla="val 604"/>
              <a:gd name="f547" fmla="val 1881"/>
              <a:gd name="f548" fmla="val 631"/>
              <a:gd name="f549" fmla="val 1887"/>
              <a:gd name="f550" fmla="val 652"/>
              <a:gd name="f551" fmla="val 1895"/>
              <a:gd name="f552" fmla="val 673"/>
              <a:gd name="f553" fmla="val 1901"/>
              <a:gd name="f554" fmla="val 695"/>
              <a:gd name="f555" fmla="val 1905"/>
              <a:gd name="f556" fmla="val 708"/>
              <a:gd name="f557" fmla="val 1913"/>
              <a:gd name="f558" fmla="val 712"/>
              <a:gd name="f559" fmla="val 1926"/>
              <a:gd name="f560" fmla="val 1960"/>
              <a:gd name="f561" fmla="val 1994"/>
              <a:gd name="f562" fmla="val 2025"/>
              <a:gd name="f563" fmla="val 738"/>
              <a:gd name="f564" fmla="val 2063"/>
              <a:gd name="f565" fmla="val 2098"/>
              <a:gd name="f566" fmla="val 2132"/>
              <a:gd name="f567" fmla="val 794"/>
              <a:gd name="f568" fmla="val 2156"/>
              <a:gd name="f569" fmla="val 2179"/>
              <a:gd name="f570" fmla="val 828"/>
              <a:gd name="f571" fmla="val 2199"/>
              <a:gd name="f572" fmla="val 848"/>
              <a:gd name="f573" fmla="val 2217"/>
              <a:gd name="f574" fmla="val 866"/>
              <a:gd name="f575" fmla="val 884"/>
              <a:gd name="f576" fmla="val 2258"/>
              <a:gd name="f577" fmla="val 919"/>
              <a:gd name="f578" fmla="val 2268"/>
              <a:gd name="f579" fmla="val 933"/>
              <a:gd name="f580" fmla="+- 0 0 -90"/>
              <a:gd name="f581" fmla="*/ f3 1 2277"/>
              <a:gd name="f582" fmla="*/ f4 1 956"/>
              <a:gd name="f583" fmla="val f5"/>
              <a:gd name="f584" fmla="val f6"/>
              <a:gd name="f585" fmla="val f7"/>
              <a:gd name="f586" fmla="*/ f580 f0 1"/>
              <a:gd name="f587" fmla="+- f585 0 f583"/>
              <a:gd name="f588" fmla="+- f584 0 f583"/>
              <a:gd name="f589" fmla="*/ f586 1 f2"/>
              <a:gd name="f590" fmla="*/ f588 1 2277"/>
              <a:gd name="f591" fmla="*/ f587 1 956"/>
              <a:gd name="f592" fmla="*/ 2269 f588 1"/>
              <a:gd name="f593" fmla="*/ 944 f587 1"/>
              <a:gd name="f594" fmla="*/ 2257 f588 1"/>
              <a:gd name="f595" fmla="*/ 928 f587 1"/>
              <a:gd name="f596" fmla="*/ 2238 f588 1"/>
              <a:gd name="f597" fmla="*/ 903 f587 1"/>
              <a:gd name="f598" fmla="*/ 2180 f588 1"/>
              <a:gd name="f599" fmla="*/ 842 f587 1"/>
              <a:gd name="f600" fmla="*/ 2078 f588 1"/>
              <a:gd name="f601" fmla="*/ 771 f587 1"/>
              <a:gd name="f602" fmla="*/ 1975 f588 1"/>
              <a:gd name="f603" fmla="*/ 731 f587 1"/>
              <a:gd name="f604" fmla="*/ 1896 f588 1"/>
              <a:gd name="f605" fmla="*/ 710 f587 1"/>
              <a:gd name="f606" fmla="*/ 1871 f588 1"/>
              <a:gd name="f607" fmla="*/ 624 f587 1"/>
              <a:gd name="f608" fmla="*/ 1827 f588 1"/>
              <a:gd name="f609" fmla="*/ 435 f587 1"/>
              <a:gd name="f610" fmla="*/ 1775 f588 1"/>
              <a:gd name="f611" fmla="*/ 273 f587 1"/>
              <a:gd name="f612" fmla="*/ 1706 f588 1"/>
              <a:gd name="f613" fmla="*/ 121 f587 1"/>
              <a:gd name="f614" fmla="*/ 1684 f588 1"/>
              <a:gd name="f615" fmla="*/ 63 f587 1"/>
              <a:gd name="f616" fmla="*/ 1678 f588 1"/>
              <a:gd name="f617" fmla="*/ 28 f587 1"/>
              <a:gd name="f618" fmla="*/ 1553 f588 1"/>
              <a:gd name="f619" fmla="*/ 96 f587 1"/>
              <a:gd name="f620" fmla="*/ 1422 f588 1"/>
              <a:gd name="f621" fmla="*/ 143 f587 1"/>
              <a:gd name="f622" fmla="*/ 1283 f588 1"/>
              <a:gd name="f623" fmla="*/ 173 f587 1"/>
              <a:gd name="f624" fmla="*/ 1132 f588 1"/>
              <a:gd name="f625" fmla="*/ 184 f587 1"/>
              <a:gd name="f626" fmla="*/ 967 f588 1"/>
              <a:gd name="f627" fmla="*/ 176 f587 1"/>
              <a:gd name="f628" fmla="*/ 859 f588 1"/>
              <a:gd name="f629" fmla="*/ 159 f587 1"/>
              <a:gd name="f630" fmla="*/ 724 f588 1"/>
              <a:gd name="f631" fmla="*/ 119 f587 1"/>
              <a:gd name="f632" fmla="*/ 628 f588 1"/>
              <a:gd name="f633" fmla="*/ 78 f587 1"/>
              <a:gd name="f634" fmla="*/ 569 f588 1"/>
              <a:gd name="f635" fmla="*/ 54 f587 1"/>
              <a:gd name="f636" fmla="*/ 552 f588 1"/>
              <a:gd name="f637" fmla="*/ 106 f587 1"/>
              <a:gd name="f638" fmla="*/ 523 f588 1"/>
              <a:gd name="f639" fmla="*/ 167 f587 1"/>
              <a:gd name="f640" fmla="*/ 484 f588 1"/>
              <a:gd name="f641" fmla="*/ 248 f587 1"/>
              <a:gd name="f642" fmla="*/ 466 f588 1"/>
              <a:gd name="f643" fmla="*/ 308 f587 1"/>
              <a:gd name="f644" fmla="*/ 438 f588 1"/>
              <a:gd name="f645" fmla="*/ 385 f587 1"/>
              <a:gd name="f646" fmla="*/ 412 f588 1"/>
              <a:gd name="f647" fmla="*/ 470 f587 1"/>
              <a:gd name="f648" fmla="*/ 382 f588 1"/>
              <a:gd name="f649" fmla="*/ 612 f587 1"/>
              <a:gd name="f650" fmla="*/ 351 f588 1"/>
              <a:gd name="f651" fmla="*/ 713 f587 1"/>
              <a:gd name="f652" fmla="*/ 276 f588 1"/>
              <a:gd name="f653" fmla="*/ 741 f587 1"/>
              <a:gd name="f654" fmla="*/ 205 f588 1"/>
              <a:gd name="f655" fmla="*/ 769 f587 1"/>
              <a:gd name="f656" fmla="*/ 181 f588 1"/>
              <a:gd name="f657" fmla="*/ 784 f587 1"/>
              <a:gd name="f658" fmla="*/ 53 f588 1"/>
              <a:gd name="f659" fmla="*/ 886 f587 1"/>
              <a:gd name="f660" fmla="*/ 5 f588 1"/>
              <a:gd name="f661" fmla="*/ 953 f587 1"/>
              <a:gd name="f662" fmla="*/ 8 f588 1"/>
              <a:gd name="f663" fmla="*/ 940 f587 1"/>
              <a:gd name="f664" fmla="*/ 214 f588 1"/>
              <a:gd name="f665" fmla="*/ 759 f587 1"/>
              <a:gd name="f666" fmla="*/ 333 f588 1"/>
              <a:gd name="f667" fmla="*/ 721 f587 1"/>
              <a:gd name="f668" fmla="*/ 588 f587 1"/>
              <a:gd name="f669" fmla="*/ 435 f588 1"/>
              <a:gd name="f670" fmla="*/ 370 f587 1"/>
              <a:gd name="f671" fmla="*/ 516 f588 1"/>
              <a:gd name="f672" fmla="*/ 164 f587 1"/>
              <a:gd name="f673" fmla="*/ 559 f588 1"/>
              <a:gd name="f674" fmla="*/ 41 f587 1"/>
              <a:gd name="f675" fmla="*/ 572 f588 1"/>
              <a:gd name="f676" fmla="*/ 31 f587 1"/>
              <a:gd name="f677" fmla="*/ 666 f588 1"/>
              <a:gd name="f678" fmla="*/ 81 f587 1"/>
              <a:gd name="f679" fmla="*/ 730 f588 1"/>
              <a:gd name="f680" fmla="*/ 107 f587 1"/>
              <a:gd name="f681" fmla="*/ 915 f588 1"/>
              <a:gd name="f682" fmla="*/ 157 f587 1"/>
              <a:gd name="f683" fmla="*/ 1074 f588 1"/>
              <a:gd name="f684" fmla="*/ 1166 f588 1"/>
              <a:gd name="f685" fmla="*/ 170 f587 1"/>
              <a:gd name="f686" fmla="*/ 1351 f588 1"/>
              <a:gd name="f687" fmla="*/ 149 f587 1"/>
              <a:gd name="f688" fmla="*/ 1446 f588 1"/>
              <a:gd name="f689" fmla="*/ 123 f587 1"/>
              <a:gd name="f690" fmla="*/ 1517 f588 1"/>
              <a:gd name="f691" fmla="*/ 97 f587 1"/>
              <a:gd name="f692" fmla="*/ 1685 f588 1"/>
              <a:gd name="f693" fmla="*/ 6 f587 1"/>
              <a:gd name="f694" fmla="*/ 1696 f588 1"/>
              <a:gd name="f695" fmla="*/ 3 f587 1"/>
              <a:gd name="f696" fmla="*/ 1753 f588 1"/>
              <a:gd name="f697" fmla="*/ 203 f587 1"/>
              <a:gd name="f698" fmla="*/ 1812 f588 1"/>
              <a:gd name="f699" fmla="*/ 355 f587 1"/>
              <a:gd name="f700" fmla="*/ 1862 f588 1"/>
              <a:gd name="f701" fmla="*/ 550 f587 1"/>
              <a:gd name="f702" fmla="*/ 1901 f588 1"/>
              <a:gd name="f703" fmla="*/ 695 f587 1"/>
              <a:gd name="f704" fmla="*/ 2025 f588 1"/>
              <a:gd name="f705" fmla="*/ 738 f587 1"/>
              <a:gd name="f706" fmla="*/ 2199 f588 1"/>
              <a:gd name="f707" fmla="*/ 848 f587 1"/>
              <a:gd name="f708" fmla="*/ 2277 f588 1"/>
              <a:gd name="f709" fmla="*/ 948 f587 1"/>
              <a:gd name="f710" fmla="+- f589 0 f1"/>
              <a:gd name="f711" fmla="*/ f592 1 2277"/>
              <a:gd name="f712" fmla="*/ f593 1 956"/>
              <a:gd name="f713" fmla="*/ f594 1 2277"/>
              <a:gd name="f714" fmla="*/ f595 1 956"/>
              <a:gd name="f715" fmla="*/ f596 1 2277"/>
              <a:gd name="f716" fmla="*/ f597 1 956"/>
              <a:gd name="f717" fmla="*/ f598 1 2277"/>
              <a:gd name="f718" fmla="*/ f599 1 956"/>
              <a:gd name="f719" fmla="*/ f600 1 2277"/>
              <a:gd name="f720" fmla="*/ f601 1 956"/>
              <a:gd name="f721" fmla="*/ f602 1 2277"/>
              <a:gd name="f722" fmla="*/ f603 1 956"/>
              <a:gd name="f723" fmla="*/ f604 1 2277"/>
              <a:gd name="f724" fmla="*/ f605 1 956"/>
              <a:gd name="f725" fmla="*/ f606 1 2277"/>
              <a:gd name="f726" fmla="*/ f607 1 956"/>
              <a:gd name="f727" fmla="*/ f608 1 2277"/>
              <a:gd name="f728" fmla="*/ f609 1 956"/>
              <a:gd name="f729" fmla="*/ f610 1 2277"/>
              <a:gd name="f730" fmla="*/ f611 1 956"/>
              <a:gd name="f731" fmla="*/ f612 1 2277"/>
              <a:gd name="f732" fmla="*/ f613 1 956"/>
              <a:gd name="f733" fmla="*/ f614 1 2277"/>
              <a:gd name="f734" fmla="*/ f615 1 956"/>
              <a:gd name="f735" fmla="*/ f616 1 2277"/>
              <a:gd name="f736" fmla="*/ f617 1 956"/>
              <a:gd name="f737" fmla="*/ f618 1 2277"/>
              <a:gd name="f738" fmla="*/ f619 1 956"/>
              <a:gd name="f739" fmla="*/ f620 1 2277"/>
              <a:gd name="f740" fmla="*/ f621 1 956"/>
              <a:gd name="f741" fmla="*/ f622 1 2277"/>
              <a:gd name="f742" fmla="*/ f623 1 956"/>
              <a:gd name="f743" fmla="*/ f624 1 2277"/>
              <a:gd name="f744" fmla="*/ f625 1 956"/>
              <a:gd name="f745" fmla="*/ f626 1 2277"/>
              <a:gd name="f746" fmla="*/ f627 1 956"/>
              <a:gd name="f747" fmla="*/ f628 1 2277"/>
              <a:gd name="f748" fmla="*/ f629 1 956"/>
              <a:gd name="f749" fmla="*/ f630 1 2277"/>
              <a:gd name="f750" fmla="*/ f631 1 956"/>
              <a:gd name="f751" fmla="*/ f632 1 2277"/>
              <a:gd name="f752" fmla="*/ f633 1 956"/>
              <a:gd name="f753" fmla="*/ f634 1 2277"/>
              <a:gd name="f754" fmla="*/ f635 1 956"/>
              <a:gd name="f755" fmla="*/ f636 1 2277"/>
              <a:gd name="f756" fmla="*/ f637 1 956"/>
              <a:gd name="f757" fmla="*/ f638 1 2277"/>
              <a:gd name="f758" fmla="*/ f639 1 956"/>
              <a:gd name="f759" fmla="*/ f640 1 2277"/>
              <a:gd name="f760" fmla="*/ f641 1 956"/>
              <a:gd name="f761" fmla="*/ f642 1 2277"/>
              <a:gd name="f762" fmla="*/ f643 1 956"/>
              <a:gd name="f763" fmla="*/ f644 1 2277"/>
              <a:gd name="f764" fmla="*/ f645 1 956"/>
              <a:gd name="f765" fmla="*/ f646 1 2277"/>
              <a:gd name="f766" fmla="*/ f647 1 956"/>
              <a:gd name="f767" fmla="*/ f648 1 2277"/>
              <a:gd name="f768" fmla="*/ f649 1 956"/>
              <a:gd name="f769" fmla="*/ f650 1 2277"/>
              <a:gd name="f770" fmla="*/ f651 1 956"/>
              <a:gd name="f771" fmla="*/ f652 1 2277"/>
              <a:gd name="f772" fmla="*/ f653 1 956"/>
              <a:gd name="f773" fmla="*/ f654 1 2277"/>
              <a:gd name="f774" fmla="*/ f655 1 956"/>
              <a:gd name="f775" fmla="*/ f656 1 2277"/>
              <a:gd name="f776" fmla="*/ f657 1 956"/>
              <a:gd name="f777" fmla="*/ f658 1 2277"/>
              <a:gd name="f778" fmla="*/ f659 1 956"/>
              <a:gd name="f779" fmla="*/ f660 1 2277"/>
              <a:gd name="f780" fmla="*/ f661 1 956"/>
              <a:gd name="f781" fmla="*/ f662 1 2277"/>
              <a:gd name="f782" fmla="*/ f663 1 956"/>
              <a:gd name="f783" fmla="*/ f664 1 2277"/>
              <a:gd name="f784" fmla="*/ f665 1 956"/>
              <a:gd name="f785" fmla="*/ f666 1 2277"/>
              <a:gd name="f786" fmla="*/ f667 1 956"/>
              <a:gd name="f787" fmla="*/ f668 1 956"/>
              <a:gd name="f788" fmla="*/ f669 1 2277"/>
              <a:gd name="f789" fmla="*/ f670 1 956"/>
              <a:gd name="f790" fmla="*/ f671 1 2277"/>
              <a:gd name="f791" fmla="*/ f672 1 956"/>
              <a:gd name="f792" fmla="*/ f673 1 2277"/>
              <a:gd name="f793" fmla="*/ f674 1 956"/>
              <a:gd name="f794" fmla="*/ f675 1 2277"/>
              <a:gd name="f795" fmla="*/ f676 1 956"/>
              <a:gd name="f796" fmla="*/ f677 1 2277"/>
              <a:gd name="f797" fmla="*/ f678 1 956"/>
              <a:gd name="f798" fmla="*/ f679 1 2277"/>
              <a:gd name="f799" fmla="*/ f680 1 956"/>
              <a:gd name="f800" fmla="*/ f681 1 2277"/>
              <a:gd name="f801" fmla="*/ f682 1 956"/>
              <a:gd name="f802" fmla="*/ f683 1 2277"/>
              <a:gd name="f803" fmla="*/ f684 1 2277"/>
              <a:gd name="f804" fmla="*/ f685 1 956"/>
              <a:gd name="f805" fmla="*/ f686 1 2277"/>
              <a:gd name="f806" fmla="*/ f687 1 956"/>
              <a:gd name="f807" fmla="*/ f688 1 2277"/>
              <a:gd name="f808" fmla="*/ f689 1 956"/>
              <a:gd name="f809" fmla="*/ f690 1 2277"/>
              <a:gd name="f810" fmla="*/ f691 1 956"/>
              <a:gd name="f811" fmla="*/ f692 1 2277"/>
              <a:gd name="f812" fmla="*/ f693 1 956"/>
              <a:gd name="f813" fmla="*/ f694 1 2277"/>
              <a:gd name="f814" fmla="*/ f695 1 956"/>
              <a:gd name="f815" fmla="*/ f696 1 2277"/>
              <a:gd name="f816" fmla="*/ f697 1 956"/>
              <a:gd name="f817" fmla="*/ f698 1 2277"/>
              <a:gd name="f818" fmla="*/ f699 1 956"/>
              <a:gd name="f819" fmla="*/ f700 1 2277"/>
              <a:gd name="f820" fmla="*/ f701 1 956"/>
              <a:gd name="f821" fmla="*/ f702 1 2277"/>
              <a:gd name="f822" fmla="*/ f703 1 956"/>
              <a:gd name="f823" fmla="*/ f704 1 2277"/>
              <a:gd name="f824" fmla="*/ f705 1 956"/>
              <a:gd name="f825" fmla="*/ f706 1 2277"/>
              <a:gd name="f826" fmla="*/ f707 1 956"/>
              <a:gd name="f827" fmla="*/ f708 1 2277"/>
              <a:gd name="f828" fmla="*/ f709 1 956"/>
              <a:gd name="f829" fmla="*/ 0 1 f590"/>
              <a:gd name="f830" fmla="*/ f584 1 f590"/>
              <a:gd name="f831" fmla="*/ 0 1 f591"/>
              <a:gd name="f832" fmla="*/ f585 1 f591"/>
              <a:gd name="f833" fmla="*/ f711 1 f590"/>
              <a:gd name="f834" fmla="*/ f712 1 f591"/>
              <a:gd name="f835" fmla="*/ f713 1 f590"/>
              <a:gd name="f836" fmla="*/ f714 1 f591"/>
              <a:gd name="f837" fmla="*/ f715 1 f590"/>
              <a:gd name="f838" fmla="*/ f716 1 f591"/>
              <a:gd name="f839" fmla="*/ f717 1 f590"/>
              <a:gd name="f840" fmla="*/ f718 1 f591"/>
              <a:gd name="f841" fmla="*/ f719 1 f590"/>
              <a:gd name="f842" fmla="*/ f720 1 f591"/>
              <a:gd name="f843" fmla="*/ f721 1 f590"/>
              <a:gd name="f844" fmla="*/ f722 1 f591"/>
              <a:gd name="f845" fmla="*/ f723 1 f590"/>
              <a:gd name="f846" fmla="*/ f724 1 f591"/>
              <a:gd name="f847" fmla="*/ f725 1 f590"/>
              <a:gd name="f848" fmla="*/ f726 1 f591"/>
              <a:gd name="f849" fmla="*/ f727 1 f590"/>
              <a:gd name="f850" fmla="*/ f728 1 f591"/>
              <a:gd name="f851" fmla="*/ f729 1 f590"/>
              <a:gd name="f852" fmla="*/ f730 1 f591"/>
              <a:gd name="f853" fmla="*/ f731 1 f590"/>
              <a:gd name="f854" fmla="*/ f732 1 f591"/>
              <a:gd name="f855" fmla="*/ f733 1 f590"/>
              <a:gd name="f856" fmla="*/ f734 1 f591"/>
              <a:gd name="f857" fmla="*/ f735 1 f590"/>
              <a:gd name="f858" fmla="*/ f736 1 f591"/>
              <a:gd name="f859" fmla="*/ f737 1 f590"/>
              <a:gd name="f860" fmla="*/ f738 1 f591"/>
              <a:gd name="f861" fmla="*/ f739 1 f590"/>
              <a:gd name="f862" fmla="*/ f740 1 f591"/>
              <a:gd name="f863" fmla="*/ f741 1 f590"/>
              <a:gd name="f864" fmla="*/ f742 1 f591"/>
              <a:gd name="f865" fmla="*/ f743 1 f590"/>
              <a:gd name="f866" fmla="*/ f744 1 f591"/>
              <a:gd name="f867" fmla="*/ f745 1 f590"/>
              <a:gd name="f868" fmla="*/ f746 1 f591"/>
              <a:gd name="f869" fmla="*/ f747 1 f590"/>
              <a:gd name="f870" fmla="*/ f748 1 f591"/>
              <a:gd name="f871" fmla="*/ f749 1 f590"/>
              <a:gd name="f872" fmla="*/ f750 1 f591"/>
              <a:gd name="f873" fmla="*/ f751 1 f590"/>
              <a:gd name="f874" fmla="*/ f752 1 f591"/>
              <a:gd name="f875" fmla="*/ f753 1 f590"/>
              <a:gd name="f876" fmla="*/ f754 1 f591"/>
              <a:gd name="f877" fmla="*/ f755 1 f590"/>
              <a:gd name="f878" fmla="*/ f756 1 f591"/>
              <a:gd name="f879" fmla="*/ f757 1 f590"/>
              <a:gd name="f880" fmla="*/ f758 1 f591"/>
              <a:gd name="f881" fmla="*/ f759 1 f590"/>
              <a:gd name="f882" fmla="*/ f760 1 f591"/>
              <a:gd name="f883" fmla="*/ f761 1 f590"/>
              <a:gd name="f884" fmla="*/ f762 1 f591"/>
              <a:gd name="f885" fmla="*/ f763 1 f590"/>
              <a:gd name="f886" fmla="*/ f764 1 f591"/>
              <a:gd name="f887" fmla="*/ f765 1 f590"/>
              <a:gd name="f888" fmla="*/ f766 1 f591"/>
              <a:gd name="f889" fmla="*/ f767 1 f590"/>
              <a:gd name="f890" fmla="*/ f768 1 f591"/>
              <a:gd name="f891" fmla="*/ f769 1 f590"/>
              <a:gd name="f892" fmla="*/ f770 1 f591"/>
              <a:gd name="f893" fmla="*/ f771 1 f590"/>
              <a:gd name="f894" fmla="*/ f772 1 f591"/>
              <a:gd name="f895" fmla="*/ f773 1 f590"/>
              <a:gd name="f896" fmla="*/ f774 1 f591"/>
              <a:gd name="f897" fmla="*/ f775 1 f590"/>
              <a:gd name="f898" fmla="*/ f776 1 f591"/>
              <a:gd name="f899" fmla="*/ f777 1 f590"/>
              <a:gd name="f900" fmla="*/ f778 1 f591"/>
              <a:gd name="f901" fmla="*/ f779 1 f590"/>
              <a:gd name="f902" fmla="*/ f780 1 f591"/>
              <a:gd name="f903" fmla="*/ f781 1 f590"/>
              <a:gd name="f904" fmla="*/ f782 1 f591"/>
              <a:gd name="f905" fmla="*/ f783 1 f590"/>
              <a:gd name="f906" fmla="*/ f784 1 f591"/>
              <a:gd name="f907" fmla="*/ f785 1 f590"/>
              <a:gd name="f908" fmla="*/ f786 1 f591"/>
              <a:gd name="f909" fmla="*/ f787 1 f591"/>
              <a:gd name="f910" fmla="*/ f788 1 f590"/>
              <a:gd name="f911" fmla="*/ f789 1 f591"/>
              <a:gd name="f912" fmla="*/ f790 1 f590"/>
              <a:gd name="f913" fmla="*/ f791 1 f591"/>
              <a:gd name="f914" fmla="*/ f792 1 f590"/>
              <a:gd name="f915" fmla="*/ f793 1 f591"/>
              <a:gd name="f916" fmla="*/ f794 1 f590"/>
              <a:gd name="f917" fmla="*/ f795 1 f591"/>
              <a:gd name="f918" fmla="*/ f796 1 f590"/>
              <a:gd name="f919" fmla="*/ f797 1 f591"/>
              <a:gd name="f920" fmla="*/ f798 1 f590"/>
              <a:gd name="f921" fmla="*/ f799 1 f591"/>
              <a:gd name="f922" fmla="*/ f800 1 f590"/>
              <a:gd name="f923" fmla="*/ f801 1 f591"/>
              <a:gd name="f924" fmla="*/ f802 1 f590"/>
              <a:gd name="f925" fmla="*/ f803 1 f590"/>
              <a:gd name="f926" fmla="*/ f804 1 f591"/>
              <a:gd name="f927" fmla="*/ f805 1 f590"/>
              <a:gd name="f928" fmla="*/ f806 1 f591"/>
              <a:gd name="f929" fmla="*/ f807 1 f590"/>
              <a:gd name="f930" fmla="*/ f808 1 f591"/>
              <a:gd name="f931" fmla="*/ f809 1 f590"/>
              <a:gd name="f932" fmla="*/ f810 1 f591"/>
              <a:gd name="f933" fmla="*/ f811 1 f590"/>
              <a:gd name="f934" fmla="*/ f812 1 f591"/>
              <a:gd name="f935" fmla="*/ f813 1 f590"/>
              <a:gd name="f936" fmla="*/ f814 1 f591"/>
              <a:gd name="f937" fmla="*/ f815 1 f590"/>
              <a:gd name="f938" fmla="*/ f816 1 f591"/>
              <a:gd name="f939" fmla="*/ f817 1 f590"/>
              <a:gd name="f940" fmla="*/ f818 1 f591"/>
              <a:gd name="f941" fmla="*/ f819 1 f590"/>
              <a:gd name="f942" fmla="*/ f820 1 f591"/>
              <a:gd name="f943" fmla="*/ f821 1 f590"/>
              <a:gd name="f944" fmla="*/ f822 1 f591"/>
              <a:gd name="f945" fmla="*/ f823 1 f590"/>
              <a:gd name="f946" fmla="*/ f824 1 f591"/>
              <a:gd name="f947" fmla="*/ f825 1 f590"/>
              <a:gd name="f948" fmla="*/ f826 1 f591"/>
              <a:gd name="f949" fmla="*/ f827 1 f590"/>
              <a:gd name="f950" fmla="*/ f828 1 f591"/>
              <a:gd name="f951" fmla="*/ f829 f581 1"/>
              <a:gd name="f952" fmla="*/ f830 f581 1"/>
              <a:gd name="f953" fmla="*/ f832 f582 1"/>
              <a:gd name="f954" fmla="*/ f831 f582 1"/>
              <a:gd name="f955" fmla="*/ f833 f581 1"/>
              <a:gd name="f956" fmla="*/ f834 f582 1"/>
              <a:gd name="f957" fmla="*/ f835 f581 1"/>
              <a:gd name="f958" fmla="*/ f836 f582 1"/>
              <a:gd name="f959" fmla="*/ f837 f581 1"/>
              <a:gd name="f960" fmla="*/ f838 f582 1"/>
              <a:gd name="f961" fmla="*/ f839 f581 1"/>
              <a:gd name="f962" fmla="*/ f840 f582 1"/>
              <a:gd name="f963" fmla="*/ f841 f581 1"/>
              <a:gd name="f964" fmla="*/ f842 f582 1"/>
              <a:gd name="f965" fmla="*/ f843 f581 1"/>
              <a:gd name="f966" fmla="*/ f844 f582 1"/>
              <a:gd name="f967" fmla="*/ f845 f581 1"/>
              <a:gd name="f968" fmla="*/ f846 f582 1"/>
              <a:gd name="f969" fmla="*/ f847 f581 1"/>
              <a:gd name="f970" fmla="*/ f848 f582 1"/>
              <a:gd name="f971" fmla="*/ f849 f581 1"/>
              <a:gd name="f972" fmla="*/ f850 f582 1"/>
              <a:gd name="f973" fmla="*/ f851 f581 1"/>
              <a:gd name="f974" fmla="*/ f852 f582 1"/>
              <a:gd name="f975" fmla="*/ f853 f581 1"/>
              <a:gd name="f976" fmla="*/ f854 f582 1"/>
              <a:gd name="f977" fmla="*/ f855 f581 1"/>
              <a:gd name="f978" fmla="*/ f856 f582 1"/>
              <a:gd name="f979" fmla="*/ f857 f581 1"/>
              <a:gd name="f980" fmla="*/ f858 f582 1"/>
              <a:gd name="f981" fmla="*/ f859 f581 1"/>
              <a:gd name="f982" fmla="*/ f860 f582 1"/>
              <a:gd name="f983" fmla="*/ f861 f581 1"/>
              <a:gd name="f984" fmla="*/ f862 f582 1"/>
              <a:gd name="f985" fmla="*/ f863 f581 1"/>
              <a:gd name="f986" fmla="*/ f864 f582 1"/>
              <a:gd name="f987" fmla="*/ f865 f581 1"/>
              <a:gd name="f988" fmla="*/ f866 f582 1"/>
              <a:gd name="f989" fmla="*/ f867 f581 1"/>
              <a:gd name="f990" fmla="*/ f868 f582 1"/>
              <a:gd name="f991" fmla="*/ f869 f581 1"/>
              <a:gd name="f992" fmla="*/ f870 f582 1"/>
              <a:gd name="f993" fmla="*/ f871 f581 1"/>
              <a:gd name="f994" fmla="*/ f872 f582 1"/>
              <a:gd name="f995" fmla="*/ f873 f581 1"/>
              <a:gd name="f996" fmla="*/ f874 f582 1"/>
              <a:gd name="f997" fmla="*/ f875 f581 1"/>
              <a:gd name="f998" fmla="*/ f876 f582 1"/>
              <a:gd name="f999" fmla="*/ f877 f581 1"/>
              <a:gd name="f1000" fmla="*/ f878 f582 1"/>
              <a:gd name="f1001" fmla="*/ f879 f581 1"/>
              <a:gd name="f1002" fmla="*/ f880 f582 1"/>
              <a:gd name="f1003" fmla="*/ f881 f581 1"/>
              <a:gd name="f1004" fmla="*/ f882 f582 1"/>
              <a:gd name="f1005" fmla="*/ f883 f581 1"/>
              <a:gd name="f1006" fmla="*/ f884 f582 1"/>
              <a:gd name="f1007" fmla="*/ f885 f581 1"/>
              <a:gd name="f1008" fmla="*/ f886 f582 1"/>
              <a:gd name="f1009" fmla="*/ f887 f581 1"/>
              <a:gd name="f1010" fmla="*/ f888 f582 1"/>
              <a:gd name="f1011" fmla="*/ f889 f581 1"/>
              <a:gd name="f1012" fmla="*/ f890 f582 1"/>
              <a:gd name="f1013" fmla="*/ f891 f581 1"/>
              <a:gd name="f1014" fmla="*/ f892 f582 1"/>
              <a:gd name="f1015" fmla="*/ f893 f581 1"/>
              <a:gd name="f1016" fmla="*/ f894 f582 1"/>
              <a:gd name="f1017" fmla="*/ f895 f581 1"/>
              <a:gd name="f1018" fmla="*/ f896 f582 1"/>
              <a:gd name="f1019" fmla="*/ f897 f581 1"/>
              <a:gd name="f1020" fmla="*/ f898 f582 1"/>
              <a:gd name="f1021" fmla="*/ f899 f581 1"/>
              <a:gd name="f1022" fmla="*/ f900 f582 1"/>
              <a:gd name="f1023" fmla="*/ f901 f581 1"/>
              <a:gd name="f1024" fmla="*/ f902 f582 1"/>
              <a:gd name="f1025" fmla="*/ f903 f581 1"/>
              <a:gd name="f1026" fmla="*/ f904 f582 1"/>
              <a:gd name="f1027" fmla="*/ f905 f581 1"/>
              <a:gd name="f1028" fmla="*/ f906 f582 1"/>
              <a:gd name="f1029" fmla="*/ f907 f581 1"/>
              <a:gd name="f1030" fmla="*/ f908 f582 1"/>
              <a:gd name="f1031" fmla="*/ f909 f582 1"/>
              <a:gd name="f1032" fmla="*/ f910 f581 1"/>
              <a:gd name="f1033" fmla="*/ f911 f582 1"/>
              <a:gd name="f1034" fmla="*/ f912 f581 1"/>
              <a:gd name="f1035" fmla="*/ f913 f582 1"/>
              <a:gd name="f1036" fmla="*/ f914 f581 1"/>
              <a:gd name="f1037" fmla="*/ f915 f582 1"/>
              <a:gd name="f1038" fmla="*/ f916 f581 1"/>
              <a:gd name="f1039" fmla="*/ f917 f582 1"/>
              <a:gd name="f1040" fmla="*/ f918 f581 1"/>
              <a:gd name="f1041" fmla="*/ f919 f582 1"/>
              <a:gd name="f1042" fmla="*/ f920 f581 1"/>
              <a:gd name="f1043" fmla="*/ f921 f582 1"/>
              <a:gd name="f1044" fmla="*/ f922 f581 1"/>
              <a:gd name="f1045" fmla="*/ f923 f582 1"/>
              <a:gd name="f1046" fmla="*/ f924 f581 1"/>
              <a:gd name="f1047" fmla="*/ f925 f581 1"/>
              <a:gd name="f1048" fmla="*/ f926 f582 1"/>
              <a:gd name="f1049" fmla="*/ f927 f581 1"/>
              <a:gd name="f1050" fmla="*/ f928 f582 1"/>
              <a:gd name="f1051" fmla="*/ f929 f581 1"/>
              <a:gd name="f1052" fmla="*/ f930 f582 1"/>
              <a:gd name="f1053" fmla="*/ f931 f581 1"/>
              <a:gd name="f1054" fmla="*/ f932 f582 1"/>
              <a:gd name="f1055" fmla="*/ f933 f581 1"/>
              <a:gd name="f1056" fmla="*/ f934 f582 1"/>
              <a:gd name="f1057" fmla="*/ f935 f581 1"/>
              <a:gd name="f1058" fmla="*/ f936 f582 1"/>
              <a:gd name="f1059" fmla="*/ f937 f581 1"/>
              <a:gd name="f1060" fmla="*/ f938 f582 1"/>
              <a:gd name="f1061" fmla="*/ f939 f581 1"/>
              <a:gd name="f1062" fmla="*/ f940 f582 1"/>
              <a:gd name="f1063" fmla="*/ f941 f581 1"/>
              <a:gd name="f1064" fmla="*/ f942 f582 1"/>
              <a:gd name="f1065" fmla="*/ f943 f581 1"/>
              <a:gd name="f1066" fmla="*/ f944 f582 1"/>
              <a:gd name="f1067" fmla="*/ f945 f581 1"/>
              <a:gd name="f1068" fmla="*/ f946 f582 1"/>
              <a:gd name="f1069" fmla="*/ f947 f581 1"/>
              <a:gd name="f1070" fmla="*/ f948 f582 1"/>
              <a:gd name="f1071" fmla="*/ f949 f581 1"/>
              <a:gd name="f1072" fmla="*/ f950 f58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10">
                <a:pos x="f955" y="f956"/>
              </a:cxn>
              <a:cxn ang="f710">
                <a:pos x="f957" y="f958"/>
              </a:cxn>
              <a:cxn ang="f710">
                <a:pos x="f959" y="f960"/>
              </a:cxn>
              <a:cxn ang="f710">
                <a:pos x="f961" y="f962"/>
              </a:cxn>
              <a:cxn ang="f710">
                <a:pos x="f963" y="f964"/>
              </a:cxn>
              <a:cxn ang="f710">
                <a:pos x="f965" y="f966"/>
              </a:cxn>
              <a:cxn ang="f710">
                <a:pos x="f967" y="f968"/>
              </a:cxn>
              <a:cxn ang="f710">
                <a:pos x="f969" y="f970"/>
              </a:cxn>
              <a:cxn ang="f710">
                <a:pos x="f971" y="f972"/>
              </a:cxn>
              <a:cxn ang="f710">
                <a:pos x="f973" y="f974"/>
              </a:cxn>
              <a:cxn ang="f710">
                <a:pos x="f975" y="f976"/>
              </a:cxn>
              <a:cxn ang="f710">
                <a:pos x="f977" y="f978"/>
              </a:cxn>
              <a:cxn ang="f710">
                <a:pos x="f979" y="f980"/>
              </a:cxn>
              <a:cxn ang="f710">
                <a:pos x="f981" y="f982"/>
              </a:cxn>
              <a:cxn ang="f710">
                <a:pos x="f983" y="f984"/>
              </a:cxn>
              <a:cxn ang="f710">
                <a:pos x="f985" y="f986"/>
              </a:cxn>
              <a:cxn ang="f710">
                <a:pos x="f987" y="f988"/>
              </a:cxn>
              <a:cxn ang="f710">
                <a:pos x="f989" y="f990"/>
              </a:cxn>
              <a:cxn ang="f710">
                <a:pos x="f991" y="f992"/>
              </a:cxn>
              <a:cxn ang="f710">
                <a:pos x="f993" y="f994"/>
              </a:cxn>
              <a:cxn ang="f710">
                <a:pos x="f995" y="f996"/>
              </a:cxn>
              <a:cxn ang="f710">
                <a:pos x="f997" y="f998"/>
              </a:cxn>
              <a:cxn ang="f710">
                <a:pos x="f999" y="f1000"/>
              </a:cxn>
              <a:cxn ang="f710">
                <a:pos x="f1001" y="f1002"/>
              </a:cxn>
              <a:cxn ang="f710">
                <a:pos x="f1003" y="f1004"/>
              </a:cxn>
              <a:cxn ang="f710">
                <a:pos x="f1005" y="f1006"/>
              </a:cxn>
              <a:cxn ang="f710">
                <a:pos x="f1007" y="f1008"/>
              </a:cxn>
              <a:cxn ang="f710">
                <a:pos x="f1009" y="f1010"/>
              </a:cxn>
              <a:cxn ang="f710">
                <a:pos x="f1011" y="f1012"/>
              </a:cxn>
              <a:cxn ang="f710">
                <a:pos x="f1013" y="f1014"/>
              </a:cxn>
              <a:cxn ang="f710">
                <a:pos x="f1015" y="f1016"/>
              </a:cxn>
              <a:cxn ang="f710">
                <a:pos x="f1017" y="f1018"/>
              </a:cxn>
              <a:cxn ang="f710">
                <a:pos x="f1019" y="f1020"/>
              </a:cxn>
              <a:cxn ang="f710">
                <a:pos x="f1021" y="f1022"/>
              </a:cxn>
              <a:cxn ang="f710">
                <a:pos x="f1023" y="f1024"/>
              </a:cxn>
              <a:cxn ang="f710">
                <a:pos x="f1025" y="f1026"/>
              </a:cxn>
              <a:cxn ang="f710">
                <a:pos x="f1027" y="f1028"/>
              </a:cxn>
              <a:cxn ang="f710">
                <a:pos x="f1029" y="f1030"/>
              </a:cxn>
              <a:cxn ang="f710">
                <a:pos x="f1011" y="f1031"/>
              </a:cxn>
              <a:cxn ang="f710">
                <a:pos x="f1032" y="f1033"/>
              </a:cxn>
              <a:cxn ang="f710">
                <a:pos x="f1034" y="f1035"/>
              </a:cxn>
              <a:cxn ang="f710">
                <a:pos x="f1036" y="f1037"/>
              </a:cxn>
              <a:cxn ang="f710">
                <a:pos x="f1038" y="f1039"/>
              </a:cxn>
              <a:cxn ang="f710">
                <a:pos x="f1040" y="f1041"/>
              </a:cxn>
              <a:cxn ang="f710">
                <a:pos x="f1042" y="f1043"/>
              </a:cxn>
              <a:cxn ang="f710">
                <a:pos x="f1044" y="f1045"/>
              </a:cxn>
              <a:cxn ang="f710">
                <a:pos x="f1046" y="f986"/>
              </a:cxn>
              <a:cxn ang="f710">
                <a:pos x="f1047" y="f1048"/>
              </a:cxn>
              <a:cxn ang="f710">
                <a:pos x="f1049" y="f1050"/>
              </a:cxn>
              <a:cxn ang="f710">
                <a:pos x="f1051" y="f1052"/>
              </a:cxn>
              <a:cxn ang="f710">
                <a:pos x="f1053" y="f1054"/>
              </a:cxn>
              <a:cxn ang="f710">
                <a:pos x="f1055" y="f1056"/>
              </a:cxn>
              <a:cxn ang="f710">
                <a:pos x="f1057" y="f1058"/>
              </a:cxn>
              <a:cxn ang="f710">
                <a:pos x="f1057" y="f996"/>
              </a:cxn>
              <a:cxn ang="f710">
                <a:pos x="f1059" y="f1060"/>
              </a:cxn>
              <a:cxn ang="f710">
                <a:pos x="f1061" y="f1062"/>
              </a:cxn>
              <a:cxn ang="f710">
                <a:pos x="f1063" y="f1064"/>
              </a:cxn>
              <a:cxn ang="f710">
                <a:pos x="f1065" y="f1066"/>
              </a:cxn>
              <a:cxn ang="f710">
                <a:pos x="f1067" y="f1068"/>
              </a:cxn>
              <a:cxn ang="f710">
                <a:pos x="f1069" y="f1070"/>
              </a:cxn>
              <a:cxn ang="f710">
                <a:pos x="f1071" y="f1072"/>
              </a:cxn>
            </a:cxnLst>
            <a:rect l="f951" t="f954" r="f952" b="f953"/>
            <a:pathLst>
              <a:path w="2277" h="956">
                <a:moveTo>
                  <a:pt x="f6" y="f8"/>
                </a:moveTo>
                <a:cubicBezTo>
                  <a:pt x="f9" y="f10"/>
                  <a:pt x="f9" y="f10"/>
                  <a:pt x="f9" y="f11"/>
                </a:cubicBezTo>
                <a:cubicBezTo>
                  <a:pt x="f9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ubicBezTo>
                  <a:pt x="f113" y="f114"/>
                  <a:pt x="f115" y="f116"/>
                  <a:pt x="f117" y="f118"/>
                </a:cubicBezTo>
                <a:cubicBezTo>
                  <a:pt x="f119" y="f120"/>
                  <a:pt x="f121" y="f122"/>
                  <a:pt x="f123" y="f124"/>
                </a:cubicBezTo>
                <a:cubicBezTo>
                  <a:pt x="f125" y="f126"/>
                  <a:pt x="f127" y="f128"/>
                  <a:pt x="f129" y="f130"/>
                </a:cubicBezTo>
                <a:cubicBezTo>
                  <a:pt x="f131" y="f132"/>
                  <a:pt x="f133" y="f134"/>
                  <a:pt x="f135" y="f136"/>
                </a:cubicBezTo>
                <a:cubicBezTo>
                  <a:pt x="f137" y="f138"/>
                  <a:pt x="f139" y="f140"/>
                  <a:pt x="f139" y="f141"/>
                </a:cubicBezTo>
                <a:cubicBezTo>
                  <a:pt x="f142" y="f143"/>
                  <a:pt x="f144" y="f145"/>
                  <a:pt x="f137" y="f146"/>
                </a:cubicBezTo>
                <a:cubicBezTo>
                  <a:pt x="f147" y="f148"/>
                  <a:pt x="f149" y="f150"/>
                  <a:pt x="f151" y="f152"/>
                </a:cubicBezTo>
                <a:cubicBezTo>
                  <a:pt x="f153" y="f154"/>
                  <a:pt x="f155" y="f156"/>
                  <a:pt x="f157" y="f158"/>
                </a:cubicBez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30"/>
                </a:cubicBezTo>
                <a:cubicBezTo>
                  <a:pt x="f170" y="f171"/>
                  <a:pt x="f172" y="f173"/>
                  <a:pt x="f174" y="f175"/>
                </a:cubicBezTo>
                <a:cubicBezTo>
                  <a:pt x="f176" y="f177"/>
                  <a:pt x="f178" y="f179"/>
                  <a:pt x="f180" y="f181"/>
                </a:cubicBezTo>
                <a:cubicBezTo>
                  <a:pt x="f182" y="f183"/>
                  <a:pt x="f184" y="f185"/>
                  <a:pt x="f186" y="f187"/>
                </a:cubicBezTo>
                <a:cubicBezTo>
                  <a:pt x="f188" y="f189"/>
                  <a:pt x="f190" y="f191"/>
                  <a:pt x="f192" y="f2"/>
                </a:cubicBezTo>
                <a:cubicBezTo>
                  <a:pt x="f193" y="f194"/>
                  <a:pt x="f195" y="f196"/>
                  <a:pt x="f197" y="f194"/>
                </a:cubicBezTo>
                <a:cubicBezTo>
                  <a:pt x="f198" y="f199"/>
                  <a:pt x="f200" y="f196"/>
                  <a:pt x="f201" y="f196"/>
                </a:cubicBezTo>
                <a:cubicBezTo>
                  <a:pt x="f202" y="f196"/>
                  <a:pt x="f203" y="f204"/>
                  <a:pt x="f205" y="f206"/>
                </a:cubicBezTo>
                <a:cubicBezTo>
                  <a:pt x="f207" y="f187"/>
                  <a:pt x="f28" y="f183"/>
                  <a:pt x="f208" y="f209"/>
                </a:cubicBezTo>
                <a:cubicBezTo>
                  <a:pt x="f210" y="f211"/>
                  <a:pt x="f212" y="f181"/>
                  <a:pt x="f213" y="f214"/>
                </a:cubicBezTo>
                <a:cubicBezTo>
                  <a:pt x="f215" y="f216"/>
                  <a:pt x="f217" y="f218"/>
                  <a:pt x="f219" y="f220"/>
                </a:cubicBezTo>
                <a:cubicBezTo>
                  <a:pt x="f221" y="f222"/>
                  <a:pt x="f223" y="f224"/>
                  <a:pt x="f225" y="f226"/>
                </a:cubicBezTo>
                <a:cubicBezTo>
                  <a:pt x="f227" y="f228"/>
                  <a:pt x="f229" y="f230"/>
                  <a:pt x="f90" y="f231"/>
                </a:cubicBezTo>
                <a:cubicBezTo>
                  <a:pt x="f232" y="f233"/>
                  <a:pt x="f234" y="f235"/>
                  <a:pt x="f236" y="f237"/>
                </a:cubicBezTo>
                <a:cubicBezTo>
                  <a:pt x="f238" y="f239"/>
                  <a:pt x="f240" y="f156"/>
                  <a:pt x="f241" y="f242"/>
                </a:cubicBezTo>
                <a:cubicBezTo>
                  <a:pt x="f243" y="f244"/>
                  <a:pt x="f245" y="f246"/>
                  <a:pt x="f245" y="f247"/>
                </a:cubicBezTo>
                <a:cubicBezTo>
                  <a:pt x="f248" y="f249"/>
                  <a:pt x="f250" y="f251"/>
                  <a:pt x="f252" y="f235"/>
                </a:cubicBezTo>
                <a:cubicBezTo>
                  <a:pt x="f253" y="f231"/>
                  <a:pt x="f254" y="f255"/>
                  <a:pt x="f256" y="f257"/>
                </a:cubicBezTo>
                <a:cubicBezTo>
                  <a:pt x="f258" y="f259"/>
                  <a:pt x="f260" y="f261"/>
                  <a:pt x="f262" y="f263"/>
                </a:cubicBezTo>
                <a:cubicBezTo>
                  <a:pt x="f264" y="f265"/>
                  <a:pt x="f266" y="f124"/>
                  <a:pt x="f267" y="f209"/>
                </a:cubicBezTo>
                <a:cubicBezTo>
                  <a:pt x="f268" y="f269"/>
                  <a:pt x="f270" y="f271"/>
                  <a:pt x="f272" y="f273"/>
                </a:cubicBezTo>
                <a:cubicBezTo>
                  <a:pt x="f274" y="f275"/>
                  <a:pt x="f276" y="f277"/>
                  <a:pt x="f278" y="f279"/>
                </a:cubicBezTo>
                <a:cubicBezTo>
                  <a:pt x="f280" y="f281"/>
                  <a:pt x="f282" y="f283"/>
                  <a:pt x="f284" y="f285"/>
                </a:cubicBezTo>
                <a:cubicBezTo>
                  <a:pt x="f286" y="f287"/>
                  <a:pt x="f288" y="f289"/>
                  <a:pt x="f290" y="f291"/>
                </a:cubicBezTo>
                <a:cubicBezTo>
                  <a:pt x="f292" y="f293"/>
                  <a:pt x="f294" y="f295"/>
                  <a:pt x="f296" y="f112"/>
                </a:cubicBezTo>
                <a:cubicBezTo>
                  <a:pt x="f297" y="f298"/>
                  <a:pt x="f299" y="f300"/>
                  <a:pt x="f301" y="f302"/>
                </a:cubicBezTo>
                <a:cubicBezTo>
                  <a:pt x="f303" y="f304"/>
                  <a:pt x="f305" y="f306"/>
                  <a:pt x="f307" y="f308"/>
                </a:cubicBezTo>
                <a:cubicBezTo>
                  <a:pt x="f309" y="f307"/>
                  <a:pt x="f310" y="f297"/>
                  <a:pt x="f311" y="f286"/>
                </a:cubicBezTo>
                <a:cubicBezTo>
                  <a:pt x="f312" y="f313"/>
                  <a:pt x="f314" y="f315"/>
                  <a:pt x="f316" y="f317"/>
                </a:cubicBezTo>
                <a:cubicBezTo>
                  <a:pt x="f318" y="f319"/>
                  <a:pt x="f320" y="f321"/>
                  <a:pt x="f322" y="f323"/>
                </a:cubicBezTo>
                <a:cubicBezTo>
                  <a:pt x="f324" y="f325"/>
                  <a:pt x="f326" y="f327"/>
                  <a:pt x="f110" y="f328"/>
                </a:cubicBezTo>
                <a:cubicBezTo>
                  <a:pt x="f329" y="f84"/>
                  <a:pt x="f330" y="f331"/>
                  <a:pt x="f332" y="f333"/>
                </a:cubicBezTo>
                <a:cubicBezTo>
                  <a:pt x="f334" y="f76"/>
                  <a:pt x="f335" y="f72"/>
                  <a:pt x="f336" y="f337"/>
                </a:cubicBezTo>
                <a:cubicBezTo>
                  <a:pt x="f338" y="f339"/>
                  <a:pt x="f340" y="f341"/>
                  <a:pt x="f342" y="f343"/>
                </a:cubicBezTo>
                <a:cubicBezTo>
                  <a:pt x="f344" y="f223"/>
                  <a:pt x="f345" y="f346"/>
                  <a:pt x="f120" y="f347"/>
                </a:cubicBezTo>
                <a:cubicBezTo>
                  <a:pt x="f348" y="f349"/>
                  <a:pt x="f350" y="f60"/>
                  <a:pt x="f351" y="f352"/>
                </a:cubicBezTo>
                <a:cubicBezTo>
                  <a:pt x="f353" y="f354"/>
                  <a:pt x="f355" y="f356"/>
                  <a:pt x="f271" y="f357"/>
                </a:cubicBezTo>
                <a:cubicBezTo>
                  <a:pt x="f271" y="f54"/>
                  <a:pt x="f358" y="f54"/>
                  <a:pt x="f358" y="f359"/>
                </a:cubicBezTo>
                <a:cubicBezTo>
                  <a:pt x="f360" y="f361"/>
                  <a:pt x="f362" y="f48"/>
                  <a:pt x="f363" y="f364"/>
                </a:cubicBezTo>
                <a:cubicBezTo>
                  <a:pt x="f237" y="f365"/>
                  <a:pt x="f366" y="f367"/>
                  <a:pt x="f368" y="f369"/>
                </a:cubicBezTo>
                <a:cubicBezTo>
                  <a:pt x="f154" y="f370"/>
                  <a:pt x="f371" y="f372"/>
                  <a:pt x="f373" y="f374"/>
                </a:cubicBezTo>
                <a:cubicBezTo>
                  <a:pt x="f375" y="f376"/>
                  <a:pt x="f377" y="f12"/>
                  <a:pt x="f378" y="f379"/>
                </a:cubicBezTo>
                <a:cubicBezTo>
                  <a:pt x="f380" y="f381"/>
                  <a:pt x="f382" y="f381"/>
                  <a:pt x="f5" y="f7"/>
                </a:cubicBezTo>
                <a:cubicBezTo>
                  <a:pt x="f383" y="f384"/>
                  <a:pt x="f380" y="f385"/>
                  <a:pt x="f386" y="f387"/>
                </a:cubicBezTo>
                <a:cubicBezTo>
                  <a:pt x="f388" y="f389"/>
                  <a:pt x="f390" y="f391"/>
                  <a:pt x="f392" y="f46"/>
                </a:cubicBezTo>
                <a:cubicBezTo>
                  <a:pt x="f393" y="f394"/>
                  <a:pt x="f395" y="f396"/>
                  <a:pt x="f397" y="f62"/>
                </a:cubicBezTo>
                <a:cubicBezTo>
                  <a:pt x="f398" y="f399"/>
                  <a:pt x="f400" y="f401"/>
                  <a:pt x="f402" y="f403"/>
                </a:cubicBezTo>
                <a:cubicBezTo>
                  <a:pt x="f112" y="f78"/>
                  <a:pt x="f404" y="f78"/>
                  <a:pt x="f405" y="f76"/>
                </a:cubicBezTo>
                <a:cubicBezTo>
                  <a:pt x="f406" y="f74"/>
                  <a:pt x="f335" y="f407"/>
                  <a:pt x="f408" y="f409"/>
                </a:cubicBezTo>
                <a:cubicBezTo>
                  <a:pt x="f110" y="f410"/>
                  <a:pt x="f411" y="f412"/>
                  <a:pt x="f322" y="f96"/>
                </a:cubicBezTo>
                <a:cubicBezTo>
                  <a:pt x="f413" y="f317"/>
                  <a:pt x="f316" y="f414"/>
                  <a:pt x="f314" y="f415"/>
                </a:cubicBezTo>
                <a:cubicBezTo>
                  <a:pt x="f416" y="f417"/>
                  <a:pt x="f418" y="f419"/>
                  <a:pt x="f106" y="f420"/>
                </a:cubicBezTo>
                <a:cubicBezTo>
                  <a:pt x="f421" y="f422"/>
                  <a:pt x="f423" y="f114"/>
                  <a:pt x="f424" y="f425"/>
                </a:cubicBezTo>
                <a:cubicBezTo>
                  <a:pt x="f278" y="f426"/>
                  <a:pt x="f427" y="f428"/>
                  <a:pt x="f270" y="f429"/>
                </a:cubicBezTo>
                <a:cubicBezTo>
                  <a:pt x="f414" y="f220"/>
                  <a:pt x="f430" y="f226"/>
                  <a:pt x="f431" y="f164"/>
                </a:cubicBezTo>
                <a:cubicBezTo>
                  <a:pt x="f317" y="f237"/>
                  <a:pt x="f432" y="f433"/>
                  <a:pt x="f434" y="f435"/>
                </a:cubicBezTo>
                <a:cubicBezTo>
                  <a:pt x="f434" y="f436"/>
                  <a:pt x="f434" y="f388"/>
                  <a:pt x="f250" y="f437"/>
                </a:cubicBezTo>
                <a:cubicBezTo>
                  <a:pt x="f248" y="f152"/>
                  <a:pt x="f438" y="f146"/>
                  <a:pt x="f243" y="f388"/>
                </a:cubicBezTo>
                <a:cubicBezTo>
                  <a:pt x="f439" y="f436"/>
                  <a:pt x="f440" y="f441"/>
                  <a:pt x="f442" y="f371"/>
                </a:cubicBezTo>
                <a:cubicBezTo>
                  <a:pt x="f443" y="f444"/>
                  <a:pt x="f234" y="f445"/>
                  <a:pt x="f446" y="f447"/>
                </a:cubicBezTo>
                <a:cubicBezTo>
                  <a:pt x="f448" y="f449"/>
                  <a:pt x="f450" y="f451"/>
                  <a:pt x="f452" y="f164"/>
                </a:cubicBezTo>
                <a:cubicBezTo>
                  <a:pt x="f333" y="f255"/>
                  <a:pt x="f78" y="f453"/>
                  <a:pt x="f454" y="f455"/>
                </a:cubicBezTo>
                <a:cubicBezTo>
                  <a:pt x="f456" y="f457"/>
                  <a:pt x="f56" y="f259"/>
                  <a:pt x="f361" y="f458"/>
                </a:cubicBezTo>
                <a:cubicBezTo>
                  <a:pt x="f459" y="f220"/>
                  <a:pt x="f460" y="f179"/>
                  <a:pt x="f461" y="f462"/>
                </a:cubicBezTo>
                <a:cubicBezTo>
                  <a:pt x="f384" y="f181"/>
                  <a:pt x="f203" y="f185"/>
                  <a:pt x="f463" y="f185"/>
                </a:cubicBezTo>
                <a:cubicBezTo>
                  <a:pt x="f464" y="f183"/>
                  <a:pt x="f465" y="f466"/>
                  <a:pt x="f467" y="f187"/>
                </a:cubicBezTo>
                <a:cubicBezTo>
                  <a:pt x="f468" y="f189"/>
                  <a:pt x="f469" y="f189"/>
                  <a:pt x="f470" y="f466"/>
                </a:cubicBezTo>
                <a:cubicBezTo>
                  <a:pt x="f471" y="f183"/>
                  <a:pt x="f472" y="f183"/>
                  <a:pt x="f473" y="f183"/>
                </a:cubicBezTo>
                <a:cubicBezTo>
                  <a:pt x="f474" y="f466"/>
                  <a:pt x="f475" y="f185"/>
                  <a:pt x="f188" y="f265"/>
                </a:cubicBezTo>
                <a:cubicBezTo>
                  <a:pt x="f476" y="f462"/>
                  <a:pt x="f477" y="f478"/>
                  <a:pt x="f479" y="f480"/>
                </a:cubicBezTo>
                <a:cubicBezTo>
                  <a:pt x="f481" y="f218"/>
                  <a:pt x="f482" y="f261"/>
                  <a:pt x="f483" y="f222"/>
                </a:cubicBezTo>
                <a:cubicBezTo>
                  <a:pt x="f484" y="f485"/>
                  <a:pt x="f486" y="f487"/>
                  <a:pt x="f488" y="f489"/>
                </a:cubicBezTo>
                <a:cubicBezTo>
                  <a:pt x="f490" y="f457"/>
                  <a:pt x="f491" y="f492"/>
                  <a:pt x="f493" y="f455"/>
                </a:cubicBezTo>
                <a:cubicBezTo>
                  <a:pt x="f494" y="f453"/>
                  <a:pt x="f495" y="f496"/>
                  <a:pt x="f497" y="f498"/>
                </a:cubicBezTo>
                <a:cubicBezTo>
                  <a:pt x="f499" y="f500"/>
                  <a:pt x="f501" y="f502"/>
                  <a:pt x="f503" y="f504"/>
                </a:cubicBezTo>
                <a:cubicBezTo>
                  <a:pt x="f505" y="f375"/>
                  <a:pt x="f506" y="f507"/>
                  <a:pt x="f142" y="f508"/>
                </a:cubicBezTo>
                <a:cubicBezTo>
                  <a:pt x="f137" y="f378"/>
                  <a:pt x="f135" y="f378"/>
                  <a:pt x="f509" y="f380"/>
                </a:cubicBezTo>
                <a:cubicBezTo>
                  <a:pt x="f133" y="f382"/>
                  <a:pt x="f510" y="f5"/>
                  <a:pt x="f511" y="f512"/>
                </a:cubicBezTo>
                <a:cubicBezTo>
                  <a:pt x="f513" y="f378"/>
                  <a:pt x="f131" y="f386"/>
                  <a:pt x="f514" y="f515"/>
                </a:cubicBezTo>
                <a:cubicBezTo>
                  <a:pt x="f133" y="f504"/>
                  <a:pt x="f516" y="f517"/>
                  <a:pt x="f511" y="f237"/>
                </a:cubicBezTo>
                <a:cubicBezTo>
                  <a:pt x="f513" y="f518"/>
                  <a:pt x="f519" y="f455"/>
                  <a:pt x="f520" y="f130"/>
                </a:cubicBezTo>
                <a:cubicBezTo>
                  <a:pt x="f521" y="f177"/>
                  <a:pt x="f522" y="f189"/>
                  <a:pt x="f523" y="f524"/>
                </a:cubicBezTo>
                <a:cubicBezTo>
                  <a:pt x="f525" y="f526"/>
                  <a:pt x="f117" y="f527"/>
                  <a:pt x="f528" y="f400"/>
                </a:cubicBezTo>
                <a:cubicBezTo>
                  <a:pt x="f529" y="f114"/>
                  <a:pt x="f530" y="f531"/>
                  <a:pt x="f532" y="f533"/>
                </a:cubicBezTo>
                <a:cubicBezTo>
                  <a:pt x="f534" y="f535"/>
                  <a:pt x="f536" y="f311"/>
                  <a:pt x="f537" y="f538"/>
                </a:cubicBezTo>
                <a:cubicBezTo>
                  <a:pt x="f99" y="f539"/>
                  <a:pt x="f540" y="f541"/>
                  <a:pt x="f542" y="f98"/>
                </a:cubicBezTo>
                <a:cubicBezTo>
                  <a:pt x="f543" y="f544"/>
                  <a:pt x="f545" y="f546"/>
                  <a:pt x="f547" y="f548"/>
                </a:cubicBezTo>
                <a:cubicBezTo>
                  <a:pt x="f549" y="f550"/>
                  <a:pt x="f551" y="f552"/>
                  <a:pt x="f553" y="f554"/>
                </a:cubicBezTo>
                <a:cubicBezTo>
                  <a:pt x="f555" y="f556"/>
                  <a:pt x="f557" y="f558"/>
                  <a:pt x="f559" y="f333"/>
                </a:cubicBezTo>
                <a:cubicBezTo>
                  <a:pt x="f560" y="f407"/>
                  <a:pt x="f561" y="f72"/>
                  <a:pt x="f562" y="f563"/>
                </a:cubicBezTo>
                <a:cubicBezTo>
                  <a:pt x="f564" y="f456"/>
                  <a:pt x="f565" y="f58"/>
                  <a:pt x="f566" y="f567"/>
                </a:cubicBezTo>
                <a:cubicBezTo>
                  <a:pt x="f568" y="f217"/>
                  <a:pt x="f569" y="f570"/>
                  <a:pt x="f571" y="f572"/>
                </a:cubicBezTo>
                <a:cubicBezTo>
                  <a:pt x="f573" y="f574"/>
                  <a:pt x="f37" y="f575"/>
                  <a:pt x="f27" y="f389"/>
                </a:cubicBezTo>
                <a:cubicBezTo>
                  <a:pt x="f576" y="f577"/>
                  <a:pt x="f578" y="f579"/>
                  <a:pt x="f6" y="f8"/>
                </a:cubicBezTo>
                <a:close/>
              </a:path>
            </a:pathLst>
          </a:custGeom>
          <a:solidFill>
            <a:srgbClr val="9B501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Freeform 34">
            <a:extLst>
              <a:ext uri="{FF2B5EF4-FFF2-40B4-BE49-F238E27FC236}">
                <a16:creationId xmlns:a16="http://schemas.microsoft.com/office/drawing/2014/main" id="{60EC11F9-CBE4-83DE-2A19-22B9E8E7C1B3}"/>
              </a:ext>
            </a:extLst>
          </p:cNvPr>
          <p:cNvSpPr/>
          <p:nvPr/>
        </p:nvSpPr>
        <p:spPr>
          <a:xfrm>
            <a:off x="8377239" y="3041651"/>
            <a:ext cx="300042" cy="44767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8"/>
              <a:gd name="f7" fmla="val 326"/>
              <a:gd name="f8" fmla="val 38"/>
              <a:gd name="f9" fmla="val 1"/>
              <a:gd name="f10" fmla="val 49"/>
              <a:gd name="f11" fmla="val 57"/>
              <a:gd name="f12" fmla="val 9"/>
              <a:gd name="f13" fmla="val 64"/>
              <a:gd name="f14" fmla="val 18"/>
              <a:gd name="f15" fmla="val 95"/>
              <a:gd name="f16" fmla="val 58"/>
              <a:gd name="f17" fmla="val 122"/>
              <a:gd name="f18" fmla="val 99"/>
              <a:gd name="f19" fmla="val 147"/>
              <a:gd name="f20" fmla="val 143"/>
              <a:gd name="f21" fmla="val 171"/>
              <a:gd name="f22" fmla="val 184"/>
              <a:gd name="f23" fmla="val 191"/>
              <a:gd name="f24" fmla="val 226"/>
              <a:gd name="f25" fmla="val 210"/>
              <a:gd name="f26" fmla="val 270"/>
              <a:gd name="f27" fmla="val 289"/>
              <a:gd name="f28" fmla="val 216"/>
              <a:gd name="f29" fmla="val 303"/>
              <a:gd name="f30" fmla="val 202"/>
              <a:gd name="f31" fmla="val 314"/>
              <a:gd name="f32" fmla="val 186"/>
              <a:gd name="f33" fmla="val 162"/>
              <a:gd name="f34" fmla="val 319"/>
              <a:gd name="f35" fmla="val 154"/>
              <a:gd name="f36" fmla="val 299"/>
              <a:gd name="f37" fmla="val 141"/>
              <a:gd name="f38" fmla="val 268"/>
              <a:gd name="f39" fmla="val 127"/>
              <a:gd name="f40" fmla="val 238"/>
              <a:gd name="f41" fmla="val 112"/>
              <a:gd name="f42" fmla="val 209"/>
              <a:gd name="f43" fmla="val 84"/>
              <a:gd name="f44" fmla="val 155"/>
              <a:gd name="f45" fmla="val 52"/>
              <a:gd name="f46" fmla="val 104"/>
              <a:gd name="f47" fmla="val 15"/>
              <a:gd name="f48" fmla="val 40"/>
              <a:gd name="f49" fmla="val 28"/>
              <a:gd name="f50" fmla="val 10"/>
              <a:gd name="f51" fmla="val 14"/>
              <a:gd name="f52" fmla="val 16"/>
              <a:gd name="f53" fmla="val 5"/>
              <a:gd name="f54" fmla="val 25"/>
              <a:gd name="f55" fmla="+- 0 0 -90"/>
              <a:gd name="f56" fmla="*/ f3 1 218"/>
              <a:gd name="f57" fmla="*/ f4 1 326"/>
              <a:gd name="f58" fmla="val f5"/>
              <a:gd name="f59" fmla="val f6"/>
              <a:gd name="f60" fmla="val f7"/>
              <a:gd name="f61" fmla="*/ f55 f0 1"/>
              <a:gd name="f62" fmla="+- f60 0 f58"/>
              <a:gd name="f63" fmla="+- f59 0 f58"/>
              <a:gd name="f64" fmla="*/ f61 1 f2"/>
              <a:gd name="f65" fmla="*/ f63 1 218"/>
              <a:gd name="f66" fmla="*/ f62 1 326"/>
              <a:gd name="f67" fmla="*/ 38 f63 1"/>
              <a:gd name="f68" fmla="*/ 1 f62 1"/>
              <a:gd name="f69" fmla="*/ 64 f63 1"/>
              <a:gd name="f70" fmla="*/ 18 f62 1"/>
              <a:gd name="f71" fmla="*/ 147 f63 1"/>
              <a:gd name="f72" fmla="*/ 143 f62 1"/>
              <a:gd name="f73" fmla="*/ 210 f63 1"/>
              <a:gd name="f74" fmla="*/ 270 f62 1"/>
              <a:gd name="f75" fmla="*/ 202 f63 1"/>
              <a:gd name="f76" fmla="*/ 314 f62 1"/>
              <a:gd name="f77" fmla="*/ 154 f63 1"/>
              <a:gd name="f78" fmla="*/ 299 f62 1"/>
              <a:gd name="f79" fmla="*/ 112 f63 1"/>
              <a:gd name="f80" fmla="*/ 209 f62 1"/>
              <a:gd name="f81" fmla="*/ 15 f63 1"/>
              <a:gd name="f82" fmla="*/ 57 f62 1"/>
              <a:gd name="f83" fmla="*/ 10 f63 1"/>
              <a:gd name="f84" fmla="*/ 14 f62 1"/>
              <a:gd name="f85" fmla="+- f64 0 f1"/>
              <a:gd name="f86" fmla="*/ f67 1 218"/>
              <a:gd name="f87" fmla="*/ f68 1 326"/>
              <a:gd name="f88" fmla="*/ f69 1 218"/>
              <a:gd name="f89" fmla="*/ f70 1 326"/>
              <a:gd name="f90" fmla="*/ f71 1 218"/>
              <a:gd name="f91" fmla="*/ f72 1 326"/>
              <a:gd name="f92" fmla="*/ f73 1 218"/>
              <a:gd name="f93" fmla="*/ f74 1 326"/>
              <a:gd name="f94" fmla="*/ f75 1 218"/>
              <a:gd name="f95" fmla="*/ f76 1 326"/>
              <a:gd name="f96" fmla="*/ f77 1 218"/>
              <a:gd name="f97" fmla="*/ f78 1 326"/>
              <a:gd name="f98" fmla="*/ f79 1 218"/>
              <a:gd name="f99" fmla="*/ f80 1 326"/>
              <a:gd name="f100" fmla="*/ f81 1 218"/>
              <a:gd name="f101" fmla="*/ f82 1 326"/>
              <a:gd name="f102" fmla="*/ f83 1 218"/>
              <a:gd name="f103" fmla="*/ f84 1 326"/>
              <a:gd name="f104" fmla="*/ 0 1 f65"/>
              <a:gd name="f105" fmla="*/ f59 1 f65"/>
              <a:gd name="f106" fmla="*/ 0 1 f66"/>
              <a:gd name="f107" fmla="*/ f60 1 f66"/>
              <a:gd name="f108" fmla="*/ f86 1 f65"/>
              <a:gd name="f109" fmla="*/ f87 1 f66"/>
              <a:gd name="f110" fmla="*/ f88 1 f65"/>
              <a:gd name="f111" fmla="*/ f89 1 f66"/>
              <a:gd name="f112" fmla="*/ f90 1 f65"/>
              <a:gd name="f113" fmla="*/ f91 1 f66"/>
              <a:gd name="f114" fmla="*/ f92 1 f65"/>
              <a:gd name="f115" fmla="*/ f93 1 f66"/>
              <a:gd name="f116" fmla="*/ f94 1 f65"/>
              <a:gd name="f117" fmla="*/ f95 1 f66"/>
              <a:gd name="f118" fmla="*/ f96 1 f65"/>
              <a:gd name="f119" fmla="*/ f97 1 f66"/>
              <a:gd name="f120" fmla="*/ f98 1 f65"/>
              <a:gd name="f121" fmla="*/ f99 1 f66"/>
              <a:gd name="f122" fmla="*/ f100 1 f65"/>
              <a:gd name="f123" fmla="*/ f101 1 f66"/>
              <a:gd name="f124" fmla="*/ f102 1 f65"/>
              <a:gd name="f125" fmla="*/ f103 1 f66"/>
              <a:gd name="f126" fmla="*/ f104 f56 1"/>
              <a:gd name="f127" fmla="*/ f105 f56 1"/>
              <a:gd name="f128" fmla="*/ f107 f57 1"/>
              <a:gd name="f129" fmla="*/ f106 f57 1"/>
              <a:gd name="f130" fmla="*/ f108 f56 1"/>
              <a:gd name="f131" fmla="*/ f109 f57 1"/>
              <a:gd name="f132" fmla="*/ f110 f56 1"/>
              <a:gd name="f133" fmla="*/ f111 f57 1"/>
              <a:gd name="f134" fmla="*/ f112 f56 1"/>
              <a:gd name="f135" fmla="*/ f113 f57 1"/>
              <a:gd name="f136" fmla="*/ f114 f56 1"/>
              <a:gd name="f137" fmla="*/ f115 f57 1"/>
              <a:gd name="f138" fmla="*/ f116 f56 1"/>
              <a:gd name="f139" fmla="*/ f117 f57 1"/>
              <a:gd name="f140" fmla="*/ f118 f56 1"/>
              <a:gd name="f141" fmla="*/ f119 f57 1"/>
              <a:gd name="f142" fmla="*/ f120 f56 1"/>
              <a:gd name="f143" fmla="*/ f121 f57 1"/>
              <a:gd name="f144" fmla="*/ f122 f56 1"/>
              <a:gd name="f145" fmla="*/ f123 f57 1"/>
              <a:gd name="f146" fmla="*/ f124 f56 1"/>
              <a:gd name="f147" fmla="*/ f125 f5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5">
                <a:pos x="f130" y="f131"/>
              </a:cxn>
              <a:cxn ang="f85">
                <a:pos x="f132" y="f133"/>
              </a:cxn>
              <a:cxn ang="f85">
                <a:pos x="f134" y="f135"/>
              </a:cxn>
              <a:cxn ang="f85">
                <a:pos x="f136" y="f137"/>
              </a:cxn>
              <a:cxn ang="f85">
                <a:pos x="f138" y="f139"/>
              </a:cxn>
              <a:cxn ang="f85">
                <a:pos x="f140" y="f141"/>
              </a:cxn>
              <a:cxn ang="f85">
                <a:pos x="f142" y="f143"/>
              </a:cxn>
              <a:cxn ang="f85">
                <a:pos x="f144" y="f145"/>
              </a:cxn>
              <a:cxn ang="f85">
                <a:pos x="f146" y="f147"/>
              </a:cxn>
              <a:cxn ang="f85">
                <a:pos x="f130" y="f131"/>
              </a:cxn>
            </a:cxnLst>
            <a:rect l="f126" t="f129" r="f127" b="f128"/>
            <a:pathLst>
              <a:path w="218" h="326">
                <a:moveTo>
                  <a:pt x="f8" y="f9"/>
                </a:moveTo>
                <a:cubicBezTo>
                  <a:pt x="f10" y="f5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6" y="f27"/>
                  <a:pt x="f28" y="f29"/>
                  <a:pt x="f30" y="f31"/>
                </a:cubicBezTo>
                <a:cubicBezTo>
                  <a:pt x="f32" y="f7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11"/>
                </a:cubicBezTo>
                <a:cubicBezTo>
                  <a:pt x="f9" y="f48"/>
                  <a:pt x="f5" y="f49"/>
                  <a:pt x="f50" y="f51"/>
                </a:cubicBezTo>
                <a:cubicBezTo>
                  <a:pt x="f52" y="f53"/>
                  <a:pt x="f54" y="f9"/>
                  <a:pt x="f8" y="f9"/>
                </a:cubicBezTo>
                <a:close/>
              </a:path>
            </a:pathLst>
          </a:custGeom>
          <a:solidFill>
            <a:srgbClr val="CD8F6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4" name="Freeform 35">
            <a:extLst>
              <a:ext uri="{FF2B5EF4-FFF2-40B4-BE49-F238E27FC236}">
                <a16:creationId xmlns:a16="http://schemas.microsoft.com/office/drawing/2014/main" id="{19CA791F-ACDF-2048-3EC1-434C4F983729}"/>
              </a:ext>
            </a:extLst>
          </p:cNvPr>
          <p:cNvSpPr/>
          <p:nvPr/>
        </p:nvSpPr>
        <p:spPr>
          <a:xfrm>
            <a:off x="5614992" y="3013076"/>
            <a:ext cx="304796" cy="44291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1"/>
              <a:gd name="f7" fmla="val 321"/>
              <a:gd name="f8" fmla="val 39"/>
              <a:gd name="f9" fmla="val 319"/>
              <a:gd name="f10" fmla="val 19"/>
              <a:gd name="f11" fmla="val 298"/>
              <a:gd name="f12" fmla="val 11"/>
              <a:gd name="f13" fmla="val 274"/>
              <a:gd name="f14" fmla="val 30"/>
              <a:gd name="f15" fmla="val 231"/>
              <a:gd name="f16" fmla="val 49"/>
              <a:gd name="f17" fmla="val 188"/>
              <a:gd name="f18" fmla="val 72"/>
              <a:gd name="f19" fmla="val 147"/>
              <a:gd name="f20" fmla="val 98"/>
              <a:gd name="f21" fmla="val 102"/>
              <a:gd name="f22" fmla="val 127"/>
              <a:gd name="f23" fmla="val 59"/>
              <a:gd name="f24" fmla="val 159"/>
              <a:gd name="f25" fmla="val 18"/>
              <a:gd name="f26" fmla="val 165"/>
              <a:gd name="f27" fmla="val 9"/>
              <a:gd name="f28" fmla="val 172"/>
              <a:gd name="f29" fmla="val 2"/>
              <a:gd name="f30" fmla="val 184"/>
              <a:gd name="f31" fmla="val 1"/>
              <a:gd name="f32" fmla="val 196"/>
              <a:gd name="f33" fmla="val 208"/>
              <a:gd name="f34" fmla="val 5"/>
              <a:gd name="f35" fmla="val 214"/>
              <a:gd name="f36" fmla="val 15"/>
              <a:gd name="f37" fmla="val 26"/>
              <a:gd name="f38" fmla="val 222"/>
              <a:gd name="f39" fmla="val 38"/>
              <a:gd name="f40" fmla="val 187"/>
              <a:gd name="f41" fmla="val 84"/>
              <a:gd name="f42" fmla="val 161"/>
              <a:gd name="f43" fmla="val 121"/>
              <a:gd name="f44" fmla="val 138"/>
              <a:gd name="f45" fmla="val 120"/>
              <a:gd name="f46" fmla="val 105"/>
              <a:gd name="f47" fmla="val 219"/>
              <a:gd name="f48" fmla="val 90"/>
              <a:gd name="f49" fmla="val 250"/>
              <a:gd name="f50" fmla="val 83"/>
              <a:gd name="f51" fmla="val 266"/>
              <a:gd name="f52" fmla="val 76"/>
              <a:gd name="f53" fmla="val 282"/>
              <a:gd name="f54" fmla="val 69"/>
              <a:gd name="f55" fmla="val 299"/>
              <a:gd name="f56" fmla="val 63"/>
              <a:gd name="f57" fmla="val 312"/>
              <a:gd name="f58" fmla="val 53"/>
              <a:gd name="f59" fmla="+- 0 0 -90"/>
              <a:gd name="f60" fmla="*/ f3 1 221"/>
              <a:gd name="f61" fmla="*/ f4 1 321"/>
              <a:gd name="f62" fmla="val f5"/>
              <a:gd name="f63" fmla="val f6"/>
              <a:gd name="f64" fmla="val f7"/>
              <a:gd name="f65" fmla="*/ f59 f0 1"/>
              <a:gd name="f66" fmla="+- f64 0 f62"/>
              <a:gd name="f67" fmla="+- f63 0 f62"/>
              <a:gd name="f68" fmla="*/ f65 1 f2"/>
              <a:gd name="f69" fmla="*/ f67 1 221"/>
              <a:gd name="f70" fmla="*/ f66 1 321"/>
              <a:gd name="f71" fmla="*/ 39 f67 1"/>
              <a:gd name="f72" fmla="*/ 319 f66 1"/>
              <a:gd name="f73" fmla="*/ 11 f67 1"/>
              <a:gd name="f74" fmla="*/ 274 f66 1"/>
              <a:gd name="f75" fmla="*/ 72 f67 1"/>
              <a:gd name="f76" fmla="*/ 147 f66 1"/>
              <a:gd name="f77" fmla="*/ 159 f67 1"/>
              <a:gd name="f78" fmla="*/ 18 f66 1"/>
              <a:gd name="f79" fmla="*/ 184 f67 1"/>
              <a:gd name="f80" fmla="*/ 1 f66 1"/>
              <a:gd name="f81" fmla="*/ 214 f67 1"/>
              <a:gd name="f82" fmla="*/ 15 f66 1"/>
              <a:gd name="f83" fmla="*/ 49 f66 1"/>
              <a:gd name="f84" fmla="*/ 138 f67 1"/>
              <a:gd name="f85" fmla="*/ 159 f66 1"/>
              <a:gd name="f86" fmla="*/ 90 f67 1"/>
              <a:gd name="f87" fmla="*/ 250 f66 1"/>
              <a:gd name="f88" fmla="*/ 69 f67 1"/>
              <a:gd name="f89" fmla="*/ 299 f66 1"/>
              <a:gd name="f90" fmla="+- f68 0 f1"/>
              <a:gd name="f91" fmla="*/ f71 1 222"/>
              <a:gd name="f92" fmla="*/ f72 1 321"/>
              <a:gd name="f93" fmla="*/ f73 1 222"/>
              <a:gd name="f94" fmla="*/ f74 1 321"/>
              <a:gd name="f95" fmla="*/ f75 1 222"/>
              <a:gd name="f96" fmla="*/ f76 1 321"/>
              <a:gd name="f97" fmla="*/ f77 1 222"/>
              <a:gd name="f98" fmla="*/ f78 1 321"/>
              <a:gd name="f99" fmla="*/ f79 1 222"/>
              <a:gd name="f100" fmla="*/ f80 1 321"/>
              <a:gd name="f101" fmla="*/ f81 1 222"/>
              <a:gd name="f102" fmla="*/ f82 1 321"/>
              <a:gd name="f103" fmla="*/ f83 1 321"/>
              <a:gd name="f104" fmla="*/ f84 1 222"/>
              <a:gd name="f105" fmla="*/ f85 1 321"/>
              <a:gd name="f106" fmla="*/ f86 1 222"/>
              <a:gd name="f107" fmla="*/ f87 1 321"/>
              <a:gd name="f108" fmla="*/ f88 1 222"/>
              <a:gd name="f109" fmla="*/ f89 1 321"/>
              <a:gd name="f110" fmla="*/ 0 1 f69"/>
              <a:gd name="f111" fmla="*/ f63 1 f69"/>
              <a:gd name="f112" fmla="*/ 0 1 f70"/>
              <a:gd name="f113" fmla="*/ f64 1 f70"/>
              <a:gd name="f114" fmla="*/ f91 1 f69"/>
              <a:gd name="f115" fmla="*/ f92 1 f70"/>
              <a:gd name="f116" fmla="*/ f93 1 f69"/>
              <a:gd name="f117" fmla="*/ f94 1 f70"/>
              <a:gd name="f118" fmla="*/ f95 1 f69"/>
              <a:gd name="f119" fmla="*/ f96 1 f70"/>
              <a:gd name="f120" fmla="*/ f97 1 f69"/>
              <a:gd name="f121" fmla="*/ f98 1 f70"/>
              <a:gd name="f122" fmla="*/ f99 1 f69"/>
              <a:gd name="f123" fmla="*/ f100 1 f70"/>
              <a:gd name="f124" fmla="*/ f101 1 f69"/>
              <a:gd name="f125" fmla="*/ f102 1 f70"/>
              <a:gd name="f126" fmla="*/ f103 1 f70"/>
              <a:gd name="f127" fmla="*/ f104 1 f69"/>
              <a:gd name="f128" fmla="*/ f105 1 f70"/>
              <a:gd name="f129" fmla="*/ f106 1 f69"/>
              <a:gd name="f130" fmla="*/ f107 1 f70"/>
              <a:gd name="f131" fmla="*/ f108 1 f69"/>
              <a:gd name="f132" fmla="*/ f109 1 f70"/>
              <a:gd name="f133" fmla="*/ f110 f60 1"/>
              <a:gd name="f134" fmla="*/ f111 f60 1"/>
              <a:gd name="f135" fmla="*/ f113 f61 1"/>
              <a:gd name="f136" fmla="*/ f112 f61 1"/>
              <a:gd name="f137" fmla="*/ f114 f60 1"/>
              <a:gd name="f138" fmla="*/ f115 f61 1"/>
              <a:gd name="f139" fmla="*/ f116 f60 1"/>
              <a:gd name="f140" fmla="*/ f117 f61 1"/>
              <a:gd name="f141" fmla="*/ f118 f60 1"/>
              <a:gd name="f142" fmla="*/ f119 f61 1"/>
              <a:gd name="f143" fmla="*/ f120 f60 1"/>
              <a:gd name="f144" fmla="*/ f121 f61 1"/>
              <a:gd name="f145" fmla="*/ f122 f60 1"/>
              <a:gd name="f146" fmla="*/ f123 f61 1"/>
              <a:gd name="f147" fmla="*/ f124 f60 1"/>
              <a:gd name="f148" fmla="*/ f125 f61 1"/>
              <a:gd name="f149" fmla="*/ f126 f61 1"/>
              <a:gd name="f150" fmla="*/ f127 f60 1"/>
              <a:gd name="f151" fmla="*/ f128 f61 1"/>
              <a:gd name="f152" fmla="*/ f129 f60 1"/>
              <a:gd name="f153" fmla="*/ f130 f61 1"/>
              <a:gd name="f154" fmla="*/ f131 f60 1"/>
              <a:gd name="f155" fmla="*/ f132 f6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0">
                <a:pos x="f137" y="f138"/>
              </a:cxn>
              <a:cxn ang="f90">
                <a:pos x="f139" y="f140"/>
              </a:cxn>
              <a:cxn ang="f90">
                <a:pos x="f141" y="f142"/>
              </a:cxn>
              <a:cxn ang="f90">
                <a:pos x="f143" y="f144"/>
              </a:cxn>
              <a:cxn ang="f90">
                <a:pos x="f145" y="f146"/>
              </a:cxn>
              <a:cxn ang="f90">
                <a:pos x="f147" y="f148"/>
              </a:cxn>
              <a:cxn ang="f90">
                <a:pos x="f147" y="f149"/>
              </a:cxn>
              <a:cxn ang="f90">
                <a:pos x="f150" y="f151"/>
              </a:cxn>
              <a:cxn ang="f90">
                <a:pos x="f152" y="f153"/>
              </a:cxn>
              <a:cxn ang="f90">
                <a:pos x="f154" y="f155"/>
              </a:cxn>
              <a:cxn ang="f90">
                <a:pos x="f137" y="f138"/>
              </a:cxn>
            </a:cxnLst>
            <a:rect l="f133" t="f136" r="f134" b="f135"/>
            <a:pathLst>
              <a:path w="221" h="321">
                <a:moveTo>
                  <a:pt x="f8" y="f9"/>
                </a:moveTo>
                <a:cubicBezTo>
                  <a:pt x="f10" y="f7"/>
                  <a:pt x="f5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5"/>
                  <a:pt x="f33" y="f34"/>
                  <a:pt x="f35" y="f36"/>
                </a:cubicBezTo>
                <a:cubicBezTo>
                  <a:pt x="f6" y="f37"/>
                  <a:pt x="f38" y="f39"/>
                  <a:pt x="f35" y="f16"/>
                </a:cubicBezTo>
                <a:cubicBezTo>
                  <a:pt x="f40" y="f41"/>
                  <a:pt x="f42" y="f43"/>
                  <a:pt x="f44" y="f24"/>
                </a:cubicBezTo>
                <a:cubicBezTo>
                  <a:pt x="f45" y="f17"/>
                  <a:pt x="f46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9"/>
                  <a:pt x="f8" y="f9"/>
                </a:cubicBezTo>
                <a:close/>
              </a:path>
            </a:pathLst>
          </a:custGeom>
          <a:solidFill>
            <a:srgbClr val="CD8F6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5" name="Freeform 36">
            <a:extLst>
              <a:ext uri="{FF2B5EF4-FFF2-40B4-BE49-F238E27FC236}">
                <a16:creationId xmlns:a16="http://schemas.microsoft.com/office/drawing/2014/main" id="{64EF12FC-5C3C-1EE8-23B2-A314D31CFA1E}"/>
              </a:ext>
            </a:extLst>
          </p:cNvPr>
          <p:cNvSpPr/>
          <p:nvPr/>
        </p:nvSpPr>
        <p:spPr>
          <a:xfrm>
            <a:off x="8101017" y="2779711"/>
            <a:ext cx="249238" cy="2222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2"/>
              <a:gd name="f7" fmla="val 161"/>
              <a:gd name="f8" fmla="val 30"/>
              <a:gd name="f9" fmla="val 1"/>
              <a:gd name="f10" fmla="val 21"/>
              <a:gd name="f11" fmla="val 6"/>
              <a:gd name="f12" fmla="val 12"/>
              <a:gd name="f13" fmla="val 18"/>
              <a:gd name="f14" fmla="val 28"/>
              <a:gd name="f15" fmla="val 38"/>
              <a:gd name="f16" fmla="val 48"/>
              <a:gd name="f17" fmla="val 8"/>
              <a:gd name="f18" fmla="val 85"/>
              <a:gd name="f19" fmla="val 31"/>
              <a:gd name="f20" fmla="val 119"/>
              <a:gd name="f21" fmla="val 57"/>
              <a:gd name="f22" fmla="val 151"/>
              <a:gd name="f23" fmla="val 86"/>
              <a:gd name="f24" fmla="val 157"/>
              <a:gd name="f25" fmla="val 92"/>
              <a:gd name="f26" fmla="val 164"/>
              <a:gd name="f27" fmla="val 98"/>
              <a:gd name="f28" fmla="val 170"/>
              <a:gd name="f29" fmla="val 104"/>
              <a:gd name="f30" fmla="val 181"/>
              <a:gd name="f31" fmla="val 116"/>
              <a:gd name="f32" fmla="val 133"/>
              <a:gd name="f33" fmla="val 171"/>
              <a:gd name="f34" fmla="val 146"/>
              <a:gd name="f35" fmla="val 160"/>
              <a:gd name="f36" fmla="val 158"/>
              <a:gd name="f37" fmla="val 143"/>
              <a:gd name="f38" fmla="val 129"/>
              <a:gd name="f39" fmla="val 117"/>
              <a:gd name="f40" fmla="val 141"/>
              <a:gd name="f41" fmla="val 105"/>
              <a:gd name="f42" fmla="val 130"/>
              <a:gd name="f43" fmla="val 93"/>
              <a:gd name="f44" fmla="val 69"/>
              <a:gd name="f45" fmla="val 43"/>
              <a:gd name="f46" fmla="val 79"/>
              <a:gd name="f47" fmla="val 15"/>
              <a:gd name="f48" fmla="val 61"/>
              <a:gd name="f49" fmla="val 54"/>
              <a:gd name="f50" fmla="val 46"/>
              <a:gd name="f51" fmla="+- 0 0 -90"/>
              <a:gd name="f52" fmla="*/ f3 1 182"/>
              <a:gd name="f53" fmla="*/ f4 1 161"/>
              <a:gd name="f54" fmla="val f5"/>
              <a:gd name="f55" fmla="val f6"/>
              <a:gd name="f56" fmla="val f7"/>
              <a:gd name="f57" fmla="*/ f51 f0 1"/>
              <a:gd name="f58" fmla="+- f56 0 f54"/>
              <a:gd name="f59" fmla="+- f55 0 f54"/>
              <a:gd name="f60" fmla="*/ f57 1 f2"/>
              <a:gd name="f61" fmla="*/ f59 1 182"/>
              <a:gd name="f62" fmla="*/ f58 1 161"/>
              <a:gd name="f63" fmla="*/ 0 f59 1"/>
              <a:gd name="f64" fmla="*/ 30 f58 1"/>
              <a:gd name="f65" fmla="*/ 18 f59 1"/>
              <a:gd name="f66" fmla="*/ 6 f58 1"/>
              <a:gd name="f67" fmla="*/ 48 f59 1"/>
              <a:gd name="f68" fmla="*/ 8 f58 1"/>
              <a:gd name="f69" fmla="*/ 151 f59 1"/>
              <a:gd name="f70" fmla="*/ 86 f58 1"/>
              <a:gd name="f71" fmla="*/ 170 f59 1"/>
              <a:gd name="f72" fmla="*/ 104 f58 1"/>
              <a:gd name="f73" fmla="*/ 171 f59 1"/>
              <a:gd name="f74" fmla="*/ 146 f58 1"/>
              <a:gd name="f75" fmla="*/ 129 f59 1"/>
              <a:gd name="f76" fmla="*/ 151 f58 1"/>
              <a:gd name="f77" fmla="*/ 93 f59 1"/>
              <a:gd name="f78" fmla="*/ 119 f58 1"/>
              <a:gd name="f79" fmla="*/ 15 f59 1"/>
              <a:gd name="f80" fmla="*/ 61 f58 1"/>
              <a:gd name="f81" fmla="+- f60 0 f1"/>
              <a:gd name="f82" fmla="*/ f63 1 182"/>
              <a:gd name="f83" fmla="*/ f64 1 161"/>
              <a:gd name="f84" fmla="*/ f65 1 182"/>
              <a:gd name="f85" fmla="*/ f66 1 161"/>
              <a:gd name="f86" fmla="*/ f67 1 182"/>
              <a:gd name="f87" fmla="*/ f68 1 161"/>
              <a:gd name="f88" fmla="*/ f69 1 182"/>
              <a:gd name="f89" fmla="*/ f70 1 161"/>
              <a:gd name="f90" fmla="*/ f71 1 182"/>
              <a:gd name="f91" fmla="*/ f72 1 161"/>
              <a:gd name="f92" fmla="*/ f73 1 182"/>
              <a:gd name="f93" fmla="*/ f74 1 161"/>
              <a:gd name="f94" fmla="*/ f75 1 182"/>
              <a:gd name="f95" fmla="*/ f76 1 161"/>
              <a:gd name="f96" fmla="*/ f77 1 182"/>
              <a:gd name="f97" fmla="*/ f78 1 161"/>
              <a:gd name="f98" fmla="*/ f79 1 182"/>
              <a:gd name="f99" fmla="*/ f80 1 161"/>
              <a:gd name="f100" fmla="*/ 0 1 f61"/>
              <a:gd name="f101" fmla="*/ f55 1 f61"/>
              <a:gd name="f102" fmla="*/ 0 1 f62"/>
              <a:gd name="f103" fmla="*/ f56 1 f62"/>
              <a:gd name="f104" fmla="*/ f82 1 f61"/>
              <a:gd name="f105" fmla="*/ f83 1 f62"/>
              <a:gd name="f106" fmla="*/ f84 1 f61"/>
              <a:gd name="f107" fmla="*/ f85 1 f62"/>
              <a:gd name="f108" fmla="*/ f86 1 f61"/>
              <a:gd name="f109" fmla="*/ f87 1 f62"/>
              <a:gd name="f110" fmla="*/ f88 1 f61"/>
              <a:gd name="f111" fmla="*/ f89 1 f62"/>
              <a:gd name="f112" fmla="*/ f90 1 f61"/>
              <a:gd name="f113" fmla="*/ f91 1 f62"/>
              <a:gd name="f114" fmla="*/ f92 1 f61"/>
              <a:gd name="f115" fmla="*/ f93 1 f62"/>
              <a:gd name="f116" fmla="*/ f94 1 f61"/>
              <a:gd name="f117" fmla="*/ f95 1 f62"/>
              <a:gd name="f118" fmla="*/ f96 1 f61"/>
              <a:gd name="f119" fmla="*/ f97 1 f62"/>
              <a:gd name="f120" fmla="*/ f98 1 f61"/>
              <a:gd name="f121" fmla="*/ f99 1 f62"/>
              <a:gd name="f122" fmla="*/ f100 f52 1"/>
              <a:gd name="f123" fmla="*/ f101 f52 1"/>
              <a:gd name="f124" fmla="*/ f103 f53 1"/>
              <a:gd name="f125" fmla="*/ f102 f53 1"/>
              <a:gd name="f126" fmla="*/ f104 f52 1"/>
              <a:gd name="f127" fmla="*/ f105 f53 1"/>
              <a:gd name="f128" fmla="*/ f106 f52 1"/>
              <a:gd name="f129" fmla="*/ f107 f53 1"/>
              <a:gd name="f130" fmla="*/ f108 f52 1"/>
              <a:gd name="f131" fmla="*/ f109 f53 1"/>
              <a:gd name="f132" fmla="*/ f110 f52 1"/>
              <a:gd name="f133" fmla="*/ f111 f53 1"/>
              <a:gd name="f134" fmla="*/ f112 f52 1"/>
              <a:gd name="f135" fmla="*/ f113 f53 1"/>
              <a:gd name="f136" fmla="*/ f114 f52 1"/>
              <a:gd name="f137" fmla="*/ f115 f53 1"/>
              <a:gd name="f138" fmla="*/ f116 f52 1"/>
              <a:gd name="f139" fmla="*/ f117 f53 1"/>
              <a:gd name="f140" fmla="*/ f118 f52 1"/>
              <a:gd name="f141" fmla="*/ f119 f53 1"/>
              <a:gd name="f142" fmla="*/ f120 f52 1"/>
              <a:gd name="f143" fmla="*/ f121 f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1">
                <a:pos x="f126" y="f127"/>
              </a:cxn>
              <a:cxn ang="f81">
                <a:pos x="f128" y="f129"/>
              </a:cxn>
              <a:cxn ang="f81">
                <a:pos x="f130" y="f131"/>
              </a:cxn>
              <a:cxn ang="f81">
                <a:pos x="f132" y="f133"/>
              </a:cxn>
              <a:cxn ang="f81">
                <a:pos x="f134" y="f135"/>
              </a:cxn>
              <a:cxn ang="f81">
                <a:pos x="f136" y="f137"/>
              </a:cxn>
              <a:cxn ang="f81">
                <a:pos x="f138" y="f139"/>
              </a:cxn>
              <a:cxn ang="f81">
                <a:pos x="f140" y="f141"/>
              </a:cxn>
              <a:cxn ang="f81">
                <a:pos x="f142" y="f143"/>
              </a:cxn>
              <a:cxn ang="f81">
                <a:pos x="f126" y="f127"/>
              </a:cxn>
            </a:cxnLst>
            <a:rect l="f122" t="f125" r="f123" b="f124"/>
            <a:pathLst>
              <a:path w="182" h="161">
                <a:moveTo>
                  <a:pt x="f5" y="f8"/>
                </a:moveTo>
                <a:cubicBezTo>
                  <a:pt x="f9" y="f10"/>
                  <a:pt x="f11" y="f12"/>
                  <a:pt x="f13" y="f11"/>
                </a:cubicBezTo>
                <a:cubicBezTo>
                  <a:pt x="f14" y="f5"/>
                  <a:pt x="f15" y="f9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6" y="f32"/>
                  <a:pt x="f33" y="f34"/>
                </a:cubicBezTo>
                <a:cubicBezTo>
                  <a:pt x="f35" y="f36"/>
                  <a:pt x="f37" y="f7"/>
                  <a:pt x="f38" y="f22"/>
                </a:cubicBezTo>
                <a:cubicBezTo>
                  <a:pt x="f39" y="f40"/>
                  <a:pt x="f41" y="f42"/>
                  <a:pt x="f43" y="f20"/>
                </a:cubicBezTo>
                <a:cubicBezTo>
                  <a:pt x="f44" y="f27"/>
                  <a:pt x="f45" y="f46"/>
                  <a:pt x="f47" y="f48"/>
                </a:cubicBezTo>
                <a:cubicBezTo>
                  <a:pt x="f11" y="f49"/>
                  <a:pt x="f5" y="f50"/>
                  <a:pt x="f5" y="f8"/>
                </a:cubicBezTo>
                <a:close/>
              </a:path>
            </a:pathLst>
          </a:custGeom>
          <a:solidFill>
            <a:srgbClr val="CD8F6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6" name="Freeform 37">
            <a:extLst>
              <a:ext uri="{FF2B5EF4-FFF2-40B4-BE49-F238E27FC236}">
                <a16:creationId xmlns:a16="http://schemas.microsoft.com/office/drawing/2014/main" id="{BE2587AB-EF79-7475-49A3-A290E50AEDCF}"/>
              </a:ext>
            </a:extLst>
          </p:cNvPr>
          <p:cNvSpPr/>
          <p:nvPr/>
        </p:nvSpPr>
        <p:spPr>
          <a:xfrm>
            <a:off x="5949945" y="2752728"/>
            <a:ext cx="247646" cy="21907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9"/>
              <a:gd name="f7" fmla="val 179"/>
              <a:gd name="f8" fmla="val 33"/>
              <a:gd name="f9" fmla="val 45"/>
              <a:gd name="f10" fmla="val 174"/>
              <a:gd name="f11" fmla="val 54"/>
              <a:gd name="f12" fmla="val 165"/>
              <a:gd name="f13" fmla="val 60"/>
              <a:gd name="f14" fmla="val 137"/>
              <a:gd name="f15" fmla="val 79"/>
              <a:gd name="f16" fmla="val 109"/>
              <a:gd name="f17" fmla="val 99"/>
              <a:gd name="f18" fmla="val 84"/>
              <a:gd name="f19" fmla="val 121"/>
              <a:gd name="f20" fmla="val 74"/>
              <a:gd name="f21" fmla="val 129"/>
              <a:gd name="f22" fmla="val 65"/>
              <a:gd name="f23" fmla="val 138"/>
              <a:gd name="f24" fmla="val 55"/>
              <a:gd name="f25" fmla="val 146"/>
              <a:gd name="f26" fmla="val 46"/>
              <a:gd name="f27" fmla="val 155"/>
              <a:gd name="f28" fmla="val 36"/>
              <a:gd name="f29" fmla="val 24"/>
              <a:gd name="f30" fmla="val 11"/>
              <a:gd name="f31" fmla="val 151"/>
              <a:gd name="f32" fmla="val 3"/>
              <a:gd name="f33" fmla="val 141"/>
              <a:gd name="f34" fmla="val 1"/>
              <a:gd name="f35" fmla="val 128"/>
              <a:gd name="f36" fmla="val 116"/>
              <a:gd name="f37" fmla="val 6"/>
              <a:gd name="f38" fmla="val 105"/>
              <a:gd name="f39" fmla="val 16"/>
              <a:gd name="f40" fmla="val 97"/>
              <a:gd name="f41" fmla="val 41"/>
              <a:gd name="f42" fmla="val 75"/>
              <a:gd name="f43" fmla="val 67"/>
              <a:gd name="f44" fmla="val 52"/>
              <a:gd name="f45" fmla="val 95"/>
              <a:gd name="f46" fmla="val 32"/>
              <a:gd name="f47" fmla="val 107"/>
              <a:gd name="f48" fmla="val 119"/>
              <a:gd name="f49" fmla="val 15"/>
              <a:gd name="f50" fmla="val 131"/>
              <a:gd name="f51" fmla="val 7"/>
              <a:gd name="f52" fmla="val 152"/>
              <a:gd name="f53" fmla="val 162"/>
              <a:gd name="f54" fmla="val 173"/>
              <a:gd name="f55" fmla="val 12"/>
              <a:gd name="f56" fmla="val 21"/>
              <a:gd name="f57" fmla="+- 0 0 -90"/>
              <a:gd name="f58" fmla="*/ f3 1 180"/>
              <a:gd name="f59" fmla="*/ f4 1 159"/>
              <a:gd name="f60" fmla="val f5"/>
              <a:gd name="f61" fmla="val f2"/>
              <a:gd name="f62" fmla="val f6"/>
              <a:gd name="f63" fmla="*/ f57 f0 1"/>
              <a:gd name="f64" fmla="+- f62 0 f60"/>
              <a:gd name="f65" fmla="+- f61 0 f60"/>
              <a:gd name="f66" fmla="*/ f63 1 f2"/>
              <a:gd name="f67" fmla="*/ f65 1 180"/>
              <a:gd name="f68" fmla="*/ f64 1 159"/>
              <a:gd name="f69" fmla="*/ 179 f65 1"/>
              <a:gd name="f70" fmla="*/ 33 f64 1"/>
              <a:gd name="f71" fmla="*/ 165 f65 1"/>
              <a:gd name="f72" fmla="*/ 60 f64 1"/>
              <a:gd name="f73" fmla="*/ 84 f65 1"/>
              <a:gd name="f74" fmla="*/ 121 f64 1"/>
              <a:gd name="f75" fmla="*/ 55 f65 1"/>
              <a:gd name="f76" fmla="*/ 146 f64 1"/>
              <a:gd name="f77" fmla="*/ 24 f65 1"/>
              <a:gd name="f78" fmla="*/ 155 f64 1"/>
              <a:gd name="f79" fmla="*/ 1 f65 1"/>
              <a:gd name="f80" fmla="*/ 128 f64 1"/>
              <a:gd name="f81" fmla="*/ 16 f65 1"/>
              <a:gd name="f82" fmla="*/ 97 f64 1"/>
              <a:gd name="f83" fmla="*/ 95 f65 1"/>
              <a:gd name="f84" fmla="*/ 32 f64 1"/>
              <a:gd name="f85" fmla="*/ 131 f65 1"/>
              <a:gd name="f86" fmla="*/ 7 f64 1"/>
              <a:gd name="f87" fmla="*/ 162 f65 1"/>
              <a:gd name="f88" fmla="*/ 6 f64 1"/>
              <a:gd name="f89" fmla="+- f66 0 f1"/>
              <a:gd name="f90" fmla="*/ f69 1 180"/>
              <a:gd name="f91" fmla="*/ f70 1 159"/>
              <a:gd name="f92" fmla="*/ f71 1 180"/>
              <a:gd name="f93" fmla="*/ f72 1 159"/>
              <a:gd name="f94" fmla="*/ f73 1 180"/>
              <a:gd name="f95" fmla="*/ f74 1 159"/>
              <a:gd name="f96" fmla="*/ f75 1 180"/>
              <a:gd name="f97" fmla="*/ f76 1 159"/>
              <a:gd name="f98" fmla="*/ f77 1 180"/>
              <a:gd name="f99" fmla="*/ f78 1 159"/>
              <a:gd name="f100" fmla="*/ f79 1 180"/>
              <a:gd name="f101" fmla="*/ f80 1 159"/>
              <a:gd name="f102" fmla="*/ f81 1 180"/>
              <a:gd name="f103" fmla="*/ f82 1 159"/>
              <a:gd name="f104" fmla="*/ f83 1 180"/>
              <a:gd name="f105" fmla="*/ f84 1 159"/>
              <a:gd name="f106" fmla="*/ f85 1 180"/>
              <a:gd name="f107" fmla="*/ f86 1 159"/>
              <a:gd name="f108" fmla="*/ f87 1 180"/>
              <a:gd name="f109" fmla="*/ f88 1 159"/>
              <a:gd name="f110" fmla="*/ 0 1 f67"/>
              <a:gd name="f111" fmla="*/ f61 1 f67"/>
              <a:gd name="f112" fmla="*/ 0 1 f68"/>
              <a:gd name="f113" fmla="*/ f62 1 f68"/>
              <a:gd name="f114" fmla="*/ f90 1 f67"/>
              <a:gd name="f115" fmla="*/ f91 1 f68"/>
              <a:gd name="f116" fmla="*/ f92 1 f67"/>
              <a:gd name="f117" fmla="*/ f93 1 f68"/>
              <a:gd name="f118" fmla="*/ f94 1 f67"/>
              <a:gd name="f119" fmla="*/ f95 1 f68"/>
              <a:gd name="f120" fmla="*/ f96 1 f67"/>
              <a:gd name="f121" fmla="*/ f97 1 f68"/>
              <a:gd name="f122" fmla="*/ f98 1 f67"/>
              <a:gd name="f123" fmla="*/ f99 1 f68"/>
              <a:gd name="f124" fmla="*/ f100 1 f67"/>
              <a:gd name="f125" fmla="*/ f101 1 f68"/>
              <a:gd name="f126" fmla="*/ f102 1 f67"/>
              <a:gd name="f127" fmla="*/ f103 1 f68"/>
              <a:gd name="f128" fmla="*/ f104 1 f67"/>
              <a:gd name="f129" fmla="*/ f105 1 f68"/>
              <a:gd name="f130" fmla="*/ f106 1 f67"/>
              <a:gd name="f131" fmla="*/ f107 1 f68"/>
              <a:gd name="f132" fmla="*/ f108 1 f67"/>
              <a:gd name="f133" fmla="*/ f109 1 f68"/>
              <a:gd name="f134" fmla="*/ f110 f58 1"/>
              <a:gd name="f135" fmla="*/ f111 f58 1"/>
              <a:gd name="f136" fmla="*/ f113 f59 1"/>
              <a:gd name="f137" fmla="*/ f112 f59 1"/>
              <a:gd name="f138" fmla="*/ f114 f58 1"/>
              <a:gd name="f139" fmla="*/ f115 f59 1"/>
              <a:gd name="f140" fmla="*/ f116 f58 1"/>
              <a:gd name="f141" fmla="*/ f117 f59 1"/>
              <a:gd name="f142" fmla="*/ f118 f58 1"/>
              <a:gd name="f143" fmla="*/ f119 f59 1"/>
              <a:gd name="f144" fmla="*/ f120 f58 1"/>
              <a:gd name="f145" fmla="*/ f121 f59 1"/>
              <a:gd name="f146" fmla="*/ f122 f58 1"/>
              <a:gd name="f147" fmla="*/ f123 f59 1"/>
              <a:gd name="f148" fmla="*/ f124 f58 1"/>
              <a:gd name="f149" fmla="*/ f125 f59 1"/>
              <a:gd name="f150" fmla="*/ f126 f58 1"/>
              <a:gd name="f151" fmla="*/ f127 f59 1"/>
              <a:gd name="f152" fmla="*/ f128 f58 1"/>
              <a:gd name="f153" fmla="*/ f129 f59 1"/>
              <a:gd name="f154" fmla="*/ f130 f58 1"/>
              <a:gd name="f155" fmla="*/ f131 f59 1"/>
              <a:gd name="f156" fmla="*/ f132 f58 1"/>
              <a:gd name="f157" fmla="*/ f133 f5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9">
                <a:pos x="f138" y="f139"/>
              </a:cxn>
              <a:cxn ang="f89">
                <a:pos x="f140" y="f141"/>
              </a:cxn>
              <a:cxn ang="f89">
                <a:pos x="f142" y="f143"/>
              </a:cxn>
              <a:cxn ang="f89">
                <a:pos x="f144" y="f145"/>
              </a:cxn>
              <a:cxn ang="f89">
                <a:pos x="f146" y="f147"/>
              </a:cxn>
              <a:cxn ang="f89">
                <a:pos x="f148" y="f149"/>
              </a:cxn>
              <a:cxn ang="f89">
                <a:pos x="f150" y="f151"/>
              </a:cxn>
              <a:cxn ang="f89">
                <a:pos x="f152" y="f153"/>
              </a:cxn>
              <a:cxn ang="f89">
                <a:pos x="f154" y="f155"/>
              </a:cxn>
              <a:cxn ang="f89">
                <a:pos x="f156" y="f157"/>
              </a:cxn>
              <a:cxn ang="f89">
                <a:pos x="f138" y="f139"/>
              </a:cxn>
            </a:cxnLst>
            <a:rect l="f134" t="f137" r="f135" b="f136"/>
            <a:pathLst>
              <a:path w="180" h="159">
                <a:moveTo>
                  <a:pt x="f7" y="f8"/>
                </a:moveTo>
                <a:cubicBezTo>
                  <a:pt x="f7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6"/>
                  <a:pt x="f29" y="f27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29"/>
                  <a:pt x="f48" y="f49"/>
                  <a:pt x="f50" y="f51"/>
                </a:cubicBezTo>
                <a:cubicBezTo>
                  <a:pt x="f33" y="f34"/>
                  <a:pt x="f52" y="f5"/>
                  <a:pt x="f53" y="f37"/>
                </a:cubicBezTo>
                <a:cubicBezTo>
                  <a:pt x="f54" y="f55"/>
                  <a:pt x="f2" y="f56"/>
                  <a:pt x="f7" y="f8"/>
                </a:cubicBezTo>
                <a:close/>
              </a:path>
            </a:pathLst>
          </a:custGeom>
          <a:solidFill>
            <a:srgbClr val="CD8F6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Freeform 38">
            <a:extLst>
              <a:ext uri="{FF2B5EF4-FFF2-40B4-BE49-F238E27FC236}">
                <a16:creationId xmlns:a16="http://schemas.microsoft.com/office/drawing/2014/main" id="{6859D55B-DFD3-E5AB-6034-19D9A52DE485}"/>
              </a:ext>
            </a:extLst>
          </p:cNvPr>
          <p:cNvSpPr/>
          <p:nvPr/>
        </p:nvSpPr>
        <p:spPr>
          <a:xfrm>
            <a:off x="7710485" y="3938585"/>
            <a:ext cx="827083" cy="8286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02"/>
              <a:gd name="f7" fmla="val 2"/>
              <a:gd name="f8" fmla="val 302"/>
              <a:gd name="f9" fmla="val 137"/>
              <a:gd name="f10" fmla="val 138"/>
              <a:gd name="f11" fmla="val 1"/>
              <a:gd name="f12" fmla="val 466"/>
              <a:gd name="f13" fmla="val 601"/>
              <a:gd name="f14" fmla="val 300"/>
              <a:gd name="f15" fmla="val 136"/>
              <a:gd name="f16" fmla="val 465"/>
              <a:gd name="f17" fmla="+- 0 0 -90"/>
              <a:gd name="f18" fmla="*/ f3 1 602"/>
              <a:gd name="f19" fmla="*/ f4 1 602"/>
              <a:gd name="f20" fmla="val f5"/>
              <a:gd name="f21" fmla="val f6"/>
              <a:gd name="f22" fmla="*/ f17 f0 1"/>
              <a:gd name="f23" fmla="+- f21 0 f20"/>
              <a:gd name="f24" fmla="*/ f22 1 f2"/>
              <a:gd name="f25" fmla="*/ f23 1 602"/>
              <a:gd name="f26" fmla="*/ 2 f23 1"/>
              <a:gd name="f27" fmla="*/ 302 f23 1"/>
              <a:gd name="f28" fmla="*/ 1 f23 1"/>
              <a:gd name="f29" fmla="*/ 602 f23 1"/>
              <a:gd name="f30" fmla="*/ 300 f23 1"/>
              <a:gd name="f31" fmla="*/ 601 f23 1"/>
              <a:gd name="f32" fmla="+- f24 0 f1"/>
              <a:gd name="f33" fmla="*/ f26 1 602"/>
              <a:gd name="f34" fmla="*/ f27 1 602"/>
              <a:gd name="f35" fmla="*/ f28 1 602"/>
              <a:gd name="f36" fmla="*/ f29 1 602"/>
              <a:gd name="f37" fmla="*/ f30 1 602"/>
              <a:gd name="f38" fmla="*/ f31 1 602"/>
              <a:gd name="f39" fmla="*/ 0 1 f25"/>
              <a:gd name="f40" fmla="*/ f21 1 f25"/>
              <a:gd name="f41" fmla="*/ f33 1 f25"/>
              <a:gd name="f42" fmla="*/ f34 1 f25"/>
              <a:gd name="f43" fmla="*/ f35 1 f25"/>
              <a:gd name="f44" fmla="*/ f36 1 f25"/>
              <a:gd name="f45" fmla="*/ f37 1 f25"/>
              <a:gd name="f46" fmla="*/ f38 1 f25"/>
              <a:gd name="f47" fmla="*/ f39 f18 1"/>
              <a:gd name="f48" fmla="*/ f40 f18 1"/>
              <a:gd name="f49" fmla="*/ f40 f19 1"/>
              <a:gd name="f50" fmla="*/ f39 f19 1"/>
              <a:gd name="f51" fmla="*/ f41 f18 1"/>
              <a:gd name="f52" fmla="*/ f42 f19 1"/>
              <a:gd name="f53" fmla="*/ f42 f18 1"/>
              <a:gd name="f54" fmla="*/ f43 f19 1"/>
              <a:gd name="f55" fmla="*/ f44 f18 1"/>
              <a:gd name="f56" fmla="*/ f45 f18 1"/>
              <a:gd name="f57" fmla="*/ f46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51" y="f52"/>
              </a:cxn>
              <a:cxn ang="f32">
                <a:pos x="f53" y="f54"/>
              </a:cxn>
              <a:cxn ang="f32">
                <a:pos x="f55" y="f52"/>
              </a:cxn>
              <a:cxn ang="f32">
                <a:pos x="f56" y="f57"/>
              </a:cxn>
              <a:cxn ang="f32">
                <a:pos x="f51" y="f52"/>
              </a:cxn>
            </a:cxnLst>
            <a:rect l="f47" t="f50" r="f48" b="f49"/>
            <a:pathLst>
              <a:path w="602" h="602">
                <a:moveTo>
                  <a:pt x="f7" y="f8"/>
                </a:moveTo>
                <a:cubicBezTo>
                  <a:pt x="f5" y="f9"/>
                  <a:pt x="f10" y="f5"/>
                  <a:pt x="f8" y="f11"/>
                </a:cubicBezTo>
                <a:cubicBezTo>
                  <a:pt x="f12" y="f7"/>
                  <a:pt x="f6" y="f9"/>
                  <a:pt x="f6" y="f8"/>
                </a:cubicBezTo>
                <a:cubicBezTo>
                  <a:pt x="f13" y="f12"/>
                  <a:pt x="f12" y="f6"/>
                  <a:pt x="f14" y="f13"/>
                </a:cubicBezTo>
                <a:cubicBezTo>
                  <a:pt x="f15" y="f13"/>
                  <a:pt x="f5" y="f16"/>
                  <a:pt x="f7" y="f8"/>
                </a:cubicBezTo>
                <a:close/>
              </a:path>
            </a:pathLst>
          </a:custGeom>
          <a:solidFill>
            <a:srgbClr val="F5B47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Freeform 39">
            <a:extLst>
              <a:ext uri="{FF2B5EF4-FFF2-40B4-BE49-F238E27FC236}">
                <a16:creationId xmlns:a16="http://schemas.microsoft.com/office/drawing/2014/main" id="{D1AFDFDF-37BB-E521-E3CE-7812B60A2F07}"/>
              </a:ext>
            </a:extLst>
          </p:cNvPr>
          <p:cNvSpPr/>
          <p:nvPr/>
        </p:nvSpPr>
        <p:spPr>
          <a:xfrm>
            <a:off x="7756526" y="3740152"/>
            <a:ext cx="896934" cy="2778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52"/>
              <a:gd name="f7" fmla="val 201"/>
              <a:gd name="f8" fmla="val 642"/>
              <a:gd name="f9" fmla="val 179"/>
              <a:gd name="f10" fmla="val 641"/>
              <a:gd name="f11" fmla="val 184"/>
              <a:gd name="f12" fmla="val 189"/>
              <a:gd name="f13" fmla="val 647"/>
              <a:gd name="f14" fmla="val 192"/>
              <a:gd name="f15" fmla="val 650"/>
              <a:gd name="f16" fmla="val 193"/>
              <a:gd name="f17" fmla="val 196"/>
              <a:gd name="f18" fmla="val 198"/>
              <a:gd name="f19" fmla="val 648"/>
              <a:gd name="f20" fmla="val 202"/>
              <a:gd name="f21" fmla="val 646"/>
              <a:gd name="f22" fmla="val 644"/>
              <a:gd name="f23" fmla="val 197"/>
              <a:gd name="f24" fmla="val 638"/>
              <a:gd name="f25" fmla="val 635"/>
              <a:gd name="f26" fmla="val 631"/>
              <a:gd name="f27" fmla="val 628"/>
              <a:gd name="f28" fmla="val 200"/>
              <a:gd name="f29" fmla="val 624"/>
              <a:gd name="f30" fmla="val 619"/>
              <a:gd name="f31" fmla="val 616"/>
              <a:gd name="f32" fmla="val 199"/>
              <a:gd name="f33" fmla="val 613"/>
              <a:gd name="f34" fmla="val 195"/>
              <a:gd name="f35" fmla="val 598"/>
              <a:gd name="f36" fmla="val 174"/>
              <a:gd name="f37" fmla="val 581"/>
              <a:gd name="f38" fmla="val 154"/>
              <a:gd name="f39" fmla="val 562"/>
              <a:gd name="f40" fmla="val 136"/>
              <a:gd name="f41" fmla="val 530"/>
              <a:gd name="f42" fmla="val 106"/>
              <a:gd name="f43" fmla="val 495"/>
              <a:gd name="f44" fmla="val 81"/>
              <a:gd name="f45" fmla="val 456"/>
              <a:gd name="f46" fmla="val 62"/>
              <a:gd name="f47" fmla="val 460"/>
              <a:gd name="f48" fmla="val 58"/>
              <a:gd name="f49" fmla="val 459"/>
              <a:gd name="f50" fmla="val 55"/>
              <a:gd name="f51" fmla="val 454"/>
              <a:gd name="f52" fmla="val 54"/>
              <a:gd name="f53" fmla="val 437"/>
              <a:gd name="f54" fmla="val 50"/>
              <a:gd name="f55" fmla="val 422"/>
              <a:gd name="f56" fmla="val 42"/>
              <a:gd name="f57" fmla="val 406"/>
              <a:gd name="f58" fmla="val 35"/>
              <a:gd name="f59" fmla="val 380"/>
              <a:gd name="f60" fmla="val 25"/>
              <a:gd name="f61" fmla="val 353"/>
              <a:gd name="f62" fmla="val 23"/>
              <a:gd name="f63" fmla="val 326"/>
              <a:gd name="f64" fmla="val 18"/>
              <a:gd name="f65" fmla="val 303"/>
              <a:gd name="f66" fmla="val 14"/>
              <a:gd name="f67" fmla="val 280"/>
              <a:gd name="f68" fmla="val 13"/>
              <a:gd name="f69" fmla="val 256"/>
              <a:gd name="f70" fmla="val 12"/>
              <a:gd name="f71" fmla="val 235"/>
              <a:gd name="f72" fmla="val 216"/>
              <a:gd name="f73" fmla="val 19"/>
              <a:gd name="f74" fmla="val 20"/>
              <a:gd name="f75" fmla="val 172"/>
              <a:gd name="f76" fmla="val 162"/>
              <a:gd name="f77" fmla="val 27"/>
              <a:gd name="f78" fmla="val 161"/>
              <a:gd name="f79" fmla="val 145"/>
              <a:gd name="f80" fmla="val 24"/>
              <a:gd name="f81" fmla="val 133"/>
              <a:gd name="f82" fmla="val 36"/>
              <a:gd name="f83" fmla="val 119"/>
              <a:gd name="f84" fmla="val 40"/>
              <a:gd name="f85" fmla="val 43"/>
              <a:gd name="f86" fmla="val 96"/>
              <a:gd name="f87" fmla="val 51"/>
              <a:gd name="f88" fmla="val 83"/>
              <a:gd name="f89" fmla="val 53"/>
              <a:gd name="f90" fmla="val 82"/>
              <a:gd name="f91" fmla="val 80"/>
              <a:gd name="f92" fmla="val 69"/>
              <a:gd name="f93" fmla="val 61"/>
              <a:gd name="f94" fmla="val 59"/>
              <a:gd name="f95" fmla="val 47"/>
              <a:gd name="f96" fmla="val 74"/>
              <a:gd name="f97" fmla="val 31"/>
              <a:gd name="f98" fmla="val 93"/>
              <a:gd name="f99" fmla="val 4"/>
              <a:gd name="f100" fmla="val 102"/>
              <a:gd name="f101" fmla="val 98"/>
              <a:gd name="f102" fmla="val 3"/>
              <a:gd name="f103" fmla="val 94"/>
              <a:gd name="f104" fmla="val 1"/>
              <a:gd name="f105" fmla="val 90"/>
              <a:gd name="f106" fmla="val 86"/>
              <a:gd name="f107" fmla="val 78"/>
              <a:gd name="f108" fmla="val 8"/>
              <a:gd name="f109" fmla="val 76"/>
              <a:gd name="f110" fmla="val 11"/>
              <a:gd name="f111" fmla="val 16"/>
              <a:gd name="f112" fmla="val 17"/>
              <a:gd name="f113" fmla="val 77"/>
              <a:gd name="f114" fmla="val 34"/>
              <a:gd name="f115" fmla="val 29"/>
              <a:gd name="f116" fmla="val 64"/>
              <a:gd name="f117" fmla="val 32"/>
              <a:gd name="f118" fmla="val 39"/>
              <a:gd name="f119" fmla="val 66"/>
              <a:gd name="f120" fmla="val 75"/>
              <a:gd name="f121" fmla="val 49"/>
              <a:gd name="f122" fmla="val 84"/>
              <a:gd name="f123" fmla="val 88"/>
              <a:gd name="f124" fmla="val 46"/>
              <a:gd name="f125" fmla="val 44"/>
              <a:gd name="f126" fmla="val 91"/>
              <a:gd name="f127" fmla="val 112"/>
              <a:gd name="f128" fmla="val 37"/>
              <a:gd name="f129" fmla="val 120"/>
              <a:gd name="f130" fmla="val 127"/>
              <a:gd name="f131" fmla="val 134"/>
              <a:gd name="f132" fmla="val 140"/>
              <a:gd name="f133" fmla="val 21"/>
              <a:gd name="f134" fmla="val 150"/>
              <a:gd name="f135" fmla="val 141"/>
              <a:gd name="f136" fmla="val 138"/>
              <a:gd name="f137" fmla="val 132"/>
              <a:gd name="f138" fmla="val 9"/>
              <a:gd name="f139" fmla="val 6"/>
              <a:gd name="f140" fmla="val 139"/>
              <a:gd name="f141" fmla="val 144"/>
              <a:gd name="f142" fmla="val 7"/>
              <a:gd name="f143" fmla="val 171"/>
              <a:gd name="f144" fmla="val 187"/>
              <a:gd name="f145" fmla="val 208"/>
              <a:gd name="f146" fmla="val 211"/>
              <a:gd name="f147" fmla="val 214"/>
              <a:gd name="f148" fmla="val 217"/>
              <a:gd name="f149" fmla="val 10"/>
              <a:gd name="f150" fmla="val 225"/>
              <a:gd name="f151" fmla="val 233"/>
              <a:gd name="f152" fmla="val 242"/>
              <a:gd name="f153" fmla="val 258"/>
              <a:gd name="f154" fmla="val 274"/>
              <a:gd name="f155" fmla="val 290"/>
              <a:gd name="f156" fmla="val 299"/>
              <a:gd name="f157" fmla="val 5"/>
              <a:gd name="f158" fmla="val 309"/>
              <a:gd name="f159" fmla="val 318"/>
              <a:gd name="f160" fmla="val 323"/>
              <a:gd name="f161" fmla="val 330"/>
              <a:gd name="f162" fmla="val 336"/>
              <a:gd name="f163" fmla="val 2"/>
              <a:gd name="f164" fmla="val 349"/>
              <a:gd name="f165" fmla="val 356"/>
              <a:gd name="f166" fmla="val 359"/>
              <a:gd name="f167" fmla="val 362"/>
              <a:gd name="f168" fmla="val 366"/>
              <a:gd name="f169" fmla="val 372"/>
              <a:gd name="f170" fmla="val 378"/>
              <a:gd name="f171" fmla="val 379"/>
              <a:gd name="f172" fmla="val 22"/>
              <a:gd name="f173" fmla="val 382"/>
              <a:gd name="f174" fmla="val 389"/>
              <a:gd name="f175" fmla="val 397"/>
              <a:gd name="f176" fmla="val 403"/>
              <a:gd name="f177" fmla="val 408"/>
              <a:gd name="f178" fmla="val 414"/>
              <a:gd name="f179" fmla="val 418"/>
              <a:gd name="f180" fmla="val 420"/>
              <a:gd name="f181" fmla="val 415"/>
              <a:gd name="f182" fmla="val 432"/>
              <a:gd name="f183" fmla="val 453"/>
              <a:gd name="f184" fmla="val 470"/>
              <a:gd name="f185" fmla="val 477"/>
              <a:gd name="f186" fmla="val 485"/>
              <a:gd name="f187" fmla="val 494"/>
              <a:gd name="f188" fmla="val 497"/>
              <a:gd name="f189" fmla="val 499"/>
              <a:gd name="f190" fmla="val 67"/>
              <a:gd name="f191" fmla="val 500"/>
              <a:gd name="f192" fmla="val 70"/>
              <a:gd name="f193" fmla="val 504"/>
              <a:gd name="f194" fmla="val 512"/>
              <a:gd name="f195" fmla="val 519"/>
              <a:gd name="f196" fmla="val 520"/>
              <a:gd name="f197" fmla="val 79"/>
              <a:gd name="f198" fmla="val 517"/>
              <a:gd name="f199" fmla="val 514"/>
              <a:gd name="f200" fmla="val 73"/>
              <a:gd name="f201" fmla="val 72"/>
              <a:gd name="f202" fmla="val 510"/>
              <a:gd name="f203" fmla="val 511"/>
              <a:gd name="f204" fmla="val 515"/>
              <a:gd name="f205" fmla="val 63"/>
              <a:gd name="f206" fmla="val 527"/>
              <a:gd name="f207" fmla="val 535"/>
              <a:gd name="f208" fmla="val 537"/>
              <a:gd name="f209" fmla="val 87"/>
              <a:gd name="f210" fmla="val 538"/>
              <a:gd name="f211" fmla="val 540"/>
              <a:gd name="f212" fmla="val 99"/>
              <a:gd name="f213" fmla="val 541"/>
              <a:gd name="f214" fmla="val 101"/>
              <a:gd name="f215" fmla="val 542"/>
              <a:gd name="f216" fmla="val 104"/>
              <a:gd name="f217" fmla="val 545"/>
              <a:gd name="f218" fmla="val 549"/>
              <a:gd name="f219" fmla="val 105"/>
              <a:gd name="f220" fmla="val 550"/>
              <a:gd name="f221" fmla="val 551"/>
              <a:gd name="f222" fmla="val 552"/>
              <a:gd name="f223" fmla="val 95"/>
              <a:gd name="f224" fmla="val 554"/>
              <a:gd name="f225" fmla="val 560"/>
              <a:gd name="f226" fmla="val 92"/>
              <a:gd name="f227" fmla="val 565"/>
              <a:gd name="f228" fmla="val 566"/>
              <a:gd name="f229" fmla="val 103"/>
              <a:gd name="f230" fmla="val 107"/>
              <a:gd name="f231" fmla="val 110"/>
              <a:gd name="f232" fmla="val 564"/>
              <a:gd name="f233" fmla="val 114"/>
              <a:gd name="f234" fmla="val 117"/>
              <a:gd name="f235" fmla="val 563"/>
              <a:gd name="f236" fmla="val 124"/>
              <a:gd name="f237" fmla="val 570"/>
              <a:gd name="f238" fmla="val 122"/>
              <a:gd name="f239" fmla="val 573"/>
              <a:gd name="f240" fmla="val 578"/>
              <a:gd name="f241" fmla="val 583"/>
              <a:gd name="f242" fmla="val 586"/>
              <a:gd name="f243" fmla="val 587"/>
              <a:gd name="f244" fmla="val 585"/>
              <a:gd name="f245" fmla="val 580"/>
              <a:gd name="f246" fmla="val 135"/>
              <a:gd name="f247" fmla="val 576"/>
              <a:gd name="f248" fmla="val 575"/>
              <a:gd name="f249" fmla="val 137"/>
              <a:gd name="f250" fmla="val 577"/>
              <a:gd name="f251" fmla="val 579"/>
              <a:gd name="f252" fmla="val 143"/>
              <a:gd name="f253" fmla="val 589"/>
              <a:gd name="f254" fmla="val 148"/>
              <a:gd name="f255" fmla="val 592"/>
              <a:gd name="f256" fmla="val 153"/>
              <a:gd name="f257" fmla="val 595"/>
              <a:gd name="f258" fmla="val 157"/>
              <a:gd name="f259" fmla="val 159"/>
              <a:gd name="f260" fmla="val 602"/>
              <a:gd name="f261" fmla="val 606"/>
              <a:gd name="f262" fmla="val 167"/>
              <a:gd name="f263" fmla="val 608"/>
              <a:gd name="f264" fmla="val 175"/>
              <a:gd name="f265" fmla="val 617"/>
              <a:gd name="f266" fmla="val 177"/>
              <a:gd name="f267" fmla="val 621"/>
              <a:gd name="f268" fmla="val 178"/>
              <a:gd name="f269" fmla="val 622"/>
              <a:gd name="f270" fmla="val 183"/>
              <a:gd name="f271" fmla="val 186"/>
              <a:gd name="f272" fmla="val 625"/>
              <a:gd name="f273" fmla="val 190"/>
              <a:gd name="f274" fmla="val 629"/>
              <a:gd name="f275" fmla="val 632"/>
              <a:gd name="f276" fmla="val 191"/>
              <a:gd name="f277" fmla="val 188"/>
              <a:gd name="f278" fmla="val 630"/>
              <a:gd name="f279" fmla="val 181"/>
              <a:gd name="f280" fmla="val 627"/>
              <a:gd name="f281" fmla="val 176"/>
              <a:gd name="f282" fmla="val 639"/>
              <a:gd name="f283" fmla="+- 0 0 -90"/>
              <a:gd name="f284" fmla="*/ f3 1 652"/>
              <a:gd name="f285" fmla="*/ f4 1 201"/>
              <a:gd name="f286" fmla="val f5"/>
              <a:gd name="f287" fmla="val f6"/>
              <a:gd name="f288" fmla="val f7"/>
              <a:gd name="f289" fmla="*/ f283 f0 1"/>
              <a:gd name="f290" fmla="+- f288 0 f286"/>
              <a:gd name="f291" fmla="+- f287 0 f286"/>
              <a:gd name="f292" fmla="*/ f289 1 f2"/>
              <a:gd name="f293" fmla="*/ f291 1 652"/>
              <a:gd name="f294" fmla="*/ f290 1 201"/>
              <a:gd name="f295" fmla="*/ 647 f291 1"/>
              <a:gd name="f296" fmla="*/ 192 f290 1"/>
              <a:gd name="f297" fmla="*/ 644 f291 1"/>
              <a:gd name="f298" fmla="*/ 197 f290 1"/>
              <a:gd name="f299" fmla="*/ 624 f291 1"/>
              <a:gd name="f300" fmla="*/ 200 f290 1"/>
              <a:gd name="f301" fmla="*/ 562 f291 1"/>
              <a:gd name="f302" fmla="*/ 136 f290 1"/>
              <a:gd name="f303" fmla="*/ 454 f291 1"/>
              <a:gd name="f304" fmla="*/ 54 f290 1"/>
              <a:gd name="f305" fmla="*/ 326 f291 1"/>
              <a:gd name="f306" fmla="*/ 18 f290 1"/>
              <a:gd name="f307" fmla="*/ 195 f291 1"/>
              <a:gd name="f308" fmla="*/ 19 f290 1"/>
              <a:gd name="f309" fmla="*/ 161 f291 1"/>
              <a:gd name="f310" fmla="*/ 27 f290 1"/>
              <a:gd name="f311" fmla="*/ 83 f291 1"/>
              <a:gd name="f312" fmla="*/ 53 f290 1"/>
              <a:gd name="f313" fmla="*/ 47 f291 1"/>
              <a:gd name="f314" fmla="*/ 74 f290 1"/>
              <a:gd name="f315" fmla="*/ 1 f291 1"/>
              <a:gd name="f316" fmla="*/ 90 f290 1"/>
              <a:gd name="f317" fmla="*/ 14 f291 1"/>
              <a:gd name="f318" fmla="*/ 81 f290 1"/>
              <a:gd name="f319" fmla="*/ 36 f291 1"/>
              <a:gd name="f320" fmla="*/ 76 f290 1"/>
              <a:gd name="f321" fmla="*/ 16 f291 1"/>
              <a:gd name="f322" fmla="*/ 69 f290 1"/>
              <a:gd name="f323" fmla="*/ 62 f290 1"/>
              <a:gd name="f324" fmla="*/ 84 f291 1"/>
              <a:gd name="f325" fmla="*/ 47 f290 1"/>
              <a:gd name="f326" fmla="*/ 102 f291 1"/>
              <a:gd name="f327" fmla="*/ 32 f290 1"/>
              <a:gd name="f328" fmla="*/ 150 f291 1"/>
              <a:gd name="f329" fmla="*/ 21 f290 1"/>
              <a:gd name="f330" fmla="*/ 133 f291 1"/>
              <a:gd name="f331" fmla="*/ 9 f290 1"/>
              <a:gd name="f332" fmla="*/ 154 f291 1"/>
              <a:gd name="f333" fmla="*/ 7 f290 1"/>
              <a:gd name="f334" fmla="*/ 208 f291 1"/>
              <a:gd name="f335" fmla="*/ 242 f291 1"/>
              <a:gd name="f336" fmla="*/ 6 f290 1"/>
              <a:gd name="f337" fmla="*/ 318 f291 1"/>
              <a:gd name="f338" fmla="*/ 10 f290 1"/>
              <a:gd name="f339" fmla="*/ 356 f291 1"/>
              <a:gd name="f340" fmla="*/ 378 f291 1"/>
              <a:gd name="f341" fmla="*/ 403 f291 1"/>
              <a:gd name="f342" fmla="*/ 17 f290 1"/>
              <a:gd name="f343" fmla="*/ 415 f291 1"/>
              <a:gd name="f344" fmla="*/ 494 f291 1"/>
              <a:gd name="f345" fmla="*/ 66 f290 1"/>
              <a:gd name="f346" fmla="*/ 519 f291 1"/>
              <a:gd name="f347" fmla="*/ 86 f290 1"/>
              <a:gd name="f348" fmla="*/ 511 f291 1"/>
              <a:gd name="f349" fmla="*/ 67 f290 1"/>
              <a:gd name="f350" fmla="*/ 537 f291 1"/>
              <a:gd name="f351" fmla="*/ 545 f291 1"/>
              <a:gd name="f352" fmla="*/ 104 f290 1"/>
              <a:gd name="f353" fmla="*/ 560 f291 1"/>
              <a:gd name="f354" fmla="*/ 92 f290 1"/>
              <a:gd name="f355" fmla="*/ 564 f291 1"/>
              <a:gd name="f356" fmla="*/ 114 f290 1"/>
              <a:gd name="f357" fmla="*/ 578 f291 1"/>
              <a:gd name="f358" fmla="*/ 120 f290 1"/>
              <a:gd name="f359" fmla="*/ 580 f291 1"/>
              <a:gd name="f360" fmla="*/ 135 f290 1"/>
              <a:gd name="f361" fmla="*/ 579 f291 1"/>
              <a:gd name="f362" fmla="*/ 141 f290 1"/>
              <a:gd name="f363" fmla="*/ 602 f291 1"/>
              <a:gd name="f364" fmla="*/ 161 f290 1"/>
              <a:gd name="f365" fmla="*/ 622 f291 1"/>
              <a:gd name="f366" fmla="*/ 180 f290 1"/>
              <a:gd name="f367" fmla="*/ 632 f291 1"/>
              <a:gd name="f368" fmla="*/ 191 f290 1"/>
              <a:gd name="f369" fmla="*/ 631 f291 1"/>
              <a:gd name="f370" fmla="*/ 177 f290 1"/>
              <a:gd name="f371" fmla="+- f292 0 f1"/>
              <a:gd name="f372" fmla="*/ f295 1 652"/>
              <a:gd name="f373" fmla="*/ f296 1 202"/>
              <a:gd name="f374" fmla="*/ f297 1 652"/>
              <a:gd name="f375" fmla="*/ f298 1 202"/>
              <a:gd name="f376" fmla="*/ f299 1 652"/>
              <a:gd name="f377" fmla="*/ f300 1 202"/>
              <a:gd name="f378" fmla="*/ f301 1 652"/>
              <a:gd name="f379" fmla="*/ f302 1 202"/>
              <a:gd name="f380" fmla="*/ f303 1 652"/>
              <a:gd name="f381" fmla="*/ f304 1 202"/>
              <a:gd name="f382" fmla="*/ f305 1 652"/>
              <a:gd name="f383" fmla="*/ f306 1 202"/>
              <a:gd name="f384" fmla="*/ f307 1 652"/>
              <a:gd name="f385" fmla="*/ f308 1 202"/>
              <a:gd name="f386" fmla="*/ f309 1 652"/>
              <a:gd name="f387" fmla="*/ f310 1 202"/>
              <a:gd name="f388" fmla="*/ f311 1 652"/>
              <a:gd name="f389" fmla="*/ f312 1 202"/>
              <a:gd name="f390" fmla="*/ f313 1 652"/>
              <a:gd name="f391" fmla="*/ f314 1 202"/>
              <a:gd name="f392" fmla="*/ f315 1 652"/>
              <a:gd name="f393" fmla="*/ f316 1 202"/>
              <a:gd name="f394" fmla="*/ f317 1 652"/>
              <a:gd name="f395" fmla="*/ f318 1 202"/>
              <a:gd name="f396" fmla="*/ f319 1 652"/>
              <a:gd name="f397" fmla="*/ f320 1 202"/>
              <a:gd name="f398" fmla="*/ f321 1 652"/>
              <a:gd name="f399" fmla="*/ f322 1 202"/>
              <a:gd name="f400" fmla="*/ f323 1 202"/>
              <a:gd name="f401" fmla="*/ f324 1 652"/>
              <a:gd name="f402" fmla="*/ f325 1 202"/>
              <a:gd name="f403" fmla="*/ f326 1 652"/>
              <a:gd name="f404" fmla="*/ f327 1 202"/>
              <a:gd name="f405" fmla="*/ f328 1 652"/>
              <a:gd name="f406" fmla="*/ f329 1 202"/>
              <a:gd name="f407" fmla="*/ f330 1 652"/>
              <a:gd name="f408" fmla="*/ f331 1 202"/>
              <a:gd name="f409" fmla="*/ f332 1 652"/>
              <a:gd name="f410" fmla="*/ f333 1 202"/>
              <a:gd name="f411" fmla="*/ f334 1 652"/>
              <a:gd name="f412" fmla="*/ f335 1 652"/>
              <a:gd name="f413" fmla="*/ f336 1 202"/>
              <a:gd name="f414" fmla="*/ f337 1 652"/>
              <a:gd name="f415" fmla="*/ f338 1 202"/>
              <a:gd name="f416" fmla="*/ f339 1 652"/>
              <a:gd name="f417" fmla="*/ f340 1 652"/>
              <a:gd name="f418" fmla="*/ f341 1 652"/>
              <a:gd name="f419" fmla="*/ f342 1 202"/>
              <a:gd name="f420" fmla="*/ f343 1 652"/>
              <a:gd name="f421" fmla="*/ f344 1 652"/>
              <a:gd name="f422" fmla="*/ f345 1 202"/>
              <a:gd name="f423" fmla="*/ f346 1 652"/>
              <a:gd name="f424" fmla="*/ f347 1 202"/>
              <a:gd name="f425" fmla="*/ f348 1 652"/>
              <a:gd name="f426" fmla="*/ f349 1 202"/>
              <a:gd name="f427" fmla="*/ f350 1 652"/>
              <a:gd name="f428" fmla="*/ f351 1 652"/>
              <a:gd name="f429" fmla="*/ f352 1 202"/>
              <a:gd name="f430" fmla="*/ f353 1 652"/>
              <a:gd name="f431" fmla="*/ f354 1 202"/>
              <a:gd name="f432" fmla="*/ f355 1 652"/>
              <a:gd name="f433" fmla="*/ f356 1 202"/>
              <a:gd name="f434" fmla="*/ f357 1 652"/>
              <a:gd name="f435" fmla="*/ f358 1 202"/>
              <a:gd name="f436" fmla="*/ f359 1 652"/>
              <a:gd name="f437" fmla="*/ f360 1 202"/>
              <a:gd name="f438" fmla="*/ f361 1 652"/>
              <a:gd name="f439" fmla="*/ f362 1 202"/>
              <a:gd name="f440" fmla="*/ f363 1 652"/>
              <a:gd name="f441" fmla="*/ f364 1 202"/>
              <a:gd name="f442" fmla="*/ f365 1 652"/>
              <a:gd name="f443" fmla="*/ f366 1 202"/>
              <a:gd name="f444" fmla="*/ f367 1 652"/>
              <a:gd name="f445" fmla="*/ f368 1 202"/>
              <a:gd name="f446" fmla="*/ f369 1 652"/>
              <a:gd name="f447" fmla="*/ f370 1 202"/>
              <a:gd name="f448" fmla="*/ 0 1 f293"/>
              <a:gd name="f449" fmla="*/ f287 1 f293"/>
              <a:gd name="f450" fmla="*/ 0 1 f294"/>
              <a:gd name="f451" fmla="*/ f288 1 f294"/>
              <a:gd name="f452" fmla="*/ f372 1 f293"/>
              <a:gd name="f453" fmla="*/ f373 1 f294"/>
              <a:gd name="f454" fmla="*/ f374 1 f293"/>
              <a:gd name="f455" fmla="*/ f375 1 f294"/>
              <a:gd name="f456" fmla="*/ f376 1 f293"/>
              <a:gd name="f457" fmla="*/ f377 1 f294"/>
              <a:gd name="f458" fmla="*/ f378 1 f293"/>
              <a:gd name="f459" fmla="*/ f379 1 f294"/>
              <a:gd name="f460" fmla="*/ f380 1 f293"/>
              <a:gd name="f461" fmla="*/ f381 1 f294"/>
              <a:gd name="f462" fmla="*/ f382 1 f293"/>
              <a:gd name="f463" fmla="*/ f383 1 f294"/>
              <a:gd name="f464" fmla="*/ f384 1 f293"/>
              <a:gd name="f465" fmla="*/ f385 1 f294"/>
              <a:gd name="f466" fmla="*/ f386 1 f293"/>
              <a:gd name="f467" fmla="*/ f387 1 f294"/>
              <a:gd name="f468" fmla="*/ f388 1 f293"/>
              <a:gd name="f469" fmla="*/ f389 1 f294"/>
              <a:gd name="f470" fmla="*/ f390 1 f293"/>
              <a:gd name="f471" fmla="*/ f391 1 f294"/>
              <a:gd name="f472" fmla="*/ f392 1 f293"/>
              <a:gd name="f473" fmla="*/ f393 1 f294"/>
              <a:gd name="f474" fmla="*/ f394 1 f293"/>
              <a:gd name="f475" fmla="*/ f395 1 f294"/>
              <a:gd name="f476" fmla="*/ f396 1 f293"/>
              <a:gd name="f477" fmla="*/ f397 1 f294"/>
              <a:gd name="f478" fmla="*/ f398 1 f293"/>
              <a:gd name="f479" fmla="*/ f399 1 f294"/>
              <a:gd name="f480" fmla="*/ f400 1 f294"/>
              <a:gd name="f481" fmla="*/ f401 1 f293"/>
              <a:gd name="f482" fmla="*/ f402 1 f294"/>
              <a:gd name="f483" fmla="*/ f403 1 f293"/>
              <a:gd name="f484" fmla="*/ f404 1 f294"/>
              <a:gd name="f485" fmla="*/ f405 1 f293"/>
              <a:gd name="f486" fmla="*/ f406 1 f294"/>
              <a:gd name="f487" fmla="*/ f407 1 f293"/>
              <a:gd name="f488" fmla="*/ f408 1 f294"/>
              <a:gd name="f489" fmla="*/ f409 1 f293"/>
              <a:gd name="f490" fmla="*/ f410 1 f294"/>
              <a:gd name="f491" fmla="*/ f411 1 f293"/>
              <a:gd name="f492" fmla="*/ f412 1 f293"/>
              <a:gd name="f493" fmla="*/ f413 1 f294"/>
              <a:gd name="f494" fmla="*/ f414 1 f293"/>
              <a:gd name="f495" fmla="*/ f415 1 f294"/>
              <a:gd name="f496" fmla="*/ f416 1 f293"/>
              <a:gd name="f497" fmla="*/ f417 1 f293"/>
              <a:gd name="f498" fmla="*/ f418 1 f293"/>
              <a:gd name="f499" fmla="*/ f419 1 f294"/>
              <a:gd name="f500" fmla="*/ f420 1 f293"/>
              <a:gd name="f501" fmla="*/ f421 1 f293"/>
              <a:gd name="f502" fmla="*/ f422 1 f294"/>
              <a:gd name="f503" fmla="*/ f423 1 f293"/>
              <a:gd name="f504" fmla="*/ f424 1 f294"/>
              <a:gd name="f505" fmla="*/ f425 1 f293"/>
              <a:gd name="f506" fmla="*/ f426 1 f294"/>
              <a:gd name="f507" fmla="*/ f427 1 f293"/>
              <a:gd name="f508" fmla="*/ f428 1 f293"/>
              <a:gd name="f509" fmla="*/ f429 1 f294"/>
              <a:gd name="f510" fmla="*/ f430 1 f293"/>
              <a:gd name="f511" fmla="*/ f431 1 f294"/>
              <a:gd name="f512" fmla="*/ f432 1 f293"/>
              <a:gd name="f513" fmla="*/ f433 1 f294"/>
              <a:gd name="f514" fmla="*/ f434 1 f293"/>
              <a:gd name="f515" fmla="*/ f435 1 f294"/>
              <a:gd name="f516" fmla="*/ f436 1 f293"/>
              <a:gd name="f517" fmla="*/ f437 1 f294"/>
              <a:gd name="f518" fmla="*/ f438 1 f293"/>
              <a:gd name="f519" fmla="*/ f439 1 f294"/>
              <a:gd name="f520" fmla="*/ f440 1 f293"/>
              <a:gd name="f521" fmla="*/ f441 1 f294"/>
              <a:gd name="f522" fmla="*/ f442 1 f293"/>
              <a:gd name="f523" fmla="*/ f443 1 f294"/>
              <a:gd name="f524" fmla="*/ f444 1 f293"/>
              <a:gd name="f525" fmla="*/ f445 1 f294"/>
              <a:gd name="f526" fmla="*/ f446 1 f293"/>
              <a:gd name="f527" fmla="*/ f447 1 f294"/>
              <a:gd name="f528" fmla="*/ f448 f284 1"/>
              <a:gd name="f529" fmla="*/ f449 f284 1"/>
              <a:gd name="f530" fmla="*/ f451 f285 1"/>
              <a:gd name="f531" fmla="*/ f450 f285 1"/>
              <a:gd name="f532" fmla="*/ f452 f284 1"/>
              <a:gd name="f533" fmla="*/ f453 f285 1"/>
              <a:gd name="f534" fmla="*/ f454 f284 1"/>
              <a:gd name="f535" fmla="*/ f455 f285 1"/>
              <a:gd name="f536" fmla="*/ f456 f284 1"/>
              <a:gd name="f537" fmla="*/ f457 f285 1"/>
              <a:gd name="f538" fmla="*/ f458 f284 1"/>
              <a:gd name="f539" fmla="*/ f459 f285 1"/>
              <a:gd name="f540" fmla="*/ f460 f284 1"/>
              <a:gd name="f541" fmla="*/ f461 f285 1"/>
              <a:gd name="f542" fmla="*/ f462 f284 1"/>
              <a:gd name="f543" fmla="*/ f463 f285 1"/>
              <a:gd name="f544" fmla="*/ f464 f284 1"/>
              <a:gd name="f545" fmla="*/ f465 f285 1"/>
              <a:gd name="f546" fmla="*/ f466 f284 1"/>
              <a:gd name="f547" fmla="*/ f467 f285 1"/>
              <a:gd name="f548" fmla="*/ f468 f284 1"/>
              <a:gd name="f549" fmla="*/ f469 f285 1"/>
              <a:gd name="f550" fmla="*/ f470 f284 1"/>
              <a:gd name="f551" fmla="*/ f471 f285 1"/>
              <a:gd name="f552" fmla="*/ f472 f284 1"/>
              <a:gd name="f553" fmla="*/ f473 f285 1"/>
              <a:gd name="f554" fmla="*/ f474 f284 1"/>
              <a:gd name="f555" fmla="*/ f475 f285 1"/>
              <a:gd name="f556" fmla="*/ f476 f284 1"/>
              <a:gd name="f557" fmla="*/ f477 f285 1"/>
              <a:gd name="f558" fmla="*/ f478 f284 1"/>
              <a:gd name="f559" fmla="*/ f479 f285 1"/>
              <a:gd name="f560" fmla="*/ f480 f285 1"/>
              <a:gd name="f561" fmla="*/ f481 f284 1"/>
              <a:gd name="f562" fmla="*/ f482 f285 1"/>
              <a:gd name="f563" fmla="*/ f483 f284 1"/>
              <a:gd name="f564" fmla="*/ f484 f285 1"/>
              <a:gd name="f565" fmla="*/ f485 f284 1"/>
              <a:gd name="f566" fmla="*/ f486 f285 1"/>
              <a:gd name="f567" fmla="*/ f487 f284 1"/>
              <a:gd name="f568" fmla="*/ f488 f285 1"/>
              <a:gd name="f569" fmla="*/ f489 f284 1"/>
              <a:gd name="f570" fmla="*/ f490 f285 1"/>
              <a:gd name="f571" fmla="*/ f491 f284 1"/>
              <a:gd name="f572" fmla="*/ f492 f284 1"/>
              <a:gd name="f573" fmla="*/ f493 f285 1"/>
              <a:gd name="f574" fmla="*/ f494 f284 1"/>
              <a:gd name="f575" fmla="*/ f495 f285 1"/>
              <a:gd name="f576" fmla="*/ f496 f284 1"/>
              <a:gd name="f577" fmla="*/ f497 f284 1"/>
              <a:gd name="f578" fmla="*/ f498 f284 1"/>
              <a:gd name="f579" fmla="*/ f499 f285 1"/>
              <a:gd name="f580" fmla="*/ f500 f284 1"/>
              <a:gd name="f581" fmla="*/ f501 f284 1"/>
              <a:gd name="f582" fmla="*/ f502 f285 1"/>
              <a:gd name="f583" fmla="*/ f503 f284 1"/>
              <a:gd name="f584" fmla="*/ f504 f285 1"/>
              <a:gd name="f585" fmla="*/ f505 f284 1"/>
              <a:gd name="f586" fmla="*/ f506 f285 1"/>
              <a:gd name="f587" fmla="*/ f507 f284 1"/>
              <a:gd name="f588" fmla="*/ f508 f284 1"/>
              <a:gd name="f589" fmla="*/ f509 f285 1"/>
              <a:gd name="f590" fmla="*/ f510 f284 1"/>
              <a:gd name="f591" fmla="*/ f511 f285 1"/>
              <a:gd name="f592" fmla="*/ f512 f284 1"/>
              <a:gd name="f593" fmla="*/ f513 f285 1"/>
              <a:gd name="f594" fmla="*/ f514 f284 1"/>
              <a:gd name="f595" fmla="*/ f515 f285 1"/>
              <a:gd name="f596" fmla="*/ f516 f284 1"/>
              <a:gd name="f597" fmla="*/ f517 f285 1"/>
              <a:gd name="f598" fmla="*/ f518 f284 1"/>
              <a:gd name="f599" fmla="*/ f519 f285 1"/>
              <a:gd name="f600" fmla="*/ f520 f284 1"/>
              <a:gd name="f601" fmla="*/ f521 f285 1"/>
              <a:gd name="f602" fmla="*/ f522 f284 1"/>
              <a:gd name="f603" fmla="*/ f523 f285 1"/>
              <a:gd name="f604" fmla="*/ f524 f284 1"/>
              <a:gd name="f605" fmla="*/ f525 f285 1"/>
              <a:gd name="f606" fmla="*/ f526 f284 1"/>
              <a:gd name="f607" fmla="*/ f527 f2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1">
                <a:pos x="f532" y="f533"/>
              </a:cxn>
              <a:cxn ang="f371">
                <a:pos x="f534" y="f535"/>
              </a:cxn>
              <a:cxn ang="f371">
                <a:pos x="f536" y="f537"/>
              </a:cxn>
              <a:cxn ang="f371">
                <a:pos x="f538" y="f539"/>
              </a:cxn>
              <a:cxn ang="f371">
                <a:pos x="f540" y="f541"/>
              </a:cxn>
              <a:cxn ang="f371">
                <a:pos x="f542" y="f543"/>
              </a:cxn>
              <a:cxn ang="f371">
                <a:pos x="f544" y="f545"/>
              </a:cxn>
              <a:cxn ang="f371">
                <a:pos x="f546" y="f547"/>
              </a:cxn>
              <a:cxn ang="f371">
                <a:pos x="f548" y="f549"/>
              </a:cxn>
              <a:cxn ang="f371">
                <a:pos x="f550" y="f551"/>
              </a:cxn>
              <a:cxn ang="f371">
                <a:pos x="f552" y="f553"/>
              </a:cxn>
              <a:cxn ang="f371">
                <a:pos x="f554" y="f555"/>
              </a:cxn>
              <a:cxn ang="f371">
                <a:pos x="f556" y="f557"/>
              </a:cxn>
              <a:cxn ang="f371">
                <a:pos x="f558" y="f559"/>
              </a:cxn>
              <a:cxn ang="f371">
                <a:pos x="f550" y="f560"/>
              </a:cxn>
              <a:cxn ang="f371">
                <a:pos x="f561" y="f562"/>
              </a:cxn>
              <a:cxn ang="f371">
                <a:pos x="f563" y="f564"/>
              </a:cxn>
              <a:cxn ang="f371">
                <a:pos x="f565" y="f566"/>
              </a:cxn>
              <a:cxn ang="f371">
                <a:pos x="f567" y="f568"/>
              </a:cxn>
              <a:cxn ang="f371">
                <a:pos x="f569" y="f570"/>
              </a:cxn>
              <a:cxn ang="f371">
                <a:pos x="f571" y="f568"/>
              </a:cxn>
              <a:cxn ang="f371">
                <a:pos x="f572" y="f573"/>
              </a:cxn>
              <a:cxn ang="f371">
                <a:pos x="f574" y="f575"/>
              </a:cxn>
              <a:cxn ang="f371">
                <a:pos x="f576" y="f573"/>
              </a:cxn>
              <a:cxn ang="f371">
                <a:pos x="f577" y="f545"/>
              </a:cxn>
              <a:cxn ang="f371">
                <a:pos x="f578" y="f579"/>
              </a:cxn>
              <a:cxn ang="f371">
                <a:pos x="f580" y="f564"/>
              </a:cxn>
              <a:cxn ang="f371">
                <a:pos x="f581" y="f582"/>
              </a:cxn>
              <a:cxn ang="f371">
                <a:pos x="f583" y="f584"/>
              </a:cxn>
              <a:cxn ang="f371">
                <a:pos x="f585" y="f586"/>
              </a:cxn>
              <a:cxn ang="f371">
                <a:pos x="f587" y="f555"/>
              </a:cxn>
              <a:cxn ang="f371">
                <a:pos x="f588" y="f589"/>
              </a:cxn>
              <a:cxn ang="f371">
                <a:pos x="f590" y="f591"/>
              </a:cxn>
              <a:cxn ang="f371">
                <a:pos x="f592" y="f593"/>
              </a:cxn>
              <a:cxn ang="f371">
                <a:pos x="f594" y="f595"/>
              </a:cxn>
              <a:cxn ang="f371">
                <a:pos x="f596" y="f597"/>
              </a:cxn>
              <a:cxn ang="f371">
                <a:pos x="f598" y="f599"/>
              </a:cxn>
              <a:cxn ang="f371">
                <a:pos x="f600" y="f601"/>
              </a:cxn>
              <a:cxn ang="f371">
                <a:pos x="f602" y="f603"/>
              </a:cxn>
              <a:cxn ang="f371">
                <a:pos x="f604" y="f605"/>
              </a:cxn>
              <a:cxn ang="f371">
                <a:pos x="f606" y="f607"/>
              </a:cxn>
            </a:cxnLst>
            <a:rect l="f528" t="f531" r="f529" b="f530"/>
            <a:pathLst>
              <a:path w="652" h="201">
                <a:moveTo>
                  <a:pt x="f8" y="f9"/>
                </a:moveTo>
                <a:cubicBezTo>
                  <a:pt x="f10" y="f11"/>
                  <a:pt x="f8" y="f12"/>
                  <a:pt x="f13" y="f14"/>
                </a:cubicBezTo>
                <a:cubicBezTo>
                  <a:pt x="f15" y="f16"/>
                  <a:pt x="f6" y="f17"/>
                  <a:pt x="f15" y="f18"/>
                </a:cubicBezTo>
                <a:cubicBezTo>
                  <a:pt x="f19" y="f20"/>
                  <a:pt x="f21" y="f18"/>
                  <a:pt x="f22" y="f23"/>
                </a:cubicBezTo>
                <a:cubicBezTo>
                  <a:pt x="f10" y="f17"/>
                  <a:pt x="f24" y="f23"/>
                  <a:pt x="f25" y="f18"/>
                </a:cubicBezTo>
                <a:cubicBezTo>
                  <a:pt x="f26" y="f7"/>
                  <a:pt x="f27" y="f28"/>
                  <a:pt x="f29" y="f28"/>
                </a:cubicBezTo>
                <a:cubicBezTo>
                  <a:pt x="f30" y="f7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0"/>
                  <a:pt x="f72" y="f73"/>
                  <a:pt x="f34" y="f73"/>
                </a:cubicBezTo>
                <a:cubicBezTo>
                  <a:pt x="f11" y="f74"/>
                  <a:pt x="f75" y="f73"/>
                  <a:pt x="f76" y="f77"/>
                </a:cubicBezTo>
                <a:cubicBezTo>
                  <a:pt x="f78" y="f77"/>
                  <a:pt x="f78" y="f77"/>
                  <a:pt x="f78" y="f77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42" y="f85"/>
                  <a:pt x="f86" y="f87"/>
                  <a:pt x="f88" y="f89"/>
                </a:cubicBezTo>
                <a:cubicBezTo>
                  <a:pt x="f90" y="f89"/>
                  <a:pt x="f44" y="f89"/>
                  <a:pt x="f91" y="f89"/>
                </a:cubicBezTo>
                <a:cubicBezTo>
                  <a:pt x="f92" y="f93"/>
                  <a:pt x="f94" y="f92"/>
                  <a:pt x="f95" y="f96"/>
                </a:cubicBezTo>
                <a:cubicBezTo>
                  <a:pt x="f97" y="f44"/>
                  <a:pt x="f73" y="f98"/>
                  <a:pt x="f99" y="f100"/>
                </a:cubicBezTo>
                <a:cubicBezTo>
                  <a:pt x="f99" y="f101"/>
                  <a:pt x="f102" y="f103"/>
                  <a:pt x="f104" y="f105"/>
                </a:cubicBezTo>
                <a:cubicBezTo>
                  <a:pt x="f5" y="f106"/>
                  <a:pt x="f5" y="f44"/>
                  <a:pt x="f99" y="f107"/>
                </a:cubicBezTo>
                <a:cubicBezTo>
                  <a:pt x="f108" y="f109"/>
                  <a:pt x="f110" y="f107"/>
                  <a:pt x="f66" y="f44"/>
                </a:cubicBezTo>
                <a:cubicBezTo>
                  <a:pt x="f111" y="f88"/>
                  <a:pt x="f112" y="f106"/>
                  <a:pt x="f73" y="f88"/>
                </a:cubicBezTo>
                <a:cubicBezTo>
                  <a:pt x="f80" y="f113"/>
                  <a:pt x="f97" y="f109"/>
                  <a:pt x="f82" y="f109"/>
                </a:cubicBezTo>
                <a:cubicBezTo>
                  <a:pt x="f114" y="f113"/>
                  <a:pt x="f115" y="f113"/>
                  <a:pt x="f60" y="f113"/>
                </a:cubicBezTo>
                <a:cubicBezTo>
                  <a:pt x="f74" y="f109"/>
                  <a:pt x="f111" y="f96"/>
                  <a:pt x="f111" y="f92"/>
                </a:cubicBezTo>
                <a:cubicBezTo>
                  <a:pt x="f111" y="f116"/>
                  <a:pt x="f74" y="f46"/>
                  <a:pt x="f80" y="f46"/>
                </a:cubicBezTo>
                <a:cubicBezTo>
                  <a:pt x="f117" y="f93"/>
                  <a:pt x="f118" y="f93"/>
                  <a:pt x="f95" y="f46"/>
                </a:cubicBezTo>
                <a:cubicBezTo>
                  <a:pt x="f87" y="f46"/>
                  <a:pt x="f50" y="f46"/>
                  <a:pt x="f94" y="f94"/>
                </a:cubicBezTo>
                <a:cubicBezTo>
                  <a:pt x="f119" y="f89"/>
                  <a:pt x="f120" y="f121"/>
                  <a:pt x="f122" y="f95"/>
                </a:cubicBezTo>
                <a:cubicBezTo>
                  <a:pt x="f123" y="f124"/>
                  <a:pt x="f105" y="f125"/>
                  <a:pt x="f105" y="f118"/>
                </a:cubicBezTo>
                <a:cubicBezTo>
                  <a:pt x="f126" y="f117"/>
                  <a:pt x="f86" y="f115"/>
                  <a:pt x="f100" y="f117"/>
                </a:cubicBezTo>
                <a:cubicBezTo>
                  <a:pt x="f127" y="f128"/>
                  <a:pt x="f129" y="f58"/>
                  <a:pt x="f130" y="f115"/>
                </a:cubicBezTo>
                <a:cubicBezTo>
                  <a:pt x="f131" y="f80"/>
                  <a:pt x="f132" y="f133"/>
                  <a:pt x="f134" y="f133"/>
                </a:cubicBezTo>
                <a:cubicBezTo>
                  <a:pt x="f79" y="f64"/>
                  <a:pt x="f135" y="f73"/>
                  <a:pt x="f136" y="f112"/>
                </a:cubicBezTo>
                <a:cubicBezTo>
                  <a:pt x="f131" y="f111"/>
                  <a:pt x="f137" y="f68"/>
                  <a:pt x="f81" y="f138"/>
                </a:cubicBezTo>
                <a:cubicBezTo>
                  <a:pt x="f81" y="f139"/>
                  <a:pt x="f40" y="f99"/>
                  <a:pt x="f140" y="f99"/>
                </a:cubicBezTo>
                <a:cubicBezTo>
                  <a:pt x="f141" y="f102"/>
                  <a:pt x="f134" y="f102"/>
                  <a:pt x="f38" y="f142"/>
                </a:cubicBezTo>
                <a:cubicBezTo>
                  <a:pt x="f76" y="f70"/>
                  <a:pt x="f143" y="f70"/>
                  <a:pt x="f9" y="f139"/>
                </a:cubicBezTo>
                <a:cubicBezTo>
                  <a:pt x="f144" y="f5"/>
                  <a:pt x="f7" y="f104"/>
                  <a:pt x="f145" y="f138"/>
                </a:cubicBezTo>
                <a:cubicBezTo>
                  <a:pt x="f146" y="f70"/>
                  <a:pt x="f147" y="f70"/>
                  <a:pt x="f148" y="f149"/>
                </a:cubicBezTo>
                <a:cubicBezTo>
                  <a:pt x="f150" y="f139"/>
                  <a:pt x="f151" y="f139"/>
                  <a:pt x="f152" y="f139"/>
                </a:cubicBezTo>
                <a:cubicBezTo>
                  <a:pt x="f153" y="f142"/>
                  <a:pt x="f154" y="f142"/>
                  <a:pt x="f155" y="f139"/>
                </a:cubicBezTo>
                <a:cubicBezTo>
                  <a:pt x="f156" y="f157"/>
                  <a:pt x="f158" y="f139"/>
                  <a:pt x="f159" y="f149"/>
                </a:cubicBezTo>
                <a:cubicBezTo>
                  <a:pt x="f160" y="f70"/>
                  <a:pt x="f63" y="f68"/>
                  <a:pt x="f161" y="f108"/>
                </a:cubicBezTo>
                <a:cubicBezTo>
                  <a:pt x="f162" y="f163"/>
                  <a:pt x="f164" y="f104"/>
                  <a:pt x="f165" y="f139"/>
                </a:cubicBezTo>
                <a:cubicBezTo>
                  <a:pt x="f166" y="f108"/>
                  <a:pt x="f167" y="f149"/>
                  <a:pt x="f168" y="f149"/>
                </a:cubicBezTo>
                <a:cubicBezTo>
                  <a:pt x="f169" y="f110"/>
                  <a:pt x="f170" y="f110"/>
                  <a:pt x="f170" y="f73"/>
                </a:cubicBezTo>
                <a:cubicBezTo>
                  <a:pt x="f171" y="f133"/>
                  <a:pt x="f59" y="f172"/>
                  <a:pt x="f173" y="f172"/>
                </a:cubicBezTo>
                <a:cubicBezTo>
                  <a:pt x="f174" y="f74"/>
                  <a:pt x="f175" y="f172"/>
                  <a:pt x="f176" y="f112"/>
                </a:cubicBezTo>
                <a:cubicBezTo>
                  <a:pt x="f177" y="f68"/>
                  <a:pt x="f178" y="f68"/>
                  <a:pt x="f179" y="f64"/>
                </a:cubicBezTo>
                <a:cubicBezTo>
                  <a:pt x="f55" y="f172"/>
                  <a:pt x="f180" y="f77"/>
                  <a:pt x="f181" y="f117"/>
                </a:cubicBezTo>
                <a:cubicBezTo>
                  <a:pt x="f182" y="f56"/>
                  <a:pt x="f183" y="f124"/>
                  <a:pt x="f184" y="f48"/>
                </a:cubicBezTo>
                <a:cubicBezTo>
                  <a:pt x="f185" y="f46"/>
                  <a:pt x="f186" y="f119"/>
                  <a:pt x="f187" y="f119"/>
                </a:cubicBezTo>
                <a:cubicBezTo>
                  <a:pt x="f188" y="f119"/>
                  <a:pt x="f189" y="f190"/>
                  <a:pt x="f191" y="f192"/>
                </a:cubicBezTo>
                <a:cubicBezTo>
                  <a:pt x="f193" y="f113"/>
                  <a:pt x="f194" y="f91"/>
                  <a:pt x="f195" y="f106"/>
                </a:cubicBezTo>
                <a:cubicBezTo>
                  <a:pt x="f196" y="f197"/>
                  <a:pt x="f198" y="f109"/>
                  <a:pt x="f199" y="f200"/>
                </a:cubicBezTo>
                <a:cubicBezTo>
                  <a:pt x="f194" y="f201"/>
                  <a:pt x="f202" y="f192"/>
                  <a:pt x="f203" y="f190"/>
                </a:cubicBezTo>
                <a:cubicBezTo>
                  <a:pt x="f194" y="f116"/>
                  <a:pt x="f204" y="f116"/>
                  <a:pt x="f198" y="f205"/>
                </a:cubicBezTo>
                <a:cubicBezTo>
                  <a:pt x="f206" y="f46"/>
                  <a:pt x="f207" y="f92"/>
                  <a:pt x="f208" y="f44"/>
                </a:cubicBezTo>
                <a:cubicBezTo>
                  <a:pt x="f208" y="f209"/>
                  <a:pt x="f210" y="f98"/>
                  <a:pt x="f211" y="f212"/>
                </a:cubicBezTo>
                <a:cubicBezTo>
                  <a:pt x="f213" y="f214"/>
                  <a:pt x="f215" y="f216"/>
                  <a:pt x="f217" y="f216"/>
                </a:cubicBezTo>
                <a:cubicBezTo>
                  <a:pt x="f218" y="f219"/>
                  <a:pt x="f220" y="f100"/>
                  <a:pt x="f221" y="f212"/>
                </a:cubicBezTo>
                <a:cubicBezTo>
                  <a:pt x="f222" y="f223"/>
                  <a:pt x="f224" y="f126"/>
                  <a:pt x="f225" y="f226"/>
                </a:cubicBezTo>
                <a:cubicBezTo>
                  <a:pt x="f227" y="f98"/>
                  <a:pt x="f228" y="f101"/>
                  <a:pt x="f228" y="f229"/>
                </a:cubicBezTo>
                <a:cubicBezTo>
                  <a:pt x="f228" y="f230"/>
                  <a:pt x="f227" y="f231"/>
                  <a:pt x="f232" y="f233"/>
                </a:cubicBezTo>
                <a:cubicBezTo>
                  <a:pt x="f232" y="f234"/>
                  <a:pt x="f235" y="f129"/>
                  <a:pt x="f228" y="f236"/>
                </a:cubicBezTo>
                <a:cubicBezTo>
                  <a:pt x="f237" y="f238"/>
                  <a:pt x="f239" y="f83"/>
                  <a:pt x="f240" y="f129"/>
                </a:cubicBezTo>
                <a:cubicBezTo>
                  <a:pt x="f241" y="f129"/>
                  <a:pt x="f242" y="f238"/>
                  <a:pt x="f243" y="f130"/>
                </a:cubicBezTo>
                <a:cubicBezTo>
                  <a:pt x="f243" y="f137"/>
                  <a:pt x="f244" y="f131"/>
                  <a:pt x="f245" y="f246"/>
                </a:cubicBezTo>
                <a:cubicBezTo>
                  <a:pt x="f240" y="f246"/>
                  <a:pt x="f247" y="f131"/>
                  <a:pt x="f248" y="f249"/>
                </a:cubicBezTo>
                <a:cubicBezTo>
                  <a:pt x="f248" y="f140"/>
                  <a:pt x="f250" y="f132"/>
                  <a:pt x="f251" y="f135"/>
                </a:cubicBezTo>
                <a:cubicBezTo>
                  <a:pt x="f244" y="f252"/>
                  <a:pt x="f253" y="f254"/>
                  <a:pt x="f255" y="f256"/>
                </a:cubicBezTo>
                <a:cubicBezTo>
                  <a:pt x="f257" y="f258"/>
                  <a:pt x="f35" y="f259"/>
                  <a:pt x="f260" y="f78"/>
                </a:cubicBezTo>
                <a:cubicBezTo>
                  <a:pt x="f261" y="f262"/>
                  <a:pt x="f263" y="f264"/>
                  <a:pt x="f265" y="f264"/>
                </a:cubicBezTo>
                <a:cubicBezTo>
                  <a:pt x="f30" y="f266"/>
                  <a:pt x="f267" y="f268"/>
                  <a:pt x="f269" y="f2"/>
                </a:cubicBezTo>
                <a:cubicBezTo>
                  <a:pt x="f29" y="f270"/>
                  <a:pt x="f265" y="f271"/>
                  <a:pt x="f269" y="f12"/>
                </a:cubicBezTo>
                <a:cubicBezTo>
                  <a:pt x="f272" y="f273"/>
                  <a:pt x="f274" y="f16"/>
                  <a:pt x="f275" y="f276"/>
                </a:cubicBezTo>
                <a:cubicBezTo>
                  <a:pt x="f25" y="f277"/>
                  <a:pt x="f26" y="f271"/>
                  <a:pt x="f278" y="f270"/>
                </a:cubicBezTo>
                <a:cubicBezTo>
                  <a:pt x="f274" y="f279"/>
                  <a:pt x="f280" y="f9"/>
                  <a:pt x="f26" y="f266"/>
                </a:cubicBezTo>
                <a:cubicBezTo>
                  <a:pt x="f25" y="f281"/>
                  <a:pt x="f282" y="f264"/>
                  <a:pt x="f8" y="f9"/>
                </a:cubicBezTo>
                <a:close/>
              </a:path>
            </a:pathLst>
          </a:custGeom>
          <a:solidFill>
            <a:srgbClr val="994F1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Freeform 40">
            <a:extLst>
              <a:ext uri="{FF2B5EF4-FFF2-40B4-BE49-F238E27FC236}">
                <a16:creationId xmlns:a16="http://schemas.microsoft.com/office/drawing/2014/main" id="{1D27FF2F-CD6A-679D-C0F7-E3AE5757E41E}"/>
              </a:ext>
            </a:extLst>
          </p:cNvPr>
          <p:cNvSpPr/>
          <p:nvPr/>
        </p:nvSpPr>
        <p:spPr>
          <a:xfrm>
            <a:off x="5741983" y="3940177"/>
            <a:ext cx="825502" cy="8270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01"/>
              <a:gd name="f7" fmla="val 300"/>
              <a:gd name="f8" fmla="val 600"/>
              <a:gd name="f9" fmla="val 137"/>
              <a:gd name="f10" fmla="val 469"/>
              <a:gd name="f11" fmla="val 301"/>
              <a:gd name="f12" fmla="val 130"/>
              <a:gd name="f13" fmla="val 140"/>
              <a:gd name="f14" fmla="val 463"/>
              <a:gd name="f15" fmla="val 133"/>
              <a:gd name="f16" fmla="val 299"/>
              <a:gd name="f17" fmla="val 466"/>
              <a:gd name="f18" fmla="val 465"/>
              <a:gd name="f19" fmla="+- 0 0 -90"/>
              <a:gd name="f20" fmla="*/ f3 1 601"/>
              <a:gd name="f21" fmla="*/ f4 1 601"/>
              <a:gd name="f22" fmla="val f5"/>
              <a:gd name="f23" fmla="val f6"/>
              <a:gd name="f24" fmla="*/ f19 f0 1"/>
              <a:gd name="f25" fmla="+- f23 0 f22"/>
              <a:gd name="f26" fmla="*/ f24 1 f2"/>
              <a:gd name="f27" fmla="*/ f25 1 601"/>
              <a:gd name="f28" fmla="*/ 300 f25 1"/>
              <a:gd name="f29" fmla="*/ 600 f25 1"/>
              <a:gd name="f30" fmla="*/ 0 f25 1"/>
              <a:gd name="f31" fmla="*/ 301 f25 1"/>
              <a:gd name="f32" fmla="*/ 601 f25 1"/>
              <a:gd name="f33" fmla="*/ 299 f25 1"/>
              <a:gd name="f34" fmla="+- f26 0 f1"/>
              <a:gd name="f35" fmla="*/ f28 1 601"/>
              <a:gd name="f36" fmla="*/ f29 1 601"/>
              <a:gd name="f37" fmla="*/ f30 1 601"/>
              <a:gd name="f38" fmla="*/ f31 1 601"/>
              <a:gd name="f39" fmla="*/ f32 1 601"/>
              <a:gd name="f40" fmla="*/ f33 1 601"/>
              <a:gd name="f41" fmla="*/ 0 1 f27"/>
              <a:gd name="f42" fmla="*/ f23 1 f27"/>
              <a:gd name="f43" fmla="*/ f35 1 f27"/>
              <a:gd name="f44" fmla="*/ f36 1 f27"/>
              <a:gd name="f45" fmla="*/ f37 1 f27"/>
              <a:gd name="f46" fmla="*/ f38 1 f27"/>
              <a:gd name="f47" fmla="*/ f39 1 f27"/>
              <a:gd name="f48" fmla="*/ f40 1 f27"/>
              <a:gd name="f49" fmla="*/ f41 f20 1"/>
              <a:gd name="f50" fmla="*/ f42 f20 1"/>
              <a:gd name="f51" fmla="*/ f42 f21 1"/>
              <a:gd name="f52" fmla="*/ f41 f21 1"/>
              <a:gd name="f53" fmla="*/ f43 f20 1"/>
              <a:gd name="f54" fmla="*/ f44 f21 1"/>
              <a:gd name="f55" fmla="*/ f45 f20 1"/>
              <a:gd name="f56" fmla="*/ f46 f21 1"/>
              <a:gd name="f57" fmla="*/ f45 f21 1"/>
              <a:gd name="f58" fmla="*/ f47 f20 1"/>
              <a:gd name="f59" fmla="*/ f48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3" y="f54"/>
              </a:cxn>
              <a:cxn ang="f34">
                <a:pos x="f55" y="f56"/>
              </a:cxn>
              <a:cxn ang="f34">
                <a:pos x="f53" y="f57"/>
              </a:cxn>
              <a:cxn ang="f34">
                <a:pos x="f58" y="f59"/>
              </a:cxn>
              <a:cxn ang="f34">
                <a:pos x="f53" y="f54"/>
              </a:cxn>
            </a:cxnLst>
            <a:rect l="f49" t="f52" r="f50" b="f51"/>
            <a:pathLst>
              <a:path w="601" h="601">
                <a:moveTo>
                  <a:pt x="f7" y="f8"/>
                </a:moveTo>
                <a:cubicBezTo>
                  <a:pt x="f9" y="f6"/>
                  <a:pt x="f5" y="f10"/>
                  <a:pt x="f5" y="f11"/>
                </a:cubicBezTo>
                <a:cubicBezTo>
                  <a:pt x="f5" y="f12"/>
                  <a:pt x="f13" y="f5"/>
                  <a:pt x="f7" y="f5"/>
                </a:cubicBezTo>
                <a:cubicBezTo>
                  <a:pt x="f14" y="f5"/>
                  <a:pt x="f8" y="f15"/>
                  <a:pt x="f6" y="f16"/>
                </a:cubicBezTo>
                <a:cubicBezTo>
                  <a:pt x="f6" y="f17"/>
                  <a:pt x="f18" y="f6"/>
                  <a:pt x="f7" y="f8"/>
                </a:cubicBezTo>
                <a:close/>
              </a:path>
            </a:pathLst>
          </a:custGeom>
          <a:solidFill>
            <a:srgbClr val="F5B47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Freeform 41">
            <a:extLst>
              <a:ext uri="{FF2B5EF4-FFF2-40B4-BE49-F238E27FC236}">
                <a16:creationId xmlns:a16="http://schemas.microsoft.com/office/drawing/2014/main" id="{DD4F0987-64D9-4437-51CF-E18C7812B5EC}"/>
              </a:ext>
            </a:extLst>
          </p:cNvPr>
          <p:cNvSpPr/>
          <p:nvPr/>
        </p:nvSpPr>
        <p:spPr>
          <a:xfrm>
            <a:off x="6272217" y="2724153"/>
            <a:ext cx="2395535" cy="19478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41"/>
              <a:gd name="f7" fmla="val 1416"/>
              <a:gd name="f8" fmla="val 1701"/>
              <a:gd name="f9" fmla="val 919"/>
              <a:gd name="f10" fmla="val 1699"/>
              <a:gd name="f11" fmla="val 918"/>
              <a:gd name="f12" fmla="val 1697"/>
              <a:gd name="f13" fmla="val 917"/>
              <a:gd name="f14" fmla="val 1695"/>
              <a:gd name="f15" fmla="val 916"/>
              <a:gd name="f16" fmla="val 1694"/>
              <a:gd name="f17" fmla="val 913"/>
              <a:gd name="f18" fmla="val 1696"/>
              <a:gd name="f19" fmla="val 911"/>
              <a:gd name="f20" fmla="val 909"/>
              <a:gd name="f21" fmla="val 905"/>
              <a:gd name="f22" fmla="val 1698"/>
              <a:gd name="f23" fmla="val 902"/>
              <a:gd name="f24" fmla="val 899"/>
              <a:gd name="f25" fmla="val 1692"/>
              <a:gd name="f26" fmla="val 895"/>
              <a:gd name="f27" fmla="val 1689"/>
              <a:gd name="f28" fmla="val 1687"/>
              <a:gd name="f29" fmla="val 900"/>
              <a:gd name="f30" fmla="val 1685"/>
              <a:gd name="f31" fmla="val 901"/>
              <a:gd name="f32" fmla="val 1684"/>
              <a:gd name="f33" fmla="val 1683"/>
              <a:gd name="f34" fmla="val 1677"/>
              <a:gd name="f35" fmla="val 1673"/>
              <a:gd name="f36" fmla="val 1669"/>
              <a:gd name="f37" fmla="val 894"/>
              <a:gd name="f38" fmla="val 1666"/>
              <a:gd name="f39" fmla="val 889"/>
              <a:gd name="f40" fmla="val 1663"/>
              <a:gd name="f41" fmla="val 883"/>
              <a:gd name="f42" fmla="val 1656"/>
              <a:gd name="f43" fmla="val 882"/>
              <a:gd name="f44" fmla="val 1652"/>
              <a:gd name="f45" fmla="val 881"/>
              <a:gd name="f46" fmla="val 1649"/>
              <a:gd name="f47" fmla="val 878"/>
              <a:gd name="f48" fmla="val 1650"/>
              <a:gd name="f49" fmla="val 874"/>
              <a:gd name="f50" fmla="val 1651"/>
              <a:gd name="f51" fmla="val 870"/>
              <a:gd name="f52" fmla="val 1655"/>
              <a:gd name="f53" fmla="val 1658"/>
              <a:gd name="f54" fmla="val 871"/>
              <a:gd name="f55" fmla="val 1661"/>
              <a:gd name="f56" fmla="val 872"/>
              <a:gd name="f57" fmla="val 1664"/>
              <a:gd name="f58" fmla="val 868"/>
              <a:gd name="f59" fmla="val 865"/>
              <a:gd name="f60" fmla="val 862"/>
              <a:gd name="f61" fmla="val 1659"/>
              <a:gd name="f62" fmla="val 861"/>
              <a:gd name="f63" fmla="val 860"/>
              <a:gd name="f64" fmla="val 1647"/>
              <a:gd name="f65" fmla="val 1645"/>
              <a:gd name="f66" fmla="val 1642"/>
              <a:gd name="f67" fmla="val 1641"/>
              <a:gd name="f68" fmla="val 864"/>
              <a:gd name="f69" fmla="val 1639"/>
              <a:gd name="f70" fmla="val 859"/>
              <a:gd name="f71" fmla="val 854"/>
              <a:gd name="f72" fmla="val 849"/>
              <a:gd name="f73" fmla="val 847"/>
              <a:gd name="f74" fmla="val 844"/>
              <a:gd name="f75" fmla="val 1643"/>
              <a:gd name="f76" fmla="val 841"/>
              <a:gd name="f77" fmla="val 838"/>
              <a:gd name="f78" fmla="val 833"/>
              <a:gd name="f79" fmla="val 1638"/>
              <a:gd name="f80" fmla="val 1633"/>
              <a:gd name="f81" fmla="val 832"/>
              <a:gd name="f82" fmla="val 1632"/>
              <a:gd name="f83" fmla="val 836"/>
              <a:gd name="f84" fmla="val 1631"/>
              <a:gd name="f85" fmla="val 1627"/>
              <a:gd name="f86" fmla="val 846"/>
              <a:gd name="f87" fmla="val 1623"/>
              <a:gd name="f88" fmla="val 1618"/>
              <a:gd name="f89" fmla="val 1617"/>
              <a:gd name="f90" fmla="val 1615"/>
              <a:gd name="f91" fmla="val 835"/>
              <a:gd name="f92" fmla="val 1613"/>
              <a:gd name="f93" fmla="val 828"/>
              <a:gd name="f94" fmla="val 821"/>
              <a:gd name="f95" fmla="val 810"/>
              <a:gd name="f96" fmla="val 1605"/>
              <a:gd name="f97" fmla="val 803"/>
              <a:gd name="f98" fmla="val 1595"/>
              <a:gd name="f99" fmla="val 805"/>
              <a:gd name="f100" fmla="val 1594"/>
              <a:gd name="f101" fmla="val 1592"/>
              <a:gd name="f102" fmla="val 1591"/>
              <a:gd name="f103" fmla="val 806"/>
              <a:gd name="f104" fmla="val 1590"/>
              <a:gd name="f105" fmla="val 809"/>
              <a:gd name="f106" fmla="val 1600"/>
              <a:gd name="f107" fmla="val 813"/>
              <a:gd name="f108" fmla="val 1601"/>
              <a:gd name="f109" fmla="val 818"/>
              <a:gd name="f110" fmla="val 1602"/>
              <a:gd name="f111" fmla="val 823"/>
              <a:gd name="f112" fmla="val 825"/>
              <a:gd name="f113" fmla="val 1603"/>
              <a:gd name="f114" fmla="val 827"/>
              <a:gd name="f115" fmla="val 1599"/>
              <a:gd name="f116" fmla="val 830"/>
              <a:gd name="f117" fmla="val 1597"/>
              <a:gd name="f118" fmla="val 1596"/>
              <a:gd name="f119" fmla="val 819"/>
              <a:gd name="f120" fmla="val 1579"/>
              <a:gd name="f121" fmla="val 1576"/>
              <a:gd name="f122" fmla="val 808"/>
              <a:gd name="f123" fmla="val 1575"/>
              <a:gd name="f124" fmla="val 807"/>
              <a:gd name="f125" fmla="val 1574"/>
              <a:gd name="f126" fmla="val 1561"/>
              <a:gd name="f127" fmla="val 1551"/>
              <a:gd name="f128" fmla="val 802"/>
              <a:gd name="f129" fmla="val 1541"/>
              <a:gd name="f130" fmla="val 794"/>
              <a:gd name="f131" fmla="val 1540"/>
              <a:gd name="f132" fmla="val 792"/>
              <a:gd name="f133" fmla="val 1538"/>
              <a:gd name="f134" fmla="val 791"/>
              <a:gd name="f135" fmla="val 1536"/>
              <a:gd name="f136" fmla="val 1522"/>
              <a:gd name="f137" fmla="val 789"/>
              <a:gd name="f138" fmla="val 1511"/>
              <a:gd name="f139" fmla="val 780"/>
              <a:gd name="f140" fmla="val 1498"/>
              <a:gd name="f141" fmla="val 775"/>
              <a:gd name="f142" fmla="val 1495"/>
              <a:gd name="f143" fmla="val 774"/>
              <a:gd name="f144" fmla="val 1490"/>
              <a:gd name="f145" fmla="val 1487"/>
              <a:gd name="f146" fmla="val 772"/>
              <a:gd name="f147" fmla="val 1488"/>
              <a:gd name="f148" fmla="val 769"/>
              <a:gd name="f149" fmla="val 1491"/>
              <a:gd name="f150" fmla="val 770"/>
              <a:gd name="f151" fmla="val 1493"/>
              <a:gd name="f152" fmla="val 1496"/>
              <a:gd name="f153" fmla="val 768"/>
              <a:gd name="f154" fmla="val 1497"/>
              <a:gd name="f155" fmla="val 766"/>
              <a:gd name="f156" fmla="val 762"/>
              <a:gd name="f157" fmla="val 760"/>
              <a:gd name="f158" fmla="val 757"/>
              <a:gd name="f159" fmla="val 1494"/>
              <a:gd name="f160" fmla="val 756"/>
              <a:gd name="f161" fmla="val 755"/>
              <a:gd name="f162" fmla="val 1486"/>
              <a:gd name="f163" fmla="val 754"/>
              <a:gd name="f164" fmla="val 1484"/>
              <a:gd name="f165" fmla="val 1482"/>
              <a:gd name="f166" fmla="val 763"/>
              <a:gd name="f167" fmla="val 1478"/>
              <a:gd name="f168" fmla="val 1473"/>
              <a:gd name="f169" fmla="val 761"/>
              <a:gd name="f170" fmla="val 1469"/>
              <a:gd name="f171" fmla="val 1465"/>
              <a:gd name="f172" fmla="val 1461"/>
              <a:gd name="f173" fmla="val 764"/>
              <a:gd name="f174" fmla="val 1456"/>
              <a:gd name="f175" fmla="val 765"/>
              <a:gd name="f176" fmla="val 1451"/>
              <a:gd name="f177" fmla="val 1455"/>
              <a:gd name="f178" fmla="val 758"/>
              <a:gd name="f179" fmla="val 1457"/>
              <a:gd name="f180" fmla="val 753"/>
              <a:gd name="f181" fmla="val 1453"/>
              <a:gd name="f182" fmla="val 752"/>
              <a:gd name="f183" fmla="val 1450"/>
              <a:gd name="f184" fmla="val 1443"/>
              <a:gd name="f185" fmla="val 1438"/>
              <a:gd name="f186" fmla="val 751"/>
              <a:gd name="f187" fmla="val 1433"/>
              <a:gd name="f188" fmla="val 746"/>
              <a:gd name="f189" fmla="val 1428"/>
              <a:gd name="f190" fmla="val 741"/>
              <a:gd name="f191" fmla="val 1414"/>
              <a:gd name="f192" fmla="val 745"/>
              <a:gd name="f193" fmla="val 1409"/>
              <a:gd name="f194" fmla="val 1407"/>
              <a:gd name="f195" fmla="val 1404"/>
              <a:gd name="f196" fmla="val 1400"/>
              <a:gd name="f197" fmla="val 1389"/>
              <a:gd name="f198" fmla="val 748"/>
              <a:gd name="f199" fmla="val 1377"/>
              <a:gd name="f200" fmla="val 1365"/>
              <a:gd name="f201" fmla="val 1347"/>
              <a:gd name="f202" fmla="val 1330"/>
              <a:gd name="f203" fmla="val 750"/>
              <a:gd name="f204" fmla="val 1312"/>
              <a:gd name="f205" fmla="val 747"/>
              <a:gd name="f206" fmla="val 1306"/>
              <a:gd name="f207" fmla="val 1302"/>
              <a:gd name="f208" fmla="val 1296"/>
              <a:gd name="f209" fmla="val 1291"/>
              <a:gd name="f210" fmla="val 1286"/>
              <a:gd name="f211" fmla="val 1285"/>
              <a:gd name="f212" fmla="val 1284"/>
              <a:gd name="f213" fmla="val 1282"/>
              <a:gd name="f214" fmla="val 744"/>
              <a:gd name="f215" fmla="val 1279"/>
              <a:gd name="f216" fmla="val 1271"/>
              <a:gd name="f217" fmla="val 1262"/>
              <a:gd name="f218" fmla="val 1257"/>
              <a:gd name="f219" fmla="val 1254"/>
              <a:gd name="f220" fmla="val 1235"/>
              <a:gd name="f221" fmla="val 1232"/>
              <a:gd name="f222" fmla="val 1229"/>
              <a:gd name="f223" fmla="val 1218"/>
              <a:gd name="f224" fmla="val 743"/>
              <a:gd name="f225" fmla="val 1215"/>
              <a:gd name="f226" fmla="val 1214"/>
              <a:gd name="f227" fmla="val 1213"/>
              <a:gd name="f228" fmla="val 749"/>
              <a:gd name="f229" fmla="val 1216"/>
              <a:gd name="f230" fmla="val 1219"/>
              <a:gd name="f231" fmla="val 1222"/>
              <a:gd name="f232" fmla="val 1225"/>
              <a:gd name="f233" fmla="val 1231"/>
              <a:gd name="f234" fmla="val 1233"/>
              <a:gd name="f235" fmla="val 759"/>
              <a:gd name="f236" fmla="val 1217"/>
              <a:gd name="f237" fmla="val 1210"/>
              <a:gd name="f238" fmla="val 1201"/>
              <a:gd name="f239" fmla="val 1195"/>
              <a:gd name="f240" fmla="val 778"/>
              <a:gd name="f241" fmla="val 1189"/>
              <a:gd name="f242" fmla="val 779"/>
              <a:gd name="f243" fmla="val 1183"/>
              <a:gd name="f244" fmla="val 1180"/>
              <a:gd name="f245" fmla="val 1177"/>
              <a:gd name="f246" fmla="val 771"/>
              <a:gd name="f247" fmla="val 1173"/>
              <a:gd name="f248" fmla="val 773"/>
              <a:gd name="f249" fmla="val 1170"/>
              <a:gd name="f250" fmla="val 776"/>
              <a:gd name="f251" fmla="val 1171"/>
              <a:gd name="f252" fmla="val 782"/>
              <a:gd name="f253" fmla="val 1175"/>
              <a:gd name="f254" fmla="val 785"/>
              <a:gd name="f255" fmla="val 1172"/>
              <a:gd name="f256" fmla="val 786"/>
              <a:gd name="f257" fmla="val 1169"/>
              <a:gd name="f258" fmla="val 1157"/>
              <a:gd name="f259" fmla="val 1146"/>
              <a:gd name="f260" fmla="val 1137"/>
              <a:gd name="f261" fmla="val 1134"/>
              <a:gd name="f262" fmla="val 804"/>
              <a:gd name="f263" fmla="val 1131"/>
              <a:gd name="f264" fmla="val 1127"/>
              <a:gd name="f265" fmla="val 1119"/>
              <a:gd name="f266" fmla="val 801"/>
              <a:gd name="f267" fmla="val 1111"/>
              <a:gd name="f268" fmla="val 1104"/>
              <a:gd name="f269" fmla="val 1100"/>
              <a:gd name="f270" fmla="val 1097"/>
              <a:gd name="f271" fmla="val 1096"/>
              <a:gd name="f272" fmla="val 811"/>
              <a:gd name="f273" fmla="val 1103"/>
              <a:gd name="f274" fmla="val 814"/>
              <a:gd name="f275" fmla="val 1110"/>
              <a:gd name="f276" fmla="val 815"/>
              <a:gd name="f277" fmla="val 1116"/>
              <a:gd name="f278" fmla="val 1123"/>
              <a:gd name="f279" fmla="val 1124"/>
              <a:gd name="f280" fmla="val 1121"/>
              <a:gd name="f281" fmla="val 816"/>
              <a:gd name="f282" fmla="val 817"/>
              <a:gd name="f283" fmla="val 1102"/>
              <a:gd name="f284" fmla="val 829"/>
              <a:gd name="f285" fmla="val 1093"/>
              <a:gd name="f286" fmla="val 1092"/>
              <a:gd name="f287" fmla="val 1091"/>
              <a:gd name="f288" fmla="val 820"/>
              <a:gd name="f289" fmla="val 1090"/>
              <a:gd name="f290" fmla="val 1084"/>
              <a:gd name="f291" fmla="val 1079"/>
              <a:gd name="f292" fmla="val 822"/>
              <a:gd name="f293" fmla="val 1080"/>
              <a:gd name="f294" fmla="val 831"/>
              <a:gd name="f295" fmla="val 1088"/>
              <a:gd name="f296" fmla="val 1086"/>
              <a:gd name="f297" fmla="val 1083"/>
              <a:gd name="f298" fmla="val 1077"/>
              <a:gd name="f299" fmla="val 1075"/>
              <a:gd name="f300" fmla="val 1073"/>
              <a:gd name="f301" fmla="val 1071"/>
              <a:gd name="f302" fmla="val 1068"/>
              <a:gd name="f303" fmla="val 834"/>
              <a:gd name="f304" fmla="val 1064"/>
              <a:gd name="f305" fmla="val 1063"/>
              <a:gd name="f306" fmla="val 837"/>
              <a:gd name="f307" fmla="val 1066"/>
              <a:gd name="f308" fmla="val 840"/>
              <a:gd name="f309" fmla="val 1069"/>
              <a:gd name="f310" fmla="val 843"/>
              <a:gd name="f311" fmla="val 1076"/>
              <a:gd name="f312" fmla="val 845"/>
              <a:gd name="f313" fmla="val 1070"/>
              <a:gd name="f314" fmla="val 851"/>
              <a:gd name="f315" fmla="val 1065"/>
              <a:gd name="f316" fmla="val 857"/>
              <a:gd name="f317" fmla="val 1061"/>
              <a:gd name="f318" fmla="val 852"/>
              <a:gd name="f319" fmla="val 1058"/>
              <a:gd name="f320" fmla="val 848"/>
              <a:gd name="f321" fmla="val 1056"/>
              <a:gd name="f322" fmla="val 850"/>
              <a:gd name="f323" fmla="val 1059"/>
              <a:gd name="f324" fmla="val 866"/>
              <a:gd name="f325" fmla="val 1046"/>
              <a:gd name="f326" fmla="val 1040"/>
              <a:gd name="f327" fmla="val 1035"/>
              <a:gd name="f328" fmla="val 1030"/>
              <a:gd name="f329" fmla="val 1027"/>
              <a:gd name="f330" fmla="val 1025"/>
              <a:gd name="f331" fmla="val 877"/>
              <a:gd name="f332" fmla="val 1028"/>
              <a:gd name="f333" fmla="val 886"/>
              <a:gd name="f334" fmla="val 1029"/>
              <a:gd name="f335" fmla="val 888"/>
              <a:gd name="f336" fmla="val 891"/>
              <a:gd name="f337" fmla="val 1023"/>
              <a:gd name="f338" fmla="val 898"/>
              <a:gd name="f339" fmla="val 1022"/>
              <a:gd name="f340" fmla="val 1011"/>
              <a:gd name="f341" fmla="val 897"/>
              <a:gd name="f342" fmla="val 1013"/>
              <a:gd name="f343" fmla="val 1014"/>
              <a:gd name="f344" fmla="val 1018"/>
              <a:gd name="f345" fmla="val 1015"/>
              <a:gd name="f346" fmla="val 906"/>
              <a:gd name="f347" fmla="val 908"/>
              <a:gd name="f348" fmla="val 1010"/>
              <a:gd name="f349" fmla="val 1008"/>
              <a:gd name="f350" fmla="val 910"/>
              <a:gd name="f351" fmla="val 1005"/>
              <a:gd name="f352" fmla="val 907"/>
              <a:gd name="f353" fmla="val 1003"/>
              <a:gd name="f354" fmla="val 1002"/>
              <a:gd name="f355" fmla="val 998"/>
              <a:gd name="f356" fmla="val 903"/>
              <a:gd name="f357" fmla="val 994"/>
              <a:gd name="f358" fmla="val 996"/>
              <a:gd name="f359" fmla="val 1000"/>
              <a:gd name="f360" fmla="val 915"/>
              <a:gd name="f361" fmla="val 921"/>
              <a:gd name="f362" fmla="val 926"/>
              <a:gd name="f363" fmla="val 997"/>
              <a:gd name="f364" fmla="val 924"/>
              <a:gd name="f365" fmla="val 923"/>
              <a:gd name="f366" fmla="val 992"/>
              <a:gd name="f367" fmla="val 990"/>
              <a:gd name="f368" fmla="val 922"/>
              <a:gd name="f369" fmla="val 988"/>
              <a:gd name="f370" fmla="val 987"/>
              <a:gd name="f371" fmla="val 985"/>
              <a:gd name="f372" fmla="val 984"/>
              <a:gd name="f373" fmla="val 927"/>
              <a:gd name="f374" fmla="val 993"/>
              <a:gd name="f375" fmla="val 931"/>
              <a:gd name="f376" fmla="val 935"/>
              <a:gd name="f377" fmla="val 939"/>
              <a:gd name="f378" fmla="val 942"/>
              <a:gd name="f379" fmla="val 982"/>
              <a:gd name="f380" fmla="val 946"/>
              <a:gd name="f381" fmla="val 980"/>
              <a:gd name="f382" fmla="val 951"/>
              <a:gd name="f383" fmla="val 954"/>
              <a:gd name="f384" fmla="val 959"/>
              <a:gd name="f385" fmla="val 975"/>
              <a:gd name="f386" fmla="val 958"/>
              <a:gd name="f387" fmla="val 971"/>
              <a:gd name="f388" fmla="val 957"/>
              <a:gd name="f389" fmla="val 972"/>
              <a:gd name="f390" fmla="val 952"/>
              <a:gd name="f391" fmla="val 949"/>
              <a:gd name="f392" fmla="val 973"/>
              <a:gd name="f393" fmla="val 947"/>
              <a:gd name="f394" fmla="val 945"/>
              <a:gd name="f395" fmla="val 943"/>
              <a:gd name="f396" fmla="val 941"/>
              <a:gd name="f397" fmla="val 970"/>
              <a:gd name="f398" fmla="val 968"/>
              <a:gd name="f399" fmla="val 967"/>
              <a:gd name="f400" fmla="val 955"/>
              <a:gd name="f401" fmla="val 961"/>
              <a:gd name="f402" fmla="val 966"/>
              <a:gd name="f403" fmla="val 978"/>
              <a:gd name="f404" fmla="val 960"/>
              <a:gd name="f405" fmla="val 991"/>
              <a:gd name="f406" fmla="val 1004"/>
              <a:gd name="f407" fmla="val 950"/>
              <a:gd name="f408" fmla="val 1012"/>
              <a:gd name="f409" fmla="val 938"/>
              <a:gd name="f410" fmla="val 936"/>
              <a:gd name="f411" fmla="val 1017"/>
              <a:gd name="f412" fmla="val 940"/>
              <a:gd name="f413" fmla="val 1038"/>
              <a:gd name="f414" fmla="val 934"/>
              <a:gd name="f415" fmla="val 928"/>
              <a:gd name="f416" fmla="val 1054"/>
              <a:gd name="f417" fmla="val 1062"/>
              <a:gd name="f418" fmla="val 1072"/>
              <a:gd name="f419" fmla="val 1078"/>
              <a:gd name="f420" fmla="val 1081"/>
              <a:gd name="f421" fmla="val 920"/>
              <a:gd name="f422" fmla="val 1085"/>
              <a:gd name="f423" fmla="val 1112"/>
              <a:gd name="f424" fmla="val 914"/>
              <a:gd name="f425" fmla="val 1125"/>
              <a:gd name="f426" fmla="val 1128"/>
              <a:gd name="f427" fmla="val 1153"/>
              <a:gd name="f428" fmla="val 912"/>
              <a:gd name="f429" fmla="val 1197"/>
              <a:gd name="f430" fmla="val 1212"/>
              <a:gd name="f431" fmla="val 1226"/>
              <a:gd name="f432" fmla="val 1240"/>
              <a:gd name="f433" fmla="val 1244"/>
              <a:gd name="f434" fmla="val 1246"/>
              <a:gd name="f435" fmla="val 1249"/>
              <a:gd name="f436" fmla="val 1256"/>
              <a:gd name="f437" fmla="val 1264"/>
              <a:gd name="f438" fmla="val 1272"/>
              <a:gd name="f439" fmla="val 1275"/>
              <a:gd name="f440" fmla="val 1278"/>
              <a:gd name="f441" fmla="val 1289"/>
              <a:gd name="f442" fmla="val 929"/>
              <a:gd name="f443" fmla="val 1299"/>
              <a:gd name="f444" fmla="val 1307"/>
              <a:gd name="f445" fmla="val 1315"/>
              <a:gd name="f446" fmla="val 1322"/>
              <a:gd name="f447" fmla="val 1325"/>
              <a:gd name="f448" fmla="val 1329"/>
              <a:gd name="f449" fmla="val 1331"/>
              <a:gd name="f450" fmla="val 1332"/>
              <a:gd name="f451" fmla="val 930"/>
              <a:gd name="f452" fmla="val 1326"/>
              <a:gd name="f453" fmla="val 1324"/>
              <a:gd name="f454" fmla="val 937"/>
              <a:gd name="f455" fmla="val 1327"/>
              <a:gd name="f456" fmla="val 944"/>
              <a:gd name="f457" fmla="val 1341"/>
              <a:gd name="f458" fmla="val 1356"/>
              <a:gd name="f459" fmla="val 953"/>
              <a:gd name="f460" fmla="val 1370"/>
              <a:gd name="f461" fmla="val 1380"/>
              <a:gd name="f462" fmla="val 965"/>
              <a:gd name="f463" fmla="val 1390"/>
              <a:gd name="f464" fmla="val 1402"/>
              <a:gd name="f465" fmla="val 974"/>
              <a:gd name="f466" fmla="val 1406"/>
              <a:gd name="f467" fmla="val 1410"/>
              <a:gd name="f468" fmla="val 969"/>
              <a:gd name="f469" fmla="val 963"/>
              <a:gd name="f470" fmla="val 1408"/>
              <a:gd name="f471" fmla="val 1413"/>
              <a:gd name="f472" fmla="val 1405"/>
              <a:gd name="f473" fmla="val 1393"/>
              <a:gd name="f474" fmla="val 1382"/>
              <a:gd name="f475" fmla="val 1383"/>
              <a:gd name="f476" fmla="val 1394"/>
              <a:gd name="f477" fmla="val 1411"/>
              <a:gd name="f478" fmla="val 1412"/>
              <a:gd name="f479" fmla="val 1403"/>
              <a:gd name="f480" fmla="val 1399"/>
              <a:gd name="f481" fmla="val 1397"/>
              <a:gd name="f482" fmla="val 1391"/>
              <a:gd name="f483" fmla="val 1384"/>
              <a:gd name="f484" fmla="val 1376"/>
              <a:gd name="f485" fmla="val 1372"/>
              <a:gd name="f486" fmla="val 1369"/>
              <a:gd name="f487" fmla="val 1366"/>
              <a:gd name="f488" fmla="val 1353"/>
              <a:gd name="f489" fmla="val 1340"/>
              <a:gd name="f490" fmla="val 1323"/>
              <a:gd name="f491" fmla="val 893"/>
              <a:gd name="f492" fmla="val 1321"/>
              <a:gd name="f493" fmla="val 880"/>
              <a:gd name="f494" fmla="val 876"/>
              <a:gd name="f495" fmla="val 1268"/>
              <a:gd name="f496" fmla="val 875"/>
              <a:gd name="f497" fmla="val 1267"/>
              <a:gd name="f498" fmla="val 1265"/>
              <a:gd name="f499" fmla="val 1255"/>
              <a:gd name="f500" fmla="val 1243"/>
              <a:gd name="f501" fmla="val 1228"/>
              <a:gd name="f502" fmla="val 1227"/>
              <a:gd name="f503" fmla="val 1223"/>
              <a:gd name="f504" fmla="val 869"/>
              <a:gd name="f505" fmla="val 1168"/>
              <a:gd name="f506" fmla="val 1152"/>
              <a:gd name="f507" fmla="val 1122"/>
              <a:gd name="f508" fmla="val 1120"/>
              <a:gd name="f509" fmla="val 1117"/>
              <a:gd name="f510" fmla="val 1113"/>
              <a:gd name="f511" fmla="val 873"/>
              <a:gd name="f512" fmla="val 1136"/>
              <a:gd name="f513" fmla="val 1142"/>
              <a:gd name="f514" fmla="val 1114"/>
              <a:gd name="f515" fmla="val 1107"/>
              <a:gd name="f516" fmla="val 1094"/>
              <a:gd name="f517" fmla="val 1049"/>
              <a:gd name="f518" fmla="val 887"/>
              <a:gd name="f519" fmla="val 890"/>
              <a:gd name="f520" fmla="val 896"/>
              <a:gd name="f521" fmla="val 948"/>
              <a:gd name="f522" fmla="val 1001"/>
              <a:gd name="f523" fmla="val 839"/>
              <a:gd name="f524" fmla="val 1024"/>
              <a:gd name="f525" fmla="val 1026"/>
              <a:gd name="f526" fmla="val 1036"/>
              <a:gd name="f527" fmla="val 1041"/>
              <a:gd name="f528" fmla="val 1052"/>
              <a:gd name="f529" fmla="val 799"/>
              <a:gd name="f530" fmla="val 793"/>
              <a:gd name="f531" fmla="val 777"/>
              <a:gd name="f532" fmla="val 737"/>
              <a:gd name="f533" fmla="val 733"/>
              <a:gd name="f534" fmla="val 1167"/>
              <a:gd name="f535" fmla="val 731"/>
              <a:gd name="f536" fmla="val 1184"/>
              <a:gd name="f537" fmla="val 727"/>
              <a:gd name="f538" fmla="val 1199"/>
              <a:gd name="f539" fmla="val 718"/>
              <a:gd name="f540" fmla="val 715"/>
              <a:gd name="f541" fmla="val 1234"/>
              <a:gd name="f542" fmla="val 712"/>
              <a:gd name="f543" fmla="val 1251"/>
              <a:gd name="f544" fmla="val 705"/>
              <a:gd name="f545" fmla="val 702"/>
              <a:gd name="f546" fmla="val 698"/>
              <a:gd name="f547" fmla="val 1303"/>
              <a:gd name="f548" fmla="val 697"/>
              <a:gd name="f549" fmla="val 1320"/>
              <a:gd name="f550" fmla="val 695"/>
              <a:gd name="f551" fmla="val 1334"/>
              <a:gd name="f552" fmla="val 694"/>
              <a:gd name="f553" fmla="val 1339"/>
              <a:gd name="f554" fmla="val 688"/>
              <a:gd name="f555" fmla="val 1333"/>
              <a:gd name="f556" fmla="val 676"/>
              <a:gd name="f557" fmla="val 668"/>
              <a:gd name="f558" fmla="val 1328"/>
              <a:gd name="f559" fmla="val 661"/>
              <a:gd name="f560" fmla="val 653"/>
              <a:gd name="f561" fmla="val 642"/>
              <a:gd name="f562" fmla="val 632"/>
              <a:gd name="f563" fmla="val 1317"/>
              <a:gd name="f564" fmla="val 621"/>
              <a:gd name="f565" fmla="val 606"/>
              <a:gd name="f566" fmla="val 1309"/>
              <a:gd name="f567" fmla="val 591"/>
              <a:gd name="f568" fmla="val 1305"/>
              <a:gd name="f569" fmla="val 576"/>
              <a:gd name="f570" fmla="val 562"/>
              <a:gd name="f571" fmla="val 1301"/>
              <a:gd name="f572" fmla="val 548"/>
              <a:gd name="f573" fmla="val 1297"/>
              <a:gd name="f574" fmla="val 535"/>
              <a:gd name="f575" fmla="val 1294"/>
              <a:gd name="f576" fmla="val 522"/>
              <a:gd name="f577" fmla="val 509"/>
              <a:gd name="f578" fmla="val 1288"/>
              <a:gd name="f579" fmla="val 497"/>
              <a:gd name="f580" fmla="val 483"/>
              <a:gd name="f581" fmla="val 1280"/>
              <a:gd name="f582" fmla="val 468"/>
              <a:gd name="f583" fmla="val 1281"/>
              <a:gd name="f584" fmla="val 453"/>
              <a:gd name="f585" fmla="val 447"/>
              <a:gd name="f586" fmla="val 441"/>
              <a:gd name="f587" fmla="val 1274"/>
              <a:gd name="f588" fmla="val 434"/>
              <a:gd name="f589" fmla="val 409"/>
              <a:gd name="f590" fmla="val 1261"/>
              <a:gd name="f591" fmla="val 385"/>
              <a:gd name="f592" fmla="val 1252"/>
              <a:gd name="f593" fmla="val 361"/>
              <a:gd name="f594" fmla="val 1242"/>
              <a:gd name="f595" fmla="val 333"/>
              <a:gd name="f596" fmla="val 304"/>
              <a:gd name="f597" fmla="val 1221"/>
              <a:gd name="f598" fmla="val 278"/>
              <a:gd name="f599" fmla="val 1220"/>
              <a:gd name="f600" fmla="val 276"/>
              <a:gd name="f601" fmla="val 273"/>
              <a:gd name="f602" fmla="val 271"/>
              <a:gd name="f603" fmla="val 269"/>
              <a:gd name="f604" fmla="val 266"/>
              <a:gd name="f605" fmla="val 265"/>
              <a:gd name="f606" fmla="val 259"/>
              <a:gd name="f607" fmla="val 249"/>
              <a:gd name="f608" fmla="val 1208"/>
              <a:gd name="f609" fmla="val 241"/>
              <a:gd name="f610" fmla="val 1204"/>
              <a:gd name="f611" fmla="val 236"/>
              <a:gd name="f612" fmla="val 1202"/>
              <a:gd name="f613" fmla="val 229"/>
              <a:gd name="f614" fmla="val 222"/>
              <a:gd name="f615" fmla="val 1192"/>
              <a:gd name="f616" fmla="val 206"/>
              <a:gd name="f617" fmla="val 1187"/>
              <a:gd name="f618" fmla="val 190"/>
              <a:gd name="f619" fmla="val 1178"/>
              <a:gd name="f620" fmla="val 175"/>
              <a:gd name="f621" fmla="val 168"/>
              <a:gd name="f622" fmla="val 158"/>
              <a:gd name="f623" fmla="val 1166"/>
              <a:gd name="f624" fmla="val 149"/>
              <a:gd name="f625" fmla="val 1160"/>
              <a:gd name="f626" fmla="val 134"/>
              <a:gd name="f627" fmla="val 120"/>
              <a:gd name="f628" fmla="val 105"/>
              <a:gd name="f629" fmla="val 95"/>
              <a:gd name="f630" fmla="val 93"/>
              <a:gd name="f631" fmla="val 99"/>
              <a:gd name="f632" fmla="val 1115"/>
              <a:gd name="f633" fmla="val 107"/>
              <a:gd name="f634" fmla="val 111"/>
              <a:gd name="f635" fmla="val 117"/>
              <a:gd name="f636" fmla="val 127"/>
              <a:gd name="f637" fmla="val 1033"/>
              <a:gd name="f638" fmla="val 144"/>
              <a:gd name="f639" fmla="val 151"/>
              <a:gd name="f640" fmla="val 1006"/>
              <a:gd name="f641" fmla="val 152"/>
              <a:gd name="f642" fmla="val 153"/>
              <a:gd name="f643" fmla="val 999"/>
              <a:gd name="f644" fmla="val 154"/>
              <a:gd name="f645" fmla="val 163"/>
              <a:gd name="f646" fmla="val 981"/>
              <a:gd name="f647" fmla="val 165"/>
              <a:gd name="f648" fmla="val 166"/>
              <a:gd name="f649" fmla="val 179"/>
              <a:gd name="f650" fmla="val 181"/>
              <a:gd name="f651" fmla="val 892"/>
              <a:gd name="f652" fmla="val 189"/>
              <a:gd name="f653" fmla="val 197"/>
              <a:gd name="f654" fmla="val 201"/>
              <a:gd name="f655" fmla="val 202"/>
              <a:gd name="f656" fmla="val 204"/>
              <a:gd name="f657" fmla="val 212"/>
              <a:gd name="f658" fmla="val 767"/>
              <a:gd name="f659" fmla="val 214"/>
              <a:gd name="f660" fmla="val 215"/>
              <a:gd name="f661" fmla="val 738"/>
              <a:gd name="f662" fmla="val 217"/>
              <a:gd name="f663" fmla="val 218"/>
              <a:gd name="f664" fmla="val 223"/>
              <a:gd name="f665" fmla="val 703"/>
              <a:gd name="f666" fmla="val 219"/>
              <a:gd name="f667" fmla="val 687"/>
              <a:gd name="f668" fmla="val 221"/>
              <a:gd name="f669" fmla="val 673"/>
              <a:gd name="f670" fmla="val 659"/>
              <a:gd name="f671" fmla="val 645"/>
              <a:gd name="f672" fmla="val 633"/>
              <a:gd name="f673" fmla="val 225"/>
              <a:gd name="f674" fmla="val 609"/>
              <a:gd name="f675" fmla="val 588"/>
              <a:gd name="f676" fmla="val 568"/>
              <a:gd name="f677" fmla="val 518"/>
              <a:gd name="f678" fmla="val 489"/>
              <a:gd name="f679" fmla="val 459"/>
              <a:gd name="f680" fmla="val 216"/>
              <a:gd name="f681" fmla="val 428"/>
              <a:gd name="f682" fmla="val 398"/>
              <a:gd name="f683" fmla="val 205"/>
              <a:gd name="f684" fmla="val 368"/>
              <a:gd name="f685" fmla="val 349"/>
              <a:gd name="f686" fmla="val 199"/>
              <a:gd name="f687" fmla="val 330"/>
              <a:gd name="f688" fmla="val 195"/>
              <a:gd name="f689" fmla="val 312"/>
              <a:gd name="f690" fmla="val 187"/>
              <a:gd name="f691" fmla="val 306"/>
              <a:gd name="f692" fmla="val 184"/>
              <a:gd name="f693" fmla="val 298"/>
              <a:gd name="f694" fmla="val 185"/>
              <a:gd name="f695" fmla="val 291"/>
              <a:gd name="f696" fmla="val 183"/>
              <a:gd name="f697" fmla="val 289"/>
              <a:gd name="f698" fmla="val 288"/>
              <a:gd name="f699" fmla="val 286"/>
              <a:gd name="f700" fmla="val 284"/>
              <a:gd name="f701" fmla="val 182"/>
              <a:gd name="f702" fmla="val 281"/>
              <a:gd name="f703" fmla="val 178"/>
              <a:gd name="f704" fmla="val 285"/>
              <a:gd name="f705" fmla="val 176"/>
              <a:gd name="f706" fmla="val 287"/>
              <a:gd name="f707" fmla="val 290"/>
              <a:gd name="f708" fmla="val 173"/>
              <a:gd name="f709" fmla="val 296"/>
              <a:gd name="f710" fmla="val 295"/>
              <a:gd name="f711" fmla="val 171"/>
              <a:gd name="f712" fmla="val 294"/>
              <a:gd name="f713" fmla="val 167"/>
              <a:gd name="f714" fmla="val 169"/>
              <a:gd name="f715" fmla="val 170"/>
              <a:gd name="f716" fmla="val 283"/>
              <a:gd name="f717" fmla="val 279"/>
              <a:gd name="f718" fmla="val 172"/>
              <a:gd name="f719" fmla="val 272"/>
              <a:gd name="f720" fmla="val 174"/>
              <a:gd name="f721" fmla="val 239"/>
              <a:gd name="f722" fmla="val 220"/>
              <a:gd name="f723" fmla="val 161"/>
              <a:gd name="f724" fmla="val 156"/>
              <a:gd name="f725" fmla="val 155"/>
              <a:gd name="f726" fmla="val 192"/>
              <a:gd name="f727" fmla="val 186"/>
              <a:gd name="f728" fmla="val 146"/>
              <a:gd name="f729" fmla="val 147"/>
              <a:gd name="f730" fmla="val 143"/>
              <a:gd name="f731" fmla="val 196"/>
              <a:gd name="f732" fmla="val 139"/>
              <a:gd name="f733" fmla="val 191"/>
              <a:gd name="f734" fmla="val 141"/>
              <a:gd name="f735" fmla="val 164"/>
              <a:gd name="f736" fmla="val 137"/>
              <a:gd name="f737" fmla="val 133"/>
              <a:gd name="f738" fmla="val 125"/>
              <a:gd name="f739" fmla="val 122"/>
              <a:gd name="f740" fmla="val 121"/>
              <a:gd name="f741" fmla="val 113"/>
              <a:gd name="f742" fmla="val 118"/>
              <a:gd name="f743" fmla="val 104"/>
              <a:gd name="f744" fmla="val 88"/>
              <a:gd name="f745" fmla="val 110"/>
              <a:gd name="f746" fmla="val 83"/>
              <a:gd name="f747" fmla="val 108"/>
              <a:gd name="f748" fmla="val 78"/>
              <a:gd name="f749" fmla="val 109"/>
              <a:gd name="f750" fmla="val 112"/>
              <a:gd name="f751" fmla="val 80"/>
              <a:gd name="f752" fmla="val 82"/>
              <a:gd name="f753" fmla="val 114"/>
              <a:gd name="f754" fmla="val 90"/>
              <a:gd name="f755" fmla="val 86"/>
              <a:gd name="f756" fmla="val 77"/>
              <a:gd name="f757" fmla="val 142"/>
              <a:gd name="f758" fmla="val 70"/>
              <a:gd name="f759" fmla="val 159"/>
              <a:gd name="f760" fmla="val 62"/>
              <a:gd name="f761" fmla="val 56"/>
              <a:gd name="f762" fmla="val 53"/>
              <a:gd name="f763" fmla="val 198"/>
              <a:gd name="f764" fmla="val 46"/>
              <a:gd name="f765" fmla="val 209"/>
              <a:gd name="f766" fmla="val 39"/>
              <a:gd name="f767" fmla="val 232"/>
              <a:gd name="f768" fmla="val 34"/>
              <a:gd name="f769" fmla="val 243"/>
              <a:gd name="f770" fmla="val 29"/>
              <a:gd name="f771" fmla="val 252"/>
              <a:gd name="f772" fmla="val 26"/>
              <a:gd name="f773" fmla="val 262"/>
              <a:gd name="f774" fmla="val 20"/>
              <a:gd name="f775" fmla="val 19"/>
              <a:gd name="f776" fmla="val 16"/>
              <a:gd name="f777" fmla="val 14"/>
              <a:gd name="f778" fmla="val 13"/>
              <a:gd name="f779" fmla="val 268"/>
              <a:gd name="f780" fmla="val 12"/>
              <a:gd name="f781" fmla="val 270"/>
              <a:gd name="f782" fmla="val 274"/>
              <a:gd name="f783" fmla="val 10"/>
              <a:gd name="f784" fmla="val 7"/>
              <a:gd name="f785" fmla="val 5"/>
              <a:gd name="f786" fmla="val 3"/>
              <a:gd name="f787" fmla="val 1"/>
              <a:gd name="f788" fmla="val 6"/>
              <a:gd name="f789" fmla="val 263"/>
              <a:gd name="f790" fmla="val 11"/>
              <a:gd name="f791" fmla="val 261"/>
              <a:gd name="f792" fmla="val 256"/>
              <a:gd name="f793" fmla="val 9"/>
              <a:gd name="f794" fmla="val 253"/>
              <a:gd name="f795" fmla="val 250"/>
              <a:gd name="f796" fmla="val 15"/>
              <a:gd name="f797" fmla="val 18"/>
              <a:gd name="f798" fmla="val 246"/>
              <a:gd name="f799" fmla="val 21"/>
              <a:gd name="f800" fmla="val 27"/>
              <a:gd name="f801" fmla="val 255"/>
              <a:gd name="f802" fmla="val 28"/>
              <a:gd name="f803" fmla="val 248"/>
              <a:gd name="f804" fmla="val 30"/>
              <a:gd name="f805" fmla="val 245"/>
              <a:gd name="f806" fmla="val 244"/>
              <a:gd name="f807" fmla="val 41"/>
              <a:gd name="f808" fmla="val 233"/>
              <a:gd name="f809" fmla="val 33"/>
              <a:gd name="f810" fmla="val 211"/>
              <a:gd name="f811" fmla="val 32"/>
              <a:gd name="f812" fmla="val 35"/>
              <a:gd name="f813" fmla="val 162"/>
              <a:gd name="f814" fmla="val 31"/>
              <a:gd name="f815" fmla="val 150"/>
              <a:gd name="f816" fmla="val 24"/>
              <a:gd name="f817" fmla="val 37"/>
              <a:gd name="f818" fmla="val 103"/>
              <a:gd name="f819" fmla="val 43"/>
              <a:gd name="f820" fmla="val 92"/>
              <a:gd name="f821" fmla="val 44"/>
              <a:gd name="f822" fmla="val 54"/>
              <a:gd name="f823" fmla="val 69"/>
              <a:gd name="f824" fmla="val 68"/>
              <a:gd name="f825" fmla="val 67"/>
              <a:gd name="f826" fmla="val 52"/>
              <a:gd name="f827" fmla="val 60"/>
              <a:gd name="f828" fmla="val 65"/>
              <a:gd name="f829" fmla="val 89"/>
              <a:gd name="f830" fmla="val 115"/>
              <a:gd name="f831" fmla="val 140"/>
              <a:gd name="f832" fmla="val 72"/>
              <a:gd name="f833" fmla="val 75"/>
              <a:gd name="f834" fmla="val 79"/>
              <a:gd name="f835" fmla="val 97"/>
              <a:gd name="f836" fmla="val 238"/>
              <a:gd name="f837" fmla="val 106"/>
              <a:gd name="f838" fmla="val 280"/>
              <a:gd name="f839" fmla="val 124"/>
              <a:gd name="f840" fmla="val 324"/>
              <a:gd name="f841" fmla="val 130"/>
              <a:gd name="f842" fmla="val 367"/>
              <a:gd name="f843" fmla="val 395"/>
              <a:gd name="f844" fmla="val 424"/>
              <a:gd name="f845" fmla="val 471"/>
              <a:gd name="f846" fmla="val 160"/>
              <a:gd name="f847" fmla="val 506"/>
              <a:gd name="f848" fmla="val 512"/>
              <a:gd name="f849" fmla="val 515"/>
              <a:gd name="f850" fmla="val 534"/>
              <a:gd name="f851" fmla="val 553"/>
              <a:gd name="f852" fmla="val 572"/>
              <a:gd name="f853" fmla="val 604"/>
              <a:gd name="f854" fmla="val 636"/>
              <a:gd name="f855" fmla="val 722"/>
              <a:gd name="f856" fmla="val 148"/>
              <a:gd name="f857" fmla="val 135"/>
              <a:gd name="f858" fmla="val 132"/>
              <a:gd name="f859" fmla="val 1047"/>
              <a:gd name="f860" fmla="val 74"/>
              <a:gd name="f861" fmla="val 63"/>
              <a:gd name="f862" fmla="val 1108"/>
              <a:gd name="f863" fmla="val 47"/>
              <a:gd name="f864" fmla="val 1141"/>
              <a:gd name="f865" fmla="val 25"/>
              <a:gd name="f866" fmla="val 1176"/>
              <a:gd name="f867" fmla="val 4"/>
              <a:gd name="f868" fmla="val 1181"/>
              <a:gd name="f869" fmla="val 1182"/>
              <a:gd name="f870" fmla="val 131"/>
              <a:gd name="f871" fmla="val 1239"/>
              <a:gd name="f872" fmla="val 1247"/>
              <a:gd name="f873" fmla="val 1260"/>
              <a:gd name="f874" fmla="val 228"/>
              <a:gd name="f875" fmla="val 1263"/>
              <a:gd name="f876" fmla="val 240"/>
              <a:gd name="f877" fmla="val 1269"/>
              <a:gd name="f878" fmla="val 251"/>
              <a:gd name="f879" fmla="val 258"/>
              <a:gd name="f880" fmla="val 1277"/>
              <a:gd name="f881" fmla="val 277"/>
              <a:gd name="f882" fmla="val 299"/>
              <a:gd name="f883" fmla="val 320"/>
              <a:gd name="f884" fmla="val 342"/>
              <a:gd name="f885" fmla="val 1304"/>
              <a:gd name="f886" fmla="val 353"/>
              <a:gd name="f887" fmla="val 365"/>
              <a:gd name="f888" fmla="val 375"/>
              <a:gd name="f889" fmla="val 402"/>
              <a:gd name="f890" fmla="val 431"/>
              <a:gd name="f891" fmla="val 1335"/>
              <a:gd name="f892" fmla="val 460"/>
              <a:gd name="f893" fmla="val 479"/>
              <a:gd name="f894" fmla="val 1345"/>
              <a:gd name="f895" fmla="val 499"/>
              <a:gd name="f896" fmla="val 1348"/>
              <a:gd name="f897" fmla="val 1351"/>
              <a:gd name="f898" fmla="val 540"/>
              <a:gd name="f899" fmla="val 1354"/>
              <a:gd name="f900" fmla="val 563"/>
              <a:gd name="f901" fmla="val 1360"/>
              <a:gd name="f902" fmla="val 584"/>
              <a:gd name="f903" fmla="val 1367"/>
              <a:gd name="f904" fmla="val 612"/>
              <a:gd name="f905" fmla="val 639"/>
              <a:gd name="f906" fmla="val 666"/>
              <a:gd name="f907" fmla="val 1387"/>
              <a:gd name="f908" fmla="val 1392"/>
              <a:gd name="f909" fmla="val 685"/>
              <a:gd name="f910" fmla="val 700"/>
              <a:gd name="f911" fmla="val 1398"/>
              <a:gd name="f912" fmla="val 701"/>
              <a:gd name="f913" fmla="val 1429"/>
              <a:gd name="f914" fmla="val 699"/>
              <a:gd name="f915" fmla="val 706"/>
              <a:gd name="f916" fmla="val 1480"/>
              <a:gd name="f917" fmla="val 713"/>
              <a:gd name="f918" fmla="val 720"/>
              <a:gd name="f919" fmla="val 1525"/>
              <a:gd name="f920" fmla="val 728"/>
              <a:gd name="f921" fmla="val 736"/>
              <a:gd name="f922" fmla="val 1552"/>
              <a:gd name="f923" fmla="val 1565"/>
              <a:gd name="f924" fmla="val 1577"/>
              <a:gd name="f925" fmla="val 1589"/>
              <a:gd name="f926" fmla="val 1616"/>
              <a:gd name="f927" fmla="val 1629"/>
              <a:gd name="f928" fmla="val 796"/>
              <a:gd name="f929" fmla="val 1700"/>
              <a:gd name="f930" fmla="val 1709"/>
              <a:gd name="f931" fmla="val 1721"/>
              <a:gd name="f932" fmla="val 1728"/>
              <a:gd name="f933" fmla="val 879"/>
              <a:gd name="f934" fmla="val 1727"/>
              <a:gd name="f935" fmla="val 1724"/>
              <a:gd name="f936" fmla="val 1726"/>
              <a:gd name="f937" fmla="val 885"/>
              <a:gd name="f938" fmla="val 1730"/>
              <a:gd name="f939" fmla="val 1732"/>
              <a:gd name="f940" fmla="val 1736"/>
              <a:gd name="f941" fmla="val 1740"/>
              <a:gd name="f942" fmla="val 1737"/>
              <a:gd name="f943" fmla="val 1734"/>
              <a:gd name="f944" fmla="val 1729"/>
              <a:gd name="f945" fmla="val 904"/>
              <a:gd name="f946" fmla="val 1739"/>
              <a:gd name="f947" fmla="val 1735"/>
              <a:gd name="f948" fmla="val 1733"/>
              <a:gd name="f949" fmla="val 1717"/>
              <a:gd name="f950" fmla="val 1712"/>
              <a:gd name="f951" fmla="val 1708"/>
              <a:gd name="f952" fmla="val 1706"/>
              <a:gd name="f953" fmla="val 1704"/>
              <a:gd name="f954" fmla="+- 0 0 -90"/>
              <a:gd name="f955" fmla="*/ f3 1 1741"/>
              <a:gd name="f956" fmla="*/ f4 1 1416"/>
              <a:gd name="f957" fmla="val f5"/>
              <a:gd name="f958" fmla="val f6"/>
              <a:gd name="f959" fmla="val f7"/>
              <a:gd name="f960" fmla="*/ f954 f0 1"/>
              <a:gd name="f961" fmla="+- f959 0 f957"/>
              <a:gd name="f962" fmla="+- f958 0 f957"/>
              <a:gd name="f963" fmla="*/ f960 1 f2"/>
              <a:gd name="f964" fmla="*/ f962 1 1741"/>
              <a:gd name="f965" fmla="*/ f961 1 1416"/>
              <a:gd name="f966" fmla="*/ 1687 f962 1"/>
              <a:gd name="f967" fmla="*/ 900 f961 1"/>
              <a:gd name="f968" fmla="*/ 1658 f962 1"/>
              <a:gd name="f969" fmla="*/ 871 f961 1"/>
              <a:gd name="f970" fmla="*/ 1641 f962 1"/>
              <a:gd name="f971" fmla="*/ 849 f961 1"/>
              <a:gd name="f972" fmla="*/ 1617 f962 1"/>
              <a:gd name="f973" fmla="*/ 841 f961 1"/>
              <a:gd name="f974" fmla="*/ 1602 f962 1"/>
              <a:gd name="f975" fmla="*/ 823 f961 1"/>
              <a:gd name="f976" fmla="*/ 1541 f962 1"/>
              <a:gd name="f977" fmla="*/ 794 f961 1"/>
              <a:gd name="f978" fmla="*/ 1497 f962 1"/>
              <a:gd name="f979" fmla="*/ 762 f961 1"/>
              <a:gd name="f980" fmla="*/ 1455 f962 1"/>
              <a:gd name="f981" fmla="*/ 758 f961 1"/>
              <a:gd name="f982" fmla="*/ 1365 f962 1"/>
              <a:gd name="f983" fmla="*/ 748 f961 1"/>
              <a:gd name="f984" fmla="*/ 1257 f962 1"/>
              <a:gd name="f985" fmla="*/ 751 f961 1"/>
              <a:gd name="f986" fmla="*/ 1229 f962 1"/>
              <a:gd name="f987" fmla="*/ 755 f961 1"/>
              <a:gd name="f988" fmla="*/ 1173 f962 1"/>
              <a:gd name="f989" fmla="*/ 773 f961 1"/>
              <a:gd name="f990" fmla="*/ 1104 f962 1"/>
              <a:gd name="f991" fmla="*/ 803 f961 1"/>
              <a:gd name="f992" fmla="*/ 1097 f962 1"/>
              <a:gd name="f993" fmla="*/ 827 f961 1"/>
              <a:gd name="f994" fmla="*/ 1075 f962 1"/>
              <a:gd name="f995" fmla="*/ 838 f961 1"/>
              <a:gd name="f996" fmla="*/ 1056 f962 1"/>
              <a:gd name="f997" fmla="*/ 851 f961 1"/>
              <a:gd name="f998" fmla="*/ 1011 f962 1"/>
              <a:gd name="f999" fmla="*/ 894 f961 1"/>
              <a:gd name="f1000" fmla="*/ 1000 f962 1"/>
              <a:gd name="f1001" fmla="*/ 913 f961 1"/>
              <a:gd name="f1002" fmla="*/ 987 f962 1"/>
              <a:gd name="f1003" fmla="*/ 927 f961 1"/>
              <a:gd name="f1004" fmla="*/ 973 f962 1"/>
              <a:gd name="f1005" fmla="*/ 943 f961 1"/>
              <a:gd name="f1006" fmla="*/ 951 f962 1"/>
              <a:gd name="f1007" fmla="*/ 1004 f961 1"/>
              <a:gd name="f1008" fmla="*/ 920 f962 1"/>
              <a:gd name="f1009" fmla="*/ 1085 f961 1"/>
              <a:gd name="f1010" fmla="*/ 915 f962 1"/>
              <a:gd name="f1011" fmla="*/ 1249 f961 1"/>
              <a:gd name="f1012" fmla="*/ 922 f962 1"/>
              <a:gd name="f1013" fmla="*/ 1322 f961 1"/>
              <a:gd name="f1014" fmla="*/ 953 f962 1"/>
              <a:gd name="f1015" fmla="*/ 1370 f961 1"/>
              <a:gd name="f1016" fmla="*/ 941 f962 1"/>
              <a:gd name="f1017" fmla="*/ 1405 f961 1"/>
              <a:gd name="f1018" fmla="*/ 921 f962 1"/>
              <a:gd name="f1019" fmla="*/ 1397 f961 1"/>
              <a:gd name="f1020" fmla="*/ 876 f962 1"/>
              <a:gd name="f1021" fmla="*/ 1268 f961 1"/>
              <a:gd name="f1022" fmla="*/ 872 f962 1"/>
              <a:gd name="f1023" fmla="*/ 1168 f961 1"/>
              <a:gd name="f1024" fmla="*/ 880 f962 1"/>
              <a:gd name="f1025" fmla="*/ 1142 f961 1"/>
              <a:gd name="f1026" fmla="*/ 890 f962 1"/>
              <a:gd name="f1027" fmla="*/ 1029 f961 1"/>
              <a:gd name="f1028" fmla="*/ 1022 f962 1"/>
              <a:gd name="f1029" fmla="*/ 822 f961 1"/>
              <a:gd name="f1030" fmla="*/ 1127 f962 1"/>
              <a:gd name="f1031" fmla="*/ 750 f961 1"/>
              <a:gd name="f1032" fmla="*/ 1320 f962 1"/>
              <a:gd name="f1033" fmla="*/ 695 f961 1"/>
              <a:gd name="f1034" fmla="*/ 1297 f962 1"/>
              <a:gd name="f1035" fmla="*/ 535 f961 1"/>
              <a:gd name="f1036" fmla="*/ 1221 f962 1"/>
              <a:gd name="f1037" fmla="*/ 278 f961 1"/>
              <a:gd name="f1038" fmla="*/ 1178 f962 1"/>
              <a:gd name="f1039" fmla="*/ 175 f961 1"/>
              <a:gd name="f1040" fmla="*/ 1033 f962 1"/>
              <a:gd name="f1041" fmla="*/ 144 f961 1"/>
              <a:gd name="f1042" fmla="*/ 892 f962 1"/>
              <a:gd name="f1043" fmla="*/ 189 f961 1"/>
              <a:gd name="f1044" fmla="*/ 687 f962 1"/>
              <a:gd name="f1045" fmla="*/ 221 f961 1"/>
              <a:gd name="f1046" fmla="*/ 368 f962 1"/>
              <a:gd name="f1047" fmla="*/ 201 f961 1"/>
              <a:gd name="f1048" fmla="*/ 287 f962 1"/>
              <a:gd name="f1049" fmla="*/ 259 f962 1"/>
              <a:gd name="f1050" fmla="*/ 174 f961 1"/>
              <a:gd name="f1051" fmla="*/ 154 f962 1"/>
              <a:gd name="f1052" fmla="*/ 137 f961 1"/>
              <a:gd name="f1053" fmla="*/ 86 f962 1"/>
              <a:gd name="f1054" fmla="*/ 125 f961 1"/>
              <a:gd name="f1055" fmla="*/ 16 f962 1"/>
              <a:gd name="f1056" fmla="*/ 266 f961 1"/>
              <a:gd name="f1057" fmla="*/ 6 f962 1"/>
              <a:gd name="f1058" fmla="*/ 29 f962 1"/>
              <a:gd name="f1059" fmla="*/ 241 f961 1"/>
              <a:gd name="f1060" fmla="*/ 149 f961 1"/>
              <a:gd name="f1061" fmla="*/ 65 f962 1"/>
              <a:gd name="f1062" fmla="*/ 27 f961 1"/>
              <a:gd name="f1063" fmla="*/ 453 f962 1"/>
              <a:gd name="f1064" fmla="*/ 154 f961 1"/>
              <a:gd name="f1065" fmla="*/ 749 f962 1"/>
              <a:gd name="f1066" fmla="*/ 156 f961 1"/>
              <a:gd name="f1067" fmla="*/ 1072 f962 1"/>
              <a:gd name="f1068" fmla="*/ 63 f961 1"/>
              <a:gd name="f1069" fmla="*/ 1214 f962 1"/>
              <a:gd name="f1070" fmla="*/ 131 f961 1"/>
              <a:gd name="f1071" fmla="*/ 1301 f962 1"/>
              <a:gd name="f1072" fmla="*/ 342 f961 1"/>
              <a:gd name="f1073" fmla="*/ 1384 f962 1"/>
              <a:gd name="f1074" fmla="*/ 666 f961 1"/>
              <a:gd name="f1075" fmla="*/ 1565 f962 1"/>
              <a:gd name="f1076" fmla="*/ 747 f961 1"/>
              <a:gd name="f1077" fmla="*/ 1726 f962 1"/>
              <a:gd name="f1078" fmla="*/ 885 f961 1"/>
              <a:gd name="f1079" fmla="*/ 1735 f962 1"/>
              <a:gd name="f1080" fmla="*/ 926 f961 1"/>
              <a:gd name="f1081" fmla="+- f963 0 f1"/>
              <a:gd name="f1082" fmla="*/ f966 1 1741"/>
              <a:gd name="f1083" fmla="*/ f967 1 1416"/>
              <a:gd name="f1084" fmla="*/ f968 1 1741"/>
              <a:gd name="f1085" fmla="*/ f969 1 1416"/>
              <a:gd name="f1086" fmla="*/ f970 1 1741"/>
              <a:gd name="f1087" fmla="*/ f971 1 1416"/>
              <a:gd name="f1088" fmla="*/ f972 1 1741"/>
              <a:gd name="f1089" fmla="*/ f973 1 1416"/>
              <a:gd name="f1090" fmla="*/ f974 1 1741"/>
              <a:gd name="f1091" fmla="*/ f975 1 1416"/>
              <a:gd name="f1092" fmla="*/ f976 1 1741"/>
              <a:gd name="f1093" fmla="*/ f977 1 1416"/>
              <a:gd name="f1094" fmla="*/ f978 1 1741"/>
              <a:gd name="f1095" fmla="*/ f979 1 1416"/>
              <a:gd name="f1096" fmla="*/ f980 1 1741"/>
              <a:gd name="f1097" fmla="*/ f981 1 1416"/>
              <a:gd name="f1098" fmla="*/ f982 1 1741"/>
              <a:gd name="f1099" fmla="*/ f983 1 1416"/>
              <a:gd name="f1100" fmla="*/ f984 1 1741"/>
              <a:gd name="f1101" fmla="*/ f985 1 1416"/>
              <a:gd name="f1102" fmla="*/ f986 1 1741"/>
              <a:gd name="f1103" fmla="*/ f987 1 1416"/>
              <a:gd name="f1104" fmla="*/ f988 1 1741"/>
              <a:gd name="f1105" fmla="*/ f989 1 1416"/>
              <a:gd name="f1106" fmla="*/ f990 1 1741"/>
              <a:gd name="f1107" fmla="*/ f991 1 1416"/>
              <a:gd name="f1108" fmla="*/ f992 1 1741"/>
              <a:gd name="f1109" fmla="*/ f993 1 1416"/>
              <a:gd name="f1110" fmla="*/ f994 1 1741"/>
              <a:gd name="f1111" fmla="*/ f995 1 1416"/>
              <a:gd name="f1112" fmla="*/ f996 1 1741"/>
              <a:gd name="f1113" fmla="*/ f997 1 1416"/>
              <a:gd name="f1114" fmla="*/ f998 1 1741"/>
              <a:gd name="f1115" fmla="*/ f999 1 1416"/>
              <a:gd name="f1116" fmla="*/ f1000 1 1741"/>
              <a:gd name="f1117" fmla="*/ f1001 1 1416"/>
              <a:gd name="f1118" fmla="*/ f1002 1 1741"/>
              <a:gd name="f1119" fmla="*/ f1003 1 1416"/>
              <a:gd name="f1120" fmla="*/ f1004 1 1741"/>
              <a:gd name="f1121" fmla="*/ f1005 1 1416"/>
              <a:gd name="f1122" fmla="*/ f1006 1 1741"/>
              <a:gd name="f1123" fmla="*/ f1007 1 1416"/>
              <a:gd name="f1124" fmla="*/ f1008 1 1741"/>
              <a:gd name="f1125" fmla="*/ f1009 1 1416"/>
              <a:gd name="f1126" fmla="*/ f1010 1 1741"/>
              <a:gd name="f1127" fmla="*/ f1011 1 1416"/>
              <a:gd name="f1128" fmla="*/ f1012 1 1741"/>
              <a:gd name="f1129" fmla="*/ f1013 1 1416"/>
              <a:gd name="f1130" fmla="*/ f1014 1 1741"/>
              <a:gd name="f1131" fmla="*/ f1015 1 1416"/>
              <a:gd name="f1132" fmla="*/ f1016 1 1741"/>
              <a:gd name="f1133" fmla="*/ f1017 1 1416"/>
              <a:gd name="f1134" fmla="*/ f1018 1 1741"/>
              <a:gd name="f1135" fmla="*/ f1019 1 1416"/>
              <a:gd name="f1136" fmla="*/ f1020 1 1741"/>
              <a:gd name="f1137" fmla="*/ f1021 1 1416"/>
              <a:gd name="f1138" fmla="*/ f1022 1 1741"/>
              <a:gd name="f1139" fmla="*/ f1023 1 1416"/>
              <a:gd name="f1140" fmla="*/ f1024 1 1741"/>
              <a:gd name="f1141" fmla="*/ f1025 1 1416"/>
              <a:gd name="f1142" fmla="*/ f1026 1 1741"/>
              <a:gd name="f1143" fmla="*/ f1027 1 1416"/>
              <a:gd name="f1144" fmla="*/ f1028 1 1741"/>
              <a:gd name="f1145" fmla="*/ f1029 1 1416"/>
              <a:gd name="f1146" fmla="*/ f1030 1 1741"/>
              <a:gd name="f1147" fmla="*/ f1031 1 1416"/>
              <a:gd name="f1148" fmla="*/ f1032 1 1741"/>
              <a:gd name="f1149" fmla="*/ f1033 1 1416"/>
              <a:gd name="f1150" fmla="*/ f1034 1 1741"/>
              <a:gd name="f1151" fmla="*/ f1035 1 1416"/>
              <a:gd name="f1152" fmla="*/ f1036 1 1741"/>
              <a:gd name="f1153" fmla="*/ f1037 1 1416"/>
              <a:gd name="f1154" fmla="*/ f1038 1 1741"/>
              <a:gd name="f1155" fmla="*/ f1039 1 1416"/>
              <a:gd name="f1156" fmla="*/ f1040 1 1741"/>
              <a:gd name="f1157" fmla="*/ f1041 1 1416"/>
              <a:gd name="f1158" fmla="*/ f1042 1 1741"/>
              <a:gd name="f1159" fmla="*/ f1043 1 1416"/>
              <a:gd name="f1160" fmla="*/ f1044 1 1741"/>
              <a:gd name="f1161" fmla="*/ f1045 1 1416"/>
              <a:gd name="f1162" fmla="*/ f1046 1 1741"/>
              <a:gd name="f1163" fmla="*/ f1047 1 1416"/>
              <a:gd name="f1164" fmla="*/ f1048 1 1741"/>
              <a:gd name="f1165" fmla="*/ f1049 1 1741"/>
              <a:gd name="f1166" fmla="*/ f1050 1 1416"/>
              <a:gd name="f1167" fmla="*/ f1051 1 1741"/>
              <a:gd name="f1168" fmla="*/ f1052 1 1416"/>
              <a:gd name="f1169" fmla="*/ f1053 1 1741"/>
              <a:gd name="f1170" fmla="*/ f1054 1 1416"/>
              <a:gd name="f1171" fmla="*/ f1055 1 1741"/>
              <a:gd name="f1172" fmla="*/ f1056 1 1416"/>
              <a:gd name="f1173" fmla="*/ f1057 1 1741"/>
              <a:gd name="f1174" fmla="*/ f1058 1 1741"/>
              <a:gd name="f1175" fmla="*/ f1059 1 1416"/>
              <a:gd name="f1176" fmla="*/ f1060 1 1416"/>
              <a:gd name="f1177" fmla="*/ f1061 1 1741"/>
              <a:gd name="f1178" fmla="*/ f1062 1 1416"/>
              <a:gd name="f1179" fmla="*/ f1063 1 1741"/>
              <a:gd name="f1180" fmla="*/ f1064 1 1416"/>
              <a:gd name="f1181" fmla="*/ f1065 1 1741"/>
              <a:gd name="f1182" fmla="*/ f1066 1 1416"/>
              <a:gd name="f1183" fmla="*/ f1067 1 1741"/>
              <a:gd name="f1184" fmla="*/ f1068 1 1416"/>
              <a:gd name="f1185" fmla="*/ f1069 1 1741"/>
              <a:gd name="f1186" fmla="*/ f1070 1 1416"/>
              <a:gd name="f1187" fmla="*/ f1071 1 1741"/>
              <a:gd name="f1188" fmla="*/ f1072 1 1416"/>
              <a:gd name="f1189" fmla="*/ f1073 1 1741"/>
              <a:gd name="f1190" fmla="*/ f1074 1 1416"/>
              <a:gd name="f1191" fmla="*/ f1075 1 1741"/>
              <a:gd name="f1192" fmla="*/ f1076 1 1416"/>
              <a:gd name="f1193" fmla="*/ f1077 1 1741"/>
              <a:gd name="f1194" fmla="*/ f1078 1 1416"/>
              <a:gd name="f1195" fmla="*/ f1079 1 1741"/>
              <a:gd name="f1196" fmla="*/ f1080 1 1416"/>
              <a:gd name="f1197" fmla="*/ 0 1 f964"/>
              <a:gd name="f1198" fmla="*/ f958 1 f964"/>
              <a:gd name="f1199" fmla="*/ 0 1 f965"/>
              <a:gd name="f1200" fmla="*/ f959 1 f965"/>
              <a:gd name="f1201" fmla="*/ f1082 1 f964"/>
              <a:gd name="f1202" fmla="*/ f1083 1 f965"/>
              <a:gd name="f1203" fmla="*/ f1084 1 f964"/>
              <a:gd name="f1204" fmla="*/ f1085 1 f965"/>
              <a:gd name="f1205" fmla="*/ f1086 1 f964"/>
              <a:gd name="f1206" fmla="*/ f1087 1 f965"/>
              <a:gd name="f1207" fmla="*/ f1088 1 f964"/>
              <a:gd name="f1208" fmla="*/ f1089 1 f965"/>
              <a:gd name="f1209" fmla="*/ f1090 1 f964"/>
              <a:gd name="f1210" fmla="*/ f1091 1 f965"/>
              <a:gd name="f1211" fmla="*/ f1092 1 f964"/>
              <a:gd name="f1212" fmla="*/ f1093 1 f965"/>
              <a:gd name="f1213" fmla="*/ f1094 1 f964"/>
              <a:gd name="f1214" fmla="*/ f1095 1 f965"/>
              <a:gd name="f1215" fmla="*/ f1096 1 f964"/>
              <a:gd name="f1216" fmla="*/ f1097 1 f965"/>
              <a:gd name="f1217" fmla="*/ f1098 1 f964"/>
              <a:gd name="f1218" fmla="*/ f1099 1 f965"/>
              <a:gd name="f1219" fmla="*/ f1100 1 f964"/>
              <a:gd name="f1220" fmla="*/ f1101 1 f965"/>
              <a:gd name="f1221" fmla="*/ f1102 1 f964"/>
              <a:gd name="f1222" fmla="*/ f1103 1 f965"/>
              <a:gd name="f1223" fmla="*/ f1104 1 f964"/>
              <a:gd name="f1224" fmla="*/ f1105 1 f965"/>
              <a:gd name="f1225" fmla="*/ f1106 1 f964"/>
              <a:gd name="f1226" fmla="*/ f1107 1 f965"/>
              <a:gd name="f1227" fmla="*/ f1108 1 f964"/>
              <a:gd name="f1228" fmla="*/ f1109 1 f965"/>
              <a:gd name="f1229" fmla="*/ f1110 1 f964"/>
              <a:gd name="f1230" fmla="*/ f1111 1 f965"/>
              <a:gd name="f1231" fmla="*/ f1112 1 f964"/>
              <a:gd name="f1232" fmla="*/ f1113 1 f965"/>
              <a:gd name="f1233" fmla="*/ f1114 1 f964"/>
              <a:gd name="f1234" fmla="*/ f1115 1 f965"/>
              <a:gd name="f1235" fmla="*/ f1116 1 f964"/>
              <a:gd name="f1236" fmla="*/ f1117 1 f965"/>
              <a:gd name="f1237" fmla="*/ f1118 1 f964"/>
              <a:gd name="f1238" fmla="*/ f1119 1 f965"/>
              <a:gd name="f1239" fmla="*/ f1120 1 f964"/>
              <a:gd name="f1240" fmla="*/ f1121 1 f965"/>
              <a:gd name="f1241" fmla="*/ f1122 1 f964"/>
              <a:gd name="f1242" fmla="*/ f1123 1 f965"/>
              <a:gd name="f1243" fmla="*/ f1124 1 f964"/>
              <a:gd name="f1244" fmla="*/ f1125 1 f965"/>
              <a:gd name="f1245" fmla="*/ f1126 1 f964"/>
              <a:gd name="f1246" fmla="*/ f1127 1 f965"/>
              <a:gd name="f1247" fmla="*/ f1128 1 f964"/>
              <a:gd name="f1248" fmla="*/ f1129 1 f965"/>
              <a:gd name="f1249" fmla="*/ f1130 1 f964"/>
              <a:gd name="f1250" fmla="*/ f1131 1 f965"/>
              <a:gd name="f1251" fmla="*/ f1132 1 f964"/>
              <a:gd name="f1252" fmla="*/ f1133 1 f965"/>
              <a:gd name="f1253" fmla="*/ f1134 1 f964"/>
              <a:gd name="f1254" fmla="*/ f1135 1 f965"/>
              <a:gd name="f1255" fmla="*/ f1136 1 f964"/>
              <a:gd name="f1256" fmla="*/ f1137 1 f965"/>
              <a:gd name="f1257" fmla="*/ f1138 1 f964"/>
              <a:gd name="f1258" fmla="*/ f1139 1 f965"/>
              <a:gd name="f1259" fmla="*/ f1140 1 f964"/>
              <a:gd name="f1260" fmla="*/ f1141 1 f965"/>
              <a:gd name="f1261" fmla="*/ f1142 1 f964"/>
              <a:gd name="f1262" fmla="*/ f1143 1 f965"/>
              <a:gd name="f1263" fmla="*/ f1144 1 f964"/>
              <a:gd name="f1264" fmla="*/ f1145 1 f965"/>
              <a:gd name="f1265" fmla="*/ f1146 1 f964"/>
              <a:gd name="f1266" fmla="*/ f1147 1 f965"/>
              <a:gd name="f1267" fmla="*/ f1148 1 f964"/>
              <a:gd name="f1268" fmla="*/ f1149 1 f965"/>
              <a:gd name="f1269" fmla="*/ f1150 1 f964"/>
              <a:gd name="f1270" fmla="*/ f1151 1 f965"/>
              <a:gd name="f1271" fmla="*/ f1152 1 f964"/>
              <a:gd name="f1272" fmla="*/ f1153 1 f965"/>
              <a:gd name="f1273" fmla="*/ f1154 1 f964"/>
              <a:gd name="f1274" fmla="*/ f1155 1 f965"/>
              <a:gd name="f1275" fmla="*/ f1156 1 f964"/>
              <a:gd name="f1276" fmla="*/ f1157 1 f965"/>
              <a:gd name="f1277" fmla="*/ f1158 1 f964"/>
              <a:gd name="f1278" fmla="*/ f1159 1 f965"/>
              <a:gd name="f1279" fmla="*/ f1160 1 f964"/>
              <a:gd name="f1280" fmla="*/ f1161 1 f965"/>
              <a:gd name="f1281" fmla="*/ f1162 1 f964"/>
              <a:gd name="f1282" fmla="*/ f1163 1 f965"/>
              <a:gd name="f1283" fmla="*/ f1164 1 f964"/>
              <a:gd name="f1284" fmla="*/ f1165 1 f964"/>
              <a:gd name="f1285" fmla="*/ f1166 1 f965"/>
              <a:gd name="f1286" fmla="*/ f1167 1 f964"/>
              <a:gd name="f1287" fmla="*/ f1168 1 f965"/>
              <a:gd name="f1288" fmla="*/ f1169 1 f964"/>
              <a:gd name="f1289" fmla="*/ f1170 1 f965"/>
              <a:gd name="f1290" fmla="*/ f1171 1 f964"/>
              <a:gd name="f1291" fmla="*/ f1172 1 f965"/>
              <a:gd name="f1292" fmla="*/ f1173 1 f964"/>
              <a:gd name="f1293" fmla="*/ f1174 1 f964"/>
              <a:gd name="f1294" fmla="*/ f1175 1 f965"/>
              <a:gd name="f1295" fmla="*/ f1176 1 f965"/>
              <a:gd name="f1296" fmla="*/ f1177 1 f964"/>
              <a:gd name="f1297" fmla="*/ f1178 1 f965"/>
              <a:gd name="f1298" fmla="*/ f1179 1 f964"/>
              <a:gd name="f1299" fmla="*/ f1180 1 f965"/>
              <a:gd name="f1300" fmla="*/ f1181 1 f964"/>
              <a:gd name="f1301" fmla="*/ f1182 1 f965"/>
              <a:gd name="f1302" fmla="*/ f1183 1 f964"/>
              <a:gd name="f1303" fmla="*/ f1184 1 f965"/>
              <a:gd name="f1304" fmla="*/ f1185 1 f964"/>
              <a:gd name="f1305" fmla="*/ f1186 1 f965"/>
              <a:gd name="f1306" fmla="*/ f1187 1 f964"/>
              <a:gd name="f1307" fmla="*/ f1188 1 f965"/>
              <a:gd name="f1308" fmla="*/ f1189 1 f964"/>
              <a:gd name="f1309" fmla="*/ f1190 1 f965"/>
              <a:gd name="f1310" fmla="*/ f1191 1 f964"/>
              <a:gd name="f1311" fmla="*/ f1192 1 f965"/>
              <a:gd name="f1312" fmla="*/ f1193 1 f964"/>
              <a:gd name="f1313" fmla="*/ f1194 1 f965"/>
              <a:gd name="f1314" fmla="*/ f1195 1 f964"/>
              <a:gd name="f1315" fmla="*/ f1196 1 f965"/>
              <a:gd name="f1316" fmla="*/ f1197 f955 1"/>
              <a:gd name="f1317" fmla="*/ f1198 f955 1"/>
              <a:gd name="f1318" fmla="*/ f1200 f956 1"/>
              <a:gd name="f1319" fmla="*/ f1199 f956 1"/>
              <a:gd name="f1320" fmla="*/ f1201 f955 1"/>
              <a:gd name="f1321" fmla="*/ f1202 f956 1"/>
              <a:gd name="f1322" fmla="*/ f1203 f955 1"/>
              <a:gd name="f1323" fmla="*/ f1204 f956 1"/>
              <a:gd name="f1324" fmla="*/ f1205 f955 1"/>
              <a:gd name="f1325" fmla="*/ f1206 f956 1"/>
              <a:gd name="f1326" fmla="*/ f1207 f955 1"/>
              <a:gd name="f1327" fmla="*/ f1208 f956 1"/>
              <a:gd name="f1328" fmla="*/ f1209 f955 1"/>
              <a:gd name="f1329" fmla="*/ f1210 f956 1"/>
              <a:gd name="f1330" fmla="*/ f1211 f955 1"/>
              <a:gd name="f1331" fmla="*/ f1212 f956 1"/>
              <a:gd name="f1332" fmla="*/ f1213 f955 1"/>
              <a:gd name="f1333" fmla="*/ f1214 f956 1"/>
              <a:gd name="f1334" fmla="*/ f1215 f955 1"/>
              <a:gd name="f1335" fmla="*/ f1216 f956 1"/>
              <a:gd name="f1336" fmla="*/ f1217 f955 1"/>
              <a:gd name="f1337" fmla="*/ f1218 f956 1"/>
              <a:gd name="f1338" fmla="*/ f1219 f955 1"/>
              <a:gd name="f1339" fmla="*/ f1220 f956 1"/>
              <a:gd name="f1340" fmla="*/ f1221 f955 1"/>
              <a:gd name="f1341" fmla="*/ f1222 f956 1"/>
              <a:gd name="f1342" fmla="*/ f1223 f955 1"/>
              <a:gd name="f1343" fmla="*/ f1224 f956 1"/>
              <a:gd name="f1344" fmla="*/ f1225 f955 1"/>
              <a:gd name="f1345" fmla="*/ f1226 f956 1"/>
              <a:gd name="f1346" fmla="*/ f1227 f955 1"/>
              <a:gd name="f1347" fmla="*/ f1228 f956 1"/>
              <a:gd name="f1348" fmla="*/ f1229 f955 1"/>
              <a:gd name="f1349" fmla="*/ f1230 f956 1"/>
              <a:gd name="f1350" fmla="*/ f1231 f955 1"/>
              <a:gd name="f1351" fmla="*/ f1232 f956 1"/>
              <a:gd name="f1352" fmla="*/ f1233 f955 1"/>
              <a:gd name="f1353" fmla="*/ f1234 f956 1"/>
              <a:gd name="f1354" fmla="*/ f1235 f955 1"/>
              <a:gd name="f1355" fmla="*/ f1236 f956 1"/>
              <a:gd name="f1356" fmla="*/ f1237 f955 1"/>
              <a:gd name="f1357" fmla="*/ f1238 f956 1"/>
              <a:gd name="f1358" fmla="*/ f1239 f955 1"/>
              <a:gd name="f1359" fmla="*/ f1240 f956 1"/>
              <a:gd name="f1360" fmla="*/ f1241 f955 1"/>
              <a:gd name="f1361" fmla="*/ f1242 f956 1"/>
              <a:gd name="f1362" fmla="*/ f1243 f955 1"/>
              <a:gd name="f1363" fmla="*/ f1244 f956 1"/>
              <a:gd name="f1364" fmla="*/ f1245 f955 1"/>
              <a:gd name="f1365" fmla="*/ f1246 f956 1"/>
              <a:gd name="f1366" fmla="*/ f1247 f955 1"/>
              <a:gd name="f1367" fmla="*/ f1248 f956 1"/>
              <a:gd name="f1368" fmla="*/ f1249 f955 1"/>
              <a:gd name="f1369" fmla="*/ f1250 f956 1"/>
              <a:gd name="f1370" fmla="*/ f1251 f955 1"/>
              <a:gd name="f1371" fmla="*/ f1252 f956 1"/>
              <a:gd name="f1372" fmla="*/ f1253 f955 1"/>
              <a:gd name="f1373" fmla="*/ f1254 f956 1"/>
              <a:gd name="f1374" fmla="*/ f1255 f955 1"/>
              <a:gd name="f1375" fmla="*/ f1256 f956 1"/>
              <a:gd name="f1376" fmla="*/ f1257 f955 1"/>
              <a:gd name="f1377" fmla="*/ f1258 f956 1"/>
              <a:gd name="f1378" fmla="*/ f1259 f955 1"/>
              <a:gd name="f1379" fmla="*/ f1260 f956 1"/>
              <a:gd name="f1380" fmla="*/ f1261 f955 1"/>
              <a:gd name="f1381" fmla="*/ f1262 f956 1"/>
              <a:gd name="f1382" fmla="*/ f1263 f955 1"/>
              <a:gd name="f1383" fmla="*/ f1264 f956 1"/>
              <a:gd name="f1384" fmla="*/ f1265 f955 1"/>
              <a:gd name="f1385" fmla="*/ f1266 f956 1"/>
              <a:gd name="f1386" fmla="*/ f1267 f955 1"/>
              <a:gd name="f1387" fmla="*/ f1268 f956 1"/>
              <a:gd name="f1388" fmla="*/ f1269 f955 1"/>
              <a:gd name="f1389" fmla="*/ f1270 f956 1"/>
              <a:gd name="f1390" fmla="*/ f1271 f955 1"/>
              <a:gd name="f1391" fmla="*/ f1272 f956 1"/>
              <a:gd name="f1392" fmla="*/ f1273 f955 1"/>
              <a:gd name="f1393" fmla="*/ f1274 f956 1"/>
              <a:gd name="f1394" fmla="*/ f1275 f955 1"/>
              <a:gd name="f1395" fmla="*/ f1276 f956 1"/>
              <a:gd name="f1396" fmla="*/ f1277 f955 1"/>
              <a:gd name="f1397" fmla="*/ f1278 f956 1"/>
              <a:gd name="f1398" fmla="*/ f1279 f955 1"/>
              <a:gd name="f1399" fmla="*/ f1280 f956 1"/>
              <a:gd name="f1400" fmla="*/ f1281 f955 1"/>
              <a:gd name="f1401" fmla="*/ f1282 f956 1"/>
              <a:gd name="f1402" fmla="*/ f1283 f955 1"/>
              <a:gd name="f1403" fmla="*/ f1284 f955 1"/>
              <a:gd name="f1404" fmla="*/ f1285 f956 1"/>
              <a:gd name="f1405" fmla="*/ f1286 f955 1"/>
              <a:gd name="f1406" fmla="*/ f1287 f956 1"/>
              <a:gd name="f1407" fmla="*/ f1288 f955 1"/>
              <a:gd name="f1408" fmla="*/ f1289 f956 1"/>
              <a:gd name="f1409" fmla="*/ f1290 f955 1"/>
              <a:gd name="f1410" fmla="*/ f1291 f956 1"/>
              <a:gd name="f1411" fmla="*/ f1292 f955 1"/>
              <a:gd name="f1412" fmla="*/ f1293 f955 1"/>
              <a:gd name="f1413" fmla="*/ f1294 f956 1"/>
              <a:gd name="f1414" fmla="*/ f1295 f956 1"/>
              <a:gd name="f1415" fmla="*/ f1296 f955 1"/>
              <a:gd name="f1416" fmla="*/ f1297 f956 1"/>
              <a:gd name="f1417" fmla="*/ f1298 f955 1"/>
              <a:gd name="f1418" fmla="*/ f1299 f956 1"/>
              <a:gd name="f1419" fmla="*/ f1300 f955 1"/>
              <a:gd name="f1420" fmla="*/ f1301 f956 1"/>
              <a:gd name="f1421" fmla="*/ f1302 f955 1"/>
              <a:gd name="f1422" fmla="*/ f1303 f956 1"/>
              <a:gd name="f1423" fmla="*/ f1304 f955 1"/>
              <a:gd name="f1424" fmla="*/ f1305 f956 1"/>
              <a:gd name="f1425" fmla="*/ f1306 f955 1"/>
              <a:gd name="f1426" fmla="*/ f1307 f956 1"/>
              <a:gd name="f1427" fmla="*/ f1308 f955 1"/>
              <a:gd name="f1428" fmla="*/ f1309 f956 1"/>
              <a:gd name="f1429" fmla="*/ f1310 f955 1"/>
              <a:gd name="f1430" fmla="*/ f1311 f956 1"/>
              <a:gd name="f1431" fmla="*/ f1312 f955 1"/>
              <a:gd name="f1432" fmla="*/ f1313 f956 1"/>
              <a:gd name="f1433" fmla="*/ f1314 f955 1"/>
              <a:gd name="f1434" fmla="*/ f1315 f95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81">
                <a:pos x="f1320" y="f1321"/>
              </a:cxn>
              <a:cxn ang="f1081">
                <a:pos x="f1322" y="f1323"/>
              </a:cxn>
              <a:cxn ang="f1081">
                <a:pos x="f1324" y="f1325"/>
              </a:cxn>
              <a:cxn ang="f1081">
                <a:pos x="f1326" y="f1327"/>
              </a:cxn>
              <a:cxn ang="f1081">
                <a:pos x="f1328" y="f1329"/>
              </a:cxn>
              <a:cxn ang="f1081">
                <a:pos x="f1330" y="f1331"/>
              </a:cxn>
              <a:cxn ang="f1081">
                <a:pos x="f1332" y="f1333"/>
              </a:cxn>
              <a:cxn ang="f1081">
                <a:pos x="f1334" y="f1335"/>
              </a:cxn>
              <a:cxn ang="f1081">
                <a:pos x="f1336" y="f1337"/>
              </a:cxn>
              <a:cxn ang="f1081">
                <a:pos x="f1338" y="f1339"/>
              </a:cxn>
              <a:cxn ang="f1081">
                <a:pos x="f1340" y="f1341"/>
              </a:cxn>
              <a:cxn ang="f1081">
                <a:pos x="f1342" y="f1343"/>
              </a:cxn>
              <a:cxn ang="f1081">
                <a:pos x="f1344" y="f1345"/>
              </a:cxn>
              <a:cxn ang="f1081">
                <a:pos x="f1346" y="f1347"/>
              </a:cxn>
              <a:cxn ang="f1081">
                <a:pos x="f1348" y="f1349"/>
              </a:cxn>
              <a:cxn ang="f1081">
                <a:pos x="f1350" y="f1351"/>
              </a:cxn>
              <a:cxn ang="f1081">
                <a:pos x="f1352" y="f1353"/>
              </a:cxn>
              <a:cxn ang="f1081">
                <a:pos x="f1354" y="f1355"/>
              </a:cxn>
              <a:cxn ang="f1081">
                <a:pos x="f1356" y="f1357"/>
              </a:cxn>
              <a:cxn ang="f1081">
                <a:pos x="f1358" y="f1359"/>
              </a:cxn>
              <a:cxn ang="f1081">
                <a:pos x="f1360" y="f1361"/>
              </a:cxn>
              <a:cxn ang="f1081">
                <a:pos x="f1362" y="f1363"/>
              </a:cxn>
              <a:cxn ang="f1081">
                <a:pos x="f1364" y="f1365"/>
              </a:cxn>
              <a:cxn ang="f1081">
                <a:pos x="f1366" y="f1367"/>
              </a:cxn>
              <a:cxn ang="f1081">
                <a:pos x="f1368" y="f1369"/>
              </a:cxn>
              <a:cxn ang="f1081">
                <a:pos x="f1370" y="f1371"/>
              </a:cxn>
              <a:cxn ang="f1081">
                <a:pos x="f1372" y="f1373"/>
              </a:cxn>
              <a:cxn ang="f1081">
                <a:pos x="f1374" y="f1375"/>
              </a:cxn>
              <a:cxn ang="f1081">
                <a:pos x="f1376" y="f1377"/>
              </a:cxn>
              <a:cxn ang="f1081">
                <a:pos x="f1378" y="f1379"/>
              </a:cxn>
              <a:cxn ang="f1081">
                <a:pos x="f1380" y="f1381"/>
              </a:cxn>
              <a:cxn ang="f1081">
                <a:pos x="f1382" y="f1383"/>
              </a:cxn>
              <a:cxn ang="f1081">
                <a:pos x="f1384" y="f1385"/>
              </a:cxn>
              <a:cxn ang="f1081">
                <a:pos x="f1386" y="f1387"/>
              </a:cxn>
              <a:cxn ang="f1081">
                <a:pos x="f1388" y="f1389"/>
              </a:cxn>
              <a:cxn ang="f1081">
                <a:pos x="f1390" y="f1391"/>
              </a:cxn>
              <a:cxn ang="f1081">
                <a:pos x="f1392" y="f1393"/>
              </a:cxn>
              <a:cxn ang="f1081">
                <a:pos x="f1394" y="f1395"/>
              </a:cxn>
              <a:cxn ang="f1081">
                <a:pos x="f1396" y="f1397"/>
              </a:cxn>
              <a:cxn ang="f1081">
                <a:pos x="f1398" y="f1399"/>
              </a:cxn>
              <a:cxn ang="f1081">
                <a:pos x="f1400" y="f1401"/>
              </a:cxn>
              <a:cxn ang="f1081">
                <a:pos x="f1402" y="f1393"/>
              </a:cxn>
              <a:cxn ang="f1081">
                <a:pos x="f1403" y="f1404"/>
              </a:cxn>
              <a:cxn ang="f1081">
                <a:pos x="f1405" y="f1406"/>
              </a:cxn>
              <a:cxn ang="f1081">
                <a:pos x="f1407" y="f1408"/>
              </a:cxn>
              <a:cxn ang="f1081">
                <a:pos x="f1409" y="f1410"/>
              </a:cxn>
              <a:cxn ang="f1081">
                <a:pos x="f1411" y="f1410"/>
              </a:cxn>
              <a:cxn ang="f1081">
                <a:pos x="f1412" y="f1413"/>
              </a:cxn>
              <a:cxn ang="f1081">
                <a:pos x="f1409" y="f1414"/>
              </a:cxn>
              <a:cxn ang="f1081">
                <a:pos x="f1415" y="f1416"/>
              </a:cxn>
              <a:cxn ang="f1081">
                <a:pos x="f1417" y="f1418"/>
              </a:cxn>
              <a:cxn ang="f1081">
                <a:pos x="f1419" y="f1420"/>
              </a:cxn>
              <a:cxn ang="f1081">
                <a:pos x="f1421" y="f1422"/>
              </a:cxn>
              <a:cxn ang="f1081">
                <a:pos x="f1423" y="f1424"/>
              </a:cxn>
              <a:cxn ang="f1081">
                <a:pos x="f1425" y="f1426"/>
              </a:cxn>
              <a:cxn ang="f1081">
                <a:pos x="f1427" y="f1428"/>
              </a:cxn>
              <a:cxn ang="f1081">
                <a:pos x="f1429" y="f1430"/>
              </a:cxn>
              <a:cxn ang="f1081">
                <a:pos x="f1431" y="f1432"/>
              </a:cxn>
              <a:cxn ang="f1081">
                <a:pos x="f1433" y="f1434"/>
              </a:cxn>
            </a:cxnLst>
            <a:rect l="f1316" t="f1319" r="f1317" b="f1318"/>
            <a:pathLst>
              <a:path w="1741" h="1416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12" y="f20"/>
                </a:cubicBezTo>
                <a:cubicBezTo>
                  <a:pt x="f10" y="f21"/>
                  <a:pt x="f22" y="f23"/>
                  <a:pt x="f14" y="f24"/>
                </a:cubicBezTo>
                <a:cubicBezTo>
                  <a:pt x="f25" y="f26"/>
                  <a:pt x="f27" y="f24"/>
                  <a:pt x="f28" y="f29"/>
                </a:cubicBezTo>
                <a:cubicBezTo>
                  <a:pt x="f30" y="f31"/>
                  <a:pt x="f32" y="f23"/>
                  <a:pt x="f33" y="f31"/>
                </a:cubicBezTo>
                <a:cubicBezTo>
                  <a:pt x="f34" y="f23"/>
                  <a:pt x="f35" y="f24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1"/>
                  <a:pt x="f53" y="f54"/>
                </a:cubicBezTo>
                <a:cubicBezTo>
                  <a:pt x="f55" y="f56"/>
                  <a:pt x="f57" y="f54"/>
                  <a:pt x="f57" y="f58"/>
                </a:cubicBezTo>
                <a:cubicBezTo>
                  <a:pt x="f57" y="f59"/>
                  <a:pt x="f40" y="f60"/>
                  <a:pt x="f61" y="f62"/>
                </a:cubicBezTo>
                <a:cubicBezTo>
                  <a:pt x="f52" y="f62"/>
                  <a:pt x="f50" y="f63"/>
                  <a:pt x="f64" y="f59"/>
                </a:cubicBezTo>
                <a:cubicBezTo>
                  <a:pt x="f65" y="f51"/>
                  <a:pt x="f66" y="f58"/>
                  <a:pt x="f67" y="f68"/>
                </a:cubicBezTo>
                <a:cubicBezTo>
                  <a:pt x="f69" y="f70"/>
                  <a:pt x="f67" y="f71"/>
                  <a:pt x="f67" y="f72"/>
                </a:cubicBezTo>
                <a:cubicBezTo>
                  <a:pt x="f66" y="f73"/>
                  <a:pt x="f66" y="f74"/>
                  <a:pt x="f75" y="f76"/>
                </a:cubicBezTo>
                <a:cubicBezTo>
                  <a:pt x="f75" y="f77"/>
                  <a:pt x="f75" y="f78"/>
                  <a:pt x="f79" y="f78"/>
                </a:cubicBezTo>
                <a:cubicBezTo>
                  <a:pt x="f80" y="f81"/>
                  <a:pt x="f82" y="f83"/>
                  <a:pt x="f82" y="f76"/>
                </a:cubicBezTo>
                <a:cubicBezTo>
                  <a:pt x="f82" y="f74"/>
                  <a:pt x="f84" y="f73"/>
                  <a:pt x="f85" y="f86"/>
                </a:cubicBezTo>
                <a:cubicBezTo>
                  <a:pt x="f87" y="f86"/>
                  <a:pt x="f88" y="f86"/>
                  <a:pt x="f89" y="f76"/>
                </a:cubicBezTo>
                <a:cubicBezTo>
                  <a:pt x="f90" y="f91"/>
                  <a:pt x="f92" y="f93"/>
                  <a:pt x="f92" y="f94"/>
                </a:cubicBezTo>
                <a:cubicBezTo>
                  <a:pt x="f92" y="f95"/>
                  <a:pt x="f96" y="f97"/>
                  <a:pt x="f98" y="f99"/>
                </a:cubicBezTo>
                <a:cubicBezTo>
                  <a:pt x="f100" y="f99"/>
                  <a:pt x="f101" y="f99"/>
                  <a:pt x="f102" y="f103"/>
                </a:cubicBezTo>
                <a:cubicBezTo>
                  <a:pt x="f104" y="f105"/>
                  <a:pt x="f101" y="f95"/>
                  <a:pt x="f100" y="f95"/>
                </a:cubicBezTo>
                <a:cubicBezTo>
                  <a:pt x="f106" y="f107"/>
                  <a:pt x="f108" y="f109"/>
                  <a:pt x="f110" y="f111"/>
                </a:cubicBezTo>
                <a:cubicBezTo>
                  <a:pt x="f110" y="f112"/>
                  <a:pt x="f113" y="f114"/>
                  <a:pt x="f108" y="f93"/>
                </a:cubicBezTo>
                <a:cubicBezTo>
                  <a:pt x="f115" y="f116"/>
                  <a:pt x="f117" y="f93"/>
                  <a:pt x="f118" y="f114"/>
                </a:cubicBezTo>
                <a:cubicBezTo>
                  <a:pt x="f104" y="f119"/>
                  <a:pt x="f120" y="f109"/>
                  <a:pt x="f121" y="f122"/>
                </a:cubicBezTo>
                <a:cubicBezTo>
                  <a:pt x="f121" y="f122"/>
                  <a:pt x="f123" y="f124"/>
                  <a:pt x="f125" y="f124"/>
                </a:cubicBezTo>
                <a:cubicBezTo>
                  <a:pt x="f126" y="f124"/>
                  <a:pt x="f127" y="f128"/>
                  <a:pt x="f129" y="f130"/>
                </a:cubicBezTo>
                <a:cubicBezTo>
                  <a:pt x="f131" y="f132"/>
                  <a:pt x="f133" y="f134"/>
                  <a:pt x="f135" y="f134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142" y="f143"/>
                  <a:pt x="f144" y="f141"/>
                  <a:pt x="f145" y="f146"/>
                </a:cubicBezTo>
                <a:cubicBezTo>
                  <a:pt x="f147" y="f148"/>
                  <a:pt x="f149" y="f150"/>
                  <a:pt x="f151" y="f148"/>
                </a:cubicBezTo>
                <a:cubicBezTo>
                  <a:pt x="f152" y="f153"/>
                  <a:pt x="f154" y="f155"/>
                  <a:pt x="f154" y="f156"/>
                </a:cubicBezTo>
                <a:cubicBezTo>
                  <a:pt x="f154" y="f157"/>
                  <a:pt x="f154" y="f158"/>
                  <a:pt x="f159" y="f160"/>
                </a:cubicBezTo>
                <a:cubicBezTo>
                  <a:pt x="f149" y="f161"/>
                  <a:pt x="f162" y="f163"/>
                  <a:pt x="f164" y="f158"/>
                </a:cubicBezTo>
                <a:cubicBezTo>
                  <a:pt x="f165" y="f166"/>
                  <a:pt x="f167" y="f156"/>
                  <a:pt x="f168" y="f169"/>
                </a:cubicBezTo>
                <a:cubicBezTo>
                  <a:pt x="f170" y="f169"/>
                  <a:pt x="f171" y="f166"/>
                  <a:pt x="f172" y="f173"/>
                </a:cubicBezTo>
                <a:cubicBezTo>
                  <a:pt x="f174" y="f175"/>
                  <a:pt x="f176" y="f155"/>
                  <a:pt x="f177" y="f178"/>
                </a:cubicBezTo>
                <a:cubicBezTo>
                  <a:pt x="f179" y="f180"/>
                  <a:pt x="f181" y="f182"/>
                  <a:pt x="f183" y="f182"/>
                </a:cubicBezTo>
                <a:cubicBezTo>
                  <a:pt x="f184" y="f182"/>
                  <a:pt x="f185" y="f186"/>
                  <a:pt x="f187" y="f188"/>
                </a:cubicBezTo>
                <a:cubicBezTo>
                  <a:pt x="f189" y="f190"/>
                  <a:pt x="f191" y="f192"/>
                  <a:pt x="f193" y="f186"/>
                </a:cubicBezTo>
                <a:cubicBezTo>
                  <a:pt x="f194" y="f161"/>
                  <a:pt x="f195" y="f160"/>
                  <a:pt x="f196" y="f163"/>
                </a:cubicBezTo>
                <a:cubicBezTo>
                  <a:pt x="f197" y="f198"/>
                  <a:pt x="f199" y="f198"/>
                  <a:pt x="f200" y="f198"/>
                </a:cubicBezTo>
                <a:cubicBezTo>
                  <a:pt x="f201" y="f198"/>
                  <a:pt x="f202" y="f203"/>
                  <a:pt x="f204" y="f205"/>
                </a:cubicBezTo>
                <a:cubicBezTo>
                  <a:pt x="f206" y="f192"/>
                  <a:pt x="f207" y="f203"/>
                  <a:pt x="f208" y="f182"/>
                </a:cubicBezTo>
                <a:cubicBezTo>
                  <a:pt x="f209" y="f180"/>
                  <a:pt x="f210" y="f160"/>
                  <a:pt x="f211" y="f198"/>
                </a:cubicBezTo>
                <a:cubicBezTo>
                  <a:pt x="f212" y="f192"/>
                  <a:pt x="f213" y="f214"/>
                  <a:pt x="f215" y="f214"/>
                </a:cubicBezTo>
                <a:cubicBezTo>
                  <a:pt x="f216" y="f192"/>
                  <a:pt x="f217" y="f190"/>
                  <a:pt x="f218" y="f186"/>
                </a:cubicBezTo>
                <a:cubicBezTo>
                  <a:pt x="f219" y="f161"/>
                  <a:pt x="f220" y="f186"/>
                  <a:pt x="f221" y="f205"/>
                </a:cubicBezTo>
                <a:cubicBezTo>
                  <a:pt x="f222" y="f214"/>
                  <a:pt x="f223" y="f224"/>
                  <a:pt x="f225" y="f188"/>
                </a:cubicBezTo>
                <a:cubicBezTo>
                  <a:pt x="f226" y="f205"/>
                  <a:pt x="f227" y="f228"/>
                  <a:pt x="f227" y="f203"/>
                </a:cubicBezTo>
                <a:cubicBezTo>
                  <a:pt x="f226" y="f180"/>
                  <a:pt x="f229" y="f161"/>
                  <a:pt x="f230" y="f161"/>
                </a:cubicBezTo>
                <a:cubicBezTo>
                  <a:pt x="f231" y="f160"/>
                  <a:pt x="f232" y="f161"/>
                  <a:pt x="f222" y="f161"/>
                </a:cubicBezTo>
                <a:cubicBezTo>
                  <a:pt x="f233" y="f160"/>
                  <a:pt x="f234" y="f158"/>
                  <a:pt x="f221" y="f235"/>
                </a:cubicBezTo>
                <a:cubicBezTo>
                  <a:pt x="f221" y="f156"/>
                  <a:pt x="f233" y="f166"/>
                  <a:pt x="f222" y="f166"/>
                </a:cubicBezTo>
                <a:cubicBezTo>
                  <a:pt x="f236" y="f169"/>
                  <a:pt x="f237" y="f148"/>
                  <a:pt x="f238" y="f143"/>
                </a:cubicBezTo>
                <a:cubicBezTo>
                  <a:pt x="f239" y="f240"/>
                  <a:pt x="f241" y="f242"/>
                  <a:pt x="f243" y="f143"/>
                </a:cubicBezTo>
                <a:cubicBezTo>
                  <a:pt x="f244" y="f146"/>
                  <a:pt x="f245" y="f246"/>
                  <a:pt x="f247" y="f248"/>
                </a:cubicBezTo>
                <a:cubicBezTo>
                  <a:pt x="f249" y="f250"/>
                  <a:pt x="f251" y="f242"/>
                  <a:pt x="f247" y="f252"/>
                </a:cubicBezTo>
                <a:cubicBezTo>
                  <a:pt x="f253" y="f254"/>
                  <a:pt x="f255" y="f256"/>
                  <a:pt x="f257" y="f256"/>
                </a:cubicBezTo>
                <a:cubicBezTo>
                  <a:pt x="f258" y="f137"/>
                  <a:pt x="f259" y="f130"/>
                  <a:pt x="f260" y="f128"/>
                </a:cubicBezTo>
                <a:cubicBezTo>
                  <a:pt x="f261" y="f262"/>
                  <a:pt x="f263" y="f99"/>
                  <a:pt x="f264" y="f262"/>
                </a:cubicBezTo>
                <a:cubicBezTo>
                  <a:pt x="f265" y="f266"/>
                  <a:pt x="f267" y="f97"/>
                  <a:pt x="f268" y="f97"/>
                </a:cubicBezTo>
                <a:cubicBezTo>
                  <a:pt x="f269" y="f97"/>
                  <a:pt x="f270" y="f262"/>
                  <a:pt x="f270" y="f124"/>
                </a:cubicBezTo>
                <a:cubicBezTo>
                  <a:pt x="f271" y="f272"/>
                  <a:pt x="f269" y="f107"/>
                  <a:pt x="f273" y="f274"/>
                </a:cubicBezTo>
                <a:cubicBezTo>
                  <a:pt x="f275" y="f276"/>
                  <a:pt x="f277" y="f95"/>
                  <a:pt x="f278" y="f95"/>
                </a:cubicBezTo>
                <a:cubicBezTo>
                  <a:pt x="f279" y="f274"/>
                  <a:pt x="f280" y="f276"/>
                  <a:pt x="f265" y="f281"/>
                </a:cubicBezTo>
                <a:cubicBezTo>
                  <a:pt x="f267" y="f282"/>
                  <a:pt x="f283" y="f109"/>
                  <a:pt x="f270" y="f114"/>
                </a:cubicBezTo>
                <a:cubicBezTo>
                  <a:pt x="f271" y="f284"/>
                  <a:pt x="f285" y="f93"/>
                  <a:pt x="f286" y="f112"/>
                </a:cubicBezTo>
                <a:cubicBezTo>
                  <a:pt x="f287" y="f288"/>
                  <a:pt x="f289" y="f281"/>
                  <a:pt x="f290" y="f119"/>
                </a:cubicBezTo>
                <a:cubicBezTo>
                  <a:pt x="f291" y="f292"/>
                  <a:pt x="f293" y="f93"/>
                  <a:pt x="f290" y="f294"/>
                </a:cubicBezTo>
                <a:cubicBezTo>
                  <a:pt x="f295" y="f91"/>
                  <a:pt x="f296" y="f77"/>
                  <a:pt x="f297" y="f76"/>
                </a:cubicBezTo>
                <a:cubicBezTo>
                  <a:pt x="f291" y="f74"/>
                  <a:pt x="f298" y="f76"/>
                  <a:pt x="f299" y="f77"/>
                </a:cubicBezTo>
                <a:cubicBezTo>
                  <a:pt x="f300" y="f91"/>
                  <a:pt x="f301" y="f78"/>
                  <a:pt x="f302" y="f303"/>
                </a:cubicBezTo>
                <a:cubicBezTo>
                  <a:pt x="f304" y="f91"/>
                  <a:pt x="f305" y="f306"/>
                  <a:pt x="f307" y="f308"/>
                </a:cubicBezTo>
                <a:cubicBezTo>
                  <a:pt x="f309" y="f310"/>
                  <a:pt x="f311" y="f312"/>
                  <a:pt x="f313" y="f314"/>
                </a:cubicBezTo>
                <a:cubicBezTo>
                  <a:pt x="f315" y="f316"/>
                  <a:pt x="f317" y="f318"/>
                  <a:pt x="f319" y="f320"/>
                </a:cubicBezTo>
                <a:cubicBezTo>
                  <a:pt x="f321" y="f72"/>
                  <a:pt x="f321" y="f322"/>
                  <a:pt x="f321" y="f314"/>
                </a:cubicBezTo>
                <a:cubicBezTo>
                  <a:pt x="f323" y="f62"/>
                  <a:pt x="f321" y="f324"/>
                  <a:pt x="f325" y="f68"/>
                </a:cubicBezTo>
                <a:cubicBezTo>
                  <a:pt x="f326" y="f68"/>
                  <a:pt x="f327" y="f59"/>
                  <a:pt x="f328" y="f51"/>
                </a:cubicBezTo>
                <a:cubicBezTo>
                  <a:pt x="f329" y="f49"/>
                  <a:pt x="f330" y="f331"/>
                  <a:pt x="f329" y="f41"/>
                </a:cubicBezTo>
                <a:cubicBezTo>
                  <a:pt x="f332" y="f333"/>
                  <a:pt x="f334" y="f335"/>
                  <a:pt x="f329" y="f336"/>
                </a:cubicBezTo>
                <a:cubicBezTo>
                  <a:pt x="f337" y="f338"/>
                  <a:pt x="f339" y="f338"/>
                  <a:pt x="f340" y="f37"/>
                </a:cubicBezTo>
                <a:cubicBezTo>
                  <a:pt x="f340" y="f341"/>
                  <a:pt x="f342" y="f338"/>
                  <a:pt x="f343" y="f24"/>
                </a:cubicBezTo>
                <a:cubicBezTo>
                  <a:pt x="f344" y="f23"/>
                  <a:pt x="f345" y="f346"/>
                  <a:pt x="f342" y="f347"/>
                </a:cubicBezTo>
                <a:cubicBezTo>
                  <a:pt x="f348" y="f19"/>
                  <a:pt x="f349" y="f350"/>
                  <a:pt x="f351" y="f352"/>
                </a:cubicBezTo>
                <a:cubicBezTo>
                  <a:pt x="f353" y="f21"/>
                  <a:pt x="f354" y="f29"/>
                  <a:pt x="f355" y="f356"/>
                </a:cubicBezTo>
                <a:cubicBezTo>
                  <a:pt x="f357" y="f346"/>
                  <a:pt x="f358" y="f350"/>
                  <a:pt x="f359" y="f17"/>
                </a:cubicBezTo>
                <a:cubicBezTo>
                  <a:pt x="f354" y="f360"/>
                  <a:pt x="f351" y="f13"/>
                  <a:pt x="f354" y="f361"/>
                </a:cubicBezTo>
                <a:cubicBezTo>
                  <a:pt x="f359" y="f362"/>
                  <a:pt x="f363" y="f364"/>
                  <a:pt x="f357" y="f365"/>
                </a:cubicBezTo>
                <a:cubicBezTo>
                  <a:pt x="f366" y="f365"/>
                  <a:pt x="f367" y="f368"/>
                  <a:pt x="f369" y="f368"/>
                </a:cubicBezTo>
                <a:cubicBezTo>
                  <a:pt x="f370" y="f368"/>
                  <a:pt x="f371" y="f368"/>
                  <a:pt x="f371" y="f364"/>
                </a:cubicBezTo>
                <a:cubicBezTo>
                  <a:pt x="f372" y="f362"/>
                  <a:pt x="f371" y="f373"/>
                  <a:pt x="f370" y="f373"/>
                </a:cubicBezTo>
                <a:cubicBezTo>
                  <a:pt x="f374" y="f375"/>
                  <a:pt x="f366" y="f376"/>
                  <a:pt x="f370" y="f377"/>
                </a:cubicBezTo>
                <a:cubicBezTo>
                  <a:pt x="f372" y="f378"/>
                  <a:pt x="f379" y="f380"/>
                  <a:pt x="f381" y="f382"/>
                </a:cubicBezTo>
                <a:cubicBezTo>
                  <a:pt x="f381" y="f383"/>
                  <a:pt x="f381" y="f384"/>
                  <a:pt x="f385" y="f386"/>
                </a:cubicBezTo>
                <a:cubicBezTo>
                  <a:pt x="f387" y="f388"/>
                  <a:pt x="f389" y="f390"/>
                  <a:pt x="f389" y="f391"/>
                </a:cubicBezTo>
                <a:cubicBezTo>
                  <a:pt x="f392" y="f393"/>
                  <a:pt x="f392" y="f394"/>
                  <a:pt x="f392" y="f395"/>
                </a:cubicBezTo>
                <a:cubicBezTo>
                  <a:pt x="f392" y="f396"/>
                  <a:pt x="f389" y="f377"/>
                  <a:pt x="f397" y="f377"/>
                </a:cubicBezTo>
                <a:cubicBezTo>
                  <a:pt x="f398" y="f377"/>
                  <a:pt x="f398" y="f396"/>
                  <a:pt x="f398" y="f395"/>
                </a:cubicBezTo>
                <a:cubicBezTo>
                  <a:pt x="f399" y="f391"/>
                  <a:pt x="f399" y="f400"/>
                  <a:pt x="f399" y="f401"/>
                </a:cubicBezTo>
                <a:cubicBezTo>
                  <a:pt x="f398" y="f397"/>
                  <a:pt x="f402" y="f403"/>
                  <a:pt x="f404" y="f371"/>
                </a:cubicBezTo>
                <a:cubicBezTo>
                  <a:pt x="f400" y="f405"/>
                  <a:pt x="f390" y="f363"/>
                  <a:pt x="f382" y="f406"/>
                </a:cubicBezTo>
                <a:cubicBezTo>
                  <a:pt x="f407" y="f349"/>
                  <a:pt x="f391" y="f408"/>
                  <a:pt x="f395" y="f340"/>
                </a:cubicBezTo>
                <a:cubicBezTo>
                  <a:pt x="f409" y="f348"/>
                  <a:pt x="f410" y="f343"/>
                  <a:pt x="f409" y="f411"/>
                </a:cubicBezTo>
                <a:cubicBezTo>
                  <a:pt x="f394" y="f332"/>
                  <a:pt x="f412" y="f413"/>
                  <a:pt x="f414" y="f325"/>
                </a:cubicBezTo>
                <a:cubicBezTo>
                  <a:pt x="f415" y="f416"/>
                  <a:pt x="f373" y="f417"/>
                  <a:pt x="f415" y="f418"/>
                </a:cubicBezTo>
                <a:cubicBezTo>
                  <a:pt x="f415" y="f419"/>
                  <a:pt x="f362" y="f420"/>
                  <a:pt x="f421" y="f422"/>
                </a:cubicBezTo>
                <a:cubicBezTo>
                  <a:pt x="f347" y="f287"/>
                  <a:pt x="f21" y="f423"/>
                  <a:pt x="f424" y="f278"/>
                </a:cubicBezTo>
                <a:cubicBezTo>
                  <a:pt x="f13" y="f425"/>
                  <a:pt x="f13" y="f426"/>
                  <a:pt x="f15" y="f263"/>
                </a:cubicBezTo>
                <a:cubicBezTo>
                  <a:pt x="f17" y="f427"/>
                  <a:pt x="f428" y="f253"/>
                  <a:pt x="f428" y="f429"/>
                </a:cubicBezTo>
                <a:cubicBezTo>
                  <a:pt x="f428" y="f430"/>
                  <a:pt x="f360" y="f431"/>
                  <a:pt x="f13" y="f432"/>
                </a:cubicBezTo>
                <a:cubicBezTo>
                  <a:pt x="f11" y="f433"/>
                  <a:pt x="f13" y="f434"/>
                  <a:pt x="f360" y="f435"/>
                </a:cubicBezTo>
                <a:cubicBezTo>
                  <a:pt x="f352" y="f436"/>
                  <a:pt x="f352" y="f437"/>
                  <a:pt x="f17" y="f438"/>
                </a:cubicBezTo>
                <a:cubicBezTo>
                  <a:pt x="f360" y="f439"/>
                  <a:pt x="f15" y="f440"/>
                  <a:pt x="f15" y="f213"/>
                </a:cubicBezTo>
                <a:cubicBezTo>
                  <a:pt x="f15" y="f210"/>
                  <a:pt x="f13" y="f441"/>
                  <a:pt x="f365" y="f441"/>
                </a:cubicBezTo>
                <a:cubicBezTo>
                  <a:pt x="f442" y="f441"/>
                  <a:pt x="f442" y="f208"/>
                  <a:pt x="f415" y="f443"/>
                </a:cubicBezTo>
                <a:cubicBezTo>
                  <a:pt x="f362" y="f444"/>
                  <a:pt x="f362" y="f445"/>
                  <a:pt x="f368" y="f446"/>
                </a:cubicBezTo>
                <a:cubicBezTo>
                  <a:pt x="f421" y="f447"/>
                  <a:pt x="f9" y="f448"/>
                  <a:pt x="f365" y="f449"/>
                </a:cubicBezTo>
                <a:cubicBezTo>
                  <a:pt x="f373" y="f450"/>
                  <a:pt x="f415" y="f448"/>
                  <a:pt x="f451" y="f452"/>
                </a:cubicBezTo>
                <a:cubicBezTo>
                  <a:pt x="f375" y="f453"/>
                  <a:pt x="f375" y="f446"/>
                  <a:pt x="f414" y="f446"/>
                </a:cubicBezTo>
                <a:cubicBezTo>
                  <a:pt x="f410" y="f446"/>
                  <a:pt x="f410" y="f447"/>
                  <a:pt x="f454" y="f455"/>
                </a:cubicBezTo>
                <a:cubicBezTo>
                  <a:pt x="f456" y="f457"/>
                  <a:pt x="f380" y="f458"/>
                  <a:pt x="f459" y="f460"/>
                </a:cubicBezTo>
                <a:cubicBezTo>
                  <a:pt x="f386" y="f461"/>
                  <a:pt x="f462" y="f463"/>
                  <a:pt x="f387" y="f196"/>
                </a:cubicBezTo>
                <a:cubicBezTo>
                  <a:pt x="f389" y="f464"/>
                  <a:pt x="f465" y="f195"/>
                  <a:pt x="f392" y="f466"/>
                </a:cubicBezTo>
                <a:cubicBezTo>
                  <a:pt x="f389" y="f467"/>
                  <a:pt x="f468" y="f193"/>
                  <a:pt x="f402" y="f193"/>
                </a:cubicBezTo>
                <a:cubicBezTo>
                  <a:pt x="f469" y="f470"/>
                  <a:pt x="f404" y="f470"/>
                  <a:pt x="f388" y="f467"/>
                </a:cubicBezTo>
                <a:cubicBezTo>
                  <a:pt x="f382" y="f7"/>
                  <a:pt x="f395" y="f471"/>
                  <a:pt x="f396" y="f472"/>
                </a:cubicBezTo>
                <a:cubicBezTo>
                  <a:pt x="f409" y="f473"/>
                  <a:pt x="f378" y="f474"/>
                  <a:pt x="f396" y="f460"/>
                </a:cubicBezTo>
                <a:cubicBezTo>
                  <a:pt x="f378" y="f475"/>
                  <a:pt x="f454" y="f476"/>
                  <a:pt x="f414" y="f466"/>
                </a:cubicBezTo>
                <a:cubicBezTo>
                  <a:pt x="f414" y="f470"/>
                  <a:pt x="f414" y="f477"/>
                  <a:pt x="f375" y="f478"/>
                </a:cubicBezTo>
                <a:cubicBezTo>
                  <a:pt x="f415" y="f478"/>
                  <a:pt x="f373" y="f193"/>
                  <a:pt x="f373" y="f194"/>
                </a:cubicBezTo>
                <a:cubicBezTo>
                  <a:pt x="f362" y="f479"/>
                  <a:pt x="f364" y="f480"/>
                  <a:pt x="f361" y="f481"/>
                </a:cubicBezTo>
                <a:cubicBezTo>
                  <a:pt x="f15" y="f482"/>
                  <a:pt x="f19" y="f483"/>
                  <a:pt x="f350" y="f484"/>
                </a:cubicBezTo>
                <a:cubicBezTo>
                  <a:pt x="f20" y="f485"/>
                  <a:pt x="f346" y="f486"/>
                  <a:pt x="f356" y="f487"/>
                </a:cubicBezTo>
                <a:cubicBezTo>
                  <a:pt x="f24" y="f488"/>
                  <a:pt x="f26" y="f489"/>
                  <a:pt x="f37" y="f455"/>
                </a:cubicBezTo>
                <a:cubicBezTo>
                  <a:pt x="f37" y="f447"/>
                  <a:pt x="f37" y="f490"/>
                  <a:pt x="f491" y="f492"/>
                </a:cubicBezTo>
                <a:cubicBezTo>
                  <a:pt x="f493" y="f206"/>
                  <a:pt x="f45" y="f210"/>
                  <a:pt x="f494" y="f495"/>
                </a:cubicBezTo>
                <a:cubicBezTo>
                  <a:pt x="f496" y="f497"/>
                  <a:pt x="f496" y="f498"/>
                  <a:pt x="f494" y="f437"/>
                </a:cubicBezTo>
                <a:cubicBezTo>
                  <a:pt x="f333" y="f499"/>
                  <a:pt x="f45" y="f500"/>
                  <a:pt x="f43" y="f221"/>
                </a:cubicBezTo>
                <a:cubicBezTo>
                  <a:pt x="f43" y="f501"/>
                  <a:pt x="f45" y="f502"/>
                  <a:pt x="f494" y="f502"/>
                </a:cubicBezTo>
                <a:cubicBezTo>
                  <a:pt x="f51" y="f502"/>
                  <a:pt x="f324" y="f503"/>
                  <a:pt x="f504" y="f229"/>
                </a:cubicBezTo>
                <a:cubicBezTo>
                  <a:pt x="f494" y="f238"/>
                  <a:pt x="f496" y="f243"/>
                  <a:pt x="f56" y="f505"/>
                </a:cubicBezTo>
                <a:cubicBezTo>
                  <a:pt x="f504" y="f506"/>
                  <a:pt x="f504" y="f260"/>
                  <a:pt x="f504" y="f507"/>
                </a:cubicBezTo>
                <a:cubicBezTo>
                  <a:pt x="f504" y="f508"/>
                  <a:pt x="f504" y="f507"/>
                  <a:pt x="f504" y="f280"/>
                </a:cubicBezTo>
                <a:cubicBezTo>
                  <a:pt x="f51" y="f509"/>
                  <a:pt x="f504" y="f510"/>
                  <a:pt x="f511" y="f510"/>
                </a:cubicBezTo>
                <a:cubicBezTo>
                  <a:pt x="f331" y="f510"/>
                  <a:pt x="f331" y="f509"/>
                  <a:pt x="f47" y="f508"/>
                </a:cubicBezTo>
                <a:cubicBezTo>
                  <a:pt x="f493" y="f426"/>
                  <a:pt x="f493" y="f512"/>
                  <a:pt x="f493" y="f513"/>
                </a:cubicBezTo>
                <a:cubicBezTo>
                  <a:pt x="f493" y="f261"/>
                  <a:pt x="f41" y="f279"/>
                  <a:pt x="f43" y="f514"/>
                </a:cubicBezTo>
                <a:cubicBezTo>
                  <a:pt x="f43" y="f515"/>
                  <a:pt x="f41" y="f269"/>
                  <a:pt x="f331" y="f516"/>
                </a:cubicBezTo>
                <a:cubicBezTo>
                  <a:pt x="f494" y="f285"/>
                  <a:pt x="f494" y="f286"/>
                  <a:pt x="f494" y="f289"/>
                </a:cubicBezTo>
                <a:cubicBezTo>
                  <a:pt x="f47" y="f291"/>
                  <a:pt x="f331" y="f302"/>
                  <a:pt x="f43" y="f319"/>
                </a:cubicBezTo>
                <a:cubicBezTo>
                  <a:pt x="f333" y="f517"/>
                  <a:pt x="f518" y="f413"/>
                  <a:pt x="f519" y="f334"/>
                </a:cubicBezTo>
                <a:cubicBezTo>
                  <a:pt x="f520" y="f340"/>
                  <a:pt x="f338" y="f374"/>
                  <a:pt x="f20" y="f403"/>
                </a:cubicBezTo>
                <a:cubicBezTo>
                  <a:pt x="f360" y="f397"/>
                  <a:pt x="f9" y="f401"/>
                  <a:pt x="f365" y="f459"/>
                </a:cubicBezTo>
                <a:cubicBezTo>
                  <a:pt x="f451" y="f454"/>
                  <a:pt x="f409" y="f365"/>
                  <a:pt x="f521" y="f350"/>
                </a:cubicBezTo>
                <a:cubicBezTo>
                  <a:pt x="f400" y="f29"/>
                  <a:pt x="f401" y="f519"/>
                  <a:pt x="f468" y="f45"/>
                </a:cubicBezTo>
                <a:cubicBezTo>
                  <a:pt x="f370" y="f60"/>
                  <a:pt x="f522" y="f523"/>
                  <a:pt x="f339" y="f292"/>
                </a:cubicBezTo>
                <a:cubicBezTo>
                  <a:pt x="f524" y="f288"/>
                  <a:pt x="f525" y="f119"/>
                  <a:pt x="f334" y="f288"/>
                </a:cubicBezTo>
                <a:cubicBezTo>
                  <a:pt x="f526" y="f292"/>
                  <a:pt x="f326" y="f282"/>
                  <a:pt x="f326" y="f107"/>
                </a:cubicBezTo>
                <a:cubicBezTo>
                  <a:pt x="f527" y="f266"/>
                  <a:pt x="f528" y="f529"/>
                  <a:pt x="f323" y="f530"/>
                </a:cubicBezTo>
                <a:cubicBezTo>
                  <a:pt x="f309" y="f256"/>
                  <a:pt x="f419" y="f531"/>
                  <a:pt x="f289" y="f246"/>
                </a:cubicBezTo>
                <a:cubicBezTo>
                  <a:pt x="f273" y="f175"/>
                  <a:pt x="f267" y="f182"/>
                  <a:pt x="f264" y="f203"/>
                </a:cubicBezTo>
                <a:cubicBezTo>
                  <a:pt x="f263" y="f203"/>
                  <a:pt x="f261" y="f188"/>
                  <a:pt x="f260" y="f214"/>
                </a:cubicBezTo>
                <a:cubicBezTo>
                  <a:pt x="f259" y="f532"/>
                  <a:pt x="f258" y="f533"/>
                  <a:pt x="f534" y="f535"/>
                </a:cubicBezTo>
                <a:cubicBezTo>
                  <a:pt x="f536" y="f537"/>
                  <a:pt x="f538" y="f539"/>
                  <a:pt x="f236" y="f540"/>
                </a:cubicBezTo>
                <a:cubicBezTo>
                  <a:pt x="f541" y="f542"/>
                  <a:pt x="f543" y="f544"/>
                  <a:pt x="f495" y="f545"/>
                </a:cubicBezTo>
                <a:cubicBezTo>
                  <a:pt x="f210" y="f546"/>
                  <a:pt x="f547" y="f548"/>
                  <a:pt x="f549" y="f550"/>
                </a:cubicBezTo>
                <a:cubicBezTo>
                  <a:pt x="f551" y="f552"/>
                  <a:pt x="f553" y="f554"/>
                  <a:pt x="f555" y="f556"/>
                </a:cubicBezTo>
                <a:cubicBezTo>
                  <a:pt x="f202" y="f557"/>
                  <a:pt x="f558" y="f559"/>
                  <a:pt x="f455" y="f560"/>
                </a:cubicBezTo>
                <a:cubicBezTo>
                  <a:pt x="f447" y="f561"/>
                  <a:pt x="f492" y="f562"/>
                  <a:pt x="f563" y="f564"/>
                </a:cubicBezTo>
                <a:cubicBezTo>
                  <a:pt x="f204" y="f565"/>
                  <a:pt x="f566" y="f567"/>
                  <a:pt x="f568" y="f569"/>
                </a:cubicBezTo>
                <a:cubicBezTo>
                  <a:pt x="f207" y="f570"/>
                  <a:pt x="f571" y="f572"/>
                  <a:pt x="f573" y="f574"/>
                </a:cubicBezTo>
                <a:cubicBezTo>
                  <a:pt x="f575" y="f576"/>
                  <a:pt x="f209" y="f577"/>
                  <a:pt x="f578" y="f579"/>
                </a:cubicBezTo>
                <a:cubicBezTo>
                  <a:pt x="f211" y="f580"/>
                  <a:pt x="f581" y="f582"/>
                  <a:pt x="f583" y="f584"/>
                </a:cubicBezTo>
                <a:cubicBezTo>
                  <a:pt x="f583" y="f585"/>
                  <a:pt x="f439" y="f586"/>
                  <a:pt x="f587" y="f588"/>
                </a:cubicBezTo>
                <a:cubicBezTo>
                  <a:pt x="f495" y="f589"/>
                  <a:pt x="f590" y="f591"/>
                  <a:pt x="f592" y="f593"/>
                </a:cubicBezTo>
                <a:cubicBezTo>
                  <a:pt x="f594" y="f595"/>
                  <a:pt x="f220" y="f596"/>
                  <a:pt x="f597" y="f598"/>
                </a:cubicBezTo>
                <a:cubicBezTo>
                  <a:pt x="f599" y="f600"/>
                  <a:pt x="f599" y="f601"/>
                  <a:pt x="f599" y="f602"/>
                </a:cubicBezTo>
                <a:cubicBezTo>
                  <a:pt x="f599" y="f603"/>
                  <a:pt x="f597" y="f604"/>
                  <a:pt x="f599" y="f605"/>
                </a:cubicBezTo>
                <a:cubicBezTo>
                  <a:pt x="f430" y="f606"/>
                  <a:pt x="f226" y="f607"/>
                  <a:pt x="f608" y="f609"/>
                </a:cubicBezTo>
                <a:cubicBezTo>
                  <a:pt x="f610" y="f611"/>
                  <a:pt x="f612" y="f613"/>
                  <a:pt x="f538" y="f614"/>
                </a:cubicBezTo>
                <a:cubicBezTo>
                  <a:pt x="f615" y="f616"/>
                  <a:pt x="f617" y="f618"/>
                  <a:pt x="f619" y="f620"/>
                </a:cubicBezTo>
                <a:cubicBezTo>
                  <a:pt x="f247" y="f621"/>
                  <a:pt x="f249" y="f622"/>
                  <a:pt x="f623" y="f624"/>
                </a:cubicBezTo>
                <a:cubicBezTo>
                  <a:pt x="f625" y="f626"/>
                  <a:pt x="f506" y="f627"/>
                  <a:pt x="f259" y="f628"/>
                </a:cubicBezTo>
                <a:cubicBezTo>
                  <a:pt x="f513" y="f629"/>
                  <a:pt x="f261" y="f630"/>
                  <a:pt x="f425" y="f631"/>
                </a:cubicBezTo>
                <a:cubicBezTo>
                  <a:pt x="f632" y="f633"/>
                  <a:pt x="f283" y="f634"/>
                  <a:pt x="f287" y="f635"/>
                </a:cubicBezTo>
                <a:cubicBezTo>
                  <a:pt x="f418" y="f636"/>
                  <a:pt x="f528" y="f626"/>
                  <a:pt x="f637" y="f638"/>
                </a:cubicBezTo>
                <a:cubicBezTo>
                  <a:pt x="f330" y="f624"/>
                  <a:pt x="f345" y="f639"/>
                  <a:pt x="f640" y="f641"/>
                </a:cubicBezTo>
                <a:cubicBezTo>
                  <a:pt x="f353" y="f642"/>
                  <a:pt x="f522" y="f641"/>
                  <a:pt x="f643" y="f644"/>
                </a:cubicBezTo>
                <a:cubicBezTo>
                  <a:pt x="f366" y="f645"/>
                  <a:pt x="f646" y="f645"/>
                  <a:pt x="f389" y="f647"/>
                </a:cubicBezTo>
                <a:cubicBezTo>
                  <a:pt x="f387" y="f648"/>
                  <a:pt x="f397" y="f647"/>
                  <a:pt x="f468" y="f648"/>
                </a:cubicBezTo>
                <a:cubicBezTo>
                  <a:pt x="f394" y="f649"/>
                  <a:pt x="f13" y="f650"/>
                  <a:pt x="f651" y="f652"/>
                </a:cubicBezTo>
                <a:cubicBezTo>
                  <a:pt x="f51" y="f653"/>
                  <a:pt x="f320" y="f654"/>
                  <a:pt x="f112" y="f654"/>
                </a:cubicBezTo>
                <a:cubicBezTo>
                  <a:pt x="f109" y="f655"/>
                  <a:pt x="f272" y="f656"/>
                  <a:pt x="f262" y="f616"/>
                </a:cubicBezTo>
                <a:cubicBezTo>
                  <a:pt x="f256" y="f657"/>
                  <a:pt x="f658" y="f657"/>
                  <a:pt x="f228" y="f659"/>
                </a:cubicBezTo>
                <a:cubicBezTo>
                  <a:pt x="f224" y="f660"/>
                  <a:pt x="f661" y="f662"/>
                  <a:pt x="f533" y="f663"/>
                </a:cubicBezTo>
                <a:cubicBezTo>
                  <a:pt x="f539" y="f664"/>
                  <a:pt x="f665" y="f666"/>
                  <a:pt x="f667" y="f668"/>
                </a:cubicBezTo>
                <a:cubicBezTo>
                  <a:pt x="f669" y="f664"/>
                  <a:pt x="f670" y="f668"/>
                  <a:pt x="f671" y="f664"/>
                </a:cubicBezTo>
                <a:cubicBezTo>
                  <a:pt x="f672" y="f673"/>
                  <a:pt x="f564" y="f614"/>
                  <a:pt x="f674" y="f614"/>
                </a:cubicBezTo>
                <a:cubicBezTo>
                  <a:pt x="f675" y="f614"/>
                  <a:pt x="f676" y="f673"/>
                  <a:pt x="f572" y="f664"/>
                </a:cubicBezTo>
                <a:cubicBezTo>
                  <a:pt x="f677" y="f668"/>
                  <a:pt x="f678" y="f666"/>
                  <a:pt x="f679" y="f680"/>
                </a:cubicBezTo>
                <a:cubicBezTo>
                  <a:pt x="f681" y="f657"/>
                  <a:pt x="f682" y="f683"/>
                  <a:pt x="f684" y="f654"/>
                </a:cubicBezTo>
                <a:cubicBezTo>
                  <a:pt x="f685" y="f686"/>
                  <a:pt x="f687" y="f688"/>
                  <a:pt x="f689" y="f690"/>
                </a:cubicBezTo>
                <a:cubicBezTo>
                  <a:pt x="f691" y="f692"/>
                  <a:pt x="f693" y="f694"/>
                  <a:pt x="f695" y="f696"/>
                </a:cubicBezTo>
                <a:cubicBezTo>
                  <a:pt x="f697" y="f696"/>
                  <a:pt x="f698" y="f696"/>
                  <a:pt x="f699" y="f696"/>
                </a:cubicBezTo>
                <a:cubicBezTo>
                  <a:pt x="f700" y="f701"/>
                  <a:pt x="f702" y="f650"/>
                  <a:pt x="f702" y="f703"/>
                </a:cubicBezTo>
                <a:cubicBezTo>
                  <a:pt x="f702" y="f620"/>
                  <a:pt x="f704" y="f705"/>
                  <a:pt x="f706" y="f620"/>
                </a:cubicBezTo>
                <a:cubicBezTo>
                  <a:pt x="f706" y="f620"/>
                  <a:pt x="f706" y="f620"/>
                  <a:pt x="f698" y="f620"/>
                </a:cubicBezTo>
                <a:cubicBezTo>
                  <a:pt x="f707" y="f708"/>
                  <a:pt x="f709" y="f705"/>
                  <a:pt x="f710" y="f711"/>
                </a:cubicBezTo>
                <a:cubicBezTo>
                  <a:pt x="f712" y="f713"/>
                  <a:pt x="f698" y="f714"/>
                  <a:pt x="f704" y="f715"/>
                </a:cubicBezTo>
                <a:cubicBezTo>
                  <a:pt x="f716" y="f715"/>
                  <a:pt x="f702" y="f711"/>
                  <a:pt x="f717" y="f718"/>
                </a:cubicBezTo>
                <a:cubicBezTo>
                  <a:pt x="f719" y="f620"/>
                  <a:pt x="f604" y="f620"/>
                  <a:pt x="f606" y="f720"/>
                </a:cubicBezTo>
                <a:cubicBezTo>
                  <a:pt x="f721" y="f714"/>
                  <a:pt x="f722" y="f723"/>
                  <a:pt x="f686" y="f724"/>
                </a:cubicBezTo>
                <a:cubicBezTo>
                  <a:pt x="f688" y="f725"/>
                  <a:pt x="f726" y="f641"/>
                  <a:pt x="f727" y="f624"/>
                </a:cubicBezTo>
                <a:cubicBezTo>
                  <a:pt x="f726" y="f728"/>
                  <a:pt x="f653" y="f729"/>
                  <a:pt x="f654" y="f730"/>
                </a:cubicBezTo>
                <a:cubicBezTo>
                  <a:pt x="f731" y="f732"/>
                  <a:pt x="f733" y="f732"/>
                  <a:pt x="f694" y="f734"/>
                </a:cubicBezTo>
                <a:cubicBezTo>
                  <a:pt x="f720" y="f729"/>
                  <a:pt x="f735" y="f734"/>
                  <a:pt x="f644" y="f736"/>
                </a:cubicBezTo>
                <a:cubicBezTo>
                  <a:pt x="f730" y="f737"/>
                  <a:pt x="f626" y="f738"/>
                  <a:pt x="f739" y="f740"/>
                </a:cubicBezTo>
                <a:cubicBezTo>
                  <a:pt x="f741" y="f742"/>
                  <a:pt x="f743" y="f741"/>
                  <a:pt x="f630" y="f634"/>
                </a:cubicBezTo>
                <a:cubicBezTo>
                  <a:pt x="f744" y="f745"/>
                  <a:pt x="f746" y="f747"/>
                  <a:pt x="f748" y="f749"/>
                </a:cubicBezTo>
                <a:cubicBezTo>
                  <a:pt x="f748" y="f750"/>
                  <a:pt x="f751" y="f741"/>
                  <a:pt x="f752" y="f741"/>
                </a:cubicBezTo>
                <a:cubicBezTo>
                  <a:pt x="f630" y="f753"/>
                  <a:pt x="f754" y="f742"/>
                  <a:pt x="f755" y="f738"/>
                </a:cubicBezTo>
                <a:cubicBezTo>
                  <a:pt x="f756" y="f757"/>
                  <a:pt x="f758" y="f759"/>
                  <a:pt x="f760" y="f705"/>
                </a:cubicBezTo>
                <a:cubicBezTo>
                  <a:pt x="f761" y="f690"/>
                  <a:pt x="f762" y="f763"/>
                  <a:pt x="f764" y="f765"/>
                </a:cubicBezTo>
                <a:cubicBezTo>
                  <a:pt x="f766" y="f666"/>
                  <a:pt x="f766" y="f767"/>
                  <a:pt x="f768" y="f769"/>
                </a:cubicBezTo>
                <a:cubicBezTo>
                  <a:pt x="f770" y="f771"/>
                  <a:pt x="f772" y="f773"/>
                  <a:pt x="f774" y="f602"/>
                </a:cubicBezTo>
                <a:cubicBezTo>
                  <a:pt x="f775" y="f603"/>
                  <a:pt x="f774" y="f604"/>
                  <a:pt x="f776" y="f604"/>
                </a:cubicBezTo>
                <a:cubicBezTo>
                  <a:pt x="f777" y="f604"/>
                  <a:pt x="f778" y="f779"/>
                  <a:pt x="f780" y="f781"/>
                </a:cubicBezTo>
                <a:cubicBezTo>
                  <a:pt x="f780" y="f782"/>
                  <a:pt x="f780" y="f598"/>
                  <a:pt x="f780" y="f702"/>
                </a:cubicBezTo>
                <a:cubicBezTo>
                  <a:pt x="f780" y="f716"/>
                  <a:pt x="f780" y="f699"/>
                  <a:pt x="f783" y="f699"/>
                </a:cubicBezTo>
                <a:cubicBezTo>
                  <a:pt x="f784" y="f706"/>
                  <a:pt x="f785" y="f699"/>
                  <a:pt x="f786" y="f700"/>
                </a:cubicBezTo>
                <a:cubicBezTo>
                  <a:pt x="f5" y="f717"/>
                  <a:pt x="f787" y="f603"/>
                  <a:pt x="f788" y="f604"/>
                </a:cubicBezTo>
                <a:cubicBezTo>
                  <a:pt x="f783" y="f789"/>
                  <a:pt x="f790" y="f791"/>
                  <a:pt x="f783" y="f792"/>
                </a:cubicBezTo>
                <a:cubicBezTo>
                  <a:pt x="f793" y="f794"/>
                  <a:pt x="f783" y="f795"/>
                  <a:pt x="f778" y="f607"/>
                </a:cubicBezTo>
                <a:cubicBezTo>
                  <a:pt x="f796" y="f607"/>
                  <a:pt x="f797" y="f798"/>
                  <a:pt x="f799" y="f607"/>
                </a:cubicBezTo>
                <a:cubicBezTo>
                  <a:pt x="f800" y="f801"/>
                  <a:pt x="f802" y="f803"/>
                  <a:pt x="f804" y="f805"/>
                </a:cubicBezTo>
                <a:cubicBezTo>
                  <a:pt x="f804" y="f806"/>
                  <a:pt x="f770" y="f609"/>
                  <a:pt x="f770" y="f609"/>
                </a:cubicBezTo>
                <a:cubicBezTo>
                  <a:pt x="f807" y="f808"/>
                  <a:pt x="f809" y="f668"/>
                  <a:pt x="f809" y="f810"/>
                </a:cubicBezTo>
                <a:cubicBezTo>
                  <a:pt x="f768" y="f654"/>
                  <a:pt x="f811" y="f733"/>
                  <a:pt x="f811" y="f650"/>
                </a:cubicBezTo>
                <a:cubicBezTo>
                  <a:pt x="f809" y="f620"/>
                  <a:pt x="f812" y="f715"/>
                  <a:pt x="f802" y="f648"/>
                </a:cubicBezTo>
                <a:cubicBezTo>
                  <a:pt x="f800" y="f647"/>
                  <a:pt x="f800" y="f645"/>
                  <a:pt x="f802" y="f813"/>
                </a:cubicBezTo>
                <a:cubicBezTo>
                  <a:pt x="f814" y="f815"/>
                  <a:pt x="f800" y="f728"/>
                  <a:pt x="f776" y="f624"/>
                </a:cubicBezTo>
                <a:cubicBezTo>
                  <a:pt x="f816" y="f626"/>
                  <a:pt x="f770" y="f742"/>
                  <a:pt x="f817" y="f818"/>
                </a:cubicBezTo>
                <a:cubicBezTo>
                  <a:pt x="f819" y="f820"/>
                  <a:pt x="f821" y="f748"/>
                  <a:pt x="f822" y="f823"/>
                </a:cubicBezTo>
                <a:cubicBezTo>
                  <a:pt x="f822" y="f824"/>
                  <a:pt x="f822" y="f825"/>
                  <a:pt x="f822" y="f825"/>
                </a:cubicBezTo>
                <a:cubicBezTo>
                  <a:pt x="f826" y="f822"/>
                  <a:pt x="f827" y="f819"/>
                  <a:pt x="f827" y="f804"/>
                </a:cubicBezTo>
                <a:cubicBezTo>
                  <a:pt x="f827" y="f800"/>
                  <a:pt x="f827" y="f816"/>
                  <a:pt x="f828" y="f800"/>
                </a:cubicBezTo>
                <a:cubicBezTo>
                  <a:pt x="f829" y="f819"/>
                  <a:pt x="f830" y="f762"/>
                  <a:pt x="f831" y="f825"/>
                </a:cubicBezTo>
                <a:cubicBezTo>
                  <a:pt x="f624" y="f832"/>
                  <a:pt x="f759" y="f833"/>
                  <a:pt x="f621" y="f834"/>
                </a:cubicBezTo>
                <a:cubicBezTo>
                  <a:pt x="f733" y="f754"/>
                  <a:pt x="f660" y="f835"/>
                  <a:pt x="f836" y="f837"/>
                </a:cubicBezTo>
                <a:cubicBezTo>
                  <a:pt x="f838" y="f839"/>
                  <a:pt x="f840" y="f841"/>
                  <a:pt x="f842" y="f757"/>
                </a:cubicBezTo>
                <a:cubicBezTo>
                  <a:pt x="f843" y="f624"/>
                  <a:pt x="f844" y="f641"/>
                  <a:pt x="f584" y="f644"/>
                </a:cubicBezTo>
                <a:cubicBezTo>
                  <a:pt x="f845" y="f724"/>
                  <a:pt x="f678" y="f846"/>
                  <a:pt x="f847" y="f645"/>
                </a:cubicBezTo>
                <a:cubicBezTo>
                  <a:pt x="f577" y="f645"/>
                  <a:pt x="f848" y="f645"/>
                  <a:pt x="f849" y="f645"/>
                </a:cubicBezTo>
                <a:cubicBezTo>
                  <a:pt x="f850" y="f645"/>
                  <a:pt x="f851" y="f813"/>
                  <a:pt x="f852" y="f735"/>
                </a:cubicBezTo>
                <a:cubicBezTo>
                  <a:pt x="f853" y="f648"/>
                  <a:pt x="f854" y="f645"/>
                  <a:pt x="f557" y="f645"/>
                </a:cubicBezTo>
                <a:cubicBezTo>
                  <a:pt x="f550" y="f735"/>
                  <a:pt x="f855" y="f759"/>
                  <a:pt x="f228" y="f724"/>
                </a:cubicBezTo>
                <a:cubicBezTo>
                  <a:pt x="f173" y="f644"/>
                  <a:pt x="f242" y="f642"/>
                  <a:pt x="f530" y="f815"/>
                </a:cubicBezTo>
                <a:cubicBezTo>
                  <a:pt x="f124" y="f856"/>
                  <a:pt x="f292" y="f815"/>
                  <a:pt x="f303" y="f728"/>
                </a:cubicBezTo>
                <a:cubicBezTo>
                  <a:pt x="f72" y="f732"/>
                  <a:pt x="f68" y="f857"/>
                  <a:pt x="f493" y="f858"/>
                </a:cubicBezTo>
                <a:cubicBezTo>
                  <a:pt x="f9" y="f739"/>
                  <a:pt x="f388" y="f749"/>
                  <a:pt x="f358" y="f835"/>
                </a:cubicBezTo>
                <a:cubicBezTo>
                  <a:pt x="f339" y="f829"/>
                  <a:pt x="f859" y="f860"/>
                  <a:pt x="f418" y="f861"/>
                </a:cubicBezTo>
                <a:cubicBezTo>
                  <a:pt x="f862" y="f863"/>
                  <a:pt x="f864" y="f865"/>
                  <a:pt x="f253" y="f785"/>
                </a:cubicBezTo>
                <a:cubicBezTo>
                  <a:pt x="f866" y="f867"/>
                  <a:pt x="f619" y="f5"/>
                  <a:pt x="f868" y="f786"/>
                </a:cubicBezTo>
                <a:cubicBezTo>
                  <a:pt x="f243" y="f867"/>
                  <a:pt x="f869" y="f784"/>
                  <a:pt x="f868" y="f783"/>
                </a:cubicBezTo>
                <a:cubicBezTo>
                  <a:pt x="f866" y="f766"/>
                  <a:pt x="f244" y="f825"/>
                  <a:pt x="f429" y="f630"/>
                </a:cubicBezTo>
                <a:cubicBezTo>
                  <a:pt x="f610" y="f743"/>
                  <a:pt x="f237" y="f635"/>
                  <a:pt x="f226" y="f870"/>
                </a:cubicBezTo>
                <a:cubicBezTo>
                  <a:pt x="f223" y="f638"/>
                  <a:pt x="f431" y="f644"/>
                  <a:pt x="f221" y="f713"/>
                </a:cubicBezTo>
                <a:cubicBezTo>
                  <a:pt x="f871" y="f692"/>
                  <a:pt x="f872" y="f654"/>
                  <a:pt x="f499" y="f662"/>
                </a:cubicBezTo>
                <a:cubicBezTo>
                  <a:pt x="f873" y="f874"/>
                  <a:pt x="f875" y="f876"/>
                  <a:pt x="f877" y="f878"/>
                </a:cubicBezTo>
                <a:cubicBezTo>
                  <a:pt x="f587" y="f879"/>
                  <a:pt x="f439" y="f779"/>
                  <a:pt x="f880" y="f881"/>
                </a:cubicBezTo>
                <a:cubicBezTo>
                  <a:pt x="f212" y="f882"/>
                  <a:pt x="f575" y="f883"/>
                  <a:pt x="f571" y="f884"/>
                </a:cubicBezTo>
                <a:cubicBezTo>
                  <a:pt x="f885" y="f886"/>
                  <a:pt x="f885" y="f887"/>
                  <a:pt x="f566" y="f888"/>
                </a:cubicBezTo>
                <a:cubicBezTo>
                  <a:pt x="f492" y="f889"/>
                  <a:pt x="f455" y="f890"/>
                  <a:pt x="f891" y="f892"/>
                </a:cubicBezTo>
                <a:cubicBezTo>
                  <a:pt x="f489" y="f893"/>
                  <a:pt x="f894" y="f895"/>
                  <a:pt x="f896" y="f677"/>
                </a:cubicBezTo>
                <a:cubicBezTo>
                  <a:pt x="f897" y="f898"/>
                  <a:pt x="f899" y="f900"/>
                  <a:pt x="f901" y="f902"/>
                </a:cubicBezTo>
                <a:cubicBezTo>
                  <a:pt x="f903" y="f904"/>
                  <a:pt x="f484" y="f905"/>
                  <a:pt x="f483" y="f906"/>
                </a:cubicBezTo>
                <a:cubicBezTo>
                  <a:pt x="f907" y="f556"/>
                  <a:pt x="f908" y="f909"/>
                  <a:pt x="f908" y="f550"/>
                </a:cubicBezTo>
                <a:cubicBezTo>
                  <a:pt x="f908" y="f910"/>
                  <a:pt x="f911" y="f912"/>
                  <a:pt x="f479" y="f912"/>
                </a:cubicBezTo>
                <a:cubicBezTo>
                  <a:pt x="f913" y="f914"/>
                  <a:pt x="f177" y="f915"/>
                  <a:pt x="f916" y="f917"/>
                </a:cubicBezTo>
                <a:cubicBezTo>
                  <a:pt x="f142" y="f539"/>
                  <a:pt x="f138" y="f918"/>
                  <a:pt x="f919" y="f920"/>
                </a:cubicBezTo>
                <a:cubicBezTo>
                  <a:pt x="f133" y="f921"/>
                  <a:pt x="f922" y="f190"/>
                  <a:pt x="f923" y="f205"/>
                </a:cubicBezTo>
                <a:cubicBezTo>
                  <a:pt x="f924" y="f180"/>
                  <a:pt x="f925" y="f178"/>
                  <a:pt x="f106" y="f175"/>
                </a:cubicBezTo>
                <a:cubicBezTo>
                  <a:pt x="f926" y="f143"/>
                  <a:pt x="f927" y="f256"/>
                  <a:pt x="f75" y="f928"/>
                </a:cubicBezTo>
                <a:cubicBezTo>
                  <a:pt x="f57" y="f272"/>
                  <a:pt x="f33" y="f93"/>
                  <a:pt x="f929" y="f73"/>
                </a:cubicBezTo>
                <a:cubicBezTo>
                  <a:pt x="f930" y="f316"/>
                  <a:pt x="f931" y="f324"/>
                  <a:pt x="f932" y="f933"/>
                </a:cubicBezTo>
                <a:cubicBezTo>
                  <a:pt x="f934" y="f45"/>
                  <a:pt x="f935" y="f41"/>
                  <a:pt x="f936" y="f937"/>
                </a:cubicBezTo>
                <a:cubicBezTo>
                  <a:pt x="f932" y="f518"/>
                  <a:pt x="f938" y="f937"/>
                  <a:pt x="f939" y="f937"/>
                </a:cubicBezTo>
                <a:cubicBezTo>
                  <a:pt x="f940" y="f39"/>
                  <a:pt x="f941" y="f491"/>
                  <a:pt x="f6" y="f24"/>
                </a:cubicBezTo>
                <a:cubicBezTo>
                  <a:pt x="f942" y="f341"/>
                  <a:pt x="f943" y="f341"/>
                  <a:pt x="f939" y="f31"/>
                </a:cubicBezTo>
                <a:cubicBezTo>
                  <a:pt x="f944" y="f945"/>
                  <a:pt x="f944" y="f20"/>
                  <a:pt x="f939" y="f19"/>
                </a:cubicBezTo>
                <a:cubicBezTo>
                  <a:pt x="f942" y="f15"/>
                  <a:pt x="f946" y="f421"/>
                  <a:pt x="f947" y="f362"/>
                </a:cubicBezTo>
                <a:cubicBezTo>
                  <a:pt x="f948" y="f11"/>
                  <a:pt x="f938" y="f17"/>
                  <a:pt x="f931" y="f11"/>
                </a:cubicBezTo>
                <a:cubicBezTo>
                  <a:pt x="f949" y="f11"/>
                  <a:pt x="f950" y="f11"/>
                  <a:pt x="f951" y="f11"/>
                </a:cubicBezTo>
                <a:cubicBezTo>
                  <a:pt x="f952" y="f421"/>
                  <a:pt x="f953" y="f361"/>
                  <a:pt x="f8" y="f9"/>
                </a:cubicBezTo>
                <a:close/>
              </a:path>
            </a:pathLst>
          </a:custGeom>
          <a:solidFill>
            <a:srgbClr val="994F1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1" name="Freeform 42">
            <a:extLst>
              <a:ext uri="{FF2B5EF4-FFF2-40B4-BE49-F238E27FC236}">
                <a16:creationId xmlns:a16="http://schemas.microsoft.com/office/drawing/2014/main" id="{8EEAABE3-4901-96C4-0E7F-56973CCF687D}"/>
              </a:ext>
            </a:extLst>
          </p:cNvPr>
          <p:cNvSpPr/>
          <p:nvPr/>
        </p:nvSpPr>
        <p:spPr>
          <a:xfrm>
            <a:off x="7515224" y="3863980"/>
            <a:ext cx="247646" cy="8128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91"/>
              <a:gd name="f7" fmla="val 537"/>
              <a:gd name="f8" fmla="val 5"/>
              <a:gd name="f9" fmla="val 538"/>
              <a:gd name="f10" fmla="val 7"/>
              <a:gd name="f11" fmla="val 542"/>
              <a:gd name="f12" fmla="val 8"/>
              <a:gd name="f13" fmla="val 546"/>
              <a:gd name="f14" fmla="val 10"/>
              <a:gd name="f15" fmla="val 555"/>
              <a:gd name="f16" fmla="val 15"/>
              <a:gd name="f17" fmla="val 561"/>
              <a:gd name="f18" fmla="val 21"/>
              <a:gd name="f19" fmla="val 567"/>
              <a:gd name="f20" fmla="val 24"/>
              <a:gd name="f21" fmla="val 571"/>
              <a:gd name="f22" fmla="val 26"/>
              <a:gd name="f23" fmla="val 576"/>
              <a:gd name="f24" fmla="val 27"/>
              <a:gd name="f25" fmla="val 581"/>
              <a:gd name="f26" fmla="val 30"/>
              <a:gd name="f27" fmla="val 37"/>
              <a:gd name="f28" fmla="val 553"/>
              <a:gd name="f29" fmla="val 35"/>
              <a:gd name="f30" fmla="val 536"/>
              <a:gd name="f31" fmla="val 34"/>
              <a:gd name="f32" fmla="val 534"/>
              <a:gd name="f33" fmla="val 40"/>
              <a:gd name="f34" fmla="val 533"/>
              <a:gd name="f35" fmla="val 545"/>
              <a:gd name="f36" fmla="val 41"/>
              <a:gd name="f37" fmla="val 552"/>
              <a:gd name="f38" fmla="val 558"/>
              <a:gd name="f39" fmla="val 38"/>
              <a:gd name="f40" fmla="val 564"/>
              <a:gd name="f41" fmla="val 570"/>
              <a:gd name="f42" fmla="val 575"/>
              <a:gd name="f43" fmla="val 43"/>
              <a:gd name="f44" fmla="val 582"/>
              <a:gd name="f45" fmla="val 48"/>
              <a:gd name="f46" fmla="val 54"/>
              <a:gd name="f47" fmla="val 55"/>
              <a:gd name="f48" fmla="val 579"/>
              <a:gd name="f49" fmla="val 53"/>
              <a:gd name="f50" fmla="val 574"/>
              <a:gd name="f51" fmla="val 56"/>
              <a:gd name="f52" fmla="val 60"/>
              <a:gd name="f53" fmla="val 65"/>
              <a:gd name="f54" fmla="val 580"/>
              <a:gd name="f55" fmla="val 68"/>
              <a:gd name="f56" fmla="val 577"/>
              <a:gd name="f57" fmla="val 71"/>
              <a:gd name="f58" fmla="val 573"/>
              <a:gd name="f59" fmla="val 64"/>
              <a:gd name="f60" fmla="val 62"/>
              <a:gd name="f61" fmla="val 548"/>
              <a:gd name="f62" fmla="val 531"/>
              <a:gd name="f63" fmla="val 509"/>
              <a:gd name="f64" fmla="val 505"/>
              <a:gd name="f65" fmla="val 33"/>
              <a:gd name="f66" fmla="val 499"/>
              <a:gd name="f67" fmla="val 31"/>
              <a:gd name="f68" fmla="val 494"/>
              <a:gd name="f69" fmla="val 29"/>
              <a:gd name="f70" fmla="val 495"/>
              <a:gd name="f71" fmla="val 497"/>
              <a:gd name="f72" fmla="val 498"/>
              <a:gd name="f73" fmla="val 502"/>
              <a:gd name="f74" fmla="val 22"/>
              <a:gd name="f75" fmla="val 506"/>
              <a:gd name="f76" fmla="val 20"/>
              <a:gd name="f77" fmla="val 17"/>
              <a:gd name="f78" fmla="val 16"/>
              <a:gd name="f79" fmla="val 504"/>
              <a:gd name="f80" fmla="val 14"/>
              <a:gd name="f81" fmla="val 500"/>
              <a:gd name="f82" fmla="val 13"/>
              <a:gd name="f83" fmla="val 496"/>
              <a:gd name="f84" fmla="val 493"/>
              <a:gd name="f85" fmla="val 486"/>
              <a:gd name="f86" fmla="val 477"/>
              <a:gd name="f87" fmla="val 23"/>
              <a:gd name="f88" fmla="val 469"/>
              <a:gd name="f89" fmla="val 466"/>
              <a:gd name="f90" fmla="val 459"/>
              <a:gd name="f91" fmla="val 463"/>
              <a:gd name="f92" fmla="val 465"/>
              <a:gd name="f93" fmla="val 11"/>
              <a:gd name="f94" fmla="val 461"/>
              <a:gd name="f95" fmla="val 457"/>
              <a:gd name="f96" fmla="val 452"/>
              <a:gd name="f97" fmla="val 447"/>
              <a:gd name="f98" fmla="val 443"/>
              <a:gd name="f99" fmla="val 439"/>
              <a:gd name="f100" fmla="val 4"/>
              <a:gd name="f101" fmla="val 421"/>
              <a:gd name="f102" fmla="val 418"/>
              <a:gd name="f103" fmla="val 415"/>
              <a:gd name="f104" fmla="val 410"/>
              <a:gd name="f105" fmla="val 12"/>
              <a:gd name="f106" fmla="val 406"/>
              <a:gd name="f107" fmla="val 398"/>
              <a:gd name="f108" fmla="val 392"/>
              <a:gd name="f109" fmla="val 383"/>
              <a:gd name="f110" fmla="val 362"/>
              <a:gd name="f111" fmla="val 341"/>
              <a:gd name="f112" fmla="val 9"/>
              <a:gd name="f113" fmla="val 321"/>
              <a:gd name="f114" fmla="val 314"/>
              <a:gd name="f115" fmla="val 6"/>
              <a:gd name="f116" fmla="val 307"/>
              <a:gd name="f117" fmla="val 301"/>
              <a:gd name="f118" fmla="val 299"/>
              <a:gd name="f119" fmla="val 297"/>
              <a:gd name="f120" fmla="val 295"/>
              <a:gd name="f121" fmla="val 294"/>
              <a:gd name="f122" fmla="val 3"/>
              <a:gd name="f123" fmla="val 293"/>
              <a:gd name="f124" fmla="val 288"/>
              <a:gd name="f125" fmla="val 280"/>
              <a:gd name="f126" fmla="val 1"/>
              <a:gd name="f127" fmla="val 271"/>
              <a:gd name="f128" fmla="val 264"/>
              <a:gd name="f129" fmla="val 259"/>
              <a:gd name="f130" fmla="val 253"/>
              <a:gd name="f131" fmla="val 251"/>
              <a:gd name="f132" fmla="val 250"/>
              <a:gd name="f133" fmla="val 25"/>
              <a:gd name="f134" fmla="val 241"/>
              <a:gd name="f135" fmla="val 236"/>
              <a:gd name="f136" fmla="val 228"/>
              <a:gd name="f137" fmla="val 223"/>
              <a:gd name="f138" fmla="val 28"/>
              <a:gd name="f139" fmla="val 218"/>
              <a:gd name="f140" fmla="val 209"/>
              <a:gd name="f141" fmla="val 200"/>
              <a:gd name="f142" fmla="val 32"/>
              <a:gd name="f143" fmla="val 189"/>
              <a:gd name="f144" fmla="val 186"/>
              <a:gd name="f145" fmla="val 183"/>
              <a:gd name="f146" fmla="val 36"/>
              <a:gd name="f147" fmla="val 177"/>
              <a:gd name="f148" fmla="val 178"/>
              <a:gd name="f149" fmla="val 45"/>
              <a:gd name="f150" fmla="val 46"/>
              <a:gd name="f151" fmla="val 179"/>
              <a:gd name="f152" fmla="val 166"/>
              <a:gd name="f153" fmla="val 158"/>
              <a:gd name="f154" fmla="val 59"/>
              <a:gd name="f155" fmla="val 150"/>
              <a:gd name="f156" fmla="val 63"/>
              <a:gd name="f157" fmla="val 144"/>
              <a:gd name="f158" fmla="val 137"/>
              <a:gd name="f159" fmla="val 130"/>
              <a:gd name="f160" fmla="val 124"/>
              <a:gd name="f161" fmla="val 119"/>
              <a:gd name="f162" fmla="val 113"/>
              <a:gd name="f163" fmla="val 109"/>
              <a:gd name="f164" fmla="val 105"/>
              <a:gd name="f165" fmla="val 67"/>
              <a:gd name="f166" fmla="val 106"/>
              <a:gd name="f167" fmla="val 72"/>
              <a:gd name="f168" fmla="val 73"/>
              <a:gd name="f169" fmla="val 110"/>
              <a:gd name="f170" fmla="val 114"/>
              <a:gd name="f171" fmla="val 118"/>
              <a:gd name="f172" fmla="val 69"/>
              <a:gd name="f173" fmla="val 123"/>
              <a:gd name="f174" fmla="val 128"/>
              <a:gd name="f175" fmla="val 76"/>
              <a:gd name="f176" fmla="val 126"/>
              <a:gd name="f177" fmla="val 77"/>
              <a:gd name="f178" fmla="val 120"/>
              <a:gd name="f179" fmla="val 117"/>
              <a:gd name="f180" fmla="val 78"/>
              <a:gd name="f181" fmla="val 80"/>
              <a:gd name="f182" fmla="val 111"/>
              <a:gd name="f183" fmla="val 84"/>
              <a:gd name="f184" fmla="val 107"/>
              <a:gd name="f185" fmla="val 92"/>
              <a:gd name="f186" fmla="val 103"/>
              <a:gd name="f187" fmla="val 79"/>
              <a:gd name="f188" fmla="val 99"/>
              <a:gd name="f189" fmla="val 97"/>
              <a:gd name="f190" fmla="val 95"/>
              <a:gd name="f191" fmla="val 93"/>
              <a:gd name="f192" fmla="val 91"/>
              <a:gd name="f193" fmla="val 81"/>
              <a:gd name="f194" fmla="val 85"/>
              <a:gd name="f195" fmla="val 90"/>
              <a:gd name="f196" fmla="val 89"/>
              <a:gd name="f197" fmla="val 94"/>
              <a:gd name="f198" fmla="val 100"/>
              <a:gd name="f199" fmla="val 88"/>
              <a:gd name="f200" fmla="val 98"/>
              <a:gd name="f201" fmla="val 87"/>
              <a:gd name="f202" fmla="val 86"/>
              <a:gd name="f203" fmla="val 96"/>
              <a:gd name="f204" fmla="val 102"/>
              <a:gd name="f205" fmla="val 74"/>
              <a:gd name="f206" fmla="val 104"/>
              <a:gd name="f207" fmla="val 112"/>
              <a:gd name="f208" fmla="val 70"/>
              <a:gd name="f209" fmla="val 61"/>
              <a:gd name="f210" fmla="val 115"/>
              <a:gd name="f211" fmla="val 116"/>
              <a:gd name="f212" fmla="val 66"/>
              <a:gd name="f213" fmla="val 121"/>
              <a:gd name="f214" fmla="val 51"/>
              <a:gd name="f215" fmla="val 42"/>
              <a:gd name="f216" fmla="val 132"/>
              <a:gd name="f217" fmla="val 142"/>
              <a:gd name="f218" fmla="val 146"/>
              <a:gd name="f219" fmla="val 153"/>
              <a:gd name="f220" fmla="val 156"/>
              <a:gd name="f221" fmla="val 151"/>
              <a:gd name="f222" fmla="val 149"/>
              <a:gd name="f223" fmla="val 18"/>
              <a:gd name="f224" fmla="val 157"/>
              <a:gd name="f225" fmla="val 159"/>
              <a:gd name="f226" fmla="val 19"/>
              <a:gd name="f227" fmla="val 160"/>
              <a:gd name="f228" fmla="val 163"/>
              <a:gd name="f229" fmla="val 165"/>
              <a:gd name="f230" fmla="val 168"/>
              <a:gd name="f231" fmla="val 169"/>
              <a:gd name="f232" fmla="val 162"/>
              <a:gd name="f233" fmla="val 2"/>
              <a:gd name="f234" fmla="val 170"/>
              <a:gd name="f235" fmla="val 172"/>
              <a:gd name="f236" fmla="val 173"/>
              <a:gd name="f237" fmla="val 174"/>
              <a:gd name="f238" fmla="val 176"/>
              <a:gd name="f239" fmla="val 167"/>
              <a:gd name="f240" fmla="val 50"/>
              <a:gd name="f241" fmla="val 101"/>
              <a:gd name="f242" fmla="val 136"/>
              <a:gd name="f243" fmla="val 147"/>
              <a:gd name="f244" fmla="val 161"/>
              <a:gd name="f245" fmla="val 192"/>
              <a:gd name="f246" fmla="val 39"/>
              <a:gd name="f247" fmla="val 199"/>
              <a:gd name="f248" fmla="val 208"/>
              <a:gd name="f249" fmla="val 215"/>
              <a:gd name="f250" fmla="val 226"/>
              <a:gd name="f251" fmla="val 237"/>
              <a:gd name="f252" fmla="val 254"/>
              <a:gd name="f253" fmla="val 266"/>
              <a:gd name="f254" fmla="val 273"/>
              <a:gd name="f255" fmla="val 287"/>
              <a:gd name="f256" fmla="val 320"/>
              <a:gd name="f257" fmla="val 346"/>
              <a:gd name="f258" fmla="val 372"/>
              <a:gd name="f259" fmla="val 390"/>
              <a:gd name="f260" fmla="val 409"/>
              <a:gd name="f261" fmla="val 427"/>
              <a:gd name="f262" fmla="val 428"/>
              <a:gd name="f263" fmla="val 429"/>
              <a:gd name="f264" fmla="val 440"/>
              <a:gd name="f265" fmla="val 462"/>
              <a:gd name="f266" fmla="val 482"/>
              <a:gd name="f267" fmla="val 492"/>
              <a:gd name="f268" fmla="val 519"/>
              <a:gd name="f269" fmla="val 47"/>
              <a:gd name="f270" fmla="val 554"/>
              <a:gd name="f271" fmla="val 563"/>
              <a:gd name="f272" fmla="val 75"/>
              <a:gd name="f273" fmla="val 584"/>
              <a:gd name="f274" fmla="val 586"/>
              <a:gd name="f275" fmla="val 587"/>
              <a:gd name="f276" fmla="val 566"/>
              <a:gd name="f277" fmla="+- 0 0 -90"/>
              <a:gd name="f278" fmla="*/ f3 1 180"/>
              <a:gd name="f279" fmla="*/ f4 1 591"/>
              <a:gd name="f280" fmla="val f5"/>
              <a:gd name="f281" fmla="val f2"/>
              <a:gd name="f282" fmla="val f6"/>
              <a:gd name="f283" fmla="*/ f277 f0 1"/>
              <a:gd name="f284" fmla="+- f282 0 f280"/>
              <a:gd name="f285" fmla="+- f281 0 f280"/>
              <a:gd name="f286" fmla="*/ f283 1 f2"/>
              <a:gd name="f287" fmla="*/ f285 1 180"/>
              <a:gd name="f288" fmla="*/ f284 1 591"/>
              <a:gd name="f289" fmla="*/ 8 f285 1"/>
              <a:gd name="f290" fmla="*/ 546 f284 1"/>
              <a:gd name="f291" fmla="*/ 27 f285 1"/>
              <a:gd name="f292" fmla="*/ 581 f284 1"/>
              <a:gd name="f293" fmla="*/ 37 f285 1"/>
              <a:gd name="f294" fmla="*/ 534 f284 1"/>
              <a:gd name="f295" fmla="*/ 40 f285 1"/>
              <a:gd name="f296" fmla="*/ 558 f284 1"/>
              <a:gd name="f297" fmla="*/ 48 f285 1"/>
              <a:gd name="f298" fmla="*/ 582 f284 1"/>
              <a:gd name="f299" fmla="*/ 56 f285 1"/>
              <a:gd name="f300" fmla="*/ 575 f284 1"/>
              <a:gd name="f301" fmla="*/ 62 f285 1"/>
              <a:gd name="f302" fmla="*/ 567 f284 1"/>
              <a:gd name="f303" fmla="*/ 31 f285 1"/>
              <a:gd name="f304" fmla="*/ 494 f284 1"/>
              <a:gd name="f305" fmla="*/ 22 f285 1"/>
              <a:gd name="f306" fmla="*/ 506 f284 1"/>
              <a:gd name="f307" fmla="*/ 16 f285 1"/>
              <a:gd name="f308" fmla="*/ 493 f284 1"/>
              <a:gd name="f309" fmla="*/ 17 f285 1"/>
              <a:gd name="f310" fmla="*/ 463 f284 1"/>
              <a:gd name="f311" fmla="*/ 5 f285 1"/>
              <a:gd name="f312" fmla="*/ 443 f284 1"/>
              <a:gd name="f313" fmla="*/ 12 f285 1"/>
              <a:gd name="f314" fmla="*/ 406 f284 1"/>
              <a:gd name="f315" fmla="*/ 9 f285 1"/>
              <a:gd name="f316" fmla="*/ 321 f284 1"/>
              <a:gd name="f317" fmla="*/ 11 f285 1"/>
              <a:gd name="f318" fmla="*/ 295 f284 1"/>
              <a:gd name="f319" fmla="*/ 7 f285 1"/>
              <a:gd name="f320" fmla="*/ 264 f284 1"/>
              <a:gd name="f321" fmla="*/ 23 f285 1"/>
              <a:gd name="f322" fmla="*/ 236 f284 1"/>
              <a:gd name="f323" fmla="*/ 32 f285 1"/>
              <a:gd name="f324" fmla="*/ 189 f284 1"/>
              <a:gd name="f325" fmla="*/ 41 f285 1"/>
              <a:gd name="f326" fmla="*/ 180 f284 1"/>
              <a:gd name="f327" fmla="*/ 59 f285 1"/>
              <a:gd name="f328" fmla="*/ 150 f284 1"/>
              <a:gd name="f329" fmla="*/ 113 f284 1"/>
              <a:gd name="f330" fmla="*/ 73 f285 1"/>
              <a:gd name="f331" fmla="*/ 114 f284 1"/>
              <a:gd name="f332" fmla="*/ 77 f285 1"/>
              <a:gd name="f333" fmla="*/ 120 f284 1"/>
              <a:gd name="f334" fmla="*/ 79 f285 1"/>
              <a:gd name="f335" fmla="*/ 99 f284 1"/>
              <a:gd name="f336" fmla="*/ 81 f285 1"/>
              <a:gd name="f337" fmla="*/ 91 f284 1"/>
              <a:gd name="f338" fmla="*/ 99 f285 1"/>
              <a:gd name="f339" fmla="*/ 90 f285 1"/>
              <a:gd name="f340" fmla="*/ 76 f284 1"/>
              <a:gd name="f341" fmla="*/ 103 f285 1"/>
              <a:gd name="f342" fmla="*/ 74 f284 1"/>
              <a:gd name="f343" fmla="*/ 112 f285 1"/>
              <a:gd name="f344" fmla="*/ 67 f284 1"/>
              <a:gd name="f345" fmla="*/ 114 f285 1"/>
              <a:gd name="f346" fmla="*/ 63 f284 1"/>
              <a:gd name="f347" fmla="*/ 123 f285 1"/>
              <a:gd name="f348" fmla="*/ 56 f284 1"/>
              <a:gd name="f349" fmla="*/ 142 f285 1"/>
              <a:gd name="f350" fmla="*/ 33 f284 1"/>
              <a:gd name="f351" fmla="*/ 150 f285 1"/>
              <a:gd name="f352" fmla="*/ 24 f284 1"/>
              <a:gd name="f353" fmla="*/ 159 f285 1"/>
              <a:gd name="f354" fmla="*/ 19 f284 1"/>
              <a:gd name="f355" fmla="*/ 168 f285 1"/>
              <a:gd name="f356" fmla="*/ 157 f285 1"/>
              <a:gd name="f357" fmla="*/ 8 f284 1"/>
              <a:gd name="f358" fmla="*/ 173 f285 1"/>
              <a:gd name="f359" fmla="*/ 6 f284 1"/>
              <a:gd name="f360" fmla="*/ 137 f285 1"/>
              <a:gd name="f361" fmla="*/ 50 f284 1"/>
              <a:gd name="f362" fmla="*/ 64 f285 1"/>
              <a:gd name="f363" fmla="*/ 147 f284 1"/>
              <a:gd name="f364" fmla="*/ 34 f285 1"/>
              <a:gd name="f365" fmla="*/ 215 f284 1"/>
              <a:gd name="f366" fmla="*/ 254 f284 1"/>
              <a:gd name="f367" fmla="*/ 427 f284 1"/>
              <a:gd name="f368" fmla="*/ 25 f285 1"/>
              <a:gd name="f369" fmla="*/ 461 f284 1"/>
              <a:gd name="f370" fmla="*/ 39 f285 1"/>
              <a:gd name="f371" fmla="*/ 505 f284 1"/>
              <a:gd name="f372" fmla="*/ 69 f285 1"/>
              <a:gd name="f373" fmla="*/ 571 f284 1"/>
              <a:gd name="f374" fmla="*/ 47 f285 1"/>
              <a:gd name="f375" fmla="*/ 586 f284 1"/>
              <a:gd name="f376" fmla="*/ 0 f285 1"/>
              <a:gd name="f377" fmla="*/ 537 f284 1"/>
              <a:gd name="f378" fmla="+- f286 0 f1"/>
              <a:gd name="f379" fmla="*/ f289 1 180"/>
              <a:gd name="f380" fmla="*/ f290 1 591"/>
              <a:gd name="f381" fmla="*/ f291 1 180"/>
              <a:gd name="f382" fmla="*/ f292 1 591"/>
              <a:gd name="f383" fmla="*/ f293 1 180"/>
              <a:gd name="f384" fmla="*/ f294 1 591"/>
              <a:gd name="f385" fmla="*/ f295 1 180"/>
              <a:gd name="f386" fmla="*/ f296 1 591"/>
              <a:gd name="f387" fmla="*/ f297 1 180"/>
              <a:gd name="f388" fmla="*/ f298 1 591"/>
              <a:gd name="f389" fmla="*/ f299 1 180"/>
              <a:gd name="f390" fmla="*/ f300 1 591"/>
              <a:gd name="f391" fmla="*/ f301 1 180"/>
              <a:gd name="f392" fmla="*/ f302 1 591"/>
              <a:gd name="f393" fmla="*/ f303 1 180"/>
              <a:gd name="f394" fmla="*/ f304 1 591"/>
              <a:gd name="f395" fmla="*/ f305 1 180"/>
              <a:gd name="f396" fmla="*/ f306 1 591"/>
              <a:gd name="f397" fmla="*/ f307 1 180"/>
              <a:gd name="f398" fmla="*/ f308 1 591"/>
              <a:gd name="f399" fmla="*/ f309 1 180"/>
              <a:gd name="f400" fmla="*/ f310 1 591"/>
              <a:gd name="f401" fmla="*/ f311 1 180"/>
              <a:gd name="f402" fmla="*/ f312 1 591"/>
              <a:gd name="f403" fmla="*/ f313 1 180"/>
              <a:gd name="f404" fmla="*/ f314 1 591"/>
              <a:gd name="f405" fmla="*/ f315 1 180"/>
              <a:gd name="f406" fmla="*/ f316 1 591"/>
              <a:gd name="f407" fmla="*/ f317 1 180"/>
              <a:gd name="f408" fmla="*/ f318 1 591"/>
              <a:gd name="f409" fmla="*/ f319 1 180"/>
              <a:gd name="f410" fmla="*/ f320 1 591"/>
              <a:gd name="f411" fmla="*/ f321 1 180"/>
              <a:gd name="f412" fmla="*/ f322 1 591"/>
              <a:gd name="f413" fmla="*/ f323 1 180"/>
              <a:gd name="f414" fmla="*/ f324 1 591"/>
              <a:gd name="f415" fmla="*/ f325 1 180"/>
              <a:gd name="f416" fmla="*/ f326 1 591"/>
              <a:gd name="f417" fmla="*/ f327 1 180"/>
              <a:gd name="f418" fmla="*/ f328 1 591"/>
              <a:gd name="f419" fmla="*/ f329 1 591"/>
              <a:gd name="f420" fmla="*/ f330 1 180"/>
              <a:gd name="f421" fmla="*/ f331 1 591"/>
              <a:gd name="f422" fmla="*/ f332 1 180"/>
              <a:gd name="f423" fmla="*/ f333 1 591"/>
              <a:gd name="f424" fmla="*/ f334 1 180"/>
              <a:gd name="f425" fmla="*/ f335 1 591"/>
              <a:gd name="f426" fmla="*/ f336 1 180"/>
              <a:gd name="f427" fmla="*/ f337 1 591"/>
              <a:gd name="f428" fmla="*/ f338 1 180"/>
              <a:gd name="f429" fmla="*/ f339 1 180"/>
              <a:gd name="f430" fmla="*/ f340 1 591"/>
              <a:gd name="f431" fmla="*/ f341 1 180"/>
              <a:gd name="f432" fmla="*/ f342 1 591"/>
              <a:gd name="f433" fmla="*/ f343 1 180"/>
              <a:gd name="f434" fmla="*/ f344 1 591"/>
              <a:gd name="f435" fmla="*/ f345 1 180"/>
              <a:gd name="f436" fmla="*/ f346 1 591"/>
              <a:gd name="f437" fmla="*/ f347 1 180"/>
              <a:gd name="f438" fmla="*/ f348 1 591"/>
              <a:gd name="f439" fmla="*/ f349 1 180"/>
              <a:gd name="f440" fmla="*/ f350 1 591"/>
              <a:gd name="f441" fmla="*/ f351 1 180"/>
              <a:gd name="f442" fmla="*/ f352 1 591"/>
              <a:gd name="f443" fmla="*/ f353 1 180"/>
              <a:gd name="f444" fmla="*/ f354 1 591"/>
              <a:gd name="f445" fmla="*/ f355 1 180"/>
              <a:gd name="f446" fmla="*/ f356 1 180"/>
              <a:gd name="f447" fmla="*/ f357 1 591"/>
              <a:gd name="f448" fmla="*/ f358 1 180"/>
              <a:gd name="f449" fmla="*/ f359 1 591"/>
              <a:gd name="f450" fmla="*/ f360 1 180"/>
              <a:gd name="f451" fmla="*/ f361 1 591"/>
              <a:gd name="f452" fmla="*/ f362 1 180"/>
              <a:gd name="f453" fmla="*/ f363 1 591"/>
              <a:gd name="f454" fmla="*/ f364 1 180"/>
              <a:gd name="f455" fmla="*/ f365 1 591"/>
              <a:gd name="f456" fmla="*/ f366 1 591"/>
              <a:gd name="f457" fmla="*/ f367 1 591"/>
              <a:gd name="f458" fmla="*/ f368 1 180"/>
              <a:gd name="f459" fmla="*/ f369 1 591"/>
              <a:gd name="f460" fmla="*/ f370 1 180"/>
              <a:gd name="f461" fmla="*/ f371 1 591"/>
              <a:gd name="f462" fmla="*/ f372 1 180"/>
              <a:gd name="f463" fmla="*/ f373 1 591"/>
              <a:gd name="f464" fmla="*/ f374 1 180"/>
              <a:gd name="f465" fmla="*/ f375 1 591"/>
              <a:gd name="f466" fmla="*/ f376 1 180"/>
              <a:gd name="f467" fmla="*/ f377 1 591"/>
              <a:gd name="f468" fmla="*/ 0 1 f287"/>
              <a:gd name="f469" fmla="*/ f281 1 f287"/>
              <a:gd name="f470" fmla="*/ 0 1 f288"/>
              <a:gd name="f471" fmla="*/ f282 1 f288"/>
              <a:gd name="f472" fmla="*/ f379 1 f287"/>
              <a:gd name="f473" fmla="*/ f380 1 f288"/>
              <a:gd name="f474" fmla="*/ f381 1 f287"/>
              <a:gd name="f475" fmla="*/ f382 1 f288"/>
              <a:gd name="f476" fmla="*/ f383 1 f287"/>
              <a:gd name="f477" fmla="*/ f384 1 f288"/>
              <a:gd name="f478" fmla="*/ f385 1 f287"/>
              <a:gd name="f479" fmla="*/ f386 1 f288"/>
              <a:gd name="f480" fmla="*/ f387 1 f287"/>
              <a:gd name="f481" fmla="*/ f388 1 f288"/>
              <a:gd name="f482" fmla="*/ f389 1 f287"/>
              <a:gd name="f483" fmla="*/ f390 1 f288"/>
              <a:gd name="f484" fmla="*/ f391 1 f287"/>
              <a:gd name="f485" fmla="*/ f392 1 f288"/>
              <a:gd name="f486" fmla="*/ f393 1 f287"/>
              <a:gd name="f487" fmla="*/ f394 1 f288"/>
              <a:gd name="f488" fmla="*/ f395 1 f287"/>
              <a:gd name="f489" fmla="*/ f396 1 f288"/>
              <a:gd name="f490" fmla="*/ f397 1 f287"/>
              <a:gd name="f491" fmla="*/ f398 1 f288"/>
              <a:gd name="f492" fmla="*/ f399 1 f287"/>
              <a:gd name="f493" fmla="*/ f400 1 f288"/>
              <a:gd name="f494" fmla="*/ f401 1 f287"/>
              <a:gd name="f495" fmla="*/ f402 1 f288"/>
              <a:gd name="f496" fmla="*/ f403 1 f287"/>
              <a:gd name="f497" fmla="*/ f404 1 f288"/>
              <a:gd name="f498" fmla="*/ f405 1 f287"/>
              <a:gd name="f499" fmla="*/ f406 1 f288"/>
              <a:gd name="f500" fmla="*/ f407 1 f287"/>
              <a:gd name="f501" fmla="*/ f408 1 f288"/>
              <a:gd name="f502" fmla="*/ f409 1 f287"/>
              <a:gd name="f503" fmla="*/ f410 1 f288"/>
              <a:gd name="f504" fmla="*/ f411 1 f287"/>
              <a:gd name="f505" fmla="*/ f412 1 f288"/>
              <a:gd name="f506" fmla="*/ f413 1 f287"/>
              <a:gd name="f507" fmla="*/ f414 1 f288"/>
              <a:gd name="f508" fmla="*/ f415 1 f287"/>
              <a:gd name="f509" fmla="*/ f416 1 f288"/>
              <a:gd name="f510" fmla="*/ f417 1 f287"/>
              <a:gd name="f511" fmla="*/ f418 1 f288"/>
              <a:gd name="f512" fmla="*/ f419 1 f288"/>
              <a:gd name="f513" fmla="*/ f420 1 f287"/>
              <a:gd name="f514" fmla="*/ f421 1 f288"/>
              <a:gd name="f515" fmla="*/ f422 1 f287"/>
              <a:gd name="f516" fmla="*/ f423 1 f288"/>
              <a:gd name="f517" fmla="*/ f424 1 f287"/>
              <a:gd name="f518" fmla="*/ f425 1 f288"/>
              <a:gd name="f519" fmla="*/ f426 1 f287"/>
              <a:gd name="f520" fmla="*/ f427 1 f288"/>
              <a:gd name="f521" fmla="*/ f428 1 f287"/>
              <a:gd name="f522" fmla="*/ f429 1 f287"/>
              <a:gd name="f523" fmla="*/ f430 1 f288"/>
              <a:gd name="f524" fmla="*/ f431 1 f287"/>
              <a:gd name="f525" fmla="*/ f432 1 f288"/>
              <a:gd name="f526" fmla="*/ f433 1 f287"/>
              <a:gd name="f527" fmla="*/ f434 1 f288"/>
              <a:gd name="f528" fmla="*/ f435 1 f287"/>
              <a:gd name="f529" fmla="*/ f436 1 f288"/>
              <a:gd name="f530" fmla="*/ f437 1 f287"/>
              <a:gd name="f531" fmla="*/ f438 1 f288"/>
              <a:gd name="f532" fmla="*/ f439 1 f287"/>
              <a:gd name="f533" fmla="*/ f440 1 f288"/>
              <a:gd name="f534" fmla="*/ f441 1 f287"/>
              <a:gd name="f535" fmla="*/ f442 1 f288"/>
              <a:gd name="f536" fmla="*/ f443 1 f287"/>
              <a:gd name="f537" fmla="*/ f444 1 f288"/>
              <a:gd name="f538" fmla="*/ f445 1 f287"/>
              <a:gd name="f539" fmla="*/ f446 1 f287"/>
              <a:gd name="f540" fmla="*/ f447 1 f288"/>
              <a:gd name="f541" fmla="*/ f448 1 f287"/>
              <a:gd name="f542" fmla="*/ f449 1 f288"/>
              <a:gd name="f543" fmla="*/ f450 1 f287"/>
              <a:gd name="f544" fmla="*/ f451 1 f288"/>
              <a:gd name="f545" fmla="*/ f452 1 f287"/>
              <a:gd name="f546" fmla="*/ f453 1 f288"/>
              <a:gd name="f547" fmla="*/ f454 1 f287"/>
              <a:gd name="f548" fmla="*/ f455 1 f288"/>
              <a:gd name="f549" fmla="*/ f456 1 f288"/>
              <a:gd name="f550" fmla="*/ f457 1 f288"/>
              <a:gd name="f551" fmla="*/ f458 1 f287"/>
              <a:gd name="f552" fmla="*/ f459 1 f288"/>
              <a:gd name="f553" fmla="*/ f460 1 f287"/>
              <a:gd name="f554" fmla="*/ f461 1 f288"/>
              <a:gd name="f555" fmla="*/ f462 1 f287"/>
              <a:gd name="f556" fmla="*/ f463 1 f288"/>
              <a:gd name="f557" fmla="*/ f464 1 f287"/>
              <a:gd name="f558" fmla="*/ f465 1 f288"/>
              <a:gd name="f559" fmla="*/ f466 1 f287"/>
              <a:gd name="f560" fmla="*/ f467 1 f288"/>
              <a:gd name="f561" fmla="*/ f468 f278 1"/>
              <a:gd name="f562" fmla="*/ f469 f278 1"/>
              <a:gd name="f563" fmla="*/ f471 f279 1"/>
              <a:gd name="f564" fmla="*/ f470 f279 1"/>
              <a:gd name="f565" fmla="*/ f472 f278 1"/>
              <a:gd name="f566" fmla="*/ f473 f279 1"/>
              <a:gd name="f567" fmla="*/ f474 f278 1"/>
              <a:gd name="f568" fmla="*/ f475 f279 1"/>
              <a:gd name="f569" fmla="*/ f476 f278 1"/>
              <a:gd name="f570" fmla="*/ f477 f279 1"/>
              <a:gd name="f571" fmla="*/ f478 f278 1"/>
              <a:gd name="f572" fmla="*/ f479 f279 1"/>
              <a:gd name="f573" fmla="*/ f480 f278 1"/>
              <a:gd name="f574" fmla="*/ f481 f279 1"/>
              <a:gd name="f575" fmla="*/ f482 f278 1"/>
              <a:gd name="f576" fmla="*/ f483 f279 1"/>
              <a:gd name="f577" fmla="*/ f484 f278 1"/>
              <a:gd name="f578" fmla="*/ f485 f279 1"/>
              <a:gd name="f579" fmla="*/ f486 f278 1"/>
              <a:gd name="f580" fmla="*/ f487 f279 1"/>
              <a:gd name="f581" fmla="*/ f488 f278 1"/>
              <a:gd name="f582" fmla="*/ f489 f279 1"/>
              <a:gd name="f583" fmla="*/ f490 f278 1"/>
              <a:gd name="f584" fmla="*/ f491 f279 1"/>
              <a:gd name="f585" fmla="*/ f492 f278 1"/>
              <a:gd name="f586" fmla="*/ f493 f279 1"/>
              <a:gd name="f587" fmla="*/ f494 f278 1"/>
              <a:gd name="f588" fmla="*/ f495 f279 1"/>
              <a:gd name="f589" fmla="*/ f496 f278 1"/>
              <a:gd name="f590" fmla="*/ f497 f279 1"/>
              <a:gd name="f591" fmla="*/ f498 f278 1"/>
              <a:gd name="f592" fmla="*/ f499 f279 1"/>
              <a:gd name="f593" fmla="*/ f500 f278 1"/>
              <a:gd name="f594" fmla="*/ f501 f279 1"/>
              <a:gd name="f595" fmla="*/ f502 f278 1"/>
              <a:gd name="f596" fmla="*/ f503 f279 1"/>
              <a:gd name="f597" fmla="*/ f504 f278 1"/>
              <a:gd name="f598" fmla="*/ f505 f279 1"/>
              <a:gd name="f599" fmla="*/ f506 f278 1"/>
              <a:gd name="f600" fmla="*/ f507 f279 1"/>
              <a:gd name="f601" fmla="*/ f508 f278 1"/>
              <a:gd name="f602" fmla="*/ f509 f279 1"/>
              <a:gd name="f603" fmla="*/ f510 f278 1"/>
              <a:gd name="f604" fmla="*/ f511 f279 1"/>
              <a:gd name="f605" fmla="*/ f512 f279 1"/>
              <a:gd name="f606" fmla="*/ f513 f278 1"/>
              <a:gd name="f607" fmla="*/ f514 f279 1"/>
              <a:gd name="f608" fmla="*/ f515 f278 1"/>
              <a:gd name="f609" fmla="*/ f516 f279 1"/>
              <a:gd name="f610" fmla="*/ f517 f278 1"/>
              <a:gd name="f611" fmla="*/ f518 f279 1"/>
              <a:gd name="f612" fmla="*/ f519 f278 1"/>
              <a:gd name="f613" fmla="*/ f520 f279 1"/>
              <a:gd name="f614" fmla="*/ f521 f278 1"/>
              <a:gd name="f615" fmla="*/ f522 f278 1"/>
              <a:gd name="f616" fmla="*/ f523 f279 1"/>
              <a:gd name="f617" fmla="*/ f524 f278 1"/>
              <a:gd name="f618" fmla="*/ f525 f279 1"/>
              <a:gd name="f619" fmla="*/ f526 f278 1"/>
              <a:gd name="f620" fmla="*/ f527 f279 1"/>
              <a:gd name="f621" fmla="*/ f528 f278 1"/>
              <a:gd name="f622" fmla="*/ f529 f279 1"/>
              <a:gd name="f623" fmla="*/ f530 f278 1"/>
              <a:gd name="f624" fmla="*/ f531 f279 1"/>
              <a:gd name="f625" fmla="*/ f532 f278 1"/>
              <a:gd name="f626" fmla="*/ f533 f279 1"/>
              <a:gd name="f627" fmla="*/ f534 f278 1"/>
              <a:gd name="f628" fmla="*/ f535 f279 1"/>
              <a:gd name="f629" fmla="*/ f536 f278 1"/>
              <a:gd name="f630" fmla="*/ f537 f279 1"/>
              <a:gd name="f631" fmla="*/ f538 f278 1"/>
              <a:gd name="f632" fmla="*/ f539 f278 1"/>
              <a:gd name="f633" fmla="*/ f540 f279 1"/>
              <a:gd name="f634" fmla="*/ f541 f278 1"/>
              <a:gd name="f635" fmla="*/ f542 f279 1"/>
              <a:gd name="f636" fmla="*/ f543 f278 1"/>
              <a:gd name="f637" fmla="*/ f544 f279 1"/>
              <a:gd name="f638" fmla="*/ f545 f278 1"/>
              <a:gd name="f639" fmla="*/ f546 f279 1"/>
              <a:gd name="f640" fmla="*/ f547 f278 1"/>
              <a:gd name="f641" fmla="*/ f548 f279 1"/>
              <a:gd name="f642" fmla="*/ f549 f279 1"/>
              <a:gd name="f643" fmla="*/ f550 f279 1"/>
              <a:gd name="f644" fmla="*/ f551 f278 1"/>
              <a:gd name="f645" fmla="*/ f552 f279 1"/>
              <a:gd name="f646" fmla="*/ f553 f278 1"/>
              <a:gd name="f647" fmla="*/ f554 f279 1"/>
              <a:gd name="f648" fmla="*/ f555 f278 1"/>
              <a:gd name="f649" fmla="*/ f556 f279 1"/>
              <a:gd name="f650" fmla="*/ f557 f278 1"/>
              <a:gd name="f651" fmla="*/ f558 f279 1"/>
              <a:gd name="f652" fmla="*/ f559 f278 1"/>
              <a:gd name="f653" fmla="*/ f560 f2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8">
                <a:pos x="f565" y="f566"/>
              </a:cxn>
              <a:cxn ang="f378">
                <a:pos x="f567" y="f568"/>
              </a:cxn>
              <a:cxn ang="f378">
                <a:pos x="f569" y="f570"/>
              </a:cxn>
              <a:cxn ang="f378">
                <a:pos x="f571" y="f572"/>
              </a:cxn>
              <a:cxn ang="f378">
                <a:pos x="f573" y="f574"/>
              </a:cxn>
              <a:cxn ang="f378">
                <a:pos x="f575" y="f576"/>
              </a:cxn>
              <a:cxn ang="f378">
                <a:pos x="f577" y="f578"/>
              </a:cxn>
              <a:cxn ang="f378">
                <a:pos x="f579" y="f580"/>
              </a:cxn>
              <a:cxn ang="f378">
                <a:pos x="f581" y="f582"/>
              </a:cxn>
              <a:cxn ang="f378">
                <a:pos x="f583" y="f584"/>
              </a:cxn>
              <a:cxn ang="f378">
                <a:pos x="f585" y="f586"/>
              </a:cxn>
              <a:cxn ang="f378">
                <a:pos x="f587" y="f588"/>
              </a:cxn>
              <a:cxn ang="f378">
                <a:pos x="f589" y="f590"/>
              </a:cxn>
              <a:cxn ang="f378">
                <a:pos x="f591" y="f592"/>
              </a:cxn>
              <a:cxn ang="f378">
                <a:pos x="f593" y="f594"/>
              </a:cxn>
              <a:cxn ang="f378">
                <a:pos x="f595" y="f596"/>
              </a:cxn>
              <a:cxn ang="f378">
                <a:pos x="f597" y="f598"/>
              </a:cxn>
              <a:cxn ang="f378">
                <a:pos x="f599" y="f600"/>
              </a:cxn>
              <a:cxn ang="f378">
                <a:pos x="f601" y="f602"/>
              </a:cxn>
              <a:cxn ang="f378">
                <a:pos x="f603" y="f604"/>
              </a:cxn>
              <a:cxn ang="f378">
                <a:pos x="f577" y="f605"/>
              </a:cxn>
              <a:cxn ang="f378">
                <a:pos x="f606" y="f607"/>
              </a:cxn>
              <a:cxn ang="f378">
                <a:pos x="f608" y="f609"/>
              </a:cxn>
              <a:cxn ang="f378">
                <a:pos x="f610" y="f611"/>
              </a:cxn>
              <a:cxn ang="f378">
                <a:pos x="f612" y="f613"/>
              </a:cxn>
              <a:cxn ang="f378">
                <a:pos x="f614" y="f613"/>
              </a:cxn>
              <a:cxn ang="f378">
                <a:pos x="f615" y="f616"/>
              </a:cxn>
              <a:cxn ang="f378">
                <a:pos x="f617" y="f618"/>
              </a:cxn>
              <a:cxn ang="f378">
                <a:pos x="f619" y="f618"/>
              </a:cxn>
              <a:cxn ang="f378">
                <a:pos x="f617" y="f620"/>
              </a:cxn>
              <a:cxn ang="f378">
                <a:pos x="f621" y="f622"/>
              </a:cxn>
              <a:cxn ang="f378">
                <a:pos x="f623" y="f624"/>
              </a:cxn>
              <a:cxn ang="f378">
                <a:pos x="f625" y="f626"/>
              </a:cxn>
              <a:cxn ang="f378">
                <a:pos x="f627" y="f628"/>
              </a:cxn>
              <a:cxn ang="f378">
                <a:pos x="f629" y="f630"/>
              </a:cxn>
              <a:cxn ang="f378">
                <a:pos x="f631" y="f630"/>
              </a:cxn>
              <a:cxn ang="f378">
                <a:pos x="f632" y="f633"/>
              </a:cxn>
              <a:cxn ang="f378">
                <a:pos x="f634" y="f635"/>
              </a:cxn>
              <a:cxn ang="f378">
                <a:pos x="f636" y="f637"/>
              </a:cxn>
              <a:cxn ang="f378">
                <a:pos x="f638" y="f639"/>
              </a:cxn>
              <a:cxn ang="f378">
                <a:pos x="f640" y="f641"/>
              </a:cxn>
              <a:cxn ang="f378">
                <a:pos x="f597" y="f642"/>
              </a:cxn>
              <a:cxn ang="f378">
                <a:pos x="f583" y="f594"/>
              </a:cxn>
              <a:cxn ang="f378">
                <a:pos x="f585" y="f643"/>
              </a:cxn>
              <a:cxn ang="f378">
                <a:pos x="f644" y="f645"/>
              </a:cxn>
              <a:cxn ang="f378">
                <a:pos x="f646" y="f647"/>
              </a:cxn>
              <a:cxn ang="f378">
                <a:pos x="f648" y="f649"/>
              </a:cxn>
              <a:cxn ang="f378">
                <a:pos x="f650" y="f651"/>
              </a:cxn>
              <a:cxn ang="f378">
                <a:pos x="f581" y="f568"/>
              </a:cxn>
              <a:cxn ang="f378">
                <a:pos x="f652" y="f653"/>
              </a:cxn>
            </a:cxnLst>
            <a:rect l="f561" t="f564" r="f562" b="f563"/>
            <a:pathLst>
              <a:path w="180" h="591">
                <a:moveTo>
                  <a:pt x="f5" y="f7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19"/>
                  <a:pt x="f27" y="f28"/>
                  <a:pt x="f29" y="f9"/>
                </a:cubicBezTo>
                <a:cubicBezTo>
                  <a:pt x="f29" y="f30"/>
                  <a:pt x="f31" y="f32"/>
                  <a:pt x="f27" y="f32"/>
                </a:cubicBezTo>
                <a:cubicBezTo>
                  <a:pt x="f33" y="f34"/>
                  <a:pt x="f33" y="f30"/>
                  <a:pt x="f33" y="f9"/>
                </a:cubicBezTo>
                <a:cubicBezTo>
                  <a:pt x="f33" y="f35"/>
                  <a:pt x="f36" y="f37"/>
                  <a:pt x="f33" y="f38"/>
                </a:cubicBezTo>
                <a:cubicBezTo>
                  <a:pt x="f39" y="f40"/>
                  <a:pt x="f33" y="f41"/>
                  <a:pt x="f33" y="f42"/>
                </a:cubicBezTo>
                <a:cubicBezTo>
                  <a:pt x="f33" y="f25"/>
                  <a:pt x="f43" y="f44"/>
                  <a:pt x="f45" y="f44"/>
                </a:cubicBezTo>
                <a:cubicBezTo>
                  <a:pt x="f46" y="f44"/>
                  <a:pt x="f47" y="f48"/>
                  <a:pt x="f49" y="f42"/>
                </a:cubicBezTo>
                <a:cubicBezTo>
                  <a:pt x="f46" y="f42"/>
                  <a:pt x="f47" y="f50"/>
                  <a:pt x="f51" y="f42"/>
                </a:cubicBezTo>
                <a:cubicBezTo>
                  <a:pt x="f52" y="f23"/>
                  <a:pt x="f53" y="f54"/>
                  <a:pt x="f55" y="f56"/>
                </a:cubicBezTo>
                <a:cubicBezTo>
                  <a:pt x="f57" y="f58"/>
                  <a:pt x="f59" y="f21"/>
                  <a:pt x="f60" y="f19"/>
                </a:cubicBezTo>
                <a:cubicBezTo>
                  <a:pt x="f49" y="f61"/>
                  <a:pt x="f33" y="f62"/>
                  <a:pt x="f39" y="f63"/>
                </a:cubicBezTo>
                <a:cubicBezTo>
                  <a:pt x="f27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69" y="f73"/>
                  <a:pt x="f22" y="f64"/>
                  <a:pt x="f74" y="f75"/>
                </a:cubicBezTo>
                <a:cubicBezTo>
                  <a:pt x="f76" y="f75"/>
                  <a:pt x="f77" y="f75"/>
                  <a:pt x="f78" y="f79"/>
                </a:cubicBezTo>
                <a:cubicBezTo>
                  <a:pt x="f80" y="f81"/>
                  <a:pt x="f82" y="f83"/>
                  <a:pt x="f78" y="f84"/>
                </a:cubicBezTo>
                <a:cubicBezTo>
                  <a:pt x="f74" y="f85"/>
                  <a:pt x="f76" y="f86"/>
                  <a:pt x="f87" y="f88"/>
                </a:cubicBezTo>
                <a:cubicBezTo>
                  <a:pt x="f20" y="f89"/>
                  <a:pt x="f22" y="f90"/>
                  <a:pt x="f77" y="f91"/>
                </a:cubicBezTo>
                <a:cubicBezTo>
                  <a:pt x="f82" y="f92"/>
                  <a:pt x="f93" y="f94"/>
                  <a:pt x="f93" y="f95"/>
                </a:cubicBezTo>
                <a:cubicBezTo>
                  <a:pt x="f93" y="f96"/>
                  <a:pt x="f93" y="f97"/>
                  <a:pt x="f8" y="f98"/>
                </a:cubicBezTo>
                <a:cubicBezTo>
                  <a:pt x="f5" y="f99"/>
                  <a:pt x="f100" y="f101"/>
                  <a:pt x="f14" y="f102"/>
                </a:cubicBezTo>
                <a:cubicBezTo>
                  <a:pt x="f16" y="f103"/>
                  <a:pt x="f82" y="f104"/>
                  <a:pt x="f105" y="f106"/>
                </a:cubicBezTo>
                <a:cubicBezTo>
                  <a:pt x="f93" y="f107"/>
                  <a:pt x="f10" y="f108"/>
                  <a:pt x="f10" y="f109"/>
                </a:cubicBezTo>
                <a:cubicBezTo>
                  <a:pt x="f12" y="f110"/>
                  <a:pt x="f10" y="f111"/>
                  <a:pt x="f112" y="f113"/>
                </a:cubicBezTo>
                <a:cubicBezTo>
                  <a:pt x="f14" y="f114"/>
                  <a:pt x="f115" y="f116"/>
                  <a:pt x="f105" y="f117"/>
                </a:cubicBezTo>
                <a:cubicBezTo>
                  <a:pt x="f80" y="f118"/>
                  <a:pt x="f82" y="f119"/>
                  <a:pt x="f93" y="f120"/>
                </a:cubicBezTo>
                <a:cubicBezTo>
                  <a:pt x="f10" y="f121"/>
                  <a:pt x="f122" y="f123"/>
                  <a:pt x="f100" y="f124"/>
                </a:cubicBezTo>
                <a:cubicBezTo>
                  <a:pt x="f100" y="f125"/>
                  <a:pt x="f126" y="f127"/>
                  <a:pt x="f10" y="f128"/>
                </a:cubicBezTo>
                <a:cubicBezTo>
                  <a:pt x="f14" y="f129"/>
                  <a:pt x="f105" y="f130"/>
                  <a:pt x="f76" y="f131"/>
                </a:cubicBezTo>
                <a:cubicBezTo>
                  <a:pt x="f22" y="f132"/>
                  <a:pt x="f133" y="f134"/>
                  <a:pt x="f87" y="f135"/>
                </a:cubicBezTo>
                <a:cubicBezTo>
                  <a:pt x="f18" y="f136"/>
                  <a:pt x="f20" y="f137"/>
                  <a:pt x="f138" y="f139"/>
                </a:cubicBezTo>
                <a:cubicBezTo>
                  <a:pt x="f29" y="f140"/>
                  <a:pt x="f36" y="f141"/>
                  <a:pt x="f142" y="f143"/>
                </a:cubicBezTo>
                <a:cubicBezTo>
                  <a:pt x="f26" y="f144"/>
                  <a:pt x="f142" y="f145"/>
                  <a:pt x="f31" y="f2"/>
                </a:cubicBezTo>
                <a:cubicBezTo>
                  <a:pt x="f146" y="f147"/>
                  <a:pt x="f39" y="f148"/>
                  <a:pt x="f36" y="f2"/>
                </a:cubicBezTo>
                <a:cubicBezTo>
                  <a:pt x="f149" y="f145"/>
                  <a:pt x="f150" y="f151"/>
                  <a:pt x="f150" y="f147"/>
                </a:cubicBezTo>
                <a:cubicBezTo>
                  <a:pt x="f45" y="f152"/>
                  <a:pt x="f49" y="f153"/>
                  <a:pt x="f154" y="f155"/>
                </a:cubicBezTo>
                <a:cubicBezTo>
                  <a:pt x="f156" y="f157"/>
                  <a:pt x="f60" y="f158"/>
                  <a:pt x="f60" y="f159"/>
                </a:cubicBezTo>
                <a:cubicBezTo>
                  <a:pt x="f60" y="f160"/>
                  <a:pt x="f60" y="f161"/>
                  <a:pt x="f60" y="f162"/>
                </a:cubicBezTo>
                <a:cubicBezTo>
                  <a:pt x="f60" y="f163"/>
                  <a:pt x="f156" y="f164"/>
                  <a:pt x="f165" y="f166"/>
                </a:cubicBezTo>
                <a:cubicBezTo>
                  <a:pt x="f167" y="f166"/>
                  <a:pt x="f168" y="f169"/>
                  <a:pt x="f168" y="f170"/>
                </a:cubicBezTo>
                <a:cubicBezTo>
                  <a:pt x="f168" y="f171"/>
                  <a:pt x="f172" y="f173"/>
                  <a:pt x="f168" y="f174"/>
                </a:cubicBezTo>
                <a:cubicBezTo>
                  <a:pt x="f175" y="f176"/>
                  <a:pt x="f175" y="f173"/>
                  <a:pt x="f177" y="f178"/>
                </a:cubicBezTo>
                <a:cubicBezTo>
                  <a:pt x="f177" y="f179"/>
                  <a:pt x="f180" y="f17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0" y="f188"/>
                  <a:pt x="f177" y="f189"/>
                  <a:pt x="f177" y="f190"/>
                </a:cubicBezTo>
                <a:cubicBezTo>
                  <a:pt x="f180" y="f191"/>
                  <a:pt x="f187" y="f192"/>
                  <a:pt x="f193" y="f192"/>
                </a:cubicBezTo>
                <a:cubicBezTo>
                  <a:pt x="f194" y="f195"/>
                  <a:pt x="f196" y="f195"/>
                  <a:pt x="f185" y="f185"/>
                </a:cubicBezTo>
                <a:cubicBezTo>
                  <a:pt x="f197" y="f197"/>
                  <a:pt x="f189" y="f190"/>
                  <a:pt x="f188" y="f192"/>
                </a:cubicBezTo>
                <a:cubicBezTo>
                  <a:pt x="f198" y="f199"/>
                  <a:pt x="f200" y="f201"/>
                  <a:pt x="f190" y="f202"/>
                </a:cubicBezTo>
                <a:cubicBezTo>
                  <a:pt x="f192" y="f183"/>
                  <a:pt x="f199" y="f193"/>
                  <a:pt x="f195" y="f175"/>
                </a:cubicBezTo>
                <a:cubicBezTo>
                  <a:pt x="f192" y="f168"/>
                  <a:pt x="f185" y="f172"/>
                  <a:pt x="f203" y="f172"/>
                </a:cubicBezTo>
                <a:cubicBezTo>
                  <a:pt x="f198" y="f172"/>
                  <a:pt x="f204" y="f57"/>
                  <a:pt x="f186" y="f205"/>
                </a:cubicBezTo>
                <a:cubicBezTo>
                  <a:pt x="f206" y="f175"/>
                  <a:pt x="f206" y="f181"/>
                  <a:pt x="f184" y="f187"/>
                </a:cubicBezTo>
                <a:cubicBezTo>
                  <a:pt x="f169" y="f187"/>
                  <a:pt x="f182" y="f175"/>
                  <a:pt x="f207" y="f205"/>
                </a:cubicBezTo>
                <a:cubicBezTo>
                  <a:pt x="f207" y="f208"/>
                  <a:pt x="f163" y="f57"/>
                  <a:pt x="f184" y="f208"/>
                </a:cubicBezTo>
                <a:cubicBezTo>
                  <a:pt x="f164" y="f208"/>
                  <a:pt x="f186" y="f172"/>
                  <a:pt x="f186" y="f165"/>
                </a:cubicBezTo>
                <a:cubicBezTo>
                  <a:pt x="f204" y="f59"/>
                  <a:pt x="f206" y="f156"/>
                  <a:pt x="f166" y="f60"/>
                </a:cubicBezTo>
                <a:cubicBezTo>
                  <a:pt x="f163" y="f209"/>
                  <a:pt x="f182" y="f209"/>
                  <a:pt x="f170" y="f156"/>
                </a:cubicBezTo>
                <a:cubicBezTo>
                  <a:pt x="f210" y="f53"/>
                  <a:pt x="f211" y="f208"/>
                  <a:pt x="f161" y="f212"/>
                </a:cubicBezTo>
                <a:cubicBezTo>
                  <a:pt x="f213" y="f59"/>
                  <a:pt x="f176" y="f52"/>
                  <a:pt x="f173" y="f51"/>
                </a:cubicBezTo>
                <a:cubicBezTo>
                  <a:pt x="f178" y="f214"/>
                  <a:pt x="f171" y="f150"/>
                  <a:pt x="f173" y="f215"/>
                </a:cubicBezTo>
                <a:cubicBezTo>
                  <a:pt x="f174" y="f27"/>
                  <a:pt x="f216" y="f69"/>
                  <a:pt x="f217" y="f65"/>
                </a:cubicBezTo>
                <a:cubicBezTo>
                  <a:pt x="f218" y="f29"/>
                  <a:pt x="f155" y="f65"/>
                  <a:pt x="f219" y="f26"/>
                </a:cubicBezTo>
                <a:cubicBezTo>
                  <a:pt x="f220" y="f24"/>
                  <a:pt x="f221" y="f22"/>
                  <a:pt x="f155" y="f20"/>
                </a:cubicBezTo>
                <a:cubicBezTo>
                  <a:pt x="f222" y="f18"/>
                  <a:pt x="f155" y="f223"/>
                  <a:pt x="f219" y="f16"/>
                </a:cubicBezTo>
                <a:cubicBezTo>
                  <a:pt x="f224" y="f82"/>
                  <a:pt x="f153" y="f77"/>
                  <a:pt x="f225" y="f226"/>
                </a:cubicBezTo>
                <a:cubicBezTo>
                  <a:pt x="f227" y="f76"/>
                  <a:pt x="f225" y="f133"/>
                  <a:pt x="f228" y="f87"/>
                </a:cubicBezTo>
                <a:cubicBezTo>
                  <a:pt x="f229" y="f74"/>
                  <a:pt x="f230" y="f18"/>
                  <a:pt x="f230" y="f226"/>
                </a:cubicBezTo>
                <a:cubicBezTo>
                  <a:pt x="f231" y="f78"/>
                  <a:pt x="f229" y="f16"/>
                  <a:pt x="f228" y="f16"/>
                </a:cubicBezTo>
                <a:cubicBezTo>
                  <a:pt x="f227" y="f82"/>
                  <a:pt x="f224" y="f105"/>
                  <a:pt x="f224" y="f12"/>
                </a:cubicBezTo>
                <a:cubicBezTo>
                  <a:pt x="f153" y="f122"/>
                  <a:pt x="f232" y="f233"/>
                  <a:pt x="f152" y="f126"/>
                </a:cubicBezTo>
                <a:cubicBezTo>
                  <a:pt x="f234" y="f5"/>
                  <a:pt x="f235" y="f122"/>
                  <a:pt x="f236" y="f115"/>
                </a:cubicBezTo>
                <a:cubicBezTo>
                  <a:pt x="f237" y="f14"/>
                  <a:pt x="f238" y="f82"/>
                  <a:pt x="f2" y="f105"/>
                </a:cubicBezTo>
                <a:cubicBezTo>
                  <a:pt x="f239" y="f22"/>
                  <a:pt x="f221" y="f146"/>
                  <a:pt x="f158" y="f240"/>
                </a:cubicBezTo>
                <a:cubicBezTo>
                  <a:pt x="f179" y="f208"/>
                  <a:pt x="f241" y="f185"/>
                  <a:pt x="f183" y="f170"/>
                </a:cubicBezTo>
                <a:cubicBezTo>
                  <a:pt x="f175" y="f160"/>
                  <a:pt x="f57" y="f242"/>
                  <a:pt x="f59" y="f243"/>
                </a:cubicBezTo>
                <a:cubicBezTo>
                  <a:pt x="f47" y="f244"/>
                  <a:pt x="f240" y="f147"/>
                  <a:pt x="f43" y="f245"/>
                </a:cubicBezTo>
                <a:cubicBezTo>
                  <a:pt x="f246" y="f247"/>
                  <a:pt x="f39" y="f248"/>
                  <a:pt x="f31" y="f249"/>
                </a:cubicBezTo>
                <a:cubicBezTo>
                  <a:pt x="f138" y="f250"/>
                  <a:pt x="f20" y="f251"/>
                  <a:pt x="f133" y="f132"/>
                </a:cubicBezTo>
                <a:cubicBezTo>
                  <a:pt x="f133" y="f131"/>
                  <a:pt x="f133" y="f252"/>
                  <a:pt x="f87" y="f252"/>
                </a:cubicBezTo>
                <a:cubicBezTo>
                  <a:pt x="f80" y="f129"/>
                  <a:pt x="f77" y="f253"/>
                  <a:pt x="f223" y="f254"/>
                </a:cubicBezTo>
                <a:cubicBezTo>
                  <a:pt x="f226" y="f125"/>
                  <a:pt x="f223" y="f255"/>
                  <a:pt x="f78" y="f120"/>
                </a:cubicBezTo>
                <a:cubicBezTo>
                  <a:pt x="f93" y="f256"/>
                  <a:pt x="f14" y="f257"/>
                  <a:pt x="f93" y="f258"/>
                </a:cubicBezTo>
                <a:cubicBezTo>
                  <a:pt x="f105" y="f259"/>
                  <a:pt x="f16" y="f260"/>
                  <a:pt x="f77" y="f261"/>
                </a:cubicBezTo>
                <a:cubicBezTo>
                  <a:pt x="f77" y="f262"/>
                  <a:pt x="f223" y="f263"/>
                  <a:pt x="f223" y="f263"/>
                </a:cubicBezTo>
                <a:cubicBezTo>
                  <a:pt x="f223" y="f264"/>
                  <a:pt x="f78" y="f96"/>
                  <a:pt x="f133" y="f94"/>
                </a:cubicBezTo>
                <a:cubicBezTo>
                  <a:pt x="f24" y="f265"/>
                  <a:pt x="f24" y="f92"/>
                  <a:pt x="f24" y="f89"/>
                </a:cubicBezTo>
                <a:cubicBezTo>
                  <a:pt x="f18" y="f266"/>
                  <a:pt x="f29" y="f267"/>
                  <a:pt x="f246" y="f64"/>
                </a:cubicBezTo>
                <a:cubicBezTo>
                  <a:pt x="f215" y="f268"/>
                  <a:pt x="f269" y="f34"/>
                  <a:pt x="f46" y="f35"/>
                </a:cubicBezTo>
                <a:cubicBezTo>
                  <a:pt x="f154" y="f270"/>
                  <a:pt x="f156" y="f271"/>
                  <a:pt x="f172" y="f21"/>
                </a:cubicBezTo>
                <a:cubicBezTo>
                  <a:pt x="f272" y="f56"/>
                  <a:pt x="f205" y="f25"/>
                  <a:pt x="f212" y="f273"/>
                </a:cubicBezTo>
                <a:cubicBezTo>
                  <a:pt x="f52" y="f274"/>
                  <a:pt x="f49" y="f274"/>
                  <a:pt x="f269" y="f274"/>
                </a:cubicBezTo>
                <a:cubicBezTo>
                  <a:pt x="f215" y="f274"/>
                  <a:pt x="f27" y="f273"/>
                  <a:pt x="f65" y="f275"/>
                </a:cubicBezTo>
                <a:cubicBezTo>
                  <a:pt x="f22" y="f6"/>
                  <a:pt x="f87" y="f275"/>
                  <a:pt x="f74" y="f25"/>
                </a:cubicBezTo>
                <a:cubicBezTo>
                  <a:pt x="f18" y="f42"/>
                  <a:pt x="f223" y="f41"/>
                  <a:pt x="f80" y="f276"/>
                </a:cubicBezTo>
                <a:cubicBezTo>
                  <a:pt x="f115" y="f38"/>
                  <a:pt x="f115" y="f13"/>
                  <a:pt x="f5" y="f7"/>
                </a:cubicBezTo>
                <a:close/>
              </a:path>
            </a:pathLst>
          </a:custGeom>
          <a:solidFill>
            <a:srgbClr val="994F1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Freeform 43">
            <a:extLst>
              <a:ext uri="{FF2B5EF4-FFF2-40B4-BE49-F238E27FC236}">
                <a16:creationId xmlns:a16="http://schemas.microsoft.com/office/drawing/2014/main" id="{72176F08-7516-4B69-76DF-D80513B10D6C}"/>
              </a:ext>
            </a:extLst>
          </p:cNvPr>
          <p:cNvSpPr/>
          <p:nvPr/>
        </p:nvSpPr>
        <p:spPr>
          <a:xfrm>
            <a:off x="7461247" y="4138610"/>
            <a:ext cx="53977" cy="4651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"/>
              <a:gd name="f7" fmla="val 337"/>
              <a:gd name="f8" fmla="val 26"/>
              <a:gd name="f9" fmla="val 24"/>
              <a:gd name="f10" fmla="val 11"/>
              <a:gd name="f11" fmla="val 25"/>
              <a:gd name="f12" fmla="val 23"/>
              <a:gd name="f13" fmla="val 17"/>
              <a:gd name="f14" fmla="val 32"/>
              <a:gd name="f15" fmla="val 33"/>
              <a:gd name="f16" fmla="val 15"/>
              <a:gd name="f17" fmla="val 35"/>
              <a:gd name="f18" fmla="val 16"/>
              <a:gd name="f19" fmla="val 36"/>
              <a:gd name="f20" fmla="val 20"/>
              <a:gd name="f21" fmla="val 44"/>
              <a:gd name="f22" fmla="val 13"/>
              <a:gd name="f23" fmla="val 52"/>
              <a:gd name="f24" fmla="val 14"/>
              <a:gd name="f25" fmla="val 60"/>
              <a:gd name="f26" fmla="val 62"/>
              <a:gd name="f27" fmla="val 63"/>
              <a:gd name="f28" fmla="val 64"/>
              <a:gd name="f29" fmla="val 27"/>
              <a:gd name="f30" fmla="val 74"/>
              <a:gd name="f31" fmla="val 19"/>
              <a:gd name="f32" fmla="val 88"/>
              <a:gd name="f33" fmla="val 100"/>
              <a:gd name="f34" fmla="val 105"/>
              <a:gd name="f35" fmla="val 110"/>
              <a:gd name="f36" fmla="val 114"/>
              <a:gd name="f37" fmla="val 118"/>
              <a:gd name="f38" fmla="val 122"/>
              <a:gd name="f39" fmla="val 126"/>
              <a:gd name="f40" fmla="val 111"/>
              <a:gd name="f41" fmla="val 97"/>
              <a:gd name="f42" fmla="val 9"/>
              <a:gd name="f43" fmla="val 84"/>
              <a:gd name="f44" fmla="val 6"/>
              <a:gd name="f45" fmla="val 87"/>
              <a:gd name="f46" fmla="val 90"/>
              <a:gd name="f47" fmla="val 93"/>
              <a:gd name="f48" fmla="val 8"/>
              <a:gd name="f49" fmla="val 107"/>
              <a:gd name="f50" fmla="val 3"/>
              <a:gd name="f51" fmla="val 121"/>
              <a:gd name="f52" fmla="val 136"/>
              <a:gd name="f53" fmla="val 143"/>
              <a:gd name="f54" fmla="val 12"/>
              <a:gd name="f55" fmla="val 154"/>
              <a:gd name="f56" fmla="val 163"/>
              <a:gd name="f57" fmla="val 172"/>
              <a:gd name="f58" fmla="val 181"/>
              <a:gd name="f59" fmla="val 7"/>
              <a:gd name="f60" fmla="val 188"/>
              <a:gd name="f61" fmla="val 5"/>
              <a:gd name="f62" fmla="val 190"/>
              <a:gd name="f63" fmla="val 194"/>
              <a:gd name="f64" fmla="val 196"/>
              <a:gd name="f65" fmla="val 198"/>
              <a:gd name="f66" fmla="val 195"/>
              <a:gd name="f67" fmla="val 18"/>
              <a:gd name="f68" fmla="val 192"/>
              <a:gd name="f69" fmla="val 21"/>
              <a:gd name="f70" fmla="val 200"/>
              <a:gd name="f71" fmla="val 209"/>
              <a:gd name="f72" fmla="val 218"/>
              <a:gd name="f73" fmla="val 227"/>
              <a:gd name="f74" fmla="val 228"/>
              <a:gd name="f75" fmla="val 231"/>
              <a:gd name="f76" fmla="val 240"/>
              <a:gd name="f77" fmla="val 250"/>
              <a:gd name="f78" fmla="val 260"/>
              <a:gd name="f79" fmla="val 267"/>
              <a:gd name="f80" fmla="val 273"/>
              <a:gd name="f81" fmla="val 280"/>
              <a:gd name="f82" fmla="val 282"/>
              <a:gd name="f83" fmla="val 284"/>
              <a:gd name="f84" fmla="val 285"/>
              <a:gd name="f85" fmla="val 34"/>
              <a:gd name="f86" fmla="val 289"/>
              <a:gd name="f87" fmla="val 297"/>
              <a:gd name="f88" fmla="val 305"/>
              <a:gd name="f89" fmla="val 316"/>
              <a:gd name="f90" fmla="val 38"/>
              <a:gd name="f91" fmla="val 326"/>
              <a:gd name="f92" fmla="val 332"/>
              <a:gd name="f93" fmla="val 320"/>
              <a:gd name="f94" fmla="val 298"/>
              <a:gd name="f95" fmla="val 275"/>
              <a:gd name="f96" fmla="val 251"/>
              <a:gd name="f97" fmla="val 216"/>
              <a:gd name="f98" fmla="val 1"/>
              <a:gd name="f99" fmla="val 146"/>
              <a:gd name="f100" fmla="val 119"/>
              <a:gd name="f101" fmla="val 4"/>
              <a:gd name="f102" fmla="val 67"/>
              <a:gd name="f103" fmla="val 47"/>
              <a:gd name="f104" fmla="val 2"/>
              <a:gd name="f105" fmla="+- 0 0 -90"/>
              <a:gd name="f106" fmla="*/ f3 1 39"/>
              <a:gd name="f107" fmla="*/ f4 1 337"/>
              <a:gd name="f108" fmla="val f5"/>
              <a:gd name="f109" fmla="val f6"/>
              <a:gd name="f110" fmla="val f7"/>
              <a:gd name="f111" fmla="*/ f105 f0 1"/>
              <a:gd name="f112" fmla="+- f110 0 f108"/>
              <a:gd name="f113" fmla="+- f109 0 f108"/>
              <a:gd name="f114" fmla="*/ f111 1 f2"/>
              <a:gd name="f115" fmla="*/ f113 1 39"/>
              <a:gd name="f116" fmla="*/ f112 1 337"/>
              <a:gd name="f117" fmla="*/ 26 f113 1"/>
              <a:gd name="f118" fmla="*/ 0 f112 1"/>
              <a:gd name="f119" fmla="*/ 17 f113 1"/>
              <a:gd name="f120" fmla="*/ 32 f112 1"/>
              <a:gd name="f121" fmla="*/ 16 f113 1"/>
              <a:gd name="f122" fmla="*/ 36 f112 1"/>
              <a:gd name="f123" fmla="*/ 14 f113 1"/>
              <a:gd name="f124" fmla="*/ 60 f112 1"/>
              <a:gd name="f125" fmla="*/ 64 f112 1"/>
              <a:gd name="f126" fmla="*/ 20 f113 1"/>
              <a:gd name="f127" fmla="*/ 100 f112 1"/>
              <a:gd name="f128" fmla="*/ 19 f113 1"/>
              <a:gd name="f129" fmla="*/ 114 f112 1"/>
              <a:gd name="f130" fmla="*/ 126 f112 1"/>
              <a:gd name="f131" fmla="*/ 9 f113 1"/>
              <a:gd name="f132" fmla="*/ 84 f112 1"/>
              <a:gd name="f133" fmla="*/ 6 f113 1"/>
              <a:gd name="f134" fmla="*/ 93 f112 1"/>
              <a:gd name="f135" fmla="*/ 11 f113 1"/>
              <a:gd name="f136" fmla="*/ 136 f112 1"/>
              <a:gd name="f137" fmla="*/ 12 f113 1"/>
              <a:gd name="f138" fmla="*/ 163 f112 1"/>
              <a:gd name="f139" fmla="*/ 7 f113 1"/>
              <a:gd name="f140" fmla="*/ 188 f112 1"/>
              <a:gd name="f141" fmla="*/ 8 f113 1"/>
              <a:gd name="f142" fmla="*/ 196 f112 1"/>
              <a:gd name="f143" fmla="*/ 13 f113 1"/>
              <a:gd name="f144" fmla="*/ 194 f112 1"/>
              <a:gd name="f145" fmla="*/ 21 f113 1"/>
              <a:gd name="f146" fmla="*/ 200 f112 1"/>
              <a:gd name="f147" fmla="*/ 227 f112 1"/>
              <a:gd name="f148" fmla="*/ 231 f112 1"/>
              <a:gd name="f149" fmla="*/ 18 f113 1"/>
              <a:gd name="f150" fmla="*/ 260 f112 1"/>
              <a:gd name="f151" fmla="*/ 23 f113 1"/>
              <a:gd name="f152" fmla="*/ 280 f112 1"/>
              <a:gd name="f153" fmla="*/ 25 f113 1"/>
              <a:gd name="f154" fmla="*/ 285 f112 1"/>
              <a:gd name="f155" fmla="*/ 33 f113 1"/>
              <a:gd name="f156" fmla="*/ 305 f112 1"/>
              <a:gd name="f157" fmla="*/ 39 f113 1"/>
              <a:gd name="f158" fmla="*/ 337 f112 1"/>
              <a:gd name="f159" fmla="*/ 32 f113 1"/>
              <a:gd name="f160" fmla="*/ 320 f112 1"/>
              <a:gd name="f161" fmla="*/ 251 f112 1"/>
              <a:gd name="f162" fmla="*/ 1 f113 1"/>
              <a:gd name="f163" fmla="*/ 146 f112 1"/>
              <a:gd name="f164" fmla="*/ 67 f112 1"/>
              <a:gd name="f165" fmla="*/ 8 f112 1"/>
              <a:gd name="f166" fmla="+- f114 0 f1"/>
              <a:gd name="f167" fmla="*/ f117 1 39"/>
              <a:gd name="f168" fmla="*/ f118 1 337"/>
              <a:gd name="f169" fmla="*/ f119 1 39"/>
              <a:gd name="f170" fmla="*/ f120 1 337"/>
              <a:gd name="f171" fmla="*/ f121 1 39"/>
              <a:gd name="f172" fmla="*/ f122 1 337"/>
              <a:gd name="f173" fmla="*/ f123 1 39"/>
              <a:gd name="f174" fmla="*/ f124 1 337"/>
              <a:gd name="f175" fmla="*/ f125 1 337"/>
              <a:gd name="f176" fmla="*/ f126 1 39"/>
              <a:gd name="f177" fmla="*/ f127 1 337"/>
              <a:gd name="f178" fmla="*/ f128 1 39"/>
              <a:gd name="f179" fmla="*/ f129 1 337"/>
              <a:gd name="f180" fmla="*/ f130 1 337"/>
              <a:gd name="f181" fmla="*/ f131 1 39"/>
              <a:gd name="f182" fmla="*/ f132 1 337"/>
              <a:gd name="f183" fmla="*/ f133 1 39"/>
              <a:gd name="f184" fmla="*/ f134 1 337"/>
              <a:gd name="f185" fmla="*/ f135 1 39"/>
              <a:gd name="f186" fmla="*/ f136 1 337"/>
              <a:gd name="f187" fmla="*/ f137 1 39"/>
              <a:gd name="f188" fmla="*/ f138 1 337"/>
              <a:gd name="f189" fmla="*/ f139 1 39"/>
              <a:gd name="f190" fmla="*/ f140 1 337"/>
              <a:gd name="f191" fmla="*/ f141 1 39"/>
              <a:gd name="f192" fmla="*/ f142 1 337"/>
              <a:gd name="f193" fmla="*/ f143 1 39"/>
              <a:gd name="f194" fmla="*/ f144 1 337"/>
              <a:gd name="f195" fmla="*/ f145 1 39"/>
              <a:gd name="f196" fmla="*/ f146 1 337"/>
              <a:gd name="f197" fmla="*/ f147 1 337"/>
              <a:gd name="f198" fmla="*/ f148 1 337"/>
              <a:gd name="f199" fmla="*/ f149 1 39"/>
              <a:gd name="f200" fmla="*/ f150 1 337"/>
              <a:gd name="f201" fmla="*/ f151 1 39"/>
              <a:gd name="f202" fmla="*/ f152 1 337"/>
              <a:gd name="f203" fmla="*/ f153 1 39"/>
              <a:gd name="f204" fmla="*/ f154 1 337"/>
              <a:gd name="f205" fmla="*/ f155 1 39"/>
              <a:gd name="f206" fmla="*/ f156 1 337"/>
              <a:gd name="f207" fmla="*/ f157 1 39"/>
              <a:gd name="f208" fmla="*/ f158 1 337"/>
              <a:gd name="f209" fmla="*/ f159 1 39"/>
              <a:gd name="f210" fmla="*/ f160 1 337"/>
              <a:gd name="f211" fmla="*/ f161 1 337"/>
              <a:gd name="f212" fmla="*/ f162 1 39"/>
              <a:gd name="f213" fmla="*/ f163 1 337"/>
              <a:gd name="f214" fmla="*/ f164 1 337"/>
              <a:gd name="f215" fmla="*/ f165 1 337"/>
              <a:gd name="f216" fmla="*/ 0 1 f115"/>
              <a:gd name="f217" fmla="*/ f109 1 f115"/>
              <a:gd name="f218" fmla="*/ 0 1 f116"/>
              <a:gd name="f219" fmla="*/ f110 1 f116"/>
              <a:gd name="f220" fmla="*/ f167 1 f115"/>
              <a:gd name="f221" fmla="*/ f168 1 f116"/>
              <a:gd name="f222" fmla="*/ f169 1 f115"/>
              <a:gd name="f223" fmla="*/ f170 1 f116"/>
              <a:gd name="f224" fmla="*/ f171 1 f115"/>
              <a:gd name="f225" fmla="*/ f172 1 f116"/>
              <a:gd name="f226" fmla="*/ f173 1 f115"/>
              <a:gd name="f227" fmla="*/ f174 1 f116"/>
              <a:gd name="f228" fmla="*/ f175 1 f116"/>
              <a:gd name="f229" fmla="*/ f176 1 f115"/>
              <a:gd name="f230" fmla="*/ f177 1 f116"/>
              <a:gd name="f231" fmla="*/ f178 1 f115"/>
              <a:gd name="f232" fmla="*/ f179 1 f116"/>
              <a:gd name="f233" fmla="*/ f180 1 f116"/>
              <a:gd name="f234" fmla="*/ f181 1 f115"/>
              <a:gd name="f235" fmla="*/ f182 1 f116"/>
              <a:gd name="f236" fmla="*/ f183 1 f115"/>
              <a:gd name="f237" fmla="*/ f184 1 f116"/>
              <a:gd name="f238" fmla="*/ f185 1 f115"/>
              <a:gd name="f239" fmla="*/ f186 1 f116"/>
              <a:gd name="f240" fmla="*/ f187 1 f115"/>
              <a:gd name="f241" fmla="*/ f188 1 f116"/>
              <a:gd name="f242" fmla="*/ f189 1 f115"/>
              <a:gd name="f243" fmla="*/ f190 1 f116"/>
              <a:gd name="f244" fmla="*/ f191 1 f115"/>
              <a:gd name="f245" fmla="*/ f192 1 f116"/>
              <a:gd name="f246" fmla="*/ f193 1 f115"/>
              <a:gd name="f247" fmla="*/ f194 1 f116"/>
              <a:gd name="f248" fmla="*/ f195 1 f115"/>
              <a:gd name="f249" fmla="*/ f196 1 f116"/>
              <a:gd name="f250" fmla="*/ f197 1 f116"/>
              <a:gd name="f251" fmla="*/ f198 1 f116"/>
              <a:gd name="f252" fmla="*/ f199 1 f115"/>
              <a:gd name="f253" fmla="*/ f200 1 f116"/>
              <a:gd name="f254" fmla="*/ f201 1 f115"/>
              <a:gd name="f255" fmla="*/ f202 1 f116"/>
              <a:gd name="f256" fmla="*/ f203 1 f115"/>
              <a:gd name="f257" fmla="*/ f204 1 f116"/>
              <a:gd name="f258" fmla="*/ f205 1 f115"/>
              <a:gd name="f259" fmla="*/ f206 1 f116"/>
              <a:gd name="f260" fmla="*/ f207 1 f115"/>
              <a:gd name="f261" fmla="*/ f208 1 f116"/>
              <a:gd name="f262" fmla="*/ f209 1 f115"/>
              <a:gd name="f263" fmla="*/ f210 1 f116"/>
              <a:gd name="f264" fmla="*/ f211 1 f116"/>
              <a:gd name="f265" fmla="*/ f212 1 f115"/>
              <a:gd name="f266" fmla="*/ f213 1 f116"/>
              <a:gd name="f267" fmla="*/ f214 1 f116"/>
              <a:gd name="f268" fmla="*/ f215 1 f116"/>
              <a:gd name="f269" fmla="*/ f216 f106 1"/>
              <a:gd name="f270" fmla="*/ f217 f106 1"/>
              <a:gd name="f271" fmla="*/ f219 f107 1"/>
              <a:gd name="f272" fmla="*/ f218 f107 1"/>
              <a:gd name="f273" fmla="*/ f220 f106 1"/>
              <a:gd name="f274" fmla="*/ f221 f107 1"/>
              <a:gd name="f275" fmla="*/ f222 f106 1"/>
              <a:gd name="f276" fmla="*/ f223 f107 1"/>
              <a:gd name="f277" fmla="*/ f224 f106 1"/>
              <a:gd name="f278" fmla="*/ f225 f107 1"/>
              <a:gd name="f279" fmla="*/ f226 f106 1"/>
              <a:gd name="f280" fmla="*/ f227 f107 1"/>
              <a:gd name="f281" fmla="*/ f228 f107 1"/>
              <a:gd name="f282" fmla="*/ f229 f106 1"/>
              <a:gd name="f283" fmla="*/ f230 f107 1"/>
              <a:gd name="f284" fmla="*/ f231 f106 1"/>
              <a:gd name="f285" fmla="*/ f232 f107 1"/>
              <a:gd name="f286" fmla="*/ f233 f107 1"/>
              <a:gd name="f287" fmla="*/ f234 f106 1"/>
              <a:gd name="f288" fmla="*/ f235 f107 1"/>
              <a:gd name="f289" fmla="*/ f236 f106 1"/>
              <a:gd name="f290" fmla="*/ f237 f107 1"/>
              <a:gd name="f291" fmla="*/ f238 f106 1"/>
              <a:gd name="f292" fmla="*/ f239 f107 1"/>
              <a:gd name="f293" fmla="*/ f240 f106 1"/>
              <a:gd name="f294" fmla="*/ f241 f107 1"/>
              <a:gd name="f295" fmla="*/ f242 f106 1"/>
              <a:gd name="f296" fmla="*/ f243 f107 1"/>
              <a:gd name="f297" fmla="*/ f244 f106 1"/>
              <a:gd name="f298" fmla="*/ f245 f107 1"/>
              <a:gd name="f299" fmla="*/ f246 f106 1"/>
              <a:gd name="f300" fmla="*/ f247 f107 1"/>
              <a:gd name="f301" fmla="*/ f248 f106 1"/>
              <a:gd name="f302" fmla="*/ f249 f107 1"/>
              <a:gd name="f303" fmla="*/ f250 f107 1"/>
              <a:gd name="f304" fmla="*/ f251 f107 1"/>
              <a:gd name="f305" fmla="*/ f252 f106 1"/>
              <a:gd name="f306" fmla="*/ f253 f107 1"/>
              <a:gd name="f307" fmla="*/ f254 f106 1"/>
              <a:gd name="f308" fmla="*/ f255 f107 1"/>
              <a:gd name="f309" fmla="*/ f256 f106 1"/>
              <a:gd name="f310" fmla="*/ f257 f107 1"/>
              <a:gd name="f311" fmla="*/ f258 f106 1"/>
              <a:gd name="f312" fmla="*/ f259 f107 1"/>
              <a:gd name="f313" fmla="*/ f260 f106 1"/>
              <a:gd name="f314" fmla="*/ f261 f107 1"/>
              <a:gd name="f315" fmla="*/ f262 f106 1"/>
              <a:gd name="f316" fmla="*/ f263 f107 1"/>
              <a:gd name="f317" fmla="*/ f264 f107 1"/>
              <a:gd name="f318" fmla="*/ f265 f106 1"/>
              <a:gd name="f319" fmla="*/ f266 f107 1"/>
              <a:gd name="f320" fmla="*/ f267 f107 1"/>
              <a:gd name="f321" fmla="*/ f268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6">
                <a:pos x="f273" y="f274"/>
              </a:cxn>
              <a:cxn ang="f166">
                <a:pos x="f275" y="f276"/>
              </a:cxn>
              <a:cxn ang="f166">
                <a:pos x="f277" y="f278"/>
              </a:cxn>
              <a:cxn ang="f166">
                <a:pos x="f279" y="f280"/>
              </a:cxn>
              <a:cxn ang="f166">
                <a:pos x="f279" y="f281"/>
              </a:cxn>
              <a:cxn ang="f166">
                <a:pos x="f282" y="f283"/>
              </a:cxn>
              <a:cxn ang="f166">
                <a:pos x="f284" y="f285"/>
              </a:cxn>
              <a:cxn ang="f166">
                <a:pos x="f279" y="f286"/>
              </a:cxn>
              <a:cxn ang="f166">
                <a:pos x="f287" y="f288"/>
              </a:cxn>
              <a:cxn ang="f166">
                <a:pos x="f289" y="f290"/>
              </a:cxn>
              <a:cxn ang="f166">
                <a:pos x="f291" y="f292"/>
              </a:cxn>
              <a:cxn ang="f166">
                <a:pos x="f293" y="f294"/>
              </a:cxn>
              <a:cxn ang="f166">
                <a:pos x="f295" y="f296"/>
              </a:cxn>
              <a:cxn ang="f166">
                <a:pos x="f297" y="f298"/>
              </a:cxn>
              <a:cxn ang="f166">
                <a:pos x="f299" y="f300"/>
              </a:cxn>
              <a:cxn ang="f166">
                <a:pos x="f301" y="f302"/>
              </a:cxn>
              <a:cxn ang="f166">
                <a:pos x="f301" y="f303"/>
              </a:cxn>
              <a:cxn ang="f166">
                <a:pos x="f282" y="f304"/>
              </a:cxn>
              <a:cxn ang="f166">
                <a:pos x="f305" y="f306"/>
              </a:cxn>
              <a:cxn ang="f166">
                <a:pos x="f307" y="f308"/>
              </a:cxn>
              <a:cxn ang="f166">
                <a:pos x="f309" y="f310"/>
              </a:cxn>
              <a:cxn ang="f166">
                <a:pos x="f311" y="f312"/>
              </a:cxn>
              <a:cxn ang="f166">
                <a:pos x="f313" y="f314"/>
              </a:cxn>
              <a:cxn ang="f166">
                <a:pos x="f315" y="f316"/>
              </a:cxn>
              <a:cxn ang="f166">
                <a:pos x="f299" y="f317"/>
              </a:cxn>
              <a:cxn ang="f166">
                <a:pos x="f318" y="f319"/>
              </a:cxn>
              <a:cxn ang="f166">
                <a:pos x="f297" y="f320"/>
              </a:cxn>
              <a:cxn ang="f166">
                <a:pos x="f307" y="f321"/>
              </a:cxn>
              <a:cxn ang="f166">
                <a:pos x="f273" y="f274"/>
              </a:cxn>
            </a:cxnLst>
            <a:rect l="f269" t="f272" r="f270" b="f271"/>
            <a:pathLst>
              <a:path w="39" h="337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3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4" y="f26"/>
                  <a:pt x="f24" y="f27"/>
                  <a:pt x="f24" y="f28"/>
                </a:cubicBezTo>
                <a:cubicBezTo>
                  <a:pt x="f29" y="f30"/>
                  <a:pt x="f31" y="f32"/>
                  <a:pt x="f20" y="f33"/>
                </a:cubicBezTo>
                <a:cubicBezTo>
                  <a:pt x="f20" y="f34"/>
                  <a:pt x="f31" y="f35"/>
                  <a:pt x="f31" y="f36"/>
                </a:cubicBezTo>
                <a:cubicBezTo>
                  <a:pt x="f31" y="f37"/>
                  <a:pt x="f31" y="f38"/>
                  <a:pt x="f24" y="f39"/>
                </a:cubicBezTo>
                <a:cubicBezTo>
                  <a:pt x="f22" y="f40"/>
                  <a:pt x="f16" y="f41"/>
                  <a:pt x="f42" y="f43"/>
                </a:cubicBezTo>
                <a:cubicBezTo>
                  <a:pt x="f44" y="f45"/>
                  <a:pt x="f44" y="f46"/>
                  <a:pt x="f44" y="f47"/>
                </a:cubicBezTo>
                <a:cubicBezTo>
                  <a:pt x="f48" y="f49"/>
                  <a:pt x="f50" y="f51"/>
                  <a:pt x="f10" y="f52"/>
                </a:cubicBezTo>
                <a:cubicBezTo>
                  <a:pt x="f16" y="f53"/>
                  <a:pt x="f54" y="f55"/>
                  <a:pt x="f54" y="f56"/>
                </a:cubicBezTo>
                <a:cubicBezTo>
                  <a:pt x="f10" y="f57"/>
                  <a:pt x="f24" y="f58"/>
                  <a:pt x="f59" y="f60"/>
                </a:cubicBezTo>
                <a:cubicBezTo>
                  <a:pt x="f61" y="f62"/>
                  <a:pt x="f44" y="f63"/>
                  <a:pt x="f48" y="f64"/>
                </a:cubicBezTo>
                <a:cubicBezTo>
                  <a:pt x="f10" y="f65"/>
                  <a:pt x="f10" y="f66"/>
                  <a:pt x="f22" y="f63"/>
                </a:cubicBezTo>
                <a:cubicBezTo>
                  <a:pt x="f67" y="f68"/>
                  <a:pt x="f69" y="f66"/>
                  <a:pt x="f69" y="f70"/>
                </a:cubicBezTo>
                <a:cubicBezTo>
                  <a:pt x="f69" y="f71"/>
                  <a:pt x="f69" y="f72"/>
                  <a:pt x="f69" y="f73"/>
                </a:cubicBezTo>
                <a:cubicBezTo>
                  <a:pt x="f69" y="f74"/>
                  <a:pt x="f20" y="f75"/>
                  <a:pt x="f20" y="f75"/>
                </a:cubicBezTo>
                <a:cubicBezTo>
                  <a:pt x="f59" y="f76"/>
                  <a:pt x="f13" y="f77"/>
                  <a:pt x="f67" y="f78"/>
                </a:cubicBezTo>
                <a:cubicBezTo>
                  <a:pt x="f67" y="f79"/>
                  <a:pt x="f69" y="f80"/>
                  <a:pt x="f12" y="f81"/>
                </a:cubicBezTo>
                <a:cubicBezTo>
                  <a:pt x="f9" y="f82"/>
                  <a:pt x="f9" y="f83"/>
                  <a:pt x="f11" y="f84"/>
                </a:cubicBezTo>
                <a:cubicBezTo>
                  <a:pt x="f85" y="f86"/>
                  <a:pt x="f15" y="f87"/>
                  <a:pt x="f15" y="f88"/>
                </a:cubicBezTo>
                <a:cubicBezTo>
                  <a:pt x="f15" y="f89"/>
                  <a:pt x="f90" y="f91"/>
                  <a:pt x="f6" y="f7"/>
                </a:cubicBezTo>
                <a:cubicBezTo>
                  <a:pt x="f85" y="f92"/>
                  <a:pt x="f85" y="f91"/>
                  <a:pt x="f14" y="f93"/>
                </a:cubicBezTo>
                <a:cubicBezTo>
                  <a:pt x="f11" y="f94"/>
                  <a:pt x="f67" y="f95"/>
                  <a:pt x="f22" y="f96"/>
                </a:cubicBezTo>
                <a:cubicBezTo>
                  <a:pt x="f61" y="f97"/>
                  <a:pt x="f98" y="f58"/>
                  <a:pt x="f98" y="f99"/>
                </a:cubicBezTo>
                <a:cubicBezTo>
                  <a:pt x="f5" y="f100"/>
                  <a:pt x="f101" y="f47"/>
                  <a:pt x="f48" y="f102"/>
                </a:cubicBezTo>
                <a:cubicBezTo>
                  <a:pt x="f10" y="f103"/>
                  <a:pt x="f18" y="f29"/>
                  <a:pt x="f12" y="f48"/>
                </a:cubicBezTo>
                <a:cubicBezTo>
                  <a:pt x="f9" y="f61"/>
                  <a:pt x="f9" y="f104"/>
                  <a:pt x="f8" y="f5"/>
                </a:cubicBezTo>
                <a:close/>
              </a:path>
            </a:pathLst>
          </a:custGeom>
          <a:solidFill>
            <a:srgbClr val="994F1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Freeform 44">
            <a:extLst>
              <a:ext uri="{FF2B5EF4-FFF2-40B4-BE49-F238E27FC236}">
                <a16:creationId xmlns:a16="http://schemas.microsoft.com/office/drawing/2014/main" id="{0D678734-2CDA-5588-7146-BEBDA8409679}"/>
              </a:ext>
            </a:extLst>
          </p:cNvPr>
          <p:cNvSpPr/>
          <p:nvPr/>
        </p:nvSpPr>
        <p:spPr>
          <a:xfrm>
            <a:off x="8678863" y="3975097"/>
            <a:ext cx="11109" cy="127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"/>
              <a:gd name="f7" fmla="val 9"/>
              <a:gd name="f8" fmla="val 1"/>
              <a:gd name="f9" fmla="val 5"/>
              <a:gd name="f10" fmla="val 2"/>
              <a:gd name="f11" fmla="val 6"/>
              <a:gd name="f12" fmla="val 3"/>
              <a:gd name="f13" fmla="+- 0 0 -90"/>
              <a:gd name="f14" fmla="*/ f3 1 8"/>
              <a:gd name="f15" fmla="*/ f4 1 9"/>
              <a:gd name="f16" fmla="val f5"/>
              <a:gd name="f17" fmla="val f6"/>
              <a:gd name="f18" fmla="val f7"/>
              <a:gd name="f19" fmla="*/ f13 f0 1"/>
              <a:gd name="f20" fmla="+- f18 0 f16"/>
              <a:gd name="f21" fmla="+- f17 0 f16"/>
              <a:gd name="f22" fmla="*/ f19 1 f2"/>
              <a:gd name="f23" fmla="*/ f21 1 8"/>
              <a:gd name="f24" fmla="*/ f20 1 9"/>
              <a:gd name="f25" fmla="*/ 1 f21 1"/>
              <a:gd name="f26" fmla="*/ 0 f20 1"/>
              <a:gd name="f27" fmla="*/ 8 f21 1"/>
              <a:gd name="f28" fmla="*/ 9 f20 1"/>
              <a:gd name="f29" fmla="+- f22 0 f1"/>
              <a:gd name="f30" fmla="*/ f25 1 8"/>
              <a:gd name="f31" fmla="*/ f26 1 9"/>
              <a:gd name="f32" fmla="*/ f27 1 8"/>
              <a:gd name="f33" fmla="*/ f28 1 9"/>
              <a:gd name="f34" fmla="*/ 0 1 f23"/>
              <a:gd name="f35" fmla="*/ f17 1 f23"/>
              <a:gd name="f36" fmla="*/ 0 1 f24"/>
              <a:gd name="f37" fmla="*/ f18 1 f24"/>
              <a:gd name="f38" fmla="*/ f30 1 f23"/>
              <a:gd name="f39" fmla="*/ f31 1 f24"/>
              <a:gd name="f40" fmla="*/ f32 1 f23"/>
              <a:gd name="f41" fmla="*/ f33 1 f24"/>
              <a:gd name="f42" fmla="*/ f34 f14 1"/>
              <a:gd name="f43" fmla="*/ f35 f14 1"/>
              <a:gd name="f44" fmla="*/ f37 f15 1"/>
              <a:gd name="f45" fmla="*/ f36 f15 1"/>
              <a:gd name="f46" fmla="*/ f38 f14 1"/>
              <a:gd name="f47" fmla="*/ f39 f15 1"/>
              <a:gd name="f48" fmla="*/ f40 f14 1"/>
              <a:gd name="f49" fmla="*/ f41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46" y="f47"/>
              </a:cxn>
              <a:cxn ang="f29">
                <a:pos x="f48" y="f49"/>
              </a:cxn>
              <a:cxn ang="f29">
                <a:pos x="f46" y="f47"/>
              </a:cxn>
            </a:cxnLst>
            <a:rect l="f42" t="f45" r="f43" b="f44"/>
            <a:pathLst>
              <a:path w="8" h="9">
                <a:moveTo>
                  <a:pt x="f8" y="f5"/>
                </a:moveTo>
                <a:cubicBezTo>
                  <a:pt x="f9" y="f10"/>
                  <a:pt x="f11" y="f11"/>
                  <a:pt x="f6" y="f7"/>
                </a:cubicBezTo>
                <a:cubicBezTo>
                  <a:pt x="f12" y="f7"/>
                  <a:pt x="f5" y="f11"/>
                  <a:pt x="f8" y="f5"/>
                </a:cubicBezTo>
                <a:close/>
              </a:path>
            </a:pathLst>
          </a:custGeom>
          <a:solidFill>
            <a:srgbClr val="994F1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" name="Freeform 45">
            <a:extLst>
              <a:ext uri="{FF2B5EF4-FFF2-40B4-BE49-F238E27FC236}">
                <a16:creationId xmlns:a16="http://schemas.microsoft.com/office/drawing/2014/main" id="{7F50A4A3-E56B-9C65-045E-D2C194BD9B9A}"/>
              </a:ext>
            </a:extLst>
          </p:cNvPr>
          <p:cNvSpPr/>
          <p:nvPr/>
        </p:nvSpPr>
        <p:spPr>
          <a:xfrm>
            <a:off x="6888166" y="2290764"/>
            <a:ext cx="442917" cy="3063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2"/>
              <a:gd name="f7" fmla="val 221"/>
              <a:gd name="f8" fmla="val 130"/>
              <a:gd name="f9" fmla="val 151"/>
              <a:gd name="f10" fmla="val 3"/>
              <a:gd name="f11" fmla="val 171"/>
              <a:gd name="f12" fmla="val 192"/>
              <a:gd name="f13" fmla="val 47"/>
              <a:gd name="f14" fmla="val 93"/>
              <a:gd name="f15" fmla="val 140"/>
              <a:gd name="f16" fmla="val 152"/>
              <a:gd name="f17" fmla="val 204"/>
              <a:gd name="f18" fmla="val 149"/>
              <a:gd name="f19" fmla="val 229"/>
              <a:gd name="f20" fmla="val 143"/>
              <a:gd name="f21" fmla="val 251"/>
              <a:gd name="f22" fmla="val 129"/>
              <a:gd name="f23" fmla="val 273"/>
              <a:gd name="f24" fmla="val 115"/>
              <a:gd name="f25" fmla="val 283"/>
              <a:gd name="f26" fmla="val 108"/>
              <a:gd name="f27" fmla="val 294"/>
              <a:gd name="f28" fmla="val 107"/>
              <a:gd name="f29" fmla="val 305"/>
              <a:gd name="f30" fmla="val 112"/>
              <a:gd name="f31" fmla="val 316"/>
              <a:gd name="f32" fmla="val 118"/>
              <a:gd name="f33" fmla="val 141"/>
              <a:gd name="f34" fmla="val 150"/>
              <a:gd name="f35" fmla="val 318"/>
              <a:gd name="f36" fmla="val 159"/>
              <a:gd name="f37" fmla="val 311"/>
              <a:gd name="f38" fmla="val 165"/>
              <a:gd name="f39" fmla="val 275"/>
              <a:gd name="f40" fmla="val 191"/>
              <a:gd name="f41" fmla="val 237"/>
              <a:gd name="f42" fmla="val 210"/>
              <a:gd name="f43" fmla="val 193"/>
              <a:gd name="f44" fmla="val 216"/>
              <a:gd name="f45" fmla="val 157"/>
              <a:gd name="f46" fmla="val 222"/>
              <a:gd name="f47" fmla="val 122"/>
              <a:gd name="f48" fmla="val 218"/>
              <a:gd name="f49" fmla="val 87"/>
              <a:gd name="f50" fmla="val 205"/>
              <a:gd name="f51" fmla="val 62"/>
              <a:gd name="f52" fmla="val 195"/>
              <a:gd name="f53" fmla="val 40"/>
              <a:gd name="f54" fmla="val 183"/>
              <a:gd name="f55" fmla="val 19"/>
              <a:gd name="f56" fmla="val 167"/>
              <a:gd name="f57" fmla="val 6"/>
              <a:gd name="f58" fmla="val 137"/>
              <a:gd name="f59" fmla="val 8"/>
              <a:gd name="f60" fmla="val 125"/>
              <a:gd name="f61" fmla="val 109"/>
              <a:gd name="f62" fmla="val 38"/>
              <a:gd name="f63" fmla="val 104"/>
              <a:gd name="f64" fmla="val 54"/>
              <a:gd name="f65" fmla="val 114"/>
              <a:gd name="f66" fmla="val 73"/>
              <a:gd name="f67" fmla="val 128"/>
              <a:gd name="f68" fmla="val 116"/>
              <a:gd name="f69" fmla="val 148"/>
              <a:gd name="f70" fmla="val 97"/>
              <a:gd name="f71" fmla="val 55"/>
              <a:gd name="f72" fmla="val 12"/>
              <a:gd name="f73" fmla="val 4"/>
              <a:gd name="f74" fmla="+- 0 0 -90"/>
              <a:gd name="f75" fmla="*/ f3 1 322"/>
              <a:gd name="f76" fmla="*/ f4 1 221"/>
              <a:gd name="f77" fmla="val f5"/>
              <a:gd name="f78" fmla="val f6"/>
              <a:gd name="f79" fmla="val f7"/>
              <a:gd name="f80" fmla="*/ f74 f0 1"/>
              <a:gd name="f81" fmla="+- f79 0 f77"/>
              <a:gd name="f82" fmla="+- f78 0 f77"/>
              <a:gd name="f83" fmla="*/ f80 1 f2"/>
              <a:gd name="f84" fmla="*/ f82 1 322"/>
              <a:gd name="f85" fmla="*/ f81 1 221"/>
              <a:gd name="f86" fmla="*/ 130 f82 1"/>
              <a:gd name="f87" fmla="*/ 0 f81 1"/>
              <a:gd name="f88" fmla="*/ 192 f82 1"/>
              <a:gd name="f89" fmla="*/ 140 f81 1"/>
              <a:gd name="f90" fmla="*/ 204 f82 1"/>
              <a:gd name="f91" fmla="*/ 149 f81 1"/>
              <a:gd name="f92" fmla="*/ 273 f82 1"/>
              <a:gd name="f93" fmla="*/ 115 f81 1"/>
              <a:gd name="f94" fmla="*/ 305 f82 1"/>
              <a:gd name="f95" fmla="*/ 112 f81 1"/>
              <a:gd name="f96" fmla="*/ 322 f82 1"/>
              <a:gd name="f97" fmla="*/ 141 f81 1"/>
              <a:gd name="f98" fmla="*/ 311 f82 1"/>
              <a:gd name="f99" fmla="*/ 165 f81 1"/>
              <a:gd name="f100" fmla="*/ 193 f82 1"/>
              <a:gd name="f101" fmla="*/ 216 f81 1"/>
              <a:gd name="f102" fmla="*/ 87 f82 1"/>
              <a:gd name="f103" fmla="*/ 205 f81 1"/>
              <a:gd name="f104" fmla="*/ 19 f82 1"/>
              <a:gd name="f105" fmla="*/ 167 f81 1"/>
              <a:gd name="f106" fmla="*/ 8 f82 1"/>
              <a:gd name="f107" fmla="*/ 125 f81 1"/>
              <a:gd name="f108" fmla="*/ 54 f82 1"/>
              <a:gd name="f109" fmla="*/ 114 f81 1"/>
              <a:gd name="f110" fmla="*/ 116 f82 1"/>
              <a:gd name="f111" fmla="*/ 148 f81 1"/>
              <a:gd name="f112" fmla="*/ 128 f82 1"/>
              <a:gd name="f113" fmla="*/ 12 f81 1"/>
              <a:gd name="f114" fmla="+- f83 0 f1"/>
              <a:gd name="f115" fmla="*/ f86 1 322"/>
              <a:gd name="f116" fmla="*/ f87 1 222"/>
              <a:gd name="f117" fmla="*/ f88 1 322"/>
              <a:gd name="f118" fmla="*/ f89 1 222"/>
              <a:gd name="f119" fmla="*/ f90 1 322"/>
              <a:gd name="f120" fmla="*/ f91 1 222"/>
              <a:gd name="f121" fmla="*/ f92 1 322"/>
              <a:gd name="f122" fmla="*/ f93 1 222"/>
              <a:gd name="f123" fmla="*/ f94 1 322"/>
              <a:gd name="f124" fmla="*/ f95 1 222"/>
              <a:gd name="f125" fmla="*/ f96 1 322"/>
              <a:gd name="f126" fmla="*/ f97 1 222"/>
              <a:gd name="f127" fmla="*/ f98 1 322"/>
              <a:gd name="f128" fmla="*/ f99 1 222"/>
              <a:gd name="f129" fmla="*/ f100 1 322"/>
              <a:gd name="f130" fmla="*/ f101 1 222"/>
              <a:gd name="f131" fmla="*/ f102 1 322"/>
              <a:gd name="f132" fmla="*/ f103 1 222"/>
              <a:gd name="f133" fmla="*/ f104 1 322"/>
              <a:gd name="f134" fmla="*/ f105 1 222"/>
              <a:gd name="f135" fmla="*/ f106 1 322"/>
              <a:gd name="f136" fmla="*/ f107 1 222"/>
              <a:gd name="f137" fmla="*/ f108 1 322"/>
              <a:gd name="f138" fmla="*/ f109 1 222"/>
              <a:gd name="f139" fmla="*/ f110 1 322"/>
              <a:gd name="f140" fmla="*/ f111 1 222"/>
              <a:gd name="f141" fmla="*/ f112 1 322"/>
              <a:gd name="f142" fmla="*/ f113 1 222"/>
              <a:gd name="f143" fmla="*/ 0 1 f84"/>
              <a:gd name="f144" fmla="*/ f78 1 f84"/>
              <a:gd name="f145" fmla="*/ 0 1 f85"/>
              <a:gd name="f146" fmla="*/ f79 1 f85"/>
              <a:gd name="f147" fmla="*/ f115 1 f84"/>
              <a:gd name="f148" fmla="*/ f116 1 f85"/>
              <a:gd name="f149" fmla="*/ f117 1 f84"/>
              <a:gd name="f150" fmla="*/ f118 1 f85"/>
              <a:gd name="f151" fmla="*/ f119 1 f84"/>
              <a:gd name="f152" fmla="*/ f120 1 f85"/>
              <a:gd name="f153" fmla="*/ f121 1 f84"/>
              <a:gd name="f154" fmla="*/ f122 1 f85"/>
              <a:gd name="f155" fmla="*/ f123 1 f84"/>
              <a:gd name="f156" fmla="*/ f124 1 f85"/>
              <a:gd name="f157" fmla="*/ f125 1 f84"/>
              <a:gd name="f158" fmla="*/ f126 1 f85"/>
              <a:gd name="f159" fmla="*/ f127 1 f84"/>
              <a:gd name="f160" fmla="*/ f128 1 f85"/>
              <a:gd name="f161" fmla="*/ f129 1 f84"/>
              <a:gd name="f162" fmla="*/ f130 1 f85"/>
              <a:gd name="f163" fmla="*/ f131 1 f84"/>
              <a:gd name="f164" fmla="*/ f132 1 f85"/>
              <a:gd name="f165" fmla="*/ f133 1 f84"/>
              <a:gd name="f166" fmla="*/ f134 1 f85"/>
              <a:gd name="f167" fmla="*/ f135 1 f84"/>
              <a:gd name="f168" fmla="*/ f136 1 f85"/>
              <a:gd name="f169" fmla="*/ f137 1 f84"/>
              <a:gd name="f170" fmla="*/ f138 1 f85"/>
              <a:gd name="f171" fmla="*/ f139 1 f84"/>
              <a:gd name="f172" fmla="*/ f140 1 f85"/>
              <a:gd name="f173" fmla="*/ f141 1 f84"/>
              <a:gd name="f174" fmla="*/ f142 1 f85"/>
              <a:gd name="f175" fmla="*/ f143 f75 1"/>
              <a:gd name="f176" fmla="*/ f144 f75 1"/>
              <a:gd name="f177" fmla="*/ f146 f76 1"/>
              <a:gd name="f178" fmla="*/ f145 f76 1"/>
              <a:gd name="f179" fmla="*/ f147 f75 1"/>
              <a:gd name="f180" fmla="*/ f148 f76 1"/>
              <a:gd name="f181" fmla="*/ f149 f75 1"/>
              <a:gd name="f182" fmla="*/ f150 f76 1"/>
              <a:gd name="f183" fmla="*/ f151 f75 1"/>
              <a:gd name="f184" fmla="*/ f152 f76 1"/>
              <a:gd name="f185" fmla="*/ f153 f75 1"/>
              <a:gd name="f186" fmla="*/ f154 f76 1"/>
              <a:gd name="f187" fmla="*/ f155 f75 1"/>
              <a:gd name="f188" fmla="*/ f156 f76 1"/>
              <a:gd name="f189" fmla="*/ f157 f75 1"/>
              <a:gd name="f190" fmla="*/ f158 f76 1"/>
              <a:gd name="f191" fmla="*/ f159 f75 1"/>
              <a:gd name="f192" fmla="*/ f160 f76 1"/>
              <a:gd name="f193" fmla="*/ f161 f75 1"/>
              <a:gd name="f194" fmla="*/ f162 f76 1"/>
              <a:gd name="f195" fmla="*/ f163 f75 1"/>
              <a:gd name="f196" fmla="*/ f164 f76 1"/>
              <a:gd name="f197" fmla="*/ f165 f75 1"/>
              <a:gd name="f198" fmla="*/ f166 f76 1"/>
              <a:gd name="f199" fmla="*/ f167 f75 1"/>
              <a:gd name="f200" fmla="*/ f168 f76 1"/>
              <a:gd name="f201" fmla="*/ f169 f75 1"/>
              <a:gd name="f202" fmla="*/ f170 f76 1"/>
              <a:gd name="f203" fmla="*/ f171 f75 1"/>
              <a:gd name="f204" fmla="*/ f172 f76 1"/>
              <a:gd name="f205" fmla="*/ f173 f75 1"/>
              <a:gd name="f206" fmla="*/ f174 f7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4">
                <a:pos x="f179" y="f180"/>
              </a:cxn>
              <a:cxn ang="f114">
                <a:pos x="f181" y="f180"/>
              </a:cxn>
              <a:cxn ang="f114">
                <a:pos x="f181" y="f182"/>
              </a:cxn>
              <a:cxn ang="f114">
                <a:pos x="f183" y="f184"/>
              </a:cxn>
              <a:cxn ang="f114">
                <a:pos x="f185" y="f186"/>
              </a:cxn>
              <a:cxn ang="f114">
                <a:pos x="f187" y="f188"/>
              </a:cxn>
              <a:cxn ang="f114">
                <a:pos x="f189" y="f190"/>
              </a:cxn>
              <a:cxn ang="f114">
                <a:pos x="f191" y="f192"/>
              </a:cxn>
              <a:cxn ang="f114">
                <a:pos x="f193" y="f194"/>
              </a:cxn>
              <a:cxn ang="f114">
                <a:pos x="f195" y="f196"/>
              </a:cxn>
              <a:cxn ang="f114">
                <a:pos x="f197" y="f198"/>
              </a:cxn>
              <a:cxn ang="f114">
                <a:pos x="f199" y="f200"/>
              </a:cxn>
              <a:cxn ang="f114">
                <a:pos x="f201" y="f202"/>
              </a:cxn>
              <a:cxn ang="f114">
                <a:pos x="f203" y="f204"/>
              </a:cxn>
              <a:cxn ang="f114">
                <a:pos x="f205" y="f182"/>
              </a:cxn>
              <a:cxn ang="f114">
                <a:pos x="f205" y="f206"/>
              </a:cxn>
              <a:cxn ang="f114">
                <a:pos x="f179" y="f180"/>
              </a:cxn>
            </a:cxnLst>
            <a:rect l="f175" t="f178" r="f176" b="f177"/>
            <a:pathLst>
              <a:path w="322" h="221">
                <a:moveTo>
                  <a:pt x="f8" y="f5"/>
                </a:moveTo>
                <a:cubicBezTo>
                  <a:pt x="f9" y="f10"/>
                  <a:pt x="f11" y="f10"/>
                  <a:pt x="f12" y="f5"/>
                </a:cubicBezTo>
                <a:cubicBezTo>
                  <a:pt x="f12" y="f13"/>
                  <a:pt x="f12" y="f14"/>
                  <a:pt x="f12" y="f15"/>
                </a:cubicBezTo>
                <a:cubicBezTo>
                  <a:pt x="f12" y="f16"/>
                  <a:pt x="f12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6" y="f22"/>
                  <a:pt x="f6" y="f33"/>
                </a:cubicBezTo>
                <a:cubicBezTo>
                  <a:pt x="f6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45"/>
                  <a:pt x="f5" y="f58"/>
                  <a:pt x="f59" y="f60"/>
                </a:cubicBezTo>
                <a:cubicBezTo>
                  <a:pt x="f55" y="f61"/>
                  <a:pt x="f62" y="f63"/>
                  <a:pt x="f64" y="f65"/>
                </a:cubicBezTo>
                <a:cubicBezTo>
                  <a:pt x="f66" y="f67"/>
                  <a:pt x="f14" y="f33"/>
                  <a:pt x="f68" y="f69"/>
                </a:cubicBezTo>
                <a:cubicBezTo>
                  <a:pt x="f67" y="f16"/>
                  <a:pt x="f67" y="f16"/>
                  <a:pt x="f67" y="f15"/>
                </a:cubicBezTo>
                <a:cubicBezTo>
                  <a:pt x="f67" y="f70"/>
                  <a:pt x="f67" y="f71"/>
                  <a:pt x="f67" y="f72"/>
                </a:cubicBezTo>
                <a:cubicBezTo>
                  <a:pt x="f67" y="f59"/>
                  <a:pt x="f67" y="f73"/>
                  <a:pt x="f8" y="f5"/>
                </a:cubicBezTo>
                <a:close/>
              </a:path>
            </a:pathLst>
          </a:custGeom>
          <a:solidFill>
            <a:srgbClr val="F3A76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5" name="Freeform 46">
            <a:extLst>
              <a:ext uri="{FF2B5EF4-FFF2-40B4-BE49-F238E27FC236}">
                <a16:creationId xmlns:a16="http://schemas.microsoft.com/office/drawing/2014/main" id="{DAE68C63-A5AE-BA98-B265-75A0070BA8A0}"/>
              </a:ext>
            </a:extLst>
          </p:cNvPr>
          <p:cNvSpPr/>
          <p:nvPr/>
        </p:nvSpPr>
        <p:spPr>
          <a:xfrm>
            <a:off x="8640759" y="3932240"/>
            <a:ext cx="14292" cy="1746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"/>
              <a:gd name="f7" fmla="val 12"/>
              <a:gd name="f8" fmla="val 6"/>
              <a:gd name="f9" fmla="val 9"/>
              <a:gd name="f10" fmla="val 8"/>
              <a:gd name="f11" fmla="val 4"/>
              <a:gd name="f12" fmla="val 11"/>
              <a:gd name="f13" fmla="val 1"/>
              <a:gd name="f14" fmla="val 5"/>
              <a:gd name="f15" fmla="val 3"/>
              <a:gd name="f16" fmla="+- 0 0 -90"/>
              <a:gd name="f17" fmla="*/ f3 1 10"/>
              <a:gd name="f18" fmla="*/ f4 1 12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10"/>
              <a:gd name="f27" fmla="*/ f23 1 12"/>
              <a:gd name="f28" fmla="*/ 10 f24 1"/>
              <a:gd name="f29" fmla="*/ 6 f23 1"/>
              <a:gd name="f30" fmla="*/ 4 f24 1"/>
              <a:gd name="f31" fmla="*/ 11 f23 1"/>
              <a:gd name="f32" fmla="*/ 1 f24 1"/>
              <a:gd name="f33" fmla="*/ 5 f23 1"/>
              <a:gd name="f34" fmla="*/ 6 f24 1"/>
              <a:gd name="f35" fmla="*/ 0 f23 1"/>
              <a:gd name="f36" fmla="+- f25 0 f1"/>
              <a:gd name="f37" fmla="*/ f28 1 10"/>
              <a:gd name="f38" fmla="*/ f29 1 12"/>
              <a:gd name="f39" fmla="*/ f30 1 10"/>
              <a:gd name="f40" fmla="*/ f31 1 12"/>
              <a:gd name="f41" fmla="*/ f32 1 10"/>
              <a:gd name="f42" fmla="*/ f33 1 12"/>
              <a:gd name="f43" fmla="*/ f34 1 10"/>
              <a:gd name="f44" fmla="*/ f35 1 12"/>
              <a:gd name="f45" fmla="*/ 0 1 f26"/>
              <a:gd name="f46" fmla="*/ f20 1 f26"/>
              <a:gd name="f47" fmla="*/ 0 1 f27"/>
              <a:gd name="f48" fmla="*/ f21 1 f27"/>
              <a:gd name="f49" fmla="*/ f37 1 f26"/>
              <a:gd name="f50" fmla="*/ f38 1 f27"/>
              <a:gd name="f51" fmla="*/ f39 1 f26"/>
              <a:gd name="f52" fmla="*/ f40 1 f27"/>
              <a:gd name="f53" fmla="*/ f41 1 f26"/>
              <a:gd name="f54" fmla="*/ f42 1 f27"/>
              <a:gd name="f55" fmla="*/ f43 1 f26"/>
              <a:gd name="f56" fmla="*/ f44 1 f27"/>
              <a:gd name="f57" fmla="*/ f45 f17 1"/>
              <a:gd name="f58" fmla="*/ f46 f17 1"/>
              <a:gd name="f59" fmla="*/ f48 f18 1"/>
              <a:gd name="f60" fmla="*/ f47 f18 1"/>
              <a:gd name="f61" fmla="*/ f49 f17 1"/>
              <a:gd name="f62" fmla="*/ f50 f18 1"/>
              <a:gd name="f63" fmla="*/ f51 f17 1"/>
              <a:gd name="f64" fmla="*/ f52 f18 1"/>
              <a:gd name="f65" fmla="*/ f53 f17 1"/>
              <a:gd name="f66" fmla="*/ f54 f18 1"/>
              <a:gd name="f67" fmla="*/ f55 f17 1"/>
              <a:gd name="f68" fmla="*/ f5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61" y="f62"/>
              </a:cxn>
              <a:cxn ang="f36">
                <a:pos x="f63" y="f64"/>
              </a:cxn>
              <a:cxn ang="f36">
                <a:pos x="f65" y="f66"/>
              </a:cxn>
              <a:cxn ang="f36">
                <a:pos x="f67" y="f68"/>
              </a:cxn>
              <a:cxn ang="f36">
                <a:pos x="f61" y="f62"/>
              </a:cxn>
            </a:cxnLst>
            <a:rect l="f57" t="f60" r="f58" b="f59"/>
            <a:pathLst>
              <a:path w="10" h="12">
                <a:moveTo>
                  <a:pt x="f6" y="f8"/>
                </a:moveTo>
                <a:cubicBezTo>
                  <a:pt x="f9" y="f9"/>
                  <a:pt x="f10" y="f7"/>
                  <a:pt x="f11" y="f12"/>
                </a:cubicBezTo>
                <a:cubicBezTo>
                  <a:pt x="f13" y="f6"/>
                  <a:pt x="f13" y="f10"/>
                  <a:pt x="f13" y="f14"/>
                </a:cubicBezTo>
                <a:cubicBezTo>
                  <a:pt x="f5" y="f13"/>
                  <a:pt x="f15" y="f5"/>
                  <a:pt x="f8" y="f5"/>
                </a:cubicBezTo>
                <a:cubicBezTo>
                  <a:pt x="f9" y="f13"/>
                  <a:pt x="f6" y="f15"/>
                  <a:pt x="f6" y="f8"/>
                </a:cubicBezTo>
                <a:close/>
              </a:path>
            </a:pathLst>
          </a:custGeom>
          <a:solidFill>
            <a:srgbClr val="994F1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6" name="Freeform 47">
            <a:extLst>
              <a:ext uri="{FF2B5EF4-FFF2-40B4-BE49-F238E27FC236}">
                <a16:creationId xmlns:a16="http://schemas.microsoft.com/office/drawing/2014/main" id="{43A23C32-E514-D524-20EA-2AE794323002}"/>
              </a:ext>
            </a:extLst>
          </p:cNvPr>
          <p:cNvSpPr/>
          <p:nvPr/>
        </p:nvSpPr>
        <p:spPr>
          <a:xfrm>
            <a:off x="8585201" y="3948114"/>
            <a:ext cx="28575" cy="3651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"/>
              <a:gd name="f7" fmla="val 26"/>
              <a:gd name="f8" fmla="val 2"/>
              <a:gd name="f9" fmla="val 11"/>
              <a:gd name="f10" fmla="val 3"/>
              <a:gd name="f11" fmla="val 10"/>
              <a:gd name="f12" fmla="val 7"/>
              <a:gd name="f13" fmla="val 8"/>
              <a:gd name="f14" fmla="val 9"/>
              <a:gd name="f15" fmla="val 15"/>
              <a:gd name="f16" fmla="val 6"/>
              <a:gd name="f17" fmla="val 17"/>
              <a:gd name="f18" fmla="val 16"/>
              <a:gd name="f19" fmla="val 23"/>
              <a:gd name="f20" fmla="val 24"/>
              <a:gd name="f21" fmla="val 25"/>
              <a:gd name="f22" fmla="val 14"/>
              <a:gd name="f23" fmla="val 4"/>
              <a:gd name="f24" fmla="val 20"/>
              <a:gd name="f25" fmla="+- 0 0 -90"/>
              <a:gd name="f26" fmla="*/ f3 1 21"/>
              <a:gd name="f27" fmla="*/ f4 1 26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21"/>
              <a:gd name="f36" fmla="*/ f32 1 26"/>
              <a:gd name="f37" fmla="*/ 2 f33 1"/>
              <a:gd name="f38" fmla="*/ 11 f32 1"/>
              <a:gd name="f39" fmla="*/ 3 f33 1"/>
              <a:gd name="f40" fmla="*/ 10 f32 1"/>
              <a:gd name="f41" fmla="*/ 15 f33 1"/>
              <a:gd name="f42" fmla="*/ 6 f32 1"/>
              <a:gd name="f43" fmla="*/ 16 f33 1"/>
              <a:gd name="f44" fmla="*/ 23 f32 1"/>
              <a:gd name="f45" fmla="*/ 14 f33 1"/>
              <a:gd name="f46" fmla="*/ 26 f32 1"/>
              <a:gd name="f47" fmla="+- f34 0 f1"/>
              <a:gd name="f48" fmla="*/ f37 1 21"/>
              <a:gd name="f49" fmla="*/ f38 1 26"/>
              <a:gd name="f50" fmla="*/ f39 1 21"/>
              <a:gd name="f51" fmla="*/ f40 1 26"/>
              <a:gd name="f52" fmla="*/ f41 1 21"/>
              <a:gd name="f53" fmla="*/ f42 1 26"/>
              <a:gd name="f54" fmla="*/ f43 1 21"/>
              <a:gd name="f55" fmla="*/ f44 1 26"/>
              <a:gd name="f56" fmla="*/ f45 1 21"/>
              <a:gd name="f57" fmla="*/ f46 1 26"/>
              <a:gd name="f58" fmla="*/ 0 1 f35"/>
              <a:gd name="f59" fmla="*/ f29 1 f35"/>
              <a:gd name="f60" fmla="*/ 0 1 f36"/>
              <a:gd name="f61" fmla="*/ f30 1 f36"/>
              <a:gd name="f62" fmla="*/ f48 1 f35"/>
              <a:gd name="f63" fmla="*/ f49 1 f36"/>
              <a:gd name="f64" fmla="*/ f50 1 f35"/>
              <a:gd name="f65" fmla="*/ f51 1 f36"/>
              <a:gd name="f66" fmla="*/ f52 1 f35"/>
              <a:gd name="f67" fmla="*/ f53 1 f36"/>
              <a:gd name="f68" fmla="*/ f54 1 f35"/>
              <a:gd name="f69" fmla="*/ f55 1 f36"/>
              <a:gd name="f70" fmla="*/ f56 1 f35"/>
              <a:gd name="f71" fmla="*/ f57 1 f36"/>
              <a:gd name="f72" fmla="*/ f58 f26 1"/>
              <a:gd name="f73" fmla="*/ f59 f26 1"/>
              <a:gd name="f74" fmla="*/ f61 f27 1"/>
              <a:gd name="f75" fmla="*/ f60 f27 1"/>
              <a:gd name="f76" fmla="*/ f62 f26 1"/>
              <a:gd name="f77" fmla="*/ f63 f27 1"/>
              <a:gd name="f78" fmla="*/ f64 f26 1"/>
              <a:gd name="f79" fmla="*/ f65 f27 1"/>
              <a:gd name="f80" fmla="*/ f66 f26 1"/>
              <a:gd name="f81" fmla="*/ f67 f27 1"/>
              <a:gd name="f82" fmla="*/ f68 f26 1"/>
              <a:gd name="f83" fmla="*/ f69 f27 1"/>
              <a:gd name="f84" fmla="*/ f70 f26 1"/>
              <a:gd name="f85" fmla="*/ f71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6" y="f77"/>
              </a:cxn>
              <a:cxn ang="f47">
                <a:pos x="f78" y="f79"/>
              </a:cxn>
              <a:cxn ang="f47">
                <a:pos x="f80" y="f81"/>
              </a:cxn>
              <a:cxn ang="f47">
                <a:pos x="f82" y="f83"/>
              </a:cxn>
              <a:cxn ang="f47">
                <a:pos x="f84" y="f85"/>
              </a:cxn>
              <a:cxn ang="f47">
                <a:pos x="f76" y="f77"/>
              </a:cxn>
            </a:cxnLst>
            <a:rect l="f72" t="f75" r="f73" b="f74"/>
            <a:pathLst>
              <a:path w="21" h="26">
                <a:moveTo>
                  <a:pt x="f8" y="f9"/>
                </a:moveTo>
                <a:cubicBezTo>
                  <a:pt x="f8" y="f9"/>
                  <a:pt x="f10" y="f9"/>
                  <a:pt x="f10" y="f11"/>
                </a:cubicBezTo>
                <a:cubicBezTo>
                  <a:pt x="f12" y="f13"/>
                  <a:pt x="f14" y="f5"/>
                  <a:pt x="f15" y="f16"/>
                </a:cubicBezTo>
                <a:cubicBezTo>
                  <a:pt x="f6" y="f9"/>
                  <a:pt x="f6" y="f17"/>
                  <a:pt x="f18" y="f19"/>
                </a:cubicBezTo>
                <a:cubicBezTo>
                  <a:pt x="f15" y="f20"/>
                  <a:pt x="f15" y="f21"/>
                  <a:pt x="f22" y="f7"/>
                </a:cubicBezTo>
                <a:cubicBezTo>
                  <a:pt x="f23" y="f21"/>
                  <a:pt x="f5" y="f24"/>
                  <a:pt x="f8" y="f9"/>
                </a:cubicBezTo>
                <a:close/>
              </a:path>
            </a:pathLst>
          </a:custGeom>
          <a:solidFill>
            <a:srgbClr val="994F1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7" name="Freeform 48">
            <a:extLst>
              <a:ext uri="{FF2B5EF4-FFF2-40B4-BE49-F238E27FC236}">
                <a16:creationId xmlns:a16="http://schemas.microsoft.com/office/drawing/2014/main" id="{A59906DA-CFC5-40BC-D2B2-196A128159CC}"/>
              </a:ext>
            </a:extLst>
          </p:cNvPr>
          <p:cNvSpPr/>
          <p:nvPr/>
        </p:nvSpPr>
        <p:spPr>
          <a:xfrm>
            <a:off x="8601075" y="3984626"/>
            <a:ext cx="36511" cy="285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"/>
              <a:gd name="f7" fmla="val 20"/>
              <a:gd name="f8" fmla="val 8"/>
              <a:gd name="f9" fmla="val 2"/>
              <a:gd name="f10" fmla="val 10"/>
              <a:gd name="f11" fmla="val 1"/>
              <a:gd name="f12" fmla="val 12"/>
              <a:gd name="f13" fmla="val 15"/>
              <a:gd name="f14" fmla="val 16"/>
              <a:gd name="f15" fmla="val 18"/>
              <a:gd name="f16" fmla="val 6"/>
              <a:gd name="f17" fmla="val 11"/>
              <a:gd name="f18" fmla="val 21"/>
              <a:gd name="f19" fmla="val 9"/>
              <a:gd name="f20" fmla="val 14"/>
              <a:gd name="f21" fmla="val 3"/>
              <a:gd name="f22" fmla="val 7"/>
              <a:gd name="f23" fmla="val 5"/>
              <a:gd name="f24" fmla="val 4"/>
              <a:gd name="f25" fmla="+- 0 0 -90"/>
              <a:gd name="f26" fmla="*/ f3 1 26"/>
              <a:gd name="f27" fmla="*/ f4 1 20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26"/>
              <a:gd name="f36" fmla="*/ f32 1 20"/>
              <a:gd name="f37" fmla="*/ 8 f33 1"/>
              <a:gd name="f38" fmla="*/ 2 f32 1"/>
              <a:gd name="f39" fmla="*/ 15 f33 1"/>
              <a:gd name="f40" fmla="*/ 1 f32 1"/>
              <a:gd name="f41" fmla="*/ 16 f33 1"/>
              <a:gd name="f42" fmla="*/ 21 f33 1"/>
              <a:gd name="f43" fmla="*/ 15 f32 1"/>
              <a:gd name="f44" fmla="*/ 3 f33 1"/>
              <a:gd name="f45" fmla="*/ 11 f32 1"/>
              <a:gd name="f46" fmla="*/ 6 f32 1"/>
              <a:gd name="f47" fmla="+- f34 0 f1"/>
              <a:gd name="f48" fmla="*/ f37 1 26"/>
              <a:gd name="f49" fmla="*/ f38 1 20"/>
              <a:gd name="f50" fmla="*/ f39 1 26"/>
              <a:gd name="f51" fmla="*/ f40 1 20"/>
              <a:gd name="f52" fmla="*/ f41 1 26"/>
              <a:gd name="f53" fmla="*/ f42 1 26"/>
              <a:gd name="f54" fmla="*/ f43 1 20"/>
              <a:gd name="f55" fmla="*/ f44 1 26"/>
              <a:gd name="f56" fmla="*/ f45 1 20"/>
              <a:gd name="f57" fmla="*/ f46 1 20"/>
              <a:gd name="f58" fmla="*/ 0 1 f35"/>
              <a:gd name="f59" fmla="*/ f29 1 f35"/>
              <a:gd name="f60" fmla="*/ 0 1 f36"/>
              <a:gd name="f61" fmla="*/ f30 1 f36"/>
              <a:gd name="f62" fmla="*/ f48 1 f35"/>
              <a:gd name="f63" fmla="*/ f49 1 f36"/>
              <a:gd name="f64" fmla="*/ f50 1 f35"/>
              <a:gd name="f65" fmla="*/ f51 1 f36"/>
              <a:gd name="f66" fmla="*/ f52 1 f35"/>
              <a:gd name="f67" fmla="*/ f53 1 f35"/>
              <a:gd name="f68" fmla="*/ f54 1 f36"/>
              <a:gd name="f69" fmla="*/ f55 1 f35"/>
              <a:gd name="f70" fmla="*/ f56 1 f36"/>
              <a:gd name="f71" fmla="*/ f57 1 f36"/>
              <a:gd name="f72" fmla="*/ f58 f26 1"/>
              <a:gd name="f73" fmla="*/ f59 f26 1"/>
              <a:gd name="f74" fmla="*/ f61 f27 1"/>
              <a:gd name="f75" fmla="*/ f60 f27 1"/>
              <a:gd name="f76" fmla="*/ f62 f26 1"/>
              <a:gd name="f77" fmla="*/ f63 f27 1"/>
              <a:gd name="f78" fmla="*/ f64 f26 1"/>
              <a:gd name="f79" fmla="*/ f65 f27 1"/>
              <a:gd name="f80" fmla="*/ f66 f26 1"/>
              <a:gd name="f81" fmla="*/ f67 f26 1"/>
              <a:gd name="f82" fmla="*/ f68 f27 1"/>
              <a:gd name="f83" fmla="*/ f69 f26 1"/>
              <a:gd name="f84" fmla="*/ f70 f27 1"/>
              <a:gd name="f85" fmla="*/ f71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6" y="f77"/>
              </a:cxn>
              <a:cxn ang="f47">
                <a:pos x="f78" y="f79"/>
              </a:cxn>
              <a:cxn ang="f47">
                <a:pos x="f80" y="f79"/>
              </a:cxn>
              <a:cxn ang="f47">
                <a:pos x="f81" y="f82"/>
              </a:cxn>
              <a:cxn ang="f47">
                <a:pos x="f83" y="f84"/>
              </a:cxn>
              <a:cxn ang="f47">
                <a:pos x="f83" y="f85"/>
              </a:cxn>
              <a:cxn ang="f47">
                <a:pos x="f76" y="f77"/>
              </a:cxn>
            </a:cxnLst>
            <a:rect l="f72" t="f75" r="f73" b="f74"/>
            <a:pathLst>
              <a:path w="26" h="20">
                <a:moveTo>
                  <a:pt x="f8" y="f9"/>
                </a:moveTo>
                <a:cubicBezTo>
                  <a:pt x="f10" y="f11"/>
                  <a:pt x="f12" y="f5"/>
                  <a:pt x="f13" y="f11"/>
                </a:cubicBezTo>
                <a:cubicBezTo>
                  <a:pt x="f13" y="f11"/>
                  <a:pt x="f13" y="f11"/>
                  <a:pt x="f14" y="f11"/>
                </a:cubicBezTo>
                <a:cubicBezTo>
                  <a:pt x="f15" y="f16"/>
                  <a:pt x="f6" y="f17"/>
                  <a:pt x="f18" y="f13"/>
                </a:cubicBezTo>
                <a:cubicBezTo>
                  <a:pt x="f14" y="f7"/>
                  <a:pt x="f19" y="f20"/>
                  <a:pt x="f21" y="f17"/>
                </a:cubicBezTo>
                <a:cubicBezTo>
                  <a:pt x="f11" y="f10"/>
                  <a:pt x="f5" y="f22"/>
                  <a:pt x="f21" y="f16"/>
                </a:cubicBezTo>
                <a:cubicBezTo>
                  <a:pt x="f23" y="f23"/>
                  <a:pt x="f22" y="f24"/>
                  <a:pt x="f8" y="f9"/>
                </a:cubicBezTo>
                <a:close/>
              </a:path>
            </a:pathLst>
          </a:custGeom>
          <a:solidFill>
            <a:srgbClr val="994F1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8" name="Freeform 49">
            <a:extLst>
              <a:ext uri="{FF2B5EF4-FFF2-40B4-BE49-F238E27FC236}">
                <a16:creationId xmlns:a16="http://schemas.microsoft.com/office/drawing/2014/main" id="{44726D85-9D4C-789F-89DB-30F50969287F}"/>
              </a:ext>
            </a:extLst>
          </p:cNvPr>
          <p:cNvSpPr/>
          <p:nvPr/>
        </p:nvSpPr>
        <p:spPr>
          <a:xfrm>
            <a:off x="6353178" y="2746372"/>
            <a:ext cx="1544641" cy="2794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23"/>
              <a:gd name="f7" fmla="val 203"/>
              <a:gd name="f8" fmla="val 418"/>
              <a:gd name="f9" fmla="val 192"/>
              <a:gd name="f10" fmla="val 188"/>
              <a:gd name="f11" fmla="val 417"/>
              <a:gd name="f12" fmla="val 183"/>
              <a:gd name="f13" fmla="val 416"/>
              <a:gd name="f14" fmla="val 413"/>
              <a:gd name="f15" fmla="val 174"/>
              <a:gd name="f16" fmla="val 406"/>
              <a:gd name="f17" fmla="val 172"/>
              <a:gd name="f18" fmla="val 402"/>
              <a:gd name="f19" fmla="val 176"/>
              <a:gd name="f20" fmla="val 398"/>
              <a:gd name="f21" fmla="val 181"/>
              <a:gd name="f22" fmla="val 392"/>
              <a:gd name="f23" fmla="val 386"/>
              <a:gd name="f24" fmla="val 378"/>
              <a:gd name="f25" fmla="val 371"/>
              <a:gd name="f26" fmla="val 363"/>
              <a:gd name="f27" fmla="val 361"/>
              <a:gd name="f28" fmla="val 358"/>
              <a:gd name="f29" fmla="val 182"/>
              <a:gd name="f30" fmla="val 356"/>
              <a:gd name="f31" fmla="val 179"/>
              <a:gd name="f32" fmla="val 353"/>
              <a:gd name="f33" fmla="val 350"/>
              <a:gd name="f34" fmla="val 348"/>
              <a:gd name="f35" fmla="val 343"/>
              <a:gd name="f36" fmla="val 335"/>
              <a:gd name="f37" fmla="val 184"/>
              <a:gd name="f38" fmla="val 328"/>
              <a:gd name="f39" fmla="val 327"/>
              <a:gd name="f40" fmla="val 326"/>
              <a:gd name="f41" fmla="val 178"/>
              <a:gd name="f42" fmla="val 175"/>
              <a:gd name="f43" fmla="val 324"/>
              <a:gd name="f44" fmla="val 321"/>
              <a:gd name="f45" fmla="val 319"/>
              <a:gd name="f46" fmla="val 318"/>
              <a:gd name="f47" fmla="val 317"/>
              <a:gd name="f48" fmla="val 316"/>
              <a:gd name="f49" fmla="val 314"/>
              <a:gd name="f50" fmla="val 312"/>
              <a:gd name="f51" fmla="val 173"/>
              <a:gd name="f52" fmla="val 305"/>
              <a:gd name="f53" fmla="val 298"/>
              <a:gd name="f54" fmla="val 288"/>
              <a:gd name="f55" fmla="val 277"/>
              <a:gd name="f56" fmla="val 267"/>
              <a:gd name="f57" fmla="val 169"/>
              <a:gd name="f58" fmla="val 263"/>
              <a:gd name="f59" fmla="val 165"/>
              <a:gd name="f60" fmla="val 255"/>
              <a:gd name="f61" fmla="val 161"/>
              <a:gd name="f62" fmla="val 247"/>
              <a:gd name="f63" fmla="val 164"/>
              <a:gd name="f64" fmla="val 245"/>
              <a:gd name="f65" fmla="val 242"/>
              <a:gd name="f66" fmla="val 241"/>
              <a:gd name="f67" fmla="val 162"/>
              <a:gd name="f68" fmla="val 159"/>
              <a:gd name="f69" fmla="val 156"/>
              <a:gd name="f70" fmla="val 250"/>
              <a:gd name="f71" fmla="val 154"/>
              <a:gd name="f72" fmla="val 260"/>
              <a:gd name="f73" fmla="val 157"/>
              <a:gd name="f74" fmla="val 266"/>
              <a:gd name="f75" fmla="val 160"/>
              <a:gd name="f76" fmla="val 269"/>
              <a:gd name="f77" fmla="val 271"/>
              <a:gd name="f78" fmla="val 272"/>
              <a:gd name="f79" fmla="val 153"/>
              <a:gd name="f80" fmla="val 150"/>
              <a:gd name="f81" fmla="val 146"/>
              <a:gd name="f82" fmla="val 145"/>
              <a:gd name="f83" fmla="val 262"/>
              <a:gd name="f84" fmla="val 251"/>
              <a:gd name="f85" fmla="val 143"/>
              <a:gd name="f86" fmla="val 240"/>
              <a:gd name="f87" fmla="val 144"/>
              <a:gd name="f88" fmla="val 229"/>
              <a:gd name="f89" fmla="val 220"/>
              <a:gd name="f90" fmla="val 211"/>
              <a:gd name="f91" fmla="val 202"/>
              <a:gd name="f92" fmla="val 200"/>
              <a:gd name="f93" fmla="val 197"/>
              <a:gd name="f94" fmla="val 147"/>
              <a:gd name="f95" fmla="val 167"/>
              <a:gd name="f96" fmla="val 142"/>
              <a:gd name="f97" fmla="val 138"/>
              <a:gd name="f98" fmla="val 152"/>
              <a:gd name="f99" fmla="val 136"/>
              <a:gd name="f100" fmla="val 149"/>
              <a:gd name="f101" fmla="val 135"/>
              <a:gd name="f102" fmla="val 151"/>
              <a:gd name="f103" fmla="val 132"/>
              <a:gd name="f104" fmla="val 130"/>
              <a:gd name="f105" fmla="val 128"/>
              <a:gd name="f106" fmla="val 126"/>
              <a:gd name="f107" fmla="val 122"/>
              <a:gd name="f108" fmla="val 148"/>
              <a:gd name="f109" fmla="val 115"/>
              <a:gd name="f110" fmla="val 141"/>
              <a:gd name="f111" fmla="val 116"/>
              <a:gd name="f112" fmla="val 131"/>
              <a:gd name="f113" fmla="val 120"/>
              <a:gd name="f114" fmla="val 113"/>
              <a:gd name="f115" fmla="val 110"/>
              <a:gd name="f116" fmla="val 118"/>
              <a:gd name="f117" fmla="val 107"/>
              <a:gd name="f118" fmla="val 103"/>
              <a:gd name="f119" fmla="val 100"/>
              <a:gd name="f120" fmla="val 95"/>
              <a:gd name="f121" fmla="val 117"/>
              <a:gd name="f122" fmla="val 99"/>
              <a:gd name="f123" fmla="val 98"/>
              <a:gd name="f124" fmla="val 106"/>
              <a:gd name="f125" fmla="val 102"/>
              <a:gd name="f126" fmla="val 93"/>
              <a:gd name="f127" fmla="val 101"/>
              <a:gd name="f128" fmla="val 88"/>
              <a:gd name="f129" fmla="val 87"/>
              <a:gd name="f130" fmla="val 86"/>
              <a:gd name="f131" fmla="val 85"/>
              <a:gd name="f132" fmla="val 112"/>
              <a:gd name="f133" fmla="val 82"/>
              <a:gd name="f134" fmla="val 111"/>
              <a:gd name="f135" fmla="val 79"/>
              <a:gd name="f136" fmla="val 78"/>
              <a:gd name="f137" fmla="val 104"/>
              <a:gd name="f138" fmla="val 81"/>
              <a:gd name="f139" fmla="val 97"/>
              <a:gd name="f140" fmla="val 84"/>
              <a:gd name="f141" fmla="val 91"/>
              <a:gd name="f142" fmla="val 83"/>
              <a:gd name="f143" fmla="val 76"/>
              <a:gd name="f144" fmla="val 70"/>
              <a:gd name="f145" fmla="val 65"/>
              <a:gd name="f146" fmla="val 64"/>
              <a:gd name="f147" fmla="val 60"/>
              <a:gd name="f148" fmla="val 57"/>
              <a:gd name="f149" fmla="val 53"/>
              <a:gd name="f150" fmla="val 52"/>
              <a:gd name="f151" fmla="val 51"/>
              <a:gd name="f152" fmla="val 48"/>
              <a:gd name="f153" fmla="val 44"/>
              <a:gd name="f154" fmla="val 33"/>
              <a:gd name="f155" fmla="val 22"/>
              <a:gd name="f156" fmla="val 10"/>
              <a:gd name="f157" fmla="val 8"/>
              <a:gd name="f158" fmla="val 7"/>
              <a:gd name="f159" fmla="val 6"/>
              <a:gd name="f160" fmla="val 4"/>
              <a:gd name="f161" fmla="val 11"/>
              <a:gd name="f162" fmla="val 75"/>
              <a:gd name="f163" fmla="val 12"/>
              <a:gd name="f164" fmla="val 68"/>
              <a:gd name="f165" fmla="val 62"/>
              <a:gd name="f166" fmla="val 50"/>
              <a:gd name="f167" fmla="val 5"/>
              <a:gd name="f168" fmla="val 46"/>
              <a:gd name="f169" fmla="val 9"/>
              <a:gd name="f170" fmla="val 42"/>
              <a:gd name="f171" fmla="val 38"/>
              <a:gd name="f172" fmla="val 13"/>
              <a:gd name="f173" fmla="val 14"/>
              <a:gd name="f174" fmla="val 28"/>
              <a:gd name="f175" fmla="val 16"/>
              <a:gd name="f176" fmla="val 19"/>
              <a:gd name="f177" fmla="val 31"/>
              <a:gd name="f178" fmla="val 24"/>
              <a:gd name="f179" fmla="val 35"/>
              <a:gd name="f180" fmla="val 29"/>
              <a:gd name="f181" fmla="val 36"/>
              <a:gd name="f182" fmla="val 34"/>
              <a:gd name="f183" fmla="val 37"/>
              <a:gd name="f184" fmla="val 40"/>
              <a:gd name="f185" fmla="val 41"/>
              <a:gd name="f186" fmla="val 55"/>
              <a:gd name="f187" fmla="val 47"/>
              <a:gd name="f188" fmla="val 54"/>
              <a:gd name="f189" fmla="val 56"/>
              <a:gd name="f190" fmla="val 59"/>
              <a:gd name="f191" fmla="val 63"/>
              <a:gd name="f192" fmla="val 69"/>
              <a:gd name="f193" fmla="val 66"/>
              <a:gd name="f194" fmla="val 80"/>
              <a:gd name="f195" fmla="val 105"/>
              <a:gd name="f196" fmla="val 109"/>
              <a:gd name="f197" fmla="val 67"/>
              <a:gd name="f198" fmla="val 72"/>
              <a:gd name="f199" fmla="val 108"/>
              <a:gd name="f200" fmla="val 114"/>
              <a:gd name="f201" fmla="val 77"/>
              <a:gd name="f202" fmla="val 119"/>
              <a:gd name="f203" fmla="val 74"/>
              <a:gd name="f204" fmla="val 123"/>
              <a:gd name="f205" fmla="val 140"/>
              <a:gd name="f206" fmla="val 168"/>
              <a:gd name="f207" fmla="val 92"/>
              <a:gd name="f208" fmla="val 170"/>
              <a:gd name="f209" fmla="val 90"/>
              <a:gd name="f210" fmla="val 189"/>
              <a:gd name="f211" fmla="val 201"/>
              <a:gd name="f212" fmla="val 198"/>
              <a:gd name="f213" fmla="val 195"/>
              <a:gd name="f214" fmla="val 206"/>
              <a:gd name="f215" fmla="val 209"/>
              <a:gd name="f216" fmla="val 121"/>
              <a:gd name="f217" fmla="val 213"/>
              <a:gd name="f218" fmla="val 212"/>
              <a:gd name="f219" fmla="val 208"/>
              <a:gd name="f220" fmla="val 216"/>
              <a:gd name="f221" fmla="val 221"/>
              <a:gd name="f222" fmla="val 228"/>
              <a:gd name="f223" fmla="val 238"/>
              <a:gd name="f224" fmla="val 243"/>
              <a:gd name="f225" fmla="val 244"/>
              <a:gd name="f226" fmla="val 253"/>
              <a:gd name="f227" fmla="val 125"/>
              <a:gd name="f228" fmla="val 274"/>
              <a:gd name="f229" fmla="val 286"/>
              <a:gd name="f230" fmla="val 300"/>
              <a:gd name="f231" fmla="val 301"/>
              <a:gd name="f232" fmla="val 124"/>
              <a:gd name="f233" fmla="val 304"/>
              <a:gd name="f234" fmla="val 303"/>
              <a:gd name="f235" fmla="val 127"/>
              <a:gd name="f236" fmla="val 299"/>
              <a:gd name="f237" fmla="val 302"/>
              <a:gd name="f238" fmla="val 297"/>
              <a:gd name="f239" fmla="val 295"/>
              <a:gd name="f240" fmla="val 293"/>
              <a:gd name="f241" fmla="val 296"/>
              <a:gd name="f242" fmla="val 307"/>
              <a:gd name="f243" fmla="val 308"/>
              <a:gd name="f244" fmla="val 309"/>
              <a:gd name="f245" fmla="val 139"/>
              <a:gd name="f246" fmla="val 315"/>
              <a:gd name="f247" fmla="val 155"/>
              <a:gd name="f248" fmla="val 339"/>
              <a:gd name="f249" fmla="val 349"/>
              <a:gd name="f250" fmla="val 355"/>
              <a:gd name="f251" fmla="val 351"/>
              <a:gd name="f252" fmla="val 137"/>
              <a:gd name="f253" fmla="val 359"/>
              <a:gd name="f254" fmla="val 366"/>
              <a:gd name="f255" fmla="val 373"/>
              <a:gd name="f256" fmla="val 380"/>
              <a:gd name="f257" fmla="val 381"/>
              <a:gd name="f258" fmla="val 382"/>
              <a:gd name="f259" fmla="val 383"/>
              <a:gd name="f260" fmla="val 390"/>
              <a:gd name="f261" fmla="val 396"/>
              <a:gd name="f262" fmla="val 404"/>
              <a:gd name="f263" fmla="val 421"/>
              <a:gd name="f264" fmla="val 425"/>
              <a:gd name="f265" fmla="val 432"/>
              <a:gd name="f266" fmla="val 437"/>
              <a:gd name="f267" fmla="val 448"/>
              <a:gd name="f268" fmla="val 459"/>
              <a:gd name="f269" fmla="val 470"/>
              <a:gd name="f270" fmla="val 490"/>
              <a:gd name="f271" fmla="val 510"/>
              <a:gd name="f272" fmla="val 530"/>
              <a:gd name="f273" fmla="val 541"/>
              <a:gd name="f274" fmla="val 552"/>
              <a:gd name="f275" fmla="val 563"/>
              <a:gd name="f276" fmla="val 575"/>
              <a:gd name="f277" fmla="val 588"/>
              <a:gd name="f278" fmla="val 600"/>
              <a:gd name="f279" fmla="val 614"/>
              <a:gd name="f280" fmla="val 627"/>
              <a:gd name="f281" fmla="val 641"/>
              <a:gd name="f282" fmla="val 645"/>
              <a:gd name="f283" fmla="val 647"/>
              <a:gd name="f284" fmla="val 650"/>
              <a:gd name="f285" fmla="val 659"/>
              <a:gd name="f286" fmla="val 667"/>
              <a:gd name="f287" fmla="val 675"/>
              <a:gd name="f288" fmla="val 678"/>
              <a:gd name="f289" fmla="val 703"/>
              <a:gd name="f290" fmla="val 706"/>
              <a:gd name="f291" fmla="val 707"/>
              <a:gd name="f292" fmla="val 708"/>
              <a:gd name="f293" fmla="val 709"/>
              <a:gd name="f294" fmla="val 718"/>
              <a:gd name="f295" fmla="val 726"/>
              <a:gd name="f296" fmla="val 728"/>
              <a:gd name="f297" fmla="val 730"/>
              <a:gd name="f298" fmla="val 733"/>
              <a:gd name="f299" fmla="val 745"/>
              <a:gd name="f300" fmla="val 747"/>
              <a:gd name="f301" fmla="val 750"/>
              <a:gd name="f302" fmla="val 752"/>
              <a:gd name="f303" fmla="val 759"/>
              <a:gd name="f304" fmla="val 765"/>
              <a:gd name="f305" fmla="val 764"/>
              <a:gd name="f306" fmla="val 767"/>
              <a:gd name="f307" fmla="val 771"/>
              <a:gd name="f308" fmla="val 777"/>
              <a:gd name="f309" fmla="val 781"/>
              <a:gd name="f310" fmla="val 786"/>
              <a:gd name="f311" fmla="val 797"/>
              <a:gd name="f312" fmla="val 809"/>
              <a:gd name="f313" fmla="val 823"/>
              <a:gd name="f314" fmla="val 828"/>
              <a:gd name="f315" fmla="val 834"/>
              <a:gd name="f316" fmla="val 836"/>
              <a:gd name="f317" fmla="val 840"/>
              <a:gd name="f318" fmla="val 847"/>
              <a:gd name="f319" fmla="val 855"/>
              <a:gd name="f320" fmla="val 853"/>
              <a:gd name="f321" fmla="val 850"/>
              <a:gd name="f322" fmla="val 858"/>
              <a:gd name="f323" fmla="val 863"/>
              <a:gd name="f324" fmla="val 867"/>
              <a:gd name="f325" fmla="val 871"/>
              <a:gd name="f326" fmla="val 875"/>
              <a:gd name="f327" fmla="val 883"/>
              <a:gd name="f328" fmla="val 885"/>
              <a:gd name="f329" fmla="val 880"/>
              <a:gd name="f330" fmla="val 882"/>
              <a:gd name="f331" fmla="val 894"/>
              <a:gd name="f332" fmla="val 897"/>
              <a:gd name="f333" fmla="val 898"/>
              <a:gd name="f334" fmla="val 900"/>
              <a:gd name="f335" fmla="val 96"/>
              <a:gd name="f336" fmla="val 904"/>
              <a:gd name="f337" fmla="val 908"/>
              <a:gd name="f338" fmla="val 913"/>
              <a:gd name="f339" fmla="val 919"/>
              <a:gd name="f340" fmla="val 926"/>
              <a:gd name="f341" fmla="val 928"/>
              <a:gd name="f342" fmla="val 929"/>
              <a:gd name="f343" fmla="val 942"/>
              <a:gd name="f344" fmla="val 952"/>
              <a:gd name="f345" fmla="val 964"/>
              <a:gd name="f346" fmla="val 968"/>
              <a:gd name="f347" fmla="val 970"/>
              <a:gd name="f348" fmla="val 73"/>
              <a:gd name="f349" fmla="val 972"/>
              <a:gd name="f350" fmla="val 978"/>
              <a:gd name="f351" fmla="val 987"/>
              <a:gd name="f352" fmla="val 994"/>
              <a:gd name="f353" fmla="val 61"/>
              <a:gd name="f354" fmla="val 999"/>
              <a:gd name="f355" fmla="val 1005"/>
              <a:gd name="f356" fmla="val 1007"/>
              <a:gd name="f357" fmla="val 1008"/>
              <a:gd name="f358" fmla="val 1010"/>
              <a:gd name="f359" fmla="val 1012"/>
              <a:gd name="f360" fmla="val 1014"/>
              <a:gd name="f361" fmla="val 1013"/>
              <a:gd name="f362" fmla="val 1019"/>
              <a:gd name="f363" fmla="val 1024"/>
              <a:gd name="f364" fmla="val 1030"/>
              <a:gd name="f365" fmla="val 1029"/>
              <a:gd name="f366" fmla="val 58"/>
              <a:gd name="f367" fmla="val 1032"/>
              <a:gd name="f368" fmla="val 1040"/>
              <a:gd name="f369" fmla="val 1042"/>
              <a:gd name="f370" fmla="val 1045"/>
              <a:gd name="f371" fmla="val 1044"/>
              <a:gd name="f372" fmla="val 1047"/>
              <a:gd name="f373" fmla="val 1052"/>
              <a:gd name="f374" fmla="val 1054"/>
              <a:gd name="f375" fmla="val 1056"/>
              <a:gd name="f376" fmla="val 1058"/>
              <a:gd name="f377" fmla="val 1063"/>
              <a:gd name="f378" fmla="val 1068"/>
              <a:gd name="f379" fmla="val 1075"/>
              <a:gd name="f380" fmla="val 17"/>
              <a:gd name="f381" fmla="val 1085"/>
              <a:gd name="f382" fmla="val 1092"/>
              <a:gd name="f383" fmla="val 1101"/>
              <a:gd name="f384" fmla="val 1"/>
              <a:gd name="f385" fmla="val 1104"/>
              <a:gd name="f386" fmla="val 1107"/>
              <a:gd name="f387" fmla="val 3"/>
              <a:gd name="f388" fmla="val 1120"/>
              <a:gd name="f389" fmla="val 1115"/>
              <a:gd name="f390" fmla="val 21"/>
              <a:gd name="f391" fmla="val 1113"/>
              <a:gd name="f392" fmla="val 1112"/>
              <a:gd name="f393" fmla="val 39"/>
              <a:gd name="f394" fmla="val 1117"/>
              <a:gd name="f395" fmla="val 1118"/>
              <a:gd name="f396" fmla="val 1119"/>
              <a:gd name="f397" fmla="val 1114"/>
              <a:gd name="f398" fmla="val 1109"/>
              <a:gd name="f399" fmla="val 1110"/>
              <a:gd name="f400" fmla="val 1097"/>
              <a:gd name="f401" fmla="val 1090"/>
              <a:gd name="f402" fmla="val 1087"/>
              <a:gd name="f403" fmla="val 1088"/>
              <a:gd name="f404" fmla="val 1084"/>
              <a:gd name="f405" fmla="val 1082"/>
              <a:gd name="f406" fmla="val 1079"/>
              <a:gd name="f407" fmla="val 1077"/>
              <a:gd name="f408" fmla="val 1076"/>
              <a:gd name="f409" fmla="val 1074"/>
              <a:gd name="f410" fmla="val 1069"/>
              <a:gd name="f411" fmla="val 1065"/>
              <a:gd name="f412" fmla="val 1062"/>
              <a:gd name="f413" fmla="val 1061"/>
              <a:gd name="f414" fmla="val 1057"/>
              <a:gd name="f415" fmla="val 1053"/>
              <a:gd name="f416" fmla="val 1049"/>
              <a:gd name="f417" fmla="val 1046"/>
              <a:gd name="f418" fmla="val 89"/>
              <a:gd name="f419" fmla="val 1043"/>
              <a:gd name="f420" fmla="val 1037"/>
              <a:gd name="f421" fmla="val 94"/>
              <a:gd name="f422" fmla="val 1034"/>
              <a:gd name="f423" fmla="val 1031"/>
              <a:gd name="f424" fmla="val 1027"/>
              <a:gd name="f425" fmla="val 1025"/>
              <a:gd name="f426" fmla="val 1022"/>
              <a:gd name="f427" fmla="val 1018"/>
              <a:gd name="f428" fmla="val 1015"/>
              <a:gd name="f429" fmla="val 1003"/>
              <a:gd name="f430" fmla="val 998"/>
              <a:gd name="f431" fmla="val 993"/>
              <a:gd name="f432" fmla="val 996"/>
              <a:gd name="f433" fmla="val 1002"/>
              <a:gd name="f434" fmla="val 1011"/>
              <a:gd name="f435" fmla="val 988"/>
              <a:gd name="f436" fmla="val 977"/>
              <a:gd name="f437" fmla="val 963"/>
              <a:gd name="f438" fmla="val 955"/>
              <a:gd name="f439" fmla="val 950"/>
              <a:gd name="f440" fmla="val 948"/>
              <a:gd name="f441" fmla="val 947"/>
              <a:gd name="f442" fmla="val 945"/>
              <a:gd name="f443" fmla="val 129"/>
              <a:gd name="f444" fmla="val 958"/>
              <a:gd name="f445" fmla="val 956"/>
              <a:gd name="f446" fmla="val 954"/>
              <a:gd name="f447" fmla="val 949"/>
              <a:gd name="f448" fmla="val 944"/>
              <a:gd name="f449" fmla="val 939"/>
              <a:gd name="f450" fmla="val 935"/>
              <a:gd name="f451" fmla="val 936"/>
              <a:gd name="f452" fmla="val 937"/>
              <a:gd name="f453" fmla="val 134"/>
              <a:gd name="f454" fmla="val 922"/>
              <a:gd name="f455" fmla="val 921"/>
              <a:gd name="f456" fmla="val 918"/>
              <a:gd name="f457" fmla="val 909"/>
              <a:gd name="f458" fmla="val 891"/>
              <a:gd name="f459" fmla="val 889"/>
              <a:gd name="f460" fmla="val 887"/>
              <a:gd name="f461" fmla="val 886"/>
              <a:gd name="f462" fmla="val 872"/>
              <a:gd name="f463" fmla="val 845"/>
              <a:gd name="f464" fmla="val 833"/>
              <a:gd name="f465" fmla="val 829"/>
              <a:gd name="f466" fmla="val 841"/>
              <a:gd name="f467" fmla="val 831"/>
              <a:gd name="f468" fmla="val 820"/>
              <a:gd name="f469" fmla="val 810"/>
              <a:gd name="f470" fmla="val 799"/>
              <a:gd name="f471" fmla="val 795"/>
              <a:gd name="f472" fmla="val 792"/>
              <a:gd name="f473" fmla="val 177"/>
              <a:gd name="f474" fmla="val 788"/>
              <a:gd name="f475" fmla="val 779"/>
              <a:gd name="f476" fmla="val 770"/>
              <a:gd name="f477" fmla="val 763"/>
              <a:gd name="f478" fmla="val 758"/>
              <a:gd name="f479" fmla="val 742"/>
              <a:gd name="f480" fmla="val 738"/>
              <a:gd name="f481" fmla="val 729"/>
              <a:gd name="f482" fmla="val 701"/>
              <a:gd name="f483" fmla="val 695"/>
              <a:gd name="f484" fmla="val 688"/>
              <a:gd name="f485" fmla="val 672"/>
              <a:gd name="f486" fmla="val 673"/>
              <a:gd name="f487" fmla="val 677"/>
              <a:gd name="f488" fmla="val 196"/>
              <a:gd name="f489" fmla="val 669"/>
              <a:gd name="f490" fmla="val 664"/>
              <a:gd name="f491" fmla="val 635"/>
              <a:gd name="f492" fmla="val 199"/>
              <a:gd name="f493" fmla="val 612"/>
              <a:gd name="f494" fmla="val 589"/>
              <a:gd name="f495" fmla="val 581"/>
              <a:gd name="f496" fmla="val 574"/>
              <a:gd name="f497" fmla="val 566"/>
              <a:gd name="f498" fmla="val 543"/>
              <a:gd name="f499" fmla="val 519"/>
              <a:gd name="f500" fmla="val 495"/>
              <a:gd name="f501" fmla="val 476"/>
              <a:gd name="f502" fmla="val 456"/>
              <a:gd name="f503" fmla="val 434"/>
              <a:gd name="f504" fmla="val 431"/>
              <a:gd name="f505" fmla="val 429"/>
              <a:gd name="f506" fmla="val 423"/>
              <a:gd name="f507" fmla="val 190"/>
              <a:gd name="f508" fmla="+- 0 0 -90"/>
              <a:gd name="f509" fmla="*/ f3 1 1123"/>
              <a:gd name="f510" fmla="*/ f4 1 203"/>
              <a:gd name="f511" fmla="val f5"/>
              <a:gd name="f512" fmla="val f6"/>
              <a:gd name="f513" fmla="val f7"/>
              <a:gd name="f514" fmla="*/ f508 f0 1"/>
              <a:gd name="f515" fmla="+- f513 0 f511"/>
              <a:gd name="f516" fmla="+- f512 0 f511"/>
              <a:gd name="f517" fmla="*/ f514 1 f2"/>
              <a:gd name="f518" fmla="*/ f516 1 1123"/>
              <a:gd name="f519" fmla="*/ f515 1 203"/>
              <a:gd name="f520" fmla="*/ 402 f516 1"/>
              <a:gd name="f521" fmla="*/ 176 f515 1"/>
              <a:gd name="f522" fmla="*/ 356 f516 1"/>
              <a:gd name="f523" fmla="*/ 179 f515 1"/>
              <a:gd name="f524" fmla="*/ 326 f516 1"/>
              <a:gd name="f525" fmla="*/ 181 f515 1"/>
              <a:gd name="f526" fmla="*/ 314 f516 1"/>
              <a:gd name="f527" fmla="*/ 183 f515 1"/>
              <a:gd name="f528" fmla="*/ 247 f516 1"/>
              <a:gd name="f529" fmla="*/ 164 f515 1"/>
              <a:gd name="f530" fmla="*/ 260 f516 1"/>
              <a:gd name="f531" fmla="*/ 157 f515 1"/>
              <a:gd name="f532" fmla="*/ 262 f516 1"/>
              <a:gd name="f533" fmla="*/ 145 f515 1"/>
              <a:gd name="f534" fmla="*/ 197 f516 1"/>
              <a:gd name="f535" fmla="*/ 151 f516 1"/>
              <a:gd name="f536" fmla="*/ 132 f515 1"/>
              <a:gd name="f537" fmla="*/ 110 f516 1"/>
              <a:gd name="f538" fmla="*/ 118 f515 1"/>
              <a:gd name="f539" fmla="*/ 93 f516 1"/>
              <a:gd name="f540" fmla="*/ 101 f515 1"/>
              <a:gd name="f541" fmla="*/ 78 f516 1"/>
              <a:gd name="f542" fmla="*/ 104 f515 1"/>
              <a:gd name="f543" fmla="*/ 64 f516 1"/>
              <a:gd name="f544" fmla="*/ 93 f515 1"/>
              <a:gd name="f545" fmla="*/ 44 f516 1"/>
              <a:gd name="f546" fmla="*/ 87 f515 1"/>
              <a:gd name="f547" fmla="*/ 7 f516 1"/>
              <a:gd name="f548" fmla="*/ 82 f515 1"/>
              <a:gd name="f549" fmla="*/ 13 f516 1"/>
              <a:gd name="f550" fmla="*/ 33 f515 1"/>
              <a:gd name="f551" fmla="*/ 41 f516 1"/>
              <a:gd name="f552" fmla="*/ 34 f515 1"/>
              <a:gd name="f553" fmla="*/ 80 f516 1"/>
              <a:gd name="f554" fmla="*/ 64 f515 1"/>
              <a:gd name="f555" fmla="*/ 114 f516 1"/>
              <a:gd name="f556" fmla="*/ 77 f515 1"/>
              <a:gd name="f557" fmla="*/ 172 f516 1"/>
              <a:gd name="f558" fmla="*/ 195 f516 1"/>
              <a:gd name="f559" fmla="*/ 119 f515 1"/>
              <a:gd name="f560" fmla="*/ 221 f516 1"/>
              <a:gd name="f561" fmla="*/ 107 f515 1"/>
              <a:gd name="f562" fmla="*/ 300 f516 1"/>
              <a:gd name="f563" fmla="*/ 125 f515 1"/>
              <a:gd name="f564" fmla="*/ 295 f516 1"/>
              <a:gd name="f565" fmla="*/ 148 f515 1"/>
              <a:gd name="f566" fmla="*/ 318 f516 1"/>
              <a:gd name="f567" fmla="*/ 146 f515 1"/>
              <a:gd name="f568" fmla="*/ 359 f516 1"/>
              <a:gd name="f569" fmla="*/ 137 f515 1"/>
              <a:gd name="f570" fmla="*/ 396 f516 1"/>
              <a:gd name="f571" fmla="*/ 152 f515 1"/>
              <a:gd name="f572" fmla="*/ 470 f516 1"/>
              <a:gd name="f573" fmla="*/ 151 f515 1"/>
              <a:gd name="f574" fmla="*/ 600 f516 1"/>
              <a:gd name="f575" fmla="*/ 150 f515 1"/>
              <a:gd name="f576" fmla="*/ 675 f516 1"/>
              <a:gd name="f577" fmla="*/ 726 f516 1"/>
              <a:gd name="f578" fmla="*/ 139 f515 1"/>
              <a:gd name="f579" fmla="*/ 752 f516 1"/>
              <a:gd name="f580" fmla="*/ 786 f516 1"/>
              <a:gd name="f581" fmla="*/ 130 f515 1"/>
              <a:gd name="f582" fmla="*/ 855 f516 1"/>
              <a:gd name="f583" fmla="*/ 109 f515 1"/>
              <a:gd name="f584" fmla="*/ 863 f516 1"/>
              <a:gd name="f585" fmla="*/ 123 f515 1"/>
              <a:gd name="f586" fmla="*/ 894 f516 1"/>
              <a:gd name="f587" fmla="*/ 99 f515 1"/>
              <a:gd name="f588" fmla="*/ 928 f516 1"/>
              <a:gd name="f589" fmla="*/ 86 f515 1"/>
              <a:gd name="f590" fmla="*/ 972 f516 1"/>
              <a:gd name="f591" fmla="*/ 70 f515 1"/>
              <a:gd name="f592" fmla="*/ 1012 f516 1"/>
              <a:gd name="f593" fmla="*/ 53 f515 1"/>
              <a:gd name="f594" fmla="*/ 1029 f516 1"/>
              <a:gd name="f595" fmla="*/ 58 f515 1"/>
              <a:gd name="f596" fmla="*/ 1052 f516 1"/>
              <a:gd name="f597" fmla="*/ 1101 f516 1"/>
              <a:gd name="f598" fmla="*/ 1 f515 1"/>
              <a:gd name="f599" fmla="*/ 1117 f516 1"/>
              <a:gd name="f600" fmla="*/ 40 f515 1"/>
              <a:gd name="f601" fmla="*/ 1110 f516 1"/>
              <a:gd name="f602" fmla="*/ 76 f515 1"/>
              <a:gd name="f603" fmla="*/ 1088 f516 1"/>
              <a:gd name="f604" fmla="*/ 63 f515 1"/>
              <a:gd name="f605" fmla="*/ 1076 f516 1"/>
              <a:gd name="f606" fmla="*/ 65 f515 1"/>
              <a:gd name="f607" fmla="*/ 1053 f516 1"/>
              <a:gd name="f608" fmla="*/ 1025 f516 1"/>
              <a:gd name="f609" fmla="*/ 91 f515 1"/>
              <a:gd name="f610" fmla="*/ 993 f516 1"/>
              <a:gd name="f611" fmla="*/ 95 f515 1"/>
              <a:gd name="f612" fmla="*/ 977 f516 1"/>
              <a:gd name="f613" fmla="*/ 121 f515 1"/>
              <a:gd name="f614" fmla="*/ 945 f516 1"/>
              <a:gd name="f615" fmla="*/ 129 f515 1"/>
              <a:gd name="f616" fmla="*/ 944 f516 1"/>
              <a:gd name="f617" fmla="*/ 115 f515 1"/>
              <a:gd name="f618" fmla="*/ 918 f516 1"/>
              <a:gd name="f619" fmla="*/ 143 f515 1"/>
              <a:gd name="f620" fmla="*/ 845 f516 1"/>
              <a:gd name="f621" fmla="*/ 144 f515 1"/>
              <a:gd name="f622" fmla="*/ 799 f516 1"/>
              <a:gd name="f623" fmla="*/ 738 f516 1"/>
              <a:gd name="f624" fmla="*/ 180 f515 1"/>
              <a:gd name="f625" fmla="*/ 673 f516 1"/>
              <a:gd name="f626" fmla="*/ 189 f515 1"/>
              <a:gd name="f627" fmla="*/ 589 f516 1"/>
              <a:gd name="f628" fmla="*/ 203 f515 1"/>
              <a:gd name="f629" fmla="*/ 437 f516 1"/>
              <a:gd name="f630" fmla="*/ 199 f515 1"/>
              <a:gd name="f631" fmla="+- f517 0 f1"/>
              <a:gd name="f632" fmla="*/ f520 1 1123"/>
              <a:gd name="f633" fmla="*/ f521 1 203"/>
              <a:gd name="f634" fmla="*/ f522 1 1123"/>
              <a:gd name="f635" fmla="*/ f523 1 203"/>
              <a:gd name="f636" fmla="*/ f524 1 1123"/>
              <a:gd name="f637" fmla="*/ f525 1 203"/>
              <a:gd name="f638" fmla="*/ f526 1 1123"/>
              <a:gd name="f639" fmla="*/ f527 1 203"/>
              <a:gd name="f640" fmla="*/ f528 1 1123"/>
              <a:gd name="f641" fmla="*/ f529 1 203"/>
              <a:gd name="f642" fmla="*/ f530 1 1123"/>
              <a:gd name="f643" fmla="*/ f531 1 203"/>
              <a:gd name="f644" fmla="*/ f532 1 1123"/>
              <a:gd name="f645" fmla="*/ f533 1 203"/>
              <a:gd name="f646" fmla="*/ f534 1 1123"/>
              <a:gd name="f647" fmla="*/ f535 1 1123"/>
              <a:gd name="f648" fmla="*/ f536 1 203"/>
              <a:gd name="f649" fmla="*/ f537 1 1123"/>
              <a:gd name="f650" fmla="*/ f538 1 203"/>
              <a:gd name="f651" fmla="*/ f539 1 1123"/>
              <a:gd name="f652" fmla="*/ f540 1 203"/>
              <a:gd name="f653" fmla="*/ f541 1 1123"/>
              <a:gd name="f654" fmla="*/ f542 1 203"/>
              <a:gd name="f655" fmla="*/ f543 1 1123"/>
              <a:gd name="f656" fmla="*/ f544 1 203"/>
              <a:gd name="f657" fmla="*/ f545 1 1123"/>
              <a:gd name="f658" fmla="*/ f546 1 203"/>
              <a:gd name="f659" fmla="*/ f547 1 1123"/>
              <a:gd name="f660" fmla="*/ f548 1 203"/>
              <a:gd name="f661" fmla="*/ f549 1 1123"/>
              <a:gd name="f662" fmla="*/ f550 1 203"/>
              <a:gd name="f663" fmla="*/ f551 1 1123"/>
              <a:gd name="f664" fmla="*/ f552 1 203"/>
              <a:gd name="f665" fmla="*/ f553 1 1123"/>
              <a:gd name="f666" fmla="*/ f554 1 203"/>
              <a:gd name="f667" fmla="*/ f555 1 1123"/>
              <a:gd name="f668" fmla="*/ f556 1 203"/>
              <a:gd name="f669" fmla="*/ f557 1 1123"/>
              <a:gd name="f670" fmla="*/ f558 1 1123"/>
              <a:gd name="f671" fmla="*/ f559 1 203"/>
              <a:gd name="f672" fmla="*/ f560 1 1123"/>
              <a:gd name="f673" fmla="*/ f561 1 203"/>
              <a:gd name="f674" fmla="*/ f562 1 1123"/>
              <a:gd name="f675" fmla="*/ f563 1 203"/>
              <a:gd name="f676" fmla="*/ f564 1 1123"/>
              <a:gd name="f677" fmla="*/ f565 1 203"/>
              <a:gd name="f678" fmla="*/ f566 1 1123"/>
              <a:gd name="f679" fmla="*/ f567 1 203"/>
              <a:gd name="f680" fmla="*/ f568 1 1123"/>
              <a:gd name="f681" fmla="*/ f569 1 203"/>
              <a:gd name="f682" fmla="*/ f570 1 1123"/>
              <a:gd name="f683" fmla="*/ f571 1 203"/>
              <a:gd name="f684" fmla="*/ f572 1 1123"/>
              <a:gd name="f685" fmla="*/ f573 1 203"/>
              <a:gd name="f686" fmla="*/ f574 1 1123"/>
              <a:gd name="f687" fmla="*/ f575 1 203"/>
              <a:gd name="f688" fmla="*/ f576 1 1123"/>
              <a:gd name="f689" fmla="*/ f577 1 1123"/>
              <a:gd name="f690" fmla="*/ f578 1 203"/>
              <a:gd name="f691" fmla="*/ f579 1 1123"/>
              <a:gd name="f692" fmla="*/ f580 1 1123"/>
              <a:gd name="f693" fmla="*/ f581 1 203"/>
              <a:gd name="f694" fmla="*/ f582 1 1123"/>
              <a:gd name="f695" fmla="*/ f583 1 203"/>
              <a:gd name="f696" fmla="*/ f584 1 1123"/>
              <a:gd name="f697" fmla="*/ f585 1 203"/>
              <a:gd name="f698" fmla="*/ f586 1 1123"/>
              <a:gd name="f699" fmla="*/ f587 1 203"/>
              <a:gd name="f700" fmla="*/ f588 1 1123"/>
              <a:gd name="f701" fmla="*/ f589 1 203"/>
              <a:gd name="f702" fmla="*/ f590 1 1123"/>
              <a:gd name="f703" fmla="*/ f591 1 203"/>
              <a:gd name="f704" fmla="*/ f592 1 1123"/>
              <a:gd name="f705" fmla="*/ f593 1 203"/>
              <a:gd name="f706" fmla="*/ f594 1 1123"/>
              <a:gd name="f707" fmla="*/ f595 1 203"/>
              <a:gd name="f708" fmla="*/ f596 1 1123"/>
              <a:gd name="f709" fmla="*/ f597 1 1123"/>
              <a:gd name="f710" fmla="*/ f598 1 203"/>
              <a:gd name="f711" fmla="*/ f599 1 1123"/>
              <a:gd name="f712" fmla="*/ f600 1 203"/>
              <a:gd name="f713" fmla="*/ f601 1 1123"/>
              <a:gd name="f714" fmla="*/ f602 1 203"/>
              <a:gd name="f715" fmla="*/ f603 1 1123"/>
              <a:gd name="f716" fmla="*/ f604 1 203"/>
              <a:gd name="f717" fmla="*/ f605 1 1123"/>
              <a:gd name="f718" fmla="*/ f606 1 203"/>
              <a:gd name="f719" fmla="*/ f607 1 1123"/>
              <a:gd name="f720" fmla="*/ f608 1 1123"/>
              <a:gd name="f721" fmla="*/ f609 1 203"/>
              <a:gd name="f722" fmla="*/ f610 1 1123"/>
              <a:gd name="f723" fmla="*/ f611 1 203"/>
              <a:gd name="f724" fmla="*/ f612 1 1123"/>
              <a:gd name="f725" fmla="*/ f613 1 203"/>
              <a:gd name="f726" fmla="*/ f614 1 1123"/>
              <a:gd name="f727" fmla="*/ f615 1 203"/>
              <a:gd name="f728" fmla="*/ f616 1 1123"/>
              <a:gd name="f729" fmla="*/ f617 1 203"/>
              <a:gd name="f730" fmla="*/ f618 1 1123"/>
              <a:gd name="f731" fmla="*/ f619 1 203"/>
              <a:gd name="f732" fmla="*/ f620 1 1123"/>
              <a:gd name="f733" fmla="*/ f621 1 203"/>
              <a:gd name="f734" fmla="*/ f622 1 1123"/>
              <a:gd name="f735" fmla="*/ f623 1 1123"/>
              <a:gd name="f736" fmla="*/ f624 1 203"/>
              <a:gd name="f737" fmla="*/ f625 1 1123"/>
              <a:gd name="f738" fmla="*/ f626 1 203"/>
              <a:gd name="f739" fmla="*/ f627 1 1123"/>
              <a:gd name="f740" fmla="*/ f628 1 203"/>
              <a:gd name="f741" fmla="*/ f629 1 1123"/>
              <a:gd name="f742" fmla="*/ f630 1 203"/>
              <a:gd name="f743" fmla="*/ 0 1 f518"/>
              <a:gd name="f744" fmla="*/ f512 1 f518"/>
              <a:gd name="f745" fmla="*/ 0 1 f519"/>
              <a:gd name="f746" fmla="*/ f513 1 f519"/>
              <a:gd name="f747" fmla="*/ f632 1 f518"/>
              <a:gd name="f748" fmla="*/ f633 1 f519"/>
              <a:gd name="f749" fmla="*/ f634 1 f518"/>
              <a:gd name="f750" fmla="*/ f635 1 f519"/>
              <a:gd name="f751" fmla="*/ f636 1 f518"/>
              <a:gd name="f752" fmla="*/ f637 1 f519"/>
              <a:gd name="f753" fmla="*/ f638 1 f518"/>
              <a:gd name="f754" fmla="*/ f639 1 f519"/>
              <a:gd name="f755" fmla="*/ f640 1 f518"/>
              <a:gd name="f756" fmla="*/ f641 1 f519"/>
              <a:gd name="f757" fmla="*/ f642 1 f518"/>
              <a:gd name="f758" fmla="*/ f643 1 f519"/>
              <a:gd name="f759" fmla="*/ f644 1 f518"/>
              <a:gd name="f760" fmla="*/ f645 1 f519"/>
              <a:gd name="f761" fmla="*/ f646 1 f518"/>
              <a:gd name="f762" fmla="*/ f647 1 f518"/>
              <a:gd name="f763" fmla="*/ f648 1 f519"/>
              <a:gd name="f764" fmla="*/ f649 1 f518"/>
              <a:gd name="f765" fmla="*/ f650 1 f519"/>
              <a:gd name="f766" fmla="*/ f651 1 f518"/>
              <a:gd name="f767" fmla="*/ f652 1 f519"/>
              <a:gd name="f768" fmla="*/ f653 1 f518"/>
              <a:gd name="f769" fmla="*/ f654 1 f519"/>
              <a:gd name="f770" fmla="*/ f655 1 f518"/>
              <a:gd name="f771" fmla="*/ f656 1 f519"/>
              <a:gd name="f772" fmla="*/ f657 1 f518"/>
              <a:gd name="f773" fmla="*/ f658 1 f519"/>
              <a:gd name="f774" fmla="*/ f659 1 f518"/>
              <a:gd name="f775" fmla="*/ f660 1 f519"/>
              <a:gd name="f776" fmla="*/ f661 1 f518"/>
              <a:gd name="f777" fmla="*/ f662 1 f519"/>
              <a:gd name="f778" fmla="*/ f663 1 f518"/>
              <a:gd name="f779" fmla="*/ f664 1 f519"/>
              <a:gd name="f780" fmla="*/ f665 1 f518"/>
              <a:gd name="f781" fmla="*/ f666 1 f519"/>
              <a:gd name="f782" fmla="*/ f667 1 f518"/>
              <a:gd name="f783" fmla="*/ f668 1 f519"/>
              <a:gd name="f784" fmla="*/ f669 1 f518"/>
              <a:gd name="f785" fmla="*/ f670 1 f518"/>
              <a:gd name="f786" fmla="*/ f671 1 f519"/>
              <a:gd name="f787" fmla="*/ f672 1 f518"/>
              <a:gd name="f788" fmla="*/ f673 1 f519"/>
              <a:gd name="f789" fmla="*/ f674 1 f518"/>
              <a:gd name="f790" fmla="*/ f675 1 f519"/>
              <a:gd name="f791" fmla="*/ f676 1 f518"/>
              <a:gd name="f792" fmla="*/ f677 1 f519"/>
              <a:gd name="f793" fmla="*/ f678 1 f518"/>
              <a:gd name="f794" fmla="*/ f679 1 f519"/>
              <a:gd name="f795" fmla="*/ f680 1 f518"/>
              <a:gd name="f796" fmla="*/ f681 1 f519"/>
              <a:gd name="f797" fmla="*/ f682 1 f518"/>
              <a:gd name="f798" fmla="*/ f683 1 f519"/>
              <a:gd name="f799" fmla="*/ f684 1 f518"/>
              <a:gd name="f800" fmla="*/ f685 1 f519"/>
              <a:gd name="f801" fmla="*/ f686 1 f518"/>
              <a:gd name="f802" fmla="*/ f687 1 f519"/>
              <a:gd name="f803" fmla="*/ f688 1 f518"/>
              <a:gd name="f804" fmla="*/ f689 1 f518"/>
              <a:gd name="f805" fmla="*/ f690 1 f519"/>
              <a:gd name="f806" fmla="*/ f691 1 f518"/>
              <a:gd name="f807" fmla="*/ f692 1 f518"/>
              <a:gd name="f808" fmla="*/ f693 1 f519"/>
              <a:gd name="f809" fmla="*/ f694 1 f518"/>
              <a:gd name="f810" fmla="*/ f695 1 f519"/>
              <a:gd name="f811" fmla="*/ f696 1 f518"/>
              <a:gd name="f812" fmla="*/ f697 1 f519"/>
              <a:gd name="f813" fmla="*/ f698 1 f518"/>
              <a:gd name="f814" fmla="*/ f699 1 f519"/>
              <a:gd name="f815" fmla="*/ f700 1 f518"/>
              <a:gd name="f816" fmla="*/ f701 1 f519"/>
              <a:gd name="f817" fmla="*/ f702 1 f518"/>
              <a:gd name="f818" fmla="*/ f703 1 f519"/>
              <a:gd name="f819" fmla="*/ f704 1 f518"/>
              <a:gd name="f820" fmla="*/ f705 1 f519"/>
              <a:gd name="f821" fmla="*/ f706 1 f518"/>
              <a:gd name="f822" fmla="*/ f707 1 f519"/>
              <a:gd name="f823" fmla="*/ f708 1 f518"/>
              <a:gd name="f824" fmla="*/ f709 1 f518"/>
              <a:gd name="f825" fmla="*/ f710 1 f519"/>
              <a:gd name="f826" fmla="*/ f711 1 f518"/>
              <a:gd name="f827" fmla="*/ f712 1 f519"/>
              <a:gd name="f828" fmla="*/ f713 1 f518"/>
              <a:gd name="f829" fmla="*/ f714 1 f519"/>
              <a:gd name="f830" fmla="*/ f715 1 f518"/>
              <a:gd name="f831" fmla="*/ f716 1 f519"/>
              <a:gd name="f832" fmla="*/ f717 1 f518"/>
              <a:gd name="f833" fmla="*/ f718 1 f519"/>
              <a:gd name="f834" fmla="*/ f719 1 f518"/>
              <a:gd name="f835" fmla="*/ f720 1 f518"/>
              <a:gd name="f836" fmla="*/ f721 1 f519"/>
              <a:gd name="f837" fmla="*/ f722 1 f518"/>
              <a:gd name="f838" fmla="*/ f723 1 f519"/>
              <a:gd name="f839" fmla="*/ f724 1 f518"/>
              <a:gd name="f840" fmla="*/ f725 1 f519"/>
              <a:gd name="f841" fmla="*/ f726 1 f518"/>
              <a:gd name="f842" fmla="*/ f727 1 f519"/>
              <a:gd name="f843" fmla="*/ f728 1 f518"/>
              <a:gd name="f844" fmla="*/ f729 1 f519"/>
              <a:gd name="f845" fmla="*/ f730 1 f518"/>
              <a:gd name="f846" fmla="*/ f731 1 f519"/>
              <a:gd name="f847" fmla="*/ f732 1 f518"/>
              <a:gd name="f848" fmla="*/ f733 1 f519"/>
              <a:gd name="f849" fmla="*/ f734 1 f518"/>
              <a:gd name="f850" fmla="*/ f735 1 f518"/>
              <a:gd name="f851" fmla="*/ f736 1 f519"/>
              <a:gd name="f852" fmla="*/ f737 1 f518"/>
              <a:gd name="f853" fmla="*/ f738 1 f519"/>
              <a:gd name="f854" fmla="*/ f739 1 f518"/>
              <a:gd name="f855" fmla="*/ f740 1 f519"/>
              <a:gd name="f856" fmla="*/ f741 1 f518"/>
              <a:gd name="f857" fmla="*/ f742 1 f519"/>
              <a:gd name="f858" fmla="*/ f743 f509 1"/>
              <a:gd name="f859" fmla="*/ f744 f509 1"/>
              <a:gd name="f860" fmla="*/ f746 f510 1"/>
              <a:gd name="f861" fmla="*/ f745 f510 1"/>
              <a:gd name="f862" fmla="*/ f747 f509 1"/>
              <a:gd name="f863" fmla="*/ f748 f510 1"/>
              <a:gd name="f864" fmla="*/ f749 f509 1"/>
              <a:gd name="f865" fmla="*/ f750 f510 1"/>
              <a:gd name="f866" fmla="*/ f751 f509 1"/>
              <a:gd name="f867" fmla="*/ f752 f510 1"/>
              <a:gd name="f868" fmla="*/ f753 f509 1"/>
              <a:gd name="f869" fmla="*/ f754 f510 1"/>
              <a:gd name="f870" fmla="*/ f755 f509 1"/>
              <a:gd name="f871" fmla="*/ f756 f510 1"/>
              <a:gd name="f872" fmla="*/ f757 f509 1"/>
              <a:gd name="f873" fmla="*/ f758 f510 1"/>
              <a:gd name="f874" fmla="*/ f759 f509 1"/>
              <a:gd name="f875" fmla="*/ f760 f510 1"/>
              <a:gd name="f876" fmla="*/ f761 f509 1"/>
              <a:gd name="f877" fmla="*/ f762 f509 1"/>
              <a:gd name="f878" fmla="*/ f763 f510 1"/>
              <a:gd name="f879" fmla="*/ f764 f509 1"/>
              <a:gd name="f880" fmla="*/ f765 f510 1"/>
              <a:gd name="f881" fmla="*/ f766 f509 1"/>
              <a:gd name="f882" fmla="*/ f767 f510 1"/>
              <a:gd name="f883" fmla="*/ f768 f509 1"/>
              <a:gd name="f884" fmla="*/ f769 f510 1"/>
              <a:gd name="f885" fmla="*/ f770 f509 1"/>
              <a:gd name="f886" fmla="*/ f771 f510 1"/>
              <a:gd name="f887" fmla="*/ f772 f509 1"/>
              <a:gd name="f888" fmla="*/ f773 f510 1"/>
              <a:gd name="f889" fmla="*/ f774 f509 1"/>
              <a:gd name="f890" fmla="*/ f775 f510 1"/>
              <a:gd name="f891" fmla="*/ f776 f509 1"/>
              <a:gd name="f892" fmla="*/ f777 f510 1"/>
              <a:gd name="f893" fmla="*/ f778 f509 1"/>
              <a:gd name="f894" fmla="*/ f779 f510 1"/>
              <a:gd name="f895" fmla="*/ f780 f509 1"/>
              <a:gd name="f896" fmla="*/ f781 f510 1"/>
              <a:gd name="f897" fmla="*/ f782 f509 1"/>
              <a:gd name="f898" fmla="*/ f783 f510 1"/>
              <a:gd name="f899" fmla="*/ f784 f509 1"/>
              <a:gd name="f900" fmla="*/ f785 f509 1"/>
              <a:gd name="f901" fmla="*/ f786 f510 1"/>
              <a:gd name="f902" fmla="*/ f787 f509 1"/>
              <a:gd name="f903" fmla="*/ f788 f510 1"/>
              <a:gd name="f904" fmla="*/ f789 f509 1"/>
              <a:gd name="f905" fmla="*/ f790 f510 1"/>
              <a:gd name="f906" fmla="*/ f791 f509 1"/>
              <a:gd name="f907" fmla="*/ f792 f510 1"/>
              <a:gd name="f908" fmla="*/ f793 f509 1"/>
              <a:gd name="f909" fmla="*/ f794 f510 1"/>
              <a:gd name="f910" fmla="*/ f795 f509 1"/>
              <a:gd name="f911" fmla="*/ f796 f510 1"/>
              <a:gd name="f912" fmla="*/ f797 f509 1"/>
              <a:gd name="f913" fmla="*/ f798 f510 1"/>
              <a:gd name="f914" fmla="*/ f799 f509 1"/>
              <a:gd name="f915" fmla="*/ f800 f510 1"/>
              <a:gd name="f916" fmla="*/ f801 f509 1"/>
              <a:gd name="f917" fmla="*/ f802 f510 1"/>
              <a:gd name="f918" fmla="*/ f803 f509 1"/>
              <a:gd name="f919" fmla="*/ f804 f509 1"/>
              <a:gd name="f920" fmla="*/ f805 f510 1"/>
              <a:gd name="f921" fmla="*/ f806 f509 1"/>
              <a:gd name="f922" fmla="*/ f807 f509 1"/>
              <a:gd name="f923" fmla="*/ f808 f510 1"/>
              <a:gd name="f924" fmla="*/ f809 f509 1"/>
              <a:gd name="f925" fmla="*/ f810 f510 1"/>
              <a:gd name="f926" fmla="*/ f811 f509 1"/>
              <a:gd name="f927" fmla="*/ f812 f510 1"/>
              <a:gd name="f928" fmla="*/ f813 f509 1"/>
              <a:gd name="f929" fmla="*/ f814 f510 1"/>
              <a:gd name="f930" fmla="*/ f815 f509 1"/>
              <a:gd name="f931" fmla="*/ f816 f510 1"/>
              <a:gd name="f932" fmla="*/ f817 f509 1"/>
              <a:gd name="f933" fmla="*/ f818 f510 1"/>
              <a:gd name="f934" fmla="*/ f819 f509 1"/>
              <a:gd name="f935" fmla="*/ f820 f510 1"/>
              <a:gd name="f936" fmla="*/ f821 f509 1"/>
              <a:gd name="f937" fmla="*/ f822 f510 1"/>
              <a:gd name="f938" fmla="*/ f823 f509 1"/>
              <a:gd name="f939" fmla="*/ f824 f509 1"/>
              <a:gd name="f940" fmla="*/ f825 f510 1"/>
              <a:gd name="f941" fmla="*/ f826 f509 1"/>
              <a:gd name="f942" fmla="*/ f827 f510 1"/>
              <a:gd name="f943" fmla="*/ f828 f509 1"/>
              <a:gd name="f944" fmla="*/ f829 f510 1"/>
              <a:gd name="f945" fmla="*/ f830 f509 1"/>
              <a:gd name="f946" fmla="*/ f831 f510 1"/>
              <a:gd name="f947" fmla="*/ f832 f509 1"/>
              <a:gd name="f948" fmla="*/ f833 f510 1"/>
              <a:gd name="f949" fmla="*/ f834 f509 1"/>
              <a:gd name="f950" fmla="*/ f835 f509 1"/>
              <a:gd name="f951" fmla="*/ f836 f510 1"/>
              <a:gd name="f952" fmla="*/ f837 f509 1"/>
              <a:gd name="f953" fmla="*/ f838 f510 1"/>
              <a:gd name="f954" fmla="*/ f839 f509 1"/>
              <a:gd name="f955" fmla="*/ f840 f510 1"/>
              <a:gd name="f956" fmla="*/ f841 f509 1"/>
              <a:gd name="f957" fmla="*/ f842 f510 1"/>
              <a:gd name="f958" fmla="*/ f843 f509 1"/>
              <a:gd name="f959" fmla="*/ f844 f510 1"/>
              <a:gd name="f960" fmla="*/ f845 f509 1"/>
              <a:gd name="f961" fmla="*/ f846 f510 1"/>
              <a:gd name="f962" fmla="*/ f847 f509 1"/>
              <a:gd name="f963" fmla="*/ f848 f510 1"/>
              <a:gd name="f964" fmla="*/ f849 f509 1"/>
              <a:gd name="f965" fmla="*/ f850 f509 1"/>
              <a:gd name="f966" fmla="*/ f851 f510 1"/>
              <a:gd name="f967" fmla="*/ f852 f509 1"/>
              <a:gd name="f968" fmla="*/ f853 f510 1"/>
              <a:gd name="f969" fmla="*/ f854 f509 1"/>
              <a:gd name="f970" fmla="*/ f855 f510 1"/>
              <a:gd name="f971" fmla="*/ f856 f509 1"/>
              <a:gd name="f972" fmla="*/ f857 f5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31">
                <a:pos x="f862" y="f863"/>
              </a:cxn>
              <a:cxn ang="f631">
                <a:pos x="f864" y="f865"/>
              </a:cxn>
              <a:cxn ang="f631">
                <a:pos x="f866" y="f867"/>
              </a:cxn>
              <a:cxn ang="f631">
                <a:pos x="f868" y="f869"/>
              </a:cxn>
              <a:cxn ang="f631">
                <a:pos x="f870" y="f871"/>
              </a:cxn>
              <a:cxn ang="f631">
                <a:pos x="f872" y="f873"/>
              </a:cxn>
              <a:cxn ang="f631">
                <a:pos x="f874" y="f875"/>
              </a:cxn>
              <a:cxn ang="f631">
                <a:pos x="f876" y="f875"/>
              </a:cxn>
              <a:cxn ang="f631">
                <a:pos x="f877" y="f878"/>
              </a:cxn>
              <a:cxn ang="f631">
                <a:pos x="f879" y="f880"/>
              </a:cxn>
              <a:cxn ang="f631">
                <a:pos x="f881" y="f882"/>
              </a:cxn>
              <a:cxn ang="f631">
                <a:pos x="f883" y="f884"/>
              </a:cxn>
              <a:cxn ang="f631">
                <a:pos x="f885" y="f886"/>
              </a:cxn>
              <a:cxn ang="f631">
                <a:pos x="f887" y="f888"/>
              </a:cxn>
              <a:cxn ang="f631">
                <a:pos x="f889" y="f890"/>
              </a:cxn>
              <a:cxn ang="f631">
                <a:pos x="f891" y="f892"/>
              </a:cxn>
              <a:cxn ang="f631">
                <a:pos x="f893" y="f894"/>
              </a:cxn>
              <a:cxn ang="f631">
                <a:pos x="f895" y="f896"/>
              </a:cxn>
              <a:cxn ang="f631">
                <a:pos x="f897" y="f898"/>
              </a:cxn>
              <a:cxn ang="f631">
                <a:pos x="f899" y="f886"/>
              </a:cxn>
              <a:cxn ang="f631">
                <a:pos x="f900" y="f901"/>
              </a:cxn>
              <a:cxn ang="f631">
                <a:pos x="f902" y="f903"/>
              </a:cxn>
              <a:cxn ang="f631">
                <a:pos x="f904" y="f905"/>
              </a:cxn>
              <a:cxn ang="f631">
                <a:pos x="f906" y="f907"/>
              </a:cxn>
              <a:cxn ang="f631">
                <a:pos x="f908" y="f909"/>
              </a:cxn>
              <a:cxn ang="f631">
                <a:pos x="f910" y="f911"/>
              </a:cxn>
              <a:cxn ang="f631">
                <a:pos x="f912" y="f913"/>
              </a:cxn>
              <a:cxn ang="f631">
                <a:pos x="f914" y="f915"/>
              </a:cxn>
              <a:cxn ang="f631">
                <a:pos x="f916" y="f917"/>
              </a:cxn>
              <a:cxn ang="f631">
                <a:pos x="f918" y="f917"/>
              </a:cxn>
              <a:cxn ang="f631">
                <a:pos x="f919" y="f920"/>
              </a:cxn>
              <a:cxn ang="f631">
                <a:pos x="f921" y="f913"/>
              </a:cxn>
              <a:cxn ang="f631">
                <a:pos x="f922" y="f923"/>
              </a:cxn>
              <a:cxn ang="f631">
                <a:pos x="f924" y="f925"/>
              </a:cxn>
              <a:cxn ang="f631">
                <a:pos x="f926" y="f927"/>
              </a:cxn>
              <a:cxn ang="f631">
                <a:pos x="f928" y="f929"/>
              </a:cxn>
              <a:cxn ang="f631">
                <a:pos x="f930" y="f931"/>
              </a:cxn>
              <a:cxn ang="f631">
                <a:pos x="f932" y="f933"/>
              </a:cxn>
              <a:cxn ang="f631">
                <a:pos x="f934" y="f935"/>
              </a:cxn>
              <a:cxn ang="f631">
                <a:pos x="f936" y="f937"/>
              </a:cxn>
              <a:cxn ang="f631">
                <a:pos x="f938" y="f892"/>
              </a:cxn>
              <a:cxn ang="f631">
                <a:pos x="f939" y="f940"/>
              </a:cxn>
              <a:cxn ang="f631">
                <a:pos x="f941" y="f942"/>
              </a:cxn>
              <a:cxn ang="f631">
                <a:pos x="f943" y="f944"/>
              </a:cxn>
              <a:cxn ang="f631">
                <a:pos x="f945" y="f946"/>
              </a:cxn>
              <a:cxn ang="f631">
                <a:pos x="f947" y="f948"/>
              </a:cxn>
              <a:cxn ang="f631">
                <a:pos x="f949" y="f888"/>
              </a:cxn>
              <a:cxn ang="f631">
                <a:pos x="f950" y="f951"/>
              </a:cxn>
              <a:cxn ang="f631">
                <a:pos x="f952" y="f953"/>
              </a:cxn>
              <a:cxn ang="f631">
                <a:pos x="f954" y="f955"/>
              </a:cxn>
              <a:cxn ang="f631">
                <a:pos x="f956" y="f957"/>
              </a:cxn>
              <a:cxn ang="f631">
                <a:pos x="f958" y="f959"/>
              </a:cxn>
              <a:cxn ang="f631">
                <a:pos x="f960" y="f961"/>
              </a:cxn>
              <a:cxn ang="f631">
                <a:pos x="f962" y="f963"/>
              </a:cxn>
              <a:cxn ang="f631">
                <a:pos x="f964" y="f863"/>
              </a:cxn>
              <a:cxn ang="f631">
                <a:pos x="f965" y="f966"/>
              </a:cxn>
              <a:cxn ang="f631">
                <a:pos x="f967" y="f968"/>
              </a:cxn>
              <a:cxn ang="f631">
                <a:pos x="f969" y="f970"/>
              </a:cxn>
              <a:cxn ang="f631">
                <a:pos x="f971" y="f972"/>
              </a:cxn>
            </a:cxnLst>
            <a:rect l="f858" t="f861" r="f859" b="f860"/>
            <a:pathLst>
              <a:path w="1123" h="203">
                <a:moveTo>
                  <a:pt x="f8" y="f9"/>
                </a:moveTo>
                <a:cubicBezTo>
                  <a:pt x="f8" y="f10"/>
                  <a:pt x="f11" y="f12"/>
                  <a:pt x="f13" y="f2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1"/>
                  <a:pt x="f23" y="f21"/>
                </a:cubicBezTo>
                <a:cubicBezTo>
                  <a:pt x="f24" y="f21"/>
                  <a:pt x="f25" y="f21"/>
                  <a:pt x="f26" y="f21"/>
                </a:cubicBezTo>
                <a:cubicBezTo>
                  <a:pt x="f27" y="f21"/>
                  <a:pt x="f28" y="f29"/>
                  <a:pt x="f30" y="f31"/>
                </a:cubicBezTo>
                <a:cubicBezTo>
                  <a:pt x="f32" y="f15"/>
                  <a:pt x="f33" y="f19"/>
                  <a:pt x="f34" y="f2"/>
                </a:cubicBezTo>
                <a:cubicBezTo>
                  <a:pt x="f35" y="f10"/>
                  <a:pt x="f36" y="f37"/>
                  <a:pt x="f38" y="f37"/>
                </a:cubicBezTo>
                <a:cubicBezTo>
                  <a:pt x="f39" y="f37"/>
                  <a:pt x="f40" y="f12"/>
                  <a:pt x="f40" y="f21"/>
                </a:cubicBezTo>
                <a:cubicBezTo>
                  <a:pt x="f40" y="f41"/>
                  <a:pt x="f38" y="f42"/>
                  <a:pt x="f43" y="f15"/>
                </a:cubicBezTo>
                <a:cubicBezTo>
                  <a:pt x="f44" y="f15"/>
                  <a:pt x="f45" y="f19"/>
                  <a:pt x="f46" y="f31"/>
                </a:cubicBezTo>
                <a:cubicBezTo>
                  <a:pt x="f47" y="f2"/>
                  <a:pt x="f48" y="f21"/>
                  <a:pt x="f49" y="f12"/>
                </a:cubicBezTo>
                <a:cubicBezTo>
                  <a:pt x="f50" y="f51"/>
                  <a:pt x="f52" y="f42"/>
                  <a:pt x="f53" y="f42"/>
                </a:cubicBezTo>
                <a:cubicBezTo>
                  <a:pt x="f54" y="f42"/>
                  <a:pt x="f55" y="f19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3"/>
                  <a:pt x="f65" y="f59"/>
                  <a:pt x="f66" y="f67"/>
                </a:cubicBezTo>
                <a:cubicBezTo>
                  <a:pt x="f66" y="f68"/>
                  <a:pt x="f65" y="f69"/>
                  <a:pt x="f64" y="f69"/>
                </a:cubicBezTo>
                <a:cubicBezTo>
                  <a:pt x="f70" y="f69"/>
                  <a:pt x="f60" y="f71"/>
                  <a:pt x="f72" y="f73"/>
                </a:cubicBezTo>
                <a:cubicBezTo>
                  <a:pt x="f58" y="f68"/>
                  <a:pt x="f74" y="f75"/>
                  <a:pt x="f76" y="f73"/>
                </a:cubicBezTo>
                <a:cubicBezTo>
                  <a:pt x="f77" y="f69"/>
                  <a:pt x="f78" y="f79"/>
                  <a:pt x="f77" y="f80"/>
                </a:cubicBezTo>
                <a:cubicBezTo>
                  <a:pt x="f76" y="f81"/>
                  <a:pt x="f74" y="f82"/>
                  <a:pt x="f83" y="f82"/>
                </a:cubicBezTo>
                <a:cubicBezTo>
                  <a:pt x="f84" y="f85"/>
                  <a:pt x="f86" y="f87"/>
                  <a:pt x="f88" y="f82"/>
                </a:cubicBezTo>
                <a:cubicBezTo>
                  <a:pt x="f89" y="f82"/>
                  <a:pt x="f90" y="f82"/>
                  <a:pt x="f91" y="f82"/>
                </a:cubicBezTo>
                <a:cubicBezTo>
                  <a:pt x="f92" y="f82"/>
                  <a:pt x="f93" y="f87"/>
                  <a:pt x="f93" y="f82"/>
                </a:cubicBezTo>
                <a:cubicBezTo>
                  <a:pt x="f10" y="f79"/>
                  <a:pt x="f21" y="f94"/>
                  <a:pt x="f51" y="f87"/>
                </a:cubicBezTo>
                <a:cubicBezTo>
                  <a:pt x="f95" y="f96"/>
                  <a:pt x="f68" y="f82"/>
                  <a:pt x="f79" y="f97"/>
                </a:cubicBezTo>
                <a:cubicBezTo>
                  <a:pt x="f98" y="f99"/>
                  <a:pt x="f100" y="f101"/>
                  <a:pt x="f102" y="f103"/>
                </a:cubicBezTo>
                <a:cubicBezTo>
                  <a:pt x="f79" y="f104"/>
                  <a:pt x="f69" y="f105"/>
                  <a:pt x="f71" y="f106"/>
                </a:cubicBezTo>
                <a:cubicBezTo>
                  <a:pt x="f80" y="f107"/>
                  <a:pt x="f108" y="f109"/>
                  <a:pt x="f110" y="f111"/>
                </a:cubicBezTo>
                <a:cubicBezTo>
                  <a:pt x="f112" y="f111"/>
                  <a:pt x="f113" y="f114"/>
                  <a:pt x="f115" y="f116"/>
                </a:cubicBezTo>
                <a:cubicBezTo>
                  <a:pt x="f117" y="f113"/>
                  <a:pt x="f118" y="f113"/>
                  <a:pt x="f119" y="f116"/>
                </a:cubicBezTo>
                <a:cubicBezTo>
                  <a:pt x="f120" y="f121"/>
                  <a:pt x="f122" y="f114"/>
                  <a:pt x="f123" y="f115"/>
                </a:cubicBezTo>
                <a:cubicBezTo>
                  <a:pt x="f123" y="f124"/>
                  <a:pt x="f123" y="f125"/>
                  <a:pt x="f126" y="f127"/>
                </a:cubicBezTo>
                <a:cubicBezTo>
                  <a:pt x="f128" y="f119"/>
                  <a:pt x="f129" y="f118"/>
                  <a:pt x="f130" y="f117"/>
                </a:cubicBezTo>
                <a:cubicBezTo>
                  <a:pt x="f130" y="f115"/>
                  <a:pt x="f131" y="f132"/>
                  <a:pt x="f133" y="f134"/>
                </a:cubicBezTo>
                <a:cubicBezTo>
                  <a:pt x="f135" y="f115"/>
                  <a:pt x="f136" y="f117"/>
                  <a:pt x="f136" y="f137"/>
                </a:cubicBezTo>
                <a:cubicBezTo>
                  <a:pt x="f135" y="f125"/>
                  <a:pt x="f138" y="f119"/>
                  <a:pt x="f133" y="f139"/>
                </a:cubicBezTo>
                <a:cubicBezTo>
                  <a:pt x="f140" y="f141"/>
                  <a:pt x="f142" y="f129"/>
                  <a:pt x="f143" y="f130"/>
                </a:cubicBezTo>
                <a:cubicBezTo>
                  <a:pt x="f144" y="f131"/>
                  <a:pt x="f145" y="f140"/>
                  <a:pt x="f146" y="f126"/>
                </a:cubicBezTo>
                <a:cubicBezTo>
                  <a:pt x="f146" y="f120"/>
                  <a:pt x="f146" y="f123"/>
                  <a:pt x="f147" y="f122"/>
                </a:cubicBezTo>
                <a:cubicBezTo>
                  <a:pt x="f148" y="f122"/>
                  <a:pt x="f149" y="f139"/>
                  <a:pt x="f150" y="f126"/>
                </a:cubicBezTo>
                <a:cubicBezTo>
                  <a:pt x="f151" y="f128"/>
                  <a:pt x="f152" y="f129"/>
                  <a:pt x="f153" y="f129"/>
                </a:cubicBezTo>
                <a:cubicBezTo>
                  <a:pt x="f154" y="f128"/>
                  <a:pt x="f155" y="f140"/>
                  <a:pt x="f156" y="f128"/>
                </a:cubicBezTo>
                <a:cubicBezTo>
                  <a:pt x="f157" y="f128"/>
                  <a:pt x="f158" y="f128"/>
                  <a:pt x="f159" y="f130"/>
                </a:cubicBezTo>
                <a:cubicBezTo>
                  <a:pt x="f160" y="f140"/>
                  <a:pt x="f158" y="f142"/>
                  <a:pt x="f158" y="f133"/>
                </a:cubicBezTo>
                <a:cubicBezTo>
                  <a:pt x="f161" y="f162"/>
                  <a:pt x="f163" y="f164"/>
                  <a:pt x="f159" y="f165"/>
                </a:cubicBezTo>
                <a:cubicBezTo>
                  <a:pt x="f5" y="f148"/>
                  <a:pt x="f5" y="f166"/>
                  <a:pt x="f167" y="f168"/>
                </a:cubicBezTo>
                <a:cubicBezTo>
                  <a:pt x="f169" y="f170"/>
                  <a:pt x="f161" y="f171"/>
                  <a:pt x="f172" y="f154"/>
                </a:cubicBezTo>
                <a:cubicBezTo>
                  <a:pt x="f173" y="f174"/>
                  <a:pt x="f175" y="f174"/>
                  <a:pt x="f176" y="f177"/>
                </a:cubicBezTo>
                <a:cubicBezTo>
                  <a:pt x="f178" y="f179"/>
                  <a:pt x="f180" y="f181"/>
                  <a:pt x="f181" y="f182"/>
                </a:cubicBezTo>
                <a:cubicBezTo>
                  <a:pt x="f183" y="f182"/>
                  <a:pt x="f184" y="f154"/>
                  <a:pt x="f185" y="f182"/>
                </a:cubicBezTo>
                <a:cubicBezTo>
                  <a:pt x="f152" y="f184"/>
                  <a:pt x="f186" y="f187"/>
                  <a:pt x="f147" y="f188"/>
                </a:cubicBezTo>
                <a:cubicBezTo>
                  <a:pt x="f165" y="f189"/>
                  <a:pt x="f190" y="f165"/>
                  <a:pt x="f146" y="f191"/>
                </a:cubicBezTo>
                <a:cubicBezTo>
                  <a:pt x="f192" y="f193"/>
                  <a:pt x="f162" y="f193"/>
                  <a:pt x="f194" y="f146"/>
                </a:cubicBezTo>
                <a:cubicBezTo>
                  <a:pt x="f129" y="f147"/>
                  <a:pt x="f120" y="f193"/>
                  <a:pt x="f118" y="f146"/>
                </a:cubicBezTo>
                <a:cubicBezTo>
                  <a:pt x="f195" y="f191"/>
                  <a:pt x="f196" y="f197"/>
                  <a:pt x="f117" y="f198"/>
                </a:cubicBezTo>
                <a:cubicBezTo>
                  <a:pt x="f195" y="f136"/>
                  <a:pt x="f199" y="f138"/>
                  <a:pt x="f200" y="f201"/>
                </a:cubicBezTo>
                <a:cubicBezTo>
                  <a:pt x="f202" y="f203"/>
                  <a:pt x="f204" y="f201"/>
                  <a:pt x="f106" y="f201"/>
                </a:cubicBezTo>
                <a:cubicBezTo>
                  <a:pt x="f205" y="f194"/>
                  <a:pt x="f69" y="f135"/>
                  <a:pt x="f95" y="f141"/>
                </a:cubicBezTo>
                <a:cubicBezTo>
                  <a:pt x="f206" y="f207"/>
                  <a:pt x="f208" y="f126"/>
                  <a:pt x="f17" y="f126"/>
                </a:cubicBezTo>
                <a:cubicBezTo>
                  <a:pt x="f12" y="f209"/>
                  <a:pt x="f210" y="f119"/>
                  <a:pt x="f93" y="f137"/>
                </a:cubicBezTo>
                <a:cubicBezTo>
                  <a:pt x="f211" y="f124"/>
                  <a:pt x="f91" y="f199"/>
                  <a:pt x="f212" y="f134"/>
                </a:cubicBezTo>
                <a:cubicBezTo>
                  <a:pt x="f213" y="f114"/>
                  <a:pt x="f9" y="f109"/>
                  <a:pt x="f213" y="f202"/>
                </a:cubicBezTo>
                <a:cubicBezTo>
                  <a:pt x="f212" y="f204"/>
                  <a:pt x="f211" y="f204"/>
                  <a:pt x="f214" y="f107"/>
                </a:cubicBezTo>
                <a:cubicBezTo>
                  <a:pt x="f215" y="f216"/>
                  <a:pt x="f217" y="f202"/>
                  <a:pt x="f218" y="f200"/>
                </a:cubicBezTo>
                <a:cubicBezTo>
                  <a:pt x="f219" y="f118"/>
                  <a:pt x="f220" y="f124"/>
                  <a:pt x="f221" y="f117"/>
                </a:cubicBezTo>
                <a:cubicBezTo>
                  <a:pt x="f222" y="f196"/>
                  <a:pt x="f223" y="f124"/>
                  <a:pt x="f224" y="f121"/>
                </a:cubicBezTo>
                <a:cubicBezTo>
                  <a:pt x="f225" y="f113"/>
                  <a:pt x="f226" y="f227"/>
                  <a:pt x="f72" y="f204"/>
                </a:cubicBezTo>
                <a:cubicBezTo>
                  <a:pt x="f228" y="f202"/>
                  <a:pt x="f229" y="f106"/>
                  <a:pt x="f230" y="f227"/>
                </a:cubicBezTo>
                <a:cubicBezTo>
                  <a:pt x="f231" y="f232"/>
                  <a:pt x="f233" y="f106"/>
                  <a:pt x="f234" y="f235"/>
                </a:cubicBezTo>
                <a:cubicBezTo>
                  <a:pt x="f236" y="f112"/>
                  <a:pt x="f237" y="f97"/>
                  <a:pt x="f238" y="f110"/>
                </a:cubicBezTo>
                <a:cubicBezTo>
                  <a:pt x="f239" y="f85"/>
                  <a:pt x="f240" y="f82"/>
                  <a:pt x="f239" y="f108"/>
                </a:cubicBezTo>
                <a:cubicBezTo>
                  <a:pt x="f241" y="f80"/>
                  <a:pt x="f238" y="f98"/>
                  <a:pt x="f230" y="f98"/>
                </a:cubicBezTo>
                <a:cubicBezTo>
                  <a:pt x="f234" y="f98"/>
                  <a:pt x="f242" y="f98"/>
                  <a:pt x="f243" y="f100"/>
                </a:cubicBezTo>
                <a:cubicBezTo>
                  <a:pt x="f244" y="f245"/>
                  <a:pt x="f246" y="f85"/>
                  <a:pt x="f46" y="f81"/>
                </a:cubicBezTo>
                <a:cubicBezTo>
                  <a:pt x="f39" y="f247"/>
                  <a:pt x="f248" y="f102"/>
                  <a:pt x="f249" y="f79"/>
                </a:cubicBezTo>
                <a:cubicBezTo>
                  <a:pt x="f250" y="f71"/>
                  <a:pt x="f28" y="f100"/>
                  <a:pt x="f250" y="f85"/>
                </a:cubicBezTo>
                <a:cubicBezTo>
                  <a:pt x="f251" y="f252"/>
                  <a:pt x="f250" y="f97"/>
                  <a:pt x="f253" y="f252"/>
                </a:cubicBezTo>
                <a:cubicBezTo>
                  <a:pt x="f254" y="f252"/>
                  <a:pt x="f255" y="f110"/>
                  <a:pt x="f256" y="f96"/>
                </a:cubicBezTo>
                <a:cubicBezTo>
                  <a:pt x="f257" y="f96"/>
                  <a:pt x="f258" y="f85"/>
                  <a:pt x="f258" y="f87"/>
                </a:cubicBezTo>
                <a:cubicBezTo>
                  <a:pt x="f259" y="f79"/>
                  <a:pt x="f260" y="f98"/>
                  <a:pt x="f261" y="f98"/>
                </a:cubicBezTo>
                <a:cubicBezTo>
                  <a:pt x="f262" y="f102"/>
                  <a:pt x="f14" y="f71"/>
                  <a:pt x="f263" y="f94"/>
                </a:cubicBezTo>
                <a:cubicBezTo>
                  <a:pt x="f264" y="f87"/>
                  <a:pt x="f265" y="f94"/>
                  <a:pt x="f266" y="f100"/>
                </a:cubicBezTo>
                <a:cubicBezTo>
                  <a:pt x="f267" y="f71"/>
                  <a:pt x="f268" y="f98"/>
                  <a:pt x="f269" y="f102"/>
                </a:cubicBezTo>
                <a:cubicBezTo>
                  <a:pt x="f270" y="f80"/>
                  <a:pt x="f271" y="f80"/>
                  <a:pt x="f272" y="f102"/>
                </a:cubicBezTo>
                <a:cubicBezTo>
                  <a:pt x="f273" y="f98"/>
                  <a:pt x="f274" y="f98"/>
                  <a:pt x="f275" y="f102"/>
                </a:cubicBezTo>
                <a:cubicBezTo>
                  <a:pt x="f276" y="f80"/>
                  <a:pt x="f277" y="f80"/>
                  <a:pt x="f278" y="f80"/>
                </a:cubicBezTo>
                <a:cubicBezTo>
                  <a:pt x="f279" y="f80"/>
                  <a:pt x="f280" y="f79"/>
                  <a:pt x="f281" y="f98"/>
                </a:cubicBezTo>
                <a:cubicBezTo>
                  <a:pt x="f282" y="f98"/>
                  <a:pt x="f283" y="f80"/>
                  <a:pt x="f284" y="f108"/>
                </a:cubicBezTo>
                <a:cubicBezTo>
                  <a:pt x="f285" y="f87"/>
                  <a:pt x="f286" y="f110"/>
                  <a:pt x="f287" y="f80"/>
                </a:cubicBezTo>
                <a:cubicBezTo>
                  <a:pt x="f288" y="f98"/>
                  <a:pt x="f289" y="f79"/>
                  <a:pt x="f290" y="f102"/>
                </a:cubicBezTo>
                <a:cubicBezTo>
                  <a:pt x="f291" y="f80"/>
                  <a:pt x="f292" y="f80"/>
                  <a:pt x="f292" y="f100"/>
                </a:cubicBezTo>
                <a:cubicBezTo>
                  <a:pt x="f293" y="f99"/>
                  <a:pt x="f294" y="f245"/>
                  <a:pt x="f295" y="f245"/>
                </a:cubicBezTo>
                <a:cubicBezTo>
                  <a:pt x="f296" y="f245"/>
                  <a:pt x="f297" y="f245"/>
                  <a:pt x="f298" y="f245"/>
                </a:cubicBezTo>
                <a:cubicBezTo>
                  <a:pt x="f297" y="f102"/>
                  <a:pt x="f298" y="f71"/>
                  <a:pt x="f299" y="f79"/>
                </a:cubicBezTo>
                <a:cubicBezTo>
                  <a:pt x="f300" y="f98"/>
                  <a:pt x="f301" y="f98"/>
                  <a:pt x="f302" y="f98"/>
                </a:cubicBezTo>
                <a:cubicBezTo>
                  <a:pt x="f303" y="f98"/>
                  <a:pt x="f304" y="f98"/>
                  <a:pt x="f305" y="f96"/>
                </a:cubicBezTo>
                <a:cubicBezTo>
                  <a:pt x="f305" y="f97"/>
                  <a:pt x="f306" y="f101"/>
                  <a:pt x="f307" y="f99"/>
                </a:cubicBezTo>
                <a:cubicBezTo>
                  <a:pt x="f308" y="f99"/>
                  <a:pt x="f309" y="f103"/>
                  <a:pt x="f310" y="f104"/>
                </a:cubicBezTo>
                <a:cubicBezTo>
                  <a:pt x="f311" y="f227"/>
                  <a:pt x="f312" y="f111"/>
                  <a:pt x="f313" y="f107"/>
                </a:cubicBezTo>
                <a:cubicBezTo>
                  <a:pt x="f314" y="f232"/>
                  <a:pt x="f315" y="f204"/>
                  <a:pt x="f316" y="f116"/>
                </a:cubicBezTo>
                <a:cubicBezTo>
                  <a:pt x="f317" y="f134"/>
                  <a:pt x="f318" y="f196"/>
                  <a:pt x="f319" y="f196"/>
                </a:cubicBezTo>
                <a:cubicBezTo>
                  <a:pt x="f319" y="f196"/>
                  <a:pt x="f319" y="f115"/>
                  <a:pt x="f319" y="f115"/>
                </a:cubicBezTo>
                <a:cubicBezTo>
                  <a:pt x="f320" y="f200"/>
                  <a:pt x="f318" y="f111"/>
                  <a:pt x="f321" y="f216"/>
                </a:cubicBezTo>
                <a:cubicBezTo>
                  <a:pt x="f320" y="f227"/>
                  <a:pt x="f322" y="f232"/>
                  <a:pt x="f323" y="f204"/>
                </a:cubicBezTo>
                <a:cubicBezTo>
                  <a:pt x="f324" y="f107"/>
                  <a:pt x="f325" y="f204"/>
                  <a:pt x="f326" y="f204"/>
                </a:cubicBezTo>
                <a:cubicBezTo>
                  <a:pt x="f327" y="f204"/>
                  <a:pt x="f328" y="f113"/>
                  <a:pt x="f327" y="f114"/>
                </a:cubicBezTo>
                <a:cubicBezTo>
                  <a:pt x="f329" y="f127"/>
                  <a:pt x="f330" y="f122"/>
                  <a:pt x="f331" y="f122"/>
                </a:cubicBezTo>
                <a:cubicBezTo>
                  <a:pt x="f332" y="f123"/>
                  <a:pt x="f333" y="f139"/>
                  <a:pt x="f334" y="f335"/>
                </a:cubicBezTo>
                <a:cubicBezTo>
                  <a:pt x="f336" y="f126"/>
                  <a:pt x="f337" y="f141"/>
                  <a:pt x="f338" y="f207"/>
                </a:cubicBezTo>
                <a:cubicBezTo>
                  <a:pt x="f339" y="f126"/>
                  <a:pt x="f340" y="f335"/>
                  <a:pt x="f341" y="f130"/>
                </a:cubicBezTo>
                <a:cubicBezTo>
                  <a:pt x="f341" y="f130"/>
                  <a:pt x="f342" y="f131"/>
                  <a:pt x="f342" y="f131"/>
                </a:cubicBezTo>
                <a:cubicBezTo>
                  <a:pt x="f343" y="f130"/>
                  <a:pt x="f344" y="f201"/>
                  <a:pt x="f345" y="f143"/>
                </a:cubicBezTo>
                <a:cubicBezTo>
                  <a:pt x="f346" y="f162"/>
                  <a:pt x="f347" y="f348"/>
                  <a:pt x="f349" y="f144"/>
                </a:cubicBezTo>
                <a:cubicBezTo>
                  <a:pt x="f350" y="f146"/>
                  <a:pt x="f351" y="f191"/>
                  <a:pt x="f352" y="f353"/>
                </a:cubicBezTo>
                <a:cubicBezTo>
                  <a:pt x="f354" y="f147"/>
                  <a:pt x="f355" y="f147"/>
                  <a:pt x="f356" y="f188"/>
                </a:cubicBezTo>
                <a:cubicBezTo>
                  <a:pt x="f357" y="f149"/>
                  <a:pt x="f358" y="f150"/>
                  <a:pt x="f359" y="f149"/>
                </a:cubicBezTo>
                <a:cubicBezTo>
                  <a:pt x="f360" y="f149"/>
                  <a:pt x="f361" y="f186"/>
                  <a:pt x="f361" y="f148"/>
                </a:cubicBezTo>
                <a:cubicBezTo>
                  <a:pt x="f358" y="f191"/>
                  <a:pt x="f361" y="f146"/>
                  <a:pt x="f362" y="f146"/>
                </a:cubicBezTo>
                <a:cubicBezTo>
                  <a:pt x="f363" y="f145"/>
                  <a:pt x="f364" y="f145"/>
                  <a:pt x="f365" y="f366"/>
                </a:cubicBezTo>
                <a:cubicBezTo>
                  <a:pt x="f365" y="f166"/>
                  <a:pt x="f367" y="f168"/>
                  <a:pt x="f368" y="f168"/>
                </a:cubicBezTo>
                <a:cubicBezTo>
                  <a:pt x="f369" y="f168"/>
                  <a:pt x="f370" y="f153"/>
                  <a:pt x="f371" y="f170"/>
                </a:cubicBezTo>
                <a:cubicBezTo>
                  <a:pt x="f369" y="f182"/>
                  <a:pt x="f372" y="f182"/>
                  <a:pt x="f373" y="f154"/>
                </a:cubicBezTo>
                <a:cubicBezTo>
                  <a:pt x="f374" y="f154"/>
                  <a:pt x="f375" y="f177"/>
                  <a:pt x="f376" y="f180"/>
                </a:cubicBezTo>
                <a:cubicBezTo>
                  <a:pt x="f377" y="f178"/>
                  <a:pt x="f378" y="f176"/>
                  <a:pt x="f379" y="f380"/>
                </a:cubicBezTo>
                <a:cubicBezTo>
                  <a:pt x="f381" y="f173"/>
                  <a:pt x="f382" y="f167"/>
                  <a:pt x="f383" y="f384"/>
                </a:cubicBezTo>
                <a:cubicBezTo>
                  <a:pt x="f385" y="f5"/>
                  <a:pt x="f385" y="f384"/>
                  <a:pt x="f386" y="f387"/>
                </a:cubicBezTo>
                <a:cubicBezTo>
                  <a:pt x="f388" y="f156"/>
                  <a:pt x="f389" y="f390"/>
                  <a:pt x="f391" y="f177"/>
                </a:cubicBezTo>
                <a:cubicBezTo>
                  <a:pt x="f392" y="f181"/>
                  <a:pt x="f392" y="f393"/>
                  <a:pt x="f394" y="f184"/>
                </a:cubicBezTo>
                <a:cubicBezTo>
                  <a:pt x="f395" y="f184"/>
                  <a:pt x="f395" y="f185"/>
                  <a:pt x="f396" y="f170"/>
                </a:cubicBezTo>
                <a:cubicBezTo>
                  <a:pt x="f6" y="f168"/>
                  <a:pt x="f396" y="f146"/>
                  <a:pt x="f397" y="f193"/>
                </a:cubicBezTo>
                <a:cubicBezTo>
                  <a:pt x="f398" y="f192"/>
                  <a:pt x="f399" y="f198"/>
                  <a:pt x="f399" y="f143"/>
                </a:cubicBezTo>
                <a:cubicBezTo>
                  <a:pt x="f399" y="f129"/>
                  <a:pt x="f398" y="f129"/>
                  <a:pt x="f400" y="f130"/>
                </a:cubicBezTo>
                <a:cubicBezTo>
                  <a:pt x="f401" y="f130"/>
                  <a:pt x="f381" y="f135"/>
                  <a:pt x="f402" y="f198"/>
                </a:cubicBezTo>
                <a:cubicBezTo>
                  <a:pt x="f402" y="f192"/>
                  <a:pt x="f403" y="f193"/>
                  <a:pt x="f403" y="f191"/>
                </a:cubicBezTo>
                <a:cubicBezTo>
                  <a:pt x="f403" y="f353"/>
                  <a:pt x="f402" y="f366"/>
                  <a:pt x="f404" y="f366"/>
                </a:cubicBezTo>
                <a:cubicBezTo>
                  <a:pt x="f405" y="f148"/>
                  <a:pt x="f406" y="f189"/>
                  <a:pt x="f407" y="f366"/>
                </a:cubicBezTo>
                <a:cubicBezTo>
                  <a:pt x="f379" y="f147"/>
                  <a:pt x="f379" y="f191"/>
                  <a:pt x="f408" y="f145"/>
                </a:cubicBezTo>
                <a:cubicBezTo>
                  <a:pt x="f405" y="f162"/>
                  <a:pt x="f409" y="f203"/>
                  <a:pt x="f410" y="f162"/>
                </a:cubicBezTo>
                <a:cubicBezTo>
                  <a:pt x="f411" y="f143"/>
                  <a:pt x="f412" y="f203"/>
                  <a:pt x="f413" y="f194"/>
                </a:cubicBezTo>
                <a:cubicBezTo>
                  <a:pt x="f413" y="f140"/>
                  <a:pt x="f414" y="f130"/>
                  <a:pt x="f415" y="f129"/>
                </a:cubicBezTo>
                <a:cubicBezTo>
                  <a:pt x="f416" y="f128"/>
                  <a:pt x="f417" y="f418"/>
                  <a:pt x="f419" y="f207"/>
                </a:cubicBezTo>
                <a:cubicBezTo>
                  <a:pt x="f368" y="f120"/>
                  <a:pt x="f420" y="f421"/>
                  <a:pt x="f422" y="f141"/>
                </a:cubicBezTo>
                <a:cubicBezTo>
                  <a:pt x="f423" y="f129"/>
                  <a:pt x="f424" y="f129"/>
                  <a:pt x="f425" y="f141"/>
                </a:cubicBezTo>
                <a:cubicBezTo>
                  <a:pt x="f426" y="f139"/>
                  <a:pt x="f427" y="f120"/>
                  <a:pt x="f428" y="f207"/>
                </a:cubicBezTo>
                <a:cubicBezTo>
                  <a:pt x="f359" y="f209"/>
                  <a:pt x="f357" y="f128"/>
                  <a:pt x="f429" y="f128"/>
                </a:cubicBezTo>
                <a:cubicBezTo>
                  <a:pt x="f430" y="f128"/>
                  <a:pt x="f352" y="f128"/>
                  <a:pt x="f431" y="f120"/>
                </a:cubicBezTo>
                <a:cubicBezTo>
                  <a:pt x="f431" y="f125"/>
                  <a:pt x="f432" y="f137"/>
                  <a:pt x="f433" y="f195"/>
                </a:cubicBezTo>
                <a:cubicBezTo>
                  <a:pt x="f355" y="f195"/>
                  <a:pt x="f357" y="f137"/>
                  <a:pt x="f434" y="f124"/>
                </a:cubicBezTo>
                <a:cubicBezTo>
                  <a:pt x="f354" y="f134"/>
                  <a:pt x="f435" y="f109"/>
                  <a:pt x="f436" y="f216"/>
                </a:cubicBezTo>
                <a:cubicBezTo>
                  <a:pt x="f347" y="f227"/>
                  <a:pt x="f437" y="f104"/>
                  <a:pt x="f438" y="f112"/>
                </a:cubicBezTo>
                <a:cubicBezTo>
                  <a:pt x="f344" y="f112"/>
                  <a:pt x="f439" y="f103"/>
                  <a:pt x="f440" y="f103"/>
                </a:cubicBezTo>
                <a:cubicBezTo>
                  <a:pt x="f441" y="f112"/>
                  <a:pt x="f442" y="f104"/>
                  <a:pt x="f442" y="f443"/>
                </a:cubicBezTo>
                <a:cubicBezTo>
                  <a:pt x="f442" y="f235"/>
                  <a:pt x="f441" y="f235"/>
                  <a:pt x="f440" y="f106"/>
                </a:cubicBezTo>
                <a:cubicBezTo>
                  <a:pt x="f344" y="f227"/>
                  <a:pt x="f444" y="f232"/>
                  <a:pt x="f445" y="f202"/>
                </a:cubicBezTo>
                <a:cubicBezTo>
                  <a:pt x="f446" y="f200"/>
                  <a:pt x="f447" y="f200"/>
                  <a:pt x="f448" y="f109"/>
                </a:cubicBezTo>
                <a:cubicBezTo>
                  <a:pt x="f449" y="f111"/>
                  <a:pt x="f450" y="f121"/>
                  <a:pt x="f451" y="f232"/>
                </a:cubicBezTo>
                <a:cubicBezTo>
                  <a:pt x="f452" y="f453"/>
                  <a:pt x="f451" y="f252"/>
                  <a:pt x="f340" y="f97"/>
                </a:cubicBezTo>
                <a:cubicBezTo>
                  <a:pt x="f454" y="f97"/>
                  <a:pt x="f455" y="f96"/>
                  <a:pt x="f456" y="f85"/>
                </a:cubicBezTo>
                <a:cubicBezTo>
                  <a:pt x="f457" y="f82"/>
                  <a:pt x="f334" y="f85"/>
                  <a:pt x="f458" y="f87"/>
                </a:cubicBezTo>
                <a:cubicBezTo>
                  <a:pt x="f459" y="f87"/>
                  <a:pt x="f460" y="f96"/>
                  <a:pt x="f461" y="f85"/>
                </a:cubicBezTo>
                <a:cubicBezTo>
                  <a:pt x="f462" y="f102"/>
                  <a:pt x="f322" y="f85"/>
                  <a:pt x="f463" y="f87"/>
                </a:cubicBezTo>
                <a:cubicBezTo>
                  <a:pt x="f464" y="f81"/>
                  <a:pt x="f465" y="f80"/>
                  <a:pt x="f316" y="f61"/>
                </a:cubicBezTo>
                <a:cubicBezTo>
                  <a:pt x="f466" y="f206"/>
                  <a:pt x="f316" y="f208"/>
                  <a:pt x="f467" y="f208"/>
                </a:cubicBezTo>
                <a:cubicBezTo>
                  <a:pt x="f468" y="f57"/>
                  <a:pt x="f469" y="f42"/>
                  <a:pt x="f470" y="f19"/>
                </a:cubicBezTo>
                <a:cubicBezTo>
                  <a:pt x="f471" y="f19"/>
                  <a:pt x="f472" y="f473"/>
                  <a:pt x="f474" y="f42"/>
                </a:cubicBezTo>
                <a:cubicBezTo>
                  <a:pt x="f475" y="f51"/>
                  <a:pt x="f476" y="f208"/>
                  <a:pt x="f477" y="f41"/>
                </a:cubicBezTo>
                <a:cubicBezTo>
                  <a:pt x="f478" y="f12"/>
                  <a:pt x="f479" y="f37"/>
                  <a:pt x="f480" y="f2"/>
                </a:cubicBezTo>
                <a:cubicBezTo>
                  <a:pt x="f481" y="f208"/>
                  <a:pt x="f294" y="f51"/>
                  <a:pt x="f292" y="f42"/>
                </a:cubicBezTo>
                <a:cubicBezTo>
                  <a:pt x="f482" y="f19"/>
                  <a:pt x="f483" y="f19"/>
                  <a:pt x="f484" y="f42"/>
                </a:cubicBezTo>
                <a:cubicBezTo>
                  <a:pt x="f288" y="f51"/>
                  <a:pt x="f485" y="f41"/>
                  <a:pt x="f486" y="f210"/>
                </a:cubicBezTo>
                <a:cubicBezTo>
                  <a:pt x="f486" y="f9"/>
                  <a:pt x="f487" y="f488"/>
                  <a:pt x="f486" y="f212"/>
                </a:cubicBezTo>
                <a:cubicBezTo>
                  <a:pt x="f489" y="f92"/>
                  <a:pt x="f490" y="f211"/>
                  <a:pt x="f285" y="f211"/>
                </a:cubicBezTo>
                <a:cubicBezTo>
                  <a:pt x="f491" y="f492"/>
                  <a:pt x="f493" y="f211"/>
                  <a:pt x="f494" y="f7"/>
                </a:cubicBezTo>
                <a:cubicBezTo>
                  <a:pt x="f495" y="f7"/>
                  <a:pt x="f496" y="f211"/>
                  <a:pt x="f497" y="f211"/>
                </a:cubicBezTo>
                <a:cubicBezTo>
                  <a:pt x="f498" y="f211"/>
                  <a:pt x="f499" y="f7"/>
                  <a:pt x="f500" y="f7"/>
                </a:cubicBezTo>
                <a:cubicBezTo>
                  <a:pt x="f501" y="f91"/>
                  <a:pt x="f502" y="f92"/>
                  <a:pt x="f266" y="f492"/>
                </a:cubicBezTo>
                <a:cubicBezTo>
                  <a:pt x="f503" y="f492"/>
                  <a:pt x="f265" y="f492"/>
                  <a:pt x="f504" y="f93"/>
                </a:cubicBezTo>
                <a:cubicBezTo>
                  <a:pt x="f505" y="f10"/>
                  <a:pt x="f506" y="f507"/>
                  <a:pt x="f8" y="f9"/>
                </a:cubicBezTo>
                <a:close/>
              </a:path>
            </a:pathLst>
          </a:custGeom>
          <a:solidFill>
            <a:srgbClr val="994F1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9" name="Freeform 50">
            <a:extLst>
              <a:ext uri="{FF2B5EF4-FFF2-40B4-BE49-F238E27FC236}">
                <a16:creationId xmlns:a16="http://schemas.microsoft.com/office/drawing/2014/main" id="{FA3C505E-054C-A136-F63F-7C369A8B6D6B}"/>
              </a:ext>
            </a:extLst>
          </p:cNvPr>
          <p:cNvSpPr/>
          <p:nvPr/>
        </p:nvSpPr>
        <p:spPr>
          <a:xfrm>
            <a:off x="6308729" y="2846390"/>
            <a:ext cx="66678" cy="11747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"/>
              <a:gd name="f7" fmla="val 86"/>
              <a:gd name="f8" fmla="val 26"/>
              <a:gd name="f9" fmla="val 85"/>
              <a:gd name="f10" fmla="val 25"/>
              <a:gd name="f11" fmla="val 21"/>
              <a:gd name="f12" fmla="val 22"/>
              <a:gd name="f13" fmla="val 83"/>
              <a:gd name="f14" fmla="val 24"/>
              <a:gd name="f15" fmla="val 76"/>
              <a:gd name="f16" fmla="val 19"/>
              <a:gd name="f17" fmla="val 74"/>
              <a:gd name="f18" fmla="val 14"/>
              <a:gd name="f19" fmla="val 72"/>
              <a:gd name="f20" fmla="val 10"/>
              <a:gd name="f21" fmla="val 71"/>
              <a:gd name="f22" fmla="val 69"/>
              <a:gd name="f23" fmla="val 11"/>
              <a:gd name="f24" fmla="val 65"/>
              <a:gd name="f25" fmla="val 17"/>
              <a:gd name="f26" fmla="val 52"/>
              <a:gd name="f27" fmla="val 51"/>
              <a:gd name="f28" fmla="val 6"/>
              <a:gd name="f29" fmla="val 43"/>
              <a:gd name="f30" fmla="val 39"/>
              <a:gd name="f31" fmla="val 2"/>
              <a:gd name="f32" fmla="val 33"/>
              <a:gd name="f33" fmla="val 31"/>
              <a:gd name="f34" fmla="val 13"/>
              <a:gd name="f35" fmla="val 28"/>
              <a:gd name="f36" fmla="val 23"/>
              <a:gd name="f37" fmla="val 15"/>
              <a:gd name="f38" fmla="val 16"/>
              <a:gd name="f39" fmla="val 8"/>
              <a:gd name="f40" fmla="val 4"/>
              <a:gd name="f41" fmla="val 18"/>
              <a:gd name="f42" fmla="val 1"/>
              <a:gd name="f43" fmla="val 20"/>
              <a:gd name="f44" fmla="val 27"/>
              <a:gd name="f45" fmla="val 3"/>
              <a:gd name="f46" fmla="val 29"/>
              <a:gd name="f47" fmla="val 32"/>
              <a:gd name="f48" fmla="val 9"/>
              <a:gd name="f49" fmla="val 41"/>
              <a:gd name="f50" fmla="val 36"/>
              <a:gd name="f51" fmla="val 30"/>
              <a:gd name="f52" fmla="val 34"/>
              <a:gd name="f53" fmla="val 38"/>
              <a:gd name="f54" fmla="val 37"/>
              <a:gd name="f55" fmla="val 40"/>
              <a:gd name="f56" fmla="val 44"/>
              <a:gd name="f57" fmla="val 54"/>
              <a:gd name="f58" fmla="val 55"/>
              <a:gd name="f59" fmla="val 57"/>
              <a:gd name="f60" fmla="val 59"/>
              <a:gd name="f61" fmla="val 42"/>
              <a:gd name="f62" fmla="val 68"/>
              <a:gd name="f63" fmla="val 35"/>
              <a:gd name="f64" fmla="val 82"/>
              <a:gd name="f65" fmla="+- 0 0 -90"/>
              <a:gd name="f66" fmla="*/ f3 1 49"/>
              <a:gd name="f67" fmla="*/ f4 1 86"/>
              <a:gd name="f68" fmla="val f5"/>
              <a:gd name="f69" fmla="val f6"/>
              <a:gd name="f70" fmla="val f7"/>
              <a:gd name="f71" fmla="*/ f65 f0 1"/>
              <a:gd name="f72" fmla="+- f70 0 f68"/>
              <a:gd name="f73" fmla="+- f69 0 f68"/>
              <a:gd name="f74" fmla="*/ f71 1 f2"/>
              <a:gd name="f75" fmla="*/ f73 1 49"/>
              <a:gd name="f76" fmla="*/ f72 1 86"/>
              <a:gd name="f77" fmla="*/ 26 f73 1"/>
              <a:gd name="f78" fmla="*/ 85 f72 1"/>
              <a:gd name="f79" fmla="*/ 22 f73 1"/>
              <a:gd name="f80" fmla="*/ 83 f72 1"/>
              <a:gd name="f81" fmla="*/ 14 f73 1"/>
              <a:gd name="f82" fmla="*/ 72 f72 1"/>
              <a:gd name="f83" fmla="*/ 11 f73 1"/>
              <a:gd name="f84" fmla="*/ 65 f72 1"/>
              <a:gd name="f85" fmla="*/ 6 f73 1"/>
              <a:gd name="f86" fmla="*/ 43 f72 1"/>
              <a:gd name="f87" fmla="*/ 31 f72 1"/>
              <a:gd name="f88" fmla="*/ 17 f72 1"/>
              <a:gd name="f89" fmla="*/ 17 f73 1"/>
              <a:gd name="f90" fmla="*/ 4 f72 1"/>
              <a:gd name="f91" fmla="*/ 23 f73 1"/>
              <a:gd name="f92" fmla="*/ 0 f72 1"/>
              <a:gd name="f93" fmla="*/ 28 f73 1"/>
              <a:gd name="f94" fmla="*/ 3 f72 1"/>
              <a:gd name="f95" fmla="*/ 32 f73 1"/>
              <a:gd name="f96" fmla="*/ 11 f72 1"/>
              <a:gd name="f97" fmla="*/ 36 f73 1"/>
              <a:gd name="f98" fmla="*/ 30 f72 1"/>
              <a:gd name="f99" fmla="*/ 40 f73 1"/>
              <a:gd name="f100" fmla="*/ 40 f72 1"/>
              <a:gd name="f101" fmla="*/ 39 f73 1"/>
              <a:gd name="f102" fmla="*/ 54 f72 1"/>
              <a:gd name="f103" fmla="*/ 38 f73 1"/>
              <a:gd name="f104" fmla="*/ 59 f72 1"/>
              <a:gd name="f105" fmla="*/ 33 f73 1"/>
              <a:gd name="f106" fmla="*/ 82 f72 1"/>
              <a:gd name="f107" fmla="+- f74 0 f1"/>
              <a:gd name="f108" fmla="*/ f77 1 49"/>
              <a:gd name="f109" fmla="*/ f78 1 86"/>
              <a:gd name="f110" fmla="*/ f79 1 49"/>
              <a:gd name="f111" fmla="*/ f80 1 86"/>
              <a:gd name="f112" fmla="*/ f81 1 49"/>
              <a:gd name="f113" fmla="*/ f82 1 86"/>
              <a:gd name="f114" fmla="*/ f83 1 49"/>
              <a:gd name="f115" fmla="*/ f84 1 86"/>
              <a:gd name="f116" fmla="*/ f85 1 49"/>
              <a:gd name="f117" fmla="*/ f86 1 86"/>
              <a:gd name="f118" fmla="*/ f87 1 86"/>
              <a:gd name="f119" fmla="*/ f88 1 86"/>
              <a:gd name="f120" fmla="*/ f89 1 49"/>
              <a:gd name="f121" fmla="*/ f90 1 86"/>
              <a:gd name="f122" fmla="*/ f91 1 49"/>
              <a:gd name="f123" fmla="*/ f92 1 86"/>
              <a:gd name="f124" fmla="*/ f93 1 49"/>
              <a:gd name="f125" fmla="*/ f94 1 86"/>
              <a:gd name="f126" fmla="*/ f95 1 49"/>
              <a:gd name="f127" fmla="*/ f96 1 86"/>
              <a:gd name="f128" fmla="*/ f97 1 49"/>
              <a:gd name="f129" fmla="*/ f98 1 86"/>
              <a:gd name="f130" fmla="*/ f99 1 49"/>
              <a:gd name="f131" fmla="*/ f100 1 86"/>
              <a:gd name="f132" fmla="*/ f101 1 49"/>
              <a:gd name="f133" fmla="*/ f102 1 86"/>
              <a:gd name="f134" fmla="*/ f103 1 49"/>
              <a:gd name="f135" fmla="*/ f104 1 86"/>
              <a:gd name="f136" fmla="*/ f105 1 49"/>
              <a:gd name="f137" fmla="*/ f106 1 86"/>
              <a:gd name="f138" fmla="*/ 0 1 f75"/>
              <a:gd name="f139" fmla="*/ f69 1 f75"/>
              <a:gd name="f140" fmla="*/ 0 1 f76"/>
              <a:gd name="f141" fmla="*/ f70 1 f76"/>
              <a:gd name="f142" fmla="*/ f108 1 f75"/>
              <a:gd name="f143" fmla="*/ f109 1 f76"/>
              <a:gd name="f144" fmla="*/ f110 1 f75"/>
              <a:gd name="f145" fmla="*/ f111 1 f76"/>
              <a:gd name="f146" fmla="*/ f112 1 f75"/>
              <a:gd name="f147" fmla="*/ f113 1 f76"/>
              <a:gd name="f148" fmla="*/ f114 1 f75"/>
              <a:gd name="f149" fmla="*/ f115 1 f76"/>
              <a:gd name="f150" fmla="*/ f116 1 f75"/>
              <a:gd name="f151" fmla="*/ f117 1 f76"/>
              <a:gd name="f152" fmla="*/ f118 1 f76"/>
              <a:gd name="f153" fmla="*/ f119 1 f76"/>
              <a:gd name="f154" fmla="*/ f120 1 f75"/>
              <a:gd name="f155" fmla="*/ f121 1 f76"/>
              <a:gd name="f156" fmla="*/ f122 1 f75"/>
              <a:gd name="f157" fmla="*/ f123 1 f76"/>
              <a:gd name="f158" fmla="*/ f124 1 f75"/>
              <a:gd name="f159" fmla="*/ f125 1 f76"/>
              <a:gd name="f160" fmla="*/ f126 1 f75"/>
              <a:gd name="f161" fmla="*/ f127 1 f76"/>
              <a:gd name="f162" fmla="*/ f128 1 f75"/>
              <a:gd name="f163" fmla="*/ f129 1 f76"/>
              <a:gd name="f164" fmla="*/ f130 1 f75"/>
              <a:gd name="f165" fmla="*/ f131 1 f76"/>
              <a:gd name="f166" fmla="*/ f132 1 f75"/>
              <a:gd name="f167" fmla="*/ f133 1 f76"/>
              <a:gd name="f168" fmla="*/ f134 1 f75"/>
              <a:gd name="f169" fmla="*/ f135 1 f76"/>
              <a:gd name="f170" fmla="*/ f136 1 f75"/>
              <a:gd name="f171" fmla="*/ f137 1 f76"/>
              <a:gd name="f172" fmla="*/ f138 f66 1"/>
              <a:gd name="f173" fmla="*/ f139 f66 1"/>
              <a:gd name="f174" fmla="*/ f141 f67 1"/>
              <a:gd name="f175" fmla="*/ f140 f67 1"/>
              <a:gd name="f176" fmla="*/ f142 f66 1"/>
              <a:gd name="f177" fmla="*/ f143 f67 1"/>
              <a:gd name="f178" fmla="*/ f144 f66 1"/>
              <a:gd name="f179" fmla="*/ f145 f67 1"/>
              <a:gd name="f180" fmla="*/ f146 f66 1"/>
              <a:gd name="f181" fmla="*/ f147 f67 1"/>
              <a:gd name="f182" fmla="*/ f148 f66 1"/>
              <a:gd name="f183" fmla="*/ f149 f67 1"/>
              <a:gd name="f184" fmla="*/ f150 f66 1"/>
              <a:gd name="f185" fmla="*/ f151 f67 1"/>
              <a:gd name="f186" fmla="*/ f152 f67 1"/>
              <a:gd name="f187" fmla="*/ f153 f67 1"/>
              <a:gd name="f188" fmla="*/ f154 f66 1"/>
              <a:gd name="f189" fmla="*/ f155 f67 1"/>
              <a:gd name="f190" fmla="*/ f156 f66 1"/>
              <a:gd name="f191" fmla="*/ f157 f67 1"/>
              <a:gd name="f192" fmla="*/ f158 f66 1"/>
              <a:gd name="f193" fmla="*/ f159 f67 1"/>
              <a:gd name="f194" fmla="*/ f160 f66 1"/>
              <a:gd name="f195" fmla="*/ f161 f67 1"/>
              <a:gd name="f196" fmla="*/ f162 f66 1"/>
              <a:gd name="f197" fmla="*/ f163 f67 1"/>
              <a:gd name="f198" fmla="*/ f164 f66 1"/>
              <a:gd name="f199" fmla="*/ f165 f67 1"/>
              <a:gd name="f200" fmla="*/ f166 f66 1"/>
              <a:gd name="f201" fmla="*/ f167 f67 1"/>
              <a:gd name="f202" fmla="*/ f168 f66 1"/>
              <a:gd name="f203" fmla="*/ f169 f67 1"/>
              <a:gd name="f204" fmla="*/ f170 f66 1"/>
              <a:gd name="f205" fmla="*/ f171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7">
                <a:pos x="f176" y="f177"/>
              </a:cxn>
              <a:cxn ang="f107">
                <a:pos x="f178" y="f179"/>
              </a:cxn>
              <a:cxn ang="f107">
                <a:pos x="f180" y="f181"/>
              </a:cxn>
              <a:cxn ang="f107">
                <a:pos x="f182" y="f183"/>
              </a:cxn>
              <a:cxn ang="f107">
                <a:pos x="f184" y="f185"/>
              </a:cxn>
              <a:cxn ang="f107">
                <a:pos x="f184" y="f186"/>
              </a:cxn>
              <a:cxn ang="f107">
                <a:pos x="f180" y="f187"/>
              </a:cxn>
              <a:cxn ang="f107">
                <a:pos x="f188" y="f189"/>
              </a:cxn>
              <a:cxn ang="f107">
                <a:pos x="f190" y="f191"/>
              </a:cxn>
              <a:cxn ang="f107">
                <a:pos x="f192" y="f193"/>
              </a:cxn>
              <a:cxn ang="f107">
                <a:pos x="f194" y="f195"/>
              </a:cxn>
              <a:cxn ang="f107">
                <a:pos x="f196" y="f197"/>
              </a:cxn>
              <a:cxn ang="f107">
                <a:pos x="f198" y="f199"/>
              </a:cxn>
              <a:cxn ang="f107">
                <a:pos x="f200" y="f201"/>
              </a:cxn>
              <a:cxn ang="f107">
                <a:pos x="f202" y="f203"/>
              </a:cxn>
              <a:cxn ang="f107">
                <a:pos x="f204" y="f205"/>
              </a:cxn>
              <a:cxn ang="f107">
                <a:pos x="f176" y="f177"/>
              </a:cxn>
            </a:cxnLst>
            <a:rect l="f172" t="f175" r="f173" b="f174"/>
            <a:pathLst>
              <a:path w="49" h="86">
                <a:moveTo>
                  <a:pt x="f8" y="f9"/>
                </a:moveTo>
                <a:cubicBezTo>
                  <a:pt x="f10" y="f9"/>
                  <a:pt x="f11" y="f7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0" y="f22"/>
                  <a:pt x="f23" y="f24"/>
                </a:cubicBezTo>
                <a:cubicBezTo>
                  <a:pt x="f25" y="f26"/>
                  <a:pt x="f25" y="f27"/>
                  <a:pt x="f28" y="f29"/>
                </a:cubicBezTo>
                <a:cubicBezTo>
                  <a:pt x="f5" y="f30"/>
                  <a:pt x="f31" y="f32"/>
                  <a:pt x="f28" y="f33"/>
                </a:cubicBezTo>
                <a:cubicBezTo>
                  <a:pt x="f34" y="f35"/>
                  <a:pt x="f34" y="f36"/>
                  <a:pt x="f18" y="f25"/>
                </a:cubicBezTo>
                <a:cubicBezTo>
                  <a:pt x="f37" y="f34"/>
                  <a:pt x="f38" y="f39"/>
                  <a:pt x="f25" y="f40"/>
                </a:cubicBezTo>
                <a:cubicBezTo>
                  <a:pt x="f41" y="f42"/>
                  <a:pt x="f43" y="f5"/>
                  <a:pt x="f36" y="f5"/>
                </a:cubicBezTo>
                <a:cubicBezTo>
                  <a:pt x="f10" y="f5"/>
                  <a:pt x="f44" y="f42"/>
                  <a:pt x="f35" y="f45"/>
                </a:cubicBezTo>
                <a:cubicBezTo>
                  <a:pt x="f46" y="f28"/>
                  <a:pt x="f47" y="f48"/>
                  <a:pt x="f47" y="f23"/>
                </a:cubicBezTo>
                <a:cubicBezTo>
                  <a:pt x="f32" y="f41"/>
                  <a:pt x="f49" y="f12"/>
                  <a:pt x="f50" y="f51"/>
                </a:cubicBezTo>
                <a:cubicBezTo>
                  <a:pt x="f52" y="f32"/>
                  <a:pt x="f53" y="f54"/>
                  <a:pt x="f55" y="f55"/>
                </a:cubicBezTo>
                <a:cubicBezTo>
                  <a:pt x="f29" y="f56"/>
                  <a:pt x="f6" y="f6"/>
                  <a:pt x="f30" y="f57"/>
                </a:cubicBezTo>
                <a:cubicBezTo>
                  <a:pt x="f54" y="f58"/>
                  <a:pt x="f54" y="f59"/>
                  <a:pt x="f53" y="f60"/>
                </a:cubicBezTo>
                <a:cubicBezTo>
                  <a:pt x="f61" y="f62"/>
                  <a:pt x="f63" y="f17"/>
                  <a:pt x="f32" y="f64"/>
                </a:cubicBezTo>
                <a:cubicBezTo>
                  <a:pt x="f32" y="f9"/>
                  <a:pt x="f51" y="f9"/>
                  <a:pt x="f8" y="f9"/>
                </a:cubicBezTo>
                <a:close/>
              </a:path>
            </a:pathLst>
          </a:custGeom>
          <a:solidFill>
            <a:srgbClr val="994F1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0" name="Freeform 51">
            <a:extLst>
              <a:ext uri="{FF2B5EF4-FFF2-40B4-BE49-F238E27FC236}">
                <a16:creationId xmlns:a16="http://schemas.microsoft.com/office/drawing/2014/main" id="{6F6FB160-2AFE-BCD5-45DA-B27B36D185F4}"/>
              </a:ext>
            </a:extLst>
          </p:cNvPr>
          <p:cNvSpPr/>
          <p:nvPr/>
        </p:nvSpPr>
        <p:spPr>
          <a:xfrm>
            <a:off x="7870826" y="2873373"/>
            <a:ext cx="9528" cy="1587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"/>
              <a:gd name="f7" fmla="val 12"/>
              <a:gd name="f8" fmla="val 5"/>
              <a:gd name="f9" fmla="val 6"/>
              <a:gd name="f10" fmla="val 8"/>
              <a:gd name="f11" fmla="val 11"/>
              <a:gd name="f12" fmla="val 3"/>
              <a:gd name="f13" fmla="val 4"/>
              <a:gd name="f14" fmla="val 1"/>
              <a:gd name="f15" fmla="+- 0 0 -90"/>
              <a:gd name="f16" fmla="*/ f3 1 7"/>
              <a:gd name="f17" fmla="*/ f4 1 12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7"/>
              <a:gd name="f26" fmla="*/ f22 1 12"/>
              <a:gd name="f27" fmla="*/ 7 f23 1"/>
              <a:gd name="f28" fmla="*/ 5 f22 1"/>
              <a:gd name="f29" fmla="*/ 3 f23 1"/>
              <a:gd name="f30" fmla="*/ 12 f22 1"/>
              <a:gd name="f31" fmla="*/ 0 f23 1"/>
              <a:gd name="f32" fmla="*/ 6 f22 1"/>
              <a:gd name="f33" fmla="*/ 1 f22 1"/>
              <a:gd name="f34" fmla="+- f24 0 f1"/>
              <a:gd name="f35" fmla="*/ f27 1 7"/>
              <a:gd name="f36" fmla="*/ f28 1 12"/>
              <a:gd name="f37" fmla="*/ f29 1 7"/>
              <a:gd name="f38" fmla="*/ f30 1 12"/>
              <a:gd name="f39" fmla="*/ f31 1 7"/>
              <a:gd name="f40" fmla="*/ f32 1 12"/>
              <a:gd name="f41" fmla="*/ f33 1 12"/>
              <a:gd name="f42" fmla="*/ 0 1 f25"/>
              <a:gd name="f43" fmla="*/ f19 1 f25"/>
              <a:gd name="f44" fmla="*/ 0 1 f26"/>
              <a:gd name="f45" fmla="*/ f20 1 f26"/>
              <a:gd name="f46" fmla="*/ f35 1 f25"/>
              <a:gd name="f47" fmla="*/ f36 1 f26"/>
              <a:gd name="f48" fmla="*/ f37 1 f25"/>
              <a:gd name="f49" fmla="*/ f38 1 f26"/>
              <a:gd name="f50" fmla="*/ f39 1 f25"/>
              <a:gd name="f51" fmla="*/ f40 1 f26"/>
              <a:gd name="f52" fmla="*/ f41 1 f26"/>
              <a:gd name="f53" fmla="*/ f42 f16 1"/>
              <a:gd name="f54" fmla="*/ f43 f16 1"/>
              <a:gd name="f55" fmla="*/ f45 f17 1"/>
              <a:gd name="f56" fmla="*/ f44 f17 1"/>
              <a:gd name="f57" fmla="*/ f46 f16 1"/>
              <a:gd name="f58" fmla="*/ f47 f17 1"/>
              <a:gd name="f59" fmla="*/ f48 f16 1"/>
              <a:gd name="f60" fmla="*/ f49 f17 1"/>
              <a:gd name="f61" fmla="*/ f50 f16 1"/>
              <a:gd name="f62" fmla="*/ f51 f17 1"/>
              <a:gd name="f63" fmla="*/ f52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7" y="f58"/>
              </a:cxn>
              <a:cxn ang="f34">
                <a:pos x="f59" y="f60"/>
              </a:cxn>
              <a:cxn ang="f34">
                <a:pos x="f61" y="f62"/>
              </a:cxn>
              <a:cxn ang="f34">
                <a:pos x="f59" y="f63"/>
              </a:cxn>
              <a:cxn ang="f34">
                <a:pos x="f57" y="f58"/>
              </a:cxn>
            </a:cxnLst>
            <a:rect l="f53" t="f56" r="f54" b="f55"/>
            <a:pathLst>
              <a:path w="7" h="12">
                <a:moveTo>
                  <a:pt x="f6" y="f8"/>
                </a:moveTo>
                <a:cubicBezTo>
                  <a:pt x="f9" y="f10"/>
                  <a:pt x="f9" y="f11"/>
                  <a:pt x="f12" y="f7"/>
                </a:cubicBezTo>
                <a:cubicBezTo>
                  <a:pt x="f5" y="f7"/>
                  <a:pt x="f5" y="f10"/>
                  <a:pt x="f5" y="f9"/>
                </a:cubicBezTo>
                <a:cubicBezTo>
                  <a:pt x="f5" y="f13"/>
                  <a:pt x="f5" y="f14"/>
                  <a:pt x="f12" y="f14"/>
                </a:cubicBezTo>
                <a:cubicBezTo>
                  <a:pt x="f9" y="f5"/>
                  <a:pt x="f9" y="f12"/>
                  <a:pt x="f6" y="f8"/>
                </a:cubicBezTo>
                <a:close/>
              </a:path>
            </a:pathLst>
          </a:custGeom>
          <a:solidFill>
            <a:srgbClr val="9B501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1" name="Freeform 52">
            <a:extLst>
              <a:ext uri="{FF2B5EF4-FFF2-40B4-BE49-F238E27FC236}">
                <a16:creationId xmlns:a16="http://schemas.microsoft.com/office/drawing/2014/main" id="{8A592BDF-F7A3-52D5-5897-6CA47C9B88D2}"/>
              </a:ext>
            </a:extLst>
          </p:cNvPr>
          <p:cNvSpPr/>
          <p:nvPr/>
        </p:nvSpPr>
        <p:spPr>
          <a:xfrm>
            <a:off x="7727951" y="2873373"/>
            <a:ext cx="17465" cy="142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"/>
              <a:gd name="f7" fmla="val 10"/>
              <a:gd name="f8" fmla="val 7"/>
              <a:gd name="f9" fmla="val 8"/>
              <a:gd name="f10" fmla="val 4"/>
              <a:gd name="f11" fmla="val 1"/>
              <a:gd name="f12" fmla="val 6"/>
              <a:gd name="f13" fmla="val 5"/>
              <a:gd name="f14" fmla="val 3"/>
              <a:gd name="f15" fmla="val 2"/>
              <a:gd name="f16" fmla="+- 0 0 -90"/>
              <a:gd name="f17" fmla="*/ f3 1 13"/>
              <a:gd name="f18" fmla="*/ f4 1 10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3 1 10"/>
              <a:gd name="f27" fmla="*/ f24 1 13"/>
              <a:gd name="f28" fmla="*/ 13 f24 1"/>
              <a:gd name="f29" fmla="*/ 7 f23 1"/>
              <a:gd name="f30" fmla="*/ 1 f24 1"/>
              <a:gd name="f31" fmla="*/ 6 f23 1"/>
              <a:gd name="f32" fmla="*/ 2 f24 1"/>
              <a:gd name="f33" fmla="*/ 3 f23 1"/>
              <a:gd name="f34" fmla="+- f25 0 f1"/>
              <a:gd name="f35" fmla="*/ f28 1 13"/>
              <a:gd name="f36" fmla="*/ f29 1 10"/>
              <a:gd name="f37" fmla="*/ f30 1 13"/>
              <a:gd name="f38" fmla="*/ f31 1 10"/>
              <a:gd name="f39" fmla="*/ f32 1 13"/>
              <a:gd name="f40" fmla="*/ f33 1 10"/>
              <a:gd name="f41" fmla="*/ 0 1 f27"/>
              <a:gd name="f42" fmla="*/ f20 1 f27"/>
              <a:gd name="f43" fmla="*/ 0 1 f26"/>
              <a:gd name="f44" fmla="*/ f21 1 f26"/>
              <a:gd name="f45" fmla="*/ f35 1 f27"/>
              <a:gd name="f46" fmla="*/ f36 1 f26"/>
              <a:gd name="f47" fmla="*/ f37 1 f27"/>
              <a:gd name="f48" fmla="*/ f38 1 f26"/>
              <a:gd name="f49" fmla="*/ f39 1 f27"/>
              <a:gd name="f50" fmla="*/ f40 1 f26"/>
              <a:gd name="f51" fmla="*/ f41 f17 1"/>
              <a:gd name="f52" fmla="*/ f42 f17 1"/>
              <a:gd name="f53" fmla="*/ f44 f18 1"/>
              <a:gd name="f54" fmla="*/ f43 f18 1"/>
              <a:gd name="f55" fmla="*/ f45 f17 1"/>
              <a:gd name="f56" fmla="*/ f46 f18 1"/>
              <a:gd name="f57" fmla="*/ f47 f17 1"/>
              <a:gd name="f58" fmla="*/ f48 f18 1"/>
              <a:gd name="f59" fmla="*/ f49 f17 1"/>
              <a:gd name="f60" fmla="*/ f50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5" y="f56"/>
              </a:cxn>
              <a:cxn ang="f34">
                <a:pos x="f57" y="f58"/>
              </a:cxn>
              <a:cxn ang="f34">
                <a:pos x="f59" y="f60"/>
              </a:cxn>
              <a:cxn ang="f34">
                <a:pos x="f55" y="f56"/>
              </a:cxn>
            </a:cxnLst>
            <a:rect l="f51" t="f54" r="f52" b="f53"/>
            <a:pathLst>
              <a:path w="13" h="10">
                <a:moveTo>
                  <a:pt x="f6" y="f8"/>
                </a:moveTo>
                <a:cubicBezTo>
                  <a:pt x="f9" y="f8"/>
                  <a:pt x="f10" y="f7"/>
                  <a:pt x="f11" y="f12"/>
                </a:cubicBezTo>
                <a:cubicBezTo>
                  <a:pt x="f5" y="f13"/>
                  <a:pt x="f11" y="f14"/>
                  <a:pt x="f15" y="f14"/>
                </a:cubicBezTo>
                <a:cubicBezTo>
                  <a:pt x="f12" y="f5"/>
                  <a:pt x="f9" y="f14"/>
                  <a:pt x="f6" y="f8"/>
                </a:cubicBezTo>
                <a:close/>
              </a:path>
            </a:pathLst>
          </a:custGeom>
          <a:solidFill>
            <a:srgbClr val="9B501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2" name="Freeform 53">
            <a:extLst>
              <a:ext uri="{FF2B5EF4-FFF2-40B4-BE49-F238E27FC236}">
                <a16:creationId xmlns:a16="http://schemas.microsoft.com/office/drawing/2014/main" id="{291E273D-B9B5-063F-658F-7F3820D9D53B}"/>
              </a:ext>
            </a:extLst>
          </p:cNvPr>
          <p:cNvSpPr/>
          <p:nvPr/>
        </p:nvSpPr>
        <p:spPr>
          <a:xfrm>
            <a:off x="7305671" y="2997202"/>
            <a:ext cx="14292" cy="634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"/>
              <a:gd name="f7" fmla="val 5"/>
              <a:gd name="f8" fmla="val 3"/>
              <a:gd name="f9" fmla="val 6"/>
              <a:gd name="f10" fmla="val 4"/>
              <a:gd name="f11" fmla="+- 0 0 -90"/>
              <a:gd name="f12" fmla="*/ f3 1 10"/>
              <a:gd name="f13" fmla="*/ f4 1 5"/>
              <a:gd name="f14" fmla="val f5"/>
              <a:gd name="f15" fmla="val f6"/>
              <a:gd name="f16" fmla="val f7"/>
              <a:gd name="f17" fmla="*/ f11 f0 1"/>
              <a:gd name="f18" fmla="+- f16 0 f14"/>
              <a:gd name="f19" fmla="+- f15 0 f14"/>
              <a:gd name="f20" fmla="*/ f17 1 f2"/>
              <a:gd name="f21" fmla="*/ f18 1 5"/>
              <a:gd name="f22" fmla="*/ f19 1 10"/>
              <a:gd name="f23" fmla="*/ 10 f19 1"/>
              <a:gd name="f24" fmla="*/ 3 f18 1"/>
              <a:gd name="f25" fmla="*/ 0 f19 1"/>
              <a:gd name="f26" fmla="*/ 4 f18 1"/>
              <a:gd name="f27" fmla="+- f20 0 f1"/>
              <a:gd name="f28" fmla="*/ f23 1 10"/>
              <a:gd name="f29" fmla="*/ f24 1 5"/>
              <a:gd name="f30" fmla="*/ f25 1 10"/>
              <a:gd name="f31" fmla="*/ f26 1 5"/>
              <a:gd name="f32" fmla="*/ 0 1 f22"/>
              <a:gd name="f33" fmla="*/ f15 1 f22"/>
              <a:gd name="f34" fmla="*/ 0 1 f21"/>
              <a:gd name="f35" fmla="*/ f16 1 f21"/>
              <a:gd name="f36" fmla="*/ f28 1 f22"/>
              <a:gd name="f37" fmla="*/ f29 1 f21"/>
              <a:gd name="f38" fmla="*/ f30 1 f22"/>
              <a:gd name="f39" fmla="*/ f31 1 f21"/>
              <a:gd name="f40" fmla="*/ f32 f12 1"/>
              <a:gd name="f41" fmla="*/ f33 f12 1"/>
              <a:gd name="f42" fmla="*/ f35 f13 1"/>
              <a:gd name="f43" fmla="*/ f34 f13 1"/>
              <a:gd name="f44" fmla="*/ f36 f12 1"/>
              <a:gd name="f45" fmla="*/ f37 f13 1"/>
              <a:gd name="f46" fmla="*/ f38 f12 1"/>
              <a:gd name="f47" fmla="*/ f39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44" y="f45"/>
              </a:cxn>
              <a:cxn ang="f27">
                <a:pos x="f46" y="f47"/>
              </a:cxn>
              <a:cxn ang="f27">
                <a:pos x="f44" y="f45"/>
              </a:cxn>
            </a:cxnLst>
            <a:rect l="f40" t="f43" r="f41" b="f42"/>
            <a:pathLst>
              <a:path w="10" h="5">
                <a:moveTo>
                  <a:pt x="f6" y="f8"/>
                </a:moveTo>
                <a:cubicBezTo>
                  <a:pt x="f9" y="f7"/>
                  <a:pt x="f8" y="f7"/>
                  <a:pt x="f5" y="f10"/>
                </a:cubicBezTo>
                <a:cubicBezTo>
                  <a:pt x="f8" y="f5"/>
                  <a:pt x="f9" y="f5"/>
                  <a:pt x="f6" y="f8"/>
                </a:cubicBezTo>
                <a:close/>
              </a:path>
            </a:pathLst>
          </a:custGeom>
          <a:solidFill>
            <a:srgbClr val="9B501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3" name="Freeform 54">
            <a:extLst>
              <a:ext uri="{FF2B5EF4-FFF2-40B4-BE49-F238E27FC236}">
                <a16:creationId xmlns:a16="http://schemas.microsoft.com/office/drawing/2014/main" id="{3B8DEE99-7850-3E66-8791-411627640F73}"/>
              </a:ext>
            </a:extLst>
          </p:cNvPr>
          <p:cNvSpPr/>
          <p:nvPr/>
        </p:nvSpPr>
        <p:spPr>
          <a:xfrm>
            <a:off x="6911977" y="3009903"/>
            <a:ext cx="15873" cy="79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"/>
              <a:gd name="f7" fmla="val 6"/>
              <a:gd name="f8" fmla="val 1"/>
              <a:gd name="f9" fmla="val 9"/>
              <a:gd name="f10" fmla="val 5"/>
              <a:gd name="f11" fmla="val 4"/>
              <a:gd name="f12" fmla="val 8"/>
              <a:gd name="f13" fmla="+- 0 0 -90"/>
              <a:gd name="f14" fmla="*/ f3 1 12"/>
              <a:gd name="f15" fmla="*/ f4 1 6"/>
              <a:gd name="f16" fmla="val f5"/>
              <a:gd name="f17" fmla="val f6"/>
              <a:gd name="f18" fmla="val f7"/>
              <a:gd name="f19" fmla="*/ f13 f0 1"/>
              <a:gd name="f20" fmla="+- f18 0 f16"/>
              <a:gd name="f21" fmla="+- f17 0 f16"/>
              <a:gd name="f22" fmla="*/ f19 1 f2"/>
              <a:gd name="f23" fmla="*/ f20 1 6"/>
              <a:gd name="f24" fmla="*/ f21 1 12"/>
              <a:gd name="f25" fmla="*/ 12 f21 1"/>
              <a:gd name="f26" fmla="*/ 1 f20 1"/>
              <a:gd name="f27" fmla="*/ 0 f21 1"/>
              <a:gd name="f28" fmla="*/ 4 f20 1"/>
              <a:gd name="f29" fmla="+- f22 0 f1"/>
              <a:gd name="f30" fmla="*/ f25 1 12"/>
              <a:gd name="f31" fmla="*/ f26 1 6"/>
              <a:gd name="f32" fmla="*/ f27 1 12"/>
              <a:gd name="f33" fmla="*/ f28 1 6"/>
              <a:gd name="f34" fmla="*/ 0 1 f24"/>
              <a:gd name="f35" fmla="*/ f17 1 f24"/>
              <a:gd name="f36" fmla="*/ 0 1 f23"/>
              <a:gd name="f37" fmla="*/ f18 1 f23"/>
              <a:gd name="f38" fmla="*/ f30 1 f24"/>
              <a:gd name="f39" fmla="*/ f31 1 f23"/>
              <a:gd name="f40" fmla="*/ f32 1 f24"/>
              <a:gd name="f41" fmla="*/ f33 1 f23"/>
              <a:gd name="f42" fmla="*/ f34 f14 1"/>
              <a:gd name="f43" fmla="*/ f35 f14 1"/>
              <a:gd name="f44" fmla="*/ f37 f15 1"/>
              <a:gd name="f45" fmla="*/ f36 f15 1"/>
              <a:gd name="f46" fmla="*/ f38 f14 1"/>
              <a:gd name="f47" fmla="*/ f39 f15 1"/>
              <a:gd name="f48" fmla="*/ f40 f14 1"/>
              <a:gd name="f49" fmla="*/ f41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46" y="f47"/>
              </a:cxn>
              <a:cxn ang="f29">
                <a:pos x="f48" y="f49"/>
              </a:cxn>
              <a:cxn ang="f29">
                <a:pos x="f46" y="f47"/>
              </a:cxn>
            </a:cxnLst>
            <a:rect l="f42" t="f45" r="f43" b="f44"/>
            <a:pathLst>
              <a:path w="12" h="6">
                <a:moveTo>
                  <a:pt x="f6" y="f8"/>
                </a:moveTo>
                <a:cubicBezTo>
                  <a:pt x="f9" y="f7"/>
                  <a:pt x="f10" y="f10"/>
                  <a:pt x="f5" y="f11"/>
                </a:cubicBezTo>
                <a:cubicBezTo>
                  <a:pt x="f11" y="f5"/>
                  <a:pt x="f12" y="f8"/>
                  <a:pt x="f6" y="f8"/>
                </a:cubicBezTo>
                <a:close/>
              </a:path>
            </a:pathLst>
          </a:custGeom>
          <a:solidFill>
            <a:srgbClr val="994F1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865EC3-5EEC-B817-6947-4E768E8B0F7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800">
                <a:solidFill>
                  <a:srgbClr val="000000"/>
                </a:solidFill>
                <a:latin typeface="Arial" pitchFamily="34"/>
                <a:cs typeface="Arial" pitchFamily="34"/>
              </a:rPr>
              <a:t>Fully Editable Icon Sets: A</a:t>
            </a:r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id="{71FBDC15-3A7A-3312-3AAB-FC3BD786DC92}"/>
              </a:ext>
            </a:extLst>
          </p:cNvPr>
          <p:cNvSpPr/>
          <p:nvPr/>
        </p:nvSpPr>
        <p:spPr>
          <a:xfrm>
            <a:off x="4584051" y="1119115"/>
            <a:ext cx="392359" cy="393521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3249575"/>
              <a:gd name="f5" fmla="val 1275349"/>
              <a:gd name="f6" fmla="val 2002569"/>
              <a:gd name="f7" fmla="val 1625117"/>
              <a:gd name="f8" fmla="val 2233002"/>
              <a:gd name="f9" fmla="val 1968772"/>
              <a:gd name="f10" fmla="val 2006596"/>
              <a:gd name="f11" fmla="val 1067116"/>
              <a:gd name="f12" fmla="val 1473605"/>
              <a:gd name="f13" fmla="val 1581605"/>
              <a:gd name="f14" fmla="val 2183116"/>
              <a:gd name="f15" fmla="val 1267205"/>
              <a:gd name="f16" fmla="val 1375205"/>
              <a:gd name="f17" fmla="val 1172196"/>
              <a:gd name="f18" fmla="val 3142550"/>
              <a:gd name="f19" fmla="val 2026252"/>
              <a:gd name="f20" fmla="val 1968728"/>
              <a:gd name="f21" fmla="val 3049854"/>
              <a:gd name="f22" fmla="val 1294362"/>
              <a:gd name="f23" fmla="val 602850"/>
              <a:gd name="f24" fmla="val 1559516"/>
              <a:gd name="f25" fmla="val 1217896"/>
              <a:gd name="f26" fmla="val 1964719"/>
              <a:gd name="f27" fmla="val 1060805"/>
              <a:gd name="f28" fmla="val 1168805"/>
              <a:gd name="f29" fmla="val 869032"/>
              <a:gd name="f30" fmla="val 816137"/>
              <a:gd name="f31" fmla="val 2381200"/>
              <a:gd name="f32" fmla="val 1623491"/>
              <a:gd name="f33" fmla="val 1668045"/>
              <a:gd name="f34" fmla="val 2093329"/>
              <a:gd name="f35" fmla="val 1625116"/>
              <a:gd name="f36" fmla="val 2121611"/>
              <a:gd name="f37" fmla="val 3235286"/>
              <a:gd name="f38" fmla="val 1060806"/>
              <a:gd name="f39" fmla="val 2489212"/>
              <a:gd name="f40" fmla="val 1552331"/>
              <a:gd name="f41" fmla="val 708008"/>
              <a:gd name="f42" fmla="val 761020"/>
              <a:gd name="f43" fmla="val 14946"/>
              <a:gd name="f44" fmla="*/ f0 1 3240001"/>
              <a:gd name="f45" fmla="*/ f1 1 3249575"/>
              <a:gd name="f46" fmla="val f2"/>
              <a:gd name="f47" fmla="val f3"/>
              <a:gd name="f48" fmla="val f4"/>
              <a:gd name="f49" fmla="+- f48 0 f46"/>
              <a:gd name="f50" fmla="+- f47 0 f46"/>
              <a:gd name="f51" fmla="*/ f50 1 3240001"/>
              <a:gd name="f52" fmla="*/ f49 1 3249575"/>
              <a:gd name="f53" fmla="*/ f46 1 f51"/>
              <a:gd name="f54" fmla="*/ f47 1 f51"/>
              <a:gd name="f55" fmla="*/ f46 1 f52"/>
              <a:gd name="f56" fmla="*/ f48 1 f52"/>
              <a:gd name="f57" fmla="*/ f53 f44 1"/>
              <a:gd name="f58" fmla="*/ f54 f44 1"/>
              <a:gd name="f59" fmla="*/ f56 f45 1"/>
              <a:gd name="f60" fmla="*/ f55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40001" h="3249575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11" y="f12"/>
                </a:moveTo>
                <a:lnTo>
                  <a:pt x="f11" y="f13"/>
                </a:lnTo>
                <a:lnTo>
                  <a:pt x="f14" y="f13"/>
                </a:lnTo>
                <a:lnTo>
                  <a:pt x="f14" y="f12"/>
                </a:lnTo>
                <a:close/>
                <a:moveTo>
                  <a:pt x="f11" y="f15"/>
                </a:moveTo>
                <a:lnTo>
                  <a:pt x="f11" y="f16"/>
                </a:lnTo>
                <a:lnTo>
                  <a:pt x="f14" y="f16"/>
                </a:lnTo>
                <a:lnTo>
                  <a:pt x="f14" y="f15"/>
                </a:lnTo>
                <a:close/>
                <a:moveTo>
                  <a:pt x="f3" y="f17"/>
                </a:moveTo>
                <a:lnTo>
                  <a:pt x="f3" y="f18"/>
                </a:lnTo>
                <a:lnTo>
                  <a:pt x="f19" y="f20"/>
                </a:lnTo>
                <a:lnTo>
                  <a:pt x="f21" y="f22"/>
                </a:lnTo>
                <a:close/>
                <a:moveTo>
                  <a:pt x="f2" y="f17"/>
                </a:moveTo>
                <a:lnTo>
                  <a:pt x="f23" y="f24"/>
                </a:lnTo>
                <a:lnTo>
                  <a:pt x="f25" y="f26"/>
                </a:lnTo>
                <a:lnTo>
                  <a:pt x="f2" y="f18"/>
                </a:lnTo>
                <a:close/>
                <a:moveTo>
                  <a:pt x="f11" y="f27"/>
                </a:moveTo>
                <a:lnTo>
                  <a:pt x="f11" y="f28"/>
                </a:lnTo>
                <a:lnTo>
                  <a:pt x="f14" y="f28"/>
                </a:lnTo>
                <a:lnTo>
                  <a:pt x="f14" y="f27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29" y="f32"/>
                </a:lnTo>
                <a:close/>
                <a:moveTo>
                  <a:pt x="f35" y="f2"/>
                </a:moveTo>
                <a:lnTo>
                  <a:pt x="f37" y="f38"/>
                </a:lnTo>
                <a:lnTo>
                  <a:pt x="f39" y="f40"/>
                </a:lnTo>
                <a:lnTo>
                  <a:pt x="f39" y="f41"/>
                </a:lnTo>
                <a:lnTo>
                  <a:pt x="f42" y="f41"/>
                </a:lnTo>
                <a:lnTo>
                  <a:pt x="f42" y="f40"/>
                </a:lnTo>
                <a:lnTo>
                  <a:pt x="f43" y="f38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id="{827D04A9-16A5-44FF-985D-A4D606A96C7C}"/>
              </a:ext>
            </a:extLst>
          </p:cNvPr>
          <p:cNvSpPr/>
          <p:nvPr/>
        </p:nvSpPr>
        <p:spPr>
          <a:xfrm>
            <a:off x="3954990" y="1172013"/>
            <a:ext cx="392359" cy="287715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2375905"/>
              <a:gd name="f5" fmla="val 1974640"/>
              <a:gd name="f6" fmla="val 1379575"/>
              <a:gd name="f7" fmla="val 1"/>
              <a:gd name="f8" fmla="val 1269863"/>
              <a:gd name="f9" fmla="val 1399042"/>
              <a:gd name="f10" fmla="val 1610574"/>
              <a:gd name="f11" fmla="val 1745545"/>
              <a:gd name="f12" fmla="val 126952"/>
              <a:gd name="f13" fmla="val 2258912"/>
              <a:gd name="f14" fmla="val 2032457"/>
              <a:gd name="f15" fmla="val 1334195"/>
              <a:gd name="f16" fmla="val 117525"/>
              <a:gd name="f17" fmla="val 1207545"/>
              <a:gd name="f18" fmla="val 1324768"/>
              <a:gd name="f19" fmla="val 2249485"/>
              <a:gd name="f20" fmla="val 3240000"/>
              <a:gd name="f21" fmla="val 1610572"/>
              <a:gd name="f22" fmla="val 1620513"/>
              <a:gd name="f23" fmla="*/ f0 1 3240001"/>
              <a:gd name="f24" fmla="*/ f1 1 2375905"/>
              <a:gd name="f25" fmla="val f2"/>
              <a:gd name="f26" fmla="val f3"/>
              <a:gd name="f27" fmla="val f4"/>
              <a:gd name="f28" fmla="+- f27 0 f25"/>
              <a:gd name="f29" fmla="+- f26 0 f25"/>
              <a:gd name="f30" fmla="*/ f29 1 3240001"/>
              <a:gd name="f31" fmla="*/ f28 1 2375905"/>
              <a:gd name="f32" fmla="*/ f25 1 f30"/>
              <a:gd name="f33" fmla="*/ f26 1 f30"/>
              <a:gd name="f34" fmla="*/ f25 1 f31"/>
              <a:gd name="f35" fmla="*/ f27 1 f31"/>
              <a:gd name="f36" fmla="*/ f32 f23 1"/>
              <a:gd name="f37" fmla="*/ f33 f23 1"/>
              <a:gd name="f38" fmla="*/ f35 f24 1"/>
              <a:gd name="f39" fmla="*/ f34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9" r="f37" b="f38"/>
            <a:pathLst>
              <a:path w="3240001" h="2375905">
                <a:moveTo>
                  <a:pt x="f5" y="f6"/>
                </a:moveTo>
                <a:lnTo>
                  <a:pt x="f3" y="f4"/>
                </a:lnTo>
                <a:lnTo>
                  <a:pt x="f7" y="f4"/>
                </a:lnTo>
                <a:lnTo>
                  <a:pt x="f8" y="f9"/>
                </a:lnTo>
                <a:lnTo>
                  <a:pt x="f10" y="f11"/>
                </a:lnTo>
                <a:close/>
                <a:moveTo>
                  <a:pt x="f3" y="f12"/>
                </a:moveTo>
                <a:lnTo>
                  <a:pt x="f3" y="f13"/>
                </a:lnTo>
                <a:lnTo>
                  <a:pt x="f14" y="f15"/>
                </a:lnTo>
                <a:close/>
                <a:moveTo>
                  <a:pt x="f2" y="f16"/>
                </a:moveTo>
                <a:lnTo>
                  <a:pt x="f17" y="f18"/>
                </a:lnTo>
                <a:lnTo>
                  <a:pt x="f2" y="f19"/>
                </a:lnTo>
                <a:close/>
                <a:moveTo>
                  <a:pt x="f2" y="f2"/>
                </a:moveTo>
                <a:lnTo>
                  <a:pt x="f20" y="f2"/>
                </a:lnTo>
                <a:lnTo>
                  <a:pt x="f21" y="f22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id="{3488FDB2-0540-0916-2BC2-C0153E335B0D}"/>
              </a:ext>
            </a:extLst>
          </p:cNvPr>
          <p:cNvSpPr/>
          <p:nvPr/>
        </p:nvSpPr>
        <p:spPr>
          <a:xfrm>
            <a:off x="4585615" y="3390156"/>
            <a:ext cx="234854" cy="5309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46449"/>
              <a:gd name="f7" fmla="val 3166775"/>
              <a:gd name="f8" fmla="val 1148449"/>
              <a:gd name="f9" fmla="val 2374775"/>
              <a:gd name="f10" fmla="val 198001"/>
              <a:gd name="f11" fmla="val 1"/>
              <a:gd name="f12" fmla="val 755186"/>
              <a:gd name="f13" fmla="val 438198"/>
              <a:gd name="f14" fmla="val 734449"/>
              <a:gd name="f15" fmla="val 793446"/>
              <a:gd name="f16" fmla="val 1231644"/>
              <a:gd name="f17" fmla="val 803843"/>
              <a:gd name="f18" fmla="val 1256124"/>
              <a:gd name="f19" fmla="val 853246"/>
              <a:gd name="f20" fmla="val 1322425"/>
              <a:gd name="f21" fmla="val 1400264"/>
              <a:gd name="f22" fmla="val 1499686"/>
              <a:gd name="f23" fmla="val 772648"/>
              <a:gd name="f24" fmla="val 1580284"/>
              <a:gd name="f25" fmla="val 673226"/>
              <a:gd name="f26" fmla="val 573804"/>
              <a:gd name="f27" fmla="val 493206"/>
              <a:gd name="f28" fmla="val 1322426"/>
              <a:gd name="f29" fmla="val 542608"/>
              <a:gd name="f30" fmla="val 1256126"/>
              <a:gd name="f31" fmla="val 612000"/>
              <a:gd name="f32" fmla="val 1231645"/>
              <a:gd name="f33" fmla="val 591263"/>
              <a:gd name="f34" fmla="val 10368"/>
              <a:gd name="f35" fmla="val 2939"/>
              <a:gd name="f36" fmla="val 1491744"/>
              <a:gd name="f37" fmla="val 2009"/>
              <a:gd name="f38" fmla="val 1494147"/>
              <a:gd name="f39" fmla="val 1499342"/>
              <a:gd name="f40" fmla="val 6353"/>
              <a:gd name="f41" fmla="val 274151"/>
              <a:gd name="f42" fmla="val 1797289"/>
              <a:gd name="f43" fmla="val 320153"/>
              <a:gd name="f44" fmla="val 2031319"/>
              <a:gd name="f45" fmla="val 273414"/>
              <a:gd name="f46" fmla="val 2293171"/>
              <a:gd name="f47" fmla="val 1091887"/>
              <a:gd name="f48" fmla="val 2283744"/>
              <a:gd name="f49" fmla="val 1035756"/>
              <a:gd name="f50" fmla="val 1984266"/>
              <a:gd name="f51" fmla="val 1081794"/>
              <a:gd name="f52" fmla="val 1833397"/>
              <a:gd name="f53" fmla="val 1340768"/>
              <a:gd name="f54" fmla="val 1344512"/>
              <a:gd name="f55" fmla="val 1494334"/>
              <a:gd name="f56" fmla="val 1345124"/>
              <a:gd name="f57" fmla="val 1493447"/>
              <a:gd name="f58" fmla="val 1345785"/>
              <a:gd name="f59" fmla="val 1492596"/>
              <a:gd name="f60" fmla="val 1346448"/>
              <a:gd name="f61" fmla="val 1343510"/>
              <a:gd name="f62" fmla="val 1140490"/>
              <a:gd name="f63" fmla="val 966846"/>
              <a:gd name="f64" fmla="val 958206"/>
              <a:gd name="f65" fmla="val 524898"/>
              <a:gd name="f66" fmla="+- 0 0 -90"/>
              <a:gd name="f67" fmla="*/ f3 1 1346449"/>
              <a:gd name="f68" fmla="*/ f4 1 3166775"/>
              <a:gd name="f69" fmla="val f5"/>
              <a:gd name="f70" fmla="val f6"/>
              <a:gd name="f71" fmla="val f7"/>
              <a:gd name="f72" fmla="*/ f66 f0 1"/>
              <a:gd name="f73" fmla="+- f71 0 f69"/>
              <a:gd name="f74" fmla="+- f70 0 f69"/>
              <a:gd name="f75" fmla="*/ f72 1 f2"/>
              <a:gd name="f76" fmla="*/ f74 1 1346449"/>
              <a:gd name="f77" fmla="*/ f73 1 3166775"/>
              <a:gd name="f78" fmla="*/ 1148449 f74 1"/>
              <a:gd name="f79" fmla="*/ 2374775 f73 1"/>
              <a:gd name="f80" fmla="*/ 198001 f74 1"/>
              <a:gd name="f81" fmla="*/ 1 f74 1"/>
              <a:gd name="f82" fmla="*/ 3166775 f73 1"/>
              <a:gd name="f83" fmla="*/ 1346449 f74 1"/>
              <a:gd name="f84" fmla="*/ 755186 f74 1"/>
              <a:gd name="f85" fmla="*/ 0 f73 1"/>
              <a:gd name="f86" fmla="*/ 734449 f74 1"/>
              <a:gd name="f87" fmla="*/ 1231644 f73 1"/>
              <a:gd name="f88" fmla="*/ 853246 f74 1"/>
              <a:gd name="f89" fmla="*/ 1400264 f73 1"/>
              <a:gd name="f90" fmla="*/ 673226 f74 1"/>
              <a:gd name="f91" fmla="*/ 1580284 f73 1"/>
              <a:gd name="f92" fmla="*/ 493206 f74 1"/>
              <a:gd name="f93" fmla="*/ 612000 f74 1"/>
              <a:gd name="f94" fmla="*/ 1231645 f73 1"/>
              <a:gd name="f95" fmla="*/ 591263 f74 1"/>
              <a:gd name="f96" fmla="*/ 10368 f73 1"/>
              <a:gd name="f97" fmla="*/ 2939 f74 1"/>
              <a:gd name="f98" fmla="*/ 1491744 f73 1"/>
              <a:gd name="f99" fmla="*/ 0 f74 1"/>
              <a:gd name="f100" fmla="*/ 2009 f74 1"/>
              <a:gd name="f101" fmla="*/ 1494147 f73 1"/>
              <a:gd name="f102" fmla="*/ 1499342 f73 1"/>
              <a:gd name="f103" fmla="*/ 6353 f74 1"/>
              <a:gd name="f104" fmla="*/ 273414 f74 1"/>
              <a:gd name="f105" fmla="*/ 2293171 f73 1"/>
              <a:gd name="f106" fmla="*/ 1091887 f74 1"/>
              <a:gd name="f107" fmla="*/ 2283744 f73 1"/>
              <a:gd name="f108" fmla="*/ 1340768 f74 1"/>
              <a:gd name="f109" fmla="*/ 1344512 f74 1"/>
              <a:gd name="f110" fmla="*/ 1494334 f73 1"/>
              <a:gd name="f111" fmla="*/ 1346448 f74 1"/>
              <a:gd name="f112" fmla="*/ 1343510 f74 1"/>
              <a:gd name="f113" fmla="+- f75 0 f1"/>
              <a:gd name="f114" fmla="*/ f78 1 1346449"/>
              <a:gd name="f115" fmla="*/ f79 1 3166775"/>
              <a:gd name="f116" fmla="*/ f80 1 1346449"/>
              <a:gd name="f117" fmla="*/ f81 1 1346449"/>
              <a:gd name="f118" fmla="*/ f82 1 3166775"/>
              <a:gd name="f119" fmla="*/ f83 1 1346449"/>
              <a:gd name="f120" fmla="*/ f84 1 1346449"/>
              <a:gd name="f121" fmla="*/ f85 1 3166775"/>
              <a:gd name="f122" fmla="*/ f86 1 1346449"/>
              <a:gd name="f123" fmla="*/ f87 1 3166775"/>
              <a:gd name="f124" fmla="*/ f88 1 1346449"/>
              <a:gd name="f125" fmla="*/ f89 1 3166775"/>
              <a:gd name="f126" fmla="*/ f90 1 1346449"/>
              <a:gd name="f127" fmla="*/ f91 1 3166775"/>
              <a:gd name="f128" fmla="*/ f92 1 1346449"/>
              <a:gd name="f129" fmla="*/ f93 1 1346449"/>
              <a:gd name="f130" fmla="*/ f94 1 3166775"/>
              <a:gd name="f131" fmla="*/ f95 1 1346449"/>
              <a:gd name="f132" fmla="*/ f96 1 3166775"/>
              <a:gd name="f133" fmla="*/ f97 1 1346449"/>
              <a:gd name="f134" fmla="*/ f98 1 3166775"/>
              <a:gd name="f135" fmla="*/ f99 1 1346449"/>
              <a:gd name="f136" fmla="*/ f100 1 1346449"/>
              <a:gd name="f137" fmla="*/ f101 1 3166775"/>
              <a:gd name="f138" fmla="*/ f102 1 3166775"/>
              <a:gd name="f139" fmla="*/ f103 1 1346449"/>
              <a:gd name="f140" fmla="*/ f104 1 1346449"/>
              <a:gd name="f141" fmla="*/ f105 1 3166775"/>
              <a:gd name="f142" fmla="*/ f106 1 1346449"/>
              <a:gd name="f143" fmla="*/ f107 1 3166775"/>
              <a:gd name="f144" fmla="*/ f108 1 1346449"/>
              <a:gd name="f145" fmla="*/ f109 1 1346449"/>
              <a:gd name="f146" fmla="*/ f110 1 3166775"/>
              <a:gd name="f147" fmla="*/ f111 1 1346449"/>
              <a:gd name="f148" fmla="*/ f112 1 1346449"/>
              <a:gd name="f149" fmla="*/ f69 1 f76"/>
              <a:gd name="f150" fmla="*/ f70 1 f76"/>
              <a:gd name="f151" fmla="*/ f69 1 f77"/>
              <a:gd name="f152" fmla="*/ f71 1 f77"/>
              <a:gd name="f153" fmla="*/ f114 1 f76"/>
              <a:gd name="f154" fmla="*/ f115 1 f77"/>
              <a:gd name="f155" fmla="*/ f116 1 f76"/>
              <a:gd name="f156" fmla="*/ f117 1 f76"/>
              <a:gd name="f157" fmla="*/ f118 1 f77"/>
              <a:gd name="f158" fmla="*/ f119 1 f76"/>
              <a:gd name="f159" fmla="*/ f120 1 f76"/>
              <a:gd name="f160" fmla="*/ f121 1 f77"/>
              <a:gd name="f161" fmla="*/ f122 1 f76"/>
              <a:gd name="f162" fmla="*/ f123 1 f77"/>
              <a:gd name="f163" fmla="*/ f124 1 f76"/>
              <a:gd name="f164" fmla="*/ f125 1 f77"/>
              <a:gd name="f165" fmla="*/ f126 1 f76"/>
              <a:gd name="f166" fmla="*/ f127 1 f77"/>
              <a:gd name="f167" fmla="*/ f128 1 f76"/>
              <a:gd name="f168" fmla="*/ f129 1 f76"/>
              <a:gd name="f169" fmla="*/ f130 1 f77"/>
              <a:gd name="f170" fmla="*/ f131 1 f76"/>
              <a:gd name="f171" fmla="*/ f132 1 f77"/>
              <a:gd name="f172" fmla="*/ f133 1 f76"/>
              <a:gd name="f173" fmla="*/ f134 1 f77"/>
              <a:gd name="f174" fmla="*/ f135 1 f76"/>
              <a:gd name="f175" fmla="*/ f136 1 f76"/>
              <a:gd name="f176" fmla="*/ f137 1 f77"/>
              <a:gd name="f177" fmla="*/ f138 1 f77"/>
              <a:gd name="f178" fmla="*/ f139 1 f76"/>
              <a:gd name="f179" fmla="*/ f140 1 f76"/>
              <a:gd name="f180" fmla="*/ f141 1 f77"/>
              <a:gd name="f181" fmla="*/ f142 1 f76"/>
              <a:gd name="f182" fmla="*/ f143 1 f77"/>
              <a:gd name="f183" fmla="*/ f144 1 f76"/>
              <a:gd name="f184" fmla="*/ f145 1 f76"/>
              <a:gd name="f185" fmla="*/ f146 1 f77"/>
              <a:gd name="f186" fmla="*/ f147 1 f76"/>
              <a:gd name="f187" fmla="*/ f148 1 f76"/>
              <a:gd name="f188" fmla="*/ f149 f67 1"/>
              <a:gd name="f189" fmla="*/ f150 f67 1"/>
              <a:gd name="f190" fmla="*/ f152 f68 1"/>
              <a:gd name="f191" fmla="*/ f151 f68 1"/>
              <a:gd name="f192" fmla="*/ f153 f67 1"/>
              <a:gd name="f193" fmla="*/ f154 f68 1"/>
              <a:gd name="f194" fmla="*/ f155 f67 1"/>
              <a:gd name="f195" fmla="*/ f156 f67 1"/>
              <a:gd name="f196" fmla="*/ f157 f68 1"/>
              <a:gd name="f197" fmla="*/ f158 f67 1"/>
              <a:gd name="f198" fmla="*/ f159 f67 1"/>
              <a:gd name="f199" fmla="*/ f160 f68 1"/>
              <a:gd name="f200" fmla="*/ f161 f67 1"/>
              <a:gd name="f201" fmla="*/ f162 f68 1"/>
              <a:gd name="f202" fmla="*/ f163 f67 1"/>
              <a:gd name="f203" fmla="*/ f164 f68 1"/>
              <a:gd name="f204" fmla="*/ f165 f67 1"/>
              <a:gd name="f205" fmla="*/ f166 f68 1"/>
              <a:gd name="f206" fmla="*/ f167 f67 1"/>
              <a:gd name="f207" fmla="*/ f168 f67 1"/>
              <a:gd name="f208" fmla="*/ f169 f68 1"/>
              <a:gd name="f209" fmla="*/ f170 f67 1"/>
              <a:gd name="f210" fmla="*/ f171 f68 1"/>
              <a:gd name="f211" fmla="*/ f172 f67 1"/>
              <a:gd name="f212" fmla="*/ f173 f68 1"/>
              <a:gd name="f213" fmla="*/ f174 f67 1"/>
              <a:gd name="f214" fmla="*/ f175 f67 1"/>
              <a:gd name="f215" fmla="*/ f176 f68 1"/>
              <a:gd name="f216" fmla="*/ f177 f68 1"/>
              <a:gd name="f217" fmla="*/ f178 f67 1"/>
              <a:gd name="f218" fmla="*/ f179 f67 1"/>
              <a:gd name="f219" fmla="*/ f180 f68 1"/>
              <a:gd name="f220" fmla="*/ f181 f67 1"/>
              <a:gd name="f221" fmla="*/ f182 f68 1"/>
              <a:gd name="f222" fmla="*/ f183 f67 1"/>
              <a:gd name="f223" fmla="*/ f184 f67 1"/>
              <a:gd name="f224" fmla="*/ f185 f68 1"/>
              <a:gd name="f225" fmla="*/ f186 f67 1"/>
              <a:gd name="f226" fmla="*/ f18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3">
                <a:pos x="f192" y="f193"/>
              </a:cxn>
              <a:cxn ang="f113">
                <a:pos x="f194" y="f193"/>
              </a:cxn>
              <a:cxn ang="f113">
                <a:pos x="f195" y="f196"/>
              </a:cxn>
              <a:cxn ang="f113">
                <a:pos x="f197" y="f196"/>
              </a:cxn>
              <a:cxn ang="f113">
                <a:pos x="f192" y="f193"/>
              </a:cxn>
              <a:cxn ang="f113">
                <a:pos x="f198" y="f199"/>
              </a:cxn>
              <a:cxn ang="f113">
                <a:pos x="f200" y="f201"/>
              </a:cxn>
              <a:cxn ang="f113">
                <a:pos x="f202" y="f203"/>
              </a:cxn>
              <a:cxn ang="f113">
                <a:pos x="f204" y="f205"/>
              </a:cxn>
              <a:cxn ang="f113">
                <a:pos x="f206" y="f203"/>
              </a:cxn>
              <a:cxn ang="f113">
                <a:pos x="f207" y="f208"/>
              </a:cxn>
              <a:cxn ang="f113">
                <a:pos x="f209" y="f210"/>
              </a:cxn>
              <a:cxn ang="f113">
                <a:pos x="f211" y="f212"/>
              </a:cxn>
              <a:cxn ang="f113">
                <a:pos x="f213" y="f212"/>
              </a:cxn>
              <a:cxn ang="f113">
                <a:pos x="f214" y="f215"/>
              </a:cxn>
              <a:cxn ang="f113">
                <a:pos x="f213" y="f216"/>
              </a:cxn>
              <a:cxn ang="f113">
                <a:pos x="f217" y="f216"/>
              </a:cxn>
              <a:cxn ang="f113">
                <a:pos x="f218" y="f219"/>
              </a:cxn>
              <a:cxn ang="f113">
                <a:pos x="f220" y="f221"/>
              </a:cxn>
              <a:cxn ang="f113">
                <a:pos x="f222" y="f216"/>
              </a:cxn>
              <a:cxn ang="f113">
                <a:pos x="f197" y="f216"/>
              </a:cxn>
              <a:cxn ang="f113">
                <a:pos x="f223" y="f224"/>
              </a:cxn>
              <a:cxn ang="f113">
                <a:pos x="f225" y="f212"/>
              </a:cxn>
              <a:cxn ang="f113">
                <a:pos x="f226" y="f212"/>
              </a:cxn>
              <a:cxn ang="f113">
                <a:pos x="f198" y="f199"/>
              </a:cxn>
            </a:cxnLst>
            <a:rect l="f188" t="f191" r="f189" b="f190"/>
            <a:pathLst>
              <a:path w="1346449" h="3166775">
                <a:moveTo>
                  <a:pt x="f8" y="f9"/>
                </a:moveTo>
                <a:lnTo>
                  <a:pt x="f10" y="f9"/>
                </a:lnTo>
                <a:lnTo>
                  <a:pt x="f11" y="f7"/>
                </a:lnTo>
                <a:lnTo>
                  <a:pt x="f6" y="f7"/>
                </a:lnTo>
                <a:lnTo>
                  <a:pt x="f8" y="f9"/>
                </a:lnTo>
                <a:close/>
                <a:moveTo>
                  <a:pt x="f12" y="f5"/>
                </a:moveTo>
                <a:cubicBezTo>
                  <a:pt x="f12" y="f13"/>
                  <a:pt x="f14" y="f15"/>
                  <a:pt x="f14" y="f16"/>
                </a:cubicBezTo>
                <a:cubicBezTo>
                  <a:pt x="f17" y="f18"/>
                  <a:pt x="f19" y="f20"/>
                  <a:pt x="f19" y="f21"/>
                </a:cubicBezTo>
                <a:cubicBezTo>
                  <a:pt x="f19" y="f22"/>
                  <a:pt x="f23" y="f24"/>
                  <a:pt x="f25" y="f24"/>
                </a:cubicBezTo>
                <a:cubicBezTo>
                  <a:pt x="f26" y="f24"/>
                  <a:pt x="f27" y="f22"/>
                  <a:pt x="f27" y="f21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lnTo>
                  <a:pt x="f35" y="f36"/>
                </a:lnTo>
                <a:lnTo>
                  <a:pt x="f5" y="f36"/>
                </a:lnTo>
                <a:lnTo>
                  <a:pt x="f37" y="f38"/>
                </a:lnTo>
                <a:lnTo>
                  <a:pt x="f5" y="f39"/>
                </a:lnTo>
                <a:lnTo>
                  <a:pt x="f40" y="f39"/>
                </a:lnTo>
                <a:cubicBezTo>
                  <a:pt x="f41" y="f42"/>
                  <a:pt x="f43" y="f44"/>
                  <a:pt x="f45" y="f46"/>
                </a:cubicBezTo>
                <a:lnTo>
                  <a:pt x="f47" y="f48"/>
                </a:lnTo>
                <a:cubicBezTo>
                  <a:pt x="f49" y="f50"/>
                  <a:pt x="f51" y="f52"/>
                  <a:pt x="f53" y="f39"/>
                </a:cubicBezTo>
                <a:lnTo>
                  <a:pt x="f6" y="f39"/>
                </a:lnTo>
                <a:lnTo>
                  <a:pt x="f54" y="f55"/>
                </a:lnTo>
                <a:cubicBezTo>
                  <a:pt x="f56" y="f57"/>
                  <a:pt x="f58" y="f59"/>
                  <a:pt x="f60" y="f36"/>
                </a:cubicBezTo>
                <a:lnTo>
                  <a:pt x="f61" y="f36"/>
                </a:lnTo>
                <a:cubicBezTo>
                  <a:pt x="f62" y="f63"/>
                  <a:pt x="f64" y="f65"/>
                  <a:pt x="f12" y="f5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6176B3F-5088-BC9E-25D0-446A3E17D387}"/>
              </a:ext>
            </a:extLst>
          </p:cNvPr>
          <p:cNvSpPr/>
          <p:nvPr/>
        </p:nvSpPr>
        <p:spPr>
          <a:xfrm rot="18900010">
            <a:off x="7189300" y="2740924"/>
            <a:ext cx="169246" cy="377052"/>
          </a:xfrm>
          <a:custGeom>
            <a:avLst/>
            <a:gdLst>
              <a:gd name="f0" fmla="val w"/>
              <a:gd name="f1" fmla="val h"/>
              <a:gd name="f2" fmla="val 0"/>
              <a:gd name="f3" fmla="val 154109"/>
              <a:gd name="f4" fmla="val 343323"/>
              <a:gd name="f5" fmla="val 102909"/>
              <a:gd name="f6" fmla="val 313772"/>
              <a:gd name="f7" fmla="val 328547"/>
              <a:gd name="f8" fmla="val 336708"/>
              <a:gd name="f9" fmla="val 96294"/>
              <a:gd name="f10" fmla="val 343322"/>
              <a:gd name="f11" fmla="val 88133"/>
              <a:gd name="f12" fmla="val 65975"/>
              <a:gd name="f13" fmla="val 57814"/>
              <a:gd name="f14" fmla="val 51199"/>
              <a:gd name="f15" fmla="val 323622"/>
              <a:gd name="f16" fmla="val 51200"/>
              <a:gd name="f17" fmla="val 318696"/>
              <a:gd name="f18" fmla="val 313771"/>
              <a:gd name="f19" fmla="val 123327"/>
              <a:gd name="f20" fmla="val 15459"/>
              <a:gd name="f21" fmla="val 141678"/>
              <a:gd name="f22" fmla="val 29245"/>
              <a:gd name="f23" fmla="val 152926"/>
              <a:gd name="f24" fmla="val 50497"/>
              <a:gd name="f25" fmla="val 154008"/>
              <a:gd name="f26" fmla="val 73425"/>
              <a:gd name="f27" fmla="val 155089"/>
              <a:gd name="f28" fmla="val 96353"/>
              <a:gd name="f29" fmla="val 145890"/>
              <a:gd name="f30" fmla="val 118568"/>
              <a:gd name="f31" fmla="val 128916"/>
              <a:gd name="f32" fmla="val 134021"/>
              <a:gd name="f33" fmla="val 119294"/>
              <a:gd name="f34" fmla="val 123450"/>
              <a:gd name="f35" fmla="val 133118"/>
              <a:gd name="f36" fmla="val 110865"/>
              <a:gd name="f37" fmla="val 140611"/>
              <a:gd name="f38" fmla="val 92772"/>
              <a:gd name="f39" fmla="val 139730"/>
              <a:gd name="f40" fmla="val 74098"/>
              <a:gd name="f41" fmla="val 138850"/>
              <a:gd name="f42" fmla="val 55424"/>
              <a:gd name="f43" fmla="val 129689"/>
              <a:gd name="f44" fmla="val 38115"/>
              <a:gd name="f45" fmla="val 114743"/>
              <a:gd name="f46" fmla="val 26887"/>
              <a:gd name="f47" fmla="val 136698"/>
              <a:gd name="f48" fmla="val 17411"/>
              <a:gd name="f49" fmla="val 103758"/>
              <a:gd name="f50" fmla="val -15529"/>
              <a:gd name="f51" fmla="val 50351"/>
              <a:gd name="f52" fmla="val 17412"/>
              <a:gd name="f53" fmla="val -15528"/>
              <a:gd name="f54" fmla="val 103757"/>
              <a:gd name="f55" fmla="val 136697"/>
              <a:gd name="f56" fmla="val 169637"/>
              <a:gd name="f57" fmla="val 196665"/>
              <a:gd name="f58" fmla="val 42556"/>
              <a:gd name="f59" fmla="val 111552"/>
              <a:gd name="f60" fmla="val 154108"/>
              <a:gd name="f61" fmla="val 139576"/>
              <a:gd name="f62" fmla="val 168641"/>
              <a:gd name="f63" fmla="val 121959"/>
              <a:gd name="f64" fmla="val 178211"/>
              <a:gd name="f65" fmla="val 102912"/>
              <a:gd name="f66" fmla="val 180994"/>
              <a:gd name="f67" fmla="val 308310"/>
              <a:gd name="f68" fmla="val 51197"/>
              <a:gd name="f69" fmla="val 32150"/>
              <a:gd name="f70" fmla="val 14534"/>
              <a:gd name="f71" fmla="val -42555"/>
              <a:gd name="f72" fmla="val -42556"/>
              <a:gd name="f73" fmla="val 111553"/>
              <a:gd name="f74" fmla="*/ f0 1 154109"/>
              <a:gd name="f75" fmla="*/ f1 1 343323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54109"/>
              <a:gd name="f82" fmla="*/ f79 1 343323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54109" h="34332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4"/>
                </a:cubicBezTo>
                <a:lnTo>
                  <a:pt x="f12" y="f10"/>
                </a:lnTo>
                <a:cubicBezTo>
                  <a:pt x="f13" y="f10"/>
                  <a:pt x="f14" y="f8"/>
                  <a:pt x="f14" y="f7"/>
                </a:cubicBezTo>
                <a:cubicBezTo>
                  <a:pt x="f14" y="f15"/>
                  <a:pt x="f16" y="f17"/>
                  <a:pt x="f16" y="f18"/>
                </a:cubicBezTo>
                <a:close/>
                <a:moveTo>
                  <a:pt x="f19" y="f20"/>
                </a:move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lose/>
                <a:moveTo>
                  <a:pt x="f47" y="f48"/>
                </a:moveTo>
                <a:cubicBezTo>
                  <a:pt x="f49" y="f50"/>
                  <a:pt x="f51" y="f50"/>
                  <a:pt x="f52" y="f48"/>
                </a:cubicBezTo>
                <a:cubicBezTo>
                  <a:pt x="f53" y="f51"/>
                  <a:pt x="f53" y="f54"/>
                  <a:pt x="f52" y="f55"/>
                </a:cubicBezTo>
                <a:cubicBezTo>
                  <a:pt x="f51" y="f56"/>
                  <a:pt x="f49" y="f56"/>
                  <a:pt x="f47" y="f55"/>
                </a:cubicBezTo>
                <a:cubicBezTo>
                  <a:pt x="f56" y="f54"/>
                  <a:pt x="f56" y="f51"/>
                  <a:pt x="f47" y="f48"/>
                </a:cubicBezTo>
                <a:close/>
                <a:moveTo>
                  <a:pt x="f3" y="f2"/>
                </a:moveTo>
                <a:cubicBezTo>
                  <a:pt x="f57" y="f58"/>
                  <a:pt x="f57" y="f59"/>
                  <a:pt x="f3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6"/>
                </a:lnTo>
                <a:cubicBezTo>
                  <a:pt x="f69" y="f64"/>
                  <a:pt x="f70" y="f62"/>
                  <a:pt x="f2" y="f60"/>
                </a:cubicBezTo>
                <a:cubicBezTo>
                  <a:pt x="f71" y="f59"/>
                  <a:pt x="f71" y="f58"/>
                  <a:pt x="f2" y="f2"/>
                </a:cubicBezTo>
                <a:cubicBezTo>
                  <a:pt x="f58" y="f72"/>
                  <a:pt x="f73" y="f72"/>
                  <a:pt x="f3" y="f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id="{FE1CC0D3-3DF2-E25A-4850-9E1171CD25CA}"/>
              </a:ext>
            </a:extLst>
          </p:cNvPr>
          <p:cNvSpPr/>
          <p:nvPr/>
        </p:nvSpPr>
        <p:spPr>
          <a:xfrm flipH="1">
            <a:off x="3950272" y="3481431"/>
            <a:ext cx="348368" cy="348368"/>
          </a:xfrm>
          <a:custGeom>
            <a:avLst/>
            <a:gdLst>
              <a:gd name="f0" fmla="val w"/>
              <a:gd name="f1" fmla="val h"/>
              <a:gd name="f2" fmla="val 0"/>
              <a:gd name="f3" fmla="val 3242753"/>
              <a:gd name="f4" fmla="val 3227814"/>
              <a:gd name="f5" fmla="val 1621376"/>
              <a:gd name="f6" fmla="val 1043635"/>
              <a:gd name="f7" fmla="val 1557188"/>
              <a:gd name="f8" fmla="val 1505154"/>
              <a:gd name="f9" fmla="val 1095669"/>
              <a:gd name="f10" fmla="val 1159857"/>
              <a:gd name="f11" fmla="val 1625483"/>
              <a:gd name="f12" fmla="val 1033577"/>
              <a:gd name="f13" fmla="val 969389"/>
              <a:gd name="f14" fmla="val 917355"/>
              <a:gd name="f15" fmla="val 1677517"/>
              <a:gd name="f16" fmla="val 1741705"/>
              <a:gd name="f17" fmla="val 1805893"/>
              <a:gd name="f18" fmla="val 1857927"/>
              <a:gd name="f19" fmla="val 1614688"/>
              <a:gd name="f20" fmla="val 1619859"/>
              <a:gd name="f21" fmla="val 1856884"/>
              <a:gd name="f22" fmla="val 1620361"/>
              <a:gd name="f23" fmla="val 1857187"/>
              <a:gd name="f24" fmla="val 1620868"/>
              <a:gd name="f25" fmla="val 1857190"/>
              <a:gd name="f26" fmla="val 1685564"/>
              <a:gd name="f27" fmla="val 1737598"/>
              <a:gd name="f28" fmla="val 1805156"/>
              <a:gd name="f29" fmla="val 1740968"/>
              <a:gd name="f30" fmla="val 628818"/>
              <a:gd name="f31" fmla="val 2206882"/>
              <a:gd name="f32" fmla="val 2681529"/>
              <a:gd name="f33" fmla="val 1103464"/>
              <a:gd name="f34" fmla="val 1688970"/>
              <a:gd name="f35" fmla="val 2274476"/>
              <a:gd name="f36" fmla="val 2749122"/>
              <a:gd name="f37" fmla="val 1035870"/>
              <a:gd name="f38" fmla="val 561223"/>
              <a:gd name="f39" fmla="val 424596"/>
              <a:gd name="f40" fmla="val 923081"/>
              <a:gd name="f41" fmla="val 357001"/>
              <a:gd name="f42" fmla="val 990676"/>
              <a:gd name="f43" fmla="val 2128645"/>
              <a:gd name="f44" fmla="val 581423"/>
              <a:gd name="f45" fmla="val 2515905"/>
              <a:gd name="f46" fmla="val 922189"/>
              <a:gd name="f47" fmla="val 2742109"/>
              <a:gd name="f48" fmla="val 652992"/>
              <a:gd name="f49" fmla="val 911997"/>
              <a:gd name="f50" fmla="val 1121304"/>
              <a:gd name="f51" fmla="val 2850168"/>
              <a:gd name="f52" fmla="val 1274563"/>
              <a:gd name="f53" fmla="val 2916691"/>
              <a:gd name="f54" fmla="val 1443689"/>
              <a:gd name="f55" fmla="val 2953344"/>
              <a:gd name="f56" fmla="val 1799063"/>
              <a:gd name="f57" fmla="val 1968189"/>
              <a:gd name="f58" fmla="val 2121449"/>
              <a:gd name="f59" fmla="val 2330755"/>
              <a:gd name="f60" fmla="val 2589760"/>
              <a:gd name="f61" fmla="val 2320563"/>
              <a:gd name="f62" fmla="val 2661329"/>
              <a:gd name="f63" fmla="val 2885751"/>
              <a:gd name="f64" fmla="val 2319671"/>
              <a:gd name="f65" fmla="val 2599800"/>
              <a:gd name="f66" fmla="val 123238"/>
              <a:gd name="f67" fmla="val 2434609"/>
              <a:gd name="f68" fmla="val 120698"/>
              <a:gd name="f69" fmla="val 2268460"/>
              <a:gd name="f70" fmla="val 180476"/>
              <a:gd name="f71" fmla="val 2139563"/>
              <a:gd name="f72" fmla="val 303161"/>
              <a:gd name="f73" fmla="val 3057258"/>
              <a:gd name="f74" fmla="val 1232053"/>
              <a:gd name="f75" fmla="val 3305736"/>
              <a:gd name="f76" fmla="val 977255"/>
              <a:gd name="f77" fmla="val 3304415"/>
              <a:gd name="f78" fmla="val 570405"/>
              <a:gd name="f79" fmla="val 3054287"/>
              <a:gd name="f80" fmla="val 317226"/>
              <a:gd name="f81" fmla="val 2929224"/>
              <a:gd name="f82" fmla="val 190636"/>
              <a:gd name="f83" fmla="val 2764991"/>
              <a:gd name="f84" fmla="val 125778"/>
              <a:gd name="f85" fmla="val 642953"/>
              <a:gd name="f86" fmla="val 477762"/>
              <a:gd name="f87" fmla="val 313529"/>
              <a:gd name="f88" fmla="val 188466"/>
              <a:gd name="f89" fmla="val -61662"/>
              <a:gd name="f90" fmla="val -62983"/>
              <a:gd name="f91" fmla="val 185495"/>
              <a:gd name="f92" fmla="val 1103190"/>
              <a:gd name="f93" fmla="val 974294"/>
              <a:gd name="f94" fmla="val 808144"/>
              <a:gd name="f95" fmla="val 1722692"/>
              <a:gd name="f96" fmla="val 1520061"/>
              <a:gd name="f97" fmla="val 1440152"/>
              <a:gd name="f98" fmla="val 1375373"/>
              <a:gd name="f99" fmla="val 64779"/>
              <a:gd name="f100" fmla="val 144688"/>
              <a:gd name="f101" fmla="val 289376"/>
              <a:gd name="f102" fmla="val 1867380"/>
              <a:gd name="f103" fmla="val 1802601"/>
              <a:gd name="f104" fmla="*/ f0 1 3242753"/>
              <a:gd name="f105" fmla="*/ f1 1 3227814"/>
              <a:gd name="f106" fmla="val f2"/>
              <a:gd name="f107" fmla="val f3"/>
              <a:gd name="f108" fmla="val f4"/>
              <a:gd name="f109" fmla="+- f108 0 f106"/>
              <a:gd name="f110" fmla="+- f107 0 f106"/>
              <a:gd name="f111" fmla="*/ f110 1 3242753"/>
              <a:gd name="f112" fmla="*/ f109 1 3227814"/>
              <a:gd name="f113" fmla="*/ f106 1 f111"/>
              <a:gd name="f114" fmla="*/ f107 1 f111"/>
              <a:gd name="f115" fmla="*/ f106 1 f112"/>
              <a:gd name="f116" fmla="*/ f108 1 f112"/>
              <a:gd name="f117" fmla="*/ f113 f104 1"/>
              <a:gd name="f118" fmla="*/ f114 f104 1"/>
              <a:gd name="f119" fmla="*/ f116 f105 1"/>
              <a:gd name="f120" fmla="*/ f115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7" t="f120" r="f118" b="f119"/>
            <a:pathLst>
              <a:path w="3242753" h="3227814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lnTo>
                  <a:pt x="f12" y="f11"/>
                </a:lnTo>
                <a:cubicBezTo>
                  <a:pt x="f13" y="f11"/>
                  <a:pt x="f14" y="f15"/>
                  <a:pt x="f14" y="f16"/>
                </a:cubicBezTo>
                <a:cubicBezTo>
                  <a:pt x="f14" y="f17"/>
                  <a:pt x="f13" y="f18"/>
                  <a:pt x="f12" y="f18"/>
                </a:cubicBezTo>
                <a:lnTo>
                  <a:pt x="f19" y="f18"/>
                </a:lnTo>
                <a:lnTo>
                  <a:pt x="f20" y="f21"/>
                </a:lnTo>
                <a:cubicBezTo>
                  <a:pt x="f22" y="f23"/>
                  <a:pt x="f24" y="f25"/>
                  <a:pt x="f5" y="f25"/>
                </a:cubicBezTo>
                <a:cubicBezTo>
                  <a:pt x="f26" y="f25"/>
                  <a:pt x="f27" y="f28"/>
                  <a:pt x="f27" y="f29"/>
                </a:cubicBezTo>
                <a:lnTo>
                  <a:pt x="f27" y="f10"/>
                </a:lnTo>
                <a:cubicBezTo>
                  <a:pt x="f27" y="f9"/>
                  <a:pt x="f26" y="f6"/>
                  <a:pt x="f5" y="f6"/>
                </a:cubicBezTo>
                <a:close/>
                <a:moveTo>
                  <a:pt x="f5" y="f30"/>
                </a:moveTo>
                <a:cubicBezTo>
                  <a:pt x="f31" y="f30"/>
                  <a:pt x="f32" y="f33"/>
                  <a:pt x="f32" y="f34"/>
                </a:cubicBezTo>
                <a:cubicBezTo>
                  <a:pt x="f32" y="f35"/>
                  <a:pt x="f31" y="f36"/>
                  <a:pt x="f5" y="f36"/>
                </a:cubicBezTo>
                <a:cubicBezTo>
                  <a:pt x="f37" y="f36"/>
                  <a:pt x="f38" y="f35"/>
                  <a:pt x="f38" y="f34"/>
                </a:cubicBezTo>
                <a:cubicBezTo>
                  <a:pt x="f38" y="f33"/>
                  <a:pt x="f37" y="f30"/>
                  <a:pt x="f5" y="f30"/>
                </a:cubicBezTo>
                <a:close/>
                <a:moveTo>
                  <a:pt x="f5" y="f39"/>
                </a:moveTo>
                <a:cubicBezTo>
                  <a:pt x="f40" y="f39"/>
                  <a:pt x="f41" y="f42"/>
                  <a:pt x="f41" y="f34"/>
                </a:cubicBezTo>
                <a:cubicBezTo>
                  <a:pt x="f41" y="f43"/>
                  <a:pt x="f44" y="f45"/>
                  <a:pt x="f46" y="f47"/>
                </a:cubicBezTo>
                <a:lnTo>
                  <a:pt x="f48" y="f4"/>
                </a:lnTo>
                <a:lnTo>
                  <a:pt x="f49" y="f4"/>
                </a:lnTo>
                <a:lnTo>
                  <a:pt x="f50" y="f51"/>
                </a:lnTo>
                <a:cubicBezTo>
                  <a:pt x="f52" y="f53"/>
                  <a:pt x="f54" y="f55"/>
                  <a:pt x="f5" y="f55"/>
                </a:cubicBezTo>
                <a:cubicBezTo>
                  <a:pt x="f56" y="f55"/>
                  <a:pt x="f57" y="f53"/>
                  <a:pt x="f58" y="f51"/>
                </a:cubicBezTo>
                <a:lnTo>
                  <a:pt x="f59" y="f4"/>
                </a:lnTo>
                <a:lnTo>
                  <a:pt x="f60" y="f4"/>
                </a:lnTo>
                <a:lnTo>
                  <a:pt x="f61" y="f47"/>
                </a:lnTo>
                <a:cubicBezTo>
                  <a:pt x="f62" y="f45"/>
                  <a:pt x="f63" y="f43"/>
                  <a:pt x="f63" y="f34"/>
                </a:cubicBezTo>
                <a:cubicBezTo>
                  <a:pt x="f63" y="f42"/>
                  <a:pt x="f64" y="f39"/>
                  <a:pt x="f5" y="f39"/>
                </a:cubicBezTo>
                <a:close/>
                <a:moveTo>
                  <a:pt x="f65" y="f66"/>
                </a:move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5" y="f66"/>
                </a:cubicBezTo>
                <a:close/>
                <a:moveTo>
                  <a:pt x="f85" y="f66"/>
                </a:moveTo>
                <a:cubicBezTo>
                  <a:pt x="f86" y="f84"/>
                  <a:pt x="f87" y="f82"/>
                  <a:pt x="f88" y="f80"/>
                </a:cubicBezTo>
                <a:cubicBezTo>
                  <a:pt x="f89" y="f78"/>
                  <a:pt x="f90" y="f76"/>
                  <a:pt x="f91" y="f74"/>
                </a:cubicBezTo>
                <a:lnTo>
                  <a:pt x="f92" y="f72"/>
                </a:lnTo>
                <a:cubicBezTo>
                  <a:pt x="f93" y="f70"/>
                  <a:pt x="f94" y="f68"/>
                  <a:pt x="f85" y="f66"/>
                </a:cubicBezTo>
                <a:close/>
                <a:moveTo>
                  <a:pt x="f95" y="f2"/>
                </a:moveTo>
                <a:lnTo>
                  <a:pt x="f96" y="f2"/>
                </a:lnTo>
                <a:cubicBezTo>
                  <a:pt x="f97" y="f2"/>
                  <a:pt x="f98" y="f99"/>
                  <a:pt x="f98" y="f100"/>
                </a:cubicBezTo>
                <a:lnTo>
                  <a:pt x="f98" y="f101"/>
                </a:lnTo>
                <a:lnTo>
                  <a:pt x="f102" y="f101"/>
                </a:lnTo>
                <a:lnTo>
                  <a:pt x="f102" y="f100"/>
                </a:lnTo>
                <a:cubicBezTo>
                  <a:pt x="f102" y="f99"/>
                  <a:pt x="f103" y="f2"/>
                  <a:pt x="f95" y="f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0D7A493B-A9D9-D8D6-9F2E-CAEC8FCE36D4}"/>
              </a:ext>
            </a:extLst>
          </p:cNvPr>
          <p:cNvSpPr/>
          <p:nvPr/>
        </p:nvSpPr>
        <p:spPr>
          <a:xfrm>
            <a:off x="5809055" y="2731879"/>
            <a:ext cx="345588" cy="340037"/>
          </a:xfrm>
          <a:custGeom>
            <a:avLst/>
            <a:gdLst>
              <a:gd name="f0" fmla="val w"/>
              <a:gd name="f1" fmla="val h"/>
              <a:gd name="f2" fmla="val 0"/>
              <a:gd name="f3" fmla="val 3214097"/>
              <a:gd name="f4" fmla="val 3162551"/>
              <a:gd name="f5" fmla="val 1014592"/>
              <a:gd name="f6" fmla="val 2306036"/>
              <a:gd name="f7" fmla="val 854868"/>
              <a:gd name="f8" fmla="val 725386"/>
              <a:gd name="f9" fmla="val 2435518"/>
              <a:gd name="f10" fmla="val 2595242"/>
              <a:gd name="f11" fmla="val 2754966"/>
              <a:gd name="f12" fmla="val 2884448"/>
              <a:gd name="f13" fmla="val 1174316"/>
              <a:gd name="f14" fmla="val 1303798"/>
              <a:gd name="f15" fmla="val 481275"/>
              <a:gd name="f16" fmla="val 1691816"/>
              <a:gd name="f17" fmla="val 321551"/>
              <a:gd name="f18" fmla="val 192069"/>
              <a:gd name="f19" fmla="val 1821298"/>
              <a:gd name="f20" fmla="val 1981022"/>
              <a:gd name="f21" fmla="val 2140746"/>
              <a:gd name="f22" fmla="val 2270228"/>
              <a:gd name="f23" fmla="val 640999"/>
              <a:gd name="f24" fmla="val 770481"/>
              <a:gd name="f25" fmla="val 2764751"/>
              <a:gd name="f26" fmla="val 1113404"/>
              <a:gd name="f27" fmla="val 2605027"/>
              <a:gd name="f28" fmla="val 2475545"/>
              <a:gd name="f29" fmla="val 1242886"/>
              <a:gd name="f30" fmla="val 1402610"/>
              <a:gd name="f31" fmla="val 1562334"/>
              <a:gd name="f32" fmla="val 2924475"/>
              <a:gd name="f33" fmla="val 3053957"/>
              <a:gd name="f34" fmla="val 532503"/>
              <a:gd name="f35" fmla="val 881964"/>
              <a:gd name="f36" fmla="val 372779"/>
              <a:gd name="f37" fmla="val 243297"/>
              <a:gd name="f38" fmla="val 1011446"/>
              <a:gd name="f39" fmla="val 1171170"/>
              <a:gd name="f40" fmla="val 1330894"/>
              <a:gd name="f41" fmla="val 1460376"/>
              <a:gd name="f42" fmla="val 692227"/>
              <a:gd name="f43" fmla="val 821709"/>
              <a:gd name="f44" fmla="val 1162143"/>
              <a:gd name="f45" fmla="val 321316"/>
              <a:gd name="f46" fmla="val 1002419"/>
              <a:gd name="f47" fmla="val 872937"/>
              <a:gd name="f48" fmla="val 450798"/>
              <a:gd name="f49" fmla="val 610522"/>
              <a:gd name="f50" fmla="val 770246"/>
              <a:gd name="f51" fmla="val 899728"/>
              <a:gd name="f52" fmla="val 1321867"/>
              <a:gd name="f53" fmla="val 1451349"/>
              <a:gd name="f54" fmla="val 1963447"/>
              <a:gd name="f55" fmla="val 177300"/>
              <a:gd name="f56" fmla="val 1803723"/>
              <a:gd name="f57" fmla="val 1674241"/>
              <a:gd name="f58" fmla="val 306782"/>
              <a:gd name="f59" fmla="val 466506"/>
              <a:gd name="f60" fmla="val 626230"/>
              <a:gd name="f61" fmla="val 755712"/>
              <a:gd name="f62" fmla="val 2123171"/>
              <a:gd name="f63" fmla="val 2252653"/>
              <a:gd name="f64" fmla="val 1752672"/>
              <a:gd name="f65" fmla="val 312"/>
              <a:gd name="f66" fmla="val 1817888"/>
              <a:gd name="f67" fmla="val -690"/>
              <a:gd name="f68" fmla="val 1885249"/>
              <a:gd name="f69" fmla="val 703"/>
              <a:gd name="f70" fmla="val 1954799"/>
              <a:gd name="f71" fmla="val 4657"/>
              <a:gd name="f72" fmla="val 2504015"/>
              <a:gd name="f73" fmla="val 53541"/>
              <a:gd name="f74" fmla="val 2975590"/>
              <a:gd name="f75" fmla="val 412975"/>
              <a:gd name="f76" fmla="val 3145244"/>
              <a:gd name="f77" fmla="val 944937"/>
              <a:gd name="f78" fmla="val 3412664"/>
              <a:gd name="f79" fmla="val 2126757"/>
              <a:gd name="f80" fmla="val 2837568"/>
              <a:gd name="f81" fmla="val 2017487"/>
              <a:gd name="f82" fmla="val 2506889"/>
              <a:gd name="f83" fmla="val 1867964"/>
              <a:gd name="f84" fmla="val 1580987"/>
              <a:gd name="f85" fmla="val 1673869"/>
              <a:gd name="f86" fmla="val 2725425"/>
              <a:gd name="f87" fmla="val 3197869"/>
              <a:gd name="f88" fmla="val 1014520"/>
              <a:gd name="f89" fmla="val 3161925"/>
              <a:gd name="f90" fmla="val -14898"/>
              <a:gd name="f91" fmla="val 3061283"/>
              <a:gd name="f92" fmla="val -138545"/>
              <a:gd name="f93" fmla="val 1873713"/>
              <a:gd name="f94" fmla="val 108747"/>
              <a:gd name="f95" fmla="val 1100212"/>
              <a:gd name="f96" fmla="val 278579"/>
              <a:gd name="f97" fmla="val 569148"/>
              <a:gd name="f98" fmla="val 774429"/>
              <a:gd name="f99" fmla="val 15339"/>
              <a:gd name="f100" fmla="*/ f0 1 3214097"/>
              <a:gd name="f101" fmla="*/ f1 1 3162551"/>
              <a:gd name="f102" fmla="val f2"/>
              <a:gd name="f103" fmla="val f3"/>
              <a:gd name="f104" fmla="val f4"/>
              <a:gd name="f105" fmla="+- f104 0 f102"/>
              <a:gd name="f106" fmla="+- f103 0 f102"/>
              <a:gd name="f107" fmla="*/ f106 1 3214097"/>
              <a:gd name="f108" fmla="*/ f105 1 3162551"/>
              <a:gd name="f109" fmla="*/ f102 1 f107"/>
              <a:gd name="f110" fmla="*/ f103 1 f107"/>
              <a:gd name="f111" fmla="*/ f102 1 f108"/>
              <a:gd name="f112" fmla="*/ f104 1 f108"/>
              <a:gd name="f113" fmla="*/ f109 f100 1"/>
              <a:gd name="f114" fmla="*/ f110 f100 1"/>
              <a:gd name="f115" fmla="*/ f112 f101 1"/>
              <a:gd name="f116" fmla="*/ f111 f10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3" t="f116" r="f114" b="f115"/>
            <a:pathLst>
              <a:path w="3214097" h="316255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6"/>
                  <a:pt x="f28" y="f29"/>
                  <a:pt x="f28" y="f30"/>
                </a:cubicBezTo>
                <a:cubicBezTo>
                  <a:pt x="f28" y="f31"/>
                  <a:pt x="f27" y="f16"/>
                  <a:pt x="f25" y="f16"/>
                </a:cubicBezTo>
                <a:cubicBezTo>
                  <a:pt x="f32" y="f16"/>
                  <a:pt x="f33" y="f31"/>
                  <a:pt x="f33" y="f30"/>
                </a:cubicBezTo>
                <a:cubicBezTo>
                  <a:pt x="f33" y="f29"/>
                  <a:pt x="f32" y="f26"/>
                  <a:pt x="f25" y="f26"/>
                </a:cubicBezTo>
                <a:close/>
                <a:moveTo>
                  <a:pt x="f34" y="f35"/>
                </a:moveTo>
                <a:cubicBezTo>
                  <a:pt x="f36" y="f35"/>
                  <a:pt x="f37" y="f38"/>
                  <a:pt x="f37" y="f39"/>
                </a:cubicBezTo>
                <a:cubicBezTo>
                  <a:pt x="f37" y="f40"/>
                  <a:pt x="f36" y="f41"/>
                  <a:pt x="f34" y="f41"/>
                </a:cubicBezTo>
                <a:cubicBezTo>
                  <a:pt x="f42" y="f41"/>
                  <a:pt x="f43" y="f40"/>
                  <a:pt x="f43" y="f39"/>
                </a:cubicBezTo>
                <a:cubicBezTo>
                  <a:pt x="f43" y="f38"/>
                  <a:pt x="f42" y="f35"/>
                  <a:pt x="f34" y="f35"/>
                </a:cubicBezTo>
                <a:close/>
                <a:moveTo>
                  <a:pt x="f44" y="f45"/>
                </a:moveTo>
                <a:cubicBezTo>
                  <a:pt x="f46" y="f45"/>
                  <a:pt x="f47" y="f48"/>
                  <a:pt x="f47" y="f49"/>
                </a:cubicBezTo>
                <a:cubicBezTo>
                  <a:pt x="f47" y="f50"/>
                  <a:pt x="f46" y="f51"/>
                  <a:pt x="f44" y="f51"/>
                </a:cubicBezTo>
                <a:cubicBezTo>
                  <a:pt x="f52" y="f51"/>
                  <a:pt x="f53" y="f50"/>
                  <a:pt x="f53" y="f49"/>
                </a:cubicBezTo>
                <a:cubicBezTo>
                  <a:pt x="f53" y="f48"/>
                  <a:pt x="f52" y="f45"/>
                  <a:pt x="f44" y="f45"/>
                </a:cubicBezTo>
                <a:close/>
                <a:moveTo>
                  <a:pt x="f54" y="f55"/>
                </a:moveTo>
                <a:cubicBezTo>
                  <a:pt x="f56" y="f55"/>
                  <a:pt x="f57" y="f58"/>
                  <a:pt x="f57" y="f59"/>
                </a:cubicBezTo>
                <a:cubicBezTo>
                  <a:pt x="f57" y="f60"/>
                  <a:pt x="f56" y="f61"/>
                  <a:pt x="f54" y="f61"/>
                </a:cubicBezTo>
                <a:cubicBezTo>
                  <a:pt x="f62" y="f61"/>
                  <a:pt x="f63" y="f60"/>
                  <a:pt x="f63" y="f59"/>
                </a:cubicBezTo>
                <a:cubicBezTo>
                  <a:pt x="f63" y="f58"/>
                  <a:pt x="f62" y="f55"/>
                  <a:pt x="f54" y="f55"/>
                </a:cubicBezTo>
                <a:close/>
                <a:moveTo>
                  <a:pt x="f64" y="f65"/>
                </a:move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64" y="f65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id="{A9DB37A9-4F7B-68F3-1F0E-C8921590E983}"/>
              </a:ext>
            </a:extLst>
          </p:cNvPr>
          <p:cNvSpPr/>
          <p:nvPr/>
        </p:nvSpPr>
        <p:spPr>
          <a:xfrm>
            <a:off x="8297777" y="2700424"/>
            <a:ext cx="348368" cy="347353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3230531"/>
              <a:gd name="f5" fmla="val 720000"/>
              <a:gd name="f6" fmla="val 2697973"/>
              <a:gd name="f7" fmla="val 680235"/>
              <a:gd name="f8" fmla="val 648000"/>
              <a:gd name="f9" fmla="val 2730208"/>
              <a:gd name="f10" fmla="val 2769973"/>
              <a:gd name="f11" fmla="val 2809738"/>
              <a:gd name="f12" fmla="val 2841973"/>
              <a:gd name="f13" fmla="val 2520000"/>
              <a:gd name="f14" fmla="val 2559765"/>
              <a:gd name="f15" fmla="val 2592000"/>
              <a:gd name="f16" fmla="val 2366733"/>
              <a:gd name="f17" fmla="val 2398968"/>
              <a:gd name="f18" fmla="val 2438733"/>
              <a:gd name="f19" fmla="val 2478498"/>
              <a:gd name="f20" fmla="val 2510733"/>
              <a:gd name="f21" fmla="val 2035493"/>
              <a:gd name="f22" fmla="val 2067728"/>
              <a:gd name="f23" fmla="val 2107493"/>
              <a:gd name="f24" fmla="val 2147258"/>
              <a:gd name="f25" fmla="val 2179493"/>
              <a:gd name="f26" fmla="val 1704253"/>
              <a:gd name="f27" fmla="val 1736488"/>
              <a:gd name="f28" fmla="val 1776253"/>
              <a:gd name="f29" fmla="val 1816018"/>
              <a:gd name="f30" fmla="val 1848253"/>
              <a:gd name="f31" fmla="val 1373013"/>
              <a:gd name="f32" fmla="val 1405248"/>
              <a:gd name="f33" fmla="val 1445013"/>
              <a:gd name="f34" fmla="val 1484778"/>
              <a:gd name="f35" fmla="val 1517013"/>
              <a:gd name="f36" fmla="val 1041773"/>
              <a:gd name="f37" fmla="val 1074008"/>
              <a:gd name="f38" fmla="val 1113773"/>
              <a:gd name="f39" fmla="val 1153538"/>
              <a:gd name="f40" fmla="val 1185773"/>
              <a:gd name="f41" fmla="val 305988"/>
              <a:gd name="f42" fmla="val 181957"/>
              <a:gd name="f43" fmla="val 470032"/>
              <a:gd name="f44" fmla="val 599267"/>
              <a:gd name="f45" fmla="val 286722"/>
              <a:gd name="f46" fmla="val 704032"/>
              <a:gd name="f47" fmla="val 415957"/>
              <a:gd name="f48" fmla="val 545192"/>
              <a:gd name="f49" fmla="val 649957"/>
              <a:gd name="f50" fmla="val 802357"/>
              <a:gd name="f51" fmla="val 470031"/>
              <a:gd name="f52" fmla="val 599266"/>
              <a:gd name="f53" fmla="val 907122"/>
              <a:gd name="f54" fmla="val 704031"/>
              <a:gd name="f55" fmla="val 1036357"/>
              <a:gd name="f56" fmla="val 1165592"/>
              <a:gd name="f57" fmla="val 1270357"/>
              <a:gd name="f58" fmla="val 1422757"/>
              <a:gd name="f59" fmla="val 470030"/>
              <a:gd name="f60" fmla="val 599265"/>
              <a:gd name="f61" fmla="val 1527522"/>
              <a:gd name="f62" fmla="val 704030"/>
              <a:gd name="f63" fmla="val 1656757"/>
              <a:gd name="f64" fmla="val 1785992"/>
              <a:gd name="f65" fmla="val 1890757"/>
              <a:gd name="f66" fmla="val 2043157"/>
              <a:gd name="f67" fmla="val 470029"/>
              <a:gd name="f68" fmla="val 599264"/>
              <a:gd name="f69" fmla="val 2147922"/>
              <a:gd name="f70" fmla="val 704029"/>
              <a:gd name="f71" fmla="val 2277157"/>
              <a:gd name="f72" fmla="val 2406392"/>
              <a:gd name="f73" fmla="val 2511157"/>
              <a:gd name="f74" fmla="val 2663557"/>
              <a:gd name="f75" fmla="val 470028"/>
              <a:gd name="f76" fmla="val 599263"/>
              <a:gd name="f77" fmla="val 2768322"/>
              <a:gd name="f78" fmla="val 704028"/>
              <a:gd name="f79" fmla="val 2897557"/>
              <a:gd name="f80" fmla="val 3026792"/>
              <a:gd name="f81" fmla="val 3131557"/>
              <a:gd name="f82" fmla="val 4"/>
              <a:gd name="f83" fmla="val 485545"/>
              <a:gd name="f84" fmla="val 541957"/>
              <a:gd name="f85" fmla="val 56416"/>
              <a:gd name="f86" fmla="val 126004"/>
              <a:gd name="f87" fmla="val 485972"/>
              <a:gd name="f88" fmla="val 555560"/>
              <a:gd name="f89" fmla="val 611972"/>
              <a:gd name="f90" fmla="val 346369"/>
              <a:gd name="f91" fmla="val 289957"/>
              <a:gd name="f92" fmla="val 3"/>
              <a:gd name="f93" fmla="val 1105945"/>
              <a:gd name="f94" fmla="val 1162357"/>
              <a:gd name="f95" fmla="val 56415"/>
              <a:gd name="f96" fmla="val 126003"/>
              <a:gd name="f97" fmla="val 485971"/>
              <a:gd name="f98" fmla="val 555559"/>
              <a:gd name="f99" fmla="val 611971"/>
              <a:gd name="f100" fmla="val 966769"/>
              <a:gd name="f101" fmla="val 910357"/>
              <a:gd name="f102" fmla="val 2"/>
              <a:gd name="f103" fmla="val 1726345"/>
              <a:gd name="f104" fmla="val 1782757"/>
              <a:gd name="f105" fmla="val 56414"/>
              <a:gd name="f106" fmla="val 126002"/>
              <a:gd name="f107" fmla="val 485970"/>
              <a:gd name="f108" fmla="val 555558"/>
              <a:gd name="f109" fmla="val 611970"/>
              <a:gd name="f110" fmla="val 1587169"/>
              <a:gd name="f111" fmla="val 1530757"/>
              <a:gd name="f112" fmla="val 1"/>
              <a:gd name="f113" fmla="val 2346745"/>
              <a:gd name="f114" fmla="val 2403157"/>
              <a:gd name="f115" fmla="val 56413"/>
              <a:gd name="f116" fmla="val 126001"/>
              <a:gd name="f117" fmla="val 485969"/>
              <a:gd name="f118" fmla="val 555557"/>
              <a:gd name="f119" fmla="val 611969"/>
              <a:gd name="f120" fmla="val 2207569"/>
              <a:gd name="f121" fmla="val 2151157"/>
              <a:gd name="f122" fmla="val 2967145"/>
              <a:gd name="f123" fmla="val 3023557"/>
              <a:gd name="f124" fmla="val 56412"/>
              <a:gd name="f125" fmla="val 126000"/>
              <a:gd name="f126" fmla="val 485968"/>
              <a:gd name="f127" fmla="val 555556"/>
              <a:gd name="f128" fmla="val 611968"/>
              <a:gd name="f129" fmla="val 2827969"/>
              <a:gd name="f130" fmla="val 2771557"/>
              <a:gd name="f131" fmla="*/ f0 1 3240000"/>
              <a:gd name="f132" fmla="*/ f1 1 3230531"/>
              <a:gd name="f133" fmla="val f2"/>
              <a:gd name="f134" fmla="val f3"/>
              <a:gd name="f135" fmla="val f4"/>
              <a:gd name="f136" fmla="+- f135 0 f133"/>
              <a:gd name="f137" fmla="+- f134 0 f133"/>
              <a:gd name="f138" fmla="*/ f137 1 3240000"/>
              <a:gd name="f139" fmla="*/ f136 1 3230531"/>
              <a:gd name="f140" fmla="*/ f133 1 f138"/>
              <a:gd name="f141" fmla="*/ f134 1 f138"/>
              <a:gd name="f142" fmla="*/ f133 1 f139"/>
              <a:gd name="f143" fmla="*/ f135 1 f139"/>
              <a:gd name="f144" fmla="*/ f140 f131 1"/>
              <a:gd name="f145" fmla="*/ f141 f131 1"/>
              <a:gd name="f146" fmla="*/ f143 f132 1"/>
              <a:gd name="f147" fmla="*/ f142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4" t="f147" r="f145" b="f146"/>
            <a:pathLst>
              <a:path w="3240000" h="323053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lnTo>
                  <a:pt x="f13" y="f12"/>
                </a:lnTo>
                <a:cubicBezTo>
                  <a:pt x="f14" y="f12"/>
                  <a:pt x="f15" y="f11"/>
                  <a:pt x="f15" y="f10"/>
                </a:cubicBezTo>
                <a:cubicBezTo>
                  <a:pt x="f15" y="f9"/>
                  <a:pt x="f14" y="f6"/>
                  <a:pt x="f13" y="f6"/>
                </a:cubicBezTo>
                <a:close/>
                <a:moveTo>
                  <a:pt x="f5" y="f16"/>
                </a:moveTo>
                <a:cubicBezTo>
                  <a:pt x="f7" y="f16"/>
                  <a:pt x="f8" y="f17"/>
                  <a:pt x="f8" y="f18"/>
                </a:cubicBezTo>
                <a:cubicBezTo>
                  <a:pt x="f8" y="f19"/>
                  <a:pt x="f7" y="f20"/>
                  <a:pt x="f5" y="f20"/>
                </a:cubicBezTo>
                <a:lnTo>
                  <a:pt x="f13" y="f20"/>
                </a:lnTo>
                <a:cubicBezTo>
                  <a:pt x="f14" y="f20"/>
                  <a:pt x="f15" y="f19"/>
                  <a:pt x="f15" y="f18"/>
                </a:cubicBezTo>
                <a:cubicBezTo>
                  <a:pt x="f15" y="f17"/>
                  <a:pt x="f14" y="f16"/>
                  <a:pt x="f13" y="f16"/>
                </a:cubicBezTo>
                <a:close/>
                <a:moveTo>
                  <a:pt x="f5" y="f21"/>
                </a:moveTo>
                <a:cubicBezTo>
                  <a:pt x="f7" y="f21"/>
                  <a:pt x="f8" y="f22"/>
                  <a:pt x="f8" y="f23"/>
                </a:cubicBezTo>
                <a:cubicBezTo>
                  <a:pt x="f8" y="f24"/>
                  <a:pt x="f7" y="f25"/>
                  <a:pt x="f5" y="f25"/>
                </a:cubicBezTo>
                <a:lnTo>
                  <a:pt x="f13" y="f25"/>
                </a:lnTo>
                <a:cubicBezTo>
                  <a:pt x="f14" y="f25"/>
                  <a:pt x="f15" y="f24"/>
                  <a:pt x="f15" y="f23"/>
                </a:cubicBezTo>
                <a:cubicBezTo>
                  <a:pt x="f15" y="f22"/>
                  <a:pt x="f14" y="f21"/>
                  <a:pt x="f13" y="f21"/>
                </a:cubicBezTo>
                <a:close/>
                <a:moveTo>
                  <a:pt x="f5" y="f26"/>
                </a:moveTo>
                <a:cubicBezTo>
                  <a:pt x="f7" y="f26"/>
                  <a:pt x="f8" y="f27"/>
                  <a:pt x="f8" y="f28"/>
                </a:cubicBezTo>
                <a:cubicBezTo>
                  <a:pt x="f8" y="f29"/>
                  <a:pt x="f7" y="f30"/>
                  <a:pt x="f5" y="f30"/>
                </a:cubicBezTo>
                <a:lnTo>
                  <a:pt x="f13" y="f30"/>
                </a:lnTo>
                <a:cubicBezTo>
                  <a:pt x="f14" y="f30"/>
                  <a:pt x="f15" y="f29"/>
                  <a:pt x="f15" y="f28"/>
                </a:cubicBezTo>
                <a:cubicBezTo>
                  <a:pt x="f15" y="f27"/>
                  <a:pt x="f14" y="f26"/>
                  <a:pt x="f13" y="f26"/>
                </a:cubicBezTo>
                <a:close/>
                <a:moveTo>
                  <a:pt x="f5" y="f31"/>
                </a:moveTo>
                <a:cubicBezTo>
                  <a:pt x="f7" y="f31"/>
                  <a:pt x="f8" y="f32"/>
                  <a:pt x="f8" y="f33"/>
                </a:cubicBezTo>
                <a:cubicBezTo>
                  <a:pt x="f8" y="f34"/>
                  <a:pt x="f7" y="f35"/>
                  <a:pt x="f5" y="f35"/>
                </a:cubicBezTo>
                <a:lnTo>
                  <a:pt x="f13" y="f35"/>
                </a:lnTo>
                <a:cubicBezTo>
                  <a:pt x="f14" y="f35"/>
                  <a:pt x="f15" y="f34"/>
                  <a:pt x="f15" y="f33"/>
                </a:cubicBezTo>
                <a:cubicBezTo>
                  <a:pt x="f15" y="f32"/>
                  <a:pt x="f14" y="f31"/>
                  <a:pt x="f13" y="f31"/>
                </a:cubicBezTo>
                <a:close/>
                <a:moveTo>
                  <a:pt x="f5" y="f36"/>
                </a:moveTo>
                <a:cubicBezTo>
                  <a:pt x="f7" y="f36"/>
                  <a:pt x="f8" y="f37"/>
                  <a:pt x="f8" y="f38"/>
                </a:cubicBezTo>
                <a:cubicBezTo>
                  <a:pt x="f8" y="f39"/>
                  <a:pt x="f7" y="f40"/>
                  <a:pt x="f5" y="f40"/>
                </a:cubicBezTo>
                <a:lnTo>
                  <a:pt x="f13" y="f40"/>
                </a:lnTo>
                <a:cubicBezTo>
                  <a:pt x="f14" y="f40"/>
                  <a:pt x="f15" y="f39"/>
                  <a:pt x="f15" y="f38"/>
                </a:cubicBezTo>
                <a:cubicBezTo>
                  <a:pt x="f15" y="f37"/>
                  <a:pt x="f14" y="f36"/>
                  <a:pt x="f13" y="f36"/>
                </a:cubicBezTo>
                <a:close/>
                <a:moveTo>
                  <a:pt x="f2" y="f41"/>
                </a:moveTo>
                <a:lnTo>
                  <a:pt x="f42" y="f41"/>
                </a:lnTo>
                <a:lnTo>
                  <a:pt x="f42" y="f43"/>
                </a:lnTo>
                <a:cubicBezTo>
                  <a:pt x="f42" y="f44"/>
                  <a:pt x="f45" y="f46"/>
                  <a:pt x="f47" y="f46"/>
                </a:cubicBezTo>
                <a:cubicBezTo>
                  <a:pt x="f48" y="f46"/>
                  <a:pt x="f49" y="f44"/>
                  <a:pt x="f49" y="f43"/>
                </a:cubicBezTo>
                <a:lnTo>
                  <a:pt x="f49" y="f41"/>
                </a:lnTo>
                <a:lnTo>
                  <a:pt x="f50" y="f41"/>
                </a:lnTo>
                <a:lnTo>
                  <a:pt x="f50" y="f51"/>
                </a:lnTo>
                <a:cubicBezTo>
                  <a:pt x="f50" y="f52"/>
                  <a:pt x="f53" y="f54"/>
                  <a:pt x="f55" y="f54"/>
                </a:cubicBezTo>
                <a:cubicBezTo>
                  <a:pt x="f56" y="f54"/>
                  <a:pt x="f57" y="f52"/>
                  <a:pt x="f57" y="f51"/>
                </a:cubicBezTo>
                <a:lnTo>
                  <a:pt x="f57" y="f41"/>
                </a:lnTo>
                <a:lnTo>
                  <a:pt x="f58" y="f41"/>
                </a:lnTo>
                <a:lnTo>
                  <a:pt x="f58" y="f59"/>
                </a:lnTo>
                <a:cubicBezTo>
                  <a:pt x="f58" y="f60"/>
                  <a:pt x="f61" y="f62"/>
                  <a:pt x="f63" y="f62"/>
                </a:cubicBezTo>
                <a:cubicBezTo>
                  <a:pt x="f64" y="f62"/>
                  <a:pt x="f65" y="f60"/>
                  <a:pt x="f65" y="f59"/>
                </a:cubicBezTo>
                <a:lnTo>
                  <a:pt x="f65" y="f41"/>
                </a:lnTo>
                <a:lnTo>
                  <a:pt x="f66" y="f41"/>
                </a:lnTo>
                <a:lnTo>
                  <a:pt x="f66" y="f67"/>
                </a:lnTo>
                <a:cubicBezTo>
                  <a:pt x="f66" y="f68"/>
                  <a:pt x="f69" y="f70"/>
                  <a:pt x="f71" y="f70"/>
                </a:cubicBezTo>
                <a:cubicBezTo>
                  <a:pt x="f72" y="f70"/>
                  <a:pt x="f73" y="f68"/>
                  <a:pt x="f73" y="f67"/>
                </a:cubicBezTo>
                <a:lnTo>
                  <a:pt x="f73" y="f41"/>
                </a:lnTo>
                <a:lnTo>
                  <a:pt x="f74" y="f41"/>
                </a:lnTo>
                <a:lnTo>
                  <a:pt x="f74" y="f75"/>
                </a:lnTo>
                <a:cubicBezTo>
                  <a:pt x="f74" y="f76"/>
                  <a:pt x="f77" y="f78"/>
                  <a:pt x="f79" y="f78"/>
                </a:cubicBezTo>
                <a:cubicBezTo>
                  <a:pt x="f80" y="f78"/>
                  <a:pt x="f81" y="f76"/>
                  <a:pt x="f81" y="f75"/>
                </a:cubicBezTo>
                <a:lnTo>
                  <a:pt x="f81" y="f41"/>
                </a:lnTo>
                <a:lnTo>
                  <a:pt x="f3" y="f41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47" y="f82"/>
                </a:moveTo>
                <a:cubicBezTo>
                  <a:pt x="f83" y="f82"/>
                  <a:pt x="f84" y="f85"/>
                  <a:pt x="f84" y="f86"/>
                </a:cubicBezTo>
                <a:lnTo>
                  <a:pt x="f84" y="f87"/>
                </a:lnTo>
                <a:cubicBezTo>
                  <a:pt x="f84" y="f88"/>
                  <a:pt x="f83" y="f89"/>
                  <a:pt x="f47" y="f89"/>
                </a:cubicBezTo>
                <a:cubicBezTo>
                  <a:pt x="f90" y="f89"/>
                  <a:pt x="f91" y="f88"/>
                  <a:pt x="f91" y="f87"/>
                </a:cubicBezTo>
                <a:lnTo>
                  <a:pt x="f91" y="f86"/>
                </a:lnTo>
                <a:cubicBezTo>
                  <a:pt x="f91" y="f85"/>
                  <a:pt x="f90" y="f82"/>
                  <a:pt x="f47" y="f82"/>
                </a:cubicBezTo>
                <a:close/>
                <a:moveTo>
                  <a:pt x="f55" y="f92"/>
                </a:moveTo>
                <a:cubicBezTo>
                  <a:pt x="f93" y="f92"/>
                  <a:pt x="f94" y="f95"/>
                  <a:pt x="f94" y="f96"/>
                </a:cubicBezTo>
                <a:lnTo>
                  <a:pt x="f94" y="f97"/>
                </a:lnTo>
                <a:cubicBezTo>
                  <a:pt x="f94" y="f98"/>
                  <a:pt x="f93" y="f99"/>
                  <a:pt x="f55" y="f99"/>
                </a:cubicBezTo>
                <a:cubicBezTo>
                  <a:pt x="f100" y="f99"/>
                  <a:pt x="f101" y="f98"/>
                  <a:pt x="f101" y="f97"/>
                </a:cubicBezTo>
                <a:lnTo>
                  <a:pt x="f101" y="f96"/>
                </a:lnTo>
                <a:cubicBezTo>
                  <a:pt x="f101" y="f95"/>
                  <a:pt x="f100" y="f92"/>
                  <a:pt x="f55" y="f92"/>
                </a:cubicBezTo>
                <a:close/>
                <a:moveTo>
                  <a:pt x="f63" y="f102"/>
                </a:moveTo>
                <a:cubicBezTo>
                  <a:pt x="f103" y="f102"/>
                  <a:pt x="f104" y="f105"/>
                  <a:pt x="f104" y="f106"/>
                </a:cubicBezTo>
                <a:lnTo>
                  <a:pt x="f104" y="f107"/>
                </a:lnTo>
                <a:cubicBezTo>
                  <a:pt x="f104" y="f108"/>
                  <a:pt x="f103" y="f109"/>
                  <a:pt x="f63" y="f109"/>
                </a:cubicBezTo>
                <a:cubicBezTo>
                  <a:pt x="f110" y="f109"/>
                  <a:pt x="f111" y="f108"/>
                  <a:pt x="f111" y="f107"/>
                </a:cubicBezTo>
                <a:lnTo>
                  <a:pt x="f111" y="f106"/>
                </a:lnTo>
                <a:cubicBezTo>
                  <a:pt x="f111" y="f105"/>
                  <a:pt x="f110" y="f102"/>
                  <a:pt x="f63" y="f102"/>
                </a:cubicBezTo>
                <a:close/>
                <a:moveTo>
                  <a:pt x="f71" y="f112"/>
                </a:moveTo>
                <a:cubicBezTo>
                  <a:pt x="f113" y="f112"/>
                  <a:pt x="f114" y="f115"/>
                  <a:pt x="f114" y="f116"/>
                </a:cubicBezTo>
                <a:lnTo>
                  <a:pt x="f114" y="f117"/>
                </a:lnTo>
                <a:cubicBezTo>
                  <a:pt x="f114" y="f118"/>
                  <a:pt x="f113" y="f119"/>
                  <a:pt x="f71" y="f119"/>
                </a:cubicBezTo>
                <a:cubicBezTo>
                  <a:pt x="f120" y="f119"/>
                  <a:pt x="f121" y="f118"/>
                  <a:pt x="f121" y="f117"/>
                </a:cubicBezTo>
                <a:lnTo>
                  <a:pt x="f121" y="f116"/>
                </a:lnTo>
                <a:cubicBezTo>
                  <a:pt x="f121" y="f115"/>
                  <a:pt x="f120" y="f112"/>
                  <a:pt x="f71" y="f112"/>
                </a:cubicBezTo>
                <a:close/>
                <a:moveTo>
                  <a:pt x="f79" y="f2"/>
                </a:moveTo>
                <a:cubicBezTo>
                  <a:pt x="f122" y="f2"/>
                  <a:pt x="f123" y="f124"/>
                  <a:pt x="f123" y="f125"/>
                </a:cubicBezTo>
                <a:lnTo>
                  <a:pt x="f123" y="f126"/>
                </a:lnTo>
                <a:cubicBezTo>
                  <a:pt x="f123" y="f127"/>
                  <a:pt x="f122" y="f128"/>
                  <a:pt x="f79" y="f128"/>
                </a:cubicBezTo>
                <a:cubicBezTo>
                  <a:pt x="f129" y="f128"/>
                  <a:pt x="f130" y="f127"/>
                  <a:pt x="f130" y="f126"/>
                </a:cubicBezTo>
                <a:lnTo>
                  <a:pt x="f130" y="f125"/>
                </a:lnTo>
                <a:cubicBezTo>
                  <a:pt x="f130" y="f124"/>
                  <a:pt x="f129" y="f2"/>
                  <a:pt x="f79" y="f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71847609-13A5-3156-E3AD-C032B99F92D7}"/>
              </a:ext>
            </a:extLst>
          </p:cNvPr>
          <p:cNvSpPr/>
          <p:nvPr/>
        </p:nvSpPr>
        <p:spPr>
          <a:xfrm>
            <a:off x="5213122" y="1139040"/>
            <a:ext cx="353671" cy="353671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01869"/>
              <a:gd name="f5" fmla="val 2055482"/>
              <a:gd name="f6" fmla="val 869869"/>
              <a:gd name="f7" fmla="val 2919482"/>
              <a:gd name="f8" fmla="val 1121949"/>
              <a:gd name="f9" fmla="val 1695482"/>
              <a:gd name="f10" fmla="val 1589949"/>
              <a:gd name="f11" fmla="val 1842029"/>
              <a:gd name="f12" fmla="val 1335482"/>
              <a:gd name="f13" fmla="val 2310029"/>
              <a:gd name="f14" fmla="val 2562109"/>
              <a:gd name="f15" fmla="val 975482"/>
              <a:gd name="f16" fmla="val 3030109"/>
              <a:gd name="f17" fmla="val 2321888"/>
              <a:gd name="f18" fmla="val 224805"/>
              <a:gd name="f19" fmla="val 2880631"/>
              <a:gd name="f20" fmla="val 247420"/>
              <a:gd name="f21" fmla="val 2620844"/>
              <a:gd name="f22" fmla="val 742612"/>
              <a:gd name="f23" fmla="val 2546105"/>
              <a:gd name="f24" fmla="val 613161"/>
              <a:gd name="f25" fmla="val 541555"/>
              <a:gd name="f26" fmla="val 1770488"/>
              <a:gd name="f27" fmla="val 392077"/>
              <a:gd name="f28" fmla="val 1511585"/>
              <a:gd name="f29" fmla="val 2396627"/>
              <a:gd name="f30" fmla="val 354257"/>
              <a:gd name="f31" fmla="val 180000"/>
              <a:gd name="f32" fmla="val 3059999"/>
              <a:gd name="f33" fmla="val 3239999"/>
              <a:gd name="f34" fmla="*/ f0 1 3240000"/>
              <a:gd name="f35" fmla="*/ f1 1 3240000"/>
              <a:gd name="f36" fmla="val f2"/>
              <a:gd name="f37" fmla="val f3"/>
              <a:gd name="f38" fmla="+- f37 0 f36"/>
              <a:gd name="f39" fmla="*/ f38 1 3240000"/>
              <a:gd name="f40" fmla="*/ f36 1 f39"/>
              <a:gd name="f41" fmla="*/ f37 1 f39"/>
              <a:gd name="f42" fmla="*/ f40 f34 1"/>
              <a:gd name="f43" fmla="*/ f41 f34 1"/>
              <a:gd name="f44" fmla="*/ f41 f35 1"/>
              <a:gd name="f45" fmla="*/ f40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2" t="f45" r="f43" b="f44"/>
            <a:pathLst>
              <a:path w="3240000" h="3240000">
                <a:moveTo>
                  <a:pt x="f4" y="f5"/>
                </a:moveTo>
                <a:lnTo>
                  <a:pt x="f6" y="f5"/>
                </a:lnTo>
                <a:lnTo>
                  <a:pt x="f6" y="f7"/>
                </a:lnTo>
                <a:lnTo>
                  <a:pt x="f4" y="f7"/>
                </a:lnTo>
                <a:close/>
                <a:moveTo>
                  <a:pt x="f8" y="f9"/>
                </a:moveTo>
                <a:lnTo>
                  <a:pt x="f10" y="f9"/>
                </a:lnTo>
                <a:lnTo>
                  <a:pt x="f10" y="f7"/>
                </a:lnTo>
                <a:lnTo>
                  <a:pt x="f8" y="f7"/>
                </a:lnTo>
                <a:close/>
                <a:moveTo>
                  <a:pt x="f11" y="f12"/>
                </a:moveTo>
                <a:lnTo>
                  <a:pt x="f13" y="f12"/>
                </a:lnTo>
                <a:lnTo>
                  <a:pt x="f13" y="f7"/>
                </a:lnTo>
                <a:lnTo>
                  <a:pt x="f11" y="f7"/>
                </a:lnTo>
                <a:close/>
                <a:moveTo>
                  <a:pt x="f14" y="f15"/>
                </a:moveTo>
                <a:lnTo>
                  <a:pt x="f16" y="f15"/>
                </a:lnTo>
                <a:lnTo>
                  <a:pt x="f16" y="f7"/>
                </a:lnTo>
                <a:lnTo>
                  <a:pt x="f14" y="f7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close/>
                <a:moveTo>
                  <a:pt x="f2" y="f2"/>
                </a:moveTo>
                <a:lnTo>
                  <a:pt x="f31" y="f2"/>
                </a:ln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1" y="f33"/>
                </a:lnTo>
                <a:lnTo>
                  <a:pt x="f31" y="f3"/>
                </a:lnTo>
                <a:lnTo>
                  <a:pt x="f2" y="f3"/>
                </a:lnTo>
                <a:lnTo>
                  <a:pt x="f2" y="f33"/>
                </a:lnTo>
                <a:lnTo>
                  <a:pt x="f2" y="f32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BB91BA1C-8576-C536-D41D-CF78BD037379}"/>
              </a:ext>
            </a:extLst>
          </p:cNvPr>
          <p:cNvSpPr/>
          <p:nvPr/>
        </p:nvSpPr>
        <p:spPr>
          <a:xfrm rot="5400013">
            <a:off x="5803266" y="1139041"/>
            <a:ext cx="354147" cy="353671"/>
          </a:xfrm>
          <a:custGeom>
            <a:avLst/>
            <a:gdLst>
              <a:gd name="f0" fmla="val w"/>
              <a:gd name="f1" fmla="val h"/>
              <a:gd name="f2" fmla="val 0"/>
              <a:gd name="f3" fmla="val 3244313"/>
              <a:gd name="f4" fmla="val 3240000"/>
              <a:gd name="f5" fmla="val 2055482"/>
              <a:gd name="f6" fmla="val 677891"/>
              <a:gd name="f7" fmla="val 209891"/>
              <a:gd name="f8" fmla="val 2919482"/>
              <a:gd name="f9" fmla="val 1695482"/>
              <a:gd name="f10" fmla="val 1397971"/>
              <a:gd name="f11" fmla="val 929971"/>
              <a:gd name="f12" fmla="val 1335482"/>
              <a:gd name="f13" fmla="val 2118051"/>
              <a:gd name="f14" fmla="val 1650051"/>
              <a:gd name="f15" fmla="val 975482"/>
              <a:gd name="f16" fmla="val 2838131"/>
              <a:gd name="f17" fmla="val 2370131"/>
              <a:gd name="f18" fmla="val 10788"/>
              <a:gd name="f19" fmla="val 2651034"/>
              <a:gd name="f20" fmla="val 1168116"/>
              <a:gd name="f21" fmla="val 646484"/>
              <a:gd name="f22" fmla="val 1038664"/>
              <a:gd name="f23" fmla="val 571745"/>
              <a:gd name="f24" fmla="val 1533856"/>
              <a:gd name="f25" fmla="val 311959"/>
              <a:gd name="f26" fmla="val 1556471"/>
              <a:gd name="f27" fmla="val 870701"/>
              <a:gd name="f28" fmla="val 1427019"/>
              <a:gd name="f29" fmla="val 795962"/>
              <a:gd name="f30" fmla="val 269691"/>
              <a:gd name="f31" fmla="val 2800512"/>
              <a:gd name="f32" fmla="val 3060000"/>
              <a:gd name="f33" fmla="val 3064313"/>
              <a:gd name="f34" fmla="*/ f0 1 3244313"/>
              <a:gd name="f35" fmla="*/ f1 1 3240000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3244313"/>
              <a:gd name="f42" fmla="*/ f39 1 3240000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3244313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lnTo>
                  <a:pt x="f9" y="f11"/>
                </a:lnTo>
                <a:lnTo>
                  <a:pt x="f8" y="f11"/>
                </a:lnTo>
                <a:lnTo>
                  <a:pt x="f8" y="f10"/>
                </a:lnTo>
                <a:close/>
                <a:moveTo>
                  <a:pt x="f12" y="f13"/>
                </a:moveTo>
                <a:lnTo>
                  <a:pt x="f12" y="f14"/>
                </a:lnTo>
                <a:lnTo>
                  <a:pt x="f8" y="f14"/>
                </a:lnTo>
                <a:lnTo>
                  <a:pt x="f8" y="f13"/>
                </a:lnTo>
                <a:close/>
                <a:moveTo>
                  <a:pt x="f15" y="f16"/>
                </a:moveTo>
                <a:lnTo>
                  <a:pt x="f15" y="f17"/>
                </a:lnTo>
                <a:lnTo>
                  <a:pt x="f8" y="f17"/>
                </a:lnTo>
                <a:lnTo>
                  <a:pt x="f8" y="f16"/>
                </a:lnTo>
                <a:close/>
                <a:moveTo>
                  <a:pt x="f18" y="f19"/>
                </a:move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close/>
                <a:moveTo>
                  <a:pt x="f2" y="f4"/>
                </a:moveTo>
                <a:lnTo>
                  <a:pt x="f2" y="f32"/>
                </a:lnTo>
                <a:lnTo>
                  <a:pt x="f33" y="f32"/>
                </a:lnTo>
                <a:lnTo>
                  <a:pt x="f33" y="f2"/>
                </a:lnTo>
                <a:lnTo>
                  <a:pt x="f3" y="f2"/>
                </a:lnTo>
                <a:lnTo>
                  <a:pt x="f3" y="f4"/>
                </a:lnTo>
                <a:lnTo>
                  <a:pt x="f4" y="f4"/>
                </a:lnTo>
                <a:lnTo>
                  <a:pt x="f33" y="f4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id="{778658E3-33EE-CED9-DA89-874233DF6474}"/>
              </a:ext>
            </a:extLst>
          </p:cNvPr>
          <p:cNvSpPr/>
          <p:nvPr/>
        </p:nvSpPr>
        <p:spPr>
          <a:xfrm>
            <a:off x="5107445" y="3464240"/>
            <a:ext cx="384889" cy="382758"/>
          </a:xfrm>
          <a:custGeom>
            <a:avLst/>
            <a:gdLst>
              <a:gd name="f0" fmla="val w"/>
              <a:gd name="f1" fmla="val h"/>
              <a:gd name="f2" fmla="val 0"/>
              <a:gd name="f3" fmla="val 3228711"/>
              <a:gd name="f4" fmla="val 3210836"/>
              <a:gd name="f5" fmla="val 351626"/>
              <a:gd name="f6" fmla="val 695968"/>
              <a:gd name="f7" fmla="val 1548007"/>
              <a:gd name="f8" fmla="val 1678300"/>
              <a:gd name="f9" fmla="val 236194"/>
              <a:gd name="f10" fmla="val 2500159"/>
              <a:gd name="f11" fmla="val -116985"/>
              <a:gd name="f12" fmla="val 1936431"/>
              <a:gd name="f13" fmla="val -70514"/>
              <a:gd name="f14" fmla="val 1210092"/>
              <a:gd name="f15" fmla="val 1957429"/>
              <a:gd name="f16" fmla="val 262366"/>
              <a:gd name="f17" fmla="val 2634256"/>
              <a:gd name="f18" fmla="val 359480"/>
              <a:gd name="f19" fmla="val 3156733"/>
              <a:gd name="f20" fmla="val 907132"/>
              <a:gd name="f21" fmla="val 3221913"/>
              <a:gd name="f22" fmla="val 1587776"/>
              <a:gd name="f23" fmla="val 3287093"/>
              <a:gd name="f24" fmla="val 2268421"/>
              <a:gd name="f25" fmla="val 2878048"/>
              <a:gd name="f26" fmla="val 2905277"/>
              <a:gd name="f27" fmla="val 2231953"/>
              <a:gd name="f28" fmla="val 3129078"/>
              <a:gd name="f29" fmla="val 1585858"/>
              <a:gd name="f30" fmla="val 3352879"/>
              <a:gd name="f31" fmla="val 870522"/>
              <a:gd name="f32" fmla="val 3105497"/>
              <a:gd name="f33" fmla="val 500715"/>
              <a:gd name="f34" fmla="val 2530372"/>
              <a:gd name="f35" fmla="val 1746987"/>
              <a:gd name="f36" fmla="val 1729019"/>
              <a:gd name="f37" fmla="val 1604447"/>
              <a:gd name="f38" fmla="val 200"/>
              <a:gd name="f39" fmla="val 1665125"/>
              <a:gd name="f40" fmla="val -778"/>
              <a:gd name="f41" fmla="val 1726175"/>
              <a:gd name="f42" fmla="val 1809"/>
              <a:gd name="f43" fmla="val 1787307"/>
              <a:gd name="f44" fmla="val 8072"/>
              <a:gd name="f45" fmla="val 1629532"/>
              <a:gd name="f46" fmla="val 1548011"/>
              <a:gd name="f47" fmla="val 483856"/>
              <a:gd name="f48" fmla="val 506987"/>
              <a:gd name="f49" fmla="val 773141"/>
              <a:gd name="f50" fmla="val 188622"/>
              <a:gd name="f51" fmla="val 1179697"/>
              <a:gd name="f52" fmla="val 7051"/>
              <a:gd name="f53" fmla="*/ f0 1 3228711"/>
              <a:gd name="f54" fmla="*/ f1 1 3210836"/>
              <a:gd name="f55" fmla="val f2"/>
              <a:gd name="f56" fmla="val f3"/>
              <a:gd name="f57" fmla="val f4"/>
              <a:gd name="f58" fmla="+- f57 0 f55"/>
              <a:gd name="f59" fmla="+- f56 0 f55"/>
              <a:gd name="f60" fmla="*/ f59 1 3228711"/>
              <a:gd name="f61" fmla="*/ f58 1 3210836"/>
              <a:gd name="f62" fmla="*/ f55 1 f60"/>
              <a:gd name="f63" fmla="*/ f56 1 f60"/>
              <a:gd name="f64" fmla="*/ f55 1 f61"/>
              <a:gd name="f65" fmla="*/ f57 1 f61"/>
              <a:gd name="f66" fmla="*/ f62 f53 1"/>
              <a:gd name="f67" fmla="*/ f63 f53 1"/>
              <a:gd name="f68" fmla="*/ f65 f54 1"/>
              <a:gd name="f69" fmla="*/ f64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6" t="f69" r="f67" b="f68"/>
            <a:pathLst>
              <a:path w="3228711" h="3210836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cubicBezTo>
                  <a:pt x="f11" y="f12"/>
                  <a:pt x="f13" y="f14"/>
                  <a:pt x="f5" y="f6"/>
                </a:cubicBezTo>
                <a:close/>
                <a:moveTo>
                  <a:pt x="f15" y="f16"/>
                </a:move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close/>
                <a:moveTo>
                  <a:pt x="f37" y="f38"/>
                </a:move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lnTo>
                  <a:pt x="f47" y="f48"/>
                </a:lnTo>
                <a:cubicBezTo>
                  <a:pt x="f49" y="f50"/>
                  <a:pt x="f51" y="f52"/>
                  <a:pt x="f37" y="f38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3" name="Block Arc 14">
            <a:extLst>
              <a:ext uri="{FF2B5EF4-FFF2-40B4-BE49-F238E27FC236}">
                <a16:creationId xmlns:a16="http://schemas.microsoft.com/office/drawing/2014/main" id="{BAE9CD04-A7E9-614D-8CE8-FB6E4A1E6B60}"/>
              </a:ext>
            </a:extLst>
          </p:cNvPr>
          <p:cNvSpPr/>
          <p:nvPr/>
        </p:nvSpPr>
        <p:spPr>
          <a:xfrm rot="16200004">
            <a:off x="6394015" y="1102958"/>
            <a:ext cx="425552" cy="425826"/>
          </a:xfrm>
          <a:custGeom>
            <a:avLst/>
            <a:gdLst>
              <a:gd name="f0" fmla="val w"/>
              <a:gd name="f1" fmla="val h"/>
              <a:gd name="f2" fmla="val 0"/>
              <a:gd name="f3" fmla="val 3185463"/>
              <a:gd name="f4" fmla="val 3187558"/>
              <a:gd name="f5" fmla="val 764000"/>
              <a:gd name="f6" fmla="val 2343999"/>
              <a:gd name="f7" fmla="val 566798"/>
              <a:gd name="f8" fmla="val 2256389"/>
              <a:gd name="f9" fmla="val 385374"/>
              <a:gd name="f10" fmla="val 2134753"/>
              <a:gd name="f11" fmla="val 230072"/>
              <a:gd name="f12" fmla="val 1981662"/>
              <a:gd name="f13" fmla="val 297001"/>
              <a:gd name="f14" fmla="val 2223876"/>
              <a:gd name="f15" fmla="val 428049"/>
              <a:gd name="f16" fmla="val 2439341"/>
              <a:gd name="f17" fmla="val 603989"/>
              <a:gd name="f18" fmla="val 2608945"/>
              <a:gd name="f19" fmla="val 667739"/>
              <a:gd name="f20" fmla="val 2525681"/>
              <a:gd name="f21" fmla="val 720588"/>
              <a:gd name="f22" fmla="val 2436567"/>
              <a:gd name="f23" fmla="val 783530"/>
              <a:gd name="f24" fmla="val 862903"/>
              <a:gd name="f25" fmla="val 737619"/>
              <a:gd name="f26" fmla="val 760936"/>
              <a:gd name="f27" fmla="val 681240"/>
              <a:gd name="f28" fmla="val 662513"/>
              <a:gd name="f29" fmla="val 611676"/>
              <a:gd name="f30" fmla="val 571152"/>
              <a:gd name="f31" fmla="val 419218"/>
              <a:gd name="f32" fmla="val 754019"/>
              <a:gd name="f33" fmla="val 279227"/>
              <a:gd name="f34" fmla="val 991173"/>
              <a:gd name="f35" fmla="val 215545"/>
              <a:gd name="f36" fmla="val 1258034"/>
              <a:gd name="f37" fmla="val 378729"/>
              <a:gd name="f38" fmla="val 1090139"/>
              <a:gd name="f39" fmla="val 571934"/>
              <a:gd name="f40" fmla="val 956907"/>
              <a:gd name="f41" fmla="val 935657"/>
              <a:gd name="f42" fmla="val 1673146"/>
              <a:gd name="f43" fmla="val 227023"/>
              <a:gd name="f44" fmla="val 393068"/>
              <a:gd name="f45" fmla="val 1882941"/>
              <a:gd name="f46" fmla="val 605618"/>
              <a:gd name="f47" fmla="val 2045968"/>
              <a:gd name="f48" fmla="val 844267"/>
              <a:gd name="f49" fmla="val 2153109"/>
              <a:gd name="f50" fmla="val 897907"/>
              <a:gd name="f51" fmla="val 1997390"/>
              <a:gd name="f52" fmla="val 928862"/>
              <a:gd name="f53" fmla="val 1835739"/>
              <a:gd name="f54" fmla="val 935928"/>
              <a:gd name="f55" fmla="val 1493146"/>
              <a:gd name="f56" fmla="val 928922"/>
              <a:gd name="f57" fmla="val 1345638"/>
              <a:gd name="f58" fmla="val 902278"/>
              <a:gd name="f59" fmla="val 1198995"/>
              <a:gd name="f60" fmla="val 856775"/>
              <a:gd name="f61" fmla="val 1056956"/>
              <a:gd name="f62" fmla="val 636768"/>
              <a:gd name="f63" fmla="val 1156959"/>
              <a:gd name="f64" fmla="val 439487"/>
              <a:gd name="f65" fmla="val 1304654"/>
              <a:gd name="f66" fmla="val 281464"/>
              <a:gd name="f67" fmla="val 1469785"/>
              <a:gd name="f68" fmla="val 2515107"/>
              <a:gd name="f69" fmla="val 1283000"/>
              <a:gd name="f70" fmla="val 2508124"/>
              <a:gd name="f71" fmla="val 1100523"/>
              <a:gd name="f72" fmla="val 2472287"/>
              <a:gd name="f73" fmla="val 927628"/>
              <a:gd name="f74" fmla="val 2411229"/>
              <a:gd name="f75" fmla="val 876831"/>
              <a:gd name="f76" fmla="val 2520843"/>
              <a:gd name="f77" fmla="val 814172"/>
              <a:gd name="f78" fmla="val 2626182"/>
              <a:gd name="f79" fmla="val 738220"/>
              <a:gd name="f80" fmla="val 2724387"/>
              <a:gd name="f81" fmla="val 944637"/>
              <a:gd name="f82" fmla="val 2881665"/>
              <a:gd name="f83" fmla="val 1196120"/>
              <a:gd name="f84" fmla="val 2982471"/>
              <a:gd name="f85" fmla="val 3005418"/>
              <a:gd name="f86" fmla="val 1112275"/>
              <a:gd name="f87" fmla="val 1105327"/>
              <a:gd name="f88" fmla="val 1858153"/>
              <a:gd name="f89" fmla="val 1070032"/>
              <a:gd name="f90" fmla="val 2042144"/>
              <a:gd name="f91" fmla="val 1008001"/>
              <a:gd name="f92" fmla="val 2219039"/>
              <a:gd name="f93" fmla="val 1155519"/>
              <a:gd name="f94" fmla="val 2270408"/>
              <a:gd name="f95" fmla="val 1310845"/>
              <a:gd name="f96" fmla="val 2300826"/>
              <a:gd name="f97" fmla="val 2307834"/>
              <a:gd name="f98" fmla="val 898989"/>
              <a:gd name="f99" fmla="val 1315103"/>
              <a:gd name="f100" fmla="val 907762"/>
              <a:gd name="f101" fmla="val 1164166"/>
              <a:gd name="f102" fmla="val 938783"/>
              <a:gd name="f103" fmla="val 1020939"/>
              <a:gd name="f104" fmla="val 990066"/>
              <a:gd name="f105" fmla="val 1074574"/>
              <a:gd name="f106" fmla="val 1153655"/>
              <a:gd name="f107" fmla="val 1105461"/>
              <a:gd name="f108" fmla="val 1322925"/>
              <a:gd name="f109" fmla="val 1112368"/>
              <a:gd name="f110" fmla="val 182141"/>
              <a:gd name="f111" fmla="val 1199839"/>
              <a:gd name="f112" fmla="val 204777"/>
              <a:gd name="f113" fmla="val 951477"/>
              <a:gd name="f114" fmla="val 303168"/>
              <a:gd name="f115" fmla="val 746615"/>
              <a:gd name="f116" fmla="val 456764"/>
              <a:gd name="f117" fmla="val 828296"/>
              <a:gd name="f118" fmla="val 562801"/>
              <a:gd name="f119" fmla="val 894225"/>
              <a:gd name="f120" fmla="val 677310"/>
              <a:gd name="f121" fmla="val 947434"/>
              <a:gd name="f122" fmla="val 796072"/>
              <a:gd name="f123" fmla="val 1113886"/>
              <a:gd name="f124" fmla="val 736067"/>
              <a:gd name="f125" fmla="val 1289644"/>
              <a:gd name="f126" fmla="val 700323"/>
              <a:gd name="f127" fmla="val 691530"/>
              <a:gd name="f128" fmla="val 2150063"/>
              <a:gd name="f129" fmla="val 992171"/>
              <a:gd name="f130" fmla="val 1990712"/>
              <a:gd name="f131" fmla="val 935501"/>
              <a:gd name="f132" fmla="val 1822242"/>
              <a:gd name="f133" fmla="val 902595"/>
              <a:gd name="f134" fmla="val 1649785"/>
              <a:gd name="f135" fmla="val 897224"/>
              <a:gd name="f136" fmla="val 2063712"/>
              <a:gd name="f137" fmla="val 2069089"/>
              <a:gd name="f138" fmla="val 1323887"/>
              <a:gd name="f139" fmla="val 2098366"/>
              <a:gd name="f140" fmla="val 1155330"/>
              <a:gd name="f141" fmla="val 2168848"/>
              <a:gd name="f142" fmla="val 2199110"/>
              <a:gd name="f143" fmla="val 2108555"/>
              <a:gd name="f144" fmla="val 2028681"/>
              <a:gd name="f145" fmla="val 2073581"/>
              <a:gd name="f146" fmla="val 1851532"/>
              <a:gd name="f147" fmla="val 2065295"/>
              <a:gd name="f148" fmla="val 2307299"/>
              <a:gd name="f149" fmla="val 1829404"/>
              <a:gd name="f150" fmla="val 2299517"/>
              <a:gd name="f151" fmla="val 2004315"/>
              <a:gd name="f152" fmla="val 2261965"/>
              <a:gd name="f153" fmla="val 2422394"/>
              <a:gd name="f154" fmla="val 446879"/>
              <a:gd name="f155" fmla="val 2204309"/>
              <a:gd name="f156" fmla="val 287209"/>
              <a:gd name="f157" fmla="val 1938140"/>
              <a:gd name="f158" fmla="val 189883"/>
              <a:gd name="f159" fmla="val 178919"/>
              <a:gd name="f160" fmla="val 689876"/>
              <a:gd name="f161" fmla="val 1846998"/>
              <a:gd name="f162" fmla="val 695154"/>
              <a:gd name="f163" fmla="val 2039668"/>
              <a:gd name="f164" fmla="val 732502"/>
              <a:gd name="f165" fmla="val 2221721"/>
              <a:gd name="f166" fmla="val 797410"/>
              <a:gd name="f167" fmla="val 2275056"/>
              <a:gd name="f168" fmla="val 675360"/>
              <a:gd name="f169" fmla="val 2341760"/>
              <a:gd name="f170" fmla="val 557662"/>
              <a:gd name="f171" fmla="val 2447278"/>
              <a:gd name="f172" fmla="val 2722123"/>
              <a:gd name="f173" fmla="val 2366121"/>
              <a:gd name="f174" fmla="val 2618714"/>
              <a:gd name="f175" fmla="val 2299534"/>
              <a:gd name="f176" fmla="val 2507403"/>
              <a:gd name="f177" fmla="val 2246145"/>
              <a:gd name="f178" fmla="val 2391362"/>
              <a:gd name="f179" fmla="val 2057375"/>
              <a:gd name="f180" fmla="val 2464119"/>
              <a:gd name="f181" fmla="val 1856285"/>
              <a:gd name="f182" fmla="val 2506958"/>
              <a:gd name="f183" fmla="val 2514779"/>
              <a:gd name="f184" fmla="val 3008639"/>
              <a:gd name="f185" fmla="val 1949198"/>
              <a:gd name="f186" fmla="val 2997255"/>
              <a:gd name="f187" fmla="val 2224691"/>
              <a:gd name="f188" fmla="val 2892757"/>
              <a:gd name="f189" fmla="val 2878934"/>
              <a:gd name="f190" fmla="val 2723190"/>
              <a:gd name="f191" fmla="val 1307255"/>
              <a:gd name="f192" fmla="val 2529440"/>
              <a:gd name="f193" fmla="val 1161128"/>
              <a:gd name="f194" fmla="val 2313862"/>
              <a:gd name="f195" fmla="val 1060620"/>
              <a:gd name="f196" fmla="val 2270535"/>
              <a:gd name="f197" fmla="val 1201714"/>
              <a:gd name="f198" fmla="val 2245604"/>
              <a:gd name="f199" fmla="val 1347104"/>
              <a:gd name="f200" fmla="val 2240109"/>
              <a:gd name="f201" fmla="val 2890636"/>
              <a:gd name="f202" fmla="val 2241814"/>
              <a:gd name="f203" fmla="val 2249736"/>
              <a:gd name="f204" fmla="val 1827102"/>
              <a:gd name="f205" fmla="val 2279520"/>
              <a:gd name="f206" fmla="val 1979973"/>
              <a:gd name="f207" fmla="val 2329964"/>
              <a:gd name="f208" fmla="val 2127513"/>
              <a:gd name="f209" fmla="val 2545677"/>
              <a:gd name="f210" fmla="val 2019923"/>
              <a:gd name="f211" fmla="val 2738160"/>
              <a:gd name="f212" fmla="val 1866413"/>
              <a:gd name="f213" fmla="val 2973035"/>
              <a:gd name="f214" fmla="val 1284386"/>
              <a:gd name="f215" fmla="val 2912066"/>
              <a:gd name="f216" fmla="val 1001840"/>
              <a:gd name="f217" fmla="val 2765308"/>
              <a:gd name="f218" fmla="val 751379"/>
              <a:gd name="f219" fmla="val 2561381"/>
              <a:gd name="f220" fmla="val 561108"/>
              <a:gd name="f221" fmla="val 2489321"/>
              <a:gd name="f222" fmla="val 656437"/>
              <a:gd name="f223" fmla="val 2431363"/>
              <a:gd name="f224" fmla="val 759225"/>
              <a:gd name="f225" fmla="val 2384553"/>
              <a:gd name="f226" fmla="val 865647"/>
              <a:gd name="f227" fmla="val 2604520"/>
              <a:gd name="f228" fmla="val 964977"/>
              <a:gd name="f229" fmla="val 2804622"/>
              <a:gd name="f230" fmla="val 1106677"/>
              <a:gd name="f231" fmla="val 2974277"/>
              <a:gd name="f232" fmla="val 1897328"/>
              <a:gd name="f233" fmla="val 2812488"/>
              <a:gd name="f234" fmla="val 2073933"/>
              <a:gd name="f235" fmla="val 2619878"/>
              <a:gd name="f236" fmla="val 2216690"/>
              <a:gd name="f237" fmla="val 2407486"/>
              <a:gd name="f238" fmla="val 2319665"/>
              <a:gd name="f239" fmla="val 2454169"/>
              <a:gd name="f240" fmla="val 2420503"/>
              <a:gd name="f241" fmla="val 2511856"/>
              <a:gd name="f242" fmla="val 2517376"/>
              <a:gd name="f243" fmla="val 2582047"/>
              <a:gd name="f244" fmla="val 2607468"/>
              <a:gd name="f245" fmla="val 2776399"/>
              <a:gd name="f246" fmla="val 2417974"/>
              <a:gd name="f247" fmla="val 2916061"/>
              <a:gd name="f248" fmla="val 2172750"/>
              <a:gd name="f249" fmla="val 1593779"/>
              <a:gd name="f250" fmla="val 2473999"/>
              <a:gd name="f251" fmla="val 2471904"/>
              <a:gd name="f252" fmla="val 1591684"/>
              <a:gd name="f253" fmla="val 738111"/>
              <a:gd name="f254" fmla="val 41261"/>
              <a:gd name="f255" fmla="val 2516549"/>
              <a:gd name="f256" fmla="val 1913"/>
              <a:gd name="f257" fmla="val 2750"/>
              <a:gd name="f258" fmla="val 50490"/>
              <a:gd name="f259" fmla="val 700174"/>
              <a:gd name="f260" fmla="val 679654"/>
              <a:gd name="f261" fmla="val 64473"/>
              <a:gd name="f262" fmla="val 6156"/>
              <a:gd name="f263" fmla="val 2934"/>
              <a:gd name="f264" fmla="val 2503127"/>
              <a:gd name="f265" fmla="val 31654"/>
              <a:gd name="f266" fmla="val 733032"/>
              <a:gd name="f267" fmla="*/ f0 1 3185463"/>
              <a:gd name="f268" fmla="*/ f1 1 3187558"/>
              <a:gd name="f269" fmla="val f2"/>
              <a:gd name="f270" fmla="val f3"/>
              <a:gd name="f271" fmla="val f4"/>
              <a:gd name="f272" fmla="+- f271 0 f269"/>
              <a:gd name="f273" fmla="+- f270 0 f269"/>
              <a:gd name="f274" fmla="*/ f273 1 3185463"/>
              <a:gd name="f275" fmla="*/ f272 1 3187558"/>
              <a:gd name="f276" fmla="*/ f269 1 f274"/>
              <a:gd name="f277" fmla="*/ f270 1 f274"/>
              <a:gd name="f278" fmla="*/ f269 1 f275"/>
              <a:gd name="f279" fmla="*/ f271 1 f275"/>
              <a:gd name="f280" fmla="*/ f276 f267 1"/>
              <a:gd name="f281" fmla="*/ f277 f267 1"/>
              <a:gd name="f282" fmla="*/ f279 f268 1"/>
              <a:gd name="f283" fmla="*/ f278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0" t="f283" r="f281" b="f282"/>
            <a:pathLst>
              <a:path w="3185463" h="3187558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23" y="f24"/>
                </a:cubicBezTo>
                <a:close/>
                <a:moveTo>
                  <a:pt x="f41" y="f42"/>
                </a:moveTo>
                <a:lnTo>
                  <a:pt x="f43" y="f42"/>
                </a:ln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41" y="f42"/>
                </a:cubicBezTo>
                <a:close/>
                <a:moveTo>
                  <a:pt x="f54" y="f55"/>
                </a:move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55"/>
                </a:cubicBezTo>
                <a:close/>
                <a:moveTo>
                  <a:pt x="f67" y="f68"/>
                </a:move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7" y="f85"/>
                </a:cubicBezTo>
                <a:close/>
                <a:moveTo>
                  <a:pt x="f67" y="f42"/>
                </a:moveTo>
                <a:lnTo>
                  <a:pt x="f86" y="f42"/>
                </a:ln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67" y="f97"/>
                </a:cubicBezTo>
                <a:close/>
                <a:moveTo>
                  <a:pt x="f67" y="f98"/>
                </a:move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55"/>
                </a:cubicBezTo>
                <a:lnTo>
                  <a:pt x="f67" y="f55"/>
                </a:lnTo>
                <a:close/>
                <a:moveTo>
                  <a:pt x="f67" y="f110"/>
                </a:move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67" y="f127"/>
                </a:cubicBezTo>
                <a:close/>
                <a:moveTo>
                  <a:pt x="f128" y="f129"/>
                </a:moveTo>
                <a:cubicBezTo>
                  <a:pt x="f130" y="f131"/>
                  <a:pt x="f132" y="f133"/>
                  <a:pt x="f134" y="f135"/>
                </a:cubicBezTo>
                <a:lnTo>
                  <a:pt x="f134" y="f55"/>
                </a:lnTo>
                <a:lnTo>
                  <a:pt x="f136" y="f55"/>
                </a:lnTo>
                <a:cubicBezTo>
                  <a:pt x="f137" y="f138"/>
                  <a:pt x="f139" y="f140"/>
                  <a:pt x="f128" y="f129"/>
                </a:cubicBezTo>
                <a:close/>
                <a:moveTo>
                  <a:pt x="f141" y="f142"/>
                </a:moveTo>
                <a:cubicBezTo>
                  <a:pt x="f143" y="f144"/>
                  <a:pt x="f145" y="f146"/>
                  <a:pt x="f147" y="f42"/>
                </a:cubicBezTo>
                <a:lnTo>
                  <a:pt x="f134" y="f42"/>
                </a:lnTo>
                <a:lnTo>
                  <a:pt x="f134" y="f148"/>
                </a:lnTo>
                <a:cubicBezTo>
                  <a:pt x="f149" y="f150"/>
                  <a:pt x="f151" y="f152"/>
                  <a:pt x="f141" y="f142"/>
                </a:cubicBezTo>
                <a:close/>
                <a:moveTo>
                  <a:pt x="f153" y="f154"/>
                </a:moveTo>
                <a:cubicBezTo>
                  <a:pt x="f155" y="f156"/>
                  <a:pt x="f157" y="f158"/>
                  <a:pt x="f134" y="f159"/>
                </a:cubicBezTo>
                <a:lnTo>
                  <a:pt x="f134" y="f160"/>
                </a:ln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70"/>
                  <a:pt x="f153" y="f154"/>
                </a:cubicBezTo>
                <a:close/>
                <a:moveTo>
                  <a:pt x="f171" y="f172"/>
                </a:move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34" y="f183"/>
                </a:cubicBezTo>
                <a:lnTo>
                  <a:pt x="f134" y="f184"/>
                </a:lnTo>
                <a:cubicBezTo>
                  <a:pt x="f185" y="f186"/>
                  <a:pt x="f187" y="f188"/>
                  <a:pt x="f171" y="f172"/>
                </a:cubicBezTo>
                <a:close/>
                <a:moveTo>
                  <a:pt x="f189" y="f55"/>
                </a:moveTo>
                <a:cubicBezTo>
                  <a:pt x="f190" y="f191"/>
                  <a:pt x="f192" y="f193"/>
                  <a:pt x="f194" y="f195"/>
                </a:cubicBezTo>
                <a:cubicBezTo>
                  <a:pt x="f196" y="f197"/>
                  <a:pt x="f198" y="f199"/>
                  <a:pt x="f200" y="f55"/>
                </a:cubicBezTo>
                <a:close/>
                <a:moveTo>
                  <a:pt x="f201" y="f42"/>
                </a:moveTo>
                <a:lnTo>
                  <a:pt x="f202" y="f42"/>
                </a:ln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01" y="f42"/>
                </a:cubicBezTo>
                <a:close/>
                <a:moveTo>
                  <a:pt x="f213" y="f214"/>
                </a:moveTo>
                <a:cubicBezTo>
                  <a:pt x="f215" y="f216"/>
                  <a:pt x="f217" y="f218"/>
                  <a:pt x="f219" y="f220"/>
                </a:cubicBezTo>
                <a:cubicBezTo>
                  <a:pt x="f221" y="f222"/>
                  <a:pt x="f223" y="f224"/>
                  <a:pt x="f225" y="f226"/>
                </a:cubicBezTo>
                <a:cubicBezTo>
                  <a:pt x="f227" y="f228"/>
                  <a:pt x="f229" y="f230"/>
                  <a:pt x="f213" y="f214"/>
                </a:cubicBezTo>
                <a:close/>
                <a:moveTo>
                  <a:pt x="f231" y="f232"/>
                </a:moveTo>
                <a:cubicBezTo>
                  <a:pt x="f233" y="f234"/>
                  <a:pt x="f235" y="f236"/>
                  <a:pt x="f237" y="f238"/>
                </a:cubicBezTo>
                <a:cubicBezTo>
                  <a:pt x="f239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231" y="f232"/>
                </a:cubicBezTo>
                <a:close/>
                <a:moveTo>
                  <a:pt x="f3" y="f249"/>
                </a:moveTo>
                <a:cubicBezTo>
                  <a:pt x="f3" y="f250"/>
                  <a:pt x="f251" y="f4"/>
                  <a:pt x="f252" y="f4"/>
                </a:cubicBezTo>
                <a:cubicBezTo>
                  <a:pt x="f253" y="f4"/>
                  <a:pt x="f254" y="f255"/>
                  <a:pt x="f256" y="f42"/>
                </a:cubicBezTo>
                <a:lnTo>
                  <a:pt x="f2" y="f42"/>
                </a:lnTo>
                <a:lnTo>
                  <a:pt x="f2" y="f55"/>
                </a:lnTo>
                <a:lnTo>
                  <a:pt x="f257" y="f55"/>
                </a:lnTo>
                <a:cubicBezTo>
                  <a:pt x="f258" y="f259"/>
                  <a:pt x="f260" y="f261"/>
                  <a:pt x="f67" y="f262"/>
                </a:cubicBezTo>
                <a:lnTo>
                  <a:pt x="f67" y="f2"/>
                </a:lnTo>
                <a:lnTo>
                  <a:pt x="f252" y="f2"/>
                </a:lnTo>
                <a:lnTo>
                  <a:pt x="f134" y="f2"/>
                </a:lnTo>
                <a:lnTo>
                  <a:pt x="f134" y="f263"/>
                </a:lnTo>
                <a:cubicBezTo>
                  <a:pt x="f264" y="f265"/>
                  <a:pt x="f3" y="f266"/>
                  <a:pt x="f3" y="f249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4" name="Block Arc 41">
            <a:extLst>
              <a:ext uri="{FF2B5EF4-FFF2-40B4-BE49-F238E27FC236}">
                <a16:creationId xmlns:a16="http://schemas.microsoft.com/office/drawing/2014/main" id="{C2062225-42C9-2062-E840-435E31B9E9ED}"/>
              </a:ext>
            </a:extLst>
          </p:cNvPr>
          <p:cNvSpPr/>
          <p:nvPr/>
        </p:nvSpPr>
        <p:spPr>
          <a:xfrm>
            <a:off x="7056415" y="1068229"/>
            <a:ext cx="354979" cy="495293"/>
          </a:xfrm>
          <a:custGeom>
            <a:avLst/>
            <a:gdLst>
              <a:gd name="f0" fmla="val w"/>
              <a:gd name="f1" fmla="val h"/>
              <a:gd name="f2" fmla="val 0"/>
              <a:gd name="f3" fmla="val 2512265"/>
              <a:gd name="f4" fmla="val 3505352"/>
              <a:gd name="f5" fmla="val 1276582"/>
              <a:gd name="f6" fmla="val 2106401"/>
              <a:gd name="f7" fmla="val 1154832"/>
              <a:gd name="f8" fmla="val 2195007"/>
              <a:gd name="f9" fmla="val 1018024"/>
              <a:gd name="f10" fmla="val 2262207"/>
              <a:gd name="f11" fmla="val 871321"/>
              <a:gd name="f12" fmla="val 2302645"/>
              <a:gd name="f13" fmla="val 1041049"/>
              <a:gd name="f14" fmla="val 2346709"/>
              <a:gd name="f15" fmla="val 1216984"/>
              <a:gd name="f16" fmla="val 2342691"/>
              <a:gd name="f17" fmla="val 1380867"/>
              <a:gd name="f18" fmla="val 2295542"/>
              <a:gd name="f19" fmla="val 1352791"/>
              <a:gd name="f20" fmla="val 2227964"/>
              <a:gd name="f21" fmla="val 1317377"/>
              <a:gd name="f22" fmla="val 2164934"/>
              <a:gd name="f23" fmla="val 931061"/>
              <a:gd name="f24" fmla="val 1768598"/>
              <a:gd name="f25" fmla="val 785084"/>
              <a:gd name="f26" fmla="val 2021438"/>
              <a:gd name="f27" fmla="val 684448"/>
              <a:gd name="f28" fmla="val 2196711"/>
              <a:gd name="f29" fmla="val 868931"/>
              <a:gd name="f30" fmla="val 2169533"/>
              <a:gd name="f31" fmla="val 1041385"/>
              <a:gd name="f32" fmla="val 2098006"/>
              <a:gd name="f33" fmla="val 1189228"/>
              <a:gd name="f34" fmla="val 1991290"/>
              <a:gd name="f35" fmla="val 1113839"/>
              <a:gd name="f36" fmla="val 1904543"/>
              <a:gd name="f37" fmla="val 1026949"/>
              <a:gd name="f38" fmla="val 1829435"/>
              <a:gd name="f39" fmla="val 1626242"/>
              <a:gd name="f40" fmla="val 1739577"/>
              <a:gd name="f41" fmla="val 1556851"/>
              <a:gd name="f42" fmla="val 1850020"/>
              <a:gd name="f43" fmla="val 1471526"/>
              <a:gd name="f44" fmla="val 1947792"/>
              <a:gd name="f45" fmla="val 1374302"/>
              <a:gd name="f46" fmla="val 2030973"/>
              <a:gd name="f47" fmla="val 1422822"/>
              <a:gd name="f48" fmla="val 2099916"/>
              <a:gd name="f49" fmla="val 1464618"/>
              <a:gd name="f50" fmla="val 2174537"/>
              <a:gd name="f51" fmla="val 1497466"/>
              <a:gd name="f52" fmla="val 2254701"/>
              <a:gd name="f53" fmla="val 1664534"/>
              <a:gd name="f54" fmla="val 2184833"/>
              <a:gd name="f55" fmla="val 1813198"/>
              <a:gd name="f56" fmla="val 2068027"/>
              <a:gd name="f57" fmla="val 1922549"/>
              <a:gd name="f58" fmla="val 1910651"/>
              <a:gd name="f59" fmla="val 531158"/>
              <a:gd name="f60" fmla="val 1601275"/>
              <a:gd name="f61" fmla="val 514831"/>
              <a:gd name="f62" fmla="val 1769123"/>
              <a:gd name="f63" fmla="val 535254"/>
              <a:gd name="f64" fmla="val 1939877"/>
              <a:gd name="f65" fmla="val 594029"/>
              <a:gd name="f66" fmla="val 2101141"/>
              <a:gd name="f67" fmla="val 822377"/>
              <a:gd name="f68" fmla="val 1705631"/>
              <a:gd name="f69" fmla="val 730789"/>
              <a:gd name="f70" fmla="val 1658398"/>
              <a:gd name="f71" fmla="val 632873"/>
              <a:gd name="f72" fmla="val 1623335"/>
              <a:gd name="f73" fmla="val 270885"/>
              <a:gd name="f74" fmla="val 1572115"/>
              <a:gd name="f75" fmla="val 231457"/>
              <a:gd name="f76" fmla="val 1572339"/>
              <a:gd name="f77" fmla="val 191799"/>
              <a:gd name="f78" fmla="val 1574812"/>
              <a:gd name="f79" fmla="val 152057"/>
              <a:gd name="f80" fmla="val 1579894"/>
              <a:gd name="f81" fmla="val 195418"/>
              <a:gd name="f82" fmla="val 1760005"/>
              <a:gd name="f83" fmla="val 289893"/>
              <a:gd name="f84" fmla="val 1927350"/>
              <a:gd name="f85" fmla="val 428945"/>
              <a:gd name="f86" fmla="val 2058945"/>
              <a:gd name="f87" fmla="val 384418"/>
              <a:gd name="f88" fmla="val 1901749"/>
              <a:gd name="f89" fmla="val 371313"/>
              <a:gd name="f90" fmla="val 1738504"/>
              <a:gd name="f91" fmla="val 388331"/>
              <a:gd name="f92" fmla="val 1577832"/>
              <a:gd name="f93" fmla="val 349511"/>
              <a:gd name="f94" fmla="val 1573916"/>
              <a:gd name="f95" fmla="val 310313"/>
              <a:gd name="f96" fmla="val 1571891"/>
              <a:gd name="f97" fmla="val 1117422"/>
              <a:gd name="f98" fmla="val 1445810"/>
              <a:gd name="f99" fmla="val 992684"/>
              <a:gd name="f100" fmla="val 1661863"/>
              <a:gd name="f101" fmla="val 1102065"/>
              <a:gd name="f102" fmla="val 1730612"/>
              <a:gd name="f103" fmla="val 1200940"/>
              <a:gd name="f104" fmla="val 1816138"/>
              <a:gd name="f105" fmla="val 1286200"/>
              <a:gd name="f106" fmla="val 1915345"/>
              <a:gd name="f107" fmla="val 1368713"/>
              <a:gd name="f108" fmla="val 1844119"/>
              <a:gd name="f109" fmla="val 1441290"/>
              <a:gd name="f110" fmla="val 1760865"/>
              <a:gd name="f111" fmla="val 1500981"/>
              <a:gd name="f112" fmla="val 1667258"/>
              <a:gd name="f113" fmla="val 2092402"/>
              <a:gd name="f114" fmla="val 1221082"/>
              <a:gd name="f115" fmla="val 2001593"/>
              <a:gd name="f116" fmla="val 1234047"/>
              <a:gd name="f117" fmla="val 1911092"/>
              <a:gd name="f118" fmla="val 1235450"/>
              <a:gd name="f119" fmla="val 1822337"/>
              <a:gd name="f120" fmla="val 1227227"/>
              <a:gd name="f121" fmla="val 1800443"/>
              <a:gd name="f122" fmla="val 1366691"/>
              <a:gd name="f123" fmla="val 1756170"/>
              <a:gd name="f124" fmla="val 1503162"/>
              <a:gd name="f125" fmla="val 1688847"/>
              <a:gd name="f126" fmla="val 1630684"/>
              <a:gd name="f127" fmla="val 1987299"/>
              <a:gd name="f128" fmla="val 1802996"/>
              <a:gd name="f129" fmla="val 2084887"/>
              <a:gd name="f130" fmla="val 1618081"/>
              <a:gd name="f131" fmla="val 2117858"/>
              <a:gd name="f132" fmla="val 1415133"/>
              <a:gd name="f133" fmla="val 649579"/>
              <a:gd name="f134" fmla="val 1175701"/>
              <a:gd name="f135" fmla="val 600911"/>
              <a:gd name="f136" fmla="val 1272240"/>
              <a:gd name="f137" fmla="val 566994"/>
              <a:gd name="f138" fmla="val 1374279"/>
              <a:gd name="f139" fmla="val 548013"/>
              <a:gd name="f140" fmla="val 1478728"/>
              <a:gd name="f141" fmla="val 665588"/>
              <a:gd name="f142" fmla="val 1503392"/>
              <a:gd name="f143" fmla="val 778659"/>
              <a:gd name="f144" fmla="val 1543786"/>
              <a:gd name="f145" fmla="val 883938"/>
              <a:gd name="f146" fmla="val 1599004"/>
              <a:gd name="f147" fmla="val 1008644"/>
              <a:gd name="f148" fmla="val 1383007"/>
              <a:gd name="f149" fmla="val 1325201"/>
              <a:gd name="f150" fmla="val 1085928"/>
              <a:gd name="f151" fmla="val 1180226"/>
              <a:gd name="f152" fmla="val 1337032"/>
              <a:gd name="f153" fmla="val 1563461"/>
              <a:gd name="f154" fmla="val 1558293"/>
              <a:gd name="f155" fmla="val 1621429"/>
              <a:gd name="f156" fmla="val 1447029"/>
              <a:gd name="f157" fmla="val 1659763"/>
              <a:gd name="f158" fmla="val 1328223"/>
              <a:gd name="f159" fmla="val 1679185"/>
              <a:gd name="f160" fmla="val 1206861"/>
              <a:gd name="f161" fmla="val 1555153"/>
              <a:gd name="f162" fmla="val 1183834"/>
              <a:gd name="f163" fmla="val 1435895"/>
              <a:gd name="f164" fmla="val 1143161"/>
              <a:gd name="f165" fmla="val 216369"/>
              <a:gd name="f166" fmla="val 925587"/>
              <a:gd name="f167" fmla="val 135862"/>
              <a:gd name="f168" fmla="val 1096620"/>
              <a:gd name="f169" fmla="val 108667"/>
              <a:gd name="f170" fmla="val 1281041"/>
              <a:gd name="f171" fmla="val 130011"/>
              <a:gd name="f172" fmla="val 1458436"/>
              <a:gd name="f173" fmla="val 222591"/>
              <a:gd name="f174" fmla="val 1446071"/>
              <a:gd name="f175" fmla="val 314795"/>
              <a:gd name="f176" fmla="val 1446181"/>
              <a:gd name="f177" fmla="val 405131"/>
              <a:gd name="f178" fmla="val 1455463"/>
              <a:gd name="f179" fmla="val 426945"/>
              <a:gd name="f180" fmla="val 1333935"/>
              <a:gd name="f181" fmla="val 466667"/>
              <a:gd name="f182" fmla="val 1215249"/>
              <a:gd name="f183" fmla="val 524206"/>
              <a:gd name="f184" fmla="val 1103317"/>
              <a:gd name="f185" fmla="val 943246"/>
              <a:gd name="f186" fmla="val 797103"/>
              <a:gd name="f187" fmla="val 853400"/>
              <a:gd name="f188" fmla="val 873630"/>
              <a:gd name="f189" fmla="val 774733"/>
              <a:gd name="f190" fmla="val 963960"/>
              <a:gd name="f191" fmla="val 711316"/>
              <a:gd name="f192" fmla="val 1066306"/>
              <a:gd name="f193" fmla="val 1071447"/>
              <a:gd name="f194" fmla="val 1274228"/>
              <a:gd name="f195" fmla="val 1215869"/>
              <a:gd name="f196" fmla="val 1024081"/>
              <a:gd name="f197" fmla="val 1115458"/>
              <a:gd name="f198" fmla="val 961776"/>
              <a:gd name="f199" fmla="val 1023809"/>
              <a:gd name="f200" fmla="val 885272"/>
              <a:gd name="f201" fmla="val 1777831"/>
              <a:gd name="f202" fmla="val 614825"/>
              <a:gd name="f203" fmla="val 1828108"/>
              <a:gd name="f204" fmla="val 774217"/>
              <a:gd name="f205" fmla="val 1847177"/>
              <a:gd name="f206" fmla="val 940426"/>
              <a:gd name="f207" fmla="val 1835302"/>
              <a:gd name="f208" fmla="val 1104709"/>
              <a:gd name="f209" fmla="val 1912529"/>
              <a:gd name="f210" fmla="val 1111680"/>
              <a:gd name="f211" fmla="val 1991200"/>
              <a:gd name="f212" fmla="val 1110618"/>
              <a:gd name="f213" fmla="val 2070135"/>
              <a:gd name="f214" fmla="val 1099634"/>
              <a:gd name="f215" fmla="val 2023430"/>
              <a:gd name="f216" fmla="val 916066"/>
              <a:gd name="f217" fmla="val 1923963"/>
              <a:gd name="f218" fmla="val 746103"/>
              <a:gd name="f219" fmla="val 1613169"/>
              <a:gd name="f220" fmla="val 587153"/>
              <a:gd name="f221" fmla="val 1386789"/>
              <a:gd name="f222" fmla="val 979253"/>
              <a:gd name="f223" fmla="val 1482593"/>
              <a:gd name="f224" fmla="val 1028182"/>
              <a:gd name="f225" fmla="val 1585369"/>
              <a:gd name="f226" fmla="val 1063521"/>
              <a:gd name="f227" fmla="val 1692132"/>
              <a:gd name="f228" fmla="val 1084514"/>
              <a:gd name="f229" fmla="val 1702376"/>
              <a:gd name="f230" fmla="val 916614"/>
              <a:gd name="f231" fmla="val 1676765"/>
              <a:gd name="f232" fmla="val 746730"/>
              <a:gd name="f233" fmla="val 1500307"/>
              <a:gd name="f234" fmla="val 531421"/>
              <a:gd name="f235" fmla="val 1333628"/>
              <a:gd name="f236" fmla="val 560682"/>
              <a:gd name="f237" fmla="val 1177718"/>
              <a:gd name="f238" fmla="val 626786"/>
              <a:gd name="f239" fmla="val 1041762"/>
              <a:gd name="f240" fmla="val 721997"/>
              <a:gd name="f241" fmla="val 1111912"/>
              <a:gd name="f242" fmla="val 797410"/>
              <a:gd name="f243" fmla="val 1191076"/>
              <a:gd name="f244" fmla="val 863204"/>
              <a:gd name="f245" fmla="val 1277416"/>
              <a:gd name="f246" fmla="val 917480"/>
              <a:gd name="f247" fmla="val 708730"/>
              <a:gd name="f248" fmla="val 442269"/>
              <a:gd name="f249" fmla="val 536145"/>
              <a:gd name="f250" fmla="val 518354"/>
              <a:gd name="f251" fmla="val 384460"/>
              <a:gd name="f252" fmla="val 645249"/>
              <a:gd name="f253" fmla="val 277225"/>
              <a:gd name="f254" fmla="val 815684"/>
              <a:gd name="f255" fmla="val 586010"/>
              <a:gd name="f256" fmla="val 993961"/>
              <a:gd name="f257" fmla="val 658009"/>
              <a:gd name="f258" fmla="val 876621"/>
              <a:gd name="f259" fmla="val 747803"/>
              <a:gd name="f260" fmla="val 773217"/>
              <a:gd name="f261" fmla="val 850548"/>
              <a:gd name="f262" fmla="val 685844"/>
              <a:gd name="f263" fmla="val 795399"/>
              <a:gd name="f264" fmla="val 611028"/>
              <a:gd name="f265" fmla="val 747545"/>
              <a:gd name="f266" fmla="val 529652"/>
              <a:gd name="f267" fmla="val 1114411"/>
              <a:gd name="f268" fmla="val 355452"/>
              <a:gd name="f269" fmla="val 1016499"/>
              <a:gd name="f270" fmla="val 355167"/>
              <a:gd name="f271" fmla="val 919324"/>
              <a:gd name="f272" fmla="val 369705"/>
              <a:gd name="f273" fmla="val 826255"/>
              <a:gd name="f274" fmla="val 398131"/>
              <a:gd name="f275" fmla="val 858722"/>
              <a:gd name="f276" fmla="val 474940"/>
              <a:gd name="f277" fmla="val 900618"/>
              <a:gd name="f278" fmla="val 545829"/>
              <a:gd name="f279" fmla="val 948599"/>
              <a:gd name="f280" fmla="val 611249"/>
              <a:gd name="f281" fmla="val 1085375"/>
              <a:gd name="f282" fmla="val 512974"/>
              <a:gd name="f283" fmla="val 1240825"/>
              <a:gd name="f284" fmla="val 441488"/>
              <a:gd name="f285" fmla="val 1406980"/>
              <a:gd name="f286" fmla="val 401715"/>
              <a:gd name="f287" fmla="val 1310969"/>
              <a:gd name="f288" fmla="val 370847"/>
              <a:gd name="f289" fmla="val 1212322"/>
              <a:gd name="f290" fmla="val 355738"/>
              <a:gd name="f291" fmla="val 1776283"/>
              <a:gd name="f292" fmla="val 295101"/>
              <a:gd name="f293" fmla="val 1710896"/>
              <a:gd name="f294" fmla="val 408983"/>
              <a:gd name="f295" fmla="val 2209777"/>
              <a:gd name="f296" fmla="val 726145"/>
              <a:gd name="f297" fmla="val 2373723"/>
              <a:gd name="f298" fmla="val 1383396"/>
              <a:gd name="f299" fmla="val 2075153"/>
              <a:gd name="f300" fmla="val 1900534"/>
              <a:gd name="f301" fmla="val 1777480"/>
              <a:gd name="f302" fmla="val 2416119"/>
              <a:gd name="f303" fmla="val 1129323"/>
              <a:gd name="f304" fmla="val 2603192"/>
              <a:gd name="f305" fmla="val 606057"/>
              <a:gd name="f306" fmla="val 2333243"/>
              <a:gd name="f307" fmla="val 534769"/>
              <a:gd name="f308" fmla="val 2457402"/>
              <a:gd name="f309" fmla="val 1115347"/>
              <a:gd name="f310" fmla="val 2755664"/>
              <a:gd name="f311" fmla="val 1834151"/>
              <a:gd name="f312" fmla="val 2554240"/>
              <a:gd name="f313" fmla="val 2173557"/>
              <a:gd name="f314" fmla="val 1987198"/>
              <a:gd name="f315" fmla="val 2520801"/>
              <a:gd name="f316" fmla="val 1407062"/>
              <a:gd name="f317" fmla="val 2343129"/>
              <a:gd name="f318" fmla="val 657734"/>
              <a:gd name="f319" fmla="val 1831804"/>
              <a:gd name="f320" fmla="val 1881515"/>
              <a:gd name="f321" fmla="val 1921814"/>
              <a:gd name="f322" fmla="val 40299"/>
              <a:gd name="f323" fmla="val 90010"/>
              <a:gd name="f324" fmla="val 123853"/>
              <a:gd name="f325" fmla="val 1903137"/>
              <a:gd name="f326" fmla="val 153333"/>
              <a:gd name="f327" fmla="val 1874873"/>
              <a:gd name="f328" fmla="val 167531"/>
              <a:gd name="f329" fmla="val 2505724"/>
              <a:gd name="f330" fmla="val 579432"/>
              <a:gd name="f331" fmla="val 2701456"/>
              <a:gd name="f332" fmla="val 1419035"/>
              <a:gd name="f333" fmla="val 2311836"/>
              <a:gd name="f334" fmla="val 2069966"/>
              <a:gd name="f335" fmla="val 2067801"/>
              <a:gd name="f336" fmla="val 2477672"/>
              <a:gd name="f337" fmla="val 1650037"/>
              <a:gd name="f338" fmla="val 2717958"/>
              <a:gd name="f339" fmla="val 1209422"/>
              <a:gd name="f340" fmla="val 2750781"/>
              <a:gd name="f341" fmla="val 3191198"/>
              <a:gd name="f342" fmla="val 1228953"/>
              <a:gd name="f343" fmla="val 3190691"/>
              <a:gd name="f344" fmla="val 1248332"/>
              <a:gd name="f345" fmla="val 3191937"/>
              <a:gd name="f346" fmla="val 1267595"/>
              <a:gd name="f347" fmla="val 3193449"/>
              <a:gd name="f348" fmla="val 1660899"/>
              <a:gd name="f349" fmla="val 3224325"/>
              <a:gd name="f350" fmla="val 1926978"/>
              <a:gd name="f351" fmla="val 3358049"/>
              <a:gd name="f352" fmla="val 1884661"/>
              <a:gd name="f353" fmla="val 3503570"/>
              <a:gd name="f354" fmla="val 318693"/>
              <a:gd name="f355" fmla="val 273700"/>
              <a:gd name="f356" fmla="val 3359367"/>
              <a:gd name="f357" fmla="val 539657"/>
              <a:gd name="f358" fmla="val 3224666"/>
              <a:gd name="f359" fmla="val 934393"/>
              <a:gd name="f360" fmla="val 3193515"/>
              <a:gd name="f361" fmla="val 993398"/>
              <a:gd name="f362" fmla="val 3191208"/>
              <a:gd name="f363" fmla="val 2750894"/>
              <a:gd name="f364" fmla="val 812915"/>
              <a:gd name="f365" fmla="val 2737642"/>
              <a:gd name="f366" fmla="val 632784"/>
              <a:gd name="f367" fmla="val 2688481"/>
              <a:gd name="f368" fmla="val 463078"/>
              <a:gd name="f369" fmla="val 2601537"/>
              <a:gd name="f370" fmla="val 463677"/>
              <a:gd name="f371" fmla="val 2602537"/>
              <a:gd name="f372" fmla="val 463694"/>
              <a:gd name="f373" fmla="val 2603560"/>
              <a:gd name="f374" fmla="val 2604587"/>
              <a:gd name="f375" fmla="val 2654298"/>
              <a:gd name="f376" fmla="val 423395"/>
              <a:gd name="f377" fmla="val 2694597"/>
              <a:gd name="f378" fmla="val 373684"/>
              <a:gd name="f379" fmla="val 323973"/>
              <a:gd name="f380" fmla="val 283674"/>
              <a:gd name="f381" fmla="val 2554876"/>
              <a:gd name="f382" fmla="val 2514577"/>
              <a:gd name="f383" fmla="val 377019"/>
              <a:gd name="f384" fmla="val 2515250"/>
              <a:gd name="f385" fmla="val 511820"/>
              <a:gd name="f386" fmla="val 2280472"/>
              <a:gd name="f387" fmla="val 495824"/>
              <a:gd name="f388" fmla="val 2271237"/>
              <a:gd name="f389" fmla="val 496783"/>
              <a:gd name="f390" fmla="val 2269575"/>
              <a:gd name="f391" fmla="val 34226"/>
              <a:gd name="f392" fmla="val 1964050"/>
              <a:gd name="f393" fmla="val -130424"/>
              <a:gd name="f394" fmla="val 1362029"/>
              <a:gd name="f395" fmla="val 110016"/>
              <a:gd name="f396" fmla="val 864184"/>
              <a:gd name="f397" fmla="val 106296"/>
              <a:gd name="f398" fmla="val 862036"/>
              <a:gd name="f399" fmla="val 148828"/>
              <a:gd name="f400" fmla="val 788370"/>
              <a:gd name="f401" fmla="val 169099"/>
              <a:gd name="f402" fmla="val 753258"/>
              <a:gd name="f403" fmla="val 170873"/>
              <a:gd name="f404" fmla="val 754281"/>
              <a:gd name="f405" fmla="val 475914"/>
              <a:gd name="f406" fmla="val 264737"/>
              <a:gd name="f407" fmla="val 1106018"/>
              <a:gd name="f408" fmla="val 92008"/>
              <a:gd name="f409" fmla="val 1617242"/>
              <a:gd name="f410" fmla="val 355196"/>
              <a:gd name="f411" fmla="val 1748044"/>
              <a:gd name="f412" fmla="val 127384"/>
              <a:gd name="f413" fmla="val 1751959"/>
              <a:gd name="f414" fmla="val 129632"/>
              <a:gd name="f415" fmla="val 1745165"/>
              <a:gd name="f416" fmla="val 117975"/>
              <a:gd name="f417" fmla="val 1741794"/>
              <a:gd name="f418" fmla="val 104386"/>
              <a:gd name="f419" fmla="val 1782093"/>
              <a:gd name="f420" fmla="*/ f0 1 2512265"/>
              <a:gd name="f421" fmla="*/ f1 1 3505352"/>
              <a:gd name="f422" fmla="val f2"/>
              <a:gd name="f423" fmla="val f3"/>
              <a:gd name="f424" fmla="val f4"/>
              <a:gd name="f425" fmla="+- f424 0 f422"/>
              <a:gd name="f426" fmla="+- f423 0 f422"/>
              <a:gd name="f427" fmla="*/ f426 1 2512265"/>
              <a:gd name="f428" fmla="*/ f425 1 3505352"/>
              <a:gd name="f429" fmla="*/ f422 1 f427"/>
              <a:gd name="f430" fmla="*/ f423 1 f427"/>
              <a:gd name="f431" fmla="*/ f422 1 f428"/>
              <a:gd name="f432" fmla="*/ f424 1 f428"/>
              <a:gd name="f433" fmla="*/ f429 f420 1"/>
              <a:gd name="f434" fmla="*/ f430 f420 1"/>
              <a:gd name="f435" fmla="*/ f432 f421 1"/>
              <a:gd name="f436" fmla="*/ f431 f4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33" t="f436" r="f434" b="f435"/>
            <a:pathLst>
              <a:path w="2512265" h="3505352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lnTo>
                  <a:pt x="f25" y="f26"/>
                </a:ln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23" y="f24"/>
                </a:cubicBezTo>
                <a:close/>
                <a:moveTo>
                  <a:pt x="f39" y="f40"/>
                </a:move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lose/>
                <a:moveTo>
                  <a:pt x="f59" y="f60"/>
                </a:moveTo>
                <a:cubicBezTo>
                  <a:pt x="f61" y="f62"/>
                  <a:pt x="f63" y="f64"/>
                  <a:pt x="f65" y="f66"/>
                </a:cubicBezTo>
                <a:lnTo>
                  <a:pt x="f67" y="f68"/>
                </a:lnTo>
                <a:cubicBezTo>
                  <a:pt x="f69" y="f70"/>
                  <a:pt x="f71" y="f72"/>
                  <a:pt x="f59" y="f60"/>
                </a:cubicBezTo>
                <a:close/>
                <a:moveTo>
                  <a:pt x="f73" y="f74"/>
                </a:move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73" y="f74"/>
                </a:cubicBezTo>
                <a:close/>
                <a:moveTo>
                  <a:pt x="f97" y="f98"/>
                </a:moveTo>
                <a:lnTo>
                  <a:pt x="f99" y="f100"/>
                </a:ln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lnTo>
                  <a:pt x="f127" y="f128"/>
                </a:lnTo>
                <a:cubicBezTo>
                  <a:pt x="f129" y="f130"/>
                  <a:pt x="f131" y="f132"/>
                  <a:pt x="f113" y="f114"/>
                </a:cubicBezTo>
                <a:close/>
                <a:moveTo>
                  <a:pt x="f133" y="f134"/>
                </a:move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lnTo>
                  <a:pt x="f147" y="f148"/>
                </a:lnTo>
                <a:close/>
                <a:moveTo>
                  <a:pt x="f149" y="f150"/>
                </a:moveTo>
                <a:lnTo>
                  <a:pt x="f151" y="f152"/>
                </a:lnTo>
                <a:lnTo>
                  <a:pt x="f153" y="f154"/>
                </a:ln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49" y="f150"/>
                </a:cubicBezTo>
                <a:close/>
                <a:moveTo>
                  <a:pt x="f165" y="f166"/>
                </a:moveTo>
                <a:cubicBezTo>
                  <a:pt x="f167" y="f168"/>
                  <a:pt x="f169" y="f170"/>
                  <a:pt x="f171" y="f172"/>
                </a:cubicBez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83" y="f184"/>
                </a:cubicBezTo>
                <a:close/>
                <a:moveTo>
                  <a:pt x="f185" y="f186"/>
                </a:moveTo>
                <a:cubicBezTo>
                  <a:pt x="f187" y="f188"/>
                  <a:pt x="f189" y="f190"/>
                  <a:pt x="f191" y="f192"/>
                </a:cubicBezTo>
                <a:lnTo>
                  <a:pt x="f193" y="f194"/>
                </a:lnTo>
                <a:lnTo>
                  <a:pt x="f195" y="f196"/>
                </a:lnTo>
                <a:cubicBezTo>
                  <a:pt x="f197" y="f198"/>
                  <a:pt x="f199" y="f200"/>
                  <a:pt x="f185" y="f186"/>
                </a:cubicBezTo>
                <a:close/>
                <a:moveTo>
                  <a:pt x="f201" y="f202"/>
                </a:move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01" y="f202"/>
                </a:cubicBezTo>
                <a:close/>
                <a:moveTo>
                  <a:pt x="f219" y="f220"/>
                </a:moveTo>
                <a:lnTo>
                  <a:pt x="f221" y="f222"/>
                </a:lnTo>
                <a:cubicBezTo>
                  <a:pt x="f223" y="f224"/>
                  <a:pt x="f225" y="f226"/>
                  <a:pt x="f227" y="f228"/>
                </a:cubicBezTo>
                <a:cubicBezTo>
                  <a:pt x="f229" y="f230"/>
                  <a:pt x="f231" y="f232"/>
                  <a:pt x="f219" y="f220"/>
                </a:cubicBezTo>
                <a:close/>
                <a:moveTo>
                  <a:pt x="f233" y="f234"/>
                </a:moveTo>
                <a:cubicBezTo>
                  <a:pt x="f235" y="f236"/>
                  <a:pt x="f237" y="f238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lose/>
                <a:moveTo>
                  <a:pt x="f247" y="f248"/>
                </a:moveTo>
                <a:cubicBezTo>
                  <a:pt x="f249" y="f250"/>
                  <a:pt x="f251" y="f252"/>
                  <a:pt x="f253" y="f254"/>
                </a:cubicBezTo>
                <a:lnTo>
                  <a:pt x="f255" y="f256"/>
                </a:lnTo>
                <a:cubicBezTo>
                  <a:pt x="f257" y="f258"/>
                  <a:pt x="f259" y="f260"/>
                  <a:pt x="f261" y="f262"/>
                </a:cubicBezTo>
                <a:cubicBezTo>
                  <a:pt x="f263" y="f264"/>
                  <a:pt x="f265" y="f266"/>
                  <a:pt x="f247" y="f248"/>
                </a:cubicBezTo>
                <a:close/>
                <a:moveTo>
                  <a:pt x="f267" y="f268"/>
                </a:moveTo>
                <a:cubicBezTo>
                  <a:pt x="f269" y="f270"/>
                  <a:pt x="f271" y="f272"/>
                  <a:pt x="f273" y="f274"/>
                </a:cubicBezTo>
                <a:cubicBezTo>
                  <a:pt x="f275" y="f276"/>
                  <a:pt x="f277" y="f278"/>
                  <a:pt x="f279" y="f280"/>
                </a:cubicBezTo>
                <a:cubicBezTo>
                  <a:pt x="f281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67" y="f268"/>
                </a:cubicBezTo>
                <a:close/>
                <a:moveTo>
                  <a:pt x="f291" y="f292"/>
                </a:moveTo>
                <a:lnTo>
                  <a:pt x="f293" y="f294"/>
                </a:lnTo>
                <a:cubicBezTo>
                  <a:pt x="f295" y="f296"/>
                  <a:pt x="f297" y="f298"/>
                  <a:pt x="f299" y="f300"/>
                </a:cubicBezTo>
                <a:cubicBezTo>
                  <a:pt x="f301" y="f302"/>
                  <a:pt x="f303" y="f304"/>
                  <a:pt x="f305" y="f306"/>
                </a:cubicBezTo>
                <a:lnTo>
                  <a:pt x="f307" y="f308"/>
                </a:lnTo>
                <a:cubicBezTo>
                  <a:pt x="f309" y="f310"/>
                  <a:pt x="f311" y="f312"/>
                  <a:pt x="f313" y="f314"/>
                </a:cubicBezTo>
                <a:cubicBezTo>
                  <a:pt x="f315" y="f316"/>
                  <a:pt x="f317" y="f318"/>
                  <a:pt x="f291" y="f292"/>
                </a:cubicBezTo>
                <a:close/>
                <a:moveTo>
                  <a:pt x="f319" y="f2"/>
                </a:moveTo>
                <a:cubicBezTo>
                  <a:pt x="f320" y="f2"/>
                  <a:pt x="f321" y="f322"/>
                  <a:pt x="f321" y="f323"/>
                </a:cubicBezTo>
                <a:cubicBezTo>
                  <a:pt x="f321" y="f324"/>
                  <a:pt x="f325" y="f326"/>
                  <a:pt x="f327" y="f328"/>
                </a:cubicBezTo>
                <a:cubicBezTo>
                  <a:pt x="f329" y="f330"/>
                  <a:pt x="f331" y="f332"/>
                  <a:pt x="f333" y="f334"/>
                </a:cubicBezTo>
                <a:cubicBezTo>
                  <a:pt x="f335" y="f336"/>
                  <a:pt x="f337" y="f338"/>
                  <a:pt x="f339" y="f340"/>
                </a:cubicBezTo>
                <a:lnTo>
                  <a:pt x="f339" y="f341"/>
                </a:lnTo>
                <a:cubicBezTo>
                  <a:pt x="f342" y="f343"/>
                  <a:pt x="f344" y="f345"/>
                  <a:pt x="f346" y="f347"/>
                </a:cubicBezTo>
                <a:cubicBezTo>
                  <a:pt x="f348" y="f349"/>
                  <a:pt x="f350" y="f351"/>
                  <a:pt x="f352" y="f353"/>
                </a:cubicBezTo>
                <a:lnTo>
                  <a:pt x="f354" y="f4"/>
                </a:lnTo>
                <a:cubicBezTo>
                  <a:pt x="f355" y="f356"/>
                  <a:pt x="f357" y="f358"/>
                  <a:pt x="f359" y="f360"/>
                </a:cubicBezTo>
                <a:lnTo>
                  <a:pt x="f361" y="f362"/>
                </a:lnTo>
                <a:lnTo>
                  <a:pt x="f361" y="f363"/>
                </a:lnTo>
                <a:cubicBezTo>
                  <a:pt x="f364" y="f365"/>
                  <a:pt x="f366" y="f367"/>
                  <a:pt x="f368" y="f369"/>
                </a:cubicBezTo>
                <a:cubicBezTo>
                  <a:pt x="f370" y="f371"/>
                  <a:pt x="f372" y="f373"/>
                  <a:pt x="f372" y="f374"/>
                </a:cubicBezTo>
                <a:cubicBezTo>
                  <a:pt x="f372" y="f375"/>
                  <a:pt x="f376" y="f377"/>
                  <a:pt x="f378" y="f377"/>
                </a:cubicBezTo>
                <a:cubicBezTo>
                  <a:pt x="f379" y="f377"/>
                  <a:pt x="f380" y="f375"/>
                  <a:pt x="f380" y="f374"/>
                </a:cubicBezTo>
                <a:cubicBezTo>
                  <a:pt x="f380" y="f381"/>
                  <a:pt x="f379" y="f382"/>
                  <a:pt x="f378" y="f382"/>
                </a:cubicBezTo>
                <a:lnTo>
                  <a:pt x="f383" y="f384"/>
                </a:lnTo>
                <a:lnTo>
                  <a:pt x="f385" y="f386"/>
                </a:lnTo>
                <a:lnTo>
                  <a:pt x="f387" y="f388"/>
                </a:lnTo>
                <a:lnTo>
                  <a:pt x="f389" y="f390"/>
                </a:lnTo>
                <a:cubicBezTo>
                  <a:pt x="f391" y="f392"/>
                  <a:pt x="f393" y="f394"/>
                  <a:pt x="f395" y="f396"/>
                </a:cubicBezTo>
                <a:lnTo>
                  <a:pt x="f397" y="f398"/>
                </a:lnTo>
                <a:lnTo>
                  <a:pt x="f399" y="f400"/>
                </a:lnTo>
                <a:lnTo>
                  <a:pt x="f401" y="f402"/>
                </a:lnTo>
                <a:lnTo>
                  <a:pt x="f403" y="f404"/>
                </a:lnTo>
                <a:cubicBezTo>
                  <a:pt x="f405" y="f406"/>
                  <a:pt x="f407" y="f408"/>
                  <a:pt x="f409" y="f410"/>
                </a:cubicBezTo>
                <a:lnTo>
                  <a:pt x="f411" y="f412"/>
                </a:lnTo>
                <a:lnTo>
                  <a:pt x="f413" y="f414"/>
                </a:lnTo>
                <a:cubicBezTo>
                  <a:pt x="f415" y="f416"/>
                  <a:pt x="f417" y="f418"/>
                  <a:pt x="f417" y="f323"/>
                </a:cubicBezTo>
                <a:cubicBezTo>
                  <a:pt x="f417" y="f322"/>
                  <a:pt x="f419" y="f2"/>
                  <a:pt x="f319" y="f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5" name="Right Triangle 17">
            <a:extLst>
              <a:ext uri="{FF2B5EF4-FFF2-40B4-BE49-F238E27FC236}">
                <a16:creationId xmlns:a16="http://schemas.microsoft.com/office/drawing/2014/main" id="{B56CB6B5-CED8-50C4-CEE6-6172935753A6}"/>
              </a:ext>
            </a:extLst>
          </p:cNvPr>
          <p:cNvSpPr/>
          <p:nvPr/>
        </p:nvSpPr>
        <p:spPr>
          <a:xfrm>
            <a:off x="5779309" y="3450717"/>
            <a:ext cx="289343" cy="409797"/>
          </a:xfrm>
          <a:custGeom>
            <a:avLst/>
            <a:gdLst>
              <a:gd name="f0" fmla="val w"/>
              <a:gd name="f1" fmla="val h"/>
              <a:gd name="f2" fmla="val 0"/>
              <a:gd name="f3" fmla="val 2387678"/>
              <a:gd name="f4" fmla="val 3240000"/>
              <a:gd name="f5" fmla="val 1645041"/>
              <a:gd name="f6" fmla="val 17032"/>
              <a:gd name="f7" fmla="val 2376264"/>
              <a:gd name="f8" fmla="val 17033"/>
              <a:gd name="f9" fmla="val 1645042"/>
              <a:gd name="f10" fmla="val 1379678"/>
              <a:gd name="f11" fmla="val 996125"/>
              <a:gd name="f12" fmla="val 1498869"/>
              <a:gd name="f13" fmla="val 888809"/>
              <a:gd name="f14" fmla="*/ f0 1 2387678"/>
              <a:gd name="f15" fmla="*/ f1 1 3240000"/>
              <a:gd name="f16" fmla="val f2"/>
              <a:gd name="f17" fmla="val f3"/>
              <a:gd name="f18" fmla="val f4"/>
              <a:gd name="f19" fmla="+- f18 0 f16"/>
              <a:gd name="f20" fmla="+- f17 0 f16"/>
              <a:gd name="f21" fmla="*/ f20 1 2387678"/>
              <a:gd name="f22" fmla="*/ f19 1 3240000"/>
              <a:gd name="f23" fmla="*/ f16 1 f21"/>
              <a:gd name="f24" fmla="*/ f17 1 f21"/>
              <a:gd name="f25" fmla="*/ f16 1 f22"/>
              <a:gd name="f26" fmla="*/ f18 1 f22"/>
              <a:gd name="f27" fmla="*/ f23 f14 1"/>
              <a:gd name="f28" fmla="*/ f24 f14 1"/>
              <a:gd name="f29" fmla="*/ f26 f15 1"/>
              <a:gd name="f30" fmla="*/ f2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0" r="f28" b="f29"/>
            <a:pathLst>
              <a:path w="2387678" h="3240000">
                <a:moveTo>
                  <a:pt x="f5" y="f6"/>
                </a:moveTo>
                <a:lnTo>
                  <a:pt x="f7" y="f6"/>
                </a:lnTo>
                <a:lnTo>
                  <a:pt x="f7" y="f8"/>
                </a:lnTo>
                <a:lnTo>
                  <a:pt x="f9" y="f8"/>
                </a:lnTo>
                <a:close/>
                <a:moveTo>
                  <a:pt x="f2" y="f6"/>
                </a:moveTo>
                <a:lnTo>
                  <a:pt x="f10" y="f6"/>
                </a:lnTo>
                <a:lnTo>
                  <a:pt x="f10" y="f11"/>
                </a:lnTo>
                <a:lnTo>
                  <a:pt x="f7" y="f11"/>
                </a:lnTo>
                <a:lnTo>
                  <a:pt x="f7" y="f4"/>
                </a:lnTo>
                <a:lnTo>
                  <a:pt x="f2" y="f4"/>
                </a:lnTo>
                <a:close/>
                <a:moveTo>
                  <a:pt x="f12" y="f2"/>
                </a:moveTo>
                <a:lnTo>
                  <a:pt x="f3" y="f13"/>
                </a:lnTo>
                <a:lnTo>
                  <a:pt x="f12" y="f13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6" name="Oval 66">
            <a:extLst>
              <a:ext uri="{FF2B5EF4-FFF2-40B4-BE49-F238E27FC236}">
                <a16:creationId xmlns:a16="http://schemas.microsoft.com/office/drawing/2014/main" id="{5BB387C9-8C6E-F3AC-5456-DBB924E717D3}"/>
              </a:ext>
            </a:extLst>
          </p:cNvPr>
          <p:cNvSpPr/>
          <p:nvPr/>
        </p:nvSpPr>
        <p:spPr>
          <a:xfrm rot="20700014">
            <a:off x="4603145" y="2725663"/>
            <a:ext cx="411507" cy="352492"/>
          </a:xfrm>
          <a:custGeom>
            <a:avLst/>
            <a:gdLst>
              <a:gd name="f0" fmla="val w"/>
              <a:gd name="f1" fmla="val h"/>
              <a:gd name="f2" fmla="val 0"/>
              <a:gd name="f3" fmla="val 2901316"/>
              <a:gd name="f4" fmla="val 2485205"/>
              <a:gd name="f5" fmla="val 8833"/>
              <a:gd name="f6" fmla="val 2885407"/>
              <a:gd name="f7" fmla="val 69738"/>
              <a:gd name="f8" fmla="val 2890344"/>
              <a:gd name="f9" fmla="val 71061"/>
              <a:gd name="f10" fmla="val 2331295"/>
              <a:gd name="f11" fmla="val 2157461"/>
              <a:gd name="f12" fmla="val 2322295"/>
              <a:gd name="f13" fmla="val 2155049"/>
              <a:gd name="f14" fmla="val 2311779"/>
              <a:gd name="f15" fmla="val 2339141"/>
              <a:gd name="f16" fmla="val 2127696"/>
              <a:gd name="f17" fmla="val 1902404"/>
              <a:gd name="f18" fmla="val 1669201"/>
              <a:gd name="f19" fmla="val 1480151"/>
              <a:gd name="f20" fmla="val 2328701"/>
              <a:gd name="f21" fmla="val 1480150"/>
              <a:gd name="f22" fmla="val 2135644"/>
              <a:gd name="f23" fmla="val 1942587"/>
              <a:gd name="f24" fmla="val 1669200"/>
              <a:gd name="f25" fmla="val 1786083"/>
              <a:gd name="f26" fmla="val 2026046"/>
              <a:gd name="f27" fmla="val 2137276"/>
              <a:gd name="f28" fmla="val 1830075"/>
              <a:gd name="f29" fmla="val 2213623"/>
              <a:gd name="f30" fmla="val 1901150"/>
              <a:gd name="f31" fmla="val 2586815"/>
              <a:gd name="f32" fmla="val 508378"/>
              <a:gd name="f33" fmla="val 1283297"/>
              <a:gd name="f34" fmla="val 847984"/>
              <a:gd name="f35" fmla="val 2132988"/>
              <a:gd name="f36" fmla="val 841776"/>
              <a:gd name="f37" fmla="val 2131324"/>
              <a:gd name="f38" fmla="val 829584"/>
              <a:gd name="f39" fmla="val 2314002"/>
              <a:gd name="f40" fmla="val 646295"/>
              <a:gd name="f41" fmla="val 2458448"/>
              <a:gd name="f42" fmla="val 422254"/>
              <a:gd name="f43" fmla="val 189051"/>
              <a:gd name="f44" fmla="val 1"/>
              <a:gd name="f45" fmla="val 2301944"/>
              <a:gd name="f46" fmla="val 2108887"/>
              <a:gd name="f47" fmla="val 1915830"/>
              <a:gd name="f48" fmla="val 1759326"/>
              <a:gd name="f49" fmla="val 422255"/>
              <a:gd name="f50" fmla="val 544771"/>
              <a:gd name="f51" fmla="val 655100"/>
              <a:gd name="f52" fmla="val 1802522"/>
              <a:gd name="f53" fmla="val 731465"/>
              <a:gd name="f54" fmla="val 1872378"/>
              <a:gd name="f55" fmla="val 1233167"/>
              <a:gd name="f56" fmla="val 1266129"/>
              <a:gd name="f57" fmla="*/ f0 1 2901316"/>
              <a:gd name="f58" fmla="*/ f1 1 2485205"/>
              <a:gd name="f59" fmla="val f2"/>
              <a:gd name="f60" fmla="val f3"/>
              <a:gd name="f61" fmla="val f4"/>
              <a:gd name="f62" fmla="+- f61 0 f59"/>
              <a:gd name="f63" fmla="+- f60 0 f59"/>
              <a:gd name="f64" fmla="*/ f63 1 2901316"/>
              <a:gd name="f65" fmla="*/ f62 1 2485205"/>
              <a:gd name="f66" fmla="*/ f59 1 f64"/>
              <a:gd name="f67" fmla="*/ f60 1 f64"/>
              <a:gd name="f68" fmla="*/ f59 1 f65"/>
              <a:gd name="f69" fmla="*/ f61 1 f65"/>
              <a:gd name="f70" fmla="*/ f66 f57 1"/>
              <a:gd name="f71" fmla="*/ f67 f57 1"/>
              <a:gd name="f72" fmla="*/ f69 f58 1"/>
              <a:gd name="f73" fmla="*/ f68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0" t="f73" r="f71" b="f72"/>
            <a:pathLst>
              <a:path w="2901316" h="2485205">
                <a:moveTo>
                  <a:pt x="f3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cubicBezTo>
                  <a:pt x="f14" y="f15"/>
                  <a:pt x="f16" y="f4"/>
                  <a:pt x="f17" y="f4"/>
                </a:cubicBezTo>
                <a:cubicBezTo>
                  <a:pt x="f18" y="f4"/>
                  <a:pt x="f19" y="f20"/>
                  <a:pt x="f21" y="f22"/>
                </a:cubicBezTo>
                <a:cubicBezTo>
                  <a:pt x="f21" y="f23"/>
                  <a:pt x="f24" y="f25"/>
                  <a:pt x="f17" y="f25"/>
                </a:cubicBezTo>
                <a:cubicBezTo>
                  <a:pt x="f26" y="f25"/>
                  <a:pt x="f27" y="f28"/>
                  <a:pt x="f29" y="f30"/>
                </a:cubicBezTo>
                <a:lnTo>
                  <a:pt x="f31" y="f32"/>
                </a:ln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1"/>
                </a:cubicBezTo>
                <a:cubicBezTo>
                  <a:pt x="f43" y="f41"/>
                  <a:pt x="f44" y="f45"/>
                  <a:pt x="f2" y="f46"/>
                </a:cubicBezTo>
                <a:cubicBezTo>
                  <a:pt x="f2" y="f47"/>
                  <a:pt x="f43" y="f48"/>
                  <a:pt x="f49" y="f48"/>
                </a:cubicBezTo>
                <a:cubicBezTo>
                  <a:pt x="f50" y="f48"/>
                  <a:pt x="f51" y="f52"/>
                  <a:pt x="f53" y="f54"/>
                </a:cubicBezTo>
                <a:lnTo>
                  <a:pt x="f55" y="f2"/>
                </a:lnTo>
                <a:lnTo>
                  <a:pt x="f56" y="f5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2F555525-C9C0-7BC7-EFB7-1A8167515A72}"/>
              </a:ext>
            </a:extLst>
          </p:cNvPr>
          <p:cNvSpPr/>
          <p:nvPr/>
        </p:nvSpPr>
        <p:spPr>
          <a:xfrm>
            <a:off x="3300883" y="2658938"/>
            <a:ext cx="395505" cy="3702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39999"/>
              <a:gd name="f7" fmla="val 3032924"/>
              <a:gd name="f8" fmla="val 1576606"/>
              <a:gd name="f9" fmla="val 2778202"/>
              <a:gd name="f10" fmla="val 2778795"/>
              <a:gd name="f11" fmla="val 1663394"/>
              <a:gd name="f12" fmla="val 2792670"/>
              <a:gd name="f13" fmla="val 2776423"/>
              <a:gd name="f14" fmla="val 2185083"/>
              <a:gd name="f15" fmla="val 2605634"/>
              <a:gd name="f16" fmla="val 2444552"/>
              <a:gd name="f17" fmla="val 2500589"/>
              <a:gd name="f18" fmla="val 2991331"/>
              <a:gd name="f19" fmla="val 2709748"/>
              <a:gd name="f20" fmla="val 3000856"/>
              <a:gd name="f21" fmla="val 526981"/>
              <a:gd name="f22" fmla="val 2855082"/>
              <a:gd name="f23" fmla="val 2857178"/>
              <a:gd name="f24" fmla="val 1175360"/>
              <a:gd name="f25" fmla="val 2859273"/>
              <a:gd name="f26" fmla="val 1823738"/>
              <a:gd name="f27" fmla="val 2861369"/>
              <a:gd name="f28" fmla="val 2472117"/>
              <a:gd name="f29" fmla="val 2483869"/>
              <a:gd name="f30" fmla="val 2318121"/>
              <a:gd name="f31" fmla="val 2052449"/>
              <a:gd name="f32" fmla="val 2439541"/>
              <a:gd name="f33" fmla="val 2765302"/>
              <a:gd name="f34" fmla="val 430441"/>
              <a:gd name="f35" fmla="val 402054"/>
              <a:gd name="f36" fmla="val 1896442"/>
              <a:gd name="f37" fmla="val 149589"/>
              <a:gd name="f38" fmla="val 2115835"/>
              <a:gd name="f39" fmla="val 2106"/>
              <a:gd name="f40" fmla="val 2406065"/>
              <a:gd name="f41" fmla="val 22"/>
              <a:gd name="f42" fmla="val 2537987"/>
              <a:gd name="f43" fmla="val -925"/>
              <a:gd name="f44" fmla="val 2684544"/>
              <a:gd name="f45" fmla="val 28169"/>
              <a:gd name="f46" fmla="val 2853673"/>
              <a:gd name="f47" fmla="val 91100"/>
              <a:gd name="f48" fmla="val 2854039"/>
              <a:gd name="f49" fmla="val 204214"/>
              <a:gd name="f50" fmla="val 2854404"/>
              <a:gd name="f51" fmla="val 317327"/>
              <a:gd name="f52" fmla="val 2854770"/>
              <a:gd name="f53" fmla="val 3120669"/>
              <a:gd name="f54" fmla="val 428517"/>
              <a:gd name="f55" fmla="val 738345"/>
              <a:gd name="f56" fmla="val 102477"/>
              <a:gd name="f57" fmla="val 385229"/>
              <a:gd name="f58" fmla="val 385595"/>
              <a:gd name="f59" fmla="val 385960"/>
              <a:gd name="f60" fmla="val 386326"/>
              <a:gd name="f61" fmla="val 555455"/>
              <a:gd name="f62" fmla="val 702013"/>
              <a:gd name="f63" fmla="val 833935"/>
              <a:gd name="f64" fmla="val 1124164"/>
              <a:gd name="f65" fmla="val 1343558"/>
              <a:gd name="f66" fmla="val 1187550"/>
              <a:gd name="f67" fmla="val 756130"/>
              <a:gd name="f68" fmla="val 378630"/>
              <a:gd name="f69" fmla="val 384918"/>
              <a:gd name="f70" fmla="val 239143"/>
              <a:gd name="f71" fmla="val 229618"/>
              <a:gd name="f72" fmla="val 2690698"/>
              <a:gd name="f73" fmla="val 773243"/>
              <a:gd name="f74" fmla="val 2466244"/>
              <a:gd name="f75" fmla="val 1081748"/>
              <a:gd name="f76" fmla="val 2626096"/>
              <a:gd name="f77" fmla="+- 0 0 -90"/>
              <a:gd name="f78" fmla="*/ f3 1 3239999"/>
              <a:gd name="f79" fmla="*/ f4 1 3032924"/>
              <a:gd name="f80" fmla="val f5"/>
              <a:gd name="f81" fmla="val f6"/>
              <a:gd name="f82" fmla="val f7"/>
              <a:gd name="f83" fmla="*/ f77 f0 1"/>
              <a:gd name="f84" fmla="+- f82 0 f80"/>
              <a:gd name="f85" fmla="+- f81 0 f80"/>
              <a:gd name="f86" fmla="*/ f83 1 f2"/>
              <a:gd name="f87" fmla="*/ f85 1 3239999"/>
              <a:gd name="f88" fmla="*/ f84 1 3032924"/>
              <a:gd name="f89" fmla="*/ 1576606 f85 1"/>
              <a:gd name="f90" fmla="*/ 2778202 f84 1"/>
              <a:gd name="f91" fmla="*/ 1663394 f85 1"/>
              <a:gd name="f92" fmla="*/ 2776423 f84 1"/>
              <a:gd name="f93" fmla="*/ 2991331 f85 1"/>
              <a:gd name="f94" fmla="*/ 2709748 f84 1"/>
              <a:gd name="f95" fmla="*/ 3000856 f85 1"/>
              <a:gd name="f96" fmla="*/ 526981 f84 1"/>
              <a:gd name="f97" fmla="*/ 2855082 f85 1"/>
              <a:gd name="f98" fmla="*/ 2861369 f85 1"/>
              <a:gd name="f99" fmla="*/ 2472117 f84 1"/>
              <a:gd name="f100" fmla="*/ 2765302 f84 1"/>
              <a:gd name="f101" fmla="*/ 430441 f84 1"/>
              <a:gd name="f102" fmla="*/ 402054 f84 1"/>
              <a:gd name="f103" fmla="*/ 2406065 f85 1"/>
              <a:gd name="f104" fmla="*/ 22 f84 1"/>
              <a:gd name="f105" fmla="*/ 2853673 f85 1"/>
              <a:gd name="f106" fmla="*/ 91100 f84 1"/>
              <a:gd name="f107" fmla="*/ 2854770 f85 1"/>
              <a:gd name="f108" fmla="*/ 3120669 f85 1"/>
              <a:gd name="f109" fmla="*/ 428517 f84 1"/>
              <a:gd name="f110" fmla="*/ 738345 f84 1"/>
              <a:gd name="f111" fmla="*/ 3239999 f85 1"/>
              <a:gd name="f112" fmla="*/ 3032924 f84 1"/>
              <a:gd name="f113" fmla="*/ 0 f85 1"/>
              <a:gd name="f114" fmla="*/ 102477 f85 1"/>
              <a:gd name="f115" fmla="*/ 385229 f85 1"/>
              <a:gd name="f116" fmla="*/ 386326 f85 1"/>
              <a:gd name="f117" fmla="*/ 833935 f85 1"/>
              <a:gd name="f118" fmla="*/ 378630 f85 1"/>
              <a:gd name="f119" fmla="*/ 384918 f85 1"/>
              <a:gd name="f120" fmla="*/ 239143 f85 1"/>
              <a:gd name="f121" fmla="*/ 229618 f85 1"/>
              <a:gd name="f122" fmla="*/ 2690698 f84 1"/>
              <a:gd name="f123" fmla="+- f86 0 f1"/>
              <a:gd name="f124" fmla="*/ f89 1 3239999"/>
              <a:gd name="f125" fmla="*/ f90 1 3032924"/>
              <a:gd name="f126" fmla="*/ f91 1 3239999"/>
              <a:gd name="f127" fmla="*/ f92 1 3032924"/>
              <a:gd name="f128" fmla="*/ f93 1 3239999"/>
              <a:gd name="f129" fmla="*/ f94 1 3032924"/>
              <a:gd name="f130" fmla="*/ f95 1 3239999"/>
              <a:gd name="f131" fmla="*/ f96 1 3032924"/>
              <a:gd name="f132" fmla="*/ f97 1 3239999"/>
              <a:gd name="f133" fmla="*/ f98 1 3239999"/>
              <a:gd name="f134" fmla="*/ f99 1 3032924"/>
              <a:gd name="f135" fmla="*/ f100 1 3032924"/>
              <a:gd name="f136" fmla="*/ f101 1 3032924"/>
              <a:gd name="f137" fmla="*/ f102 1 3032924"/>
              <a:gd name="f138" fmla="*/ f103 1 3239999"/>
              <a:gd name="f139" fmla="*/ f104 1 3032924"/>
              <a:gd name="f140" fmla="*/ f105 1 3239999"/>
              <a:gd name="f141" fmla="*/ f106 1 3032924"/>
              <a:gd name="f142" fmla="*/ f107 1 3239999"/>
              <a:gd name="f143" fmla="*/ f108 1 3239999"/>
              <a:gd name="f144" fmla="*/ f109 1 3032924"/>
              <a:gd name="f145" fmla="*/ f110 1 3032924"/>
              <a:gd name="f146" fmla="*/ f111 1 3239999"/>
              <a:gd name="f147" fmla="*/ f112 1 3032924"/>
              <a:gd name="f148" fmla="*/ f113 1 3239999"/>
              <a:gd name="f149" fmla="*/ f114 1 3239999"/>
              <a:gd name="f150" fmla="*/ f115 1 3239999"/>
              <a:gd name="f151" fmla="*/ f116 1 3239999"/>
              <a:gd name="f152" fmla="*/ f117 1 3239999"/>
              <a:gd name="f153" fmla="*/ f118 1 3239999"/>
              <a:gd name="f154" fmla="*/ f119 1 3239999"/>
              <a:gd name="f155" fmla="*/ f120 1 3239999"/>
              <a:gd name="f156" fmla="*/ f121 1 3239999"/>
              <a:gd name="f157" fmla="*/ f122 1 3032924"/>
              <a:gd name="f158" fmla="*/ f80 1 f87"/>
              <a:gd name="f159" fmla="*/ f81 1 f87"/>
              <a:gd name="f160" fmla="*/ f80 1 f88"/>
              <a:gd name="f161" fmla="*/ f82 1 f88"/>
              <a:gd name="f162" fmla="*/ f124 1 f87"/>
              <a:gd name="f163" fmla="*/ f125 1 f88"/>
              <a:gd name="f164" fmla="*/ f126 1 f87"/>
              <a:gd name="f165" fmla="*/ f127 1 f88"/>
              <a:gd name="f166" fmla="*/ f128 1 f87"/>
              <a:gd name="f167" fmla="*/ f129 1 f88"/>
              <a:gd name="f168" fmla="*/ f130 1 f87"/>
              <a:gd name="f169" fmla="*/ f131 1 f88"/>
              <a:gd name="f170" fmla="*/ f132 1 f87"/>
              <a:gd name="f171" fmla="*/ f133 1 f87"/>
              <a:gd name="f172" fmla="*/ f134 1 f88"/>
              <a:gd name="f173" fmla="*/ f135 1 f88"/>
              <a:gd name="f174" fmla="*/ f136 1 f88"/>
              <a:gd name="f175" fmla="*/ f137 1 f88"/>
              <a:gd name="f176" fmla="*/ f138 1 f87"/>
              <a:gd name="f177" fmla="*/ f139 1 f88"/>
              <a:gd name="f178" fmla="*/ f140 1 f87"/>
              <a:gd name="f179" fmla="*/ f141 1 f88"/>
              <a:gd name="f180" fmla="*/ f142 1 f87"/>
              <a:gd name="f181" fmla="*/ f143 1 f87"/>
              <a:gd name="f182" fmla="*/ f144 1 f88"/>
              <a:gd name="f183" fmla="*/ f145 1 f88"/>
              <a:gd name="f184" fmla="*/ f146 1 f87"/>
              <a:gd name="f185" fmla="*/ f147 1 f88"/>
              <a:gd name="f186" fmla="*/ f148 1 f87"/>
              <a:gd name="f187" fmla="*/ f149 1 f87"/>
              <a:gd name="f188" fmla="*/ f150 1 f87"/>
              <a:gd name="f189" fmla="*/ f151 1 f87"/>
              <a:gd name="f190" fmla="*/ f152 1 f87"/>
              <a:gd name="f191" fmla="*/ f153 1 f87"/>
              <a:gd name="f192" fmla="*/ f154 1 f87"/>
              <a:gd name="f193" fmla="*/ f155 1 f87"/>
              <a:gd name="f194" fmla="*/ f156 1 f87"/>
              <a:gd name="f195" fmla="*/ f157 1 f88"/>
              <a:gd name="f196" fmla="*/ f158 f78 1"/>
              <a:gd name="f197" fmla="*/ f159 f78 1"/>
              <a:gd name="f198" fmla="*/ f161 f79 1"/>
              <a:gd name="f199" fmla="*/ f160 f79 1"/>
              <a:gd name="f200" fmla="*/ f162 f78 1"/>
              <a:gd name="f201" fmla="*/ f163 f79 1"/>
              <a:gd name="f202" fmla="*/ f164 f78 1"/>
              <a:gd name="f203" fmla="*/ f165 f79 1"/>
              <a:gd name="f204" fmla="*/ f166 f78 1"/>
              <a:gd name="f205" fmla="*/ f167 f79 1"/>
              <a:gd name="f206" fmla="*/ f168 f78 1"/>
              <a:gd name="f207" fmla="*/ f169 f79 1"/>
              <a:gd name="f208" fmla="*/ f170 f78 1"/>
              <a:gd name="f209" fmla="*/ f171 f78 1"/>
              <a:gd name="f210" fmla="*/ f172 f79 1"/>
              <a:gd name="f211" fmla="*/ f173 f79 1"/>
              <a:gd name="f212" fmla="*/ f174 f79 1"/>
              <a:gd name="f213" fmla="*/ f175 f79 1"/>
              <a:gd name="f214" fmla="*/ f176 f78 1"/>
              <a:gd name="f215" fmla="*/ f177 f79 1"/>
              <a:gd name="f216" fmla="*/ f178 f78 1"/>
              <a:gd name="f217" fmla="*/ f179 f79 1"/>
              <a:gd name="f218" fmla="*/ f180 f78 1"/>
              <a:gd name="f219" fmla="*/ f181 f78 1"/>
              <a:gd name="f220" fmla="*/ f182 f79 1"/>
              <a:gd name="f221" fmla="*/ f183 f79 1"/>
              <a:gd name="f222" fmla="*/ f184 f78 1"/>
              <a:gd name="f223" fmla="*/ f185 f79 1"/>
              <a:gd name="f224" fmla="*/ f186 f78 1"/>
              <a:gd name="f225" fmla="*/ f187 f78 1"/>
              <a:gd name="f226" fmla="*/ f188 f78 1"/>
              <a:gd name="f227" fmla="*/ f189 f78 1"/>
              <a:gd name="f228" fmla="*/ f190 f78 1"/>
              <a:gd name="f229" fmla="*/ f191 f78 1"/>
              <a:gd name="f230" fmla="*/ f192 f78 1"/>
              <a:gd name="f231" fmla="*/ f193 f78 1"/>
              <a:gd name="f232" fmla="*/ f194 f78 1"/>
              <a:gd name="f233" fmla="*/ f195 f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3">
                <a:pos x="f200" y="f201"/>
              </a:cxn>
              <a:cxn ang="f123">
                <a:pos x="f202" y="f201"/>
              </a:cxn>
              <a:cxn ang="f123">
                <a:pos x="f202" y="f203"/>
              </a:cxn>
              <a:cxn ang="f123">
                <a:pos x="f204" y="f205"/>
              </a:cxn>
              <a:cxn ang="f123">
                <a:pos x="f206" y="f207"/>
              </a:cxn>
              <a:cxn ang="f123">
                <a:pos x="f208" y="f207"/>
              </a:cxn>
              <a:cxn ang="f123">
                <a:pos x="f209" y="f210"/>
              </a:cxn>
              <a:cxn ang="f123">
                <a:pos x="f202" y="f211"/>
              </a:cxn>
              <a:cxn ang="f123">
                <a:pos x="f202" y="f207"/>
              </a:cxn>
              <a:cxn ang="f123">
                <a:pos x="f202" y="f212"/>
              </a:cxn>
              <a:cxn ang="f123">
                <a:pos x="f202" y="f213"/>
              </a:cxn>
              <a:cxn ang="f123">
                <a:pos x="f214" y="f215"/>
              </a:cxn>
              <a:cxn ang="f123">
                <a:pos x="f216" y="f217"/>
              </a:cxn>
              <a:cxn ang="f123">
                <a:pos x="f218" y="f212"/>
              </a:cxn>
              <a:cxn ang="f123">
                <a:pos x="f219" y="f220"/>
              </a:cxn>
              <a:cxn ang="f123">
                <a:pos x="f219" y="f221"/>
              </a:cxn>
              <a:cxn ang="f123">
                <a:pos x="f222" y="f221"/>
              </a:cxn>
              <a:cxn ang="f123">
                <a:pos x="f222" y="f223"/>
              </a:cxn>
              <a:cxn ang="f123">
                <a:pos x="f224" y="f223"/>
              </a:cxn>
              <a:cxn ang="f123">
                <a:pos x="f224" y="f221"/>
              </a:cxn>
              <a:cxn ang="f123">
                <a:pos x="f225" y="f221"/>
              </a:cxn>
              <a:cxn ang="f123">
                <a:pos x="f225" y="f220"/>
              </a:cxn>
              <a:cxn ang="f123">
                <a:pos x="f226" y="f212"/>
              </a:cxn>
              <a:cxn ang="f123">
                <a:pos x="f227" y="f217"/>
              </a:cxn>
              <a:cxn ang="f123">
                <a:pos x="f228" y="f215"/>
              </a:cxn>
              <a:cxn ang="f123">
                <a:pos x="f200" y="f213"/>
              </a:cxn>
              <a:cxn ang="f123">
                <a:pos x="f200" y="f212"/>
              </a:cxn>
              <a:cxn ang="f123">
                <a:pos x="f200" y="f207"/>
              </a:cxn>
              <a:cxn ang="f123">
                <a:pos x="f200" y="f211"/>
              </a:cxn>
              <a:cxn ang="f123">
                <a:pos x="f229" y="f210"/>
              </a:cxn>
              <a:cxn ang="f123">
                <a:pos x="f230" y="f207"/>
              </a:cxn>
              <a:cxn ang="f123">
                <a:pos x="f231" y="f207"/>
              </a:cxn>
              <a:cxn ang="f123">
                <a:pos x="f232" y="f233"/>
              </a:cxn>
              <a:cxn ang="f123">
                <a:pos x="f200" y="f203"/>
              </a:cxn>
            </a:cxnLst>
            <a:rect l="f196" t="f199" r="f197" b="f198"/>
            <a:pathLst>
              <a:path w="3239999" h="3032924">
                <a:moveTo>
                  <a:pt x="f8" y="f9"/>
                </a:moveTo>
                <a:cubicBezTo>
                  <a:pt x="f8" y="f10"/>
                  <a:pt x="f11" y="f12"/>
                  <a:pt x="f11" y="f9"/>
                </a:cubicBezTo>
                <a:lnTo>
                  <a:pt x="f11" y="f13"/>
                </a:lnTo>
                <a:cubicBezTo>
                  <a:pt x="f14" y="f15"/>
                  <a:pt x="f16" y="f17"/>
                  <a:pt x="f18" y="f19"/>
                </a:cubicBezTo>
                <a:lnTo>
                  <a:pt x="f20" y="f21"/>
                </a:lnTo>
                <a:lnTo>
                  <a:pt x="f22" y="f21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11" y="f33"/>
                </a:cubicBezTo>
                <a:lnTo>
                  <a:pt x="f11" y="f21"/>
                </a:lnTo>
                <a:lnTo>
                  <a:pt x="f11" y="f34"/>
                </a:lnTo>
                <a:lnTo>
                  <a:pt x="f11" y="f35"/>
                </a:ln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34"/>
                </a:cubicBezTo>
                <a:lnTo>
                  <a:pt x="f53" y="f54"/>
                </a:lnTo>
                <a:lnTo>
                  <a:pt x="f53" y="f55"/>
                </a:lnTo>
                <a:lnTo>
                  <a:pt x="f6" y="f55"/>
                </a:lnTo>
                <a:lnTo>
                  <a:pt x="f6" y="f7"/>
                </a:lnTo>
                <a:lnTo>
                  <a:pt x="f5" y="f7"/>
                </a:lnTo>
                <a:lnTo>
                  <a:pt x="f5" y="f55"/>
                </a:lnTo>
                <a:lnTo>
                  <a:pt x="f56" y="f55"/>
                </a:lnTo>
                <a:lnTo>
                  <a:pt x="f56" y="f54"/>
                </a:lnTo>
                <a:lnTo>
                  <a:pt x="f57" y="f34"/>
                </a:lnTo>
                <a:cubicBezTo>
                  <a:pt x="f58" y="f51"/>
                  <a:pt x="f59" y="f49"/>
                  <a:pt x="f60" y="f47"/>
                </a:cubicBezTo>
                <a:cubicBezTo>
                  <a:pt x="f61" y="f45"/>
                  <a:pt x="f62" y="f43"/>
                  <a:pt x="f63" y="f41"/>
                </a:cubicBezTo>
                <a:cubicBezTo>
                  <a:pt x="f64" y="f39"/>
                  <a:pt x="f65" y="f37"/>
                  <a:pt x="f8" y="f35"/>
                </a:cubicBezTo>
                <a:lnTo>
                  <a:pt x="f8" y="f34"/>
                </a:lnTo>
                <a:lnTo>
                  <a:pt x="f8" y="f21"/>
                </a:lnTo>
                <a:lnTo>
                  <a:pt x="f8" y="f33"/>
                </a:lnTo>
                <a:cubicBezTo>
                  <a:pt x="f66" y="f32"/>
                  <a:pt x="f67" y="f30"/>
                  <a:pt x="f68" y="f28"/>
                </a:cubicBezTo>
                <a:lnTo>
                  <a:pt x="f69" y="f21"/>
                </a:lnTo>
                <a:lnTo>
                  <a:pt x="f70" y="f21"/>
                </a:lnTo>
                <a:lnTo>
                  <a:pt x="f71" y="f72"/>
                </a:lnTo>
                <a:cubicBezTo>
                  <a:pt x="f73" y="f74"/>
                  <a:pt x="f75" y="f76"/>
                  <a:pt x="f8" y="f13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2C70AA80-7F4F-B6C0-DF0C-0A9B2A109A12}"/>
              </a:ext>
            </a:extLst>
          </p:cNvPr>
          <p:cNvSpPr/>
          <p:nvPr/>
        </p:nvSpPr>
        <p:spPr>
          <a:xfrm>
            <a:off x="3282174" y="3460062"/>
            <a:ext cx="381112" cy="381112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15456"/>
              <a:gd name="f5" fmla="val 380544"/>
              <a:gd name="f6" fmla="val 385333"/>
              <a:gd name="f7" fmla="val 2854667"/>
              <a:gd name="f8" fmla="val 1529120"/>
              <a:gd name="f9" fmla="val 1267123"/>
              <a:gd name="f10" fmla="val 2430711"/>
              <a:gd name="f11" fmla="val 997530"/>
              <a:gd name="f12" fmla="val 1721825"/>
              <a:gd name="f13" fmla="val 436017"/>
              <a:gd name="f14" fmla="val 1672600"/>
              <a:gd name="f15" fmla="val 600235"/>
              <a:gd name="f16" fmla="val 1185112"/>
              <a:gd name="f17" fmla="val 1132790"/>
              <a:gd name="f18" fmla="val 1359573"/>
              <a:gd name="f19" fmla="val 1278822"/>
              <a:gd name="f20" fmla="val 1550851"/>
              <a:gd name="f21" fmla="val 1544730"/>
              <a:gd name="f22" fmla="val 1923929"/>
              <a:gd name="f23" fmla="val 1789452"/>
              <a:gd name="f24" fmla="val 1379400"/>
              <a:gd name="f25" fmla="val 1927092"/>
              <a:gd name="f26" fmla="val 1088696"/>
              <a:gd name="f27" fmla="val 2233403"/>
              <a:gd name="f28" fmla="val 596568"/>
              <a:gd name="f29" fmla="val 2770666"/>
              <a:gd name="f30" fmla="val 2331495"/>
              <a:gd name="f31" fmla="val 1220469"/>
              <a:gd name="f32" fmla="val 1907612"/>
              <a:gd name="f33" fmla="val 2113878"/>
              <a:gd name="f34" fmla="val 1578489"/>
              <a:gd name="f35" fmla="val 2858395"/>
              <a:gd name="f36" fmla="*/ f0 1 3240000"/>
              <a:gd name="f37" fmla="*/ f1 1 3240000"/>
              <a:gd name="f38" fmla="val f2"/>
              <a:gd name="f39" fmla="val f3"/>
              <a:gd name="f40" fmla="+- f39 0 f38"/>
              <a:gd name="f41" fmla="*/ f40 1 3240000"/>
              <a:gd name="f42" fmla="*/ f38 1 f41"/>
              <a:gd name="f43" fmla="*/ f39 1 f41"/>
              <a:gd name="f44" fmla="*/ f42 f36 1"/>
              <a:gd name="f45" fmla="*/ f43 f36 1"/>
              <a:gd name="f46" fmla="*/ f43 f37 1"/>
              <a:gd name="f47" fmla="*/ f42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4" t="f47" r="f45" b="f46"/>
            <a:pathLst>
              <a:path w="3240000" h="3240000">
                <a:moveTo>
                  <a:pt x="f4" y="f5"/>
                </a:moveTo>
                <a:lnTo>
                  <a:pt x="f4" y="f6"/>
                </a:lnTo>
                <a:lnTo>
                  <a:pt x="f6" y="f6"/>
                </a:lnTo>
                <a:lnTo>
                  <a:pt x="f6" y="f7"/>
                </a:lnTo>
                <a:lnTo>
                  <a:pt x="f8" y="f7"/>
                </a:ln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lnTo>
                  <a:pt x="f29" y="f28"/>
                </a:lnTo>
                <a:cubicBezTo>
                  <a:pt x="f30" y="f31"/>
                  <a:pt x="f32" y="f33"/>
                  <a:pt x="f34" y="f7"/>
                </a:cubicBezTo>
                <a:lnTo>
                  <a:pt x="f7" y="f7"/>
                </a:lnTo>
                <a:lnTo>
                  <a:pt x="f7" y="f28"/>
                </a:lnTo>
                <a:lnTo>
                  <a:pt x="f35" y="f28"/>
                </a:lnTo>
                <a:lnTo>
                  <a:pt x="f35" y="f5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52971DF2-C15F-867D-3419-FB3B7B7D5F3C}"/>
              </a:ext>
            </a:extLst>
          </p:cNvPr>
          <p:cNvSpPr/>
          <p:nvPr/>
        </p:nvSpPr>
        <p:spPr>
          <a:xfrm rot="18805987">
            <a:off x="7595027" y="1154508"/>
            <a:ext cx="413884" cy="409568"/>
          </a:xfrm>
          <a:custGeom>
            <a:avLst/>
            <a:gdLst>
              <a:gd name="f0" fmla="val w"/>
              <a:gd name="f1" fmla="val h"/>
              <a:gd name="f2" fmla="val 0"/>
              <a:gd name="f3" fmla="val 1807240"/>
              <a:gd name="f4" fmla="val 1788383"/>
              <a:gd name="f5" fmla="val 712876"/>
              <a:gd name="f6" fmla="val 1117592"/>
              <a:gd name="f7" fmla="val 771173"/>
              <a:gd name="f8" fmla="val 1181828"/>
              <a:gd name="f9" fmla="val 811089"/>
              <a:gd name="f10" fmla="val 1255910"/>
              <a:gd name="f11" fmla="val 847925"/>
              <a:gd name="f12" fmla="val 1348018"/>
              <a:gd name="f13" fmla="val 814544"/>
              <a:gd name="f14" fmla="val 1418896"/>
              <a:gd name="f15" fmla="val 753893"/>
              <a:gd name="f16" fmla="val 1474052"/>
              <a:gd name="f17" fmla="val 679064"/>
              <a:gd name="f18" fmla="val 1498332"/>
              <a:gd name="f19" fmla="val 308226"/>
              <a:gd name="f20" fmla="val 1106637"/>
              <a:gd name="f21" fmla="val 336560"/>
              <a:gd name="f22" fmla="val 1033247"/>
              <a:gd name="f23" fmla="val 394949"/>
              <a:gd name="f24" fmla="val 975701"/>
              <a:gd name="f25" fmla="val 467546"/>
              <a:gd name="f26" fmla="val 946245"/>
              <a:gd name="f27" fmla="val 577903"/>
              <a:gd name="f28" fmla="val 998968"/>
              <a:gd name="f29" fmla="val 654580"/>
              <a:gd name="f30" fmla="val 1053357"/>
              <a:gd name="f31" fmla="val 1038527"/>
              <a:gd name="f32" fmla="val 398886"/>
              <a:gd name="f33" fmla="val 1405560"/>
              <a:gd name="f34" fmla="val 786562"/>
              <a:gd name="f35" fmla="val 1374476"/>
              <a:gd name="f36" fmla="val 799049"/>
              <a:gd name="f37" fmla="val 1340402"/>
              <a:gd name="f38" fmla="val 804299"/>
              <a:gd name="f39" fmla="val 1305054"/>
              <a:gd name="f40" fmla="val 803332"/>
              <a:gd name="f41" fmla="val 1008167"/>
              <a:gd name="f42" fmla="val 795212"/>
              <a:gd name="f43" fmla="val 1016288"/>
              <a:gd name="f44" fmla="val 498325"/>
              <a:gd name="f45" fmla="val 1017255"/>
              <a:gd name="f46" fmla="val 462976"/>
              <a:gd name="f47" fmla="val 1024360"/>
              <a:gd name="f48" fmla="val 429240"/>
              <a:gd name="f49" fmla="val 1097925"/>
              <a:gd name="f50" fmla="val 218888"/>
              <a:gd name="f51" fmla="val 992582"/>
              <a:gd name="f52" fmla="val 279303"/>
              <a:gd name="f53" fmla="val 921871"/>
              <a:gd name="f54" fmla="val 392886"/>
              <a:gd name="f55" fmla="val 921053"/>
              <a:gd name="f56" fmla="val 523256"/>
              <a:gd name="f57" fmla="val 919136"/>
              <a:gd name="f58" fmla="val 828763"/>
              <a:gd name="f59" fmla="val 830924"/>
              <a:gd name="f60" fmla="val 915875"/>
              <a:gd name="f61" fmla="val 525417"/>
              <a:gd name="f62" fmla="val 913958"/>
              <a:gd name="f63" fmla="val 403891"/>
              <a:gd name="f64" fmla="val 913196"/>
              <a:gd name="f65" fmla="val 296188"/>
              <a:gd name="f66" fmla="val 973343"/>
              <a:gd name="f67" fmla="val 234366"/>
              <a:gd name="f68" fmla="val 1067831"/>
              <a:gd name="f69" fmla="val 710285"/>
              <a:gd name="f70" fmla="val 1570519"/>
              <a:gd name="f71" fmla="val 811872"/>
              <a:gd name="f72" fmla="val 1510375"/>
              <a:gd name="f73" fmla="val 878808"/>
              <a:gd name="f74" fmla="val 1399439"/>
              <a:gd name="f75" fmla="val 879603"/>
              <a:gd name="f76" fmla="val 1272618"/>
              <a:gd name="f77" fmla="val 881520"/>
              <a:gd name="f78" fmla="val 967111"/>
              <a:gd name="f79" fmla="val 969732"/>
              <a:gd name="f80" fmla="val 879999"/>
              <a:gd name="f81" fmla="val 1275239"/>
              <a:gd name="f82" fmla="val 881916"/>
              <a:gd name="f83" fmla="val 1400271"/>
              <a:gd name="f84" fmla="val 882701"/>
              <a:gd name="f85" fmla="val 1510670"/>
              <a:gd name="f86" fmla="val 819011"/>
              <a:gd name="f87" fmla="val 1573529"/>
              <a:gd name="f88" fmla="val 721242"/>
              <a:gd name="f89" fmla="val 1162945"/>
              <a:gd name="f90" fmla="val 27894"/>
              <a:gd name="f91" fmla="val 1782798"/>
              <a:gd name="f92" fmla="val 682611"/>
              <a:gd name="f93" fmla="val 1816692"/>
              <a:gd name="f94" fmla="val 718411"/>
              <a:gd name="f95" fmla="val 1815147"/>
              <a:gd name="f96" fmla="val 774907"/>
              <a:gd name="f97" fmla="val 1779347"/>
              <a:gd name="f98" fmla="val 808801"/>
              <a:gd name="f99" fmla="val 1743547"/>
              <a:gd name="f100" fmla="val 842694"/>
              <a:gd name="f101" fmla="val 1687050"/>
              <a:gd name="f102" fmla="val 841149"/>
              <a:gd name="f103" fmla="val 1653157"/>
              <a:gd name="f104" fmla="val 805349"/>
              <a:gd name="f105" fmla="val 1644015"/>
              <a:gd name="f106" fmla="val 795693"/>
              <a:gd name="f107" fmla="val 1561789"/>
              <a:gd name="f108" fmla="val 910282"/>
              <a:gd name="f109" fmla="val 1426630"/>
              <a:gd name="f110" fmla="val 983636"/>
              <a:gd name="f111" fmla="val 1274606"/>
              <a:gd name="f112" fmla="val 982683"/>
              <a:gd name="f113" fmla="val 980378"/>
              <a:gd name="f114" fmla="val 980836"/>
              <a:gd name="f115" fmla="val 1270380"/>
              <a:gd name="f116" fmla="val 1427425"/>
              <a:gd name="f117" fmla="val 901198"/>
              <a:gd name="f118" fmla="val 1565976"/>
              <a:gd name="f119" fmla="val 779756"/>
              <a:gd name="f120" fmla="val 1647056"/>
              <a:gd name="f121" fmla="val 807405"/>
              <a:gd name="f122" fmla="val 1681913"/>
              <a:gd name="f123" fmla="val 803595"/>
              <a:gd name="f124" fmla="val 1732594"/>
              <a:gd name="f125" fmla="val 770486"/>
              <a:gd name="f126" fmla="val 1763941"/>
              <a:gd name="f127" fmla="val 734686"/>
              <a:gd name="f128" fmla="val 1797834"/>
              <a:gd name="f129" fmla="val 678189"/>
              <a:gd name="f130" fmla="val 1796289"/>
              <a:gd name="f131" fmla="val 644296"/>
              <a:gd name="f132" fmla="val 1760489"/>
              <a:gd name="f133" fmla="val 24442"/>
              <a:gd name="f134" fmla="val 1105772"/>
              <a:gd name="f135" fmla="val -9451"/>
              <a:gd name="f136" fmla="val 1069973"/>
              <a:gd name="f137" fmla="val -7906"/>
              <a:gd name="f138" fmla="val 1013476"/>
              <a:gd name="f139" fmla="val 979583"/>
              <a:gd name="f140" fmla="val 63694"/>
              <a:gd name="f141" fmla="val 945689"/>
              <a:gd name="f142" fmla="val 120190"/>
              <a:gd name="f143" fmla="val 947235"/>
              <a:gd name="f144" fmla="val 154084"/>
              <a:gd name="f145" fmla="val 983034"/>
              <a:gd name="f146" fmla="val 163237"/>
              <a:gd name="f147" fmla="val 992702"/>
              <a:gd name="f148" fmla="val 244774"/>
              <a:gd name="f149" fmla="val 882877"/>
              <a:gd name="f150" fmla="val 375836"/>
              <a:gd name="f151" fmla="val 813180"/>
              <a:gd name="f152" fmla="val 523178"/>
              <a:gd name="f153" fmla="val 818460"/>
              <a:gd name="f154" fmla="val 820284"/>
              <a:gd name="f155" fmla="val 522622"/>
              <a:gd name="f156" fmla="val 821285"/>
              <a:gd name="f157" fmla="val 363119"/>
              <a:gd name="f158" fmla="val 903845"/>
              <a:gd name="f159" fmla="val 223207"/>
              <a:gd name="f160" fmla="val 1028952"/>
              <a:gd name="f161" fmla="val 143673"/>
              <a:gd name="f162" fmla="val 999689"/>
              <a:gd name="f163" fmla="val 108599"/>
              <a:gd name="f164" fmla="val 1002953"/>
              <a:gd name="f165" fmla="val 56445"/>
              <a:gd name="f166" fmla="val 1036755"/>
              <a:gd name="f167" fmla="val 24443"/>
              <a:gd name="f168" fmla="val 1072555"/>
              <a:gd name="f169" fmla="val 1129052"/>
              <a:gd name="f170" fmla="*/ f0 1 1807240"/>
              <a:gd name="f171" fmla="*/ f1 1 1788383"/>
              <a:gd name="f172" fmla="val f2"/>
              <a:gd name="f173" fmla="val f3"/>
              <a:gd name="f174" fmla="val f4"/>
              <a:gd name="f175" fmla="+- f174 0 f172"/>
              <a:gd name="f176" fmla="+- f173 0 f172"/>
              <a:gd name="f177" fmla="*/ f176 1 1807240"/>
              <a:gd name="f178" fmla="*/ f175 1 1788383"/>
              <a:gd name="f179" fmla="*/ f172 1 f177"/>
              <a:gd name="f180" fmla="*/ f173 1 f177"/>
              <a:gd name="f181" fmla="*/ f172 1 f178"/>
              <a:gd name="f182" fmla="*/ f174 1 f178"/>
              <a:gd name="f183" fmla="*/ f179 f170 1"/>
              <a:gd name="f184" fmla="*/ f180 f170 1"/>
              <a:gd name="f185" fmla="*/ f182 f171 1"/>
              <a:gd name="f186" fmla="*/ f181 f1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3" t="f186" r="f184" b="f185"/>
            <a:pathLst>
              <a:path w="1807240" h="178838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5" y="f6"/>
                </a:cubicBezTo>
                <a:close/>
                <a:moveTo>
                  <a:pt x="f31" y="f32"/>
                </a:move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lnTo>
                  <a:pt x="f43" y="f44"/>
                </a:lnTo>
                <a:cubicBezTo>
                  <a:pt x="f45" y="f46"/>
                  <a:pt x="f47" y="f48"/>
                  <a:pt x="f31" y="f32"/>
                </a:cubicBezTo>
                <a:close/>
                <a:moveTo>
                  <a:pt x="f49" y="f50"/>
                </a:moveTo>
                <a:cubicBezTo>
                  <a:pt x="f51" y="f52"/>
                  <a:pt x="f53" y="f54"/>
                  <a:pt x="f55" y="f56"/>
                </a:cubicBez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cubicBezTo>
                  <a:pt x="f63" y="f64"/>
                  <a:pt x="f65" y="f66"/>
                  <a:pt x="f67" y="f68"/>
                </a:cubicBezTo>
                <a:lnTo>
                  <a:pt x="f69" y="f70"/>
                </a:lnTo>
                <a:cubicBezTo>
                  <a:pt x="f71" y="f72"/>
                  <a:pt x="f73" y="f74"/>
                  <a:pt x="f75" y="f76"/>
                </a:cubicBez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close/>
                <a:moveTo>
                  <a:pt x="f89" y="f90"/>
                </a:moveTo>
                <a:lnTo>
                  <a:pt x="f91" y="f92"/>
                </a:ln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lnTo>
                  <a:pt x="f105" y="f106"/>
                </a:ln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lnTo>
                  <a:pt x="f113" y="f115"/>
                </a:lnTo>
                <a:cubicBezTo>
                  <a:pt x="f113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lnTo>
                  <a:pt x="f133" y="f134"/>
                </a:lnTo>
                <a:cubicBezTo>
                  <a:pt x="f135" y="f136"/>
                  <a:pt x="f137" y="f138"/>
                  <a:pt x="f90" y="f139"/>
                </a:cubicBezTo>
                <a:cubicBezTo>
                  <a:pt x="f140" y="f141"/>
                  <a:pt x="f142" y="f143"/>
                  <a:pt x="f144" y="f145"/>
                </a:cubicBezTo>
                <a:lnTo>
                  <a:pt x="f146" y="f147"/>
                </a:lnTo>
                <a:cubicBezTo>
                  <a:pt x="f148" y="f149"/>
                  <a:pt x="f150" y="f151"/>
                  <a:pt x="f152" y="f151"/>
                </a:cubicBezTo>
                <a:lnTo>
                  <a:pt x="f153" y="f151"/>
                </a:lnTo>
                <a:lnTo>
                  <a:pt x="f154" y="f155"/>
                </a:lnTo>
                <a:cubicBezTo>
                  <a:pt x="f156" y="f157"/>
                  <a:pt x="f158" y="f159"/>
                  <a:pt x="f160" y="f161"/>
                </a:cubicBezTo>
                <a:cubicBezTo>
                  <a:pt x="f162" y="f163"/>
                  <a:pt x="f164" y="f165"/>
                  <a:pt x="f166" y="f167"/>
                </a:cubicBezTo>
                <a:cubicBezTo>
                  <a:pt x="f168" y="f135"/>
                  <a:pt x="f169" y="f137"/>
                  <a:pt x="f89" y="f90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0" name="Rectangle 130">
            <a:extLst>
              <a:ext uri="{FF2B5EF4-FFF2-40B4-BE49-F238E27FC236}">
                <a16:creationId xmlns:a16="http://schemas.microsoft.com/office/drawing/2014/main" id="{D0514645-AD98-D57B-5A6D-64914CD1D6DB}"/>
              </a:ext>
            </a:extLst>
          </p:cNvPr>
          <p:cNvSpPr/>
          <p:nvPr/>
        </p:nvSpPr>
        <p:spPr>
          <a:xfrm>
            <a:off x="8199616" y="1154567"/>
            <a:ext cx="408435" cy="410291"/>
          </a:xfrm>
          <a:custGeom>
            <a:avLst/>
            <a:gdLst>
              <a:gd name="f0" fmla="val w"/>
              <a:gd name="f1" fmla="val h"/>
              <a:gd name="f2" fmla="val 0"/>
              <a:gd name="f3" fmla="val 371900"/>
              <a:gd name="f4" fmla="val 373588"/>
              <a:gd name="f5" fmla="val 297080"/>
              <a:gd name="f6" fmla="val 129105"/>
              <a:gd name="f7" fmla="val 284273"/>
              <a:gd name="f8" fmla="val 219737"/>
              <a:gd name="f9" fmla="val 305496"/>
              <a:gd name="f10" fmla="val 333001"/>
              <a:gd name="f11" fmla="val 228265"/>
              <a:gd name="f12" fmla="val 250807"/>
              <a:gd name="f13" fmla="val 263614"/>
              <a:gd name="f14" fmla="val 157021"/>
              <a:gd name="f15" fmla="val 175826"/>
              <a:gd name="f16" fmla="val 195129"/>
              <a:gd name="f17" fmla="val 93087"/>
              <a:gd name="f18" fmla="val 117372"/>
              <a:gd name="f19" fmla="val 141984"/>
              <a:gd name="f20" fmla="val 123179"/>
              <a:gd name="f21" fmla="val 58494"/>
              <a:gd name="f22" fmla="val 84208"/>
              <a:gd name="f23" fmla="val 95969"/>
              <a:gd name="f24" fmla="val 354346"/>
              <a:gd name="f25" fmla="val 97437"/>
              <a:gd name="f26" fmla="val 356087"/>
              <a:gd name="f27" fmla="val 96136"/>
              <a:gd name="f28" fmla="val 357928"/>
              <a:gd name="f29" fmla="val 96353"/>
              <a:gd name="f30" fmla="val 359747"/>
              <a:gd name="f31" fmla="val 96905"/>
              <a:gd name="f32" fmla="val 360371"/>
              <a:gd name="f33" fmla="val 97095"/>
              <a:gd name="f34" fmla="val 368954"/>
              <a:gd name="f35" fmla="val 99700"/>
              <a:gd name="f36" fmla="val 373801"/>
              <a:gd name="f37" fmla="val 108770"/>
              <a:gd name="f38" fmla="val 371196"/>
              <a:gd name="f39" fmla="val 117354"/>
              <a:gd name="f40" fmla="val 333339"/>
              <a:gd name="f41" fmla="val 242097"/>
              <a:gd name="f42" fmla="val 331591"/>
              <a:gd name="f43" fmla="val 247858"/>
              <a:gd name="f44" fmla="val 326929"/>
              <a:gd name="f45" fmla="val 251935"/>
              <a:gd name="f46" fmla="val 321206"/>
              <a:gd name="f47" fmla="val 252122"/>
              <a:gd name="f48" fmla="val 252873"/>
              <a:gd name="f49" fmla="val 313576"/>
              <a:gd name="f50" fmla="val 313378"/>
              <a:gd name="f51" fmla="val 253010"/>
              <a:gd name="f52" fmla="val 313229"/>
              <a:gd name="f53" fmla="val 252967"/>
              <a:gd name="f54" fmla="val 313080"/>
              <a:gd name="f55" fmla="val 252922"/>
              <a:gd name="f56" fmla="val 312919"/>
              <a:gd name="f57" fmla="val 126251"/>
              <a:gd name="f58" fmla="val 133971"/>
              <a:gd name="f59" fmla="val 281687"/>
              <a:gd name="f60" fmla="val 321075"/>
              <a:gd name="f61" fmla="val 314823"/>
              <a:gd name="f62" fmla="val 318480"/>
              <a:gd name="f63" fmla="val 329614"/>
              <a:gd name="f64" fmla="val 318311"/>
              <a:gd name="f65" fmla="val 336414"/>
              <a:gd name="f66" fmla="val 328969"/>
              <a:gd name="f67" fmla="val 341215"/>
              <a:gd name="f68" fmla="val 359094"/>
              <a:gd name="f69" fmla="val 321920"/>
              <a:gd name="f70" fmla="val 304041"/>
              <a:gd name="f71" fmla="val 286162"/>
              <a:gd name="f72" fmla="val 271668"/>
              <a:gd name="f73" fmla="val 278468"/>
              <a:gd name="f74" fmla="val 289602"/>
              <a:gd name="f75" fmla="val 142850"/>
              <a:gd name="f76" fmla="val 143397"/>
              <a:gd name="f77" fmla="val 316865"/>
              <a:gd name="f78" fmla="val 151629"/>
              <a:gd name="f79" fmla="val 321811"/>
              <a:gd name="f80" fmla="val 156401"/>
              <a:gd name="f81" fmla="val 330956"/>
              <a:gd name="f82" fmla="val 141907"/>
              <a:gd name="f83" fmla="val 124028"/>
              <a:gd name="f84" fmla="val 106149"/>
              <a:gd name="f85" fmla="val 91655"/>
              <a:gd name="f86" fmla="val 329356"/>
              <a:gd name="f87" fmla="val 98032"/>
              <a:gd name="f88" fmla="val 318986"/>
              <a:gd name="f89" fmla="val 108649"/>
              <a:gd name="f90" fmla="val 315212"/>
              <a:gd name="f91" fmla="val 33542"/>
              <a:gd name="f92" fmla="val 34909"/>
              <a:gd name="f93" fmla="val 1773"/>
              <a:gd name="f94" fmla="val 51879"/>
              <a:gd name="f95" fmla="*/ f0 1 371900"/>
              <a:gd name="f96" fmla="*/ f1 1 373588"/>
              <a:gd name="f97" fmla="val f2"/>
              <a:gd name="f98" fmla="val f3"/>
              <a:gd name="f99" fmla="val f4"/>
              <a:gd name="f100" fmla="+- f99 0 f97"/>
              <a:gd name="f101" fmla="+- f98 0 f97"/>
              <a:gd name="f102" fmla="*/ f101 1 371900"/>
              <a:gd name="f103" fmla="*/ f100 1 373588"/>
              <a:gd name="f104" fmla="*/ f97 1 f102"/>
              <a:gd name="f105" fmla="*/ f98 1 f102"/>
              <a:gd name="f106" fmla="*/ f97 1 f103"/>
              <a:gd name="f107" fmla="*/ f99 1 f103"/>
              <a:gd name="f108" fmla="*/ f104 f95 1"/>
              <a:gd name="f109" fmla="*/ f105 f95 1"/>
              <a:gd name="f110" fmla="*/ f107 f96 1"/>
              <a:gd name="f111" fmla="*/ f106 f9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8" t="f111" r="f109" b="f110"/>
            <a:pathLst>
              <a:path w="371900" h="37358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10" y="f6"/>
                </a:lnTo>
                <a:close/>
                <a:moveTo>
                  <a:pt x="f11" y="f6"/>
                </a:moveTo>
                <a:lnTo>
                  <a:pt x="f11" y="f8"/>
                </a:lnTo>
                <a:lnTo>
                  <a:pt x="f12" y="f8"/>
                </a:lnTo>
                <a:lnTo>
                  <a:pt x="f13" y="f6"/>
                </a:lnTo>
                <a:close/>
                <a:moveTo>
                  <a:pt x="f14" y="f6"/>
                </a:moveTo>
                <a:lnTo>
                  <a:pt x="f15" y="f8"/>
                </a:lnTo>
                <a:lnTo>
                  <a:pt x="f16" y="f8"/>
                </a:lnTo>
                <a:lnTo>
                  <a:pt x="f16" y="f6"/>
                </a:lnTo>
                <a:close/>
                <a:moveTo>
                  <a:pt x="f17" y="f6"/>
                </a:moveTo>
                <a:lnTo>
                  <a:pt x="f18" y="f8"/>
                </a:lnTo>
                <a:lnTo>
                  <a:pt x="f19" y="f8"/>
                </a:lnTo>
                <a:lnTo>
                  <a:pt x="f20" y="f6"/>
                </a:lnTo>
                <a:close/>
                <a:moveTo>
                  <a:pt x="f21" y="f2"/>
                </a:moveTo>
                <a:lnTo>
                  <a:pt x="f22" y="f23"/>
                </a:lnTo>
                <a:lnTo>
                  <a:pt x="f24" y="f23"/>
                </a:lnTo>
                <a:lnTo>
                  <a:pt x="f24" y="f25"/>
                </a:lnTo>
                <a:cubicBezTo>
                  <a:pt x="f26" y="f27"/>
                  <a:pt x="f28" y="f29"/>
                  <a:pt x="f30" y="f31"/>
                </a:cubicBezTo>
                <a:lnTo>
                  <a:pt x="f32" y="f33"/>
                </a:lnTo>
                <a:cubicBezTo>
                  <a:pt x="f34" y="f35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lnTo>
                  <a:pt x="f46" y="f48"/>
                </a:lnTo>
                <a:lnTo>
                  <a:pt x="f49" y="f48"/>
                </a:lnTo>
                <a:cubicBezTo>
                  <a:pt x="f50" y="f51"/>
                  <a:pt x="f52" y="f53"/>
                  <a:pt x="f54" y="f55"/>
                </a:cubicBezTo>
                <a:lnTo>
                  <a:pt x="f56" y="f48"/>
                </a:lnTo>
                <a:lnTo>
                  <a:pt x="f57" y="f48"/>
                </a:lnTo>
                <a:lnTo>
                  <a:pt x="f58" y="f59"/>
                </a:lnTo>
                <a:lnTo>
                  <a:pt x="f60" y="f59"/>
                </a:lnTo>
                <a:lnTo>
                  <a:pt x="f60" y="f61"/>
                </a:lnTo>
                <a:lnTo>
                  <a:pt x="f62" y="f61"/>
                </a:ln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4"/>
                  <a:pt x="f70" y="f4"/>
                </a:cubicBezTo>
                <a:cubicBezTo>
                  <a:pt x="f71" y="f4"/>
                  <a:pt x="f72" y="f68"/>
                  <a:pt x="f72" y="f67"/>
                </a:cubicBezTo>
                <a:cubicBezTo>
                  <a:pt x="f72" y="f66"/>
                  <a:pt x="f73" y="f64"/>
                  <a:pt x="f74" y="f61"/>
                </a:cubicBezTo>
                <a:lnTo>
                  <a:pt x="f75" y="f61"/>
                </a:lnTo>
                <a:lnTo>
                  <a:pt x="f76" y="f77"/>
                </a:lnTo>
                <a:cubicBezTo>
                  <a:pt x="f78" y="f79"/>
                  <a:pt x="f80" y="f81"/>
                  <a:pt x="f80" y="f67"/>
                </a:cubicBezTo>
                <a:cubicBezTo>
                  <a:pt x="f80" y="f68"/>
                  <a:pt x="f82" y="f4"/>
                  <a:pt x="f83" y="f4"/>
                </a:cubicBezTo>
                <a:cubicBezTo>
                  <a:pt x="f84" y="f4"/>
                  <a:pt x="f85" y="f68"/>
                  <a:pt x="f85" y="f67"/>
                </a:cubicBez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lnTo>
                  <a:pt x="f2" y="f92"/>
                </a:lnTo>
                <a:lnTo>
                  <a:pt x="f2" y="f93"/>
                </a:lnTo>
                <a:lnTo>
                  <a:pt x="f94" y="f93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1" name="Right Triangle 17">
            <a:extLst>
              <a:ext uri="{FF2B5EF4-FFF2-40B4-BE49-F238E27FC236}">
                <a16:creationId xmlns:a16="http://schemas.microsoft.com/office/drawing/2014/main" id="{ACFD1486-9143-5307-C2DD-A8EE65001524}"/>
              </a:ext>
            </a:extLst>
          </p:cNvPr>
          <p:cNvSpPr/>
          <p:nvPr/>
        </p:nvSpPr>
        <p:spPr>
          <a:xfrm>
            <a:off x="7022610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1999321"/>
              <a:gd name="f6" fmla="val 2603448"/>
              <a:gd name="f7" fmla="val 2772810"/>
              <a:gd name="f8" fmla="val 2528507"/>
              <a:gd name="f9" fmla="val 2263914"/>
              <a:gd name="f10" fmla="val 2230929"/>
              <a:gd name="f11" fmla="val 2516419"/>
              <a:gd name="f12" fmla="val 2435624"/>
              <a:gd name="f13" fmla="val 2688129"/>
              <a:gd name="f14" fmla="val 2940634"/>
              <a:gd name="f15" fmla="val 3145329"/>
              <a:gd name="f16" fmla="val 2011409"/>
              <a:gd name="f17" fmla="val 1806714"/>
              <a:gd name="f18" fmla="val 1576134"/>
              <a:gd name="f19" fmla="val 17032"/>
              <a:gd name="f20" fmla="val 2276728"/>
              <a:gd name="f21" fmla="val 17033"/>
              <a:gd name="f22" fmla="val 1576135"/>
              <a:gd name="f23" fmla="val 1321887"/>
              <a:gd name="f24" fmla="val 996125"/>
              <a:gd name="f25" fmla="val 2160187"/>
              <a:gd name="f26" fmla="val 1979345"/>
              <a:gd name="f27" fmla="val 2161001"/>
              <a:gd name="f28" fmla="val 1738579"/>
              <a:gd name="f29" fmla="val 2402384"/>
              <a:gd name="f30" fmla="val 2700000"/>
              <a:gd name="f31" fmla="val 2997617"/>
              <a:gd name="f32" fmla="val 3238999"/>
              <a:gd name="f33" fmla="val 3239814"/>
              <a:gd name="f34" fmla="val 1436085"/>
              <a:gd name="f35" fmla="val 2287664"/>
              <a:gd name="f36" fmla="val 888809"/>
              <a:gd name="f37" fmla="*/ f0 1 2721114"/>
              <a:gd name="f38" fmla="*/ f1 1 3240000"/>
              <a:gd name="f39" fmla="val f2"/>
              <a:gd name="f40" fmla="val f3"/>
              <a:gd name="f41" fmla="val f4"/>
              <a:gd name="f42" fmla="+- f41 0 f39"/>
              <a:gd name="f43" fmla="+- f40 0 f39"/>
              <a:gd name="f44" fmla="*/ f43 1 2721114"/>
              <a:gd name="f45" fmla="*/ f42 1 3240000"/>
              <a:gd name="f46" fmla="*/ f39 1 f44"/>
              <a:gd name="f47" fmla="*/ f40 1 f44"/>
              <a:gd name="f48" fmla="*/ f39 1 f45"/>
              <a:gd name="f49" fmla="*/ f41 1 f45"/>
              <a:gd name="f50" fmla="*/ f46 f37 1"/>
              <a:gd name="f51" fmla="*/ f47 f37 1"/>
              <a:gd name="f52" fmla="*/ f49 f38 1"/>
              <a:gd name="f53" fmla="*/ f48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0" t="f53" r="f51" b="f52"/>
            <a:pathLst>
              <a:path w="272111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cubicBezTo>
                  <a:pt x="f11" y="f10"/>
                  <a:pt x="f3" y="f12"/>
                  <a:pt x="f3" y="f13"/>
                </a:cubicBezTo>
                <a:cubicBezTo>
                  <a:pt x="f3" y="f14"/>
                  <a:pt x="f11" y="f15"/>
                  <a:pt x="f9" y="f15"/>
                </a:cubicBezTo>
                <a:cubicBezTo>
                  <a:pt x="f16" y="f15"/>
                  <a:pt x="f17" y="f14"/>
                  <a:pt x="f17" y="f13"/>
                </a:cubicBezTo>
                <a:cubicBezTo>
                  <a:pt x="f17" y="f12"/>
                  <a:pt x="f16" y="f10"/>
                  <a:pt x="f9" y="f10"/>
                </a:cubicBezTo>
                <a:close/>
                <a:moveTo>
                  <a:pt x="f18" y="f19"/>
                </a:moveTo>
                <a:lnTo>
                  <a:pt x="f20" y="f19"/>
                </a:lnTo>
                <a:lnTo>
                  <a:pt x="f20" y="f21"/>
                </a:lnTo>
                <a:lnTo>
                  <a:pt x="f22" y="f21"/>
                </a:lnTo>
                <a:close/>
                <a:moveTo>
                  <a:pt x="f2" y="f19"/>
                </a:moveTo>
                <a:lnTo>
                  <a:pt x="f23" y="f19"/>
                </a:lnTo>
                <a:lnTo>
                  <a:pt x="f23" y="f24"/>
                </a:lnTo>
                <a:lnTo>
                  <a:pt x="f20" y="f24"/>
                </a:lnTo>
                <a:lnTo>
                  <a:pt x="f20" y="f25"/>
                </a:lnTo>
                <a:cubicBezTo>
                  <a:pt x="f26" y="f27"/>
                  <a:pt x="f28" y="f29"/>
                  <a:pt x="f28" y="f30"/>
                </a:cubicBezTo>
                <a:cubicBezTo>
                  <a:pt x="f28" y="f31"/>
                  <a:pt x="f26" y="f32"/>
                  <a:pt x="f20" y="f33"/>
                </a:cubicBezTo>
                <a:lnTo>
                  <a:pt x="f20" y="f4"/>
                </a:lnTo>
                <a:lnTo>
                  <a:pt x="f2" y="f4"/>
                </a:lnTo>
                <a:close/>
                <a:moveTo>
                  <a:pt x="f34" y="f2"/>
                </a:moveTo>
                <a:lnTo>
                  <a:pt x="f35" y="f36"/>
                </a:lnTo>
                <a:lnTo>
                  <a:pt x="f34" y="f36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2" name="Right Triangle 17">
            <a:extLst>
              <a:ext uri="{FF2B5EF4-FFF2-40B4-BE49-F238E27FC236}">
                <a16:creationId xmlns:a16="http://schemas.microsoft.com/office/drawing/2014/main" id="{15C71FD3-C7CB-57B0-C951-87D1180AFC34}"/>
              </a:ext>
            </a:extLst>
          </p:cNvPr>
          <p:cNvSpPr/>
          <p:nvPr/>
        </p:nvSpPr>
        <p:spPr>
          <a:xfrm>
            <a:off x="6366327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179233"/>
              <a:gd name="f6" fmla="val 2431577"/>
              <a:gd name="f7" fmla="val 2611489"/>
              <a:gd name="f8" fmla="val 1999321"/>
              <a:gd name="f9" fmla="val 2780851"/>
              <a:gd name="f10" fmla="val 2960763"/>
              <a:gd name="f11" fmla="val 2348595"/>
              <a:gd name="f12" fmla="val 2528507"/>
              <a:gd name="f13" fmla="val 2263914"/>
              <a:gd name="f14" fmla="val 2238970"/>
              <a:gd name="f15" fmla="val 2516419"/>
              <a:gd name="f16" fmla="val 2443665"/>
              <a:gd name="f17" fmla="val 2696170"/>
              <a:gd name="f18" fmla="val 2948675"/>
              <a:gd name="f19" fmla="val 3153370"/>
              <a:gd name="f20" fmla="val 2011409"/>
              <a:gd name="f21" fmla="val 1806714"/>
              <a:gd name="f22" fmla="val 1576134"/>
              <a:gd name="f23" fmla="val 17032"/>
              <a:gd name="f24" fmla="val 2276728"/>
              <a:gd name="f25" fmla="val 17033"/>
              <a:gd name="f26" fmla="val 1576135"/>
              <a:gd name="f27" fmla="val 1321887"/>
              <a:gd name="f28" fmla="val 996125"/>
              <a:gd name="f29" fmla="val 2160187"/>
              <a:gd name="f30" fmla="val 1979345"/>
              <a:gd name="f31" fmla="val 2161001"/>
              <a:gd name="f32" fmla="val 1738579"/>
              <a:gd name="f33" fmla="val 2402384"/>
              <a:gd name="f34" fmla="val 2700000"/>
              <a:gd name="f35" fmla="val 2997617"/>
              <a:gd name="f36" fmla="val 3238999"/>
              <a:gd name="f37" fmla="val 3239814"/>
              <a:gd name="f38" fmla="val 1436085"/>
              <a:gd name="f39" fmla="val 2287664"/>
              <a:gd name="f40" fmla="val 888809"/>
              <a:gd name="f41" fmla="*/ f0 1 2721114"/>
              <a:gd name="f42" fmla="*/ f1 1 3240000"/>
              <a:gd name="f43" fmla="val f2"/>
              <a:gd name="f44" fmla="val f3"/>
              <a:gd name="f45" fmla="val f4"/>
              <a:gd name="f46" fmla="+- f45 0 f43"/>
              <a:gd name="f47" fmla="+- f44 0 f43"/>
              <a:gd name="f48" fmla="*/ f47 1 2721114"/>
              <a:gd name="f49" fmla="*/ f46 1 3240000"/>
              <a:gd name="f50" fmla="*/ f43 1 f48"/>
              <a:gd name="f51" fmla="*/ f44 1 f48"/>
              <a:gd name="f52" fmla="*/ f43 1 f49"/>
              <a:gd name="f53" fmla="*/ f45 1 f49"/>
              <a:gd name="f54" fmla="*/ f50 f41 1"/>
              <a:gd name="f55" fmla="*/ f51 f41 1"/>
              <a:gd name="f56" fmla="*/ f53 f42 1"/>
              <a:gd name="f57" fmla="*/ f52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7" r="f55" b="f56"/>
            <a:pathLst>
              <a:path w="272111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13" y="f14"/>
                </a:moveTo>
                <a:cubicBezTo>
                  <a:pt x="f15" y="f14"/>
                  <a:pt x="f3" y="f16"/>
                  <a:pt x="f3" y="f17"/>
                </a:cubicBezTo>
                <a:cubicBezTo>
                  <a:pt x="f3" y="f18"/>
                  <a:pt x="f15" y="f19"/>
                  <a:pt x="f13" y="f19"/>
                </a:cubicBezTo>
                <a:cubicBezTo>
                  <a:pt x="f20" y="f19"/>
                  <a:pt x="f21" y="f18"/>
                  <a:pt x="f21" y="f17"/>
                </a:cubicBezTo>
                <a:cubicBezTo>
                  <a:pt x="f21" y="f16"/>
                  <a:pt x="f20" y="f14"/>
                  <a:pt x="f13" y="f14"/>
                </a:cubicBezTo>
                <a:close/>
                <a:moveTo>
                  <a:pt x="f22" y="f23"/>
                </a:moveTo>
                <a:lnTo>
                  <a:pt x="f24" y="f23"/>
                </a:lnTo>
                <a:lnTo>
                  <a:pt x="f24" y="f25"/>
                </a:lnTo>
                <a:lnTo>
                  <a:pt x="f26" y="f25"/>
                </a:lnTo>
                <a:close/>
                <a:moveTo>
                  <a:pt x="f2" y="f23"/>
                </a:moveTo>
                <a:lnTo>
                  <a:pt x="f27" y="f23"/>
                </a:lnTo>
                <a:lnTo>
                  <a:pt x="f27" y="f28"/>
                </a:lnTo>
                <a:lnTo>
                  <a:pt x="f24" y="f28"/>
                </a:lnTo>
                <a:lnTo>
                  <a:pt x="f24" y="f29"/>
                </a:lnTo>
                <a:cubicBezTo>
                  <a:pt x="f30" y="f31"/>
                  <a:pt x="f32" y="f33"/>
                  <a:pt x="f32" y="f34"/>
                </a:cubicBezTo>
                <a:cubicBezTo>
                  <a:pt x="f32" y="f35"/>
                  <a:pt x="f30" y="f36"/>
                  <a:pt x="f24" y="f37"/>
                </a:cubicBezTo>
                <a:lnTo>
                  <a:pt x="f24" y="f4"/>
                </a:lnTo>
                <a:lnTo>
                  <a:pt x="f2" y="f4"/>
                </a:lnTo>
                <a:close/>
                <a:moveTo>
                  <a:pt x="f38" y="f2"/>
                </a:moveTo>
                <a:lnTo>
                  <a:pt x="f39" y="f40"/>
                </a:lnTo>
                <a:lnTo>
                  <a:pt x="f38" y="f40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3" name="Right Triangle 17">
            <a:extLst>
              <a:ext uri="{FF2B5EF4-FFF2-40B4-BE49-F238E27FC236}">
                <a16:creationId xmlns:a16="http://schemas.microsoft.com/office/drawing/2014/main" id="{B2371945-2333-DF11-E9E1-95626B12B956}"/>
              </a:ext>
            </a:extLst>
          </p:cNvPr>
          <p:cNvSpPr/>
          <p:nvPr/>
        </p:nvSpPr>
        <p:spPr>
          <a:xfrm>
            <a:off x="7678884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136698"/>
              <a:gd name="f6" fmla="val 2449196"/>
              <a:gd name="f7" fmla="val 2016940"/>
              <a:gd name="f8" fmla="val 2568954"/>
              <a:gd name="f9" fmla="val 2144156"/>
              <a:gd name="f10" fmla="val 2696170"/>
              <a:gd name="f11" fmla="val 2823386"/>
              <a:gd name="f12" fmla="val 2943144"/>
              <a:gd name="f13" fmla="val 2263914"/>
              <a:gd name="f14" fmla="val 2815928"/>
              <a:gd name="f15" fmla="val 2391130"/>
              <a:gd name="f16" fmla="val 2510888"/>
              <a:gd name="f17" fmla="val 2383672"/>
              <a:gd name="f18" fmla="val 2576412"/>
              <a:gd name="f19" fmla="val 2238970"/>
              <a:gd name="f20" fmla="val 2516419"/>
              <a:gd name="f21" fmla="val 2443665"/>
              <a:gd name="f22" fmla="val 2948675"/>
              <a:gd name="f23" fmla="val 3153370"/>
              <a:gd name="f24" fmla="val 2011409"/>
              <a:gd name="f25" fmla="val 1806714"/>
              <a:gd name="f26" fmla="val 1576134"/>
              <a:gd name="f27" fmla="val 17032"/>
              <a:gd name="f28" fmla="val 2276728"/>
              <a:gd name="f29" fmla="val 17033"/>
              <a:gd name="f30" fmla="val 1576135"/>
              <a:gd name="f31" fmla="val 1321887"/>
              <a:gd name="f32" fmla="val 996125"/>
              <a:gd name="f33" fmla="val 2160187"/>
              <a:gd name="f34" fmla="val 1979345"/>
              <a:gd name="f35" fmla="val 2161001"/>
              <a:gd name="f36" fmla="val 1738579"/>
              <a:gd name="f37" fmla="val 2402384"/>
              <a:gd name="f38" fmla="val 2700000"/>
              <a:gd name="f39" fmla="val 2997617"/>
              <a:gd name="f40" fmla="val 3238999"/>
              <a:gd name="f41" fmla="val 3239814"/>
              <a:gd name="f42" fmla="val 1436085"/>
              <a:gd name="f43" fmla="val 2287664"/>
              <a:gd name="f44" fmla="val 888809"/>
              <a:gd name="f45" fmla="*/ f0 1 2721114"/>
              <a:gd name="f46" fmla="*/ f1 1 3240000"/>
              <a:gd name="f47" fmla="val f2"/>
              <a:gd name="f48" fmla="val f3"/>
              <a:gd name="f49" fmla="val f4"/>
              <a:gd name="f50" fmla="+- f49 0 f47"/>
              <a:gd name="f51" fmla="+- f48 0 f47"/>
              <a:gd name="f52" fmla="*/ f51 1 2721114"/>
              <a:gd name="f53" fmla="*/ f50 1 3240000"/>
              <a:gd name="f54" fmla="*/ f47 1 f52"/>
              <a:gd name="f55" fmla="*/ f48 1 f52"/>
              <a:gd name="f56" fmla="*/ f47 1 f53"/>
              <a:gd name="f57" fmla="*/ f49 1 f53"/>
              <a:gd name="f58" fmla="*/ f54 f45 1"/>
              <a:gd name="f59" fmla="*/ f55 f45 1"/>
              <a:gd name="f60" fmla="*/ f57 f46 1"/>
              <a:gd name="f61" fmla="*/ f56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2721114" h="324000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7" y="f11"/>
                </a:lnTo>
                <a:lnTo>
                  <a:pt x="f5" y="f12"/>
                </a:lnTo>
                <a:lnTo>
                  <a:pt x="f13" y="f14"/>
                </a:lnTo>
                <a:lnTo>
                  <a:pt x="f15" y="f12"/>
                </a:lnTo>
                <a:lnTo>
                  <a:pt x="f16" y="f11"/>
                </a:lnTo>
                <a:lnTo>
                  <a:pt x="f17" y="f10"/>
                </a:lnTo>
                <a:lnTo>
                  <a:pt x="f16" y="f8"/>
                </a:lnTo>
                <a:lnTo>
                  <a:pt x="f15" y="f6"/>
                </a:lnTo>
                <a:lnTo>
                  <a:pt x="f13" y="f18"/>
                </a:lnTo>
                <a:close/>
                <a:moveTo>
                  <a:pt x="f13" y="f19"/>
                </a:moveTo>
                <a:cubicBezTo>
                  <a:pt x="f20" y="f19"/>
                  <a:pt x="f3" y="f21"/>
                  <a:pt x="f3" y="f10"/>
                </a:cubicBezTo>
                <a:cubicBezTo>
                  <a:pt x="f3" y="f22"/>
                  <a:pt x="f20" y="f23"/>
                  <a:pt x="f13" y="f23"/>
                </a:cubicBezTo>
                <a:cubicBezTo>
                  <a:pt x="f24" y="f23"/>
                  <a:pt x="f25" y="f22"/>
                  <a:pt x="f25" y="f10"/>
                </a:cubicBezTo>
                <a:cubicBezTo>
                  <a:pt x="f25" y="f21"/>
                  <a:pt x="f24" y="f19"/>
                  <a:pt x="f13" y="f19"/>
                </a:cubicBezTo>
                <a:close/>
                <a:moveTo>
                  <a:pt x="f26" y="f27"/>
                </a:moveTo>
                <a:lnTo>
                  <a:pt x="f28" y="f27"/>
                </a:lnTo>
                <a:lnTo>
                  <a:pt x="f28" y="f29"/>
                </a:lnTo>
                <a:lnTo>
                  <a:pt x="f30" y="f29"/>
                </a:lnTo>
                <a:close/>
                <a:moveTo>
                  <a:pt x="f2" y="f27"/>
                </a:moveTo>
                <a:lnTo>
                  <a:pt x="f31" y="f27"/>
                </a:lnTo>
                <a:lnTo>
                  <a:pt x="f31" y="f32"/>
                </a:lnTo>
                <a:lnTo>
                  <a:pt x="f28" y="f32"/>
                </a:lnTo>
                <a:lnTo>
                  <a:pt x="f28" y="f33"/>
                </a:lnTo>
                <a:cubicBezTo>
                  <a:pt x="f34" y="f35"/>
                  <a:pt x="f36" y="f37"/>
                  <a:pt x="f36" y="f38"/>
                </a:cubicBezTo>
                <a:cubicBezTo>
                  <a:pt x="f36" y="f39"/>
                  <a:pt x="f34" y="f40"/>
                  <a:pt x="f28" y="f41"/>
                </a:cubicBezTo>
                <a:lnTo>
                  <a:pt x="f28" y="f4"/>
                </a:lnTo>
                <a:lnTo>
                  <a:pt x="f2" y="f4"/>
                </a:lnTo>
                <a:close/>
                <a:moveTo>
                  <a:pt x="f42" y="f2"/>
                </a:moveTo>
                <a:lnTo>
                  <a:pt x="f43" y="f44"/>
                </a:lnTo>
                <a:lnTo>
                  <a:pt x="f42" y="f44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4" name="Oval 44">
            <a:extLst>
              <a:ext uri="{FF2B5EF4-FFF2-40B4-BE49-F238E27FC236}">
                <a16:creationId xmlns:a16="http://schemas.microsoft.com/office/drawing/2014/main" id="{844F7009-B6C5-13B0-FAEE-69F0B2560929}"/>
              </a:ext>
            </a:extLst>
          </p:cNvPr>
          <p:cNvSpPr/>
          <p:nvPr/>
        </p:nvSpPr>
        <p:spPr>
          <a:xfrm>
            <a:off x="8335167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519839"/>
              <a:gd name="f6" fmla="val 2469622"/>
              <a:gd name="f7" fmla="val 2201779"/>
              <a:gd name="f8" fmla="val 2787682"/>
              <a:gd name="f9" fmla="val 2003023"/>
              <a:gd name="f10" fmla="val 2588926"/>
              <a:gd name="f11" fmla="val 1901669"/>
              <a:gd name="f12" fmla="val 2690281"/>
              <a:gd name="f13" fmla="val 2203868"/>
              <a:gd name="f14" fmla="val 2992480"/>
              <a:gd name="f15" fmla="val 2305222"/>
              <a:gd name="f16" fmla="val 2891125"/>
              <a:gd name="f17" fmla="val 2303133"/>
              <a:gd name="f18" fmla="val 2889037"/>
              <a:gd name="f19" fmla="val 2621194"/>
              <a:gd name="f20" fmla="val 2570977"/>
              <a:gd name="f21" fmla="val 2263914"/>
              <a:gd name="f22" fmla="val 2238970"/>
              <a:gd name="f23" fmla="val 2516419"/>
              <a:gd name="f24" fmla="val 2443665"/>
              <a:gd name="f25" fmla="val 2696170"/>
              <a:gd name="f26" fmla="val 2948675"/>
              <a:gd name="f27" fmla="val 3153370"/>
              <a:gd name="f28" fmla="val 2011409"/>
              <a:gd name="f29" fmla="val 1806714"/>
              <a:gd name="f30" fmla="val 1576134"/>
              <a:gd name="f31" fmla="val 17032"/>
              <a:gd name="f32" fmla="val 2276728"/>
              <a:gd name="f33" fmla="val 17033"/>
              <a:gd name="f34" fmla="val 1576135"/>
              <a:gd name="f35" fmla="val 1321887"/>
              <a:gd name="f36" fmla="val 996125"/>
              <a:gd name="f37" fmla="val 2160187"/>
              <a:gd name="f38" fmla="val 1979345"/>
              <a:gd name="f39" fmla="val 2161001"/>
              <a:gd name="f40" fmla="val 1738579"/>
              <a:gd name="f41" fmla="val 2402384"/>
              <a:gd name="f42" fmla="val 2700000"/>
              <a:gd name="f43" fmla="val 2997617"/>
              <a:gd name="f44" fmla="val 3238999"/>
              <a:gd name="f45" fmla="val 3239814"/>
              <a:gd name="f46" fmla="val 1436085"/>
              <a:gd name="f47" fmla="val 2287664"/>
              <a:gd name="f48" fmla="val 888809"/>
              <a:gd name="f49" fmla="*/ f0 1 2721114"/>
              <a:gd name="f50" fmla="*/ f1 1 3240000"/>
              <a:gd name="f51" fmla="val f2"/>
              <a:gd name="f52" fmla="val f3"/>
              <a:gd name="f53" fmla="val f4"/>
              <a:gd name="f54" fmla="+- f53 0 f51"/>
              <a:gd name="f55" fmla="+- f52 0 f51"/>
              <a:gd name="f56" fmla="*/ f55 1 2721114"/>
              <a:gd name="f57" fmla="*/ f54 1 3240000"/>
              <a:gd name="f58" fmla="*/ f51 1 f56"/>
              <a:gd name="f59" fmla="*/ f52 1 f56"/>
              <a:gd name="f60" fmla="*/ f51 1 f57"/>
              <a:gd name="f61" fmla="*/ f53 1 f57"/>
              <a:gd name="f62" fmla="*/ f58 f49 1"/>
              <a:gd name="f63" fmla="*/ f59 f49 1"/>
              <a:gd name="f64" fmla="*/ f61 f50 1"/>
              <a:gd name="f65" fmla="*/ f60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2" t="f65" r="f63" b="f64"/>
            <a:pathLst>
              <a:path w="2721114" h="324000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close/>
                <a:moveTo>
                  <a:pt x="f21" y="f22"/>
                </a:moveTo>
                <a:cubicBezTo>
                  <a:pt x="f23" y="f22"/>
                  <a:pt x="f3" y="f24"/>
                  <a:pt x="f3" y="f25"/>
                </a:cubicBezTo>
                <a:cubicBezTo>
                  <a:pt x="f3" y="f26"/>
                  <a:pt x="f23" y="f27"/>
                  <a:pt x="f21" y="f27"/>
                </a:cubicBezTo>
                <a:cubicBezTo>
                  <a:pt x="f28" y="f27"/>
                  <a:pt x="f29" y="f26"/>
                  <a:pt x="f29" y="f25"/>
                </a:cubicBezTo>
                <a:cubicBezTo>
                  <a:pt x="f29" y="f24"/>
                  <a:pt x="f28" y="f22"/>
                  <a:pt x="f21" y="f22"/>
                </a:cubicBezTo>
                <a:close/>
                <a:moveTo>
                  <a:pt x="f30" y="f31"/>
                </a:moveTo>
                <a:lnTo>
                  <a:pt x="f32" y="f31"/>
                </a:lnTo>
                <a:lnTo>
                  <a:pt x="f32" y="f33"/>
                </a:lnTo>
                <a:lnTo>
                  <a:pt x="f34" y="f33"/>
                </a:lnTo>
                <a:close/>
                <a:moveTo>
                  <a:pt x="f2" y="f31"/>
                </a:moveTo>
                <a:lnTo>
                  <a:pt x="f35" y="f31"/>
                </a:lnTo>
                <a:lnTo>
                  <a:pt x="f35" y="f36"/>
                </a:lnTo>
                <a:lnTo>
                  <a:pt x="f32" y="f36"/>
                </a:lnTo>
                <a:lnTo>
                  <a:pt x="f32" y="f37"/>
                </a:lnTo>
                <a:cubicBezTo>
                  <a:pt x="f38" y="f39"/>
                  <a:pt x="f40" y="f41"/>
                  <a:pt x="f40" y="f42"/>
                </a:cubicBezTo>
                <a:cubicBezTo>
                  <a:pt x="f40" y="f43"/>
                  <a:pt x="f38" y="f44"/>
                  <a:pt x="f32" y="f45"/>
                </a:cubicBezTo>
                <a:lnTo>
                  <a:pt x="f32" y="f4"/>
                </a:lnTo>
                <a:lnTo>
                  <a:pt x="f2" y="f4"/>
                </a:lnTo>
                <a:close/>
                <a:moveTo>
                  <a:pt x="f46" y="f2"/>
                </a:moveTo>
                <a:lnTo>
                  <a:pt x="f47" y="f48"/>
                </a:lnTo>
                <a:lnTo>
                  <a:pt x="f46" y="f48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5" name="Google Shape;6000;p67">
            <a:extLst>
              <a:ext uri="{FF2B5EF4-FFF2-40B4-BE49-F238E27FC236}">
                <a16:creationId xmlns:a16="http://schemas.microsoft.com/office/drawing/2014/main" id="{FEDA385F-CFFA-CC61-AE8D-1BCFEC27FE73}"/>
              </a:ext>
            </a:extLst>
          </p:cNvPr>
          <p:cNvSpPr/>
          <p:nvPr/>
        </p:nvSpPr>
        <p:spPr>
          <a:xfrm>
            <a:off x="3263393" y="1109075"/>
            <a:ext cx="453185" cy="462357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2446"/>
              <a:gd name="f82" fmla="*/ f79 1 12698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6" name="Google Shape;6029;p67">
            <a:extLst>
              <a:ext uri="{FF2B5EF4-FFF2-40B4-BE49-F238E27FC236}">
                <a16:creationId xmlns:a16="http://schemas.microsoft.com/office/drawing/2014/main" id="{B1DCAE20-5C20-7F67-5D2C-66B40A65EB67}"/>
              </a:ext>
            </a:extLst>
          </p:cNvPr>
          <p:cNvGrpSpPr/>
          <p:nvPr/>
        </p:nvGrpSpPr>
        <p:grpSpPr>
          <a:xfrm>
            <a:off x="7025856" y="4064928"/>
            <a:ext cx="303123" cy="420175"/>
            <a:chOff x="7025856" y="4064928"/>
            <a:chExt cx="303123" cy="420175"/>
          </a:xfrm>
        </p:grpSpPr>
        <p:sp>
          <p:nvSpPr>
            <p:cNvPr id="27" name="Google Shape;6030;p67">
              <a:extLst>
                <a:ext uri="{FF2B5EF4-FFF2-40B4-BE49-F238E27FC236}">
                  <a16:creationId xmlns:a16="http://schemas.microsoft.com/office/drawing/2014/main" id="{73EA186B-1309-6967-195D-900F3600D16F}"/>
                </a:ext>
              </a:extLst>
            </p:cNvPr>
            <p:cNvSpPr/>
            <p:nvPr/>
          </p:nvSpPr>
          <p:spPr>
            <a:xfrm>
              <a:off x="7191006" y="4065989"/>
              <a:ext cx="137973" cy="1641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59"/>
                <a:gd name="f4" fmla="val 4947"/>
                <a:gd name="f5" fmla="val 2552"/>
                <a:gd name="f6" fmla="val 473"/>
                <a:gd name="f7" fmla="val 2710"/>
                <a:gd name="f8" fmla="val 851"/>
                <a:gd name="f9" fmla="val 3182"/>
                <a:gd name="f10" fmla="val 3750"/>
                <a:gd name="f11" fmla="val 3687"/>
                <a:gd name="f12" fmla="val 1639"/>
                <a:gd name="f13" fmla="val 2489"/>
                <a:gd name="f14" fmla="val 441"/>
                <a:gd name="f15" fmla="*/ f0 1 4159"/>
                <a:gd name="f16" fmla="*/ f1 1 494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159"/>
                <a:gd name="f23" fmla="*/ f20 1 494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159" h="4947">
                  <a:moveTo>
                    <a:pt x="f2" y="f2"/>
                  </a:moveTo>
                  <a:lnTo>
                    <a:pt x="f2" y="f5"/>
                  </a:lnTo>
                  <a:cubicBezTo>
                    <a:pt x="f6" y="f7"/>
                    <a:pt x="f8" y="f9"/>
                    <a:pt x="f8" y="f10"/>
                  </a:cubicBezTo>
                  <a:lnTo>
                    <a:pt x="f8" y="f4"/>
                  </a:lnTo>
                  <a:lnTo>
                    <a:pt x="f3" y="f4"/>
                  </a:ln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031;p67">
              <a:extLst>
                <a:ext uri="{FF2B5EF4-FFF2-40B4-BE49-F238E27FC236}">
                  <a16:creationId xmlns:a16="http://schemas.microsoft.com/office/drawing/2014/main" id="{236B5AE8-19D3-00E3-2DEE-DAA7233090D8}"/>
                </a:ext>
              </a:extLst>
            </p:cNvPr>
            <p:cNvSpPr/>
            <p:nvPr/>
          </p:nvSpPr>
          <p:spPr>
            <a:xfrm>
              <a:off x="7163793" y="4172571"/>
              <a:ext cx="29297" cy="836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3"/>
                <a:gd name="f4" fmla="val 2522"/>
                <a:gd name="f5" fmla="val 474"/>
                <a:gd name="f6" fmla="val 1"/>
                <a:gd name="f7" fmla="val 253"/>
                <a:gd name="f8" fmla="val 95"/>
                <a:gd name="f9" fmla="val 222"/>
                <a:gd name="f10" fmla="val 442"/>
                <a:gd name="f11" fmla="val 2112"/>
                <a:gd name="f12" fmla="val 2332"/>
                <a:gd name="f13" fmla="val 190"/>
                <a:gd name="f14" fmla="val 2521"/>
                <a:gd name="f15" fmla="val 663"/>
                <a:gd name="f16" fmla="val 820"/>
                <a:gd name="f17" fmla="val 64"/>
                <a:gd name="f18" fmla="*/ f0 1 883"/>
                <a:gd name="f19" fmla="*/ f1 1 2522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883"/>
                <a:gd name="f26" fmla="*/ f23 1 2522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883" h="252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6" y="f12"/>
                    <a:pt x="f13" y="f14"/>
                    <a:pt x="f10" y="f14"/>
                  </a:cubicBezTo>
                  <a:cubicBezTo>
                    <a:pt x="f15" y="f14"/>
                    <a:pt x="f16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5" y="f17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032;p67">
              <a:extLst>
                <a:ext uri="{FF2B5EF4-FFF2-40B4-BE49-F238E27FC236}">
                  <a16:creationId xmlns:a16="http://schemas.microsoft.com/office/drawing/2014/main" id="{6CC4365D-5433-679B-E545-68A91FBEAE13}"/>
                </a:ext>
              </a:extLst>
            </p:cNvPr>
            <p:cNvSpPr/>
            <p:nvPr/>
          </p:nvSpPr>
          <p:spPr>
            <a:xfrm>
              <a:off x="7026889" y="4064928"/>
              <a:ext cx="136940" cy="1630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4916"/>
                <a:gd name="f5" fmla="val 3687"/>
                <a:gd name="f6" fmla="val 1"/>
                <a:gd name="f7" fmla="val 1671"/>
                <a:gd name="f8" fmla="val 1639"/>
                <a:gd name="f9" fmla="val 3309"/>
                <a:gd name="f10" fmla="val 3151"/>
                <a:gd name="f11" fmla="val 3655"/>
                <a:gd name="f12" fmla="val 2710"/>
                <a:gd name="f13" fmla="val 2521"/>
                <a:gd name="f14" fmla="*/ f0 1 4128"/>
                <a:gd name="f15" fmla="*/ f1 1 4916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128"/>
                <a:gd name="f22" fmla="*/ f19 1 4916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128" h="4916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lnTo>
                    <a:pt x="f6" y="f4"/>
                  </a:lnTo>
                  <a:lnTo>
                    <a:pt x="f9" y="f4"/>
                  </a:lnTo>
                  <a:lnTo>
                    <a:pt x="f9" y="f5"/>
                  </a:lnTo>
                  <a:cubicBezTo>
                    <a:pt x="f9" y="f10"/>
                    <a:pt x="f11" y="f12"/>
                    <a:pt x="f3" y="f13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6033;p67">
              <a:extLst>
                <a:ext uri="{FF2B5EF4-FFF2-40B4-BE49-F238E27FC236}">
                  <a16:creationId xmlns:a16="http://schemas.microsoft.com/office/drawing/2014/main" id="{D5E18850-F46E-CBBE-477E-FE0F43472954}"/>
                </a:ext>
              </a:extLst>
            </p:cNvPr>
            <p:cNvSpPr/>
            <p:nvPr/>
          </p:nvSpPr>
          <p:spPr>
            <a:xfrm>
              <a:off x="7025856" y="4258296"/>
              <a:ext cx="303114" cy="2268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37"/>
                <a:gd name="f4" fmla="val 6837"/>
                <a:gd name="f5" fmla="val 3151"/>
                <a:gd name="f6" fmla="val 5199"/>
                <a:gd name="f7" fmla="val 1639"/>
                <a:gd name="f8" fmla="val 3686"/>
                <a:gd name="f9" fmla="val 5356"/>
                <a:gd name="f10" fmla="val 7467"/>
                <a:gd name="f11" fmla="val 5734"/>
                <a:gd name="f12" fmla="val 5577"/>
                <a:gd name="f13" fmla="val 473"/>
                <a:gd name="f14" fmla="val 5104"/>
                <a:gd name="f15" fmla="val 819"/>
                <a:gd name="f16" fmla="val 4568"/>
                <a:gd name="f17" fmla="val 4001"/>
                <a:gd name="f18" fmla="val 3560"/>
                <a:gd name="f19" fmla="val 3371"/>
                <a:gd name="f20" fmla="*/ f0 1 9137"/>
                <a:gd name="f21" fmla="*/ f1 1 6837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9137"/>
                <a:gd name="f28" fmla="*/ f25 1 6837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9137" h="6837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3" y="f6"/>
                    <a:pt x="f3" y="f5"/>
                  </a:cubicBezTo>
                  <a:lnTo>
                    <a:pt x="f3" y="f2"/>
                  </a:lnTo>
                  <a:lnTo>
                    <a:pt x="f11" y="f2"/>
                  </a:ln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3"/>
                    <a:pt x="f19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oogle Shape;6066;p67">
            <a:extLst>
              <a:ext uri="{FF2B5EF4-FFF2-40B4-BE49-F238E27FC236}">
                <a16:creationId xmlns:a16="http://schemas.microsoft.com/office/drawing/2014/main" id="{51A03EDF-2072-A44F-B4C9-7B6F4505B956}"/>
              </a:ext>
            </a:extLst>
          </p:cNvPr>
          <p:cNvGrpSpPr/>
          <p:nvPr/>
        </p:nvGrpSpPr>
        <p:grpSpPr>
          <a:xfrm>
            <a:off x="3235348" y="1800673"/>
            <a:ext cx="483150" cy="480763"/>
            <a:chOff x="3235348" y="1800673"/>
            <a:chExt cx="483150" cy="480763"/>
          </a:xfrm>
        </p:grpSpPr>
        <p:sp>
          <p:nvSpPr>
            <p:cNvPr id="32" name="Google Shape;6067;p67">
              <a:extLst>
                <a:ext uri="{FF2B5EF4-FFF2-40B4-BE49-F238E27FC236}">
                  <a16:creationId xmlns:a16="http://schemas.microsoft.com/office/drawing/2014/main" id="{08D51F8B-2716-B957-D9D7-423333BFBB04}"/>
                </a:ext>
              </a:extLst>
            </p:cNvPr>
            <p:cNvSpPr/>
            <p:nvPr/>
          </p:nvSpPr>
          <p:spPr>
            <a:xfrm>
              <a:off x="3235348" y="1800673"/>
              <a:ext cx="386288" cy="385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0177"/>
                <a:gd name="f30" fmla="*/ f27 1 1014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068;p67">
              <a:extLst>
                <a:ext uri="{FF2B5EF4-FFF2-40B4-BE49-F238E27FC236}">
                  <a16:creationId xmlns:a16="http://schemas.microsoft.com/office/drawing/2014/main" id="{3F3111BD-666A-6DDA-F826-295220B890AF}"/>
                </a:ext>
              </a:extLst>
            </p:cNvPr>
            <p:cNvSpPr/>
            <p:nvPr/>
          </p:nvSpPr>
          <p:spPr>
            <a:xfrm>
              <a:off x="3299914" y="1994214"/>
              <a:ext cx="418584" cy="2872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6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1261"/>
                <a:gd name="f34" fmla="val 5388"/>
                <a:gd name="f35" fmla="val 5955"/>
                <a:gd name="f36" fmla="val 6459"/>
                <a:gd name="f37" fmla="val 7220"/>
                <a:gd name="f38" fmla="val 6617"/>
                <a:gd name="f39" fmla="val 6716"/>
                <a:gd name="f40" fmla="val 8601"/>
                <a:gd name="f41" fmla="val 6495"/>
                <a:gd name="f42" fmla="val 10082"/>
                <a:gd name="f43" fmla="val 4920"/>
                <a:gd name="f44" fmla="val 10114"/>
                <a:gd name="f45" fmla="val 2904"/>
                <a:gd name="f46" fmla="val 2400"/>
                <a:gd name="f47" fmla="val 10649"/>
                <a:gd name="f48" fmla="val 2211"/>
                <a:gd name="f49" fmla="val 11027"/>
                <a:gd name="f50" fmla="val 1706"/>
                <a:gd name="f51" fmla="val 10996"/>
                <a:gd name="f52" fmla="val 1108"/>
                <a:gd name="f53" fmla="val 10964"/>
                <a:gd name="f54" fmla="val 572"/>
                <a:gd name="f55" fmla="val 10492"/>
                <a:gd name="f56" fmla="val 100"/>
                <a:gd name="f57" fmla="val 9893"/>
                <a:gd name="f58" fmla="val 5"/>
                <a:gd name="f59" fmla="val 9853"/>
                <a:gd name="f60" fmla="val 2"/>
                <a:gd name="f61" fmla="val 9813"/>
                <a:gd name="f62" fmla="*/ f0 1 11028"/>
                <a:gd name="f63" fmla="*/ f1 1 7566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11028"/>
                <a:gd name="f70" fmla="*/ f67 1 7566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11028" h="756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4"/>
                    <a:pt x="f33" y="f4"/>
                  </a:cubicBezTo>
                  <a:lnTo>
                    <a:pt x="f34" y="f4"/>
                  </a:lnTo>
                  <a:cubicBezTo>
                    <a:pt x="f35" y="f4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44" y="f46"/>
                  </a:ln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4" name="Google Shape;5976;p67">
            <a:extLst>
              <a:ext uri="{FF2B5EF4-FFF2-40B4-BE49-F238E27FC236}">
                <a16:creationId xmlns:a16="http://schemas.microsoft.com/office/drawing/2014/main" id="{2C768B42-20A1-EC07-A191-799FAEDDBCF6}"/>
              </a:ext>
            </a:extLst>
          </p:cNvPr>
          <p:cNvGrpSpPr/>
          <p:nvPr/>
        </p:nvGrpSpPr>
        <p:grpSpPr>
          <a:xfrm>
            <a:off x="3299914" y="4214195"/>
            <a:ext cx="371547" cy="331551"/>
            <a:chOff x="3299914" y="4214195"/>
            <a:chExt cx="371547" cy="331551"/>
          </a:xfrm>
        </p:grpSpPr>
        <p:sp>
          <p:nvSpPr>
            <p:cNvPr id="35" name="Google Shape;5977;p67">
              <a:extLst>
                <a:ext uri="{FF2B5EF4-FFF2-40B4-BE49-F238E27FC236}">
                  <a16:creationId xmlns:a16="http://schemas.microsoft.com/office/drawing/2014/main" id="{CCAF237B-53EC-9EDD-AB59-48D4E617F5DB}"/>
                </a:ext>
              </a:extLst>
            </p:cNvPr>
            <p:cNvSpPr/>
            <p:nvPr/>
          </p:nvSpPr>
          <p:spPr>
            <a:xfrm>
              <a:off x="3393932" y="4214195"/>
              <a:ext cx="277529" cy="2746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73"/>
                <a:gd name="f4" fmla="val 9571"/>
                <a:gd name="f5" fmla="val 5963"/>
                <a:gd name="f6" fmla="val 1"/>
                <a:gd name="f7" fmla="val 5661"/>
                <a:gd name="f8" fmla="val 5365"/>
                <a:gd name="f9" fmla="val 127"/>
                <a:gd name="f10" fmla="val 5136"/>
                <a:gd name="f11" fmla="val 371"/>
                <a:gd name="f12" fmla="val 5507"/>
                <a:gd name="f13" fmla="val 4064"/>
                <a:gd name="f14" fmla="val 9200"/>
                <a:gd name="f15" fmla="val 4436"/>
                <a:gd name="f16" fmla="val 9672"/>
                <a:gd name="f17" fmla="val 3963"/>
                <a:gd name="f18" fmla="val 3207"/>
                <a:gd name="f19" fmla="val 2734"/>
                <a:gd name="f20" fmla="val 6868"/>
                <a:gd name="f21" fmla="val 434"/>
                <a:gd name="f22" fmla="val 6609"/>
                <a:gd name="f23" fmla="val 143"/>
                <a:gd name="f24" fmla="val 6283"/>
                <a:gd name="f25" fmla="*/ f0 1 9673"/>
                <a:gd name="f26" fmla="*/ f1 1 9571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9673"/>
                <a:gd name="f33" fmla="*/ f30 1 9571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9673" h="957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21"/>
                  </a:lnTo>
                  <a:cubicBezTo>
                    <a:pt x="f22" y="f23"/>
                    <a:pt x="f24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5978;p67">
              <a:extLst>
                <a:ext uri="{FF2B5EF4-FFF2-40B4-BE49-F238E27FC236}">
                  <a16:creationId xmlns:a16="http://schemas.microsoft.com/office/drawing/2014/main" id="{78B3033B-47CA-9E9F-5DF6-DFE79A3516C3}"/>
                </a:ext>
              </a:extLst>
            </p:cNvPr>
            <p:cNvSpPr/>
            <p:nvPr/>
          </p:nvSpPr>
          <p:spPr>
            <a:xfrm>
              <a:off x="3356862" y="4386623"/>
              <a:ext cx="136510" cy="1365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58"/>
                <a:gd name="f4" fmla="val 725"/>
                <a:gd name="f5" fmla="val 1"/>
                <a:gd name="f6" fmla="val 473"/>
                <a:gd name="f7" fmla="val 284"/>
                <a:gd name="f8" fmla="val 253"/>
                <a:gd name="f9" fmla="val 505"/>
                <a:gd name="f10" fmla="val 95"/>
                <a:gd name="f11" fmla="val 820"/>
                <a:gd name="f12" fmla="val 1198"/>
                <a:gd name="f13" fmla="val 1450"/>
                <a:gd name="f14" fmla="val 190"/>
                <a:gd name="f15" fmla="val 1765"/>
                <a:gd name="f16" fmla="val 442"/>
                <a:gd name="f17" fmla="val 1986"/>
                <a:gd name="f18" fmla="val 631"/>
                <a:gd name="f19" fmla="val 2112"/>
                <a:gd name="f20" fmla="val 599"/>
                <a:gd name="f21" fmla="val 2458"/>
                <a:gd name="f22" fmla="val 2616"/>
                <a:gd name="f23" fmla="val 3025"/>
                <a:gd name="f24" fmla="val 1733"/>
                <a:gd name="f25" fmla="val 2174"/>
                <a:gd name="f26" fmla="val 4348"/>
                <a:gd name="f27" fmla="val 2253"/>
                <a:gd name="f28" fmla="val 4270"/>
                <a:gd name="f29" fmla="val 2363"/>
                <a:gd name="f30" fmla="val 4230"/>
                <a:gd name="f31" fmla="val 2478"/>
                <a:gd name="f32" fmla="val 2592"/>
                <a:gd name="f33" fmla="val 2710"/>
                <a:gd name="f34" fmla="val 2804"/>
                <a:gd name="f35" fmla="val 4569"/>
                <a:gd name="f36" fmla="val 3340"/>
                <a:gd name="f37" fmla="val 4695"/>
                <a:gd name="f38" fmla="val 3655"/>
                <a:gd name="f39" fmla="val 3970"/>
                <a:gd name="f40" fmla="val 4254"/>
                <a:gd name="f41" fmla="val 4506"/>
                <a:gd name="f42" fmla="val 4065"/>
                <a:gd name="f43" fmla="*/ f0 1 4758"/>
                <a:gd name="f44" fmla="*/ f1 1 4758"/>
                <a:gd name="f45" fmla="val f2"/>
                <a:gd name="f46" fmla="val f3"/>
                <a:gd name="f47" fmla="+- f46 0 f45"/>
                <a:gd name="f48" fmla="*/ f47 1 4758"/>
                <a:gd name="f49" fmla="*/ f45 1 f48"/>
                <a:gd name="f50" fmla="*/ f46 1 f48"/>
                <a:gd name="f51" fmla="*/ f49 f43 1"/>
                <a:gd name="f52" fmla="*/ f50 f43 1"/>
                <a:gd name="f53" fmla="*/ f50 f44 1"/>
                <a:gd name="f54" fmla="*/ f49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4758" h="4758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0" y="f12"/>
                  </a:cubicBezTo>
                  <a:cubicBezTo>
                    <a:pt x="f10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16" y="f22"/>
                  </a:cubicBezTo>
                  <a:lnTo>
                    <a:pt x="f5" y="f23"/>
                  </a:lnTo>
                  <a:lnTo>
                    <a:pt x="f24" y="f3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4" y="f26"/>
                  </a:cubicBezTo>
                  <a:cubicBezTo>
                    <a:pt x="f2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1" y="f26"/>
                  </a:cubicBezTo>
                  <a:lnTo>
                    <a:pt x="f3" y="f42"/>
                  </a:lnTo>
                  <a:lnTo>
                    <a:pt x="f4" y="f5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5979;p67">
              <a:extLst>
                <a:ext uri="{FF2B5EF4-FFF2-40B4-BE49-F238E27FC236}">
                  <a16:creationId xmlns:a16="http://schemas.microsoft.com/office/drawing/2014/main" id="{74392179-C340-2ADB-E25D-941FCE875873}"/>
                </a:ext>
              </a:extLst>
            </p:cNvPr>
            <p:cNvSpPr/>
            <p:nvPr/>
          </p:nvSpPr>
          <p:spPr>
            <a:xfrm>
              <a:off x="3299914" y="4493297"/>
              <a:ext cx="89510" cy="524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0"/>
                <a:gd name="f4" fmla="val 1828"/>
                <a:gd name="f5" fmla="val 1450"/>
                <a:gd name="f6" fmla="val 253"/>
                <a:gd name="f7" fmla="val 1166"/>
                <a:gd name="f8" fmla="val 1"/>
                <a:gd name="f9" fmla="val 1355"/>
                <a:gd name="f10" fmla="val 190"/>
                <a:gd name="f11" fmla="val 536"/>
                <a:gd name="f12" fmla="val 2773"/>
                <a:gd name="f13" fmla="val 2931"/>
                <a:gd name="f14" fmla="val 3025"/>
                <a:gd name="f15" fmla="val 1765"/>
                <a:gd name="f16" fmla="val 1670"/>
                <a:gd name="f17" fmla="*/ f0 1 3120"/>
                <a:gd name="f18" fmla="*/ f1 1 1828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3120"/>
                <a:gd name="f25" fmla="*/ f22 1 1828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3120" h="1828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15"/>
                    <a:pt x="f3" y="f16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8" name="Google Shape;5989;p67">
            <a:extLst>
              <a:ext uri="{FF2B5EF4-FFF2-40B4-BE49-F238E27FC236}">
                <a16:creationId xmlns:a16="http://schemas.microsoft.com/office/drawing/2014/main" id="{7D59955C-A390-9C75-2E24-B814F6027EB4}"/>
              </a:ext>
            </a:extLst>
          </p:cNvPr>
          <p:cNvGrpSpPr/>
          <p:nvPr/>
        </p:nvGrpSpPr>
        <p:grpSpPr>
          <a:xfrm>
            <a:off x="6324529" y="4126467"/>
            <a:ext cx="372408" cy="364370"/>
            <a:chOff x="6324529" y="4126467"/>
            <a:chExt cx="372408" cy="364370"/>
          </a:xfrm>
        </p:grpSpPr>
        <p:sp>
          <p:nvSpPr>
            <p:cNvPr id="39" name="Google Shape;5990;p67">
              <a:extLst>
                <a:ext uri="{FF2B5EF4-FFF2-40B4-BE49-F238E27FC236}">
                  <a16:creationId xmlns:a16="http://schemas.microsoft.com/office/drawing/2014/main" id="{06B511F6-AB61-F5B3-3F83-2F0CD9BAB0D3}"/>
                </a:ext>
              </a:extLst>
            </p:cNvPr>
            <p:cNvSpPr/>
            <p:nvPr/>
          </p:nvSpPr>
          <p:spPr>
            <a:xfrm>
              <a:off x="6440210" y="4126467"/>
              <a:ext cx="122054" cy="1209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15"/>
                <a:gd name="f5" fmla="val 2064"/>
                <a:gd name="f6" fmla="val 1"/>
                <a:gd name="f7" fmla="val 1954"/>
                <a:gd name="f8" fmla="val 1844"/>
                <a:gd name="f9" fmla="val 40"/>
                <a:gd name="f10" fmla="val 1765"/>
                <a:gd name="f11" fmla="val 119"/>
                <a:gd name="f12" fmla="val 1883"/>
                <a:gd name="f13" fmla="val 2332"/>
                <a:gd name="f14" fmla="val 4214"/>
                <a:gd name="f15" fmla="val 4096"/>
                <a:gd name="f16" fmla="val 2450"/>
                <a:gd name="f17" fmla="val 2293"/>
                <a:gd name="f18" fmla="val 2009"/>
                <a:gd name="f19" fmla="val 1852"/>
                <a:gd name="f20" fmla="val 2364"/>
                <a:gd name="f21" fmla="val 2285"/>
                <a:gd name="f22" fmla="val 2175"/>
                <a:gd name="f23" fmla="*/ f0 1 4254"/>
                <a:gd name="f24" fmla="*/ f1 1 4215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4254"/>
                <a:gd name="f31" fmla="*/ f28 1 4215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254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3" y="f17"/>
                    <a:pt x="f3" y="f18"/>
                    <a:pt x="f15" y="f19"/>
                  </a:cubicBezTo>
                  <a:lnTo>
                    <a:pt x="f20" y="f11"/>
                  </a:lnTo>
                  <a:cubicBezTo>
                    <a:pt x="f21" y="f9"/>
                    <a:pt x="f22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5991;p67">
              <a:extLst>
                <a:ext uri="{FF2B5EF4-FFF2-40B4-BE49-F238E27FC236}">
                  <a16:creationId xmlns:a16="http://schemas.microsoft.com/office/drawing/2014/main" id="{20099452-E053-8AFC-6C22-200F099935FA}"/>
                </a:ext>
              </a:extLst>
            </p:cNvPr>
            <p:cNvSpPr/>
            <p:nvPr/>
          </p:nvSpPr>
          <p:spPr>
            <a:xfrm>
              <a:off x="6573996" y="4259339"/>
              <a:ext cx="122941" cy="1209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85"/>
                <a:gd name="f4" fmla="val 4215"/>
                <a:gd name="f5" fmla="val 2064"/>
                <a:gd name="f6" fmla="val 1"/>
                <a:gd name="f7" fmla="val 1954"/>
                <a:gd name="f8" fmla="val 1843"/>
                <a:gd name="f9" fmla="val 40"/>
                <a:gd name="f10" fmla="val 1765"/>
                <a:gd name="f11" fmla="val 119"/>
                <a:gd name="f12" fmla="val 1915"/>
                <a:gd name="f13" fmla="val 2300"/>
                <a:gd name="f14" fmla="val 4128"/>
                <a:gd name="f15" fmla="val 2482"/>
                <a:gd name="f16" fmla="val 2324"/>
                <a:gd name="f17" fmla="val 2072"/>
                <a:gd name="f18" fmla="val 2363"/>
                <a:gd name="f19" fmla="val 2285"/>
                <a:gd name="f20" fmla="val 2174"/>
                <a:gd name="f21" fmla="*/ f0 1 4285"/>
                <a:gd name="f22" fmla="*/ f1 1 4215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285"/>
                <a:gd name="f29" fmla="*/ f26 1 4215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285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3" y="f16"/>
                    <a:pt x="f3" y="f17"/>
                    <a:pt x="f14" y="f12"/>
                  </a:cubicBezTo>
                  <a:lnTo>
                    <a:pt x="f18" y="f11"/>
                  </a:ln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5992;p67">
              <a:extLst>
                <a:ext uri="{FF2B5EF4-FFF2-40B4-BE49-F238E27FC236}">
                  <a16:creationId xmlns:a16="http://schemas.microsoft.com/office/drawing/2014/main" id="{5F807A6D-8E15-FF4D-52B0-37A7F1B290C1}"/>
                </a:ext>
              </a:extLst>
            </p:cNvPr>
            <p:cNvSpPr/>
            <p:nvPr/>
          </p:nvSpPr>
          <p:spPr>
            <a:xfrm>
              <a:off x="6324529" y="4198568"/>
              <a:ext cx="301020" cy="2922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92"/>
                <a:gd name="f4" fmla="val 10187"/>
                <a:gd name="f5" fmla="val 3497"/>
                <a:gd name="f6" fmla="val 1764"/>
                <a:gd name="f7" fmla="val 1733"/>
                <a:gd name="f8" fmla="val 1166"/>
                <a:gd name="f9" fmla="val 2332"/>
                <a:gd name="f10" fmla="val 725"/>
                <a:gd name="f11" fmla="val 3088"/>
                <a:gd name="f12" fmla="val 504"/>
                <a:gd name="f13" fmla="val 3812"/>
                <a:gd name="f14" fmla="val 5514"/>
                <a:gd name="f15" fmla="val 410"/>
                <a:gd name="f16" fmla="val 7404"/>
                <a:gd name="f17" fmla="val 8759"/>
                <a:gd name="f18" fmla="val 2667"/>
                <a:gd name="f19" fmla="val 9661"/>
                <a:gd name="f20" fmla="val 3919"/>
                <a:gd name="f21" fmla="val 5273"/>
                <a:gd name="f22" fmla="val 5384"/>
                <a:gd name="f23" fmla="val 5496"/>
                <a:gd name="f24" fmla="val 10183"/>
                <a:gd name="f25" fmla="val 5608"/>
                <a:gd name="f26" fmla="val 10176"/>
                <a:gd name="f27" fmla="val 6679"/>
                <a:gd name="f28" fmla="val 10082"/>
                <a:gd name="f29" fmla="val 7876"/>
                <a:gd name="f30" fmla="val 9609"/>
                <a:gd name="f31" fmla="val 8758"/>
                <a:gd name="f32" fmla="val 10491"/>
                <a:gd name="f33" fmla="val 7026"/>
                <a:gd name="f34" fmla="val 8191"/>
                <a:gd name="f35" fmla="val 4694"/>
                <a:gd name="f36" fmla="val 6396"/>
                <a:gd name="f37" fmla="val 6077"/>
                <a:gd name="f38" fmla="val 6715"/>
                <a:gd name="f39" fmla="val 5645"/>
                <a:gd name="f40" fmla="val 6880"/>
                <a:gd name="f41" fmla="val 5214"/>
                <a:gd name="f42" fmla="val 4794"/>
                <a:gd name="f43" fmla="val 4375"/>
                <a:gd name="f44" fmla="val 6722"/>
                <a:gd name="f45" fmla="val 4064"/>
                <a:gd name="f46" fmla="val 3434"/>
                <a:gd name="f47" fmla="val 5766"/>
                <a:gd name="f48" fmla="val 5797"/>
                <a:gd name="f49" fmla="*/ f0 1 10492"/>
                <a:gd name="f50" fmla="*/ f1 1 10187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10492"/>
                <a:gd name="f57" fmla="*/ f54 1 10187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10492" h="10187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cubicBezTo>
                    <a:pt x="f2" y="f14"/>
                    <a:pt x="f15" y="f16"/>
                    <a:pt x="f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17"/>
                  </a:cubicBezTo>
                  <a:lnTo>
                    <a:pt x="f32" y="f33"/>
                  </a:lnTo>
                  <a:lnTo>
                    <a:pt x="f34" y="f35"/>
                  </a:lnTo>
                  <a:lnTo>
                    <a:pt x="f36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36"/>
                  </a:cubicBezTo>
                  <a:cubicBezTo>
                    <a:pt x="f46" y="f47"/>
                    <a:pt x="f46" y="f35"/>
                    <a:pt x="f45" y="f45"/>
                  </a:cubicBezTo>
                  <a:lnTo>
                    <a:pt x="f48" y="f9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2" name="Google Shape;6007;p67">
            <a:extLst>
              <a:ext uri="{FF2B5EF4-FFF2-40B4-BE49-F238E27FC236}">
                <a16:creationId xmlns:a16="http://schemas.microsoft.com/office/drawing/2014/main" id="{6C17B5C9-2365-FF5A-7F70-9D29C549E077}"/>
              </a:ext>
            </a:extLst>
          </p:cNvPr>
          <p:cNvGrpSpPr/>
          <p:nvPr/>
        </p:nvGrpSpPr>
        <p:grpSpPr>
          <a:xfrm>
            <a:off x="3964161" y="4157045"/>
            <a:ext cx="352263" cy="356771"/>
            <a:chOff x="3964161" y="4157045"/>
            <a:chExt cx="352263" cy="356771"/>
          </a:xfrm>
        </p:grpSpPr>
        <p:sp>
          <p:nvSpPr>
            <p:cNvPr id="43" name="Google Shape;6008;p67">
              <a:extLst>
                <a:ext uri="{FF2B5EF4-FFF2-40B4-BE49-F238E27FC236}">
                  <a16:creationId xmlns:a16="http://schemas.microsoft.com/office/drawing/2014/main" id="{426752A1-27A3-93C4-637C-201613FDBF3B}"/>
                </a:ext>
              </a:extLst>
            </p:cNvPr>
            <p:cNvSpPr/>
            <p:nvPr/>
          </p:nvSpPr>
          <p:spPr>
            <a:xfrm>
              <a:off x="3964161" y="4157045"/>
              <a:ext cx="352263" cy="3567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78"/>
                <a:gd name="f4" fmla="val 12435"/>
                <a:gd name="f5" fmla="val 5905"/>
                <a:gd name="f6" fmla="val 860"/>
                <a:gd name="f7" fmla="val 6421"/>
                <a:gd name="f8" fmla="val 6926"/>
                <a:gd name="f9" fmla="val 1412"/>
                <a:gd name="f10" fmla="val 7341"/>
                <a:gd name="f11" fmla="val 2467"/>
                <a:gd name="f12" fmla="val 6837"/>
                <a:gd name="f13" fmla="val 2593"/>
                <a:gd name="f14" fmla="val 6365"/>
                <a:gd name="f15" fmla="val 2782"/>
                <a:gd name="f16" fmla="val 5892"/>
                <a:gd name="f17" fmla="val 3003"/>
                <a:gd name="f18" fmla="val 5419"/>
                <a:gd name="f19" fmla="val 4947"/>
                <a:gd name="f20" fmla="val 4443"/>
                <a:gd name="f21" fmla="val 4893"/>
                <a:gd name="f22" fmla="val 1381"/>
                <a:gd name="f23" fmla="val 5404"/>
                <a:gd name="f24" fmla="val 4191"/>
                <a:gd name="f25" fmla="val 3255"/>
                <a:gd name="f26" fmla="val 3349"/>
                <a:gd name="f27" fmla="val 4632"/>
                <a:gd name="f28" fmla="val 3381"/>
                <a:gd name="f29" fmla="val 4884"/>
                <a:gd name="f30" fmla="val 3475"/>
                <a:gd name="f31" fmla="val 4726"/>
                <a:gd name="f32" fmla="val 3538"/>
                <a:gd name="f33" fmla="val 4600"/>
                <a:gd name="f34" fmla="val 3601"/>
                <a:gd name="f35" fmla="val 3696"/>
                <a:gd name="f36" fmla="val 4285"/>
                <a:gd name="f37" fmla="val 3790"/>
                <a:gd name="f38" fmla="val 4159"/>
                <a:gd name="f39" fmla="val 3853"/>
                <a:gd name="f40" fmla="val 4002"/>
                <a:gd name="f41" fmla="val 3948"/>
                <a:gd name="f42" fmla="val 4096"/>
                <a:gd name="f43" fmla="val 3727"/>
                <a:gd name="f44" fmla="val 3507"/>
                <a:gd name="f45" fmla="val 7625"/>
                <a:gd name="f46" fmla="val 3318"/>
                <a:gd name="f47" fmla="val 7688"/>
                <a:gd name="f48" fmla="val 7751"/>
                <a:gd name="f49" fmla="val 7782"/>
                <a:gd name="f50" fmla="val 3979"/>
                <a:gd name="f51" fmla="val 7499"/>
                <a:gd name="f52" fmla="val 7247"/>
                <a:gd name="f53" fmla="val 3633"/>
                <a:gd name="f54" fmla="val 6963"/>
                <a:gd name="f55" fmla="val 7184"/>
                <a:gd name="f56" fmla="val 3412"/>
                <a:gd name="f57" fmla="val 7404"/>
                <a:gd name="f58" fmla="val 2611"/>
                <a:gd name="f59" fmla="val 3034"/>
                <a:gd name="f60" fmla="val 2846"/>
                <a:gd name="f61" fmla="val 3110"/>
                <a:gd name="f62" fmla="val 3054"/>
                <a:gd name="f63" fmla="val 3403"/>
                <a:gd name="f64" fmla="val 3097"/>
                <a:gd name="f65" fmla="val 3309"/>
                <a:gd name="f66" fmla="val 3570"/>
                <a:gd name="f67" fmla="val 3183"/>
                <a:gd name="f68" fmla="val 4042"/>
                <a:gd name="f69" fmla="val 3151"/>
                <a:gd name="f70" fmla="val 4609"/>
                <a:gd name="f71" fmla="val 2742"/>
                <a:gd name="f72" fmla="val 4924"/>
                <a:gd name="f73" fmla="val 2363"/>
                <a:gd name="f74" fmla="val 5240"/>
                <a:gd name="f75" fmla="val 1954"/>
                <a:gd name="f76" fmla="val 5586"/>
                <a:gd name="f77" fmla="val 712"/>
                <a:gd name="f78" fmla="val 4068"/>
                <a:gd name="f79" fmla="val 945"/>
                <a:gd name="f80" fmla="val 9301"/>
                <a:gd name="f81" fmla="val 3075"/>
                <a:gd name="f82" fmla="val 10879"/>
                <a:gd name="f83" fmla="val 11079"/>
                <a:gd name="f84" fmla="val 4102"/>
                <a:gd name="f85" fmla="val 9862"/>
                <a:gd name="f86" fmla="val 5618"/>
                <a:gd name="f87" fmla="val 9515"/>
                <a:gd name="f88" fmla="val 5271"/>
                <a:gd name="f89" fmla="val 9137"/>
                <a:gd name="f90" fmla="val 8696"/>
                <a:gd name="f91" fmla="val 4641"/>
                <a:gd name="f92" fmla="val 8601"/>
                <a:gd name="f93" fmla="val 4137"/>
                <a:gd name="f94" fmla="val 8538"/>
                <a:gd name="f95" fmla="val 8412"/>
                <a:gd name="f96" fmla="val 3160"/>
                <a:gd name="f97" fmla="val 8746"/>
                <a:gd name="f98" fmla="val 3102"/>
                <a:gd name="f99" fmla="val 9042"/>
                <a:gd name="f100" fmla="val 8822"/>
                <a:gd name="f101" fmla="val 5744"/>
                <a:gd name="f102" fmla="val 9011"/>
                <a:gd name="f103" fmla="val 5901"/>
                <a:gd name="f104" fmla="val 9169"/>
                <a:gd name="f105" fmla="val 6059"/>
                <a:gd name="f106" fmla="val 9326"/>
                <a:gd name="f107" fmla="val 6216"/>
                <a:gd name="f108" fmla="val 6374"/>
                <a:gd name="f109" fmla="val 8980"/>
                <a:gd name="f110" fmla="val 6531"/>
                <a:gd name="f111" fmla="val 6689"/>
                <a:gd name="f112" fmla="val 3025"/>
                <a:gd name="f113" fmla="val 5775"/>
                <a:gd name="f114" fmla="val 6720"/>
                <a:gd name="f115" fmla="val 2836"/>
                <a:gd name="f116" fmla="val 6563"/>
                <a:gd name="f117" fmla="val 2679"/>
                <a:gd name="f118" fmla="val 6405"/>
                <a:gd name="f119" fmla="val 2521"/>
                <a:gd name="f120" fmla="val 6248"/>
                <a:gd name="f121" fmla="val 6090"/>
                <a:gd name="f122" fmla="val 2868"/>
                <a:gd name="f123" fmla="val 5933"/>
                <a:gd name="f124" fmla="val 3885"/>
                <a:gd name="f125" fmla="val 6617"/>
                <a:gd name="f126" fmla="val 4200"/>
                <a:gd name="f127" fmla="val 7278"/>
                <a:gd name="f128" fmla="val 7908"/>
                <a:gd name="f129" fmla="val 5082"/>
                <a:gd name="f130" fmla="val 8003"/>
                <a:gd name="f131" fmla="val 5838"/>
                <a:gd name="f132" fmla="val 6626"/>
                <a:gd name="f133" fmla="val 7413"/>
                <a:gd name="f134" fmla="val 7823"/>
                <a:gd name="f135" fmla="val 6585"/>
                <a:gd name="f136" fmla="val 8232"/>
                <a:gd name="f137" fmla="val 8579"/>
                <a:gd name="f138" fmla="val 5545"/>
                <a:gd name="f139" fmla="val 8421"/>
                <a:gd name="f140" fmla="val 5230"/>
                <a:gd name="f141" fmla="val 8043"/>
                <a:gd name="f142" fmla="val 4537"/>
                <a:gd name="f143" fmla="val 7634"/>
                <a:gd name="f144" fmla="val 3876"/>
                <a:gd name="f145" fmla="val 3844"/>
                <a:gd name="f146" fmla="val 6657"/>
                <a:gd name="f147" fmla="val 5870"/>
                <a:gd name="f148" fmla="val 4830"/>
                <a:gd name="f149" fmla="val 4452"/>
                <a:gd name="f150" fmla="val 4263"/>
                <a:gd name="f151" fmla="val 5577"/>
                <a:gd name="f152" fmla="val 4033"/>
                <a:gd name="f153" fmla="val 8516"/>
                <a:gd name="f154" fmla="val 4317"/>
                <a:gd name="f155" fmla="val 8674"/>
                <a:gd name="f156" fmla="val 4474"/>
                <a:gd name="f157" fmla="val 8737"/>
                <a:gd name="f158" fmla="val 8831"/>
                <a:gd name="f159" fmla="val 4758"/>
                <a:gd name="f160" fmla="val 8894"/>
                <a:gd name="f161" fmla="val 4915"/>
                <a:gd name="f162" fmla="val 8989"/>
                <a:gd name="f163" fmla="val 4663"/>
                <a:gd name="f164" fmla="val 9052"/>
                <a:gd name="f165" fmla="val 9146"/>
                <a:gd name="f166" fmla="val 4254"/>
                <a:gd name="f167" fmla="val 9178"/>
                <a:gd name="f168" fmla="val 8926"/>
                <a:gd name="f169" fmla="val 9083"/>
                <a:gd name="f170" fmla="val 6846"/>
                <a:gd name="f171" fmla="val 2300"/>
                <a:gd name="f172" fmla="val 7193"/>
                <a:gd name="f173" fmla="val 2710"/>
                <a:gd name="f174" fmla="val 7571"/>
                <a:gd name="f175" fmla="val 3214"/>
                <a:gd name="f176" fmla="val 8358"/>
                <a:gd name="f177" fmla="val 8863"/>
                <a:gd name="f178" fmla="val 9335"/>
                <a:gd name="f179" fmla="val 3090"/>
                <a:gd name="f180" fmla="val 9388"/>
                <a:gd name="f181" fmla="val 2806"/>
                <a:gd name="f182" fmla="val 9414"/>
                <a:gd name="f183" fmla="val 2555"/>
                <a:gd name="f184" fmla="val 1015"/>
                <a:gd name="f185" fmla="val 681"/>
                <a:gd name="f186" fmla="val 8445"/>
                <a:gd name="f187" fmla="val 9925"/>
                <a:gd name="f188" fmla="val 11167"/>
                <a:gd name="f189" fmla="val 8392"/>
                <a:gd name="f190" fmla="val 10934"/>
                <a:gd name="f191" fmla="val 9430"/>
                <a:gd name="f192" fmla="val 9267"/>
                <a:gd name="f193" fmla="val 9032"/>
                <a:gd name="f194" fmla="val 8768"/>
                <a:gd name="f195" fmla="val 9410"/>
                <a:gd name="f196" fmla="val 8475"/>
                <a:gd name="f197" fmla="val 9367"/>
                <a:gd name="f198" fmla="val 8664"/>
                <a:gd name="f199" fmla="val 8390"/>
                <a:gd name="f200" fmla="val 8727"/>
                <a:gd name="f201" fmla="val 7508"/>
                <a:gd name="f202" fmla="val 5924"/>
                <a:gd name="f203" fmla="val 9461"/>
                <a:gd name="f204" fmla="val 6396"/>
                <a:gd name="f205" fmla="val 9650"/>
                <a:gd name="f206" fmla="val 6869"/>
                <a:gd name="f207" fmla="val 9839"/>
                <a:gd name="f208" fmla="val 9965"/>
                <a:gd name="f209" fmla="val 6962"/>
                <a:gd name="f210" fmla="val 11056"/>
                <a:gd name="f211" fmla="val 6440"/>
                <a:gd name="f212" fmla="val 11607"/>
                <a:gd name="f213" fmla="val 5922"/>
                <a:gd name="f214" fmla="val 5408"/>
                <a:gd name="f215" fmla="val 4898"/>
                <a:gd name="f216" fmla="val 11064"/>
                <a:gd name="f217" fmla="val 4978"/>
                <a:gd name="f218" fmla="val 5451"/>
                <a:gd name="f219" fmla="val 5931"/>
                <a:gd name="f220" fmla="val 1"/>
                <a:gd name="f221" fmla="val 5817"/>
                <a:gd name="f222" fmla="val 5699"/>
                <a:gd name="f223" fmla="val 14"/>
                <a:gd name="f224" fmla="val 41"/>
                <a:gd name="f225" fmla="val 262"/>
                <a:gd name="f226" fmla="val 1333"/>
                <a:gd name="f227" fmla="val 3655"/>
                <a:gd name="f228" fmla="val 2278"/>
                <a:gd name="f229" fmla="val 3326"/>
                <a:gd name="f230" fmla="val 2223"/>
                <a:gd name="f231" fmla="val 2973"/>
                <a:gd name="f232" fmla="val 2187"/>
                <a:gd name="f233" fmla="val 2624"/>
                <a:gd name="f234" fmla="val 1770"/>
                <a:gd name="f235" fmla="val 939"/>
                <a:gd name="f236" fmla="val 2404"/>
                <a:gd name="f237" fmla="val 536"/>
                <a:gd name="f238" fmla="val 4074"/>
                <a:gd name="f239" fmla="val 662"/>
                <a:gd name="f240" fmla="val 5334"/>
                <a:gd name="f241" fmla="val 1387"/>
                <a:gd name="f242" fmla="val 788"/>
                <a:gd name="f243" fmla="val 6972"/>
                <a:gd name="f244" fmla="val 158"/>
                <a:gd name="f245" fmla="val 379"/>
                <a:gd name="f246" fmla="val 599"/>
                <a:gd name="f247" fmla="val 1166"/>
                <a:gd name="f248" fmla="val 10028"/>
                <a:gd name="f249" fmla="val 1922"/>
                <a:gd name="f250" fmla="val 10186"/>
                <a:gd name="f251" fmla="val 2157"/>
                <a:gd name="f252" fmla="val 10241"/>
                <a:gd name="f253" fmla="val 2410"/>
                <a:gd name="f254" fmla="val 10266"/>
                <a:gd name="f255" fmla="val 2668"/>
                <a:gd name="f256" fmla="val 2998"/>
                <a:gd name="f257" fmla="val 3337"/>
                <a:gd name="f258" fmla="val 10225"/>
                <a:gd name="f259" fmla="val 10154"/>
                <a:gd name="f260" fmla="val 4221"/>
                <a:gd name="f261" fmla="val 11678"/>
                <a:gd name="f262" fmla="val 5076"/>
                <a:gd name="f263" fmla="val 12434"/>
                <a:gd name="f264" fmla="val 5929"/>
                <a:gd name="f265" fmla="val 6786"/>
                <a:gd name="f266" fmla="val 7639"/>
                <a:gd name="f267" fmla="val 11670"/>
                <a:gd name="f268" fmla="val 8192"/>
                <a:gd name="f269" fmla="val 8550"/>
                <a:gd name="f270" fmla="val 10215"/>
                <a:gd name="f271" fmla="val 8882"/>
                <a:gd name="f272" fmla="val 10243"/>
                <a:gd name="f273" fmla="val 9186"/>
                <a:gd name="f274" fmla="val 11589"/>
                <a:gd name="f275" fmla="val 8453"/>
                <a:gd name="f276" fmla="val 10460"/>
                <a:gd name="f277" fmla="val 12272"/>
                <a:gd name="f278" fmla="val 4014"/>
                <a:gd name="f279" fmla="val 11618"/>
                <a:gd name="f280" fmla="val 2182"/>
                <a:gd name="f281" fmla="val 9217"/>
                <a:gd name="f282" fmla="val 8904"/>
                <a:gd name="f283" fmla="val 8562"/>
                <a:gd name="f284" fmla="val 2213"/>
                <a:gd name="f285" fmla="val 7765"/>
                <a:gd name="f286" fmla="val 1139"/>
                <a:gd name="f287" fmla="val 7004"/>
                <a:gd name="f288" fmla="*/ f0 1 12278"/>
                <a:gd name="f289" fmla="*/ f1 1 12435"/>
                <a:gd name="f290" fmla="val f2"/>
                <a:gd name="f291" fmla="val f3"/>
                <a:gd name="f292" fmla="val f4"/>
                <a:gd name="f293" fmla="+- f292 0 f290"/>
                <a:gd name="f294" fmla="+- f291 0 f290"/>
                <a:gd name="f295" fmla="*/ f294 1 12278"/>
                <a:gd name="f296" fmla="*/ f293 1 12435"/>
                <a:gd name="f297" fmla="*/ f290 1 f295"/>
                <a:gd name="f298" fmla="*/ f291 1 f295"/>
                <a:gd name="f299" fmla="*/ f290 1 f296"/>
                <a:gd name="f300" fmla="*/ f292 1 f296"/>
                <a:gd name="f301" fmla="*/ f297 f288 1"/>
                <a:gd name="f302" fmla="*/ f298 f288 1"/>
                <a:gd name="f303" fmla="*/ f300 f289 1"/>
                <a:gd name="f304" fmla="*/ f299 f2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1" t="f304" r="f302" b="f303"/>
              <a:pathLst>
                <a:path w="12278" h="1243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5"/>
                    <a:pt x="f19" y="f13"/>
                    <a:pt x="f20" y="f11"/>
                  </a:cubicBezTo>
                  <a:cubicBezTo>
                    <a:pt x="f21" y="f22"/>
                    <a:pt x="f23" y="f6"/>
                    <a:pt x="f5" y="f6"/>
                  </a:cubicBezTo>
                  <a:close/>
                  <a:moveTo>
                    <a:pt x="f24" y="f25"/>
                  </a:moveTo>
                  <a:cubicBezTo>
                    <a:pt x="f20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20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38" y="f44"/>
                    <a:pt x="f24" y="f25"/>
                  </a:cubicBezTo>
                  <a:close/>
                  <a:moveTo>
                    <a:pt x="f45" y="f46"/>
                  </a:moveTo>
                  <a:cubicBezTo>
                    <a:pt x="f47" y="f44"/>
                    <a:pt x="f48" y="f43"/>
                    <a:pt x="f49" y="f50"/>
                  </a:cubicBezTo>
                  <a:cubicBezTo>
                    <a:pt x="f51" y="f37"/>
                    <a:pt x="f52" y="f53"/>
                    <a:pt x="f54" y="f44"/>
                  </a:cubicBezTo>
                  <a:cubicBezTo>
                    <a:pt x="f55" y="f56"/>
                    <a:pt x="f57" y="f26"/>
                    <a:pt x="f45" y="f46"/>
                  </a:cubicBezTo>
                  <a:close/>
                  <a:moveTo>
                    <a:pt x="f58" y="f59"/>
                  </a:moveTo>
                  <a:cubicBezTo>
                    <a:pt x="f60" y="f59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59"/>
                    <a:pt x="f58" y="f59"/>
                  </a:cubicBezTo>
                  <a:close/>
                  <a:moveTo>
                    <a:pt x="f80" y="f81"/>
                  </a:moveTo>
                  <a:cubicBezTo>
                    <a:pt x="f82" y="f81"/>
                    <a:pt x="f83" y="f84"/>
                    <a:pt x="f85" y="f86"/>
                  </a:cubicBezTo>
                  <a:cubicBezTo>
                    <a:pt x="f87" y="f88"/>
                    <a:pt x="f89" y="f72"/>
                    <a:pt x="f90" y="f91"/>
                  </a:cubicBezTo>
                  <a:cubicBezTo>
                    <a:pt x="f92" y="f93"/>
                    <a:pt x="f94" y="f34"/>
                    <a:pt x="f95" y="f96"/>
                  </a:cubicBezTo>
                  <a:cubicBezTo>
                    <a:pt x="f97" y="f98"/>
                    <a:pt x="f99" y="f81"/>
                    <a:pt x="f80" y="f81"/>
                  </a:cubicBezTo>
                  <a:close/>
                  <a:moveTo>
                    <a:pt x="f100" y="f101"/>
                  </a:moveTo>
                  <a:cubicBezTo>
                    <a:pt x="f102" y="f103"/>
                    <a:pt x="f104" y="f105"/>
                    <a:pt x="f106" y="f107"/>
                  </a:cubicBezTo>
                  <a:cubicBezTo>
                    <a:pt x="f104" y="f108"/>
                    <a:pt x="f109" y="f110"/>
                    <a:pt x="f100" y="f111"/>
                  </a:cubicBezTo>
                  <a:lnTo>
                    <a:pt x="f100" y="f101"/>
                  </a:lnTo>
                  <a:close/>
                  <a:moveTo>
                    <a:pt x="f112" y="f113"/>
                  </a:moveTo>
                  <a:lnTo>
                    <a:pt x="f112" y="f114"/>
                  </a:lnTo>
                  <a:cubicBezTo>
                    <a:pt x="f115" y="f116"/>
                    <a:pt x="f117" y="f118"/>
                    <a:pt x="f119" y="f120"/>
                  </a:cubicBezTo>
                  <a:cubicBezTo>
                    <a:pt x="f117" y="f121"/>
                    <a:pt x="f122" y="f123"/>
                    <a:pt x="f112" y="f113"/>
                  </a:cubicBezTo>
                  <a:close/>
                  <a:moveTo>
                    <a:pt x="f16" y="f124"/>
                  </a:moveTo>
                  <a:cubicBezTo>
                    <a:pt x="f125" y="f126"/>
                    <a:pt x="f127" y="f70"/>
                    <a:pt x="f128" y="f129"/>
                  </a:cubicBezTo>
                  <a:cubicBezTo>
                    <a:pt x="f130" y="f131"/>
                    <a:pt x="f130" y="f132"/>
                    <a:pt x="f128" y="f133"/>
                  </a:cubicBezTo>
                  <a:cubicBezTo>
                    <a:pt x="f127" y="f134"/>
                    <a:pt x="f135" y="f136"/>
                    <a:pt x="f16" y="f137"/>
                  </a:cubicBezTo>
                  <a:cubicBezTo>
                    <a:pt x="f138" y="f139"/>
                    <a:pt x="f140" y="f136"/>
                    <a:pt x="f29" y="f141"/>
                  </a:cubicBezTo>
                  <a:cubicBezTo>
                    <a:pt x="f142" y="f134"/>
                    <a:pt x="f24" y="f143"/>
                    <a:pt x="f144" y="f133"/>
                  </a:cubicBezTo>
                  <a:cubicBezTo>
                    <a:pt x="f145" y="f146"/>
                    <a:pt x="f145" y="f147"/>
                    <a:pt x="f144" y="f129"/>
                  </a:cubicBezTo>
                  <a:cubicBezTo>
                    <a:pt x="f24" y="f148"/>
                    <a:pt x="f142" y="f91"/>
                    <a:pt x="f29" y="f149"/>
                  </a:cubicBezTo>
                  <a:cubicBezTo>
                    <a:pt x="f140" y="f150"/>
                    <a:pt x="f151" y="f68"/>
                    <a:pt x="f16" y="f124"/>
                  </a:cubicBezTo>
                  <a:close/>
                  <a:moveTo>
                    <a:pt x="f152" y="f153"/>
                  </a:moveTo>
                  <a:cubicBezTo>
                    <a:pt x="f38" y="f137"/>
                    <a:pt x="f154" y="f155"/>
                    <a:pt x="f156" y="f157"/>
                  </a:cubicBezTo>
                  <a:cubicBezTo>
                    <a:pt x="f27" y="f158"/>
                    <a:pt x="f159" y="f160"/>
                    <a:pt x="f161" y="f162"/>
                  </a:cubicBezTo>
                  <a:cubicBezTo>
                    <a:pt x="f163" y="f164"/>
                    <a:pt x="f156" y="f165"/>
                    <a:pt x="f166" y="f167"/>
                  </a:cubicBezTo>
                  <a:cubicBezTo>
                    <a:pt x="f38" y="f168"/>
                    <a:pt x="f42" y="f157"/>
                    <a:pt x="f152" y="f153"/>
                  </a:cubicBezTo>
                  <a:close/>
                  <a:moveTo>
                    <a:pt x="f49" y="f153"/>
                  </a:moveTo>
                  <a:cubicBezTo>
                    <a:pt x="f48" y="f157"/>
                    <a:pt x="f47" y="f162"/>
                    <a:pt x="f45" y="f167"/>
                  </a:cubicBezTo>
                  <a:cubicBezTo>
                    <a:pt x="f57" y="f169"/>
                    <a:pt x="f55" y="f164"/>
                    <a:pt x="f54" y="f162"/>
                  </a:cubicBezTo>
                  <a:cubicBezTo>
                    <a:pt x="f127" y="f158"/>
                    <a:pt x="f51" y="f155"/>
                    <a:pt x="f49" y="f153"/>
                  </a:cubicBezTo>
                  <a:close/>
                  <a:moveTo>
                    <a:pt x="f75" y="f170"/>
                  </a:moveTo>
                  <a:cubicBezTo>
                    <a:pt x="f171" y="f172"/>
                    <a:pt x="f173" y="f174"/>
                    <a:pt x="f69" y="f134"/>
                  </a:cubicBezTo>
                  <a:cubicBezTo>
                    <a:pt x="f175" y="f176"/>
                    <a:pt x="f65" y="f177"/>
                    <a:pt x="f63" y="f178"/>
                  </a:cubicBezTo>
                  <a:cubicBezTo>
                    <a:pt x="f179" y="f180"/>
                    <a:pt x="f181" y="f182"/>
                    <a:pt x="f183" y="f182"/>
                  </a:cubicBezTo>
                  <a:cubicBezTo>
                    <a:pt x="f184" y="f182"/>
                    <a:pt x="f185" y="f186"/>
                    <a:pt x="f75" y="f170"/>
                  </a:cubicBezTo>
                  <a:close/>
                  <a:moveTo>
                    <a:pt x="f187" y="f170"/>
                  </a:moveTo>
                  <a:lnTo>
                    <a:pt x="f187" y="f170"/>
                  </a:lnTo>
                  <a:cubicBezTo>
                    <a:pt x="f188" y="f189"/>
                    <a:pt x="f190" y="f191"/>
                    <a:pt x="f192" y="f191"/>
                  </a:cubicBezTo>
                  <a:cubicBezTo>
                    <a:pt x="f193" y="f191"/>
                    <a:pt x="f194" y="f195"/>
                    <a:pt x="f196" y="f197"/>
                  </a:cubicBezTo>
                  <a:cubicBezTo>
                    <a:pt x="f94" y="f160"/>
                    <a:pt x="f198" y="f199"/>
                    <a:pt x="f200" y="f134"/>
                  </a:cubicBezTo>
                  <a:cubicBezTo>
                    <a:pt x="f89" y="f201"/>
                    <a:pt x="f87" y="f172"/>
                    <a:pt x="f187" y="f170"/>
                  </a:cubicBezTo>
                  <a:close/>
                  <a:moveTo>
                    <a:pt x="f202" y="f203"/>
                  </a:moveTo>
                  <a:cubicBezTo>
                    <a:pt x="f204" y="f205"/>
                    <a:pt x="f206" y="f207"/>
                    <a:pt x="f57" y="f208"/>
                  </a:cubicBezTo>
                  <a:cubicBezTo>
                    <a:pt x="f209" y="f210"/>
                    <a:pt x="f211" y="f212"/>
                    <a:pt x="f213" y="f212"/>
                  </a:cubicBezTo>
                  <a:cubicBezTo>
                    <a:pt x="f214" y="f212"/>
                    <a:pt x="f215" y="f216"/>
                    <a:pt x="f156" y="f208"/>
                  </a:cubicBezTo>
                  <a:cubicBezTo>
                    <a:pt x="f217" y="f207"/>
                    <a:pt x="f218" y="f205"/>
                    <a:pt x="f202" y="f203"/>
                  </a:cubicBezTo>
                  <a:close/>
                  <a:moveTo>
                    <a:pt x="f219" y="f220"/>
                  </a:moveTo>
                  <a:cubicBezTo>
                    <a:pt x="f221" y="f220"/>
                    <a:pt x="f222" y="f223"/>
                    <a:pt x="f151" y="f224"/>
                  </a:cubicBezTo>
                  <a:cubicBezTo>
                    <a:pt x="f27" y="f225"/>
                    <a:pt x="f40" y="f226"/>
                    <a:pt x="f227" y="f228"/>
                  </a:cubicBezTo>
                  <a:cubicBezTo>
                    <a:pt x="f229" y="f230"/>
                    <a:pt x="f231" y="f232"/>
                    <a:pt x="f233" y="f232"/>
                  </a:cubicBezTo>
                  <a:cubicBezTo>
                    <a:pt x="f234" y="f232"/>
                    <a:pt x="f235" y="f236"/>
                    <a:pt x="f237" y="f64"/>
                  </a:cubicBezTo>
                  <a:cubicBezTo>
                    <a:pt x="f220" y="f238"/>
                    <a:pt x="f239" y="f240"/>
                    <a:pt x="f241" y="f107"/>
                  </a:cubicBezTo>
                  <a:cubicBezTo>
                    <a:pt x="f242" y="f243"/>
                    <a:pt x="f244" y="f141"/>
                    <a:pt x="f245" y="f168"/>
                  </a:cubicBezTo>
                  <a:cubicBezTo>
                    <a:pt x="f246" y="f205"/>
                    <a:pt x="f247" y="f248"/>
                    <a:pt x="f249" y="f250"/>
                  </a:cubicBezTo>
                  <a:cubicBezTo>
                    <a:pt x="f251" y="f252"/>
                    <a:pt x="f253" y="f254"/>
                    <a:pt x="f255" y="f254"/>
                  </a:cubicBezTo>
                  <a:cubicBezTo>
                    <a:pt x="f256" y="f254"/>
                    <a:pt x="f257" y="f258"/>
                    <a:pt x="f227" y="f259"/>
                  </a:cubicBezTo>
                  <a:cubicBezTo>
                    <a:pt x="f260" y="f261"/>
                    <a:pt x="f262" y="f263"/>
                    <a:pt x="f264" y="f263"/>
                  </a:cubicBezTo>
                  <a:cubicBezTo>
                    <a:pt x="f265" y="f263"/>
                    <a:pt x="f266" y="f267"/>
                    <a:pt x="f268" y="f259"/>
                  </a:cubicBezTo>
                  <a:cubicBezTo>
                    <a:pt x="f269" y="f270"/>
                    <a:pt x="f271" y="f272"/>
                    <a:pt x="f273" y="f272"/>
                  </a:cubicBezTo>
                  <a:cubicBezTo>
                    <a:pt x="f274" y="f272"/>
                    <a:pt x="f3" y="f275"/>
                    <a:pt x="f276" y="f107"/>
                  </a:cubicBezTo>
                  <a:cubicBezTo>
                    <a:pt x="f277" y="f278"/>
                    <a:pt x="f279" y="f280"/>
                    <a:pt x="f281" y="f280"/>
                  </a:cubicBezTo>
                  <a:cubicBezTo>
                    <a:pt x="f282" y="f280"/>
                    <a:pt x="f283" y="f284"/>
                    <a:pt x="f268" y="f228"/>
                  </a:cubicBezTo>
                  <a:cubicBezTo>
                    <a:pt x="f285" y="f286"/>
                    <a:pt x="f287" y="f220"/>
                    <a:pt x="f219" y="f220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009;p67">
              <a:extLst>
                <a:ext uri="{FF2B5EF4-FFF2-40B4-BE49-F238E27FC236}">
                  <a16:creationId xmlns:a16="http://schemas.microsoft.com/office/drawing/2014/main" id="{82192ECB-1EAB-85E6-5EF1-A07F6BE1DF6A}"/>
                </a:ext>
              </a:extLst>
            </p:cNvPr>
            <p:cNvSpPr/>
            <p:nvPr/>
          </p:nvSpPr>
          <p:spPr>
            <a:xfrm>
              <a:off x="4097947" y="4300094"/>
              <a:ext cx="72329" cy="714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2491"/>
                <a:gd name="f5" fmla="val 1313"/>
                <a:gd name="f6" fmla="val 1295"/>
                <a:gd name="f7" fmla="val 1278"/>
                <a:gd name="f8" fmla="val 1"/>
                <a:gd name="f9" fmla="val 1261"/>
                <a:gd name="f10" fmla="val 599"/>
                <a:gd name="f11" fmla="val 569"/>
                <a:gd name="f12" fmla="val 63"/>
                <a:gd name="f13" fmla="val 1230"/>
                <a:gd name="f14" fmla="val 1955"/>
                <a:gd name="f15" fmla="val 567"/>
                <a:gd name="f16" fmla="val 2490"/>
                <a:gd name="f17" fmla="val 1954"/>
                <a:gd name="f18" fmla="val 2489"/>
                <a:gd name="f19" fmla="val 585"/>
                <a:gd name="f20" fmla="val 1980"/>
                <a:gd name="f21" fmla="*/ f0 1 2521"/>
                <a:gd name="f22" fmla="*/ f1 1 2491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521"/>
                <a:gd name="f29" fmla="*/ f26 1 2491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521" h="2491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8"/>
                    <a:pt x="f2" y="f11"/>
                    <a:pt x="f12" y="f13"/>
                  </a:cubicBezTo>
                  <a:cubicBezTo>
                    <a:pt x="f2" y="f14"/>
                    <a:pt x="f15" y="f16"/>
                    <a:pt x="f9" y="f16"/>
                  </a:cubicBezTo>
                  <a:cubicBezTo>
                    <a:pt x="f17" y="f16"/>
                    <a:pt x="f3" y="f14"/>
                    <a:pt x="f18" y="f13"/>
                  </a:cubicBezTo>
                  <a:cubicBezTo>
                    <a:pt x="f18" y="f19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5" name="Google Shape;6018;p67">
            <a:extLst>
              <a:ext uri="{FF2B5EF4-FFF2-40B4-BE49-F238E27FC236}">
                <a16:creationId xmlns:a16="http://schemas.microsoft.com/office/drawing/2014/main" id="{68B191E4-6300-AD8A-35FB-517CD5146146}"/>
              </a:ext>
            </a:extLst>
          </p:cNvPr>
          <p:cNvGrpSpPr/>
          <p:nvPr/>
        </p:nvGrpSpPr>
        <p:grpSpPr>
          <a:xfrm>
            <a:off x="7665927" y="4173513"/>
            <a:ext cx="365211" cy="332668"/>
            <a:chOff x="7665927" y="4173513"/>
            <a:chExt cx="365211" cy="332668"/>
          </a:xfrm>
        </p:grpSpPr>
        <p:sp>
          <p:nvSpPr>
            <p:cNvPr id="46" name="Google Shape;6019;p67">
              <a:extLst>
                <a:ext uri="{FF2B5EF4-FFF2-40B4-BE49-F238E27FC236}">
                  <a16:creationId xmlns:a16="http://schemas.microsoft.com/office/drawing/2014/main" id="{C254EC98-C5C8-B5C1-1612-B79502B074BF}"/>
                </a:ext>
              </a:extLst>
            </p:cNvPr>
            <p:cNvSpPr/>
            <p:nvPr/>
          </p:nvSpPr>
          <p:spPr>
            <a:xfrm>
              <a:off x="7665927" y="4173513"/>
              <a:ext cx="344436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05"/>
                <a:gd name="f4" fmla="val 3309"/>
                <a:gd name="f5" fmla="val 1671"/>
                <a:gd name="f6" fmla="val 757"/>
                <a:gd name="f7" fmla="val 1"/>
                <a:gd name="f8" fmla="val 1670"/>
                <a:gd name="f9" fmla="val 2552"/>
                <a:gd name="f10" fmla="val 3308"/>
                <a:gd name="f11" fmla="val 11469"/>
                <a:gd name="f12" fmla="val 11815"/>
                <a:gd name="f13" fmla="val 12004"/>
                <a:gd name="f14" fmla="val 2930"/>
                <a:gd name="f15" fmla="val 11784"/>
                <a:gd name="f16" fmla="val 2647"/>
                <a:gd name="f17" fmla="val 11595"/>
                <a:gd name="f18" fmla="val 2363"/>
                <a:gd name="f19" fmla="val 2017"/>
                <a:gd name="f20" fmla="val 1292"/>
                <a:gd name="f21" fmla="val 946"/>
                <a:gd name="f22" fmla="val 662"/>
                <a:gd name="f23" fmla="val 11973"/>
                <a:gd name="f24" fmla="val 410"/>
                <a:gd name="f25" fmla="*/ f0 1 12005"/>
                <a:gd name="f26" fmla="*/ f1 1 330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2005"/>
                <a:gd name="f33" fmla="*/ f30 1 330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2005" h="3309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1" y="f19"/>
                    <a:pt x="f11" y="f8"/>
                  </a:cubicBezTo>
                  <a:cubicBezTo>
                    <a:pt x="f11" y="f20"/>
                    <a:pt x="f17" y="f21"/>
                    <a:pt x="f15" y="f22"/>
                  </a:cubicBezTo>
                  <a:cubicBezTo>
                    <a:pt x="f23" y="f24"/>
                    <a:pt x="f15" y="f2"/>
                    <a:pt x="f11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6020;p67">
              <a:extLst>
                <a:ext uri="{FF2B5EF4-FFF2-40B4-BE49-F238E27FC236}">
                  <a16:creationId xmlns:a16="http://schemas.microsoft.com/office/drawing/2014/main" id="{1CB69290-B972-C8B0-FE29-502514493DEF}"/>
                </a:ext>
              </a:extLst>
            </p:cNvPr>
            <p:cNvSpPr/>
            <p:nvPr/>
          </p:nvSpPr>
          <p:spPr>
            <a:xfrm>
              <a:off x="7937997" y="4291919"/>
              <a:ext cx="24441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*/ f0 1 852"/>
                <a:gd name="f7" fmla="*/ f1 1 33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52"/>
                <a:gd name="f14" fmla="*/ f11 1 33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021;p67">
              <a:extLst>
                <a:ext uri="{FF2B5EF4-FFF2-40B4-BE49-F238E27FC236}">
                  <a16:creationId xmlns:a16="http://schemas.microsoft.com/office/drawing/2014/main" id="{BACC3CDD-F875-9439-CFB4-6C1C4E4AE7BD}"/>
                </a:ext>
              </a:extLst>
            </p:cNvPr>
            <p:cNvSpPr/>
            <p:nvPr/>
          </p:nvSpPr>
          <p:spPr>
            <a:xfrm>
              <a:off x="7985921" y="4292833"/>
              <a:ext cx="45217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76"/>
                <a:gd name="f4" fmla="val 3309"/>
                <a:gd name="f5" fmla="val 1"/>
                <a:gd name="f6" fmla="val 3308"/>
                <a:gd name="f7" fmla="val 1198"/>
                <a:gd name="f8" fmla="val 1387"/>
                <a:gd name="f9" fmla="val 3277"/>
                <a:gd name="f10" fmla="val 3088"/>
                <a:gd name="f11" fmla="val 2899"/>
                <a:gd name="f12" fmla="val 410"/>
                <a:gd name="f13" fmla="val 158"/>
                <a:gd name="f14" fmla="*/ f0 1 1576"/>
                <a:gd name="f15" fmla="*/ f1 1 330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576"/>
                <a:gd name="f22" fmla="*/ f19 1 330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576" h="3309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9"/>
                    <a:pt x="f3" y="f10"/>
                    <a:pt x="f3" y="f11"/>
                  </a:cubicBezTo>
                  <a:lnTo>
                    <a:pt x="f3" y="f12"/>
                  </a:lnTo>
                  <a:cubicBezTo>
                    <a:pt x="f3" y="f13"/>
                    <a:pt x="f8" y="f2"/>
                    <a:pt x="f7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022;p67">
              <a:extLst>
                <a:ext uri="{FF2B5EF4-FFF2-40B4-BE49-F238E27FC236}">
                  <a16:creationId xmlns:a16="http://schemas.microsoft.com/office/drawing/2014/main" id="{94A18757-181A-3FE5-9C0C-6B99EE00DB3F}"/>
                </a:ext>
              </a:extLst>
            </p:cNvPr>
            <p:cNvSpPr/>
            <p:nvPr/>
          </p:nvSpPr>
          <p:spPr>
            <a:xfrm>
              <a:off x="7691265" y="4291919"/>
              <a:ext cx="223269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2"/>
                <a:gd name="f4" fmla="val 3309"/>
                <a:gd name="f5" fmla="val 441"/>
                <a:gd name="f6" fmla="val 1"/>
                <a:gd name="f7" fmla="val 189"/>
                <a:gd name="f8" fmla="val 221"/>
                <a:gd name="f9" fmla="val 442"/>
                <a:gd name="f10" fmla="val 2931"/>
                <a:gd name="f11" fmla="val 3151"/>
                <a:gd name="f12" fmla="*/ f0 1 7782"/>
                <a:gd name="f13" fmla="*/ f1 1 33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7782"/>
                <a:gd name="f20" fmla="*/ f17 1 33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7782" h="330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4"/>
                    <a:pt x="f5" y="f4"/>
                  </a:cubicBezTo>
                  <a:lnTo>
                    <a:pt x="f3" y="f4"/>
                  </a:lnTo>
                  <a:lnTo>
                    <a:pt x="f3" y="f6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023;p67">
              <a:extLst>
                <a:ext uri="{FF2B5EF4-FFF2-40B4-BE49-F238E27FC236}">
                  <a16:creationId xmlns:a16="http://schemas.microsoft.com/office/drawing/2014/main" id="{DC040CBE-E080-1A4D-A8ED-A985472A705C}"/>
                </a:ext>
              </a:extLst>
            </p:cNvPr>
            <p:cNvSpPr/>
            <p:nvPr/>
          </p:nvSpPr>
          <p:spPr>
            <a:xfrm>
              <a:off x="7739143" y="4410324"/>
              <a:ext cx="24441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val 851"/>
                <a:gd name="f7" fmla="*/ f0 1 852"/>
                <a:gd name="f8" fmla="*/ f1 1 33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52"/>
                <a:gd name="f15" fmla="*/ f12 1 33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6024;p67">
              <a:extLst>
                <a:ext uri="{FF2B5EF4-FFF2-40B4-BE49-F238E27FC236}">
                  <a16:creationId xmlns:a16="http://schemas.microsoft.com/office/drawing/2014/main" id="{B6744282-BF42-6B31-81B0-0A48B1A99B21}"/>
                </a:ext>
              </a:extLst>
            </p:cNvPr>
            <p:cNvSpPr/>
            <p:nvPr/>
          </p:nvSpPr>
          <p:spPr>
            <a:xfrm>
              <a:off x="7787057" y="4412135"/>
              <a:ext cx="218770" cy="940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25"/>
                <a:gd name="f4" fmla="val 3278"/>
                <a:gd name="f5" fmla="val 1"/>
                <a:gd name="f6" fmla="val 3277"/>
                <a:gd name="f7" fmla="val 7247"/>
                <a:gd name="f8" fmla="val 7467"/>
                <a:gd name="f9" fmla="val 3057"/>
                <a:gd name="f10" fmla="val 2868"/>
                <a:gd name="f11" fmla="val 379"/>
                <a:gd name="f12" fmla="val 158"/>
                <a:gd name="f13" fmla="val 7436"/>
                <a:gd name="f14" fmla="*/ f0 1 7625"/>
                <a:gd name="f15" fmla="*/ f1 1 327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625"/>
                <a:gd name="f22" fmla="*/ f19 1 327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625" h="3278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3" y="f9"/>
                    <a:pt x="f3" y="f10"/>
                  </a:cubicBezTo>
                  <a:lnTo>
                    <a:pt x="f3" y="f11"/>
                  </a:lnTo>
                  <a:cubicBezTo>
                    <a:pt x="f3" y="f12"/>
                    <a:pt x="f13" y="f5"/>
                    <a:pt x="f7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6025;p67">
              <a:extLst>
                <a:ext uri="{FF2B5EF4-FFF2-40B4-BE49-F238E27FC236}">
                  <a16:creationId xmlns:a16="http://schemas.microsoft.com/office/drawing/2014/main" id="{BABDA4C1-077D-C133-05C4-0A10C845A065}"/>
                </a:ext>
              </a:extLst>
            </p:cNvPr>
            <p:cNvSpPr/>
            <p:nvPr/>
          </p:nvSpPr>
          <p:spPr>
            <a:xfrm>
              <a:off x="7665927" y="4411239"/>
              <a:ext cx="49752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3"/>
                <a:gd name="f4" fmla="val 3309"/>
                <a:gd name="f5" fmla="val 442"/>
                <a:gd name="f6" fmla="val 190"/>
                <a:gd name="f7" fmla="val 1"/>
                <a:gd name="f8" fmla="val 189"/>
                <a:gd name="f9" fmla="val 378"/>
                <a:gd name="f10" fmla="val 2867"/>
                <a:gd name="f11" fmla="val 3088"/>
                <a:gd name="f12" fmla="val 3308"/>
                <a:gd name="f13" fmla="val 1734"/>
                <a:gd name="f14" fmla="*/ f0 1 1733"/>
                <a:gd name="f15" fmla="*/ f1 1 330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733"/>
                <a:gd name="f22" fmla="*/ f19 1 330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733" h="330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6" y="f12"/>
                    <a:pt x="f5" y="f12"/>
                  </a:cubicBezTo>
                  <a:lnTo>
                    <a:pt x="f13" y="f12"/>
                  </a:lnTo>
                  <a:lnTo>
                    <a:pt x="f13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53" name="Google Shape;6043;p67">
            <a:extLst>
              <a:ext uri="{FF2B5EF4-FFF2-40B4-BE49-F238E27FC236}">
                <a16:creationId xmlns:a16="http://schemas.microsoft.com/office/drawing/2014/main" id="{3B829784-F121-A85D-1357-BC7E6C0F22F8}"/>
              </a:ext>
            </a:extLst>
          </p:cNvPr>
          <p:cNvSpPr/>
          <p:nvPr/>
        </p:nvSpPr>
        <p:spPr>
          <a:xfrm>
            <a:off x="4558101" y="4157703"/>
            <a:ext cx="309167" cy="365202"/>
          </a:xfrm>
          <a:custGeom>
            <a:avLst/>
            <a:gdLst>
              <a:gd name="f0" fmla="val w"/>
              <a:gd name="f1" fmla="val h"/>
              <a:gd name="f2" fmla="val 0"/>
              <a:gd name="f3" fmla="val 10776"/>
              <a:gd name="f4" fmla="val 12729"/>
              <a:gd name="f5" fmla="val 1670"/>
              <a:gd name="f6" fmla="val 851"/>
              <a:gd name="f7" fmla="val 9326"/>
              <a:gd name="f8" fmla="val 1355"/>
              <a:gd name="f9" fmla="val 1072"/>
              <a:gd name="f10" fmla="val 9421"/>
              <a:gd name="f11" fmla="val 9578"/>
              <a:gd name="f12" fmla="val 2049"/>
              <a:gd name="f13" fmla="val 1481"/>
              <a:gd name="f14" fmla="val 1198"/>
              <a:gd name="f15" fmla="val 9925"/>
              <a:gd name="f16" fmla="val 10177"/>
              <a:gd name="f17" fmla="val 10208"/>
              <a:gd name="f18" fmla="val 11846"/>
              <a:gd name="f19" fmla="val 1229"/>
              <a:gd name="f20" fmla="val 11468"/>
              <a:gd name="f21" fmla="val 11027"/>
              <a:gd name="f22" fmla="val 10586"/>
              <a:gd name="f23" fmla="val 2111"/>
              <a:gd name="f24" fmla="val 1"/>
              <a:gd name="f25" fmla="val 914"/>
              <a:gd name="f26" fmla="val 946"/>
              <a:gd name="f27" fmla="val 2080"/>
              <a:gd name="f28" fmla="val 11059"/>
              <a:gd name="f29" fmla="val 11973"/>
              <a:gd name="f30" fmla="val 757"/>
              <a:gd name="f31" fmla="val 10334"/>
              <a:gd name="f32" fmla="val 10775"/>
              <a:gd name="f33" fmla="val 12508"/>
              <a:gd name="f34" fmla="val 12319"/>
              <a:gd name="f35" fmla="val 473"/>
              <a:gd name="f36" fmla="val 221"/>
              <a:gd name="f37" fmla="val 64"/>
              <a:gd name="f38" fmla="val 9105"/>
              <a:gd name="f39" fmla="val 3781"/>
              <a:gd name="f40" fmla="val 4011"/>
              <a:gd name="f41" fmla="val 8912"/>
              <a:gd name="f42" fmla="val 4171"/>
              <a:gd name="f43" fmla="val 8708"/>
              <a:gd name="f44" fmla="val 8604"/>
              <a:gd name="f45" fmla="val 8498"/>
              <a:gd name="f46" fmla="val 4129"/>
              <a:gd name="f47" fmla="val 8412"/>
              <a:gd name="f48" fmla="val 4033"/>
              <a:gd name="f49" fmla="val 7845"/>
              <a:gd name="f50" fmla="val 3498"/>
              <a:gd name="f51" fmla="val 7310"/>
              <a:gd name="f52" fmla="val 7214"/>
              <a:gd name="f53" fmla="val 7100"/>
              <a:gd name="f54" fmla="val 6991"/>
              <a:gd name="f55" fmla="val 6778"/>
              <a:gd name="f56" fmla="val 6585"/>
              <a:gd name="f57" fmla="*/ f0 1 10776"/>
              <a:gd name="f58" fmla="*/ f1 1 12729"/>
              <a:gd name="f59" fmla="val f2"/>
              <a:gd name="f60" fmla="val f3"/>
              <a:gd name="f61" fmla="val f4"/>
              <a:gd name="f62" fmla="+- f61 0 f59"/>
              <a:gd name="f63" fmla="+- f60 0 f59"/>
              <a:gd name="f64" fmla="*/ f63 1 10776"/>
              <a:gd name="f65" fmla="*/ f62 1 12729"/>
              <a:gd name="f66" fmla="*/ f59 1 f64"/>
              <a:gd name="f67" fmla="*/ f60 1 f64"/>
              <a:gd name="f68" fmla="*/ f59 1 f65"/>
              <a:gd name="f69" fmla="*/ f61 1 f65"/>
              <a:gd name="f70" fmla="*/ f66 f57 1"/>
              <a:gd name="f71" fmla="*/ f67 f57 1"/>
              <a:gd name="f72" fmla="*/ f69 f58 1"/>
              <a:gd name="f73" fmla="*/ f68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0" t="f73" r="f71" b="f72"/>
            <a:pathLst>
              <a:path w="10776" h="12729">
                <a:moveTo>
                  <a:pt x="f5" y="f6"/>
                </a:moveTo>
                <a:lnTo>
                  <a:pt x="f5" y="f7"/>
                </a:lnTo>
                <a:cubicBezTo>
                  <a:pt x="f8" y="f7"/>
                  <a:pt x="f9" y="f10"/>
                  <a:pt x="f6" y="f11"/>
                </a:cubicBezTo>
                <a:lnTo>
                  <a:pt x="f6" y="f12"/>
                </a:lnTo>
                <a:cubicBezTo>
                  <a:pt x="f6" y="f13"/>
                  <a:pt x="f14" y="f9"/>
                  <a:pt x="f5" y="f6"/>
                </a:cubicBezTo>
                <a:close/>
                <a:moveTo>
                  <a:pt x="f15" y="f16"/>
                </a:moveTo>
                <a:lnTo>
                  <a:pt x="f15" y="f17"/>
                </a:lnTo>
                <a:lnTo>
                  <a:pt x="f15" y="f18"/>
                </a:lnTo>
                <a:lnTo>
                  <a:pt x="f5" y="f18"/>
                </a:lnTo>
                <a:cubicBezTo>
                  <a:pt x="f19" y="f18"/>
                  <a:pt x="f6" y="f20"/>
                  <a:pt x="f6" y="f21"/>
                </a:cubicBezTo>
                <a:cubicBezTo>
                  <a:pt x="f6" y="f22"/>
                  <a:pt x="f19" y="f16"/>
                  <a:pt x="f5" y="f16"/>
                </a:cubicBezTo>
                <a:close/>
                <a:moveTo>
                  <a:pt x="f23" y="f24"/>
                </a:moveTo>
                <a:cubicBezTo>
                  <a:pt x="f25" y="f24"/>
                  <a:pt x="f24" y="f26"/>
                  <a:pt x="f24" y="f27"/>
                </a:cubicBezTo>
                <a:lnTo>
                  <a:pt x="f24" y="f28"/>
                </a:lnTo>
                <a:cubicBezTo>
                  <a:pt x="f24" y="f29"/>
                  <a:pt x="f30" y="f4"/>
                  <a:pt x="f5" y="f4"/>
                </a:cubicBezTo>
                <a:lnTo>
                  <a:pt x="f31" y="f4"/>
                </a:lnTo>
                <a:cubicBezTo>
                  <a:pt x="f22" y="f4"/>
                  <a:pt x="f32" y="f33"/>
                  <a:pt x="f32" y="f34"/>
                </a:cubicBezTo>
                <a:lnTo>
                  <a:pt x="f32" y="f35"/>
                </a:lnTo>
                <a:cubicBezTo>
                  <a:pt x="f32" y="f36"/>
                  <a:pt x="f22" y="f37"/>
                  <a:pt x="f31" y="f37"/>
                </a:cubicBezTo>
                <a:lnTo>
                  <a:pt x="f38" y="f37"/>
                </a:lnTo>
                <a:lnTo>
                  <a:pt x="f38" y="f39"/>
                </a:lnTo>
                <a:cubicBezTo>
                  <a:pt x="f38" y="f40"/>
                  <a:pt x="f41" y="f42"/>
                  <a:pt x="f43" y="f42"/>
                </a:cubicBezTo>
                <a:cubicBezTo>
                  <a:pt x="f44" y="f42"/>
                  <a:pt x="f45" y="f46"/>
                  <a:pt x="f47" y="f48"/>
                </a:cubicBezTo>
                <a:lnTo>
                  <a:pt x="f49" y="f50"/>
                </a:lnTo>
                <a:lnTo>
                  <a:pt x="f51" y="f48"/>
                </a:lnTo>
                <a:cubicBezTo>
                  <a:pt x="f52" y="f46"/>
                  <a:pt x="f53" y="f42"/>
                  <a:pt x="f54" y="f42"/>
                </a:cubicBezTo>
                <a:cubicBezTo>
                  <a:pt x="f55" y="f42"/>
                  <a:pt x="f56" y="f40"/>
                  <a:pt x="f56" y="f39"/>
                </a:cubicBezTo>
                <a:lnTo>
                  <a:pt x="f56" y="f37"/>
                </a:lnTo>
                <a:lnTo>
                  <a:pt x="f23" y="f37"/>
                </a:lnTo>
                <a:lnTo>
                  <a:pt x="f23" y="f24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4" name="Google Shape;6052;p67">
            <a:extLst>
              <a:ext uri="{FF2B5EF4-FFF2-40B4-BE49-F238E27FC236}">
                <a16:creationId xmlns:a16="http://schemas.microsoft.com/office/drawing/2014/main" id="{8BD60DF3-20C0-DDA3-44B0-D3895647DBCF}"/>
              </a:ext>
            </a:extLst>
          </p:cNvPr>
          <p:cNvGrpSpPr/>
          <p:nvPr/>
        </p:nvGrpSpPr>
        <p:grpSpPr>
          <a:xfrm>
            <a:off x="8328949" y="4140814"/>
            <a:ext cx="357082" cy="363401"/>
            <a:chOff x="8328949" y="4140814"/>
            <a:chExt cx="357082" cy="363401"/>
          </a:xfrm>
        </p:grpSpPr>
        <p:sp>
          <p:nvSpPr>
            <p:cNvPr id="55" name="Google Shape;6053;p67">
              <a:extLst>
                <a:ext uri="{FF2B5EF4-FFF2-40B4-BE49-F238E27FC236}">
                  <a16:creationId xmlns:a16="http://schemas.microsoft.com/office/drawing/2014/main" id="{C904213F-F8BD-CC6B-E2FE-D63BFB4713BE}"/>
                </a:ext>
              </a:extLst>
            </p:cNvPr>
            <p:cNvSpPr/>
            <p:nvPr/>
          </p:nvSpPr>
          <p:spPr>
            <a:xfrm>
              <a:off x="8328949" y="4140814"/>
              <a:ext cx="357082" cy="1543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6"/>
                <a:gd name="f4" fmla="val 5379"/>
                <a:gd name="f5" fmla="val 3088"/>
                <a:gd name="f6" fmla="val 1639"/>
                <a:gd name="f7" fmla="val 316"/>
                <a:gd name="f8" fmla="val 1008"/>
                <a:gd name="f9" fmla="val 95"/>
                <a:gd name="f10" fmla="val 2489"/>
                <a:gd name="f11" fmla="val 1"/>
                <a:gd name="f12" fmla="val 3214"/>
                <a:gd name="f13" fmla="val 190"/>
                <a:gd name="f14" fmla="val 3938"/>
                <a:gd name="f15" fmla="val 568"/>
                <a:gd name="f16" fmla="val 4506"/>
                <a:gd name="f17" fmla="val 962"/>
                <a:gd name="f18" fmla="val 5071"/>
                <a:gd name="f19" fmla="val 1607"/>
                <a:gd name="f20" fmla="val 5366"/>
                <a:gd name="f21" fmla="val 2240"/>
                <a:gd name="f22" fmla="val 2772"/>
                <a:gd name="f23" fmla="val 3296"/>
                <a:gd name="f24" fmla="val 5157"/>
                <a:gd name="f25" fmla="val 3655"/>
                <a:gd name="f26" fmla="val 4726"/>
                <a:gd name="f27" fmla="val 4569"/>
                <a:gd name="f28" fmla="val 3844"/>
                <a:gd name="f29" fmla="val 2836"/>
                <a:gd name="f30" fmla="val 2584"/>
                <a:gd name="f31" fmla="val 2427"/>
                <a:gd name="f32" fmla="val 2678"/>
                <a:gd name="f33" fmla="val 2899"/>
                <a:gd name="f34" fmla="val 3151"/>
                <a:gd name="f35" fmla="val 2616"/>
                <a:gd name="f36" fmla="val 3308"/>
                <a:gd name="f37" fmla="val 3340"/>
                <a:gd name="f38" fmla="val 3057"/>
                <a:gd name="f39" fmla="val 3529"/>
                <a:gd name="f40" fmla="val 3749"/>
                <a:gd name="f41" fmla="val 3970"/>
                <a:gd name="f42" fmla="val 3025"/>
                <a:gd name="f43" fmla="val 4127"/>
                <a:gd name="f44" fmla="val 2049"/>
                <a:gd name="f45" fmla="val 1450"/>
                <a:gd name="f46" fmla="val 3434"/>
                <a:gd name="f47" fmla="val 1608"/>
                <a:gd name="f48" fmla="val 1754"/>
                <a:gd name="f49" fmla="val 1999"/>
                <a:gd name="f50" fmla="val 2279"/>
                <a:gd name="f51" fmla="val 1632"/>
                <a:gd name="f52" fmla="val 2882"/>
                <a:gd name="f53" fmla="val 2930"/>
                <a:gd name="f54" fmla="val 2977"/>
                <a:gd name="f55" fmla="val 1634"/>
                <a:gd name="f56" fmla="val 3624"/>
                <a:gd name="f57" fmla="val 1733"/>
                <a:gd name="f58" fmla="val 4128"/>
                <a:gd name="f59" fmla="val 2048"/>
                <a:gd name="f60" fmla="val 4474"/>
                <a:gd name="f61" fmla="val 7908"/>
                <a:gd name="f62" fmla="val 8255"/>
                <a:gd name="f63" fmla="val 2017"/>
                <a:gd name="f64" fmla="val 8759"/>
                <a:gd name="f65" fmla="val 1702"/>
                <a:gd name="f66" fmla="val 9358"/>
                <a:gd name="f67" fmla="val 9406"/>
                <a:gd name="f68" fmla="val 9453"/>
                <a:gd name="f69" fmla="val 9501"/>
                <a:gd name="f70" fmla="val 10104"/>
                <a:gd name="f71" fmla="val 10629"/>
                <a:gd name="f72" fmla="val 10775"/>
                <a:gd name="f73" fmla="val 10964"/>
                <a:gd name="f74" fmla="val 10334"/>
                <a:gd name="f75" fmla="val 9547"/>
                <a:gd name="f76" fmla="val 9326"/>
                <a:gd name="f77" fmla="val 9137"/>
                <a:gd name="f78" fmla="val 3497"/>
                <a:gd name="f79" fmla="val 9799"/>
                <a:gd name="f80" fmla="val 9956"/>
                <a:gd name="f81" fmla="val 9767"/>
                <a:gd name="f82" fmla="val 2521"/>
                <a:gd name="f83" fmla="val 8539"/>
                <a:gd name="f84" fmla="val 7814"/>
                <a:gd name="f85" fmla="val 3686"/>
                <a:gd name="f86" fmla="val 8728"/>
                <a:gd name="f87" fmla="val 9099"/>
                <a:gd name="f88" fmla="val 5169"/>
                <a:gd name="f89" fmla="val 9626"/>
                <a:gd name="f90" fmla="val 10158"/>
                <a:gd name="f91" fmla="val 10800"/>
                <a:gd name="f92" fmla="val 11451"/>
                <a:gd name="f93" fmla="val 5074"/>
                <a:gd name="f94" fmla="val 11847"/>
                <a:gd name="f95" fmla="val 12225"/>
                <a:gd name="f96" fmla="val 12445"/>
                <a:gd name="f97" fmla="val 3277"/>
                <a:gd name="f98" fmla="val 12319"/>
                <a:gd name="f99" fmla="val 12130"/>
                <a:gd name="f100" fmla="*/ f0 1 12446"/>
                <a:gd name="f101" fmla="*/ f1 1 5379"/>
                <a:gd name="f102" fmla="val f2"/>
                <a:gd name="f103" fmla="val f3"/>
                <a:gd name="f104" fmla="val f4"/>
                <a:gd name="f105" fmla="+- f104 0 f102"/>
                <a:gd name="f106" fmla="+- f103 0 f102"/>
                <a:gd name="f107" fmla="*/ f106 1 12446"/>
                <a:gd name="f108" fmla="*/ f105 1 5379"/>
                <a:gd name="f109" fmla="*/ f102 1 f107"/>
                <a:gd name="f110" fmla="*/ f103 1 f107"/>
                <a:gd name="f111" fmla="*/ f102 1 f108"/>
                <a:gd name="f112" fmla="*/ f104 1 f108"/>
                <a:gd name="f113" fmla="*/ f109 f100 1"/>
                <a:gd name="f114" fmla="*/ f110 f100 1"/>
                <a:gd name="f115" fmla="*/ f112 f101 1"/>
                <a:gd name="f116" fmla="*/ f111 f1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3" t="f116" r="f114" b="f115"/>
              <a:pathLst>
                <a:path w="12446" h="53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5"/>
                    <a:pt x="f28" y="f10"/>
                    <a:pt x="f29" y="f10"/>
                  </a:cubicBezTo>
                  <a:cubicBezTo>
                    <a:pt x="f30" y="f10"/>
                    <a:pt x="f31" y="f32"/>
                    <a:pt x="f31" y="f33"/>
                  </a:cubicBezTo>
                  <a:cubicBezTo>
                    <a:pt x="f31" y="f34"/>
                    <a:pt x="f35" y="f36"/>
                    <a:pt x="f29" y="f37"/>
                  </a:cubicBezTo>
                  <a:cubicBezTo>
                    <a:pt x="f38" y="f37"/>
                    <a:pt x="f12" y="f39"/>
                    <a:pt x="f12" y="f40"/>
                  </a:cubicBezTo>
                  <a:cubicBezTo>
                    <a:pt x="f12" y="f41"/>
                    <a:pt x="f42" y="f43"/>
                    <a:pt x="f29" y="f43"/>
                  </a:cubicBezTo>
                  <a:cubicBezTo>
                    <a:pt x="f44" y="f43"/>
                    <a:pt x="f45" y="f46"/>
                    <a:pt x="f47" y="f30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42" y="f6"/>
                  </a:cubicBezTo>
                  <a:cubicBezTo>
                    <a:pt x="f56" y="f57"/>
                    <a:pt x="f58" y="f59"/>
                    <a:pt x="f60" y="f10"/>
                  </a:cubicBezTo>
                  <a:lnTo>
                    <a:pt x="f61" y="f10"/>
                  </a:lnTo>
                  <a:cubicBezTo>
                    <a:pt x="f62" y="f63"/>
                    <a:pt x="f64" y="f65"/>
                    <a:pt x="f66" y="f6"/>
                  </a:cubicBezTo>
                  <a:cubicBezTo>
                    <a:pt x="f67" y="f55"/>
                    <a:pt x="f68" y="f51"/>
                    <a:pt x="f69" y="f51"/>
                  </a:cubicBezTo>
                  <a:cubicBezTo>
                    <a:pt x="f70" y="f51"/>
                    <a:pt x="f71" y="f49"/>
                    <a:pt x="f72" y="f30"/>
                  </a:cubicBezTo>
                  <a:cubicBezTo>
                    <a:pt x="f73" y="f46"/>
                    <a:pt x="f74" y="f43"/>
                    <a:pt x="f75" y="f43"/>
                  </a:cubicBezTo>
                  <a:cubicBezTo>
                    <a:pt x="f76" y="f43"/>
                    <a:pt x="f77" y="f14"/>
                    <a:pt x="f77" y="f40"/>
                  </a:cubicBezTo>
                  <a:cubicBezTo>
                    <a:pt x="f77" y="f78"/>
                    <a:pt x="f76" y="f37"/>
                    <a:pt x="f75" y="f37"/>
                  </a:cubicBezTo>
                  <a:cubicBezTo>
                    <a:pt x="f79" y="f37"/>
                    <a:pt x="f80" y="f34"/>
                    <a:pt x="f80" y="f33"/>
                  </a:cubicBezTo>
                  <a:cubicBezTo>
                    <a:pt x="f80" y="f32"/>
                    <a:pt x="f81" y="f82"/>
                    <a:pt x="f75" y="f10"/>
                  </a:cubicBezTo>
                  <a:cubicBezTo>
                    <a:pt x="f83" y="f10"/>
                    <a:pt x="f84" y="f85"/>
                    <a:pt x="f86" y="f26"/>
                  </a:cubicBezTo>
                  <a:cubicBezTo>
                    <a:pt x="f87" y="f88"/>
                    <a:pt x="f89" y="f4"/>
                    <a:pt x="f90" y="f4"/>
                  </a:cubicBezTo>
                  <a:cubicBezTo>
                    <a:pt x="f91" y="f4"/>
                    <a:pt x="f92" y="f93"/>
                    <a:pt x="f94" y="f16"/>
                  </a:cubicBezTo>
                  <a:cubicBezTo>
                    <a:pt x="f95" y="f41"/>
                    <a:pt x="f96" y="f97"/>
                    <a:pt x="f98" y="f10"/>
                  </a:cubicBezTo>
                  <a:cubicBezTo>
                    <a:pt x="f99" y="f8"/>
                    <a:pt x="f72" y="f2"/>
                    <a:pt x="f76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054;p67">
              <a:extLst>
                <a:ext uri="{FF2B5EF4-FFF2-40B4-BE49-F238E27FC236}">
                  <a16:creationId xmlns:a16="http://schemas.microsoft.com/office/drawing/2014/main" id="{F503679F-1ABB-A0A0-FF1D-22FFCF220F4C}"/>
                </a:ext>
              </a:extLst>
            </p:cNvPr>
            <p:cNvSpPr/>
            <p:nvPr/>
          </p:nvSpPr>
          <p:spPr>
            <a:xfrm>
              <a:off x="8397657" y="4285445"/>
              <a:ext cx="212424" cy="2187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04"/>
                <a:gd name="f4" fmla="val 7625"/>
                <a:gd name="f5" fmla="val 2426"/>
                <a:gd name="f6" fmla="val 5639"/>
                <a:gd name="f7" fmla="val 5860"/>
                <a:gd name="f8" fmla="val 2237"/>
                <a:gd name="f9" fmla="val 6017"/>
                <a:gd name="f10" fmla="val 2048"/>
                <a:gd name="f11" fmla="val 1796"/>
                <a:gd name="f12" fmla="val 1638"/>
                <a:gd name="f13" fmla="val 5828"/>
                <a:gd name="f14" fmla="val 473"/>
                <a:gd name="f15" fmla="val 1229"/>
                <a:gd name="f16" fmla="val 851"/>
                <a:gd name="f17" fmla="val 630"/>
                <a:gd name="f18" fmla="val 1103"/>
                <a:gd name="f19" fmla="val 1134"/>
                <a:gd name="f20" fmla="val 7246"/>
                <a:gd name="f21" fmla="val 7467"/>
                <a:gd name="f22" fmla="val 189"/>
                <a:gd name="f23" fmla="val 7624"/>
                <a:gd name="f24" fmla="val 378"/>
                <a:gd name="f25" fmla="val 6994"/>
                <a:gd name="f26" fmla="val 7435"/>
                <a:gd name="f27" fmla="val 6774"/>
                <a:gd name="f28" fmla="val 1071"/>
                <a:gd name="f29" fmla="val 6175"/>
                <a:gd name="f30" fmla="val 788"/>
                <a:gd name="f31" fmla="val 5734"/>
                <a:gd name="f32" fmla="val 315"/>
                <a:gd name="f33" fmla="val 5545"/>
                <a:gd name="f34" fmla="val 5324"/>
                <a:gd name="f35" fmla="val 5072"/>
                <a:gd name="f36" fmla="val 4915"/>
                <a:gd name="f37" fmla="val 4096"/>
                <a:gd name="f38" fmla="val 3907"/>
                <a:gd name="f39" fmla="val 3686"/>
                <a:gd name="f40" fmla="val 3466"/>
                <a:gd name="f41" fmla="val 3277"/>
                <a:gd name="f42" fmla="*/ f0 1 7404"/>
                <a:gd name="f43" fmla="*/ f1 1 7625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7404"/>
                <a:gd name="f50" fmla="*/ f47 1 7625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7404" h="7625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cubicBezTo>
                    <a:pt x="f11" y="f9"/>
                    <a:pt x="f12" y="f13"/>
                    <a:pt x="f12" y="f6"/>
                  </a:cubicBezTo>
                  <a:lnTo>
                    <a:pt x="f12" y="f14"/>
                  </a:lnTo>
                  <a:cubicBezTo>
                    <a:pt x="f15" y="f16"/>
                    <a:pt x="f17" y="f18"/>
                    <a:pt x="f2" y="f19"/>
                  </a:cubicBezTo>
                  <a:lnTo>
                    <a:pt x="f2" y="f20"/>
                  </a:lnTo>
                  <a:cubicBezTo>
                    <a:pt x="f2" y="f21"/>
                    <a:pt x="f22" y="f23"/>
                    <a:pt x="f24" y="f23"/>
                  </a:cubicBezTo>
                  <a:lnTo>
                    <a:pt x="f25" y="f23"/>
                  </a:lnTo>
                  <a:cubicBezTo>
                    <a:pt x="f20" y="f23"/>
                    <a:pt x="f3" y="f26"/>
                    <a:pt x="f3" y="f20"/>
                  </a:cubicBezTo>
                  <a:lnTo>
                    <a:pt x="f3" y="f19"/>
                  </a:lnTo>
                  <a:cubicBezTo>
                    <a:pt x="f27" y="f28"/>
                    <a:pt x="f29" y="f30"/>
                    <a:pt x="f31" y="f32"/>
                  </a:cubicBezTo>
                  <a:lnTo>
                    <a:pt x="f31" y="f6"/>
                  </a:lnTo>
                  <a:cubicBezTo>
                    <a:pt x="f31" y="f7"/>
                    <a:pt x="f33" y="f9"/>
                    <a:pt x="f34" y="f9"/>
                  </a:cubicBezTo>
                  <a:cubicBezTo>
                    <a:pt x="f35" y="f9"/>
                    <a:pt x="f36" y="f13"/>
                    <a:pt x="f36" y="f6"/>
                  </a:cubicBezTo>
                  <a:lnTo>
                    <a:pt x="f36" y="f2"/>
                  </a:lnTo>
                  <a:lnTo>
                    <a:pt x="f37" y="f2"/>
                  </a:lnTo>
                  <a:lnTo>
                    <a:pt x="f37" y="f6"/>
                  </a:lnTo>
                  <a:cubicBezTo>
                    <a:pt x="f37" y="f7"/>
                    <a:pt x="f38" y="f9"/>
                    <a:pt x="f39" y="f9"/>
                  </a:cubicBezTo>
                  <a:cubicBezTo>
                    <a:pt x="f40" y="f9"/>
                    <a:pt x="f41" y="f13"/>
                    <a:pt x="f41" y="f6"/>
                  </a:cubicBezTo>
                  <a:lnTo>
                    <a:pt x="f41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055;p67">
              <a:extLst>
                <a:ext uri="{FF2B5EF4-FFF2-40B4-BE49-F238E27FC236}">
                  <a16:creationId xmlns:a16="http://schemas.microsoft.com/office/drawing/2014/main" id="{4C7E772D-2816-8A7F-25DA-8D03E2B62097}"/>
                </a:ext>
              </a:extLst>
            </p:cNvPr>
            <p:cNvSpPr/>
            <p:nvPr/>
          </p:nvSpPr>
          <p:spPr>
            <a:xfrm>
              <a:off x="8469072" y="4236616"/>
              <a:ext cx="76837" cy="235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8"/>
                <a:gd name="f4" fmla="val 820"/>
                <a:gd name="f5" fmla="val 1"/>
                <a:gd name="f6" fmla="val 32"/>
                <a:gd name="f7" fmla="val 127"/>
                <a:gd name="f8" fmla="val 284"/>
                <a:gd name="f9" fmla="val 379"/>
                <a:gd name="f10" fmla="val 536"/>
                <a:gd name="f11" fmla="val 662"/>
                <a:gd name="f12" fmla="val 788"/>
                <a:gd name="f13" fmla="val 2666"/>
                <a:gd name="f14" fmla="val 2615"/>
                <a:gd name="f15" fmla="val 649"/>
                <a:gd name="f16" fmla="val 555"/>
                <a:gd name="f17" fmla="val 2670"/>
                <a:gd name="f18" fmla="val 799"/>
                <a:gd name="f19" fmla="val 2674"/>
                <a:gd name="f20" fmla="val 809"/>
                <a:gd name="f21" fmla="*/ f0 1 2678"/>
                <a:gd name="f22" fmla="*/ f1 1 820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678"/>
                <a:gd name="f29" fmla="*/ f26 1 820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678" h="820">
                  <a:moveTo>
                    <a:pt x="f2" y="f5"/>
                  </a:moveTo>
                  <a:cubicBezTo>
                    <a:pt x="f6" y="f7"/>
                    <a:pt x="f6" y="f8"/>
                    <a:pt x="f6" y="f9"/>
                  </a:cubicBezTo>
                  <a:cubicBezTo>
                    <a:pt x="f6" y="f10"/>
                    <a:pt x="f6" y="f11"/>
                    <a:pt x="f2" y="f12"/>
                  </a:cubicBezTo>
                  <a:lnTo>
                    <a:pt x="f13" y="f12"/>
                  </a:lnTo>
                  <a:cubicBezTo>
                    <a:pt x="f14" y="f15"/>
                    <a:pt x="f14" y="f16"/>
                    <a:pt x="f14" y="f9"/>
                  </a:cubicBezTo>
                  <a:cubicBezTo>
                    <a:pt x="f14" y="f8"/>
                    <a:pt x="f14" y="f7"/>
                    <a:pt x="f3" y="f5"/>
                  </a:cubicBezTo>
                  <a:close/>
                  <a:moveTo>
                    <a:pt x="f13" y="f12"/>
                  </a:moveTo>
                  <a:cubicBezTo>
                    <a:pt x="f17" y="f18"/>
                    <a:pt x="f19" y="f20"/>
                    <a:pt x="f3" y="f4"/>
                  </a:cubicBezTo>
                  <a:lnTo>
                    <a:pt x="f3" y="f1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8" name="Google Shape;6078;p67">
            <a:extLst>
              <a:ext uri="{FF2B5EF4-FFF2-40B4-BE49-F238E27FC236}">
                <a16:creationId xmlns:a16="http://schemas.microsoft.com/office/drawing/2014/main" id="{905ED02C-12C4-2C48-6F23-D1350C4F7E3C}"/>
              </a:ext>
            </a:extLst>
          </p:cNvPr>
          <p:cNvGrpSpPr/>
          <p:nvPr/>
        </p:nvGrpSpPr>
        <p:grpSpPr>
          <a:xfrm>
            <a:off x="5126254" y="4158599"/>
            <a:ext cx="365202" cy="363400"/>
            <a:chOff x="5126254" y="4158599"/>
            <a:chExt cx="365202" cy="363400"/>
          </a:xfrm>
        </p:grpSpPr>
        <p:sp>
          <p:nvSpPr>
            <p:cNvPr id="59" name="Google Shape;6079;p67">
              <a:extLst>
                <a:ext uri="{FF2B5EF4-FFF2-40B4-BE49-F238E27FC236}">
                  <a16:creationId xmlns:a16="http://schemas.microsoft.com/office/drawing/2014/main" id="{E00C003E-A4EE-A9CB-BEF2-FDCD6B142364}"/>
                </a:ext>
              </a:extLst>
            </p:cNvPr>
            <p:cNvSpPr/>
            <p:nvPr/>
          </p:nvSpPr>
          <p:spPr>
            <a:xfrm>
              <a:off x="5202195" y="4308652"/>
              <a:ext cx="214234" cy="213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66"/>
                <a:gd name="f4" fmla="val 7436"/>
                <a:gd name="f5" fmla="val 3686"/>
                <a:gd name="f6" fmla="val 1465"/>
                <a:gd name="f7" fmla="val 3836"/>
                <a:gd name="f8" fmla="val 3985"/>
                <a:gd name="f9" fmla="val 1544"/>
                <a:gd name="f10" fmla="val 4064"/>
                <a:gd name="f11" fmla="val 1702"/>
                <a:gd name="f12" fmla="val 4537"/>
                <a:gd name="f13" fmla="val 2678"/>
                <a:gd name="f14" fmla="val 5608"/>
                <a:gd name="f15" fmla="val 2836"/>
                <a:gd name="f16" fmla="val 5955"/>
                <a:gd name="f17" fmla="val 2867"/>
                <a:gd name="f18" fmla="val 6081"/>
                <a:gd name="f19" fmla="val 3308"/>
                <a:gd name="f20" fmla="val 5829"/>
                <a:gd name="f21" fmla="val 3561"/>
                <a:gd name="f22" fmla="val 5041"/>
                <a:gd name="f23" fmla="val 4285"/>
                <a:gd name="f24" fmla="val 5261"/>
                <a:gd name="f25" fmla="val 5356"/>
                <a:gd name="f26" fmla="val 5286"/>
                <a:gd name="f27" fmla="val 5630"/>
                <a:gd name="f28" fmla="val 5075"/>
                <a:gd name="f29" fmla="val 5845"/>
                <a:gd name="f30" fmla="val 4845"/>
                <a:gd name="f31" fmla="val 4784"/>
                <a:gd name="f32" fmla="val 4722"/>
                <a:gd name="f33" fmla="val 5830"/>
                <a:gd name="f34" fmla="val 4663"/>
                <a:gd name="f35" fmla="val 5797"/>
                <a:gd name="f36" fmla="val 5262"/>
                <a:gd name="f37" fmla="val 2616"/>
                <a:gd name="f38" fmla="val 5828"/>
                <a:gd name="f39" fmla="val 2553"/>
                <a:gd name="f40" fmla="val 5842"/>
                <a:gd name="f41" fmla="val 2492"/>
                <a:gd name="f42" fmla="val 2244"/>
                <a:gd name="f43" fmla="val 2035"/>
                <a:gd name="f44" fmla="val 5609"/>
                <a:gd name="f45" fmla="val 2111"/>
                <a:gd name="f46" fmla="val 2300"/>
                <a:gd name="f47" fmla="val 1512"/>
                <a:gd name="f48" fmla="val 1323"/>
                <a:gd name="f49" fmla="val 1418"/>
                <a:gd name="f50" fmla="val 1796"/>
                <a:gd name="f51" fmla="val 3387"/>
                <a:gd name="f52" fmla="val 3537"/>
                <a:gd name="f53" fmla="val 3718"/>
                <a:gd name="f54" fmla="val 1670"/>
                <a:gd name="f55" fmla="val 32"/>
                <a:gd name="f56" fmla="val 3750"/>
                <a:gd name="f57" fmla="val 5766"/>
                <a:gd name="f58" fmla="val 5765"/>
                <a:gd name="f59" fmla="val 7404"/>
                <a:gd name="f60" fmla="val 7467"/>
                <a:gd name="f61" fmla="*/ f0 1 7466"/>
                <a:gd name="f62" fmla="*/ f1 1 7436"/>
                <a:gd name="f63" fmla="val f2"/>
                <a:gd name="f64" fmla="val f3"/>
                <a:gd name="f65" fmla="val f4"/>
                <a:gd name="f66" fmla="+- f65 0 f63"/>
                <a:gd name="f67" fmla="+- f64 0 f63"/>
                <a:gd name="f68" fmla="*/ f67 1 7466"/>
                <a:gd name="f69" fmla="*/ f66 1 7436"/>
                <a:gd name="f70" fmla="*/ f63 1 f68"/>
                <a:gd name="f71" fmla="*/ f64 1 f68"/>
                <a:gd name="f72" fmla="*/ f63 1 f69"/>
                <a:gd name="f73" fmla="*/ f65 1 f69"/>
                <a:gd name="f74" fmla="*/ f70 f61 1"/>
                <a:gd name="f75" fmla="*/ f71 f61 1"/>
                <a:gd name="f76" fmla="*/ f73 f62 1"/>
                <a:gd name="f77" fmla="*/ f72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4" t="f77" r="f75" b="f76"/>
              <a:pathLst>
                <a:path w="7466" h="743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5"/>
                  </a:lnTo>
                  <a:cubicBezTo>
                    <a:pt x="f16" y="f17"/>
                    <a:pt x="f18" y="f19"/>
                    <a:pt x="f20" y="f21"/>
                  </a:cubicBezTo>
                  <a:lnTo>
                    <a:pt x="f22" y="f23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5" y="f36"/>
                  </a:lnTo>
                  <a:lnTo>
                    <a:pt x="f13" y="f35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5"/>
                  </a:cubicBezTo>
                  <a:lnTo>
                    <a:pt x="f46" y="f23"/>
                  </a:lnTo>
                  <a:lnTo>
                    <a:pt x="f47" y="f21"/>
                  </a:lnTo>
                  <a:cubicBezTo>
                    <a:pt x="f48" y="f19"/>
                    <a:pt x="f49" y="f17"/>
                    <a:pt x="f50" y="f15"/>
                  </a:cubicBezTo>
                  <a:lnTo>
                    <a:pt x="f15" y="f13"/>
                  </a:lnTo>
                  <a:lnTo>
                    <a:pt x="f19" y="f11"/>
                  </a:lnTo>
                  <a:cubicBezTo>
                    <a:pt x="f51" y="f9"/>
                    <a:pt x="f52" y="f6"/>
                    <a:pt x="f5" y="f6"/>
                  </a:cubicBezTo>
                  <a:close/>
                  <a:moveTo>
                    <a:pt x="f53" y="f2"/>
                  </a:moveTo>
                  <a:cubicBezTo>
                    <a:pt x="f54" y="f2"/>
                    <a:pt x="f55" y="f54"/>
                    <a:pt x="f55" y="f56"/>
                  </a:cubicBezTo>
                  <a:cubicBezTo>
                    <a:pt x="f2" y="f57"/>
                    <a:pt x="f54" y="f4"/>
                    <a:pt x="f53" y="f4"/>
                  </a:cubicBezTo>
                  <a:cubicBezTo>
                    <a:pt x="f58" y="f4"/>
                    <a:pt x="f59" y="f35"/>
                    <a:pt x="f60" y="f56"/>
                  </a:cubicBezTo>
                  <a:cubicBezTo>
                    <a:pt x="f60" y="f11"/>
                    <a:pt x="f35" y="f55"/>
                    <a:pt x="f53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6080;p67">
              <a:extLst>
                <a:ext uri="{FF2B5EF4-FFF2-40B4-BE49-F238E27FC236}">
                  <a16:creationId xmlns:a16="http://schemas.microsoft.com/office/drawing/2014/main" id="{9EFE5831-C3FA-516F-B8AA-500F415F3038}"/>
                </a:ext>
              </a:extLst>
            </p:cNvPr>
            <p:cNvSpPr/>
            <p:nvPr/>
          </p:nvSpPr>
          <p:spPr>
            <a:xfrm>
              <a:off x="5317876" y="4160757"/>
              <a:ext cx="173580" cy="1696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12"/>
                <a:gd name="f5" fmla="val 3829"/>
                <a:gd name="f6" fmla="val 3706"/>
                <a:gd name="f7" fmla="val 3580"/>
                <a:gd name="f8" fmla="val 47"/>
                <a:gd name="f9" fmla="val 3498"/>
                <a:gd name="f10" fmla="val 146"/>
                <a:gd name="f11" fmla="val 1"/>
                <a:gd name="f12" fmla="val 4336"/>
                <a:gd name="f13" fmla="val 1229"/>
                <a:gd name="f14" fmla="val 4399"/>
                <a:gd name="f15" fmla="val 2332"/>
                <a:gd name="f16" fmla="val 4998"/>
                <a:gd name="f17" fmla="val 3088"/>
                <a:gd name="f18" fmla="val 5861"/>
                <a:gd name="f19" fmla="val 2446"/>
                <a:gd name="f20" fmla="val 2289"/>
                <a:gd name="f21" fmla="val 2037"/>
                <a:gd name="f22" fmla="val 5924"/>
                <a:gd name="f23" fmla="val 1879"/>
                <a:gd name="f24" fmla="val 4128"/>
                <a:gd name="f25" fmla="val 115"/>
                <a:gd name="f26" fmla="val 4053"/>
                <a:gd name="f27" fmla="val 40"/>
                <a:gd name="f28" fmla="val 3942"/>
                <a:gd name="f29" fmla="*/ f0 1 6050"/>
                <a:gd name="f30" fmla="*/ f1 1 5912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6050"/>
                <a:gd name="f37" fmla="*/ f34 1 5912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6050" h="591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19"/>
                  </a:lnTo>
                  <a:cubicBezTo>
                    <a:pt x="f3" y="f20"/>
                    <a:pt x="f3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081;p67">
              <a:extLst>
                <a:ext uri="{FF2B5EF4-FFF2-40B4-BE49-F238E27FC236}">
                  <a16:creationId xmlns:a16="http://schemas.microsoft.com/office/drawing/2014/main" id="{032D19DC-C854-7BEB-33E4-A97EB1F51717}"/>
                </a:ext>
              </a:extLst>
            </p:cNvPr>
            <p:cNvSpPr/>
            <p:nvPr/>
          </p:nvSpPr>
          <p:spPr>
            <a:xfrm>
              <a:off x="5223884" y="4158599"/>
              <a:ext cx="169959" cy="1030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24"/>
                <a:gd name="f4" fmla="val 3593"/>
                <a:gd name="f5" fmla="val 1"/>
                <a:gd name="f6" fmla="val 2962"/>
                <a:gd name="f7" fmla="val 3592"/>
                <a:gd name="f8" fmla="val 5923"/>
                <a:gd name="f9" fmla="*/ f0 1 5924"/>
                <a:gd name="f10" fmla="*/ f1 1 3593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5924"/>
                <a:gd name="f17" fmla="*/ f14 1 3593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924" h="3593">
                  <a:moveTo>
                    <a:pt x="f2" y="f5"/>
                  </a:moveTo>
                  <a:lnTo>
                    <a:pt x="f6" y="f7"/>
                  </a:lnTo>
                  <a:lnTo>
                    <a:pt x="f8" y="f5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082;p67">
              <a:extLst>
                <a:ext uri="{FF2B5EF4-FFF2-40B4-BE49-F238E27FC236}">
                  <a16:creationId xmlns:a16="http://schemas.microsoft.com/office/drawing/2014/main" id="{24279743-47DA-1A6D-4CA6-907DF369A87C}"/>
                </a:ext>
              </a:extLst>
            </p:cNvPr>
            <p:cNvSpPr/>
            <p:nvPr/>
          </p:nvSpPr>
          <p:spPr>
            <a:xfrm>
              <a:off x="5126254" y="4160757"/>
              <a:ext cx="170855" cy="1687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5"/>
                <a:gd name="f4" fmla="val 5881"/>
                <a:gd name="f5" fmla="val 2194"/>
                <a:gd name="f6" fmla="val 2084"/>
                <a:gd name="f7" fmla="val 1965"/>
                <a:gd name="f8" fmla="val 40"/>
                <a:gd name="f9" fmla="val 1859"/>
                <a:gd name="f10" fmla="val 115"/>
                <a:gd name="f11" fmla="val 95"/>
                <a:gd name="f12" fmla="val 1879"/>
                <a:gd name="f13" fmla="val 1"/>
                <a:gd name="f14" fmla="val 2037"/>
                <a:gd name="f15" fmla="val 2289"/>
                <a:gd name="f16" fmla="val 2446"/>
                <a:gd name="f17" fmla="val 2899"/>
                <a:gd name="f18" fmla="val 5880"/>
                <a:gd name="f19" fmla="val 3655"/>
                <a:gd name="f20" fmla="val 4998"/>
                <a:gd name="f21" fmla="val 4758"/>
                <a:gd name="f22" fmla="val 4399"/>
                <a:gd name="f23" fmla="val 4305"/>
                <a:gd name="f24" fmla="val 2490"/>
                <a:gd name="f25" fmla="val 146"/>
                <a:gd name="f26" fmla="val 2424"/>
                <a:gd name="f27" fmla="val 47"/>
                <a:gd name="f28" fmla="val 2315"/>
                <a:gd name="f29" fmla="*/ f0 1 5955"/>
                <a:gd name="f30" fmla="*/ f1 1 5881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5955"/>
                <a:gd name="f37" fmla="*/ f34 1 5881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955" h="588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3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3" name="Google Shape;6110;p67">
            <a:extLst>
              <a:ext uri="{FF2B5EF4-FFF2-40B4-BE49-F238E27FC236}">
                <a16:creationId xmlns:a16="http://schemas.microsoft.com/office/drawing/2014/main" id="{D1AAA425-5AE4-2D51-07E1-842B5C1B223C}"/>
              </a:ext>
            </a:extLst>
          </p:cNvPr>
          <p:cNvGrpSpPr/>
          <p:nvPr/>
        </p:nvGrpSpPr>
        <p:grpSpPr>
          <a:xfrm>
            <a:off x="5733041" y="4193493"/>
            <a:ext cx="362504" cy="283866"/>
            <a:chOff x="5733041" y="4193493"/>
            <a:chExt cx="362504" cy="283866"/>
          </a:xfrm>
        </p:grpSpPr>
        <p:sp>
          <p:nvSpPr>
            <p:cNvPr id="64" name="Google Shape;6111;p67">
              <a:extLst>
                <a:ext uri="{FF2B5EF4-FFF2-40B4-BE49-F238E27FC236}">
                  <a16:creationId xmlns:a16="http://schemas.microsoft.com/office/drawing/2014/main" id="{B514AD43-6476-9553-92ED-240B0A539627}"/>
                </a:ext>
              </a:extLst>
            </p:cNvPr>
            <p:cNvSpPr/>
            <p:nvPr/>
          </p:nvSpPr>
          <p:spPr>
            <a:xfrm>
              <a:off x="5733041" y="4431228"/>
              <a:ext cx="362504" cy="461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5"/>
                <a:gd name="f4" fmla="val 1608"/>
                <a:gd name="f5" fmla="val 379"/>
                <a:gd name="f6" fmla="val 159"/>
                <a:gd name="f7" fmla="val 1"/>
                <a:gd name="f8" fmla="val 189"/>
                <a:gd name="f9" fmla="val 378"/>
                <a:gd name="f10" fmla="val 1040"/>
                <a:gd name="f11" fmla="val 537"/>
                <a:gd name="f12" fmla="val 1607"/>
                <a:gd name="f13" fmla="val 1198"/>
                <a:gd name="f14" fmla="val 11406"/>
                <a:gd name="f15" fmla="val 12067"/>
                <a:gd name="f16" fmla="val 12634"/>
                <a:gd name="f17" fmla="val 1072"/>
                <a:gd name="f18" fmla="val 12603"/>
                <a:gd name="f19" fmla="val 158"/>
                <a:gd name="f20" fmla="val 12445"/>
                <a:gd name="f21" fmla="val 12193"/>
                <a:gd name="f22" fmla="val 10965"/>
                <a:gd name="f23" fmla="val 630"/>
                <a:gd name="f24" fmla="val 10776"/>
                <a:gd name="f25" fmla="val 819"/>
                <a:gd name="f26" fmla="val 10555"/>
                <a:gd name="f27" fmla="val 10303"/>
                <a:gd name="f28" fmla="val 10146"/>
                <a:gd name="f29" fmla="val 9326"/>
                <a:gd name="f30" fmla="val 9137"/>
                <a:gd name="f31" fmla="val 8917"/>
                <a:gd name="f32" fmla="val 8696"/>
                <a:gd name="f33" fmla="val 8507"/>
                <a:gd name="f34" fmla="*/ f0 1 12635"/>
                <a:gd name="f35" fmla="*/ f1 1 1608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12635"/>
                <a:gd name="f42" fmla="*/ f39 1 1608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12635" h="1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7"/>
                    <a:pt x="f16" y="f9"/>
                  </a:cubicBezTo>
                  <a:cubicBezTo>
                    <a:pt x="f18" y="f19"/>
                    <a:pt x="f20" y="f2"/>
                    <a:pt x="f21" y="f2"/>
                  </a:cubicBezTo>
                  <a:lnTo>
                    <a:pt x="f22" y="f2"/>
                  </a:lnTo>
                  <a:lnTo>
                    <a:pt x="f22" y="f9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9"/>
                  </a:cubicBezTo>
                  <a:lnTo>
                    <a:pt x="f28" y="f2"/>
                  </a:lnTo>
                  <a:lnTo>
                    <a:pt x="f29" y="f2"/>
                  </a:lnTo>
                  <a:lnTo>
                    <a:pt x="f29" y="f9"/>
                  </a:lnTo>
                  <a:cubicBezTo>
                    <a:pt x="f29" y="f23"/>
                    <a:pt x="f30" y="f25"/>
                    <a:pt x="f31" y="f25"/>
                  </a:cubicBezTo>
                  <a:cubicBezTo>
                    <a:pt x="f32" y="f25"/>
                    <a:pt x="f33" y="f23"/>
                    <a:pt x="f33" y="f9"/>
                  </a:cubicBezTo>
                  <a:lnTo>
                    <a:pt x="f33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6112;p67">
              <a:extLst>
                <a:ext uri="{FF2B5EF4-FFF2-40B4-BE49-F238E27FC236}">
                  <a16:creationId xmlns:a16="http://schemas.microsoft.com/office/drawing/2014/main" id="{A5E5D2AA-B8C7-ED13-A08C-791F3DCCCC36}"/>
                </a:ext>
              </a:extLst>
            </p:cNvPr>
            <p:cNvSpPr/>
            <p:nvPr/>
          </p:nvSpPr>
          <p:spPr>
            <a:xfrm>
              <a:off x="5755645" y="4193493"/>
              <a:ext cx="316400" cy="2142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468"/>
                <a:gd name="f5" fmla="val 3794"/>
                <a:gd name="f6" fmla="val 1673"/>
                <a:gd name="f7" fmla="val 3841"/>
                <a:gd name="f8" fmla="val 3890"/>
                <a:gd name="f9" fmla="val 1682"/>
                <a:gd name="f10" fmla="val 3939"/>
                <a:gd name="f11" fmla="val 1702"/>
                <a:gd name="f12" fmla="val 6428"/>
                <a:gd name="f13" fmla="val 2521"/>
                <a:gd name="f14" fmla="val 6680"/>
                <a:gd name="f15" fmla="val 2616"/>
                <a:gd name="f16" fmla="val 6806"/>
                <a:gd name="f17" fmla="val 2994"/>
                <a:gd name="f18" fmla="val 6585"/>
                <a:gd name="f19" fmla="val 3214"/>
                <a:gd name="f20" fmla="val 6018"/>
                <a:gd name="f21" fmla="val 3750"/>
                <a:gd name="f22" fmla="val 7404"/>
                <a:gd name="f23" fmla="val 5136"/>
                <a:gd name="f24" fmla="val 7593"/>
                <a:gd name="f25" fmla="val 5262"/>
                <a:gd name="f26" fmla="val 5514"/>
                <a:gd name="f27" fmla="val 7436"/>
                <a:gd name="f28" fmla="val 5671"/>
                <a:gd name="f29" fmla="val 7357"/>
                <a:gd name="f30" fmla="val 5750"/>
                <a:gd name="f31" fmla="val 7247"/>
                <a:gd name="f32" fmla="val 5790"/>
                <a:gd name="f33" fmla="val 7136"/>
                <a:gd name="f34" fmla="val 7026"/>
                <a:gd name="f35" fmla="val 6916"/>
                <a:gd name="f36" fmla="val 6837"/>
                <a:gd name="f37" fmla="val 5451"/>
                <a:gd name="f38" fmla="val 4317"/>
                <a:gd name="f39" fmla="val 4915"/>
                <a:gd name="f40" fmla="val 4852"/>
                <a:gd name="f41" fmla="val 4821"/>
                <a:gd name="f42" fmla="val 4947"/>
                <a:gd name="f43" fmla="val 4714"/>
                <a:gd name="f44" fmla="val 4988"/>
                <a:gd name="f45" fmla="val 4613"/>
                <a:gd name="f46" fmla="val 4444"/>
                <a:gd name="f47" fmla="val 4293"/>
                <a:gd name="f48" fmla="val 4872"/>
                <a:gd name="f49" fmla="val 4254"/>
                <a:gd name="f50" fmla="val 4695"/>
                <a:gd name="f51" fmla="val 3435"/>
                <a:gd name="f52" fmla="val 2206"/>
                <a:gd name="f53" fmla="val 3328"/>
                <a:gd name="f54" fmla="val 1940"/>
                <a:gd name="f55" fmla="val 3537"/>
                <a:gd name="f56" fmla="val 1198"/>
                <a:gd name="f57" fmla="val 1"/>
                <a:gd name="f58" fmla="val 536"/>
                <a:gd name="f59" fmla="val 568"/>
                <a:gd name="f60" fmla="val 1229"/>
                <a:gd name="f61" fmla="val 7467"/>
                <a:gd name="f62" fmla="val 11027"/>
                <a:gd name="f63" fmla="val 10460"/>
                <a:gd name="f64" fmla="val 9767"/>
                <a:gd name="f65" fmla="*/ f0 1 11028"/>
                <a:gd name="f66" fmla="*/ f1 1 7468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11028"/>
                <a:gd name="f73" fmla="*/ f70 1 7468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11028" h="74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2" y="f23"/>
                  </a:lnTo>
                  <a:cubicBezTo>
                    <a:pt x="f24" y="f25"/>
                    <a:pt x="f24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0"/>
                    <a:pt x="f36" y="f28"/>
                  </a:cubicBezTo>
                  <a:lnTo>
                    <a:pt x="f37" y="f38"/>
                  </a:lnTo>
                  <a:lnTo>
                    <a:pt x="f39" y="f40"/>
                  </a:ln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52"/>
                  </a:lnTo>
                  <a:cubicBezTo>
                    <a:pt x="f53" y="f54"/>
                    <a:pt x="f55" y="f6"/>
                    <a:pt x="f5" y="f6"/>
                  </a:cubicBezTo>
                  <a:close/>
                  <a:moveTo>
                    <a:pt x="f56" y="f57"/>
                  </a:moveTo>
                  <a:cubicBezTo>
                    <a:pt x="f58" y="f57"/>
                    <a:pt x="f57" y="f59"/>
                    <a:pt x="f57" y="f60"/>
                  </a:cubicBezTo>
                  <a:lnTo>
                    <a:pt x="f57" y="f61"/>
                  </a:lnTo>
                  <a:lnTo>
                    <a:pt x="f62" y="f61"/>
                  </a:lnTo>
                  <a:lnTo>
                    <a:pt x="f62" y="f60"/>
                  </a:lnTo>
                  <a:cubicBezTo>
                    <a:pt x="f62" y="f59"/>
                    <a:pt x="f63" y="f57"/>
                    <a:pt x="f64" y="f5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6" name="Google Shape;5972;p67">
            <a:extLst>
              <a:ext uri="{FF2B5EF4-FFF2-40B4-BE49-F238E27FC236}">
                <a16:creationId xmlns:a16="http://schemas.microsoft.com/office/drawing/2014/main" id="{F7027236-0380-52D8-E256-EB5E8AF0B9FF}"/>
              </a:ext>
            </a:extLst>
          </p:cNvPr>
          <p:cNvGrpSpPr/>
          <p:nvPr/>
        </p:nvGrpSpPr>
        <p:grpSpPr>
          <a:xfrm>
            <a:off x="3923617" y="1891747"/>
            <a:ext cx="360502" cy="414707"/>
            <a:chOff x="3923617" y="1891747"/>
            <a:chExt cx="360502" cy="414707"/>
          </a:xfrm>
        </p:grpSpPr>
        <p:sp>
          <p:nvSpPr>
            <p:cNvPr id="67" name="Google Shape;5973;p67">
              <a:extLst>
                <a:ext uri="{FF2B5EF4-FFF2-40B4-BE49-F238E27FC236}">
                  <a16:creationId xmlns:a16="http://schemas.microsoft.com/office/drawing/2014/main" id="{DB8B91C8-5FC5-A005-39A9-1F1948D9CBEB}"/>
                </a:ext>
              </a:extLst>
            </p:cNvPr>
            <p:cNvSpPr/>
            <p:nvPr/>
          </p:nvSpPr>
          <p:spPr>
            <a:xfrm>
              <a:off x="3950390" y="1972077"/>
              <a:ext cx="305939" cy="1988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358"/>
                <a:gd name="f4" fmla="val 6082"/>
                <a:gd name="f5" fmla="val 379"/>
                <a:gd name="f6" fmla="val 1"/>
                <a:gd name="f7" fmla="val 158"/>
                <a:gd name="f8" fmla="val 221"/>
                <a:gd name="f9" fmla="val 410"/>
                <a:gd name="f10" fmla="val 6081"/>
                <a:gd name="f11" fmla="val 9357"/>
                <a:gd name="f12" fmla="val 9168"/>
                <a:gd name="f13" fmla="val 8979"/>
                <a:gd name="f14" fmla="*/ f0 1 9358"/>
                <a:gd name="f15" fmla="*/ f1 1 6082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9358"/>
                <a:gd name="f22" fmla="*/ f19 1 6082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9358" h="6082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lnTo>
                    <a:pt x="f11" y="f9"/>
                  </a:lnTo>
                  <a:cubicBezTo>
                    <a:pt x="f11" y="f7"/>
                    <a:pt x="f12" y="f6"/>
                    <a:pt x="f13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5974;p67">
              <a:extLst>
                <a:ext uri="{FF2B5EF4-FFF2-40B4-BE49-F238E27FC236}">
                  <a16:creationId xmlns:a16="http://schemas.microsoft.com/office/drawing/2014/main" id="{FB8B63FE-F699-EA93-B486-8CCA130ADEAF}"/>
                </a:ext>
              </a:extLst>
            </p:cNvPr>
            <p:cNvSpPr/>
            <p:nvPr/>
          </p:nvSpPr>
          <p:spPr>
            <a:xfrm>
              <a:off x="3923617" y="2197650"/>
              <a:ext cx="360502" cy="1088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7"/>
                <a:gd name="f4" fmla="val 3328"/>
                <a:gd name="f5" fmla="val 63"/>
                <a:gd name="f6" fmla="val 32"/>
                <a:gd name="f7" fmla="val 126"/>
                <a:gd name="f8" fmla="val 284"/>
                <a:gd name="f9" fmla="val 410"/>
                <a:gd name="f10" fmla="val 1103"/>
                <a:gd name="f11" fmla="val 536"/>
                <a:gd name="f12" fmla="val 1670"/>
                <a:gd name="f13" fmla="val 1198"/>
                <a:gd name="f14" fmla="val 3151"/>
                <a:gd name="f15" fmla="val 2615"/>
                <a:gd name="f16" fmla="val 2710"/>
                <a:gd name="f17" fmla="val 2521"/>
                <a:gd name="f18" fmla="val 2930"/>
                <a:gd name="f19" fmla="val 3182"/>
                <a:gd name="f20" fmla="val 2836"/>
                <a:gd name="f21" fmla="val 3277"/>
                <a:gd name="f22" fmla="val 2889"/>
                <a:gd name="f23" fmla="val 3312"/>
                <a:gd name="f24" fmla="val 2949"/>
                <a:gd name="f25" fmla="val 3009"/>
                <a:gd name="f26" fmla="val 3166"/>
                <a:gd name="f27" fmla="val 3326"/>
                <a:gd name="f28" fmla="val 3224"/>
                <a:gd name="f29" fmla="val 3371"/>
                <a:gd name="f30" fmla="val 3088"/>
                <a:gd name="f31" fmla="val 4096"/>
                <a:gd name="f32" fmla="val 1639"/>
                <a:gd name="f33" fmla="val 5073"/>
                <a:gd name="f34" fmla="val 2867"/>
                <a:gd name="f35" fmla="val 3119"/>
                <a:gd name="f36" fmla="val 5262"/>
                <a:gd name="f37" fmla="val 3308"/>
                <a:gd name="f38" fmla="val 5514"/>
                <a:gd name="f39" fmla="val 5734"/>
                <a:gd name="f40" fmla="val 5892"/>
                <a:gd name="f41" fmla="val 6868"/>
                <a:gd name="f42" fmla="val 7593"/>
                <a:gd name="f43" fmla="val 7688"/>
                <a:gd name="f44" fmla="val 3230"/>
                <a:gd name="f45" fmla="val 7835"/>
                <a:gd name="f46" fmla="val 3301"/>
                <a:gd name="f47" fmla="val 7983"/>
                <a:gd name="f48" fmla="val 8032"/>
                <a:gd name="f49" fmla="val 8081"/>
                <a:gd name="f50" fmla="val 3293"/>
                <a:gd name="f51" fmla="val 8129"/>
                <a:gd name="f52" fmla="val 8349"/>
                <a:gd name="f53" fmla="val 8412"/>
                <a:gd name="f54" fmla="val 7814"/>
                <a:gd name="f55" fmla="val 9767"/>
                <a:gd name="f56" fmla="val 10429"/>
                <a:gd name="f57" fmla="val 252"/>
                <a:gd name="f58" fmla="val 10964"/>
                <a:gd name="f59" fmla="val 10933"/>
                <a:gd name="f60" fmla="*/ f0 1 11027"/>
                <a:gd name="f61" fmla="*/ f1 1 3328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11027"/>
                <a:gd name="f68" fmla="*/ f65 1 3328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11027" h="3328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5" y="f16"/>
                  </a:lnTo>
                  <a:cubicBezTo>
                    <a:pt x="f17" y="f18"/>
                    <a:pt x="f15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31" y="f32"/>
                  </a:lnTo>
                  <a:lnTo>
                    <a:pt x="f33" y="f32"/>
                  </a:lnTo>
                  <a:lnTo>
                    <a:pt x="f33" y="f34"/>
                  </a:lnTo>
                  <a:cubicBezTo>
                    <a:pt x="f3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0" y="f34"/>
                  </a:cubicBezTo>
                  <a:lnTo>
                    <a:pt x="f40" y="f32"/>
                  </a:lnTo>
                  <a:lnTo>
                    <a:pt x="f41" y="f32"/>
                  </a:lnTo>
                  <a:lnTo>
                    <a:pt x="f42" y="f30"/>
                  </a:ln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21"/>
                  </a:cubicBezTo>
                  <a:cubicBezTo>
                    <a:pt x="f52" y="f14"/>
                    <a:pt x="f53" y="f18"/>
                    <a:pt x="f52" y="f16"/>
                  </a:cubicBezTo>
                  <a:lnTo>
                    <a:pt x="f54" y="f12"/>
                  </a:lnTo>
                  <a:lnTo>
                    <a:pt x="f55" y="f12"/>
                  </a:lnTo>
                  <a:cubicBezTo>
                    <a:pt x="f56" y="f12"/>
                    <a:pt x="f3" y="f10"/>
                    <a:pt x="f3" y="f9"/>
                  </a:cubicBezTo>
                  <a:cubicBezTo>
                    <a:pt x="f3" y="f57"/>
                    <a:pt x="f58" y="f7"/>
                    <a:pt x="f59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5975;p67">
              <a:extLst>
                <a:ext uri="{FF2B5EF4-FFF2-40B4-BE49-F238E27FC236}">
                  <a16:creationId xmlns:a16="http://schemas.microsoft.com/office/drawing/2014/main" id="{4719DCC6-291C-A079-2E95-BB28C75D9103}"/>
                </a:ext>
              </a:extLst>
            </p:cNvPr>
            <p:cNvSpPr/>
            <p:nvPr/>
          </p:nvSpPr>
          <p:spPr>
            <a:xfrm>
              <a:off x="4060603" y="1891747"/>
              <a:ext cx="82414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1639"/>
                <a:gd name="f5" fmla="val 442"/>
                <a:gd name="f6" fmla="val 221"/>
                <a:gd name="f7" fmla="val 1"/>
                <a:gd name="f8" fmla="val 189"/>
                <a:gd name="f9" fmla="val 410"/>
                <a:gd name="f10" fmla="val 2489"/>
                <a:gd name="f11" fmla="val 2332"/>
                <a:gd name="f12" fmla="val 2111"/>
                <a:gd name="f13" fmla="*/ f0 1 2521"/>
                <a:gd name="f14" fmla="*/ f1 1 163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521"/>
                <a:gd name="f21" fmla="*/ f18 1 163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521" h="163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9"/>
                  </a:lnTo>
                  <a:lnTo>
                    <a:pt x="f3" y="f9"/>
                  </a:lnTo>
                  <a:cubicBezTo>
                    <a:pt x="f3" y="f8"/>
                    <a:pt x="f11" y="f2"/>
                    <a:pt x="f12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0" name="Google Shape;5984;p67">
            <a:extLst>
              <a:ext uri="{FF2B5EF4-FFF2-40B4-BE49-F238E27FC236}">
                <a16:creationId xmlns:a16="http://schemas.microsoft.com/office/drawing/2014/main" id="{454AE593-A39A-547D-2C2A-251EF8466EBF}"/>
              </a:ext>
            </a:extLst>
          </p:cNvPr>
          <p:cNvGrpSpPr/>
          <p:nvPr/>
        </p:nvGrpSpPr>
        <p:grpSpPr>
          <a:xfrm>
            <a:off x="6993477" y="1888684"/>
            <a:ext cx="416125" cy="415100"/>
            <a:chOff x="6993477" y="1888684"/>
            <a:chExt cx="416125" cy="415100"/>
          </a:xfrm>
        </p:grpSpPr>
        <p:sp>
          <p:nvSpPr>
            <p:cNvPr id="71" name="Google Shape;5985;p67">
              <a:extLst>
                <a:ext uri="{FF2B5EF4-FFF2-40B4-BE49-F238E27FC236}">
                  <a16:creationId xmlns:a16="http://schemas.microsoft.com/office/drawing/2014/main" id="{69239FFB-4989-2E2F-E5EE-93978AA8322C}"/>
                </a:ext>
              </a:extLst>
            </p:cNvPr>
            <p:cNvSpPr/>
            <p:nvPr/>
          </p:nvSpPr>
          <p:spPr>
            <a:xfrm>
              <a:off x="6993477" y="1888684"/>
              <a:ext cx="190570" cy="189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2930"/>
                <a:gd name="f6" fmla="val 1670"/>
                <a:gd name="f7" fmla="val 3119"/>
                <a:gd name="f8" fmla="val 3308"/>
                <a:gd name="f9" fmla="val 1859"/>
                <a:gd name="f10" fmla="val 2048"/>
                <a:gd name="f11" fmla="val 2489"/>
                <a:gd name="f12" fmla="val 3749"/>
                <a:gd name="f13" fmla="val 4001"/>
                <a:gd name="f14" fmla="val 4159"/>
                <a:gd name="f15" fmla="val 2678"/>
                <a:gd name="f16" fmla="val 3151"/>
                <a:gd name="f17" fmla="val 3938"/>
                <a:gd name="f18" fmla="val 3340"/>
                <a:gd name="f19" fmla="val 3781"/>
                <a:gd name="f20" fmla="val 2710"/>
                <a:gd name="f21" fmla="val 2520"/>
                <a:gd name="f22" fmla="val 3970"/>
                <a:gd name="f23" fmla="val 2079"/>
                <a:gd name="f24" fmla="val 1701"/>
                <a:gd name="f25" fmla="val 1827"/>
                <a:gd name="f26" fmla="val 441"/>
                <a:gd name="f27" fmla="val 189"/>
                <a:gd name="f28" fmla="val 5387"/>
                <a:gd name="f29" fmla="val 32"/>
                <a:gd name="f30" fmla="val 5639"/>
                <a:gd name="f31" fmla="val 221"/>
                <a:gd name="f32" fmla="val 5608"/>
                <a:gd name="f33" fmla="*/ f0 1 5829"/>
                <a:gd name="f34" fmla="*/ f1 1 5797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5829"/>
                <a:gd name="f41" fmla="*/ f38 1 5797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5"/>
                  </a:cubicBezTo>
                  <a:cubicBezTo>
                    <a:pt x="f14" y="f16"/>
                    <a:pt x="f17" y="f18"/>
                    <a:pt x="f12" y="f18"/>
                  </a:cubicBezTo>
                  <a:lnTo>
                    <a:pt x="f8" y="f18"/>
                  </a:lnTo>
                  <a:lnTo>
                    <a:pt x="f8" y="f19"/>
                  </a:lnTo>
                  <a:cubicBezTo>
                    <a:pt x="f8" y="f13"/>
                    <a:pt x="f7" y="f14"/>
                    <a:pt x="f5" y="f14"/>
                  </a:cubicBezTo>
                  <a:cubicBezTo>
                    <a:pt x="f20" y="f14"/>
                    <a:pt x="f21" y="f22"/>
                    <a:pt x="f21" y="f19"/>
                  </a:cubicBezTo>
                  <a:lnTo>
                    <a:pt x="f21" y="f18"/>
                  </a:lnTo>
                  <a:lnTo>
                    <a:pt x="f23" y="f18"/>
                  </a:lnTo>
                  <a:cubicBezTo>
                    <a:pt x="f9" y="f18"/>
                    <a:pt x="f24" y="f16"/>
                    <a:pt x="f24" y="f5"/>
                  </a:cubicBezTo>
                  <a:cubicBezTo>
                    <a:pt x="f24" y="f15"/>
                    <a:pt x="f9" y="f11"/>
                    <a:pt x="f23" y="f11"/>
                  </a:cubicBezTo>
                  <a:lnTo>
                    <a:pt x="f21" y="f11"/>
                  </a:lnTo>
                  <a:lnTo>
                    <a:pt x="f21" y="f10"/>
                  </a:lnTo>
                  <a:cubicBezTo>
                    <a:pt x="f21" y="f25"/>
                    <a:pt x="f20" y="f6"/>
                    <a:pt x="f5" y="f6"/>
                  </a:cubicBezTo>
                  <a:close/>
                  <a:moveTo>
                    <a:pt x="f26" y="f2"/>
                  </a:moveTo>
                  <a:cubicBezTo>
                    <a:pt x="f27" y="f2"/>
                    <a:pt x="f2" y="f27"/>
                    <a:pt x="f2" y="f26"/>
                  </a:cubicBezTo>
                  <a:lnTo>
                    <a:pt x="f2" y="f28"/>
                  </a:lnTo>
                  <a:cubicBezTo>
                    <a:pt x="f29" y="f30"/>
                    <a:pt x="f31" y="f4"/>
                    <a:pt x="f26" y="f4"/>
                  </a:cubicBezTo>
                  <a:lnTo>
                    <a:pt x="f28" y="f4"/>
                  </a:lnTo>
                  <a:cubicBezTo>
                    <a:pt x="f30" y="f4"/>
                    <a:pt x="f3" y="f32"/>
                    <a:pt x="f3" y="f28"/>
                  </a:cubicBezTo>
                  <a:lnTo>
                    <a:pt x="f3" y="f26"/>
                  </a:lnTo>
                  <a:cubicBezTo>
                    <a:pt x="f3" y="f27"/>
                    <a:pt x="f30" y="f2"/>
                    <a:pt x="f28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5986;p67">
              <a:extLst>
                <a:ext uri="{FF2B5EF4-FFF2-40B4-BE49-F238E27FC236}">
                  <a16:creationId xmlns:a16="http://schemas.microsoft.com/office/drawing/2014/main" id="{8BDE82E2-3D83-DC1F-F36E-53E288233E9D}"/>
                </a:ext>
              </a:extLst>
            </p:cNvPr>
            <p:cNvSpPr/>
            <p:nvPr/>
          </p:nvSpPr>
          <p:spPr>
            <a:xfrm>
              <a:off x="6994492" y="2115272"/>
              <a:ext cx="191612" cy="1885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61"/>
                <a:gd name="f4" fmla="val 5766"/>
                <a:gd name="f5" fmla="val 3450"/>
                <a:gd name="f6" fmla="val 1859"/>
                <a:gd name="f7" fmla="val 3561"/>
                <a:gd name="f8" fmla="val 3671"/>
                <a:gd name="f9" fmla="val 1890"/>
                <a:gd name="f10" fmla="val 3750"/>
                <a:gd name="f11" fmla="val 1953"/>
                <a:gd name="f12" fmla="val 3907"/>
                <a:gd name="f13" fmla="val 2111"/>
                <a:gd name="f14" fmla="val 2395"/>
                <a:gd name="f15" fmla="val 2552"/>
                <a:gd name="f16" fmla="val 3466"/>
                <a:gd name="f17" fmla="val 2836"/>
                <a:gd name="f18" fmla="val 3119"/>
                <a:gd name="f19" fmla="val 3277"/>
                <a:gd name="f20" fmla="val 3529"/>
                <a:gd name="f21" fmla="val 3686"/>
                <a:gd name="f22" fmla="val 3765"/>
                <a:gd name="f23" fmla="val 3804"/>
                <a:gd name="f24" fmla="val 3340"/>
                <a:gd name="f25" fmla="val 3230"/>
                <a:gd name="f26" fmla="val 3151"/>
                <a:gd name="f27" fmla="val 2899"/>
                <a:gd name="f28" fmla="val 3434"/>
                <a:gd name="f29" fmla="val 2616"/>
                <a:gd name="f30" fmla="val 2537"/>
                <a:gd name="f31" fmla="val 2426"/>
                <a:gd name="f32" fmla="val 2316"/>
                <a:gd name="f33" fmla="val 2206"/>
                <a:gd name="f34" fmla="val 2096"/>
                <a:gd name="f35" fmla="val 2017"/>
                <a:gd name="f36" fmla="val 2300"/>
                <a:gd name="f37" fmla="val 2237"/>
                <a:gd name="f38" fmla="val 442"/>
                <a:gd name="f39" fmla="val 221"/>
                <a:gd name="f40" fmla="val 1"/>
                <a:gd name="f41" fmla="val 189"/>
                <a:gd name="f42" fmla="val 378"/>
                <a:gd name="f43" fmla="val 5356"/>
                <a:gd name="f44" fmla="val 5608"/>
                <a:gd name="f45" fmla="val 5419"/>
                <a:gd name="f46" fmla="val 5640"/>
                <a:gd name="f47" fmla="val 5545"/>
                <a:gd name="f48" fmla="val 158"/>
                <a:gd name="f49" fmla="*/ f0 1 5861"/>
                <a:gd name="f50" fmla="*/ f1 1 5766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861"/>
                <a:gd name="f57" fmla="*/ f54 1 5766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861" h="576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lnTo>
                    <a:pt x="f10" y="f18"/>
                  </a:lnTo>
                  <a:cubicBezTo>
                    <a:pt x="f12" y="f19"/>
                    <a:pt x="f12" y="f20"/>
                    <a:pt x="f10" y="f21"/>
                  </a:cubicBezTo>
                  <a:cubicBezTo>
                    <a:pt x="f8" y="f22"/>
                    <a:pt x="f7" y="f23"/>
                    <a:pt x="f5" y="f23"/>
                  </a:cubicBezTo>
                  <a:cubicBezTo>
                    <a:pt x="f24" y="f23"/>
                    <a:pt x="f25" y="f22"/>
                    <a:pt x="f26" y="f21"/>
                  </a:cubicBezTo>
                  <a:lnTo>
                    <a:pt x="f27" y="f28"/>
                  </a:lnTo>
                  <a:lnTo>
                    <a:pt x="f29" y="f21"/>
                  </a:lnTo>
                  <a:cubicBezTo>
                    <a:pt x="f30" y="f22"/>
                    <a:pt x="f31" y="f23"/>
                    <a:pt x="f32" y="f23"/>
                  </a:cubicBezTo>
                  <a:cubicBezTo>
                    <a:pt x="f33" y="f23"/>
                    <a:pt x="f34" y="f22"/>
                    <a:pt x="f35" y="f21"/>
                  </a:cubicBezTo>
                  <a:cubicBezTo>
                    <a:pt x="f6" y="f20"/>
                    <a:pt x="f6" y="f19"/>
                    <a:pt x="f35" y="f18"/>
                  </a:cubicBezTo>
                  <a:lnTo>
                    <a:pt x="f36" y="f17"/>
                  </a:lnTo>
                  <a:lnTo>
                    <a:pt x="f35" y="f15"/>
                  </a:lnTo>
                  <a:cubicBezTo>
                    <a:pt x="f6" y="f14"/>
                    <a:pt x="f6" y="f13"/>
                    <a:pt x="f35" y="f11"/>
                  </a:cubicBezTo>
                  <a:cubicBezTo>
                    <a:pt x="f34" y="f9"/>
                    <a:pt x="f33" y="f6"/>
                    <a:pt x="f32" y="f6"/>
                  </a:cubicBezTo>
                  <a:cubicBezTo>
                    <a:pt x="f31" y="f6"/>
                    <a:pt x="f30" y="f9"/>
                    <a:pt x="f29" y="f11"/>
                  </a:cubicBezTo>
                  <a:lnTo>
                    <a:pt x="f27" y="f37"/>
                  </a:lnTo>
                  <a:lnTo>
                    <a:pt x="f26" y="f11"/>
                  </a:lnTo>
                  <a:cubicBezTo>
                    <a:pt x="f25" y="f9"/>
                    <a:pt x="f24" y="f6"/>
                    <a:pt x="f5" y="f6"/>
                  </a:cubicBezTo>
                  <a:close/>
                  <a:moveTo>
                    <a:pt x="f38" y="f2"/>
                  </a:moveTo>
                  <a:cubicBezTo>
                    <a:pt x="f39" y="f2"/>
                    <a:pt x="f40" y="f41"/>
                    <a:pt x="f40" y="f42"/>
                  </a:cubicBezTo>
                  <a:lnTo>
                    <a:pt x="f40" y="f43"/>
                  </a:lnTo>
                  <a:cubicBezTo>
                    <a:pt x="f40" y="f44"/>
                    <a:pt x="f39" y="f4"/>
                    <a:pt x="f38" y="f4"/>
                  </a:cubicBezTo>
                  <a:lnTo>
                    <a:pt x="f45" y="f4"/>
                  </a:lnTo>
                  <a:cubicBezTo>
                    <a:pt x="f46" y="f4"/>
                    <a:pt x="f3" y="f47"/>
                    <a:pt x="f3" y="f43"/>
                  </a:cubicBezTo>
                  <a:lnTo>
                    <a:pt x="f3" y="f42"/>
                  </a:lnTo>
                  <a:cubicBezTo>
                    <a:pt x="f3" y="f48"/>
                    <a:pt x="f46" y="f2"/>
                    <a:pt x="f4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5987;p67">
              <a:extLst>
                <a:ext uri="{FF2B5EF4-FFF2-40B4-BE49-F238E27FC236}">
                  <a16:creationId xmlns:a16="http://schemas.microsoft.com/office/drawing/2014/main" id="{5F576BDD-0B42-B258-E2F9-EB5D79AAAE9D}"/>
                </a:ext>
              </a:extLst>
            </p:cNvPr>
            <p:cNvSpPr/>
            <p:nvPr/>
          </p:nvSpPr>
          <p:spPr>
            <a:xfrm>
              <a:off x="7219032" y="1888684"/>
              <a:ext cx="190570" cy="189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3750"/>
                <a:gd name="f6" fmla="val 2457"/>
                <a:gd name="f7" fmla="val 3970"/>
                <a:gd name="f8" fmla="val 4128"/>
                <a:gd name="f9" fmla="val 2646"/>
                <a:gd name="f10" fmla="val 2867"/>
                <a:gd name="f11" fmla="val 4159"/>
                <a:gd name="f12" fmla="val 3151"/>
                <a:gd name="f13" fmla="val 3308"/>
                <a:gd name="f14" fmla="val 2080"/>
                <a:gd name="f15" fmla="val 1859"/>
                <a:gd name="f16" fmla="val 1702"/>
                <a:gd name="f17" fmla="val 3119"/>
                <a:gd name="f18" fmla="val 1891"/>
                <a:gd name="f19" fmla="val 442"/>
                <a:gd name="f20" fmla="val 190"/>
                <a:gd name="f21" fmla="val 1"/>
                <a:gd name="f22" fmla="val 189"/>
                <a:gd name="f23" fmla="val 441"/>
                <a:gd name="f24" fmla="val 5387"/>
                <a:gd name="f25" fmla="val 5639"/>
                <a:gd name="f26" fmla="val 5388"/>
                <a:gd name="f27" fmla="val 5640"/>
                <a:gd name="f28" fmla="val 5608"/>
                <a:gd name="f29" fmla="*/ f0 1 5829"/>
                <a:gd name="f30" fmla="*/ f1 1 5797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5829"/>
                <a:gd name="f37" fmla="*/ f34 1 5797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4" y="f13"/>
                  </a:lnTo>
                  <a:cubicBezTo>
                    <a:pt x="f15" y="f13"/>
                    <a:pt x="f16" y="f17"/>
                    <a:pt x="f16" y="f10"/>
                  </a:cubicBezTo>
                  <a:cubicBezTo>
                    <a:pt x="f16" y="f9"/>
                    <a:pt x="f18" y="f6"/>
                    <a:pt x="f14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1" y="f23"/>
                  </a:cubicBezTo>
                  <a:lnTo>
                    <a:pt x="f21" y="f24"/>
                  </a:lnTo>
                  <a:cubicBezTo>
                    <a:pt x="f21" y="f25"/>
                    <a:pt x="f20" y="f4"/>
                    <a:pt x="f19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4"/>
                  </a:cubicBezTo>
                  <a:lnTo>
                    <a:pt x="f3" y="f23"/>
                  </a:lnTo>
                  <a:cubicBezTo>
                    <a:pt x="f3" y="f22"/>
                    <a:pt x="f27" y="f2"/>
                    <a:pt x="f26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5988;p67">
              <a:extLst>
                <a:ext uri="{FF2B5EF4-FFF2-40B4-BE49-F238E27FC236}">
                  <a16:creationId xmlns:a16="http://schemas.microsoft.com/office/drawing/2014/main" id="{98BB6BE5-D4BC-F201-25D9-E9A2050234BC}"/>
                </a:ext>
              </a:extLst>
            </p:cNvPr>
            <p:cNvSpPr/>
            <p:nvPr/>
          </p:nvSpPr>
          <p:spPr>
            <a:xfrm>
              <a:off x="7219032" y="2114229"/>
              <a:ext cx="190570" cy="1895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8"/>
                <a:gd name="f5" fmla="val 3750"/>
                <a:gd name="f6" fmla="val 1639"/>
                <a:gd name="f7" fmla="val 3970"/>
                <a:gd name="f8" fmla="val 4128"/>
                <a:gd name="f9" fmla="val 1859"/>
                <a:gd name="f10" fmla="val 2080"/>
                <a:gd name="f11" fmla="val 4159"/>
                <a:gd name="f12" fmla="val 2332"/>
                <a:gd name="f13" fmla="val 2490"/>
                <a:gd name="f14" fmla="val 1702"/>
                <a:gd name="f15" fmla="val 2269"/>
                <a:gd name="f16" fmla="val 1891"/>
                <a:gd name="f17" fmla="val 3309"/>
                <a:gd name="f18" fmla="val 3498"/>
                <a:gd name="f19" fmla="val 3687"/>
                <a:gd name="f20" fmla="val 3939"/>
                <a:gd name="f21" fmla="val 3466"/>
                <a:gd name="f22" fmla="val 442"/>
                <a:gd name="f23" fmla="val 1"/>
                <a:gd name="f24" fmla="val 190"/>
                <a:gd name="f25" fmla="val 379"/>
                <a:gd name="f26" fmla="val 5388"/>
                <a:gd name="f27" fmla="val 5640"/>
                <a:gd name="f28" fmla="val 5577"/>
                <a:gd name="f29" fmla="val 410"/>
                <a:gd name="f30" fmla="*/ f0 1 5829"/>
                <a:gd name="f31" fmla="*/ f1 1 5798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5829"/>
                <a:gd name="f38" fmla="*/ f35 1 5798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5829" h="579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0" y="f13"/>
                  </a:lnTo>
                  <a:cubicBezTo>
                    <a:pt x="f9" y="f13"/>
                    <a:pt x="f14" y="f15"/>
                    <a:pt x="f14" y="f10"/>
                  </a:cubicBezTo>
                  <a:cubicBezTo>
                    <a:pt x="f14" y="f9"/>
                    <a:pt x="f16" y="f6"/>
                    <a:pt x="f10" y="f6"/>
                  </a:cubicBezTo>
                  <a:close/>
                  <a:moveTo>
                    <a:pt x="f5" y="f17"/>
                  </a:moveTo>
                  <a:cubicBezTo>
                    <a:pt x="f7" y="f17"/>
                    <a:pt x="f8" y="f18"/>
                    <a:pt x="f8" y="f19"/>
                  </a:cubicBezTo>
                  <a:cubicBezTo>
                    <a:pt x="f11" y="f7"/>
                    <a:pt x="f7" y="f8"/>
                    <a:pt x="f5" y="f8"/>
                  </a:cubicBezTo>
                  <a:lnTo>
                    <a:pt x="f10" y="f8"/>
                  </a:lnTo>
                  <a:cubicBezTo>
                    <a:pt x="f9" y="f8"/>
                    <a:pt x="f14" y="f20"/>
                    <a:pt x="f14" y="f19"/>
                  </a:cubicBezTo>
                  <a:cubicBezTo>
                    <a:pt x="f14" y="f21"/>
                    <a:pt x="f16" y="f17"/>
                    <a:pt x="f10" y="f17"/>
                  </a:cubicBezTo>
                  <a:close/>
                  <a:moveTo>
                    <a:pt x="f22" y="f23"/>
                  </a:moveTo>
                  <a:cubicBezTo>
                    <a:pt x="f24" y="f23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4" y="f4"/>
                    <a:pt x="f22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6"/>
                  </a:cubicBezTo>
                  <a:lnTo>
                    <a:pt x="f3" y="f29"/>
                  </a:lnTo>
                  <a:cubicBezTo>
                    <a:pt x="f3" y="f24"/>
                    <a:pt x="f27" y="f23"/>
                    <a:pt x="f26" y="f23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5" name="Google Shape;6002;p67">
            <a:extLst>
              <a:ext uri="{FF2B5EF4-FFF2-40B4-BE49-F238E27FC236}">
                <a16:creationId xmlns:a16="http://schemas.microsoft.com/office/drawing/2014/main" id="{1791BFB6-C775-7F8F-85C2-0044E9FD6288}"/>
              </a:ext>
            </a:extLst>
          </p:cNvPr>
          <p:cNvGrpSpPr/>
          <p:nvPr/>
        </p:nvGrpSpPr>
        <p:grpSpPr>
          <a:xfrm>
            <a:off x="4569814" y="1891747"/>
            <a:ext cx="480718" cy="415100"/>
            <a:chOff x="4569814" y="1891747"/>
            <a:chExt cx="480718" cy="415100"/>
          </a:xfrm>
        </p:grpSpPr>
        <p:sp>
          <p:nvSpPr>
            <p:cNvPr id="76" name="Google Shape;6003;p67">
              <a:extLst>
                <a:ext uri="{FF2B5EF4-FFF2-40B4-BE49-F238E27FC236}">
                  <a16:creationId xmlns:a16="http://schemas.microsoft.com/office/drawing/2014/main" id="{98454150-B898-87A2-1AE5-4CD0A0E27486}"/>
                </a:ext>
              </a:extLst>
            </p:cNvPr>
            <p:cNvSpPr/>
            <p:nvPr/>
          </p:nvSpPr>
          <p:spPr>
            <a:xfrm>
              <a:off x="4569814" y="1919535"/>
              <a:ext cx="480718" cy="38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04"/>
                <a:gd name="f4" fmla="val 11847"/>
                <a:gd name="f5" fmla="val 7370"/>
                <a:gd name="f6" fmla="val 797"/>
                <a:gd name="f7" fmla="val 8536"/>
                <a:gd name="f8" fmla="val 9694"/>
                <a:gd name="f9" fmla="val 1246"/>
                <a:gd name="f10" fmla="val 10576"/>
                <a:gd name="f11" fmla="val 2143"/>
                <a:gd name="f12" fmla="val 12340"/>
                <a:gd name="f13" fmla="val 3908"/>
                <a:gd name="f14" fmla="val 6775"/>
                <a:gd name="f15" fmla="val 8539"/>
                <a:gd name="f16" fmla="val 9757"/>
                <a:gd name="f17" fmla="val 9390"/>
                <a:gd name="f18" fmla="val 8623"/>
                <a:gd name="f19" fmla="val 9894"/>
                <a:gd name="f20" fmla="val 7363"/>
                <a:gd name="f21" fmla="val 6102"/>
                <a:gd name="f22" fmla="val 4937"/>
                <a:gd name="f23" fmla="val 9358"/>
                <a:gd name="f24" fmla="val 4118"/>
                <a:gd name="f25" fmla="val 2353"/>
                <a:gd name="f26" fmla="val 5031"/>
                <a:gd name="f27" fmla="val 6205"/>
                <a:gd name="f28" fmla="val 7326"/>
                <a:gd name="f29" fmla="val 1"/>
                <a:gd name="f30" fmla="val 2091"/>
                <a:gd name="f31" fmla="val 6750"/>
                <a:gd name="f32" fmla="val 4275"/>
                <a:gd name="f33" fmla="val 9768"/>
                <a:gd name="f34" fmla="val 3424"/>
                <a:gd name="f35" fmla="val 11280"/>
                <a:gd name="f36" fmla="val 3298"/>
                <a:gd name="f37" fmla="val 11532"/>
                <a:gd name="f38" fmla="val 3487"/>
                <a:gd name="f39" fmla="val 3771"/>
                <a:gd name="f40" fmla="val 3929"/>
                <a:gd name="f41" fmla="val 4086"/>
                <a:gd name="f42" fmla="val 11784"/>
                <a:gd name="f43" fmla="val 11626"/>
                <a:gd name="f44" fmla="val 5000"/>
                <a:gd name="f45" fmla="val 10209"/>
                <a:gd name="f46" fmla="val 5740"/>
                <a:gd name="f47" fmla="val 10571"/>
                <a:gd name="f48" fmla="val 6543"/>
                <a:gd name="f49" fmla="val 10752"/>
                <a:gd name="f50" fmla="val 7351"/>
                <a:gd name="f51" fmla="val 8158"/>
                <a:gd name="f52" fmla="val 8969"/>
                <a:gd name="f53" fmla="val 9725"/>
                <a:gd name="f54" fmla="val 10671"/>
                <a:gd name="f55" fmla="val 10828"/>
                <a:gd name="f56" fmla="val 10923"/>
                <a:gd name="f57" fmla="val 11238"/>
                <a:gd name="f58" fmla="val 11458"/>
                <a:gd name="f59" fmla="val 11301"/>
                <a:gd name="f60" fmla="val 10419"/>
                <a:gd name="f61" fmla="val 14703"/>
                <a:gd name="f62" fmla="val 12592"/>
                <a:gd name="f63" fmla="val 7350"/>
                <a:gd name="f64" fmla="val 7338"/>
                <a:gd name="f65" fmla="*/ f0 1 14704"/>
                <a:gd name="f66" fmla="*/ f1 1 11847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14704"/>
                <a:gd name="f73" fmla="*/ f70 1 11847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14704" h="1184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15"/>
                  </a:cubicBezTo>
                  <a:cubicBezTo>
                    <a:pt x="f25" y="f14"/>
                    <a:pt x="f25" y="f13"/>
                    <a:pt x="f24" y="f11"/>
                  </a:cubicBezTo>
                  <a:cubicBezTo>
                    <a:pt x="f26" y="f9"/>
                    <a:pt x="f27" y="f6"/>
                    <a:pt x="f5" y="f6"/>
                  </a:cubicBezTo>
                  <a:close/>
                  <a:moveTo>
                    <a:pt x="f28" y="f29"/>
                  </a:moveTo>
                  <a:cubicBezTo>
                    <a:pt x="f30" y="f29"/>
                    <a:pt x="f2" y="f31"/>
                    <a:pt x="f32" y="f33"/>
                  </a:cubicBezTo>
                  <a:lnTo>
                    <a:pt x="f34" y="f35"/>
                  </a:lnTo>
                  <a:cubicBezTo>
                    <a:pt x="f36" y="f37"/>
                    <a:pt x="f38" y="f4"/>
                    <a:pt x="f39" y="f4"/>
                  </a:cubicBezTo>
                  <a:cubicBezTo>
                    <a:pt x="f40" y="f4"/>
                    <a:pt x="f41" y="f42"/>
                    <a:pt x="f24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45"/>
                  </a:cubicBezTo>
                  <a:lnTo>
                    <a:pt x="f10" y="f43"/>
                  </a:lnTo>
                  <a:cubicBezTo>
                    <a:pt x="f54" y="f42"/>
                    <a:pt x="f55" y="f4"/>
                    <a:pt x="f56" y="f4"/>
                  </a:cubicBezTo>
                  <a:cubicBezTo>
                    <a:pt x="f57" y="f4"/>
                    <a:pt x="f58" y="f37"/>
                    <a:pt x="f59" y="f35"/>
                  </a:cubicBezTo>
                  <a:lnTo>
                    <a:pt x="f60" y="f33"/>
                  </a:lnTo>
                  <a:cubicBezTo>
                    <a:pt x="f61" y="f14"/>
                    <a:pt x="f62" y="f29"/>
                    <a:pt x="f20" y="f29"/>
                  </a:cubicBezTo>
                  <a:cubicBezTo>
                    <a:pt x="f63" y="f29"/>
                    <a:pt x="f64" y="f29"/>
                    <a:pt x="f28" y="f29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004;p67">
              <a:extLst>
                <a:ext uri="{FF2B5EF4-FFF2-40B4-BE49-F238E27FC236}">
                  <a16:creationId xmlns:a16="http://schemas.microsoft.com/office/drawing/2014/main" id="{2BFE8AA3-37A0-C0C3-CBB1-F3CE78F8D2D9}"/>
                </a:ext>
              </a:extLst>
            </p:cNvPr>
            <p:cNvSpPr/>
            <p:nvPr/>
          </p:nvSpPr>
          <p:spPr>
            <a:xfrm>
              <a:off x="4873331" y="1891747"/>
              <a:ext cx="139071" cy="1390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1355"/>
                <a:gd name="f5" fmla="val 882"/>
                <a:gd name="f6" fmla="val 410"/>
                <a:gd name="f7" fmla="val 95"/>
                <a:gd name="f8" fmla="val 315"/>
                <a:gd name="f9" fmla="val 1891"/>
                <a:gd name="f10" fmla="val 946"/>
                <a:gd name="f11" fmla="val 3340"/>
                <a:gd name="f12" fmla="val 2395"/>
                <a:gd name="f13" fmla="val 3938"/>
                <a:gd name="f14" fmla="val 4128"/>
                <a:gd name="f15" fmla="val 3844"/>
                <a:gd name="f16" fmla="val 3371"/>
                <a:gd name="f17" fmla="val 2899"/>
                <a:gd name="f18" fmla="val 1292"/>
                <a:gd name="f19" fmla="val 2962"/>
                <a:gd name="f20" fmla="*/ f0 1 4254"/>
                <a:gd name="f21" fmla="*/ f1 1 4254"/>
                <a:gd name="f22" fmla="val f2"/>
                <a:gd name="f23" fmla="val f3"/>
                <a:gd name="f24" fmla="+- f23 0 f22"/>
                <a:gd name="f25" fmla="*/ f24 1 4254"/>
                <a:gd name="f26" fmla="*/ f22 1 f25"/>
                <a:gd name="f27" fmla="*/ f23 1 f25"/>
                <a:gd name="f28" fmla="*/ f26 f20 1"/>
                <a:gd name="f29" fmla="*/ f27 f20 1"/>
                <a:gd name="f30" fmla="*/ f27 f21 1"/>
                <a:gd name="f31" fmla="*/ f26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254" h="4254">
                  <a:moveTo>
                    <a:pt x="f4" y="f2"/>
                  </a:moveTo>
                  <a:cubicBezTo>
                    <a:pt x="f5" y="f2"/>
                    <a:pt x="f6" y="f7"/>
                    <a:pt x="f2" y="f8"/>
                  </a:cubicBezTo>
                  <a:cubicBezTo>
                    <a:pt x="f9" y="f10"/>
                    <a:pt x="f11" y="f12"/>
                    <a:pt x="f13" y="f3"/>
                  </a:cubicBezTo>
                  <a:cubicBezTo>
                    <a:pt x="f14" y="f15"/>
                    <a:pt x="f3" y="f16"/>
                    <a:pt x="f3" y="f17"/>
                  </a:cubicBezTo>
                  <a:cubicBezTo>
                    <a:pt x="f3" y="f18"/>
                    <a:pt x="f19" y="f2"/>
                    <a:pt x="f4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6005;p67">
              <a:extLst>
                <a:ext uri="{FF2B5EF4-FFF2-40B4-BE49-F238E27FC236}">
                  <a16:creationId xmlns:a16="http://schemas.microsoft.com/office/drawing/2014/main" id="{FAF3484B-AB6D-FBEF-B28E-BCE491DF33CE}"/>
                </a:ext>
              </a:extLst>
            </p:cNvPr>
            <p:cNvSpPr/>
            <p:nvPr/>
          </p:nvSpPr>
          <p:spPr>
            <a:xfrm>
              <a:off x="4606564" y="1892753"/>
              <a:ext cx="139071" cy="1391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55"/>
                <a:gd name="f5" fmla="val 2931"/>
                <a:gd name="f6" fmla="val 1"/>
                <a:gd name="f7" fmla="val 1292"/>
                <a:gd name="f8" fmla="val 1293"/>
                <a:gd name="f9" fmla="val 2899"/>
                <a:gd name="f10" fmla="val 3372"/>
                <a:gd name="f11" fmla="val 127"/>
                <a:gd name="f12" fmla="val 3845"/>
                <a:gd name="f13" fmla="val 316"/>
                <a:gd name="f14" fmla="val 977"/>
                <a:gd name="f15" fmla="val 2364"/>
                <a:gd name="f16" fmla="val 2426"/>
                <a:gd name="f17" fmla="val 915"/>
                <a:gd name="f18" fmla="val 3876"/>
                <a:gd name="f19" fmla="val 3403"/>
                <a:gd name="f20" fmla="*/ f0 1 4254"/>
                <a:gd name="f21" fmla="*/ f1 1 4255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4254"/>
                <a:gd name="f28" fmla="*/ f25 1 4255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254" h="4255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3"/>
                  </a:cubicBezTo>
                  <a:cubicBezTo>
                    <a:pt x="f14" y="f15"/>
                    <a:pt x="f16" y="f17"/>
                    <a:pt x="f3" y="f13"/>
                  </a:cubicBezTo>
                  <a:cubicBezTo>
                    <a:pt x="f18" y="f11"/>
                    <a:pt x="f19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6006;p67">
              <a:extLst>
                <a:ext uri="{FF2B5EF4-FFF2-40B4-BE49-F238E27FC236}">
                  <a16:creationId xmlns:a16="http://schemas.microsoft.com/office/drawing/2014/main" id="{AA0C506C-347F-CD32-5FD8-DFDB04C8D9F7}"/>
                </a:ext>
              </a:extLst>
            </p:cNvPr>
            <p:cNvSpPr/>
            <p:nvPr/>
          </p:nvSpPr>
          <p:spPr>
            <a:xfrm>
              <a:off x="4687936" y="1972068"/>
              <a:ext cx="243102" cy="2441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7468"/>
                <a:gd name="f5" fmla="val 3781"/>
                <a:gd name="f6" fmla="val 1671"/>
                <a:gd name="f7" fmla="val 4033"/>
                <a:gd name="f8" fmla="val 4191"/>
                <a:gd name="f9" fmla="val 1860"/>
                <a:gd name="f10" fmla="val 2112"/>
                <a:gd name="f11" fmla="val 3340"/>
                <a:gd name="f12" fmla="val 5388"/>
                <a:gd name="f13" fmla="val 5640"/>
                <a:gd name="f14" fmla="val 5829"/>
                <a:gd name="f15" fmla="val 3529"/>
                <a:gd name="f16" fmla="val 3750"/>
                <a:gd name="f17" fmla="val 4002"/>
                <a:gd name="f18" fmla="val 4128"/>
                <a:gd name="f19" fmla="val 3498"/>
                <a:gd name="f20" fmla="val 3308"/>
                <a:gd name="f21" fmla="val 3939"/>
                <a:gd name="f22" fmla="val 1"/>
                <a:gd name="f23" fmla="val 1702"/>
                <a:gd name="f24" fmla="val 32"/>
                <a:gd name="f25" fmla="val 5798"/>
                <a:gd name="f26" fmla="val 7467"/>
                <a:gd name="f27" fmla="val 5797"/>
                <a:gd name="f28" fmla="val 64"/>
                <a:gd name="f29" fmla="*/ f0 1 7436"/>
                <a:gd name="f30" fmla="*/ f1 1 746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7436"/>
                <a:gd name="f37" fmla="*/ f34 1 746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7436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6" y="f18"/>
                  </a:lnTo>
                  <a:cubicBezTo>
                    <a:pt x="f19" y="f18"/>
                    <a:pt x="f20" y="f21"/>
                    <a:pt x="f20" y="f16"/>
                  </a:cubicBezTo>
                  <a:lnTo>
                    <a:pt x="f20" y="f10"/>
                  </a:lnTo>
                  <a:lnTo>
                    <a:pt x="f11" y="f10"/>
                  </a:lnTo>
                  <a:cubicBezTo>
                    <a:pt x="f11" y="f9"/>
                    <a:pt x="f15" y="f6"/>
                    <a:pt x="f5" y="f6"/>
                  </a:cubicBezTo>
                  <a:close/>
                  <a:moveTo>
                    <a:pt x="f16" y="f22"/>
                  </a:moveTo>
                  <a:cubicBezTo>
                    <a:pt x="f23" y="f22"/>
                    <a:pt x="f24" y="f6"/>
                    <a:pt x="f2" y="f16"/>
                  </a:cubicBezTo>
                  <a:cubicBezTo>
                    <a:pt x="f24" y="f25"/>
                    <a:pt x="f23" y="f26"/>
                    <a:pt x="f16" y="f26"/>
                  </a:cubicBezTo>
                  <a:cubicBezTo>
                    <a:pt x="f27" y="f26"/>
                    <a:pt x="f3" y="f25"/>
                    <a:pt x="f3" y="f16"/>
                  </a:cubicBezTo>
                  <a:cubicBezTo>
                    <a:pt x="f3" y="f23"/>
                    <a:pt x="f27" y="f28"/>
                    <a:pt x="f16" y="f2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0" name="Google Shape;6011;p67">
            <a:extLst>
              <a:ext uri="{FF2B5EF4-FFF2-40B4-BE49-F238E27FC236}">
                <a16:creationId xmlns:a16="http://schemas.microsoft.com/office/drawing/2014/main" id="{A11F5F0A-36EF-C006-FE51-3A9756FACEFD}"/>
              </a:ext>
            </a:extLst>
          </p:cNvPr>
          <p:cNvGrpSpPr/>
          <p:nvPr/>
        </p:nvGrpSpPr>
        <p:grpSpPr>
          <a:xfrm>
            <a:off x="7585149" y="1867515"/>
            <a:ext cx="421867" cy="414479"/>
            <a:chOff x="7585149" y="1867515"/>
            <a:chExt cx="421867" cy="414479"/>
          </a:xfrm>
        </p:grpSpPr>
        <p:sp>
          <p:nvSpPr>
            <p:cNvPr id="81" name="Google Shape;6012;p67">
              <a:extLst>
                <a:ext uri="{FF2B5EF4-FFF2-40B4-BE49-F238E27FC236}">
                  <a16:creationId xmlns:a16="http://schemas.microsoft.com/office/drawing/2014/main" id="{63BCE95B-0B3A-86E0-31E4-53F892B13EE8}"/>
                </a:ext>
              </a:extLst>
            </p:cNvPr>
            <p:cNvSpPr/>
            <p:nvPr/>
          </p:nvSpPr>
          <p:spPr>
            <a:xfrm>
              <a:off x="7635633" y="1913354"/>
              <a:ext cx="110240" cy="1102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2710"/>
                <a:gd name="f5" fmla="val 1"/>
                <a:gd name="f6" fmla="val 694"/>
                <a:gd name="f7" fmla="val 3371"/>
                <a:gd name="f8" fmla="val 662"/>
                <a:gd name="f9" fmla="*/ f0 1 3372"/>
                <a:gd name="f10" fmla="*/ f1 1 3372"/>
                <a:gd name="f11" fmla="val f2"/>
                <a:gd name="f12" fmla="val f3"/>
                <a:gd name="f13" fmla="+- f12 0 f11"/>
                <a:gd name="f14" fmla="*/ f13 1 3372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3372" h="3372">
                  <a:moveTo>
                    <a:pt x="f4" y="f2"/>
                  </a:moveTo>
                  <a:lnTo>
                    <a:pt x="f5" y="f4"/>
                  </a:lnTo>
                  <a:lnTo>
                    <a:pt x="f6" y="f7"/>
                  </a:lnTo>
                  <a:lnTo>
                    <a:pt x="f3" y="f8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013;p67">
              <a:extLst>
                <a:ext uri="{FF2B5EF4-FFF2-40B4-BE49-F238E27FC236}">
                  <a16:creationId xmlns:a16="http://schemas.microsoft.com/office/drawing/2014/main" id="{D92BDFFD-99CC-DF2C-DB62-D523B0E2D0E4}"/>
                </a:ext>
              </a:extLst>
            </p:cNvPr>
            <p:cNvSpPr/>
            <p:nvPr/>
          </p:nvSpPr>
          <p:spPr>
            <a:xfrm>
              <a:off x="7806616" y="1878598"/>
              <a:ext cx="197793" cy="1954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79"/>
                <a:gd name="f5" fmla="val 2663"/>
                <a:gd name="f6" fmla="val 2552"/>
                <a:gd name="f7" fmla="val 2442"/>
                <a:gd name="f8" fmla="val 39"/>
                <a:gd name="f9" fmla="val 2363"/>
                <a:gd name="f10" fmla="val 118"/>
                <a:gd name="f11" fmla="val 1261"/>
                <a:gd name="f12" fmla="val 1221"/>
                <a:gd name="f13" fmla="val 2678"/>
                <a:gd name="f14" fmla="val 2639"/>
                <a:gd name="f15" fmla="val 2836"/>
                <a:gd name="f16" fmla="val 2796"/>
                <a:gd name="f17" fmla="val 3080"/>
                <a:gd name="f18" fmla="val 3237"/>
                <a:gd name="f19" fmla="val 2637"/>
                <a:gd name="f20" fmla="val 3278"/>
                <a:gd name="f21" fmla="val 2560"/>
                <a:gd name="f22" fmla="val 3302"/>
                <a:gd name="f23" fmla="val 2473"/>
                <a:gd name="f24" fmla="val 2360"/>
                <a:gd name="f25" fmla="val 2232"/>
                <a:gd name="f26" fmla="val 3263"/>
                <a:gd name="f27" fmla="val 2143"/>
                <a:gd name="f28" fmla="val 3174"/>
                <a:gd name="f29" fmla="val 725"/>
                <a:gd name="f30" fmla="val 1756"/>
                <a:gd name="f31" fmla="val 2481"/>
                <a:gd name="f32" fmla="val 3529"/>
                <a:gd name="f33" fmla="val 5978"/>
                <a:gd name="f34" fmla="val 5892"/>
                <a:gd name="f35" fmla="val 3615"/>
                <a:gd name="f36" fmla="val 6049"/>
                <a:gd name="f37" fmla="val 3458"/>
                <a:gd name="f38" fmla="val 3017"/>
                <a:gd name="f39" fmla="val 2962"/>
                <a:gd name="f40" fmla="val 2883"/>
                <a:gd name="f41" fmla="val 2773"/>
                <a:gd name="f42" fmla="*/ f0 1 6050"/>
                <a:gd name="f43" fmla="*/ f1 1 5979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6050"/>
                <a:gd name="f50" fmla="*/ f47 1 5979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6050" h="59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3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" y="f31"/>
                  </a:lnTo>
                  <a:lnTo>
                    <a:pt x="f32" y="f33"/>
                  </a:lnTo>
                  <a:lnTo>
                    <a:pt x="f34" y="f35"/>
                  </a:lnTo>
                  <a:cubicBezTo>
                    <a:pt x="f36" y="f37"/>
                    <a:pt x="f36" y="f28"/>
                    <a:pt x="f34" y="f38"/>
                  </a:cubicBezTo>
                  <a:lnTo>
                    <a:pt x="f39" y="f10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014;p67">
              <a:extLst>
                <a:ext uri="{FF2B5EF4-FFF2-40B4-BE49-F238E27FC236}">
                  <a16:creationId xmlns:a16="http://schemas.microsoft.com/office/drawing/2014/main" id="{B79A7908-4E43-8531-A8A0-F8D662EDBA4B}"/>
                </a:ext>
              </a:extLst>
            </p:cNvPr>
            <p:cNvSpPr/>
            <p:nvPr/>
          </p:nvSpPr>
          <p:spPr>
            <a:xfrm>
              <a:off x="7676826" y="1954548"/>
              <a:ext cx="279166" cy="2791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2679"/>
                <a:gd name="f5" fmla="val 1"/>
                <a:gd name="f6" fmla="val 2678"/>
                <a:gd name="f7" fmla="val 5861"/>
                <a:gd name="f8" fmla="val 8538"/>
                <a:gd name="f9" fmla="val 5860"/>
                <a:gd name="f10" fmla="*/ f0 1 8539"/>
                <a:gd name="f11" fmla="*/ f1 1 8539"/>
                <a:gd name="f12" fmla="val f2"/>
                <a:gd name="f13" fmla="val f3"/>
                <a:gd name="f14" fmla="+- f13 0 f12"/>
                <a:gd name="f15" fmla="*/ f14 1 853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8539" h="8539">
                  <a:moveTo>
                    <a:pt x="f4" y="f2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015;p67">
              <a:extLst>
                <a:ext uri="{FF2B5EF4-FFF2-40B4-BE49-F238E27FC236}">
                  <a16:creationId xmlns:a16="http://schemas.microsoft.com/office/drawing/2014/main" id="{275443A1-7DAA-BBEF-B113-6955809F3FC3}"/>
                </a:ext>
              </a:extLst>
            </p:cNvPr>
            <p:cNvSpPr/>
            <p:nvPr/>
          </p:nvSpPr>
          <p:spPr>
            <a:xfrm>
              <a:off x="7892104" y="2169788"/>
              <a:ext cx="114912" cy="1122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15"/>
                <a:gd name="f4" fmla="val 3432"/>
                <a:gd name="f5" fmla="val 2426"/>
                <a:gd name="f6" fmla="val 1"/>
                <a:gd name="f7" fmla="val 2427"/>
                <a:gd name="f8" fmla="val 2899"/>
                <a:gd name="f9" fmla="val 3404"/>
                <a:gd name="f10" fmla="val 2948"/>
                <a:gd name="f11" fmla="val 3423"/>
                <a:gd name="f12" fmla="val 2996"/>
                <a:gd name="f13" fmla="val 3044"/>
                <a:gd name="f14" fmla="val 3302"/>
                <a:gd name="f15" fmla="val 3514"/>
                <a:gd name="f16" fmla="val 3166"/>
                <a:gd name="f17" fmla="val 3434"/>
                <a:gd name="f18" fmla="*/ f0 1 3515"/>
                <a:gd name="f19" fmla="*/ f1 1 3432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3515"/>
                <a:gd name="f26" fmla="*/ f23 1 3432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3515" h="3432">
                  <a:moveTo>
                    <a:pt x="f5" y="f6"/>
                  </a:moveTo>
                  <a:lnTo>
                    <a:pt x="f2" y="f7"/>
                  </a:lnTo>
                  <a:lnTo>
                    <a:pt x="f8" y="f9"/>
                  </a:lnTo>
                  <a:cubicBezTo>
                    <a:pt x="f10" y="f11"/>
                    <a:pt x="f12" y="f4"/>
                    <a:pt x="f13" y="f4"/>
                  </a:cubicBezTo>
                  <a:cubicBezTo>
                    <a:pt x="f14" y="f4"/>
                    <a:pt x="f15" y="f16"/>
                    <a:pt x="f17" y="f8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016;p67">
              <a:extLst>
                <a:ext uri="{FF2B5EF4-FFF2-40B4-BE49-F238E27FC236}">
                  <a16:creationId xmlns:a16="http://schemas.microsoft.com/office/drawing/2014/main" id="{2208E8A8-2131-E10D-2972-A0E7AD1B3BC1}"/>
                </a:ext>
              </a:extLst>
            </p:cNvPr>
            <p:cNvSpPr/>
            <p:nvPr/>
          </p:nvSpPr>
          <p:spPr>
            <a:xfrm>
              <a:off x="7598554" y="2084338"/>
              <a:ext cx="196742" cy="1954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18"/>
                <a:gd name="f4" fmla="val 5979"/>
                <a:gd name="f5" fmla="val 2521"/>
                <a:gd name="f6" fmla="val 1796"/>
                <a:gd name="f7" fmla="val 725"/>
                <a:gd name="f8" fmla="val 3308"/>
                <a:gd name="f9" fmla="val 2205"/>
                <a:gd name="f10" fmla="val 3466"/>
                <a:gd name="f11" fmla="val 2363"/>
                <a:gd name="f12" fmla="val 2646"/>
                <a:gd name="f13" fmla="val 2804"/>
                <a:gd name="f14" fmla="val 3230"/>
                <a:gd name="f15" fmla="val 2883"/>
                <a:gd name="f16" fmla="val 3119"/>
                <a:gd name="f17" fmla="val 2922"/>
                <a:gd name="f18" fmla="val 3009"/>
                <a:gd name="f19" fmla="val 2899"/>
                <a:gd name="f20" fmla="val 2789"/>
                <a:gd name="f21" fmla="val 2710"/>
                <a:gd name="f22" fmla="val 1229"/>
                <a:gd name="f23" fmla="val 1292"/>
                <a:gd name="f24" fmla="val 158"/>
                <a:gd name="f25" fmla="val 2520"/>
                <a:gd name="f26" fmla="val 2962"/>
                <a:gd name="f27" fmla="val 3056"/>
                <a:gd name="f28" fmla="val 5860"/>
                <a:gd name="f29" fmla="val 3135"/>
                <a:gd name="f30" fmla="val 5939"/>
                <a:gd name="f31" fmla="val 3245"/>
                <a:gd name="f32" fmla="val 5978"/>
                <a:gd name="f33" fmla="val 3356"/>
                <a:gd name="f34" fmla="val 3576"/>
                <a:gd name="f35" fmla="val 3655"/>
                <a:gd name="f36" fmla="val 3497"/>
                <a:gd name="f37" fmla="*/ f0 1 6018"/>
                <a:gd name="f38" fmla="*/ f1 1 5979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6018"/>
                <a:gd name="f45" fmla="*/ f42 1 5979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6018" h="5979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cubicBezTo>
                    <a:pt x="f10" y="f11"/>
                    <a:pt x="f10" y="f12"/>
                    <a:pt x="f8" y="f13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lnTo>
                    <a:pt x="f22" y="f23"/>
                  </a:lnTo>
                  <a:lnTo>
                    <a:pt x="f24" y="f11"/>
                  </a:lnTo>
                  <a:cubicBezTo>
                    <a:pt x="f2" y="f25"/>
                    <a:pt x="f2" y="f13"/>
                    <a:pt x="f24" y="f26"/>
                  </a:cubicBezTo>
                  <a:lnTo>
                    <a:pt x="f27" y="f28"/>
                  </a:lnTo>
                  <a:cubicBezTo>
                    <a:pt x="f29" y="f30"/>
                    <a:pt x="f31" y="f32"/>
                    <a:pt x="f33" y="f32"/>
                  </a:cubicBezTo>
                  <a:cubicBezTo>
                    <a:pt x="f10" y="f32"/>
                    <a:pt x="f34" y="f30"/>
                    <a:pt x="f35" y="f28"/>
                  </a:cubicBezTo>
                  <a:lnTo>
                    <a:pt x="f3" y="f36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6017;p67">
              <a:extLst>
                <a:ext uri="{FF2B5EF4-FFF2-40B4-BE49-F238E27FC236}">
                  <a16:creationId xmlns:a16="http://schemas.microsoft.com/office/drawing/2014/main" id="{B3FDE3A4-6BE8-C4BD-E747-2AA390FD2C0F}"/>
                </a:ext>
              </a:extLst>
            </p:cNvPr>
            <p:cNvSpPr/>
            <p:nvPr/>
          </p:nvSpPr>
          <p:spPr>
            <a:xfrm>
              <a:off x="7585149" y="1867515"/>
              <a:ext cx="120536" cy="1148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86"/>
                <a:gd name="f4" fmla="val 3513"/>
                <a:gd name="f5" fmla="val 2281"/>
                <a:gd name="f6" fmla="val 1915"/>
                <a:gd name="f7" fmla="val 1545"/>
                <a:gd name="f8" fmla="val 142"/>
                <a:gd name="f9" fmla="val 1261"/>
                <a:gd name="f10" fmla="val 426"/>
                <a:gd name="f11" fmla="val 568"/>
                <a:gd name="f12" fmla="val 1119"/>
                <a:gd name="f13" fmla="val 1"/>
                <a:gd name="f14" fmla="val 1686"/>
                <a:gd name="f15" fmla="val 2568"/>
                <a:gd name="f16" fmla="val 3135"/>
                <a:gd name="f17" fmla="val 946"/>
                <a:gd name="f18" fmla="val 3687"/>
                <a:gd name="f19" fmla="val 804"/>
                <a:gd name="f20" fmla="val 3277"/>
                <a:gd name="f21" fmla="val 3010"/>
                <a:gd name="f22" fmla="val 2647"/>
                <a:gd name="f23" fmla="*/ f0 1 3686"/>
                <a:gd name="f24" fmla="*/ f1 1 3513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3686"/>
                <a:gd name="f31" fmla="*/ f28 1 3513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3686" h="351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4"/>
                  </a:lnTo>
                  <a:lnTo>
                    <a:pt x="f18" y="f19"/>
                  </a:lnTo>
                  <a:lnTo>
                    <a:pt x="f20" y="f10"/>
                  </a:lnTo>
                  <a:cubicBezTo>
                    <a:pt x="f21" y="f8"/>
                    <a:pt x="f22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7" name="Google Shape;6042;p67">
            <a:extLst>
              <a:ext uri="{FF2B5EF4-FFF2-40B4-BE49-F238E27FC236}">
                <a16:creationId xmlns:a16="http://schemas.microsoft.com/office/drawing/2014/main" id="{8870F8B3-DF5E-C2E8-4249-CB24CA24AAB7}"/>
              </a:ext>
            </a:extLst>
          </p:cNvPr>
          <p:cNvSpPr/>
          <p:nvPr/>
        </p:nvSpPr>
        <p:spPr>
          <a:xfrm>
            <a:off x="5201838" y="1892561"/>
            <a:ext cx="407904" cy="413464"/>
          </a:xfrm>
          <a:custGeom>
            <a:avLst/>
            <a:gdLst>
              <a:gd name="f0" fmla="val w"/>
              <a:gd name="f1" fmla="val h"/>
              <a:gd name="f2" fmla="val 0"/>
              <a:gd name="f3" fmla="val 12477"/>
              <a:gd name="f4" fmla="val 12647"/>
              <a:gd name="f5" fmla="val 3750"/>
              <a:gd name="f6" fmla="val 4538"/>
              <a:gd name="f7" fmla="val 4223"/>
              <a:gd name="f8" fmla="val 4601"/>
              <a:gd name="f9" fmla="val 4884"/>
              <a:gd name="f10" fmla="val 5357"/>
              <a:gd name="f11" fmla="val 5829"/>
              <a:gd name="f12" fmla="val 6176"/>
              <a:gd name="f13" fmla="val 3277"/>
              <a:gd name="f14" fmla="val 2931"/>
              <a:gd name="f15" fmla="val 6239"/>
              <a:gd name="f16" fmla="val 6711"/>
              <a:gd name="f17" fmla="val 7058"/>
              <a:gd name="f18" fmla="val 5766"/>
              <a:gd name="f19" fmla="val 5420"/>
              <a:gd name="f20" fmla="val 8728"/>
              <a:gd name="f21" fmla="val 9200"/>
              <a:gd name="f22" fmla="val 9547"/>
              <a:gd name="f23" fmla="val 8255"/>
              <a:gd name="f24" fmla="val 7877"/>
              <a:gd name="f25" fmla="val 1"/>
              <a:gd name="f26" fmla="val 2805"/>
              <a:gd name="f27" fmla="val 2395"/>
              <a:gd name="f28" fmla="val 7436"/>
              <a:gd name="f29" fmla="val 1387"/>
              <a:gd name="f30" fmla="val 3309"/>
              <a:gd name="f31" fmla="val 10082"/>
              <a:gd name="f32" fmla="val 12256"/>
              <a:gd name="f33" fmla="val 12486"/>
              <a:gd name="f34" fmla="val 3502"/>
              <a:gd name="f35" fmla="val 12646"/>
              <a:gd name="f36" fmla="val 3715"/>
              <a:gd name="f37" fmla="val 3824"/>
              <a:gd name="f38" fmla="val 3938"/>
              <a:gd name="f39" fmla="val 12604"/>
              <a:gd name="f40" fmla="val 4034"/>
              <a:gd name="f41" fmla="val 12508"/>
              <a:gd name="f42" fmla="val 5609"/>
              <a:gd name="f43" fmla="val 10681"/>
              <a:gd name="f44" fmla="val 5798"/>
              <a:gd name="f45" fmla="val 5987"/>
              <a:gd name="f46" fmla="val 10713"/>
              <a:gd name="f47" fmla="val 9641"/>
              <a:gd name="f48" fmla="val 8350"/>
              <a:gd name="f49" fmla="val 9704"/>
              <a:gd name="f50" fmla="*/ f0 1 12477"/>
              <a:gd name="f51" fmla="*/ f1 1 12647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12477"/>
              <a:gd name="f58" fmla="*/ f55 1 12647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12477" h="12647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6"/>
                </a:moveTo>
                <a:cubicBezTo>
                  <a:pt x="f16" y="f6"/>
                  <a:pt x="f17" y="f9"/>
                  <a:pt x="f17" y="f10"/>
                </a:cubicBezTo>
                <a:cubicBezTo>
                  <a:pt x="f17" y="f11"/>
                  <a:pt x="f16" y="f12"/>
                  <a:pt x="f15" y="f12"/>
                </a:cubicBezTo>
                <a:cubicBezTo>
                  <a:pt x="f18" y="f12"/>
                  <a:pt x="f19" y="f11"/>
                  <a:pt x="f19" y="f10"/>
                </a:cubicBezTo>
                <a:cubicBezTo>
                  <a:pt x="f19" y="f9"/>
                  <a:pt x="f18" y="f6"/>
                  <a:pt x="f15" y="f6"/>
                </a:cubicBezTo>
                <a:close/>
                <a:moveTo>
                  <a:pt x="f20" y="f6"/>
                </a:moveTo>
                <a:cubicBezTo>
                  <a:pt x="f21" y="f6"/>
                  <a:pt x="f22" y="f9"/>
                  <a:pt x="f22" y="f10"/>
                </a:cubicBezTo>
                <a:cubicBezTo>
                  <a:pt x="f22" y="f11"/>
                  <a:pt x="f21" y="f12"/>
                  <a:pt x="f20" y="f12"/>
                </a:cubicBezTo>
                <a:cubicBezTo>
                  <a:pt x="f23" y="f12"/>
                  <a:pt x="f24" y="f11"/>
                  <a:pt x="f24" y="f10"/>
                </a:cubicBezTo>
                <a:cubicBezTo>
                  <a:pt x="f24" y="f9"/>
                  <a:pt x="f23" y="f6"/>
                  <a:pt x="f20" y="f6"/>
                </a:cubicBezTo>
                <a:close/>
                <a:moveTo>
                  <a:pt x="f15" y="f25"/>
                </a:moveTo>
                <a:cubicBezTo>
                  <a:pt x="f26" y="f25"/>
                  <a:pt x="f25" y="f27"/>
                  <a:pt x="f25" y="f10"/>
                </a:cubicBezTo>
                <a:cubicBezTo>
                  <a:pt x="f25" y="f28"/>
                  <a:pt x="f29" y="f21"/>
                  <a:pt x="f30" y="f31"/>
                </a:cubicBezTo>
                <a:lnTo>
                  <a:pt x="f30" y="f32"/>
                </a:lnTo>
                <a:cubicBezTo>
                  <a:pt x="f30" y="f33"/>
                  <a:pt x="f34" y="f35"/>
                  <a:pt x="f36" y="f35"/>
                </a:cubicBezTo>
                <a:cubicBezTo>
                  <a:pt x="f37" y="f35"/>
                  <a:pt x="f38" y="f39"/>
                  <a:pt x="f40" y="f41"/>
                </a:cubicBezTo>
                <a:lnTo>
                  <a:pt x="f42" y="f43"/>
                </a:lnTo>
                <a:cubicBezTo>
                  <a:pt x="f44" y="f43"/>
                  <a:pt x="f45" y="f46"/>
                  <a:pt x="f15" y="f46"/>
                </a:cubicBezTo>
                <a:cubicBezTo>
                  <a:pt x="f47" y="f46"/>
                  <a:pt x="f3" y="f48"/>
                  <a:pt x="f3" y="f10"/>
                </a:cubicBezTo>
                <a:cubicBezTo>
                  <a:pt x="f3" y="f27"/>
                  <a:pt x="f49" y="f25"/>
                  <a:pt x="f15" y="f25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88" name="Google Shape;6047;p67">
            <a:extLst>
              <a:ext uri="{FF2B5EF4-FFF2-40B4-BE49-F238E27FC236}">
                <a16:creationId xmlns:a16="http://schemas.microsoft.com/office/drawing/2014/main" id="{C8E47DCE-0862-EBEE-7F8B-7716628F5D97}"/>
              </a:ext>
            </a:extLst>
          </p:cNvPr>
          <p:cNvGrpSpPr/>
          <p:nvPr/>
        </p:nvGrpSpPr>
        <p:grpSpPr>
          <a:xfrm>
            <a:off x="8230413" y="1867735"/>
            <a:ext cx="415101" cy="378030"/>
            <a:chOff x="8230413" y="1867735"/>
            <a:chExt cx="415101" cy="378030"/>
          </a:xfrm>
        </p:grpSpPr>
        <p:sp>
          <p:nvSpPr>
            <p:cNvPr id="89" name="Google Shape;6048;p67">
              <a:extLst>
                <a:ext uri="{FF2B5EF4-FFF2-40B4-BE49-F238E27FC236}">
                  <a16:creationId xmlns:a16="http://schemas.microsoft.com/office/drawing/2014/main" id="{8F1E7993-157B-E6EF-C5F8-55FF00E9FE75}"/>
                </a:ext>
              </a:extLst>
            </p:cNvPr>
            <p:cNvSpPr/>
            <p:nvPr/>
          </p:nvSpPr>
          <p:spPr>
            <a:xfrm>
              <a:off x="8438476" y="1921291"/>
              <a:ext cx="207038" cy="3244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33"/>
                <a:gd name="f4" fmla="val 9925"/>
                <a:gd name="f5" fmla="val 4694"/>
                <a:gd name="f6" fmla="val 1"/>
                <a:gd name="f7" fmla="val 7877"/>
                <a:gd name="f8" fmla="val 8097"/>
                <a:gd name="f9" fmla="val 4474"/>
                <a:gd name="f10" fmla="val 8255"/>
                <a:gd name="f11" fmla="val 4253"/>
                <a:gd name="f12" fmla="val 2993"/>
                <a:gd name="f13" fmla="val 1638"/>
                <a:gd name="f14" fmla="val 8696"/>
                <a:gd name="f15" fmla="val 693"/>
                <a:gd name="f16" fmla="val 9452"/>
                <a:gd name="f17" fmla="val 536"/>
                <a:gd name="f18" fmla="val 9546"/>
                <a:gd name="f19" fmla="val 189"/>
                <a:gd name="f20" fmla="val 5073"/>
                <a:gd name="f21" fmla="val 5734"/>
                <a:gd name="f22" fmla="val 9357"/>
                <a:gd name="f23" fmla="val 1229"/>
                <a:gd name="f24" fmla="val 5766"/>
                <a:gd name="f25" fmla="*/ f0 1 6333"/>
                <a:gd name="f26" fmla="*/ f1 1 9925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6333"/>
                <a:gd name="f33" fmla="*/ f30 1 9925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333" h="9925">
                  <a:moveTo>
                    <a:pt x="f5" y="f6"/>
                  </a:moveTo>
                  <a:lnTo>
                    <a:pt x="f5" y="f7"/>
                  </a:lnTo>
                  <a:cubicBezTo>
                    <a:pt x="f5" y="f8"/>
                    <a:pt x="f9" y="f10"/>
                    <a:pt x="f11" y="f10"/>
                  </a:cubicBez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9" y="f4"/>
                    <a:pt x="f2" y="f4"/>
                  </a:cubicBezTo>
                  <a:lnTo>
                    <a:pt x="f20" y="f4"/>
                  </a:lnTo>
                  <a:cubicBezTo>
                    <a:pt x="f21" y="f4"/>
                    <a:pt x="f3" y="f22"/>
                    <a:pt x="f3" y="f14"/>
                  </a:cubicBezTo>
                  <a:lnTo>
                    <a:pt x="f3" y="f23"/>
                  </a:lnTo>
                  <a:cubicBezTo>
                    <a:pt x="f3" y="f17"/>
                    <a:pt x="f24" y="f6"/>
                    <a:pt x="f20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049;p67">
              <a:extLst>
                <a:ext uri="{FF2B5EF4-FFF2-40B4-BE49-F238E27FC236}">
                  <a16:creationId xmlns:a16="http://schemas.microsoft.com/office/drawing/2014/main" id="{F412C648-87F0-6CED-D8F5-54E13C5485CB}"/>
                </a:ext>
              </a:extLst>
            </p:cNvPr>
            <p:cNvSpPr/>
            <p:nvPr/>
          </p:nvSpPr>
          <p:spPr>
            <a:xfrm>
              <a:off x="8310743" y="1867735"/>
              <a:ext cx="113349" cy="3368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0303"/>
                <a:gd name="f5" fmla="val 1"/>
                <a:gd name="f6" fmla="val 9105"/>
                <a:gd name="f7" fmla="val 1166"/>
                <a:gd name="f8" fmla="val 9200"/>
                <a:gd name="f9" fmla="val 2489"/>
                <a:gd name="f10" fmla="val 9578"/>
                <a:gd name="f11" fmla="val 3466"/>
                <a:gd name="f12" fmla="val 10302"/>
                <a:gd name="f13" fmla="val 1197"/>
                <a:gd name="f14" fmla="val 473"/>
                <a:gd name="f15" fmla="val 1229"/>
                <a:gd name="f16" fmla="val 95"/>
                <a:gd name="f17" fmla="*/ f0 1 3467"/>
                <a:gd name="f18" fmla="*/ f1 1 10303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3467"/>
                <a:gd name="f25" fmla="*/ f22 1 10303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3467" h="1030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lnTo>
                    <a:pt x="f11" y="f13"/>
                  </a:lnTo>
                  <a:cubicBezTo>
                    <a:pt x="f9" y="f14"/>
                    <a:pt x="f15" y="f16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050;p67">
              <a:extLst>
                <a:ext uri="{FF2B5EF4-FFF2-40B4-BE49-F238E27FC236}">
                  <a16:creationId xmlns:a16="http://schemas.microsoft.com/office/drawing/2014/main" id="{8C595001-8224-8AE3-5B50-D4E3071E02B2}"/>
                </a:ext>
              </a:extLst>
            </p:cNvPr>
            <p:cNvSpPr/>
            <p:nvPr/>
          </p:nvSpPr>
          <p:spPr>
            <a:xfrm>
              <a:off x="8450829" y="1867735"/>
              <a:ext cx="113312" cy="3368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0303"/>
                <a:gd name="f5" fmla="val 2300"/>
                <a:gd name="f6" fmla="val 95"/>
                <a:gd name="f7" fmla="val 977"/>
                <a:gd name="f8" fmla="val 473"/>
                <a:gd name="f9" fmla="val 1197"/>
                <a:gd name="f10" fmla="val 10302"/>
                <a:gd name="f11" fmla="val 9578"/>
                <a:gd name="f12" fmla="val 2237"/>
                <a:gd name="f13" fmla="val 9200"/>
                <a:gd name="f14" fmla="val 9105"/>
                <a:gd name="f15" fmla="*/ f0 1 3466"/>
                <a:gd name="f16" fmla="*/ f1 1 10303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3466"/>
                <a:gd name="f23" fmla="*/ f20 1 10303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3466" h="10303">
                  <a:moveTo>
                    <a:pt x="f3" y="f2"/>
                  </a:moveTo>
                  <a:cubicBezTo>
                    <a:pt x="f5" y="f6"/>
                    <a:pt x="f7" y="f8"/>
                    <a:pt x="f2" y="f9"/>
                  </a:cubicBezTo>
                  <a:lnTo>
                    <a:pt x="f2" y="f10"/>
                  </a:lnTo>
                  <a:cubicBezTo>
                    <a:pt x="f7" y="f11"/>
                    <a:pt x="f12" y="f13"/>
                    <a:pt x="f3" y="f14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051;p67">
              <a:extLst>
                <a:ext uri="{FF2B5EF4-FFF2-40B4-BE49-F238E27FC236}">
                  <a16:creationId xmlns:a16="http://schemas.microsoft.com/office/drawing/2014/main" id="{76466153-025C-0DA8-B0D7-75738314524A}"/>
                </a:ext>
              </a:extLst>
            </p:cNvPr>
            <p:cNvSpPr/>
            <p:nvPr/>
          </p:nvSpPr>
          <p:spPr>
            <a:xfrm>
              <a:off x="8230413" y="1921291"/>
              <a:ext cx="206032" cy="3244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9925"/>
                <a:gd name="f5" fmla="val 1229"/>
                <a:gd name="f6" fmla="val 1"/>
                <a:gd name="f7" fmla="val 567"/>
                <a:gd name="f8" fmla="val 536"/>
                <a:gd name="f9" fmla="val 1198"/>
                <a:gd name="f10" fmla="val 8664"/>
                <a:gd name="f11" fmla="val 32"/>
                <a:gd name="f12" fmla="val 9357"/>
                <a:gd name="f13" fmla="val 6301"/>
                <a:gd name="f14" fmla="val 6112"/>
                <a:gd name="f15" fmla="val 5766"/>
                <a:gd name="f16" fmla="val 9609"/>
                <a:gd name="f17" fmla="val 5608"/>
                <a:gd name="f18" fmla="val 9452"/>
                <a:gd name="f19" fmla="val 4631"/>
                <a:gd name="f20" fmla="val 3277"/>
                <a:gd name="f21" fmla="val 8255"/>
                <a:gd name="f22" fmla="val 2048"/>
                <a:gd name="f23" fmla="val 1828"/>
                <a:gd name="f24" fmla="val 1638"/>
                <a:gd name="f25" fmla="val 8066"/>
                <a:gd name="f26" fmla="val 7877"/>
                <a:gd name="f27" fmla="*/ f0 1 6302"/>
                <a:gd name="f28" fmla="*/ f1 1 9925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6302"/>
                <a:gd name="f35" fmla="*/ f32 1 9925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6302" h="992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7" y="f4"/>
                    <a:pt x="f5" y="f4"/>
                  </a:cubicBezTo>
                  <a:lnTo>
                    <a:pt x="f13" y="f4"/>
                  </a:lnTo>
                  <a:cubicBezTo>
                    <a:pt x="f14" y="f4"/>
                    <a:pt x="f15" y="f16"/>
                    <a:pt x="f17" y="f18"/>
                  </a:cubicBezTo>
                  <a:cubicBezTo>
                    <a:pt x="f19" y="f10"/>
                    <a:pt x="f20" y="f21"/>
                    <a:pt x="f22" y="f21"/>
                  </a:cubicBezTo>
                  <a:cubicBezTo>
                    <a:pt x="f23" y="f21"/>
                    <a:pt x="f24" y="f25"/>
                    <a:pt x="f24" y="f26"/>
                  </a:cubicBezTo>
                  <a:lnTo>
                    <a:pt x="f24" y="f6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3" name="Google Shape;6072;p67">
            <a:extLst>
              <a:ext uri="{FF2B5EF4-FFF2-40B4-BE49-F238E27FC236}">
                <a16:creationId xmlns:a16="http://schemas.microsoft.com/office/drawing/2014/main" id="{0CDD7739-DB32-623B-A89B-51DECE5488DC}"/>
              </a:ext>
            </a:extLst>
          </p:cNvPr>
          <p:cNvGrpSpPr/>
          <p:nvPr/>
        </p:nvGrpSpPr>
        <p:grpSpPr>
          <a:xfrm>
            <a:off x="5776493" y="1872352"/>
            <a:ext cx="415128" cy="414872"/>
            <a:chOff x="5776493" y="1872352"/>
            <a:chExt cx="415128" cy="414872"/>
          </a:xfrm>
        </p:grpSpPr>
        <p:sp>
          <p:nvSpPr>
            <p:cNvPr id="94" name="Google Shape;6073;p67">
              <a:extLst>
                <a:ext uri="{FF2B5EF4-FFF2-40B4-BE49-F238E27FC236}">
                  <a16:creationId xmlns:a16="http://schemas.microsoft.com/office/drawing/2014/main" id="{5A5F53B6-D9A0-6061-4C57-904E329EB043}"/>
                </a:ext>
              </a:extLst>
            </p:cNvPr>
            <p:cNvSpPr/>
            <p:nvPr/>
          </p:nvSpPr>
          <p:spPr>
            <a:xfrm>
              <a:off x="5776493" y="1946263"/>
              <a:ext cx="54626" cy="3213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9830"/>
                <a:gd name="f5" fmla="val 1"/>
                <a:gd name="f6" fmla="val 8192"/>
                <a:gd name="f7" fmla="val 1639"/>
                <a:gd name="f8" fmla="*/ f0 1 1670"/>
                <a:gd name="f9" fmla="*/ f1 1 983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670"/>
                <a:gd name="f16" fmla="*/ f13 1 983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670" h="9830">
                  <a:moveTo>
                    <a:pt x="f5" y="f2"/>
                  </a:moveTo>
                  <a:lnTo>
                    <a:pt x="f5" y="f4"/>
                  </a:lnTo>
                  <a:lnTo>
                    <a:pt x="f3" y="f6"/>
                  </a:lnTo>
                  <a:lnTo>
                    <a:pt x="f3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Google Shape;6074;p67">
              <a:extLst>
                <a:ext uri="{FF2B5EF4-FFF2-40B4-BE49-F238E27FC236}">
                  <a16:creationId xmlns:a16="http://schemas.microsoft.com/office/drawing/2014/main" id="{01A939DD-5C45-F412-E35F-B65226ED32DC}"/>
                </a:ext>
              </a:extLst>
            </p:cNvPr>
            <p:cNvSpPr/>
            <p:nvPr/>
          </p:nvSpPr>
          <p:spPr>
            <a:xfrm>
              <a:off x="6136995" y="1946263"/>
              <a:ext cx="54626" cy="3213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9830"/>
                <a:gd name="f5" fmla="val 1639"/>
                <a:gd name="f6" fmla="val 8192"/>
                <a:gd name="f7" fmla="*/ f0 1 1670"/>
                <a:gd name="f8" fmla="*/ f1 1 983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670"/>
                <a:gd name="f15" fmla="*/ f12 1 983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670" h="9830">
                  <a:moveTo>
                    <a:pt x="f3" y="f2"/>
                  </a:moveTo>
                  <a:lnTo>
                    <a:pt x="f2" y="f5"/>
                  </a:lnTo>
                  <a:lnTo>
                    <a:pt x="f2" y="f6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075;p67">
              <a:extLst>
                <a:ext uri="{FF2B5EF4-FFF2-40B4-BE49-F238E27FC236}">
                  <a16:creationId xmlns:a16="http://schemas.microsoft.com/office/drawing/2014/main" id="{09FEE869-E4CA-E8D9-A9D4-E83BD8BAEC24}"/>
                </a:ext>
              </a:extLst>
            </p:cNvPr>
            <p:cNvSpPr/>
            <p:nvPr/>
          </p:nvSpPr>
          <p:spPr>
            <a:xfrm>
              <a:off x="5857865" y="2008058"/>
              <a:ext cx="252392" cy="1977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19"/>
                <a:gd name="f4" fmla="val 6050"/>
                <a:gd name="f5" fmla="val 1"/>
                <a:gd name="f6" fmla="val 3592"/>
                <a:gd name="f7" fmla="val 4821"/>
                <a:gd name="f8" fmla="val 4600"/>
                <a:gd name="f9" fmla="val 3781"/>
                <a:gd name="f10" fmla="val 4411"/>
                <a:gd name="f11" fmla="val 4002"/>
                <a:gd name="f12" fmla="val 6491"/>
                <a:gd name="f13" fmla="val 6743"/>
                <a:gd name="f14" fmla="val 6932"/>
                <a:gd name="f15" fmla="*/ f0 1 7719"/>
                <a:gd name="f16" fmla="*/ f1 1 6050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7719"/>
                <a:gd name="f23" fmla="*/ f20 1 6050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7719" h="6050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7"/>
                  </a:lnTo>
                  <a:cubicBezTo>
                    <a:pt x="f6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076;p67">
              <a:extLst>
                <a:ext uri="{FF2B5EF4-FFF2-40B4-BE49-F238E27FC236}">
                  <a16:creationId xmlns:a16="http://schemas.microsoft.com/office/drawing/2014/main" id="{69A9EC6D-4739-F33D-CAF1-1A3B2041D5D6}"/>
                </a:ext>
              </a:extLst>
            </p:cNvPr>
            <p:cNvSpPr/>
            <p:nvPr/>
          </p:nvSpPr>
          <p:spPr>
            <a:xfrm>
              <a:off x="5796070" y="2233641"/>
              <a:ext cx="375964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00"/>
                <a:gd name="f4" fmla="val 1639"/>
                <a:gd name="f5" fmla="val 1638"/>
                <a:gd name="f6" fmla="val 9830"/>
                <a:gd name="f7" fmla="*/ f0 1 11500"/>
                <a:gd name="f8" fmla="*/ f1 1 16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500"/>
                <a:gd name="f15" fmla="*/ f12 1 16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500" h="1639">
                  <a:moveTo>
                    <a:pt x="f4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077;p67">
              <a:extLst>
                <a:ext uri="{FF2B5EF4-FFF2-40B4-BE49-F238E27FC236}">
                  <a16:creationId xmlns:a16="http://schemas.microsoft.com/office/drawing/2014/main" id="{38056331-BAC4-D485-25DD-713A63FFFF9E}"/>
                </a:ext>
              </a:extLst>
            </p:cNvPr>
            <p:cNvSpPr/>
            <p:nvPr/>
          </p:nvSpPr>
          <p:spPr>
            <a:xfrm>
              <a:off x="5795028" y="1872352"/>
              <a:ext cx="377016" cy="1089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32"/>
                <a:gd name="f4" fmla="val 3332"/>
                <a:gd name="f5" fmla="val 5798"/>
                <a:gd name="f6" fmla="val 1033"/>
                <a:gd name="f7" fmla="val 6459"/>
                <a:gd name="f8" fmla="val 1694"/>
                <a:gd name="f9" fmla="val 5136"/>
                <a:gd name="f10" fmla="val 5750"/>
                <a:gd name="f11" fmla="val 1"/>
                <a:gd name="f12" fmla="val 5640"/>
                <a:gd name="f13" fmla="val 5530"/>
                <a:gd name="f14" fmla="val 40"/>
                <a:gd name="f15" fmla="val 5451"/>
                <a:gd name="f16" fmla="val 119"/>
                <a:gd name="f17" fmla="val 3939"/>
                <a:gd name="f18" fmla="val 1663"/>
                <a:gd name="f19" fmla="val 1639"/>
                <a:gd name="f20" fmla="val 9862"/>
                <a:gd name="f21" fmla="val 7593"/>
                <a:gd name="f22" fmla="val 6050"/>
                <a:gd name="f23" fmla="val 5971"/>
                <a:gd name="f24" fmla="val 5861"/>
                <a:gd name="f25" fmla="*/ f0 1 11532"/>
                <a:gd name="f26" fmla="*/ f1 1 3332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1532"/>
                <a:gd name="f33" fmla="*/ f30 1 3332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1532" h="3332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5" y="f6"/>
                  </a:lnTo>
                  <a:close/>
                  <a:moveTo>
                    <a:pt x="f10" y="f11"/>
                  </a:moveTo>
                  <a:cubicBezTo>
                    <a:pt x="f12" y="f11"/>
                    <a:pt x="f13" y="f14"/>
                    <a:pt x="f15" y="f16"/>
                  </a:cubicBezTo>
                  <a:lnTo>
                    <a:pt x="f17" y="f18"/>
                  </a:lnTo>
                  <a:lnTo>
                    <a:pt x="f11" y="f18"/>
                  </a:lnTo>
                  <a:lnTo>
                    <a:pt x="f19" y="f4"/>
                  </a:lnTo>
                  <a:lnTo>
                    <a:pt x="f20" y="f4"/>
                  </a:lnTo>
                  <a:lnTo>
                    <a:pt x="f3" y="f18"/>
                  </a:lnTo>
                  <a:lnTo>
                    <a:pt x="f21" y="f18"/>
                  </a:lnTo>
                  <a:lnTo>
                    <a:pt x="f22" y="f16"/>
                  </a:lnTo>
                  <a:cubicBezTo>
                    <a:pt x="f23" y="f14"/>
                    <a:pt x="f24" y="f11"/>
                    <a:pt x="f10" y="f11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6107;p67">
            <a:extLst>
              <a:ext uri="{FF2B5EF4-FFF2-40B4-BE49-F238E27FC236}">
                <a16:creationId xmlns:a16="http://schemas.microsoft.com/office/drawing/2014/main" id="{AC6EEB38-93F6-EB24-8049-F396934F49EB}"/>
              </a:ext>
            </a:extLst>
          </p:cNvPr>
          <p:cNvGrpSpPr/>
          <p:nvPr/>
        </p:nvGrpSpPr>
        <p:grpSpPr>
          <a:xfrm>
            <a:off x="6397014" y="1856360"/>
            <a:ext cx="418200" cy="413070"/>
            <a:chOff x="6397014" y="1856360"/>
            <a:chExt cx="418200" cy="413070"/>
          </a:xfrm>
        </p:grpSpPr>
        <p:sp>
          <p:nvSpPr>
            <p:cNvPr id="100" name="Google Shape;6108;p67">
              <a:extLst>
                <a:ext uri="{FF2B5EF4-FFF2-40B4-BE49-F238E27FC236}">
                  <a16:creationId xmlns:a16="http://schemas.microsoft.com/office/drawing/2014/main" id="{83FFDB43-1BD6-3219-D8A7-92C3DA413984}"/>
                </a:ext>
              </a:extLst>
            </p:cNvPr>
            <p:cNvSpPr/>
            <p:nvPr/>
          </p:nvSpPr>
          <p:spPr>
            <a:xfrm>
              <a:off x="6397014" y="2011652"/>
              <a:ext cx="260631" cy="2577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71"/>
                <a:gd name="f4" fmla="val 7885"/>
                <a:gd name="f5" fmla="val 3245"/>
                <a:gd name="f6" fmla="val 473"/>
                <a:gd name="f7" fmla="val 2804"/>
                <a:gd name="f8" fmla="val 3277"/>
                <a:gd name="f9" fmla="val 4064"/>
                <a:gd name="f10" fmla="val 4568"/>
                <a:gd name="f11" fmla="val 3403"/>
                <a:gd name="f12" fmla="val 7530"/>
                <a:gd name="f13" fmla="val 3639"/>
                <a:gd name="f14" fmla="val 7766"/>
                <a:gd name="f15" fmla="val 3954"/>
                <a:gd name="f16" fmla="val 7884"/>
                <a:gd name="f17" fmla="val 4277"/>
                <a:gd name="f18" fmla="val 4600"/>
                <a:gd name="f19" fmla="val 4931"/>
                <a:gd name="f20" fmla="val 5199"/>
                <a:gd name="f21" fmla="val 4726"/>
                <a:gd name="f22" fmla="*/ f0 1 7971"/>
                <a:gd name="f23" fmla="*/ f1 1 788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7971"/>
                <a:gd name="f30" fmla="*/ f27 1 788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7971" h="7885">
                  <a:moveTo>
                    <a:pt x="f5" y="f2"/>
                  </a:moveTo>
                  <a:lnTo>
                    <a:pt x="f6" y="f7"/>
                  </a:lnTo>
                  <a:cubicBezTo>
                    <a:pt x="f2" y="f8"/>
                    <a:pt x="f2" y="f9"/>
                    <a:pt x="f6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14"/>
                    <a:pt x="f20" y="f12"/>
                  </a:cubicBezTo>
                  <a:lnTo>
                    <a:pt x="f3" y="f21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6109;p67">
              <a:extLst>
                <a:ext uri="{FF2B5EF4-FFF2-40B4-BE49-F238E27FC236}">
                  <a16:creationId xmlns:a16="http://schemas.microsoft.com/office/drawing/2014/main" id="{D914D04C-6828-8C8E-1440-9F81590C394C}"/>
                </a:ext>
              </a:extLst>
            </p:cNvPr>
            <p:cNvSpPr/>
            <p:nvPr/>
          </p:nvSpPr>
          <p:spPr>
            <a:xfrm>
              <a:off x="6521637" y="1856360"/>
              <a:ext cx="293577" cy="2902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80"/>
                <a:gd name="f4" fmla="val 8878"/>
                <a:gd name="f5" fmla="val 4395"/>
                <a:gd name="f6" fmla="val 1"/>
                <a:gd name="f7" fmla="val 4285"/>
                <a:gd name="f8" fmla="val 4175"/>
                <a:gd name="f9" fmla="val 40"/>
                <a:gd name="f10" fmla="val 4096"/>
                <a:gd name="f11" fmla="val 119"/>
                <a:gd name="f12" fmla="val 4152"/>
                <a:gd name="f13" fmla="val 4726"/>
                <a:gd name="f14" fmla="val 8877"/>
                <a:gd name="f15" fmla="val 8822"/>
                <a:gd name="f16" fmla="val 4845"/>
                <a:gd name="f17" fmla="val 8979"/>
                <a:gd name="f18" fmla="val 4687"/>
                <a:gd name="f19" fmla="val 4404"/>
                <a:gd name="f20" fmla="val 4246"/>
                <a:gd name="f21" fmla="val 4695"/>
                <a:gd name="f22" fmla="val 4616"/>
                <a:gd name="f23" fmla="val 4506"/>
                <a:gd name="f24" fmla="*/ f0 1 8980"/>
                <a:gd name="f25" fmla="*/ f1 1 8878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8980"/>
                <a:gd name="f32" fmla="*/ f29 1 8878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8980" h="88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7" y="f19"/>
                    <a:pt x="f15" y="f20"/>
                  </a:cubicBezTo>
                  <a:lnTo>
                    <a:pt x="f21" y="f11"/>
                  </a:ln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2" name="Google Shape;5593;p66">
            <a:extLst>
              <a:ext uri="{FF2B5EF4-FFF2-40B4-BE49-F238E27FC236}">
                <a16:creationId xmlns:a16="http://schemas.microsoft.com/office/drawing/2014/main" id="{AF6CF774-ED5C-F25F-3E4A-5FEF28C4FB6C}"/>
              </a:ext>
            </a:extLst>
          </p:cNvPr>
          <p:cNvGrpSpPr/>
          <p:nvPr/>
        </p:nvGrpSpPr>
        <p:grpSpPr>
          <a:xfrm>
            <a:off x="3885541" y="2599748"/>
            <a:ext cx="501822" cy="501823"/>
            <a:chOff x="3885541" y="2599748"/>
            <a:chExt cx="501822" cy="501823"/>
          </a:xfrm>
        </p:grpSpPr>
        <p:sp>
          <p:nvSpPr>
            <p:cNvPr id="103" name="Google Shape;5594;p66">
              <a:extLst>
                <a:ext uri="{FF2B5EF4-FFF2-40B4-BE49-F238E27FC236}">
                  <a16:creationId xmlns:a16="http://schemas.microsoft.com/office/drawing/2014/main" id="{4097B467-B897-9064-DD26-F11A8AB4E8F3}"/>
                </a:ext>
              </a:extLst>
            </p:cNvPr>
            <p:cNvSpPr/>
            <p:nvPr/>
          </p:nvSpPr>
          <p:spPr>
            <a:xfrm>
              <a:off x="4033491" y="2924205"/>
              <a:ext cx="205822" cy="1773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04"/>
                <a:gd name="f4" fmla="val 6812"/>
                <a:gd name="f5" fmla="val 6213"/>
                <a:gd name="f6" fmla="val 1129"/>
                <a:gd name="f7" fmla="val 6523"/>
                <a:gd name="f8" fmla="val 6776"/>
                <a:gd name="f9" fmla="val 1379"/>
                <a:gd name="f10" fmla="val 1693"/>
                <a:gd name="f11" fmla="val 2006"/>
                <a:gd name="f12" fmla="val 2259"/>
                <a:gd name="f13" fmla="val 1696"/>
                <a:gd name="f14" fmla="val 1383"/>
                <a:gd name="f15" fmla="val 1130"/>
                <a:gd name="f16" fmla="val 3388"/>
                <a:gd name="f17" fmla="val 3638"/>
                <a:gd name="f18" fmla="val 3951"/>
                <a:gd name="f19" fmla="val 4264"/>
                <a:gd name="f20" fmla="val 4517"/>
                <a:gd name="f21" fmla="val 6249"/>
                <a:gd name="f22" fmla="val 6559"/>
                <a:gd name="f23" fmla="val 253"/>
                <a:gd name="f24" fmla="val 567"/>
                <a:gd name="f25" fmla="val 7342"/>
                <a:gd name="f26" fmla="val 7652"/>
                <a:gd name="f27" fmla="val 7905"/>
                <a:gd name="f28" fmla="*/ f0 1 7904"/>
                <a:gd name="f29" fmla="*/ f1 1 6812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7904"/>
                <a:gd name="f36" fmla="*/ f33 1 6812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7904" h="681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2" y="f2"/>
                  </a:moveTo>
                  <a:lnTo>
                    <a:pt x="f2" y="f21"/>
                  </a:lnTo>
                  <a:cubicBezTo>
                    <a:pt x="f2" y="f22"/>
                    <a:pt x="f23" y="f4"/>
                    <a:pt x="f24" y="f4"/>
                  </a:cubicBezTo>
                  <a:lnTo>
                    <a:pt x="f25" y="f4"/>
                  </a:lnTo>
                  <a:cubicBezTo>
                    <a:pt x="f26" y="f4"/>
                    <a:pt x="f27" y="f22"/>
                    <a:pt x="f27" y="f21"/>
                  </a:cubicBezTo>
                  <a:lnTo>
                    <a:pt x="f27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5595;p66">
              <a:extLst>
                <a:ext uri="{FF2B5EF4-FFF2-40B4-BE49-F238E27FC236}">
                  <a16:creationId xmlns:a16="http://schemas.microsoft.com/office/drawing/2014/main" id="{6842CA80-BF49-F12D-CEFE-ABF61E902892}"/>
                </a:ext>
              </a:extLst>
            </p:cNvPr>
            <p:cNvSpPr/>
            <p:nvPr/>
          </p:nvSpPr>
          <p:spPr>
            <a:xfrm>
              <a:off x="3885541" y="2599748"/>
              <a:ext cx="501822" cy="4126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5849"/>
                <a:gd name="f5" fmla="val 4553"/>
                <a:gd name="f6" fmla="val 4518"/>
                <a:gd name="f7" fmla="val 5686"/>
                <a:gd name="f8" fmla="val 3424"/>
                <a:gd name="f9" fmla="val 4948"/>
                <a:gd name="f10" fmla="val 4710"/>
                <a:gd name="f11" fmla="val 3617"/>
                <a:gd name="f12" fmla="val 3852"/>
                <a:gd name="f13" fmla="val 15418"/>
                <a:gd name="f14" fmla="val 15653"/>
                <a:gd name="f15" fmla="val 15845"/>
                <a:gd name="f16" fmla="val 14716"/>
                <a:gd name="f17" fmla="val 10199"/>
                <a:gd name="f18" fmla="val 1130"/>
                <a:gd name="f19" fmla="val 3954"/>
                <a:gd name="f20" fmla="val 4265"/>
                <a:gd name="f21" fmla="val 10452"/>
                <a:gd name="f22" fmla="val 10765"/>
                <a:gd name="f23" fmla="val 13587"/>
                <a:gd name="f24" fmla="val 6815"/>
                <a:gd name="f25" fmla="val 5682"/>
                <a:gd name="f26" fmla="val 16412"/>
                <a:gd name="f27" fmla="val 9074"/>
                <a:gd name="f28" fmla="val 16722"/>
                <a:gd name="f29" fmla="val 16975"/>
                <a:gd name="f30" fmla="val 9324"/>
                <a:gd name="f31" fmla="val 9637"/>
                <a:gd name="f32" fmla="val 9950"/>
                <a:gd name="f33" fmla="val 10203"/>
                <a:gd name="f34" fmla="val 15282"/>
                <a:gd name="f35" fmla="val 14969"/>
                <a:gd name="f36" fmla="val 10782"/>
                <a:gd name="f37" fmla="val 1"/>
                <a:gd name="f38" fmla="val 10776"/>
                <a:gd name="f39" fmla="val 10771"/>
                <a:gd name="f40" fmla="val 5119"/>
                <a:gd name="f41" fmla="val 4806"/>
                <a:gd name="f42" fmla="val 254"/>
                <a:gd name="f43" fmla="val 567"/>
                <a:gd name="f44" fmla="val 3388"/>
                <a:gd name="f45" fmla="val 2993"/>
                <a:gd name="f46" fmla="val 2295"/>
                <a:gd name="f47" fmla="val 4087"/>
                <a:gd name="f48" fmla="val 1693"/>
                <a:gd name="f49" fmla="val 756"/>
                <a:gd name="f50" fmla="val 6442"/>
                <a:gd name="f51" fmla="val 7378"/>
                <a:gd name="f52" fmla="val 14154"/>
                <a:gd name="f53" fmla="val 15090"/>
                <a:gd name="f54" fmla="val 15846"/>
                <a:gd name="f55" fmla="val 12461"/>
                <a:gd name="f56" fmla="val 3990"/>
                <a:gd name="f57" fmla="val 3677"/>
                <a:gd name="f58" fmla="val 12208"/>
                <a:gd name="f59" fmla="val 11895"/>
                <a:gd name="f60" fmla="val 11582"/>
                <a:gd name="f61" fmla="val 11332"/>
                <a:gd name="f62" fmla="val 15593"/>
                <a:gd name="f63" fmla="val 17541"/>
                <a:gd name="f64" fmla="val 18474"/>
                <a:gd name="f65" fmla="val 19272"/>
                <a:gd name="f66" fmla="val 15087"/>
                <a:gd name="f67" fmla="val 6445"/>
                <a:gd name="f68" fmla="val 16276"/>
                <a:gd name="f69" fmla="val 14385"/>
                <a:gd name="f70" fmla="val 11026"/>
                <a:gd name="f71" fmla="val 30"/>
                <a:gd name="f72" fmla="val 11079"/>
                <a:gd name="f73" fmla="*/ f0 1 19273"/>
                <a:gd name="f74" fmla="*/ f1 1 15849"/>
                <a:gd name="f75" fmla="val f2"/>
                <a:gd name="f76" fmla="val f3"/>
                <a:gd name="f77" fmla="val f4"/>
                <a:gd name="f78" fmla="+- f77 0 f75"/>
                <a:gd name="f79" fmla="+- f76 0 f75"/>
                <a:gd name="f80" fmla="*/ f79 1 19273"/>
                <a:gd name="f81" fmla="*/ f78 1 15849"/>
                <a:gd name="f82" fmla="*/ f75 1 f80"/>
                <a:gd name="f83" fmla="*/ f76 1 f80"/>
                <a:gd name="f84" fmla="*/ f75 1 f81"/>
                <a:gd name="f85" fmla="*/ f77 1 f81"/>
                <a:gd name="f86" fmla="*/ f82 f73 1"/>
                <a:gd name="f87" fmla="*/ f83 f73 1"/>
                <a:gd name="f88" fmla="*/ f85 f74 1"/>
                <a:gd name="f89" fmla="*/ f84 f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6" t="f89" r="f87" b="f88"/>
              <a:pathLst>
                <a:path w="19273" h="15849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9"/>
                  </a:lnTo>
                  <a:cubicBezTo>
                    <a:pt x="f8" y="f10"/>
                    <a:pt x="f11" y="f6"/>
                    <a:pt x="f12" y="f6"/>
                  </a:cubicBezTo>
                  <a:close/>
                  <a:moveTo>
                    <a:pt x="f13" y="f6"/>
                  </a:moveTo>
                  <a:cubicBezTo>
                    <a:pt x="f14" y="f6"/>
                    <a:pt x="f15" y="f10"/>
                    <a:pt x="f15" y="f9"/>
                  </a:cubicBezTo>
                  <a:lnTo>
                    <a:pt x="f15" y="f7"/>
                  </a:lnTo>
                  <a:lnTo>
                    <a:pt x="f16" y="f7"/>
                  </a:lnTo>
                  <a:lnTo>
                    <a:pt x="f16" y="f6"/>
                  </a:lnTo>
                  <a:close/>
                  <a:moveTo>
                    <a:pt x="f17" y="f18"/>
                  </a:moveTo>
                  <a:lnTo>
                    <a:pt x="f17" y="f19"/>
                  </a:lnTo>
                  <a:cubicBezTo>
                    <a:pt x="f17" y="f20"/>
                    <a:pt x="f21" y="f6"/>
                    <a:pt x="f22" y="f6"/>
                  </a:cubicBezTo>
                  <a:lnTo>
                    <a:pt x="f23" y="f6"/>
                  </a:lnTo>
                  <a:lnTo>
                    <a:pt x="f23" y="f24"/>
                  </a:lnTo>
                  <a:lnTo>
                    <a:pt x="f25" y="f24"/>
                  </a:lnTo>
                  <a:lnTo>
                    <a:pt x="f25" y="f18"/>
                  </a:lnTo>
                  <a:close/>
                  <a:moveTo>
                    <a:pt x="f26" y="f27"/>
                  </a:moveTo>
                  <a:cubicBezTo>
                    <a:pt x="f28" y="f27"/>
                    <a:pt x="f29" y="f30"/>
                    <a:pt x="f29" y="f31"/>
                  </a:cubicBezTo>
                  <a:cubicBezTo>
                    <a:pt x="f29" y="f32"/>
                    <a:pt x="f28" y="f33"/>
                    <a:pt x="f26" y="f33"/>
                  </a:cubicBezTo>
                  <a:lnTo>
                    <a:pt x="f34" y="f33"/>
                  </a:lnTo>
                  <a:cubicBezTo>
                    <a:pt x="f35" y="f33"/>
                    <a:pt x="f16" y="f32"/>
                    <a:pt x="f16" y="f31"/>
                  </a:cubicBezTo>
                  <a:cubicBezTo>
                    <a:pt x="f16" y="f30"/>
                    <a:pt x="f35" y="f27"/>
                    <a:pt x="f34" y="f27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37"/>
                    <a:pt x="f22" y="f37"/>
                  </a:cubicBezTo>
                  <a:lnTo>
                    <a:pt x="f40" y="f37"/>
                  </a:lnTo>
                  <a:cubicBezTo>
                    <a:pt x="f41" y="f37"/>
                    <a:pt x="f5" y="f42"/>
                    <a:pt x="f5" y="f43"/>
                  </a:cubicBezTo>
                  <a:lnTo>
                    <a:pt x="f5" y="f44"/>
                  </a:lnTo>
                  <a:lnTo>
                    <a:pt x="f12" y="f44"/>
                  </a:lnTo>
                  <a:cubicBezTo>
                    <a:pt x="f45" y="f44"/>
                    <a:pt x="f46" y="f47"/>
                    <a:pt x="f46" y="f9"/>
                  </a:cubicBezTo>
                  <a:lnTo>
                    <a:pt x="f46" y="f7"/>
                  </a:lnTo>
                  <a:lnTo>
                    <a:pt x="f48" y="f7"/>
                  </a:lnTo>
                  <a:cubicBezTo>
                    <a:pt x="f49" y="f7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49" y="f54"/>
                    <a:pt x="f48" y="f4"/>
                  </a:cubicBezTo>
                  <a:lnTo>
                    <a:pt x="f5" y="f4"/>
                  </a:lnTo>
                  <a:lnTo>
                    <a:pt x="f5" y="f55"/>
                  </a:lnTo>
                  <a:lnTo>
                    <a:pt x="f56" y="f55"/>
                  </a:lnTo>
                  <a:cubicBezTo>
                    <a:pt x="f57" y="f55"/>
                    <a:pt x="f8" y="f58"/>
                    <a:pt x="f8" y="f59"/>
                  </a:cubicBezTo>
                  <a:cubicBezTo>
                    <a:pt x="f8" y="f60"/>
                    <a:pt x="f57" y="f61"/>
                    <a:pt x="f56" y="f61"/>
                  </a:cubicBezTo>
                  <a:lnTo>
                    <a:pt x="f34" y="f61"/>
                  </a:lnTo>
                  <a:cubicBezTo>
                    <a:pt x="f62" y="f61"/>
                    <a:pt x="f15" y="f60"/>
                    <a:pt x="f15" y="f59"/>
                  </a:cubicBezTo>
                  <a:cubicBezTo>
                    <a:pt x="f15" y="f58"/>
                    <a:pt x="f62" y="f55"/>
                    <a:pt x="f34" y="f55"/>
                  </a:cubicBezTo>
                  <a:lnTo>
                    <a:pt x="f16" y="f55"/>
                  </a:lnTo>
                  <a:lnTo>
                    <a:pt x="f16" y="f4"/>
                  </a:lnTo>
                  <a:lnTo>
                    <a:pt x="f63" y="f4"/>
                  </a:lnTo>
                  <a:cubicBezTo>
                    <a:pt x="f64" y="f4"/>
                    <a:pt x="f65" y="f66"/>
                    <a:pt x="f65" y="f52"/>
                  </a:cubicBezTo>
                  <a:lnTo>
                    <a:pt x="f65" y="f51"/>
                  </a:lnTo>
                  <a:cubicBezTo>
                    <a:pt x="f65" y="f67"/>
                    <a:pt x="f64" y="f7"/>
                    <a:pt x="f63" y="f7"/>
                  </a:cubicBezTo>
                  <a:lnTo>
                    <a:pt x="f29" y="f7"/>
                  </a:lnTo>
                  <a:lnTo>
                    <a:pt x="f29" y="f9"/>
                  </a:lnTo>
                  <a:cubicBezTo>
                    <a:pt x="f29" y="f47"/>
                    <a:pt x="f68" y="f44"/>
                    <a:pt x="f13" y="f44"/>
                  </a:cubicBezTo>
                  <a:lnTo>
                    <a:pt x="f69" y="f44"/>
                  </a:lnTo>
                  <a:cubicBezTo>
                    <a:pt x="f70" y="f71"/>
                    <a:pt x="f72" y="f37"/>
                    <a:pt x="f36" y="f3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5" name="Google Shape;5596;p66">
            <a:extLst>
              <a:ext uri="{FF2B5EF4-FFF2-40B4-BE49-F238E27FC236}">
                <a16:creationId xmlns:a16="http://schemas.microsoft.com/office/drawing/2014/main" id="{A21ADBE0-68C0-D73F-78AB-98942A4EA009}"/>
              </a:ext>
            </a:extLst>
          </p:cNvPr>
          <p:cNvGrpSpPr/>
          <p:nvPr/>
        </p:nvGrpSpPr>
        <p:grpSpPr>
          <a:xfrm>
            <a:off x="5180761" y="2670651"/>
            <a:ext cx="395020" cy="395021"/>
            <a:chOff x="5180761" y="2670651"/>
            <a:chExt cx="395020" cy="395021"/>
          </a:xfrm>
        </p:grpSpPr>
        <p:sp>
          <p:nvSpPr>
            <p:cNvPr id="106" name="Google Shape;5597;p66">
              <a:extLst>
                <a:ext uri="{FF2B5EF4-FFF2-40B4-BE49-F238E27FC236}">
                  <a16:creationId xmlns:a16="http://schemas.microsoft.com/office/drawing/2014/main" id="{7B15F4A6-2FC5-3341-9493-F41866EF0E78}"/>
                </a:ext>
              </a:extLst>
            </p:cNvPr>
            <p:cNvSpPr/>
            <p:nvPr/>
          </p:nvSpPr>
          <p:spPr>
            <a:xfrm>
              <a:off x="5180761" y="2833451"/>
              <a:ext cx="395020" cy="2322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330"/>
                <a:gd name="f5" fmla="val 5120"/>
                <a:gd name="f6" fmla="val 1130"/>
                <a:gd name="f7" fmla="val 5433"/>
                <a:gd name="f8" fmla="val 5683"/>
                <a:gd name="f9" fmla="val 1380"/>
                <a:gd name="f10" fmla="val 1693"/>
                <a:gd name="f11" fmla="val 2006"/>
                <a:gd name="f12" fmla="val 2259"/>
                <a:gd name="f13" fmla="val 2861"/>
                <a:gd name="f14" fmla="val 2548"/>
                <a:gd name="f15" fmla="val 2298"/>
                <a:gd name="f16" fmla="val 10766"/>
                <a:gd name="f17" fmla="val 11079"/>
                <a:gd name="f18" fmla="val 11329"/>
                <a:gd name="f19" fmla="val 8507"/>
                <a:gd name="f20" fmla="val 8194"/>
                <a:gd name="f21" fmla="val 7944"/>
                <a:gd name="f22" fmla="val 16412"/>
                <a:gd name="f23" fmla="val 16725"/>
                <a:gd name="f24" fmla="val 16975"/>
                <a:gd name="f25" fmla="val 14153"/>
                <a:gd name="f26" fmla="val 13840"/>
                <a:gd name="f27" fmla="val 13590"/>
                <a:gd name="f28" fmla="val 4518"/>
                <a:gd name="f29" fmla="val 4767"/>
                <a:gd name="f30" fmla="val 5081"/>
                <a:gd name="f31" fmla="val 5394"/>
                <a:gd name="f32" fmla="val 5647"/>
                <a:gd name="f33" fmla="val 7941"/>
                <a:gd name="f34" fmla="val 8818"/>
                <a:gd name="f35" fmla="val 9071"/>
                <a:gd name="f36" fmla="val 1"/>
                <a:gd name="f37" fmla="val 9637"/>
                <a:gd name="f38" fmla="val 10570"/>
                <a:gd name="f39" fmla="val 759"/>
                <a:gd name="f40" fmla="val 1696"/>
                <a:gd name="f41" fmla="val 17580"/>
                <a:gd name="f42" fmla="val 18514"/>
                <a:gd name="f43" fmla="*/ f0 1 19273"/>
                <a:gd name="f44" fmla="*/ f1 1 11330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19273"/>
                <a:gd name="f51" fmla="*/ f48 1 11330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19273" h="1133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7" y="f12"/>
                    <a:pt x="f16" y="f12"/>
                  </a:cubicBezTo>
                  <a:lnTo>
                    <a:pt x="f19" y="f12"/>
                  </a:lnTo>
                  <a:cubicBezTo>
                    <a:pt x="f20" y="f12"/>
                    <a:pt x="f21" y="f11"/>
                    <a:pt x="f21" y="f10"/>
                  </a:cubicBezTo>
                  <a:cubicBezTo>
                    <a:pt x="f21" y="f9"/>
                    <a:pt x="f20" y="f6"/>
                    <a:pt x="f19" y="f6"/>
                  </a:cubicBezTo>
                  <a:close/>
                  <a:moveTo>
                    <a:pt x="f22" y="f6"/>
                  </a:moveTo>
                  <a:cubicBezTo>
                    <a:pt x="f23" y="f6"/>
                    <a:pt x="f24" y="f9"/>
                    <a:pt x="f24" y="f10"/>
                  </a:cubicBezTo>
                  <a:cubicBezTo>
                    <a:pt x="f24" y="f11"/>
                    <a:pt x="f23" y="f12"/>
                    <a:pt x="f22" y="f12"/>
                  </a:cubicBezTo>
                  <a:lnTo>
                    <a:pt x="f25" y="f12"/>
                  </a:lnTo>
                  <a:cubicBezTo>
                    <a:pt x="f26" y="f12"/>
                    <a:pt x="f27" y="f11"/>
                    <a:pt x="f27" y="f10"/>
                  </a:cubicBezTo>
                  <a:cubicBezTo>
                    <a:pt x="f27" y="f9"/>
                    <a:pt x="f26" y="f6"/>
                    <a:pt x="f25" y="f6"/>
                  </a:cubicBezTo>
                  <a:close/>
                  <a:moveTo>
                    <a:pt x="f5" y="f28"/>
                  </a:moveTo>
                  <a:cubicBezTo>
                    <a:pt x="f7" y="f28"/>
                    <a:pt x="f8" y="f29"/>
                    <a:pt x="f8" y="f30"/>
                  </a:cubicBezTo>
                  <a:cubicBezTo>
                    <a:pt x="f8" y="f31"/>
                    <a:pt x="f7" y="f32"/>
                    <a:pt x="f5" y="f32"/>
                  </a:cubicBezTo>
                  <a:lnTo>
                    <a:pt x="f13" y="f32"/>
                  </a:lnTo>
                  <a:cubicBezTo>
                    <a:pt x="f14" y="f32"/>
                    <a:pt x="f15" y="f31"/>
                    <a:pt x="f15" y="f30"/>
                  </a:cubicBezTo>
                  <a:cubicBezTo>
                    <a:pt x="f15" y="f29"/>
                    <a:pt x="f14" y="f28"/>
                    <a:pt x="f13" y="f28"/>
                  </a:cubicBezTo>
                  <a:close/>
                  <a:moveTo>
                    <a:pt x="f16" y="f28"/>
                  </a:moveTo>
                  <a:cubicBezTo>
                    <a:pt x="f17" y="f28"/>
                    <a:pt x="f18" y="f29"/>
                    <a:pt x="f18" y="f30"/>
                  </a:cubicBezTo>
                  <a:cubicBezTo>
                    <a:pt x="f18" y="f31"/>
                    <a:pt x="f17" y="f32"/>
                    <a:pt x="f16" y="f32"/>
                  </a:cubicBezTo>
                  <a:lnTo>
                    <a:pt x="f19" y="f32"/>
                  </a:lnTo>
                  <a:cubicBezTo>
                    <a:pt x="f20" y="f32"/>
                    <a:pt x="f21" y="f31"/>
                    <a:pt x="f21" y="f30"/>
                  </a:cubicBezTo>
                  <a:cubicBezTo>
                    <a:pt x="f21" y="f29"/>
                    <a:pt x="f20" y="f28"/>
                    <a:pt x="f19" y="f28"/>
                  </a:cubicBezTo>
                  <a:close/>
                  <a:moveTo>
                    <a:pt x="f22" y="f28"/>
                  </a:moveTo>
                  <a:cubicBezTo>
                    <a:pt x="f23" y="f28"/>
                    <a:pt x="f24" y="f29"/>
                    <a:pt x="f24" y="f30"/>
                  </a:cubicBezTo>
                  <a:cubicBezTo>
                    <a:pt x="f24" y="f31"/>
                    <a:pt x="f23" y="f32"/>
                    <a:pt x="f22" y="f32"/>
                  </a:cubicBezTo>
                  <a:lnTo>
                    <a:pt x="f25" y="f32"/>
                  </a:lnTo>
                  <a:cubicBezTo>
                    <a:pt x="f26" y="f32"/>
                    <a:pt x="f27" y="f31"/>
                    <a:pt x="f27" y="f30"/>
                  </a:cubicBezTo>
                  <a:cubicBezTo>
                    <a:pt x="f27" y="f29"/>
                    <a:pt x="f26" y="f28"/>
                    <a:pt x="f25" y="f28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20"/>
                    <a:pt x="f8" y="f19"/>
                  </a:cubicBezTo>
                  <a:cubicBezTo>
                    <a:pt x="f8" y="f34"/>
                    <a:pt x="f7" y="f35"/>
                    <a:pt x="f5" y="f35"/>
                  </a:cubicBezTo>
                  <a:lnTo>
                    <a:pt x="f13" y="f35"/>
                  </a:lnTo>
                  <a:cubicBezTo>
                    <a:pt x="f14" y="f35"/>
                    <a:pt x="f15" y="f34"/>
                    <a:pt x="f15" y="f19"/>
                  </a:cubicBezTo>
                  <a:cubicBezTo>
                    <a:pt x="f15" y="f20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7" y="f33"/>
                    <a:pt x="f18" y="f20"/>
                    <a:pt x="f18" y="f19"/>
                  </a:cubicBezTo>
                  <a:cubicBezTo>
                    <a:pt x="f18" y="f34"/>
                    <a:pt x="f17" y="f35"/>
                    <a:pt x="f16" y="f35"/>
                  </a:cubicBezTo>
                  <a:lnTo>
                    <a:pt x="f19" y="f35"/>
                  </a:lnTo>
                  <a:cubicBezTo>
                    <a:pt x="f20" y="f35"/>
                    <a:pt x="f21" y="f34"/>
                    <a:pt x="f21" y="f19"/>
                  </a:cubicBezTo>
                  <a:cubicBezTo>
                    <a:pt x="f21" y="f20"/>
                    <a:pt x="f20" y="f33"/>
                    <a:pt x="f19" y="f33"/>
                  </a:cubicBezTo>
                  <a:close/>
                  <a:moveTo>
                    <a:pt x="f22" y="f33"/>
                  </a:moveTo>
                  <a:cubicBezTo>
                    <a:pt x="f23" y="f33"/>
                    <a:pt x="f24" y="f20"/>
                    <a:pt x="f24" y="f19"/>
                  </a:cubicBezTo>
                  <a:cubicBezTo>
                    <a:pt x="f24" y="f34"/>
                    <a:pt x="f23" y="f35"/>
                    <a:pt x="f22" y="f35"/>
                  </a:cubicBezTo>
                  <a:lnTo>
                    <a:pt x="f25" y="f35"/>
                  </a:lnTo>
                  <a:cubicBezTo>
                    <a:pt x="f26" y="f35"/>
                    <a:pt x="f27" y="f34"/>
                    <a:pt x="f27" y="f19"/>
                  </a:cubicBezTo>
                  <a:cubicBezTo>
                    <a:pt x="f27" y="f20"/>
                    <a:pt x="f26" y="f33"/>
                    <a:pt x="f25" y="f33"/>
                  </a:cubicBezTo>
                  <a:close/>
                  <a:moveTo>
                    <a:pt x="f36" y="f36"/>
                  </a:moveTo>
                  <a:lnTo>
                    <a:pt x="f36" y="f37"/>
                  </a:lnTo>
                  <a:cubicBezTo>
                    <a:pt x="f36" y="f38"/>
                    <a:pt x="f39" y="f18"/>
                    <a:pt x="f40" y="f18"/>
                  </a:cubicBezTo>
                  <a:lnTo>
                    <a:pt x="f41" y="f18"/>
                  </a:lnTo>
                  <a:cubicBezTo>
                    <a:pt x="f42" y="f18"/>
                    <a:pt x="f3" y="f38"/>
                    <a:pt x="f3" y="f37"/>
                  </a:cubicBezTo>
                  <a:lnTo>
                    <a:pt x="f3" y="f36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5598;p66">
              <a:extLst>
                <a:ext uri="{FF2B5EF4-FFF2-40B4-BE49-F238E27FC236}">
                  <a16:creationId xmlns:a16="http://schemas.microsoft.com/office/drawing/2014/main" id="{D43EAD95-167E-5C9A-42D0-48E2EC2519D0}"/>
                </a:ext>
              </a:extLst>
            </p:cNvPr>
            <p:cNvSpPr/>
            <p:nvPr/>
          </p:nvSpPr>
          <p:spPr>
            <a:xfrm>
              <a:off x="5180761" y="2670651"/>
              <a:ext cx="395020" cy="1396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6815"/>
                <a:gd name="f5" fmla="val 3990"/>
                <a:gd name="f6" fmla="val 1129"/>
                <a:gd name="f7" fmla="val 4304"/>
                <a:gd name="f8" fmla="val 4557"/>
                <a:gd name="f9" fmla="val 1382"/>
                <a:gd name="f10" fmla="val 1695"/>
                <a:gd name="f11" fmla="val 3954"/>
                <a:gd name="f12" fmla="val 4264"/>
                <a:gd name="f13" fmla="val 4517"/>
                <a:gd name="f14" fmla="val 3677"/>
                <a:gd name="f15" fmla="val 3427"/>
                <a:gd name="f16" fmla="val 9637"/>
                <a:gd name="f17" fmla="val 9950"/>
                <a:gd name="f18" fmla="val 10203"/>
                <a:gd name="f19" fmla="val 9323"/>
                <a:gd name="f20" fmla="val 9073"/>
                <a:gd name="f21" fmla="val 15283"/>
                <a:gd name="f22" fmla="val 15596"/>
                <a:gd name="f23" fmla="val 15849"/>
                <a:gd name="f24" fmla="val 14969"/>
                <a:gd name="f25" fmla="val 14719"/>
                <a:gd name="f26" fmla="val 3054"/>
                <a:gd name="f27" fmla="val 2298"/>
                <a:gd name="f28" fmla="val 759"/>
                <a:gd name="f29" fmla="val 2258"/>
                <a:gd name="f30" fmla="val 1696"/>
                <a:gd name="f31" fmla="val 1"/>
                <a:gd name="f32" fmla="val 3017"/>
                <a:gd name="f33" fmla="val 6814"/>
                <a:gd name="f34" fmla="val 18514"/>
                <a:gd name="f35" fmla="val 17580"/>
                <a:gd name="f36" fmla="val 16978"/>
                <a:gd name="f37" fmla="val 16219"/>
                <a:gd name="f38" fmla="val 14346"/>
                <a:gd name="f39" fmla="val 13590"/>
                <a:gd name="f40" fmla="val 11332"/>
                <a:gd name="f41" fmla="val 10573"/>
                <a:gd name="f42" fmla="val 8700"/>
                <a:gd name="f43" fmla="val 7944"/>
                <a:gd name="f44" fmla="val 5686"/>
                <a:gd name="f45" fmla="val 4927"/>
                <a:gd name="f46" fmla="*/ f0 1 19273"/>
                <a:gd name="f47" fmla="*/ f1 1 6815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9273"/>
                <a:gd name="f54" fmla="*/ f51 1 6815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9273" h="68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cubicBezTo>
                    <a:pt x="f14" y="f13"/>
                    <a:pt x="f15" y="f12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4" y="f6"/>
                    <a:pt x="f5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lnTo>
                    <a:pt x="f18" y="f11"/>
                  </a:lnTo>
                  <a:cubicBezTo>
                    <a:pt x="f18" y="f12"/>
                    <a:pt x="f17" y="f13"/>
                    <a:pt x="f16" y="f13"/>
                  </a:cubicBezTo>
                  <a:cubicBezTo>
                    <a:pt x="f19" y="f13"/>
                    <a:pt x="f20" y="f12"/>
                    <a:pt x="f20" y="f11"/>
                  </a:cubicBezTo>
                  <a:lnTo>
                    <a:pt x="f20" y="f10"/>
                  </a:lnTo>
                  <a:cubicBezTo>
                    <a:pt x="f20" y="f9"/>
                    <a:pt x="f19" y="f6"/>
                    <a:pt x="f16" y="f6"/>
                  </a:cubicBezTo>
                  <a:close/>
                  <a:moveTo>
                    <a:pt x="f21" y="f6"/>
                  </a:moveTo>
                  <a:cubicBezTo>
                    <a:pt x="f22" y="f6"/>
                    <a:pt x="f23" y="f9"/>
                    <a:pt x="f23" y="f10"/>
                  </a:cubicBezTo>
                  <a:lnTo>
                    <a:pt x="f23" y="f11"/>
                  </a:lnTo>
                  <a:cubicBezTo>
                    <a:pt x="f23" y="f12"/>
                    <a:pt x="f22" y="f13"/>
                    <a:pt x="f21" y="f13"/>
                  </a:cubicBezTo>
                  <a:cubicBezTo>
                    <a:pt x="f24" y="f13"/>
                    <a:pt x="f25" y="f12"/>
                    <a:pt x="f25" y="f11"/>
                  </a:cubicBezTo>
                  <a:lnTo>
                    <a:pt x="f25" y="f10"/>
                  </a:lnTo>
                  <a:cubicBezTo>
                    <a:pt x="f25" y="f9"/>
                    <a:pt x="f24" y="f6"/>
                    <a:pt x="f21" y="f6"/>
                  </a:cubicBezTo>
                  <a:close/>
                  <a:moveTo>
                    <a:pt x="f5" y="f2"/>
                  </a:moveTo>
                  <a:cubicBezTo>
                    <a:pt x="f26" y="f2"/>
                    <a:pt x="f27" y="f28"/>
                    <a:pt x="f27" y="f10"/>
                  </a:cubicBezTo>
                  <a:lnTo>
                    <a:pt x="f27" y="f29"/>
                  </a:lnTo>
                  <a:lnTo>
                    <a:pt x="f30" y="f29"/>
                  </a:lnTo>
                  <a:cubicBezTo>
                    <a:pt x="f28" y="f29"/>
                    <a:pt x="f31" y="f32"/>
                    <a:pt x="f31" y="f11"/>
                  </a:cubicBezTo>
                  <a:lnTo>
                    <a:pt x="f31" y="f33"/>
                  </a:lnTo>
                  <a:lnTo>
                    <a:pt x="f3" y="f33"/>
                  </a:lnTo>
                  <a:lnTo>
                    <a:pt x="f3" y="f11"/>
                  </a:lnTo>
                  <a:cubicBezTo>
                    <a:pt x="f3" y="f32"/>
                    <a:pt x="f34" y="f29"/>
                    <a:pt x="f35" y="f29"/>
                  </a:cubicBezTo>
                  <a:lnTo>
                    <a:pt x="f36" y="f29"/>
                  </a:lnTo>
                  <a:lnTo>
                    <a:pt x="f36" y="f10"/>
                  </a:lnTo>
                  <a:cubicBezTo>
                    <a:pt x="f36" y="f28"/>
                    <a:pt x="f37" y="f2"/>
                    <a:pt x="f21" y="f2"/>
                  </a:cubicBezTo>
                  <a:cubicBezTo>
                    <a:pt x="f38" y="f2"/>
                    <a:pt x="f39" y="f28"/>
                    <a:pt x="f39" y="f10"/>
                  </a:cubicBezTo>
                  <a:lnTo>
                    <a:pt x="f39" y="f29"/>
                  </a:lnTo>
                  <a:lnTo>
                    <a:pt x="f40" y="f29"/>
                  </a:lnTo>
                  <a:lnTo>
                    <a:pt x="f40" y="f10"/>
                  </a:lnTo>
                  <a:cubicBezTo>
                    <a:pt x="f40" y="f28"/>
                    <a:pt x="f41" y="f2"/>
                    <a:pt x="f16" y="f2"/>
                  </a:cubicBezTo>
                  <a:cubicBezTo>
                    <a:pt x="f42" y="f2"/>
                    <a:pt x="f43" y="f28"/>
                    <a:pt x="f43" y="f10"/>
                  </a:cubicBezTo>
                  <a:lnTo>
                    <a:pt x="f43" y="f29"/>
                  </a:lnTo>
                  <a:lnTo>
                    <a:pt x="f44" y="f29"/>
                  </a:lnTo>
                  <a:lnTo>
                    <a:pt x="f44" y="f10"/>
                  </a:lnTo>
                  <a:cubicBezTo>
                    <a:pt x="f44" y="f28"/>
                    <a:pt x="f45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8" name="Google Shape;5651;p66">
            <a:extLst>
              <a:ext uri="{FF2B5EF4-FFF2-40B4-BE49-F238E27FC236}">
                <a16:creationId xmlns:a16="http://schemas.microsoft.com/office/drawing/2014/main" id="{E89E4BE7-05E5-8BB6-38B9-40F58811C038}"/>
              </a:ext>
            </a:extLst>
          </p:cNvPr>
          <p:cNvGrpSpPr/>
          <p:nvPr/>
        </p:nvGrpSpPr>
        <p:grpSpPr>
          <a:xfrm>
            <a:off x="7593278" y="2726923"/>
            <a:ext cx="441298" cy="284452"/>
            <a:chOff x="7593278" y="2726923"/>
            <a:chExt cx="441298" cy="284452"/>
          </a:xfrm>
        </p:grpSpPr>
        <p:sp>
          <p:nvSpPr>
            <p:cNvPr id="109" name="Google Shape;5652;p66">
              <a:extLst>
                <a:ext uri="{FF2B5EF4-FFF2-40B4-BE49-F238E27FC236}">
                  <a16:creationId xmlns:a16="http://schemas.microsoft.com/office/drawing/2014/main" id="{C43255E8-1696-9677-98E9-5F418B7174CF}"/>
                </a:ext>
              </a:extLst>
            </p:cNvPr>
            <p:cNvSpPr/>
            <p:nvPr/>
          </p:nvSpPr>
          <p:spPr>
            <a:xfrm>
              <a:off x="7593278" y="2744919"/>
              <a:ext cx="441298" cy="2664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637"/>
                <a:gd name="f5" fmla="val 266"/>
                <a:gd name="f6" fmla="val 1"/>
                <a:gd name="f7" fmla="val 91"/>
                <a:gd name="f8" fmla="val 272"/>
                <a:gd name="f9" fmla="val 585"/>
                <a:gd name="f10" fmla="val 907"/>
                <a:gd name="f11" fmla="val 9941"/>
                <a:gd name="f12" fmla="val 10877"/>
                <a:gd name="f13" fmla="val 757"/>
                <a:gd name="f14" fmla="val 11633"/>
                <a:gd name="f15" fmla="val 1693"/>
                <a:gd name="f16" fmla="val 11636"/>
                <a:gd name="f17" fmla="val 17577"/>
                <a:gd name="f18" fmla="val 18514"/>
                <a:gd name="f19" fmla="val 19270"/>
                <a:gd name="f20" fmla="val 19176"/>
                <a:gd name="f21" fmla="val 19005"/>
                <a:gd name="f22" fmla="val 9974"/>
                <a:gd name="f23" fmla="val 7005"/>
                <a:gd name="f24" fmla="val 9873"/>
                <a:gd name="f25" fmla="val 7080"/>
                <a:gd name="f26" fmla="val 9754"/>
                <a:gd name="f27" fmla="val 7118"/>
                <a:gd name="f28" fmla="val 9635"/>
                <a:gd name="f29" fmla="val 9516"/>
                <a:gd name="f30" fmla="val 9397"/>
                <a:gd name="f31" fmla="val 9296"/>
                <a:gd name="f32" fmla="*/ f0 1 19273"/>
                <a:gd name="f33" fmla="*/ f1 1 11637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9273"/>
                <a:gd name="f40" fmla="*/ f37 1 11637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9273" h="11637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15" y="f16"/>
                  </a:cubicBezTo>
                  <a:lnTo>
                    <a:pt x="f17" y="f16"/>
                  </a:lnTo>
                  <a:cubicBezTo>
                    <a:pt x="f18" y="f14"/>
                    <a:pt x="f19" y="f12"/>
                    <a:pt x="f3" y="f11"/>
                  </a:cubicBezTo>
                  <a:lnTo>
                    <a:pt x="f3" y="f10"/>
                  </a:lnTo>
                  <a:cubicBezTo>
                    <a:pt x="f19" y="f9"/>
                    <a:pt x="f20" y="f8"/>
                    <a:pt x="f21" y="f6"/>
                  </a:cubicBezTo>
                  <a:lnTo>
                    <a:pt x="f22" y="f23"/>
                  </a:ln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1" y="f23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5653;p66">
              <a:extLst>
                <a:ext uri="{FF2B5EF4-FFF2-40B4-BE49-F238E27FC236}">
                  <a16:creationId xmlns:a16="http://schemas.microsoft.com/office/drawing/2014/main" id="{03B75E75-7853-DCDF-0721-440F12858B7E}"/>
                </a:ext>
              </a:extLst>
            </p:cNvPr>
            <p:cNvSpPr/>
            <p:nvPr/>
          </p:nvSpPr>
          <p:spPr>
            <a:xfrm>
              <a:off x="7620664" y="2726923"/>
              <a:ext cx="386480" cy="1518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879"/>
                <a:gd name="f4" fmla="val 6632"/>
                <a:gd name="f5" fmla="val 497"/>
                <a:gd name="f6" fmla="val 1"/>
                <a:gd name="f7" fmla="val 328"/>
                <a:gd name="f8" fmla="val 160"/>
                <a:gd name="f9" fmla="val 31"/>
                <a:gd name="f10" fmla="val 82"/>
                <a:gd name="f11" fmla="val 8441"/>
                <a:gd name="f12" fmla="val 6631"/>
                <a:gd name="f13" fmla="val 16878"/>
                <a:gd name="f14" fmla="val 16719"/>
                <a:gd name="f15" fmla="val 16550"/>
                <a:gd name="f16" fmla="val 16381"/>
                <a:gd name="f17" fmla="*/ f0 1 16879"/>
                <a:gd name="f18" fmla="*/ f1 1 6632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6879"/>
                <a:gd name="f25" fmla="*/ f22 1 6632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6879" h="663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lnTo>
                    <a:pt x="f13" y="f10"/>
                  </a:lnTo>
                  <a:cubicBezTo>
                    <a:pt x="f14" y="f9"/>
                    <a:pt x="f15" y="f6"/>
                    <a:pt x="f16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1" name="Google Shape;5775;p66">
            <a:extLst>
              <a:ext uri="{FF2B5EF4-FFF2-40B4-BE49-F238E27FC236}">
                <a16:creationId xmlns:a16="http://schemas.microsoft.com/office/drawing/2014/main" id="{0BDDE616-A46C-FFCC-6526-C9750D44CB77}"/>
              </a:ext>
            </a:extLst>
          </p:cNvPr>
          <p:cNvGrpSpPr/>
          <p:nvPr/>
        </p:nvGrpSpPr>
        <p:grpSpPr>
          <a:xfrm>
            <a:off x="6432410" y="2748311"/>
            <a:ext cx="338931" cy="317744"/>
            <a:chOff x="6432410" y="2748311"/>
            <a:chExt cx="338931" cy="317744"/>
          </a:xfrm>
        </p:grpSpPr>
        <p:sp>
          <p:nvSpPr>
            <p:cNvPr id="112" name="Google Shape;5776;p66">
              <a:extLst>
                <a:ext uri="{FF2B5EF4-FFF2-40B4-BE49-F238E27FC236}">
                  <a16:creationId xmlns:a16="http://schemas.microsoft.com/office/drawing/2014/main" id="{904FEA14-6435-BEA0-FAC1-8C1DA79D4DF2}"/>
                </a:ext>
              </a:extLst>
            </p:cNvPr>
            <p:cNvSpPr/>
            <p:nvPr/>
          </p:nvSpPr>
          <p:spPr>
            <a:xfrm>
              <a:off x="6492624" y="3026325"/>
              <a:ext cx="133456" cy="39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89"/>
                <a:gd name="f4" fmla="val 2259"/>
                <a:gd name="f5" fmla="val 2792"/>
                <a:gd name="f6" fmla="val 2415"/>
                <a:gd name="f7" fmla="val 1130"/>
                <a:gd name="f8" fmla="val 567"/>
                <a:gd name="f9" fmla="val 253"/>
                <a:gd name="f10" fmla="val 1383"/>
                <a:gd name="f11" fmla="val 1696"/>
                <a:gd name="f12" fmla="val 2006"/>
                <a:gd name="f13" fmla="val 7101"/>
                <a:gd name="f14" fmla="val 1831"/>
                <a:gd name="f15" fmla="val 6821"/>
                <a:gd name="f16" fmla="val 1214"/>
                <a:gd name="f17" fmla="*/ f0 1 7589"/>
                <a:gd name="f18" fmla="*/ f1 1 2259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589"/>
                <a:gd name="f25" fmla="*/ f22 1 2259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589" h="2259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cubicBezTo>
                    <a:pt x="f9" y="f7"/>
                    <a:pt x="f2" y="f10"/>
                    <a:pt x="f2" y="f11"/>
                  </a:cubicBezTo>
                  <a:cubicBezTo>
                    <a:pt x="f2" y="f12"/>
                    <a:pt x="f9" y="f4"/>
                    <a:pt x="f8" y="f4"/>
                  </a:cubicBezTo>
                  <a:lnTo>
                    <a:pt x="f3" y="f4"/>
                  </a:lnTo>
                  <a:cubicBezTo>
                    <a:pt x="f13" y="f14"/>
                    <a:pt x="f15" y="f16"/>
                    <a:pt x="f15" y="f8"/>
                  </a:cubicBezTo>
                  <a:lnTo>
                    <a:pt x="f15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5777;p66">
              <a:extLst>
                <a:ext uri="{FF2B5EF4-FFF2-40B4-BE49-F238E27FC236}">
                  <a16:creationId xmlns:a16="http://schemas.microsoft.com/office/drawing/2014/main" id="{359B14B7-110B-045B-53E9-34A1B1199CB7}"/>
                </a:ext>
              </a:extLst>
            </p:cNvPr>
            <p:cNvSpPr/>
            <p:nvPr/>
          </p:nvSpPr>
          <p:spPr>
            <a:xfrm>
              <a:off x="6432410" y="2966743"/>
              <a:ext cx="180164" cy="39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245"/>
                <a:gd name="f4" fmla="val 2260"/>
                <a:gd name="f5" fmla="val 1"/>
                <a:gd name="f6" fmla="val 567"/>
                <a:gd name="f7" fmla="val 1500"/>
                <a:gd name="f8" fmla="val 756"/>
                <a:gd name="f9" fmla="val 2259"/>
                <a:gd name="f10" fmla="val 1693"/>
                <a:gd name="f11" fmla="*/ f0 1 10245"/>
                <a:gd name="f12" fmla="*/ f1 1 226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0245"/>
                <a:gd name="f19" fmla="*/ f16 1 226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0245" h="2260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3" y="f9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5778;p66">
              <a:extLst>
                <a:ext uri="{FF2B5EF4-FFF2-40B4-BE49-F238E27FC236}">
                  <a16:creationId xmlns:a16="http://schemas.microsoft.com/office/drawing/2014/main" id="{866A7AFF-C323-8ECF-9E16-8E8EB2C72EB6}"/>
                </a:ext>
              </a:extLst>
            </p:cNvPr>
            <p:cNvSpPr/>
            <p:nvPr/>
          </p:nvSpPr>
          <p:spPr>
            <a:xfrm>
              <a:off x="6632435" y="2907179"/>
              <a:ext cx="119164" cy="993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5"/>
                <a:gd name="f4" fmla="val 5647"/>
                <a:gd name="f5" fmla="val 5646"/>
                <a:gd name="f6" fmla="*/ f0 1 6775"/>
                <a:gd name="f7" fmla="*/ f1 1 5647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775"/>
                <a:gd name="f14" fmla="*/ f11 1 5647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775" h="5647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5779;p66">
              <a:extLst>
                <a:ext uri="{FF2B5EF4-FFF2-40B4-BE49-F238E27FC236}">
                  <a16:creationId xmlns:a16="http://schemas.microsoft.com/office/drawing/2014/main" id="{AC0AF502-5C92-3517-7025-B3941FF09064}"/>
                </a:ext>
              </a:extLst>
            </p:cNvPr>
            <p:cNvSpPr/>
            <p:nvPr/>
          </p:nvSpPr>
          <p:spPr>
            <a:xfrm>
              <a:off x="6632435" y="3026325"/>
              <a:ext cx="119164" cy="298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5"/>
                <a:gd name="f4" fmla="val 1695"/>
                <a:gd name="f5" fmla="val 567"/>
                <a:gd name="f6" fmla="val 1190"/>
                <a:gd name="f7" fmla="val 506"/>
                <a:gd name="f8" fmla="val 1696"/>
                <a:gd name="f9" fmla="val 1129"/>
                <a:gd name="f10" fmla="val 5646"/>
                <a:gd name="f11" fmla="val 6270"/>
                <a:gd name="f12" fmla="*/ f0 1 6775"/>
                <a:gd name="f13" fmla="*/ f1 1 169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775"/>
                <a:gd name="f20" fmla="*/ f17 1 169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775" h="16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lnTo>
                    <a:pt x="f10" y="f8"/>
                  </a:lnTo>
                  <a:cubicBezTo>
                    <a:pt x="f11" y="f8"/>
                    <a:pt x="f3" y="f6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5780;p66">
              <a:extLst>
                <a:ext uri="{FF2B5EF4-FFF2-40B4-BE49-F238E27FC236}">
                  <a16:creationId xmlns:a16="http://schemas.microsoft.com/office/drawing/2014/main" id="{75BFEA8B-5BF3-AAA4-3F04-747EB7D59983}"/>
                </a:ext>
              </a:extLst>
            </p:cNvPr>
            <p:cNvSpPr/>
            <p:nvPr/>
          </p:nvSpPr>
          <p:spPr>
            <a:xfrm>
              <a:off x="6432410" y="2748311"/>
              <a:ext cx="338931" cy="1985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293"/>
                <a:gd name="f5" fmla="val 1693"/>
                <a:gd name="f6" fmla="val 756"/>
                <a:gd name="f7" fmla="val 1"/>
                <a:gd name="f8" fmla="val 759"/>
                <a:gd name="f9" fmla="val 1696"/>
                <a:gd name="f10" fmla="val 10245"/>
                <a:gd name="f11" fmla="val 7342"/>
                <a:gd name="f12" fmla="val 6092"/>
                <a:gd name="f13" fmla="val 11257"/>
                <a:gd name="f14" fmla="val 5083"/>
                <a:gd name="f15" fmla="val 12503"/>
                <a:gd name="f16" fmla="val 17020"/>
                <a:gd name="f17" fmla="val 18201"/>
                <a:gd name="f18" fmla="val 19179"/>
                <a:gd name="f19" fmla="val 5993"/>
                <a:gd name="f20" fmla="val 7167"/>
                <a:gd name="f21" fmla="val 19270"/>
                <a:gd name="f22" fmla="val 18514"/>
                <a:gd name="f23" fmla="val 17577"/>
                <a:gd name="f24" fmla="*/ f0 1 19273"/>
                <a:gd name="f25" fmla="*/ f1 1 11293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19273"/>
                <a:gd name="f32" fmla="*/ f29 1 11293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9273" h="11293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11"/>
                  </a:lnTo>
                  <a:cubicBezTo>
                    <a:pt x="f10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9"/>
                    <a:pt x="f3" y="f20"/>
                  </a:cubicBezTo>
                  <a:lnTo>
                    <a:pt x="f3" y="f9"/>
                  </a:lnTo>
                  <a:cubicBezTo>
                    <a:pt x="f21" y="f8"/>
                    <a:pt x="f22" y="f2"/>
                    <a:pt x="f23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5781;p66">
              <a:extLst>
                <a:ext uri="{FF2B5EF4-FFF2-40B4-BE49-F238E27FC236}">
                  <a16:creationId xmlns:a16="http://schemas.microsoft.com/office/drawing/2014/main" id="{3EBA8DBC-E803-9995-1CF7-0A2EE2CBC901}"/>
                </a:ext>
              </a:extLst>
            </p:cNvPr>
            <p:cNvSpPr/>
            <p:nvPr/>
          </p:nvSpPr>
          <p:spPr>
            <a:xfrm>
              <a:off x="6632435" y="2857554"/>
              <a:ext cx="119164" cy="297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5"/>
                <a:gd name="f4" fmla="val 1693"/>
                <a:gd name="f5" fmla="val 1129"/>
                <a:gd name="f6" fmla="val 1"/>
                <a:gd name="f7" fmla="val 506"/>
                <a:gd name="f8" fmla="val 503"/>
                <a:gd name="f9" fmla="val 1130"/>
                <a:gd name="f10" fmla="val 6270"/>
                <a:gd name="f11" fmla="val 5646"/>
                <a:gd name="f12" fmla="*/ f0 1 6775"/>
                <a:gd name="f13" fmla="*/ f1 1 1693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775"/>
                <a:gd name="f20" fmla="*/ f17 1 1693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775" h="169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4"/>
                  </a:lnTo>
                  <a:lnTo>
                    <a:pt x="f3" y="f4"/>
                  </a:lnTo>
                  <a:lnTo>
                    <a:pt x="f3" y="f9"/>
                  </a:lnTo>
                  <a:cubicBezTo>
                    <a:pt x="f3" y="f8"/>
                    <a:pt x="f10" y="f6"/>
                    <a:pt x="f11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6D37D5-3152-D65A-10DB-9961ED5DDE7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800">
                <a:solidFill>
                  <a:srgbClr val="000000"/>
                </a:solidFill>
                <a:latin typeface="Arial" pitchFamily="34"/>
                <a:cs typeface="Arial" pitchFamily="34"/>
              </a:rPr>
              <a:t>Fully Editable Icon Sets: B</a:t>
            </a:r>
          </a:p>
        </p:txBody>
      </p:sp>
      <p:grpSp>
        <p:nvGrpSpPr>
          <p:cNvPr id="3" name="Grupo 3">
            <a:extLst>
              <a:ext uri="{FF2B5EF4-FFF2-40B4-BE49-F238E27FC236}">
                <a16:creationId xmlns:a16="http://schemas.microsoft.com/office/drawing/2014/main" id="{A771ED70-3DB8-3EB2-0EE7-D3669376664A}"/>
              </a:ext>
            </a:extLst>
          </p:cNvPr>
          <p:cNvGrpSpPr/>
          <p:nvPr/>
        </p:nvGrpSpPr>
        <p:grpSpPr>
          <a:xfrm>
            <a:off x="3128875" y="1179621"/>
            <a:ext cx="5793675" cy="3359816"/>
            <a:chOff x="3128875" y="1179621"/>
            <a:chExt cx="5793675" cy="3359816"/>
          </a:xfrm>
        </p:grpSpPr>
        <p:sp>
          <p:nvSpPr>
            <p:cNvPr id="4" name="Freeform 108">
              <a:extLst>
                <a:ext uri="{FF2B5EF4-FFF2-40B4-BE49-F238E27FC236}">
                  <a16:creationId xmlns:a16="http://schemas.microsoft.com/office/drawing/2014/main" id="{0560BC01-236B-D882-A2A2-B84EC5A172D6}"/>
                </a:ext>
              </a:extLst>
            </p:cNvPr>
            <p:cNvSpPr/>
            <p:nvPr/>
          </p:nvSpPr>
          <p:spPr>
            <a:xfrm>
              <a:off x="4530806" y="1242450"/>
              <a:ext cx="415402" cy="4892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1005"/>
                <a:gd name="f4" fmla="val 376812"/>
                <a:gd name="f5" fmla="val 179590"/>
                <a:gd name="f6" fmla="val 105941"/>
                <a:gd name="f7" fmla="val 189466"/>
                <a:gd name="f8" fmla="val 103284"/>
                <a:gd name="f9" fmla="val 200229"/>
                <a:gd name="f10" fmla="val 106383"/>
                <a:gd name="f11" fmla="val 207502"/>
                <a:gd name="f12" fmla="val 113978"/>
                <a:gd name="f13" fmla="val 205155"/>
                <a:gd name="f14" fmla="val 116193"/>
                <a:gd name="f15" fmla="val 198727"/>
                <a:gd name="f16" fmla="val 109493"/>
                <a:gd name="f17" fmla="val 189244"/>
                <a:gd name="f18" fmla="val 106732"/>
                <a:gd name="f19" fmla="val 180543"/>
                <a:gd name="f20" fmla="val 109027"/>
                <a:gd name="f21" fmla="val 171284"/>
                <a:gd name="f22" fmla="val 111470"/>
                <a:gd name="f23" fmla="val 164597"/>
                <a:gd name="f24" fmla="val 119184"/>
                <a:gd name="f25" fmla="val 163491"/>
                <a:gd name="f26" fmla="val 128699"/>
                <a:gd name="f27" fmla="val 160301"/>
                <a:gd name="f28" fmla="val 128192"/>
                <a:gd name="f29" fmla="val 160626"/>
                <a:gd name="f30" fmla="val 125509"/>
                <a:gd name="f31" fmla="val 161343"/>
                <a:gd name="f32" fmla="val 122953"/>
                <a:gd name="f33" fmla="val 162397"/>
                <a:gd name="f34" fmla="val 120583"/>
                <a:gd name="f35" fmla="val 163188"/>
                <a:gd name="f36" fmla="val 118806"/>
                <a:gd name="f37" fmla="val 164168"/>
                <a:gd name="f38" fmla="val 117134"/>
                <a:gd name="f39" fmla="val 165317"/>
                <a:gd name="f40" fmla="val 115593"/>
                <a:gd name="f41" fmla="val 184774"/>
                <a:gd name="f42" fmla="val 76800"/>
                <a:gd name="f43" fmla="val 189722"/>
                <a:gd name="f44" fmla="val 75892"/>
                <a:gd name="f45" fmla="val 194950"/>
                <a:gd name="f46" fmla="val 76276"/>
                <a:gd name="f47" fmla="val 199898"/>
                <a:gd name="f48" fmla="val 78055"/>
                <a:gd name="f49" fmla="val 198784"/>
                <a:gd name="f50" fmla="val 81085"/>
                <a:gd name="f51" fmla="val 190044"/>
                <a:gd name="f52" fmla="val 77951"/>
                <a:gd name="f53" fmla="val 180324"/>
                <a:gd name="f54" fmla="val 79705"/>
                <a:gd name="f55" fmla="val 173557"/>
                <a:gd name="f56" fmla="val 85636"/>
                <a:gd name="f57" fmla="val 166357"/>
                <a:gd name="f58" fmla="val 91948"/>
                <a:gd name="f59" fmla="val 163808"/>
                <a:gd name="f60" fmla="val 101834"/>
                <a:gd name="f61" fmla="val 167057"/>
                <a:gd name="f62" fmla="val 110845"/>
                <a:gd name="f63" fmla="val 163976"/>
                <a:gd name="f64" fmla="val 111813"/>
                <a:gd name="f65" fmla="val 161264"/>
                <a:gd name="f66" fmla="val 104174"/>
                <a:gd name="f67" fmla="val 162206"/>
                <a:gd name="f68" fmla="val 95982"/>
                <a:gd name="f69" fmla="val 166259"/>
                <a:gd name="f70" fmla="val 89343"/>
                <a:gd name="f71" fmla="val 171329"/>
                <a:gd name="f72" fmla="val 83298"/>
                <a:gd name="f73" fmla="val 175158"/>
                <a:gd name="f74" fmla="val 79908"/>
                <a:gd name="f75" fmla="val 179826"/>
                <a:gd name="f76" fmla="val 77708"/>
                <a:gd name="f77" fmla="val 179076"/>
                <a:gd name="f78" fmla="val 24908"/>
                <a:gd name="f79" fmla="val 173882"/>
                <a:gd name="f80" fmla="val 25821"/>
                <a:gd name="f81" fmla="val 169065"/>
                <a:gd name="f82" fmla="val 28595"/>
                <a:gd name="f83" fmla="val 165693"/>
                <a:gd name="f84" fmla="val 33023"/>
                <a:gd name="f85" fmla="val 165081"/>
                <a:gd name="f86" fmla="val 32645"/>
                <a:gd name="f87" fmla="val 164343"/>
                <a:gd name="f88" fmla="val 33841"/>
                <a:gd name="f89" fmla="val 159156"/>
                <a:gd name="f90" fmla="val 28989"/>
                <a:gd name="f91" fmla="val 147650"/>
                <a:gd name="f92" fmla="val 21890"/>
                <a:gd name="f93" fmla="val 132568"/>
                <a:gd name="f94" fmla="val 25462"/>
                <a:gd name="f95" fmla="val 125468"/>
                <a:gd name="f96" fmla="val 36968"/>
                <a:gd name="f97" fmla="val 125028"/>
                <a:gd name="f98" fmla="val 37682"/>
                <a:gd name="f99" fmla="val 124628"/>
                <a:gd name="f100" fmla="val 38410"/>
                <a:gd name="f101" fmla="val 124607"/>
                <a:gd name="f102" fmla="val 39302"/>
                <a:gd name="f103" fmla="val 121192"/>
                <a:gd name="f104" fmla="val 53871"/>
                <a:gd name="f105" fmla="val 126621"/>
                <a:gd name="f106" fmla="val 67918"/>
                <a:gd name="f107" fmla="val 137512"/>
                <a:gd name="f108" fmla="val 72288"/>
                <a:gd name="f109" fmla="val 136408"/>
                <a:gd name="f110" fmla="val 75373"/>
                <a:gd name="f111" fmla="val 125065"/>
                <a:gd name="f112" fmla="val 70889"/>
                <a:gd name="f113" fmla="val 118824"/>
                <a:gd name="f114" fmla="val 57470"/>
                <a:gd name="f115" fmla="val 120792"/>
                <a:gd name="f116" fmla="val 42874"/>
                <a:gd name="f117" fmla="val 110219"/>
                <a:gd name="f118" fmla="val 38045"/>
                <a:gd name="f119" fmla="val 97555"/>
                <a:gd name="f120" fmla="val 41998"/>
                <a:gd name="f121" fmla="val 91229"/>
                <a:gd name="f122" fmla="val 52250"/>
                <a:gd name="f123" fmla="val 86215"/>
                <a:gd name="f124" fmla="val 60377"/>
                <a:gd name="f125" fmla="val 87164"/>
                <a:gd name="f126" fmla="val 68019"/>
                <a:gd name="f127" fmla="val 90995"/>
                <a:gd name="f128" fmla="val 75559"/>
                <a:gd name="f129" fmla="val 88405"/>
                <a:gd name="f130" fmla="val 77546"/>
                <a:gd name="f131" fmla="val 86197"/>
                <a:gd name="f132" fmla="val 80074"/>
                <a:gd name="f133" fmla="val 84391"/>
                <a:gd name="f134" fmla="val 83001"/>
                <a:gd name="f135" fmla="val 75261"/>
                <a:gd name="f136" fmla="val 97799"/>
                <a:gd name="f137" fmla="val 79855"/>
                <a:gd name="f138" fmla="val 117197"/>
                <a:gd name="f139" fmla="val 94653"/>
                <a:gd name="f140" fmla="val 126328"/>
                <a:gd name="f141" fmla="val 99603"/>
                <a:gd name="f142" fmla="val 129383"/>
                <a:gd name="f143" fmla="val 105068"/>
                <a:gd name="f144" fmla="val 130901"/>
                <a:gd name="f145" fmla="val 110449"/>
                <a:gd name="f146" fmla="val 130283"/>
                <a:gd name="f147" fmla="val 111461"/>
                <a:gd name="f148" fmla="val 121556"/>
                <a:gd name="f149" fmla="val 114239"/>
                <a:gd name="f150" fmla="val 112980"/>
                <a:gd name="f151" fmla="val 118788"/>
                <a:gd name="f152" fmla="val 105103"/>
                <a:gd name="f153" fmla="val 122060"/>
                <a:gd name="f154" fmla="val 106993"/>
                <a:gd name="f155" fmla="val 117549"/>
                <a:gd name="f156" fmla="val 114804"/>
                <a:gd name="f157" fmla="val 114885"/>
                <a:gd name="f158" fmla="val 123345"/>
                <a:gd name="f159" fmla="val 114602"/>
                <a:gd name="f160" fmla="val 132066"/>
                <a:gd name="f161" fmla="val 118189"/>
                <a:gd name="f162" fmla="val 142541"/>
                <a:gd name="f163" fmla="val 127538"/>
                <a:gd name="f164" fmla="val 149533"/>
                <a:gd name="f165" fmla="val 138054"/>
                <a:gd name="f166" fmla="val 150704"/>
                <a:gd name="f167" fmla="val 138622"/>
                <a:gd name="f168" fmla="val 157584"/>
                <a:gd name="f169" fmla="val 141809"/>
                <a:gd name="f170" fmla="val 168599"/>
                <a:gd name="f171" fmla="val 152592"/>
                <a:gd name="f172" fmla="val 175355"/>
                <a:gd name="f173" fmla="val 163536"/>
                <a:gd name="f174" fmla="val 173320"/>
                <a:gd name="f175" fmla="val 163736"/>
                <a:gd name="f176" fmla="val 174011"/>
                <a:gd name="f177" fmla="val 165086"/>
                <a:gd name="f178" fmla="val 173621"/>
                <a:gd name="f179" fmla="val 165671"/>
                <a:gd name="f180" fmla="val 180699"/>
                <a:gd name="f181" fmla="val 169429"/>
                <a:gd name="f182" fmla="val 193686"/>
                <a:gd name="f183" fmla="val 183003"/>
                <a:gd name="f184" fmla="val 201168"/>
                <a:gd name="f185" fmla="val 195990"/>
                <a:gd name="f186" fmla="val 197411"/>
                <a:gd name="f187" fmla="val 196796"/>
                <a:gd name="f188" fmla="val 197178"/>
                <a:gd name="f189" fmla="val 197581"/>
                <a:gd name="f190" fmla="val 196907"/>
                <a:gd name="f191" fmla="val 198196"/>
                <a:gd name="f192" fmla="val 196260"/>
                <a:gd name="f193" fmla="val 209934"/>
                <a:gd name="f194" fmla="val 188156"/>
                <a:gd name="f195" fmla="val 215400"/>
                <a:gd name="f196" fmla="val 175007"/>
                <a:gd name="f197" fmla="val 211155"/>
                <a:gd name="f198" fmla="val 164763"/>
                <a:gd name="f199" fmla="val 205121"/>
                <a:gd name="f200" fmla="val 170199"/>
                <a:gd name="f201" fmla="val 196738"/>
                <a:gd name="f202" fmla="val 172687"/>
                <a:gd name="f203" fmla="val 188343"/>
                <a:gd name="f204" fmla="val 171472"/>
                <a:gd name="f205" fmla="val 188829"/>
                <a:gd name="f206" fmla="val 168281"/>
                <a:gd name="f207" fmla="val 198020"/>
                <a:gd name="f208" fmla="val 169602"/>
                <a:gd name="f209" fmla="val 207192"/>
                <a:gd name="f210" fmla="val 165939"/>
                <a:gd name="f211" fmla="val 212635"/>
                <a:gd name="f212" fmla="val 158774"/>
                <a:gd name="f213" fmla="val 218427"/>
                <a:gd name="f214" fmla="val 151149"/>
                <a:gd name="f215" fmla="val 218946"/>
                <a:gd name="f216" fmla="val 140953"/>
                <a:gd name="f217" fmla="val 213960"/>
                <a:gd name="f218" fmla="val 132774"/>
                <a:gd name="f219" fmla="val 216785"/>
                <a:gd name="f220" fmla="val 131210"/>
                <a:gd name="f221" fmla="val 222366"/>
                <a:gd name="f222" fmla="val 140465"/>
                <a:gd name="f223" fmla="val 221779"/>
                <a:gd name="f224" fmla="val 151983"/>
                <a:gd name="f225" fmla="val 215286"/>
                <a:gd name="f226" fmla="val 160619"/>
                <a:gd name="f227" fmla="val 213805"/>
                <a:gd name="f228" fmla="val 162105"/>
                <a:gd name="f229" fmla="val 172938"/>
                <a:gd name="f230" fmla="val 214526"/>
                <a:gd name="f231" fmla="val 186813"/>
                <a:gd name="f232" fmla="val 203421"/>
                <a:gd name="f233" fmla="val 196175"/>
                <a:gd name="f234" fmla="val 208012"/>
                <a:gd name="f235" fmla="val 206854"/>
                <a:gd name="f236" fmla="val 220050"/>
                <a:gd name="f237" fmla="val 212429"/>
                <a:gd name="f238" fmla="val 231622"/>
                <a:gd name="f239" fmla="val 209082"/>
                <a:gd name="f240" fmla="val 239377"/>
                <a:gd name="f241" fmla="val 206838"/>
                <a:gd name="f242" fmla="val 243741"/>
                <a:gd name="f243" fmla="val 201989"/>
                <a:gd name="f244" fmla="val 246092"/>
                <a:gd name="f245" fmla="val 195539"/>
                <a:gd name="f246" fmla="val 255042"/>
                <a:gd name="f247" fmla="val 199507"/>
                <a:gd name="f248" fmla="val 265290"/>
                <a:gd name="f249" fmla="val 198199"/>
                <a:gd name="f250" fmla="val 272958"/>
                <a:gd name="f251" fmla="val 192601"/>
                <a:gd name="f252" fmla="val 276795"/>
                <a:gd name="f253" fmla="val 193971"/>
                <a:gd name="f254" fmla="val 289009"/>
                <a:gd name="f255" fmla="val 194016"/>
                <a:gd name="f256" fmla="val 298363"/>
                <a:gd name="f257" fmla="val 193248"/>
                <a:gd name="f258" fmla="val 304258"/>
                <a:gd name="f259" fmla="val 183694"/>
                <a:gd name="f260" fmla="val 309343"/>
                <a:gd name="f261" fmla="val 175453"/>
                <a:gd name="f262" fmla="val 308953"/>
                <a:gd name="f263" fmla="val 165378"/>
                <a:gd name="f264" fmla="val 303795"/>
                <a:gd name="f265" fmla="val 157923"/>
                <a:gd name="f266" fmla="val 298315"/>
                <a:gd name="f267" fmla="val 164420"/>
                <a:gd name="f268" fmla="val 291041"/>
                <a:gd name="f269" fmla="val 168177"/>
                <a:gd name="f270" fmla="val 283702"/>
                <a:gd name="f271" fmla="val 168174"/>
                <a:gd name="f272" fmla="val 283555"/>
                <a:gd name="f273" fmla="val 164527"/>
                <a:gd name="f274" fmla="val 293404"/>
                <a:gd name="f275" fmla="val 164978"/>
                <a:gd name="f276" fmla="val 303289"/>
                <a:gd name="f277" fmla="val 157339"/>
                <a:gd name="f278" fmla="val 308110"/>
                <a:gd name="f279" fmla="val 145450"/>
                <a:gd name="f280" fmla="val 311022"/>
                <a:gd name="f281" fmla="val 136198"/>
                <a:gd name="f282" fmla="val 308752"/>
                <a:gd name="f283" fmla="val 126109"/>
                <a:gd name="f284" fmla="val 302169"/>
                <a:gd name="f285" fmla="val 119023"/>
                <a:gd name="f286" fmla="val 296249"/>
                <a:gd name="f287" fmla="val 127191"/>
                <a:gd name="f288" fmla="val 286098"/>
                <a:gd name="f289" fmla="val 131525"/>
                <a:gd name="f290" fmla="val 275782"/>
                <a:gd name="f291" fmla="val 130309"/>
                <a:gd name="f292" fmla="val 276183"/>
                <a:gd name="f293" fmla="val 127106"/>
                <a:gd name="f294" fmla="val 285405"/>
                <a:gd name="f295" fmla="val 128184"/>
                <a:gd name="f296" fmla="val 294478"/>
                <a:gd name="f297" fmla="val 124281"/>
                <a:gd name="f298" fmla="val 299730"/>
                <a:gd name="f299" fmla="val 116974"/>
                <a:gd name="f300" fmla="val 300207"/>
                <a:gd name="f301" fmla="val 116045"/>
                <a:gd name="f302" fmla="val 300079"/>
                <a:gd name="f303" fmla="val 107222"/>
                <a:gd name="f304" fmla="val 295342"/>
                <a:gd name="f305" fmla="val 98867"/>
                <a:gd name="f306" fmla="val 287259"/>
                <a:gd name="f307" fmla="val 93880"/>
                <a:gd name="f308" fmla="val 284295"/>
                <a:gd name="f309" fmla="val 92051"/>
                <a:gd name="f310" fmla="val 281129"/>
                <a:gd name="f311" fmla="val 90828"/>
                <a:gd name="f312" fmla="val 277855"/>
                <a:gd name="f313" fmla="val 90561"/>
                <a:gd name="f314" fmla="val 271916"/>
                <a:gd name="f315" fmla="val 104194"/>
                <a:gd name="f316" fmla="val 259881"/>
                <a:gd name="f317" fmla="val 112708"/>
                <a:gd name="f318" fmla="val 248172"/>
                <a:gd name="f319" fmla="val 111695"/>
                <a:gd name="f320" fmla="val 248002"/>
                <a:gd name="f321" fmla="val 114741"/>
                <a:gd name="f322" fmla="val 246936"/>
                <a:gd name="f323" fmla="val 117719"/>
                <a:gd name="f324" fmla="val 245089"/>
                <a:gd name="f325" fmla="val 120348"/>
                <a:gd name="f326" fmla="val 241307"/>
                <a:gd name="f327" fmla="val 125729"/>
                <a:gd name="f328" fmla="val 234825"/>
                <a:gd name="f329" fmla="val 128827"/>
                <a:gd name="f330" fmla="val 228007"/>
                <a:gd name="f331" fmla="val 128511"/>
                <a:gd name="f332" fmla="val 228158"/>
                <a:gd name="f333" fmla="val 125380"/>
                <a:gd name="f334" fmla="val 233848"/>
                <a:gd name="f335" fmla="val 125642"/>
                <a:gd name="f336" fmla="val 239262"/>
                <a:gd name="f337" fmla="val 123097"/>
                <a:gd name="f338" fmla="val 242439"/>
                <a:gd name="f339" fmla="val 118667"/>
                <a:gd name="f340" fmla="val 244071"/>
                <a:gd name="f341" fmla="val 116391"/>
                <a:gd name="f342" fmla="val 244987"/>
                <a:gd name="f343" fmla="val 113796"/>
                <a:gd name="f344" fmla="val 245116"/>
                <a:gd name="f345" fmla="val 111152"/>
                <a:gd name="f346" fmla="val 243716"/>
                <a:gd name="f347" fmla="val 110904"/>
                <a:gd name="f348" fmla="val 244539"/>
                <a:gd name="f349" fmla="val 108155"/>
                <a:gd name="f350" fmla="val 244792"/>
                <a:gd name="f351" fmla="val 106166"/>
                <a:gd name="f352" fmla="val 244131"/>
                <a:gd name="f353" fmla="val 104285"/>
                <a:gd name="f354" fmla="val 243078"/>
                <a:gd name="f355" fmla="val 102544"/>
                <a:gd name="f356" fmla="val 240257"/>
                <a:gd name="f357" fmla="val 97875"/>
                <a:gd name="f358" fmla="val 235048"/>
                <a:gd name="f359" fmla="val 94922"/>
                <a:gd name="f360" fmla="val 229344"/>
                <a:gd name="f361" fmla="val 94755"/>
                <a:gd name="f362" fmla="val 229436"/>
                <a:gd name="f363" fmla="val 91621"/>
                <a:gd name="f364" fmla="val 236268"/>
                <a:gd name="f365" fmla="val 91821"/>
                <a:gd name="f366" fmla="val 242499"/>
                <a:gd name="f367" fmla="val 95409"/>
                <a:gd name="f368" fmla="val 245850"/>
                <a:gd name="f369" fmla="val 101072"/>
                <a:gd name="f370" fmla="val 247129"/>
                <a:gd name="f371" fmla="val 103235"/>
                <a:gd name="f372" fmla="val 247915"/>
                <a:gd name="f373" fmla="val 105575"/>
                <a:gd name="f374" fmla="val 248037"/>
                <a:gd name="f375" fmla="val 107973"/>
                <a:gd name="f376" fmla="val 258268"/>
                <a:gd name="f377" fmla="val 109553"/>
                <a:gd name="f378" fmla="val 268981"/>
                <a:gd name="f379" fmla="val 102051"/>
                <a:gd name="f380" fmla="val 274232"/>
                <a:gd name="f381" fmla="val 89778"/>
                <a:gd name="f382" fmla="val 278708"/>
                <a:gd name="f383" fmla="val 77339"/>
                <a:gd name="f384" fmla="val 274020"/>
                <a:gd name="f385" fmla="val 63056"/>
                <a:gd name="f386" fmla="val 262316"/>
                <a:gd name="f387" fmla="val 55834"/>
                <a:gd name="f388" fmla="val 257734"/>
                <a:gd name="f389" fmla="val 53007"/>
                <a:gd name="f390" fmla="val 252666"/>
                <a:gd name="f391" fmla="val 51626"/>
                <a:gd name="f392" fmla="val 247691"/>
                <a:gd name="f393" fmla="val 52231"/>
                <a:gd name="f394" fmla="val 248705"/>
                <a:gd name="f395" fmla="val 60913"/>
                <a:gd name="f396" fmla="val 245967"/>
                <a:gd name="f397" fmla="val 69020"/>
                <a:gd name="f398" fmla="val 239739"/>
                <a:gd name="f399" fmla="val 74185"/>
                <a:gd name="f400" fmla="val 237649"/>
                <a:gd name="f401" fmla="val 71664"/>
                <a:gd name="f402" fmla="val 244579"/>
                <a:gd name="f403" fmla="val 65918"/>
                <a:gd name="f404" fmla="val 246481"/>
                <a:gd name="f405" fmla="val 55888"/>
                <a:gd name="f406" fmla="val 243151"/>
                <a:gd name="f407" fmla="val 45920"/>
                <a:gd name="f408" fmla="val 241194"/>
                <a:gd name="f409" fmla="val 40124"/>
                <a:gd name="f410" fmla="val 237183"/>
                <a:gd name="f411" fmla="val 35004"/>
                <a:gd name="f412" fmla="val 231542"/>
                <a:gd name="f413" fmla="val 31523"/>
                <a:gd name="f414" fmla="val 221392"/>
                <a:gd name="f415" fmla="val 25261"/>
                <a:gd name="f416" fmla="val 208864"/>
                <a:gd name="f417" fmla="val 26095"/>
                <a:gd name="f418" fmla="val 199763"/>
                <a:gd name="f419" fmla="val 32668"/>
                <a:gd name="f420" fmla="val 194721"/>
                <a:gd name="f421" fmla="val 27952"/>
                <a:gd name="f422" fmla="val 189842"/>
                <a:gd name="f423" fmla="val 24941"/>
                <a:gd name="f424" fmla="val 184271"/>
                <a:gd name="f425" fmla="val 23995"/>
                <a:gd name="f426" fmla="val 190632"/>
                <a:gd name="f427" fmla="val 62"/>
                <a:gd name="f428" fmla="val 300121"/>
                <a:gd name="f429" fmla="val 2329"/>
                <a:gd name="f430" fmla="val 391248"/>
                <a:gd name="f431" fmla="val 125645"/>
                <a:gd name="f432" fmla="val 309641"/>
                <a:gd name="f433" fmla="val 225160"/>
                <a:gd name="f434" fmla="val 282892"/>
                <a:gd name="f435" fmla="val 251229"/>
                <a:gd name="f436" fmla="val 279266"/>
                <a:gd name="f437" fmla="val 288859"/>
                <a:gd name="f438" fmla="val 302841"/>
                <a:gd name="f439" fmla="val 374772"/>
                <a:gd name="f440" fmla="val 121266"/>
                <a:gd name="f441" fmla="val 109025"/>
                <a:gd name="f442" fmla="val 322355"/>
                <a:gd name="f443" fmla="val 76580"/>
                <a:gd name="f444" fmla="val 333165"/>
                <a:gd name="f445" fmla="val 40716"/>
                <a:gd name="f446" fmla="val 329924"/>
                <a:gd name="f447" fmla="val 28778"/>
                <a:gd name="f448" fmla="val 318327"/>
                <a:gd name="f449" fmla="val 22923"/>
                <a:gd name="f450" fmla="val 311868"/>
                <a:gd name="f451" fmla="val 25422"/>
                <a:gd name="f452" fmla="val 291738"/>
                <a:gd name="f453" fmla="val 32859"/>
                <a:gd name="f454" fmla="val 276164"/>
                <a:gd name="f455" fmla="val 35235"/>
                <a:gd name="f456" fmla="val 270344"/>
                <a:gd name="f457" fmla="val 23179"/>
                <a:gd name="f458" fmla="val 268321"/>
                <a:gd name="f459" fmla="val 20618"/>
                <a:gd name="f460" fmla="val 259843"/>
                <a:gd name="f461" fmla="val 19440"/>
                <a:gd name="f462" fmla="val 251965"/>
                <a:gd name="f463" fmla="val 27377"/>
                <a:gd name="f464" fmla="val 251682"/>
                <a:gd name="f465" fmla="val 30757"/>
                <a:gd name="f466" fmla="val 247602"/>
                <a:gd name="f467" fmla="val 18516"/>
                <a:gd name="f468" fmla="val 238938"/>
                <a:gd name="f469" fmla="val 12669"/>
                <a:gd name="f470" fmla="val 232923"/>
                <a:gd name="f471" fmla="val 25811"/>
                <a:gd name="f472" fmla="val 221592"/>
                <a:gd name="f473" fmla="val 29458"/>
                <a:gd name="f474" fmla="val 212919"/>
                <a:gd name="f475" fmla="val 16679"/>
                <a:gd name="f476" fmla="val 208924"/>
                <a:gd name="f477" fmla="val 7006"/>
                <a:gd name="f478" fmla="val 203466"/>
                <a:gd name="f479" fmla="val 307"/>
                <a:gd name="f480" fmla="val 196983"/>
                <a:gd name="f481" fmla="val -2572"/>
                <a:gd name="f482" fmla="val 186228"/>
                <a:gd name="f483" fmla="val 15339"/>
                <a:gd name="f484" fmla="val 171234"/>
                <a:gd name="f485" fmla="val 31089"/>
                <a:gd name="f486" fmla="val 151672"/>
                <a:gd name="f487" fmla="val 47602"/>
                <a:gd name="f488" fmla="val 132201"/>
                <a:gd name="f489" fmla="val 33821"/>
                <a:gd name="f490" fmla="val 117353"/>
                <a:gd name="f491" fmla="val 46470"/>
                <a:gd name="f492" fmla="val 75544"/>
                <a:gd name="f493" fmla="val 66559"/>
                <a:gd name="f494" fmla="val 23813"/>
                <a:gd name="f495" fmla="val 114124"/>
                <a:gd name="f496" fmla="val -1423"/>
                <a:gd name="f497" fmla="*/ f0 1 341005"/>
                <a:gd name="f498" fmla="*/ f1 1 376812"/>
                <a:gd name="f499" fmla="val f2"/>
                <a:gd name="f500" fmla="val f3"/>
                <a:gd name="f501" fmla="val f4"/>
                <a:gd name="f502" fmla="+- f501 0 f499"/>
                <a:gd name="f503" fmla="+- f500 0 f499"/>
                <a:gd name="f504" fmla="*/ f503 1 341005"/>
                <a:gd name="f505" fmla="*/ f502 1 376812"/>
                <a:gd name="f506" fmla="*/ f499 1 f504"/>
                <a:gd name="f507" fmla="*/ f500 1 f504"/>
                <a:gd name="f508" fmla="*/ f499 1 f505"/>
                <a:gd name="f509" fmla="*/ f501 1 f505"/>
                <a:gd name="f510" fmla="*/ f506 f497 1"/>
                <a:gd name="f511" fmla="*/ f507 f497 1"/>
                <a:gd name="f512" fmla="*/ f509 f498 1"/>
                <a:gd name="f513" fmla="*/ f508 f4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0" t="f513" r="f511" b="f512"/>
              <a:pathLst>
                <a:path w="341005" h="376812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lnTo>
                    <a:pt x="f27" y="f28"/>
                  </a:ln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lose/>
                  <a:moveTo>
                    <a:pt x="f41" y="f42"/>
                  </a:moveTo>
                  <a:cubicBezTo>
                    <a:pt x="f43" y="f44"/>
                    <a:pt x="f45" y="f46"/>
                    <a:pt x="f47" y="f48"/>
                  </a:cubicBezTo>
                  <a:lnTo>
                    <a:pt x="f49" y="f50"/>
                  </a:ln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lnTo>
                    <a:pt x="f63" y="f64"/>
                  </a:lnTo>
                  <a:cubicBezTo>
                    <a:pt x="f65" y="f66"/>
                    <a:pt x="f67" y="f68"/>
                    <a:pt x="f69" y="f70"/>
                  </a:cubicBezTo>
                  <a:lnTo>
                    <a:pt x="f71" y="f72"/>
                  </a:lnTo>
                  <a:cubicBezTo>
                    <a:pt x="f73" y="f74"/>
                    <a:pt x="f75" y="f76"/>
                    <a:pt x="f41" y="f42"/>
                  </a:cubicBezTo>
                  <a:close/>
                  <a:moveTo>
                    <a:pt x="f77" y="f78"/>
                  </a:moveTo>
                  <a:cubicBezTo>
                    <a:pt x="f79" y="f80"/>
                    <a:pt x="f81" y="f82"/>
                    <a:pt x="f83" y="f84"/>
                  </a:cubicBez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lnTo>
                    <a:pt x="f109" y="f110"/>
                  </a:lnTo>
                  <a:cubicBezTo>
                    <a:pt x="f111" y="f112"/>
                    <a:pt x="f113" y="f114"/>
                    <a:pt x="f115" y="f116"/>
                  </a:cubicBezTo>
                  <a:cubicBezTo>
                    <a:pt x="f117" y="f118"/>
                    <a:pt x="f119" y="f120"/>
                    <a:pt x="f121" y="f122"/>
                  </a:cubicBezTo>
                  <a:cubicBezTo>
                    <a:pt x="f123" y="f124"/>
                    <a:pt x="f125" y="f126"/>
                    <a:pt x="f127" y="f128"/>
                  </a:cubicBezTo>
                  <a:cubicBezTo>
                    <a:pt x="f129" y="f130"/>
                    <a:pt x="f131" y="f132"/>
                    <a:pt x="f133" y="f134"/>
                  </a:cubicBezTo>
                  <a:cubicBezTo>
                    <a:pt x="f135" y="f136"/>
                    <a:pt x="f137" y="f138"/>
                    <a:pt x="f139" y="f140"/>
                  </a:cubicBez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148"/>
                    <a:pt x="f149" y="f150"/>
                    <a:pt x="f151" y="f152"/>
                  </a:cubicBezTo>
                  <a:lnTo>
                    <a:pt x="f153" y="f154"/>
                  </a:lnTo>
                  <a:cubicBezTo>
                    <a:pt x="f155" y="f156"/>
                    <a:pt x="f157" y="f158"/>
                    <a:pt x="f159" y="f160"/>
                  </a:cubicBezTo>
                  <a:cubicBezTo>
                    <a:pt x="f161" y="f162"/>
                    <a:pt x="f163" y="f164"/>
                    <a:pt x="f165" y="f166"/>
                  </a:cubicBezTo>
                  <a:lnTo>
                    <a:pt x="f167" y="f168"/>
                  </a:lnTo>
                  <a:cubicBezTo>
                    <a:pt x="f169" y="f170"/>
                    <a:pt x="f171" y="f172"/>
                    <a:pt x="f173" y="f174"/>
                  </a:cubicBezTo>
                  <a:lnTo>
                    <a:pt x="f175" y="f176"/>
                  </a:lnTo>
                  <a:lnTo>
                    <a:pt x="f177" y="f178"/>
                  </a:lnTo>
                  <a:lnTo>
                    <a:pt x="f179" y="f180"/>
                  </a:lnTo>
                  <a:cubicBezTo>
                    <a:pt x="f181" y="f182"/>
                    <a:pt x="f183" y="f184"/>
                    <a:pt x="f185" y="f186"/>
                  </a:cubicBezTo>
                  <a:cubicBezTo>
                    <a:pt x="f187" y="f188"/>
                    <a:pt x="f189" y="f190"/>
                    <a:pt x="f191" y="f192"/>
                  </a:cubicBezTo>
                  <a:cubicBezTo>
                    <a:pt x="f193" y="f194"/>
                    <a:pt x="f195" y="f196"/>
                    <a:pt x="f197" y="f198"/>
                  </a:cubicBezTo>
                  <a:cubicBezTo>
                    <a:pt x="f199" y="f200"/>
                    <a:pt x="f201" y="f202"/>
                    <a:pt x="f203" y="f204"/>
                  </a:cubicBezTo>
                  <a:lnTo>
                    <a:pt x="f205" y="f206"/>
                  </a:lnTo>
                  <a:cubicBezTo>
                    <a:pt x="f207" y="f208"/>
                    <a:pt x="f209" y="f210"/>
                    <a:pt x="f211" y="f212"/>
                  </a:cubicBezTo>
                  <a:cubicBezTo>
                    <a:pt x="f213" y="f214"/>
                    <a:pt x="f215" y="f216"/>
                    <a:pt x="f217" y="f218"/>
                  </a:cubicBezTo>
                  <a:lnTo>
                    <a:pt x="f219" y="f220"/>
                  </a:lnTo>
                  <a:cubicBezTo>
                    <a:pt x="f221" y="f222"/>
                    <a:pt x="f223" y="f224"/>
                    <a:pt x="f225" y="f226"/>
                  </a:cubicBezTo>
                  <a:lnTo>
                    <a:pt x="f227" y="f228"/>
                  </a:lnTo>
                  <a:cubicBezTo>
                    <a:pt x="f215" y="f229"/>
                    <a:pt x="f230" y="f231"/>
                    <a:pt x="f232" y="f233"/>
                  </a:cubicBezTo>
                  <a:cubicBezTo>
                    <a:pt x="f234" y="f235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51"/>
                  </a:cubicBezTo>
                  <a:lnTo>
                    <a:pt x="f252" y="f253"/>
                  </a:lnTo>
                  <a:cubicBezTo>
                    <a:pt x="f254" y="f255"/>
                    <a:pt x="f256" y="f257"/>
                    <a:pt x="f258" y="f259"/>
                  </a:cubicBezTo>
                  <a:cubicBezTo>
                    <a:pt x="f260" y="f261"/>
                    <a:pt x="f262" y="f263"/>
                    <a:pt x="f264" y="f265"/>
                  </a:cubicBezTo>
                  <a:cubicBezTo>
                    <a:pt x="f266" y="f267"/>
                    <a:pt x="f268" y="f269"/>
                    <a:pt x="f270" y="f271"/>
                  </a:cubicBezTo>
                  <a:lnTo>
                    <a:pt x="f272" y="f273"/>
                  </a:lnTo>
                  <a:cubicBezTo>
                    <a:pt x="f274" y="f275"/>
                    <a:pt x="f276" y="f277"/>
                    <a:pt x="f278" y="f279"/>
                  </a:cubicBezTo>
                  <a:cubicBezTo>
                    <a:pt x="f280" y="f281"/>
                    <a:pt x="f282" y="f283"/>
                    <a:pt x="f284" y="f285"/>
                  </a:cubicBezTo>
                  <a:cubicBezTo>
                    <a:pt x="f286" y="f287"/>
                    <a:pt x="f288" y="f289"/>
                    <a:pt x="f290" y="f291"/>
                  </a:cubicBezTo>
                  <a:lnTo>
                    <a:pt x="f292" y="f293"/>
                  </a:lnTo>
                  <a:cubicBezTo>
                    <a:pt x="f294" y="f295"/>
                    <a:pt x="f296" y="f297"/>
                    <a:pt x="f298" y="f299"/>
                  </a:cubicBezTo>
                  <a:lnTo>
                    <a:pt x="f300" y="f301"/>
                  </a:lnTo>
                  <a:cubicBezTo>
                    <a:pt x="f302" y="f303"/>
                    <a:pt x="f304" y="f305"/>
                    <a:pt x="f306" y="f307"/>
                  </a:cubicBezTo>
                  <a:cubicBezTo>
                    <a:pt x="f308" y="f309"/>
                    <a:pt x="f310" y="f311"/>
                    <a:pt x="f312" y="f313"/>
                  </a:cubicBezTo>
                  <a:cubicBezTo>
                    <a:pt x="f314" y="f315"/>
                    <a:pt x="f316" y="f317"/>
                    <a:pt x="f318" y="f319"/>
                  </a:cubicBezTo>
                  <a:cubicBezTo>
                    <a:pt x="f320" y="f321"/>
                    <a:pt x="f322" y="f323"/>
                    <a:pt x="f324" y="f325"/>
                  </a:cubicBezTo>
                  <a:cubicBezTo>
                    <a:pt x="f326" y="f327"/>
                    <a:pt x="f328" y="f329"/>
                    <a:pt x="f330" y="f331"/>
                  </a:cubicBezTo>
                  <a:lnTo>
                    <a:pt x="f332" y="f333"/>
                  </a:lnTo>
                  <a:cubicBezTo>
                    <a:pt x="f334" y="f335"/>
                    <a:pt x="f336" y="f337"/>
                    <a:pt x="f338" y="f339"/>
                  </a:cubicBezTo>
                  <a:cubicBezTo>
                    <a:pt x="f340" y="f341"/>
                    <a:pt x="f342" y="f343"/>
                    <a:pt x="f344" y="f345"/>
                  </a:cubicBezTo>
                  <a:lnTo>
                    <a:pt x="f346" y="f347"/>
                  </a:lnTo>
                  <a:lnTo>
                    <a:pt x="f348" y="f349"/>
                  </a:lnTo>
                  <a:cubicBezTo>
                    <a:pt x="f350" y="f351"/>
                    <a:pt x="f352" y="f353"/>
                    <a:pt x="f354" y="f355"/>
                  </a:cubicBezTo>
                  <a:cubicBezTo>
                    <a:pt x="f356" y="f357"/>
                    <a:pt x="f358" y="f359"/>
                    <a:pt x="f360" y="f361"/>
                  </a:cubicBezTo>
                  <a:lnTo>
                    <a:pt x="f362" y="f363"/>
                  </a:lnTo>
                  <a:cubicBezTo>
                    <a:pt x="f364" y="f365"/>
                    <a:pt x="f366" y="f367"/>
                    <a:pt x="f368" y="f369"/>
                  </a:cubicBezTo>
                  <a:cubicBezTo>
                    <a:pt x="f370" y="f371"/>
                    <a:pt x="f372" y="f373"/>
                    <a:pt x="f374" y="f375"/>
                  </a:cubicBezTo>
                  <a:cubicBezTo>
                    <a:pt x="f376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91"/>
                    <a:pt x="f392" y="f393"/>
                  </a:cubicBezTo>
                  <a:cubicBezTo>
                    <a:pt x="f394" y="f395"/>
                    <a:pt x="f396" y="f397"/>
                    <a:pt x="f398" y="f399"/>
                  </a:cubicBezTo>
                  <a:lnTo>
                    <a:pt x="f400" y="f401"/>
                  </a:lnTo>
                  <a:cubicBezTo>
                    <a:pt x="f402" y="f403"/>
                    <a:pt x="f404" y="f405"/>
                    <a:pt x="f406" y="f407"/>
                  </a:cubicBezTo>
                  <a:cubicBezTo>
                    <a:pt x="f408" y="f409"/>
                    <a:pt x="f410" y="f411"/>
                    <a:pt x="f412" y="f413"/>
                  </a:cubicBezTo>
                  <a:cubicBezTo>
                    <a:pt x="f414" y="f415"/>
                    <a:pt x="f416" y="f417"/>
                    <a:pt x="f418" y="f419"/>
                  </a:cubicBezTo>
                  <a:lnTo>
                    <a:pt x="f420" y="f421"/>
                  </a:lnTo>
                  <a:cubicBezTo>
                    <a:pt x="f422" y="f423"/>
                    <a:pt x="f424" y="f425"/>
                    <a:pt x="f77" y="f78"/>
                  </a:cubicBezTo>
                  <a:close/>
                  <a:moveTo>
                    <a:pt x="f426" y="f427"/>
                  </a:moveTo>
                  <a:cubicBezTo>
                    <a:pt x="f428" y="f429"/>
                    <a:pt x="f430" y="f431"/>
                    <a:pt x="f432" y="f433"/>
                  </a:cubicBezTo>
                  <a:cubicBezTo>
                    <a:pt x="f434" y="f435"/>
                    <a:pt x="f436" y="f437"/>
                    <a:pt x="f438" y="f439"/>
                  </a:cubicBezTo>
                  <a:lnTo>
                    <a:pt x="f440" y="f4"/>
                  </a:lnTo>
                  <a:lnTo>
                    <a:pt x="f441" y="f442"/>
                  </a:lnTo>
                  <a:cubicBezTo>
                    <a:pt x="f443" y="f444"/>
                    <a:pt x="f445" y="f446"/>
                    <a:pt x="f447" y="f448"/>
                  </a:cubicBezTo>
                  <a:cubicBezTo>
                    <a:pt x="f449" y="f450"/>
                    <a:pt x="f451" y="f452"/>
                    <a:pt x="f453" y="f454"/>
                  </a:cubicBezTo>
                  <a:cubicBezTo>
                    <a:pt x="f455" y="f456"/>
                    <a:pt x="f457" y="f458"/>
                    <a:pt x="f459" y="f460"/>
                  </a:cubicBezTo>
                  <a:cubicBezTo>
                    <a:pt x="f461" y="f462"/>
                    <a:pt x="f463" y="f464"/>
                    <a:pt x="f465" y="f466"/>
                  </a:cubicBezTo>
                  <a:lnTo>
                    <a:pt x="f467" y="f468"/>
                  </a:lnTo>
                  <a:cubicBezTo>
                    <a:pt x="f469" y="f470"/>
                    <a:pt x="f471" y="f472"/>
                    <a:pt x="f473" y="f474"/>
                  </a:cubicBezTo>
                  <a:cubicBezTo>
                    <a:pt x="f475" y="f476"/>
                    <a:pt x="f477" y="f478"/>
                    <a:pt x="f479" y="f480"/>
                  </a:cubicBezTo>
                  <a:cubicBezTo>
                    <a:pt x="f481" y="f482"/>
                    <a:pt x="f483" y="f484"/>
                    <a:pt x="f485" y="f486"/>
                  </a:cubicBezTo>
                  <a:cubicBezTo>
                    <a:pt x="f487" y="f488"/>
                    <a:pt x="f489" y="f490"/>
                    <a:pt x="f491" y="f492"/>
                  </a:cubicBezTo>
                  <a:cubicBezTo>
                    <a:pt x="f493" y="f494"/>
                    <a:pt x="f495" y="f496"/>
                    <a:pt x="f426" y="f42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97723B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5" name="Oval 8">
              <a:extLst>
                <a:ext uri="{FF2B5EF4-FFF2-40B4-BE49-F238E27FC236}">
                  <a16:creationId xmlns:a16="http://schemas.microsoft.com/office/drawing/2014/main" id="{1A63C13C-6A81-D795-C63D-BA927A77D4E9}"/>
                </a:ext>
              </a:extLst>
            </p:cNvPr>
            <p:cNvSpPr/>
            <p:nvPr/>
          </p:nvSpPr>
          <p:spPr>
            <a:xfrm>
              <a:off x="5223903" y="1253331"/>
              <a:ext cx="436342" cy="4674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68057"/>
                <a:gd name="f4" fmla="val 3083879"/>
                <a:gd name="f5" fmla="val 1943022"/>
                <a:gd name="f6" fmla="val 2091435"/>
                <a:gd name="f7" fmla="val 2214809"/>
                <a:gd name="f8" fmla="val 107202"/>
                <a:gd name="f9" fmla="val 2232575"/>
                <a:gd name="f10" fmla="val 249298"/>
                <a:gd name="f11" fmla="val 2066806"/>
                <a:gd name="f12" fmla="val 323095"/>
                <a:gd name="f13" fmla="val 1966497"/>
                <a:gd name="f14" fmla="val 475331"/>
                <a:gd name="f15" fmla="val 1992863"/>
                <a:gd name="f16" fmla="val 623272"/>
                <a:gd name="f17" fmla="val 2032344"/>
                <a:gd name="f18" fmla="val 614884"/>
                <a:gd name="f19" fmla="val 2007703"/>
                <a:gd name="f20" fmla="val 472429"/>
                <a:gd name="f21" fmla="val 2119863"/>
                <a:gd name="f22" fmla="val 324636"/>
                <a:gd name="f23" fmla="val 2294697"/>
                <a:gd name="f24" fmla="val 266187"/>
                <a:gd name="f25" fmla="val 2304190"/>
                <a:gd name="f26" fmla="val 260641"/>
                <a:gd name="f27" fmla="val 2314409"/>
                <a:gd name="f28" fmla="val 260119"/>
                <a:gd name="f29" fmla="val 2324748"/>
                <a:gd name="f30" fmla="val 2491310"/>
                <a:gd name="f31" fmla="val 2626336"/>
                <a:gd name="f32" fmla="val 395145"/>
                <a:gd name="f33" fmla="val 561708"/>
                <a:gd name="f34" fmla="val 2609021"/>
                <a:gd name="f35" fmla="val 647481"/>
                <a:gd name="f36" fmla="val 656343"/>
                <a:gd name="f37" fmla="val 2762823"/>
                <a:gd name="f38" fmla="val 669742"/>
                <a:gd name="f39" fmla="val 2867295"/>
                <a:gd name="f40" fmla="val 786613"/>
                <a:gd name="f41" fmla="val 927882"/>
                <a:gd name="f42" fmla="val 2850464"/>
                <a:gd name="f43" fmla="val 1011252"/>
                <a:gd name="f44" fmla="val 2978255"/>
                <a:gd name="f45" fmla="val 1064152"/>
                <a:gd name="f46" fmla="val 1190111"/>
                <a:gd name="f47" fmla="val 1337042"/>
                <a:gd name="f48" fmla="val 1418703"/>
                <a:gd name="f49" fmla="val 3040320"/>
                <a:gd name="f50" fmla="val 1493884"/>
                <a:gd name="f51" fmla="val 2992210"/>
                <a:gd name="f52" fmla="val 1551889"/>
                <a:gd name="f53" fmla="val 2909241"/>
                <a:gd name="f54" fmla="val 1651289"/>
                <a:gd name="f55" fmla="val 2791782"/>
                <a:gd name="f56" fmla="val 1696238"/>
                <a:gd name="f57" fmla="val 2686704"/>
                <a:gd name="f58" fmla="val 1660749"/>
                <a:gd name="f59" fmla="val 2673794"/>
                <a:gd name="f60" fmla="val 1698968"/>
                <a:gd name="f61" fmla="val 2768232"/>
                <a:gd name="f62" fmla="val 1730865"/>
                <a:gd name="f63" fmla="val 2870956"/>
                <a:gd name="f64" fmla="val 1707121"/>
                <a:gd name="f65" fmla="val 2955415"/>
                <a:gd name="f66" fmla="val 1640323"/>
                <a:gd name="f67" fmla="val 2993943"/>
                <a:gd name="f68" fmla="val 1688574"/>
                <a:gd name="f69" fmla="val 3012247"/>
                <a:gd name="f70" fmla="val 1750635"/>
                <a:gd name="f71" fmla="val 1816968"/>
                <a:gd name="f72" fmla="val 1986406"/>
                <a:gd name="f73" fmla="val 2892829"/>
                <a:gd name="f74" fmla="val 2127952"/>
                <a:gd name="f75" fmla="val 2733451"/>
                <a:gd name="f76" fmla="val 2161496"/>
                <a:gd name="f77" fmla="val 2570803"/>
                <a:gd name="f78" fmla="val 2185843"/>
                <a:gd name="f79" fmla="val 2422847"/>
                <a:gd name="f80" fmla="val 2122052"/>
                <a:gd name="f81" fmla="val 2373218"/>
                <a:gd name="f82" fmla="val 2004561"/>
                <a:gd name="f83" fmla="val 2397575"/>
                <a:gd name="f84" fmla="val 1987765"/>
                <a:gd name="f85" fmla="val 2417022"/>
                <a:gd name="f86" fmla="val 1964396"/>
                <a:gd name="f87" fmla="val 2431421"/>
                <a:gd name="f88" fmla="val 1936987"/>
                <a:gd name="f89" fmla="val 2469123"/>
                <a:gd name="f90" fmla="val 1865220"/>
                <a:gd name="f91" fmla="val 2466430"/>
                <a:gd name="f92" fmla="val 1776674"/>
                <a:gd name="f93" fmla="val 2424327"/>
                <a:gd name="f94" fmla="val 1703750"/>
                <a:gd name="f95" fmla="val 2390880"/>
                <a:gd name="f96" fmla="val 1723060"/>
                <a:gd name="f97" fmla="val 2426033"/>
                <a:gd name="f98" fmla="val 1783948"/>
                <a:gd name="f99" fmla="val 2428758"/>
                <a:gd name="f100" fmla="val 1857660"/>
                <a:gd name="f101" fmla="val 2398065"/>
                <a:gd name="f102" fmla="val 1917447"/>
                <a:gd name="f103" fmla="val 2386618"/>
                <a:gd name="f104" fmla="val 1939743"/>
                <a:gd name="f105" fmla="val 2371177"/>
                <a:gd name="f106" fmla="val 1958844"/>
                <a:gd name="f107" fmla="val 2348681"/>
                <a:gd name="f108" fmla="val 1969064"/>
                <a:gd name="f109" fmla="val 2314536"/>
                <a:gd name="f110" fmla="val 1978212"/>
                <a:gd name="f111" fmla="val 2320989"/>
                <a:gd name="f112" fmla="val 1994504"/>
                <a:gd name="f113" fmla="val 2292439"/>
                <a:gd name="f114" fmla="val 2010252"/>
                <a:gd name="f115" fmla="val 2259301"/>
                <a:gd name="f116" fmla="val 2017439"/>
                <a:gd name="f117" fmla="val 2224883"/>
                <a:gd name="f118" fmla="val 2015050"/>
                <a:gd name="f119" fmla="val 2157880"/>
                <a:gd name="f120" fmla="val 2010397"/>
                <a:gd name="f121" fmla="val 2096183"/>
                <a:gd name="f122" fmla="val 1970105"/>
                <a:gd name="f123" fmla="val 2062112"/>
                <a:gd name="f124" fmla="val 1908746"/>
                <a:gd name="f125" fmla="val 2028307"/>
                <a:gd name="f126" fmla="val 1927422"/>
                <a:gd name="f127" fmla="val 2069101"/>
                <a:gd name="f128" fmla="val 2000945"/>
                <a:gd name="f129" fmla="val 2143517"/>
                <a:gd name="f130" fmla="val 2048870"/>
                <a:gd name="f131" fmla="val 2224395"/>
                <a:gd name="f132" fmla="val 2053708"/>
                <a:gd name="f133" fmla="val 2263912"/>
                <a:gd name="f134" fmla="val 2056070"/>
                <a:gd name="f135" fmla="val 2302036"/>
                <a:gd name="f136" fmla="val 2047984"/>
                <a:gd name="f137" fmla="val 2335071"/>
                <a:gd name="f138" fmla="val 2030056"/>
                <a:gd name="f139" fmla="val 2400196"/>
                <a:gd name="f140" fmla="val 2159379"/>
                <a:gd name="f141" fmla="val 2567325"/>
                <a:gd name="f142" fmla="val 2230480"/>
                <a:gd name="f143" fmla="val 2748680"/>
                <a:gd name="f144" fmla="val 2204554"/>
                <a:gd name="f145" fmla="val 2767068"/>
                <a:gd name="f146" fmla="val 2240602"/>
                <a:gd name="f147" fmla="val 2774723"/>
                <a:gd name="f148" fmla="val 2281713"/>
                <a:gd name="f149" fmla="val 2324613"/>
                <a:gd name="f150" fmla="val 2444667"/>
                <a:gd name="f151" fmla="val 2714770"/>
                <a:gd name="f152" fmla="val 2550720"/>
                <a:gd name="f153" fmla="val 2619461"/>
                <a:gd name="f154" fmla="val 2609132"/>
                <a:gd name="f155" fmla="val 2594093"/>
                <a:gd name="f156" fmla="val 2739763"/>
                <a:gd name="f157" fmla="val 2496512"/>
                <a:gd name="f158" fmla="val 2844553"/>
                <a:gd name="f159" fmla="val 2368919"/>
                <a:gd name="f160" fmla="val 2876858"/>
                <a:gd name="f161" fmla="val 2184369"/>
                <a:gd name="f162" fmla="val 2908073"/>
                <a:gd name="f163" fmla="val 2016372"/>
                <a:gd name="f164" fmla="val 2826285"/>
                <a:gd name="f165" fmla="val 1978290"/>
                <a:gd name="f166" fmla="val 2684161"/>
                <a:gd name="f167" fmla="val 1939323"/>
                <a:gd name="f168" fmla="val 2694602"/>
                <a:gd name="f169" fmla="val 1970494"/>
                <a:gd name="f170" fmla="val 2810931"/>
                <a:gd name="f171" fmla="val 2075973"/>
                <a:gd name="f172" fmla="val 2892306"/>
                <a:gd name="f173" fmla="val 2210223"/>
                <a:gd name="f174" fmla="val 2912307"/>
                <a:gd name="f175" fmla="val 2165434"/>
                <a:gd name="f176" fmla="val 3014618"/>
                <a:gd name="f177" fmla="val 2062317"/>
                <a:gd name="f178" fmla="val 1804718"/>
                <a:gd name="f179" fmla="val 1736151"/>
                <a:gd name="f180" fmla="val 2990782"/>
                <a:gd name="f181" fmla="val 1657612"/>
                <a:gd name="f182" fmla="val 2862428"/>
                <a:gd name="f183" fmla="val 1632100"/>
                <a:gd name="f184" fmla="val 2775963"/>
                <a:gd name="f185" fmla="val 1598588"/>
                <a:gd name="f186" fmla="val 2449530"/>
                <a:gd name="f187" fmla="val 1653064"/>
                <a:gd name="f188" fmla="val 2147091"/>
                <a:gd name="f189" fmla="val 1775302"/>
                <a:gd name="f190" fmla="val 2294672"/>
                <a:gd name="f191" fmla="val 1947360"/>
                <a:gd name="f192" fmla="val 2360889"/>
                <a:gd name="f193" fmla="val 2101389"/>
                <a:gd name="f194" fmla="val 2319520"/>
                <a:gd name="f195" fmla="val 2085913"/>
                <a:gd name="f196" fmla="val 2268654"/>
                <a:gd name="f197" fmla="val 1935632"/>
                <a:gd name="f198" fmla="val 2308197"/>
                <a:gd name="f199" fmla="val 1765039"/>
                <a:gd name="f200" fmla="val 2228547"/>
                <a:gd name="f201" fmla="val 1652548"/>
                <a:gd name="f202" fmla="val 2065927"/>
                <a:gd name="f203" fmla="val 1594744"/>
                <a:gd name="f204" fmla="val 1988631"/>
                <a:gd name="f205" fmla="val 1552933"/>
                <a:gd name="f206" fmla="val 1543383"/>
                <a:gd name="f207" fmla="val 1647107"/>
                <a:gd name="f208" fmla="val 1210118"/>
                <a:gd name="f209" fmla="val 1757451"/>
                <a:gd name="f210" fmla="val 1073526"/>
                <a:gd name="f211" fmla="val 1924310"/>
                <a:gd name="f212" fmla="val 1023711"/>
                <a:gd name="f213" fmla="val 2044795"/>
                <a:gd name="f214" fmla="val 1095494"/>
                <a:gd name="f215" fmla="val 2046624"/>
                <a:gd name="f216" fmla="val 1092427"/>
                <a:gd name="f217" fmla="val 2044963"/>
                <a:gd name="f218" fmla="val 1115904"/>
                <a:gd name="f219" fmla="val 2049817"/>
                <a:gd name="f220" fmla="val 1139574"/>
                <a:gd name="f221" fmla="val 2059741"/>
                <a:gd name="f222" fmla="val 1162003"/>
                <a:gd name="f223" fmla="val 2085174"/>
                <a:gd name="f224" fmla="val 1219476"/>
                <a:gd name="f225" fmla="val 2140055"/>
                <a:gd name="f226" fmla="val 1259997"/>
                <a:gd name="f227" fmla="val 2204060"/>
                <a:gd name="f228" fmla="val 1268556"/>
                <a:gd name="f229" fmla="val 2208020"/>
                <a:gd name="f230" fmla="val 1238949"/>
                <a:gd name="f231" fmla="val 2154665"/>
                <a:gd name="f232" fmla="val 1231814"/>
                <a:gd name="f233" fmla="val 2108853"/>
                <a:gd name="f234" fmla="val 1198319"/>
                <a:gd name="f235" fmla="val 2087448"/>
                <a:gd name="f236" fmla="val 1150798"/>
                <a:gd name="f237" fmla="val 2064784"/>
                <a:gd name="f238" fmla="val 1100476"/>
                <a:gd name="f239" fmla="val 2073123"/>
                <a:gd name="f240" fmla="val 1042569"/>
                <a:gd name="f241" fmla="val 2109077"/>
                <a:gd name="f242" fmla="val 1000639"/>
                <a:gd name="f243" fmla="val 2142987"/>
                <a:gd name="f244" fmla="val 961090"/>
                <a:gd name="f245" fmla="val 2196315"/>
                <a:gd name="f246" fmla="val 941798"/>
                <a:gd name="f247" fmla="val 2249471"/>
                <a:gd name="f248" fmla="val 949847"/>
                <a:gd name="f249" fmla="val 2253988"/>
                <a:gd name="f250" fmla="val 920317"/>
                <a:gd name="f251" fmla="val 2190211"/>
                <a:gd name="f252" fmla="val 910645"/>
                <a:gd name="f253" fmla="val 2126205"/>
                <a:gd name="f254" fmla="val 934132"/>
                <a:gd name="f255" fmla="val 2085632"/>
                <a:gd name="f256" fmla="val 982099"/>
                <a:gd name="f257" fmla="val 2052614"/>
                <a:gd name="f258" fmla="val 1055246"/>
                <a:gd name="f259" fmla="val 1928226"/>
                <a:gd name="f260" fmla="val 988072"/>
                <a:gd name="f261" fmla="val 1765306"/>
                <a:gd name="f262" fmla="val 1028878"/>
                <a:gd name="f263" fmla="val 1646726"/>
                <a:gd name="f264" fmla="val 1149851"/>
                <a:gd name="f265" fmla="val 1576863"/>
                <a:gd name="f266" fmla="val 1018908"/>
                <a:gd name="f267" fmla="val 1584053"/>
                <a:gd name="f268" fmla="val 461235"/>
                <a:gd name="f269" fmla="val 1633436"/>
                <a:gd name="f270" fmla="val 269593"/>
                <a:gd name="f271" fmla="val 1697428"/>
                <a:gd name="f272" fmla="val 119029"/>
                <a:gd name="f273" fmla="val 1776459"/>
                <a:gd name="f274" fmla="val 1125035"/>
                <a:gd name="f275" fmla="val 1263339"/>
                <a:gd name="f276" fmla="val 1331906"/>
                <a:gd name="f277" fmla="val 93097"/>
                <a:gd name="f278" fmla="val 1410445"/>
                <a:gd name="f279" fmla="val 221451"/>
                <a:gd name="f280" fmla="val 1435957"/>
                <a:gd name="f281" fmla="val 307916"/>
                <a:gd name="f282" fmla="val 1469469"/>
                <a:gd name="f283" fmla="val 634350"/>
                <a:gd name="f284" fmla="val 1414993"/>
                <a:gd name="f285" fmla="val 936788"/>
                <a:gd name="f286" fmla="val 1292755"/>
                <a:gd name="f287" fmla="val 789207"/>
                <a:gd name="f288" fmla="val 1120697"/>
                <a:gd name="f289" fmla="val 722990"/>
                <a:gd name="f290" fmla="val 966668"/>
                <a:gd name="f291" fmla="val 764359"/>
                <a:gd name="f292" fmla="val 982144"/>
                <a:gd name="f293" fmla="val 815225"/>
                <a:gd name="f294" fmla="val 1132425"/>
                <a:gd name="f295" fmla="val 775682"/>
                <a:gd name="f296" fmla="val 1303018"/>
                <a:gd name="f297" fmla="val 855332"/>
                <a:gd name="f298" fmla="val 1415509"/>
                <a:gd name="f299" fmla="val 1017952"/>
                <a:gd name="f300" fmla="val 1473313"/>
                <a:gd name="f301" fmla="val 1095249"/>
                <a:gd name="f302" fmla="val 1515123"/>
                <a:gd name="f303" fmla="val 1540497"/>
                <a:gd name="f304" fmla="val 1420950"/>
                <a:gd name="f305" fmla="val 1873762"/>
                <a:gd name="f306" fmla="val 1310606"/>
                <a:gd name="f307" fmla="val 2010353"/>
                <a:gd name="f308" fmla="val 1143747"/>
                <a:gd name="f309" fmla="val 2060168"/>
                <a:gd name="f310" fmla="val 1023262"/>
                <a:gd name="f311" fmla="val 1988385"/>
                <a:gd name="f312" fmla="val 1021433"/>
                <a:gd name="f313" fmla="val 1991453"/>
                <a:gd name="f314" fmla="val 1023094"/>
                <a:gd name="f315" fmla="val 1967976"/>
                <a:gd name="f316" fmla="val 1018240"/>
                <a:gd name="f317" fmla="val 1944306"/>
                <a:gd name="f318" fmla="val 1008316"/>
                <a:gd name="f319" fmla="val 1921877"/>
                <a:gd name="f320" fmla="val 982883"/>
                <a:gd name="f321" fmla="val 1864403"/>
                <a:gd name="f322" fmla="val 928002"/>
                <a:gd name="f323" fmla="val 1823883"/>
                <a:gd name="f324" fmla="val 863997"/>
                <a:gd name="f325" fmla="val 1815323"/>
                <a:gd name="f326" fmla="val 860037"/>
                <a:gd name="f327" fmla="val 1844930"/>
                <a:gd name="f328" fmla="val 913392"/>
                <a:gd name="f329" fmla="val 1852066"/>
                <a:gd name="f330" fmla="val 959204"/>
                <a:gd name="f331" fmla="val 1885560"/>
                <a:gd name="f332" fmla="val 980609"/>
                <a:gd name="f333" fmla="val 1933082"/>
                <a:gd name="f334" fmla="val 1003273"/>
                <a:gd name="f335" fmla="val 1983404"/>
                <a:gd name="f336" fmla="val 994934"/>
                <a:gd name="f337" fmla="val 2041310"/>
                <a:gd name="f338" fmla="val 958980"/>
                <a:gd name="f339" fmla="val 2083241"/>
                <a:gd name="f340" fmla="val 925070"/>
                <a:gd name="f341" fmla="val 2122789"/>
                <a:gd name="f342" fmla="val 871742"/>
                <a:gd name="f343" fmla="val 2142082"/>
                <a:gd name="f344" fmla="val 818586"/>
                <a:gd name="f345" fmla="val 2134033"/>
                <a:gd name="f346" fmla="val 814069"/>
                <a:gd name="f347" fmla="val 2163562"/>
                <a:gd name="f348" fmla="val 877846"/>
                <a:gd name="f349" fmla="val 2173235"/>
                <a:gd name="f350" fmla="val 941852"/>
                <a:gd name="f351" fmla="val 2149747"/>
                <a:gd name="f352" fmla="val 982425"/>
                <a:gd name="f353" fmla="val 2101780"/>
                <a:gd name="f354" fmla="val 1015443"/>
                <a:gd name="f355" fmla="val 2028633"/>
                <a:gd name="f356" fmla="val 1139831"/>
                <a:gd name="f357" fmla="val 2095808"/>
                <a:gd name="f358" fmla="val 1302751"/>
                <a:gd name="f359" fmla="val 2055001"/>
                <a:gd name="f360" fmla="val 1421331"/>
                <a:gd name="f361" fmla="val 1934029"/>
                <a:gd name="f362" fmla="val 1491194"/>
                <a:gd name="f363" fmla="val 2064971"/>
                <a:gd name="f364" fmla="val 1484003"/>
                <a:gd name="f365" fmla="val 2622644"/>
                <a:gd name="f366" fmla="val 1434621"/>
                <a:gd name="f367" fmla="val 2814287"/>
                <a:gd name="f368" fmla="val 1370629"/>
                <a:gd name="f369" fmla="val 2964850"/>
                <a:gd name="f370" fmla="val 1291598"/>
                <a:gd name="f371" fmla="val 976622"/>
                <a:gd name="f372" fmla="val 853248"/>
                <a:gd name="f373" fmla="val 2976677"/>
                <a:gd name="f374" fmla="val 835482"/>
                <a:gd name="f375" fmla="val 2834581"/>
                <a:gd name="f376" fmla="val 1001251"/>
                <a:gd name="f377" fmla="val 2760784"/>
                <a:gd name="f378" fmla="val 1101560"/>
                <a:gd name="f379" fmla="val 2608549"/>
                <a:gd name="f380" fmla="val 1075194"/>
                <a:gd name="f381" fmla="val 2460607"/>
                <a:gd name="f382" fmla="val 1035713"/>
                <a:gd name="f383" fmla="val 2468996"/>
                <a:gd name="f384" fmla="val 1060354"/>
                <a:gd name="f385" fmla="val 2611450"/>
                <a:gd name="f386" fmla="val 948194"/>
                <a:gd name="f387" fmla="val 2759243"/>
                <a:gd name="f388" fmla="val 773360"/>
                <a:gd name="f389" fmla="val 2817692"/>
                <a:gd name="f390" fmla="val 763867"/>
                <a:gd name="f391" fmla="val 2823239"/>
                <a:gd name="f392" fmla="val 753648"/>
                <a:gd name="f393" fmla="val 2823760"/>
                <a:gd name="f394" fmla="val 743309"/>
                <a:gd name="f395" fmla="val 576747"/>
                <a:gd name="f396" fmla="val 441721"/>
                <a:gd name="f397" fmla="val 2688734"/>
                <a:gd name="f398" fmla="val 2522172"/>
                <a:gd name="f399" fmla="val 459036"/>
                <a:gd name="f400" fmla="val 2436399"/>
                <a:gd name="f401" fmla="val 2427537"/>
                <a:gd name="f402" fmla="val 305234"/>
                <a:gd name="f403" fmla="val 2414137"/>
                <a:gd name="f404" fmla="val 200762"/>
                <a:gd name="f405" fmla="val 2297266"/>
                <a:gd name="f406" fmla="val 2155997"/>
                <a:gd name="f407" fmla="val 217593"/>
                <a:gd name="f408" fmla="val 2072628"/>
                <a:gd name="f409" fmla="val 89802"/>
                <a:gd name="f410" fmla="val 2019727"/>
                <a:gd name="f411" fmla="val 1893768"/>
                <a:gd name="f412" fmla="val 1746838"/>
                <a:gd name="f413" fmla="val 1665177"/>
                <a:gd name="f414" fmla="val 27737"/>
                <a:gd name="f415" fmla="val 1589996"/>
                <a:gd name="f416" fmla="val 75847"/>
                <a:gd name="f417" fmla="val 1531990"/>
                <a:gd name="f418" fmla="val 158816"/>
                <a:gd name="f419" fmla="val 1432590"/>
                <a:gd name="f420" fmla="val 276275"/>
                <a:gd name="f421" fmla="val 1387641"/>
                <a:gd name="f422" fmla="val 381353"/>
                <a:gd name="f423" fmla="val 1423131"/>
                <a:gd name="f424" fmla="val 394263"/>
                <a:gd name="f425" fmla="val 1384911"/>
                <a:gd name="f426" fmla="val 299825"/>
                <a:gd name="f427" fmla="val 1353014"/>
                <a:gd name="f428" fmla="val 197101"/>
                <a:gd name="f429" fmla="val 1376758"/>
                <a:gd name="f430" fmla="val 112642"/>
                <a:gd name="f431" fmla="val 1443556"/>
                <a:gd name="f432" fmla="val 74114"/>
                <a:gd name="f433" fmla="val 1395305"/>
                <a:gd name="f434" fmla="val 55810"/>
                <a:gd name="f435" fmla="val 1333244"/>
                <a:gd name="f436" fmla="val 1266911"/>
                <a:gd name="f437" fmla="val 1097473"/>
                <a:gd name="f438" fmla="val 175228"/>
                <a:gd name="f439" fmla="val 955927"/>
                <a:gd name="f440" fmla="val 334606"/>
                <a:gd name="f441" fmla="val 922383"/>
                <a:gd name="f442" fmla="val 497254"/>
                <a:gd name="f443" fmla="val 898036"/>
                <a:gd name="f444" fmla="val 645210"/>
                <a:gd name="f445" fmla="val 961827"/>
                <a:gd name="f446" fmla="val 694839"/>
                <a:gd name="f447" fmla="val 1079319"/>
                <a:gd name="f448" fmla="val 670482"/>
                <a:gd name="f449" fmla="val 1096114"/>
                <a:gd name="f450" fmla="val 651035"/>
                <a:gd name="f451" fmla="val 1119484"/>
                <a:gd name="f452" fmla="val 636636"/>
                <a:gd name="f453" fmla="val 1146893"/>
                <a:gd name="f454" fmla="val 598934"/>
                <a:gd name="f455" fmla="val 1218660"/>
                <a:gd name="f456" fmla="val 601627"/>
                <a:gd name="f457" fmla="val 1307205"/>
                <a:gd name="f458" fmla="val 643730"/>
                <a:gd name="f459" fmla="val 1380130"/>
                <a:gd name="f460" fmla="val 677177"/>
                <a:gd name="f461" fmla="val 1360819"/>
                <a:gd name="f462" fmla="val 642024"/>
                <a:gd name="f463" fmla="val 1299932"/>
                <a:gd name="f464" fmla="val 639299"/>
                <a:gd name="f465" fmla="val 1226219"/>
                <a:gd name="f466" fmla="val 669992"/>
                <a:gd name="f467" fmla="val 1166433"/>
                <a:gd name="f468" fmla="val 681439"/>
                <a:gd name="f469" fmla="val 1144136"/>
                <a:gd name="f470" fmla="val 696880"/>
                <a:gd name="f471" fmla="val 1125036"/>
                <a:gd name="f472" fmla="val 719376"/>
                <a:gd name="f473" fmla="val 1114815"/>
                <a:gd name="f474" fmla="val 753521"/>
                <a:gd name="f475" fmla="val 1105667"/>
                <a:gd name="f476" fmla="val 747068"/>
                <a:gd name="f477" fmla="val 1089375"/>
                <a:gd name="f478" fmla="val 775618"/>
                <a:gd name="f479" fmla="val 1073627"/>
                <a:gd name="f480" fmla="val 808756"/>
                <a:gd name="f481" fmla="val 1066440"/>
                <a:gd name="f482" fmla="val 843174"/>
                <a:gd name="f483" fmla="val 1068829"/>
                <a:gd name="f484" fmla="val 910177"/>
                <a:gd name="f485" fmla="val 1073482"/>
                <a:gd name="f486" fmla="val 971874"/>
                <a:gd name="f487" fmla="val 1113774"/>
                <a:gd name="f488" fmla="val 1005945"/>
                <a:gd name="f489" fmla="val 1175134"/>
                <a:gd name="f490" fmla="val 1039750"/>
                <a:gd name="f491" fmla="val 1156458"/>
                <a:gd name="f492" fmla="val 998956"/>
                <a:gd name="f493" fmla="val 1082934"/>
                <a:gd name="f494" fmla="val 924540"/>
                <a:gd name="f495" fmla="val 1035010"/>
                <a:gd name="f496" fmla="val 843662"/>
                <a:gd name="f497" fmla="val 1030172"/>
                <a:gd name="f498" fmla="val 804145"/>
                <a:gd name="f499" fmla="val 1027809"/>
                <a:gd name="f500" fmla="val 766021"/>
                <a:gd name="f501" fmla="val 1035895"/>
                <a:gd name="f502" fmla="val 732986"/>
                <a:gd name="f503" fmla="val 1053824"/>
                <a:gd name="f504" fmla="val 667861"/>
                <a:gd name="f505" fmla="val 924500"/>
                <a:gd name="f506" fmla="val 500732"/>
                <a:gd name="f507" fmla="val 853399"/>
                <a:gd name="f508" fmla="val 319377"/>
                <a:gd name="f509" fmla="val 879325"/>
                <a:gd name="f510" fmla="val 300989"/>
                <a:gd name="f511" fmla="val 843277"/>
                <a:gd name="f512" fmla="val 293334"/>
                <a:gd name="f513" fmla="val 802167"/>
                <a:gd name="f514" fmla="val 759266"/>
                <a:gd name="f515" fmla="val 639212"/>
                <a:gd name="f516" fmla="val 353287"/>
                <a:gd name="f517" fmla="val 533159"/>
                <a:gd name="f518" fmla="val 448596"/>
                <a:gd name="f519" fmla="val 474747"/>
                <a:gd name="f520" fmla="val 473964"/>
                <a:gd name="f521" fmla="val 344116"/>
                <a:gd name="f522" fmla="val 571545"/>
                <a:gd name="f523" fmla="val 239326"/>
                <a:gd name="f524" fmla="val 699138"/>
                <a:gd name="f525" fmla="val 207021"/>
                <a:gd name="f526" fmla="val 883688"/>
                <a:gd name="f527" fmla="val 175806"/>
                <a:gd name="f528" fmla="val 1051685"/>
                <a:gd name="f529" fmla="val 257594"/>
                <a:gd name="f530" fmla="val 1089767"/>
                <a:gd name="f531" fmla="val 399718"/>
                <a:gd name="f532" fmla="val 1128734"/>
                <a:gd name="f533" fmla="val 389277"/>
                <a:gd name="f534" fmla="val 1097563"/>
                <a:gd name="f535" fmla="val 272948"/>
                <a:gd name="f536" fmla="val 992084"/>
                <a:gd name="f537" fmla="val 191573"/>
                <a:gd name="f538" fmla="val 857834"/>
                <a:gd name="f539" fmla="val 171572"/>
                <a:gd name="f540" fmla="val 902623"/>
                <a:gd name="f541" fmla="val 69261"/>
                <a:gd name="f542" fmla="val 1005740"/>
                <a:gd name="f543" fmla="*/ f0 1 3068057"/>
                <a:gd name="f544" fmla="*/ f1 1 3083879"/>
                <a:gd name="f545" fmla="val f2"/>
                <a:gd name="f546" fmla="val f3"/>
                <a:gd name="f547" fmla="val f4"/>
                <a:gd name="f548" fmla="+- f547 0 f545"/>
                <a:gd name="f549" fmla="+- f546 0 f545"/>
                <a:gd name="f550" fmla="*/ f549 1 3068057"/>
                <a:gd name="f551" fmla="*/ f548 1 3083879"/>
                <a:gd name="f552" fmla="*/ f545 1 f550"/>
                <a:gd name="f553" fmla="*/ f546 1 f550"/>
                <a:gd name="f554" fmla="*/ f545 1 f551"/>
                <a:gd name="f555" fmla="*/ f547 1 f551"/>
                <a:gd name="f556" fmla="*/ f552 f543 1"/>
                <a:gd name="f557" fmla="*/ f553 f543 1"/>
                <a:gd name="f558" fmla="*/ f555 f544 1"/>
                <a:gd name="f559" fmla="*/ f554 f5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6" t="f559" r="f557" b="f558"/>
              <a:pathLst>
                <a:path w="3068057" h="30838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1" y="f33"/>
                  </a:cubicBezTo>
                  <a:lnTo>
                    <a:pt x="f34" y="f35"/>
                  </a:lnTo>
                  <a:lnTo>
                    <a:pt x="f31" y="f35"/>
                  </a:lnTo>
                  <a:lnTo>
                    <a:pt x="f31" y="f36"/>
                  </a:lnTo>
                  <a:cubicBezTo>
                    <a:pt x="f37" y="f38"/>
                    <a:pt x="f39" y="f40"/>
                    <a:pt x="f39" y="f41"/>
                  </a:cubicBezTo>
                  <a:lnTo>
                    <a:pt x="f42" y="f43"/>
                  </a:lnTo>
                  <a:cubicBezTo>
                    <a:pt x="f44" y="f45"/>
                    <a:pt x="f3" y="f46"/>
                    <a:pt x="f3" y="f47"/>
                  </a:cubicBezTo>
                  <a:cubicBezTo>
                    <a:pt x="f3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lnTo>
                    <a:pt x="f59" y="f60"/>
                  </a:ln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69" y="f71"/>
                  </a:cubicBezTo>
                  <a:cubicBezTo>
                    <a:pt x="f69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4"/>
                  </a:cubicBezTo>
                  <a:lnTo>
                    <a:pt x="f95" y="f96"/>
                  </a:ln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lnTo>
                    <a:pt x="f109" y="f110"/>
                  </a:lnTo>
                  <a:lnTo>
                    <a:pt x="f111" y="f112"/>
                  </a:lnTo>
                  <a:cubicBezTo>
                    <a:pt x="f113" y="f114"/>
                    <a:pt x="f115" y="f116"/>
                    <a:pt x="f117" y="f118"/>
                  </a:cubicBezTo>
                  <a:cubicBezTo>
                    <a:pt x="f119" y="f120"/>
                    <a:pt x="f121" y="f122"/>
                    <a:pt x="f123" y="f124"/>
                  </a:cubicBezTo>
                  <a:lnTo>
                    <a:pt x="f125" y="f126"/>
                  </a:lnTo>
                  <a:cubicBezTo>
                    <a:pt x="f127" y="f128"/>
                    <a:pt x="f129" y="f130"/>
                    <a:pt x="f131" y="f132"/>
                  </a:cubicBezTo>
                  <a:cubicBezTo>
                    <a:pt x="f133" y="f134"/>
                    <a:pt x="f135" y="f136"/>
                    <a:pt x="f137" y="f138"/>
                  </a:cubicBezTo>
                  <a:cubicBezTo>
                    <a:pt x="f139" y="f140"/>
                    <a:pt x="f141" y="f142"/>
                    <a:pt x="f143" y="f144"/>
                  </a:cubicBezTo>
                  <a:cubicBezTo>
                    <a:pt x="f145" y="f146"/>
                    <a:pt x="f147" y="f148"/>
                    <a:pt x="f147" y="f149"/>
                  </a:cubicBezTo>
                  <a:cubicBezTo>
                    <a:pt x="f147" y="f150"/>
                    <a:pt x="f151" y="f152"/>
                    <a:pt x="f153" y="f154"/>
                  </a:cubicBezTo>
                  <a:cubicBezTo>
                    <a:pt x="f155" y="f156"/>
                    <a:pt x="f157" y="f158"/>
                    <a:pt x="f159" y="f160"/>
                  </a:cubicBezTo>
                  <a:cubicBezTo>
                    <a:pt x="f161" y="f162"/>
                    <a:pt x="f163" y="f164"/>
                    <a:pt x="f165" y="f166"/>
                  </a:cubicBezTo>
                  <a:lnTo>
                    <a:pt x="f167" y="f168"/>
                  </a:ln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4"/>
                    <a:pt x="f5" y="f4"/>
                  </a:cubicBezTo>
                  <a:cubicBezTo>
                    <a:pt x="f178" y="f4"/>
                    <a:pt x="f179" y="f180"/>
                    <a:pt x="f181" y="f182"/>
                  </a:cubicBezTo>
                  <a:cubicBezTo>
                    <a:pt x="f183" y="f184"/>
                    <a:pt x="f185" y="f186"/>
                    <a:pt x="f187" y="f188"/>
                  </a:cubicBezTo>
                  <a:cubicBezTo>
                    <a:pt x="f189" y="f190"/>
                    <a:pt x="f191" y="f192"/>
                    <a:pt x="f193" y="f194"/>
                  </a:cubicBezTo>
                  <a:lnTo>
                    <a:pt x="f195" y="f196"/>
                  </a:lnTo>
                  <a:cubicBezTo>
                    <a:pt x="f197" y="f198"/>
                    <a:pt x="f199" y="f200"/>
                    <a:pt x="f201" y="f202"/>
                  </a:cubicBezTo>
                  <a:cubicBezTo>
                    <a:pt x="f203" y="f204"/>
                    <a:pt x="f205" y="f206"/>
                    <a:pt x="f207" y="f208"/>
                  </a:cubicBezTo>
                  <a:cubicBezTo>
                    <a:pt x="f209" y="f210"/>
                    <a:pt x="f211" y="f212"/>
                    <a:pt x="f213" y="f214"/>
                  </a:cubicBezTo>
                  <a:lnTo>
                    <a:pt x="f215" y="f216"/>
                  </a:lnTo>
                  <a:cubicBezTo>
                    <a:pt x="f217" y="f218"/>
                    <a:pt x="f219" y="f220"/>
                    <a:pt x="f221" y="f222"/>
                  </a:cubicBezTo>
                  <a:cubicBezTo>
                    <a:pt x="f223" y="f224"/>
                    <a:pt x="f225" y="f226"/>
                    <a:pt x="f227" y="f228"/>
                  </a:cubicBezTo>
                  <a:lnTo>
                    <a:pt x="f229" y="f230"/>
                  </a:lnTo>
                  <a:cubicBezTo>
                    <a:pt x="f231" y="f232"/>
                    <a:pt x="f233" y="f234"/>
                    <a:pt x="f235" y="f236"/>
                  </a:cubicBezTo>
                  <a:cubicBezTo>
                    <a:pt x="f237" y="f238"/>
                    <a:pt x="f239" y="f240"/>
                    <a:pt x="f241" y="f242"/>
                  </a:cubicBezTo>
                  <a:cubicBezTo>
                    <a:pt x="f243" y="f244"/>
                    <a:pt x="f245" y="f246"/>
                    <a:pt x="f247" y="f248"/>
                  </a:cubicBezTo>
                  <a:lnTo>
                    <a:pt x="f249" y="f250"/>
                  </a:lnTo>
                  <a:cubicBezTo>
                    <a:pt x="f251" y="f252"/>
                    <a:pt x="f253" y="f254"/>
                    <a:pt x="f255" y="f256"/>
                  </a:cubicBezTo>
                  <a:lnTo>
                    <a:pt x="f257" y="f258"/>
                  </a:lnTo>
                  <a:cubicBezTo>
                    <a:pt x="f259" y="f260"/>
                    <a:pt x="f261" y="f262"/>
                    <a:pt x="f263" y="f264"/>
                  </a:cubicBezTo>
                  <a:cubicBezTo>
                    <a:pt x="f265" y="f266"/>
                    <a:pt x="f267" y="f268"/>
                    <a:pt x="f269" y="f270"/>
                  </a:cubicBezTo>
                  <a:cubicBezTo>
                    <a:pt x="f271" y="f272"/>
                    <a:pt x="f273" y="f2"/>
                    <a:pt x="f5" y="f2"/>
                  </a:cubicBezTo>
                  <a:close/>
                  <a:moveTo>
                    <a:pt x="f274" y="f2"/>
                  </a:moveTo>
                  <a:cubicBezTo>
                    <a:pt x="f275" y="f2"/>
                    <a:pt x="f276" y="f277"/>
                    <a:pt x="f278" y="f279"/>
                  </a:cubicBezTo>
                  <a:cubicBezTo>
                    <a:pt x="f280" y="f281"/>
                    <a:pt x="f282" y="f283"/>
                    <a:pt x="f284" y="f285"/>
                  </a:cubicBezTo>
                  <a:cubicBezTo>
                    <a:pt x="f286" y="f287"/>
                    <a:pt x="f288" y="f289"/>
                    <a:pt x="f290" y="f291"/>
                  </a:cubicBezTo>
                  <a:lnTo>
                    <a:pt x="f292" y="f293"/>
                  </a:lnTo>
                  <a:cubicBezTo>
                    <a:pt x="f294" y="f295"/>
                    <a:pt x="f296" y="f297"/>
                    <a:pt x="f298" y="f299"/>
                  </a:cubicBezTo>
                  <a:cubicBezTo>
                    <a:pt x="f300" y="f301"/>
                    <a:pt x="f302" y="f303"/>
                    <a:pt x="f304" y="f305"/>
                  </a:cubicBezTo>
                  <a:cubicBezTo>
                    <a:pt x="f306" y="f307"/>
                    <a:pt x="f308" y="f309"/>
                    <a:pt x="f310" y="f311"/>
                  </a:cubicBezTo>
                  <a:lnTo>
                    <a:pt x="f312" y="f313"/>
                  </a:lnTo>
                  <a:cubicBezTo>
                    <a:pt x="f314" y="f315"/>
                    <a:pt x="f316" y="f317"/>
                    <a:pt x="f318" y="f319"/>
                  </a:cubicBezTo>
                  <a:cubicBezTo>
                    <a:pt x="f320" y="f321"/>
                    <a:pt x="f322" y="f323"/>
                    <a:pt x="f324" y="f325"/>
                  </a:cubicBezTo>
                  <a:lnTo>
                    <a:pt x="f326" y="f327"/>
                  </a:lnTo>
                  <a:cubicBezTo>
                    <a:pt x="f328" y="f329"/>
                    <a:pt x="f330" y="f331"/>
                    <a:pt x="f332" y="f333"/>
                  </a:cubicBezTo>
                  <a:cubicBezTo>
                    <a:pt x="f334" y="f335"/>
                    <a:pt x="f336" y="f337"/>
                    <a:pt x="f338" y="f339"/>
                  </a:cubicBezTo>
                  <a:cubicBezTo>
                    <a:pt x="f340" y="f341"/>
                    <a:pt x="f342" y="f343"/>
                    <a:pt x="f344" y="f345"/>
                  </a:cubicBezTo>
                  <a:lnTo>
                    <a:pt x="f346" y="f347"/>
                  </a:lnTo>
                  <a:cubicBezTo>
                    <a:pt x="f348" y="f349"/>
                    <a:pt x="f350" y="f351"/>
                    <a:pt x="f352" y="f353"/>
                  </a:cubicBezTo>
                  <a:lnTo>
                    <a:pt x="f354" y="f355"/>
                  </a:lnTo>
                  <a:cubicBezTo>
                    <a:pt x="f356" y="f357"/>
                    <a:pt x="f358" y="f359"/>
                    <a:pt x="f360" y="f361"/>
                  </a:cubicBezTo>
                  <a:cubicBezTo>
                    <a:pt x="f362" y="f363"/>
                    <a:pt x="f364" y="f365"/>
                    <a:pt x="f366" y="f367"/>
                  </a:cubicBezTo>
                  <a:cubicBezTo>
                    <a:pt x="f368" y="f369"/>
                    <a:pt x="f370" y="f4"/>
                    <a:pt x="f274" y="f4"/>
                  </a:cubicBezTo>
                  <a:cubicBezTo>
                    <a:pt x="f371" y="f4"/>
                    <a:pt x="f372" y="f373"/>
                    <a:pt x="f374" y="f375"/>
                  </a:cubicBezTo>
                  <a:cubicBezTo>
                    <a:pt x="f376" y="f377"/>
                    <a:pt x="f378" y="f379"/>
                    <a:pt x="f380" y="f381"/>
                  </a:cubicBezTo>
                  <a:lnTo>
                    <a:pt x="f382" y="f383"/>
                  </a:lnTo>
                  <a:cubicBezTo>
                    <a:pt x="f384" y="f385"/>
                    <a:pt x="f386" y="f387"/>
                    <a:pt x="f388" y="f389"/>
                  </a:cubicBezTo>
                  <a:cubicBezTo>
                    <a:pt x="f390" y="f391"/>
                    <a:pt x="f392" y="f393"/>
                    <a:pt x="f394" y="f393"/>
                  </a:cubicBezTo>
                  <a:cubicBezTo>
                    <a:pt x="f395" y="f393"/>
                    <a:pt x="f396" y="f397"/>
                    <a:pt x="f396" y="f398"/>
                  </a:cubicBezTo>
                  <a:lnTo>
                    <a:pt x="f399" y="f400"/>
                  </a:lnTo>
                  <a:lnTo>
                    <a:pt x="f396" y="f400"/>
                  </a:lnTo>
                  <a:lnTo>
                    <a:pt x="f396" y="f401"/>
                  </a:lnTo>
                  <a:cubicBezTo>
                    <a:pt x="f402" y="f403"/>
                    <a:pt x="f404" y="f405"/>
                    <a:pt x="f404" y="f406"/>
                  </a:cubicBezTo>
                  <a:lnTo>
                    <a:pt x="f407" y="f408"/>
                  </a:lnTo>
                  <a:cubicBezTo>
                    <a:pt x="f409" y="f410"/>
                    <a:pt x="f2" y="f411"/>
                    <a:pt x="f2" y="f412"/>
                  </a:cubicBezTo>
                  <a:cubicBezTo>
                    <a:pt x="f2" y="f413"/>
                    <a:pt x="f414" y="f415"/>
                    <a:pt x="f416" y="f417"/>
                  </a:cubicBezTo>
                  <a:cubicBezTo>
                    <a:pt x="f418" y="f419"/>
                    <a:pt x="f420" y="f421"/>
                    <a:pt x="f422" y="f423"/>
                  </a:cubicBezTo>
                  <a:lnTo>
                    <a:pt x="f424" y="f425"/>
                  </a:lnTo>
                  <a:cubicBezTo>
                    <a:pt x="f426" y="f427"/>
                    <a:pt x="f428" y="f429"/>
                    <a:pt x="f430" y="f431"/>
                  </a:cubicBezTo>
                  <a:cubicBezTo>
                    <a:pt x="f432" y="f433"/>
                    <a:pt x="f434" y="f435"/>
                    <a:pt x="f434" y="f436"/>
                  </a:cubicBezTo>
                  <a:cubicBezTo>
                    <a:pt x="f434" y="f437"/>
                    <a:pt x="f438" y="f439"/>
                    <a:pt x="f440" y="f441"/>
                  </a:cubicBezTo>
                  <a:cubicBezTo>
                    <a:pt x="f442" y="f443"/>
                    <a:pt x="f444" y="f445"/>
                    <a:pt x="f446" y="f447"/>
                  </a:cubicBezTo>
                  <a:cubicBezTo>
                    <a:pt x="f448" y="f449"/>
                    <a:pt x="f450" y="f451"/>
                    <a:pt x="f452" y="f453"/>
                  </a:cubicBezTo>
                  <a:cubicBezTo>
                    <a:pt x="f454" y="f455"/>
                    <a:pt x="f456" y="f457"/>
                    <a:pt x="f458" y="f459"/>
                  </a:cubicBezTo>
                  <a:lnTo>
                    <a:pt x="f460" y="f461"/>
                  </a:ln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70" y="f471"/>
                    <a:pt x="f472" y="f473"/>
                  </a:cubicBezTo>
                  <a:lnTo>
                    <a:pt x="f474" y="f475"/>
                  </a:lnTo>
                  <a:lnTo>
                    <a:pt x="f476" y="f477"/>
                  </a:lnTo>
                  <a:cubicBezTo>
                    <a:pt x="f478" y="f479"/>
                    <a:pt x="f480" y="f481"/>
                    <a:pt x="f482" y="f483"/>
                  </a:cubicBezTo>
                  <a:cubicBezTo>
                    <a:pt x="f484" y="f485"/>
                    <a:pt x="f486" y="f487"/>
                    <a:pt x="f488" y="f489"/>
                  </a:cubicBezTo>
                  <a:lnTo>
                    <a:pt x="f490" y="f491"/>
                  </a:lnTo>
                  <a:cubicBezTo>
                    <a:pt x="f492" y="f493"/>
                    <a:pt x="f494" y="f495"/>
                    <a:pt x="f496" y="f497"/>
                  </a:cubicBezTo>
                  <a:cubicBezTo>
                    <a:pt x="f498" y="f499"/>
                    <a:pt x="f500" y="f501"/>
                    <a:pt x="f502" y="f503"/>
                  </a:cubicBezTo>
                  <a:cubicBezTo>
                    <a:pt x="f504" y="f505"/>
                    <a:pt x="f506" y="f507"/>
                    <a:pt x="f508" y="f509"/>
                  </a:cubicBezTo>
                  <a:cubicBezTo>
                    <a:pt x="f510" y="f511"/>
                    <a:pt x="f512" y="f513"/>
                    <a:pt x="f512" y="f514"/>
                  </a:cubicBezTo>
                  <a:cubicBezTo>
                    <a:pt x="f512" y="f515"/>
                    <a:pt x="f516" y="f517"/>
                    <a:pt x="f518" y="f519"/>
                  </a:cubicBezTo>
                  <a:cubicBezTo>
                    <a:pt x="f520" y="f521"/>
                    <a:pt x="f522" y="f523"/>
                    <a:pt x="f524" y="f525"/>
                  </a:cubicBezTo>
                  <a:cubicBezTo>
                    <a:pt x="f526" y="f527"/>
                    <a:pt x="f528" y="f529"/>
                    <a:pt x="f530" y="f531"/>
                  </a:cubicBezTo>
                  <a:lnTo>
                    <a:pt x="f532" y="f533"/>
                  </a:lnTo>
                  <a:cubicBezTo>
                    <a:pt x="f534" y="f535"/>
                    <a:pt x="f536" y="f537"/>
                    <a:pt x="f538" y="f539"/>
                  </a:cubicBezTo>
                  <a:cubicBezTo>
                    <a:pt x="f540" y="f541"/>
                    <a:pt x="f542" y="f2"/>
                    <a:pt x="f274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97723B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grpSp>
          <p:nvGrpSpPr>
            <p:cNvPr id="6" name="Group 110">
              <a:extLst>
                <a:ext uri="{FF2B5EF4-FFF2-40B4-BE49-F238E27FC236}">
                  <a16:creationId xmlns:a16="http://schemas.microsoft.com/office/drawing/2014/main" id="{E044CE47-03F1-47ED-3C38-8E03528F1067}"/>
                </a:ext>
              </a:extLst>
            </p:cNvPr>
            <p:cNvGrpSpPr/>
            <p:nvPr/>
          </p:nvGrpSpPr>
          <p:grpSpPr>
            <a:xfrm>
              <a:off x="3837179" y="1242450"/>
              <a:ext cx="415402" cy="489222"/>
              <a:chOff x="3837179" y="1242450"/>
              <a:chExt cx="415402" cy="489222"/>
            </a:xfrm>
          </p:grpSpPr>
          <p:sp>
            <p:nvSpPr>
              <p:cNvPr id="7" name="Freeform 111">
                <a:extLst>
                  <a:ext uri="{FF2B5EF4-FFF2-40B4-BE49-F238E27FC236}">
                    <a16:creationId xmlns:a16="http://schemas.microsoft.com/office/drawing/2014/main" id="{315F9B89-D1EA-B3CD-5711-A1D1A445773C}"/>
                  </a:ext>
                </a:extLst>
              </p:cNvPr>
              <p:cNvSpPr/>
              <p:nvPr/>
            </p:nvSpPr>
            <p:spPr>
              <a:xfrm>
                <a:off x="3837179" y="1242450"/>
                <a:ext cx="415402" cy="489222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331558"/>
                  <a:gd name="f7" fmla="val 5891405"/>
                  <a:gd name="f8" fmla="val 2980491"/>
                  <a:gd name="f9" fmla="val 968"/>
                  <a:gd name="f10" fmla="val 1784302"/>
                  <a:gd name="f11" fmla="val -22254"/>
                  <a:gd name="f12" fmla="val 1040642"/>
                  <a:gd name="f13" fmla="val 372305"/>
                  <a:gd name="f14" fmla="val 726547"/>
                  <a:gd name="f15" fmla="val 1181117"/>
                  <a:gd name="f16" fmla="val 528785"/>
                  <a:gd name="f17" fmla="val 1834793"/>
                  <a:gd name="f18" fmla="val 744238"/>
                  <a:gd name="f19" fmla="val 2066938"/>
                  <a:gd name="f20" fmla="val 486068"/>
                  <a:gd name="f21" fmla="val 2371366"/>
                  <a:gd name="f22" fmla="val 239818"/>
                  <a:gd name="f23" fmla="val 2677225"/>
                  <a:gd name="f24" fmla="val -40213"/>
                  <a:gd name="f25" fmla="val 2911644"/>
                  <a:gd name="f26" fmla="val 4803"/>
                  <a:gd name="f27" fmla="val 3079808"/>
                  <a:gd name="f28" fmla="val 109541"/>
                  <a:gd name="f29" fmla="val 3181162"/>
                  <a:gd name="f30" fmla="val 260766"/>
                  <a:gd name="f31" fmla="val 3266498"/>
                  <a:gd name="f32" fmla="val 460575"/>
                  <a:gd name="f33" fmla="val 3328959"/>
                  <a:gd name="f34" fmla="val 403546"/>
                  <a:gd name="f35" fmla="val 3464559"/>
                  <a:gd name="f36" fmla="val 198074"/>
                  <a:gd name="f37" fmla="val 3641722"/>
                  <a:gd name="f38" fmla="val 289487"/>
                  <a:gd name="f39" fmla="val 3735758"/>
                  <a:gd name="f40" fmla="val 480873"/>
                  <a:gd name="f41" fmla="val 3871219"/>
                  <a:gd name="f42" fmla="val 428032"/>
                  <a:gd name="f43" fmla="val 3935014"/>
                  <a:gd name="f44" fmla="val 303940"/>
                  <a:gd name="f45" fmla="val 3939433"/>
                  <a:gd name="f46" fmla="val 322351"/>
                  <a:gd name="f47" fmla="val 4062605"/>
                  <a:gd name="f48" fmla="val 362395"/>
                  <a:gd name="f49" fmla="val 4195168"/>
                  <a:gd name="f50" fmla="val 550882"/>
                  <a:gd name="f51" fmla="val 4226788"/>
                  <a:gd name="f52" fmla="val 513737"/>
                  <a:gd name="f53" fmla="val 4317787"/>
                  <a:gd name="f54" fmla="val 397470"/>
                  <a:gd name="f55" fmla="val 4561276"/>
                  <a:gd name="f56" fmla="val 358392"/>
                  <a:gd name="f57" fmla="val 4876020"/>
                  <a:gd name="f58" fmla="val 449942"/>
                  <a:gd name="f59" fmla="val 4977005"/>
                  <a:gd name="f60" fmla="val 636587"/>
                  <a:gd name="f61" fmla="val 5158310"/>
                  <a:gd name="f62" fmla="val 1197305"/>
                  <a:gd name="f63" fmla="val 5208988"/>
                  <a:gd name="f64" fmla="val 1704584"/>
                  <a:gd name="f65" fmla="val 5039972"/>
                  <a:gd name="f66" fmla="val 1895970"/>
                  <a:gd name="f67" fmla="val 4734863"/>
                  <a:gd name="f68" fmla="val 5859508"/>
                  <a:gd name="f69" fmla="val 4366268"/>
                  <a:gd name="f70" fmla="val 4516262"/>
                  <a:gd name="f71" fmla="val 4422975"/>
                  <a:gd name="f72" fmla="val 3927926"/>
                  <a:gd name="f73" fmla="val 4841189"/>
                  <a:gd name="f74" fmla="val 3520345"/>
                  <a:gd name="f75" fmla="val 6117095"/>
                  <a:gd name="f76" fmla="val 1964448"/>
                  <a:gd name="f77" fmla="val 4692333"/>
                  <a:gd name="f78" fmla="val 36409"/>
                  <a:gd name="f79" fmla="+- 0 0 -90"/>
                  <a:gd name="f80" fmla="*/ f3 1 5331558"/>
                  <a:gd name="f81" fmla="*/ f4 1 5891405"/>
                  <a:gd name="f82" fmla="val f5"/>
                  <a:gd name="f83" fmla="val f6"/>
                  <a:gd name="f84" fmla="val f7"/>
                  <a:gd name="f85" fmla="*/ f79 f0 1"/>
                  <a:gd name="f86" fmla="+- f84 0 f82"/>
                  <a:gd name="f87" fmla="+- f83 0 f82"/>
                  <a:gd name="f88" fmla="*/ f85 1 f2"/>
                  <a:gd name="f89" fmla="*/ f87 1 5331558"/>
                  <a:gd name="f90" fmla="*/ f86 1 5891405"/>
                  <a:gd name="f91" fmla="*/ 2980491 f87 1"/>
                  <a:gd name="f92" fmla="*/ 968 f86 1"/>
                  <a:gd name="f93" fmla="*/ 726547 f87 1"/>
                  <a:gd name="f94" fmla="*/ 1181117 f86 1"/>
                  <a:gd name="f95" fmla="*/ 486068 f87 1"/>
                  <a:gd name="f96" fmla="*/ 2371366 f86 1"/>
                  <a:gd name="f97" fmla="*/ 4803 f87 1"/>
                  <a:gd name="f98" fmla="*/ 3079808 f86 1"/>
                  <a:gd name="f99" fmla="*/ 460575 f87 1"/>
                  <a:gd name="f100" fmla="*/ 3328959 f86 1"/>
                  <a:gd name="f101" fmla="*/ 289487 f87 1"/>
                  <a:gd name="f102" fmla="*/ 3735758 f86 1"/>
                  <a:gd name="f103" fmla="*/ 480873 f87 1"/>
                  <a:gd name="f104" fmla="*/ 3871219 f86 1"/>
                  <a:gd name="f105" fmla="*/ 322351 f87 1"/>
                  <a:gd name="f106" fmla="*/ 4062605 f86 1"/>
                  <a:gd name="f107" fmla="*/ 513737 f87 1"/>
                  <a:gd name="f108" fmla="*/ 4317787 f86 1"/>
                  <a:gd name="f109" fmla="*/ 449942 f87 1"/>
                  <a:gd name="f110" fmla="*/ 4977005 f86 1"/>
                  <a:gd name="f111" fmla="*/ 1704584 f87 1"/>
                  <a:gd name="f112" fmla="*/ 5039972 f86 1"/>
                  <a:gd name="f113" fmla="*/ 1895970 f87 1"/>
                  <a:gd name="f114" fmla="*/ 5891405 f86 1"/>
                  <a:gd name="f115" fmla="*/ 4734863 f87 1"/>
                  <a:gd name="f116" fmla="*/ 5859508 f86 1"/>
                  <a:gd name="f117" fmla="*/ 4841189 f87 1"/>
                  <a:gd name="f118" fmla="*/ 3520345 f86 1"/>
                  <a:gd name="f119" fmla="+- f88 0 f1"/>
                  <a:gd name="f120" fmla="*/ f91 1 5331558"/>
                  <a:gd name="f121" fmla="*/ f92 1 5891405"/>
                  <a:gd name="f122" fmla="*/ f93 1 5331558"/>
                  <a:gd name="f123" fmla="*/ f94 1 5891405"/>
                  <a:gd name="f124" fmla="*/ f95 1 5331558"/>
                  <a:gd name="f125" fmla="*/ f96 1 5891405"/>
                  <a:gd name="f126" fmla="*/ f97 1 5331558"/>
                  <a:gd name="f127" fmla="*/ f98 1 5891405"/>
                  <a:gd name="f128" fmla="*/ f99 1 5331558"/>
                  <a:gd name="f129" fmla="*/ f100 1 5891405"/>
                  <a:gd name="f130" fmla="*/ f101 1 5331558"/>
                  <a:gd name="f131" fmla="*/ f102 1 5891405"/>
                  <a:gd name="f132" fmla="*/ f103 1 5331558"/>
                  <a:gd name="f133" fmla="*/ f104 1 5891405"/>
                  <a:gd name="f134" fmla="*/ f105 1 5331558"/>
                  <a:gd name="f135" fmla="*/ f106 1 5891405"/>
                  <a:gd name="f136" fmla="*/ f107 1 5331558"/>
                  <a:gd name="f137" fmla="*/ f108 1 5891405"/>
                  <a:gd name="f138" fmla="*/ f109 1 5331558"/>
                  <a:gd name="f139" fmla="*/ f110 1 5891405"/>
                  <a:gd name="f140" fmla="*/ f111 1 5331558"/>
                  <a:gd name="f141" fmla="*/ f112 1 5891405"/>
                  <a:gd name="f142" fmla="*/ f113 1 5331558"/>
                  <a:gd name="f143" fmla="*/ f114 1 5891405"/>
                  <a:gd name="f144" fmla="*/ f115 1 5331558"/>
                  <a:gd name="f145" fmla="*/ f116 1 5891405"/>
                  <a:gd name="f146" fmla="*/ f117 1 5331558"/>
                  <a:gd name="f147" fmla="*/ f118 1 5891405"/>
                  <a:gd name="f148" fmla="*/ f82 1 f89"/>
                  <a:gd name="f149" fmla="*/ f83 1 f89"/>
                  <a:gd name="f150" fmla="*/ f82 1 f90"/>
                  <a:gd name="f151" fmla="*/ f84 1 f90"/>
                  <a:gd name="f152" fmla="*/ f120 1 f89"/>
                  <a:gd name="f153" fmla="*/ f121 1 f90"/>
                  <a:gd name="f154" fmla="*/ f122 1 f89"/>
                  <a:gd name="f155" fmla="*/ f123 1 f90"/>
                  <a:gd name="f156" fmla="*/ f124 1 f89"/>
                  <a:gd name="f157" fmla="*/ f125 1 f90"/>
                  <a:gd name="f158" fmla="*/ f126 1 f89"/>
                  <a:gd name="f159" fmla="*/ f127 1 f90"/>
                  <a:gd name="f160" fmla="*/ f128 1 f89"/>
                  <a:gd name="f161" fmla="*/ f129 1 f90"/>
                  <a:gd name="f162" fmla="*/ f130 1 f89"/>
                  <a:gd name="f163" fmla="*/ f131 1 f90"/>
                  <a:gd name="f164" fmla="*/ f132 1 f89"/>
                  <a:gd name="f165" fmla="*/ f133 1 f90"/>
                  <a:gd name="f166" fmla="*/ f134 1 f89"/>
                  <a:gd name="f167" fmla="*/ f135 1 f90"/>
                  <a:gd name="f168" fmla="*/ f136 1 f89"/>
                  <a:gd name="f169" fmla="*/ f137 1 f90"/>
                  <a:gd name="f170" fmla="*/ f138 1 f89"/>
                  <a:gd name="f171" fmla="*/ f139 1 f90"/>
                  <a:gd name="f172" fmla="*/ f140 1 f89"/>
                  <a:gd name="f173" fmla="*/ f141 1 f90"/>
                  <a:gd name="f174" fmla="*/ f142 1 f89"/>
                  <a:gd name="f175" fmla="*/ f143 1 f90"/>
                  <a:gd name="f176" fmla="*/ f144 1 f89"/>
                  <a:gd name="f177" fmla="*/ f145 1 f90"/>
                  <a:gd name="f178" fmla="*/ f146 1 f89"/>
                  <a:gd name="f179" fmla="*/ f147 1 f90"/>
                  <a:gd name="f180" fmla="*/ f148 f80 1"/>
                  <a:gd name="f181" fmla="*/ f149 f80 1"/>
                  <a:gd name="f182" fmla="*/ f151 f81 1"/>
                  <a:gd name="f183" fmla="*/ f150 f81 1"/>
                  <a:gd name="f184" fmla="*/ f152 f80 1"/>
                  <a:gd name="f185" fmla="*/ f153 f81 1"/>
                  <a:gd name="f186" fmla="*/ f154 f80 1"/>
                  <a:gd name="f187" fmla="*/ f155 f81 1"/>
                  <a:gd name="f188" fmla="*/ f156 f80 1"/>
                  <a:gd name="f189" fmla="*/ f157 f81 1"/>
                  <a:gd name="f190" fmla="*/ f158 f80 1"/>
                  <a:gd name="f191" fmla="*/ f159 f81 1"/>
                  <a:gd name="f192" fmla="*/ f160 f80 1"/>
                  <a:gd name="f193" fmla="*/ f161 f81 1"/>
                  <a:gd name="f194" fmla="*/ f162 f80 1"/>
                  <a:gd name="f195" fmla="*/ f163 f81 1"/>
                  <a:gd name="f196" fmla="*/ f164 f80 1"/>
                  <a:gd name="f197" fmla="*/ f165 f81 1"/>
                  <a:gd name="f198" fmla="*/ f166 f80 1"/>
                  <a:gd name="f199" fmla="*/ f167 f81 1"/>
                  <a:gd name="f200" fmla="*/ f168 f80 1"/>
                  <a:gd name="f201" fmla="*/ f169 f81 1"/>
                  <a:gd name="f202" fmla="*/ f170 f80 1"/>
                  <a:gd name="f203" fmla="*/ f171 f81 1"/>
                  <a:gd name="f204" fmla="*/ f172 f80 1"/>
                  <a:gd name="f205" fmla="*/ f173 f81 1"/>
                  <a:gd name="f206" fmla="*/ f174 f80 1"/>
                  <a:gd name="f207" fmla="*/ f175 f81 1"/>
                  <a:gd name="f208" fmla="*/ f176 f80 1"/>
                  <a:gd name="f209" fmla="*/ f177 f81 1"/>
                  <a:gd name="f210" fmla="*/ f178 f80 1"/>
                  <a:gd name="f211" fmla="*/ f179 f8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19">
                    <a:pos x="f184" y="f185"/>
                  </a:cxn>
                  <a:cxn ang="f119">
                    <a:pos x="f186" y="f187"/>
                  </a:cxn>
                  <a:cxn ang="f119">
                    <a:pos x="f188" y="f189"/>
                  </a:cxn>
                  <a:cxn ang="f119">
                    <a:pos x="f190" y="f191"/>
                  </a:cxn>
                  <a:cxn ang="f119">
                    <a:pos x="f192" y="f193"/>
                  </a:cxn>
                  <a:cxn ang="f119">
                    <a:pos x="f194" y="f195"/>
                  </a:cxn>
                  <a:cxn ang="f119">
                    <a:pos x="f196" y="f197"/>
                  </a:cxn>
                  <a:cxn ang="f119">
                    <a:pos x="f198" y="f199"/>
                  </a:cxn>
                  <a:cxn ang="f119">
                    <a:pos x="f200" y="f201"/>
                  </a:cxn>
                  <a:cxn ang="f119">
                    <a:pos x="f202" y="f203"/>
                  </a:cxn>
                  <a:cxn ang="f119">
                    <a:pos x="f204" y="f205"/>
                  </a:cxn>
                  <a:cxn ang="f119">
                    <a:pos x="f206" y="f207"/>
                  </a:cxn>
                  <a:cxn ang="f119">
                    <a:pos x="f208" y="f209"/>
                  </a:cxn>
                  <a:cxn ang="f119">
                    <a:pos x="f210" y="f211"/>
                  </a:cxn>
                  <a:cxn ang="f119">
                    <a:pos x="f184" y="f185"/>
                  </a:cxn>
                </a:cxnLst>
                <a:rect l="f180" t="f183" r="f181" b="f182"/>
                <a:pathLst>
                  <a:path w="5331558" h="5891405">
                    <a:moveTo>
                      <a:pt x="f8" y="f9"/>
                    </a:moveTo>
                    <a:cubicBezTo>
                      <a:pt x="f10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20" y="f21"/>
                    </a:cubicBezTo>
                    <a:cubicBezTo>
                      <a:pt x="f22" y="f23"/>
                      <a:pt x="f24" y="f25"/>
                      <a:pt x="f26" y="f27"/>
                    </a:cubicBezTo>
                    <a:cubicBezTo>
                      <a:pt x="f28" y="f29"/>
                      <a:pt x="f30" y="f31"/>
                      <a:pt x="f32" y="f33"/>
                    </a:cubicBezTo>
                    <a:cubicBezTo>
                      <a:pt x="f34" y="f35"/>
                      <a:pt x="f36" y="f37"/>
                      <a:pt x="f38" y="f39"/>
                    </a:cubicBezTo>
                    <a:lnTo>
                      <a:pt x="f40" y="f41"/>
                    </a:lnTo>
                    <a:cubicBezTo>
                      <a:pt x="f42" y="f43"/>
                      <a:pt x="f44" y="f45"/>
                      <a:pt x="f46" y="f47"/>
                    </a:cubicBezTo>
                    <a:cubicBezTo>
                      <a:pt x="f48" y="f49"/>
                      <a:pt x="f50" y="f51"/>
                      <a:pt x="f52" y="f53"/>
                    </a:cubicBezTo>
                    <a:cubicBezTo>
                      <a:pt x="f54" y="f55"/>
                      <a:pt x="f56" y="f57"/>
                      <a:pt x="f58" y="f59"/>
                    </a:cubicBezTo>
                    <a:cubicBezTo>
                      <a:pt x="f60" y="f61"/>
                      <a:pt x="f62" y="f63"/>
                      <a:pt x="f64" y="f65"/>
                    </a:cubicBezTo>
                    <a:lnTo>
                      <a:pt x="f66" y="f7"/>
                    </a:lnTo>
                    <a:lnTo>
                      <a:pt x="f67" y="f68"/>
                    </a:lnTo>
                    <a:cubicBezTo>
                      <a:pt x="f69" y="f70"/>
                      <a:pt x="f71" y="f72"/>
                      <a:pt x="f73" y="f74"/>
                    </a:cubicBezTo>
                    <a:cubicBezTo>
                      <a:pt x="f75" y="f76"/>
                      <a:pt x="f77" y="f78"/>
                      <a:pt x="f8" y="f9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050" b="0" i="0" u="none" strike="noStrike" kern="0" cap="none" spc="0" baseline="0">
                  <a:solidFill>
                    <a:srgbClr val="97723B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  <p:sp>
            <p:nvSpPr>
              <p:cNvPr id="8" name="Oval 37">
                <a:extLst>
                  <a:ext uri="{FF2B5EF4-FFF2-40B4-BE49-F238E27FC236}">
                    <a16:creationId xmlns:a16="http://schemas.microsoft.com/office/drawing/2014/main" id="{B391DB69-5E9F-65FE-6F0B-99D72AFA5150}"/>
                  </a:ext>
                </a:extLst>
              </p:cNvPr>
              <p:cNvSpPr/>
              <p:nvPr/>
            </p:nvSpPr>
            <p:spPr>
              <a:xfrm rot="18100527">
                <a:off x="3982997" y="1232478"/>
                <a:ext cx="217672" cy="30451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70491"/>
                  <a:gd name="f4" fmla="val 1745208"/>
                  <a:gd name="f5" fmla="val 429221"/>
                  <a:gd name="f6" fmla="val 671495"/>
                  <a:gd name="f7" fmla="val 415869"/>
                  <a:gd name="f8" fmla="val 670322"/>
                  <a:gd name="f9" fmla="val 402356"/>
                  <a:gd name="f10" fmla="val 670624"/>
                  <a:gd name="f11" fmla="val 388917"/>
                  <a:gd name="f12" fmla="val 672439"/>
                  <a:gd name="f13" fmla="val 370997"/>
                  <a:gd name="f14" fmla="val 674859"/>
                  <a:gd name="f15" fmla="val 353207"/>
                  <a:gd name="f16" fmla="val 679968"/>
                  <a:gd name="f17" fmla="val 336101"/>
                  <a:gd name="f18" fmla="val 687858"/>
                  <a:gd name="f19" fmla="val 344770"/>
                  <a:gd name="f20" fmla="val 708640"/>
                  <a:gd name="f21" fmla="val 405276"/>
                  <a:gd name="f22" fmla="val 680369"/>
                  <a:gd name="f23" fmla="val 475531"/>
                  <a:gd name="f24" fmla="val 691805"/>
                  <a:gd name="f25" fmla="val 523918"/>
                  <a:gd name="f26" fmla="val 737799"/>
                  <a:gd name="f27" fmla="val 569388"/>
                  <a:gd name="f28" fmla="val 781022"/>
                  <a:gd name="f29" fmla="val 587723"/>
                  <a:gd name="f30" fmla="val 847396"/>
                  <a:gd name="f31" fmla="val 571504"/>
                  <a:gd name="f32" fmla="val 910067"/>
                  <a:gd name="f33" fmla="val 593243"/>
                  <a:gd name="f34" fmla="val 915886"/>
                  <a:gd name="f35" fmla="val 611678"/>
                  <a:gd name="f36" fmla="val 844923"/>
                  <a:gd name="f37" fmla="val 590662"/>
                  <a:gd name="f38" fmla="val 769719"/>
                  <a:gd name="f39" fmla="val 538740"/>
                  <a:gd name="f40" fmla="val 720849"/>
                  <a:gd name="f41" fmla="val 507886"/>
                  <a:gd name="f42" fmla="val 691808"/>
                  <a:gd name="f43" fmla="val 469277"/>
                  <a:gd name="f44" fmla="val 675014"/>
                  <a:gd name="f45" fmla="val 588421"/>
                  <a:gd name="f46" fmla="val 580980"/>
                  <a:gd name="f47" fmla="val 534186"/>
                  <a:gd name="f48" fmla="val 581239"/>
                  <a:gd name="f49" fmla="val 482134"/>
                  <a:gd name="f50" fmla="val 605639"/>
                  <a:gd name="f51" fmla="val 446738"/>
                  <a:gd name="f52" fmla="val 649695"/>
                  <a:gd name="f53" fmla="val 463760"/>
                  <a:gd name="f54" fmla="val 664437"/>
                  <a:gd name="f55" fmla="val 505329"/>
                  <a:gd name="f56" fmla="val 612166"/>
                  <a:gd name="f57" fmla="val 573320"/>
                  <a:gd name="f58" fmla="val 591099"/>
                  <a:gd name="f59" fmla="val 637132"/>
                  <a:gd name="f60" fmla="val 610714"/>
                  <a:gd name="f61" fmla="val 697098"/>
                  <a:gd name="f62" fmla="val 629147"/>
                  <a:gd name="f63" fmla="val 743088"/>
                  <a:gd name="f64" fmla="val 680397"/>
                  <a:gd name="f65" fmla="val 756495"/>
                  <a:gd name="f66" fmla="val 743730"/>
                  <a:gd name="f67" fmla="val 778549"/>
                  <a:gd name="f68" fmla="val 739251"/>
                  <a:gd name="f69" fmla="val 763432"/>
                  <a:gd name="f70" fmla="val 667508"/>
                  <a:gd name="f71" fmla="val 711108"/>
                  <a:gd name="f72" fmla="val 609548"/>
                  <a:gd name="f73" fmla="val 642848"/>
                  <a:gd name="f74" fmla="val 588934"/>
                  <a:gd name="f75" fmla="val 624821"/>
                  <a:gd name="f76" fmla="val 583490"/>
                  <a:gd name="f77" fmla="val 606500"/>
                  <a:gd name="f78" fmla="val 580894"/>
                  <a:gd name="f79" fmla="val 533817"/>
                  <a:gd name="f80" fmla="val 617807"/>
                  <a:gd name="f81" fmla="val 1"/>
                  <a:gd name="f82" fmla="val 687626"/>
                  <a:gd name="f83" fmla="val 60667"/>
                  <a:gd name="f84" fmla="val 697680"/>
                  <a:gd name="f85" fmla="val 141081"/>
                  <a:gd name="f86" fmla="val 603869"/>
                  <a:gd name="f87" fmla="val 182843"/>
                  <a:gd name="f88" fmla="val 547102"/>
                  <a:gd name="f89" fmla="val 268997"/>
                  <a:gd name="f90" fmla="val 562024"/>
                  <a:gd name="f91" fmla="val 352718"/>
                  <a:gd name="f92" fmla="val 584367"/>
                  <a:gd name="f93" fmla="val 347971"/>
                  <a:gd name="f94" fmla="val 570422"/>
                  <a:gd name="f95" fmla="val 267354"/>
                  <a:gd name="f96" fmla="val 633895"/>
                  <a:gd name="f97" fmla="val 183716"/>
                  <a:gd name="f98" fmla="val 732836"/>
                  <a:gd name="f99" fmla="val 150639"/>
                  <a:gd name="f100" fmla="val 738208"/>
                  <a:gd name="f101" fmla="val 147500"/>
                  <a:gd name="f102" fmla="val 743991"/>
                  <a:gd name="f103" fmla="val 147205"/>
                  <a:gd name="f104" fmla="val 749842"/>
                  <a:gd name="f105" fmla="val 844103"/>
                  <a:gd name="f106" fmla="val 920515"/>
                  <a:gd name="f107" fmla="val 223618"/>
                  <a:gd name="f108" fmla="val 317877"/>
                  <a:gd name="f109" fmla="val 910716"/>
                  <a:gd name="f110" fmla="val 366417"/>
                  <a:gd name="f111" fmla="val 366418"/>
                  <a:gd name="f112" fmla="val 371433"/>
                  <a:gd name="f113" fmla="val 997755"/>
                  <a:gd name="f114" fmla="val 379016"/>
                  <a:gd name="f115" fmla="val 1056877"/>
                  <a:gd name="f116" fmla="val 445155"/>
                  <a:gd name="f117" fmla="val 525101"/>
                  <a:gd name="f118" fmla="val 1047351"/>
                  <a:gd name="f119" fmla="val 572282"/>
                  <a:gd name="f120" fmla="val 1119671"/>
                  <a:gd name="f121" fmla="val 602218"/>
                  <a:gd name="f122" fmla="val 673500"/>
                  <a:gd name="f123" fmla="val 756650"/>
                  <a:gd name="f124" fmla="val 1170490"/>
                  <a:gd name="f125" fmla="val 802863"/>
                  <a:gd name="f126" fmla="val 1154794"/>
                  <a:gd name="f127" fmla="val 845409"/>
                  <a:gd name="f128" fmla="val 1127569"/>
                  <a:gd name="f129" fmla="val 878235"/>
                  <a:gd name="f130" fmla="val 1080615"/>
                  <a:gd name="f131" fmla="val 934488"/>
                  <a:gd name="f132" fmla="val 1014142"/>
                  <a:gd name="f133" fmla="val 959925"/>
                  <a:gd name="f134" fmla="val 954678"/>
                  <a:gd name="f135" fmla="val 939840"/>
                  <a:gd name="f136" fmla="val 947373"/>
                  <a:gd name="f137" fmla="val 961469"/>
                  <a:gd name="f138" fmla="val 1000817"/>
                  <a:gd name="f139" fmla="val 979520"/>
                  <a:gd name="f140" fmla="val 1058949"/>
                  <a:gd name="f141" fmla="val 966083"/>
                  <a:gd name="f142" fmla="val 1106746"/>
                  <a:gd name="f143" fmla="val 928282"/>
                  <a:gd name="f144" fmla="val 1128548"/>
                  <a:gd name="f145" fmla="val 955588"/>
                  <a:gd name="f146" fmla="val 1138907"/>
                  <a:gd name="f147" fmla="val 990708"/>
                  <a:gd name="f148" fmla="val 1028247"/>
                  <a:gd name="f149" fmla="val 1124134"/>
                  <a:gd name="f150" fmla="val 1071328"/>
                  <a:gd name="f151" fmla="val 1204237"/>
                  <a:gd name="f152" fmla="val 981133"/>
                  <a:gd name="f153" fmla="val 1223220"/>
                  <a:gd name="f154" fmla="val 889088"/>
                  <a:gd name="f155" fmla="val 1236998"/>
                  <a:gd name="f156" fmla="val 805358"/>
                  <a:gd name="f157" fmla="val 1200898"/>
                  <a:gd name="f158" fmla="val 777272"/>
                  <a:gd name="f159" fmla="val 1134408"/>
                  <a:gd name="f160" fmla="val 791057"/>
                  <a:gd name="f161" fmla="val 1124903"/>
                  <a:gd name="f162" fmla="val 802061"/>
                  <a:gd name="f163" fmla="val 1111678"/>
                  <a:gd name="f164" fmla="val 810210"/>
                  <a:gd name="f165" fmla="val 1096167"/>
                  <a:gd name="f166" fmla="val 831546"/>
                  <a:gd name="f167" fmla="val 1055553"/>
                  <a:gd name="f168" fmla="val 830022"/>
                  <a:gd name="f169" fmla="val 1005443"/>
                  <a:gd name="f170" fmla="val 806195"/>
                  <a:gd name="f171" fmla="val 964175"/>
                  <a:gd name="f172" fmla="val 787267"/>
                  <a:gd name="f173" fmla="val 975103"/>
                  <a:gd name="f174" fmla="val 807161"/>
                  <a:gd name="f175" fmla="val 1009560"/>
                  <a:gd name="f176" fmla="val 808703"/>
                  <a:gd name="f177" fmla="val 1051275"/>
                  <a:gd name="f178" fmla="val 791333"/>
                  <a:gd name="f179" fmla="val 1085110"/>
                  <a:gd name="f180" fmla="val 784855"/>
                  <a:gd name="f181" fmla="val 1097727"/>
                  <a:gd name="f182" fmla="val 776117"/>
                  <a:gd name="f183" fmla="val 1108536"/>
                  <a:gd name="f184" fmla="val 763385"/>
                  <a:gd name="f185" fmla="val 1114320"/>
                  <a:gd name="f186" fmla="val 744063"/>
                  <a:gd name="f187" fmla="val 1119497"/>
                  <a:gd name="f188" fmla="val 747716"/>
                  <a:gd name="f189" fmla="val 1128718"/>
                  <a:gd name="f190" fmla="val 731558"/>
                  <a:gd name="f191" fmla="val 1137628"/>
                  <a:gd name="f192" fmla="val 712804"/>
                  <a:gd name="f193" fmla="val 1141697"/>
                  <a:gd name="f194" fmla="val 693327"/>
                  <a:gd name="f195" fmla="val 1140344"/>
                  <a:gd name="f196" fmla="val 655409"/>
                  <a:gd name="f197" fmla="val 1137711"/>
                  <a:gd name="f198" fmla="val 620494"/>
                  <a:gd name="f199" fmla="val 1114908"/>
                  <a:gd name="f200" fmla="val 601213"/>
                  <a:gd name="f201" fmla="val 1080185"/>
                  <a:gd name="f202" fmla="val 582082"/>
                  <a:gd name="f203" fmla="val 1090754"/>
                  <a:gd name="f204" fmla="val 605167"/>
                  <a:gd name="f205" fmla="val 1132362"/>
                  <a:gd name="f206" fmla="val 647281"/>
                  <a:gd name="f207" fmla="val 1159482"/>
                  <a:gd name="f208" fmla="val 693051"/>
                  <a:gd name="f209" fmla="val 1162221"/>
                  <a:gd name="f210" fmla="val 715413"/>
                  <a:gd name="f211" fmla="val 1163558"/>
                  <a:gd name="f212" fmla="val 736989"/>
                  <a:gd name="f213" fmla="val 1158982"/>
                  <a:gd name="f214" fmla="val 755684"/>
                  <a:gd name="f215" fmla="val 1148835"/>
                  <a:gd name="f216" fmla="val 792539"/>
                  <a:gd name="f217" fmla="val 1222022"/>
                  <a:gd name="f218" fmla="val 887119"/>
                  <a:gd name="f219" fmla="val 1262260"/>
                  <a:gd name="f220" fmla="val 989751"/>
                  <a:gd name="f221" fmla="val 1247587"/>
                  <a:gd name="f222" fmla="val 1000157"/>
                  <a:gd name="f223" fmla="val 1267987"/>
                  <a:gd name="f224" fmla="val 1004489"/>
                  <a:gd name="f225" fmla="val 1291252"/>
                  <a:gd name="f226" fmla="val 1004488"/>
                  <a:gd name="f227" fmla="val 1315531"/>
                  <a:gd name="f228" fmla="val 1381750"/>
                  <a:gd name="f229" fmla="val 972258"/>
                  <a:gd name="f230" fmla="val 1440443"/>
                  <a:gd name="f231" fmla="val 920375"/>
                  <a:gd name="f232" fmla="val 1473506"/>
                  <a:gd name="f233" fmla="val 913116"/>
                  <a:gd name="f234" fmla="val 1474079"/>
                  <a:gd name="f235" fmla="val 850536"/>
                  <a:gd name="f236" fmla="val 1469665"/>
                  <a:gd name="f237" fmla="val 794159"/>
                  <a:gd name="f238" fmla="val 1430126"/>
                  <a:gd name="f239" fmla="val 766796"/>
                  <a:gd name="f240" fmla="val 1371458"/>
                  <a:gd name="f241" fmla="val 746323"/>
                  <a:gd name="f242" fmla="val 1380801"/>
                  <a:gd name="f243" fmla="val 776874"/>
                  <a:gd name="f244" fmla="val 1446464"/>
                  <a:gd name="f245" fmla="val 839753"/>
                  <a:gd name="f246" fmla="val 1490827"/>
                  <a:gd name="f247" fmla="val 909888"/>
                  <a:gd name="f248" fmla="val 1496052"/>
                  <a:gd name="f249" fmla="val 891948"/>
                  <a:gd name="f250" fmla="val 1561049"/>
                  <a:gd name="f251" fmla="val 840393"/>
                  <a:gd name="f252" fmla="val 1611456"/>
                  <a:gd name="f253" fmla="val 774838"/>
                  <a:gd name="f254" fmla="val 1628054"/>
                  <a:gd name="f255" fmla="val 686646"/>
                  <a:gd name="f256" fmla="val 1642970"/>
                  <a:gd name="f257" fmla="val 605133"/>
                  <a:gd name="f258" fmla="val 1612285"/>
                  <a:gd name="f259" fmla="val 571751"/>
                  <a:gd name="f260" fmla="val 1552195"/>
                  <a:gd name="f261" fmla="val 550649"/>
                  <a:gd name="f262" fmla="val 1566422"/>
                  <a:gd name="f263" fmla="val 577499"/>
                  <a:gd name="f264" fmla="val 1609979"/>
                  <a:gd name="f265" fmla="val 626419"/>
                  <a:gd name="f266" fmla="val 1639383"/>
                  <a:gd name="f267" fmla="val 685031"/>
                  <a:gd name="f268" fmla="val 1648114"/>
                  <a:gd name="f269" fmla="val 659684"/>
                  <a:gd name="f270" fmla="val 1706013"/>
                  <a:gd name="f271" fmla="val 601329"/>
                  <a:gd name="f272" fmla="val 1745210"/>
                  <a:gd name="f273" fmla="val 533818"/>
                  <a:gd name="f274" fmla="val 1745209"/>
                  <a:gd name="f275" fmla="val 455549"/>
                  <a:gd name="f276" fmla="val 416747"/>
                  <a:gd name="f277" fmla="val 1692524"/>
                  <a:gd name="f278" fmla="val 372301"/>
                  <a:gd name="f279" fmla="val 1619888"/>
                  <a:gd name="f280" fmla="val 366380"/>
                  <a:gd name="f281" fmla="val 1592106"/>
                  <a:gd name="f282" fmla="val 305091"/>
                  <a:gd name="f283" fmla="val 1567105"/>
                  <a:gd name="f284" fmla="val 259811"/>
                  <a:gd name="f285" fmla="val 1511085"/>
                  <a:gd name="f286" fmla="val 250590"/>
                  <a:gd name="f287" fmla="val 1443452"/>
                  <a:gd name="f288" fmla="val 203712"/>
                  <a:gd name="f289" fmla="val 1453117"/>
                  <a:gd name="f290" fmla="val 158965"/>
                  <a:gd name="f291" fmla="val 1444975"/>
                  <a:gd name="f292" fmla="val 117260"/>
                  <a:gd name="f293" fmla="val 1407178"/>
                  <a:gd name="f294" fmla="val 55030"/>
                  <a:gd name="f295" fmla="val 1350772"/>
                  <a:gd name="f296" fmla="val 44039"/>
                  <a:gd name="f297" fmla="val 1258933"/>
                  <a:gd name="f298" fmla="val 90593"/>
                  <a:gd name="f299" fmla="val 1192598"/>
                  <a:gd name="f300" fmla="val 186799"/>
                  <a:gd name="f301" fmla="val 1224213"/>
                  <a:gd name="f302" fmla="val 285304"/>
                  <a:gd name="f303" fmla="val 1199642"/>
                  <a:gd name="f304" fmla="val 330760"/>
                  <a:gd name="f305" fmla="val 1129474"/>
                  <a:gd name="f306" fmla="val 344999"/>
                  <a:gd name="f307" fmla="val 1132822"/>
                  <a:gd name="f308" fmla="val 420009"/>
                  <a:gd name="f309" fmla="val 1139731"/>
                  <a:gd name="f310" fmla="val 490500"/>
                  <a:gd name="f311" fmla="val 1101048"/>
                  <a:gd name="f312" fmla="val 524987"/>
                  <a:gd name="f313" fmla="val 1034051"/>
                  <a:gd name="f314" fmla="val 505360"/>
                  <a:gd name="f315" fmla="val 1023014"/>
                  <a:gd name="f316" fmla="val 475089"/>
                  <a:gd name="f317" fmla="val 1082544"/>
                  <a:gd name="f318" fmla="val 412689"/>
                  <a:gd name="f319" fmla="val 1116790"/>
                  <a:gd name="f320" fmla="val 346243"/>
                  <a:gd name="f321" fmla="val 1110339"/>
                  <a:gd name="f322" fmla="val 283801"/>
                  <a:gd name="f323" fmla="val 1104277"/>
                  <a:gd name="f324" fmla="val 228486"/>
                  <a:gd name="f325" fmla="val 1063265"/>
                  <a:gd name="f326" fmla="val 202679"/>
                  <a:gd name="f327" fmla="val 1003895"/>
                  <a:gd name="f328" fmla="val 181967"/>
                  <a:gd name="f329" fmla="val 1012696"/>
                  <a:gd name="f330" fmla="val 205492"/>
                  <a:gd name="f331" fmla="val 1066954"/>
                  <a:gd name="f332" fmla="val 250941"/>
                  <a:gd name="f333" fmla="val 1107583"/>
                  <a:gd name="f334" fmla="val 305288"/>
                  <a:gd name="f335" fmla="val 1123484"/>
                  <a:gd name="f336" fmla="val 260051"/>
                  <a:gd name="f337" fmla="val 1186174"/>
                  <a:gd name="f338" fmla="val 162021"/>
                  <a:gd name="f339" fmla="val 1201884"/>
                  <a:gd name="f340" fmla="val 70961"/>
                  <a:gd name="f341" fmla="val 1161909"/>
                  <a:gd name="f342" fmla="val 64874"/>
                  <a:gd name="f343" fmla="val 1160625"/>
                  <a:gd name="f344" fmla="val 60391"/>
                  <a:gd name="f345" fmla="val 1156961"/>
                  <a:gd name="f346" fmla="val 56055"/>
                  <a:gd name="f347" fmla="val 1153032"/>
                  <a:gd name="f348" fmla="val -13786"/>
                  <a:gd name="f349" fmla="val 1089729"/>
                  <a:gd name="f350" fmla="val -19088"/>
                  <a:gd name="f351" fmla="val 981796"/>
                  <a:gd name="f352" fmla="val 44214"/>
                  <a:gd name="f353" fmla="val 911953"/>
                  <a:gd name="f354" fmla="val 84073"/>
                  <a:gd name="f355" fmla="val 882569"/>
                  <a:gd name="f356" fmla="val 76811"/>
                  <a:gd name="f357" fmla="val 875989"/>
                  <a:gd name="f358" fmla="val 80179"/>
                  <a:gd name="f359" fmla="val 872273"/>
                  <a:gd name="f360" fmla="val 28040"/>
                  <a:gd name="f361" fmla="val 814783"/>
                  <a:gd name="f362" fmla="val 28651"/>
                  <a:gd name="f363" fmla="val 726072"/>
                  <a:gd name="f364" fmla="val 82340"/>
                  <a:gd name="f365" fmla="val 666836"/>
                  <a:gd name="f366" fmla="val 121082"/>
                  <a:gd name="f367" fmla="val 638275"/>
                  <a:gd name="f368" fmla="val 89526"/>
                  <a:gd name="f369" fmla="val 571593"/>
                  <a:gd name="f370" fmla="val 96788"/>
                  <a:gd name="f371" fmla="val 490523"/>
                  <a:gd name="f372" fmla="val 145805"/>
                  <a:gd name="f373" fmla="val 430894"/>
                  <a:gd name="f374" fmla="val 198586"/>
                  <a:gd name="f375" fmla="val 400645"/>
                  <a:gd name="f376" fmla="val 259015"/>
                  <a:gd name="f377" fmla="val 385179"/>
                  <a:gd name="f378" fmla="val 321878"/>
                  <a:gd name="f379" fmla="val 383347"/>
                  <a:gd name="f380" fmla="val 321111"/>
                  <a:gd name="f381" fmla="val 357014"/>
                  <a:gd name="f382" fmla="val 257723"/>
                  <a:gd name="f383" fmla="val 358862"/>
                  <a:gd name="f384" fmla="val 196668"/>
                  <a:gd name="f385" fmla="val 373772"/>
                  <a:gd name="f386" fmla="val 141180"/>
                  <a:gd name="f387" fmla="val 399723"/>
                  <a:gd name="f388" fmla="val 117813"/>
                  <a:gd name="f389" fmla="val 370058"/>
                  <a:gd name="f390" fmla="val 106816"/>
                  <a:gd name="f391" fmla="val 332072"/>
                  <a:gd name="f392" fmla="val 291518"/>
                  <a:gd name="f393" fmla="val 170286"/>
                  <a:gd name="f394" fmla="val 205094"/>
                  <a:gd name="f395" fmla="val 72008"/>
                  <a:gd name="f396" fmla="val 326327"/>
                  <a:gd name="f397" fmla="val 350305"/>
                  <a:gd name="f398" fmla="val 373385"/>
                  <a:gd name="f399" fmla="val 75853"/>
                  <a:gd name="f400" fmla="val 394659"/>
                  <a:gd name="f401" fmla="val 83948"/>
                  <a:gd name="f402" fmla="val 425371"/>
                  <a:gd name="f403" fmla="val 33609"/>
                  <a:gd name="f404" fmla="val 467237"/>
                  <a:gd name="f405" fmla="*/ f0 1 1170491"/>
                  <a:gd name="f406" fmla="*/ f1 1 1745208"/>
                  <a:gd name="f407" fmla="val f2"/>
                  <a:gd name="f408" fmla="val f3"/>
                  <a:gd name="f409" fmla="val f4"/>
                  <a:gd name="f410" fmla="+- f409 0 f407"/>
                  <a:gd name="f411" fmla="+- f408 0 f407"/>
                  <a:gd name="f412" fmla="*/ f411 1 1170491"/>
                  <a:gd name="f413" fmla="*/ f410 1 1745208"/>
                  <a:gd name="f414" fmla="*/ f407 1 f412"/>
                  <a:gd name="f415" fmla="*/ f408 1 f412"/>
                  <a:gd name="f416" fmla="*/ f407 1 f413"/>
                  <a:gd name="f417" fmla="*/ f409 1 f413"/>
                  <a:gd name="f418" fmla="*/ f414 f405 1"/>
                  <a:gd name="f419" fmla="*/ f415 f405 1"/>
                  <a:gd name="f420" fmla="*/ f417 f406 1"/>
                  <a:gd name="f421" fmla="*/ f416 f40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8" t="f421" r="f419" b="f420"/>
                <a:pathLst>
                  <a:path w="1170491" h="1745208">
                    <a:moveTo>
                      <a:pt x="f5" y="f6"/>
                    </a:moveTo>
                    <a:cubicBezTo>
                      <a:pt x="f7" y="f8"/>
                      <a:pt x="f9" y="f10"/>
                      <a:pt x="f11" y="f12"/>
                    </a:cubicBezTo>
                    <a:cubicBezTo>
                      <a:pt x="f13" y="f14"/>
                      <a:pt x="f15" y="f16"/>
                      <a:pt x="f17" y="f18"/>
                    </a:cubicBezTo>
                    <a:lnTo>
                      <a:pt x="f19" y="f20"/>
                    </a:lnTo>
                    <a:cubicBezTo>
                      <a:pt x="f21" y="f22"/>
                      <a:pt x="f23" y="f24"/>
                      <a:pt x="f25" y="f26"/>
                    </a:cubicBezTo>
                    <a:cubicBezTo>
                      <a:pt x="f27" y="f28"/>
                      <a:pt x="f29" y="f30"/>
                      <a:pt x="f31" y="f32"/>
                    </a:cubicBezTo>
                    <a:lnTo>
                      <a:pt x="f33" y="f34"/>
                    </a:lnTo>
                    <a:cubicBezTo>
                      <a:pt x="f35" y="f36"/>
                      <a:pt x="f37" y="f38"/>
                      <a:pt x="f39" y="f40"/>
                    </a:cubicBezTo>
                    <a:cubicBezTo>
                      <a:pt x="f41" y="f42"/>
                      <a:pt x="f43" y="f44"/>
                      <a:pt x="f5" y="f6"/>
                    </a:cubicBezTo>
                    <a:close/>
                    <a:moveTo>
                      <a:pt x="f45" y="f46"/>
                    </a:moveTo>
                    <a:cubicBezTo>
                      <a:pt x="f47" y="f48"/>
                      <a:pt x="f49" y="f50"/>
                      <a:pt x="f51" y="f52"/>
                    </a:cubicBezTo>
                    <a:lnTo>
                      <a:pt x="f53" y="f54"/>
                    </a:lnTo>
                    <a:cubicBezTo>
                      <a:pt x="f55" y="f56"/>
                      <a:pt x="f57" y="f58"/>
                      <a:pt x="f59" y="f60"/>
                    </a:cubicBezTo>
                    <a:cubicBezTo>
                      <a:pt x="f61" y="f62"/>
                      <a:pt x="f63" y="f64"/>
                      <a:pt x="f65" y="f66"/>
                    </a:cubicBezTo>
                    <a:lnTo>
                      <a:pt x="f67" y="f68"/>
                    </a:lnTo>
                    <a:cubicBezTo>
                      <a:pt x="f69" y="f70"/>
                      <a:pt x="f71" y="f72"/>
                      <a:pt x="f73" y="f74"/>
                    </a:cubicBezTo>
                    <a:cubicBezTo>
                      <a:pt x="f75" y="f76"/>
                      <a:pt x="f77" y="f78"/>
                      <a:pt x="f45" y="f46"/>
                    </a:cubicBezTo>
                    <a:close/>
                    <a:moveTo>
                      <a:pt x="f79" y="f2"/>
                    </a:moveTo>
                    <a:cubicBezTo>
                      <a:pt x="f80" y="f81"/>
                      <a:pt x="f82" y="f83"/>
                      <a:pt x="f84" y="f85"/>
                    </a:cubicBezTo>
                    <a:cubicBezTo>
                      <a:pt x="f86" y="f87"/>
                      <a:pt x="f88" y="f89"/>
                      <a:pt x="f90" y="f91"/>
                    </a:cubicBezTo>
                    <a:lnTo>
                      <a:pt x="f92" y="f93"/>
                    </a:lnTo>
                    <a:cubicBezTo>
                      <a:pt x="f94" y="f95"/>
                      <a:pt x="f96" y="f97"/>
                      <a:pt x="f98" y="f99"/>
                    </a:cubicBezTo>
                    <a:cubicBezTo>
                      <a:pt x="f100" y="f101"/>
                      <a:pt x="f102" y="f103"/>
                      <a:pt x="f104" y="f103"/>
                    </a:cubicBezTo>
                    <a:cubicBezTo>
                      <a:pt x="f105" y="f103"/>
                      <a:pt x="f106" y="f107"/>
                      <a:pt x="f106" y="f108"/>
                    </a:cubicBezTo>
                    <a:lnTo>
                      <a:pt x="f109" y="f110"/>
                    </a:lnTo>
                    <a:lnTo>
                      <a:pt x="f106" y="f111"/>
                    </a:lnTo>
                    <a:lnTo>
                      <a:pt x="f106" y="f112"/>
                    </a:lnTo>
                    <a:cubicBezTo>
                      <a:pt x="f113" y="f114"/>
                      <a:pt x="f115" y="f116"/>
                      <a:pt x="f115" y="f117"/>
                    </a:cubicBezTo>
                    <a:lnTo>
                      <a:pt x="f118" y="f119"/>
                    </a:lnTo>
                    <a:cubicBezTo>
                      <a:pt x="f120" y="f121"/>
                      <a:pt x="f3" y="f122"/>
                      <a:pt x="f3" y="f123"/>
                    </a:cubicBezTo>
                    <a:cubicBezTo>
                      <a:pt x="f124" y="f125"/>
                      <a:pt x="f126" y="f127"/>
                      <a:pt x="f128" y="f129"/>
                    </a:cubicBezTo>
                    <a:cubicBezTo>
                      <a:pt x="f130" y="f131"/>
                      <a:pt x="f132" y="f133"/>
                      <a:pt x="f134" y="f135"/>
                    </a:cubicBezTo>
                    <a:lnTo>
                      <a:pt x="f136" y="f137"/>
                    </a:lnTo>
                    <a:cubicBezTo>
                      <a:pt x="f138" y="f139"/>
                      <a:pt x="f140" y="f141"/>
                      <a:pt x="f142" y="f143"/>
                    </a:cubicBezTo>
                    <a:cubicBezTo>
                      <a:pt x="f144" y="f145"/>
                      <a:pt x="f146" y="f147"/>
                      <a:pt x="f146" y="f148"/>
                    </a:cubicBezTo>
                    <a:cubicBezTo>
                      <a:pt x="f146" y="f149"/>
                      <a:pt x="f150" y="f151"/>
                      <a:pt x="f152" y="f153"/>
                    </a:cubicBezTo>
                    <a:cubicBezTo>
                      <a:pt x="f154" y="f155"/>
                      <a:pt x="f156" y="f157"/>
                      <a:pt x="f158" y="f159"/>
                    </a:cubicBezTo>
                    <a:cubicBezTo>
                      <a:pt x="f160" y="f161"/>
                      <a:pt x="f162" y="f163"/>
                      <a:pt x="f164" y="f165"/>
                    </a:cubicBezTo>
                    <a:cubicBezTo>
                      <a:pt x="f166" y="f167"/>
                      <a:pt x="f168" y="f169"/>
                      <a:pt x="f170" y="f171"/>
                    </a:cubicBezTo>
                    <a:lnTo>
                      <a:pt x="f172" y="f173"/>
                    </a:lnTo>
                    <a:cubicBezTo>
                      <a:pt x="f174" y="f175"/>
                      <a:pt x="f176" y="f177"/>
                      <a:pt x="f178" y="f179"/>
                    </a:cubicBezTo>
                    <a:cubicBezTo>
                      <a:pt x="f180" y="f181"/>
                      <a:pt x="f182" y="f183"/>
                      <a:pt x="f184" y="f185"/>
                    </a:cubicBezTo>
                    <a:lnTo>
                      <a:pt x="f186" y="f187"/>
                    </a:lnTo>
                    <a:lnTo>
                      <a:pt x="f188" y="f189"/>
                    </a:lnTo>
                    <a:cubicBezTo>
                      <a:pt x="f190" y="f191"/>
                      <a:pt x="f192" y="f193"/>
                      <a:pt x="f194" y="f195"/>
                    </a:cubicBezTo>
                    <a:cubicBezTo>
                      <a:pt x="f196" y="f197"/>
                      <a:pt x="f198" y="f199"/>
                      <a:pt x="f200" y="f201"/>
                    </a:cubicBezTo>
                    <a:lnTo>
                      <a:pt x="f202" y="f203"/>
                    </a:lnTo>
                    <a:cubicBezTo>
                      <a:pt x="f204" y="f205"/>
                      <a:pt x="f206" y="f207"/>
                      <a:pt x="f208" y="f209"/>
                    </a:cubicBezTo>
                    <a:cubicBezTo>
                      <a:pt x="f210" y="f211"/>
                      <a:pt x="f212" y="f213"/>
                      <a:pt x="f214" y="f215"/>
                    </a:cubicBezTo>
                    <a:cubicBezTo>
                      <a:pt x="f216" y="f217"/>
                      <a:pt x="f218" y="f219"/>
                      <a:pt x="f220" y="f221"/>
                    </a:cubicBezTo>
                    <a:cubicBezTo>
                      <a:pt x="f222" y="f223"/>
                      <a:pt x="f224" y="f225"/>
                      <a:pt x="f226" y="f227"/>
                    </a:cubicBezTo>
                    <a:cubicBezTo>
                      <a:pt x="f226" y="f228"/>
                      <a:pt x="f229" y="f230"/>
                      <a:pt x="f231" y="f232"/>
                    </a:cubicBezTo>
                    <a:lnTo>
                      <a:pt x="f233" y="f234"/>
                    </a:lnTo>
                    <a:cubicBezTo>
                      <a:pt x="f235" y="f236"/>
                      <a:pt x="f237" y="f238"/>
                      <a:pt x="f239" y="f240"/>
                    </a:cubicBezTo>
                    <a:lnTo>
                      <a:pt x="f241" y="f242"/>
                    </a:lnTo>
                    <a:cubicBezTo>
                      <a:pt x="f243" y="f244"/>
                      <a:pt x="f245" y="f246"/>
                      <a:pt x="f247" y="f248"/>
                    </a:cubicBezTo>
                    <a:cubicBezTo>
                      <a:pt x="f249" y="f250"/>
                      <a:pt x="f251" y="f252"/>
                      <a:pt x="f253" y="f254"/>
                    </a:cubicBezTo>
                    <a:cubicBezTo>
                      <a:pt x="f255" y="f256"/>
                      <a:pt x="f257" y="f258"/>
                      <a:pt x="f259" y="f260"/>
                    </a:cubicBezTo>
                    <a:lnTo>
                      <a:pt x="f261" y="f262"/>
                    </a:lnTo>
                    <a:cubicBezTo>
                      <a:pt x="f263" y="f264"/>
                      <a:pt x="f265" y="f266"/>
                      <a:pt x="f267" y="f268"/>
                    </a:cubicBezTo>
                    <a:cubicBezTo>
                      <a:pt x="f269" y="f270"/>
                      <a:pt x="f271" y="f272"/>
                      <a:pt x="f273" y="f274"/>
                    </a:cubicBezTo>
                    <a:cubicBezTo>
                      <a:pt x="f275" y="f272"/>
                      <a:pt x="f276" y="f277"/>
                      <a:pt x="f278" y="f279"/>
                    </a:cubicBezTo>
                    <a:lnTo>
                      <a:pt x="f280" y="f281"/>
                    </a:lnTo>
                    <a:cubicBezTo>
                      <a:pt x="f282" y="f283"/>
                      <a:pt x="f284" y="f285"/>
                      <a:pt x="f286" y="f287"/>
                    </a:cubicBezTo>
                    <a:cubicBezTo>
                      <a:pt x="f288" y="f289"/>
                      <a:pt x="f290" y="f291"/>
                      <a:pt x="f292" y="f293"/>
                    </a:cubicBezTo>
                    <a:cubicBezTo>
                      <a:pt x="f294" y="f295"/>
                      <a:pt x="f296" y="f297"/>
                      <a:pt x="f298" y="f299"/>
                    </a:cubicBezTo>
                    <a:cubicBezTo>
                      <a:pt x="f300" y="f301"/>
                      <a:pt x="f302" y="f303"/>
                      <a:pt x="f304" y="f305"/>
                    </a:cubicBezTo>
                    <a:lnTo>
                      <a:pt x="f306" y="f307"/>
                    </a:lnTo>
                    <a:cubicBezTo>
                      <a:pt x="f308" y="f309"/>
                      <a:pt x="f310" y="f311"/>
                      <a:pt x="f312" y="f313"/>
                    </a:cubicBezTo>
                    <a:lnTo>
                      <a:pt x="f314" y="f315"/>
                    </a:lnTo>
                    <a:cubicBezTo>
                      <a:pt x="f316" y="f317"/>
                      <a:pt x="f318" y="f319"/>
                      <a:pt x="f320" y="f321"/>
                    </a:cubicBezTo>
                    <a:cubicBezTo>
                      <a:pt x="f322" y="f323"/>
                      <a:pt x="f324" y="f325"/>
                      <a:pt x="f326" y="f327"/>
                    </a:cubicBezTo>
                    <a:lnTo>
                      <a:pt x="f328" y="f329"/>
                    </a:lnTo>
                    <a:cubicBezTo>
                      <a:pt x="f330" y="f331"/>
                      <a:pt x="f332" y="f333"/>
                      <a:pt x="f334" y="f335"/>
                    </a:cubicBezTo>
                    <a:cubicBezTo>
                      <a:pt x="f336" y="f337"/>
                      <a:pt x="f338" y="f339"/>
                      <a:pt x="f340" y="f341"/>
                    </a:cubicBezTo>
                    <a:cubicBezTo>
                      <a:pt x="f342" y="f343"/>
                      <a:pt x="f344" y="f345"/>
                      <a:pt x="f346" y="f347"/>
                    </a:cubicBezTo>
                    <a:cubicBezTo>
                      <a:pt x="f348" y="f349"/>
                      <a:pt x="f350" y="f351"/>
                      <a:pt x="f352" y="f353"/>
                    </a:cubicBezTo>
                    <a:lnTo>
                      <a:pt x="f354" y="f355"/>
                    </a:lnTo>
                    <a:lnTo>
                      <a:pt x="f356" y="f357"/>
                    </a:lnTo>
                    <a:lnTo>
                      <a:pt x="f358" y="f359"/>
                    </a:lnTo>
                    <a:cubicBezTo>
                      <a:pt x="f360" y="f361"/>
                      <a:pt x="f362" y="f363"/>
                      <a:pt x="f364" y="f365"/>
                    </a:cubicBezTo>
                    <a:lnTo>
                      <a:pt x="f366" y="f367"/>
                    </a:lnTo>
                    <a:cubicBezTo>
                      <a:pt x="f368" y="f369"/>
                      <a:pt x="f370" y="f371"/>
                      <a:pt x="f372" y="f373"/>
                    </a:cubicBezTo>
                    <a:cubicBezTo>
                      <a:pt x="f374" y="f375"/>
                      <a:pt x="f376" y="f377"/>
                      <a:pt x="f378" y="f379"/>
                    </a:cubicBezTo>
                    <a:lnTo>
                      <a:pt x="f380" y="f381"/>
                    </a:lnTo>
                    <a:cubicBezTo>
                      <a:pt x="f382" y="f383"/>
                      <a:pt x="f384" y="f385"/>
                      <a:pt x="f386" y="f387"/>
                    </a:cubicBezTo>
                    <a:cubicBezTo>
                      <a:pt x="f388" y="f389"/>
                      <a:pt x="f390" y="f391"/>
                      <a:pt x="f390" y="f392"/>
                    </a:cubicBezTo>
                    <a:cubicBezTo>
                      <a:pt x="f390" y="f393"/>
                      <a:pt x="f394" y="f395"/>
                      <a:pt x="f396" y="f395"/>
                    </a:cubicBezTo>
                    <a:cubicBezTo>
                      <a:pt x="f397" y="f395"/>
                      <a:pt x="f398" y="f399"/>
                      <a:pt x="f400" y="f401"/>
                    </a:cubicBezTo>
                    <a:cubicBezTo>
                      <a:pt x="f402" y="f403"/>
                      <a:pt x="f404" y="f2"/>
                      <a:pt x="f79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050" b="0" i="0" u="none" strike="noStrike" kern="0" cap="none" spc="0" baseline="0">
                  <a:solidFill>
                    <a:srgbClr val="97723B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</p:grp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E7491259-DA9C-F8B0-C917-90D9AAEA0FBA}"/>
                </a:ext>
              </a:extLst>
            </p:cNvPr>
            <p:cNvSpPr/>
            <p:nvPr/>
          </p:nvSpPr>
          <p:spPr>
            <a:xfrm>
              <a:off x="3157660" y="1268995"/>
              <a:ext cx="372270" cy="436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26108"/>
                <a:gd name="f4" fmla="val 3216409"/>
                <a:gd name="f5" fmla="val 1150286"/>
                <a:gd name="f6" fmla="val 2039882"/>
                <a:gd name="f7" fmla="val 1216487"/>
                <a:gd name="f8" fmla="val 2110220"/>
                <a:gd name="f9" fmla="val 1249586"/>
                <a:gd name="f10" fmla="val 2238485"/>
                <a:gd name="f11" fmla="val 1348889"/>
                <a:gd name="f12" fmla="val 2250897"/>
                <a:gd name="f13" fmla="val 1452327"/>
                <a:gd name="f14" fmla="val 2213659"/>
                <a:gd name="f15" fmla="val 1530941"/>
                <a:gd name="f16" fmla="val 2147458"/>
                <a:gd name="f17" fmla="val 1597142"/>
                <a:gd name="f18" fmla="val 2052295"/>
                <a:gd name="f19" fmla="val 1634380"/>
                <a:gd name="f20" fmla="val 2030228"/>
                <a:gd name="f21" fmla="val 1712994"/>
                <a:gd name="f22" fmla="val 2049536"/>
                <a:gd name="f23" fmla="val 1721269"/>
                <a:gd name="f24" fmla="val 2072982"/>
                <a:gd name="f25" fmla="val 1533700"/>
                <a:gd name="f26" fmla="val 2362611"/>
                <a:gd name="f27" fmla="val 1615072"/>
                <a:gd name="f28" fmla="val 2763954"/>
                <a:gd name="f29" fmla="val 1568179"/>
                <a:gd name="f30" fmla="val 2830155"/>
                <a:gd name="f31" fmla="val 1391644"/>
                <a:gd name="f32" fmla="val 2965315"/>
                <a:gd name="f33" fmla="val 1231658"/>
                <a:gd name="f34" fmla="val 2893598"/>
                <a:gd name="f35" fmla="val 1063398"/>
                <a:gd name="f36" fmla="val 2925319"/>
                <a:gd name="f37" fmla="val 925479"/>
                <a:gd name="f38" fmla="val 2954282"/>
                <a:gd name="f39" fmla="val 820660"/>
                <a:gd name="f40" fmla="val 3107371"/>
                <a:gd name="f41" fmla="val 686879"/>
                <a:gd name="f42" fmla="val 3148747"/>
                <a:gd name="f43" fmla="val 536548"/>
                <a:gd name="f44" fmla="val 3184606"/>
                <a:gd name="f45" fmla="val 373804"/>
                <a:gd name="f46" fmla="val 3224602"/>
                <a:gd name="f47" fmla="val 215198"/>
                <a:gd name="f48" fmla="val 3214948"/>
                <a:gd name="f49" fmla="val 93829"/>
                <a:gd name="f50" fmla="val 3209431"/>
                <a:gd name="f51" fmla="val 71763"/>
                <a:gd name="f52" fmla="val 3046687"/>
                <a:gd name="f53" fmla="val 136584"/>
                <a:gd name="f54" fmla="val 2925318"/>
                <a:gd name="f55" fmla="val 168305"/>
                <a:gd name="f56" fmla="val 2828775"/>
                <a:gd name="f57" fmla="val 121415"/>
                <a:gd name="f58" fmla="val 2802571"/>
                <a:gd name="f59" fmla="val 107623"/>
                <a:gd name="f60" fmla="val 2710165"/>
                <a:gd name="f61" fmla="val 111150"/>
                <a:gd name="f62" fmla="val 2693172"/>
                <a:gd name="f63" fmla="val 127647"/>
                <a:gd name="f64" fmla="val 2691385"/>
                <a:gd name="f65" fmla="val 158288"/>
                <a:gd name="f66" fmla="val 2695563"/>
                <a:gd name="f67" fmla="val 2626239"/>
                <a:gd name="f68" fmla="val 266288"/>
                <a:gd name="f69" fmla="val 2708276"/>
                <a:gd name="f70" fmla="val 307224"/>
                <a:gd name="f71" fmla="val 2711894"/>
                <a:gd name="f72" fmla="val 415224"/>
                <a:gd name="f73" fmla="val 2711420"/>
                <a:gd name="f74" fmla="val 428487"/>
                <a:gd name="f75" fmla="val 2711947"/>
                <a:gd name="f76" fmla="val 442136"/>
                <a:gd name="f77" fmla="val 2710942"/>
                <a:gd name="f78" fmla="val 456160"/>
                <a:gd name="f79" fmla="val 2708700"/>
                <a:gd name="f80" fmla="val 2617963"/>
                <a:gd name="f81" fmla="val 564160"/>
                <a:gd name="f82" fmla="val 2692500"/>
                <a:gd name="f83" fmla="val 577696"/>
                <a:gd name="f84" fmla="val 2691220"/>
                <a:gd name="f85" fmla="val 591289"/>
                <a:gd name="f86" fmla="val 2688332"/>
                <a:gd name="f87" fmla="val 605096"/>
                <a:gd name="f88" fmla="val 2684680"/>
                <a:gd name="f89" fmla="val 2601411"/>
                <a:gd name="f90" fmla="val 713096"/>
                <a:gd name="f91" fmla="val 2654658"/>
                <a:gd name="f92" fmla="val 754032"/>
                <a:gd name="f93" fmla="val 2641463"/>
                <a:gd name="f94" fmla="val 2580721"/>
                <a:gd name="f95" fmla="val 862032"/>
                <a:gd name="f96" fmla="val 2599792"/>
                <a:gd name="f97" fmla="val 897454"/>
                <a:gd name="f98" fmla="val 2584791"/>
                <a:gd name="f99" fmla="val 934214"/>
                <a:gd name="f100" fmla="val 2567836"/>
                <a:gd name="f101" fmla="val 972371"/>
                <a:gd name="f102" fmla="val 2548802"/>
                <a:gd name="f103" fmla="val 1030297"/>
                <a:gd name="f104" fmla="val 2506047"/>
                <a:gd name="f105" fmla="val 939271"/>
                <a:gd name="f106" fmla="val 2219176"/>
                <a:gd name="f107" fmla="val 947546"/>
                <a:gd name="f108" fmla="val 2122633"/>
                <a:gd name="f109" fmla="val 957201"/>
                <a:gd name="f110" fmla="val 2082636"/>
                <a:gd name="f111" fmla="val 1082706"/>
                <a:gd name="f112" fmla="val 2067466"/>
                <a:gd name="f113" fmla="val 394278"/>
                <a:gd name="f114" fmla="val 1320337"/>
                <a:gd name="f115" fmla="val 356565"/>
                <a:gd name="f116" fmla="val 1315036"/>
                <a:gd name="f117" fmla="val 316914"/>
                <a:gd name="f118" fmla="val 1320983"/>
                <a:gd name="f119" fmla="val 277262"/>
                <a:gd name="f120" fmla="val 1344774"/>
                <a:gd name="f121" fmla="val 169686"/>
                <a:gd name="f122" fmla="val 1368221"/>
                <a:gd name="f123" fmla="val 281399"/>
                <a:gd name="f124" fmla="val 1532343"/>
                <a:gd name="f125" fmla="val 314500"/>
                <a:gd name="f126" fmla="val 1626128"/>
                <a:gd name="f127" fmla="val 335188"/>
                <a:gd name="f128" fmla="val 1715776"/>
                <a:gd name="f129" fmla="val 306225"/>
                <a:gd name="f130" fmla="val 1838523"/>
                <a:gd name="f131" fmla="val 376563"/>
                <a:gd name="f132" fmla="val 1820593"/>
                <a:gd name="f133" fmla="val 535169"/>
                <a:gd name="f134" fmla="val 1786113"/>
                <a:gd name="f135" fmla="val 681363"/>
                <a:gd name="f136" fmla="val 1673020"/>
                <a:gd name="f137" fmla="val 628954"/>
                <a:gd name="f138" fmla="val 1493726"/>
                <a:gd name="f139" fmla="val 603094"/>
                <a:gd name="f140" fmla="val 1453384"/>
                <a:gd name="f141" fmla="val 507414"/>
                <a:gd name="f142" fmla="val 1336241"/>
                <a:gd name="f143" fmla="val 1526804"/>
                <a:gd name="f144" fmla="val 66"/>
                <a:gd name="f145" fmla="val 2066065"/>
                <a:gd name="f146" fmla="val 2824"/>
                <a:gd name="f147" fmla="val 2621877"/>
                <a:gd name="f148" fmla="val 129710"/>
                <a:gd name="f149" fmla="val 2896335"/>
                <a:gd name="f150" fmla="val 1038593"/>
                <a:gd name="f151" fmla="val 3057700"/>
                <a:gd name="f152" fmla="val 1564063"/>
                <a:gd name="f153" fmla="val 2532230"/>
                <a:gd name="f154" fmla="val 2366749"/>
                <a:gd name="f155" fmla="val 2064686"/>
                <a:gd name="f156" fmla="val 2292273"/>
                <a:gd name="f157" fmla="val 1885392"/>
                <a:gd name="f158" fmla="val 2267447"/>
                <a:gd name="f159" fmla="val 1950214"/>
                <a:gd name="f160" fmla="val 2015056"/>
                <a:gd name="f161" fmla="val 1555767"/>
                <a:gd name="f162" fmla="val 1940580"/>
                <a:gd name="f163" fmla="val 1179249"/>
                <a:gd name="f164" fmla="val 1868862"/>
                <a:gd name="f165" fmla="val 732393"/>
                <a:gd name="f166" fmla="val 2186075"/>
                <a:gd name="f167" fmla="val 554478"/>
                <a:gd name="f168" fmla="val 2159871"/>
                <a:gd name="f169" fmla="val 466211"/>
                <a:gd name="f170" fmla="val 2141942"/>
                <a:gd name="f171" fmla="val 394493"/>
                <a:gd name="f172" fmla="val 1904722"/>
                <a:gd name="f173" fmla="val 364151"/>
                <a:gd name="f174" fmla="val 1932305"/>
                <a:gd name="f175" fmla="val 322774"/>
                <a:gd name="f176" fmla="val 1970922"/>
                <a:gd name="f177" fmla="val 405526"/>
                <a:gd name="f178" fmla="val 2146079"/>
                <a:gd name="f179" fmla="val 467589"/>
                <a:gd name="f180" fmla="val 2205384"/>
                <a:gd name="f181" fmla="val 525515"/>
                <a:gd name="f182" fmla="val 2241243"/>
                <a:gd name="f183" fmla="val 2202626"/>
                <a:gd name="f184" fmla="val 873070"/>
                <a:gd name="f185" fmla="val 2139183"/>
                <a:gd name="f186" fmla="val 913066"/>
                <a:gd name="f187" fmla="val 2128149"/>
                <a:gd name="f188" fmla="val 870312"/>
                <a:gd name="f189" fmla="val 2253655"/>
                <a:gd name="f190" fmla="val 877208"/>
                <a:gd name="f191" fmla="val 2333648"/>
                <a:gd name="f192" fmla="val 862033"/>
                <a:gd name="f193" fmla="val 2337135"/>
                <a:gd name="f194" fmla="val 2415799"/>
                <a:gd name="f195" fmla="val 754033"/>
                <a:gd name="f196" fmla="val 2360695"/>
                <a:gd name="f197" fmla="val 713097"/>
                <a:gd name="f198" fmla="val 2366601"/>
                <a:gd name="f199" fmla="val 2428213"/>
                <a:gd name="f200" fmla="val 605097"/>
                <a:gd name="f201" fmla="val 2379641"/>
                <a:gd name="f202" fmla="val 564161"/>
                <a:gd name="f203" fmla="val 2382960"/>
                <a:gd name="f204" fmla="val 2436489"/>
                <a:gd name="f205" fmla="val 456161"/>
                <a:gd name="f206" fmla="val 2388351"/>
                <a:gd name="f207" fmla="val 415225"/>
                <a:gd name="f208" fmla="val 2389346"/>
                <a:gd name="f209" fmla="val 307225"/>
                <a:gd name="f210" fmla="val 2386989"/>
                <a:gd name="f211" fmla="val 293173"/>
                <a:gd name="f212" fmla="val 2387203"/>
                <a:gd name="f213" fmla="val 279516"/>
                <a:gd name="f214" fmla="val 2386340"/>
                <a:gd name="f215" fmla="val 266289"/>
                <a:gd name="f216" fmla="val 2385150"/>
                <a:gd name="f217" fmla="val 158289"/>
                <a:gd name="f218" fmla="val 2370613"/>
                <a:gd name="f219" fmla="val 107017"/>
                <a:gd name="f220" fmla="val 2360332"/>
                <a:gd name="f221" fmla="val 72014"/>
                <a:gd name="f222" fmla="val 2345184"/>
                <a:gd name="f223" fmla="val 62108"/>
                <a:gd name="f224" fmla="val 2325373"/>
                <a:gd name="f225" fmla="val 37284"/>
                <a:gd name="f226" fmla="val 2261930"/>
                <a:gd name="f227" fmla="val 103484"/>
                <a:gd name="f228" fmla="val 2223314"/>
                <a:gd name="f229" fmla="val 124172"/>
                <a:gd name="f230" fmla="val 2172284"/>
                <a:gd name="f231" fmla="val 111759"/>
                <a:gd name="f232" fmla="val 2144700"/>
                <a:gd name="f233" fmla="val 74522"/>
                <a:gd name="f234" fmla="val 86934"/>
                <a:gd name="f235" fmla="val 2089533"/>
                <a:gd name="f236" fmla="val 96588"/>
                <a:gd name="f237" fmla="val 2053674"/>
                <a:gd name="f238" fmla="val 242782"/>
                <a:gd name="f239" fmla="val 264849"/>
                <a:gd name="f240" fmla="val 1994369"/>
                <a:gd name="f241" fmla="val 273125"/>
                <a:gd name="f242" fmla="val 1919892"/>
                <a:gd name="f243" fmla="val -4093"/>
                <a:gd name="f244" fmla="val 1721291"/>
                <a:gd name="f245" fmla="val 45"/>
                <a:gd name="f246" fmla="val 1671639"/>
                <a:gd name="f247" fmla="val 12458"/>
                <a:gd name="f248" fmla="val 1619230"/>
                <a:gd name="f249" fmla="val 1558546"/>
                <a:gd name="f250" fmla="val 190373"/>
                <a:gd name="f251" fmla="val 1477174"/>
                <a:gd name="f252" fmla="val 222094"/>
                <a:gd name="f253" fmla="val 1438557"/>
                <a:gd name="f254" fmla="val 80038"/>
                <a:gd name="f255" fmla="val 1267538"/>
                <a:gd name="f256" fmla="val 91072"/>
                <a:gd name="f257" fmla="val 1224783"/>
                <a:gd name="f258" fmla="val 111760"/>
                <a:gd name="f259" fmla="val 1092381"/>
                <a:gd name="f260" fmla="val 240023"/>
                <a:gd name="f261" fmla="val 943429"/>
                <a:gd name="f262" fmla="val 703451"/>
                <a:gd name="f263" fmla="val 342084"/>
                <a:gd name="f264" fmla="val 332450"/>
                <a:gd name="f265" fmla="val 961338"/>
                <a:gd name="f266" fmla="val -5451"/>
                <a:gd name="f267" fmla="*/ f0 1 2926108"/>
                <a:gd name="f268" fmla="*/ f1 1 3216409"/>
                <a:gd name="f269" fmla="val f2"/>
                <a:gd name="f270" fmla="val f3"/>
                <a:gd name="f271" fmla="val f4"/>
                <a:gd name="f272" fmla="+- f271 0 f269"/>
                <a:gd name="f273" fmla="+- f270 0 f269"/>
                <a:gd name="f274" fmla="*/ f273 1 2926108"/>
                <a:gd name="f275" fmla="*/ f272 1 3216409"/>
                <a:gd name="f276" fmla="*/ f269 1 f274"/>
                <a:gd name="f277" fmla="*/ f270 1 f274"/>
                <a:gd name="f278" fmla="*/ f269 1 f275"/>
                <a:gd name="f279" fmla="*/ f271 1 f275"/>
                <a:gd name="f280" fmla="*/ f276 f267 1"/>
                <a:gd name="f281" fmla="*/ f277 f267 1"/>
                <a:gd name="f282" fmla="*/ f279 f268 1"/>
                <a:gd name="f283" fmla="*/ f278 f2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0" t="f283" r="f281" b="f282"/>
              <a:pathLst>
                <a:path w="2926108" h="321640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5" y="f67"/>
                  </a:lnTo>
                  <a:lnTo>
                    <a:pt x="f68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0" y="f67"/>
                  </a:lnTo>
                  <a:lnTo>
                    <a:pt x="f72" y="f67"/>
                  </a:lnTo>
                  <a:lnTo>
                    <a:pt x="f72" y="f73"/>
                  </a:lnTo>
                  <a:cubicBezTo>
                    <a:pt x="f74" y="f75"/>
                    <a:pt x="f76" y="f77"/>
                    <a:pt x="f78" y="f79"/>
                  </a:cubicBezTo>
                  <a:lnTo>
                    <a:pt x="f78" y="f80"/>
                  </a:lnTo>
                  <a:lnTo>
                    <a:pt x="f81" y="f80"/>
                  </a:lnTo>
                  <a:lnTo>
                    <a:pt x="f81" y="f82"/>
                  </a:lnTo>
                  <a:cubicBezTo>
                    <a:pt x="f83" y="f84"/>
                    <a:pt x="f85" y="f86"/>
                    <a:pt x="f87" y="f88"/>
                  </a:cubicBezTo>
                  <a:lnTo>
                    <a:pt x="f87" y="f89"/>
                  </a:lnTo>
                  <a:lnTo>
                    <a:pt x="f90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2" y="f94"/>
                  </a:lnTo>
                  <a:lnTo>
                    <a:pt x="f95" y="f94"/>
                  </a:lnTo>
                  <a:lnTo>
                    <a:pt x="f95" y="f96"/>
                  </a:ln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cubicBezTo>
                    <a:pt x="f109" y="f110"/>
                    <a:pt x="f111" y="f112"/>
                    <a:pt x="f5" y="f6"/>
                  </a:cubicBezTo>
                  <a:close/>
                  <a:moveTo>
                    <a:pt x="f113" y="f114"/>
                  </a:moveTo>
                  <a:cubicBezTo>
                    <a:pt x="f115" y="f116"/>
                    <a:pt x="f117" y="f118"/>
                    <a:pt x="f119" y="f120"/>
                  </a:cubicBez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8"/>
                    <a:pt x="f129" y="f130"/>
                    <a:pt x="f131" y="f132"/>
                  </a:cubicBezTo>
                  <a:cubicBezTo>
                    <a:pt x="f133" y="f134"/>
                    <a:pt x="f135" y="f136"/>
                    <a:pt x="f137" y="f138"/>
                  </a:cubicBezTo>
                  <a:cubicBezTo>
                    <a:pt x="f139" y="f140"/>
                    <a:pt x="f141" y="f142"/>
                    <a:pt x="f113" y="f114"/>
                  </a:cubicBezTo>
                  <a:close/>
                  <a:moveTo>
                    <a:pt x="f143" y="f144"/>
                  </a:moveTo>
                  <a:cubicBezTo>
                    <a:pt x="f145" y="f146"/>
                    <a:pt x="f147" y="f148"/>
                    <a:pt x="f149" y="f150"/>
                  </a:cubicBezTo>
                  <a:cubicBezTo>
                    <a:pt x="f151" y="f152"/>
                    <a:pt x="f153" y="f154"/>
                    <a:pt x="f155" y="f156"/>
                  </a:cubicBezTo>
                  <a:cubicBezTo>
                    <a:pt x="f157" y="f158"/>
                    <a:pt x="f159" y="f160"/>
                    <a:pt x="f161" y="f162"/>
                  </a:cubicBez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178"/>
                    <a:pt x="f179" y="f180"/>
                  </a:cubicBezTo>
                  <a:cubicBezTo>
                    <a:pt x="f181" y="f182"/>
                    <a:pt x="f165" y="f183"/>
                    <a:pt x="f184" y="f185"/>
                  </a:cubicBezTo>
                  <a:cubicBezTo>
                    <a:pt x="f186" y="f187"/>
                    <a:pt x="f188" y="f189"/>
                    <a:pt x="f190" y="f191"/>
                  </a:cubicBezTo>
                  <a:lnTo>
                    <a:pt x="f192" y="f193"/>
                  </a:lnTo>
                  <a:lnTo>
                    <a:pt x="f192" y="f194"/>
                  </a:lnTo>
                  <a:lnTo>
                    <a:pt x="f195" y="f194"/>
                  </a:lnTo>
                  <a:lnTo>
                    <a:pt x="f195" y="f196"/>
                  </a:lnTo>
                  <a:lnTo>
                    <a:pt x="f197" y="f198"/>
                  </a:lnTo>
                  <a:lnTo>
                    <a:pt x="f197" y="f199"/>
                  </a:lnTo>
                  <a:lnTo>
                    <a:pt x="f200" y="f199"/>
                  </a:lnTo>
                  <a:lnTo>
                    <a:pt x="f200" y="f201"/>
                  </a:lnTo>
                  <a:lnTo>
                    <a:pt x="f202" y="f203"/>
                  </a:lnTo>
                  <a:lnTo>
                    <a:pt x="f202" y="f204"/>
                  </a:lnTo>
                  <a:lnTo>
                    <a:pt x="f205" y="f204"/>
                  </a:lnTo>
                  <a:lnTo>
                    <a:pt x="f205" y="f206"/>
                  </a:lnTo>
                  <a:lnTo>
                    <a:pt x="f207" y="f208"/>
                  </a:lnTo>
                  <a:lnTo>
                    <a:pt x="f207" y="f204"/>
                  </a:lnTo>
                  <a:lnTo>
                    <a:pt x="f209" y="f204"/>
                  </a:lnTo>
                  <a:lnTo>
                    <a:pt x="f209" y="f210"/>
                  </a:lnTo>
                  <a:cubicBezTo>
                    <a:pt x="f211" y="f212"/>
                    <a:pt x="f213" y="f214"/>
                    <a:pt x="f215" y="f216"/>
                  </a:cubicBezTo>
                  <a:lnTo>
                    <a:pt x="f215" y="f199"/>
                  </a:lnTo>
                  <a:lnTo>
                    <a:pt x="f217" y="f199"/>
                  </a:lnTo>
                  <a:lnTo>
                    <a:pt x="f217" y="f218"/>
                  </a:lnTo>
                  <a:cubicBezTo>
                    <a:pt x="f219" y="f220"/>
                    <a:pt x="f221" y="f222"/>
                    <a:pt x="f223" y="f224"/>
                  </a:cubicBezTo>
                  <a:cubicBezTo>
                    <a:pt x="f225" y="f226"/>
                    <a:pt x="f227" y="f228"/>
                    <a:pt x="f229" y="f230"/>
                  </a:cubicBezTo>
                  <a:cubicBezTo>
                    <a:pt x="f231" y="f232"/>
                    <a:pt x="f233" y="f170"/>
                    <a:pt x="f234" y="f235"/>
                  </a:cubicBezTo>
                  <a:cubicBezTo>
                    <a:pt x="f236" y="f237"/>
                    <a:pt x="f238" y="f20"/>
                    <a:pt x="f239" y="f240"/>
                  </a:cubicBezTo>
                  <a:cubicBezTo>
                    <a:pt x="f241" y="f242"/>
                    <a:pt x="f243" y="f244"/>
                    <a:pt x="f245" y="f246"/>
                  </a:cubicBezTo>
                  <a:cubicBezTo>
                    <a:pt x="f247" y="f248"/>
                    <a:pt x="f229" y="f249"/>
                    <a:pt x="f250" y="f251"/>
                  </a:cubicBezTo>
                  <a:cubicBezTo>
                    <a:pt x="f252" y="f253"/>
                    <a:pt x="f254" y="f255"/>
                    <a:pt x="f256" y="f257"/>
                  </a:cubicBezTo>
                  <a:cubicBezTo>
                    <a:pt x="f258" y="f259"/>
                    <a:pt x="f260" y="f261"/>
                    <a:pt x="f239" y="f262"/>
                  </a:cubicBezTo>
                  <a:cubicBezTo>
                    <a:pt x="f263" y="f264"/>
                    <a:pt x="f265" y="f266"/>
                    <a:pt x="f143" y="f144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97723B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0" name="Oval 47">
              <a:extLst>
                <a:ext uri="{FF2B5EF4-FFF2-40B4-BE49-F238E27FC236}">
                  <a16:creationId xmlns:a16="http://schemas.microsoft.com/office/drawing/2014/main" id="{7B14D82D-5C2B-7EBA-962E-D54219F41DF4}"/>
                </a:ext>
              </a:extLst>
            </p:cNvPr>
            <p:cNvSpPr/>
            <p:nvPr/>
          </p:nvSpPr>
          <p:spPr>
            <a:xfrm>
              <a:off x="8484004" y="1253358"/>
              <a:ext cx="438546" cy="467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40000"/>
                <a:gd name="f4" fmla="val 1303187"/>
                <a:gd name="f5" fmla="val 480874"/>
                <a:gd name="f6" fmla="val 1936813"/>
                <a:gd name="f7" fmla="val 2759126"/>
                <a:gd name="f8" fmla="val 1620000"/>
                <a:gd name="f9" fmla="val 2514701"/>
                <a:gd name="f10" fmla="val 725299"/>
                <a:gd name="f11" fmla="*/ f0 1 3240000"/>
                <a:gd name="f12" fmla="*/ f1 1 3240000"/>
                <a:gd name="f13" fmla="val f2"/>
                <a:gd name="f14" fmla="val f3"/>
                <a:gd name="f15" fmla="+- f14 0 f13"/>
                <a:gd name="f16" fmla="*/ f15 1 3240000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240000" h="3240000">
                  <a:moveTo>
                    <a:pt x="f4" y="f5"/>
                  </a:moveTo>
                  <a:lnTo>
                    <a:pt x="f4" y="f4"/>
                  </a:lnTo>
                  <a:lnTo>
                    <a:pt x="f5" y="f4"/>
                  </a:lnTo>
                  <a:lnTo>
                    <a:pt x="f5" y="f6"/>
                  </a:lnTo>
                  <a:lnTo>
                    <a:pt x="f4" y="f6"/>
                  </a:lnTo>
                  <a:lnTo>
                    <a:pt x="f4" y="f7"/>
                  </a:lnTo>
                  <a:lnTo>
                    <a:pt x="f6" y="f7"/>
                  </a:lnTo>
                  <a:lnTo>
                    <a:pt x="f6" y="f6"/>
                  </a:lnTo>
                  <a:lnTo>
                    <a:pt x="f7" y="f6"/>
                  </a:lnTo>
                  <a:lnTo>
                    <a:pt x="f7" y="f4"/>
                  </a:lnTo>
                  <a:lnTo>
                    <a:pt x="f6" y="f4"/>
                  </a:lnTo>
                  <a:lnTo>
                    <a:pt x="f6" y="f5"/>
                  </a:lnTo>
                  <a:close/>
                  <a:moveTo>
                    <a:pt x="f8" y="f2"/>
                  </a:moveTo>
                  <a:cubicBezTo>
                    <a:pt x="f9" y="f2"/>
                    <a:pt x="f3" y="f10"/>
                    <a:pt x="f3" y="f8"/>
                  </a:cubicBezTo>
                  <a:cubicBezTo>
                    <a:pt x="f3" y="f9"/>
                    <a:pt x="f9" y="f3"/>
                    <a:pt x="f8" y="f3"/>
                  </a:cubicBezTo>
                  <a:cubicBezTo>
                    <a:pt x="f10" y="f3"/>
                    <a:pt x="f2" y="f9"/>
                    <a:pt x="f2" y="f8"/>
                  </a:cubicBezTo>
                  <a:cubicBezTo>
                    <a:pt x="f2" y="f10"/>
                    <a:pt x="f10" y="f2"/>
                    <a:pt x="f8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97723B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2E3457F3-D891-9144-421B-D89856C52961}"/>
                </a:ext>
              </a:extLst>
            </p:cNvPr>
            <p:cNvSpPr/>
            <p:nvPr/>
          </p:nvSpPr>
          <p:spPr>
            <a:xfrm>
              <a:off x="3829973" y="4081351"/>
              <a:ext cx="429813" cy="458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60440"/>
                <a:gd name="f7" fmla="val 3960000"/>
                <a:gd name="f8" fmla="val 1979373"/>
                <a:gd name="f9" fmla="val 472350"/>
                <a:gd name="f10" fmla="val 1228307"/>
                <a:gd name="f11" fmla="val 485871"/>
                <a:gd name="f12" fmla="val 850011"/>
                <a:gd name="f13" fmla="val 1078219"/>
                <a:gd name="f14" fmla="val 813783"/>
                <a:gd name="f15" fmla="val 1434034"/>
                <a:gd name="f16" fmla="val 787561"/>
                <a:gd name="f17" fmla="val 1781828"/>
                <a:gd name="f18" fmla="val 889690"/>
                <a:gd name="f19" fmla="val 2005359"/>
                <a:gd name="f20" fmla="val 1119009"/>
                <a:gd name="f21" fmla="val 2222584"/>
                <a:gd name="f22" fmla="val 1178964"/>
                <a:gd name="f23" fmla="val 2123026"/>
                <a:gd name="f24" fmla="val 1260199"/>
                <a:gd name="f25" fmla="val 1908547"/>
                <a:gd name="f26" fmla="val 1328015"/>
                <a:gd name="f27" fmla="val 1812920"/>
                <a:gd name="f28" fmla="val 1222115"/>
                <a:gd name="f29" fmla="val 1647651"/>
                <a:gd name="f30" fmla="val 1255483"/>
                <a:gd name="f31" fmla="val 1756375"/>
                <a:gd name="f32" fmla="val 1234998"/>
                <a:gd name="f33" fmla="val 1431771"/>
                <a:gd name="f34" fmla="val 1331609"/>
                <a:gd name="f35" fmla="val 922504"/>
                <a:gd name="f36" fmla="val 1719145"/>
                <a:gd name="f37" fmla="val 812633"/>
                <a:gd name="f38" fmla="val 2217373"/>
                <a:gd name="f39" fmla="val 891303"/>
                <a:gd name="f40" fmla="val 2693518"/>
                <a:gd name="f41" fmla="val 1016895"/>
                <a:gd name="f42" fmla="val 2787642"/>
                <a:gd name="f43" fmla="val 1344599"/>
                <a:gd name="f44" fmla="val 2783502"/>
                <a:gd name="f45" fmla="val 1606823"/>
                <a:gd name="f46" fmla="val 2771081"/>
                <a:gd name="f47" fmla="val 1743454"/>
                <a:gd name="f48" fmla="val 2679609"/>
                <a:gd name="f49" fmla="val 2064482"/>
                <a:gd name="f50" fmla="val 2456028"/>
                <a:gd name="f51" fmla="val 2225955"/>
                <a:gd name="f52" fmla="val 2192422"/>
                <a:gd name="f53" fmla="val 2399851"/>
                <a:gd name="f54" fmla="val 2004893"/>
                <a:gd name="f55" fmla="val 2209395"/>
                <a:gd name="f56" fmla="val 2026974"/>
                <a:gd name="f57" fmla="val 2018938"/>
                <a:gd name="f58" fmla="val 2072519"/>
                <a:gd name="f59" fmla="val 1810540"/>
                <a:gd name="f60" fmla="val 2086043"/>
                <a:gd name="f61" fmla="val 1754994"/>
                <a:gd name="f62" fmla="val 2135727"/>
                <a:gd name="f63" fmla="val 1554876"/>
                <a:gd name="f64" fmla="val 2195073"/>
                <a:gd name="f65" fmla="val 1382360"/>
                <a:gd name="f66" fmla="val 2084273"/>
                <a:gd name="f67" fmla="val 1259912"/>
                <a:gd name="f68" fmla="val 1915898"/>
                <a:gd name="f69" fmla="val 1219889"/>
                <a:gd name="f70" fmla="val 1750283"/>
                <a:gd name="f71" fmla="val 1186766"/>
                <a:gd name="f72" fmla="val 1626460"/>
                <a:gd name="f73" fmla="val 1331294"/>
                <a:gd name="f74" fmla="val 1589196"/>
                <a:gd name="f75" fmla="val 1434803"/>
                <a:gd name="f76" fmla="val 1499489"/>
                <a:gd name="f77" fmla="val 1732912"/>
                <a:gd name="f78" fmla="val 1614533"/>
                <a:gd name="f79" fmla="val 1824000"/>
                <a:gd name="f80" fmla="val 1574511"/>
                <a:gd name="f81" fmla="val 1939931"/>
                <a:gd name="f82" fmla="val 1332991"/>
                <a:gd name="f83" fmla="val 2671400"/>
                <a:gd name="f84" fmla="val 1220920"/>
                <a:gd name="f85" fmla="val 3468343"/>
                <a:gd name="f86" fmla="val 1339611"/>
                <a:gd name="f87" fmla="val 3487664"/>
                <a:gd name="f88" fmla="val 1434840"/>
                <a:gd name="f89" fmla="val 3497327"/>
                <a:gd name="f90" fmla="val 1730357"/>
                <a:gd name="f91" fmla="val 3129057"/>
                <a:gd name="f92" fmla="val 1887692"/>
                <a:gd name="f93" fmla="val 2422431"/>
                <a:gd name="f94" fmla="val 1985681"/>
                <a:gd name="f95" fmla="val 2531460"/>
                <a:gd name="f96" fmla="val 2093439"/>
                <a:gd name="f97" fmla="val 2747804"/>
                <a:gd name="f98" fmla="val 2336342"/>
                <a:gd name="f99" fmla="val 2720202"/>
                <a:gd name="f100" fmla="val 2693796"/>
                <a:gd name="f101" fmla="val 2666377"/>
                <a:gd name="f102" fmla="val 3092265"/>
                <a:gd name="f103" fmla="val 2401394"/>
                <a:gd name="f104" fmla="val 3176454"/>
                <a:gd name="f105" fmla="val 1627140"/>
                <a:gd name="f106" fmla="val 3254038"/>
                <a:gd name="f107" fmla="val 999456"/>
                <a:gd name="f108" fmla="val 2816023"/>
                <a:gd name="f109" fmla="val 430731"/>
                <a:gd name="f110" fmla="val 436907"/>
                <a:gd name="f111" fmla="val 3523533"/>
                <a:gd name="f112" fmla="val 3764830"/>
                <a:gd name="f113" fmla="val 195610"/>
                <a:gd name="f114" fmla="val 3523093"/>
                <a:gd name="f115" fmla="val 3764390"/>
                <a:gd name="f116" fmla="+- 0 0 -90"/>
                <a:gd name="f117" fmla="*/ f3 1 3960440"/>
                <a:gd name="f118" fmla="*/ f4 1 3960000"/>
                <a:gd name="f119" fmla="val f5"/>
                <a:gd name="f120" fmla="val f6"/>
                <a:gd name="f121" fmla="val f7"/>
                <a:gd name="f122" fmla="*/ f116 f0 1"/>
                <a:gd name="f123" fmla="+- f121 0 f119"/>
                <a:gd name="f124" fmla="+- f120 0 f119"/>
                <a:gd name="f125" fmla="*/ f122 1 f2"/>
                <a:gd name="f126" fmla="*/ f124 1 3960440"/>
                <a:gd name="f127" fmla="*/ f123 1 3960000"/>
                <a:gd name="f128" fmla="*/ 1979373 f124 1"/>
                <a:gd name="f129" fmla="*/ 472350 f123 1"/>
                <a:gd name="f130" fmla="*/ 813783 f124 1"/>
                <a:gd name="f131" fmla="*/ 1434034 f123 1"/>
                <a:gd name="f132" fmla="*/ 1119009 f124 1"/>
                <a:gd name="f133" fmla="*/ 2222584 f123 1"/>
                <a:gd name="f134" fmla="*/ 1328015 f124 1"/>
                <a:gd name="f135" fmla="*/ 1812920 f123 1"/>
                <a:gd name="f136" fmla="*/ 1234998 f124 1"/>
                <a:gd name="f137" fmla="*/ 1431771 f123 1"/>
                <a:gd name="f138" fmla="*/ 2217373 f124 1"/>
                <a:gd name="f139" fmla="*/ 891303 f123 1"/>
                <a:gd name="f140" fmla="*/ 2783502 f124 1"/>
                <a:gd name="f141" fmla="*/ 1606823 f123 1"/>
                <a:gd name="f142" fmla="*/ 2456028 f124 1"/>
                <a:gd name="f143" fmla="*/ 2225955 f123 1"/>
                <a:gd name="f144" fmla="*/ 2026974 f124 1"/>
                <a:gd name="f145" fmla="*/ 2018938 f123 1"/>
                <a:gd name="f146" fmla="*/ 2135727 f124 1"/>
                <a:gd name="f147" fmla="*/ 1554876 f123 1"/>
                <a:gd name="f148" fmla="*/ 1915898 f124 1"/>
                <a:gd name="f149" fmla="*/ 1219889 f123 1"/>
                <a:gd name="f150" fmla="*/ 1589196 f124 1"/>
                <a:gd name="f151" fmla="*/ 1434803 f123 1"/>
                <a:gd name="f152" fmla="*/ 1574511 f124 1"/>
                <a:gd name="f153" fmla="*/ 1939931 f123 1"/>
                <a:gd name="f154" fmla="*/ 1339611 f124 1"/>
                <a:gd name="f155" fmla="*/ 3487664 f123 1"/>
                <a:gd name="f156" fmla="*/ 1887692 f124 1"/>
                <a:gd name="f157" fmla="*/ 2422431 f123 1"/>
                <a:gd name="f158" fmla="*/ 2336342 f124 1"/>
                <a:gd name="f159" fmla="*/ 2720202 f123 1"/>
                <a:gd name="f160" fmla="*/ 3176454 f124 1"/>
                <a:gd name="f161" fmla="*/ 1627140 f123 1"/>
                <a:gd name="f162" fmla="*/ 436907 f124 1"/>
                <a:gd name="f163" fmla="*/ 0 f123 1"/>
                <a:gd name="f164" fmla="*/ 3523533 f124 1"/>
                <a:gd name="f165" fmla="*/ 3960440 f124 1"/>
                <a:gd name="f166" fmla="*/ 436907 f123 1"/>
                <a:gd name="f167" fmla="*/ 3523093 f123 1"/>
                <a:gd name="f168" fmla="*/ 3960000 f123 1"/>
                <a:gd name="f169" fmla="*/ 0 f124 1"/>
                <a:gd name="f170" fmla="+- f125 0 f1"/>
                <a:gd name="f171" fmla="*/ f128 1 3960440"/>
                <a:gd name="f172" fmla="*/ f129 1 3960000"/>
                <a:gd name="f173" fmla="*/ f130 1 3960440"/>
                <a:gd name="f174" fmla="*/ f131 1 3960000"/>
                <a:gd name="f175" fmla="*/ f132 1 3960440"/>
                <a:gd name="f176" fmla="*/ f133 1 3960000"/>
                <a:gd name="f177" fmla="*/ f134 1 3960440"/>
                <a:gd name="f178" fmla="*/ f135 1 3960000"/>
                <a:gd name="f179" fmla="*/ f136 1 3960440"/>
                <a:gd name="f180" fmla="*/ f137 1 3960000"/>
                <a:gd name="f181" fmla="*/ f138 1 3960440"/>
                <a:gd name="f182" fmla="*/ f139 1 3960000"/>
                <a:gd name="f183" fmla="*/ f140 1 3960440"/>
                <a:gd name="f184" fmla="*/ f141 1 3960000"/>
                <a:gd name="f185" fmla="*/ f142 1 3960440"/>
                <a:gd name="f186" fmla="*/ f143 1 3960000"/>
                <a:gd name="f187" fmla="*/ f144 1 3960440"/>
                <a:gd name="f188" fmla="*/ f145 1 3960000"/>
                <a:gd name="f189" fmla="*/ f146 1 3960440"/>
                <a:gd name="f190" fmla="*/ f147 1 3960000"/>
                <a:gd name="f191" fmla="*/ f148 1 3960440"/>
                <a:gd name="f192" fmla="*/ f149 1 3960000"/>
                <a:gd name="f193" fmla="*/ f150 1 3960440"/>
                <a:gd name="f194" fmla="*/ f151 1 3960000"/>
                <a:gd name="f195" fmla="*/ f152 1 3960440"/>
                <a:gd name="f196" fmla="*/ f153 1 3960000"/>
                <a:gd name="f197" fmla="*/ f154 1 3960440"/>
                <a:gd name="f198" fmla="*/ f155 1 3960000"/>
                <a:gd name="f199" fmla="*/ f156 1 3960440"/>
                <a:gd name="f200" fmla="*/ f157 1 3960000"/>
                <a:gd name="f201" fmla="*/ f158 1 3960440"/>
                <a:gd name="f202" fmla="*/ f159 1 3960000"/>
                <a:gd name="f203" fmla="*/ f160 1 3960440"/>
                <a:gd name="f204" fmla="*/ f161 1 3960000"/>
                <a:gd name="f205" fmla="*/ f162 1 3960440"/>
                <a:gd name="f206" fmla="*/ f163 1 3960000"/>
                <a:gd name="f207" fmla="*/ f164 1 3960440"/>
                <a:gd name="f208" fmla="*/ f165 1 3960440"/>
                <a:gd name="f209" fmla="*/ f166 1 3960000"/>
                <a:gd name="f210" fmla="*/ f167 1 3960000"/>
                <a:gd name="f211" fmla="*/ f168 1 3960000"/>
                <a:gd name="f212" fmla="*/ f169 1 3960440"/>
                <a:gd name="f213" fmla="*/ f119 1 f126"/>
                <a:gd name="f214" fmla="*/ f120 1 f126"/>
                <a:gd name="f215" fmla="*/ f119 1 f127"/>
                <a:gd name="f216" fmla="*/ f121 1 f127"/>
                <a:gd name="f217" fmla="*/ f171 1 f126"/>
                <a:gd name="f218" fmla="*/ f172 1 f127"/>
                <a:gd name="f219" fmla="*/ f173 1 f126"/>
                <a:gd name="f220" fmla="*/ f174 1 f127"/>
                <a:gd name="f221" fmla="*/ f175 1 f126"/>
                <a:gd name="f222" fmla="*/ f176 1 f127"/>
                <a:gd name="f223" fmla="*/ f177 1 f126"/>
                <a:gd name="f224" fmla="*/ f178 1 f127"/>
                <a:gd name="f225" fmla="*/ f179 1 f126"/>
                <a:gd name="f226" fmla="*/ f180 1 f127"/>
                <a:gd name="f227" fmla="*/ f181 1 f126"/>
                <a:gd name="f228" fmla="*/ f182 1 f127"/>
                <a:gd name="f229" fmla="*/ f183 1 f126"/>
                <a:gd name="f230" fmla="*/ f184 1 f127"/>
                <a:gd name="f231" fmla="*/ f185 1 f126"/>
                <a:gd name="f232" fmla="*/ f186 1 f127"/>
                <a:gd name="f233" fmla="*/ f187 1 f126"/>
                <a:gd name="f234" fmla="*/ f188 1 f127"/>
                <a:gd name="f235" fmla="*/ f189 1 f126"/>
                <a:gd name="f236" fmla="*/ f190 1 f127"/>
                <a:gd name="f237" fmla="*/ f191 1 f126"/>
                <a:gd name="f238" fmla="*/ f192 1 f127"/>
                <a:gd name="f239" fmla="*/ f193 1 f126"/>
                <a:gd name="f240" fmla="*/ f194 1 f127"/>
                <a:gd name="f241" fmla="*/ f195 1 f126"/>
                <a:gd name="f242" fmla="*/ f196 1 f127"/>
                <a:gd name="f243" fmla="*/ f197 1 f126"/>
                <a:gd name="f244" fmla="*/ f198 1 f127"/>
                <a:gd name="f245" fmla="*/ f199 1 f126"/>
                <a:gd name="f246" fmla="*/ f200 1 f127"/>
                <a:gd name="f247" fmla="*/ f201 1 f126"/>
                <a:gd name="f248" fmla="*/ f202 1 f127"/>
                <a:gd name="f249" fmla="*/ f203 1 f126"/>
                <a:gd name="f250" fmla="*/ f204 1 f127"/>
                <a:gd name="f251" fmla="*/ f205 1 f126"/>
                <a:gd name="f252" fmla="*/ f206 1 f127"/>
                <a:gd name="f253" fmla="*/ f207 1 f126"/>
                <a:gd name="f254" fmla="*/ f208 1 f126"/>
                <a:gd name="f255" fmla="*/ f209 1 f127"/>
                <a:gd name="f256" fmla="*/ f210 1 f127"/>
                <a:gd name="f257" fmla="*/ f211 1 f127"/>
                <a:gd name="f258" fmla="*/ f212 1 f126"/>
                <a:gd name="f259" fmla="*/ f213 f117 1"/>
                <a:gd name="f260" fmla="*/ f214 f117 1"/>
                <a:gd name="f261" fmla="*/ f216 f118 1"/>
                <a:gd name="f262" fmla="*/ f215 f118 1"/>
                <a:gd name="f263" fmla="*/ f217 f117 1"/>
                <a:gd name="f264" fmla="*/ f218 f118 1"/>
                <a:gd name="f265" fmla="*/ f219 f117 1"/>
                <a:gd name="f266" fmla="*/ f220 f118 1"/>
                <a:gd name="f267" fmla="*/ f221 f117 1"/>
                <a:gd name="f268" fmla="*/ f222 f118 1"/>
                <a:gd name="f269" fmla="*/ f223 f117 1"/>
                <a:gd name="f270" fmla="*/ f224 f118 1"/>
                <a:gd name="f271" fmla="*/ f225 f117 1"/>
                <a:gd name="f272" fmla="*/ f226 f118 1"/>
                <a:gd name="f273" fmla="*/ f227 f117 1"/>
                <a:gd name="f274" fmla="*/ f228 f118 1"/>
                <a:gd name="f275" fmla="*/ f229 f117 1"/>
                <a:gd name="f276" fmla="*/ f230 f118 1"/>
                <a:gd name="f277" fmla="*/ f231 f117 1"/>
                <a:gd name="f278" fmla="*/ f232 f118 1"/>
                <a:gd name="f279" fmla="*/ f233 f117 1"/>
                <a:gd name="f280" fmla="*/ f234 f118 1"/>
                <a:gd name="f281" fmla="*/ f235 f117 1"/>
                <a:gd name="f282" fmla="*/ f236 f118 1"/>
                <a:gd name="f283" fmla="*/ f237 f117 1"/>
                <a:gd name="f284" fmla="*/ f238 f118 1"/>
                <a:gd name="f285" fmla="*/ f239 f117 1"/>
                <a:gd name="f286" fmla="*/ f240 f118 1"/>
                <a:gd name="f287" fmla="*/ f241 f117 1"/>
                <a:gd name="f288" fmla="*/ f242 f118 1"/>
                <a:gd name="f289" fmla="*/ f243 f117 1"/>
                <a:gd name="f290" fmla="*/ f244 f118 1"/>
                <a:gd name="f291" fmla="*/ f245 f117 1"/>
                <a:gd name="f292" fmla="*/ f246 f118 1"/>
                <a:gd name="f293" fmla="*/ f247 f117 1"/>
                <a:gd name="f294" fmla="*/ f248 f118 1"/>
                <a:gd name="f295" fmla="*/ f249 f117 1"/>
                <a:gd name="f296" fmla="*/ f250 f118 1"/>
                <a:gd name="f297" fmla="*/ f251 f117 1"/>
                <a:gd name="f298" fmla="*/ f252 f118 1"/>
                <a:gd name="f299" fmla="*/ f253 f117 1"/>
                <a:gd name="f300" fmla="*/ f254 f117 1"/>
                <a:gd name="f301" fmla="*/ f255 f118 1"/>
                <a:gd name="f302" fmla="*/ f256 f118 1"/>
                <a:gd name="f303" fmla="*/ f257 f118 1"/>
                <a:gd name="f304" fmla="*/ f258 f1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0">
                  <a:pos x="f263" y="f264"/>
                </a:cxn>
                <a:cxn ang="f170">
                  <a:pos x="f265" y="f266"/>
                </a:cxn>
                <a:cxn ang="f170">
                  <a:pos x="f267" y="f268"/>
                </a:cxn>
                <a:cxn ang="f170">
                  <a:pos x="f269" y="f270"/>
                </a:cxn>
                <a:cxn ang="f170">
                  <a:pos x="f271" y="f272"/>
                </a:cxn>
                <a:cxn ang="f170">
                  <a:pos x="f273" y="f274"/>
                </a:cxn>
                <a:cxn ang="f170">
                  <a:pos x="f275" y="f276"/>
                </a:cxn>
                <a:cxn ang="f170">
                  <a:pos x="f277" y="f278"/>
                </a:cxn>
                <a:cxn ang="f170">
                  <a:pos x="f279" y="f280"/>
                </a:cxn>
                <a:cxn ang="f170">
                  <a:pos x="f281" y="f282"/>
                </a:cxn>
                <a:cxn ang="f170">
                  <a:pos x="f283" y="f284"/>
                </a:cxn>
                <a:cxn ang="f170">
                  <a:pos x="f285" y="f286"/>
                </a:cxn>
                <a:cxn ang="f170">
                  <a:pos x="f287" y="f288"/>
                </a:cxn>
                <a:cxn ang="f170">
                  <a:pos x="f289" y="f290"/>
                </a:cxn>
                <a:cxn ang="f170">
                  <a:pos x="f291" y="f292"/>
                </a:cxn>
                <a:cxn ang="f170">
                  <a:pos x="f293" y="f294"/>
                </a:cxn>
                <a:cxn ang="f170">
                  <a:pos x="f295" y="f296"/>
                </a:cxn>
                <a:cxn ang="f170">
                  <a:pos x="f263" y="f264"/>
                </a:cxn>
                <a:cxn ang="f170">
                  <a:pos x="f297" y="f298"/>
                </a:cxn>
                <a:cxn ang="f170">
                  <a:pos x="f299" y="f298"/>
                </a:cxn>
                <a:cxn ang="f170">
                  <a:pos x="f300" y="f301"/>
                </a:cxn>
                <a:cxn ang="f170">
                  <a:pos x="f300" y="f302"/>
                </a:cxn>
                <a:cxn ang="f170">
                  <a:pos x="f299" y="f303"/>
                </a:cxn>
                <a:cxn ang="f170">
                  <a:pos x="f297" y="f303"/>
                </a:cxn>
                <a:cxn ang="f170">
                  <a:pos x="f304" y="f302"/>
                </a:cxn>
                <a:cxn ang="f170">
                  <a:pos x="f304" y="f301"/>
                </a:cxn>
                <a:cxn ang="f170">
                  <a:pos x="f297" y="f298"/>
                </a:cxn>
              </a:cxnLst>
              <a:rect l="f259" t="f262" r="f260" b="f261"/>
              <a:pathLst>
                <a:path w="3960440" h="3960000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8" y="f9"/>
                  </a:cubicBezTo>
                  <a:close/>
                  <a:moveTo>
                    <a:pt x="f110" y="f5"/>
                  </a:moveTo>
                  <a:lnTo>
                    <a:pt x="f111" y="f5"/>
                  </a:lnTo>
                  <a:cubicBezTo>
                    <a:pt x="f112" y="f5"/>
                    <a:pt x="f6" y="f113"/>
                    <a:pt x="f6" y="f110"/>
                  </a:cubicBezTo>
                  <a:lnTo>
                    <a:pt x="f6" y="f114"/>
                  </a:lnTo>
                  <a:cubicBezTo>
                    <a:pt x="f6" y="f115"/>
                    <a:pt x="f112" y="f7"/>
                    <a:pt x="f111" y="f7"/>
                  </a:cubicBezTo>
                  <a:lnTo>
                    <a:pt x="f110" y="f7"/>
                  </a:lnTo>
                  <a:cubicBezTo>
                    <a:pt x="f113" y="f7"/>
                    <a:pt x="f5" y="f115"/>
                    <a:pt x="f5" y="f114"/>
                  </a:cubicBezTo>
                  <a:lnTo>
                    <a:pt x="f5" y="f110"/>
                  </a:lnTo>
                  <a:cubicBezTo>
                    <a:pt x="f5" y="f113"/>
                    <a:pt x="f113" y="f5"/>
                    <a:pt x="f110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442F11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2" name="Rounded Rectangle 8">
              <a:extLst>
                <a:ext uri="{FF2B5EF4-FFF2-40B4-BE49-F238E27FC236}">
                  <a16:creationId xmlns:a16="http://schemas.microsoft.com/office/drawing/2014/main" id="{5E566113-17C9-E870-AB7C-2C6017291761}"/>
                </a:ext>
              </a:extLst>
            </p:cNvPr>
            <p:cNvSpPr/>
            <p:nvPr/>
          </p:nvSpPr>
          <p:spPr>
            <a:xfrm>
              <a:off x="3128875" y="4081351"/>
              <a:ext cx="429859" cy="458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88432"/>
                <a:gd name="f7" fmla="val 3960440"/>
                <a:gd name="f8" fmla="val 554477"/>
                <a:gd name="f9" fmla="val 1512168"/>
                <a:gd name="f10" fmla="val 3312368"/>
                <a:gd name="f11" fmla="val 1201638"/>
                <a:gd name="f12" fmla="val 2840340"/>
                <a:gd name="f13" fmla="val 1479943"/>
                <a:gd name="f14" fmla="val 2293254"/>
                <a:gd name="f15" fmla="val 1484797"/>
                <a:gd name="f16" fmla="val 2254084"/>
                <a:gd name="f17" fmla="val 1780470"/>
                <a:gd name="f18" fmla="val 2136833"/>
                <a:gd name="f19" fmla="val 1785510"/>
                <a:gd name="f20" fmla="val 1510185"/>
                <a:gd name="f21" fmla="val 1489672"/>
                <a:gd name="f22" fmla="val 3310385"/>
                <a:gd name="f23" fmla="val 2140283"/>
                <a:gd name="f24" fmla="val 2925445"/>
                <a:gd name="f25" fmla="val 2133383"/>
                <a:gd name="f26" fmla="val 2560917"/>
                <a:gd name="f27" fmla="val 2147184"/>
                <a:gd name="f28" fmla="val 2155564"/>
                <a:gd name="f29" fmla="val 2187272"/>
                <a:gd name="f30" fmla="val 1842063"/>
                <a:gd name="f31" fmla="val 2668986"/>
                <a:gd name="f32" fmla="val 1938990"/>
                <a:gd name="f33" fmla="val 2673919"/>
                <a:gd name="f34" fmla="val 2138897"/>
                <a:gd name="f35" fmla="val 2679688"/>
                <a:gd name="f36" fmla="val 3312366"/>
                <a:gd name="f37" fmla="val 3326849"/>
                <a:gd name="f38" fmla="val 3329155"/>
                <a:gd name="f39" fmla="val 2917782"/>
                <a:gd name="f40" fmla="val 3331462"/>
                <a:gd name="f41" fmla="val 2523197"/>
                <a:gd name="f42" fmla="val 3333768"/>
                <a:gd name="f43" fmla="val 2128613"/>
                <a:gd name="f44" fmla="val 3339026"/>
                <a:gd name="f45" fmla="val 1942962"/>
                <a:gd name="f46" fmla="val 3184753"/>
                <a:gd name="f47" fmla="val 1475890"/>
                <a:gd name="f48" fmla="val 878058"/>
                <a:gd name="f49" fmla="val 648072"/>
                <a:gd name="f50" fmla="val 699349"/>
                <a:gd name="f51" fmla="val 792944"/>
                <a:gd name="f52" fmla="val 971653"/>
                <a:gd name="f53" fmla="val 1150362"/>
                <a:gd name="f54" fmla="val 1295234"/>
                <a:gd name="f55" fmla="val 1056767"/>
                <a:gd name="f56" fmla="val 1201639"/>
                <a:gd name="f57" fmla="val 333511"/>
                <a:gd name="f58" fmla="val 3554921"/>
                <a:gd name="f59" fmla="val 3739114"/>
                <a:gd name="f60" fmla="val 149318"/>
                <a:gd name="f61" fmla="val 3626929"/>
                <a:gd name="f62" fmla="val 3811122"/>
                <a:gd name="f63" fmla="+- 0 0 -90"/>
                <a:gd name="f64" fmla="*/ f3 1 3888432"/>
                <a:gd name="f65" fmla="*/ f4 1 3960440"/>
                <a:gd name="f66" fmla="val f5"/>
                <a:gd name="f67" fmla="val f6"/>
                <a:gd name="f68" fmla="val f7"/>
                <a:gd name="f69" fmla="*/ f63 f0 1"/>
                <a:gd name="f70" fmla="+- f68 0 f66"/>
                <a:gd name="f71" fmla="+- f67 0 f66"/>
                <a:gd name="f72" fmla="*/ f69 1 f2"/>
                <a:gd name="f73" fmla="*/ f71 1 3888432"/>
                <a:gd name="f74" fmla="*/ f70 1 3960440"/>
                <a:gd name="f75" fmla="*/ 554477 f71 1"/>
                <a:gd name="f76" fmla="*/ 1512168 f70 1"/>
                <a:gd name="f77" fmla="*/ 3312368 f70 1"/>
                <a:gd name="f78" fmla="*/ 1201638 f71 1"/>
                <a:gd name="f79" fmla="*/ 2840340 f71 1"/>
                <a:gd name="f80" fmla="*/ 1479943 f70 1"/>
                <a:gd name="f81" fmla="*/ 2136833 f71 1"/>
                <a:gd name="f82" fmla="*/ 1785510 f70 1"/>
                <a:gd name="f83" fmla="*/ 1510185 f70 1"/>
                <a:gd name="f84" fmla="*/ 1489672 f71 1"/>
                <a:gd name="f85" fmla="*/ 3310385 f70 1"/>
                <a:gd name="f86" fmla="*/ 2147184 f71 1"/>
                <a:gd name="f87" fmla="*/ 2155564 f70 1"/>
                <a:gd name="f88" fmla="*/ 2673919 f71 1"/>
                <a:gd name="f89" fmla="*/ 2138897 f70 1"/>
                <a:gd name="f90" fmla="*/ 2679688 f71 1"/>
                <a:gd name="f91" fmla="*/ 3312366 f70 1"/>
                <a:gd name="f92" fmla="*/ 3326849 f71 1"/>
                <a:gd name="f93" fmla="*/ 3333768 f71 1"/>
                <a:gd name="f94" fmla="*/ 2128613 f70 1"/>
                <a:gd name="f95" fmla="*/ 878058 f71 1"/>
                <a:gd name="f96" fmla="*/ 648072 f70 1"/>
                <a:gd name="f97" fmla="*/ 971653 f70 1"/>
                <a:gd name="f98" fmla="*/ 1295234 f70 1"/>
                <a:gd name="f99" fmla="*/ 1201639 f71 1"/>
                <a:gd name="f100" fmla="*/ 333511 f71 1"/>
                <a:gd name="f101" fmla="*/ 0 f70 1"/>
                <a:gd name="f102" fmla="*/ 3554921 f71 1"/>
                <a:gd name="f103" fmla="*/ 3888432 f71 1"/>
                <a:gd name="f104" fmla="*/ 333511 f70 1"/>
                <a:gd name="f105" fmla="*/ 3626929 f70 1"/>
                <a:gd name="f106" fmla="*/ 3960440 f70 1"/>
                <a:gd name="f107" fmla="*/ 0 f71 1"/>
                <a:gd name="f108" fmla="+- f72 0 f1"/>
                <a:gd name="f109" fmla="*/ f75 1 3888432"/>
                <a:gd name="f110" fmla="*/ f76 1 3960440"/>
                <a:gd name="f111" fmla="*/ f77 1 3960440"/>
                <a:gd name="f112" fmla="*/ f78 1 3888432"/>
                <a:gd name="f113" fmla="*/ f79 1 3888432"/>
                <a:gd name="f114" fmla="*/ f80 1 3960440"/>
                <a:gd name="f115" fmla="*/ f81 1 3888432"/>
                <a:gd name="f116" fmla="*/ f82 1 3960440"/>
                <a:gd name="f117" fmla="*/ f83 1 3960440"/>
                <a:gd name="f118" fmla="*/ f84 1 3888432"/>
                <a:gd name="f119" fmla="*/ f85 1 3960440"/>
                <a:gd name="f120" fmla="*/ f86 1 3888432"/>
                <a:gd name="f121" fmla="*/ f87 1 3960440"/>
                <a:gd name="f122" fmla="*/ f88 1 3888432"/>
                <a:gd name="f123" fmla="*/ f89 1 3960440"/>
                <a:gd name="f124" fmla="*/ f90 1 3888432"/>
                <a:gd name="f125" fmla="*/ f91 1 3960440"/>
                <a:gd name="f126" fmla="*/ f92 1 3888432"/>
                <a:gd name="f127" fmla="*/ f93 1 3888432"/>
                <a:gd name="f128" fmla="*/ f94 1 3960440"/>
                <a:gd name="f129" fmla="*/ f95 1 3888432"/>
                <a:gd name="f130" fmla="*/ f96 1 3960440"/>
                <a:gd name="f131" fmla="*/ f97 1 3960440"/>
                <a:gd name="f132" fmla="*/ f98 1 3960440"/>
                <a:gd name="f133" fmla="*/ f99 1 3888432"/>
                <a:gd name="f134" fmla="*/ f100 1 3888432"/>
                <a:gd name="f135" fmla="*/ f101 1 3960440"/>
                <a:gd name="f136" fmla="*/ f102 1 3888432"/>
                <a:gd name="f137" fmla="*/ f103 1 3888432"/>
                <a:gd name="f138" fmla="*/ f104 1 3960440"/>
                <a:gd name="f139" fmla="*/ f105 1 3960440"/>
                <a:gd name="f140" fmla="*/ f106 1 3960440"/>
                <a:gd name="f141" fmla="*/ f107 1 3888432"/>
                <a:gd name="f142" fmla="*/ f66 1 f73"/>
                <a:gd name="f143" fmla="*/ f67 1 f73"/>
                <a:gd name="f144" fmla="*/ f66 1 f74"/>
                <a:gd name="f145" fmla="*/ f68 1 f74"/>
                <a:gd name="f146" fmla="*/ f109 1 f73"/>
                <a:gd name="f147" fmla="*/ f110 1 f74"/>
                <a:gd name="f148" fmla="*/ f111 1 f74"/>
                <a:gd name="f149" fmla="*/ f112 1 f73"/>
                <a:gd name="f150" fmla="*/ f113 1 f73"/>
                <a:gd name="f151" fmla="*/ f114 1 f74"/>
                <a:gd name="f152" fmla="*/ f115 1 f73"/>
                <a:gd name="f153" fmla="*/ f116 1 f74"/>
                <a:gd name="f154" fmla="*/ f117 1 f74"/>
                <a:gd name="f155" fmla="*/ f118 1 f73"/>
                <a:gd name="f156" fmla="*/ f119 1 f74"/>
                <a:gd name="f157" fmla="*/ f120 1 f73"/>
                <a:gd name="f158" fmla="*/ f121 1 f74"/>
                <a:gd name="f159" fmla="*/ f122 1 f73"/>
                <a:gd name="f160" fmla="*/ f123 1 f74"/>
                <a:gd name="f161" fmla="*/ f124 1 f73"/>
                <a:gd name="f162" fmla="*/ f125 1 f74"/>
                <a:gd name="f163" fmla="*/ f126 1 f73"/>
                <a:gd name="f164" fmla="*/ f127 1 f73"/>
                <a:gd name="f165" fmla="*/ f128 1 f74"/>
                <a:gd name="f166" fmla="*/ f129 1 f73"/>
                <a:gd name="f167" fmla="*/ f130 1 f74"/>
                <a:gd name="f168" fmla="*/ f131 1 f74"/>
                <a:gd name="f169" fmla="*/ f132 1 f74"/>
                <a:gd name="f170" fmla="*/ f133 1 f73"/>
                <a:gd name="f171" fmla="*/ f134 1 f73"/>
                <a:gd name="f172" fmla="*/ f135 1 f74"/>
                <a:gd name="f173" fmla="*/ f136 1 f73"/>
                <a:gd name="f174" fmla="*/ f137 1 f73"/>
                <a:gd name="f175" fmla="*/ f138 1 f74"/>
                <a:gd name="f176" fmla="*/ f139 1 f74"/>
                <a:gd name="f177" fmla="*/ f140 1 f74"/>
                <a:gd name="f178" fmla="*/ f141 1 f73"/>
                <a:gd name="f179" fmla="*/ f142 f64 1"/>
                <a:gd name="f180" fmla="*/ f143 f64 1"/>
                <a:gd name="f181" fmla="*/ f145 f65 1"/>
                <a:gd name="f182" fmla="*/ f144 f65 1"/>
                <a:gd name="f183" fmla="*/ f146 f64 1"/>
                <a:gd name="f184" fmla="*/ f147 f65 1"/>
                <a:gd name="f185" fmla="*/ f148 f65 1"/>
                <a:gd name="f186" fmla="*/ f149 f64 1"/>
                <a:gd name="f187" fmla="*/ f150 f64 1"/>
                <a:gd name="f188" fmla="*/ f151 f65 1"/>
                <a:gd name="f189" fmla="*/ f152 f64 1"/>
                <a:gd name="f190" fmla="*/ f153 f65 1"/>
                <a:gd name="f191" fmla="*/ f154 f65 1"/>
                <a:gd name="f192" fmla="*/ f155 f64 1"/>
                <a:gd name="f193" fmla="*/ f156 f65 1"/>
                <a:gd name="f194" fmla="*/ f157 f64 1"/>
                <a:gd name="f195" fmla="*/ f158 f65 1"/>
                <a:gd name="f196" fmla="*/ f159 f64 1"/>
                <a:gd name="f197" fmla="*/ f160 f65 1"/>
                <a:gd name="f198" fmla="*/ f161 f64 1"/>
                <a:gd name="f199" fmla="*/ f162 f65 1"/>
                <a:gd name="f200" fmla="*/ f163 f64 1"/>
                <a:gd name="f201" fmla="*/ f164 f64 1"/>
                <a:gd name="f202" fmla="*/ f165 f65 1"/>
                <a:gd name="f203" fmla="*/ f166 f64 1"/>
                <a:gd name="f204" fmla="*/ f167 f65 1"/>
                <a:gd name="f205" fmla="*/ f168 f65 1"/>
                <a:gd name="f206" fmla="*/ f169 f65 1"/>
                <a:gd name="f207" fmla="*/ f170 f64 1"/>
                <a:gd name="f208" fmla="*/ f171 f64 1"/>
                <a:gd name="f209" fmla="*/ f172 f65 1"/>
                <a:gd name="f210" fmla="*/ f173 f64 1"/>
                <a:gd name="f211" fmla="*/ f174 f64 1"/>
                <a:gd name="f212" fmla="*/ f175 f65 1"/>
                <a:gd name="f213" fmla="*/ f176 f65 1"/>
                <a:gd name="f214" fmla="*/ f177 f65 1"/>
                <a:gd name="f215" fmla="*/ f178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83" y="f184"/>
                </a:cxn>
                <a:cxn ang="f108">
                  <a:pos x="f183" y="f185"/>
                </a:cxn>
                <a:cxn ang="f108">
                  <a:pos x="f186" y="f185"/>
                </a:cxn>
                <a:cxn ang="f108">
                  <a:pos x="f186" y="f184"/>
                </a:cxn>
                <a:cxn ang="f108">
                  <a:pos x="f183" y="f184"/>
                </a:cxn>
                <a:cxn ang="f108">
                  <a:pos x="f187" y="f188"/>
                </a:cxn>
                <a:cxn ang="f108">
                  <a:pos x="f189" y="f190"/>
                </a:cxn>
                <a:cxn ang="f108">
                  <a:pos x="f189" y="f191"/>
                </a:cxn>
                <a:cxn ang="f108">
                  <a:pos x="f192" y="f191"/>
                </a:cxn>
                <a:cxn ang="f108">
                  <a:pos x="f192" y="f193"/>
                </a:cxn>
                <a:cxn ang="f108">
                  <a:pos x="f189" y="f193"/>
                </a:cxn>
                <a:cxn ang="f108">
                  <a:pos x="f194" y="f195"/>
                </a:cxn>
                <a:cxn ang="f108">
                  <a:pos x="f196" y="f197"/>
                </a:cxn>
                <a:cxn ang="f108">
                  <a:pos x="f198" y="f199"/>
                </a:cxn>
                <a:cxn ang="f108">
                  <a:pos x="f200" y="f199"/>
                </a:cxn>
                <a:cxn ang="f108">
                  <a:pos x="f201" y="f202"/>
                </a:cxn>
                <a:cxn ang="f108">
                  <a:pos x="f187" y="f188"/>
                </a:cxn>
                <a:cxn ang="f108">
                  <a:pos x="f203" y="f204"/>
                </a:cxn>
                <a:cxn ang="f108">
                  <a:pos x="f183" y="f205"/>
                </a:cxn>
                <a:cxn ang="f108">
                  <a:pos x="f203" y="f206"/>
                </a:cxn>
                <a:cxn ang="f108">
                  <a:pos x="f207" y="f205"/>
                </a:cxn>
                <a:cxn ang="f108">
                  <a:pos x="f203" y="f204"/>
                </a:cxn>
                <a:cxn ang="f108">
                  <a:pos x="f208" y="f209"/>
                </a:cxn>
                <a:cxn ang="f108">
                  <a:pos x="f210" y="f209"/>
                </a:cxn>
                <a:cxn ang="f108">
                  <a:pos x="f211" y="f212"/>
                </a:cxn>
                <a:cxn ang="f108">
                  <a:pos x="f211" y="f213"/>
                </a:cxn>
                <a:cxn ang="f108">
                  <a:pos x="f210" y="f214"/>
                </a:cxn>
                <a:cxn ang="f108">
                  <a:pos x="f208" y="f214"/>
                </a:cxn>
                <a:cxn ang="f108">
                  <a:pos x="f215" y="f213"/>
                </a:cxn>
                <a:cxn ang="f108">
                  <a:pos x="f215" y="f212"/>
                </a:cxn>
                <a:cxn ang="f108">
                  <a:pos x="f208" y="f209"/>
                </a:cxn>
              </a:cxnLst>
              <a:rect l="f179" t="f182" r="f180" b="f181"/>
              <a:pathLst>
                <a:path w="3888432" h="3960440">
                  <a:moveTo>
                    <a:pt x="f8" y="f9"/>
                  </a:moveTo>
                  <a:lnTo>
                    <a:pt x="f8" y="f10"/>
                  </a:lnTo>
                  <a:lnTo>
                    <a:pt x="f11" y="f10"/>
                  </a:lnTo>
                  <a:lnTo>
                    <a:pt x="f11" y="f9"/>
                  </a:lnTo>
                  <a:lnTo>
                    <a:pt x="f8" y="f9"/>
                  </a:lnTo>
                  <a:close/>
                  <a:moveTo>
                    <a:pt x="f12" y="f13"/>
                  </a:moveTo>
                  <a:cubicBezTo>
                    <a:pt x="f14" y="f15"/>
                    <a:pt x="f16" y="f17"/>
                    <a:pt x="f18" y="f19"/>
                  </a:cubicBezTo>
                  <a:lnTo>
                    <a:pt x="f18" y="f20"/>
                  </a:lnTo>
                  <a:lnTo>
                    <a:pt x="f21" y="f20"/>
                  </a:lnTo>
                  <a:lnTo>
                    <a:pt x="f21" y="f22"/>
                  </a:lnTo>
                  <a:lnTo>
                    <a:pt x="f18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lnTo>
                    <a:pt x="f37" y="f36"/>
                  </a:ln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12" y="f13"/>
                  </a:cubicBezTo>
                  <a:close/>
                  <a:moveTo>
                    <a:pt x="f48" y="f49"/>
                  </a:moveTo>
                  <a:cubicBezTo>
                    <a:pt x="f50" y="f49"/>
                    <a:pt x="f8" y="f51"/>
                    <a:pt x="f8" y="f52"/>
                  </a:cubicBezTo>
                  <a:cubicBezTo>
                    <a:pt x="f8" y="f53"/>
                    <a:pt x="f50" y="f54"/>
                    <a:pt x="f48" y="f54"/>
                  </a:cubicBezTo>
                  <a:cubicBezTo>
                    <a:pt x="f55" y="f54"/>
                    <a:pt x="f56" y="f53"/>
                    <a:pt x="f56" y="f52"/>
                  </a:cubicBezTo>
                  <a:cubicBezTo>
                    <a:pt x="f56" y="f51"/>
                    <a:pt x="f55" y="f49"/>
                    <a:pt x="f48" y="f49"/>
                  </a:cubicBezTo>
                  <a:close/>
                  <a:moveTo>
                    <a:pt x="f57" y="f5"/>
                  </a:moveTo>
                  <a:lnTo>
                    <a:pt x="f58" y="f5"/>
                  </a:lnTo>
                  <a:cubicBezTo>
                    <a:pt x="f59" y="f5"/>
                    <a:pt x="f6" y="f60"/>
                    <a:pt x="f6" y="f57"/>
                  </a:cubicBezTo>
                  <a:lnTo>
                    <a:pt x="f6" y="f61"/>
                  </a:lnTo>
                  <a:cubicBezTo>
                    <a:pt x="f6" y="f62"/>
                    <a:pt x="f59" y="f7"/>
                    <a:pt x="f58" y="f7"/>
                  </a:cubicBezTo>
                  <a:lnTo>
                    <a:pt x="f57" y="f7"/>
                  </a:lnTo>
                  <a:cubicBezTo>
                    <a:pt x="f60" y="f7"/>
                    <a:pt x="f5" y="f62"/>
                    <a:pt x="f5" y="f61"/>
                  </a:cubicBezTo>
                  <a:lnTo>
                    <a:pt x="f5" y="f57"/>
                  </a:lnTo>
                  <a:cubicBezTo>
                    <a:pt x="f5" y="f60"/>
                    <a:pt x="f60" y="f5"/>
                    <a:pt x="f57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442F11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3" name="Rounded Rectangle 2">
              <a:extLst>
                <a:ext uri="{FF2B5EF4-FFF2-40B4-BE49-F238E27FC236}">
                  <a16:creationId xmlns:a16="http://schemas.microsoft.com/office/drawing/2014/main" id="{9305C2BB-A332-25B5-4DE3-2D540A3AA65E}"/>
                </a:ext>
              </a:extLst>
            </p:cNvPr>
            <p:cNvSpPr/>
            <p:nvPr/>
          </p:nvSpPr>
          <p:spPr>
            <a:xfrm>
              <a:off x="5227167" y="4081351"/>
              <a:ext cx="429813" cy="458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60000"/>
                <a:gd name="f7" fmla="val 3160999"/>
                <a:gd name="f8" fmla="val 1374274"/>
                <a:gd name="f9" fmla="val 3155132"/>
                <a:gd name="f10" fmla="val 1419362"/>
                <a:gd name="f11" fmla="val 2496208"/>
                <a:gd name="f12" fmla="val 770986"/>
                <a:gd name="f13" fmla="val 2113414"/>
                <a:gd name="f14" fmla="val 1929581"/>
                <a:gd name="f15" fmla="val 1106902"/>
                <a:gd name="f16" fmla="val 1921633"/>
                <a:gd name="f17" fmla="val 1292845"/>
                <a:gd name="f18" fmla="val 1914712"/>
                <a:gd name="f19" fmla="val 1454769"/>
                <a:gd name="f20" fmla="val 1928136"/>
                <a:gd name="f21" fmla="val 1522392"/>
                <a:gd name="f22" fmla="val 1942445"/>
                <a:gd name="f23" fmla="val 1570340"/>
                <a:gd name="f24" fmla="val 1547199"/>
                <a:gd name="f25" fmla="val 1510736"/>
                <a:gd name="f26" fmla="val 1237189"/>
                <a:gd name="f27" fmla="val 1330681"/>
                <a:gd name="f28" fmla="val 815277"/>
                <a:gd name="f29" fmla="val 836121"/>
                <a:gd name="f30" fmla="val 618819"/>
                <a:gd name="f31" fmla="val 1229038"/>
                <a:gd name="f32" fmla="val 733086"/>
                <a:gd name="f33" fmla="val 1558961"/>
                <a:gd name="f34" fmla="val 965659"/>
                <a:gd name="f35" fmla="val 1735195"/>
                <a:gd name="f36" fmla="val 864541"/>
                <a:gd name="f37" fmla="val 1716416"/>
                <a:gd name="f38" fmla="val 662904"/>
                <a:gd name="f39" fmla="val 1695759"/>
                <a:gd name="f40" fmla="val 570453"/>
                <a:gd name="f41" fmla="val 1629310"/>
                <a:gd name="f42" fmla="val 597898"/>
                <a:gd name="f43" fmla="val 2016450"/>
                <a:gd name="f44" fmla="val 990931"/>
                <a:gd name="f45" fmla="val 2177657"/>
                <a:gd name="f46" fmla="val 1196057"/>
                <a:gd name="f47" fmla="val 2257108"/>
                <a:gd name="f48" fmla="val 1113718"/>
                <a:gd name="f49" fmla="val 2275887"/>
                <a:gd name="f50" fmla="val 943857"/>
                <a:gd name="f51" fmla="val 2321380"/>
                <a:gd name="f52" fmla="val 813848"/>
                <a:gd name="f53" fmla="val 2296824"/>
                <a:gd name="f54" fmla="val 926523"/>
                <a:gd name="f55" fmla="val 2634848"/>
                <a:gd name="f56" fmla="val 1326064"/>
                <a:gd name="f57" fmla="val 2611755"/>
                <a:gd name="f58" fmla="val 1486410"/>
                <a:gd name="f59" fmla="val 2607420"/>
                <a:gd name="f60" fmla="val 1297174"/>
                <a:gd name="f61" fmla="val 2749708"/>
                <a:gd name="f62" fmla="val 1000058"/>
                <a:gd name="f63" fmla="val 2795794"/>
                <a:gd name="f64" fmla="val 489408"/>
                <a:gd name="f65" fmla="val 2829018"/>
                <a:gd name="f66" fmla="val 914827"/>
                <a:gd name="f67" fmla="val 3139596"/>
                <a:gd name="f68" fmla="val 1734874"/>
                <a:gd name="f69" fmla="val 3242281"/>
                <a:gd name="f70" fmla="val 2062787"/>
                <a:gd name="f71" fmla="val 3146219"/>
                <a:gd name="f72" fmla="val 2763394"/>
                <a:gd name="f73" fmla="val 2903535"/>
                <a:gd name="f74" fmla="val 2915370"/>
                <a:gd name="f75" fmla="val 2621267"/>
                <a:gd name="f76" fmla="val 3074271"/>
                <a:gd name="f77" fmla="val 2105563"/>
                <a:gd name="f78" fmla="val 3173740"/>
                <a:gd name="f79" fmla="val 1733406"/>
                <a:gd name="f80" fmla="val 3145310"/>
                <a:gd name="f81" fmla="val 1648999"/>
                <a:gd name="f82" fmla="val 3207849"/>
                <a:gd name="f83" fmla="val 1493166"/>
                <a:gd name="f84" fmla="val 3270388"/>
                <a:gd name="f85" fmla="val 1337333"/>
                <a:gd name="f86" fmla="val 3414210"/>
                <a:gd name="f87" fmla="val 1276468"/>
                <a:gd name="f88" fmla="val 3449507"/>
                <a:gd name="f89" fmla="val 1170564"/>
                <a:gd name="f90" fmla="val 3349883"/>
                <a:gd name="f91" fmla="val 1192977"/>
                <a:gd name="f92" fmla="val 3252716"/>
                <a:gd name="f93" fmla="val 1239516"/>
                <a:gd name="f94" fmla="val 3140091"/>
                <a:gd name="f95" fmla="val 1227260"/>
                <a:gd name="f96" fmla="val 3219995"/>
                <a:gd name="f97" fmla="val 1183499"/>
                <a:gd name="f98" fmla="val 3274317"/>
                <a:gd name="f99" fmla="val 996523"/>
                <a:gd name="f100" fmla="val 3324107"/>
                <a:gd name="f101" fmla="val 851504"/>
                <a:gd name="f102" fmla="val 3215037"/>
                <a:gd name="f103" fmla="val 921165"/>
                <a:gd name="f104" fmla="val 3152155"/>
                <a:gd name="f105" fmla="val 998691"/>
                <a:gd name="f106" fmla="val 2995677"/>
                <a:gd name="f107" fmla="val 1008938"/>
                <a:gd name="f108" fmla="val 2884471"/>
                <a:gd name="f109" fmla="val 881691"/>
                <a:gd name="f110" fmla="val 2678487"/>
                <a:gd name="f111" fmla="val 308009"/>
                <a:gd name="f112" fmla="val 3651991"/>
                <a:gd name="f113" fmla="val 3822100"/>
                <a:gd name="f114" fmla="val 137900"/>
                <a:gd name="f115" fmla="+- 0 0 -90"/>
                <a:gd name="f116" fmla="*/ f3 1 3960000"/>
                <a:gd name="f117" fmla="*/ f4 1 3960000"/>
                <a:gd name="f118" fmla="val f5"/>
                <a:gd name="f119" fmla="val f6"/>
                <a:gd name="f120" fmla="*/ f115 f0 1"/>
                <a:gd name="f121" fmla="+- f119 0 f118"/>
                <a:gd name="f122" fmla="*/ f120 1 f2"/>
                <a:gd name="f123" fmla="*/ f121 1 3960000"/>
                <a:gd name="f124" fmla="*/ 3160999 f121 1"/>
                <a:gd name="f125" fmla="*/ 1374274 f121 1"/>
                <a:gd name="f126" fmla="*/ 3155132 f121 1"/>
                <a:gd name="f127" fmla="*/ 1419362 f121 1"/>
                <a:gd name="f128" fmla="*/ 2496208 f121 1"/>
                <a:gd name="f129" fmla="*/ 770986 f121 1"/>
                <a:gd name="f130" fmla="*/ 1921633 f121 1"/>
                <a:gd name="f131" fmla="*/ 1292845 f121 1"/>
                <a:gd name="f132" fmla="*/ 1942445 f121 1"/>
                <a:gd name="f133" fmla="*/ 1570340 f121 1"/>
                <a:gd name="f134" fmla="*/ 815277 f121 1"/>
                <a:gd name="f135" fmla="*/ 836121 f121 1"/>
                <a:gd name="f136" fmla="*/ 965659 f121 1"/>
                <a:gd name="f137" fmla="*/ 1735195 f121 1"/>
                <a:gd name="f138" fmla="*/ 570453 f121 1"/>
                <a:gd name="f139" fmla="*/ 1629310 f121 1"/>
                <a:gd name="f140" fmla="*/ 1196057 f121 1"/>
                <a:gd name="f141" fmla="*/ 2257108 f121 1"/>
                <a:gd name="f142" fmla="*/ 813848 f121 1"/>
                <a:gd name="f143" fmla="*/ 2296824 f121 1"/>
                <a:gd name="f144" fmla="*/ 1486410 f121 1"/>
                <a:gd name="f145" fmla="*/ 2607420 f121 1"/>
                <a:gd name="f146" fmla="*/ 489408 f121 1"/>
                <a:gd name="f147" fmla="*/ 2829018 f121 1"/>
                <a:gd name="f148" fmla="*/ 2062787 f121 1"/>
                <a:gd name="f149" fmla="*/ 3146219 f121 1"/>
                <a:gd name="f150" fmla="*/ 3074271 f121 1"/>
                <a:gd name="f151" fmla="*/ 2105563 f121 1"/>
                <a:gd name="f152" fmla="*/ 3207849 f121 1"/>
                <a:gd name="f153" fmla="*/ 1493166 f121 1"/>
                <a:gd name="f154" fmla="*/ 3449507 f121 1"/>
                <a:gd name="f155" fmla="*/ 1170564 f121 1"/>
                <a:gd name="f156" fmla="*/ 3140091 f121 1"/>
                <a:gd name="f157" fmla="*/ 1227260 f121 1"/>
                <a:gd name="f158" fmla="*/ 3324107 f121 1"/>
                <a:gd name="f159" fmla="*/ 851504 f121 1"/>
                <a:gd name="f160" fmla="*/ 2995677 f121 1"/>
                <a:gd name="f161" fmla="*/ 1008938 f121 1"/>
                <a:gd name="f162" fmla="*/ 308009 f121 1"/>
                <a:gd name="f163" fmla="*/ 0 f121 1"/>
                <a:gd name="f164" fmla="*/ 3651991 f121 1"/>
                <a:gd name="f165" fmla="*/ 3960000 f121 1"/>
                <a:gd name="f166" fmla="+- f122 0 f1"/>
                <a:gd name="f167" fmla="*/ f124 1 3960000"/>
                <a:gd name="f168" fmla="*/ f125 1 3960000"/>
                <a:gd name="f169" fmla="*/ f126 1 3960000"/>
                <a:gd name="f170" fmla="*/ f127 1 3960000"/>
                <a:gd name="f171" fmla="*/ f128 1 3960000"/>
                <a:gd name="f172" fmla="*/ f129 1 3960000"/>
                <a:gd name="f173" fmla="*/ f130 1 3960000"/>
                <a:gd name="f174" fmla="*/ f131 1 3960000"/>
                <a:gd name="f175" fmla="*/ f132 1 3960000"/>
                <a:gd name="f176" fmla="*/ f133 1 3960000"/>
                <a:gd name="f177" fmla="*/ f134 1 3960000"/>
                <a:gd name="f178" fmla="*/ f135 1 3960000"/>
                <a:gd name="f179" fmla="*/ f136 1 3960000"/>
                <a:gd name="f180" fmla="*/ f137 1 3960000"/>
                <a:gd name="f181" fmla="*/ f138 1 3960000"/>
                <a:gd name="f182" fmla="*/ f139 1 3960000"/>
                <a:gd name="f183" fmla="*/ f140 1 3960000"/>
                <a:gd name="f184" fmla="*/ f141 1 3960000"/>
                <a:gd name="f185" fmla="*/ f142 1 3960000"/>
                <a:gd name="f186" fmla="*/ f143 1 3960000"/>
                <a:gd name="f187" fmla="*/ f144 1 3960000"/>
                <a:gd name="f188" fmla="*/ f145 1 3960000"/>
                <a:gd name="f189" fmla="*/ f146 1 3960000"/>
                <a:gd name="f190" fmla="*/ f147 1 3960000"/>
                <a:gd name="f191" fmla="*/ f148 1 3960000"/>
                <a:gd name="f192" fmla="*/ f149 1 3960000"/>
                <a:gd name="f193" fmla="*/ f150 1 3960000"/>
                <a:gd name="f194" fmla="*/ f151 1 3960000"/>
                <a:gd name="f195" fmla="*/ f152 1 3960000"/>
                <a:gd name="f196" fmla="*/ f153 1 3960000"/>
                <a:gd name="f197" fmla="*/ f154 1 3960000"/>
                <a:gd name="f198" fmla="*/ f155 1 3960000"/>
                <a:gd name="f199" fmla="*/ f156 1 3960000"/>
                <a:gd name="f200" fmla="*/ f157 1 3960000"/>
                <a:gd name="f201" fmla="*/ f158 1 3960000"/>
                <a:gd name="f202" fmla="*/ f159 1 3960000"/>
                <a:gd name="f203" fmla="*/ f160 1 3960000"/>
                <a:gd name="f204" fmla="*/ f161 1 3960000"/>
                <a:gd name="f205" fmla="*/ f162 1 3960000"/>
                <a:gd name="f206" fmla="*/ f163 1 3960000"/>
                <a:gd name="f207" fmla="*/ f164 1 3960000"/>
                <a:gd name="f208" fmla="*/ f165 1 3960000"/>
                <a:gd name="f209" fmla="*/ f118 1 f123"/>
                <a:gd name="f210" fmla="*/ f119 1 f123"/>
                <a:gd name="f211" fmla="*/ f167 1 f123"/>
                <a:gd name="f212" fmla="*/ f168 1 f123"/>
                <a:gd name="f213" fmla="*/ f169 1 f123"/>
                <a:gd name="f214" fmla="*/ f170 1 f123"/>
                <a:gd name="f215" fmla="*/ f171 1 f123"/>
                <a:gd name="f216" fmla="*/ f172 1 f123"/>
                <a:gd name="f217" fmla="*/ f173 1 f123"/>
                <a:gd name="f218" fmla="*/ f174 1 f123"/>
                <a:gd name="f219" fmla="*/ f175 1 f123"/>
                <a:gd name="f220" fmla="*/ f176 1 f123"/>
                <a:gd name="f221" fmla="*/ f177 1 f123"/>
                <a:gd name="f222" fmla="*/ f178 1 f123"/>
                <a:gd name="f223" fmla="*/ f179 1 f123"/>
                <a:gd name="f224" fmla="*/ f180 1 f123"/>
                <a:gd name="f225" fmla="*/ f181 1 f123"/>
                <a:gd name="f226" fmla="*/ f182 1 f123"/>
                <a:gd name="f227" fmla="*/ f183 1 f123"/>
                <a:gd name="f228" fmla="*/ f184 1 f123"/>
                <a:gd name="f229" fmla="*/ f185 1 f123"/>
                <a:gd name="f230" fmla="*/ f186 1 f123"/>
                <a:gd name="f231" fmla="*/ f187 1 f123"/>
                <a:gd name="f232" fmla="*/ f188 1 f123"/>
                <a:gd name="f233" fmla="*/ f189 1 f123"/>
                <a:gd name="f234" fmla="*/ f190 1 f123"/>
                <a:gd name="f235" fmla="*/ f191 1 f123"/>
                <a:gd name="f236" fmla="*/ f192 1 f123"/>
                <a:gd name="f237" fmla="*/ f193 1 f123"/>
                <a:gd name="f238" fmla="*/ f194 1 f123"/>
                <a:gd name="f239" fmla="*/ f195 1 f123"/>
                <a:gd name="f240" fmla="*/ f196 1 f123"/>
                <a:gd name="f241" fmla="*/ f197 1 f123"/>
                <a:gd name="f242" fmla="*/ f198 1 f123"/>
                <a:gd name="f243" fmla="*/ f199 1 f123"/>
                <a:gd name="f244" fmla="*/ f200 1 f123"/>
                <a:gd name="f245" fmla="*/ f201 1 f123"/>
                <a:gd name="f246" fmla="*/ f202 1 f123"/>
                <a:gd name="f247" fmla="*/ f203 1 f123"/>
                <a:gd name="f248" fmla="*/ f204 1 f123"/>
                <a:gd name="f249" fmla="*/ f205 1 f123"/>
                <a:gd name="f250" fmla="*/ f206 1 f123"/>
                <a:gd name="f251" fmla="*/ f207 1 f123"/>
                <a:gd name="f252" fmla="*/ f208 1 f123"/>
                <a:gd name="f253" fmla="*/ f209 f116 1"/>
                <a:gd name="f254" fmla="*/ f210 f116 1"/>
                <a:gd name="f255" fmla="*/ f210 f117 1"/>
                <a:gd name="f256" fmla="*/ f209 f117 1"/>
                <a:gd name="f257" fmla="*/ f211 f116 1"/>
                <a:gd name="f258" fmla="*/ f212 f117 1"/>
                <a:gd name="f259" fmla="*/ f213 f116 1"/>
                <a:gd name="f260" fmla="*/ f214 f117 1"/>
                <a:gd name="f261" fmla="*/ f215 f116 1"/>
                <a:gd name="f262" fmla="*/ f216 f117 1"/>
                <a:gd name="f263" fmla="*/ f217 f116 1"/>
                <a:gd name="f264" fmla="*/ f218 f117 1"/>
                <a:gd name="f265" fmla="*/ f219 f116 1"/>
                <a:gd name="f266" fmla="*/ f220 f117 1"/>
                <a:gd name="f267" fmla="*/ f221 f116 1"/>
                <a:gd name="f268" fmla="*/ f222 f117 1"/>
                <a:gd name="f269" fmla="*/ f223 f116 1"/>
                <a:gd name="f270" fmla="*/ f224 f117 1"/>
                <a:gd name="f271" fmla="*/ f225 f116 1"/>
                <a:gd name="f272" fmla="*/ f226 f117 1"/>
                <a:gd name="f273" fmla="*/ f227 f116 1"/>
                <a:gd name="f274" fmla="*/ f228 f117 1"/>
                <a:gd name="f275" fmla="*/ f229 f116 1"/>
                <a:gd name="f276" fmla="*/ f230 f117 1"/>
                <a:gd name="f277" fmla="*/ f231 f116 1"/>
                <a:gd name="f278" fmla="*/ f232 f117 1"/>
                <a:gd name="f279" fmla="*/ f233 f116 1"/>
                <a:gd name="f280" fmla="*/ f234 f117 1"/>
                <a:gd name="f281" fmla="*/ f235 f116 1"/>
                <a:gd name="f282" fmla="*/ f236 f117 1"/>
                <a:gd name="f283" fmla="*/ f237 f116 1"/>
                <a:gd name="f284" fmla="*/ f238 f117 1"/>
                <a:gd name="f285" fmla="*/ f239 f116 1"/>
                <a:gd name="f286" fmla="*/ f240 f117 1"/>
                <a:gd name="f287" fmla="*/ f241 f116 1"/>
                <a:gd name="f288" fmla="*/ f242 f117 1"/>
                <a:gd name="f289" fmla="*/ f243 f116 1"/>
                <a:gd name="f290" fmla="*/ f244 f117 1"/>
                <a:gd name="f291" fmla="*/ f245 f116 1"/>
                <a:gd name="f292" fmla="*/ f246 f117 1"/>
                <a:gd name="f293" fmla="*/ f247 f116 1"/>
                <a:gd name="f294" fmla="*/ f248 f117 1"/>
                <a:gd name="f295" fmla="*/ f249 f116 1"/>
                <a:gd name="f296" fmla="*/ f250 f117 1"/>
                <a:gd name="f297" fmla="*/ f251 f116 1"/>
                <a:gd name="f298" fmla="*/ f252 f116 1"/>
                <a:gd name="f299" fmla="*/ f249 f117 1"/>
                <a:gd name="f300" fmla="*/ f251 f117 1"/>
                <a:gd name="f301" fmla="*/ f252 f117 1"/>
                <a:gd name="f302" fmla="*/ f250 f1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6">
                  <a:pos x="f257" y="f258"/>
                </a:cxn>
                <a:cxn ang="f166">
                  <a:pos x="f259" y="f260"/>
                </a:cxn>
                <a:cxn ang="f166">
                  <a:pos x="f257" y="f258"/>
                </a:cxn>
                <a:cxn ang="f166">
                  <a:pos x="f261" y="f262"/>
                </a:cxn>
                <a:cxn ang="f166">
                  <a:pos x="f263" y="f264"/>
                </a:cxn>
                <a:cxn ang="f166">
                  <a:pos x="f265" y="f266"/>
                </a:cxn>
                <a:cxn ang="f166">
                  <a:pos x="f267" y="f268"/>
                </a:cxn>
                <a:cxn ang="f166">
                  <a:pos x="f269" y="f270"/>
                </a:cxn>
                <a:cxn ang="f166">
                  <a:pos x="f271" y="f272"/>
                </a:cxn>
                <a:cxn ang="f166">
                  <a:pos x="f273" y="f274"/>
                </a:cxn>
                <a:cxn ang="f166">
                  <a:pos x="f275" y="f276"/>
                </a:cxn>
                <a:cxn ang="f166">
                  <a:pos x="f277" y="f278"/>
                </a:cxn>
                <a:cxn ang="f166">
                  <a:pos x="f279" y="f280"/>
                </a:cxn>
                <a:cxn ang="f166">
                  <a:pos x="f281" y="f282"/>
                </a:cxn>
                <a:cxn ang="f166">
                  <a:pos x="f283" y="f284"/>
                </a:cxn>
                <a:cxn ang="f166">
                  <a:pos x="f285" y="f286"/>
                </a:cxn>
                <a:cxn ang="f166">
                  <a:pos x="f287" y="f288"/>
                </a:cxn>
                <a:cxn ang="f166">
                  <a:pos x="f289" y="f290"/>
                </a:cxn>
                <a:cxn ang="f166">
                  <a:pos x="f291" y="f292"/>
                </a:cxn>
                <a:cxn ang="f166">
                  <a:pos x="f293" y="f294"/>
                </a:cxn>
                <a:cxn ang="f166">
                  <a:pos x="f261" y="f262"/>
                </a:cxn>
                <a:cxn ang="f166">
                  <a:pos x="f295" y="f296"/>
                </a:cxn>
                <a:cxn ang="f166">
                  <a:pos x="f297" y="f296"/>
                </a:cxn>
                <a:cxn ang="f166">
                  <a:pos x="f298" y="f299"/>
                </a:cxn>
                <a:cxn ang="f166">
                  <a:pos x="f298" y="f300"/>
                </a:cxn>
                <a:cxn ang="f166">
                  <a:pos x="f297" y="f301"/>
                </a:cxn>
                <a:cxn ang="f166">
                  <a:pos x="f295" y="f301"/>
                </a:cxn>
                <a:cxn ang="f166">
                  <a:pos x="f302" y="f300"/>
                </a:cxn>
                <a:cxn ang="f166">
                  <a:pos x="f302" y="f299"/>
                </a:cxn>
                <a:cxn ang="f166">
                  <a:pos x="f295" y="f296"/>
                </a:cxn>
              </a:cxnLst>
              <a:rect l="f253" t="f256" r="f254" b="f255"/>
              <a:pathLst>
                <a:path w="3960000" h="3960000">
                  <a:moveTo>
                    <a:pt x="f7" y="f8"/>
                  </a:moveTo>
                  <a:lnTo>
                    <a:pt x="f9" y="f10"/>
                  </a:lnTo>
                  <a:lnTo>
                    <a:pt x="f7" y="f8"/>
                  </a:lnTo>
                  <a:close/>
                  <a:moveTo>
                    <a:pt x="f11" y="f12"/>
                  </a:moveTo>
                  <a:cubicBezTo>
                    <a:pt x="f13" y="f12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94" y="f95"/>
                  </a:cubicBezTo>
                  <a:cubicBezTo>
                    <a:pt x="f96" y="f97"/>
                    <a:pt x="f98" y="f99"/>
                    <a:pt x="f100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108" y="f109"/>
                    <a:pt x="f110" y="f12"/>
                    <a:pt x="f11" y="f12"/>
                  </a:cubicBezTo>
                  <a:close/>
                  <a:moveTo>
                    <a:pt x="f111" y="f5"/>
                  </a:moveTo>
                  <a:lnTo>
                    <a:pt x="f112" y="f5"/>
                  </a:lnTo>
                  <a:cubicBezTo>
                    <a:pt x="f113" y="f5"/>
                    <a:pt x="f6" y="f114"/>
                    <a:pt x="f6" y="f111"/>
                  </a:cubicBezTo>
                  <a:lnTo>
                    <a:pt x="f6" y="f112"/>
                  </a:lnTo>
                  <a:cubicBezTo>
                    <a:pt x="f6" y="f113"/>
                    <a:pt x="f113" y="f6"/>
                    <a:pt x="f112" y="f6"/>
                  </a:cubicBezTo>
                  <a:lnTo>
                    <a:pt x="f111" y="f6"/>
                  </a:lnTo>
                  <a:cubicBezTo>
                    <a:pt x="f114" y="f6"/>
                    <a:pt x="f5" y="f113"/>
                    <a:pt x="f5" y="f112"/>
                  </a:cubicBezTo>
                  <a:lnTo>
                    <a:pt x="f5" y="f111"/>
                  </a:lnTo>
                  <a:cubicBezTo>
                    <a:pt x="f5" y="f114"/>
                    <a:pt x="f114" y="f5"/>
                    <a:pt x="f111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442F11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4" name="Rounded Rectangle 3">
              <a:extLst>
                <a:ext uri="{FF2B5EF4-FFF2-40B4-BE49-F238E27FC236}">
                  <a16:creationId xmlns:a16="http://schemas.microsoft.com/office/drawing/2014/main" id="{32ACF25C-9C79-C677-991D-2C67B32C7664}"/>
                </a:ext>
              </a:extLst>
            </p:cNvPr>
            <p:cNvSpPr/>
            <p:nvPr/>
          </p:nvSpPr>
          <p:spPr>
            <a:xfrm>
              <a:off x="4523600" y="4081351"/>
              <a:ext cx="429813" cy="458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60000"/>
                <a:gd name="f7" fmla="val 2841893"/>
                <a:gd name="f8" fmla="val 181064"/>
                <a:gd name="f9" fmla="val 2485731"/>
                <a:gd name="f10" fmla="val 190239"/>
                <a:gd name="f11" fmla="val 2106781"/>
                <a:gd name="f12" fmla="val 339266"/>
                <a:gd name="f13" fmla="val 2105790"/>
                <a:gd name="f14" fmla="val 859562"/>
                <a:gd name="f15" fmla="val 2106860"/>
                <a:gd name="f16" fmla="val 863292"/>
                <a:gd name="f17" fmla="val 1248172"/>
                <a:gd name="f18" fmla="val 1691968"/>
                <a:gd name="f19" fmla="val 1824236"/>
                <a:gd name="f20" fmla="val 3779396"/>
                <a:gd name="f21" fmla="val 2754932"/>
                <a:gd name="f22" fmla="val 3305869"/>
                <a:gd name="f23" fmla="val 1813665"/>
                <a:gd name="f24" fmla="val 3348152"/>
                <a:gd name="f25" fmla="val 907124"/>
                <a:gd name="f26" fmla="val 2746287"/>
                <a:gd name="f27" fmla="val 682909"/>
                <a:gd name="f28" fmla="val 3126764"/>
                <a:gd name="f29" fmla="val 685506"/>
                <a:gd name="f30" fmla="val 3369037"/>
                <a:gd name="f31" fmla="val 704441"/>
                <a:gd name="f32" fmla="val 3391941"/>
                <a:gd name="f33" fmla="val 556446"/>
                <a:gd name="f34" fmla="val 3409927"/>
                <a:gd name="f35" fmla="val 381656"/>
                <a:gd name="f36" fmla="val 3410216"/>
                <a:gd name="f37" fmla="val 195189"/>
                <a:gd name="f38" fmla="val 3239930"/>
                <a:gd name="f39" fmla="val 163882"/>
                <a:gd name="f40" fmla="val 3118909"/>
                <a:gd name="f41" fmla="val 173928"/>
                <a:gd name="f42" fmla="val 308009"/>
                <a:gd name="f43" fmla="val 3651991"/>
                <a:gd name="f44" fmla="val 3822100"/>
                <a:gd name="f45" fmla="val 137900"/>
                <a:gd name="f46" fmla="+- 0 0 -90"/>
                <a:gd name="f47" fmla="*/ f3 1 3960000"/>
                <a:gd name="f48" fmla="*/ f4 1 3960000"/>
                <a:gd name="f49" fmla="val f5"/>
                <a:gd name="f50" fmla="val f6"/>
                <a:gd name="f51" fmla="*/ f46 f0 1"/>
                <a:gd name="f52" fmla="+- f50 0 f49"/>
                <a:gd name="f53" fmla="*/ f51 1 f2"/>
                <a:gd name="f54" fmla="*/ f52 1 3960000"/>
                <a:gd name="f55" fmla="*/ 2841893 f52 1"/>
                <a:gd name="f56" fmla="*/ 181064 f52 1"/>
                <a:gd name="f57" fmla="*/ 2105790 f52 1"/>
                <a:gd name="f58" fmla="*/ 859562 f52 1"/>
                <a:gd name="f59" fmla="*/ 2106860 f52 1"/>
                <a:gd name="f60" fmla="*/ 863292 f52 1"/>
                <a:gd name="f61" fmla="*/ 1248172 f52 1"/>
                <a:gd name="f62" fmla="*/ 1691968 f52 1"/>
                <a:gd name="f63" fmla="*/ 1824236 f52 1"/>
                <a:gd name="f64" fmla="*/ 3779396 f52 1"/>
                <a:gd name="f65" fmla="*/ 2754932 f52 1"/>
                <a:gd name="f66" fmla="*/ 3305869 f52 1"/>
                <a:gd name="f67" fmla="*/ 1813665 f52 1"/>
                <a:gd name="f68" fmla="*/ 3348152 f52 1"/>
                <a:gd name="f69" fmla="*/ 907124 f52 1"/>
                <a:gd name="f70" fmla="*/ 3369037 f52 1"/>
                <a:gd name="f71" fmla="*/ 704441 f52 1"/>
                <a:gd name="f72" fmla="*/ 3410216 f52 1"/>
                <a:gd name="f73" fmla="*/ 195189 f52 1"/>
                <a:gd name="f74" fmla="*/ 308009 f52 1"/>
                <a:gd name="f75" fmla="*/ 0 f52 1"/>
                <a:gd name="f76" fmla="*/ 3651991 f52 1"/>
                <a:gd name="f77" fmla="*/ 3960000 f52 1"/>
                <a:gd name="f78" fmla="+- f53 0 f1"/>
                <a:gd name="f79" fmla="*/ f55 1 3960000"/>
                <a:gd name="f80" fmla="*/ f56 1 3960000"/>
                <a:gd name="f81" fmla="*/ f57 1 3960000"/>
                <a:gd name="f82" fmla="*/ f58 1 3960000"/>
                <a:gd name="f83" fmla="*/ f59 1 3960000"/>
                <a:gd name="f84" fmla="*/ f60 1 3960000"/>
                <a:gd name="f85" fmla="*/ f61 1 3960000"/>
                <a:gd name="f86" fmla="*/ f62 1 3960000"/>
                <a:gd name="f87" fmla="*/ f63 1 3960000"/>
                <a:gd name="f88" fmla="*/ f64 1 3960000"/>
                <a:gd name="f89" fmla="*/ f65 1 3960000"/>
                <a:gd name="f90" fmla="*/ f66 1 3960000"/>
                <a:gd name="f91" fmla="*/ f67 1 3960000"/>
                <a:gd name="f92" fmla="*/ f68 1 3960000"/>
                <a:gd name="f93" fmla="*/ f69 1 3960000"/>
                <a:gd name="f94" fmla="*/ f70 1 3960000"/>
                <a:gd name="f95" fmla="*/ f71 1 3960000"/>
                <a:gd name="f96" fmla="*/ f72 1 3960000"/>
                <a:gd name="f97" fmla="*/ f73 1 3960000"/>
                <a:gd name="f98" fmla="*/ f74 1 3960000"/>
                <a:gd name="f99" fmla="*/ f75 1 3960000"/>
                <a:gd name="f100" fmla="*/ f76 1 3960000"/>
                <a:gd name="f101" fmla="*/ f77 1 3960000"/>
                <a:gd name="f102" fmla="*/ f49 1 f54"/>
                <a:gd name="f103" fmla="*/ f50 1 f54"/>
                <a:gd name="f104" fmla="*/ f79 1 f54"/>
                <a:gd name="f105" fmla="*/ f80 1 f54"/>
                <a:gd name="f106" fmla="*/ f81 1 f54"/>
                <a:gd name="f107" fmla="*/ f82 1 f54"/>
                <a:gd name="f108" fmla="*/ f83 1 f54"/>
                <a:gd name="f109" fmla="*/ f84 1 f54"/>
                <a:gd name="f110" fmla="*/ f85 1 f54"/>
                <a:gd name="f111" fmla="*/ f86 1 f54"/>
                <a:gd name="f112" fmla="*/ f87 1 f54"/>
                <a:gd name="f113" fmla="*/ f88 1 f54"/>
                <a:gd name="f114" fmla="*/ f89 1 f54"/>
                <a:gd name="f115" fmla="*/ f90 1 f54"/>
                <a:gd name="f116" fmla="*/ f91 1 f54"/>
                <a:gd name="f117" fmla="*/ f92 1 f54"/>
                <a:gd name="f118" fmla="*/ f93 1 f54"/>
                <a:gd name="f119" fmla="*/ f94 1 f54"/>
                <a:gd name="f120" fmla="*/ f95 1 f54"/>
                <a:gd name="f121" fmla="*/ f96 1 f54"/>
                <a:gd name="f122" fmla="*/ f97 1 f54"/>
                <a:gd name="f123" fmla="*/ f98 1 f54"/>
                <a:gd name="f124" fmla="*/ f99 1 f54"/>
                <a:gd name="f125" fmla="*/ f100 1 f54"/>
                <a:gd name="f126" fmla="*/ f101 1 f54"/>
                <a:gd name="f127" fmla="*/ f102 f47 1"/>
                <a:gd name="f128" fmla="*/ f103 f47 1"/>
                <a:gd name="f129" fmla="*/ f103 f48 1"/>
                <a:gd name="f130" fmla="*/ f102 f48 1"/>
                <a:gd name="f131" fmla="*/ f104 f47 1"/>
                <a:gd name="f132" fmla="*/ f105 f48 1"/>
                <a:gd name="f133" fmla="*/ f106 f47 1"/>
                <a:gd name="f134" fmla="*/ f107 f48 1"/>
                <a:gd name="f135" fmla="*/ f108 f47 1"/>
                <a:gd name="f136" fmla="*/ f109 f48 1"/>
                <a:gd name="f137" fmla="*/ f110 f48 1"/>
                <a:gd name="f138" fmla="*/ f111 f47 1"/>
                <a:gd name="f139" fmla="*/ f112 f48 1"/>
                <a:gd name="f140" fmla="*/ f113 f48 1"/>
                <a:gd name="f141" fmla="*/ f114 f47 1"/>
                <a:gd name="f142" fmla="*/ f115 f47 1"/>
                <a:gd name="f143" fmla="*/ f116 f48 1"/>
                <a:gd name="f144" fmla="*/ f117 f47 1"/>
                <a:gd name="f145" fmla="*/ f118 f48 1"/>
                <a:gd name="f146" fmla="*/ f119 f47 1"/>
                <a:gd name="f147" fmla="*/ f120 f48 1"/>
                <a:gd name="f148" fmla="*/ f121 f47 1"/>
                <a:gd name="f149" fmla="*/ f122 f48 1"/>
                <a:gd name="f150" fmla="*/ f123 f47 1"/>
                <a:gd name="f151" fmla="*/ f124 f48 1"/>
                <a:gd name="f152" fmla="*/ f125 f47 1"/>
                <a:gd name="f153" fmla="*/ f126 f47 1"/>
                <a:gd name="f154" fmla="*/ f123 f48 1"/>
                <a:gd name="f155" fmla="*/ f125 f48 1"/>
                <a:gd name="f156" fmla="*/ f126 f48 1"/>
                <a:gd name="f157" fmla="*/ f124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8">
                  <a:pos x="f131" y="f132"/>
                </a:cxn>
                <a:cxn ang="f78">
                  <a:pos x="f133" y="f134"/>
                </a:cxn>
                <a:cxn ang="f78">
                  <a:pos x="f135" y="f136"/>
                </a:cxn>
                <a:cxn ang="f78">
                  <a:pos x="f135" y="f137"/>
                </a:cxn>
                <a:cxn ang="f78">
                  <a:pos x="f138" y="f137"/>
                </a:cxn>
                <a:cxn ang="f78">
                  <a:pos x="f138" y="f139"/>
                </a:cxn>
                <a:cxn ang="f78">
                  <a:pos x="f135" y="f139"/>
                </a:cxn>
                <a:cxn ang="f78">
                  <a:pos x="f135" y="f140"/>
                </a:cxn>
                <a:cxn ang="f78">
                  <a:pos x="f141" y="f140"/>
                </a:cxn>
                <a:cxn ang="f78">
                  <a:pos x="f141" y="f139"/>
                </a:cxn>
                <a:cxn ang="f78">
                  <a:pos x="f142" y="f143"/>
                </a:cxn>
                <a:cxn ang="f78">
                  <a:pos x="f144" y="f137"/>
                </a:cxn>
                <a:cxn ang="f78">
                  <a:pos x="f141" y="f137"/>
                </a:cxn>
                <a:cxn ang="f78">
                  <a:pos x="f141" y="f145"/>
                </a:cxn>
                <a:cxn ang="f78">
                  <a:pos x="f146" y="f147"/>
                </a:cxn>
                <a:cxn ang="f78">
                  <a:pos x="f148" y="f149"/>
                </a:cxn>
                <a:cxn ang="f78">
                  <a:pos x="f131" y="f132"/>
                </a:cxn>
                <a:cxn ang="f78">
                  <a:pos x="f150" y="f151"/>
                </a:cxn>
                <a:cxn ang="f78">
                  <a:pos x="f152" y="f151"/>
                </a:cxn>
                <a:cxn ang="f78">
                  <a:pos x="f153" y="f154"/>
                </a:cxn>
                <a:cxn ang="f78">
                  <a:pos x="f153" y="f155"/>
                </a:cxn>
                <a:cxn ang="f78">
                  <a:pos x="f152" y="f156"/>
                </a:cxn>
                <a:cxn ang="f78">
                  <a:pos x="f150" y="f156"/>
                </a:cxn>
                <a:cxn ang="f78">
                  <a:pos x="f157" y="f155"/>
                </a:cxn>
                <a:cxn ang="f78">
                  <a:pos x="f157" y="f154"/>
                </a:cxn>
                <a:cxn ang="f78">
                  <a:pos x="f150" y="f151"/>
                </a:cxn>
              </a:cxnLst>
              <a:rect l="f127" t="f130" r="f128" b="f129"/>
              <a:pathLst>
                <a:path w="3960000" h="3960000">
                  <a:moveTo>
                    <a:pt x="f7" y="f8"/>
                  </a:moveTo>
                  <a:cubicBezTo>
                    <a:pt x="f9" y="f10"/>
                    <a:pt x="f11" y="f12"/>
                    <a:pt x="f13" y="f14"/>
                  </a:cubicBezTo>
                  <a:lnTo>
                    <a:pt x="f15" y="f16"/>
                  </a:lnTo>
                  <a:lnTo>
                    <a:pt x="f15" y="f17"/>
                  </a:lnTo>
                  <a:lnTo>
                    <a:pt x="f18" y="f17"/>
                  </a:lnTo>
                  <a:lnTo>
                    <a:pt x="f18" y="f19"/>
                  </a:lnTo>
                  <a:lnTo>
                    <a:pt x="f15" y="f19"/>
                  </a:lnTo>
                  <a:lnTo>
                    <a:pt x="f15" y="f20"/>
                  </a:lnTo>
                  <a:lnTo>
                    <a:pt x="f21" y="f20"/>
                  </a:lnTo>
                  <a:lnTo>
                    <a:pt x="f21" y="f19"/>
                  </a:lnTo>
                  <a:lnTo>
                    <a:pt x="f22" y="f23"/>
                  </a:lnTo>
                  <a:lnTo>
                    <a:pt x="f24" y="f17"/>
                  </a:lnTo>
                  <a:lnTo>
                    <a:pt x="f21" y="f17"/>
                  </a:lnTo>
                  <a:lnTo>
                    <a:pt x="f21" y="f25"/>
                  </a:ln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7" y="f8"/>
                  </a:cubicBezTo>
                  <a:close/>
                  <a:moveTo>
                    <a:pt x="f42" y="f5"/>
                  </a:moveTo>
                  <a:lnTo>
                    <a:pt x="f43" y="f5"/>
                  </a:lnTo>
                  <a:cubicBezTo>
                    <a:pt x="f44" y="f5"/>
                    <a:pt x="f6" y="f45"/>
                    <a:pt x="f6" y="f42"/>
                  </a:cubicBezTo>
                  <a:lnTo>
                    <a:pt x="f6" y="f43"/>
                  </a:lnTo>
                  <a:cubicBezTo>
                    <a:pt x="f6" y="f44"/>
                    <a:pt x="f44" y="f6"/>
                    <a:pt x="f43" y="f6"/>
                  </a:cubicBezTo>
                  <a:lnTo>
                    <a:pt x="f42" y="f6"/>
                  </a:lnTo>
                  <a:cubicBezTo>
                    <a:pt x="f45" y="f6"/>
                    <a:pt x="f5" y="f44"/>
                    <a:pt x="f5" y="f43"/>
                  </a:cubicBezTo>
                  <a:lnTo>
                    <a:pt x="f5" y="f42"/>
                  </a:lnTo>
                  <a:cubicBezTo>
                    <a:pt x="f5" y="f45"/>
                    <a:pt x="f45" y="f5"/>
                    <a:pt x="f42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442F11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5" name="Rounded Rectangle 10">
              <a:extLst>
                <a:ext uri="{FF2B5EF4-FFF2-40B4-BE49-F238E27FC236}">
                  <a16:creationId xmlns:a16="http://schemas.microsoft.com/office/drawing/2014/main" id="{C4A4ADA5-58C0-BFCC-D048-E1ED5C8EEDEA}"/>
                </a:ext>
              </a:extLst>
            </p:cNvPr>
            <p:cNvSpPr/>
            <p:nvPr/>
          </p:nvSpPr>
          <p:spPr>
            <a:xfrm>
              <a:off x="5943481" y="4072042"/>
              <a:ext cx="431349" cy="467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86824"/>
                <a:gd name="f4" fmla="val 3240000"/>
                <a:gd name="f5" fmla="val 2141174"/>
                <a:gd name="f6" fmla="val 1384899"/>
                <a:gd name="f7" fmla="val 1528887"/>
                <a:gd name="f8" fmla="val 1997174"/>
                <a:gd name="f9" fmla="val 1744911"/>
                <a:gd name="f10" fmla="val 1888899"/>
                <a:gd name="f11" fmla="val 2357174"/>
                <a:gd name="f12" fmla="val 2501174"/>
                <a:gd name="f13" fmla="val 1286582"/>
                <a:gd name="f14" fmla="val 1008157"/>
                <a:gd name="f15" fmla="val 1148208"/>
                <a:gd name="f16" fmla="val 1006486"/>
                <a:gd name="f17" fmla="val 1009270"/>
                <a:gd name="f18" fmla="val 1051569"/>
                <a:gd name="f19" fmla="val 894997"/>
                <a:gd name="f20" fmla="val 1143711"/>
                <a:gd name="f21" fmla="val 666451"/>
                <a:gd name="f22" fmla="val 1327995"/>
                <a:gd name="f23" fmla="val 600947"/>
                <a:gd name="f24" fmla="val 1648602"/>
                <a:gd name="f25" fmla="val 738892"/>
                <a:gd name="f26" fmla="val 1907765"/>
                <a:gd name="f27" fmla="val 876837"/>
                <a:gd name="f28" fmla="val 2166928"/>
                <a:gd name="f29" fmla="val 1179371"/>
                <a:gd name="f30" fmla="val 2291639"/>
                <a:gd name="f31" fmla="val 1459875"/>
                <a:gd name="f32" fmla="val 2204971"/>
                <a:gd name="f33" fmla="val 1676459"/>
                <a:gd name="f34" fmla="val 2138053"/>
                <a:gd name="f35" fmla="val 1832801"/>
                <a:gd name="f36" fmla="val 1959669"/>
                <a:gd name="f37" fmla="val 1876637"/>
                <a:gd name="f38" fmla="val 1747242"/>
                <a:gd name="f39" fmla="val 1879565"/>
                <a:gd name="f40" fmla="val 1728291"/>
                <a:gd name="f41" fmla="val 1891883"/>
                <a:gd name="f42" fmla="val 1671800"/>
                <a:gd name="f43" fmla="val 1894168"/>
                <a:gd name="f44" fmla="val 1612713"/>
                <a:gd name="f45" fmla="val 1887545"/>
                <a:gd name="f46" fmla="val 1552862"/>
                <a:gd name="f47" fmla="val 1553745"/>
                <a:gd name="f48" fmla="val 1531218"/>
                <a:gd name="f49" fmla="val 1231565"/>
                <a:gd name="f50" fmla="val 1565835"/>
                <a:gd name="f51" fmla="val 1530201"/>
                <a:gd name="f52" fmla="val 1827940"/>
                <a:gd name="f53" fmla="val 1460959"/>
                <a:gd name="f54" fmla="val 1892348"/>
                <a:gd name="f55" fmla="val 1371795"/>
                <a:gd name="f56" fmla="val 1919897"/>
                <a:gd name="f57" fmla="val 1228031"/>
                <a:gd name="f58" fmla="val 1964316"/>
                <a:gd name="f59" fmla="val 1072976"/>
                <a:gd name="f60" fmla="val 1900399"/>
                <a:gd name="f61" fmla="val 1002277"/>
                <a:gd name="f62" fmla="val 1767573"/>
                <a:gd name="f63" fmla="val 931578"/>
                <a:gd name="f64" fmla="val 1634747"/>
                <a:gd name="f65" fmla="val 965150"/>
                <a:gd name="f66" fmla="val 1470429"/>
                <a:gd name="f67" fmla="val 1082284"/>
                <a:gd name="f68" fmla="val 1375980"/>
                <a:gd name="f69" fmla="val 1199418"/>
                <a:gd name="f70" fmla="val 1281531"/>
                <a:gd name="f71" fmla="val 1367118"/>
                <a:gd name="f72" fmla="val 1283556"/>
                <a:gd name="f73" fmla="val 1481937"/>
                <a:gd name="f74" fmla="val 1380807"/>
                <a:gd name="f75" fmla="val 1674778"/>
                <a:gd name="f76" fmla="val 1153129"/>
                <a:gd name="f77" fmla="val 1562764"/>
                <a:gd name="f78" fmla="val 1058254"/>
                <a:gd name="f79" fmla="val 1424955"/>
                <a:gd name="f80" fmla="val 1009828"/>
                <a:gd name="f81" fmla="val 293028"/>
                <a:gd name="f82" fmla="val 2893796"/>
                <a:gd name="f83" fmla="val 3055631"/>
                <a:gd name="f84" fmla="val 131193"/>
                <a:gd name="f85" fmla="val 2946972"/>
                <a:gd name="f86" fmla="val 3108807"/>
                <a:gd name="f87" fmla="*/ f0 1 3186824"/>
                <a:gd name="f88" fmla="*/ f1 1 3240000"/>
                <a:gd name="f89" fmla="val f2"/>
                <a:gd name="f90" fmla="val f3"/>
                <a:gd name="f91" fmla="val f4"/>
                <a:gd name="f92" fmla="+- f91 0 f89"/>
                <a:gd name="f93" fmla="+- f90 0 f89"/>
                <a:gd name="f94" fmla="*/ f93 1 3186824"/>
                <a:gd name="f95" fmla="*/ f92 1 3240000"/>
                <a:gd name="f96" fmla="*/ f89 1 f94"/>
                <a:gd name="f97" fmla="*/ f90 1 f94"/>
                <a:gd name="f98" fmla="*/ f89 1 f95"/>
                <a:gd name="f99" fmla="*/ f91 1 f95"/>
                <a:gd name="f100" fmla="*/ f96 f87 1"/>
                <a:gd name="f101" fmla="*/ f97 f87 1"/>
                <a:gd name="f102" fmla="*/ f99 f88 1"/>
                <a:gd name="f103" fmla="*/ f98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0" t="f103" r="f101" b="f102"/>
              <a:pathLst>
                <a:path w="3186824" h="3240000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9"/>
                  </a:lnTo>
                  <a:lnTo>
                    <a:pt x="f5" y="f9"/>
                  </a:lnTo>
                  <a:lnTo>
                    <a:pt x="f5" y="f10"/>
                  </a:lnTo>
                  <a:lnTo>
                    <a:pt x="f11" y="f10"/>
                  </a:lnTo>
                  <a:lnTo>
                    <a:pt x="f11" y="f9"/>
                  </a:lnTo>
                  <a:lnTo>
                    <a:pt x="f12" y="f9"/>
                  </a:lnTo>
                  <a:lnTo>
                    <a:pt x="f12" y="f7"/>
                  </a:lnTo>
                  <a:lnTo>
                    <a:pt x="f11" y="f7"/>
                  </a:lnTo>
                  <a:lnTo>
                    <a:pt x="f11" y="f6"/>
                  </a:lnTo>
                  <a:close/>
                  <a:moveTo>
                    <a:pt x="f13" y="f14"/>
                  </a:move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lnTo>
                    <a:pt x="f39" y="f38"/>
                  </a:lnTo>
                  <a:lnTo>
                    <a:pt x="f39" y="f40"/>
                  </a:lnTo>
                  <a:cubicBezTo>
                    <a:pt x="f41" y="f42"/>
                    <a:pt x="f43" y="f44"/>
                    <a:pt x="f45" y="f46"/>
                  </a:cubicBezTo>
                  <a:lnTo>
                    <a:pt x="f39" y="f47"/>
                  </a:lnTo>
                  <a:lnTo>
                    <a:pt x="f39" y="f48"/>
                  </a:lnTo>
                  <a:lnTo>
                    <a:pt x="f49" y="f48"/>
                  </a:lnTo>
                  <a:lnTo>
                    <a:pt x="f49" y="f38"/>
                  </a:lnTo>
                  <a:lnTo>
                    <a:pt x="f50" y="f38"/>
                  </a:ln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9" y="f70"/>
                    <a:pt x="f71" y="f72"/>
                    <a:pt x="f73" y="f74"/>
                  </a:cubicBezTo>
                  <a:lnTo>
                    <a:pt x="f75" y="f76"/>
                  </a:lnTo>
                  <a:cubicBezTo>
                    <a:pt x="f77" y="f78"/>
                    <a:pt x="f79" y="f80"/>
                    <a:pt x="f13" y="f14"/>
                  </a:cubicBezTo>
                  <a:close/>
                  <a:moveTo>
                    <a:pt x="f81" y="f2"/>
                  </a:moveTo>
                  <a:lnTo>
                    <a:pt x="f82" y="f2"/>
                  </a:lnTo>
                  <a:cubicBezTo>
                    <a:pt x="f83" y="f2"/>
                    <a:pt x="f3" y="f84"/>
                    <a:pt x="f3" y="f81"/>
                  </a:cubicBezTo>
                  <a:lnTo>
                    <a:pt x="f3" y="f85"/>
                  </a:lnTo>
                  <a:cubicBezTo>
                    <a:pt x="f3" y="f86"/>
                    <a:pt x="f83" y="f4"/>
                    <a:pt x="f82" y="f4"/>
                  </a:cubicBezTo>
                  <a:lnTo>
                    <a:pt x="f81" y="f4"/>
                  </a:lnTo>
                  <a:cubicBezTo>
                    <a:pt x="f84" y="f4"/>
                    <a:pt x="f2" y="f86"/>
                    <a:pt x="f2" y="f85"/>
                  </a:cubicBezTo>
                  <a:lnTo>
                    <a:pt x="f2" y="f81"/>
                  </a:lnTo>
                  <a:cubicBezTo>
                    <a:pt x="f2" y="f84"/>
                    <a:pt x="f84" y="f2"/>
                    <a:pt x="f81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97723B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6" name="Block Arc 6">
              <a:extLst>
                <a:ext uri="{FF2B5EF4-FFF2-40B4-BE49-F238E27FC236}">
                  <a16:creationId xmlns:a16="http://schemas.microsoft.com/office/drawing/2014/main" id="{A2E8BFE4-8FAE-A8F8-1A26-BF3CCA548246}"/>
                </a:ext>
              </a:extLst>
            </p:cNvPr>
            <p:cNvSpPr/>
            <p:nvPr/>
          </p:nvSpPr>
          <p:spPr>
            <a:xfrm>
              <a:off x="6610938" y="4104238"/>
              <a:ext cx="404365" cy="4351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89723"/>
                <a:gd name="f7" fmla="val 3221116"/>
                <a:gd name="f8" fmla="val 2664630"/>
                <a:gd name="f9" fmla="val 2175617"/>
                <a:gd name="f10" fmla="val 2658205"/>
                <a:gd name="f11" fmla="val 2178566"/>
                <a:gd name="f12" fmla="val 2662222"/>
                <a:gd name="f13" fmla="val 2175972"/>
                <a:gd name="f14" fmla="val 2664284"/>
                <a:gd name="f15" fmla="val 2175096"/>
                <a:gd name="f16" fmla="val 1477043"/>
                <a:gd name="f17" fmla="val 1144372"/>
                <a:gd name="f18" fmla="val 1409070"/>
                <a:gd name="f19" fmla="val 1159393"/>
                <a:gd name="f20" fmla="val 1167974"/>
                <a:gd name="f21" fmla="val 1216277"/>
                <a:gd name="f22" fmla="val 1134894"/>
                <a:gd name="f23" fmla="val 1538245"/>
                <a:gd name="f24" fmla="val 1152384"/>
                <a:gd name="f25" fmla="val 1703728"/>
                <a:gd name="f26" fmla="val 1169874"/>
                <a:gd name="f27" fmla="val 1869211"/>
                <a:gd name="f28" fmla="val 1272747"/>
                <a:gd name="f29" fmla="val 2156947"/>
                <a:gd name="f30" fmla="val 1514013"/>
                <a:gd name="f31" fmla="val 2152290"/>
                <a:gd name="f32" fmla="val 1680659"/>
                <a:gd name="f33" fmla="val 2149073"/>
                <a:gd name="f34" fmla="val 1865876"/>
                <a:gd name="f35" fmla="val 1940767"/>
                <a:gd name="f36" fmla="val 1850815"/>
                <a:gd name="f37" fmla="val 1654259"/>
                <a:gd name="f38" fmla="val 1844015"/>
                <a:gd name="f39" fmla="val 1608142"/>
                <a:gd name="f40" fmla="val 1837162"/>
                <a:gd name="f41" fmla="val 1561942"/>
                <a:gd name="f42" fmla="val 1830467"/>
                <a:gd name="f43" fmla="val 1515986"/>
                <a:gd name="f44" fmla="val 1779361"/>
                <a:gd name="f45" fmla="val 1292438"/>
                <a:gd name="f46" fmla="val 1635542"/>
                <a:gd name="f47" fmla="val 1134285"/>
                <a:gd name="f48" fmla="val 1651152"/>
                <a:gd name="f49" fmla="val 501"/>
                <a:gd name="f50" fmla="val 1977584"/>
                <a:gd name="f51" fmla="val 8635"/>
                <a:gd name="f52" fmla="val 2235425"/>
                <a:gd name="f53" fmla="val 52153"/>
                <a:gd name="f54" fmla="val 2580395"/>
                <a:gd name="f55" fmla="val 324821"/>
                <a:gd name="f56" fmla="val 3000061"/>
                <a:gd name="f57" fmla="val 656529"/>
                <a:gd name="f58" fmla="val 3430704"/>
                <a:gd name="f59" fmla="val 1549940"/>
                <a:gd name="f60" fmla="val 3030464"/>
                <a:gd name="f61" fmla="val 2249544"/>
                <a:gd name="f62" fmla="val 2882259"/>
                <a:gd name="f63" fmla="val 2451798"/>
                <a:gd name="f64" fmla="val 2785813"/>
                <a:gd name="f65" fmla="val 2507403"/>
                <a:gd name="f66" fmla="val 2585849"/>
                <a:gd name="f67" fmla="val 2588887"/>
                <a:gd name="f68" fmla="val 2194785"/>
                <a:gd name="f69" fmla="val 2615774"/>
                <a:gd name="f70" fmla="val 1984876"/>
                <a:gd name="f71" fmla="val 2478759"/>
                <a:gd name="f72" fmla="val 1973374"/>
                <a:gd name="f73" fmla="val 2195096"/>
                <a:gd name="f74" fmla="val 1841986"/>
                <a:gd name="f75" fmla="val 2496540"/>
                <a:gd name="f76" fmla="val 1610941"/>
                <a:gd name="f77" fmla="val 2555551"/>
                <a:gd name="f78" fmla="val 1390827"/>
                <a:gd name="f79" fmla="val 2527630"/>
                <a:gd name="f80" fmla="val 1131071"/>
                <a:gd name="f81" fmla="val 2494680"/>
                <a:gd name="f82" fmla="val 853863"/>
                <a:gd name="f83" fmla="val 2136270"/>
                <a:gd name="f84" fmla="val 783896"/>
                <a:gd name="f85" fmla="val 1665044"/>
                <a:gd name="f86" fmla="val 715204"/>
                <a:gd name="f87" fmla="val 1202409"/>
                <a:gd name="f88" fmla="val 991941"/>
                <a:gd name="f89" fmla="val 900416"/>
                <a:gd name="f90" fmla="val 1268509"/>
                <a:gd name="f91" fmla="val 819983"/>
                <a:gd name="f92" fmla="val 1288264"/>
                <a:gd name="f93" fmla="val 814237"/>
                <a:gd name="f94" fmla="val 1308391"/>
                <a:gd name="f95" fmla="val 810536"/>
                <a:gd name="f96" fmla="val 1328805"/>
                <a:gd name="f97" fmla="val 807930"/>
                <a:gd name="f98" fmla="val 1349219"/>
                <a:gd name="f99" fmla="val 805325"/>
                <a:gd name="f100" fmla="val 1369921"/>
                <a:gd name="f101" fmla="val 803817"/>
                <a:gd name="f102" fmla="val 802457"/>
                <a:gd name="f103" fmla="val 1416795"/>
                <a:gd name="f104" fmla="val 800769"/>
                <a:gd name="f105" fmla="val 1355770"/>
                <a:gd name="f106" fmla="val 788713"/>
                <a:gd name="f107" fmla="val 1462242"/>
                <a:gd name="f108" fmla="val 801708"/>
                <a:gd name="f109" fmla="val 1599590"/>
                <a:gd name="f110" fmla="val 818472"/>
                <a:gd name="f111" fmla="val 1776043"/>
                <a:gd name="f112" fmla="val 890774"/>
                <a:gd name="f113" fmla="val 1956122"/>
                <a:gd name="f114" fmla="val 1110076"/>
                <a:gd name="f115" fmla="val 875315"/>
                <a:gd name="f116" fmla="val 2333414"/>
                <a:gd name="f117" fmla="val 2330539"/>
                <a:gd name="f118" fmla="val 1325736"/>
                <a:gd name="f119" fmla="val 2327663"/>
                <a:gd name="f120" fmla="val 1603628"/>
                <a:gd name="f121" fmla="val 2324788"/>
                <a:gd name="f122" fmla="val 2054049"/>
                <a:gd name="f123" fmla="val 2290850"/>
                <a:gd name="f124" fmla="val 2479718"/>
                <a:gd name="f125" fmla="val 2627788"/>
                <a:gd name="f126" fmla="val 2217580"/>
                <a:gd name="f127" fmla="val 2661746"/>
                <a:gd name="f128" fmla="val 2179658"/>
                <a:gd name="f129" fmla="val 2691046"/>
                <a:gd name="f130" fmla="val 2188689"/>
                <a:gd name="f131" fmla="val 2667011"/>
                <a:gd name="f132" fmla="val 2175828"/>
                <a:gd name="f133" fmla="val 2945550"/>
                <a:gd name="f134" fmla="val 1655295"/>
                <a:gd name="f135" fmla="val 2803444"/>
                <a:gd name="f136" fmla="val 1009445"/>
                <a:gd name="f137" fmla="val 2332141"/>
                <a:gd name="f138" fmla="val 653899"/>
                <a:gd name="f139" fmla="val 1860838"/>
                <a:gd name="f140" fmla="val 298353"/>
                <a:gd name="f141" fmla="val 1200794"/>
                <a:gd name="f142" fmla="val 339069"/>
                <a:gd name="f143" fmla="val 776764"/>
                <a:gd name="f144" fmla="val 749845"/>
                <a:gd name="f145" fmla="val 352733"/>
                <a:gd name="f146" fmla="val 1160621"/>
                <a:gd name="f147" fmla="val 291083"/>
                <a:gd name="f148" fmla="val 1819040"/>
                <a:gd name="f149" fmla="val 631487"/>
                <a:gd name="f150" fmla="val 2301392"/>
                <a:gd name="f151" fmla="val 971891"/>
                <a:gd name="f152" fmla="val 2783745"/>
                <a:gd name="f153" fmla="val 1612904"/>
                <a:gd name="f154" fmla="val 2946283"/>
                <a:gd name="f155" fmla="val 2142017"/>
                <a:gd name="f156" fmla="val 2684410"/>
                <a:gd name="f157" fmla="val 2324866"/>
                <a:gd name="f158" fmla="val 3053856"/>
                <a:gd name="f159" fmla="val 1613730"/>
                <a:gd name="f160" fmla="val 3405817"/>
                <a:gd name="f161" fmla="val 752200"/>
                <a:gd name="f162" fmla="val 3187363"/>
                <a:gd name="f163" fmla="val 294693"/>
                <a:gd name="f164" fmla="val 2539075"/>
                <a:gd name="f165" fmla="val -162814"/>
                <a:gd name="f166" fmla="val 1890787"/>
                <a:gd name="f167" fmla="val -79956"/>
                <a:gd name="f168" fmla="val 1005863"/>
                <a:gd name="f169" fmla="val 489947"/>
                <a:gd name="f170" fmla="val 453774"/>
                <a:gd name="f171" fmla="val 810518"/>
                <a:gd name="f172" fmla="val 143225"/>
                <a:gd name="f173" fmla="val 1231454"/>
                <a:gd name="f174" fmla="val -9956"/>
                <a:gd name="f175" fmla="+- 0 0 -90"/>
                <a:gd name="f176" fmla="*/ f3 1 3189723"/>
                <a:gd name="f177" fmla="*/ f4 1 3221116"/>
                <a:gd name="f178" fmla="val f5"/>
                <a:gd name="f179" fmla="val f6"/>
                <a:gd name="f180" fmla="val f7"/>
                <a:gd name="f181" fmla="*/ f175 f0 1"/>
                <a:gd name="f182" fmla="+- f180 0 f178"/>
                <a:gd name="f183" fmla="+- f179 0 f178"/>
                <a:gd name="f184" fmla="*/ f181 1 f2"/>
                <a:gd name="f185" fmla="*/ f183 1 3189723"/>
                <a:gd name="f186" fmla="*/ f182 1 3221116"/>
                <a:gd name="f187" fmla="*/ 2664630 f183 1"/>
                <a:gd name="f188" fmla="*/ 2175617 f182 1"/>
                <a:gd name="f189" fmla="*/ 2658205 f183 1"/>
                <a:gd name="f190" fmla="*/ 2178566 f182 1"/>
                <a:gd name="f191" fmla="*/ 1477043 f183 1"/>
                <a:gd name="f192" fmla="*/ 1144372 f182 1"/>
                <a:gd name="f193" fmla="*/ 1409070 f183 1"/>
                <a:gd name="f194" fmla="*/ 1159393 f182 1"/>
                <a:gd name="f195" fmla="*/ 1152384 f183 1"/>
                <a:gd name="f196" fmla="*/ 1703728 f182 1"/>
                <a:gd name="f197" fmla="*/ 1514013 f183 1"/>
                <a:gd name="f198" fmla="*/ 2152290 f182 1"/>
                <a:gd name="f199" fmla="*/ 1850815 f183 1"/>
                <a:gd name="f200" fmla="*/ 1654259 f182 1"/>
                <a:gd name="f201" fmla="*/ 1830467 f183 1"/>
                <a:gd name="f202" fmla="*/ 1515986 f182 1"/>
                <a:gd name="f203" fmla="*/ 1651152 f183 1"/>
                <a:gd name="f204" fmla="*/ 501 f182 1"/>
                <a:gd name="f205" fmla="*/ 2580395 f183 1"/>
                <a:gd name="f206" fmla="*/ 324821 f182 1"/>
                <a:gd name="f207" fmla="*/ 3030464 f183 1"/>
                <a:gd name="f208" fmla="*/ 2249544 f182 1"/>
                <a:gd name="f209" fmla="*/ 2585849 f183 1"/>
                <a:gd name="f210" fmla="*/ 2588887 f182 1"/>
                <a:gd name="f211" fmla="*/ 1973374 f183 1"/>
                <a:gd name="f212" fmla="*/ 2195096 f182 1"/>
                <a:gd name="f213" fmla="*/ 1390827 f183 1"/>
                <a:gd name="f214" fmla="*/ 2527630 f182 1"/>
                <a:gd name="f215" fmla="*/ 783896 f183 1"/>
                <a:gd name="f216" fmla="*/ 1665044 f182 1"/>
                <a:gd name="f217" fmla="*/ 1268509 f183 1"/>
                <a:gd name="f218" fmla="*/ 819983 f182 1"/>
                <a:gd name="f219" fmla="*/ 1328805 f183 1"/>
                <a:gd name="f220" fmla="*/ 807930 f182 1"/>
                <a:gd name="f221" fmla="*/ 802457 f182 1"/>
                <a:gd name="f222" fmla="*/ 1462242 f183 1"/>
                <a:gd name="f223" fmla="*/ 801708 f182 1"/>
                <a:gd name="f224" fmla="*/ 1956122 f183 1"/>
                <a:gd name="f225" fmla="*/ 1110076 f182 1"/>
                <a:gd name="f226" fmla="*/ 875315 f182 1"/>
                <a:gd name="f227" fmla="*/ 2333414 f183 1"/>
                <a:gd name="f228" fmla="*/ 2324788 f183 1"/>
                <a:gd name="f229" fmla="*/ 2054049 f182 1"/>
                <a:gd name="f230" fmla="*/ 2661746 f183 1"/>
                <a:gd name="f231" fmla="*/ 2179658 f182 1"/>
                <a:gd name="f232" fmla="*/ 2691046 f183 1"/>
                <a:gd name="f233" fmla="*/ 2188689 f182 1"/>
                <a:gd name="f234" fmla="*/ 2667011 f183 1"/>
                <a:gd name="f235" fmla="*/ 2175828 f182 1"/>
                <a:gd name="f236" fmla="*/ 2332141 f183 1"/>
                <a:gd name="f237" fmla="*/ 653899 f182 1"/>
                <a:gd name="f238" fmla="*/ 776764 f183 1"/>
                <a:gd name="f239" fmla="*/ 749845 f182 1"/>
                <a:gd name="f240" fmla="*/ 631487 f183 1"/>
                <a:gd name="f241" fmla="*/ 2301392 f182 1"/>
                <a:gd name="f242" fmla="*/ 2142017 f183 1"/>
                <a:gd name="f243" fmla="*/ 2684410 f182 1"/>
                <a:gd name="f244" fmla="*/ 2324866 f183 1"/>
                <a:gd name="f245" fmla="*/ 3053856 f182 1"/>
                <a:gd name="f246" fmla="*/ 294693 f183 1"/>
                <a:gd name="f247" fmla="*/ 2539075 f182 1"/>
                <a:gd name="f248" fmla="*/ 489947 f183 1"/>
                <a:gd name="f249" fmla="*/ 453774 f182 1"/>
                <a:gd name="f250" fmla="+- f184 0 f1"/>
                <a:gd name="f251" fmla="*/ f187 1 3189723"/>
                <a:gd name="f252" fmla="*/ f188 1 3221116"/>
                <a:gd name="f253" fmla="*/ f189 1 3189723"/>
                <a:gd name="f254" fmla="*/ f190 1 3221116"/>
                <a:gd name="f255" fmla="*/ f191 1 3189723"/>
                <a:gd name="f256" fmla="*/ f192 1 3221116"/>
                <a:gd name="f257" fmla="*/ f193 1 3189723"/>
                <a:gd name="f258" fmla="*/ f194 1 3221116"/>
                <a:gd name="f259" fmla="*/ f195 1 3189723"/>
                <a:gd name="f260" fmla="*/ f196 1 3221116"/>
                <a:gd name="f261" fmla="*/ f197 1 3189723"/>
                <a:gd name="f262" fmla="*/ f198 1 3221116"/>
                <a:gd name="f263" fmla="*/ f199 1 3189723"/>
                <a:gd name="f264" fmla="*/ f200 1 3221116"/>
                <a:gd name="f265" fmla="*/ f201 1 3189723"/>
                <a:gd name="f266" fmla="*/ f202 1 3221116"/>
                <a:gd name="f267" fmla="*/ f203 1 3189723"/>
                <a:gd name="f268" fmla="*/ f204 1 3221116"/>
                <a:gd name="f269" fmla="*/ f205 1 3189723"/>
                <a:gd name="f270" fmla="*/ f206 1 3221116"/>
                <a:gd name="f271" fmla="*/ f207 1 3189723"/>
                <a:gd name="f272" fmla="*/ f208 1 3221116"/>
                <a:gd name="f273" fmla="*/ f209 1 3189723"/>
                <a:gd name="f274" fmla="*/ f210 1 3221116"/>
                <a:gd name="f275" fmla="*/ f211 1 3189723"/>
                <a:gd name="f276" fmla="*/ f212 1 3221116"/>
                <a:gd name="f277" fmla="*/ f213 1 3189723"/>
                <a:gd name="f278" fmla="*/ f214 1 3221116"/>
                <a:gd name="f279" fmla="*/ f215 1 3189723"/>
                <a:gd name="f280" fmla="*/ f216 1 3221116"/>
                <a:gd name="f281" fmla="*/ f217 1 3189723"/>
                <a:gd name="f282" fmla="*/ f218 1 3221116"/>
                <a:gd name="f283" fmla="*/ f219 1 3189723"/>
                <a:gd name="f284" fmla="*/ f220 1 3221116"/>
                <a:gd name="f285" fmla="*/ f221 1 3221116"/>
                <a:gd name="f286" fmla="*/ f222 1 3189723"/>
                <a:gd name="f287" fmla="*/ f223 1 3221116"/>
                <a:gd name="f288" fmla="*/ f224 1 3189723"/>
                <a:gd name="f289" fmla="*/ f225 1 3221116"/>
                <a:gd name="f290" fmla="*/ f226 1 3221116"/>
                <a:gd name="f291" fmla="*/ f227 1 3189723"/>
                <a:gd name="f292" fmla="*/ f228 1 3189723"/>
                <a:gd name="f293" fmla="*/ f229 1 3221116"/>
                <a:gd name="f294" fmla="*/ f230 1 3189723"/>
                <a:gd name="f295" fmla="*/ f231 1 3221116"/>
                <a:gd name="f296" fmla="*/ f232 1 3189723"/>
                <a:gd name="f297" fmla="*/ f233 1 3221116"/>
                <a:gd name="f298" fmla="*/ f234 1 3189723"/>
                <a:gd name="f299" fmla="*/ f235 1 3221116"/>
                <a:gd name="f300" fmla="*/ f236 1 3189723"/>
                <a:gd name="f301" fmla="*/ f237 1 3221116"/>
                <a:gd name="f302" fmla="*/ f238 1 3189723"/>
                <a:gd name="f303" fmla="*/ f239 1 3221116"/>
                <a:gd name="f304" fmla="*/ f240 1 3189723"/>
                <a:gd name="f305" fmla="*/ f241 1 3221116"/>
                <a:gd name="f306" fmla="*/ f242 1 3189723"/>
                <a:gd name="f307" fmla="*/ f243 1 3221116"/>
                <a:gd name="f308" fmla="*/ f244 1 3189723"/>
                <a:gd name="f309" fmla="*/ f245 1 3221116"/>
                <a:gd name="f310" fmla="*/ f246 1 3189723"/>
                <a:gd name="f311" fmla="*/ f247 1 3221116"/>
                <a:gd name="f312" fmla="*/ f248 1 3189723"/>
                <a:gd name="f313" fmla="*/ f249 1 3221116"/>
                <a:gd name="f314" fmla="*/ f178 1 f185"/>
                <a:gd name="f315" fmla="*/ f179 1 f185"/>
                <a:gd name="f316" fmla="*/ f178 1 f186"/>
                <a:gd name="f317" fmla="*/ f180 1 f186"/>
                <a:gd name="f318" fmla="*/ f251 1 f185"/>
                <a:gd name="f319" fmla="*/ f252 1 f186"/>
                <a:gd name="f320" fmla="*/ f253 1 f185"/>
                <a:gd name="f321" fmla="*/ f254 1 f186"/>
                <a:gd name="f322" fmla="*/ f255 1 f185"/>
                <a:gd name="f323" fmla="*/ f256 1 f186"/>
                <a:gd name="f324" fmla="*/ f257 1 f185"/>
                <a:gd name="f325" fmla="*/ f258 1 f186"/>
                <a:gd name="f326" fmla="*/ f259 1 f185"/>
                <a:gd name="f327" fmla="*/ f260 1 f186"/>
                <a:gd name="f328" fmla="*/ f261 1 f185"/>
                <a:gd name="f329" fmla="*/ f262 1 f186"/>
                <a:gd name="f330" fmla="*/ f263 1 f185"/>
                <a:gd name="f331" fmla="*/ f264 1 f186"/>
                <a:gd name="f332" fmla="*/ f265 1 f185"/>
                <a:gd name="f333" fmla="*/ f266 1 f186"/>
                <a:gd name="f334" fmla="*/ f267 1 f185"/>
                <a:gd name="f335" fmla="*/ f268 1 f186"/>
                <a:gd name="f336" fmla="*/ f269 1 f185"/>
                <a:gd name="f337" fmla="*/ f270 1 f186"/>
                <a:gd name="f338" fmla="*/ f271 1 f185"/>
                <a:gd name="f339" fmla="*/ f272 1 f186"/>
                <a:gd name="f340" fmla="*/ f273 1 f185"/>
                <a:gd name="f341" fmla="*/ f274 1 f186"/>
                <a:gd name="f342" fmla="*/ f275 1 f185"/>
                <a:gd name="f343" fmla="*/ f276 1 f186"/>
                <a:gd name="f344" fmla="*/ f277 1 f185"/>
                <a:gd name="f345" fmla="*/ f278 1 f186"/>
                <a:gd name="f346" fmla="*/ f279 1 f185"/>
                <a:gd name="f347" fmla="*/ f280 1 f186"/>
                <a:gd name="f348" fmla="*/ f281 1 f185"/>
                <a:gd name="f349" fmla="*/ f282 1 f186"/>
                <a:gd name="f350" fmla="*/ f283 1 f185"/>
                <a:gd name="f351" fmla="*/ f284 1 f186"/>
                <a:gd name="f352" fmla="*/ f285 1 f186"/>
                <a:gd name="f353" fmla="*/ f286 1 f185"/>
                <a:gd name="f354" fmla="*/ f287 1 f186"/>
                <a:gd name="f355" fmla="*/ f288 1 f185"/>
                <a:gd name="f356" fmla="*/ f289 1 f186"/>
                <a:gd name="f357" fmla="*/ f290 1 f186"/>
                <a:gd name="f358" fmla="*/ f291 1 f185"/>
                <a:gd name="f359" fmla="*/ f292 1 f185"/>
                <a:gd name="f360" fmla="*/ f293 1 f186"/>
                <a:gd name="f361" fmla="*/ f294 1 f185"/>
                <a:gd name="f362" fmla="*/ f295 1 f186"/>
                <a:gd name="f363" fmla="*/ f296 1 f185"/>
                <a:gd name="f364" fmla="*/ f297 1 f186"/>
                <a:gd name="f365" fmla="*/ f298 1 f185"/>
                <a:gd name="f366" fmla="*/ f299 1 f186"/>
                <a:gd name="f367" fmla="*/ f300 1 f185"/>
                <a:gd name="f368" fmla="*/ f301 1 f186"/>
                <a:gd name="f369" fmla="*/ f302 1 f185"/>
                <a:gd name="f370" fmla="*/ f303 1 f186"/>
                <a:gd name="f371" fmla="*/ f304 1 f185"/>
                <a:gd name="f372" fmla="*/ f305 1 f186"/>
                <a:gd name="f373" fmla="*/ f306 1 f185"/>
                <a:gd name="f374" fmla="*/ f307 1 f186"/>
                <a:gd name="f375" fmla="*/ f308 1 f185"/>
                <a:gd name="f376" fmla="*/ f309 1 f186"/>
                <a:gd name="f377" fmla="*/ f310 1 f185"/>
                <a:gd name="f378" fmla="*/ f311 1 f186"/>
                <a:gd name="f379" fmla="*/ f312 1 f185"/>
                <a:gd name="f380" fmla="*/ f313 1 f186"/>
                <a:gd name="f381" fmla="*/ f314 f176 1"/>
                <a:gd name="f382" fmla="*/ f315 f176 1"/>
                <a:gd name="f383" fmla="*/ f317 f177 1"/>
                <a:gd name="f384" fmla="*/ f316 f177 1"/>
                <a:gd name="f385" fmla="*/ f318 f176 1"/>
                <a:gd name="f386" fmla="*/ f319 f177 1"/>
                <a:gd name="f387" fmla="*/ f320 f176 1"/>
                <a:gd name="f388" fmla="*/ f321 f177 1"/>
                <a:gd name="f389" fmla="*/ f322 f176 1"/>
                <a:gd name="f390" fmla="*/ f323 f177 1"/>
                <a:gd name="f391" fmla="*/ f324 f176 1"/>
                <a:gd name="f392" fmla="*/ f325 f177 1"/>
                <a:gd name="f393" fmla="*/ f326 f176 1"/>
                <a:gd name="f394" fmla="*/ f327 f177 1"/>
                <a:gd name="f395" fmla="*/ f328 f176 1"/>
                <a:gd name="f396" fmla="*/ f329 f177 1"/>
                <a:gd name="f397" fmla="*/ f330 f176 1"/>
                <a:gd name="f398" fmla="*/ f331 f177 1"/>
                <a:gd name="f399" fmla="*/ f332 f176 1"/>
                <a:gd name="f400" fmla="*/ f333 f177 1"/>
                <a:gd name="f401" fmla="*/ f334 f176 1"/>
                <a:gd name="f402" fmla="*/ f335 f177 1"/>
                <a:gd name="f403" fmla="*/ f336 f176 1"/>
                <a:gd name="f404" fmla="*/ f337 f177 1"/>
                <a:gd name="f405" fmla="*/ f338 f176 1"/>
                <a:gd name="f406" fmla="*/ f339 f177 1"/>
                <a:gd name="f407" fmla="*/ f340 f176 1"/>
                <a:gd name="f408" fmla="*/ f341 f177 1"/>
                <a:gd name="f409" fmla="*/ f342 f176 1"/>
                <a:gd name="f410" fmla="*/ f343 f177 1"/>
                <a:gd name="f411" fmla="*/ f344 f176 1"/>
                <a:gd name="f412" fmla="*/ f345 f177 1"/>
                <a:gd name="f413" fmla="*/ f346 f176 1"/>
                <a:gd name="f414" fmla="*/ f347 f177 1"/>
                <a:gd name="f415" fmla="*/ f348 f176 1"/>
                <a:gd name="f416" fmla="*/ f349 f177 1"/>
                <a:gd name="f417" fmla="*/ f350 f176 1"/>
                <a:gd name="f418" fmla="*/ f351 f177 1"/>
                <a:gd name="f419" fmla="*/ f352 f177 1"/>
                <a:gd name="f420" fmla="*/ f353 f176 1"/>
                <a:gd name="f421" fmla="*/ f354 f177 1"/>
                <a:gd name="f422" fmla="*/ f355 f176 1"/>
                <a:gd name="f423" fmla="*/ f356 f177 1"/>
                <a:gd name="f424" fmla="*/ f357 f177 1"/>
                <a:gd name="f425" fmla="*/ f358 f176 1"/>
                <a:gd name="f426" fmla="*/ f359 f176 1"/>
                <a:gd name="f427" fmla="*/ f360 f177 1"/>
                <a:gd name="f428" fmla="*/ f361 f176 1"/>
                <a:gd name="f429" fmla="*/ f362 f177 1"/>
                <a:gd name="f430" fmla="*/ f363 f176 1"/>
                <a:gd name="f431" fmla="*/ f364 f177 1"/>
                <a:gd name="f432" fmla="*/ f365 f176 1"/>
                <a:gd name="f433" fmla="*/ f366 f177 1"/>
                <a:gd name="f434" fmla="*/ f367 f176 1"/>
                <a:gd name="f435" fmla="*/ f368 f177 1"/>
                <a:gd name="f436" fmla="*/ f369 f176 1"/>
                <a:gd name="f437" fmla="*/ f370 f177 1"/>
                <a:gd name="f438" fmla="*/ f371 f176 1"/>
                <a:gd name="f439" fmla="*/ f372 f177 1"/>
                <a:gd name="f440" fmla="*/ f373 f176 1"/>
                <a:gd name="f441" fmla="*/ f374 f177 1"/>
                <a:gd name="f442" fmla="*/ f375 f176 1"/>
                <a:gd name="f443" fmla="*/ f376 f177 1"/>
                <a:gd name="f444" fmla="*/ f377 f176 1"/>
                <a:gd name="f445" fmla="*/ f378 f177 1"/>
                <a:gd name="f446" fmla="*/ f379 f176 1"/>
                <a:gd name="f447" fmla="*/ f380 f1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0">
                  <a:pos x="f385" y="f386"/>
                </a:cxn>
                <a:cxn ang="f250">
                  <a:pos x="f387" y="f388"/>
                </a:cxn>
                <a:cxn ang="f250">
                  <a:pos x="f385" y="f386"/>
                </a:cxn>
                <a:cxn ang="f250">
                  <a:pos x="f389" y="f390"/>
                </a:cxn>
                <a:cxn ang="f250">
                  <a:pos x="f391" y="f392"/>
                </a:cxn>
                <a:cxn ang="f250">
                  <a:pos x="f393" y="f394"/>
                </a:cxn>
                <a:cxn ang="f250">
                  <a:pos x="f395" y="f396"/>
                </a:cxn>
                <a:cxn ang="f250">
                  <a:pos x="f397" y="f398"/>
                </a:cxn>
                <a:cxn ang="f250">
                  <a:pos x="f399" y="f400"/>
                </a:cxn>
                <a:cxn ang="f250">
                  <a:pos x="f389" y="f390"/>
                </a:cxn>
                <a:cxn ang="f250">
                  <a:pos x="f401" y="f402"/>
                </a:cxn>
                <a:cxn ang="f250">
                  <a:pos x="f403" y="f404"/>
                </a:cxn>
                <a:cxn ang="f250">
                  <a:pos x="f405" y="f406"/>
                </a:cxn>
                <a:cxn ang="f250">
                  <a:pos x="f407" y="f408"/>
                </a:cxn>
                <a:cxn ang="f250">
                  <a:pos x="f409" y="f410"/>
                </a:cxn>
                <a:cxn ang="f250">
                  <a:pos x="f411" y="f412"/>
                </a:cxn>
                <a:cxn ang="f250">
                  <a:pos x="f413" y="f414"/>
                </a:cxn>
                <a:cxn ang="f250">
                  <a:pos x="f415" y="f416"/>
                </a:cxn>
                <a:cxn ang="f250">
                  <a:pos x="f417" y="f418"/>
                </a:cxn>
                <a:cxn ang="f250">
                  <a:pos x="f411" y="f419"/>
                </a:cxn>
                <a:cxn ang="f250">
                  <a:pos x="f420" y="f421"/>
                </a:cxn>
                <a:cxn ang="f250">
                  <a:pos x="f422" y="f423"/>
                </a:cxn>
                <a:cxn ang="f250">
                  <a:pos x="f409" y="f424"/>
                </a:cxn>
                <a:cxn ang="f250">
                  <a:pos x="f425" y="f424"/>
                </a:cxn>
                <a:cxn ang="f250">
                  <a:pos x="f426" y="f427"/>
                </a:cxn>
                <a:cxn ang="f250">
                  <a:pos x="f428" y="f429"/>
                </a:cxn>
                <a:cxn ang="f250">
                  <a:pos x="f430" y="f431"/>
                </a:cxn>
                <a:cxn ang="f250">
                  <a:pos x="f432" y="f433"/>
                </a:cxn>
                <a:cxn ang="f250">
                  <a:pos x="f434" y="f435"/>
                </a:cxn>
                <a:cxn ang="f250">
                  <a:pos x="f436" y="f437"/>
                </a:cxn>
                <a:cxn ang="f250">
                  <a:pos x="f438" y="f439"/>
                </a:cxn>
                <a:cxn ang="f250">
                  <a:pos x="f440" y="f441"/>
                </a:cxn>
                <a:cxn ang="f250">
                  <a:pos x="f442" y="f443"/>
                </a:cxn>
                <a:cxn ang="f250">
                  <a:pos x="f444" y="f445"/>
                </a:cxn>
                <a:cxn ang="f250">
                  <a:pos x="f446" y="f447"/>
                </a:cxn>
                <a:cxn ang="f250">
                  <a:pos x="f401" y="f402"/>
                </a:cxn>
              </a:cxnLst>
              <a:rect l="f381" t="f384" r="f382" b="f383"/>
              <a:pathLst>
                <a:path w="3189723" h="3221116">
                  <a:moveTo>
                    <a:pt x="f8" y="f9"/>
                  </a:moveTo>
                  <a:lnTo>
                    <a:pt x="f10" y="f11"/>
                  </a:lnTo>
                  <a:cubicBezTo>
                    <a:pt x="f12" y="f13"/>
                    <a:pt x="f14" y="f15"/>
                    <a:pt x="f8" y="f9"/>
                  </a:cubicBezTo>
                  <a:close/>
                  <a:moveTo>
                    <a:pt x="f16" y="f17"/>
                  </a:move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16" y="f17"/>
                  </a:cubicBezTo>
                  <a:close/>
                  <a:moveTo>
                    <a:pt x="f48" y="f49"/>
                  </a:move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78" y="f102"/>
                  </a:cubicBezTo>
                  <a:cubicBezTo>
                    <a:pt x="f103" y="f104"/>
                    <a:pt x="f105" y="f106"/>
                    <a:pt x="f107" y="f108"/>
                  </a:cubicBezTo>
                  <a:cubicBezTo>
                    <a:pt x="f109" y="f110"/>
                    <a:pt x="f111" y="f112"/>
                    <a:pt x="f113" y="f114"/>
                  </a:cubicBezTo>
                  <a:lnTo>
                    <a:pt x="f72" y="f115"/>
                  </a:lnTo>
                  <a:lnTo>
                    <a:pt x="f116" y="f115"/>
                  </a:lnTo>
                  <a:cubicBezTo>
                    <a:pt x="f117" y="f118"/>
                    <a:pt x="f119" y="f120"/>
                    <a:pt x="f121" y="f122"/>
                  </a:cubicBezTo>
                  <a:cubicBezTo>
                    <a:pt x="f123" y="f124"/>
                    <a:pt x="f125" y="f126"/>
                    <a:pt x="f127" y="f128"/>
                  </a:cubicBezTo>
                  <a:lnTo>
                    <a:pt x="f129" y="f130"/>
                  </a:lnTo>
                  <a:lnTo>
                    <a:pt x="f131" y="f132"/>
                  </a:lnTo>
                  <a:cubicBezTo>
                    <a:pt x="f133" y="f134"/>
                    <a:pt x="f135" y="f136"/>
                    <a:pt x="f137" y="f138"/>
                  </a:cubicBezTo>
                  <a:cubicBezTo>
                    <a:pt x="f139" y="f140"/>
                    <a:pt x="f141" y="f142"/>
                    <a:pt x="f143" y="f144"/>
                  </a:cubicBezTo>
                  <a:cubicBezTo>
                    <a:pt x="f145" y="f146"/>
                    <a:pt x="f147" y="f148"/>
                    <a:pt x="f149" y="f150"/>
                  </a:cubicBezTo>
                  <a:cubicBezTo>
                    <a:pt x="f151" y="f152"/>
                    <a:pt x="f153" y="f154"/>
                    <a:pt x="f155" y="f156"/>
                  </a:cubicBezTo>
                  <a:lnTo>
                    <a:pt x="f157" y="f158"/>
                  </a:lnTo>
                  <a:cubicBezTo>
                    <a:pt x="f159" y="f160"/>
                    <a:pt x="f161" y="f162"/>
                    <a:pt x="f163" y="f164"/>
                  </a:cubicBezTo>
                  <a:cubicBezTo>
                    <a:pt x="f165" y="f166"/>
                    <a:pt x="f167" y="f168"/>
                    <a:pt x="f169" y="f170"/>
                  </a:cubicBezTo>
                  <a:cubicBezTo>
                    <a:pt x="f171" y="f172"/>
                    <a:pt x="f173" y="f174"/>
                    <a:pt x="f48" y="f49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442F11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grpSp>
          <p:nvGrpSpPr>
            <p:cNvPr id="17" name="Google Shape;10001;p74">
              <a:extLst>
                <a:ext uri="{FF2B5EF4-FFF2-40B4-BE49-F238E27FC236}">
                  <a16:creationId xmlns:a16="http://schemas.microsoft.com/office/drawing/2014/main" id="{21E1D230-E5B7-412A-F032-C9A5C952994D}"/>
                </a:ext>
              </a:extLst>
            </p:cNvPr>
            <p:cNvGrpSpPr/>
            <p:nvPr/>
          </p:nvGrpSpPr>
          <p:grpSpPr>
            <a:xfrm>
              <a:off x="7851523" y="4063209"/>
              <a:ext cx="410848" cy="437869"/>
              <a:chOff x="7851523" y="4063209"/>
              <a:chExt cx="410848" cy="437869"/>
            </a:xfrm>
          </p:grpSpPr>
          <p:sp>
            <p:nvSpPr>
              <p:cNvPr id="18" name="Google Shape;10002;p74">
                <a:extLst>
                  <a:ext uri="{FF2B5EF4-FFF2-40B4-BE49-F238E27FC236}">
                    <a16:creationId xmlns:a16="http://schemas.microsoft.com/office/drawing/2014/main" id="{D3B32D9A-1365-9678-C862-87F558A00C80}"/>
                  </a:ext>
                </a:extLst>
              </p:cNvPr>
              <p:cNvSpPr/>
              <p:nvPr/>
            </p:nvSpPr>
            <p:spPr>
              <a:xfrm>
                <a:off x="7851523" y="4120761"/>
                <a:ext cx="356808" cy="38031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027"/>
                  <a:gd name="f4" fmla="val 11028"/>
                  <a:gd name="f5" fmla="val 5514"/>
                  <a:gd name="f6" fmla="val 1"/>
                  <a:gd name="f7" fmla="val 2489"/>
                  <a:gd name="f8" fmla="val 2458"/>
                  <a:gd name="f9" fmla="val 8539"/>
                  <a:gd name="f10" fmla="val 8538"/>
                  <a:gd name="f11" fmla="val 5294"/>
                  <a:gd name="f12" fmla="val 10869"/>
                  <a:gd name="f13" fmla="val 5105"/>
                  <a:gd name="f14" fmla="val 10649"/>
                  <a:gd name="f15" fmla="val 5955"/>
                  <a:gd name="f16" fmla="val 410"/>
                  <a:gd name="f17" fmla="val 190"/>
                  <a:gd name="f18" fmla="val 5766"/>
                  <a:gd name="f19" fmla="*/ f0 1 11027"/>
                  <a:gd name="f20" fmla="*/ f1 1 11028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11027"/>
                  <a:gd name="f27" fmla="*/ f24 1 11028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11027" h="11028">
                    <a:moveTo>
                      <a:pt x="f5" y="f6"/>
                    </a:moveTo>
                    <a:cubicBezTo>
                      <a:pt x="f7" y="f6"/>
                      <a:pt x="f2" y="f8"/>
                      <a:pt x="f2" y="f5"/>
                    </a:cubicBezTo>
                    <a:cubicBezTo>
                      <a:pt x="f2" y="f9"/>
                      <a:pt x="f7" y="f3"/>
                      <a:pt x="f5" y="f3"/>
                    </a:cubicBezTo>
                    <a:cubicBezTo>
                      <a:pt x="f10" y="f3"/>
                      <a:pt x="f3" y="f9"/>
                      <a:pt x="f3" y="f5"/>
                    </a:cubicBezTo>
                    <a:cubicBezTo>
                      <a:pt x="f3" y="f11"/>
                      <a:pt x="f12" y="f13"/>
                      <a:pt x="f14" y="f13"/>
                    </a:cubicBezTo>
                    <a:lnTo>
                      <a:pt x="f15" y="f13"/>
                    </a:lnTo>
                    <a:lnTo>
                      <a:pt x="f15" y="f16"/>
                    </a:lnTo>
                    <a:cubicBezTo>
                      <a:pt x="f15" y="f17"/>
                      <a:pt x="f18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" name="Google Shape;10003;p74">
                <a:extLst>
                  <a:ext uri="{FF2B5EF4-FFF2-40B4-BE49-F238E27FC236}">
                    <a16:creationId xmlns:a16="http://schemas.microsoft.com/office/drawing/2014/main" id="{6864ABEB-9758-7248-3BE0-4429ED3B6ABB}"/>
                  </a:ext>
                </a:extLst>
              </p:cNvPr>
              <p:cNvSpPr/>
              <p:nvPr/>
            </p:nvSpPr>
            <p:spPr>
              <a:xfrm>
                <a:off x="8069680" y="4063209"/>
                <a:ext cx="192691" cy="20318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955"/>
                  <a:gd name="f4" fmla="val 5892"/>
                  <a:gd name="f5" fmla="val 441"/>
                  <a:gd name="f6" fmla="val 189"/>
                  <a:gd name="f7" fmla="val 158"/>
                  <a:gd name="f8" fmla="val 378"/>
                  <a:gd name="f9" fmla="val 5513"/>
                  <a:gd name="f10" fmla="val 5702"/>
                  <a:gd name="f11" fmla="val 5891"/>
                  <a:gd name="f12" fmla="val 5514"/>
                  <a:gd name="f13" fmla="val 5734"/>
                  <a:gd name="f14" fmla="val 2489"/>
                  <a:gd name="f15" fmla="val 3466"/>
                  <a:gd name="f16" fmla="*/ f0 1 5955"/>
                  <a:gd name="f17" fmla="*/ f1 1 5892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5955"/>
                  <a:gd name="f24" fmla="*/ f21 1 5892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5955" h="5892">
                    <a:moveTo>
                      <a:pt x="f5" y="f2"/>
                    </a:moveTo>
                    <a:cubicBezTo>
                      <a:pt x="f6" y="f2"/>
                      <a:pt x="f2" y="f7"/>
                      <a:pt x="f2" y="f8"/>
                    </a:cubicBezTo>
                    <a:lnTo>
                      <a:pt x="f2" y="f9"/>
                    </a:lnTo>
                    <a:cubicBezTo>
                      <a:pt x="f2" y="f10"/>
                      <a:pt x="f6" y="f11"/>
                      <a:pt x="f5" y="f11"/>
                    </a:cubicBezTo>
                    <a:lnTo>
                      <a:pt x="f12" y="f11"/>
                    </a:lnTo>
                    <a:cubicBezTo>
                      <a:pt x="f13" y="f11"/>
                      <a:pt x="f3" y="f10"/>
                      <a:pt x="f3" y="f9"/>
                    </a:cubicBezTo>
                    <a:cubicBezTo>
                      <a:pt x="f3" y="f14"/>
                      <a:pt x="f15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0" name="Google Shape;10027;p74">
              <a:extLst>
                <a:ext uri="{FF2B5EF4-FFF2-40B4-BE49-F238E27FC236}">
                  <a16:creationId xmlns:a16="http://schemas.microsoft.com/office/drawing/2014/main" id="{66007974-A5C9-5D72-AF1F-6FB887CFF349}"/>
                </a:ext>
              </a:extLst>
            </p:cNvPr>
            <p:cNvGrpSpPr/>
            <p:nvPr/>
          </p:nvGrpSpPr>
          <p:grpSpPr>
            <a:xfrm>
              <a:off x="3983592" y="2777115"/>
              <a:ext cx="392753" cy="381085"/>
              <a:chOff x="3983592" y="2777115"/>
              <a:chExt cx="392753" cy="381085"/>
            </a:xfrm>
          </p:grpSpPr>
          <p:sp>
            <p:nvSpPr>
              <p:cNvPr id="21" name="Google Shape;10028;p74">
                <a:extLst>
                  <a:ext uri="{FF2B5EF4-FFF2-40B4-BE49-F238E27FC236}">
                    <a16:creationId xmlns:a16="http://schemas.microsoft.com/office/drawing/2014/main" id="{83674A8F-C3FD-8495-515F-BDF5F0A77F35}"/>
                  </a:ext>
                </a:extLst>
              </p:cNvPr>
              <p:cNvSpPr/>
              <p:nvPr/>
            </p:nvSpPr>
            <p:spPr>
              <a:xfrm>
                <a:off x="4175068" y="2941597"/>
                <a:ext cx="51819" cy="541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670"/>
                  <a:gd name="f4" fmla="val 1640"/>
                  <a:gd name="f5" fmla="val 820"/>
                  <a:gd name="f6" fmla="val 1"/>
                  <a:gd name="f7" fmla="val 379"/>
                  <a:gd name="f8" fmla="val 348"/>
                  <a:gd name="f9" fmla="val 1261"/>
                  <a:gd name="f10" fmla="val 1639"/>
                  <a:gd name="f11" fmla="val 1292"/>
                  <a:gd name="f12" fmla="*/ f0 1 1670"/>
                  <a:gd name="f13" fmla="*/ f1 1 1640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1670"/>
                  <a:gd name="f20" fmla="*/ f17 1 1640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1670" h="1640">
                    <a:moveTo>
                      <a:pt x="f5" y="f6"/>
                    </a:moveTo>
                    <a:cubicBezTo>
                      <a:pt x="f7" y="f6"/>
                      <a:pt x="f6" y="f8"/>
                      <a:pt x="f6" y="f5"/>
                    </a:cubicBezTo>
                    <a:cubicBezTo>
                      <a:pt x="f6" y="f9"/>
                      <a:pt x="f7" y="f10"/>
                      <a:pt x="f5" y="f10"/>
                    </a:cubicBezTo>
                    <a:cubicBezTo>
                      <a:pt x="f11" y="f10"/>
                      <a:pt x="f3" y="f9"/>
                      <a:pt x="f3" y="f5"/>
                    </a:cubicBezTo>
                    <a:cubicBezTo>
                      <a:pt x="f3" y="f8"/>
                      <a:pt x="f11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2" name="Google Shape;10029;p74">
                <a:extLst>
                  <a:ext uri="{FF2B5EF4-FFF2-40B4-BE49-F238E27FC236}">
                    <a16:creationId xmlns:a16="http://schemas.microsoft.com/office/drawing/2014/main" id="{610298FC-F3A0-4D03-13D7-C3A7C0474F41}"/>
                  </a:ext>
                </a:extLst>
              </p:cNvPr>
              <p:cNvSpPr/>
              <p:nvPr/>
            </p:nvSpPr>
            <p:spPr>
              <a:xfrm>
                <a:off x="4059807" y="2859374"/>
                <a:ext cx="239353" cy="21867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718"/>
                  <a:gd name="f4" fmla="val 6617"/>
                  <a:gd name="f5" fmla="val 6191"/>
                  <a:gd name="f6" fmla="val 1260"/>
                  <a:gd name="f7" fmla="val 6301"/>
                  <a:gd name="f8" fmla="val 6411"/>
                  <a:gd name="f9" fmla="val 1292"/>
                  <a:gd name="f10" fmla="val 6490"/>
                  <a:gd name="f11" fmla="val 1355"/>
                  <a:gd name="f12" fmla="val 6648"/>
                  <a:gd name="f13" fmla="val 1512"/>
                  <a:gd name="f14" fmla="val 1796"/>
                  <a:gd name="f15" fmla="val 1953"/>
                  <a:gd name="f16" fmla="val 5954"/>
                  <a:gd name="f17" fmla="val 2457"/>
                  <a:gd name="f18" fmla="val 6112"/>
                  <a:gd name="f19" fmla="val 2709"/>
                  <a:gd name="f20" fmla="val 6207"/>
                  <a:gd name="f21" fmla="val 3025"/>
                  <a:gd name="f22" fmla="val 3308"/>
                  <a:gd name="f23" fmla="val 3592"/>
                  <a:gd name="f24" fmla="val 3907"/>
                  <a:gd name="f25" fmla="val 4127"/>
                  <a:gd name="f26" fmla="val 4631"/>
                  <a:gd name="f27" fmla="val 4789"/>
                  <a:gd name="f28" fmla="val 5072"/>
                  <a:gd name="f29" fmla="val 5230"/>
                  <a:gd name="f30" fmla="val 6396"/>
                  <a:gd name="f31" fmla="val 5324"/>
                  <a:gd name="f32" fmla="val 6270"/>
                  <a:gd name="f33" fmla="val 5356"/>
                  <a:gd name="f34" fmla="val 6080"/>
                  <a:gd name="f35" fmla="val 6017"/>
                  <a:gd name="f36" fmla="val 5923"/>
                  <a:gd name="f37" fmla="val 5419"/>
                  <a:gd name="f38" fmla="val 4726"/>
                  <a:gd name="f39" fmla="val 5167"/>
                  <a:gd name="f40" fmla="val 4883"/>
                  <a:gd name="f41" fmla="val 4852"/>
                  <a:gd name="f42" fmla="val 4946"/>
                  <a:gd name="f43" fmla="val 4600"/>
                  <a:gd name="f44" fmla="val 4316"/>
                  <a:gd name="f45" fmla="val 4001"/>
                  <a:gd name="f46" fmla="val 3749"/>
                  <a:gd name="f47" fmla="val 3245"/>
                  <a:gd name="f48" fmla="val 3182"/>
                  <a:gd name="f49" fmla="val 3056"/>
                  <a:gd name="f50" fmla="val 2961"/>
                  <a:gd name="f51" fmla="val 2835"/>
                  <a:gd name="f52" fmla="val 2772"/>
                  <a:gd name="f53" fmla="val 2552"/>
                  <a:gd name="f54" fmla="val 3214"/>
                  <a:gd name="f55" fmla="val 2898"/>
                  <a:gd name="f56" fmla="val 3623"/>
                  <a:gd name="f57" fmla="val 2993"/>
                  <a:gd name="f58" fmla="val 3119"/>
                  <a:gd name="f59" fmla="val 2615"/>
                  <a:gd name="f60" fmla="val 2694"/>
                  <a:gd name="f61" fmla="val 2804"/>
                  <a:gd name="f62" fmla="val 2914"/>
                  <a:gd name="f63" fmla="val 3135"/>
                  <a:gd name="f64" fmla="val 3718"/>
                  <a:gd name="f65" fmla="val 1890"/>
                  <a:gd name="f66" fmla="val 3970"/>
                  <a:gd name="f67" fmla="val 1733"/>
                  <a:gd name="f68" fmla="val 4253"/>
                  <a:gd name="f69" fmla="val 1638"/>
                  <a:gd name="f70" fmla="val 4537"/>
                  <a:gd name="f71" fmla="val 4820"/>
                  <a:gd name="f72" fmla="val 5135"/>
                  <a:gd name="f73" fmla="val 5387"/>
                  <a:gd name="f74" fmla="val 5891"/>
                  <a:gd name="f75" fmla="val 5970"/>
                  <a:gd name="f76" fmla="val 851"/>
                  <a:gd name="f77" fmla="val 1071"/>
                  <a:gd name="f78" fmla="val 1449"/>
                  <a:gd name="f79" fmla="val 1859"/>
                  <a:gd name="f80" fmla="val 2079"/>
                  <a:gd name="f81" fmla="val 4568"/>
                  <a:gd name="f82" fmla="val 4757"/>
                  <a:gd name="f83" fmla="val 5198"/>
                  <a:gd name="f84" fmla="val 6616"/>
                  <a:gd name="f85" fmla="val 7719"/>
                  <a:gd name="f86" fmla="*/ f0 1 7718"/>
                  <a:gd name="f87" fmla="*/ f1 1 6617"/>
                  <a:gd name="f88" fmla="val f2"/>
                  <a:gd name="f89" fmla="val f3"/>
                  <a:gd name="f90" fmla="val f4"/>
                  <a:gd name="f91" fmla="+- f90 0 f88"/>
                  <a:gd name="f92" fmla="+- f89 0 f88"/>
                  <a:gd name="f93" fmla="*/ f92 1 7718"/>
                  <a:gd name="f94" fmla="*/ f91 1 6617"/>
                  <a:gd name="f95" fmla="*/ f88 1 f93"/>
                  <a:gd name="f96" fmla="*/ f89 1 f93"/>
                  <a:gd name="f97" fmla="*/ f88 1 f94"/>
                  <a:gd name="f98" fmla="*/ f90 1 f94"/>
                  <a:gd name="f99" fmla="*/ f95 f86 1"/>
                  <a:gd name="f100" fmla="*/ f96 f86 1"/>
                  <a:gd name="f101" fmla="*/ f98 f87 1"/>
                  <a:gd name="f102" fmla="*/ f97 f8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9" t="f102" r="f100" b="f101"/>
                <a:pathLst>
                  <a:path w="7718" h="6617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2" y="f14"/>
                      <a:pt x="f10" y="f15"/>
                    </a:cubicBezTo>
                    <a:lnTo>
                      <a:pt x="f16" y="f17"/>
                    </a:lnTo>
                    <a:cubicBezTo>
                      <a:pt x="f18" y="f19"/>
                      <a:pt x="f20" y="f21"/>
                      <a:pt x="f20" y="f22"/>
                    </a:cubicBezTo>
                    <a:cubicBezTo>
                      <a:pt x="f20" y="f23"/>
                      <a:pt x="f18" y="f24"/>
                      <a:pt x="f16" y="f25"/>
                    </a:cubicBezTo>
                    <a:lnTo>
                      <a:pt x="f10" y="f26"/>
                    </a:lnTo>
                    <a:cubicBezTo>
                      <a:pt x="f12" y="f27"/>
                      <a:pt x="f12" y="f28"/>
                      <a:pt x="f10" y="f29"/>
                    </a:cubicBezTo>
                    <a:cubicBezTo>
                      <a:pt x="f30" y="f31"/>
                      <a:pt x="f32" y="f33"/>
                      <a:pt x="f20" y="f33"/>
                    </a:cubicBezTo>
                    <a:cubicBezTo>
                      <a:pt x="f34" y="f33"/>
                      <a:pt x="f35" y="f31"/>
                      <a:pt x="f36" y="f29"/>
                    </a:cubicBezTo>
                    <a:lnTo>
                      <a:pt x="f37" y="f38"/>
                    </a:lnTo>
                    <a:cubicBezTo>
                      <a:pt x="f39" y="f40"/>
                      <a:pt x="f41" y="f42"/>
                      <a:pt x="f43" y="f42"/>
                    </a:cubicBezTo>
                    <a:cubicBezTo>
                      <a:pt x="f44" y="f42"/>
                      <a:pt x="f45" y="f40"/>
                      <a:pt x="f46" y="f38"/>
                    </a:cubicBezTo>
                    <a:lnTo>
                      <a:pt x="f47" y="f29"/>
                    </a:lnTo>
                    <a:cubicBezTo>
                      <a:pt x="f48" y="f31"/>
                      <a:pt x="f49" y="f33"/>
                      <a:pt x="f50" y="f33"/>
                    </a:cubicBezTo>
                    <a:cubicBezTo>
                      <a:pt x="f51" y="f33"/>
                      <a:pt x="f52" y="f31"/>
                      <a:pt x="f19" y="f29"/>
                    </a:cubicBezTo>
                    <a:cubicBezTo>
                      <a:pt x="f53" y="f28"/>
                      <a:pt x="f53" y="f27"/>
                      <a:pt x="f19" y="f26"/>
                    </a:cubicBezTo>
                    <a:lnTo>
                      <a:pt x="f54" y="f25"/>
                    </a:lnTo>
                    <a:cubicBezTo>
                      <a:pt x="f50" y="f24"/>
                      <a:pt x="f55" y="f56"/>
                      <a:pt x="f55" y="f22"/>
                    </a:cubicBezTo>
                    <a:cubicBezTo>
                      <a:pt x="f55" y="f57"/>
                      <a:pt x="f50" y="f19"/>
                      <a:pt x="f58" y="f17"/>
                    </a:cubicBezTo>
                    <a:lnTo>
                      <a:pt x="f59" y="f15"/>
                    </a:lnTo>
                    <a:cubicBezTo>
                      <a:pt x="f17" y="f14"/>
                      <a:pt x="f17" y="f13"/>
                      <a:pt x="f59" y="f11"/>
                    </a:cubicBezTo>
                    <a:cubicBezTo>
                      <a:pt x="f60" y="f9"/>
                      <a:pt x="f61" y="f6"/>
                      <a:pt x="f62" y="f6"/>
                    </a:cubicBezTo>
                    <a:cubicBezTo>
                      <a:pt x="f21" y="f6"/>
                      <a:pt x="f63" y="f9"/>
                      <a:pt x="f54" y="f11"/>
                    </a:cubicBezTo>
                    <a:lnTo>
                      <a:pt x="f64" y="f65"/>
                    </a:lnTo>
                    <a:cubicBezTo>
                      <a:pt x="f66" y="f67"/>
                      <a:pt x="f68" y="f69"/>
                      <a:pt x="f70" y="f69"/>
                    </a:cubicBezTo>
                    <a:cubicBezTo>
                      <a:pt x="f71" y="f69"/>
                      <a:pt x="f72" y="f67"/>
                      <a:pt x="f73" y="f65"/>
                    </a:cubicBezTo>
                    <a:lnTo>
                      <a:pt x="f74" y="f11"/>
                    </a:lnTo>
                    <a:cubicBezTo>
                      <a:pt x="f75" y="f9"/>
                      <a:pt x="f34" y="f6"/>
                      <a:pt x="f5" y="f6"/>
                    </a:cubicBezTo>
                    <a:close/>
                    <a:moveTo>
                      <a:pt x="f2" y="f2"/>
                    </a:moveTo>
                    <a:lnTo>
                      <a:pt x="f2" y="f6"/>
                    </a:lnTo>
                    <a:lnTo>
                      <a:pt x="f76" y="f6"/>
                    </a:lnTo>
                    <a:cubicBezTo>
                      <a:pt x="f77" y="f6"/>
                      <a:pt x="f6" y="f78"/>
                      <a:pt x="f6" y="f69"/>
                    </a:cubicBezTo>
                    <a:cubicBezTo>
                      <a:pt x="f6" y="f79"/>
                      <a:pt x="f77" y="f80"/>
                      <a:pt x="f76" y="f80"/>
                    </a:cubicBezTo>
                    <a:lnTo>
                      <a:pt x="f2" y="f80"/>
                    </a:lnTo>
                    <a:lnTo>
                      <a:pt x="f2" y="f81"/>
                    </a:lnTo>
                    <a:lnTo>
                      <a:pt x="f76" y="f81"/>
                    </a:lnTo>
                    <a:cubicBezTo>
                      <a:pt x="f77" y="f81"/>
                      <a:pt x="f6" y="f82"/>
                      <a:pt x="f6" y="f42"/>
                    </a:cubicBezTo>
                    <a:cubicBezTo>
                      <a:pt x="f6" y="f83"/>
                      <a:pt x="f77" y="f73"/>
                      <a:pt x="f76" y="f73"/>
                    </a:cubicBezTo>
                    <a:lnTo>
                      <a:pt x="f2" y="f73"/>
                    </a:lnTo>
                    <a:lnTo>
                      <a:pt x="f2" y="f84"/>
                    </a:lnTo>
                    <a:lnTo>
                      <a:pt x="f85" y="f84"/>
                    </a:lnTo>
                    <a:lnTo>
                      <a:pt x="f85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3" name="Google Shape;10030;p74">
                <a:extLst>
                  <a:ext uri="{FF2B5EF4-FFF2-40B4-BE49-F238E27FC236}">
                    <a16:creationId xmlns:a16="http://schemas.microsoft.com/office/drawing/2014/main" id="{FED56361-D034-D4AE-4131-6A0F3089AE0F}"/>
                  </a:ext>
                </a:extLst>
              </p:cNvPr>
              <p:cNvSpPr/>
              <p:nvPr/>
            </p:nvSpPr>
            <p:spPr>
              <a:xfrm>
                <a:off x="3983592" y="2777115"/>
                <a:ext cx="392753" cy="38108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666"/>
                  <a:gd name="f4" fmla="val 11531"/>
                  <a:gd name="f5" fmla="val 10618"/>
                  <a:gd name="f6" fmla="val 1701"/>
                  <a:gd name="f7" fmla="val 10870"/>
                  <a:gd name="f8" fmla="val 11027"/>
                  <a:gd name="f9" fmla="val 1890"/>
                  <a:gd name="f10" fmla="val 2080"/>
                  <a:gd name="f11" fmla="val 9546"/>
                  <a:gd name="f12" fmla="val 9767"/>
                  <a:gd name="f13" fmla="val 10807"/>
                  <a:gd name="f14" fmla="val 9956"/>
                  <a:gd name="f15" fmla="val 1828"/>
                  <a:gd name="f16" fmla="val 1670"/>
                  <a:gd name="f17" fmla="val 1859"/>
                  <a:gd name="f18" fmla="val 1891"/>
                  <a:gd name="f19" fmla="val 1198"/>
                  <a:gd name="f20" fmla="val 536"/>
                  <a:gd name="f21" fmla="val 1"/>
                  <a:gd name="f22" fmla="val 567"/>
                  <a:gd name="f23" fmla="val 1229"/>
                  <a:gd name="f24" fmla="val 10334"/>
                  <a:gd name="f25" fmla="val 10995"/>
                  <a:gd name="f26" fmla="val 11405"/>
                  <a:gd name="f27" fmla="val 12067"/>
                  <a:gd name="f28" fmla="val 1260"/>
                  <a:gd name="f29" fmla="val 12130"/>
                  <a:gd name="f30" fmla="*/ f0 1 12666"/>
                  <a:gd name="f31" fmla="*/ f1 1 11531"/>
                  <a:gd name="f32" fmla="val f2"/>
                  <a:gd name="f33" fmla="val f3"/>
                  <a:gd name="f34" fmla="val f4"/>
                  <a:gd name="f35" fmla="+- f34 0 f32"/>
                  <a:gd name="f36" fmla="+- f33 0 f32"/>
                  <a:gd name="f37" fmla="*/ f36 1 12666"/>
                  <a:gd name="f38" fmla="*/ f35 1 11531"/>
                  <a:gd name="f39" fmla="*/ f32 1 f37"/>
                  <a:gd name="f40" fmla="*/ f33 1 f37"/>
                  <a:gd name="f41" fmla="*/ f32 1 f38"/>
                  <a:gd name="f42" fmla="*/ f34 1 f38"/>
                  <a:gd name="f43" fmla="*/ f39 f30 1"/>
                  <a:gd name="f44" fmla="*/ f40 f30 1"/>
                  <a:gd name="f45" fmla="*/ f42 f31 1"/>
                  <a:gd name="f46" fmla="*/ f41 f3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3" t="f46" r="f44" b="f45"/>
                <a:pathLst>
                  <a:path w="12666" h="11531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8" y="f12"/>
                      <a:pt x="f13" y="f14"/>
                      <a:pt x="f5" y="f14"/>
                    </a:cubicBezTo>
                    <a:lnTo>
                      <a:pt x="f10" y="f14"/>
                    </a:lnTo>
                    <a:cubicBezTo>
                      <a:pt x="f15" y="f14"/>
                      <a:pt x="f16" y="f12"/>
                      <a:pt x="f16" y="f11"/>
                    </a:cubicBezTo>
                    <a:lnTo>
                      <a:pt x="f16" y="f10"/>
                    </a:lnTo>
                    <a:cubicBezTo>
                      <a:pt x="f16" y="f17"/>
                      <a:pt x="f18" y="f6"/>
                      <a:pt x="f10" y="f6"/>
                    </a:cubicBezTo>
                    <a:close/>
                    <a:moveTo>
                      <a:pt x="f19" y="f2"/>
                    </a:moveTo>
                    <a:cubicBezTo>
                      <a:pt x="f20" y="f2"/>
                      <a:pt x="f21" y="f22"/>
                      <a:pt x="f21" y="f23"/>
                    </a:cubicBezTo>
                    <a:lnTo>
                      <a:pt x="f21" y="f24"/>
                    </a:lnTo>
                    <a:cubicBezTo>
                      <a:pt x="f21" y="f25"/>
                      <a:pt x="f20" y="f4"/>
                      <a:pt x="f19" y="f4"/>
                    </a:cubicBezTo>
                    <a:lnTo>
                      <a:pt x="f26" y="f4"/>
                    </a:lnTo>
                    <a:cubicBezTo>
                      <a:pt x="f27" y="f4"/>
                      <a:pt x="f3" y="f25"/>
                      <a:pt x="f3" y="f24"/>
                    </a:cubicBezTo>
                    <a:lnTo>
                      <a:pt x="f3" y="f28"/>
                    </a:lnTo>
                    <a:cubicBezTo>
                      <a:pt x="f3" y="f22"/>
                      <a:pt x="f29" y="f2"/>
                      <a:pt x="f26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4" name="Google Shape;10074;p74">
              <a:extLst>
                <a:ext uri="{FF2B5EF4-FFF2-40B4-BE49-F238E27FC236}">
                  <a16:creationId xmlns:a16="http://schemas.microsoft.com/office/drawing/2014/main" id="{B9D02997-D956-5902-8173-E3CFAEDA9416}"/>
                </a:ext>
              </a:extLst>
            </p:cNvPr>
            <p:cNvGrpSpPr/>
            <p:nvPr/>
          </p:nvGrpSpPr>
          <p:grpSpPr>
            <a:xfrm>
              <a:off x="4578208" y="2751804"/>
              <a:ext cx="392762" cy="410263"/>
              <a:chOff x="4578208" y="2751804"/>
              <a:chExt cx="392762" cy="410263"/>
            </a:xfrm>
          </p:grpSpPr>
          <p:sp>
            <p:nvSpPr>
              <p:cNvPr id="25" name="Google Shape;10075;p74">
                <a:extLst>
                  <a:ext uri="{FF2B5EF4-FFF2-40B4-BE49-F238E27FC236}">
                    <a16:creationId xmlns:a16="http://schemas.microsoft.com/office/drawing/2014/main" id="{D49072AC-7AB6-E47E-83D2-DBB699FF042B}"/>
                  </a:ext>
                </a:extLst>
              </p:cNvPr>
              <p:cNvSpPr/>
              <p:nvPr/>
            </p:nvSpPr>
            <p:spPr>
              <a:xfrm>
                <a:off x="4578208" y="2751804"/>
                <a:ext cx="385904" cy="4102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445"/>
                  <a:gd name="f4" fmla="val 12414"/>
                  <a:gd name="f5" fmla="val 7026"/>
                  <a:gd name="f6" fmla="val 1670"/>
                  <a:gd name="f7" fmla="val 7278"/>
                  <a:gd name="f8" fmla="val 7467"/>
                  <a:gd name="f9" fmla="val 1859"/>
                  <a:gd name="f10" fmla="val 2111"/>
                  <a:gd name="f11" fmla="val 2332"/>
                  <a:gd name="f12" fmla="val 2490"/>
                  <a:gd name="f13" fmla="val 2080"/>
                  <a:gd name="f14" fmla="val 1828"/>
                  <a:gd name="f15" fmla="val 1639"/>
                  <a:gd name="f16" fmla="val 2300"/>
                  <a:gd name="f17" fmla="val 4159"/>
                  <a:gd name="f18" fmla="val 4348"/>
                  <a:gd name="f19" fmla="val 4537"/>
                  <a:gd name="f20" fmla="val 4789"/>
                  <a:gd name="f21" fmla="val 4978"/>
                  <a:gd name="f22" fmla="val 4317"/>
                  <a:gd name="f23" fmla="val 6648"/>
                  <a:gd name="f24" fmla="val 6837"/>
                  <a:gd name="f25" fmla="val 7058"/>
                  <a:gd name="f26" fmla="val 7310"/>
                  <a:gd name="f27" fmla="val 6806"/>
                  <a:gd name="f28" fmla="val 9106"/>
                  <a:gd name="f29" fmla="val 9295"/>
                  <a:gd name="f30" fmla="val 9515"/>
                  <a:gd name="f31" fmla="val 9736"/>
                  <a:gd name="f32" fmla="val 9893"/>
                  <a:gd name="f33" fmla="val 9704"/>
                  <a:gd name="f34" fmla="val 9263"/>
                  <a:gd name="f35" fmla="val 11500"/>
                  <a:gd name="f36" fmla="val 10775"/>
                  <a:gd name="f37" fmla="val 11342"/>
                  <a:gd name="f38" fmla="val 11248"/>
                  <a:gd name="f39" fmla="val 10870"/>
                  <a:gd name="f40" fmla="val 11594"/>
                  <a:gd name="f41" fmla="val 10303"/>
                  <a:gd name="f42" fmla="val 9767"/>
                  <a:gd name="f43" fmla="val 9326"/>
                  <a:gd name="f44" fmla="val 9137"/>
                  <a:gd name="f45" fmla="val 1261"/>
                  <a:gd name="f46" fmla="val 1"/>
                  <a:gd name="f47" fmla="val 568"/>
                  <a:gd name="f48" fmla="val 32"/>
                  <a:gd name="f49" fmla="val 1229"/>
                  <a:gd name="f50" fmla="val 10334"/>
                  <a:gd name="f51" fmla="val 11468"/>
                  <a:gd name="f52" fmla="val 946"/>
                  <a:gd name="f53" fmla="val 10082"/>
                  <a:gd name="f54" fmla="val 12224"/>
                  <a:gd name="f55" fmla="val 12004"/>
                  <a:gd name="f56" fmla="val 9074"/>
                  <a:gd name="f57" fmla="val 8538"/>
                  <a:gd name="f58" fmla="val 7877"/>
                  <a:gd name="f59" fmla="*/ f0 1 12445"/>
                  <a:gd name="f60" fmla="*/ f1 1 12414"/>
                  <a:gd name="f61" fmla="val f2"/>
                  <a:gd name="f62" fmla="val f3"/>
                  <a:gd name="f63" fmla="val f4"/>
                  <a:gd name="f64" fmla="+- f63 0 f61"/>
                  <a:gd name="f65" fmla="+- f62 0 f61"/>
                  <a:gd name="f66" fmla="*/ f65 1 12445"/>
                  <a:gd name="f67" fmla="*/ f64 1 12414"/>
                  <a:gd name="f68" fmla="*/ f61 1 f66"/>
                  <a:gd name="f69" fmla="*/ f62 1 f66"/>
                  <a:gd name="f70" fmla="*/ f61 1 f67"/>
                  <a:gd name="f71" fmla="*/ f63 1 f67"/>
                  <a:gd name="f72" fmla="*/ f68 f59 1"/>
                  <a:gd name="f73" fmla="*/ f69 f59 1"/>
                  <a:gd name="f74" fmla="*/ f71 f60 1"/>
                  <a:gd name="f75" fmla="*/ f70 f6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2" t="f75" r="f73" b="f74"/>
                <a:pathLst>
                  <a:path w="12445" h="12414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6"/>
                      <a:pt x="f15" y="f10"/>
                    </a:cubicBezTo>
                    <a:cubicBezTo>
                      <a:pt x="f15" y="f14"/>
                      <a:pt x="f14" y="f6"/>
                      <a:pt x="f13" y="f6"/>
                    </a:cubicBezTo>
                    <a:close/>
                    <a:moveTo>
                      <a:pt x="f5" y="f17"/>
                    </a:moveTo>
                    <a:cubicBezTo>
                      <a:pt x="f7" y="f17"/>
                      <a:pt x="f8" y="f18"/>
                      <a:pt x="f8" y="f19"/>
                    </a:cubicBezTo>
                    <a:cubicBezTo>
                      <a:pt x="f8" y="f20"/>
                      <a:pt x="f7" y="f21"/>
                      <a:pt x="f5" y="f21"/>
                    </a:cubicBezTo>
                    <a:lnTo>
                      <a:pt x="f13" y="f21"/>
                    </a:lnTo>
                    <a:cubicBezTo>
                      <a:pt x="f14" y="f21"/>
                      <a:pt x="f15" y="f20"/>
                      <a:pt x="f15" y="f19"/>
                    </a:cubicBezTo>
                    <a:cubicBezTo>
                      <a:pt x="f15" y="f22"/>
                      <a:pt x="f14" y="f17"/>
                      <a:pt x="f13" y="f17"/>
                    </a:cubicBezTo>
                    <a:close/>
                    <a:moveTo>
                      <a:pt x="f5" y="f23"/>
                    </a:moveTo>
                    <a:cubicBezTo>
                      <a:pt x="f7" y="f23"/>
                      <a:pt x="f8" y="f24"/>
                      <a:pt x="f8" y="f25"/>
                    </a:cubicBezTo>
                    <a:cubicBezTo>
                      <a:pt x="f8" y="f26"/>
                      <a:pt x="f7" y="f8"/>
                      <a:pt x="f5" y="f8"/>
                    </a:cubicBezTo>
                    <a:lnTo>
                      <a:pt x="f13" y="f8"/>
                    </a:lnTo>
                    <a:cubicBezTo>
                      <a:pt x="f14" y="f8"/>
                      <a:pt x="f15" y="f7"/>
                      <a:pt x="f15" y="f25"/>
                    </a:cubicBezTo>
                    <a:cubicBezTo>
                      <a:pt x="f15" y="f27"/>
                      <a:pt x="f14" y="f23"/>
                      <a:pt x="f13" y="f23"/>
                    </a:cubicBezTo>
                    <a:close/>
                    <a:moveTo>
                      <a:pt x="f5" y="f28"/>
                    </a:moveTo>
                    <a:cubicBezTo>
                      <a:pt x="f7" y="f28"/>
                      <a:pt x="f8" y="f29"/>
                      <a:pt x="f8" y="f30"/>
                    </a:cubicBezTo>
                    <a:cubicBezTo>
                      <a:pt x="f8" y="f31"/>
                      <a:pt x="f7" y="f32"/>
                      <a:pt x="f5" y="f32"/>
                    </a:cubicBezTo>
                    <a:lnTo>
                      <a:pt x="f13" y="f32"/>
                    </a:lnTo>
                    <a:cubicBezTo>
                      <a:pt x="f14" y="f32"/>
                      <a:pt x="f15" y="f33"/>
                      <a:pt x="f15" y="f30"/>
                    </a:cubicBezTo>
                    <a:cubicBezTo>
                      <a:pt x="f15" y="f34"/>
                      <a:pt x="f14" y="f28"/>
                      <a:pt x="f13" y="f28"/>
                    </a:cubicBezTo>
                    <a:close/>
                    <a:moveTo>
                      <a:pt x="f35" y="f36"/>
                    </a:moveTo>
                    <a:cubicBezTo>
                      <a:pt x="f37" y="f38"/>
                      <a:pt x="f39" y="f40"/>
                      <a:pt x="f41" y="f40"/>
                    </a:cubicBezTo>
                    <a:cubicBezTo>
                      <a:pt x="f42" y="f40"/>
                      <a:pt x="f43" y="f38"/>
                      <a:pt x="f44" y="f36"/>
                    </a:cubicBezTo>
                    <a:close/>
                    <a:moveTo>
                      <a:pt x="f45" y="f46"/>
                    </a:moveTo>
                    <a:cubicBezTo>
                      <a:pt x="f47" y="f46"/>
                      <a:pt x="f48" y="f47"/>
                      <a:pt x="f48" y="f49"/>
                    </a:cubicBezTo>
                    <a:lnTo>
                      <a:pt x="f48" y="f50"/>
                    </a:lnTo>
                    <a:cubicBezTo>
                      <a:pt x="f2" y="f51"/>
                      <a:pt x="f52" y="f4"/>
                      <a:pt x="f13" y="f4"/>
                    </a:cubicBezTo>
                    <a:lnTo>
                      <a:pt x="f50" y="f4"/>
                    </a:lnTo>
                    <a:cubicBezTo>
                      <a:pt x="f35" y="f4"/>
                      <a:pt x="f3" y="f51"/>
                      <a:pt x="f3" y="f50"/>
                    </a:cubicBezTo>
                    <a:cubicBezTo>
                      <a:pt x="f3" y="f53"/>
                      <a:pt x="f54" y="f32"/>
                      <a:pt x="f55" y="f32"/>
                    </a:cubicBezTo>
                    <a:lnTo>
                      <a:pt x="f56" y="f32"/>
                    </a:lnTo>
                    <a:lnTo>
                      <a:pt x="f56" y="f49"/>
                    </a:lnTo>
                    <a:cubicBezTo>
                      <a:pt x="f56" y="f47"/>
                      <a:pt x="f57" y="f46"/>
                      <a:pt x="f58" y="f4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6" name="Google Shape;10076;p74">
                <a:extLst>
                  <a:ext uri="{FF2B5EF4-FFF2-40B4-BE49-F238E27FC236}">
                    <a16:creationId xmlns:a16="http://schemas.microsoft.com/office/drawing/2014/main" id="{8418BAA2-7BB7-851F-8D33-94D5D74EF742}"/>
                  </a:ext>
                </a:extLst>
              </p:cNvPr>
              <p:cNvSpPr/>
              <p:nvPr/>
            </p:nvSpPr>
            <p:spPr>
              <a:xfrm>
                <a:off x="4883984" y="2989191"/>
                <a:ext cx="85030" cy="7294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42"/>
                  <a:gd name="f4" fmla="val 2207"/>
                  <a:gd name="f5" fmla="val 1"/>
                  <a:gd name="f6" fmla="val 32"/>
                  <a:gd name="f7" fmla="val 1009"/>
                  <a:gd name="f8" fmla="val 1986"/>
                  <a:gd name="f9" fmla="val 1103"/>
                  <a:gd name="f10" fmla="val 2080"/>
                  <a:gd name="f11" fmla="val 1261"/>
                  <a:gd name="f12" fmla="val 2206"/>
                  <a:gd name="f13" fmla="val 1418"/>
                  <a:gd name="f14" fmla="val 1576"/>
                  <a:gd name="f15" fmla="val 1733"/>
                  <a:gd name="f16" fmla="val 2143"/>
                  <a:gd name="f17" fmla="val 1796"/>
                  <a:gd name="f18" fmla="val 2741"/>
                  <a:gd name="f19" fmla="*/ f0 1 2742"/>
                  <a:gd name="f20" fmla="*/ f1 1 2207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742"/>
                  <a:gd name="f27" fmla="*/ f24 1 2207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742" h="2207">
                    <a:moveTo>
                      <a:pt x="f2" y="f5"/>
                    </a:moveTo>
                    <a:lnTo>
                      <a:pt x="f2" y="f6"/>
                    </a:lnTo>
                    <a:lnTo>
                      <a:pt x="f7" y="f8"/>
                    </a:lnTo>
                    <a:cubicBezTo>
                      <a:pt x="f9" y="f10"/>
                      <a:pt x="f11" y="f12"/>
                      <a:pt x="f13" y="f12"/>
                    </a:cubicBezTo>
                    <a:cubicBezTo>
                      <a:pt x="f14" y="f12"/>
                      <a:pt x="f15" y="f16"/>
                      <a:pt x="f17" y="f8"/>
                    </a:cubicBezTo>
                    <a:lnTo>
                      <a:pt x="f18" y="f6"/>
                    </a:lnTo>
                    <a:lnTo>
                      <a:pt x="f18" y="f5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7" name="Google Shape;10077;p74">
                <a:extLst>
                  <a:ext uri="{FF2B5EF4-FFF2-40B4-BE49-F238E27FC236}">
                    <a16:creationId xmlns:a16="http://schemas.microsoft.com/office/drawing/2014/main" id="{69B7E7C1-806C-80D7-A3CA-AC9B06791526}"/>
                  </a:ext>
                </a:extLst>
              </p:cNvPr>
              <p:cNvSpPr/>
              <p:nvPr/>
            </p:nvSpPr>
            <p:spPr>
              <a:xfrm>
                <a:off x="4885940" y="2752856"/>
                <a:ext cx="85030" cy="20929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42"/>
                  <a:gd name="f4" fmla="val 6333"/>
                  <a:gd name="f5" fmla="val 1796"/>
                  <a:gd name="f6" fmla="val 819"/>
                  <a:gd name="f7" fmla="val 1891"/>
                  <a:gd name="f8" fmla="val 1922"/>
                  <a:gd name="f9" fmla="val 882"/>
                  <a:gd name="f10" fmla="val 945"/>
                  <a:gd name="f11" fmla="val 1638"/>
                  <a:gd name="f12" fmla="val 820"/>
                  <a:gd name="f13" fmla="val 851"/>
                  <a:gd name="f14" fmla="val 883"/>
                  <a:gd name="f15" fmla="val 977"/>
                  <a:gd name="f16" fmla="val 410"/>
                  <a:gd name="f17" fmla="val 1"/>
                  <a:gd name="f18" fmla="val 2741"/>
                  <a:gd name="f19" fmla="val 2300"/>
                  <a:gd name="f20" fmla="*/ f0 1 2742"/>
                  <a:gd name="f21" fmla="*/ f1 1 6333"/>
                  <a:gd name="f22" fmla="val f2"/>
                  <a:gd name="f23" fmla="val f3"/>
                  <a:gd name="f24" fmla="val f4"/>
                  <a:gd name="f25" fmla="+- f24 0 f22"/>
                  <a:gd name="f26" fmla="+- f23 0 f22"/>
                  <a:gd name="f27" fmla="*/ f26 1 2742"/>
                  <a:gd name="f28" fmla="*/ f25 1 6333"/>
                  <a:gd name="f29" fmla="*/ f22 1 f27"/>
                  <a:gd name="f30" fmla="*/ f23 1 f27"/>
                  <a:gd name="f31" fmla="*/ f22 1 f28"/>
                  <a:gd name="f32" fmla="*/ f24 1 f28"/>
                  <a:gd name="f33" fmla="*/ f29 f20 1"/>
                  <a:gd name="f34" fmla="*/ f30 f20 1"/>
                  <a:gd name="f35" fmla="*/ f32 f21 1"/>
                  <a:gd name="f36" fmla="*/ f3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3" t="f36" r="f34" b="f35"/>
                <a:pathLst>
                  <a:path w="2742" h="6333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lnTo>
                      <a:pt x="f12" y="f11"/>
                    </a:lnTo>
                    <a:lnTo>
                      <a:pt x="f12" y="f10"/>
                    </a:lnTo>
                    <a:cubicBezTo>
                      <a:pt x="f12" y="f13"/>
                      <a:pt x="f14" y="f6"/>
                      <a:pt x="f15" y="f6"/>
                    </a:cubicBezTo>
                    <a:close/>
                    <a:moveTo>
                      <a:pt x="f15" y="f2"/>
                    </a:moveTo>
                    <a:cubicBezTo>
                      <a:pt x="f16" y="f2"/>
                      <a:pt x="f17" y="f16"/>
                      <a:pt x="f17" y="f10"/>
                    </a:cubicBezTo>
                    <a:lnTo>
                      <a:pt x="f17" y="f4"/>
                    </a:lnTo>
                    <a:lnTo>
                      <a:pt x="f18" y="f4"/>
                    </a:lnTo>
                    <a:lnTo>
                      <a:pt x="f18" y="f10"/>
                    </a:lnTo>
                    <a:cubicBezTo>
                      <a:pt x="f18" y="f16"/>
                      <a:pt x="f19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8" name="Google Shape;10084;p74">
              <a:extLst>
                <a:ext uri="{FF2B5EF4-FFF2-40B4-BE49-F238E27FC236}">
                  <a16:creationId xmlns:a16="http://schemas.microsoft.com/office/drawing/2014/main" id="{EBFB28C4-AEB4-3C97-EFC9-68107658CF4D}"/>
                </a:ext>
              </a:extLst>
            </p:cNvPr>
            <p:cNvGrpSpPr/>
            <p:nvPr/>
          </p:nvGrpSpPr>
          <p:grpSpPr>
            <a:xfrm>
              <a:off x="7130125" y="2760820"/>
              <a:ext cx="359660" cy="371036"/>
              <a:chOff x="7130125" y="2760820"/>
              <a:chExt cx="359660" cy="371036"/>
            </a:xfrm>
          </p:grpSpPr>
          <p:sp>
            <p:nvSpPr>
              <p:cNvPr id="29" name="Google Shape;10085;p74">
                <a:extLst>
                  <a:ext uri="{FF2B5EF4-FFF2-40B4-BE49-F238E27FC236}">
                    <a16:creationId xmlns:a16="http://schemas.microsoft.com/office/drawing/2014/main" id="{5FE1F535-BE76-30FA-DE1F-A4976D4AF242}"/>
                  </a:ext>
                </a:extLst>
              </p:cNvPr>
              <p:cNvSpPr/>
              <p:nvPr/>
            </p:nvSpPr>
            <p:spPr>
              <a:xfrm>
                <a:off x="7203835" y="3021095"/>
                <a:ext cx="89720" cy="3599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183"/>
                  <a:gd name="f4" fmla="val 1198"/>
                  <a:gd name="f5" fmla="val 1607"/>
                  <a:gd name="f6" fmla="val 820"/>
                  <a:gd name="f7" fmla="val 190"/>
                  <a:gd name="f8" fmla="val 504"/>
                  <a:gd name="f9" fmla="val 1"/>
                  <a:gd name="f10" fmla="val 1197"/>
                  <a:gd name="f11" fmla="val 3025"/>
                  <a:gd name="f12" fmla="val 536"/>
                  <a:gd name="f13" fmla="val 2363"/>
                  <a:gd name="f14" fmla="*/ f0 1 3183"/>
                  <a:gd name="f15" fmla="*/ f1 1 1198"/>
                  <a:gd name="f16" fmla="val f2"/>
                  <a:gd name="f17" fmla="val f3"/>
                  <a:gd name="f18" fmla="val f4"/>
                  <a:gd name="f19" fmla="+- f18 0 f16"/>
                  <a:gd name="f20" fmla="+- f17 0 f16"/>
                  <a:gd name="f21" fmla="*/ f20 1 3183"/>
                  <a:gd name="f22" fmla="*/ f19 1 1198"/>
                  <a:gd name="f23" fmla="*/ f16 1 f21"/>
                  <a:gd name="f24" fmla="*/ f17 1 f21"/>
                  <a:gd name="f25" fmla="*/ f16 1 f22"/>
                  <a:gd name="f26" fmla="*/ f18 1 f22"/>
                  <a:gd name="f27" fmla="*/ f23 f14 1"/>
                  <a:gd name="f28" fmla="*/ f24 f14 1"/>
                  <a:gd name="f29" fmla="*/ f26 f15 1"/>
                  <a:gd name="f30" fmla="*/ f25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7" t="f30" r="f28" b="f29"/>
                <a:pathLst>
                  <a:path w="3183" h="1198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3" y="f10"/>
                    </a:lnTo>
                    <a:cubicBezTo>
                      <a:pt x="f11" y="f12"/>
                      <a:pt x="f13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0" name="Google Shape;10086;p74">
                <a:extLst>
                  <a:ext uri="{FF2B5EF4-FFF2-40B4-BE49-F238E27FC236}">
                    <a16:creationId xmlns:a16="http://schemas.microsoft.com/office/drawing/2014/main" id="{0A9F4A5D-390E-16A1-1C1D-34CD02B0782B}"/>
                  </a:ext>
                </a:extLst>
              </p:cNvPr>
              <p:cNvSpPr/>
              <p:nvPr/>
            </p:nvSpPr>
            <p:spPr>
              <a:xfrm>
                <a:off x="7223366" y="2947522"/>
                <a:ext cx="48874" cy="4914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733"/>
                  <a:gd name="f4" fmla="val 1636"/>
                  <a:gd name="f5" fmla="val 858"/>
                  <a:gd name="f6" fmla="val 784"/>
                  <a:gd name="f7" fmla="val 707"/>
                  <a:gd name="f8" fmla="val 8"/>
                  <a:gd name="f9" fmla="val 631"/>
                  <a:gd name="f10" fmla="val 23"/>
                  <a:gd name="f11" fmla="val 347"/>
                  <a:gd name="f12" fmla="val 118"/>
                  <a:gd name="f13" fmla="val 127"/>
                  <a:gd name="f14" fmla="val 307"/>
                  <a:gd name="f15" fmla="val 95"/>
                  <a:gd name="f16" fmla="val 590"/>
                  <a:gd name="f17" fmla="val 1"/>
                  <a:gd name="f18" fmla="val 906"/>
                  <a:gd name="f19" fmla="val 1189"/>
                  <a:gd name="f20" fmla="val 284"/>
                  <a:gd name="f21" fmla="val 1410"/>
                  <a:gd name="f22" fmla="val 446"/>
                  <a:gd name="f23" fmla="val 1548"/>
                  <a:gd name="f24" fmla="val 658"/>
                  <a:gd name="f25" fmla="val 871"/>
                  <a:gd name="f26" fmla="val 949"/>
                  <a:gd name="f27" fmla="val 1027"/>
                  <a:gd name="f28" fmla="val 1624"/>
                  <a:gd name="f29" fmla="val 1103"/>
                  <a:gd name="f30" fmla="val 1599"/>
                  <a:gd name="f31" fmla="val 1387"/>
                  <a:gd name="f32" fmla="val 1536"/>
                  <a:gd name="f33" fmla="val 1607"/>
                  <a:gd name="f34" fmla="val 1347"/>
                  <a:gd name="f35" fmla="val 1670"/>
                  <a:gd name="f36" fmla="val 1063"/>
                  <a:gd name="f37" fmla="val 748"/>
                  <a:gd name="f38" fmla="val 464"/>
                  <a:gd name="f39" fmla="val 1450"/>
                  <a:gd name="f40" fmla="val 244"/>
                  <a:gd name="f41" fmla="val 1307"/>
                  <a:gd name="f42" fmla="val 77"/>
                  <a:gd name="f43" fmla="val 1091"/>
                  <a:gd name="f44" fmla="*/ f0 1 1733"/>
                  <a:gd name="f45" fmla="*/ f1 1 1636"/>
                  <a:gd name="f46" fmla="val f2"/>
                  <a:gd name="f47" fmla="val f3"/>
                  <a:gd name="f48" fmla="val f4"/>
                  <a:gd name="f49" fmla="+- f48 0 f46"/>
                  <a:gd name="f50" fmla="+- f47 0 f46"/>
                  <a:gd name="f51" fmla="*/ f50 1 1733"/>
                  <a:gd name="f52" fmla="*/ f49 1 1636"/>
                  <a:gd name="f53" fmla="*/ f46 1 f51"/>
                  <a:gd name="f54" fmla="*/ f47 1 f51"/>
                  <a:gd name="f55" fmla="*/ f46 1 f52"/>
                  <a:gd name="f56" fmla="*/ f48 1 f52"/>
                  <a:gd name="f57" fmla="*/ f53 f44 1"/>
                  <a:gd name="f58" fmla="*/ f54 f44 1"/>
                  <a:gd name="f59" fmla="*/ f56 f45 1"/>
                  <a:gd name="f60" fmla="*/ f55 f4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7" t="f60" r="f58" b="f59"/>
                <a:pathLst>
                  <a:path w="1733" h="1636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15" y="f16"/>
                    </a:cubicBezTo>
                    <a:cubicBezTo>
                      <a:pt x="f17" y="f18"/>
                      <a:pt x="f15" y="f19"/>
                      <a:pt x="f20" y="f21"/>
                    </a:cubicBezTo>
                    <a:cubicBezTo>
                      <a:pt x="f22" y="f23"/>
                      <a:pt x="f24" y="f4"/>
                      <a:pt x="f25" y="f4"/>
                    </a:cubicBezTo>
                    <a:cubicBezTo>
                      <a:pt x="f26" y="f4"/>
                      <a:pt x="f27" y="f28"/>
                      <a:pt x="f29" y="f30"/>
                    </a:cubicBezTo>
                    <a:cubicBezTo>
                      <a:pt x="f31" y="f32"/>
                      <a:pt x="f33" y="f34"/>
                      <a:pt x="f35" y="f36"/>
                    </a:cubicBezTo>
                    <a:cubicBezTo>
                      <a:pt x="f3" y="f37"/>
                      <a:pt x="f35" y="f38"/>
                      <a:pt x="f39" y="f40"/>
                    </a:cubicBezTo>
                    <a:cubicBezTo>
                      <a:pt x="f41" y="f42"/>
                      <a:pt x="f43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1" name="Google Shape;10087;p74">
                <a:extLst>
                  <a:ext uri="{FF2B5EF4-FFF2-40B4-BE49-F238E27FC236}">
                    <a16:creationId xmlns:a16="http://schemas.microsoft.com/office/drawing/2014/main" id="{35549E4F-33FA-A074-9EF8-9EEB4539E483}"/>
                  </a:ext>
                </a:extLst>
              </p:cNvPr>
              <p:cNvSpPr/>
              <p:nvPr/>
            </p:nvSpPr>
            <p:spPr>
              <a:xfrm>
                <a:off x="7130125" y="2760820"/>
                <a:ext cx="359660" cy="37103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759"/>
                  <a:gd name="f4" fmla="val 12351"/>
                  <a:gd name="f5" fmla="val 6428"/>
                  <a:gd name="f6" fmla="val 820"/>
                  <a:gd name="f7" fmla="val 6900"/>
                  <a:gd name="f8" fmla="val 7247"/>
                  <a:gd name="f9" fmla="val 1166"/>
                  <a:gd name="f10" fmla="val 1639"/>
                  <a:gd name="f11" fmla="val 4128"/>
                  <a:gd name="f12" fmla="val 5609"/>
                  <a:gd name="f13" fmla="val 5955"/>
                  <a:gd name="f14" fmla="val 10681"/>
                  <a:gd name="f15" fmla="val 6616"/>
                  <a:gd name="f16" fmla="val 10901"/>
                  <a:gd name="f17" fmla="val 11059"/>
                  <a:gd name="f18" fmla="val 6805"/>
                  <a:gd name="f19" fmla="val 6994"/>
                  <a:gd name="f20" fmla="val 11122"/>
                  <a:gd name="f21" fmla="val 7436"/>
                  <a:gd name="f22" fmla="val 8192"/>
                  <a:gd name="f23" fmla="val 7971"/>
                  <a:gd name="f24" fmla="val 7751"/>
                  <a:gd name="f25" fmla="val 6742"/>
                  <a:gd name="f26" fmla="val 8255"/>
                  <a:gd name="f27" fmla="val 8444"/>
                  <a:gd name="f28" fmla="val 8696"/>
                  <a:gd name="f29" fmla="val 8885"/>
                  <a:gd name="f30" fmla="val 9074"/>
                  <a:gd name="f31" fmla="val 4233"/>
                  <a:gd name="f32" fmla="val 5360"/>
                  <a:gd name="f33" fmla="val 4671"/>
                  <a:gd name="f34" fmla="val 5082"/>
                  <a:gd name="f35" fmla="val 5531"/>
                  <a:gd name="f36" fmla="val 5388"/>
                  <a:gd name="f37" fmla="val 5860"/>
                  <a:gd name="f38" fmla="val 5829"/>
                  <a:gd name="f39" fmla="val 6301"/>
                  <a:gd name="f40" fmla="val 5987"/>
                  <a:gd name="f41" fmla="val 6868"/>
                  <a:gd name="f42" fmla="val 7467"/>
                  <a:gd name="f43" fmla="val 5766"/>
                  <a:gd name="f44" fmla="val 5640"/>
                  <a:gd name="f45" fmla="val 5451"/>
                  <a:gd name="f46" fmla="val 6176"/>
                  <a:gd name="f47" fmla="val 8601"/>
                  <a:gd name="f48" fmla="val 6711"/>
                  <a:gd name="f49" fmla="val 9389"/>
                  <a:gd name="f50" fmla="val 10334"/>
                  <a:gd name="f51" fmla="val 10555"/>
                  <a:gd name="f52" fmla="val 6491"/>
                  <a:gd name="f53" fmla="val 10744"/>
                  <a:gd name="f54" fmla="val 6270"/>
                  <a:gd name="f55" fmla="val 2143"/>
                  <a:gd name="f56" fmla="val 1891"/>
                  <a:gd name="f57" fmla="val 1733"/>
                  <a:gd name="f58" fmla="val 10303"/>
                  <a:gd name="f59" fmla="val 9357"/>
                  <a:gd name="f60" fmla="val 2238"/>
                  <a:gd name="f61" fmla="val 8570"/>
                  <a:gd name="f62" fmla="val 3025"/>
                  <a:gd name="f63" fmla="val 8129"/>
                  <a:gd name="f64" fmla="val 2647"/>
                  <a:gd name="f65" fmla="val 7688"/>
                  <a:gd name="f66" fmla="val 2490"/>
                  <a:gd name="f67" fmla="val 7121"/>
                  <a:gd name="f68" fmla="val 6553"/>
                  <a:gd name="f69" fmla="val 2805"/>
                  <a:gd name="f70" fmla="val 6018"/>
                  <a:gd name="f71" fmla="val 3246"/>
                  <a:gd name="f72" fmla="val 5577"/>
                  <a:gd name="f73" fmla="val 3781"/>
                  <a:gd name="f74" fmla="val 5419"/>
                  <a:gd name="f75" fmla="val 3933"/>
                  <a:gd name="f76" fmla="val 5379"/>
                  <a:gd name="f77" fmla="val 4084"/>
                  <a:gd name="f78" fmla="val 9893"/>
                  <a:gd name="f79" fmla="val 10113"/>
                  <a:gd name="f80" fmla="val 10050"/>
                  <a:gd name="f81" fmla="val 6396"/>
                  <a:gd name="f82" fmla="val 5483"/>
                  <a:gd name="f83" fmla="val 4726"/>
                  <a:gd name="f84" fmla="val 725"/>
                  <a:gd name="f85" fmla="val 2458"/>
                  <a:gd name="f86" fmla="val 1261"/>
                  <a:gd name="f87" fmla="val 599"/>
                  <a:gd name="f88" fmla="val 1"/>
                  <a:gd name="f89" fmla="val 3686"/>
                  <a:gd name="f90" fmla="val 11815"/>
                  <a:gd name="f91" fmla="val 568"/>
                  <a:gd name="f92" fmla="val 12350"/>
                  <a:gd name="f93" fmla="val 11468"/>
                  <a:gd name="f94" fmla="val 12130"/>
                  <a:gd name="f95" fmla="val 12697"/>
                  <a:gd name="f96" fmla="val 12760"/>
                  <a:gd name="f97" fmla="val 12162"/>
                  <a:gd name="f98" fmla="val 11500"/>
                  <a:gd name="f99" fmla="val 8034"/>
                  <a:gd name="f100" fmla="val 7278"/>
                  <a:gd name="f101" fmla="*/ f0 1 12759"/>
                  <a:gd name="f102" fmla="*/ f1 1 12351"/>
                  <a:gd name="f103" fmla="val f2"/>
                  <a:gd name="f104" fmla="val f3"/>
                  <a:gd name="f105" fmla="val f4"/>
                  <a:gd name="f106" fmla="+- f105 0 f103"/>
                  <a:gd name="f107" fmla="+- f104 0 f103"/>
                  <a:gd name="f108" fmla="*/ f107 1 12759"/>
                  <a:gd name="f109" fmla="*/ f106 1 12351"/>
                  <a:gd name="f110" fmla="*/ f103 1 f108"/>
                  <a:gd name="f111" fmla="*/ f104 1 f108"/>
                  <a:gd name="f112" fmla="*/ f103 1 f109"/>
                  <a:gd name="f113" fmla="*/ f105 1 f109"/>
                  <a:gd name="f114" fmla="*/ f110 f101 1"/>
                  <a:gd name="f115" fmla="*/ f111 f101 1"/>
                  <a:gd name="f116" fmla="*/ f113 f102 1"/>
                  <a:gd name="f117" fmla="*/ f112 f10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14" t="f117" r="f115" b="f116"/>
                <a:pathLst>
                  <a:path w="12759" h="12351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lnTo>
                      <a:pt x="f12" y="f11"/>
                    </a:lnTo>
                    <a:lnTo>
                      <a:pt x="f12" y="f10"/>
                    </a:lnTo>
                    <a:cubicBezTo>
                      <a:pt x="f12" y="f9"/>
                      <a:pt x="f13" y="f6"/>
                      <a:pt x="f5" y="f6"/>
                    </a:cubicBezTo>
                    <a:close/>
                    <a:moveTo>
                      <a:pt x="f14" y="f15"/>
                    </a:moveTo>
                    <a:cubicBezTo>
                      <a:pt x="f16" y="f15"/>
                      <a:pt x="f17" y="f18"/>
                      <a:pt x="f17" y="f19"/>
                    </a:cubicBezTo>
                    <a:cubicBezTo>
                      <a:pt x="f20" y="f8"/>
                      <a:pt x="f16" y="f21"/>
                      <a:pt x="f14" y="f21"/>
                    </a:cubicBezTo>
                    <a:lnTo>
                      <a:pt x="f22" y="f21"/>
                    </a:lnTo>
                    <a:cubicBezTo>
                      <a:pt x="f23" y="f21"/>
                      <a:pt x="f24" y="f8"/>
                      <a:pt x="f24" y="f19"/>
                    </a:cubicBezTo>
                    <a:cubicBezTo>
                      <a:pt x="f24" y="f25"/>
                      <a:pt x="f23" y="f15"/>
                      <a:pt x="f22" y="f15"/>
                    </a:cubicBezTo>
                    <a:close/>
                    <a:moveTo>
                      <a:pt x="f14" y="f26"/>
                    </a:moveTo>
                    <a:cubicBezTo>
                      <a:pt x="f16" y="f26"/>
                      <a:pt x="f17" y="f27"/>
                      <a:pt x="f17" y="f28"/>
                    </a:cubicBezTo>
                    <a:cubicBezTo>
                      <a:pt x="f20" y="f29"/>
                      <a:pt x="f16" y="f30"/>
                      <a:pt x="f14" y="f30"/>
                    </a:cubicBezTo>
                    <a:lnTo>
                      <a:pt x="f22" y="f30"/>
                    </a:lnTo>
                    <a:cubicBezTo>
                      <a:pt x="f23" y="f30"/>
                      <a:pt x="f24" y="f29"/>
                      <a:pt x="f24" y="f28"/>
                    </a:cubicBezTo>
                    <a:cubicBezTo>
                      <a:pt x="f24" y="f27"/>
                      <a:pt x="f23" y="f26"/>
                      <a:pt x="f22" y="f26"/>
                    </a:cubicBezTo>
                    <a:close/>
                    <a:moveTo>
                      <a:pt x="f31" y="f32"/>
                    </a:moveTo>
                    <a:cubicBezTo>
                      <a:pt x="f33" y="f32"/>
                      <a:pt x="f34" y="f35"/>
                      <a:pt x="f36" y="f37"/>
                    </a:cubicBezTo>
                    <a:cubicBezTo>
                      <a:pt x="f38" y="f39"/>
                      <a:pt x="f40" y="f41"/>
                      <a:pt x="f38" y="f42"/>
                    </a:cubicBezTo>
                    <a:cubicBezTo>
                      <a:pt x="f43" y="f24"/>
                      <a:pt x="f44" y="f23"/>
                      <a:pt x="f45" y="f22"/>
                    </a:cubicBezTo>
                    <a:cubicBezTo>
                      <a:pt x="f46" y="f47"/>
                      <a:pt x="f48" y="f49"/>
                      <a:pt x="f48" y="f50"/>
                    </a:cubicBezTo>
                    <a:cubicBezTo>
                      <a:pt x="f48" y="f51"/>
                      <a:pt x="f52" y="f53"/>
                      <a:pt x="f54" y="f53"/>
                    </a:cubicBezTo>
                    <a:lnTo>
                      <a:pt x="f55" y="f53"/>
                    </a:lnTo>
                    <a:cubicBezTo>
                      <a:pt x="f56" y="f53"/>
                      <a:pt x="f57" y="f51"/>
                      <a:pt x="f57" y="f58"/>
                    </a:cubicBezTo>
                    <a:cubicBezTo>
                      <a:pt x="f57" y="f59"/>
                      <a:pt x="f60" y="f61"/>
                      <a:pt x="f62" y="f63"/>
                    </a:cubicBezTo>
                    <a:cubicBezTo>
                      <a:pt x="f64" y="f65"/>
                      <a:pt x="f66" y="f67"/>
                      <a:pt x="f64" y="f68"/>
                    </a:cubicBezTo>
                    <a:cubicBezTo>
                      <a:pt x="f69" y="f70"/>
                      <a:pt x="f71" y="f72"/>
                      <a:pt x="f73" y="f74"/>
                    </a:cubicBezTo>
                    <a:cubicBezTo>
                      <a:pt x="f75" y="f76"/>
                      <a:pt x="f77" y="f32"/>
                      <a:pt x="f31" y="f32"/>
                    </a:cubicBezTo>
                    <a:close/>
                    <a:moveTo>
                      <a:pt x="f14" y="f78"/>
                    </a:moveTo>
                    <a:cubicBezTo>
                      <a:pt x="f16" y="f78"/>
                      <a:pt x="f17" y="f79"/>
                      <a:pt x="f17" y="f58"/>
                    </a:cubicBezTo>
                    <a:cubicBezTo>
                      <a:pt x="f20" y="f51"/>
                      <a:pt x="f16" y="f53"/>
                      <a:pt x="f14" y="f53"/>
                    </a:cubicBezTo>
                    <a:lnTo>
                      <a:pt x="f22" y="f53"/>
                    </a:lnTo>
                    <a:cubicBezTo>
                      <a:pt x="f23" y="f53"/>
                      <a:pt x="f24" y="f51"/>
                      <a:pt x="f24" y="f58"/>
                    </a:cubicBezTo>
                    <a:cubicBezTo>
                      <a:pt x="f24" y="f80"/>
                      <a:pt x="f23" y="f78"/>
                      <a:pt x="f22" y="f78"/>
                    </a:cubicBezTo>
                    <a:close/>
                    <a:moveTo>
                      <a:pt x="f81" y="f2"/>
                    </a:moveTo>
                    <a:cubicBezTo>
                      <a:pt x="f82" y="f2"/>
                      <a:pt x="f83" y="f84"/>
                      <a:pt x="f83" y="f10"/>
                    </a:cubicBezTo>
                    <a:lnTo>
                      <a:pt x="f83" y="f85"/>
                    </a:lnTo>
                    <a:lnTo>
                      <a:pt x="f86" y="f85"/>
                    </a:lnTo>
                    <a:cubicBezTo>
                      <a:pt x="f87" y="f85"/>
                      <a:pt x="f88" y="f62"/>
                      <a:pt x="f88" y="f89"/>
                    </a:cubicBezTo>
                    <a:lnTo>
                      <a:pt x="f88" y="f20"/>
                    </a:lnTo>
                    <a:cubicBezTo>
                      <a:pt x="f88" y="f90"/>
                      <a:pt x="f91" y="f92"/>
                      <a:pt x="f86" y="f92"/>
                    </a:cubicBezTo>
                    <a:lnTo>
                      <a:pt x="f93" y="f92"/>
                    </a:lnTo>
                    <a:cubicBezTo>
                      <a:pt x="f94" y="f92"/>
                      <a:pt x="f95" y="f90"/>
                      <a:pt x="f95" y="f20"/>
                    </a:cubicBezTo>
                    <a:lnTo>
                      <a:pt x="f95" y="f89"/>
                    </a:lnTo>
                    <a:cubicBezTo>
                      <a:pt x="f96" y="f62"/>
                      <a:pt x="f97" y="f85"/>
                      <a:pt x="f98" y="f85"/>
                    </a:cubicBezTo>
                    <a:lnTo>
                      <a:pt x="f99" y="f85"/>
                    </a:lnTo>
                    <a:lnTo>
                      <a:pt x="f99" y="f10"/>
                    </a:lnTo>
                    <a:cubicBezTo>
                      <a:pt x="f99" y="f84"/>
                      <a:pt x="f100" y="f2"/>
                      <a:pt x="f81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2" name="Google Shape;10088;p74">
                <a:extLst>
                  <a:ext uri="{FF2B5EF4-FFF2-40B4-BE49-F238E27FC236}">
                    <a16:creationId xmlns:a16="http://schemas.microsoft.com/office/drawing/2014/main" id="{A4944D07-7E4E-4C70-EFF6-22078F89437B}"/>
                  </a:ext>
                </a:extLst>
              </p:cNvPr>
              <p:cNvSpPr/>
              <p:nvPr/>
            </p:nvSpPr>
            <p:spPr>
              <a:xfrm>
                <a:off x="7303303" y="2801520"/>
                <a:ext cx="15983" cy="1706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67"/>
                  <a:gd name="f4" fmla="val 568"/>
                  <a:gd name="f5" fmla="val 284"/>
                  <a:gd name="f6" fmla="val 126"/>
                  <a:gd name="f7" fmla="val 441"/>
                  <a:gd name="f8" fmla="*/ f0 1 567"/>
                  <a:gd name="f9" fmla="*/ f1 1 568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567"/>
                  <a:gd name="f16" fmla="*/ f13 1 568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567" h="568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cubicBezTo>
                      <a:pt x="f2" y="f7"/>
                      <a:pt x="f6" y="f3"/>
                      <a:pt x="f5" y="f3"/>
                    </a:cubicBezTo>
                    <a:cubicBezTo>
                      <a:pt x="f7" y="f3"/>
                      <a:pt x="f3" y="f7"/>
                      <a:pt x="f3" y="f5"/>
                    </a:cubicBezTo>
                    <a:cubicBezTo>
                      <a:pt x="f3" y="f6"/>
                      <a:pt x="f7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33" name="Google Shape;10089;p74">
              <a:extLst>
                <a:ext uri="{FF2B5EF4-FFF2-40B4-BE49-F238E27FC236}">
                  <a16:creationId xmlns:a16="http://schemas.microsoft.com/office/drawing/2014/main" id="{B05363E2-E599-2FF8-46D2-6222741E95A9}"/>
                </a:ext>
              </a:extLst>
            </p:cNvPr>
            <p:cNvGrpSpPr/>
            <p:nvPr/>
          </p:nvGrpSpPr>
          <p:grpSpPr>
            <a:xfrm>
              <a:off x="6403515" y="1179621"/>
              <a:ext cx="515511" cy="543501"/>
              <a:chOff x="6403515" y="1179621"/>
              <a:chExt cx="515511" cy="543501"/>
            </a:xfrm>
          </p:grpSpPr>
          <p:sp>
            <p:nvSpPr>
              <p:cNvPr id="34" name="Google Shape;10090;p74">
                <a:extLst>
                  <a:ext uri="{FF2B5EF4-FFF2-40B4-BE49-F238E27FC236}">
                    <a16:creationId xmlns:a16="http://schemas.microsoft.com/office/drawing/2014/main" id="{37E1E7C5-B971-1751-FE8C-04557B2A118C}"/>
                  </a:ext>
                </a:extLst>
              </p:cNvPr>
              <p:cNvSpPr/>
              <p:nvPr/>
            </p:nvSpPr>
            <p:spPr>
              <a:xfrm>
                <a:off x="6523448" y="1179621"/>
                <a:ext cx="275636" cy="34362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806"/>
                  <a:gd name="f4" fmla="val 7961"/>
                  <a:gd name="f5" fmla="val 4506"/>
                  <a:gd name="f6" fmla="val 3266"/>
                  <a:gd name="f7" fmla="val 4569"/>
                  <a:gd name="f8" fmla="val 4601"/>
                  <a:gd name="f9" fmla="val 3298"/>
                  <a:gd name="f10" fmla="val 4632"/>
                  <a:gd name="f11" fmla="val 5577"/>
                  <a:gd name="f12" fmla="val 4621"/>
                  <a:gd name="f13" fmla="val 5420"/>
                  <a:gd name="f14" fmla="val 5881"/>
                  <a:gd name="f15" fmla="val 4664"/>
                  <a:gd name="f16" fmla="val 7110"/>
                  <a:gd name="f17" fmla="val 3403"/>
                  <a:gd name="f18" fmla="val 2206"/>
                  <a:gd name="f19" fmla="val 1419"/>
                  <a:gd name="f20" fmla="val 5944"/>
                  <a:gd name="f21" fmla="val 1261"/>
                  <a:gd name="f22" fmla="val 2238"/>
                  <a:gd name="f23" fmla="val 2269"/>
                  <a:gd name="f24" fmla="val 2301"/>
                  <a:gd name="f25" fmla="val 4055"/>
                  <a:gd name="f26" fmla="val 1"/>
                  <a:gd name="f27" fmla="val 3400"/>
                  <a:gd name="f28" fmla="val 2703"/>
                  <a:gd name="f29" fmla="val 167"/>
                  <a:gd name="f30" fmla="val 2049"/>
                  <a:gd name="f31" fmla="val 494"/>
                  <a:gd name="f32" fmla="val 1957"/>
                  <a:gd name="f33" fmla="val 483"/>
                  <a:gd name="f34" fmla="val 1867"/>
                  <a:gd name="f35" fmla="val 478"/>
                  <a:gd name="f36" fmla="val 1779"/>
                  <a:gd name="f37" fmla="val 1354"/>
                  <a:gd name="f38" fmla="val 976"/>
                  <a:gd name="f39" fmla="val 600"/>
                  <a:gd name="f40" fmla="val 662"/>
                  <a:gd name="f41" fmla="val 809"/>
                  <a:gd name="f42" fmla="val 347"/>
                  <a:gd name="f43" fmla="val 1061"/>
                  <a:gd name="f44" fmla="val 1534"/>
                  <a:gd name="f45" fmla="val 2384"/>
                  <a:gd name="f46" fmla="val 2857"/>
                  <a:gd name="f47" fmla="val 95"/>
                  <a:gd name="f48" fmla="val 3613"/>
                  <a:gd name="f49" fmla="val 473"/>
                  <a:gd name="f50" fmla="val 4810"/>
                  <a:gd name="f51" fmla="val 536"/>
                  <a:gd name="f52" fmla="val 6070"/>
                  <a:gd name="f53" fmla="val 1482"/>
                  <a:gd name="f54" fmla="val 7078"/>
                  <a:gd name="f55" fmla="val 7646"/>
                  <a:gd name="f56" fmla="val 2710"/>
                  <a:gd name="f57" fmla="val 5136"/>
                  <a:gd name="f58" fmla="val 6207"/>
                  <a:gd name="f59" fmla="val 6417"/>
                  <a:gd name="f60" fmla="val 6396"/>
                  <a:gd name="f61" fmla="val 6554"/>
                  <a:gd name="f62" fmla="val 4085"/>
                  <a:gd name="f63" fmla="val 6774"/>
                  <a:gd name="f64" fmla="val 3046"/>
                  <a:gd name="f65" fmla="val 2447"/>
                  <a:gd name="f66" fmla="val 1565"/>
                  <a:gd name="f67" fmla="val 6459"/>
                  <a:gd name="f68" fmla="val 872"/>
                  <a:gd name="f69" fmla="val 5703"/>
                  <a:gd name="f70" fmla="val 431"/>
                  <a:gd name="f71" fmla="val 5234"/>
                  <a:gd name="f72" fmla="val 143"/>
                  <a:gd name="f73" fmla="val 4662"/>
                  <a:gd name="f74" fmla="*/ f0 1 6806"/>
                  <a:gd name="f75" fmla="*/ f1 1 7961"/>
                  <a:gd name="f76" fmla="val f2"/>
                  <a:gd name="f77" fmla="val f3"/>
                  <a:gd name="f78" fmla="val f4"/>
                  <a:gd name="f79" fmla="+- f78 0 f76"/>
                  <a:gd name="f80" fmla="+- f77 0 f76"/>
                  <a:gd name="f81" fmla="*/ f80 1 6806"/>
                  <a:gd name="f82" fmla="*/ f79 1 7961"/>
                  <a:gd name="f83" fmla="*/ f76 1 f81"/>
                  <a:gd name="f84" fmla="*/ f77 1 f81"/>
                  <a:gd name="f85" fmla="*/ f76 1 f82"/>
                  <a:gd name="f86" fmla="*/ f78 1 f82"/>
                  <a:gd name="f87" fmla="*/ f83 f74 1"/>
                  <a:gd name="f88" fmla="*/ f84 f74 1"/>
                  <a:gd name="f89" fmla="*/ f86 f75 1"/>
                  <a:gd name="f90" fmla="*/ f85 f7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7" t="f90" r="f88" b="f89"/>
                <a:pathLst>
                  <a:path w="6806" h="7961">
                    <a:moveTo>
                      <a:pt x="f5" y="f6"/>
                    </a:moveTo>
                    <a:cubicBezTo>
                      <a:pt x="f7" y="f6"/>
                      <a:pt x="f8" y="f9"/>
                      <a:pt x="f10" y="f9"/>
                    </a:cubicBezTo>
                    <a:lnTo>
                      <a:pt x="f11" y="f12"/>
                    </a:lnTo>
                    <a:cubicBezTo>
                      <a:pt x="f13" y="f14"/>
                      <a:pt x="f15" y="f16"/>
                      <a:pt x="f17" y="f16"/>
                    </a:cubicBezTo>
                    <a:cubicBezTo>
                      <a:pt x="f18" y="f16"/>
                      <a:pt x="f19" y="f20"/>
                      <a:pt x="f21" y="f12"/>
                    </a:cubicBezTo>
                    <a:lnTo>
                      <a:pt x="f18" y="f9"/>
                    </a:lnTo>
                    <a:cubicBezTo>
                      <a:pt x="f22" y="f6"/>
                      <a:pt x="f23" y="f6"/>
                      <a:pt x="f24" y="f6"/>
                    </a:cubicBezTo>
                    <a:close/>
                    <a:moveTo>
                      <a:pt x="f25" y="f26"/>
                    </a:moveTo>
                    <a:cubicBezTo>
                      <a:pt x="f27" y="f26"/>
                      <a:pt x="f28" y="f29"/>
                      <a:pt x="f30" y="f31"/>
                    </a:cubicBezTo>
                    <a:cubicBezTo>
                      <a:pt x="f32" y="f33"/>
                      <a:pt x="f34" y="f35"/>
                      <a:pt x="f36" y="f35"/>
                    </a:cubicBezTo>
                    <a:cubicBezTo>
                      <a:pt x="f37" y="f35"/>
                      <a:pt x="f38" y="f39"/>
                      <a:pt x="f40" y="f41"/>
                    </a:cubicBezTo>
                    <a:cubicBezTo>
                      <a:pt x="f42" y="f43"/>
                      <a:pt x="f26" y="f44"/>
                      <a:pt x="f26" y="f45"/>
                    </a:cubicBezTo>
                    <a:cubicBezTo>
                      <a:pt x="f26" y="f46"/>
                      <a:pt x="f47" y="f48"/>
                      <a:pt x="f42" y="f12"/>
                    </a:cubicBezTo>
                    <a:cubicBezTo>
                      <a:pt x="f49" y="f50"/>
                      <a:pt x="f51" y="f52"/>
                      <a:pt x="f53" y="f54"/>
                    </a:cubicBezTo>
                    <a:cubicBezTo>
                      <a:pt x="f30" y="f55"/>
                      <a:pt x="f56" y="f4"/>
                      <a:pt x="f17" y="f4"/>
                    </a:cubicBezTo>
                    <a:cubicBezTo>
                      <a:pt x="f57" y="f4"/>
                      <a:pt x="f58" y="f59"/>
                      <a:pt x="f60" y="f12"/>
                    </a:cubicBezTo>
                    <a:cubicBezTo>
                      <a:pt x="f61" y="f62"/>
                      <a:pt x="f63" y="f64"/>
                      <a:pt x="f3" y="f65"/>
                    </a:cubicBezTo>
                    <a:cubicBezTo>
                      <a:pt x="f3" y="f66"/>
                      <a:pt x="f67" y="f68"/>
                      <a:pt x="f69" y="f70"/>
                    </a:cubicBezTo>
                    <a:cubicBezTo>
                      <a:pt x="f71" y="f72"/>
                      <a:pt x="f73" y="f26"/>
                      <a:pt x="f25" y="f2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5" name="Google Shape;10091;p74">
                <a:extLst>
                  <a:ext uri="{FF2B5EF4-FFF2-40B4-BE49-F238E27FC236}">
                    <a16:creationId xmlns:a16="http://schemas.microsoft.com/office/drawing/2014/main" id="{139BCD60-3159-8E99-3D29-B1EF8C45BB05}"/>
                  </a:ext>
                </a:extLst>
              </p:cNvPr>
              <p:cNvSpPr/>
              <p:nvPr/>
            </p:nvSpPr>
            <p:spPr>
              <a:xfrm>
                <a:off x="6403515" y="1519440"/>
                <a:ext cx="515511" cy="20368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729"/>
                  <a:gd name="f4" fmla="val 4719"/>
                  <a:gd name="f5" fmla="val 4474"/>
                  <a:gd name="f6" fmla="val 1001"/>
                  <a:gd name="f7" fmla="val 5797"/>
                  <a:gd name="f8" fmla="val 2293"/>
                  <a:gd name="f9" fmla="val 5199"/>
                  <a:gd name="f10" fmla="val 2891"/>
                  <a:gd name="f11" fmla="val 4002"/>
                  <a:gd name="f12" fmla="val 1159"/>
                  <a:gd name="f13" fmla="val 4159"/>
                  <a:gd name="f14" fmla="val 1096"/>
                  <a:gd name="f15" fmla="val 4380"/>
                  <a:gd name="f16" fmla="val 1064"/>
                  <a:gd name="f17" fmla="val 8318"/>
                  <a:gd name="f18" fmla="val 8475"/>
                  <a:gd name="f19" fmla="val 8633"/>
                  <a:gd name="f20" fmla="val 8790"/>
                  <a:gd name="f21" fmla="val 1190"/>
                  <a:gd name="f22" fmla="val 7593"/>
                  <a:gd name="f23" fmla="val 6995"/>
                  <a:gd name="f24" fmla="val 10681"/>
                  <a:gd name="f25" fmla="val 3112"/>
                  <a:gd name="f26" fmla="val 10901"/>
                  <a:gd name="f27" fmla="val 11059"/>
                  <a:gd name="f28" fmla="val 3301"/>
                  <a:gd name="f29" fmla="val 3553"/>
                  <a:gd name="f30" fmla="val 3742"/>
                  <a:gd name="f31" fmla="val 10870"/>
                  <a:gd name="f32" fmla="val 3931"/>
                  <a:gd name="f33" fmla="val 9578"/>
                  <a:gd name="f34" fmla="val 9326"/>
                  <a:gd name="f35" fmla="val 9137"/>
                  <a:gd name="f36" fmla="val 4458"/>
                  <a:gd name="f37" fmla="val 1"/>
                  <a:gd name="f38" fmla="val 4348"/>
                  <a:gd name="f39" fmla="val 4238"/>
                  <a:gd name="f40" fmla="val 40"/>
                  <a:gd name="f41" fmla="val 119"/>
                  <a:gd name="f42" fmla="val 4065"/>
                  <a:gd name="f43" fmla="val 245"/>
                  <a:gd name="f44" fmla="val 3939"/>
                  <a:gd name="f45" fmla="val 308"/>
                  <a:gd name="f46" fmla="val 3781"/>
                  <a:gd name="f47" fmla="val 2395"/>
                  <a:gd name="f48" fmla="val 914"/>
                  <a:gd name="f49" fmla="val 1442"/>
                  <a:gd name="f50" fmla="val 2639"/>
                  <a:gd name="f51" fmla="val 4341"/>
                  <a:gd name="f52" fmla="val 4561"/>
                  <a:gd name="f53" fmla="val 189"/>
                  <a:gd name="f54" fmla="val 441"/>
                  <a:gd name="f55" fmla="val 12287"/>
                  <a:gd name="f56" fmla="val 12508"/>
                  <a:gd name="f57" fmla="val 12665"/>
                  <a:gd name="f58" fmla="val 4530"/>
                  <a:gd name="f59" fmla="val 12728"/>
                  <a:gd name="f60" fmla="val 1474"/>
                  <a:gd name="f61" fmla="val 11783"/>
                  <a:gd name="f62" fmla="val 371"/>
                  <a:gd name="f63" fmla="val 10303"/>
                  <a:gd name="f64" fmla="val 8948"/>
                  <a:gd name="f65" fmla="val 8727"/>
                  <a:gd name="f66" fmla="val 8664"/>
                  <a:gd name="f67" fmla="val 277"/>
                  <a:gd name="f68" fmla="val 8538"/>
                  <a:gd name="f69" fmla="val 151"/>
                  <a:gd name="f70" fmla="val 8456"/>
                  <a:gd name="f71" fmla="val 52"/>
                  <a:gd name="f72" fmla="val 8339"/>
                  <a:gd name="f73" fmla="val 5"/>
                  <a:gd name="f74" fmla="val 8219"/>
                  <a:gd name="f75" fmla="val 8110"/>
                  <a:gd name="f76" fmla="val 7998"/>
                  <a:gd name="f77" fmla="val 44"/>
                  <a:gd name="f78" fmla="val 7908"/>
                  <a:gd name="f79" fmla="val 6333"/>
                  <a:gd name="f80" fmla="val 1694"/>
                  <a:gd name="f81" fmla="val 4758"/>
                  <a:gd name="f82" fmla="val 4679"/>
                  <a:gd name="f83" fmla="val 4569"/>
                  <a:gd name="f84" fmla="*/ f0 1 12729"/>
                  <a:gd name="f85" fmla="*/ f1 1 4719"/>
                  <a:gd name="f86" fmla="val f2"/>
                  <a:gd name="f87" fmla="val f3"/>
                  <a:gd name="f88" fmla="val f4"/>
                  <a:gd name="f89" fmla="+- f88 0 f86"/>
                  <a:gd name="f90" fmla="+- f87 0 f86"/>
                  <a:gd name="f91" fmla="*/ f90 1 12729"/>
                  <a:gd name="f92" fmla="*/ f89 1 4719"/>
                  <a:gd name="f93" fmla="*/ f86 1 f91"/>
                  <a:gd name="f94" fmla="*/ f87 1 f91"/>
                  <a:gd name="f95" fmla="*/ f86 1 f92"/>
                  <a:gd name="f96" fmla="*/ f88 1 f92"/>
                  <a:gd name="f97" fmla="*/ f93 f84 1"/>
                  <a:gd name="f98" fmla="*/ f94 f84 1"/>
                  <a:gd name="f99" fmla="*/ f96 f85 1"/>
                  <a:gd name="f100" fmla="*/ f95 f8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7" t="f100" r="f98" b="f99"/>
                <a:pathLst>
                  <a:path w="12729" h="4719">
                    <a:moveTo>
                      <a:pt x="f5" y="f6"/>
                    </a:moveTo>
                    <a:lnTo>
                      <a:pt x="f7" y="f8"/>
                    </a:lnTo>
                    <a:lnTo>
                      <a:pt x="f9" y="f10"/>
                    </a:lnTo>
                    <a:lnTo>
                      <a:pt x="f11" y="f12"/>
                    </a:lnTo>
                    <a:cubicBezTo>
                      <a:pt x="f13" y="f14"/>
                      <a:pt x="f15" y="f16"/>
                      <a:pt x="f5" y="f6"/>
                    </a:cubicBezTo>
                    <a:close/>
                    <a:moveTo>
                      <a:pt x="f17" y="f6"/>
                    </a:moveTo>
                    <a:cubicBezTo>
                      <a:pt x="f18" y="f16"/>
                      <a:pt x="f19" y="f12"/>
                      <a:pt x="f20" y="f21"/>
                    </a:cubicBezTo>
                    <a:lnTo>
                      <a:pt x="f22" y="f10"/>
                    </a:lnTo>
                    <a:lnTo>
                      <a:pt x="f23" y="f8"/>
                    </a:lnTo>
                    <a:lnTo>
                      <a:pt x="f17" y="f6"/>
                    </a:lnTo>
                    <a:close/>
                    <a:moveTo>
                      <a:pt x="f24" y="f25"/>
                    </a:moveTo>
                    <a:cubicBezTo>
                      <a:pt x="f26" y="f25"/>
                      <a:pt x="f27" y="f28"/>
                      <a:pt x="f27" y="f29"/>
                    </a:cubicBezTo>
                    <a:cubicBezTo>
                      <a:pt x="f27" y="f30"/>
                      <a:pt x="f31" y="f32"/>
                      <a:pt x="f24" y="f32"/>
                    </a:cubicBezTo>
                    <a:lnTo>
                      <a:pt x="f33" y="f32"/>
                    </a:lnTo>
                    <a:cubicBezTo>
                      <a:pt x="f34" y="f32"/>
                      <a:pt x="f35" y="f30"/>
                      <a:pt x="f35" y="f29"/>
                    </a:cubicBezTo>
                    <a:cubicBezTo>
                      <a:pt x="f35" y="f28"/>
                      <a:pt x="f34" y="f25"/>
                      <a:pt x="f33" y="f25"/>
                    </a:cubicBezTo>
                    <a:close/>
                    <a:moveTo>
                      <a:pt x="f36" y="f37"/>
                    </a:moveTo>
                    <a:cubicBezTo>
                      <a:pt x="f38" y="f37"/>
                      <a:pt x="f39" y="f40"/>
                      <a:pt x="f13" y="f41"/>
                    </a:cubicBezTo>
                    <a:cubicBezTo>
                      <a:pt x="f42" y="f43"/>
                      <a:pt x="f44" y="f45"/>
                      <a:pt x="f46" y="f45"/>
                    </a:cubicBezTo>
                    <a:lnTo>
                      <a:pt x="f47" y="f45"/>
                    </a:lnTo>
                    <a:cubicBezTo>
                      <a:pt x="f48" y="f45"/>
                      <a:pt x="f2" y="f49"/>
                      <a:pt x="f2" y="f50"/>
                    </a:cubicBezTo>
                    <a:lnTo>
                      <a:pt x="f2" y="f51"/>
                    </a:lnTo>
                    <a:cubicBezTo>
                      <a:pt x="f2" y="f52"/>
                      <a:pt x="f53" y="f4"/>
                      <a:pt x="f54" y="f4"/>
                    </a:cubicBezTo>
                    <a:lnTo>
                      <a:pt x="f55" y="f4"/>
                    </a:lnTo>
                    <a:cubicBezTo>
                      <a:pt x="f56" y="f4"/>
                      <a:pt x="f57" y="f58"/>
                      <a:pt x="f57" y="f51"/>
                    </a:cubicBezTo>
                    <a:lnTo>
                      <a:pt x="f57" y="f50"/>
                    </a:lnTo>
                    <a:cubicBezTo>
                      <a:pt x="f59" y="f60"/>
                      <a:pt x="f61" y="f62"/>
                      <a:pt x="f63" y="f62"/>
                    </a:cubicBezTo>
                    <a:lnTo>
                      <a:pt x="f64" y="f62"/>
                    </a:lnTo>
                    <a:cubicBezTo>
                      <a:pt x="f65" y="f62"/>
                      <a:pt x="f66" y="f67"/>
                      <a:pt x="f68" y="f69"/>
                    </a:cubicBezTo>
                    <a:cubicBezTo>
                      <a:pt x="f70" y="f71"/>
                      <a:pt x="f72" y="f73"/>
                      <a:pt x="f74" y="f73"/>
                    </a:cubicBezTo>
                    <a:cubicBezTo>
                      <a:pt x="f75" y="f73"/>
                      <a:pt x="f76" y="f77"/>
                      <a:pt x="f78" y="f41"/>
                    </a:cubicBezTo>
                    <a:lnTo>
                      <a:pt x="f79" y="f80"/>
                    </a:lnTo>
                    <a:lnTo>
                      <a:pt x="f81" y="f41"/>
                    </a:lnTo>
                    <a:cubicBezTo>
                      <a:pt x="f82" y="f40"/>
                      <a:pt x="f83" y="f37"/>
                      <a:pt x="f36" y="f37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36" name="Google Shape;10113;p74">
              <a:extLst>
                <a:ext uri="{FF2B5EF4-FFF2-40B4-BE49-F238E27FC236}">
                  <a16:creationId xmlns:a16="http://schemas.microsoft.com/office/drawing/2014/main" id="{26BD1889-FE2F-D7A3-A589-9B05966C3E76}"/>
                </a:ext>
              </a:extLst>
            </p:cNvPr>
            <p:cNvSpPr/>
            <p:nvPr/>
          </p:nvSpPr>
          <p:spPr>
            <a:xfrm>
              <a:off x="5229490" y="2730663"/>
              <a:ext cx="395670" cy="4170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59"/>
                <a:gd name="f4" fmla="val 12619"/>
                <a:gd name="f5" fmla="val 10082"/>
                <a:gd name="f6" fmla="val 2190"/>
                <a:gd name="f7" fmla="val 11027"/>
                <a:gd name="f8" fmla="val 2726"/>
                <a:gd name="f9" fmla="val 8948"/>
                <a:gd name="f10" fmla="val 6317"/>
                <a:gd name="f11" fmla="val 8003"/>
                <a:gd name="f12" fmla="val 5781"/>
                <a:gd name="f13" fmla="val 8349"/>
                <a:gd name="f14" fmla="val 5151"/>
                <a:gd name="f15" fmla="val 9704"/>
                <a:gd name="f16" fmla="val 2820"/>
                <a:gd name="f17" fmla="val 7813"/>
                <a:gd name="f18" fmla="val 6601"/>
                <a:gd name="f19" fmla="val 8318"/>
                <a:gd name="f20" fmla="val 6916"/>
                <a:gd name="f21" fmla="val 7782"/>
                <a:gd name="f22" fmla="val 7262"/>
                <a:gd name="f23" fmla="val 10554"/>
                <a:gd name="f24" fmla="val 8522"/>
                <a:gd name="f25" fmla="val 10806"/>
                <a:gd name="f26" fmla="val 10964"/>
                <a:gd name="f27" fmla="val 8711"/>
                <a:gd name="f28" fmla="val 8900"/>
                <a:gd name="f29" fmla="val 9153"/>
                <a:gd name="f30" fmla="val 9342"/>
                <a:gd name="f31" fmla="val 5608"/>
                <a:gd name="f32" fmla="val 5356"/>
                <a:gd name="f33" fmla="val 5167"/>
                <a:gd name="f34" fmla="val 8680"/>
                <a:gd name="f35" fmla="val 3088"/>
                <a:gd name="f36" fmla="val 5592"/>
                <a:gd name="f37" fmla="val 3308"/>
                <a:gd name="f38" fmla="val 3497"/>
                <a:gd name="f39" fmla="val 5813"/>
                <a:gd name="f40" fmla="val 6002"/>
                <a:gd name="f41" fmla="val 6286"/>
                <a:gd name="f42" fmla="val 3970"/>
                <a:gd name="f43" fmla="val 6443"/>
                <a:gd name="f44" fmla="val 4348"/>
                <a:gd name="f45" fmla="val 7451"/>
                <a:gd name="f46" fmla="val 7703"/>
                <a:gd name="f47" fmla="val 4159"/>
                <a:gd name="f48" fmla="val 7861"/>
                <a:gd name="f49" fmla="val 3907"/>
                <a:gd name="f50" fmla="val 3655"/>
                <a:gd name="f51" fmla="val 7640"/>
                <a:gd name="f52" fmla="val 7231"/>
                <a:gd name="f53" fmla="val 7010"/>
                <a:gd name="f54" fmla="val 2836"/>
                <a:gd name="f55" fmla="val 2678"/>
                <a:gd name="f56" fmla="val 3025"/>
                <a:gd name="f57" fmla="val 7924"/>
                <a:gd name="f58" fmla="val 3340"/>
                <a:gd name="f59" fmla="val 8176"/>
                <a:gd name="f60" fmla="val 3781"/>
                <a:gd name="f61" fmla="val 8491"/>
                <a:gd name="f62" fmla="val 8869"/>
                <a:gd name="f63" fmla="val 9531"/>
                <a:gd name="f64" fmla="val 10098"/>
                <a:gd name="f65" fmla="val 10539"/>
                <a:gd name="f66" fmla="val 10728"/>
                <a:gd name="f67" fmla="val 11011"/>
                <a:gd name="f68" fmla="val 11232"/>
                <a:gd name="f69" fmla="val 11452"/>
                <a:gd name="f70" fmla="val 2206"/>
                <a:gd name="f71" fmla="val 10570"/>
                <a:gd name="f72" fmla="val 1859"/>
                <a:gd name="f73" fmla="val 9310"/>
                <a:gd name="f74" fmla="val 2048"/>
                <a:gd name="f75" fmla="val 9121"/>
                <a:gd name="f76" fmla="val 2300"/>
                <a:gd name="f77" fmla="val 2521"/>
                <a:gd name="f78" fmla="val 9783"/>
                <a:gd name="f79" fmla="val 2867"/>
                <a:gd name="f80" fmla="val 9940"/>
                <a:gd name="f81" fmla="val 9751"/>
                <a:gd name="f82" fmla="val 3182"/>
                <a:gd name="f83" fmla="val 9089"/>
                <a:gd name="f84" fmla="val 8837"/>
                <a:gd name="f85" fmla="val 2395"/>
                <a:gd name="f86" fmla="val 8113"/>
                <a:gd name="f87" fmla="val 6475"/>
                <a:gd name="f88" fmla="val 5750"/>
                <a:gd name="f89" fmla="val 11200"/>
                <a:gd name="f90" fmla="val 11641"/>
                <a:gd name="f91" fmla="val 11830"/>
                <a:gd name="f92" fmla="val 10933"/>
                <a:gd name="f93" fmla="val 1"/>
                <a:gd name="f94" fmla="val 10599"/>
                <a:gd name="f95" fmla="val 10280"/>
                <a:gd name="f96" fmla="val 176"/>
                <a:gd name="f97" fmla="val 10113"/>
                <a:gd name="f98" fmla="val 489"/>
                <a:gd name="f99" fmla="val 7877"/>
                <a:gd name="f100" fmla="val 4395"/>
                <a:gd name="f101" fmla="val 1229"/>
                <a:gd name="f102" fmla="val 567"/>
                <a:gd name="f103" fmla="val 4931"/>
                <a:gd name="f104" fmla="val 11389"/>
                <a:gd name="f105" fmla="val 12051"/>
                <a:gd name="f106" fmla="val 12618"/>
                <a:gd name="f107" fmla="val 11437"/>
                <a:gd name="f108" fmla="val 12098"/>
                <a:gd name="f109" fmla="val 12697"/>
                <a:gd name="f110" fmla="val 12082"/>
                <a:gd name="f111" fmla="val 12602"/>
                <a:gd name="f112" fmla="val 12067"/>
                <a:gd name="f113" fmla="val 11374"/>
                <a:gd name="f114" fmla="val 12476"/>
                <a:gd name="f115" fmla="val 1875"/>
                <a:gd name="f116" fmla="val 12760"/>
                <a:gd name="f117" fmla="val 1402"/>
                <a:gd name="f118" fmla="val 804"/>
                <a:gd name="f119" fmla="val 12130"/>
                <a:gd name="f120" fmla="val 583"/>
                <a:gd name="f121" fmla="val 142"/>
                <a:gd name="f122" fmla="val 11277"/>
                <a:gd name="f123" fmla="val 46"/>
                <a:gd name="f124" fmla="val 11103"/>
                <a:gd name="f125" fmla="*/ f0 1 12759"/>
                <a:gd name="f126" fmla="*/ f1 1 12619"/>
                <a:gd name="f127" fmla="val f2"/>
                <a:gd name="f128" fmla="val f3"/>
                <a:gd name="f129" fmla="val f4"/>
                <a:gd name="f130" fmla="+- f129 0 f127"/>
                <a:gd name="f131" fmla="+- f128 0 f127"/>
                <a:gd name="f132" fmla="*/ f131 1 12759"/>
                <a:gd name="f133" fmla="*/ f130 1 12619"/>
                <a:gd name="f134" fmla="*/ f127 1 f132"/>
                <a:gd name="f135" fmla="*/ f128 1 f132"/>
                <a:gd name="f136" fmla="*/ f127 1 f133"/>
                <a:gd name="f137" fmla="*/ f129 1 f133"/>
                <a:gd name="f138" fmla="*/ f134 f125 1"/>
                <a:gd name="f139" fmla="*/ f135 f125 1"/>
                <a:gd name="f140" fmla="*/ f137 f126 1"/>
                <a:gd name="f141" fmla="*/ f136 f1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8" t="f141" r="f139" b="f140"/>
              <a:pathLst>
                <a:path w="12759" h="12619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cubicBezTo>
                    <a:pt x="f13" y="f14"/>
                    <a:pt x="f15" y="f16"/>
                    <a:pt x="f5" y="f6"/>
                  </a:cubicBezTo>
                  <a:close/>
                  <a:moveTo>
                    <a:pt x="f17" y="f18"/>
                  </a:moveTo>
                  <a:lnTo>
                    <a:pt x="f19" y="f20"/>
                  </a:lnTo>
                  <a:lnTo>
                    <a:pt x="f21" y="f22"/>
                  </a:lnTo>
                  <a:lnTo>
                    <a:pt x="f17" y="f18"/>
                  </a:lnTo>
                  <a:close/>
                  <a:moveTo>
                    <a:pt x="f23" y="f24"/>
                  </a:moveTo>
                  <a:cubicBezTo>
                    <a:pt x="f25" y="f24"/>
                    <a:pt x="f26" y="f27"/>
                    <a:pt x="f26" y="f28"/>
                  </a:cubicBezTo>
                  <a:cubicBezTo>
                    <a:pt x="f26" y="f29"/>
                    <a:pt x="f25" y="f30"/>
                    <a:pt x="f23" y="f30"/>
                  </a:cubicBezTo>
                  <a:lnTo>
                    <a:pt x="f31" y="f30"/>
                  </a:lnTo>
                  <a:cubicBezTo>
                    <a:pt x="f32" y="f30"/>
                    <a:pt x="f33" y="f29"/>
                    <a:pt x="f33" y="f28"/>
                  </a:cubicBezTo>
                  <a:cubicBezTo>
                    <a:pt x="f33" y="f34"/>
                    <a:pt x="f32" y="f24"/>
                    <a:pt x="f31" y="f24"/>
                  </a:cubicBezTo>
                  <a:close/>
                  <a:moveTo>
                    <a:pt x="f35" y="f36"/>
                  </a:moveTo>
                  <a:cubicBezTo>
                    <a:pt x="f37" y="f36"/>
                    <a:pt x="f38" y="f39"/>
                    <a:pt x="f38" y="f40"/>
                  </a:cubicBezTo>
                  <a:lnTo>
                    <a:pt x="f38" y="f41"/>
                  </a:lnTo>
                  <a:cubicBezTo>
                    <a:pt x="f42" y="f43"/>
                    <a:pt x="f44" y="f20"/>
                    <a:pt x="f44" y="f45"/>
                  </a:cubicBezTo>
                  <a:cubicBezTo>
                    <a:pt x="f44" y="f46"/>
                    <a:pt x="f47" y="f48"/>
                    <a:pt x="f49" y="f48"/>
                  </a:cubicBezTo>
                  <a:cubicBezTo>
                    <a:pt x="f50" y="f48"/>
                    <a:pt x="f38" y="f51"/>
                    <a:pt x="f38" y="f45"/>
                  </a:cubicBezTo>
                  <a:cubicBezTo>
                    <a:pt x="f38" y="f52"/>
                    <a:pt x="f37" y="f53"/>
                    <a:pt x="f35" y="f53"/>
                  </a:cubicBezTo>
                  <a:cubicBezTo>
                    <a:pt x="f54" y="f53"/>
                    <a:pt x="f55" y="f52"/>
                    <a:pt x="f55" y="f45"/>
                  </a:cubicBezTo>
                  <a:cubicBezTo>
                    <a:pt x="f55" y="f46"/>
                    <a:pt x="f56" y="f57"/>
                    <a:pt x="f58" y="f59"/>
                  </a:cubicBezTo>
                  <a:cubicBezTo>
                    <a:pt x="f60" y="f61"/>
                    <a:pt x="f44" y="f62"/>
                    <a:pt x="f44" y="f63"/>
                  </a:cubicBezTo>
                  <a:cubicBezTo>
                    <a:pt x="f44" y="f64"/>
                    <a:pt x="f42" y="f65"/>
                    <a:pt x="f38" y="f66"/>
                  </a:cubicBezTo>
                  <a:lnTo>
                    <a:pt x="f38" y="f67"/>
                  </a:lnTo>
                  <a:cubicBezTo>
                    <a:pt x="f38" y="f68"/>
                    <a:pt x="f37" y="f69"/>
                    <a:pt x="f35" y="f69"/>
                  </a:cubicBezTo>
                  <a:cubicBezTo>
                    <a:pt x="f54" y="f69"/>
                    <a:pt x="f55" y="f68"/>
                    <a:pt x="f55" y="f67"/>
                  </a:cubicBezTo>
                  <a:lnTo>
                    <a:pt x="f55" y="f66"/>
                  </a:lnTo>
                  <a:cubicBezTo>
                    <a:pt x="f70" y="f71"/>
                    <a:pt x="f72" y="f64"/>
                    <a:pt x="f72" y="f63"/>
                  </a:cubicBez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55" y="f73"/>
                    <a:pt x="f55" y="f63"/>
                  </a:cubicBezTo>
                  <a:cubicBezTo>
                    <a:pt x="f55" y="f78"/>
                    <a:pt x="f79" y="f80"/>
                    <a:pt x="f35" y="f80"/>
                  </a:cubicBezTo>
                  <a:cubicBezTo>
                    <a:pt x="f37" y="f80"/>
                    <a:pt x="f38" y="f81"/>
                    <a:pt x="f38" y="f63"/>
                  </a:cubicBezTo>
                  <a:cubicBezTo>
                    <a:pt x="f38" y="f73"/>
                    <a:pt x="f82" y="f83"/>
                    <a:pt x="f54" y="f84"/>
                  </a:cubicBezTo>
                  <a:cubicBezTo>
                    <a:pt x="f85" y="f24"/>
                    <a:pt x="f72" y="f86"/>
                    <a:pt x="f72" y="f45"/>
                  </a:cubicBezTo>
                  <a:cubicBezTo>
                    <a:pt x="f72" y="f20"/>
                    <a:pt x="f70" y="f87"/>
                    <a:pt x="f55" y="f41"/>
                  </a:cubicBezTo>
                  <a:lnTo>
                    <a:pt x="f55" y="f40"/>
                  </a:lnTo>
                  <a:cubicBezTo>
                    <a:pt x="f55" y="f88"/>
                    <a:pt x="f79" y="f36"/>
                    <a:pt x="f35" y="f36"/>
                  </a:cubicBezTo>
                  <a:close/>
                  <a:moveTo>
                    <a:pt x="f23" y="f67"/>
                  </a:moveTo>
                  <a:cubicBezTo>
                    <a:pt x="f25" y="f67"/>
                    <a:pt x="f26" y="f89"/>
                    <a:pt x="f26" y="f69"/>
                  </a:cubicBezTo>
                  <a:cubicBezTo>
                    <a:pt x="f26" y="f90"/>
                    <a:pt x="f25" y="f91"/>
                    <a:pt x="f23" y="f91"/>
                  </a:cubicBezTo>
                  <a:lnTo>
                    <a:pt x="f31" y="f91"/>
                  </a:lnTo>
                  <a:cubicBezTo>
                    <a:pt x="f32" y="f91"/>
                    <a:pt x="f33" y="f90"/>
                    <a:pt x="f33" y="f69"/>
                  </a:cubicBezTo>
                  <a:cubicBezTo>
                    <a:pt x="f33" y="f89"/>
                    <a:pt x="f32" y="f67"/>
                    <a:pt x="f31" y="f67"/>
                  </a:cubicBezTo>
                  <a:close/>
                  <a:moveTo>
                    <a:pt x="f92" y="f93"/>
                  </a:moveTo>
                  <a:cubicBezTo>
                    <a:pt x="f94" y="f93"/>
                    <a:pt x="f95" y="f96"/>
                    <a:pt x="f97" y="f98"/>
                  </a:cubicBezTo>
                  <a:lnTo>
                    <a:pt x="f99" y="f100"/>
                  </a:lnTo>
                  <a:lnTo>
                    <a:pt x="f101" y="f100"/>
                  </a:lnTo>
                  <a:cubicBezTo>
                    <a:pt x="f102" y="f100"/>
                    <a:pt x="f2" y="f103"/>
                    <a:pt x="f2" y="f36"/>
                  </a:cubicBezTo>
                  <a:lnTo>
                    <a:pt x="f2" y="f104"/>
                  </a:lnTo>
                  <a:cubicBezTo>
                    <a:pt x="f2" y="f105"/>
                    <a:pt x="f102" y="f106"/>
                    <a:pt x="f101" y="f106"/>
                  </a:cubicBezTo>
                  <a:lnTo>
                    <a:pt x="f107" y="f106"/>
                  </a:lnTo>
                  <a:cubicBezTo>
                    <a:pt x="f108" y="f106"/>
                    <a:pt x="f109" y="f110"/>
                    <a:pt x="f109" y="f104"/>
                  </a:cubicBezTo>
                  <a:lnTo>
                    <a:pt x="f109" y="f36"/>
                  </a:lnTo>
                  <a:cubicBezTo>
                    <a:pt x="f111" y="f103"/>
                    <a:pt x="f112" y="f100"/>
                    <a:pt x="f113" y="f100"/>
                  </a:cubicBezTo>
                  <a:lnTo>
                    <a:pt x="f7" y="f100"/>
                  </a:lnTo>
                  <a:lnTo>
                    <a:pt x="f114" y="f115"/>
                  </a:lnTo>
                  <a:cubicBezTo>
                    <a:pt x="f116" y="f117"/>
                    <a:pt x="f111" y="f118"/>
                    <a:pt x="f119" y="f120"/>
                  </a:cubicBezTo>
                  <a:lnTo>
                    <a:pt x="f107" y="f121"/>
                  </a:lnTo>
                  <a:cubicBezTo>
                    <a:pt x="f122" y="f123"/>
                    <a:pt x="f124" y="f93"/>
                    <a:pt x="f92" y="f93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37" name="Google Shape;10118;p74">
              <a:extLst>
                <a:ext uri="{FF2B5EF4-FFF2-40B4-BE49-F238E27FC236}">
                  <a16:creationId xmlns:a16="http://schemas.microsoft.com/office/drawing/2014/main" id="{8205275C-BCC3-6309-A469-32400073EB7A}"/>
                </a:ext>
              </a:extLst>
            </p:cNvPr>
            <p:cNvGrpSpPr/>
            <p:nvPr/>
          </p:nvGrpSpPr>
          <p:grpSpPr>
            <a:xfrm>
              <a:off x="8474320" y="2073136"/>
              <a:ext cx="350645" cy="379421"/>
              <a:chOff x="8474320" y="2073136"/>
              <a:chExt cx="350645" cy="379421"/>
            </a:xfrm>
          </p:grpSpPr>
          <p:sp>
            <p:nvSpPr>
              <p:cNvPr id="38" name="Google Shape;10119;p74">
                <a:extLst>
                  <a:ext uri="{FF2B5EF4-FFF2-40B4-BE49-F238E27FC236}">
                    <a16:creationId xmlns:a16="http://schemas.microsoft.com/office/drawing/2014/main" id="{885BA5A0-BBCB-9253-105A-7158E0AC6550}"/>
                  </a:ext>
                </a:extLst>
              </p:cNvPr>
              <p:cNvSpPr/>
              <p:nvPr/>
            </p:nvSpPr>
            <p:spPr>
              <a:xfrm>
                <a:off x="8474320" y="2353190"/>
                <a:ext cx="101205" cy="9936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3309"/>
                  <a:gd name="f5" fmla="val 1796"/>
                  <a:gd name="f6" fmla="val 851"/>
                  <a:gd name="f7" fmla="val 2048"/>
                  <a:gd name="f8" fmla="val 2237"/>
                  <a:gd name="f9" fmla="val 1071"/>
                  <a:gd name="f10" fmla="val 1260"/>
                  <a:gd name="f11" fmla="val 1449"/>
                  <a:gd name="f12" fmla="val 1701"/>
                  <a:gd name="f13" fmla="val 1576"/>
                  <a:gd name="f14" fmla="val 1418"/>
                  <a:gd name="f15" fmla="val 1481"/>
                  <a:gd name="f16" fmla="val 1008"/>
                  <a:gd name="f17" fmla="val 2079"/>
                  <a:gd name="f18" fmla="val 2741"/>
                  <a:gd name="f19" fmla="val 536"/>
                  <a:gd name="f20" fmla="val 3308"/>
                  <a:gd name="f21" fmla="val 1229"/>
                  <a:gd name="f22" fmla="val 2332"/>
                  <a:gd name="f23" fmla="val 2993"/>
                  <a:gd name="f24" fmla="*/ f0 1 3592"/>
                  <a:gd name="f25" fmla="*/ f1 1 3309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3592"/>
                  <a:gd name="f32" fmla="*/ f29 1 3309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3592" h="3309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5"/>
                      <a:pt x="f14" y="f10"/>
                    </a:cubicBezTo>
                    <a:cubicBezTo>
                      <a:pt x="f14" y="f16"/>
                      <a:pt x="f13" y="f6"/>
                      <a:pt x="f5" y="f6"/>
                    </a:cubicBezTo>
                    <a:close/>
                    <a:moveTo>
                      <a:pt x="f2" y="f2"/>
                    </a:moveTo>
                    <a:lnTo>
                      <a:pt x="f2" y="f17"/>
                    </a:lnTo>
                    <a:cubicBezTo>
                      <a:pt x="f2" y="f18"/>
                      <a:pt x="f19" y="f20"/>
                      <a:pt x="f21" y="f20"/>
                    </a:cubicBezTo>
                    <a:lnTo>
                      <a:pt x="f22" y="f20"/>
                    </a:lnTo>
                    <a:cubicBezTo>
                      <a:pt x="f23" y="f20"/>
                      <a:pt x="f3" y="f18"/>
                      <a:pt x="f3" y="f17"/>
                    </a:cubicBez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9" name="Google Shape;10120;p74">
                <a:extLst>
                  <a:ext uri="{FF2B5EF4-FFF2-40B4-BE49-F238E27FC236}">
                    <a16:creationId xmlns:a16="http://schemas.microsoft.com/office/drawing/2014/main" id="{1907ADF8-65A8-E48B-1E5E-7CB8FE719FCA}"/>
                  </a:ext>
                </a:extLst>
              </p:cNvPr>
              <p:cNvSpPr/>
              <p:nvPr/>
            </p:nvSpPr>
            <p:spPr>
              <a:xfrm>
                <a:off x="8475189" y="2073136"/>
                <a:ext cx="101233" cy="2554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3"/>
                  <a:gd name="f4" fmla="val 8508"/>
                  <a:gd name="f5" fmla="val 1734"/>
                  <a:gd name="f6" fmla="val 1607"/>
                  <a:gd name="f7" fmla="val 1923"/>
                  <a:gd name="f8" fmla="val 2175"/>
                  <a:gd name="f9" fmla="val 1797"/>
                  <a:gd name="f10" fmla="val 2049"/>
                  <a:gd name="f11" fmla="val 7278"/>
                  <a:gd name="f12" fmla="val 7499"/>
                  <a:gd name="f13" fmla="val 1986"/>
                  <a:gd name="f14" fmla="val 7656"/>
                  <a:gd name="f15" fmla="val 1513"/>
                  <a:gd name="f16" fmla="val 1356"/>
                  <a:gd name="f17" fmla="val 7467"/>
                  <a:gd name="f18" fmla="val 1545"/>
                  <a:gd name="f19" fmla="val 1230"/>
                  <a:gd name="f20" fmla="val 1"/>
                  <a:gd name="f21" fmla="val 568"/>
                  <a:gd name="f22" fmla="val 536"/>
                  <a:gd name="f23" fmla="val 1198"/>
                  <a:gd name="f24" fmla="val 8507"/>
                  <a:gd name="f25" fmla="val 3561"/>
                  <a:gd name="f26" fmla="val 2994"/>
                  <a:gd name="f27" fmla="val 2332"/>
                  <a:gd name="f28" fmla="*/ f0 1 3593"/>
                  <a:gd name="f29" fmla="*/ f1 1 8508"/>
                  <a:gd name="f30" fmla="val f2"/>
                  <a:gd name="f31" fmla="val f3"/>
                  <a:gd name="f32" fmla="val f4"/>
                  <a:gd name="f33" fmla="+- f32 0 f30"/>
                  <a:gd name="f34" fmla="+- f31 0 f30"/>
                  <a:gd name="f35" fmla="*/ f34 1 3593"/>
                  <a:gd name="f36" fmla="*/ f33 1 8508"/>
                  <a:gd name="f37" fmla="*/ f30 1 f35"/>
                  <a:gd name="f38" fmla="*/ f31 1 f35"/>
                  <a:gd name="f39" fmla="*/ f30 1 f36"/>
                  <a:gd name="f40" fmla="*/ f32 1 f36"/>
                  <a:gd name="f41" fmla="*/ f37 f28 1"/>
                  <a:gd name="f42" fmla="*/ f38 f28 1"/>
                  <a:gd name="f43" fmla="*/ f40 f29 1"/>
                  <a:gd name="f44" fmla="*/ f3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" t="f44" r="f42" b="f43"/>
                <a:pathLst>
                  <a:path w="3593" h="850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8" y="f12"/>
                      <a:pt x="f13" y="f14"/>
                      <a:pt x="f5" y="f14"/>
                    </a:cubicBezTo>
                    <a:cubicBezTo>
                      <a:pt x="f15" y="f14"/>
                      <a:pt x="f16" y="f17"/>
                      <a:pt x="f16" y="f11"/>
                    </a:cubicBezTo>
                    <a:lnTo>
                      <a:pt x="f16" y="f10"/>
                    </a:lnTo>
                    <a:cubicBezTo>
                      <a:pt x="f16" y="f9"/>
                      <a:pt x="f18" y="f6"/>
                      <a:pt x="f5" y="f6"/>
                    </a:cubicBezTo>
                    <a:close/>
                    <a:moveTo>
                      <a:pt x="f19" y="f20"/>
                    </a:moveTo>
                    <a:cubicBezTo>
                      <a:pt x="f21" y="f20"/>
                      <a:pt x="f20" y="f22"/>
                      <a:pt x="f20" y="f23"/>
                    </a:cubicBezTo>
                    <a:lnTo>
                      <a:pt x="f20" y="f24"/>
                    </a:lnTo>
                    <a:lnTo>
                      <a:pt x="f3" y="f24"/>
                    </a:lnTo>
                    <a:lnTo>
                      <a:pt x="f3" y="f23"/>
                    </a:lnTo>
                    <a:cubicBezTo>
                      <a:pt x="f25" y="f22"/>
                      <a:pt x="f26" y="f20"/>
                      <a:pt x="f27" y="f20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0" name="Google Shape;10121;p74">
                <a:extLst>
                  <a:ext uri="{FF2B5EF4-FFF2-40B4-BE49-F238E27FC236}">
                    <a16:creationId xmlns:a16="http://schemas.microsoft.com/office/drawing/2014/main" id="{F8AF889A-FE9A-F69F-DF4B-A61E9FA14DE5}"/>
                  </a:ext>
                </a:extLst>
              </p:cNvPr>
              <p:cNvSpPr/>
              <p:nvPr/>
            </p:nvSpPr>
            <p:spPr>
              <a:xfrm>
                <a:off x="8598606" y="2353190"/>
                <a:ext cx="101205" cy="9936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3309"/>
                  <a:gd name="f5" fmla="val 1796"/>
                  <a:gd name="f6" fmla="val 851"/>
                  <a:gd name="f7" fmla="val 2048"/>
                  <a:gd name="f8" fmla="val 2205"/>
                  <a:gd name="f9" fmla="val 1071"/>
                  <a:gd name="f10" fmla="val 1260"/>
                  <a:gd name="f11" fmla="val 1449"/>
                  <a:gd name="f12" fmla="val 2016"/>
                  <a:gd name="f13" fmla="val 1701"/>
                  <a:gd name="f14" fmla="val 1575"/>
                  <a:gd name="f15" fmla="val 1386"/>
                  <a:gd name="f16" fmla="val 1481"/>
                  <a:gd name="f17" fmla="val 1008"/>
                  <a:gd name="f18" fmla="val 2079"/>
                  <a:gd name="f19" fmla="val 2741"/>
                  <a:gd name="f20" fmla="val 536"/>
                  <a:gd name="f21" fmla="val 3308"/>
                  <a:gd name="f22" fmla="val 2363"/>
                  <a:gd name="f23" fmla="val 3025"/>
                  <a:gd name="f24" fmla="*/ f0 1 3592"/>
                  <a:gd name="f25" fmla="*/ f1 1 3309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3592"/>
                  <a:gd name="f32" fmla="*/ f29 1 3309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3592" h="3309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12" y="f13"/>
                      <a:pt x="f5" y="f13"/>
                    </a:cubicBezTo>
                    <a:cubicBezTo>
                      <a:pt x="f14" y="f13"/>
                      <a:pt x="f15" y="f16"/>
                      <a:pt x="f15" y="f10"/>
                    </a:cubicBezTo>
                    <a:cubicBezTo>
                      <a:pt x="f15" y="f17"/>
                      <a:pt x="f14" y="f6"/>
                      <a:pt x="f5" y="f6"/>
                    </a:cubicBezTo>
                    <a:close/>
                    <a:moveTo>
                      <a:pt x="f2" y="f2"/>
                    </a:moveTo>
                    <a:lnTo>
                      <a:pt x="f2" y="f18"/>
                    </a:lnTo>
                    <a:cubicBezTo>
                      <a:pt x="f2" y="f19"/>
                      <a:pt x="f20" y="f21"/>
                      <a:pt x="f10" y="f21"/>
                    </a:cubicBezTo>
                    <a:lnTo>
                      <a:pt x="f22" y="f21"/>
                    </a:lnTo>
                    <a:cubicBezTo>
                      <a:pt x="f23" y="f21"/>
                      <a:pt x="f3" y="f19"/>
                      <a:pt x="f3" y="f18"/>
                    </a:cubicBez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1" name="Google Shape;10122;p74">
                <a:extLst>
                  <a:ext uri="{FF2B5EF4-FFF2-40B4-BE49-F238E27FC236}">
                    <a16:creationId xmlns:a16="http://schemas.microsoft.com/office/drawing/2014/main" id="{2DBCD639-8A58-70C2-E65F-54EF624F7D18}"/>
                  </a:ext>
                </a:extLst>
              </p:cNvPr>
              <p:cNvSpPr/>
              <p:nvPr/>
            </p:nvSpPr>
            <p:spPr>
              <a:xfrm>
                <a:off x="8598606" y="2073136"/>
                <a:ext cx="101205" cy="2554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8508"/>
                  <a:gd name="f5" fmla="val 1796"/>
                  <a:gd name="f6" fmla="val 1607"/>
                  <a:gd name="f7" fmla="val 2048"/>
                  <a:gd name="f8" fmla="val 2205"/>
                  <a:gd name="f9" fmla="val 1797"/>
                  <a:gd name="f10" fmla="val 2049"/>
                  <a:gd name="f11" fmla="val 7278"/>
                  <a:gd name="f12" fmla="val 7499"/>
                  <a:gd name="f13" fmla="val 2016"/>
                  <a:gd name="f14" fmla="val 7656"/>
                  <a:gd name="f15" fmla="val 1386"/>
                  <a:gd name="f16" fmla="val 7467"/>
                  <a:gd name="f17" fmla="val 1575"/>
                  <a:gd name="f18" fmla="val 1260"/>
                  <a:gd name="f19" fmla="val 1"/>
                  <a:gd name="f20" fmla="val 599"/>
                  <a:gd name="f21" fmla="val 536"/>
                  <a:gd name="f22" fmla="val 1198"/>
                  <a:gd name="f23" fmla="val 8507"/>
                  <a:gd name="f24" fmla="val 3025"/>
                  <a:gd name="f25" fmla="val 2363"/>
                  <a:gd name="f26" fmla="*/ f0 1 3592"/>
                  <a:gd name="f27" fmla="*/ f1 1 8508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3592"/>
                  <a:gd name="f34" fmla="*/ f31 1 8508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3592" h="850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8" y="f12"/>
                      <a:pt x="f13" y="f14"/>
                      <a:pt x="f5" y="f14"/>
                    </a:cubicBezTo>
                    <a:cubicBezTo>
                      <a:pt x="f6" y="f14"/>
                      <a:pt x="f15" y="f16"/>
                      <a:pt x="f15" y="f11"/>
                    </a:cubicBezTo>
                    <a:lnTo>
                      <a:pt x="f15" y="f10"/>
                    </a:lnTo>
                    <a:cubicBezTo>
                      <a:pt x="f15" y="f9"/>
                      <a:pt x="f17" y="f6"/>
                      <a:pt x="f5" y="f6"/>
                    </a:cubicBezTo>
                    <a:close/>
                    <a:moveTo>
                      <a:pt x="f18" y="f19"/>
                    </a:moveTo>
                    <a:cubicBezTo>
                      <a:pt x="f20" y="f19"/>
                      <a:pt x="f2" y="f21"/>
                      <a:pt x="f2" y="f22"/>
                    </a:cubicBezTo>
                    <a:lnTo>
                      <a:pt x="f2" y="f23"/>
                    </a:lnTo>
                    <a:lnTo>
                      <a:pt x="f3" y="f23"/>
                    </a:lnTo>
                    <a:lnTo>
                      <a:pt x="f3" y="f22"/>
                    </a:lnTo>
                    <a:cubicBezTo>
                      <a:pt x="f3" y="f21"/>
                      <a:pt x="f24" y="f19"/>
                      <a:pt x="f25" y="f19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2" name="Google Shape;10123;p74">
                <a:extLst>
                  <a:ext uri="{FF2B5EF4-FFF2-40B4-BE49-F238E27FC236}">
                    <a16:creationId xmlns:a16="http://schemas.microsoft.com/office/drawing/2014/main" id="{6F6C59B1-A5BE-AA9E-61E1-9241FF338FA0}"/>
                  </a:ext>
                </a:extLst>
              </p:cNvPr>
              <p:cNvSpPr/>
              <p:nvPr/>
            </p:nvSpPr>
            <p:spPr>
              <a:xfrm>
                <a:off x="8721986" y="2353190"/>
                <a:ext cx="101205" cy="9936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3309"/>
                  <a:gd name="f5" fmla="val 1828"/>
                  <a:gd name="f6" fmla="val 851"/>
                  <a:gd name="f7" fmla="val 2080"/>
                  <a:gd name="f8" fmla="val 2269"/>
                  <a:gd name="f9" fmla="val 1071"/>
                  <a:gd name="f10" fmla="val 1260"/>
                  <a:gd name="f11" fmla="val 1449"/>
                  <a:gd name="f12" fmla="val 1701"/>
                  <a:gd name="f13" fmla="val 1607"/>
                  <a:gd name="f14" fmla="val 1450"/>
                  <a:gd name="f15" fmla="val 1481"/>
                  <a:gd name="f16" fmla="val 1008"/>
                  <a:gd name="f17" fmla="val 2079"/>
                  <a:gd name="f18" fmla="val 32"/>
                  <a:gd name="f19" fmla="val 2741"/>
                  <a:gd name="f20" fmla="val 567"/>
                  <a:gd name="f21" fmla="val 3308"/>
                  <a:gd name="f22" fmla="val 1261"/>
                  <a:gd name="f23" fmla="val 2363"/>
                  <a:gd name="f24" fmla="val 3025"/>
                  <a:gd name="f25" fmla="*/ f0 1 3592"/>
                  <a:gd name="f26" fmla="*/ f1 1 3309"/>
                  <a:gd name="f27" fmla="val f2"/>
                  <a:gd name="f28" fmla="val f3"/>
                  <a:gd name="f29" fmla="val f4"/>
                  <a:gd name="f30" fmla="+- f29 0 f27"/>
                  <a:gd name="f31" fmla="+- f28 0 f27"/>
                  <a:gd name="f32" fmla="*/ f31 1 3592"/>
                  <a:gd name="f33" fmla="*/ f30 1 3309"/>
                  <a:gd name="f34" fmla="*/ f27 1 f32"/>
                  <a:gd name="f35" fmla="*/ f28 1 f32"/>
                  <a:gd name="f36" fmla="*/ f27 1 f33"/>
                  <a:gd name="f37" fmla="*/ f29 1 f33"/>
                  <a:gd name="f38" fmla="*/ f34 f25 1"/>
                  <a:gd name="f39" fmla="*/ f35 f25 1"/>
                  <a:gd name="f40" fmla="*/ f37 f26 1"/>
                  <a:gd name="f41" fmla="*/ f36 f2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8" t="f41" r="f39" b="f40"/>
                <a:pathLst>
                  <a:path w="3592" h="3309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5"/>
                      <a:pt x="f14" y="f10"/>
                    </a:cubicBezTo>
                    <a:cubicBezTo>
                      <a:pt x="f14" y="f16"/>
                      <a:pt x="f13" y="f6"/>
                      <a:pt x="f5" y="f6"/>
                    </a:cubicBezTo>
                    <a:close/>
                    <a:moveTo>
                      <a:pt x="f2" y="f2"/>
                    </a:moveTo>
                    <a:lnTo>
                      <a:pt x="f2" y="f17"/>
                    </a:lnTo>
                    <a:lnTo>
                      <a:pt x="f18" y="f17"/>
                    </a:lnTo>
                    <a:cubicBezTo>
                      <a:pt x="f18" y="f19"/>
                      <a:pt x="f20" y="f21"/>
                      <a:pt x="f22" y="f21"/>
                    </a:cubicBezTo>
                    <a:lnTo>
                      <a:pt x="f23" y="f21"/>
                    </a:lnTo>
                    <a:cubicBezTo>
                      <a:pt x="f24" y="f21"/>
                      <a:pt x="f3" y="f19"/>
                      <a:pt x="f3" y="f17"/>
                    </a:cubicBez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3" name="Google Shape;10124;p74">
                <a:extLst>
                  <a:ext uri="{FF2B5EF4-FFF2-40B4-BE49-F238E27FC236}">
                    <a16:creationId xmlns:a16="http://schemas.microsoft.com/office/drawing/2014/main" id="{42C42C66-E726-F663-20A0-FD84264540D4}"/>
                  </a:ext>
                </a:extLst>
              </p:cNvPr>
              <p:cNvSpPr/>
              <p:nvPr/>
            </p:nvSpPr>
            <p:spPr>
              <a:xfrm>
                <a:off x="8723760" y="2073136"/>
                <a:ext cx="101205" cy="2554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8508"/>
                  <a:gd name="f5" fmla="val 1733"/>
                  <a:gd name="f6" fmla="val 1607"/>
                  <a:gd name="f7" fmla="val 1922"/>
                  <a:gd name="f8" fmla="val 2174"/>
                  <a:gd name="f9" fmla="val 1797"/>
                  <a:gd name="f10" fmla="val 2049"/>
                  <a:gd name="f11" fmla="val 7278"/>
                  <a:gd name="f12" fmla="val 7499"/>
                  <a:gd name="f13" fmla="val 1985"/>
                  <a:gd name="f14" fmla="val 7656"/>
                  <a:gd name="f15" fmla="val 1513"/>
                  <a:gd name="f16" fmla="val 1355"/>
                  <a:gd name="f17" fmla="val 7467"/>
                  <a:gd name="f18" fmla="val 1544"/>
                  <a:gd name="f19" fmla="val 1229"/>
                  <a:gd name="f20" fmla="val 1"/>
                  <a:gd name="f21" fmla="val 567"/>
                  <a:gd name="f22" fmla="val 536"/>
                  <a:gd name="f23" fmla="val 1198"/>
                  <a:gd name="f24" fmla="val 8507"/>
                  <a:gd name="f25" fmla="val 3560"/>
                  <a:gd name="f26" fmla="val 2993"/>
                  <a:gd name="f27" fmla="val 2332"/>
                  <a:gd name="f28" fmla="*/ f0 1 3592"/>
                  <a:gd name="f29" fmla="*/ f1 1 8508"/>
                  <a:gd name="f30" fmla="val f2"/>
                  <a:gd name="f31" fmla="val f3"/>
                  <a:gd name="f32" fmla="val f4"/>
                  <a:gd name="f33" fmla="+- f32 0 f30"/>
                  <a:gd name="f34" fmla="+- f31 0 f30"/>
                  <a:gd name="f35" fmla="*/ f34 1 3592"/>
                  <a:gd name="f36" fmla="*/ f33 1 8508"/>
                  <a:gd name="f37" fmla="*/ f30 1 f35"/>
                  <a:gd name="f38" fmla="*/ f31 1 f35"/>
                  <a:gd name="f39" fmla="*/ f30 1 f36"/>
                  <a:gd name="f40" fmla="*/ f32 1 f36"/>
                  <a:gd name="f41" fmla="*/ f37 f28 1"/>
                  <a:gd name="f42" fmla="*/ f38 f28 1"/>
                  <a:gd name="f43" fmla="*/ f40 f29 1"/>
                  <a:gd name="f44" fmla="*/ f3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" t="f44" r="f42" b="f43"/>
                <a:pathLst>
                  <a:path w="3592" h="850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8" y="f12"/>
                      <a:pt x="f13" y="f14"/>
                      <a:pt x="f5" y="f14"/>
                    </a:cubicBezTo>
                    <a:cubicBezTo>
                      <a:pt x="f15" y="f14"/>
                      <a:pt x="f16" y="f17"/>
                      <a:pt x="f16" y="f11"/>
                    </a:cubicBezTo>
                    <a:lnTo>
                      <a:pt x="f16" y="f10"/>
                    </a:lnTo>
                    <a:cubicBezTo>
                      <a:pt x="f16" y="f9"/>
                      <a:pt x="f18" y="f6"/>
                      <a:pt x="f5" y="f6"/>
                    </a:cubicBezTo>
                    <a:close/>
                    <a:moveTo>
                      <a:pt x="f19" y="f20"/>
                    </a:moveTo>
                    <a:cubicBezTo>
                      <a:pt x="f21" y="f20"/>
                      <a:pt x="f2" y="f22"/>
                      <a:pt x="f2" y="f23"/>
                    </a:cubicBezTo>
                    <a:lnTo>
                      <a:pt x="f2" y="f24"/>
                    </a:lnTo>
                    <a:lnTo>
                      <a:pt x="f3" y="f24"/>
                    </a:lnTo>
                    <a:lnTo>
                      <a:pt x="f3" y="f23"/>
                    </a:lnTo>
                    <a:cubicBezTo>
                      <a:pt x="f25" y="f22"/>
                      <a:pt x="f26" y="f20"/>
                      <a:pt x="f27" y="f20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44" name="Google Shape;10129;p74">
              <a:extLst>
                <a:ext uri="{FF2B5EF4-FFF2-40B4-BE49-F238E27FC236}">
                  <a16:creationId xmlns:a16="http://schemas.microsoft.com/office/drawing/2014/main" id="{ED0286C7-A6B7-41B6-0B4A-B5BF7976CC58}"/>
                </a:ext>
              </a:extLst>
            </p:cNvPr>
            <p:cNvGrpSpPr/>
            <p:nvPr/>
          </p:nvGrpSpPr>
          <p:grpSpPr>
            <a:xfrm>
              <a:off x="5866278" y="1210345"/>
              <a:ext cx="427692" cy="535545"/>
              <a:chOff x="5866278" y="1210345"/>
              <a:chExt cx="427692" cy="535545"/>
            </a:xfrm>
          </p:grpSpPr>
          <p:sp>
            <p:nvSpPr>
              <p:cNvPr id="45" name="Google Shape;10130;p74">
                <a:extLst>
                  <a:ext uri="{FF2B5EF4-FFF2-40B4-BE49-F238E27FC236}">
                    <a16:creationId xmlns:a16="http://schemas.microsoft.com/office/drawing/2014/main" id="{165B16BC-2030-6DD2-F1B6-D99D34306E7C}"/>
                  </a:ext>
                </a:extLst>
              </p:cNvPr>
              <p:cNvSpPr/>
              <p:nvPr/>
            </p:nvSpPr>
            <p:spPr>
              <a:xfrm>
                <a:off x="5866278" y="1522604"/>
                <a:ext cx="427692" cy="15286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807"/>
                  <a:gd name="f4" fmla="val 3623"/>
                  <a:gd name="f5" fmla="val 2111"/>
                  <a:gd name="f6" fmla="val 1"/>
                  <a:gd name="f7" fmla="val 945"/>
                  <a:gd name="f8" fmla="val 946"/>
                  <a:gd name="f9" fmla="val 2080"/>
                  <a:gd name="f10" fmla="val 3183"/>
                  <a:gd name="f11" fmla="val 3435"/>
                  <a:gd name="f12" fmla="val 221"/>
                  <a:gd name="f13" fmla="val 3624"/>
                  <a:gd name="f14" fmla="val 441"/>
                  <a:gd name="f15" fmla="val 10365"/>
                  <a:gd name="f16" fmla="val 10618"/>
                  <a:gd name="f17" fmla="val 9861"/>
                  <a:gd name="f18" fmla="val 8727"/>
                  <a:gd name="f19" fmla="*/ f0 1 10807"/>
                  <a:gd name="f20" fmla="*/ f1 1 3623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10807"/>
                  <a:gd name="f27" fmla="*/ f24 1 3623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10807" h="3623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lnTo>
                      <a:pt x="f2" y="f10"/>
                    </a:lnTo>
                    <a:cubicBezTo>
                      <a:pt x="f2" y="f11"/>
                      <a:pt x="f12" y="f13"/>
                      <a:pt x="f14" y="f13"/>
                    </a:cubicBezTo>
                    <a:lnTo>
                      <a:pt x="f15" y="f13"/>
                    </a:lnTo>
                    <a:cubicBezTo>
                      <a:pt x="f16" y="f13"/>
                      <a:pt x="f3" y="f11"/>
                      <a:pt x="f3" y="f10"/>
                    </a:cubicBezTo>
                    <a:lnTo>
                      <a:pt x="f3" y="f9"/>
                    </a:lnTo>
                    <a:cubicBezTo>
                      <a:pt x="f3" y="f8"/>
                      <a:pt x="f17" y="f6"/>
                      <a:pt x="f18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6" name="Google Shape;10131;p74">
                <a:extLst>
                  <a:ext uri="{FF2B5EF4-FFF2-40B4-BE49-F238E27FC236}">
                    <a16:creationId xmlns:a16="http://schemas.microsoft.com/office/drawing/2014/main" id="{F5A0E9DC-6EBF-1557-1387-01F2B820DC8F}"/>
                  </a:ext>
                </a:extLst>
              </p:cNvPr>
              <p:cNvSpPr/>
              <p:nvPr/>
            </p:nvSpPr>
            <p:spPr>
              <a:xfrm>
                <a:off x="5901180" y="1709955"/>
                <a:ext cx="360374" cy="3593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106"/>
                  <a:gd name="f4" fmla="val 852"/>
                  <a:gd name="f5" fmla="val 1"/>
                  <a:gd name="f6" fmla="val 442"/>
                  <a:gd name="f7" fmla="val 694"/>
                  <a:gd name="f8" fmla="val 190"/>
                  <a:gd name="f9" fmla="val 851"/>
                  <a:gd name="f10" fmla="val 8696"/>
                  <a:gd name="f11" fmla="val 8948"/>
                  <a:gd name="f12" fmla="val 9105"/>
                  <a:gd name="f13" fmla="val 631"/>
                  <a:gd name="f14" fmla="*/ f0 1 9106"/>
                  <a:gd name="f15" fmla="*/ f1 1 852"/>
                  <a:gd name="f16" fmla="val f2"/>
                  <a:gd name="f17" fmla="val f3"/>
                  <a:gd name="f18" fmla="val f4"/>
                  <a:gd name="f19" fmla="+- f18 0 f16"/>
                  <a:gd name="f20" fmla="+- f17 0 f16"/>
                  <a:gd name="f21" fmla="*/ f20 1 9106"/>
                  <a:gd name="f22" fmla="*/ f19 1 852"/>
                  <a:gd name="f23" fmla="*/ f16 1 f21"/>
                  <a:gd name="f24" fmla="*/ f17 1 f21"/>
                  <a:gd name="f25" fmla="*/ f16 1 f22"/>
                  <a:gd name="f26" fmla="*/ f18 1 f22"/>
                  <a:gd name="f27" fmla="*/ f23 f14 1"/>
                  <a:gd name="f28" fmla="*/ f24 f14 1"/>
                  <a:gd name="f29" fmla="*/ f26 f15 1"/>
                  <a:gd name="f30" fmla="*/ f25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7" t="f30" r="f28" b="f29"/>
                <a:pathLst>
                  <a:path w="9106" h="852">
                    <a:moveTo>
                      <a:pt x="f2" y="f5"/>
                    </a:moveTo>
                    <a:lnTo>
                      <a:pt x="f2" y="f6"/>
                    </a:lnTo>
                    <a:cubicBezTo>
                      <a:pt x="f2" y="f7"/>
                      <a:pt x="f8" y="f9"/>
                      <a:pt x="f6" y="f9"/>
                    </a:cubicBezTo>
                    <a:lnTo>
                      <a:pt x="f10" y="f9"/>
                    </a:lnTo>
                    <a:cubicBezTo>
                      <a:pt x="f11" y="f9"/>
                      <a:pt x="f12" y="f13"/>
                      <a:pt x="f12" y="f6"/>
                    </a:cubicBezTo>
                    <a:lnTo>
                      <a:pt x="f12" y="f5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7" name="Google Shape;10132;p74">
                <a:extLst>
                  <a:ext uri="{FF2B5EF4-FFF2-40B4-BE49-F238E27FC236}">
                    <a16:creationId xmlns:a16="http://schemas.microsoft.com/office/drawing/2014/main" id="{4C3008A2-AD69-F1F2-E123-ECC8A8D657F0}"/>
                  </a:ext>
                </a:extLst>
              </p:cNvPr>
              <p:cNvSpPr/>
              <p:nvPr/>
            </p:nvSpPr>
            <p:spPr>
              <a:xfrm>
                <a:off x="5964777" y="1210345"/>
                <a:ext cx="229422" cy="27910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797"/>
                  <a:gd name="f4" fmla="val 6617"/>
                  <a:gd name="f5" fmla="val 2930"/>
                  <a:gd name="f6" fmla="val 1292"/>
                  <a:gd name="f7" fmla="val 2867"/>
                  <a:gd name="f8" fmla="val 32"/>
                  <a:gd name="f9" fmla="val 3812"/>
                  <a:gd name="f10" fmla="val 504"/>
                  <a:gd name="f11" fmla="val 4694"/>
                  <a:gd name="f12" fmla="val 1260"/>
                  <a:gd name="f13" fmla="val 5230"/>
                  <a:gd name="f14" fmla="val 6616"/>
                  <a:gd name="f15" fmla="val 4568"/>
                  <a:gd name="f16" fmla="val 5356"/>
                  <a:gd name="f17" fmla="val 4505"/>
                  <a:gd name="f18" fmla="*/ f0 1 5797"/>
                  <a:gd name="f19" fmla="*/ f1 1 6617"/>
                  <a:gd name="f20" fmla="val f2"/>
                  <a:gd name="f21" fmla="val f3"/>
                  <a:gd name="f22" fmla="val f4"/>
                  <a:gd name="f23" fmla="+- f22 0 f20"/>
                  <a:gd name="f24" fmla="+- f21 0 f20"/>
                  <a:gd name="f25" fmla="*/ f24 1 5797"/>
                  <a:gd name="f26" fmla="*/ f23 1 6617"/>
                  <a:gd name="f27" fmla="*/ f20 1 f25"/>
                  <a:gd name="f28" fmla="*/ f21 1 f25"/>
                  <a:gd name="f29" fmla="*/ f20 1 f26"/>
                  <a:gd name="f30" fmla="*/ f22 1 f26"/>
                  <a:gd name="f31" fmla="*/ f27 f18 1"/>
                  <a:gd name="f32" fmla="*/ f28 f18 1"/>
                  <a:gd name="f33" fmla="*/ f30 f19 1"/>
                  <a:gd name="f34" fmla="*/ f2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1" t="f34" r="f32" b="f33"/>
                <a:pathLst>
                  <a:path w="5797" h="6617">
                    <a:moveTo>
                      <a:pt x="f5" y="f2"/>
                    </a:moveTo>
                    <a:cubicBezTo>
                      <a:pt x="f6" y="f2"/>
                      <a:pt x="f2" y="f6"/>
                      <a:pt x="f2" y="f7"/>
                    </a:cubicBezTo>
                    <a:cubicBezTo>
                      <a:pt x="f8" y="f9"/>
                      <a:pt x="f10" y="f11"/>
                      <a:pt x="f12" y="f13"/>
                    </a:cubicBezTo>
                    <a:lnTo>
                      <a:pt x="f12" y="f14"/>
                    </a:lnTo>
                    <a:lnTo>
                      <a:pt x="f15" y="f14"/>
                    </a:lnTo>
                    <a:lnTo>
                      <a:pt x="f15" y="f13"/>
                    </a:lnTo>
                    <a:cubicBezTo>
                      <a:pt x="f16" y="f11"/>
                      <a:pt x="f3" y="f9"/>
                      <a:pt x="f3" y="f7"/>
                    </a:cubicBezTo>
                    <a:cubicBezTo>
                      <a:pt x="f3" y="f12"/>
                      <a:pt x="f17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48" name="Google Shape;10154;p74">
              <a:extLst>
                <a:ext uri="{FF2B5EF4-FFF2-40B4-BE49-F238E27FC236}">
                  <a16:creationId xmlns:a16="http://schemas.microsoft.com/office/drawing/2014/main" id="{0368AF6E-D99A-E425-F25A-664B177C655B}"/>
                </a:ext>
              </a:extLst>
            </p:cNvPr>
            <p:cNvGrpSpPr/>
            <p:nvPr/>
          </p:nvGrpSpPr>
          <p:grpSpPr>
            <a:xfrm>
              <a:off x="5943481" y="2730343"/>
              <a:ext cx="392752" cy="418456"/>
              <a:chOff x="5943481" y="2730343"/>
              <a:chExt cx="392752" cy="418456"/>
            </a:xfrm>
          </p:grpSpPr>
          <p:sp>
            <p:nvSpPr>
              <p:cNvPr id="49" name="Google Shape;10155;p74">
                <a:extLst>
                  <a:ext uri="{FF2B5EF4-FFF2-40B4-BE49-F238E27FC236}">
                    <a16:creationId xmlns:a16="http://schemas.microsoft.com/office/drawing/2014/main" id="{BF335303-6DAD-37DB-46BD-C501E1221299}"/>
                  </a:ext>
                </a:extLst>
              </p:cNvPr>
              <p:cNvSpPr/>
              <p:nvPr/>
            </p:nvSpPr>
            <p:spPr>
              <a:xfrm>
                <a:off x="5989402" y="2730343"/>
                <a:ext cx="292132" cy="41845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421"/>
                  <a:gd name="f4" fmla="val 12662"/>
                  <a:gd name="f5" fmla="val 4821"/>
                  <a:gd name="f6" fmla="val 1666"/>
                  <a:gd name="f7" fmla="val 5073"/>
                  <a:gd name="f8" fmla="val 5262"/>
                  <a:gd name="f9" fmla="val 1886"/>
                  <a:gd name="f10" fmla="val 2075"/>
                  <a:gd name="f11" fmla="val 2359"/>
                  <a:gd name="f12" fmla="val 5734"/>
                  <a:gd name="f13" fmla="val 2485"/>
                  <a:gd name="f14" fmla="val 6081"/>
                  <a:gd name="f15" fmla="val 2989"/>
                  <a:gd name="f16" fmla="val 3525"/>
                  <a:gd name="f17" fmla="val 3777"/>
                  <a:gd name="f18" fmla="val 5892"/>
                  <a:gd name="f19" fmla="val 3934"/>
                  <a:gd name="f20" fmla="val 5640"/>
                  <a:gd name="f21" fmla="val 5419"/>
                  <a:gd name="f22" fmla="val 3714"/>
                  <a:gd name="f23" fmla="val 3273"/>
                  <a:gd name="f24" fmla="val 3084"/>
                  <a:gd name="f25" fmla="val 4569"/>
                  <a:gd name="f26" fmla="val 4411"/>
                  <a:gd name="f27" fmla="val 4789"/>
                  <a:gd name="f28" fmla="val 3997"/>
                  <a:gd name="f29" fmla="val 5104"/>
                  <a:gd name="f30" fmla="val 4249"/>
                  <a:gd name="f31" fmla="val 5514"/>
                  <a:gd name="f32" fmla="val 4564"/>
                  <a:gd name="f33" fmla="val 4942"/>
                  <a:gd name="f34" fmla="val 5604"/>
                  <a:gd name="f35" fmla="val 6171"/>
                  <a:gd name="f36" fmla="val 6612"/>
                  <a:gd name="f37" fmla="val 6801"/>
                  <a:gd name="f38" fmla="val 7085"/>
                  <a:gd name="f39" fmla="val 7305"/>
                  <a:gd name="f40" fmla="val 5041"/>
                  <a:gd name="f41" fmla="val 7463"/>
                  <a:gd name="f42" fmla="val 7274"/>
                  <a:gd name="f43" fmla="val 3938"/>
                  <a:gd name="f44" fmla="val 6644"/>
                  <a:gd name="f45" fmla="val 3592"/>
                  <a:gd name="f46" fmla="val 5383"/>
                  <a:gd name="f47" fmla="val 3781"/>
                  <a:gd name="f48" fmla="val 5194"/>
                  <a:gd name="f49" fmla="val 4033"/>
                  <a:gd name="f50" fmla="val 4253"/>
                  <a:gd name="f51" fmla="val 5856"/>
                  <a:gd name="f52" fmla="val 4632"/>
                  <a:gd name="f53" fmla="val 6014"/>
                  <a:gd name="f54" fmla="val 5824"/>
                  <a:gd name="f55" fmla="val 4947"/>
                  <a:gd name="f56" fmla="val 5131"/>
                  <a:gd name="f57" fmla="val 4911"/>
                  <a:gd name="f58" fmla="val 4159"/>
                  <a:gd name="f59" fmla="val 4596"/>
                  <a:gd name="f60" fmla="val 4186"/>
                  <a:gd name="f61" fmla="val 2548"/>
                  <a:gd name="f62" fmla="val 1823"/>
                  <a:gd name="f63" fmla="val 9385"/>
                  <a:gd name="f64" fmla="val 10235"/>
                  <a:gd name="f65" fmla="val 4801"/>
                  <a:gd name="f66" fmla="val 4498"/>
                  <a:gd name="f67" fmla="val 4188"/>
                  <a:gd name="f68" fmla="val 29"/>
                  <a:gd name="f69" fmla="val 3875"/>
                  <a:gd name="f70" fmla="val 91"/>
                  <a:gd name="f71" fmla="val 2111"/>
                  <a:gd name="f72" fmla="val 500"/>
                  <a:gd name="f73" fmla="val 693"/>
                  <a:gd name="f74" fmla="val 1949"/>
                  <a:gd name="f75" fmla="val 378"/>
                  <a:gd name="f76" fmla="val 5698"/>
                  <a:gd name="f77" fmla="val 1008"/>
                  <a:gd name="f78" fmla="val 7652"/>
                  <a:gd name="f79" fmla="val 2773"/>
                  <a:gd name="f80" fmla="val 8565"/>
                  <a:gd name="f81" fmla="val 10582"/>
                  <a:gd name="f82" fmla="val 11716"/>
                  <a:gd name="f83" fmla="val 3718"/>
                  <a:gd name="f84" fmla="val 12661"/>
                  <a:gd name="f85" fmla="val 4852"/>
                  <a:gd name="f86" fmla="val 5986"/>
                  <a:gd name="f87" fmla="val 6963"/>
                  <a:gd name="f88" fmla="val 8444"/>
                  <a:gd name="f89" fmla="val 7778"/>
                  <a:gd name="f90" fmla="val 9420"/>
                  <a:gd name="f91" fmla="val 6234"/>
                  <a:gd name="f92" fmla="val 4501"/>
                  <a:gd name="f93" fmla="val 9392"/>
                  <a:gd name="f94" fmla="val 2000"/>
                  <a:gd name="f95" fmla="val 7308"/>
                  <a:gd name="f96" fmla="*/ f0 1 9421"/>
                  <a:gd name="f97" fmla="*/ f1 1 12662"/>
                  <a:gd name="f98" fmla="val f2"/>
                  <a:gd name="f99" fmla="val f3"/>
                  <a:gd name="f100" fmla="val f4"/>
                  <a:gd name="f101" fmla="+- f100 0 f98"/>
                  <a:gd name="f102" fmla="+- f99 0 f98"/>
                  <a:gd name="f103" fmla="*/ f102 1 9421"/>
                  <a:gd name="f104" fmla="*/ f101 1 12662"/>
                  <a:gd name="f105" fmla="*/ f98 1 f103"/>
                  <a:gd name="f106" fmla="*/ f99 1 f103"/>
                  <a:gd name="f107" fmla="*/ f98 1 f104"/>
                  <a:gd name="f108" fmla="*/ f100 1 f104"/>
                  <a:gd name="f109" fmla="*/ f105 f96 1"/>
                  <a:gd name="f110" fmla="*/ f106 f96 1"/>
                  <a:gd name="f111" fmla="*/ f108 f97 1"/>
                  <a:gd name="f112" fmla="*/ f107 f9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09" t="f112" r="f110" b="f111"/>
                <a:pathLst>
                  <a:path w="9421" h="12662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12" y="f13"/>
                      <a:pt x="f14" y="f15"/>
                      <a:pt x="f14" y="f16"/>
                    </a:cubicBezTo>
                    <a:cubicBezTo>
                      <a:pt x="f14" y="f17"/>
                      <a:pt x="f18" y="f19"/>
                      <a:pt x="f20" y="f19"/>
                    </a:cubicBezTo>
                    <a:cubicBezTo>
                      <a:pt x="f21" y="f19"/>
                      <a:pt x="f8" y="f22"/>
                      <a:pt x="f8" y="f16"/>
                    </a:cubicBezTo>
                    <a:cubicBezTo>
                      <a:pt x="f8" y="f23"/>
                      <a:pt x="f7" y="f24"/>
                      <a:pt x="f5" y="f24"/>
                    </a:cubicBezTo>
                    <a:cubicBezTo>
                      <a:pt x="f25" y="f24"/>
                      <a:pt x="f26" y="f23"/>
                      <a:pt x="f26" y="f16"/>
                    </a:cubicBezTo>
                    <a:cubicBezTo>
                      <a:pt x="f26" y="f17"/>
                      <a:pt x="f27" y="f28"/>
                      <a:pt x="f29" y="f30"/>
                    </a:cubicBezTo>
                    <a:cubicBezTo>
                      <a:pt x="f31" y="f32"/>
                      <a:pt x="f14" y="f33"/>
                      <a:pt x="f14" y="f34"/>
                    </a:cubicBezTo>
                    <a:cubicBezTo>
                      <a:pt x="f14" y="f35"/>
                      <a:pt x="f12" y="f36"/>
                      <a:pt x="f8" y="f37"/>
                    </a:cubicBezTo>
                    <a:lnTo>
                      <a:pt x="f8" y="f38"/>
                    </a:lnTo>
                    <a:cubicBezTo>
                      <a:pt x="f8" y="f39"/>
                      <a:pt x="f40" y="f41"/>
                      <a:pt x="f5" y="f41"/>
                    </a:cubicBezTo>
                    <a:cubicBezTo>
                      <a:pt x="f25" y="f41"/>
                      <a:pt x="f26" y="f42"/>
                      <a:pt x="f26" y="f38"/>
                    </a:cubicBezTo>
                    <a:lnTo>
                      <a:pt x="f26" y="f37"/>
                    </a:lnTo>
                    <a:cubicBezTo>
                      <a:pt x="f43" y="f44"/>
                      <a:pt x="f45" y="f35"/>
                      <a:pt x="f45" y="f34"/>
                    </a:cubicBezTo>
                    <a:cubicBezTo>
                      <a:pt x="f45" y="f46"/>
                      <a:pt x="f47" y="f48"/>
                      <a:pt x="f49" y="f48"/>
                    </a:cubicBezTo>
                    <a:cubicBezTo>
                      <a:pt x="f50" y="f48"/>
                      <a:pt x="f26" y="f46"/>
                      <a:pt x="f26" y="f34"/>
                    </a:cubicBezTo>
                    <a:cubicBezTo>
                      <a:pt x="f26" y="f51"/>
                      <a:pt x="f52" y="f53"/>
                      <a:pt x="f5" y="f53"/>
                    </a:cubicBezTo>
                    <a:cubicBezTo>
                      <a:pt x="f40" y="f53"/>
                      <a:pt x="f8" y="f54"/>
                      <a:pt x="f8" y="f34"/>
                    </a:cubicBezTo>
                    <a:cubicBezTo>
                      <a:pt x="f8" y="f46"/>
                      <a:pt x="f55" y="f56"/>
                      <a:pt x="f25" y="f57"/>
                    </a:cubicBezTo>
                    <a:cubicBezTo>
                      <a:pt x="f58" y="f59"/>
                      <a:pt x="f45" y="f60"/>
                      <a:pt x="f45" y="f16"/>
                    </a:cubicBezTo>
                    <a:cubicBezTo>
                      <a:pt x="f45" y="f15"/>
                      <a:pt x="f43" y="f61"/>
                      <a:pt x="f26" y="f11"/>
                    </a:cubicBezTo>
                    <a:lnTo>
                      <a:pt x="f26" y="f10"/>
                    </a:lnTo>
                    <a:cubicBezTo>
                      <a:pt x="f26" y="f62"/>
                      <a:pt x="f52" y="f6"/>
                      <a:pt x="f5" y="f6"/>
                    </a:cubicBezTo>
                    <a:close/>
                    <a:moveTo>
                      <a:pt x="f14" y="f63"/>
                    </a:moveTo>
                    <a:lnTo>
                      <a:pt x="f14" y="f64"/>
                    </a:lnTo>
                    <a:lnTo>
                      <a:pt x="f45" y="f64"/>
                    </a:lnTo>
                    <a:lnTo>
                      <a:pt x="f45" y="f63"/>
                    </a:lnTo>
                    <a:close/>
                    <a:moveTo>
                      <a:pt x="f65" y="f2"/>
                    </a:moveTo>
                    <a:cubicBezTo>
                      <a:pt x="f66" y="f2"/>
                      <a:pt x="f67" y="f68"/>
                      <a:pt x="f69" y="f70"/>
                    </a:cubicBezTo>
                    <a:cubicBezTo>
                      <a:pt x="f71" y="f72"/>
                      <a:pt x="f73" y="f74"/>
                      <a:pt x="f75" y="f22"/>
                    </a:cubicBezTo>
                    <a:cubicBezTo>
                      <a:pt x="f2" y="f76"/>
                      <a:pt x="f77" y="f78"/>
                      <a:pt x="f79" y="f80"/>
                    </a:cubicBezTo>
                    <a:lnTo>
                      <a:pt x="f79" y="f81"/>
                    </a:lnTo>
                    <a:cubicBezTo>
                      <a:pt x="f79" y="f82"/>
                      <a:pt x="f83" y="f84"/>
                      <a:pt x="f85" y="f84"/>
                    </a:cubicBezTo>
                    <a:cubicBezTo>
                      <a:pt x="f86" y="f84"/>
                      <a:pt x="f87" y="f82"/>
                      <a:pt x="f87" y="f81"/>
                    </a:cubicBezTo>
                    <a:lnTo>
                      <a:pt x="f87" y="f80"/>
                    </a:lnTo>
                    <a:cubicBezTo>
                      <a:pt x="f88" y="f89"/>
                      <a:pt x="f90" y="f91"/>
                      <a:pt x="f90" y="f92"/>
                    </a:cubicBezTo>
                    <a:cubicBezTo>
                      <a:pt x="f93" y="f94"/>
                      <a:pt x="f95" y="f2"/>
                      <a:pt x="f6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0" name="Google Shape;10156;p74">
                <a:extLst>
                  <a:ext uri="{FF2B5EF4-FFF2-40B4-BE49-F238E27FC236}">
                    <a16:creationId xmlns:a16="http://schemas.microsoft.com/office/drawing/2014/main" id="{9F9CAA05-8DEE-0C3A-C561-E78118BCC6D2}"/>
                  </a:ext>
                </a:extLst>
              </p:cNvPr>
              <p:cNvSpPr/>
              <p:nvPr/>
            </p:nvSpPr>
            <p:spPr>
              <a:xfrm>
                <a:off x="5943481" y="2877013"/>
                <a:ext cx="43013" cy="2710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87"/>
                  <a:gd name="f4" fmla="val 820"/>
                  <a:gd name="f5" fmla="val 379"/>
                  <a:gd name="f6" fmla="val 158"/>
                  <a:gd name="f7" fmla="val 1"/>
                  <a:gd name="f8" fmla="val 189"/>
                  <a:gd name="f9" fmla="val 378"/>
                  <a:gd name="f10" fmla="val 630"/>
                  <a:gd name="f11" fmla="val 190"/>
                  <a:gd name="f12" fmla="val 819"/>
                  <a:gd name="f13" fmla="val 946"/>
                  <a:gd name="f14" fmla="val 1166"/>
                  <a:gd name="f15" fmla="*/ f0 1 1387"/>
                  <a:gd name="f16" fmla="*/ f1 1 820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1387"/>
                  <a:gd name="f23" fmla="*/ f20 1 820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1387" h="820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11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3" y="f10"/>
                      <a:pt x="f3" y="f9"/>
                    </a:cubicBezTo>
                    <a:cubicBezTo>
                      <a:pt x="f3" y="f6"/>
                      <a:pt x="f14" y="f2"/>
                      <a:pt x="f13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1" name="Google Shape;10157;p74">
                <a:extLst>
                  <a:ext uri="{FF2B5EF4-FFF2-40B4-BE49-F238E27FC236}">
                    <a16:creationId xmlns:a16="http://schemas.microsoft.com/office/drawing/2014/main" id="{3E65B2D9-FA26-AC3C-3300-24521B7F3EE7}"/>
                  </a:ext>
                </a:extLst>
              </p:cNvPr>
              <p:cNvSpPr/>
              <p:nvPr/>
            </p:nvSpPr>
            <p:spPr>
              <a:xfrm>
                <a:off x="6292233" y="2877013"/>
                <a:ext cx="44000" cy="2710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820"/>
                  <a:gd name="f5" fmla="val 442"/>
                  <a:gd name="f6" fmla="val 221"/>
                  <a:gd name="f7" fmla="val 1"/>
                  <a:gd name="f8" fmla="val 189"/>
                  <a:gd name="f9" fmla="val 378"/>
                  <a:gd name="f10" fmla="val 630"/>
                  <a:gd name="f11" fmla="val 819"/>
                  <a:gd name="f12" fmla="val 1009"/>
                  <a:gd name="f13" fmla="val 1230"/>
                  <a:gd name="f14" fmla="val 1387"/>
                  <a:gd name="f15" fmla="val 158"/>
                  <a:gd name="f16" fmla="*/ f0 1 1419"/>
                  <a:gd name="f17" fmla="*/ f1 1 820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1419"/>
                  <a:gd name="f24" fmla="*/ f21 1 820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1419" h="820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6" y="f11"/>
                      <a:pt x="f5" y="f11"/>
                    </a:cubicBezTo>
                    <a:lnTo>
                      <a:pt x="f12" y="f11"/>
                    </a:lnTo>
                    <a:cubicBezTo>
                      <a:pt x="f13" y="f11"/>
                      <a:pt x="f14" y="f10"/>
                      <a:pt x="f14" y="f9"/>
                    </a:cubicBezTo>
                    <a:cubicBezTo>
                      <a:pt x="f3" y="f15"/>
                      <a:pt x="f13" y="f2"/>
                      <a:pt x="f12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2" name="Google Shape;10158;p74">
                <a:extLst>
                  <a:ext uri="{FF2B5EF4-FFF2-40B4-BE49-F238E27FC236}">
                    <a16:creationId xmlns:a16="http://schemas.microsoft.com/office/drawing/2014/main" id="{B80E04CF-C0D5-A557-FEDF-CCA1904D4B92}"/>
                  </a:ext>
                </a:extLst>
              </p:cNvPr>
              <p:cNvSpPr/>
              <p:nvPr/>
            </p:nvSpPr>
            <p:spPr>
              <a:xfrm>
                <a:off x="5996223" y="3002194"/>
                <a:ext cx="40096" cy="401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93"/>
                  <a:gd name="f4" fmla="val 1214"/>
                  <a:gd name="f5" fmla="val 836"/>
                  <a:gd name="f6" fmla="val 1"/>
                  <a:gd name="f7" fmla="val 725"/>
                  <a:gd name="f8" fmla="val 615"/>
                  <a:gd name="f9" fmla="val 40"/>
                  <a:gd name="f10" fmla="val 536"/>
                  <a:gd name="f11" fmla="val 119"/>
                  <a:gd name="f12" fmla="val 158"/>
                  <a:gd name="f13" fmla="val 497"/>
                  <a:gd name="f14" fmla="val 654"/>
                  <a:gd name="f15" fmla="val 938"/>
                  <a:gd name="f16" fmla="val 1096"/>
                  <a:gd name="f17" fmla="val 237"/>
                  <a:gd name="f18" fmla="val 1174"/>
                  <a:gd name="f19" fmla="val 340"/>
                  <a:gd name="f20" fmla="val 442"/>
                  <a:gd name="f21" fmla="val 544"/>
                  <a:gd name="f22" fmla="val 647"/>
                  <a:gd name="f23" fmla="val 1135"/>
                  <a:gd name="f24" fmla="val 686"/>
                  <a:gd name="f25" fmla="val 528"/>
                  <a:gd name="f26" fmla="val 245"/>
                  <a:gd name="f27" fmla="val 1056"/>
                  <a:gd name="f28" fmla="val 946"/>
                  <a:gd name="f29" fmla="*/ f0 1 1293"/>
                  <a:gd name="f30" fmla="*/ f1 1 1214"/>
                  <a:gd name="f31" fmla="val f2"/>
                  <a:gd name="f32" fmla="val f3"/>
                  <a:gd name="f33" fmla="val f4"/>
                  <a:gd name="f34" fmla="+- f33 0 f31"/>
                  <a:gd name="f35" fmla="+- f32 0 f31"/>
                  <a:gd name="f36" fmla="*/ f35 1 1293"/>
                  <a:gd name="f37" fmla="*/ f34 1 1214"/>
                  <a:gd name="f38" fmla="*/ f31 1 f36"/>
                  <a:gd name="f39" fmla="*/ f32 1 f36"/>
                  <a:gd name="f40" fmla="*/ f31 1 f37"/>
                  <a:gd name="f41" fmla="*/ f33 1 f37"/>
                  <a:gd name="f42" fmla="*/ f38 f29 1"/>
                  <a:gd name="f43" fmla="*/ f39 f29 1"/>
                  <a:gd name="f44" fmla="*/ f41 f30 1"/>
                  <a:gd name="f45" fmla="*/ f40 f3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2" t="f45" r="f43" b="f44"/>
                <a:pathLst>
                  <a:path w="1293" h="121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12" y="f13"/>
                    </a:lnTo>
                    <a:cubicBezTo>
                      <a:pt x="f6" y="f14"/>
                      <a:pt x="f6" y="f15"/>
                      <a:pt x="f12" y="f16"/>
                    </a:cubicBezTo>
                    <a:cubicBezTo>
                      <a:pt x="f17" y="f18"/>
                      <a:pt x="f19" y="f4"/>
                      <a:pt x="f20" y="f4"/>
                    </a:cubicBezTo>
                    <a:cubicBezTo>
                      <a:pt x="f21" y="f4"/>
                      <a:pt x="f22" y="f18"/>
                      <a:pt x="f7" y="f16"/>
                    </a:cubicBezTo>
                    <a:lnTo>
                      <a:pt x="f23" y="f24"/>
                    </a:lnTo>
                    <a:cubicBezTo>
                      <a:pt x="f3" y="f25"/>
                      <a:pt x="f3" y="f26"/>
                      <a:pt x="f23" y="f11"/>
                    </a:cubicBezTo>
                    <a:cubicBezTo>
                      <a:pt x="f27" y="f9"/>
                      <a:pt x="f28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3" name="Google Shape;10159;p74">
                <a:extLst>
                  <a:ext uri="{FF2B5EF4-FFF2-40B4-BE49-F238E27FC236}">
                    <a16:creationId xmlns:a16="http://schemas.microsoft.com/office/drawing/2014/main" id="{3C8D919B-B3BF-A0D2-C86F-732CA9B75919}"/>
                  </a:ext>
                </a:extLst>
              </p:cNvPr>
              <p:cNvSpPr/>
              <p:nvPr/>
            </p:nvSpPr>
            <p:spPr>
              <a:xfrm>
                <a:off x="6244382" y="2737741"/>
                <a:ext cx="40059" cy="401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92"/>
                  <a:gd name="f4" fmla="val 1214"/>
                  <a:gd name="f5" fmla="val 835"/>
                  <a:gd name="f6" fmla="val 1"/>
                  <a:gd name="f7" fmla="val 725"/>
                  <a:gd name="f8" fmla="val 614"/>
                  <a:gd name="f9" fmla="val 40"/>
                  <a:gd name="f10" fmla="val 536"/>
                  <a:gd name="f11" fmla="val 119"/>
                  <a:gd name="f12" fmla="val 126"/>
                  <a:gd name="f13" fmla="val 497"/>
                  <a:gd name="f14" fmla="val 654"/>
                  <a:gd name="f15" fmla="val 938"/>
                  <a:gd name="f16" fmla="val 1095"/>
                  <a:gd name="f17" fmla="val 205"/>
                  <a:gd name="f18" fmla="val 1174"/>
                  <a:gd name="f19" fmla="val 315"/>
                  <a:gd name="f20" fmla="val 1213"/>
                  <a:gd name="f21" fmla="val 425"/>
                  <a:gd name="f22" fmla="val 646"/>
                  <a:gd name="f23" fmla="val 1134"/>
                  <a:gd name="f24" fmla="val 686"/>
                  <a:gd name="f25" fmla="val 560"/>
                  <a:gd name="f26" fmla="val 276"/>
                  <a:gd name="f27" fmla="val 1056"/>
                  <a:gd name="f28" fmla="val 945"/>
                  <a:gd name="f29" fmla="*/ f0 1 1292"/>
                  <a:gd name="f30" fmla="*/ f1 1 1214"/>
                  <a:gd name="f31" fmla="val f2"/>
                  <a:gd name="f32" fmla="val f3"/>
                  <a:gd name="f33" fmla="val f4"/>
                  <a:gd name="f34" fmla="+- f33 0 f31"/>
                  <a:gd name="f35" fmla="+- f32 0 f31"/>
                  <a:gd name="f36" fmla="*/ f35 1 1292"/>
                  <a:gd name="f37" fmla="*/ f34 1 1214"/>
                  <a:gd name="f38" fmla="*/ f31 1 f36"/>
                  <a:gd name="f39" fmla="*/ f32 1 f36"/>
                  <a:gd name="f40" fmla="*/ f31 1 f37"/>
                  <a:gd name="f41" fmla="*/ f33 1 f37"/>
                  <a:gd name="f42" fmla="*/ f38 f29 1"/>
                  <a:gd name="f43" fmla="*/ f39 f29 1"/>
                  <a:gd name="f44" fmla="*/ f41 f30 1"/>
                  <a:gd name="f45" fmla="*/ f40 f3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2" t="f45" r="f43" b="f44"/>
                <a:pathLst>
                  <a:path w="1292" h="121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12" y="f13"/>
                    </a:lnTo>
                    <a:cubicBezTo>
                      <a:pt x="f2" y="f14"/>
                      <a:pt x="f2" y="f15"/>
                      <a:pt x="f12" y="f16"/>
                    </a:cubicBez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10" y="f20"/>
                      <a:pt x="f22" y="f18"/>
                      <a:pt x="f7" y="f16"/>
                    </a:cubicBezTo>
                    <a:lnTo>
                      <a:pt x="f23" y="f24"/>
                    </a:lnTo>
                    <a:cubicBezTo>
                      <a:pt x="f3" y="f25"/>
                      <a:pt x="f3" y="f26"/>
                      <a:pt x="f23" y="f11"/>
                    </a:cubicBezTo>
                    <a:cubicBezTo>
                      <a:pt x="f27" y="f9"/>
                      <a:pt x="f28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4" name="Google Shape;10160;p74">
                <a:extLst>
                  <a:ext uri="{FF2B5EF4-FFF2-40B4-BE49-F238E27FC236}">
                    <a16:creationId xmlns:a16="http://schemas.microsoft.com/office/drawing/2014/main" id="{14BBB55F-9311-5945-7DF1-7A6635D57167}"/>
                  </a:ext>
                </a:extLst>
              </p:cNvPr>
              <p:cNvSpPr/>
              <p:nvPr/>
            </p:nvSpPr>
            <p:spPr>
              <a:xfrm>
                <a:off x="6244382" y="3002194"/>
                <a:ext cx="40059" cy="401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92"/>
                  <a:gd name="f4" fmla="val 1214"/>
                  <a:gd name="f5" fmla="val 425"/>
                  <a:gd name="f6" fmla="val 1"/>
                  <a:gd name="f7" fmla="val 315"/>
                  <a:gd name="f8" fmla="val 205"/>
                  <a:gd name="f9" fmla="val 40"/>
                  <a:gd name="f10" fmla="val 126"/>
                  <a:gd name="f11" fmla="val 119"/>
                  <a:gd name="f12" fmla="val 245"/>
                  <a:gd name="f13" fmla="val 528"/>
                  <a:gd name="f14" fmla="val 686"/>
                  <a:gd name="f15" fmla="val 536"/>
                  <a:gd name="f16" fmla="val 1096"/>
                  <a:gd name="f17" fmla="val 614"/>
                  <a:gd name="f18" fmla="val 1174"/>
                  <a:gd name="f19" fmla="val 725"/>
                  <a:gd name="f20" fmla="val 835"/>
                  <a:gd name="f21" fmla="val 945"/>
                  <a:gd name="f22" fmla="val 1056"/>
                  <a:gd name="f23" fmla="val 1134"/>
                  <a:gd name="f24" fmla="val 938"/>
                  <a:gd name="f25" fmla="val 654"/>
                  <a:gd name="f26" fmla="val 497"/>
                  <a:gd name="f27" fmla="val 646"/>
                  <a:gd name="f28" fmla="*/ f0 1 1292"/>
                  <a:gd name="f29" fmla="*/ f1 1 1214"/>
                  <a:gd name="f30" fmla="val f2"/>
                  <a:gd name="f31" fmla="val f3"/>
                  <a:gd name="f32" fmla="val f4"/>
                  <a:gd name="f33" fmla="+- f32 0 f30"/>
                  <a:gd name="f34" fmla="+- f31 0 f30"/>
                  <a:gd name="f35" fmla="*/ f34 1 1292"/>
                  <a:gd name="f36" fmla="*/ f33 1 1214"/>
                  <a:gd name="f37" fmla="*/ f30 1 f35"/>
                  <a:gd name="f38" fmla="*/ f31 1 f35"/>
                  <a:gd name="f39" fmla="*/ f30 1 f36"/>
                  <a:gd name="f40" fmla="*/ f32 1 f36"/>
                  <a:gd name="f41" fmla="*/ f37 f28 1"/>
                  <a:gd name="f42" fmla="*/ f38 f28 1"/>
                  <a:gd name="f43" fmla="*/ f40 f29 1"/>
                  <a:gd name="f44" fmla="*/ f3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" t="f44" r="f42" b="f43"/>
                <a:pathLst>
                  <a:path w="1292" h="121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2" y="f12"/>
                      <a:pt x="f2" y="f13"/>
                      <a:pt x="f10" y="f14"/>
                    </a:cubicBezTo>
                    <a:lnTo>
                      <a:pt x="f15" y="f16"/>
                    </a:lnTo>
                    <a:cubicBezTo>
                      <a:pt x="f17" y="f18"/>
                      <a:pt x="f19" y="f4"/>
                      <a:pt x="f20" y="f4"/>
                    </a:cubicBezTo>
                    <a:cubicBezTo>
                      <a:pt x="f21" y="f4"/>
                      <a:pt x="f22" y="f18"/>
                      <a:pt x="f23" y="f16"/>
                    </a:cubicBezTo>
                    <a:cubicBezTo>
                      <a:pt x="f3" y="f24"/>
                      <a:pt x="f3" y="f25"/>
                      <a:pt x="f23" y="f26"/>
                    </a:cubicBezTo>
                    <a:lnTo>
                      <a:pt x="f19" y="f11"/>
                    </a:lnTo>
                    <a:cubicBezTo>
                      <a:pt x="f27" y="f9"/>
                      <a:pt x="f15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5" name="Google Shape;10161;p74">
                <a:extLst>
                  <a:ext uri="{FF2B5EF4-FFF2-40B4-BE49-F238E27FC236}">
                    <a16:creationId xmlns:a16="http://schemas.microsoft.com/office/drawing/2014/main" id="{FF2A4A3A-1889-2D7E-2F24-E6FA39812055}"/>
                  </a:ext>
                </a:extLst>
              </p:cNvPr>
              <p:cNvSpPr/>
              <p:nvPr/>
            </p:nvSpPr>
            <p:spPr>
              <a:xfrm>
                <a:off x="5996223" y="2737741"/>
                <a:ext cx="40096" cy="401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93"/>
                  <a:gd name="f4" fmla="val 1214"/>
                  <a:gd name="f5" fmla="val 442"/>
                  <a:gd name="f6" fmla="val 1"/>
                  <a:gd name="f7" fmla="val 340"/>
                  <a:gd name="f8" fmla="val 237"/>
                  <a:gd name="f9" fmla="val 40"/>
                  <a:gd name="f10" fmla="val 158"/>
                  <a:gd name="f11" fmla="val 119"/>
                  <a:gd name="f12" fmla="val 276"/>
                  <a:gd name="f13" fmla="val 560"/>
                  <a:gd name="f14" fmla="val 686"/>
                  <a:gd name="f15" fmla="val 536"/>
                  <a:gd name="f16" fmla="val 1095"/>
                  <a:gd name="f17" fmla="val 615"/>
                  <a:gd name="f18" fmla="val 1174"/>
                  <a:gd name="f19" fmla="val 725"/>
                  <a:gd name="f20" fmla="val 1213"/>
                  <a:gd name="f21" fmla="val 836"/>
                  <a:gd name="f22" fmla="val 946"/>
                  <a:gd name="f23" fmla="val 1056"/>
                  <a:gd name="f24" fmla="val 1135"/>
                  <a:gd name="f25" fmla="val 938"/>
                  <a:gd name="f26" fmla="val 654"/>
                  <a:gd name="f27" fmla="val 497"/>
                  <a:gd name="f28" fmla="val 647"/>
                  <a:gd name="f29" fmla="val 544"/>
                  <a:gd name="f30" fmla="*/ f0 1 1293"/>
                  <a:gd name="f31" fmla="*/ f1 1 1214"/>
                  <a:gd name="f32" fmla="val f2"/>
                  <a:gd name="f33" fmla="val f3"/>
                  <a:gd name="f34" fmla="val f4"/>
                  <a:gd name="f35" fmla="+- f34 0 f32"/>
                  <a:gd name="f36" fmla="+- f33 0 f32"/>
                  <a:gd name="f37" fmla="*/ f36 1 1293"/>
                  <a:gd name="f38" fmla="*/ f35 1 1214"/>
                  <a:gd name="f39" fmla="*/ f32 1 f37"/>
                  <a:gd name="f40" fmla="*/ f33 1 f37"/>
                  <a:gd name="f41" fmla="*/ f32 1 f38"/>
                  <a:gd name="f42" fmla="*/ f34 1 f38"/>
                  <a:gd name="f43" fmla="*/ f39 f30 1"/>
                  <a:gd name="f44" fmla="*/ f40 f30 1"/>
                  <a:gd name="f45" fmla="*/ f42 f31 1"/>
                  <a:gd name="f46" fmla="*/ f41 f3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3" t="f46" r="f44" b="f45"/>
                <a:pathLst>
                  <a:path w="1293" h="121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6" y="f12"/>
                      <a:pt x="f6" y="f13"/>
                      <a:pt x="f10" y="f14"/>
                    </a:cubicBezTo>
                    <a:lnTo>
                      <a:pt x="f15" y="f16"/>
                    </a:ln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cubicBezTo>
                      <a:pt x="f3" y="f25"/>
                      <a:pt x="f3" y="f26"/>
                      <a:pt x="f24" y="f27"/>
                    </a:cubicBezTo>
                    <a:lnTo>
                      <a:pt x="f19" y="f11"/>
                    </a:lnTo>
                    <a:cubicBezTo>
                      <a:pt x="f28" y="f9"/>
                      <a:pt x="f29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56" name="Google Shape;10172;p74">
              <a:extLst>
                <a:ext uri="{FF2B5EF4-FFF2-40B4-BE49-F238E27FC236}">
                  <a16:creationId xmlns:a16="http://schemas.microsoft.com/office/drawing/2014/main" id="{97EEB47B-912E-D6AC-7063-4B2B4BFA1571}"/>
                </a:ext>
              </a:extLst>
            </p:cNvPr>
            <p:cNvGrpSpPr/>
            <p:nvPr/>
          </p:nvGrpSpPr>
          <p:grpSpPr>
            <a:xfrm>
              <a:off x="7068723" y="1223851"/>
              <a:ext cx="512996" cy="541708"/>
              <a:chOff x="7068723" y="1223851"/>
              <a:chExt cx="512996" cy="541708"/>
            </a:xfrm>
          </p:grpSpPr>
          <p:sp>
            <p:nvSpPr>
              <p:cNvPr id="57" name="Google Shape;10173;p74">
                <a:extLst>
                  <a:ext uri="{FF2B5EF4-FFF2-40B4-BE49-F238E27FC236}">
                    <a16:creationId xmlns:a16="http://schemas.microsoft.com/office/drawing/2014/main" id="{6B05792E-3FFD-93A1-7A22-3E2EC16BB4B2}"/>
                  </a:ext>
                </a:extLst>
              </p:cNvPr>
              <p:cNvSpPr/>
              <p:nvPr/>
            </p:nvSpPr>
            <p:spPr>
              <a:xfrm>
                <a:off x="7203615" y="1223851"/>
                <a:ext cx="378104" cy="3929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452"/>
                  <a:gd name="f4" fmla="val 9217"/>
                  <a:gd name="f5" fmla="val 3387"/>
                  <a:gd name="f6" fmla="val 836"/>
                  <a:gd name="f7" fmla="val 3497"/>
                  <a:gd name="f8" fmla="val 3607"/>
                  <a:gd name="f9" fmla="val 875"/>
                  <a:gd name="f10" fmla="val 3686"/>
                  <a:gd name="f11" fmla="val 954"/>
                  <a:gd name="f12" fmla="val 3844"/>
                  <a:gd name="f13" fmla="val 1111"/>
                  <a:gd name="f14" fmla="val 1395"/>
                  <a:gd name="f15" fmla="val 1553"/>
                  <a:gd name="f16" fmla="val 1638"/>
                  <a:gd name="f17" fmla="val 3600"/>
                  <a:gd name="f18" fmla="val 1560"/>
                  <a:gd name="f19" fmla="val 3679"/>
                  <a:gd name="f20" fmla="val 1449"/>
                  <a:gd name="f21" fmla="val 3718"/>
                  <a:gd name="f22" fmla="val 1339"/>
                  <a:gd name="f23" fmla="val 1229"/>
                  <a:gd name="f24" fmla="val 1118"/>
                  <a:gd name="f25" fmla="val 1040"/>
                  <a:gd name="f26" fmla="val 882"/>
                  <a:gd name="f27" fmla="val 3443"/>
                  <a:gd name="f28" fmla="val 3159"/>
                  <a:gd name="f29" fmla="val 3002"/>
                  <a:gd name="f30" fmla="val 3088"/>
                  <a:gd name="f31" fmla="val 3166"/>
                  <a:gd name="f32" fmla="val 3277"/>
                  <a:gd name="f33" fmla="val 8081"/>
                  <a:gd name="f34" fmla="val 5530"/>
                  <a:gd name="f35" fmla="val 8191"/>
                  <a:gd name="f36" fmla="val 8302"/>
                  <a:gd name="f37" fmla="val 5569"/>
                  <a:gd name="f38" fmla="val 8380"/>
                  <a:gd name="f39" fmla="val 5648"/>
                  <a:gd name="f40" fmla="val 8538"/>
                  <a:gd name="f41" fmla="val 5806"/>
                  <a:gd name="f42" fmla="val 6089"/>
                  <a:gd name="f43" fmla="val 6247"/>
                  <a:gd name="f44" fmla="val 6333"/>
                  <a:gd name="f45" fmla="val 8295"/>
                  <a:gd name="f46" fmla="val 6254"/>
                  <a:gd name="f47" fmla="val 8358"/>
                  <a:gd name="f48" fmla="val 6143"/>
                  <a:gd name="f49" fmla="val 8389"/>
                  <a:gd name="f50" fmla="val 6033"/>
                  <a:gd name="f51" fmla="val 5923"/>
                  <a:gd name="f52" fmla="val 5813"/>
                  <a:gd name="f53" fmla="val 5734"/>
                  <a:gd name="f54" fmla="val 5576"/>
                  <a:gd name="f55" fmla="val 8137"/>
                  <a:gd name="f56" fmla="val 7853"/>
                  <a:gd name="f57" fmla="val 7696"/>
                  <a:gd name="f58" fmla="val 7782"/>
                  <a:gd name="f59" fmla="val 7861"/>
                  <a:gd name="f60" fmla="val 7971"/>
                  <a:gd name="f61" fmla="val 3414"/>
                  <a:gd name="f62" fmla="val 1"/>
                  <a:gd name="f63" fmla="val 3095"/>
                  <a:gd name="f64" fmla="val 2772"/>
                  <a:gd name="f65" fmla="val 119"/>
                  <a:gd name="f66" fmla="val 2520"/>
                  <a:gd name="f67" fmla="val 355"/>
                  <a:gd name="f68" fmla="val 473"/>
                  <a:gd name="f69" fmla="val 2403"/>
                  <a:gd name="f70" fmla="val 2876"/>
                  <a:gd name="f71" fmla="val 3663"/>
                  <a:gd name="f72" fmla="val 4199"/>
                  <a:gd name="f73" fmla="val 700"/>
                  <a:gd name="f74" fmla="val 4406"/>
                  <a:gd name="f75" fmla="val 1008"/>
                  <a:gd name="f76" fmla="val 4544"/>
                  <a:gd name="f77" fmla="val 1345"/>
                  <a:gd name="f78" fmla="val 1522"/>
                  <a:gd name="f79" fmla="val 1706"/>
                  <a:gd name="f80" fmla="val 4506"/>
                  <a:gd name="f81" fmla="val 1890"/>
                  <a:gd name="f82" fmla="val 4419"/>
                  <a:gd name="f83" fmla="val 4915"/>
                  <a:gd name="f84" fmla="val 7444"/>
                  <a:gd name="f85" fmla="val 4663"/>
                  <a:gd name="f86" fmla="val 7980"/>
                  <a:gd name="f87" fmla="val 4789"/>
                  <a:gd name="f88" fmla="val 8515"/>
                  <a:gd name="f89" fmla="val 5135"/>
                  <a:gd name="f90" fmla="val 8862"/>
                  <a:gd name="f91" fmla="val 5372"/>
                  <a:gd name="f92" fmla="val 9098"/>
                  <a:gd name="f93" fmla="val 5687"/>
                  <a:gd name="f94" fmla="val 9216"/>
                  <a:gd name="f95" fmla="val 6010"/>
                  <a:gd name="f96" fmla="val 6663"/>
                  <a:gd name="f97" fmla="val 6931"/>
                  <a:gd name="f98" fmla="val 8979"/>
                  <a:gd name="f99" fmla="val 6814"/>
                  <a:gd name="f100" fmla="val 6341"/>
                  <a:gd name="f101" fmla="val 5554"/>
                  <a:gd name="f102" fmla="val 5050"/>
                  <a:gd name="f103" fmla="val 8757"/>
                  <a:gd name="f104" fmla="val 4828"/>
                  <a:gd name="f105" fmla="val 8445"/>
                  <a:gd name="f106" fmla="val 4696"/>
                  <a:gd name="f107" fmla="val 8117"/>
                  <a:gd name="f108" fmla="val 7933"/>
                  <a:gd name="f109" fmla="val 7743"/>
                  <a:gd name="f110" fmla="val 4738"/>
                  <a:gd name="f111" fmla="val 7561"/>
                  <a:gd name="f112" fmla="val 4829"/>
                  <a:gd name="f113" fmla="val 4505"/>
                  <a:gd name="f114" fmla="val 1773"/>
                  <a:gd name="f115" fmla="val 4757"/>
                  <a:gd name="f116" fmla="val 1269"/>
                  <a:gd name="f117" fmla="val 4631"/>
                  <a:gd name="f118" fmla="val 733"/>
                  <a:gd name="f119" fmla="val 4285"/>
                  <a:gd name="f120" fmla="val 4048"/>
                  <a:gd name="f121" fmla="val 3733"/>
                  <a:gd name="f122" fmla="*/ f0 1 9452"/>
                  <a:gd name="f123" fmla="*/ f1 1 9217"/>
                  <a:gd name="f124" fmla="val f2"/>
                  <a:gd name="f125" fmla="val f3"/>
                  <a:gd name="f126" fmla="val f4"/>
                  <a:gd name="f127" fmla="+- f126 0 f124"/>
                  <a:gd name="f128" fmla="+- f125 0 f124"/>
                  <a:gd name="f129" fmla="*/ f128 1 9452"/>
                  <a:gd name="f130" fmla="*/ f127 1 9217"/>
                  <a:gd name="f131" fmla="*/ f124 1 f129"/>
                  <a:gd name="f132" fmla="*/ f125 1 f129"/>
                  <a:gd name="f133" fmla="*/ f124 1 f130"/>
                  <a:gd name="f134" fmla="*/ f126 1 f130"/>
                  <a:gd name="f135" fmla="*/ f131 f122 1"/>
                  <a:gd name="f136" fmla="*/ f132 f122 1"/>
                  <a:gd name="f137" fmla="*/ f134 f123 1"/>
                  <a:gd name="f138" fmla="*/ f133 f1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35" t="f138" r="f136" b="f137"/>
                <a:pathLst>
                  <a:path w="9452" h="9217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2" y="f14"/>
                      <a:pt x="f10" y="f15"/>
                    </a:cubicBezTo>
                    <a:lnTo>
                      <a:pt x="f16" y="f17"/>
                    </a:lnTo>
                    <a:cubicBezTo>
                      <a:pt x="f18" y="f19"/>
                      <a:pt x="f20" y="f21"/>
                      <a:pt x="f22" y="f21"/>
                    </a:cubicBezTo>
                    <a:cubicBezTo>
                      <a:pt x="f23" y="f21"/>
                      <a:pt x="f24" y="f19"/>
                      <a:pt x="f25" y="f17"/>
                    </a:cubicBezTo>
                    <a:cubicBezTo>
                      <a:pt x="f26" y="f27"/>
                      <a:pt x="f26" y="f28"/>
                      <a:pt x="f25" y="f29"/>
                    </a:cubicBezTo>
                    <a:lnTo>
                      <a:pt x="f30" y="f11"/>
                    </a:lnTo>
                    <a:cubicBezTo>
                      <a:pt x="f31" y="f9"/>
                      <a:pt x="f32" y="f6"/>
                      <a:pt x="f5" y="f6"/>
                    </a:cubicBezTo>
                    <a:close/>
                    <a:moveTo>
                      <a:pt x="f33" y="f34"/>
                    </a:moveTo>
                    <a:cubicBezTo>
                      <a:pt x="f35" y="f34"/>
                      <a:pt x="f36" y="f37"/>
                      <a:pt x="f38" y="f39"/>
                    </a:cubicBezTo>
                    <a:cubicBezTo>
                      <a:pt x="f40" y="f41"/>
                      <a:pt x="f40" y="f42"/>
                      <a:pt x="f38" y="f43"/>
                    </a:cubicBezTo>
                    <a:lnTo>
                      <a:pt x="f44" y="f45"/>
                    </a:lnTo>
                    <a:cubicBezTo>
                      <a:pt x="f46" y="f47"/>
                      <a:pt x="f48" y="f49"/>
                      <a:pt x="f50" y="f49"/>
                    </a:cubicBezTo>
                    <a:cubicBezTo>
                      <a:pt x="f51" y="f49"/>
                      <a:pt x="f52" y="f47"/>
                      <a:pt x="f53" y="f45"/>
                    </a:cubicBezTo>
                    <a:cubicBezTo>
                      <a:pt x="f54" y="f55"/>
                      <a:pt x="f54" y="f56"/>
                      <a:pt x="f53" y="f57"/>
                    </a:cubicBezTo>
                    <a:lnTo>
                      <a:pt x="f58" y="f39"/>
                    </a:lnTo>
                    <a:cubicBezTo>
                      <a:pt x="f59" y="f37"/>
                      <a:pt x="f60" y="f34"/>
                      <a:pt x="f33" y="f34"/>
                    </a:cubicBezTo>
                    <a:close/>
                    <a:moveTo>
                      <a:pt x="f61" y="f62"/>
                    </a:moveTo>
                    <a:cubicBezTo>
                      <a:pt x="f63" y="f62"/>
                      <a:pt x="f64" y="f65"/>
                      <a:pt x="f66" y="f67"/>
                    </a:cubicBezTo>
                    <a:lnTo>
                      <a:pt x="f68" y="f69"/>
                    </a:lnTo>
                    <a:cubicBezTo>
                      <a:pt x="f2" y="f70"/>
                      <a:pt x="f2" y="f71"/>
                      <a:pt x="f68" y="f72"/>
                    </a:cubicBezTo>
                    <a:cubicBezTo>
                      <a:pt x="f73" y="f74"/>
                      <a:pt x="f75" y="f76"/>
                      <a:pt x="f77" y="f76"/>
                    </a:cubicBezTo>
                    <a:cubicBezTo>
                      <a:pt x="f78" y="f76"/>
                      <a:pt x="f79" y="f80"/>
                      <a:pt x="f81" y="f82"/>
                    </a:cubicBezTo>
                    <a:lnTo>
                      <a:pt x="f83" y="f84"/>
                    </a:lnTo>
                    <a:cubicBezTo>
                      <a:pt x="f85" y="f86"/>
                      <a:pt x="f87" y="f88"/>
                      <a:pt x="f89" y="f90"/>
                    </a:cubicBezTo>
                    <a:cubicBezTo>
                      <a:pt x="f91" y="f92"/>
                      <a:pt x="f93" y="f94"/>
                      <a:pt x="f95" y="f94"/>
                    </a:cubicBezTo>
                    <a:cubicBezTo>
                      <a:pt x="f44" y="f94"/>
                      <a:pt x="f96" y="f92"/>
                      <a:pt x="f97" y="f90"/>
                    </a:cubicBezTo>
                    <a:lnTo>
                      <a:pt x="f98" y="f99"/>
                    </a:lnTo>
                    <a:cubicBezTo>
                      <a:pt x="f3" y="f100"/>
                      <a:pt x="f3" y="f101"/>
                      <a:pt x="f98" y="f102"/>
                    </a:cubicBezTo>
                    <a:cubicBezTo>
                      <a:pt x="f103" y="f104"/>
                      <a:pt x="f105" y="f106"/>
                      <a:pt x="f107" y="f106"/>
                    </a:cubicBezTo>
                    <a:cubicBezTo>
                      <a:pt x="f108" y="f106"/>
                      <a:pt x="f109" y="f110"/>
                      <a:pt x="f111" y="f112"/>
                    </a:cubicBezTo>
                    <a:lnTo>
                      <a:pt x="f113" y="f114"/>
                    </a:lnTo>
                    <a:cubicBezTo>
                      <a:pt x="f115" y="f116"/>
                      <a:pt x="f117" y="f118"/>
                      <a:pt x="f119" y="f67"/>
                    </a:cubicBezTo>
                    <a:cubicBezTo>
                      <a:pt x="f120" y="f65"/>
                      <a:pt x="f121" y="f62"/>
                      <a:pt x="f61" y="f6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8" name="Google Shape;10174;p74">
                <a:extLst>
                  <a:ext uri="{FF2B5EF4-FFF2-40B4-BE49-F238E27FC236}">
                    <a16:creationId xmlns:a16="http://schemas.microsoft.com/office/drawing/2014/main" id="{E690C303-328C-F14E-F918-B2D0853C3D08}"/>
                  </a:ext>
                </a:extLst>
              </p:cNvPr>
              <p:cNvSpPr/>
              <p:nvPr/>
            </p:nvSpPr>
            <p:spPr>
              <a:xfrm>
                <a:off x="7068723" y="1463277"/>
                <a:ext cx="283619" cy="30227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090"/>
                  <a:gd name="f4" fmla="val 5325"/>
                  <a:gd name="f5" fmla="val 1"/>
                  <a:gd name="f6" fmla="val 4160"/>
                  <a:gd name="f7" fmla="val 1166"/>
                  <a:gd name="f8" fmla="val 4081"/>
                  <a:gd name="f9" fmla="val 1088"/>
                  <a:gd name="f10" fmla="val 3971"/>
                  <a:gd name="f11" fmla="val 1048"/>
                  <a:gd name="f12" fmla="val 3860"/>
                  <a:gd name="f13" fmla="val 3750"/>
                  <a:gd name="f14" fmla="val 3640"/>
                  <a:gd name="f15" fmla="val 3561"/>
                  <a:gd name="f16" fmla="val 474"/>
                  <a:gd name="f17" fmla="val 4254"/>
                  <a:gd name="f18" fmla="val 159"/>
                  <a:gd name="f19" fmla="val 4569"/>
                  <a:gd name="f20" fmla="val 4947"/>
                  <a:gd name="f21" fmla="val 5419"/>
                  <a:gd name="f22" fmla="val 5861"/>
                  <a:gd name="f23" fmla="val 6302"/>
                  <a:gd name="f24" fmla="val 6617"/>
                  <a:gd name="f25" fmla="val 789"/>
                  <a:gd name="f26" fmla="val 6932"/>
                  <a:gd name="f27" fmla="val 1214"/>
                  <a:gd name="f28" fmla="val 7089"/>
                  <a:gd name="f29" fmla="val 1639"/>
                  <a:gd name="f30" fmla="val 2065"/>
                  <a:gd name="f31" fmla="val 2490"/>
                  <a:gd name="f32" fmla="val 2805"/>
                  <a:gd name="f33" fmla="val 5892"/>
                  <a:gd name="f34" fmla="val 3529"/>
                  <a:gd name="f35" fmla="val 6081"/>
                  <a:gd name="f36" fmla="val 3372"/>
                  <a:gd name="f37" fmla="val 3088"/>
                  <a:gd name="f38" fmla="val 5924"/>
                  <a:gd name="f39" fmla="val 2931"/>
                  <a:gd name="f40" fmla="val 1765"/>
                  <a:gd name="f41" fmla="*/ f0 1 7090"/>
                  <a:gd name="f42" fmla="*/ f1 1 7090"/>
                  <a:gd name="f43" fmla="val f2"/>
                  <a:gd name="f44" fmla="val f3"/>
                  <a:gd name="f45" fmla="+- f44 0 f43"/>
                  <a:gd name="f46" fmla="*/ f45 1 7090"/>
                  <a:gd name="f47" fmla="*/ f43 1 f46"/>
                  <a:gd name="f48" fmla="*/ f44 1 f46"/>
                  <a:gd name="f49" fmla="*/ f47 f41 1"/>
                  <a:gd name="f50" fmla="*/ f48 f41 1"/>
                  <a:gd name="f51" fmla="*/ f48 f42 1"/>
                  <a:gd name="f52" fmla="*/ f47 f4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9" t="f52" r="f50" b="f51"/>
                <a:pathLst>
                  <a:path w="7090" h="7090">
                    <a:moveTo>
                      <a:pt x="f4" y="f5"/>
                    </a:moveTo>
                    <a:lnTo>
                      <a:pt x="f6" y="f7"/>
                    </a:lnTo>
                    <a:cubicBezTo>
                      <a:pt x="f8" y="f9"/>
                      <a:pt x="f10" y="f11"/>
                      <a:pt x="f12" y="f11"/>
                    </a:cubicBezTo>
                    <a:cubicBezTo>
                      <a:pt x="f13" y="f11"/>
                      <a:pt x="f14" y="f9"/>
                      <a:pt x="f15" y="f7"/>
                    </a:cubicBezTo>
                    <a:lnTo>
                      <a:pt x="f16" y="f17"/>
                    </a:lnTo>
                    <a:cubicBezTo>
                      <a:pt x="f18" y="f19"/>
                      <a:pt x="f5" y="f20"/>
                      <a:pt x="f5" y="f21"/>
                    </a:cubicBezTo>
                    <a:cubicBezTo>
                      <a:pt x="f5" y="f22"/>
                      <a:pt x="f18" y="f23"/>
                      <a:pt x="f16" y="f24"/>
                    </a:cubicBezTo>
                    <a:cubicBezTo>
                      <a:pt x="f25" y="f26"/>
                      <a:pt x="f27" y="f28"/>
                      <a:pt x="f29" y="f28"/>
                    </a:cubicBezTo>
                    <a:cubicBezTo>
                      <a:pt x="f30" y="f28"/>
                      <a:pt x="f31" y="f26"/>
                      <a:pt x="f32" y="f24"/>
                    </a:cubicBezTo>
                    <a:lnTo>
                      <a:pt x="f33" y="f34"/>
                    </a:lnTo>
                    <a:cubicBezTo>
                      <a:pt x="f35" y="f36"/>
                      <a:pt x="f35" y="f37"/>
                      <a:pt x="f38" y="f39"/>
                    </a:cubicBezTo>
                    <a:lnTo>
                      <a:pt x="f3" y="f40"/>
                    </a:lnTo>
                    <a:lnTo>
                      <a:pt x="f4" y="f5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9" name="Google Shape;10175;p74">
                <a:extLst>
                  <a:ext uri="{FF2B5EF4-FFF2-40B4-BE49-F238E27FC236}">
                    <a16:creationId xmlns:a16="http://schemas.microsoft.com/office/drawing/2014/main" id="{95ECDCD9-D6E9-891A-C5F8-332283B6E0BD}"/>
                  </a:ext>
                </a:extLst>
              </p:cNvPr>
              <p:cNvSpPr/>
              <p:nvPr/>
            </p:nvSpPr>
            <p:spPr>
              <a:xfrm>
                <a:off x="7279227" y="1659398"/>
                <a:ext cx="297463" cy="10616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436"/>
                  <a:gd name="f4" fmla="val 2490"/>
                  <a:gd name="f5" fmla="val 2048"/>
                  <a:gd name="f6" fmla="val 1355"/>
                  <a:gd name="f7" fmla="val 819"/>
                  <a:gd name="f8" fmla="val 536"/>
                  <a:gd name="f9" fmla="val 1229"/>
                  <a:gd name="f10" fmla="val 1639"/>
                  <a:gd name="f11" fmla="val 410"/>
                  <a:gd name="f12" fmla="val 189"/>
                  <a:gd name="f13" fmla="val 1859"/>
                  <a:gd name="f14" fmla="val 2269"/>
                  <a:gd name="f15" fmla="val 2489"/>
                  <a:gd name="f16" fmla="val 7026"/>
                  <a:gd name="f17" fmla="val 7278"/>
                  <a:gd name="f18" fmla="val 7435"/>
                  <a:gd name="f19" fmla="val 7246"/>
                  <a:gd name="f20" fmla="val 6994"/>
                  <a:gd name="f21" fmla="val 6616"/>
                  <a:gd name="f22" fmla="val 6049"/>
                  <a:gd name="f23" fmla="val 5356"/>
                  <a:gd name="f24" fmla="*/ f0 1 7436"/>
                  <a:gd name="f25" fmla="*/ f1 1 2490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7436"/>
                  <a:gd name="f32" fmla="*/ f29 1 2490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7436" h="2490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lnTo>
                      <a:pt x="f7" y="f10"/>
                    </a:lnTo>
                    <a:lnTo>
                      <a:pt x="f11" y="f10"/>
                    </a:lnTo>
                    <a:cubicBezTo>
                      <a:pt x="f12" y="f10"/>
                      <a:pt x="f2" y="f13"/>
                      <a:pt x="f2" y="f5"/>
                    </a:cubicBezTo>
                    <a:cubicBezTo>
                      <a:pt x="f2" y="f14"/>
                      <a:pt x="f12" y="f15"/>
                      <a:pt x="f11" y="f15"/>
                    </a:cubicBezTo>
                    <a:lnTo>
                      <a:pt x="f16" y="f15"/>
                    </a:lnTo>
                    <a:cubicBezTo>
                      <a:pt x="f17" y="f15"/>
                      <a:pt x="f18" y="f14"/>
                      <a:pt x="f18" y="f5"/>
                    </a:cubicBezTo>
                    <a:cubicBezTo>
                      <a:pt x="f18" y="f13"/>
                      <a:pt x="f19" y="f10"/>
                      <a:pt x="f20" y="f10"/>
                    </a:cubicBezTo>
                    <a:lnTo>
                      <a:pt x="f21" y="f10"/>
                    </a:lnTo>
                    <a:lnTo>
                      <a:pt x="f21" y="f9"/>
                    </a:lnTo>
                    <a:cubicBezTo>
                      <a:pt x="f21" y="f8"/>
                      <a:pt x="f22" y="f2"/>
                      <a:pt x="f23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60" name="Google Shape;10184;p74">
              <a:extLst>
                <a:ext uri="{FF2B5EF4-FFF2-40B4-BE49-F238E27FC236}">
                  <a16:creationId xmlns:a16="http://schemas.microsoft.com/office/drawing/2014/main" id="{CB9672C3-A97E-0035-4A64-B3E0C225C41B}"/>
                </a:ext>
              </a:extLst>
            </p:cNvPr>
            <p:cNvGrpSpPr/>
            <p:nvPr/>
          </p:nvGrpSpPr>
          <p:grpSpPr>
            <a:xfrm>
              <a:off x="3206883" y="2729063"/>
              <a:ext cx="392753" cy="419645"/>
              <a:chOff x="3206883" y="2729063"/>
              <a:chExt cx="392753" cy="419645"/>
            </a:xfrm>
          </p:grpSpPr>
          <p:sp>
            <p:nvSpPr>
              <p:cNvPr id="61" name="Google Shape;10185;p74">
                <a:extLst>
                  <a:ext uri="{FF2B5EF4-FFF2-40B4-BE49-F238E27FC236}">
                    <a16:creationId xmlns:a16="http://schemas.microsoft.com/office/drawing/2014/main" id="{71FA8995-8D8C-BF5A-175C-315ED19978F6}"/>
                  </a:ext>
                </a:extLst>
              </p:cNvPr>
              <p:cNvSpPr/>
              <p:nvPr/>
            </p:nvSpPr>
            <p:spPr>
              <a:xfrm>
                <a:off x="3206883" y="2729063"/>
                <a:ext cx="392753" cy="41964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666"/>
                  <a:gd name="f4" fmla="val 12698"/>
                  <a:gd name="f5" fmla="val 379"/>
                  <a:gd name="f6" fmla="val 1"/>
                  <a:gd name="f7" fmla="val 158"/>
                  <a:gd name="f8" fmla="val 190"/>
                  <a:gd name="f9" fmla="val 410"/>
                  <a:gd name="f10" fmla="val 12256"/>
                  <a:gd name="f11" fmla="val 12508"/>
                  <a:gd name="f12" fmla="val 12697"/>
                  <a:gd name="f13" fmla="val 12477"/>
                  <a:gd name="f14" fmla="val 12634"/>
                  <a:gd name="f15" fmla="val 12067"/>
                  <a:gd name="f16" fmla="val 11878"/>
                  <a:gd name="f17" fmla="val 820"/>
                  <a:gd name="f18" fmla="val 631"/>
                  <a:gd name="f19" fmla="*/ f0 1 12666"/>
                  <a:gd name="f20" fmla="*/ f1 1 12698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12666"/>
                  <a:gd name="f27" fmla="*/ f24 1 12698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12666" h="12698">
                    <a:moveTo>
                      <a:pt x="f5" y="f6"/>
                    </a:moveTo>
                    <a:cubicBezTo>
                      <a:pt x="f7" y="f6"/>
                      <a:pt x="f6" y="f8"/>
                      <a:pt x="f6" y="f9"/>
                    </a:cubicBezTo>
                    <a:lnTo>
                      <a:pt x="f6" y="f10"/>
                    </a:lnTo>
                    <a:cubicBezTo>
                      <a:pt x="f6" y="f11"/>
                      <a:pt x="f8" y="f12"/>
                      <a:pt x="f5" y="f12"/>
                    </a:cubicBezTo>
                    <a:lnTo>
                      <a:pt x="f10" y="f12"/>
                    </a:lnTo>
                    <a:cubicBezTo>
                      <a:pt x="f13" y="f12"/>
                      <a:pt x="f3" y="f11"/>
                      <a:pt x="f3" y="f10"/>
                    </a:cubicBezTo>
                    <a:cubicBezTo>
                      <a:pt x="f14" y="f15"/>
                      <a:pt x="f13" y="f16"/>
                      <a:pt x="f10" y="f16"/>
                    </a:cubicBezTo>
                    <a:lnTo>
                      <a:pt x="f17" y="f16"/>
                    </a:lnTo>
                    <a:lnTo>
                      <a:pt x="f17" y="f9"/>
                    </a:lnTo>
                    <a:cubicBezTo>
                      <a:pt x="f17" y="f7"/>
                      <a:pt x="f18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2" name="Google Shape;10186;p74">
                <a:extLst>
                  <a:ext uri="{FF2B5EF4-FFF2-40B4-BE49-F238E27FC236}">
                    <a16:creationId xmlns:a16="http://schemas.microsoft.com/office/drawing/2014/main" id="{476A9A96-0ADE-A440-8D5B-F516B1F08D7B}"/>
                  </a:ext>
                </a:extLst>
              </p:cNvPr>
              <p:cNvSpPr/>
              <p:nvPr/>
            </p:nvSpPr>
            <p:spPr>
              <a:xfrm>
                <a:off x="3261609" y="2847770"/>
                <a:ext cx="338026" cy="19785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901"/>
                  <a:gd name="f4" fmla="val 5987"/>
                  <a:gd name="f5" fmla="val 9641"/>
                  <a:gd name="f6" fmla="val 8979"/>
                  <a:gd name="f7" fmla="val 8444"/>
                  <a:gd name="f8" fmla="val 536"/>
                  <a:gd name="f9" fmla="val 1229"/>
                  <a:gd name="f10" fmla="val 1418"/>
                  <a:gd name="f11" fmla="val 8475"/>
                  <a:gd name="f12" fmla="val 1575"/>
                  <a:gd name="f13" fmla="val 8538"/>
                  <a:gd name="f14" fmla="val 1733"/>
                  <a:gd name="f15" fmla="val 6900"/>
                  <a:gd name="f16" fmla="val 3403"/>
                  <a:gd name="f17" fmla="val 6742"/>
                  <a:gd name="f18" fmla="val 3308"/>
                  <a:gd name="f19" fmla="val 6553"/>
                  <a:gd name="f20" fmla="val 3277"/>
                  <a:gd name="f21" fmla="val 6396"/>
                  <a:gd name="f22" fmla="val 6238"/>
                  <a:gd name="f23" fmla="val 6018"/>
                  <a:gd name="f24" fmla="val 5860"/>
                  <a:gd name="f25" fmla="val 5041"/>
                  <a:gd name="f26" fmla="val 2552"/>
                  <a:gd name="f27" fmla="val 5136"/>
                  <a:gd name="f28" fmla="val 2395"/>
                  <a:gd name="f29" fmla="val 5167"/>
                  <a:gd name="f30" fmla="val 2206"/>
                  <a:gd name="f31" fmla="val 2048"/>
                  <a:gd name="f32" fmla="val 1386"/>
                  <a:gd name="f33" fmla="val 4600"/>
                  <a:gd name="f34" fmla="val 819"/>
                  <a:gd name="f35" fmla="val 3938"/>
                  <a:gd name="f36" fmla="val 2710"/>
                  <a:gd name="f37" fmla="val 2237"/>
                  <a:gd name="f38" fmla="val 2773"/>
                  <a:gd name="f39" fmla="val 2836"/>
                  <a:gd name="f40" fmla="val 3655"/>
                  <a:gd name="f41" fmla="val 3592"/>
                  <a:gd name="f42" fmla="val 3560"/>
                  <a:gd name="f43" fmla="val 567"/>
                  <a:gd name="f44" fmla="val 4096"/>
                  <a:gd name="f45" fmla="val 4757"/>
                  <a:gd name="f46" fmla="val 5451"/>
                  <a:gd name="f47" fmla="val 5986"/>
                  <a:gd name="f48" fmla="val 1891"/>
                  <a:gd name="f49" fmla="val 2458"/>
                  <a:gd name="f50" fmla="val 4568"/>
                  <a:gd name="f51" fmla="val 4411"/>
                  <a:gd name="f52" fmla="val 2332"/>
                  <a:gd name="f53" fmla="val 4253"/>
                  <a:gd name="f54" fmla="val 3434"/>
                  <a:gd name="f55" fmla="val 3151"/>
                  <a:gd name="f56" fmla="val 3214"/>
                  <a:gd name="f57" fmla="val 3781"/>
                  <a:gd name="f58" fmla="val 4285"/>
                  <a:gd name="f59" fmla="val 4442"/>
                  <a:gd name="f60" fmla="val 5293"/>
                  <a:gd name="f61" fmla="val 3970"/>
                  <a:gd name="f62" fmla="val 5199"/>
                  <a:gd name="f63" fmla="val 4127"/>
                  <a:gd name="f64" fmla="val 4348"/>
                  <a:gd name="f65" fmla="val 4505"/>
                  <a:gd name="f66" fmla="val 5703"/>
                  <a:gd name="f67" fmla="val 7057"/>
                  <a:gd name="f68" fmla="val 7593"/>
                  <a:gd name="f69" fmla="val 7561"/>
                  <a:gd name="f70" fmla="val 7498"/>
                  <a:gd name="f71" fmla="val 9137"/>
                  <a:gd name="f72" fmla="val 9294"/>
                  <a:gd name="f73" fmla="val 9483"/>
                  <a:gd name="f74" fmla="val 10334"/>
                  <a:gd name="f75" fmla="val 1890"/>
                  <a:gd name="f76" fmla="*/ f0 1 10901"/>
                  <a:gd name="f77" fmla="*/ f1 1 5987"/>
                  <a:gd name="f78" fmla="val f2"/>
                  <a:gd name="f79" fmla="val f3"/>
                  <a:gd name="f80" fmla="val f4"/>
                  <a:gd name="f81" fmla="+- f80 0 f78"/>
                  <a:gd name="f82" fmla="+- f79 0 f78"/>
                  <a:gd name="f83" fmla="*/ f82 1 10901"/>
                  <a:gd name="f84" fmla="*/ f81 1 5987"/>
                  <a:gd name="f85" fmla="*/ f78 1 f83"/>
                  <a:gd name="f86" fmla="*/ f79 1 f83"/>
                  <a:gd name="f87" fmla="*/ f78 1 f84"/>
                  <a:gd name="f88" fmla="*/ f80 1 f84"/>
                  <a:gd name="f89" fmla="*/ f85 f76 1"/>
                  <a:gd name="f90" fmla="*/ f86 f76 1"/>
                  <a:gd name="f91" fmla="*/ f88 f77 1"/>
                  <a:gd name="f92" fmla="*/ f87 f7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9" t="f92" r="f90" b="f91"/>
                <a:pathLst>
                  <a:path w="10901" h="5987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11" y="f12"/>
                      <a:pt x="f13" y="f14"/>
                    </a:cubicBezTo>
                    <a:lnTo>
                      <a:pt x="f15" y="f16"/>
                    </a:ln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lnTo>
                      <a:pt x="f25" y="f26"/>
                    </a:lnTo>
                    <a:cubicBezTo>
                      <a:pt x="f27" y="f28"/>
                      <a:pt x="f29" y="f30"/>
                      <a:pt x="f29" y="f31"/>
                    </a:cubicBezTo>
                    <a:cubicBezTo>
                      <a:pt x="f29" y="f32"/>
                      <a:pt x="f33" y="f34"/>
                      <a:pt x="f35" y="f34"/>
                    </a:cubicBezTo>
                    <a:cubicBezTo>
                      <a:pt x="f20" y="f34"/>
                      <a:pt x="f36" y="f32"/>
                      <a:pt x="f36" y="f31"/>
                    </a:cubicBezTo>
                    <a:cubicBezTo>
                      <a:pt x="f36" y="f37"/>
                      <a:pt x="f38" y="f28"/>
                      <a:pt x="f39" y="f26"/>
                    </a:cubicBezTo>
                    <a:lnTo>
                      <a:pt x="f14" y="f40"/>
                    </a:lnTo>
                    <a:cubicBezTo>
                      <a:pt x="f12" y="f41"/>
                      <a:pt x="f32" y="f42"/>
                      <a:pt x="f9" y="f42"/>
                    </a:cubicBezTo>
                    <a:cubicBezTo>
                      <a:pt x="f43" y="f42"/>
                      <a:pt x="f2" y="f44"/>
                      <a:pt x="f2" y="f45"/>
                    </a:cubicBezTo>
                    <a:cubicBezTo>
                      <a:pt x="f2" y="f46"/>
                      <a:pt x="f43" y="f47"/>
                      <a:pt x="f9" y="f47"/>
                    </a:cubicBezTo>
                    <a:cubicBezTo>
                      <a:pt x="f48" y="f47"/>
                      <a:pt x="f49" y="f46"/>
                      <a:pt x="f49" y="f45"/>
                    </a:cubicBezTo>
                    <a:cubicBezTo>
                      <a:pt x="f49" y="f50"/>
                      <a:pt x="f28" y="f51"/>
                      <a:pt x="f52" y="f53"/>
                    </a:cubicBezTo>
                    <a:lnTo>
                      <a:pt x="f54" y="f55"/>
                    </a:lnTo>
                    <a:cubicBezTo>
                      <a:pt x="f41" y="f56"/>
                      <a:pt x="f57" y="f20"/>
                      <a:pt x="f35" y="f20"/>
                    </a:cubicBezTo>
                    <a:cubicBezTo>
                      <a:pt x="f44" y="f20"/>
                      <a:pt x="f58" y="f56"/>
                      <a:pt x="f59" y="f55"/>
                    </a:cubicBezTo>
                    <a:lnTo>
                      <a:pt x="f60" y="f61"/>
                    </a:lnTo>
                    <a:cubicBezTo>
                      <a:pt x="f62" y="f63"/>
                      <a:pt x="f29" y="f64"/>
                      <a:pt x="f29" y="f65"/>
                    </a:cubicBezTo>
                    <a:cubicBezTo>
                      <a:pt x="f29" y="f29"/>
                      <a:pt x="f66" y="f66"/>
                      <a:pt x="f21" y="f66"/>
                    </a:cubicBezTo>
                    <a:cubicBezTo>
                      <a:pt x="f67" y="f66"/>
                      <a:pt x="f68" y="f29"/>
                      <a:pt x="f68" y="f65"/>
                    </a:cubicBezTo>
                    <a:cubicBezTo>
                      <a:pt x="f68" y="f58"/>
                      <a:pt x="f69" y="f63"/>
                      <a:pt x="f70" y="f61"/>
                    </a:cubicBezTo>
                    <a:lnTo>
                      <a:pt x="f71" y="f52"/>
                    </a:lnTo>
                    <a:cubicBezTo>
                      <a:pt x="f72" y="f28"/>
                      <a:pt x="f73" y="f49"/>
                      <a:pt x="f5" y="f49"/>
                    </a:cubicBezTo>
                    <a:cubicBezTo>
                      <a:pt x="f74" y="f49"/>
                      <a:pt x="f3" y="f75"/>
                      <a:pt x="f3" y="f9"/>
                    </a:cubicBezTo>
                    <a:cubicBezTo>
                      <a:pt x="f3" y="f8"/>
                      <a:pt x="f74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63" name="Google Shape;10189;p74">
              <a:extLst>
                <a:ext uri="{FF2B5EF4-FFF2-40B4-BE49-F238E27FC236}">
                  <a16:creationId xmlns:a16="http://schemas.microsoft.com/office/drawing/2014/main" id="{B7E3899F-2F00-2BC0-6B91-4EA02D6976F4}"/>
                </a:ext>
              </a:extLst>
            </p:cNvPr>
            <p:cNvSpPr/>
            <p:nvPr/>
          </p:nvSpPr>
          <p:spPr>
            <a:xfrm>
              <a:off x="6560966" y="2788206"/>
              <a:ext cx="394709" cy="3280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29"/>
                <a:gd name="f4" fmla="val 9925"/>
                <a:gd name="f5" fmla="val 925"/>
                <a:gd name="f6" fmla="val 3644"/>
                <a:gd name="f7" fmla="val 944"/>
                <a:gd name="f8" fmla="val 963"/>
                <a:gd name="f9" fmla="val 3648"/>
                <a:gd name="f10" fmla="val 978"/>
                <a:gd name="f11" fmla="val 3655"/>
                <a:gd name="f12" fmla="val 1608"/>
                <a:gd name="f13" fmla="val 3970"/>
                <a:gd name="f14" fmla="val 5924"/>
                <a:gd name="f15" fmla="val 6239"/>
                <a:gd name="f16" fmla="val 960"/>
                <a:gd name="f17" fmla="val 6256"/>
                <a:gd name="f18" fmla="val 937"/>
                <a:gd name="f19" fmla="val 6264"/>
                <a:gd name="f20" fmla="val 914"/>
                <a:gd name="f21" fmla="val 854"/>
                <a:gd name="f22" fmla="val 788"/>
                <a:gd name="f23" fmla="val 6212"/>
                <a:gd name="f24" fmla="val 6144"/>
                <a:gd name="f25" fmla="val 3781"/>
                <a:gd name="f26" fmla="val 3685"/>
                <a:gd name="f27" fmla="val 862"/>
                <a:gd name="f28" fmla="val 4128"/>
                <a:gd name="f29" fmla="val 7184"/>
                <a:gd name="f30" fmla="val 6963"/>
                <a:gd name="f31" fmla="val 8035"/>
                <a:gd name="f32" fmla="val 6648"/>
                <a:gd name="f33" fmla="val 8507"/>
                <a:gd name="f34" fmla="val 6176"/>
                <a:gd name="f35" fmla="val 8759"/>
                <a:gd name="f36" fmla="val 5640"/>
                <a:gd name="f37" fmla="val 4821"/>
                <a:gd name="f38" fmla="val 4097"/>
                <a:gd name="f39" fmla="val 8066"/>
                <a:gd name="f40" fmla="val 11374"/>
                <a:gd name="f41" fmla="val 820"/>
                <a:gd name="f42" fmla="val 11626"/>
                <a:gd name="f43" fmla="val 11815"/>
                <a:gd name="f44" fmla="val 1009"/>
                <a:gd name="f45" fmla="val 1198"/>
                <a:gd name="f46" fmla="val 8665"/>
                <a:gd name="f47" fmla="val 8885"/>
                <a:gd name="f48" fmla="val 9043"/>
                <a:gd name="f49" fmla="val 11154"/>
                <a:gd name="f50" fmla="val 10996"/>
                <a:gd name="f51" fmla="val 8854"/>
                <a:gd name="f52" fmla="val 977"/>
                <a:gd name="f53" fmla="val 11185"/>
                <a:gd name="f54" fmla="val 11437"/>
                <a:gd name="f55" fmla="val 1"/>
                <a:gd name="f56" fmla="val 10870"/>
                <a:gd name="f57" fmla="val 10366"/>
                <a:gd name="f58" fmla="val 379"/>
                <a:gd name="f59" fmla="val 10240"/>
                <a:gd name="f60" fmla="val 883"/>
                <a:gd name="f61" fmla="val 2080"/>
                <a:gd name="f62" fmla="val 3246"/>
                <a:gd name="f63" fmla="val 1387"/>
                <a:gd name="f64" fmla="val 2899"/>
                <a:gd name="f65" fmla="val 1251"/>
                <a:gd name="f66" fmla="val 2831"/>
                <a:gd name="f67" fmla="val 1109"/>
                <a:gd name="f68" fmla="val 2800"/>
                <a:gd name="f69" fmla="val 970"/>
                <a:gd name="f70" fmla="val 466"/>
                <a:gd name="f71" fmla="val 3213"/>
                <a:gd name="f72" fmla="val 6687"/>
                <a:gd name="f73" fmla="val 465"/>
                <a:gd name="f74" fmla="val 7095"/>
                <a:gd name="f75" fmla="val 983"/>
                <a:gd name="f76" fmla="val 1127"/>
                <a:gd name="f77" fmla="val 1275"/>
                <a:gd name="f78" fmla="val 7063"/>
                <a:gd name="f79" fmla="val 1419"/>
                <a:gd name="f80" fmla="val 6995"/>
                <a:gd name="f81" fmla="val 2143"/>
                <a:gd name="f82" fmla="val 3340"/>
                <a:gd name="f83" fmla="val 3151"/>
                <a:gd name="f84" fmla="val 8444"/>
                <a:gd name="f85" fmla="val 4286"/>
                <a:gd name="f86" fmla="val 9641"/>
                <a:gd name="f87" fmla="val 5672"/>
                <a:gd name="f88" fmla="val 6585"/>
                <a:gd name="f89" fmla="val 7405"/>
                <a:gd name="f90" fmla="val 9074"/>
                <a:gd name="f91" fmla="val 7814"/>
                <a:gd name="f92" fmla="val 8287"/>
                <a:gd name="f93" fmla="val 10271"/>
                <a:gd name="f94" fmla="val 9011"/>
                <a:gd name="f95" fmla="val 10429"/>
                <a:gd name="f96" fmla="val 9515"/>
                <a:gd name="f97" fmla="val 10902"/>
                <a:gd name="f98" fmla="val 11469"/>
                <a:gd name="f99" fmla="val 12130"/>
                <a:gd name="f100" fmla="val 9358"/>
                <a:gd name="f101" fmla="val 8696"/>
                <a:gd name="f102" fmla="val 1261"/>
                <a:gd name="f103" fmla="val 12634"/>
                <a:gd name="f104" fmla="val 536"/>
                <a:gd name="f105" fmla="val 12099"/>
                <a:gd name="f106" fmla="*/ f0 1 12729"/>
                <a:gd name="f107" fmla="*/ f1 1 9925"/>
                <a:gd name="f108" fmla="val f2"/>
                <a:gd name="f109" fmla="val f3"/>
                <a:gd name="f110" fmla="val f4"/>
                <a:gd name="f111" fmla="+- f110 0 f108"/>
                <a:gd name="f112" fmla="+- f109 0 f108"/>
                <a:gd name="f113" fmla="*/ f112 1 12729"/>
                <a:gd name="f114" fmla="*/ f111 1 9925"/>
                <a:gd name="f115" fmla="*/ f108 1 f113"/>
                <a:gd name="f116" fmla="*/ f109 1 f113"/>
                <a:gd name="f117" fmla="*/ f108 1 f114"/>
                <a:gd name="f118" fmla="*/ f110 1 f114"/>
                <a:gd name="f119" fmla="*/ f115 f106 1"/>
                <a:gd name="f120" fmla="*/ f116 f106 1"/>
                <a:gd name="f121" fmla="*/ f118 f107 1"/>
                <a:gd name="f122" fmla="*/ f117 f10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9" t="f122" r="f120" b="f121"/>
              <a:pathLst>
                <a:path w="12729" h="992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2" y="f14"/>
                  </a:lnTo>
                  <a:lnTo>
                    <a:pt x="f10" y="f15"/>
                  </a:ln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2" y="f24"/>
                  </a:cubicBezTo>
                  <a:lnTo>
                    <a:pt x="f22" y="f25"/>
                  </a:lnTo>
                  <a:cubicBezTo>
                    <a:pt x="f22" y="f26"/>
                    <a:pt x="f27" y="f6"/>
                    <a:pt x="f5" y="f6"/>
                  </a:cubicBezTo>
                  <a:close/>
                  <a:moveTo>
                    <a:pt x="f28" y="f29"/>
                  </a:moveTo>
                  <a:lnTo>
                    <a:pt x="f30" y="f31"/>
                  </a:ln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28" y="f29"/>
                  </a:cubicBezTo>
                  <a:close/>
                  <a:moveTo>
                    <a:pt x="f40" y="f41"/>
                  </a:moveTo>
                  <a:cubicBezTo>
                    <a:pt x="f42" y="f41"/>
                    <a:pt x="f43" y="f44"/>
                    <a:pt x="f43" y="f45"/>
                  </a:cubicBezTo>
                  <a:lnTo>
                    <a:pt x="f43" y="f46"/>
                  </a:lnTo>
                  <a:cubicBezTo>
                    <a:pt x="f43" y="f47"/>
                    <a:pt x="f42" y="f48"/>
                    <a:pt x="f40" y="f48"/>
                  </a:cubicBezTo>
                  <a:cubicBezTo>
                    <a:pt x="f49" y="f48"/>
                    <a:pt x="f50" y="f51"/>
                    <a:pt x="f50" y="f46"/>
                  </a:cubicBezTo>
                  <a:lnTo>
                    <a:pt x="f50" y="f45"/>
                  </a:lnTo>
                  <a:cubicBezTo>
                    <a:pt x="f50" y="f52"/>
                    <a:pt x="f53" y="f41"/>
                    <a:pt x="f40" y="f41"/>
                  </a:cubicBezTo>
                  <a:close/>
                  <a:moveTo>
                    <a:pt x="f54" y="f55"/>
                  </a:moveTo>
                  <a:cubicBezTo>
                    <a:pt x="f56" y="f55"/>
                    <a:pt x="f57" y="f58"/>
                    <a:pt x="f59" y="f60"/>
                  </a:cubicBezTo>
                  <a:lnTo>
                    <a:pt x="f61" y="f62"/>
                  </a:lnTo>
                  <a:lnTo>
                    <a:pt x="f63" y="f64"/>
                  </a:ln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55" y="f71"/>
                    <a:pt x="f55" y="f25"/>
                  </a:cubicBezTo>
                  <a:lnTo>
                    <a:pt x="f55" y="f24"/>
                  </a:lnTo>
                  <a:cubicBezTo>
                    <a:pt x="f55" y="f72"/>
                    <a:pt x="f73" y="f74"/>
                    <a:pt x="f75" y="f74"/>
                  </a:cubicBezTo>
                  <a:cubicBezTo>
                    <a:pt x="f76" y="f74"/>
                    <a:pt x="f77" y="f78"/>
                    <a:pt x="f79" y="f80"/>
                  </a:cubicBezTo>
                  <a:lnTo>
                    <a:pt x="f81" y="f32"/>
                  </a:lnTo>
                  <a:lnTo>
                    <a:pt x="f82" y="f80"/>
                  </a:lnTo>
                  <a:cubicBezTo>
                    <a:pt x="f83" y="f84"/>
                    <a:pt x="f85" y="f86"/>
                    <a:pt x="f87" y="f86"/>
                  </a:cubicBezTo>
                  <a:cubicBezTo>
                    <a:pt x="f88" y="f86"/>
                    <a:pt x="f89" y="f90"/>
                    <a:pt x="f91" y="f92"/>
                  </a:cubicBezTo>
                  <a:lnTo>
                    <a:pt x="f93" y="f94"/>
                  </a:lnTo>
                  <a:cubicBezTo>
                    <a:pt x="f95" y="f96"/>
                    <a:pt x="f97" y="f4"/>
                    <a:pt x="f98" y="f4"/>
                  </a:cubicBezTo>
                  <a:cubicBezTo>
                    <a:pt x="f99" y="f4"/>
                    <a:pt x="f3" y="f100"/>
                    <a:pt x="f3" y="f101"/>
                  </a:cubicBezTo>
                  <a:lnTo>
                    <a:pt x="f3" y="f102"/>
                  </a:lnTo>
                  <a:cubicBezTo>
                    <a:pt x="f103" y="f104"/>
                    <a:pt x="f105" y="f55"/>
                    <a:pt x="f54" y="f5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64" name="Google Shape;10190;p74">
              <a:extLst>
                <a:ext uri="{FF2B5EF4-FFF2-40B4-BE49-F238E27FC236}">
                  <a16:creationId xmlns:a16="http://schemas.microsoft.com/office/drawing/2014/main" id="{DE548A88-7EAF-2880-9A21-93C6A639FB8E}"/>
                </a:ext>
              </a:extLst>
            </p:cNvPr>
            <p:cNvGrpSpPr/>
            <p:nvPr/>
          </p:nvGrpSpPr>
          <p:grpSpPr>
            <a:xfrm>
              <a:off x="7862157" y="2742733"/>
              <a:ext cx="359688" cy="378735"/>
              <a:chOff x="7862157" y="2742733"/>
              <a:chExt cx="359688" cy="378735"/>
            </a:xfrm>
          </p:grpSpPr>
          <p:sp>
            <p:nvSpPr>
              <p:cNvPr id="65" name="Google Shape;10191;p74">
                <a:extLst>
                  <a:ext uri="{FF2B5EF4-FFF2-40B4-BE49-F238E27FC236}">
                    <a16:creationId xmlns:a16="http://schemas.microsoft.com/office/drawing/2014/main" id="{3FF43D4E-9B96-C6DB-6EAF-73FBCA5B439E}"/>
                  </a:ext>
                </a:extLst>
              </p:cNvPr>
              <p:cNvSpPr/>
              <p:nvPr/>
            </p:nvSpPr>
            <p:spPr>
              <a:xfrm>
                <a:off x="7862157" y="2742733"/>
                <a:ext cx="168752" cy="308610"/>
              </a:xfrm>
              <a:custGeom>
                <a:avLst/>
                <a:gdLst>
                  <a:gd name="f0" fmla="val 180"/>
                  <a:gd name="f1" fmla="val w"/>
                  <a:gd name="f2" fmla="val h"/>
                  <a:gd name="f3" fmla="val 0"/>
                  <a:gd name="f4" fmla="val 5987"/>
                  <a:gd name="f5" fmla="val 10273"/>
                  <a:gd name="f6" fmla="val 5532"/>
                  <a:gd name="f7" fmla="val 1"/>
                  <a:gd name="f8" fmla="val 5515"/>
                  <a:gd name="f9" fmla="val 5499"/>
                  <a:gd name="f10" fmla="val 2"/>
                  <a:gd name="f11" fmla="val 5483"/>
                  <a:gd name="f12" fmla="val 4"/>
                  <a:gd name="f13" fmla="val 2364"/>
                  <a:gd name="f14" fmla="val 445"/>
                  <a:gd name="f15" fmla="val 3123"/>
                  <a:gd name="f16" fmla="val 6274"/>
                  <a:gd name="f17" fmla="val 7692"/>
                  <a:gd name="f18" fmla="val 442"/>
                  <a:gd name="f19" fmla="val 8983"/>
                  <a:gd name="f20" fmla="val 1293"/>
                  <a:gd name="f21" fmla="val 10086"/>
                  <a:gd name="f22" fmla="val 1381"/>
                  <a:gd name="f23" fmla="val 10209"/>
                  <a:gd name="f24" fmla="val 1507"/>
                  <a:gd name="f25" fmla="val 1635"/>
                  <a:gd name="f26" fmla="val 1737"/>
                  <a:gd name="f27" fmla="val 1839"/>
                  <a:gd name="f28" fmla="val 10233"/>
                  <a:gd name="f29" fmla="val 1923"/>
                  <a:gd name="f30" fmla="val 10149"/>
                  <a:gd name="f31" fmla="val 3719"/>
                  <a:gd name="f32" fmla="val 8353"/>
                  <a:gd name="f33" fmla="val 3813"/>
                  <a:gd name="f34" fmla="val 8259"/>
                  <a:gd name="f35" fmla="val 3845"/>
                  <a:gd name="f36" fmla="val 8007"/>
                  <a:gd name="f37" fmla="val 3782"/>
                  <a:gd name="f38" fmla="val 7849"/>
                  <a:gd name="f39" fmla="val 3498"/>
                  <a:gd name="f40" fmla="val 7376"/>
                  <a:gd name="f41" fmla="val 3341"/>
                  <a:gd name="f42" fmla="val 6809"/>
                  <a:gd name="f43" fmla="val 4888"/>
                  <a:gd name="f44" fmla="val 4286"/>
                  <a:gd name="f45" fmla="val 3659"/>
                  <a:gd name="f46" fmla="val 5672"/>
                  <a:gd name="f47" fmla="val 3312"/>
                  <a:gd name="f48" fmla="val 5861"/>
                  <a:gd name="f49" fmla="val 3281"/>
                  <a:gd name="f50" fmla="val 2934"/>
                  <a:gd name="f51" fmla="val 414"/>
                  <a:gd name="f52" fmla="val 5958"/>
                  <a:gd name="f53" fmla="val 5739"/>
                  <a:gd name="f54" fmla="*/ f1 1 5987"/>
                  <a:gd name="f55" fmla="*/ f2 1 10273"/>
                  <a:gd name="f56" fmla="val f3"/>
                  <a:gd name="f57" fmla="val f4"/>
                  <a:gd name="f58" fmla="val f5"/>
                  <a:gd name="f59" fmla="+- f58 0 f56"/>
                  <a:gd name="f60" fmla="+- f57 0 f56"/>
                  <a:gd name="f61" fmla="*/ f60 1 5987"/>
                  <a:gd name="f62" fmla="*/ f59 1 10273"/>
                  <a:gd name="f63" fmla="*/ f56 1 f61"/>
                  <a:gd name="f64" fmla="*/ f57 1 f61"/>
                  <a:gd name="f65" fmla="*/ f56 1 f62"/>
                  <a:gd name="f66" fmla="*/ f58 1 f62"/>
                  <a:gd name="f67" fmla="*/ f63 f54 1"/>
                  <a:gd name="f68" fmla="*/ f64 f54 1"/>
                  <a:gd name="f69" fmla="*/ f66 f55 1"/>
                  <a:gd name="f70" fmla="*/ f65 f5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7" t="f70" r="f68" b="f69"/>
                <a:pathLst>
                  <a:path w="5987" h="10273">
                    <a:moveTo>
                      <a:pt x="f6" y="f7"/>
                    </a:moveTo>
                    <a:cubicBezTo>
                      <a:pt x="f8" y="f7"/>
                      <a:pt x="f9" y="f10"/>
                      <a:pt x="f11" y="f12"/>
                    </a:cubicBezTo>
                    <a:cubicBezTo>
                      <a:pt x="f13" y="f14"/>
                      <a:pt x="f7" y="f15"/>
                      <a:pt x="f7" y="f16"/>
                    </a:cubicBezTo>
                    <a:cubicBezTo>
                      <a:pt x="f7" y="f17"/>
                      <a:pt x="f18" y="f19"/>
                      <a:pt x="f20" y="f21"/>
                    </a:cubicBezTo>
                    <a:cubicBezTo>
                      <a:pt x="f22" y="f23"/>
                      <a:pt x="f24" y="f5"/>
                      <a:pt x="f25" y="f5"/>
                    </a:cubicBezTo>
                    <a:cubicBezTo>
                      <a:pt x="f26" y="f5"/>
                      <a:pt x="f27" y="f28"/>
                      <a:pt x="f29" y="f30"/>
                    </a:cubicBezTo>
                    <a:lnTo>
                      <a:pt x="f31" y="f32"/>
                    </a:lnTo>
                    <a:cubicBezTo>
                      <a:pt x="f33" y="f34"/>
                      <a:pt x="f35" y="f36"/>
                      <a:pt x="f37" y="f38"/>
                    </a:cubicBezTo>
                    <a:cubicBezTo>
                      <a:pt x="f39" y="f40"/>
                      <a:pt x="f41" y="f42"/>
                      <a:pt x="f41" y="f16"/>
                    </a:cubicBezTo>
                    <a:cubicBezTo>
                      <a:pt x="f41" y="f43"/>
                      <a:pt x="f44" y="f45"/>
                      <a:pt x="f46" y="f47"/>
                    </a:cubicBezTo>
                    <a:cubicBezTo>
                      <a:pt x="f48" y="f49"/>
                      <a:pt x="f4" y="f15"/>
                      <a:pt x="f4" y="f50"/>
                    </a:cubicBezTo>
                    <a:lnTo>
                      <a:pt x="f4" y="f51"/>
                    </a:lnTo>
                    <a:cubicBezTo>
                      <a:pt x="f52" y="f0"/>
                      <a:pt x="f53" y="f7"/>
                      <a:pt x="f6" y="f7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6" name="Google Shape;10192;p74">
                <a:extLst>
                  <a:ext uri="{FF2B5EF4-FFF2-40B4-BE49-F238E27FC236}">
                    <a16:creationId xmlns:a16="http://schemas.microsoft.com/office/drawing/2014/main" id="{C9CCA8DF-17C8-0081-A34F-C8338891205E}"/>
                  </a:ext>
                </a:extLst>
              </p:cNvPr>
              <p:cNvSpPr/>
              <p:nvPr/>
            </p:nvSpPr>
            <p:spPr>
              <a:xfrm>
                <a:off x="7927884" y="3006922"/>
                <a:ext cx="227356" cy="11454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8066"/>
                  <a:gd name="f4" fmla="val 3812"/>
                  <a:gd name="f5" fmla="val 5758"/>
                  <a:gd name="f6" fmla="val 5692"/>
                  <a:gd name="f7" fmla="val 5629"/>
                  <a:gd name="f8" fmla="val 11"/>
                  <a:gd name="f9" fmla="val 5577"/>
                  <a:gd name="f10" fmla="val 32"/>
                  <a:gd name="f11" fmla="val 5091"/>
                  <a:gd name="f12" fmla="val 339"/>
                  <a:gd name="f13" fmla="val 4530"/>
                  <a:gd name="f14" fmla="val 489"/>
                  <a:gd name="f15" fmla="val 3972"/>
                  <a:gd name="f16" fmla="val 3444"/>
                  <a:gd name="f17" fmla="val 2917"/>
                  <a:gd name="f18" fmla="val 355"/>
                  <a:gd name="f19" fmla="val 2458"/>
                  <a:gd name="f20" fmla="val 95"/>
                  <a:gd name="f21" fmla="val 2389"/>
                  <a:gd name="f22" fmla="val 53"/>
                  <a:gd name="f23" fmla="val 2314"/>
                  <a:gd name="f24" fmla="val 30"/>
                  <a:gd name="f25" fmla="val 2239"/>
                  <a:gd name="f26" fmla="val 2141"/>
                  <a:gd name="f27" fmla="val 2042"/>
                  <a:gd name="f28" fmla="val 69"/>
                  <a:gd name="f29" fmla="val 1954"/>
                  <a:gd name="f30" fmla="val 158"/>
                  <a:gd name="f31" fmla="val 189"/>
                  <a:gd name="f32" fmla="val 1922"/>
                  <a:gd name="f33" fmla="val 2143"/>
                  <a:gd name="f34" fmla="val 2395"/>
                  <a:gd name="f35" fmla="val 221"/>
                  <a:gd name="f36" fmla="val 2552"/>
                  <a:gd name="f37" fmla="val 1324"/>
                  <a:gd name="f38" fmla="val 3403"/>
                  <a:gd name="f39" fmla="val 2615"/>
                  <a:gd name="f40" fmla="val 4001"/>
                  <a:gd name="f41" fmla="val 5388"/>
                  <a:gd name="f42" fmla="val 6711"/>
                  <a:gd name="f43" fmla="val 7814"/>
                  <a:gd name="f44" fmla="val 2521"/>
                  <a:gd name="f45" fmla="val 8034"/>
                  <a:gd name="f46" fmla="val 2363"/>
                  <a:gd name="f47" fmla="val 2080"/>
                  <a:gd name="f48" fmla="val 7877"/>
                  <a:gd name="f49" fmla="val 1890"/>
                  <a:gd name="f50" fmla="val 6112"/>
                  <a:gd name="f51" fmla="val 126"/>
                  <a:gd name="f52" fmla="val 6028"/>
                  <a:gd name="f53" fmla="val 42"/>
                  <a:gd name="f54" fmla="val 5888"/>
                  <a:gd name="f55" fmla="*/ f0 1 8066"/>
                  <a:gd name="f56" fmla="*/ f1 1 3812"/>
                  <a:gd name="f57" fmla="val f2"/>
                  <a:gd name="f58" fmla="val f3"/>
                  <a:gd name="f59" fmla="val f4"/>
                  <a:gd name="f60" fmla="+- f59 0 f57"/>
                  <a:gd name="f61" fmla="+- f58 0 f57"/>
                  <a:gd name="f62" fmla="*/ f61 1 8066"/>
                  <a:gd name="f63" fmla="*/ f60 1 3812"/>
                  <a:gd name="f64" fmla="*/ f57 1 f62"/>
                  <a:gd name="f65" fmla="*/ f58 1 f62"/>
                  <a:gd name="f66" fmla="*/ f57 1 f63"/>
                  <a:gd name="f67" fmla="*/ f59 1 f63"/>
                  <a:gd name="f68" fmla="*/ f64 f55 1"/>
                  <a:gd name="f69" fmla="*/ f65 f55 1"/>
                  <a:gd name="f70" fmla="*/ f67 f56 1"/>
                  <a:gd name="f71" fmla="*/ f66 f5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8" t="f71" r="f69" b="f70"/>
                <a:pathLst>
                  <a:path w="8066" h="3812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15" y="f14"/>
                    </a:cubicBezTo>
                    <a:cubicBezTo>
                      <a:pt x="f16" y="f14"/>
                      <a:pt x="f17" y="f18"/>
                      <a:pt x="f19" y="f20"/>
                    </a:cubicBezTo>
                    <a:cubicBezTo>
                      <a:pt x="f21" y="f22"/>
                      <a:pt x="f23" y="f24"/>
                      <a:pt x="f25" y="f24"/>
                    </a:cubicBezTo>
                    <a:cubicBezTo>
                      <a:pt x="f26" y="f24"/>
                      <a:pt x="f27" y="f28"/>
                      <a:pt x="f29" y="f30"/>
                    </a:cubicBezTo>
                    <a:lnTo>
                      <a:pt x="f31" y="f32"/>
                    </a:lnTo>
                    <a:cubicBezTo>
                      <a:pt x="f2" y="f33"/>
                      <a:pt x="f10" y="f34"/>
                      <a:pt x="f35" y="f36"/>
                    </a:cubicBezTo>
                    <a:cubicBezTo>
                      <a:pt x="f37" y="f38"/>
                      <a:pt x="f39" y="f4"/>
                      <a:pt x="f40" y="f4"/>
                    </a:cubicBezTo>
                    <a:cubicBezTo>
                      <a:pt x="f41" y="f4"/>
                      <a:pt x="f42" y="f38"/>
                      <a:pt x="f43" y="f44"/>
                    </a:cubicBezTo>
                    <a:cubicBezTo>
                      <a:pt x="f45" y="f46"/>
                      <a:pt x="f3" y="f47"/>
                      <a:pt x="f48" y="f49"/>
                    </a:cubicBezTo>
                    <a:lnTo>
                      <a:pt x="f50" y="f51"/>
                    </a:lnTo>
                    <a:cubicBezTo>
                      <a:pt x="f52" y="f53"/>
                      <a:pt x="f54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7" name="Google Shape;10193;p74">
                <a:extLst>
                  <a:ext uri="{FF2B5EF4-FFF2-40B4-BE49-F238E27FC236}">
                    <a16:creationId xmlns:a16="http://schemas.microsoft.com/office/drawing/2014/main" id="{F817BF52-B476-3C31-BE65-156B89574080}"/>
                  </a:ext>
                </a:extLst>
              </p:cNvPr>
              <p:cNvSpPr/>
              <p:nvPr/>
            </p:nvSpPr>
            <p:spPr>
              <a:xfrm>
                <a:off x="8053093" y="2742733"/>
                <a:ext cx="168752" cy="308253"/>
              </a:xfrm>
              <a:custGeom>
                <a:avLst/>
                <a:gdLst>
                  <a:gd name="f0" fmla="val 180"/>
                  <a:gd name="f1" fmla="val w"/>
                  <a:gd name="f2" fmla="val h"/>
                  <a:gd name="f3" fmla="val 0"/>
                  <a:gd name="f4" fmla="val 5987"/>
                  <a:gd name="f5" fmla="val 10261"/>
                  <a:gd name="f6" fmla="val 418"/>
                  <a:gd name="f7" fmla="val 1"/>
                  <a:gd name="f8" fmla="val 190"/>
                  <a:gd name="f9" fmla="val 414"/>
                  <a:gd name="f10" fmla="val 2934"/>
                  <a:gd name="f11" fmla="val 3123"/>
                  <a:gd name="f12" fmla="val 127"/>
                  <a:gd name="f13" fmla="val 3281"/>
                  <a:gd name="f14" fmla="val 316"/>
                  <a:gd name="f15" fmla="val 3312"/>
                  <a:gd name="f16" fmla="val 1639"/>
                  <a:gd name="f17" fmla="val 3659"/>
                  <a:gd name="f18" fmla="val 2647"/>
                  <a:gd name="f19" fmla="val 4856"/>
                  <a:gd name="f20" fmla="val 6274"/>
                  <a:gd name="f21" fmla="val 6809"/>
                  <a:gd name="f22" fmla="val 2489"/>
                  <a:gd name="f23" fmla="val 7376"/>
                  <a:gd name="f24" fmla="val 2206"/>
                  <a:gd name="f25" fmla="val 7849"/>
                  <a:gd name="f26" fmla="val 2080"/>
                  <a:gd name="f27" fmla="val 8007"/>
                  <a:gd name="f28" fmla="val 2111"/>
                  <a:gd name="f29" fmla="val 8196"/>
                  <a:gd name="f30" fmla="val 2269"/>
                  <a:gd name="f31" fmla="val 8353"/>
                  <a:gd name="f32" fmla="val 4065"/>
                  <a:gd name="f33" fmla="val 10149"/>
                  <a:gd name="f34" fmla="val 4137"/>
                  <a:gd name="f35" fmla="val 10221"/>
                  <a:gd name="f36" fmla="val 4242"/>
                  <a:gd name="f37" fmla="val 10260"/>
                  <a:gd name="f38" fmla="val 4350"/>
                  <a:gd name="f39" fmla="val 4478"/>
                  <a:gd name="f40" fmla="val 4609"/>
                  <a:gd name="f41" fmla="val 10205"/>
                  <a:gd name="f42" fmla="val 4695"/>
                  <a:gd name="f43" fmla="val 10086"/>
                  <a:gd name="f44" fmla="val 5514"/>
                  <a:gd name="f45" fmla="val 8983"/>
                  <a:gd name="f46" fmla="val 7660"/>
                  <a:gd name="f47" fmla="val 5892"/>
                  <a:gd name="f48" fmla="val 3592"/>
                  <a:gd name="f49" fmla="val 445"/>
                  <a:gd name="f50" fmla="val 473"/>
                  <a:gd name="f51" fmla="val 4"/>
                  <a:gd name="f52" fmla="val 455"/>
                  <a:gd name="f53" fmla="val 2"/>
                  <a:gd name="f54" fmla="val 436"/>
                  <a:gd name="f55" fmla="*/ f1 1 5987"/>
                  <a:gd name="f56" fmla="*/ f2 1 10261"/>
                  <a:gd name="f57" fmla="val f3"/>
                  <a:gd name="f58" fmla="val f4"/>
                  <a:gd name="f59" fmla="val f5"/>
                  <a:gd name="f60" fmla="+- f59 0 f57"/>
                  <a:gd name="f61" fmla="+- f58 0 f57"/>
                  <a:gd name="f62" fmla="*/ f61 1 5987"/>
                  <a:gd name="f63" fmla="*/ f60 1 10261"/>
                  <a:gd name="f64" fmla="*/ f57 1 f62"/>
                  <a:gd name="f65" fmla="*/ f58 1 f62"/>
                  <a:gd name="f66" fmla="*/ f57 1 f63"/>
                  <a:gd name="f67" fmla="*/ f59 1 f63"/>
                  <a:gd name="f68" fmla="*/ f64 f55 1"/>
                  <a:gd name="f69" fmla="*/ f65 f55 1"/>
                  <a:gd name="f70" fmla="*/ f67 f56 1"/>
                  <a:gd name="f71" fmla="*/ f66 f5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8" t="f71" r="f69" b="f70"/>
                <a:pathLst>
                  <a:path w="5987" h="10261">
                    <a:moveTo>
                      <a:pt x="f6" y="f7"/>
                    </a:moveTo>
                    <a:cubicBezTo>
                      <a:pt x="f8" y="f7"/>
                      <a:pt x="f7" y="f0"/>
                      <a:pt x="f7" y="f9"/>
                    </a:cubicBezTo>
                    <a:lnTo>
                      <a:pt x="f7" y="f10"/>
                    </a:lnTo>
                    <a:cubicBezTo>
                      <a:pt x="f7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18" y="f20"/>
                    </a:cubicBezTo>
                    <a:cubicBezTo>
                      <a:pt x="f18" y="f21"/>
                      <a:pt x="f22" y="f23"/>
                      <a:pt x="f24" y="f25"/>
                    </a:cubicBezTo>
                    <a:cubicBezTo>
                      <a:pt x="f26" y="f27"/>
                      <a:pt x="f28" y="f29"/>
                      <a:pt x="f30" y="f31"/>
                    </a:cubicBezTo>
                    <a:lnTo>
                      <a:pt x="f32" y="f33"/>
                    </a:lnTo>
                    <a:cubicBezTo>
                      <a:pt x="f34" y="f35"/>
                      <a:pt x="f36" y="f37"/>
                      <a:pt x="f38" y="f37"/>
                    </a:cubicBezTo>
                    <a:cubicBezTo>
                      <a:pt x="f39" y="f37"/>
                      <a:pt x="f40" y="f41"/>
                      <a:pt x="f42" y="f43"/>
                    </a:cubicBezTo>
                    <a:cubicBezTo>
                      <a:pt x="f44" y="f45"/>
                      <a:pt x="f4" y="f46"/>
                      <a:pt x="f4" y="f20"/>
                    </a:cubicBezTo>
                    <a:cubicBezTo>
                      <a:pt x="f47" y="f11"/>
                      <a:pt x="f48" y="f49"/>
                      <a:pt x="f50" y="f51"/>
                    </a:cubicBezTo>
                    <a:cubicBezTo>
                      <a:pt x="f52" y="f53"/>
                      <a:pt x="f54" y="f7"/>
                      <a:pt x="f6" y="f7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8" name="Google Shape;10194;p74">
                <a:extLst>
                  <a:ext uri="{FF2B5EF4-FFF2-40B4-BE49-F238E27FC236}">
                    <a16:creationId xmlns:a16="http://schemas.microsoft.com/office/drawing/2014/main" id="{BFCED245-EE6C-0F24-A49E-4EC74C577B10}"/>
                  </a:ext>
                </a:extLst>
              </p:cNvPr>
              <p:cNvSpPr/>
              <p:nvPr/>
            </p:nvSpPr>
            <p:spPr>
              <a:xfrm>
                <a:off x="8005151" y="2845055"/>
                <a:ext cx="71058" cy="17417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521"/>
                  <a:gd name="f4" fmla="val 5798"/>
                  <a:gd name="f5" fmla="val 1260"/>
                  <a:gd name="f6" fmla="val 1"/>
                  <a:gd name="f7" fmla="val 1040"/>
                  <a:gd name="f8" fmla="val 819"/>
                  <a:gd name="f9" fmla="val 190"/>
                  <a:gd name="f10" fmla="val 379"/>
                  <a:gd name="f11" fmla="val 662"/>
                  <a:gd name="f12" fmla="val 347"/>
                  <a:gd name="f13" fmla="val 820"/>
                  <a:gd name="f14" fmla="val 1293"/>
                  <a:gd name="f15" fmla="val 1860"/>
                  <a:gd name="f16" fmla="val 567"/>
                  <a:gd name="f17" fmla="val 2899"/>
                  <a:gd name="f18" fmla="val 977"/>
                  <a:gd name="f19" fmla="val 3214"/>
                  <a:gd name="f20" fmla="val 1292"/>
                  <a:gd name="f21" fmla="val 3466"/>
                  <a:gd name="f22" fmla="val 1670"/>
                  <a:gd name="f23" fmla="val 3687"/>
                  <a:gd name="f24" fmla="val 3939"/>
                  <a:gd name="f25" fmla="val 4160"/>
                  <a:gd name="f26" fmla="val 1450"/>
                  <a:gd name="f27" fmla="val 4380"/>
                  <a:gd name="f28" fmla="val 1071"/>
                  <a:gd name="f29" fmla="val 630"/>
                  <a:gd name="f30" fmla="val 3529"/>
                  <a:gd name="f31" fmla="val 441"/>
                  <a:gd name="f32" fmla="val 252"/>
                  <a:gd name="f33" fmla="val 32"/>
                  <a:gd name="f34" fmla="val 3750"/>
                  <a:gd name="f35" fmla="val 4475"/>
                  <a:gd name="f36" fmla="val 410"/>
                  <a:gd name="f37" fmla="val 4916"/>
                  <a:gd name="f38" fmla="val 882"/>
                  <a:gd name="f39" fmla="val 5105"/>
                  <a:gd name="f40" fmla="val 5388"/>
                  <a:gd name="f41" fmla="val 5640"/>
                  <a:gd name="f42" fmla="val 1544"/>
                  <a:gd name="f43" fmla="val 1702"/>
                  <a:gd name="f44" fmla="val 5577"/>
                  <a:gd name="f45" fmla="val 5073"/>
                  <a:gd name="f46" fmla="val 2174"/>
                  <a:gd name="f47" fmla="val 4443"/>
                  <a:gd name="f48" fmla="val 3907"/>
                  <a:gd name="f49" fmla="val 1985"/>
                  <a:gd name="f50" fmla="val 2836"/>
                  <a:gd name="f51" fmla="val 1229"/>
                  <a:gd name="f52" fmla="val 2269"/>
                  <a:gd name="f53" fmla="val 2049"/>
                  <a:gd name="f54" fmla="val 1797"/>
                  <a:gd name="f55" fmla="val 1576"/>
                  <a:gd name="f56" fmla="val 1419"/>
                  <a:gd name="f57" fmla="val 1608"/>
                  <a:gd name="f58" fmla="val 1891"/>
                  <a:gd name="f59" fmla="val 2238"/>
                  <a:gd name="f60" fmla="val 2143"/>
                  <a:gd name="f61" fmla="val 2363"/>
                  <a:gd name="f62" fmla="val 1261"/>
                  <a:gd name="f63" fmla="val 631"/>
                  <a:gd name="f64" fmla="val 158"/>
                  <a:gd name="f65" fmla="val 1513"/>
                  <a:gd name="f66" fmla="*/ f0 1 2521"/>
                  <a:gd name="f67" fmla="*/ f1 1 5798"/>
                  <a:gd name="f68" fmla="val f2"/>
                  <a:gd name="f69" fmla="val f3"/>
                  <a:gd name="f70" fmla="val f4"/>
                  <a:gd name="f71" fmla="+- f70 0 f68"/>
                  <a:gd name="f72" fmla="+- f69 0 f68"/>
                  <a:gd name="f73" fmla="*/ f72 1 2521"/>
                  <a:gd name="f74" fmla="*/ f71 1 5798"/>
                  <a:gd name="f75" fmla="*/ f68 1 f73"/>
                  <a:gd name="f76" fmla="*/ f69 1 f73"/>
                  <a:gd name="f77" fmla="*/ f68 1 f74"/>
                  <a:gd name="f78" fmla="*/ f70 1 f74"/>
                  <a:gd name="f79" fmla="*/ f75 f66 1"/>
                  <a:gd name="f80" fmla="*/ f76 f66 1"/>
                  <a:gd name="f81" fmla="*/ f78 f67 1"/>
                  <a:gd name="f82" fmla="*/ f77 f6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9" t="f82" r="f80" b="f81"/>
                <a:pathLst>
                  <a:path w="2521" h="579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12" y="f13"/>
                      <a:pt x="f2" y="f14"/>
                      <a:pt x="f2" y="f15"/>
                    </a:cubicBezTo>
                    <a:cubicBezTo>
                      <a:pt x="f2" y="f3"/>
                      <a:pt x="f16" y="f17"/>
                      <a:pt x="f18" y="f19"/>
                    </a:cubicBezTo>
                    <a:cubicBezTo>
                      <a:pt x="f20" y="f21"/>
                      <a:pt x="f22" y="f23"/>
                      <a:pt x="f22" y="f24"/>
                    </a:cubicBezTo>
                    <a:cubicBezTo>
                      <a:pt x="f22" y="f25"/>
                      <a:pt x="f26" y="f27"/>
                      <a:pt x="f5" y="f27"/>
                    </a:cubicBezTo>
                    <a:cubicBezTo>
                      <a:pt x="f28" y="f27"/>
                      <a:pt x="f8" y="f25"/>
                      <a:pt x="f8" y="f24"/>
                    </a:cubicBezTo>
                    <a:cubicBezTo>
                      <a:pt x="f8" y="f23"/>
                      <a:pt x="f29" y="f30"/>
                      <a:pt x="f31" y="f30"/>
                    </a:cubicBezTo>
                    <a:cubicBezTo>
                      <a:pt x="f32" y="f30"/>
                      <a:pt x="f33" y="f34"/>
                      <a:pt x="f33" y="f24"/>
                    </a:cubicBezTo>
                    <a:cubicBezTo>
                      <a:pt x="f33" y="f35"/>
                      <a:pt x="f36" y="f37"/>
                      <a:pt x="f38" y="f39"/>
                    </a:cubicBezTo>
                    <a:lnTo>
                      <a:pt x="f38" y="f40"/>
                    </a:lnTo>
                    <a:cubicBezTo>
                      <a:pt x="f38" y="f41"/>
                      <a:pt x="f28" y="f4"/>
                      <a:pt x="f20" y="f4"/>
                    </a:cubicBezTo>
                    <a:cubicBezTo>
                      <a:pt x="f42" y="f4"/>
                      <a:pt x="f43" y="f44"/>
                      <a:pt x="f43" y="f40"/>
                    </a:cubicBezTo>
                    <a:lnTo>
                      <a:pt x="f43" y="f45"/>
                    </a:lnTo>
                    <a:cubicBezTo>
                      <a:pt x="f46" y="f37"/>
                      <a:pt x="f3" y="f47"/>
                      <a:pt x="f3" y="f48"/>
                    </a:cubicBezTo>
                    <a:cubicBezTo>
                      <a:pt x="f3" y="f19"/>
                      <a:pt x="f49" y="f50"/>
                      <a:pt x="f42" y="f3"/>
                    </a:cubicBezTo>
                    <a:cubicBezTo>
                      <a:pt x="f51" y="f52"/>
                      <a:pt x="f38" y="f53"/>
                      <a:pt x="f38" y="f54"/>
                    </a:cubicBezTo>
                    <a:cubicBezTo>
                      <a:pt x="f38" y="f55"/>
                      <a:pt x="f28" y="f56"/>
                      <a:pt x="f20" y="f56"/>
                    </a:cubicBezTo>
                    <a:cubicBezTo>
                      <a:pt x="f42" y="f56"/>
                      <a:pt x="f43" y="f57"/>
                      <a:pt x="f43" y="f54"/>
                    </a:cubicBezTo>
                    <a:cubicBezTo>
                      <a:pt x="f43" y="f53"/>
                      <a:pt x="f58" y="f59"/>
                      <a:pt x="f60" y="f59"/>
                    </a:cubicBezTo>
                    <a:cubicBezTo>
                      <a:pt x="f61" y="f59"/>
                      <a:pt x="f3" y="f53"/>
                      <a:pt x="f3" y="f54"/>
                    </a:cubicBezTo>
                    <a:cubicBezTo>
                      <a:pt x="f3" y="f62"/>
                      <a:pt x="f46" y="f13"/>
                      <a:pt x="f43" y="f63"/>
                    </a:cubicBezTo>
                    <a:lnTo>
                      <a:pt x="f43" y="f12"/>
                    </a:lnTo>
                    <a:cubicBezTo>
                      <a:pt x="f43" y="f64"/>
                      <a:pt x="f65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69" name="Google Shape;10221;p74">
              <a:extLst>
                <a:ext uri="{FF2B5EF4-FFF2-40B4-BE49-F238E27FC236}">
                  <a16:creationId xmlns:a16="http://schemas.microsoft.com/office/drawing/2014/main" id="{F8B27DA9-C223-A0D9-7078-E9A2B3D41DA1}"/>
                </a:ext>
              </a:extLst>
            </p:cNvPr>
            <p:cNvGrpSpPr/>
            <p:nvPr/>
          </p:nvGrpSpPr>
          <p:grpSpPr>
            <a:xfrm>
              <a:off x="3835469" y="3466947"/>
              <a:ext cx="316967" cy="383407"/>
              <a:chOff x="3835469" y="3466947"/>
              <a:chExt cx="316967" cy="383407"/>
            </a:xfrm>
          </p:grpSpPr>
          <p:sp>
            <p:nvSpPr>
              <p:cNvPr id="70" name="Google Shape;10222;p74">
                <a:extLst>
                  <a:ext uri="{FF2B5EF4-FFF2-40B4-BE49-F238E27FC236}">
                    <a16:creationId xmlns:a16="http://schemas.microsoft.com/office/drawing/2014/main" id="{495E478A-1DFB-E8DF-1560-2E41B9A5D729}"/>
                  </a:ext>
                </a:extLst>
              </p:cNvPr>
              <p:cNvSpPr/>
              <p:nvPr/>
            </p:nvSpPr>
            <p:spPr>
              <a:xfrm>
                <a:off x="3940167" y="3647642"/>
                <a:ext cx="105668" cy="6758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6"/>
                  <a:gd name="f4" fmla="val 2080"/>
                  <a:gd name="f5" fmla="val 1733"/>
                  <a:gd name="f6" fmla="val 788"/>
                  <a:gd name="f7" fmla="val 2678"/>
                  <a:gd name="f8" fmla="*/ f0 1 3466"/>
                  <a:gd name="f9" fmla="*/ f1 1 2080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3466"/>
                  <a:gd name="f16" fmla="*/ f13 1 2080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3466" h="2080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lnTo>
                      <a:pt x="f2" y="f4"/>
                    </a:lnTo>
                    <a:lnTo>
                      <a:pt x="f3" y="f4"/>
                    </a:lnTo>
                    <a:lnTo>
                      <a:pt x="f3" y="f5"/>
                    </a:lnTo>
                    <a:cubicBezTo>
                      <a:pt x="f3" y="f6"/>
                      <a:pt x="f7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1" name="Google Shape;10223;p74">
                <a:extLst>
                  <a:ext uri="{FF2B5EF4-FFF2-40B4-BE49-F238E27FC236}">
                    <a16:creationId xmlns:a16="http://schemas.microsoft.com/office/drawing/2014/main" id="{199FA19E-54AE-53A4-2192-F37D3AE1E464}"/>
                  </a:ext>
                </a:extLst>
              </p:cNvPr>
              <p:cNvSpPr/>
              <p:nvPr/>
            </p:nvSpPr>
            <p:spPr>
              <a:xfrm>
                <a:off x="3970891" y="3580086"/>
                <a:ext cx="43260" cy="4607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1418"/>
                  <a:gd name="f5" fmla="val 725"/>
                  <a:gd name="f6" fmla="val 316"/>
                  <a:gd name="f7" fmla="val 315"/>
                  <a:gd name="f8" fmla="val 1103"/>
                  <a:gd name="f9" fmla="*/ f0 1 1419"/>
                  <a:gd name="f10" fmla="*/ f1 1 1418"/>
                  <a:gd name="f11" fmla="val f2"/>
                  <a:gd name="f12" fmla="val f3"/>
                  <a:gd name="f13" fmla="val f4"/>
                  <a:gd name="f14" fmla="+- f13 0 f11"/>
                  <a:gd name="f15" fmla="+- f12 0 f11"/>
                  <a:gd name="f16" fmla="*/ f15 1 1419"/>
                  <a:gd name="f17" fmla="*/ f14 1 1418"/>
                  <a:gd name="f18" fmla="*/ f11 1 f16"/>
                  <a:gd name="f19" fmla="*/ f12 1 f16"/>
                  <a:gd name="f20" fmla="*/ f11 1 f17"/>
                  <a:gd name="f21" fmla="*/ f13 1 f17"/>
                  <a:gd name="f22" fmla="*/ f18 f9 1"/>
                  <a:gd name="f23" fmla="*/ f19 f9 1"/>
                  <a:gd name="f24" fmla="*/ f21 f10 1"/>
                  <a:gd name="f25" fmla="*/ f20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2" t="f25" r="f23" b="f24"/>
                <a:pathLst>
                  <a:path w="1419" h="1418">
                    <a:moveTo>
                      <a:pt x="f5" y="f2"/>
                    </a:moveTo>
                    <a:cubicBezTo>
                      <a:pt x="f6" y="f2"/>
                      <a:pt x="f2" y="f7"/>
                      <a:pt x="f2" y="f5"/>
                    </a:cubicBezTo>
                    <a:cubicBezTo>
                      <a:pt x="f2" y="f8"/>
                      <a:pt x="f6" y="f4"/>
                      <a:pt x="f5" y="f4"/>
                    </a:cubicBezTo>
                    <a:cubicBezTo>
                      <a:pt x="f8" y="f4"/>
                      <a:pt x="f4" y="f8"/>
                      <a:pt x="f4" y="f5"/>
                    </a:cubicBezTo>
                    <a:cubicBezTo>
                      <a:pt x="f4" y="f7"/>
                      <a:pt x="f8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2" name="Google Shape;10224;p74">
                <a:extLst>
                  <a:ext uri="{FF2B5EF4-FFF2-40B4-BE49-F238E27FC236}">
                    <a16:creationId xmlns:a16="http://schemas.microsoft.com/office/drawing/2014/main" id="{8A7CA664-CADE-90AA-8EAB-C1F1785BCBB7}"/>
                  </a:ext>
                </a:extLst>
              </p:cNvPr>
              <p:cNvSpPr/>
              <p:nvPr/>
            </p:nvSpPr>
            <p:spPr>
              <a:xfrm>
                <a:off x="3835469" y="3466947"/>
                <a:ext cx="316967" cy="38340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397"/>
                  <a:gd name="f4" fmla="val 11800"/>
                  <a:gd name="f5" fmla="val 5167"/>
                  <a:gd name="f6" fmla="val 2757"/>
                  <a:gd name="f7" fmla="val 5923"/>
                  <a:gd name="f8" fmla="val 6553"/>
                  <a:gd name="f9" fmla="val 3388"/>
                  <a:gd name="f10" fmla="val 4144"/>
                  <a:gd name="f11" fmla="val 4490"/>
                  <a:gd name="f12" fmla="val 6396"/>
                  <a:gd name="f13" fmla="val 4805"/>
                  <a:gd name="f14" fmla="val 6175"/>
                  <a:gd name="f15" fmla="val 5089"/>
                  <a:gd name="f16" fmla="val 7026"/>
                  <a:gd name="f17" fmla="val 5498"/>
                  <a:gd name="f18" fmla="val 7593"/>
                  <a:gd name="f19" fmla="val 6317"/>
                  <a:gd name="f20" fmla="val 7294"/>
                  <a:gd name="f21" fmla="val 8019"/>
                  <a:gd name="f22" fmla="val 8208"/>
                  <a:gd name="f23" fmla="val 7435"/>
                  <a:gd name="f24" fmla="val 8365"/>
                  <a:gd name="f25" fmla="val 7246"/>
                  <a:gd name="f26" fmla="val 3088"/>
                  <a:gd name="f27" fmla="val 2867"/>
                  <a:gd name="f28" fmla="val 2710"/>
                  <a:gd name="f29" fmla="val 3308"/>
                  <a:gd name="f30" fmla="val 4127"/>
                  <a:gd name="f31" fmla="val 3907"/>
                  <a:gd name="f32" fmla="val 4868"/>
                  <a:gd name="f33" fmla="val 3781"/>
                  <a:gd name="f34" fmla="val 4553"/>
                  <a:gd name="f35" fmla="val 4411"/>
                  <a:gd name="f36" fmla="val 5183"/>
                  <a:gd name="f37" fmla="val 1"/>
                  <a:gd name="f38" fmla="val 5128"/>
                  <a:gd name="f39" fmla="val 5073"/>
                  <a:gd name="f40" fmla="val 17"/>
                  <a:gd name="f41" fmla="val 5010"/>
                  <a:gd name="f42" fmla="val 48"/>
                  <a:gd name="f43" fmla="val 3964"/>
                  <a:gd name="f44" fmla="val 646"/>
                  <a:gd name="f45" fmla="val 2946"/>
                  <a:gd name="f46" fmla="val 940"/>
                  <a:gd name="f47" fmla="val 1919"/>
                  <a:gd name="f48" fmla="val 1430"/>
                  <a:gd name="f49" fmla="val 939"/>
                  <a:gd name="f50" fmla="val 873"/>
                  <a:gd name="f51" fmla="val 441"/>
                  <a:gd name="f52" fmla="val 741"/>
                  <a:gd name="f53" fmla="val 402"/>
                  <a:gd name="f54" fmla="val 722"/>
                  <a:gd name="f55" fmla="val 363"/>
                  <a:gd name="f56" fmla="val 714"/>
                  <a:gd name="f57" fmla="val 326"/>
                  <a:gd name="f58" fmla="val 243"/>
                  <a:gd name="f59" fmla="val 170"/>
                  <a:gd name="f60" fmla="val 751"/>
                  <a:gd name="f61" fmla="val 126"/>
                  <a:gd name="f62" fmla="val 773"/>
                  <a:gd name="f63" fmla="val 32"/>
                  <a:gd name="f64" fmla="val 836"/>
                  <a:gd name="f65" fmla="val 930"/>
                  <a:gd name="f66" fmla="val 1056"/>
                  <a:gd name="f67" fmla="val 5026"/>
                  <a:gd name="f68" fmla="val 8145"/>
                  <a:gd name="f69" fmla="val 2080"/>
                  <a:gd name="f70" fmla="val 10949"/>
                  <a:gd name="f71" fmla="val 5104"/>
                  <a:gd name="f72" fmla="val 11799"/>
                  <a:gd name="f73" fmla="val 5262"/>
                  <a:gd name="f74" fmla="val 8255"/>
                  <a:gd name="f75" fmla="val 10917"/>
                  <a:gd name="f76" fmla="val 10365"/>
                  <a:gd name="f77" fmla="val 10271"/>
                  <a:gd name="f78" fmla="val 10162"/>
                  <a:gd name="f79" fmla="val 10084"/>
                  <a:gd name="f80" fmla="val 10014"/>
                  <a:gd name="f81" fmla="val 9983"/>
                  <a:gd name="f82" fmla="val 9954"/>
                  <a:gd name="f83" fmla="val 9924"/>
                  <a:gd name="f84" fmla="val 9414"/>
                  <a:gd name="f85" fmla="val 877"/>
                  <a:gd name="f86" fmla="val 8910"/>
                  <a:gd name="f87" fmla="val 946"/>
                  <a:gd name="f88" fmla="val 8409"/>
                  <a:gd name="f89" fmla="val 7395"/>
                  <a:gd name="f90" fmla="val 6389"/>
                  <a:gd name="f91" fmla="val 660"/>
                  <a:gd name="f92" fmla="val 5356"/>
                  <a:gd name="f93" fmla="val 5293"/>
                  <a:gd name="f94" fmla="val 5238"/>
                  <a:gd name="f95" fmla="*/ f0 1 10397"/>
                  <a:gd name="f96" fmla="*/ f1 1 11800"/>
                  <a:gd name="f97" fmla="val f2"/>
                  <a:gd name="f98" fmla="val f3"/>
                  <a:gd name="f99" fmla="val f4"/>
                  <a:gd name="f100" fmla="+- f99 0 f97"/>
                  <a:gd name="f101" fmla="+- f98 0 f97"/>
                  <a:gd name="f102" fmla="*/ f101 1 10397"/>
                  <a:gd name="f103" fmla="*/ f100 1 11800"/>
                  <a:gd name="f104" fmla="*/ f97 1 f102"/>
                  <a:gd name="f105" fmla="*/ f98 1 f102"/>
                  <a:gd name="f106" fmla="*/ f97 1 f103"/>
                  <a:gd name="f107" fmla="*/ f99 1 f103"/>
                  <a:gd name="f108" fmla="*/ f104 f95 1"/>
                  <a:gd name="f109" fmla="*/ f105 f95 1"/>
                  <a:gd name="f110" fmla="*/ f107 f96 1"/>
                  <a:gd name="f111" fmla="*/ f106 f9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08" t="f111" r="f109" b="f110"/>
                <a:pathLst>
                  <a:path w="10397" h="11800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18" y="f20"/>
                    </a:cubicBezTo>
                    <a:lnTo>
                      <a:pt x="f18" y="f21"/>
                    </a:lnTo>
                    <a:cubicBezTo>
                      <a:pt x="f18" y="f22"/>
                      <a:pt x="f23" y="f24"/>
                      <a:pt x="f25" y="f24"/>
                    </a:cubicBezTo>
                    <a:lnTo>
                      <a:pt x="f26" y="f24"/>
                    </a:lnTo>
                    <a:cubicBezTo>
                      <a:pt x="f27" y="f24"/>
                      <a:pt x="f28" y="f22"/>
                      <a:pt x="f28" y="f21"/>
                    </a:cubicBezTo>
                    <a:lnTo>
                      <a:pt x="f28" y="f20"/>
                    </a:lnTo>
                    <a:cubicBezTo>
                      <a:pt x="f28" y="f19"/>
                      <a:pt x="f29" y="f17"/>
                      <a:pt x="f30" y="f15"/>
                    </a:cubicBezTo>
                    <a:cubicBezTo>
                      <a:pt x="f31" y="f32"/>
                      <a:pt x="f33" y="f34"/>
                      <a:pt x="f33" y="f10"/>
                    </a:cubicBezTo>
                    <a:cubicBezTo>
                      <a:pt x="f33" y="f9"/>
                      <a:pt x="f35" y="f6"/>
                      <a:pt x="f5" y="f6"/>
                    </a:cubicBezTo>
                    <a:close/>
                    <a:moveTo>
                      <a:pt x="f36" y="f37"/>
                    </a:moveTo>
                    <a:cubicBezTo>
                      <a:pt x="f38" y="f37"/>
                      <a:pt x="f39" y="f40"/>
                      <a:pt x="f41" y="f42"/>
                    </a:cubicBezTo>
                    <a:cubicBezTo>
                      <a:pt x="f43" y="f44"/>
                      <a:pt x="f45" y="f46"/>
                      <a:pt x="f47" y="f46"/>
                    </a:cubicBezTo>
                    <a:cubicBezTo>
                      <a:pt x="f48" y="f46"/>
                      <a:pt x="f49" y="f50"/>
                      <a:pt x="f51" y="f52"/>
                    </a:cubicBezTo>
                    <a:cubicBezTo>
                      <a:pt x="f53" y="f54"/>
                      <a:pt x="f55" y="f56"/>
                      <a:pt x="f57" y="f56"/>
                    </a:cubicBezTo>
                    <a:cubicBezTo>
                      <a:pt x="f58" y="f56"/>
                      <a:pt x="f59" y="f60"/>
                      <a:pt x="f61" y="f62"/>
                    </a:cubicBezTo>
                    <a:cubicBezTo>
                      <a:pt x="f63" y="f64"/>
                      <a:pt x="f2" y="f65"/>
                      <a:pt x="f2" y="f66"/>
                    </a:cubicBezTo>
                    <a:lnTo>
                      <a:pt x="f2" y="f67"/>
                    </a:lnTo>
                    <a:cubicBezTo>
                      <a:pt x="f2" y="f68"/>
                      <a:pt x="f69" y="f70"/>
                      <a:pt x="f71" y="f72"/>
                    </a:cubicBezTo>
                    <a:lnTo>
                      <a:pt x="f73" y="f72"/>
                    </a:lnTo>
                    <a:cubicBezTo>
                      <a:pt x="f74" y="f75"/>
                      <a:pt x="f3" y="f68"/>
                      <a:pt x="f3" y="f67"/>
                    </a:cubicBezTo>
                    <a:lnTo>
                      <a:pt x="f3" y="f66"/>
                    </a:lnTo>
                    <a:cubicBezTo>
                      <a:pt x="f3" y="f65"/>
                      <a:pt x="f76" y="f64"/>
                      <a:pt x="f77" y="f62"/>
                    </a:cubicBezTo>
                    <a:cubicBezTo>
                      <a:pt x="f78" y="f60"/>
                      <a:pt x="f79" y="f56"/>
                      <a:pt x="f80" y="f56"/>
                    </a:cubicBezTo>
                    <a:cubicBezTo>
                      <a:pt x="f81" y="f56"/>
                      <a:pt x="f82" y="f54"/>
                      <a:pt x="f83" y="f52"/>
                    </a:cubicBezTo>
                    <a:cubicBezTo>
                      <a:pt x="f84" y="f85"/>
                      <a:pt x="f86" y="f87"/>
                      <a:pt x="f88" y="f87"/>
                    </a:cubicBezTo>
                    <a:cubicBezTo>
                      <a:pt x="f89" y="f87"/>
                      <a:pt x="f90" y="f91"/>
                      <a:pt x="f92" y="f42"/>
                    </a:cubicBezTo>
                    <a:cubicBezTo>
                      <a:pt x="f93" y="f40"/>
                      <a:pt x="f94" y="f37"/>
                      <a:pt x="f36" y="f37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73" name="Google Shape;10240;p74">
              <a:extLst>
                <a:ext uri="{FF2B5EF4-FFF2-40B4-BE49-F238E27FC236}">
                  <a16:creationId xmlns:a16="http://schemas.microsoft.com/office/drawing/2014/main" id="{19A4DDBE-3941-8357-4F9A-CB8E4C6EB543}"/>
                </a:ext>
              </a:extLst>
            </p:cNvPr>
            <p:cNvGrpSpPr/>
            <p:nvPr/>
          </p:nvGrpSpPr>
          <p:grpSpPr>
            <a:xfrm>
              <a:off x="5224150" y="3470605"/>
              <a:ext cx="365019" cy="360374"/>
              <a:chOff x="5224150" y="3470605"/>
              <a:chExt cx="365019" cy="360374"/>
            </a:xfrm>
          </p:grpSpPr>
          <p:sp>
            <p:nvSpPr>
              <p:cNvPr id="74" name="Google Shape;10241;p74">
                <a:extLst>
                  <a:ext uri="{FF2B5EF4-FFF2-40B4-BE49-F238E27FC236}">
                    <a16:creationId xmlns:a16="http://schemas.microsoft.com/office/drawing/2014/main" id="{B7619267-6684-6A70-0172-6BB7B28F98EF}"/>
                  </a:ext>
                </a:extLst>
              </p:cNvPr>
              <p:cNvSpPr/>
              <p:nvPr/>
            </p:nvSpPr>
            <p:spPr>
              <a:xfrm>
                <a:off x="5224150" y="3470605"/>
                <a:ext cx="365019" cy="29177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973"/>
                  <a:gd name="f4" fmla="val 8980"/>
                  <a:gd name="f5" fmla="val 2017"/>
                  <a:gd name="f6" fmla="val 3749"/>
                  <a:gd name="f7" fmla="val 3119"/>
                  <a:gd name="f8" fmla="val 5514"/>
                  <a:gd name="f9" fmla="val 914"/>
                  <a:gd name="f10" fmla="val 9641"/>
                  <a:gd name="f11" fmla="val 10744"/>
                  <a:gd name="f12" fmla="val 8538"/>
                  <a:gd name="f13" fmla="val 5892"/>
                  <a:gd name="f14" fmla="val 5325"/>
                  <a:gd name="f15" fmla="val 4852"/>
                  <a:gd name="f16" fmla="val 473"/>
                  <a:gd name="f17" fmla="val 1040"/>
                  <a:gd name="f18" fmla="val 1166"/>
                  <a:gd name="f19" fmla="val 4537"/>
                  <a:gd name="f20" fmla="val 1324"/>
                  <a:gd name="f21" fmla="val 3812"/>
                  <a:gd name="f22" fmla="val 1733"/>
                  <a:gd name="f23" fmla="val 3529"/>
                  <a:gd name="f24" fmla="val 1891"/>
                  <a:gd name="f25" fmla="val 3025"/>
                  <a:gd name="f26" fmla="val 1954"/>
                  <a:gd name="f27" fmla="val 2867"/>
                  <a:gd name="f28" fmla="val 1607"/>
                  <a:gd name="f29" fmla="val 2521"/>
                  <a:gd name="f30" fmla="val 2080"/>
                  <a:gd name="f31" fmla="val 1702"/>
                  <a:gd name="f32" fmla="val 1576"/>
                  <a:gd name="f33" fmla="val 1922"/>
                  <a:gd name="f34" fmla="val 946"/>
                  <a:gd name="f35" fmla="val 693"/>
                  <a:gd name="f36" fmla="val 1796"/>
                  <a:gd name="f37" fmla="val 504"/>
                  <a:gd name="f38" fmla="val 454"/>
                  <a:gd name="f39" fmla="val 1708"/>
                  <a:gd name="f40" fmla="val 403"/>
                  <a:gd name="f41" fmla="val 1696"/>
                  <a:gd name="f42" fmla="val 355"/>
                  <a:gd name="f43" fmla="val 223"/>
                  <a:gd name="f44" fmla="val 110"/>
                  <a:gd name="f45" fmla="val 1784"/>
                  <a:gd name="f46" fmla="val 63"/>
                  <a:gd name="f47" fmla="val 2111"/>
                  <a:gd name="f48" fmla="val 2332"/>
                  <a:gd name="f49" fmla="val 252"/>
                  <a:gd name="f50" fmla="val 2363"/>
                  <a:gd name="f51" fmla="val 536"/>
                  <a:gd name="f52" fmla="val 2489"/>
                  <a:gd name="f53" fmla="val 820"/>
                  <a:gd name="f54" fmla="val 2552"/>
                  <a:gd name="f55" fmla="val 1135"/>
                  <a:gd name="f56" fmla="val 2615"/>
                  <a:gd name="f57" fmla="val 1198"/>
                  <a:gd name="f58" fmla="val 1387"/>
                  <a:gd name="f59" fmla="val 3277"/>
                  <a:gd name="f60" fmla="val 95"/>
                  <a:gd name="f61" fmla="val 5671"/>
                  <a:gd name="f62" fmla="val 5703"/>
                  <a:gd name="f63" fmla="val 5829"/>
                  <a:gd name="f64" fmla="val 5860"/>
                  <a:gd name="f65" fmla="val 6238"/>
                  <a:gd name="f66" fmla="val 7372"/>
                  <a:gd name="f67" fmla="val 1009"/>
                  <a:gd name="f68" fmla="val 8318"/>
                  <a:gd name="f69" fmla="val 2143"/>
                  <a:gd name="f70" fmla="val 3308"/>
                  <a:gd name="f71" fmla="val 4254"/>
                  <a:gd name="f72" fmla="val 4191"/>
                  <a:gd name="f73" fmla="val 2710"/>
                  <a:gd name="f74" fmla="val 2930"/>
                  <a:gd name="f75" fmla="val 3151"/>
                  <a:gd name="f76" fmla="val 3088"/>
                  <a:gd name="f77" fmla="val 3182"/>
                  <a:gd name="f78" fmla="val 2647"/>
                  <a:gd name="f79" fmla="val 3844"/>
                  <a:gd name="f80" fmla="val 4947"/>
                  <a:gd name="f81" fmla="val 8979"/>
                  <a:gd name="f82" fmla="val 7089"/>
                  <a:gd name="f83" fmla="val 7814"/>
                  <a:gd name="f84" fmla="val 8192"/>
                  <a:gd name="f85" fmla="val 8853"/>
                  <a:gd name="f86" fmla="val 8916"/>
                  <a:gd name="f87" fmla="val 2899"/>
                  <a:gd name="f88" fmla="val 9074"/>
                  <a:gd name="f89" fmla="val 9326"/>
                  <a:gd name="f90" fmla="val 7782"/>
                  <a:gd name="f91" fmla="val 8727"/>
                  <a:gd name="f92" fmla="val 9861"/>
                  <a:gd name="f93" fmla="val 11027"/>
                  <a:gd name="f94" fmla="val 11972"/>
                  <a:gd name="f95" fmla="val 11909"/>
                  <a:gd name="f96" fmla="val 10429"/>
                  <a:gd name="f97" fmla="val 10618"/>
                  <a:gd name="f98" fmla="val 10681"/>
                  <a:gd name="f99" fmla="val 10933"/>
                  <a:gd name="f100" fmla="val 11248"/>
                  <a:gd name="f101" fmla="val 2458"/>
                  <a:gd name="f102" fmla="val 11531"/>
                  <a:gd name="f103" fmla="val 11720"/>
                  <a:gd name="f104" fmla="val 2300"/>
                  <a:gd name="f105" fmla="val 11815"/>
                  <a:gd name="f106" fmla="val 11674"/>
                  <a:gd name="f107" fmla="val 11560"/>
                  <a:gd name="f108" fmla="val 11429"/>
                  <a:gd name="f109" fmla="val 11380"/>
                  <a:gd name="f110" fmla="val 11330"/>
                  <a:gd name="f111" fmla="val 11279"/>
                  <a:gd name="f112" fmla="val 11059"/>
                  <a:gd name="f113" fmla="val 10870"/>
                  <a:gd name="f114" fmla="val 10460"/>
                  <a:gd name="f115" fmla="val 10113"/>
                  <a:gd name="f116" fmla="val 9704"/>
                  <a:gd name="f117" fmla="val 9294"/>
                  <a:gd name="f118" fmla="val 8790"/>
                  <a:gd name="f119" fmla="val 8255"/>
                  <a:gd name="f120" fmla="val 8003"/>
                  <a:gd name="f121" fmla="val 7278"/>
                  <a:gd name="f122" fmla="val 6963"/>
                  <a:gd name="f123" fmla="val 441"/>
                  <a:gd name="f124" fmla="val 6490"/>
                  <a:gd name="f125" fmla="*/ f0 1 11973"/>
                  <a:gd name="f126" fmla="*/ f1 1 8980"/>
                  <a:gd name="f127" fmla="val f2"/>
                  <a:gd name="f128" fmla="val f3"/>
                  <a:gd name="f129" fmla="val f4"/>
                  <a:gd name="f130" fmla="+- f129 0 f127"/>
                  <a:gd name="f131" fmla="+- f128 0 f127"/>
                  <a:gd name="f132" fmla="*/ f131 1 11973"/>
                  <a:gd name="f133" fmla="*/ f130 1 8980"/>
                  <a:gd name="f134" fmla="*/ f127 1 f132"/>
                  <a:gd name="f135" fmla="*/ f128 1 f132"/>
                  <a:gd name="f136" fmla="*/ f127 1 f133"/>
                  <a:gd name="f137" fmla="*/ f129 1 f133"/>
                  <a:gd name="f138" fmla="*/ f134 f125 1"/>
                  <a:gd name="f139" fmla="*/ f135 f125 1"/>
                  <a:gd name="f140" fmla="*/ f137 f126 1"/>
                  <a:gd name="f141" fmla="*/ f136 f12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38" t="f141" r="f139" b="f140"/>
                <a:pathLst>
                  <a:path w="11973" h="8980">
                    <a:moveTo>
                      <a:pt x="f5" y="f6"/>
                    </a:moveTo>
                    <a:lnTo>
                      <a:pt x="f7" y="f8"/>
                    </a:lnTo>
                    <a:lnTo>
                      <a:pt x="f9" y="f8"/>
                    </a:lnTo>
                    <a:lnTo>
                      <a:pt x="f5" y="f6"/>
                    </a:lnTo>
                    <a:close/>
                    <a:moveTo>
                      <a:pt x="f10" y="f6"/>
                    </a:moveTo>
                    <a:lnTo>
                      <a:pt x="f11" y="f8"/>
                    </a:lnTo>
                    <a:lnTo>
                      <a:pt x="f12" y="f8"/>
                    </a:lnTo>
                    <a:lnTo>
                      <a:pt x="f10" y="f6"/>
                    </a:lnTo>
                    <a:close/>
                    <a:moveTo>
                      <a:pt x="f13" y="f2"/>
                    </a:moveTo>
                    <a:cubicBezTo>
                      <a:pt x="f14" y="f2"/>
                      <a:pt x="f15" y="f16"/>
                      <a:pt x="f15" y="f17"/>
                    </a:cubicBezTo>
                    <a:lnTo>
                      <a:pt x="f15" y="f18"/>
                    </a:lnTo>
                    <a:lnTo>
                      <a:pt x="f19" y="f20"/>
                    </a:lnTo>
                    <a:cubicBezTo>
                      <a:pt x="f21" y="f22"/>
                      <a:pt x="f23" y="f24"/>
                      <a:pt x="f25" y="f26"/>
                    </a:cubicBezTo>
                    <a:cubicBezTo>
                      <a:pt x="f27" y="f28"/>
                      <a:pt x="f29" y="f20"/>
                      <a:pt x="f30" y="f20"/>
                    </a:cubicBezTo>
                    <a:cubicBezTo>
                      <a:pt x="f31" y="f20"/>
                      <a:pt x="f20" y="f32"/>
                      <a:pt x="f18" y="f33"/>
                    </a:cubicBezTo>
                    <a:cubicBezTo>
                      <a:pt x="f34" y="f24"/>
                      <a:pt x="f35" y="f36"/>
                      <a:pt x="f37" y="f22"/>
                    </a:cubicBezTo>
                    <a:cubicBezTo>
                      <a:pt x="f38" y="f39"/>
                      <a:pt x="f40" y="f41"/>
                      <a:pt x="f42" y="f41"/>
                    </a:cubicBezTo>
                    <a:cubicBezTo>
                      <a:pt x="f43" y="f41"/>
                      <a:pt x="f44" y="f45"/>
                      <a:pt x="f46" y="f33"/>
                    </a:cubicBezTo>
                    <a:cubicBezTo>
                      <a:pt x="f2" y="f47"/>
                      <a:pt x="f46" y="f48"/>
                      <a:pt x="f49" y="f50"/>
                    </a:cubicBezTo>
                    <a:cubicBezTo>
                      <a:pt x="f51" y="f52"/>
                      <a:pt x="f53" y="f54"/>
                      <a:pt x="f55" y="f56"/>
                    </a:cubicBezTo>
                    <a:cubicBezTo>
                      <a:pt x="f57" y="f27"/>
                      <a:pt x="f58" y="f7"/>
                      <a:pt x="f28" y="f59"/>
                    </a:cubicBezTo>
                    <a:lnTo>
                      <a:pt x="f60" y="f61"/>
                    </a:lnTo>
                    <a:cubicBezTo>
                      <a:pt x="f60" y="f62"/>
                      <a:pt x="f46" y="f63"/>
                      <a:pt x="f46" y="f64"/>
                    </a:cubicBezTo>
                    <a:lnTo>
                      <a:pt x="f46" y="f65"/>
                    </a:lnTo>
                    <a:cubicBezTo>
                      <a:pt x="f46" y="f66"/>
                      <a:pt x="f67" y="f68"/>
                      <a:pt x="f69" y="f68"/>
                    </a:cubicBezTo>
                    <a:cubicBezTo>
                      <a:pt x="f70" y="f68"/>
                      <a:pt x="f71" y="f66"/>
                      <a:pt x="f71" y="f65"/>
                    </a:cubicBezTo>
                    <a:lnTo>
                      <a:pt x="f71" y="f64"/>
                    </a:lnTo>
                    <a:cubicBezTo>
                      <a:pt x="f71" y="f63"/>
                      <a:pt x="f72" y="f62"/>
                      <a:pt x="f72" y="f61"/>
                    </a:cubicBezTo>
                    <a:lnTo>
                      <a:pt x="f73" y="f59"/>
                    </a:lnTo>
                    <a:cubicBezTo>
                      <a:pt x="f74" y="f75"/>
                      <a:pt x="f76" y="f74"/>
                      <a:pt x="f77" y="f78"/>
                    </a:cubicBezTo>
                    <a:cubicBezTo>
                      <a:pt x="f79" y="f29"/>
                      <a:pt x="f72" y="f50"/>
                      <a:pt x="f80" y="f33"/>
                    </a:cubicBezTo>
                    <a:lnTo>
                      <a:pt x="f80" y="f81"/>
                    </a:lnTo>
                    <a:lnTo>
                      <a:pt x="f82" y="f81"/>
                    </a:lnTo>
                    <a:lnTo>
                      <a:pt x="f82" y="f33"/>
                    </a:lnTo>
                    <a:cubicBezTo>
                      <a:pt x="f83" y="f48"/>
                      <a:pt x="f84" y="f29"/>
                      <a:pt x="f85" y="f78"/>
                    </a:cubicBezTo>
                    <a:cubicBezTo>
                      <a:pt x="f86" y="f87"/>
                      <a:pt x="f88" y="f7"/>
                      <a:pt x="f89" y="f59"/>
                    </a:cubicBezTo>
                    <a:lnTo>
                      <a:pt x="f83" y="f61"/>
                    </a:lnTo>
                    <a:cubicBezTo>
                      <a:pt x="f83" y="f62"/>
                      <a:pt x="f90" y="f63"/>
                      <a:pt x="f90" y="f64"/>
                    </a:cubicBezTo>
                    <a:lnTo>
                      <a:pt x="f90" y="f65"/>
                    </a:lnTo>
                    <a:cubicBezTo>
                      <a:pt x="f90" y="f66"/>
                      <a:pt x="f91" y="f68"/>
                      <a:pt x="f92" y="f68"/>
                    </a:cubicBezTo>
                    <a:cubicBezTo>
                      <a:pt x="f93" y="f68"/>
                      <a:pt x="f94" y="f66"/>
                      <a:pt x="f94" y="f65"/>
                    </a:cubicBezTo>
                    <a:lnTo>
                      <a:pt x="f94" y="f64"/>
                    </a:lnTo>
                    <a:cubicBezTo>
                      <a:pt x="f94" y="f63"/>
                      <a:pt x="f95" y="f62"/>
                      <a:pt x="f95" y="f61"/>
                    </a:cubicBezTo>
                    <a:lnTo>
                      <a:pt x="f96" y="f59"/>
                    </a:lnTo>
                    <a:cubicBezTo>
                      <a:pt x="f96" y="f75"/>
                      <a:pt x="f97" y="f74"/>
                      <a:pt x="f98" y="f56"/>
                    </a:cubicBezTo>
                    <a:cubicBezTo>
                      <a:pt x="f99" y="f29"/>
                      <a:pt x="f100" y="f101"/>
                      <a:pt x="f102" y="f50"/>
                    </a:cubicBezTo>
                    <a:cubicBezTo>
                      <a:pt x="f103" y="f104"/>
                      <a:pt x="f105" y="f30"/>
                      <a:pt x="f103" y="f33"/>
                    </a:cubicBezTo>
                    <a:cubicBezTo>
                      <a:pt x="f106" y="f45"/>
                      <a:pt x="f107" y="f41"/>
                      <a:pt x="f108" y="f41"/>
                    </a:cubicBezTo>
                    <a:cubicBezTo>
                      <a:pt x="f109" y="f41"/>
                      <a:pt x="f110" y="f39"/>
                      <a:pt x="f111" y="f22"/>
                    </a:cubicBezTo>
                    <a:cubicBezTo>
                      <a:pt x="f112" y="f36"/>
                      <a:pt x="f113" y="f24"/>
                      <a:pt x="f97" y="f33"/>
                    </a:cubicBezTo>
                    <a:cubicBezTo>
                      <a:pt x="f114" y="f32"/>
                      <a:pt x="f115" y="f20"/>
                      <a:pt x="f116" y="f20"/>
                    </a:cubicBezTo>
                    <a:cubicBezTo>
                      <a:pt x="f117" y="f20"/>
                      <a:pt x="f86" y="f32"/>
                      <a:pt x="f118" y="f26"/>
                    </a:cubicBezTo>
                    <a:cubicBezTo>
                      <a:pt x="f119" y="f24"/>
                      <a:pt x="f120" y="f22"/>
                      <a:pt x="f121" y="f20"/>
                    </a:cubicBezTo>
                    <a:lnTo>
                      <a:pt x="f122" y="f18"/>
                    </a:lnTo>
                    <a:lnTo>
                      <a:pt x="f122" y="f17"/>
                    </a:lnTo>
                    <a:cubicBezTo>
                      <a:pt x="f122" y="f123"/>
                      <a:pt x="f124" y="f2"/>
                      <a:pt x="f13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5" name="Google Shape;10242;p74">
                <a:extLst>
                  <a:ext uri="{FF2B5EF4-FFF2-40B4-BE49-F238E27FC236}">
                    <a16:creationId xmlns:a16="http://schemas.microsoft.com/office/drawing/2014/main" id="{CDF55B47-4187-3D81-283B-AA77F112A18B}"/>
                  </a:ext>
                </a:extLst>
              </p:cNvPr>
              <p:cNvSpPr/>
              <p:nvPr/>
            </p:nvSpPr>
            <p:spPr>
              <a:xfrm>
                <a:off x="5305787" y="3785881"/>
                <a:ext cx="192124" cy="4509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302"/>
                  <a:gd name="f4" fmla="val 1388"/>
                  <a:gd name="f5" fmla="val 693"/>
                  <a:gd name="f6" fmla="val 1"/>
                  <a:gd name="f7" fmla="val 315"/>
                  <a:gd name="f8" fmla="val 316"/>
                  <a:gd name="f9" fmla="val 694"/>
                  <a:gd name="f10" fmla="val 1040"/>
                  <a:gd name="f11" fmla="val 1261"/>
                  <a:gd name="f12" fmla="val 158"/>
                  <a:gd name="f13" fmla="val 1387"/>
                  <a:gd name="f14" fmla="val 347"/>
                  <a:gd name="f15" fmla="val 5955"/>
                  <a:gd name="f16" fmla="val 6144"/>
                  <a:gd name="f17" fmla="val 1356"/>
                  <a:gd name="f18" fmla="val 6301"/>
                  <a:gd name="f19" fmla="val 1198"/>
                  <a:gd name="f20" fmla="val 5986"/>
                  <a:gd name="f21" fmla="val 5577"/>
                  <a:gd name="f22" fmla="*/ f0 1 6302"/>
                  <a:gd name="f23" fmla="*/ f1 1 1388"/>
                  <a:gd name="f24" fmla="val f2"/>
                  <a:gd name="f25" fmla="val f3"/>
                  <a:gd name="f26" fmla="val f4"/>
                  <a:gd name="f27" fmla="+- f26 0 f24"/>
                  <a:gd name="f28" fmla="+- f25 0 f24"/>
                  <a:gd name="f29" fmla="*/ f28 1 6302"/>
                  <a:gd name="f30" fmla="*/ f27 1 1388"/>
                  <a:gd name="f31" fmla="*/ f24 1 f29"/>
                  <a:gd name="f32" fmla="*/ f25 1 f29"/>
                  <a:gd name="f33" fmla="*/ f24 1 f30"/>
                  <a:gd name="f34" fmla="*/ f26 1 f30"/>
                  <a:gd name="f35" fmla="*/ f31 f22 1"/>
                  <a:gd name="f36" fmla="*/ f32 f22 1"/>
                  <a:gd name="f37" fmla="*/ f34 f23 1"/>
                  <a:gd name="f38" fmla="*/ f33 f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5" t="f38" r="f36" b="f37"/>
                <a:pathLst>
                  <a:path w="6302" h="1388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lnTo>
                      <a:pt x="f2" y="f10"/>
                    </a:lnTo>
                    <a:cubicBezTo>
                      <a:pt x="f2" y="f11"/>
                      <a:pt x="f12" y="f13"/>
                      <a:pt x="f14" y="f13"/>
                    </a:cubicBezTo>
                    <a:lnTo>
                      <a:pt x="f15" y="f13"/>
                    </a:lnTo>
                    <a:cubicBezTo>
                      <a:pt x="f16" y="f17"/>
                      <a:pt x="f18" y="f19"/>
                      <a:pt x="f18" y="f10"/>
                    </a:cubicBezTo>
                    <a:lnTo>
                      <a:pt x="f18" y="f9"/>
                    </a:lnTo>
                    <a:cubicBezTo>
                      <a:pt x="f18" y="f8"/>
                      <a:pt x="f20" y="f6"/>
                      <a:pt x="f21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76" name="Google Shape;10303;p74">
              <a:extLst>
                <a:ext uri="{FF2B5EF4-FFF2-40B4-BE49-F238E27FC236}">
                  <a16:creationId xmlns:a16="http://schemas.microsoft.com/office/drawing/2014/main" id="{B56D8D31-F81A-CFE6-19AD-F4B6E4EDFB64}"/>
                </a:ext>
              </a:extLst>
            </p:cNvPr>
            <p:cNvGrpSpPr/>
            <p:nvPr/>
          </p:nvGrpSpPr>
          <p:grpSpPr>
            <a:xfrm>
              <a:off x="5924589" y="3439222"/>
              <a:ext cx="360237" cy="383893"/>
              <a:chOff x="5924589" y="3439222"/>
              <a:chExt cx="360237" cy="383893"/>
            </a:xfrm>
          </p:grpSpPr>
          <p:sp>
            <p:nvSpPr>
              <p:cNvPr id="77" name="Google Shape;10304;p74">
                <a:extLst>
                  <a:ext uri="{FF2B5EF4-FFF2-40B4-BE49-F238E27FC236}">
                    <a16:creationId xmlns:a16="http://schemas.microsoft.com/office/drawing/2014/main" id="{72167CBC-B0E5-540F-DD94-7F722964B773}"/>
                  </a:ext>
                </a:extLst>
              </p:cNvPr>
              <p:cNvSpPr/>
              <p:nvPr/>
            </p:nvSpPr>
            <p:spPr>
              <a:xfrm>
                <a:off x="5987024" y="3551803"/>
                <a:ext cx="21159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4"/>
                  <a:gd name="f4" fmla="val 3467"/>
                  <a:gd name="f5" fmla="val 1"/>
                  <a:gd name="f6" fmla="val 3466"/>
                  <a:gd name="f7" fmla="*/ f0 1 694"/>
                  <a:gd name="f8" fmla="*/ f1 1 3467"/>
                  <a:gd name="f9" fmla="val f2"/>
                  <a:gd name="f10" fmla="val f3"/>
                  <a:gd name="f11" fmla="val f4"/>
                  <a:gd name="f12" fmla="+- f11 0 f9"/>
                  <a:gd name="f13" fmla="+- f10 0 f9"/>
                  <a:gd name="f14" fmla="*/ f13 1 694"/>
                  <a:gd name="f15" fmla="*/ f12 1 3467"/>
                  <a:gd name="f16" fmla="*/ f9 1 f14"/>
                  <a:gd name="f17" fmla="*/ f10 1 f14"/>
                  <a:gd name="f18" fmla="*/ f9 1 f15"/>
                  <a:gd name="f19" fmla="*/ f11 1 f15"/>
                  <a:gd name="f20" fmla="*/ f16 f7 1"/>
                  <a:gd name="f21" fmla="*/ f17 f7 1"/>
                  <a:gd name="f22" fmla="*/ f19 f8 1"/>
                  <a:gd name="f23" fmla="*/ f18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694" h="3467">
                    <a:moveTo>
                      <a:pt x="f2" y="f5"/>
                    </a:moveTo>
                    <a:lnTo>
                      <a:pt x="f2" y="f6"/>
                    </a:lnTo>
                    <a:lnTo>
                      <a:pt x="f3" y="f6"/>
                    </a:lnTo>
                    <a:lnTo>
                      <a:pt x="f3" y="f5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8" name="Google Shape;10305;p74">
                <a:extLst>
                  <a:ext uri="{FF2B5EF4-FFF2-40B4-BE49-F238E27FC236}">
                    <a16:creationId xmlns:a16="http://schemas.microsoft.com/office/drawing/2014/main" id="{928C159C-C3E8-FD77-C8F9-186C7EBF0686}"/>
                  </a:ext>
                </a:extLst>
              </p:cNvPr>
              <p:cNvSpPr/>
              <p:nvPr/>
            </p:nvSpPr>
            <p:spPr>
              <a:xfrm>
                <a:off x="6200253" y="3551803"/>
                <a:ext cx="22128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26"/>
                  <a:gd name="f4" fmla="val 3467"/>
                  <a:gd name="f5" fmla="val 1"/>
                  <a:gd name="f6" fmla="val 3466"/>
                  <a:gd name="f7" fmla="val 725"/>
                  <a:gd name="f8" fmla="*/ f0 1 726"/>
                  <a:gd name="f9" fmla="*/ f1 1 3467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726"/>
                  <a:gd name="f16" fmla="*/ f13 1 3467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726" h="3467">
                    <a:moveTo>
                      <a:pt x="f5" y="f5"/>
                    </a:moveTo>
                    <a:lnTo>
                      <a:pt x="f5" y="f6"/>
                    </a:lnTo>
                    <a:lnTo>
                      <a:pt x="f7" y="f6"/>
                    </a:lnTo>
                    <a:lnTo>
                      <a:pt x="f7" y="f5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9" name="Google Shape;10306;p74">
                <a:extLst>
                  <a:ext uri="{FF2B5EF4-FFF2-40B4-BE49-F238E27FC236}">
                    <a16:creationId xmlns:a16="http://schemas.microsoft.com/office/drawing/2014/main" id="{A1FB0710-704B-65C4-061E-9DA4E0566653}"/>
                  </a:ext>
                </a:extLst>
              </p:cNvPr>
              <p:cNvSpPr/>
              <p:nvPr/>
            </p:nvSpPr>
            <p:spPr>
              <a:xfrm>
                <a:off x="5987024" y="3686943"/>
                <a:ext cx="21159" cy="13516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4"/>
                  <a:gd name="f4" fmla="val 4160"/>
                  <a:gd name="f5" fmla="val 4159"/>
                  <a:gd name="f6" fmla="*/ f0 1 694"/>
                  <a:gd name="f7" fmla="*/ f1 1 4160"/>
                  <a:gd name="f8" fmla="val f2"/>
                  <a:gd name="f9" fmla="val f3"/>
                  <a:gd name="f10" fmla="val f4"/>
                  <a:gd name="f11" fmla="+- f10 0 f8"/>
                  <a:gd name="f12" fmla="+- f9 0 f8"/>
                  <a:gd name="f13" fmla="*/ f12 1 694"/>
                  <a:gd name="f14" fmla="*/ f11 1 4160"/>
                  <a:gd name="f15" fmla="*/ f8 1 f13"/>
                  <a:gd name="f16" fmla="*/ f9 1 f13"/>
                  <a:gd name="f17" fmla="*/ f8 1 f14"/>
                  <a:gd name="f18" fmla="*/ f10 1 f14"/>
                  <a:gd name="f19" fmla="*/ f15 f6 1"/>
                  <a:gd name="f20" fmla="*/ f16 f6 1"/>
                  <a:gd name="f21" fmla="*/ f18 f7 1"/>
                  <a:gd name="f22" fmla="*/ f17 f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694" h="4160">
                    <a:moveTo>
                      <a:pt x="f2" y="f2"/>
                    </a:moveTo>
                    <a:lnTo>
                      <a:pt x="f2" y="f5"/>
                    </a:lnTo>
                    <a:lnTo>
                      <a:pt x="f3" y="f5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0" name="Google Shape;10307;p74">
                <a:extLst>
                  <a:ext uri="{FF2B5EF4-FFF2-40B4-BE49-F238E27FC236}">
                    <a16:creationId xmlns:a16="http://schemas.microsoft.com/office/drawing/2014/main" id="{A61E8072-885F-10B4-2B4A-9607A99AF7A3}"/>
                  </a:ext>
                </a:extLst>
              </p:cNvPr>
              <p:cNvSpPr/>
              <p:nvPr/>
            </p:nvSpPr>
            <p:spPr>
              <a:xfrm>
                <a:off x="6200253" y="3686943"/>
                <a:ext cx="22128" cy="13516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26"/>
                  <a:gd name="f4" fmla="val 4160"/>
                  <a:gd name="f5" fmla="val 1"/>
                  <a:gd name="f6" fmla="val 4159"/>
                  <a:gd name="f7" fmla="val 725"/>
                  <a:gd name="f8" fmla="*/ f0 1 726"/>
                  <a:gd name="f9" fmla="*/ f1 1 4160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726"/>
                  <a:gd name="f16" fmla="*/ f13 1 4160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726" h="4160">
                    <a:moveTo>
                      <a:pt x="f5" y="f2"/>
                    </a:moveTo>
                    <a:lnTo>
                      <a:pt x="f5" y="f6"/>
                    </a:lnTo>
                    <a:lnTo>
                      <a:pt x="f7" y="f6"/>
                    </a:lnTo>
                    <a:lnTo>
                      <a:pt x="f7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1" name="Google Shape;10308;p74">
                <a:extLst>
                  <a:ext uri="{FF2B5EF4-FFF2-40B4-BE49-F238E27FC236}">
                    <a16:creationId xmlns:a16="http://schemas.microsoft.com/office/drawing/2014/main" id="{6450B9FA-EB4B-96BE-38BF-87CF74C83CAB}"/>
                  </a:ext>
                </a:extLst>
              </p:cNvPr>
              <p:cNvSpPr/>
              <p:nvPr/>
            </p:nvSpPr>
            <p:spPr>
              <a:xfrm>
                <a:off x="5924589" y="3551803"/>
                <a:ext cx="42281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87"/>
                  <a:gd name="f4" fmla="val 3467"/>
                  <a:gd name="f5" fmla="val 1009"/>
                  <a:gd name="f6" fmla="val 1"/>
                  <a:gd name="f7" fmla="val 442"/>
                  <a:gd name="f8" fmla="val 2049"/>
                  <a:gd name="f9" fmla="val 2427"/>
                  <a:gd name="f10" fmla="val 158"/>
                  <a:gd name="f11" fmla="val 2773"/>
                  <a:gd name="f12" fmla="val 3025"/>
                  <a:gd name="f13" fmla="val 662"/>
                  <a:gd name="f14" fmla="val 3340"/>
                  <a:gd name="f15" fmla="val 3466"/>
                  <a:gd name="f16" fmla="*/ f0 1 1387"/>
                  <a:gd name="f17" fmla="*/ f1 1 3467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1387"/>
                  <a:gd name="f24" fmla="*/ f21 1 3467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1387" h="3467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lnTo>
                      <a:pt x="f6" y="f8"/>
                    </a:lnTo>
                    <a:cubicBezTo>
                      <a:pt x="f6" y="f9"/>
                      <a:pt x="f10" y="f11"/>
                      <a:pt x="f7" y="f12"/>
                    </a:cubicBezTo>
                    <a:cubicBezTo>
                      <a:pt x="f13" y="f14"/>
                      <a:pt x="f5" y="f15"/>
                      <a:pt x="f3" y="f15"/>
                    </a:cubicBezTo>
                    <a:lnTo>
                      <a:pt x="f3" y="f6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2" name="Google Shape;10309;p74">
                <a:extLst>
                  <a:ext uri="{FF2B5EF4-FFF2-40B4-BE49-F238E27FC236}">
                    <a16:creationId xmlns:a16="http://schemas.microsoft.com/office/drawing/2014/main" id="{55C5D353-4F74-4259-290E-9315DA53D7C1}"/>
                  </a:ext>
                </a:extLst>
              </p:cNvPr>
              <p:cNvSpPr/>
              <p:nvPr/>
            </p:nvSpPr>
            <p:spPr>
              <a:xfrm>
                <a:off x="6030257" y="3551803"/>
                <a:ext cx="148900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3467"/>
                  <a:gd name="f5" fmla="val 1"/>
                  <a:gd name="f6" fmla="val 3466"/>
                  <a:gd name="f7" fmla="val 4883"/>
                  <a:gd name="f8" fmla="*/ f0 1 4884"/>
                  <a:gd name="f9" fmla="*/ f1 1 3467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4884"/>
                  <a:gd name="f16" fmla="*/ f13 1 3467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4884" h="3467">
                    <a:moveTo>
                      <a:pt x="f2" y="f5"/>
                    </a:moveTo>
                    <a:lnTo>
                      <a:pt x="f2" y="f6"/>
                    </a:lnTo>
                    <a:lnTo>
                      <a:pt x="f7" y="f6"/>
                    </a:lnTo>
                    <a:lnTo>
                      <a:pt x="f7" y="f5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3" name="Google Shape;10310;p74">
                <a:extLst>
                  <a:ext uri="{FF2B5EF4-FFF2-40B4-BE49-F238E27FC236}">
                    <a16:creationId xmlns:a16="http://schemas.microsoft.com/office/drawing/2014/main" id="{148893B4-DEDE-C485-F338-CD82582F1C14}"/>
                  </a:ext>
                </a:extLst>
              </p:cNvPr>
              <p:cNvSpPr/>
              <p:nvPr/>
            </p:nvSpPr>
            <p:spPr>
              <a:xfrm>
                <a:off x="6242508" y="3670566"/>
                <a:ext cx="42318" cy="15254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88"/>
                  <a:gd name="f4" fmla="val 4695"/>
                  <a:gd name="f5" fmla="val 1387"/>
                  <a:gd name="f6" fmla="val 977"/>
                  <a:gd name="f7" fmla="val 315"/>
                  <a:gd name="f8" fmla="val 505"/>
                  <a:gd name="f9" fmla="val 504"/>
                  <a:gd name="f10" fmla="val 1"/>
                  <a:gd name="f11" fmla="val 347"/>
                  <a:gd name="f12" fmla="val 946"/>
                  <a:gd name="f13" fmla="val 4222"/>
                  <a:gd name="f14" fmla="val 3655"/>
                  <a:gd name="f15" fmla="*/ f0 1 1388"/>
                  <a:gd name="f16" fmla="*/ f1 1 4695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1388"/>
                  <a:gd name="f23" fmla="*/ f20 1 4695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1388" h="4695">
                    <a:moveTo>
                      <a:pt x="f5" y="f2"/>
                    </a:moveTo>
                    <a:cubicBezTo>
                      <a:pt x="f6" y="f7"/>
                      <a:pt x="f8" y="f9"/>
                      <a:pt x="f10" y="f9"/>
                    </a:cubicBezTo>
                    <a:lnTo>
                      <a:pt x="f10" y="f4"/>
                    </a:lnTo>
                    <a:lnTo>
                      <a:pt x="f11" y="f4"/>
                    </a:lnTo>
                    <a:cubicBezTo>
                      <a:pt x="f12" y="f4"/>
                      <a:pt x="f5" y="f13"/>
                      <a:pt x="f5" y="f14"/>
                    </a:cubicBezTo>
                    <a:lnTo>
                      <a:pt x="f5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4" name="Google Shape;10311;p74">
                <a:extLst>
                  <a:ext uri="{FF2B5EF4-FFF2-40B4-BE49-F238E27FC236}">
                    <a16:creationId xmlns:a16="http://schemas.microsoft.com/office/drawing/2014/main" id="{7271B414-81CB-63FD-158F-0A6AFFC0CE6F}"/>
                  </a:ext>
                </a:extLst>
              </p:cNvPr>
              <p:cNvSpPr/>
              <p:nvPr/>
            </p:nvSpPr>
            <p:spPr>
              <a:xfrm>
                <a:off x="5924589" y="3670566"/>
                <a:ext cx="42281" cy="15154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87"/>
                  <a:gd name="f4" fmla="val 4664"/>
                  <a:gd name="f5" fmla="val 1"/>
                  <a:gd name="f6" fmla="val 3655"/>
                  <a:gd name="f7" fmla="val 4222"/>
                  <a:gd name="f8" fmla="val 442"/>
                  <a:gd name="f9" fmla="val 4663"/>
                  <a:gd name="f10" fmla="val 1009"/>
                  <a:gd name="f11" fmla="val 504"/>
                  <a:gd name="f12" fmla="val 851"/>
                  <a:gd name="f13" fmla="val 379"/>
                  <a:gd name="f14" fmla="val 315"/>
                  <a:gd name="f15" fmla="*/ f0 1 1387"/>
                  <a:gd name="f16" fmla="*/ f1 1 4664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1387"/>
                  <a:gd name="f23" fmla="*/ f20 1 4664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1387" h="4664">
                    <a:moveTo>
                      <a:pt x="f5" y="f2"/>
                    </a:moveTo>
                    <a:lnTo>
                      <a:pt x="f5" y="f6"/>
                    </a:lnTo>
                    <a:cubicBezTo>
                      <a:pt x="f5" y="f7"/>
                      <a:pt x="f8" y="f9"/>
                      <a:pt x="f10" y="f9"/>
                    </a:cubicBezTo>
                    <a:lnTo>
                      <a:pt x="f3" y="f9"/>
                    </a:lnTo>
                    <a:lnTo>
                      <a:pt x="f3" y="f11"/>
                    </a:lnTo>
                    <a:cubicBezTo>
                      <a:pt x="f12" y="f11"/>
                      <a:pt x="f13" y="f14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5" name="Google Shape;10312;p74">
                <a:extLst>
                  <a:ext uri="{FF2B5EF4-FFF2-40B4-BE49-F238E27FC236}">
                    <a16:creationId xmlns:a16="http://schemas.microsoft.com/office/drawing/2014/main" id="{FDC3021A-D344-31F5-2A37-4167B8C627D9}"/>
                  </a:ext>
                </a:extLst>
              </p:cNvPr>
              <p:cNvSpPr/>
              <p:nvPr/>
            </p:nvSpPr>
            <p:spPr>
              <a:xfrm>
                <a:off x="6093634" y="3686943"/>
                <a:ext cx="21159" cy="2359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4"/>
                  <a:gd name="f4" fmla="val 726"/>
                  <a:gd name="f5" fmla="val 1"/>
                  <a:gd name="f6" fmla="val 347"/>
                  <a:gd name="f7" fmla="val 568"/>
                  <a:gd name="f8" fmla="val 158"/>
                  <a:gd name="f9" fmla="val 725"/>
                  <a:gd name="f10" fmla="*/ f0 1 694"/>
                  <a:gd name="f11" fmla="*/ f1 1 726"/>
                  <a:gd name="f12" fmla="val f2"/>
                  <a:gd name="f13" fmla="val f3"/>
                  <a:gd name="f14" fmla="val f4"/>
                  <a:gd name="f15" fmla="+- f14 0 f12"/>
                  <a:gd name="f16" fmla="+- f13 0 f12"/>
                  <a:gd name="f17" fmla="*/ f16 1 694"/>
                  <a:gd name="f18" fmla="*/ f15 1 726"/>
                  <a:gd name="f19" fmla="*/ f12 1 f17"/>
                  <a:gd name="f20" fmla="*/ f13 1 f17"/>
                  <a:gd name="f21" fmla="*/ f12 1 f18"/>
                  <a:gd name="f22" fmla="*/ f14 1 f18"/>
                  <a:gd name="f23" fmla="*/ f19 f10 1"/>
                  <a:gd name="f24" fmla="*/ f20 f10 1"/>
                  <a:gd name="f25" fmla="*/ f22 f11 1"/>
                  <a:gd name="f26" fmla="*/ f21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694" h="726">
                    <a:moveTo>
                      <a:pt x="f5" y="f2"/>
                    </a:moveTo>
                    <a:lnTo>
                      <a:pt x="f5" y="f6"/>
                    </a:lnTo>
                    <a:cubicBezTo>
                      <a:pt x="f5" y="f7"/>
                      <a:pt x="f8" y="f9"/>
                      <a:pt x="f6" y="f9"/>
                    </a:cubicBezTo>
                    <a:cubicBezTo>
                      <a:pt x="f7" y="f9"/>
                      <a:pt x="f3" y="f7"/>
                      <a:pt x="f3" y="f6"/>
                    </a:cubicBez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6" name="Google Shape;10313;p74">
                <a:extLst>
                  <a:ext uri="{FF2B5EF4-FFF2-40B4-BE49-F238E27FC236}">
                    <a16:creationId xmlns:a16="http://schemas.microsoft.com/office/drawing/2014/main" id="{EDD56A25-286E-8876-B5A3-89BA991B9D86}"/>
                  </a:ext>
                </a:extLst>
              </p:cNvPr>
              <p:cNvSpPr/>
              <p:nvPr/>
            </p:nvSpPr>
            <p:spPr>
              <a:xfrm>
                <a:off x="6242508" y="3551803"/>
                <a:ext cx="42318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88"/>
                  <a:gd name="f4" fmla="val 3467"/>
                  <a:gd name="f5" fmla="val 1"/>
                  <a:gd name="f6" fmla="val 3466"/>
                  <a:gd name="f7" fmla="val 347"/>
                  <a:gd name="f8" fmla="val 662"/>
                  <a:gd name="f9" fmla="val 3340"/>
                  <a:gd name="f10" fmla="val 946"/>
                  <a:gd name="f11" fmla="val 3088"/>
                  <a:gd name="f12" fmla="val 1229"/>
                  <a:gd name="f13" fmla="val 2836"/>
                  <a:gd name="f14" fmla="val 1387"/>
                  <a:gd name="f15" fmla="val 2458"/>
                  <a:gd name="f16" fmla="val 2080"/>
                  <a:gd name="f17" fmla="val 1040"/>
                  <a:gd name="f18" fmla="val 442"/>
                  <a:gd name="f19" fmla="val 914"/>
                  <a:gd name="f20" fmla="*/ f0 1 1388"/>
                  <a:gd name="f21" fmla="*/ f1 1 3467"/>
                  <a:gd name="f22" fmla="val f2"/>
                  <a:gd name="f23" fmla="val f3"/>
                  <a:gd name="f24" fmla="val f4"/>
                  <a:gd name="f25" fmla="+- f24 0 f22"/>
                  <a:gd name="f26" fmla="+- f23 0 f22"/>
                  <a:gd name="f27" fmla="*/ f26 1 1388"/>
                  <a:gd name="f28" fmla="*/ f25 1 3467"/>
                  <a:gd name="f29" fmla="*/ f22 1 f27"/>
                  <a:gd name="f30" fmla="*/ f23 1 f27"/>
                  <a:gd name="f31" fmla="*/ f22 1 f28"/>
                  <a:gd name="f32" fmla="*/ f24 1 f28"/>
                  <a:gd name="f33" fmla="*/ f29 f20 1"/>
                  <a:gd name="f34" fmla="*/ f30 f20 1"/>
                  <a:gd name="f35" fmla="*/ f32 f21 1"/>
                  <a:gd name="f36" fmla="*/ f3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3" t="f36" r="f34" b="f35"/>
                <a:pathLst>
                  <a:path w="1388" h="3467">
                    <a:moveTo>
                      <a:pt x="f5" y="f5"/>
                    </a:moveTo>
                    <a:lnTo>
                      <a:pt x="f5" y="f6"/>
                    </a:ln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4" y="f15"/>
                      <a:pt x="f14" y="f16"/>
                    </a:cubicBezTo>
                    <a:lnTo>
                      <a:pt x="f14" y="f17"/>
                    </a:lnTo>
                    <a:cubicBezTo>
                      <a:pt x="f14" y="f18"/>
                      <a:pt x="f19" y="f5"/>
                      <a:pt x="f7" y="f5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7" name="Google Shape;10314;p74">
                <a:extLst>
                  <a:ext uri="{FF2B5EF4-FFF2-40B4-BE49-F238E27FC236}">
                    <a16:creationId xmlns:a16="http://schemas.microsoft.com/office/drawing/2014/main" id="{311EB079-7B32-A36F-3CFA-9506A1BB6424}"/>
                  </a:ext>
                </a:extLst>
              </p:cNvPr>
              <p:cNvSpPr/>
              <p:nvPr/>
            </p:nvSpPr>
            <p:spPr>
              <a:xfrm>
                <a:off x="6030257" y="3686943"/>
                <a:ext cx="148900" cy="13516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4160"/>
                  <a:gd name="f5" fmla="val 4159"/>
                  <a:gd name="f6" fmla="val 4883"/>
                  <a:gd name="f7" fmla="val 3466"/>
                  <a:gd name="f8" fmla="val 347"/>
                  <a:gd name="f9" fmla="val 946"/>
                  <a:gd name="f10" fmla="val 2993"/>
                  <a:gd name="f11" fmla="val 1387"/>
                  <a:gd name="f12" fmla="val 2426"/>
                  <a:gd name="f13" fmla="val 1827"/>
                  <a:gd name="f14" fmla="val 1418"/>
                  <a:gd name="f15" fmla="val 914"/>
                  <a:gd name="f16" fmla="*/ f0 1 4884"/>
                  <a:gd name="f17" fmla="*/ f1 1 4160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4884"/>
                  <a:gd name="f24" fmla="*/ f21 1 4160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4884" h="4160">
                    <a:moveTo>
                      <a:pt x="f2" y="f2"/>
                    </a:moveTo>
                    <a:lnTo>
                      <a:pt x="f2" y="f5"/>
                    </a:lnTo>
                    <a:lnTo>
                      <a:pt x="f6" y="f5"/>
                    </a:lnTo>
                    <a:lnTo>
                      <a:pt x="f6" y="f2"/>
                    </a:lnTo>
                    <a:lnTo>
                      <a:pt x="f7" y="f2"/>
                    </a:lnTo>
                    <a:lnTo>
                      <a:pt x="f7" y="f8"/>
                    </a:lnTo>
                    <a:cubicBezTo>
                      <a:pt x="f7" y="f9"/>
                      <a:pt x="f10" y="f11"/>
                      <a:pt x="f12" y="f11"/>
                    </a:cubicBezTo>
                    <a:cubicBezTo>
                      <a:pt x="f13" y="f11"/>
                      <a:pt x="f14" y="f15"/>
                      <a:pt x="f14" y="f8"/>
                    </a:cubicBezTo>
                    <a:lnTo>
                      <a:pt x="f14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8" name="Google Shape;10315;p74">
                <a:extLst>
                  <a:ext uri="{FF2B5EF4-FFF2-40B4-BE49-F238E27FC236}">
                    <a16:creationId xmlns:a16="http://schemas.microsoft.com/office/drawing/2014/main" id="{318A2013-97EF-E12F-F606-492FB02230AD}"/>
                  </a:ext>
                </a:extLst>
              </p:cNvPr>
              <p:cNvSpPr/>
              <p:nvPr/>
            </p:nvSpPr>
            <p:spPr>
              <a:xfrm>
                <a:off x="6029279" y="3439222"/>
                <a:ext cx="148900" cy="9010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2773"/>
                  <a:gd name="f5" fmla="val 2427"/>
                  <a:gd name="f6" fmla="val 1103"/>
                  <a:gd name="f7" fmla="val 1"/>
                  <a:gd name="f8" fmla="val 2426"/>
                  <a:gd name="f9" fmla="val 1355"/>
                  <a:gd name="f10" fmla="val 1828"/>
                  <a:gd name="f11" fmla="val 1418"/>
                  <a:gd name="f12" fmla="val 2395"/>
                  <a:gd name="f13" fmla="val 2994"/>
                  <a:gd name="f14" fmla="val 3403"/>
                  <a:gd name="f15" fmla="val 1891"/>
                  <a:gd name="f16" fmla="val 3781"/>
                  <a:gd name="f17" fmla="*/ f0 1 4884"/>
                  <a:gd name="f18" fmla="*/ f1 1 2773"/>
                  <a:gd name="f19" fmla="val f2"/>
                  <a:gd name="f20" fmla="val f3"/>
                  <a:gd name="f21" fmla="val f4"/>
                  <a:gd name="f22" fmla="+- f21 0 f19"/>
                  <a:gd name="f23" fmla="+- f20 0 f19"/>
                  <a:gd name="f24" fmla="*/ f23 1 4884"/>
                  <a:gd name="f25" fmla="*/ f22 1 2773"/>
                  <a:gd name="f26" fmla="*/ f19 1 f24"/>
                  <a:gd name="f27" fmla="*/ f20 1 f24"/>
                  <a:gd name="f28" fmla="*/ f19 1 f25"/>
                  <a:gd name="f29" fmla="*/ f21 1 f25"/>
                  <a:gd name="f30" fmla="*/ f26 f17 1"/>
                  <a:gd name="f31" fmla="*/ f27 f17 1"/>
                  <a:gd name="f32" fmla="*/ f29 f18 1"/>
                  <a:gd name="f33" fmla="*/ f28 f1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0" t="f33" r="f31" b="f32"/>
                <a:pathLst>
                  <a:path w="4884" h="2773">
                    <a:moveTo>
                      <a:pt x="f5" y="f2"/>
                    </a:moveTo>
                    <a:cubicBezTo>
                      <a:pt x="f6" y="f2"/>
                      <a:pt x="f7" y="f6"/>
                      <a:pt x="f7" y="f8"/>
                    </a:cubicBezTo>
                    <a:lnTo>
                      <a:pt x="f7" y="f4"/>
                    </a:lnTo>
                    <a:lnTo>
                      <a:pt x="f9" y="f4"/>
                    </a:lnTo>
                    <a:lnTo>
                      <a:pt x="f9" y="f8"/>
                    </a:lnTo>
                    <a:cubicBezTo>
                      <a:pt x="f9" y="f10"/>
                      <a:pt x="f10" y="f11"/>
                      <a:pt x="f12" y="f11"/>
                    </a:cubicBezTo>
                    <a:cubicBezTo>
                      <a:pt x="f13" y="f11"/>
                      <a:pt x="f14" y="f15"/>
                      <a:pt x="f14" y="f8"/>
                    </a:cubicBezTo>
                    <a:lnTo>
                      <a:pt x="f14" y="f4"/>
                    </a:lnTo>
                    <a:lnTo>
                      <a:pt x="f3" y="f4"/>
                    </a:lnTo>
                    <a:lnTo>
                      <a:pt x="f3" y="f8"/>
                    </a:lnTo>
                    <a:cubicBezTo>
                      <a:pt x="f3" y="f6"/>
                      <a:pt x="f16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89" name="Google Shape;10341;p74">
              <a:extLst>
                <a:ext uri="{FF2B5EF4-FFF2-40B4-BE49-F238E27FC236}">
                  <a16:creationId xmlns:a16="http://schemas.microsoft.com/office/drawing/2014/main" id="{7175BC0B-F567-5884-16B6-811BD4A3F531}"/>
                </a:ext>
              </a:extLst>
            </p:cNvPr>
            <p:cNvGrpSpPr/>
            <p:nvPr/>
          </p:nvGrpSpPr>
          <p:grpSpPr>
            <a:xfrm>
              <a:off x="8527703" y="2749015"/>
              <a:ext cx="259506" cy="362605"/>
              <a:chOff x="8527703" y="2749015"/>
              <a:chExt cx="259506" cy="362605"/>
            </a:xfrm>
          </p:grpSpPr>
          <p:sp>
            <p:nvSpPr>
              <p:cNvPr id="90" name="Google Shape;10342;p74">
                <a:extLst>
                  <a:ext uri="{FF2B5EF4-FFF2-40B4-BE49-F238E27FC236}">
                    <a16:creationId xmlns:a16="http://schemas.microsoft.com/office/drawing/2014/main" id="{63CCB964-C2C4-225A-79D9-652B81A03BC8}"/>
                  </a:ext>
                </a:extLst>
              </p:cNvPr>
              <p:cNvSpPr/>
              <p:nvPr/>
            </p:nvSpPr>
            <p:spPr>
              <a:xfrm>
                <a:off x="8527703" y="2749015"/>
                <a:ext cx="259506" cy="25528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012"/>
                  <a:gd name="f4" fmla="val 8318"/>
                  <a:gd name="f5" fmla="val 4538"/>
                  <a:gd name="f6" fmla="val 1"/>
                  <a:gd name="f7" fmla="val 2112"/>
                  <a:gd name="f8" fmla="val 1985"/>
                  <a:gd name="f9" fmla="val 32"/>
                  <a:gd name="f10" fmla="val 4537"/>
                  <a:gd name="f11" fmla="val 5860"/>
                  <a:gd name="f12" fmla="val 631"/>
                  <a:gd name="f13" fmla="val 7184"/>
                  <a:gd name="f14" fmla="val 1797"/>
                  <a:gd name="f15" fmla="val 8066"/>
                  <a:gd name="f16" fmla="val 1923"/>
                  <a:gd name="f17" fmla="val 8192"/>
                  <a:gd name="f18" fmla="val 2017"/>
                  <a:gd name="f19" fmla="val 8223"/>
                  <a:gd name="f20" fmla="val 2049"/>
                  <a:gd name="f21" fmla="val 4160"/>
                  <a:gd name="f22" fmla="val 6900"/>
                  <a:gd name="f23" fmla="val 2427"/>
                  <a:gd name="f24" fmla="val 2238"/>
                  <a:gd name="f25" fmla="val 2080"/>
                  <a:gd name="f26" fmla="val 6743"/>
                  <a:gd name="f27" fmla="val 6554"/>
                  <a:gd name="f28" fmla="val 5829"/>
                  <a:gd name="f29" fmla="val 4852"/>
                  <a:gd name="f30" fmla="val 2679"/>
                  <a:gd name="f31" fmla="val 4033"/>
                  <a:gd name="f32" fmla="val 3498"/>
                  <a:gd name="f33" fmla="val 3624"/>
                  <a:gd name="f34" fmla="val 3277"/>
                  <a:gd name="f35" fmla="val 3403"/>
                  <a:gd name="f36" fmla="val 3151"/>
                  <a:gd name="f37" fmla="val 3088"/>
                  <a:gd name="f38" fmla="val 2678"/>
                  <a:gd name="f39" fmla="val 1922"/>
                  <a:gd name="f40" fmla="val 3782"/>
                  <a:gd name="f41" fmla="val 1292"/>
                  <a:gd name="f42" fmla="val 5262"/>
                  <a:gd name="f43" fmla="val 5892"/>
                  <a:gd name="f44" fmla="val 3025"/>
                  <a:gd name="f45" fmla="val 5735"/>
                  <a:gd name="f46" fmla="val 3340"/>
                  <a:gd name="f47" fmla="val 5546"/>
                  <a:gd name="f48" fmla="val 6365"/>
                  <a:gd name="f49" fmla="val 6964"/>
                  <a:gd name="f50" fmla="val 6806"/>
                  <a:gd name="f51" fmla="val 6617"/>
                  <a:gd name="f52" fmla="val 4884"/>
                  <a:gd name="f53" fmla="val 6995"/>
                  <a:gd name="f54" fmla="val 7027"/>
                  <a:gd name="f55" fmla="val 8286"/>
                  <a:gd name="f56" fmla="val 7121"/>
                  <a:gd name="f57" fmla="val 7247"/>
                  <a:gd name="f58" fmla="val 8129"/>
                  <a:gd name="f59" fmla="val 8413"/>
                  <a:gd name="f60" fmla="val 9011"/>
                  <a:gd name="f61" fmla="val 4506"/>
                  <a:gd name="f62" fmla="*/ f0 1 9012"/>
                  <a:gd name="f63" fmla="*/ f1 1 8318"/>
                  <a:gd name="f64" fmla="val f2"/>
                  <a:gd name="f65" fmla="val f3"/>
                  <a:gd name="f66" fmla="val f4"/>
                  <a:gd name="f67" fmla="+- f66 0 f64"/>
                  <a:gd name="f68" fmla="+- f65 0 f64"/>
                  <a:gd name="f69" fmla="*/ f68 1 9012"/>
                  <a:gd name="f70" fmla="*/ f67 1 8318"/>
                  <a:gd name="f71" fmla="*/ f64 1 f69"/>
                  <a:gd name="f72" fmla="*/ f65 1 f69"/>
                  <a:gd name="f73" fmla="*/ f64 1 f70"/>
                  <a:gd name="f74" fmla="*/ f66 1 f70"/>
                  <a:gd name="f75" fmla="*/ f71 f62 1"/>
                  <a:gd name="f76" fmla="*/ f72 f62 1"/>
                  <a:gd name="f77" fmla="*/ f74 f63 1"/>
                  <a:gd name="f78" fmla="*/ f73 f6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5" t="f78" r="f76" b="f77"/>
                <a:pathLst>
                  <a:path w="9012" h="8318">
                    <a:moveTo>
                      <a:pt x="f5" y="f6"/>
                    </a:moveTo>
                    <a:cubicBezTo>
                      <a:pt x="f7" y="f6"/>
                      <a:pt x="f6" y="f8"/>
                      <a:pt x="f9" y="f10"/>
                    </a:cubicBezTo>
                    <a:cubicBezTo>
                      <a:pt x="f9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20" y="f4"/>
                    </a:cubicBezTo>
                    <a:lnTo>
                      <a:pt x="f21" y="f4"/>
                    </a:lnTo>
                    <a:lnTo>
                      <a:pt x="f21" y="f22"/>
                    </a:lnTo>
                    <a:lnTo>
                      <a:pt x="f23" y="f22"/>
                    </a:lnTo>
                    <a:cubicBezTo>
                      <a:pt x="f24" y="f22"/>
                      <a:pt x="f25" y="f26"/>
                      <a:pt x="f25" y="f27"/>
                    </a:cubicBezTo>
                    <a:lnTo>
                      <a:pt x="f25" y="f28"/>
                    </a:lnTo>
                    <a:cubicBezTo>
                      <a:pt x="f25" y="f29"/>
                      <a:pt x="f30" y="f31"/>
                      <a:pt x="f32" y="f33"/>
                    </a:cubicBezTo>
                    <a:cubicBezTo>
                      <a:pt x="f34" y="f35"/>
                      <a:pt x="f36" y="f37"/>
                      <a:pt x="f36" y="f38"/>
                    </a:cubicBezTo>
                    <a:cubicBezTo>
                      <a:pt x="f36" y="f39"/>
                      <a:pt x="f40" y="f41"/>
                      <a:pt x="f5" y="f41"/>
                    </a:cubicBezTo>
                    <a:cubicBezTo>
                      <a:pt x="f42" y="f41"/>
                      <a:pt x="f43" y="f39"/>
                      <a:pt x="f43" y="f38"/>
                    </a:cubicBezTo>
                    <a:cubicBezTo>
                      <a:pt x="f43" y="f44"/>
                      <a:pt x="f45" y="f46"/>
                      <a:pt x="f47" y="f33"/>
                    </a:cubicBezTo>
                    <a:cubicBezTo>
                      <a:pt x="f48" y="f31"/>
                      <a:pt x="f49" y="f29"/>
                      <a:pt x="f49" y="f28"/>
                    </a:cubicBezTo>
                    <a:lnTo>
                      <a:pt x="f49" y="f27"/>
                    </a:lnTo>
                    <a:cubicBezTo>
                      <a:pt x="f49" y="f26"/>
                      <a:pt x="f50" y="f22"/>
                      <a:pt x="f51" y="f22"/>
                    </a:cubicBezTo>
                    <a:lnTo>
                      <a:pt x="f52" y="f22"/>
                    </a:lnTo>
                    <a:lnTo>
                      <a:pt x="f52" y="f4"/>
                    </a:lnTo>
                    <a:lnTo>
                      <a:pt x="f53" y="f4"/>
                    </a:lnTo>
                    <a:cubicBezTo>
                      <a:pt x="f54" y="f55"/>
                      <a:pt x="f56" y="f17"/>
                      <a:pt x="f57" y="f58"/>
                    </a:cubicBezTo>
                    <a:cubicBezTo>
                      <a:pt x="f59" y="f13"/>
                      <a:pt x="f60" y="f28"/>
                      <a:pt x="f60" y="f61"/>
                    </a:cubicBezTo>
                    <a:cubicBezTo>
                      <a:pt x="f60" y="f18"/>
                      <a:pt x="f53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1" name="Google Shape;10343;p74">
                <a:extLst>
                  <a:ext uri="{FF2B5EF4-FFF2-40B4-BE49-F238E27FC236}">
                    <a16:creationId xmlns:a16="http://schemas.microsoft.com/office/drawing/2014/main" id="{9B3E7FF6-D9FA-0755-0F77-CC578947DA0D}"/>
                  </a:ext>
                </a:extLst>
              </p:cNvPr>
              <p:cNvSpPr/>
              <p:nvPr/>
            </p:nvSpPr>
            <p:spPr>
              <a:xfrm>
                <a:off x="8637495" y="2811871"/>
                <a:ext cx="40827" cy="4355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8"/>
                  <a:gd name="f4" fmla="val 1419"/>
                  <a:gd name="f5" fmla="val 725"/>
                  <a:gd name="f6" fmla="val 315"/>
                  <a:gd name="f7" fmla="val 1103"/>
                  <a:gd name="f8" fmla="*/ f0 1 1418"/>
                  <a:gd name="f9" fmla="*/ f1 1 1419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1418"/>
                  <a:gd name="f16" fmla="*/ f13 1 1419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1418" h="1419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cubicBezTo>
                      <a:pt x="f2" y="f7"/>
                      <a:pt x="f6" y="f3"/>
                      <a:pt x="f5" y="f3"/>
                    </a:cubicBezTo>
                    <a:cubicBezTo>
                      <a:pt x="f7" y="f3"/>
                      <a:pt x="f3" y="f7"/>
                      <a:pt x="f3" y="f5"/>
                    </a:cubicBezTo>
                    <a:cubicBezTo>
                      <a:pt x="f3" y="f6"/>
                      <a:pt x="f7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2" name="Google Shape;10344;p74">
                <a:extLst>
                  <a:ext uri="{FF2B5EF4-FFF2-40B4-BE49-F238E27FC236}">
                    <a16:creationId xmlns:a16="http://schemas.microsoft.com/office/drawing/2014/main" id="{8631D8F9-7BA3-5957-8276-DACD0AAEE71C}"/>
                  </a:ext>
                </a:extLst>
              </p:cNvPr>
              <p:cNvSpPr/>
              <p:nvPr/>
            </p:nvSpPr>
            <p:spPr>
              <a:xfrm>
                <a:off x="8588483" y="3025539"/>
                <a:ext cx="139747" cy="4355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53"/>
                  <a:gd name="f4" fmla="val 1419"/>
                  <a:gd name="f5" fmla="val 1"/>
                  <a:gd name="f6" fmla="val 347"/>
                  <a:gd name="f7" fmla="val 946"/>
                  <a:gd name="f8" fmla="val 473"/>
                  <a:gd name="f9" fmla="val 1040"/>
                  <a:gd name="f10" fmla="val 3781"/>
                  <a:gd name="f11" fmla="val 4380"/>
                  <a:gd name="f12" fmla="*/ f0 1 4853"/>
                  <a:gd name="f13" fmla="*/ f1 1 1419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4853"/>
                  <a:gd name="f20" fmla="*/ f17 1 1419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4853" h="1419">
                    <a:moveTo>
                      <a:pt x="f5" y="f5"/>
                    </a:moveTo>
                    <a:lnTo>
                      <a:pt x="f5" y="f6"/>
                    </a:lnTo>
                    <a:cubicBezTo>
                      <a:pt x="f5" y="f7"/>
                      <a:pt x="f8" y="f4"/>
                      <a:pt x="f9" y="f4"/>
                    </a:cubicBezTo>
                    <a:lnTo>
                      <a:pt x="f10" y="f4"/>
                    </a:lnTo>
                    <a:cubicBezTo>
                      <a:pt x="f11" y="f4"/>
                      <a:pt x="f3" y="f7"/>
                      <a:pt x="f3" y="f6"/>
                    </a:cubicBezTo>
                    <a:lnTo>
                      <a:pt x="f3" y="f5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3" name="Google Shape;10345;p74">
                <a:extLst>
                  <a:ext uri="{FF2B5EF4-FFF2-40B4-BE49-F238E27FC236}">
                    <a16:creationId xmlns:a16="http://schemas.microsoft.com/office/drawing/2014/main" id="{F39C5382-C9B5-D580-6B5F-78E6B87CAB82}"/>
                  </a:ext>
                </a:extLst>
              </p:cNvPr>
              <p:cNvSpPr/>
              <p:nvPr/>
            </p:nvSpPr>
            <p:spPr>
              <a:xfrm>
                <a:off x="8608445" y="2877607"/>
                <a:ext cx="99834" cy="6383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7"/>
                  <a:gd name="f4" fmla="val 2080"/>
                  <a:gd name="f5" fmla="val 1734"/>
                  <a:gd name="f6" fmla="val 1"/>
                  <a:gd name="f7" fmla="val 789"/>
                  <a:gd name="f8" fmla="val 725"/>
                  <a:gd name="f9" fmla="val 1733"/>
                  <a:gd name="f10" fmla="val 3466"/>
                  <a:gd name="f11" fmla="val 788"/>
                  <a:gd name="f12" fmla="val 2679"/>
                  <a:gd name="f13" fmla="*/ f0 1 3467"/>
                  <a:gd name="f14" fmla="*/ f1 1 2080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3467"/>
                  <a:gd name="f21" fmla="*/ f18 1 2080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3467" h="2080">
                    <a:moveTo>
                      <a:pt x="f5" y="f6"/>
                    </a:moveTo>
                    <a:cubicBezTo>
                      <a:pt x="f7" y="f6"/>
                      <a:pt x="f6" y="f8"/>
                      <a:pt x="f6" y="f9"/>
                    </a:cubicBezTo>
                    <a:lnTo>
                      <a:pt x="f6" y="f4"/>
                    </a:lnTo>
                    <a:lnTo>
                      <a:pt x="f10" y="f4"/>
                    </a:lnTo>
                    <a:lnTo>
                      <a:pt x="f10" y="f9"/>
                    </a:lnTo>
                    <a:cubicBezTo>
                      <a:pt x="f10" y="f11"/>
                      <a:pt x="f12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4" name="Google Shape;10346;p74">
                <a:extLst>
                  <a:ext uri="{FF2B5EF4-FFF2-40B4-BE49-F238E27FC236}">
                    <a16:creationId xmlns:a16="http://schemas.microsoft.com/office/drawing/2014/main" id="{5FEC9C34-5A7E-3768-5F7C-466A5FC29AD3}"/>
                  </a:ext>
                </a:extLst>
              </p:cNvPr>
              <p:cNvSpPr/>
              <p:nvPr/>
            </p:nvSpPr>
            <p:spPr>
              <a:xfrm>
                <a:off x="8608445" y="3090324"/>
                <a:ext cx="100730" cy="212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98"/>
                  <a:gd name="f4" fmla="val 694"/>
                  <a:gd name="f5" fmla="val 32"/>
                  <a:gd name="f6" fmla="val 1"/>
                  <a:gd name="f7" fmla="val 379"/>
                  <a:gd name="f8" fmla="val 284"/>
                  <a:gd name="f9" fmla="val 2773"/>
                  <a:gd name="f10" fmla="val 3183"/>
                  <a:gd name="f11" fmla="*/ f0 1 3498"/>
                  <a:gd name="f12" fmla="*/ f1 1 694"/>
                  <a:gd name="f13" fmla="val f2"/>
                  <a:gd name="f14" fmla="val f3"/>
                  <a:gd name="f15" fmla="val f4"/>
                  <a:gd name="f16" fmla="+- f15 0 f13"/>
                  <a:gd name="f17" fmla="+- f14 0 f13"/>
                  <a:gd name="f18" fmla="*/ f17 1 3498"/>
                  <a:gd name="f19" fmla="*/ f16 1 694"/>
                  <a:gd name="f20" fmla="*/ f13 1 f18"/>
                  <a:gd name="f21" fmla="*/ f14 1 f18"/>
                  <a:gd name="f22" fmla="*/ f13 1 f19"/>
                  <a:gd name="f23" fmla="*/ f15 1 f19"/>
                  <a:gd name="f24" fmla="*/ f20 f11 1"/>
                  <a:gd name="f25" fmla="*/ f21 f11 1"/>
                  <a:gd name="f26" fmla="*/ f23 f12 1"/>
                  <a:gd name="f27" fmla="*/ f22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3498" h="694">
                    <a:moveTo>
                      <a:pt x="f5" y="f6"/>
                    </a:moveTo>
                    <a:cubicBezTo>
                      <a:pt x="f6" y="f7"/>
                      <a:pt x="f8" y="f4"/>
                      <a:pt x="f4" y="f4"/>
                    </a:cubicBezTo>
                    <a:lnTo>
                      <a:pt x="f9" y="f4"/>
                    </a:lnTo>
                    <a:cubicBezTo>
                      <a:pt x="f10" y="f4"/>
                      <a:pt x="f3" y="f7"/>
                      <a:pt x="f3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95" name="Google Shape;10359;p74">
              <a:extLst>
                <a:ext uri="{FF2B5EF4-FFF2-40B4-BE49-F238E27FC236}">
                  <a16:creationId xmlns:a16="http://schemas.microsoft.com/office/drawing/2014/main" id="{A7958D8A-F99D-B2F8-B02E-1247EB982DD2}"/>
                </a:ext>
              </a:extLst>
            </p:cNvPr>
            <p:cNvGrpSpPr/>
            <p:nvPr/>
          </p:nvGrpSpPr>
          <p:grpSpPr>
            <a:xfrm>
              <a:off x="6584749" y="3481321"/>
              <a:ext cx="361179" cy="338858"/>
              <a:chOff x="6584749" y="3481321"/>
              <a:chExt cx="361179" cy="338858"/>
            </a:xfrm>
          </p:grpSpPr>
          <p:sp>
            <p:nvSpPr>
              <p:cNvPr id="96" name="Google Shape;10360;p74">
                <a:extLst>
                  <a:ext uri="{FF2B5EF4-FFF2-40B4-BE49-F238E27FC236}">
                    <a16:creationId xmlns:a16="http://schemas.microsoft.com/office/drawing/2014/main" id="{67526C8E-082A-54E9-AAD5-F03611A4DA05}"/>
                  </a:ext>
                </a:extLst>
              </p:cNvPr>
              <p:cNvSpPr/>
              <p:nvPr/>
            </p:nvSpPr>
            <p:spPr>
              <a:xfrm>
                <a:off x="6679838" y="3638973"/>
                <a:ext cx="170023" cy="18120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577"/>
                  <a:gd name="f4" fmla="val 2804"/>
                  <a:gd name="f5" fmla="val 1607"/>
                  <a:gd name="f6" fmla="val 1450"/>
                  <a:gd name="f7" fmla="val 725"/>
                  <a:gd name="f8" fmla="val 1009"/>
                  <a:gd name="f9" fmla="val 3308"/>
                  <a:gd name="f10" fmla="val 946"/>
                  <a:gd name="f11" fmla="val 3749"/>
                  <a:gd name="f12" fmla="val 851"/>
                  <a:gd name="f13" fmla="val 4285"/>
                  <a:gd name="f14" fmla="val 757"/>
                  <a:gd name="f15" fmla="val 4883"/>
                  <a:gd name="f16" fmla="val 347"/>
                  <a:gd name="f17" fmla="val 158"/>
                  <a:gd name="f18" fmla="val 5041"/>
                  <a:gd name="f19" fmla="val 5230"/>
                  <a:gd name="f20" fmla="val 5419"/>
                  <a:gd name="f21" fmla="val 5576"/>
                  <a:gd name="f22" fmla="val 5545"/>
                  <a:gd name="f23" fmla="val 5387"/>
                  <a:gd name="f24" fmla="val 5198"/>
                  <a:gd name="f25" fmla="val 5009"/>
                  <a:gd name="f26" fmla="val 4852"/>
                  <a:gd name="f27" fmla="val 4726"/>
                  <a:gd name="f28" fmla="val 4253"/>
                  <a:gd name="f29" fmla="val 4632"/>
                  <a:gd name="f30" fmla="val 4569"/>
                  <a:gd name="f31" fmla="val 3277"/>
                  <a:gd name="f32" fmla="val 4128"/>
                  <a:gd name="f33" fmla="val 756"/>
                  <a:gd name="f34" fmla="val 3970"/>
                  <a:gd name="f35" fmla="*/ f0 1 5577"/>
                  <a:gd name="f36" fmla="*/ f1 1 5577"/>
                  <a:gd name="f37" fmla="val f2"/>
                  <a:gd name="f38" fmla="val f3"/>
                  <a:gd name="f39" fmla="+- f38 0 f37"/>
                  <a:gd name="f40" fmla="*/ f39 1 5577"/>
                  <a:gd name="f41" fmla="*/ f37 1 f40"/>
                  <a:gd name="f42" fmla="*/ f38 1 f40"/>
                  <a:gd name="f43" fmla="*/ f41 f35 1"/>
                  <a:gd name="f44" fmla="*/ f42 f35 1"/>
                  <a:gd name="f45" fmla="*/ f42 f36 1"/>
                  <a:gd name="f46" fmla="*/ f41 f3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3" t="f46" r="f44" b="f45"/>
                <a:pathLst>
                  <a:path w="5577" h="5577">
                    <a:moveTo>
                      <a:pt x="f4" y="f2"/>
                    </a:moveTo>
                    <a:cubicBezTo>
                      <a:pt x="f5" y="f2"/>
                      <a:pt x="f6" y="f7"/>
                      <a:pt x="f8" y="f9"/>
                    </a:cubicBezTo>
                    <a:cubicBezTo>
                      <a:pt x="f10" y="f11"/>
                      <a:pt x="f12" y="f13"/>
                      <a:pt x="f14" y="f15"/>
                    </a:cubicBezTo>
                    <a:lnTo>
                      <a:pt x="f16" y="f15"/>
                    </a:lnTo>
                    <a:cubicBezTo>
                      <a:pt x="f17" y="f15"/>
                      <a:pt x="f2" y="f18"/>
                      <a:pt x="f2" y="f19"/>
                    </a:cubicBezTo>
                    <a:cubicBezTo>
                      <a:pt x="f2" y="f20"/>
                      <a:pt x="f17" y="f21"/>
                      <a:pt x="f16" y="f21"/>
                    </a:cubicBezTo>
                    <a:lnTo>
                      <a:pt x="f19" y="f21"/>
                    </a:lnTo>
                    <a:cubicBezTo>
                      <a:pt x="f20" y="f22"/>
                      <a:pt x="f3" y="f23"/>
                      <a:pt x="f3" y="f24"/>
                    </a:cubicBezTo>
                    <a:cubicBezTo>
                      <a:pt x="f3" y="f25"/>
                      <a:pt x="f20" y="f26"/>
                      <a:pt x="f19" y="f26"/>
                    </a:cubicBezTo>
                    <a:lnTo>
                      <a:pt x="f26" y="f26"/>
                    </a:lnTo>
                    <a:cubicBezTo>
                      <a:pt x="f27" y="f28"/>
                      <a:pt x="f29" y="f11"/>
                      <a:pt x="f30" y="f31"/>
                    </a:cubicBezTo>
                    <a:cubicBezTo>
                      <a:pt x="f32" y="f33"/>
                      <a:pt x="f34" y="f2"/>
                      <a:pt x="f4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7" name="Google Shape;10361;p74">
                <a:extLst>
                  <a:ext uri="{FF2B5EF4-FFF2-40B4-BE49-F238E27FC236}">
                    <a16:creationId xmlns:a16="http://schemas.microsoft.com/office/drawing/2014/main" id="{B02BB2FA-5753-10A7-CABC-20A6E9E80E96}"/>
                  </a:ext>
                </a:extLst>
              </p:cNvPr>
              <p:cNvSpPr/>
              <p:nvPr/>
            </p:nvSpPr>
            <p:spPr>
              <a:xfrm>
                <a:off x="6839282" y="3481321"/>
                <a:ext cx="84536" cy="9010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73"/>
                  <a:gd name="f4" fmla="val 1386"/>
                  <a:gd name="f5" fmla="val 630"/>
                  <a:gd name="f6" fmla="val 1387"/>
                  <a:gd name="f7" fmla="val 2111"/>
                  <a:gd name="f8" fmla="val 2143"/>
                  <a:gd name="f9" fmla="*/ f0 1 2773"/>
                  <a:gd name="f10" fmla="*/ f1 1 2773"/>
                  <a:gd name="f11" fmla="val f2"/>
                  <a:gd name="f12" fmla="val f3"/>
                  <a:gd name="f13" fmla="+- f12 0 f11"/>
                  <a:gd name="f14" fmla="*/ f13 1 2773"/>
                  <a:gd name="f15" fmla="*/ f11 1 f14"/>
                  <a:gd name="f16" fmla="*/ f12 1 f14"/>
                  <a:gd name="f17" fmla="*/ f15 f9 1"/>
                  <a:gd name="f18" fmla="*/ f16 f9 1"/>
                  <a:gd name="f19" fmla="*/ f16 f10 1"/>
                  <a:gd name="f20" fmla="*/ f15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2773" h="2773">
                    <a:moveTo>
                      <a:pt x="f4" y="f2"/>
                    </a:moveTo>
                    <a:cubicBezTo>
                      <a:pt x="f5" y="f2"/>
                      <a:pt x="f2" y="f5"/>
                      <a:pt x="f2" y="f6"/>
                    </a:cubicBezTo>
                    <a:cubicBezTo>
                      <a:pt x="f2" y="f7"/>
                      <a:pt x="f5" y="f3"/>
                      <a:pt x="f4" y="f3"/>
                    </a:cubicBezTo>
                    <a:cubicBezTo>
                      <a:pt x="f8" y="f3"/>
                      <a:pt x="f3" y="f7"/>
                      <a:pt x="f3" y="f6"/>
                    </a:cubicBezTo>
                    <a:cubicBezTo>
                      <a:pt x="f3" y="f5"/>
                      <a:pt x="f8" y="f2"/>
                      <a:pt x="f4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8" name="Google Shape;10362;p74">
                <a:extLst>
                  <a:ext uri="{FF2B5EF4-FFF2-40B4-BE49-F238E27FC236}">
                    <a16:creationId xmlns:a16="http://schemas.microsoft.com/office/drawing/2014/main" id="{DC37221D-AA74-BEBE-0B78-F5CBC976178E}"/>
                  </a:ext>
                </a:extLst>
              </p:cNvPr>
              <p:cNvSpPr/>
              <p:nvPr/>
            </p:nvSpPr>
            <p:spPr>
              <a:xfrm>
                <a:off x="6606850" y="3481321"/>
                <a:ext cx="83567" cy="9010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41"/>
                  <a:gd name="f4" fmla="val 2773"/>
                  <a:gd name="f5" fmla="val 1355"/>
                  <a:gd name="f6" fmla="val 599"/>
                  <a:gd name="f7" fmla="val 630"/>
                  <a:gd name="f8" fmla="val 1387"/>
                  <a:gd name="f9" fmla="val 2143"/>
                  <a:gd name="f10" fmla="val 2111"/>
                  <a:gd name="f11" fmla="*/ f0 1 2741"/>
                  <a:gd name="f12" fmla="*/ f1 1 2773"/>
                  <a:gd name="f13" fmla="val f2"/>
                  <a:gd name="f14" fmla="val f3"/>
                  <a:gd name="f15" fmla="val f4"/>
                  <a:gd name="f16" fmla="+- f15 0 f13"/>
                  <a:gd name="f17" fmla="+- f14 0 f13"/>
                  <a:gd name="f18" fmla="*/ f17 1 2741"/>
                  <a:gd name="f19" fmla="*/ f16 1 2773"/>
                  <a:gd name="f20" fmla="*/ f13 1 f18"/>
                  <a:gd name="f21" fmla="*/ f14 1 f18"/>
                  <a:gd name="f22" fmla="*/ f13 1 f19"/>
                  <a:gd name="f23" fmla="*/ f15 1 f19"/>
                  <a:gd name="f24" fmla="*/ f20 f11 1"/>
                  <a:gd name="f25" fmla="*/ f21 f11 1"/>
                  <a:gd name="f26" fmla="*/ f23 f12 1"/>
                  <a:gd name="f27" fmla="*/ f22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741" h="2773">
                    <a:moveTo>
                      <a:pt x="f5" y="f2"/>
                    </a:moveTo>
                    <a:cubicBezTo>
                      <a:pt x="f6" y="f2"/>
                      <a:pt x="f2" y="f7"/>
                      <a:pt x="f2" y="f8"/>
                    </a:cubicBezTo>
                    <a:cubicBezTo>
                      <a:pt x="f2" y="f9"/>
                      <a:pt x="f6" y="f4"/>
                      <a:pt x="f5" y="f4"/>
                    </a:cubicBezTo>
                    <a:cubicBezTo>
                      <a:pt x="f10" y="f4"/>
                      <a:pt x="f3" y="f9"/>
                      <a:pt x="f3" y="f8"/>
                    </a:cubicBezTo>
                    <a:cubicBezTo>
                      <a:pt x="f3" y="f7"/>
                      <a:pt x="f10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9" name="Google Shape;10363;p74">
                <a:extLst>
                  <a:ext uri="{FF2B5EF4-FFF2-40B4-BE49-F238E27FC236}">
                    <a16:creationId xmlns:a16="http://schemas.microsoft.com/office/drawing/2014/main" id="{0445CCC2-8EDC-BAB4-3366-81B9E2DEBEB1}"/>
                  </a:ext>
                </a:extLst>
              </p:cNvPr>
              <p:cNvSpPr/>
              <p:nvPr/>
            </p:nvSpPr>
            <p:spPr>
              <a:xfrm>
                <a:off x="6584749" y="3571390"/>
                <a:ext cx="127769" cy="6761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91"/>
                  <a:gd name="f4" fmla="val 2081"/>
                  <a:gd name="f5" fmla="val 568"/>
                  <a:gd name="f6" fmla="val 1"/>
                  <a:gd name="f7" fmla="val 252"/>
                  <a:gd name="f8" fmla="val 347"/>
                  <a:gd name="f9" fmla="val 851"/>
                  <a:gd name="f10" fmla="val 1356"/>
                  <a:gd name="f11" fmla="val 1734"/>
                  <a:gd name="f12" fmla="val 1923"/>
                  <a:gd name="f13" fmla="val 158"/>
                  <a:gd name="f14" fmla="val 2080"/>
                  <a:gd name="f15" fmla="val 3813"/>
                  <a:gd name="f16" fmla="val 4033"/>
                  <a:gd name="f17" fmla="val 820"/>
                  <a:gd name="f18" fmla="val 3970"/>
                  <a:gd name="f19" fmla="val 3624"/>
                  <a:gd name="f20" fmla="val 3245"/>
                  <a:gd name="f21" fmla="val 410"/>
                  <a:gd name="f22" fmla="val 2678"/>
                  <a:gd name="f23" fmla="val 694"/>
                  <a:gd name="f24" fmla="val 1513"/>
                  <a:gd name="f25" fmla="val 946"/>
                  <a:gd name="f26" fmla="*/ f0 1 4191"/>
                  <a:gd name="f27" fmla="*/ f1 1 2081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4191"/>
                  <a:gd name="f34" fmla="*/ f31 1 2081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4191" h="2081">
                    <a:moveTo>
                      <a:pt x="f5" y="f6"/>
                    </a:moveTo>
                    <a:cubicBezTo>
                      <a:pt x="f7" y="f8"/>
                      <a:pt x="f2" y="f9"/>
                      <a:pt x="f2" y="f10"/>
                    </a:cubicBezTo>
                    <a:lnTo>
                      <a:pt x="f2" y="f11"/>
                    </a:lnTo>
                    <a:cubicBezTo>
                      <a:pt x="f2" y="f12"/>
                      <a:pt x="f13" y="f14"/>
                      <a:pt x="f8" y="f14"/>
                    </a:cubicBezTo>
                    <a:lnTo>
                      <a:pt x="f15" y="f14"/>
                    </a:lnTo>
                    <a:cubicBezTo>
                      <a:pt x="f16" y="f14"/>
                      <a:pt x="f3" y="f12"/>
                      <a:pt x="f3" y="f11"/>
                    </a:cubicBezTo>
                    <a:lnTo>
                      <a:pt x="f3" y="f10"/>
                    </a:lnTo>
                    <a:cubicBezTo>
                      <a:pt x="f3" y="f17"/>
                      <a:pt x="f18" y="f8"/>
                      <a:pt x="f19" y="f6"/>
                    </a:cubicBezTo>
                    <a:cubicBezTo>
                      <a:pt x="f20" y="f21"/>
                      <a:pt x="f22" y="f23"/>
                      <a:pt x="f14" y="f23"/>
                    </a:cubicBezTo>
                    <a:cubicBezTo>
                      <a:pt x="f24" y="f23"/>
                      <a:pt x="f25" y="f21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0" name="Google Shape;10364;p74">
                <a:extLst>
                  <a:ext uri="{FF2B5EF4-FFF2-40B4-BE49-F238E27FC236}">
                    <a16:creationId xmlns:a16="http://schemas.microsoft.com/office/drawing/2014/main" id="{59D82DF3-764D-5EC5-DCA5-B44839A4E31B}"/>
                  </a:ext>
                </a:extLst>
              </p:cNvPr>
              <p:cNvSpPr/>
              <p:nvPr/>
            </p:nvSpPr>
            <p:spPr>
              <a:xfrm>
                <a:off x="6819101" y="3571390"/>
                <a:ext cx="126827" cy="6761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60"/>
                  <a:gd name="f4" fmla="val 2081"/>
                  <a:gd name="f5" fmla="val 536"/>
                  <a:gd name="f6" fmla="val 1"/>
                  <a:gd name="f7" fmla="val 221"/>
                  <a:gd name="f8" fmla="val 347"/>
                  <a:gd name="f9" fmla="val 851"/>
                  <a:gd name="f10" fmla="val 1356"/>
                  <a:gd name="f11" fmla="val 1702"/>
                  <a:gd name="f12" fmla="val 1923"/>
                  <a:gd name="f13" fmla="val 158"/>
                  <a:gd name="f14" fmla="val 2080"/>
                  <a:gd name="f15" fmla="val 3813"/>
                  <a:gd name="f16" fmla="val 4002"/>
                  <a:gd name="f17" fmla="val 4159"/>
                  <a:gd name="f18" fmla="val 820"/>
                  <a:gd name="f19" fmla="val 3970"/>
                  <a:gd name="f20" fmla="val 3624"/>
                  <a:gd name="f21" fmla="val 3214"/>
                  <a:gd name="f22" fmla="val 410"/>
                  <a:gd name="f23" fmla="val 2679"/>
                  <a:gd name="f24" fmla="val 694"/>
                  <a:gd name="f25" fmla="val 1450"/>
                  <a:gd name="f26" fmla="val 946"/>
                  <a:gd name="f27" fmla="*/ f0 1 4160"/>
                  <a:gd name="f28" fmla="*/ f1 1 2081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4160"/>
                  <a:gd name="f35" fmla="*/ f32 1 2081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4160" h="2081">
                    <a:moveTo>
                      <a:pt x="f5" y="f6"/>
                    </a:moveTo>
                    <a:cubicBezTo>
                      <a:pt x="f7" y="f8"/>
                      <a:pt x="f6" y="f9"/>
                      <a:pt x="f6" y="f10"/>
                    </a:cubicBezTo>
                    <a:lnTo>
                      <a:pt x="f6" y="f11"/>
                    </a:lnTo>
                    <a:cubicBezTo>
                      <a:pt x="f6" y="f12"/>
                      <a:pt x="f13" y="f14"/>
                      <a:pt x="f8" y="f14"/>
                    </a:cubicBezTo>
                    <a:lnTo>
                      <a:pt x="f15" y="f14"/>
                    </a:lnTo>
                    <a:cubicBezTo>
                      <a:pt x="f16" y="f14"/>
                      <a:pt x="f17" y="f12"/>
                      <a:pt x="f17" y="f11"/>
                    </a:cubicBezTo>
                    <a:lnTo>
                      <a:pt x="f17" y="f10"/>
                    </a:lnTo>
                    <a:cubicBezTo>
                      <a:pt x="f17" y="f18"/>
                      <a:pt x="f19" y="f8"/>
                      <a:pt x="f20" y="f6"/>
                    </a:cubicBezTo>
                    <a:cubicBezTo>
                      <a:pt x="f21" y="f22"/>
                      <a:pt x="f23" y="f24"/>
                      <a:pt x="f14" y="f24"/>
                    </a:cubicBezTo>
                    <a:cubicBezTo>
                      <a:pt x="f25" y="f24"/>
                      <a:pt x="f26" y="f22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1" name="Google Shape;10365;p74">
                <a:extLst>
                  <a:ext uri="{FF2B5EF4-FFF2-40B4-BE49-F238E27FC236}">
                    <a16:creationId xmlns:a16="http://schemas.microsoft.com/office/drawing/2014/main" id="{3289DFE2-5CDC-BA86-34CA-5B164DEE337D}"/>
                  </a:ext>
                </a:extLst>
              </p:cNvPr>
              <p:cNvSpPr/>
              <p:nvPr/>
            </p:nvSpPr>
            <p:spPr>
              <a:xfrm>
                <a:off x="6823920" y="3661486"/>
                <a:ext cx="122008" cy="6862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02"/>
                  <a:gd name="f4" fmla="val 2112"/>
                  <a:gd name="f5" fmla="val 189"/>
                  <a:gd name="f6" fmla="val 567"/>
                  <a:gd name="f7" fmla="val 315"/>
                  <a:gd name="f8" fmla="val 1229"/>
                  <a:gd name="f9" fmla="val 473"/>
                  <a:gd name="f10" fmla="val 2111"/>
                  <a:gd name="f11" fmla="val 3655"/>
                  <a:gd name="f12" fmla="val 3844"/>
                  <a:gd name="f13" fmla="val 4001"/>
                  <a:gd name="f14" fmla="val 1954"/>
                  <a:gd name="f15" fmla="val 1733"/>
                  <a:gd name="f16" fmla="val 378"/>
                  <a:gd name="f17" fmla="val 3970"/>
                  <a:gd name="f18" fmla="val 158"/>
                  <a:gd name="f19" fmla="*/ f0 1 4002"/>
                  <a:gd name="f20" fmla="*/ f1 1 2112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4002"/>
                  <a:gd name="f27" fmla="*/ f24 1 2112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4002" h="2112">
                    <a:moveTo>
                      <a:pt x="f2" y="f2"/>
                    </a:moveTo>
                    <a:cubicBezTo>
                      <a:pt x="f5" y="f6"/>
                      <a:pt x="f7" y="f8"/>
                      <a:pt x="f9" y="f10"/>
                    </a:cubicBezTo>
                    <a:lnTo>
                      <a:pt x="f11" y="f10"/>
                    </a:lnTo>
                    <a:cubicBezTo>
                      <a:pt x="f12" y="f10"/>
                      <a:pt x="f13" y="f14"/>
                      <a:pt x="f13" y="f15"/>
                    </a:cubicBezTo>
                    <a:lnTo>
                      <a:pt x="f13" y="f16"/>
                    </a:lnTo>
                    <a:cubicBezTo>
                      <a:pt x="f17" y="f18"/>
                      <a:pt x="f12" y="f2"/>
                      <a:pt x="f11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2" name="Google Shape;10366;p74">
                <a:extLst>
                  <a:ext uri="{FF2B5EF4-FFF2-40B4-BE49-F238E27FC236}">
                    <a16:creationId xmlns:a16="http://schemas.microsoft.com/office/drawing/2014/main" id="{39CB3C91-4EC3-186D-33F8-AB50EB8312F9}"/>
                  </a:ext>
                </a:extLst>
              </p:cNvPr>
              <p:cNvSpPr/>
              <p:nvPr/>
            </p:nvSpPr>
            <p:spPr>
              <a:xfrm>
                <a:off x="6584749" y="3661486"/>
                <a:ext cx="122986" cy="6758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34"/>
                  <a:gd name="f4" fmla="val 2080"/>
                  <a:gd name="f5" fmla="val 347"/>
                  <a:gd name="f6" fmla="val 158"/>
                  <a:gd name="f7" fmla="val 1733"/>
                  <a:gd name="f8" fmla="val 1954"/>
                  <a:gd name="f9" fmla="val 3561"/>
                  <a:gd name="f10" fmla="val 3718"/>
                  <a:gd name="f11" fmla="val 1229"/>
                  <a:gd name="f12" fmla="val 3813"/>
                  <a:gd name="f13" fmla="val 567"/>
                  <a:gd name="f14" fmla="val 4033"/>
                  <a:gd name="f15" fmla="*/ f0 1 4034"/>
                  <a:gd name="f16" fmla="*/ f1 1 2080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4034"/>
                  <a:gd name="f23" fmla="*/ f20 1 2080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4034" h="2080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lnTo>
                      <a:pt x="f2" y="f7"/>
                    </a:lnTo>
                    <a:cubicBezTo>
                      <a:pt x="f2" y="f8"/>
                      <a:pt x="f6" y="f4"/>
                      <a:pt x="f5" y="f4"/>
                    </a:cubicBezTo>
                    <a:lnTo>
                      <a:pt x="f9" y="f4"/>
                    </a:lnTo>
                    <a:cubicBezTo>
                      <a:pt x="f10" y="f11"/>
                      <a:pt x="f12" y="f13"/>
                      <a:pt x="f14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03" name="Google Shape;10399;p74">
              <a:extLst>
                <a:ext uri="{FF2B5EF4-FFF2-40B4-BE49-F238E27FC236}">
                  <a16:creationId xmlns:a16="http://schemas.microsoft.com/office/drawing/2014/main" id="{A63A5F40-1516-AE36-C91A-D844D7E22365}"/>
                </a:ext>
              </a:extLst>
            </p:cNvPr>
            <p:cNvGrpSpPr/>
            <p:nvPr/>
          </p:nvGrpSpPr>
          <p:grpSpPr>
            <a:xfrm>
              <a:off x="3132295" y="3410510"/>
              <a:ext cx="360200" cy="381844"/>
              <a:chOff x="3132295" y="3410510"/>
              <a:chExt cx="360200" cy="381844"/>
            </a:xfrm>
          </p:grpSpPr>
          <p:sp>
            <p:nvSpPr>
              <p:cNvPr id="104" name="Google Shape;10400;p74">
                <a:extLst>
                  <a:ext uri="{FF2B5EF4-FFF2-40B4-BE49-F238E27FC236}">
                    <a16:creationId xmlns:a16="http://schemas.microsoft.com/office/drawing/2014/main" id="{84A6AE13-A691-0958-5657-ADB472F38ACE}"/>
                  </a:ext>
                </a:extLst>
              </p:cNvPr>
              <p:cNvSpPr/>
              <p:nvPr/>
            </p:nvSpPr>
            <p:spPr>
              <a:xfrm>
                <a:off x="3292690" y="3582491"/>
                <a:ext cx="22128" cy="2150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26"/>
                  <a:gd name="f4" fmla="val 662"/>
                  <a:gd name="f5" fmla="val 375"/>
                  <a:gd name="f6" fmla="val 292"/>
                  <a:gd name="f7" fmla="val 206"/>
                  <a:gd name="f8" fmla="val 32"/>
                  <a:gd name="f9" fmla="val 127"/>
                  <a:gd name="f10" fmla="val 95"/>
                  <a:gd name="f11" fmla="val 1"/>
                  <a:gd name="f12" fmla="val 221"/>
                  <a:gd name="f13" fmla="val 441"/>
                  <a:gd name="f14" fmla="val 567"/>
                  <a:gd name="f15" fmla="val 190"/>
                  <a:gd name="f16" fmla="val 630"/>
                  <a:gd name="f17" fmla="val 277"/>
                  <a:gd name="f18" fmla="val 363"/>
                  <a:gd name="f19" fmla="val 450"/>
                  <a:gd name="f20" fmla="val 536"/>
                  <a:gd name="f21" fmla="val 599"/>
                  <a:gd name="f22" fmla="val 725"/>
                  <a:gd name="f23" fmla="val 458"/>
                  <a:gd name="f24" fmla="*/ f0 1 726"/>
                  <a:gd name="f25" fmla="*/ f1 1 662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726"/>
                  <a:gd name="f32" fmla="*/ f29 1 662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726" h="662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1" y="f13"/>
                      <a:pt x="f9" y="f14"/>
                    </a:cubicBezTo>
                    <a:cubicBezTo>
                      <a:pt x="f15" y="f16"/>
                      <a:pt x="f17" y="f4"/>
                      <a:pt x="f18" y="f4"/>
                    </a:cubicBezTo>
                    <a:cubicBezTo>
                      <a:pt x="f19" y="f4"/>
                      <a:pt x="f20" y="f16"/>
                      <a:pt x="f21" y="f14"/>
                    </a:cubicBezTo>
                    <a:cubicBezTo>
                      <a:pt x="f22" y="f13"/>
                      <a:pt x="f22" y="f12"/>
                      <a:pt x="f21" y="f10"/>
                    </a:cubicBezTo>
                    <a:cubicBezTo>
                      <a:pt x="f20" y="f8"/>
                      <a:pt x="f23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5" name="Google Shape;10401;p74">
                <a:extLst>
                  <a:ext uri="{FF2B5EF4-FFF2-40B4-BE49-F238E27FC236}">
                    <a16:creationId xmlns:a16="http://schemas.microsoft.com/office/drawing/2014/main" id="{CCA8CB20-4A66-10B5-9EFF-811814C133AC}"/>
                  </a:ext>
                </a:extLst>
              </p:cNvPr>
              <p:cNvSpPr/>
              <p:nvPr/>
            </p:nvSpPr>
            <p:spPr>
              <a:xfrm>
                <a:off x="3245644" y="3537164"/>
                <a:ext cx="115269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781"/>
                  <a:gd name="f4" fmla="val 3467"/>
                  <a:gd name="f5" fmla="val 1922"/>
                  <a:gd name="f6" fmla="val 710"/>
                  <a:gd name="f7" fmla="val 2190"/>
                  <a:gd name="f8" fmla="val 2458"/>
                  <a:gd name="f9" fmla="val 812"/>
                  <a:gd name="f10" fmla="val 2647"/>
                  <a:gd name="f11" fmla="val 1017"/>
                  <a:gd name="f12" fmla="val 3088"/>
                  <a:gd name="f13" fmla="val 1395"/>
                  <a:gd name="f14" fmla="val 2088"/>
                  <a:gd name="f15" fmla="val 2466"/>
                  <a:gd name="f16" fmla="val 2671"/>
                  <a:gd name="f17" fmla="val 2773"/>
                  <a:gd name="f18" fmla="val 1654"/>
                  <a:gd name="f19" fmla="val 1386"/>
                  <a:gd name="f20" fmla="val 1197"/>
                  <a:gd name="f21" fmla="val 788"/>
                  <a:gd name="f22" fmla="val 1930"/>
                  <a:gd name="f23" fmla="val 1"/>
                  <a:gd name="f24" fmla="val 1489"/>
                  <a:gd name="f25" fmla="val 1040"/>
                  <a:gd name="f26" fmla="val 182"/>
                  <a:gd name="f27" fmla="val 693"/>
                  <a:gd name="f28" fmla="val 544"/>
                  <a:gd name="f29" fmla="val 1206"/>
                  <a:gd name="f30" fmla="val 2309"/>
                  <a:gd name="f31" fmla="val 2970"/>
                  <a:gd name="f32" fmla="val 1024"/>
                  <a:gd name="f33" fmla="val 3301"/>
                  <a:gd name="f34" fmla="val 1473"/>
                  <a:gd name="f35" fmla="val 3466"/>
                  <a:gd name="f36" fmla="val 1918"/>
                  <a:gd name="f37" fmla="val 2363"/>
                  <a:gd name="f38" fmla="val 2804"/>
                  <a:gd name="f39" fmla="val 3119"/>
                  <a:gd name="f40" fmla="val 2371"/>
                  <a:gd name="f41" fmla="*/ f0 1 3781"/>
                  <a:gd name="f42" fmla="*/ f1 1 3467"/>
                  <a:gd name="f43" fmla="val f2"/>
                  <a:gd name="f44" fmla="val f3"/>
                  <a:gd name="f45" fmla="val f4"/>
                  <a:gd name="f46" fmla="+- f45 0 f43"/>
                  <a:gd name="f47" fmla="+- f44 0 f43"/>
                  <a:gd name="f48" fmla="*/ f47 1 3781"/>
                  <a:gd name="f49" fmla="*/ f46 1 3467"/>
                  <a:gd name="f50" fmla="*/ f43 1 f48"/>
                  <a:gd name="f51" fmla="*/ f44 1 f48"/>
                  <a:gd name="f52" fmla="*/ f43 1 f49"/>
                  <a:gd name="f53" fmla="*/ f45 1 f49"/>
                  <a:gd name="f54" fmla="*/ f50 f41 1"/>
                  <a:gd name="f55" fmla="*/ f51 f41 1"/>
                  <a:gd name="f56" fmla="*/ f53 f42 1"/>
                  <a:gd name="f57" fmla="*/ f52 f4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4" t="f57" r="f55" b="f56"/>
                <a:pathLst>
                  <a:path w="3781" h="3467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2" y="f14"/>
                      <a:pt x="f10" y="f15"/>
                    </a:cubicBezTo>
                    <a:cubicBezTo>
                      <a:pt x="f8" y="f16"/>
                      <a:pt x="f7" y="f17"/>
                      <a:pt x="f5" y="f17"/>
                    </a:cubicBezTo>
                    <a:cubicBezTo>
                      <a:pt x="f18" y="f17"/>
                      <a:pt x="f19" y="f16"/>
                      <a:pt x="f20" y="f15"/>
                    </a:cubicBezTo>
                    <a:cubicBezTo>
                      <a:pt x="f21" y="f14"/>
                      <a:pt x="f21" y="f13"/>
                      <a:pt x="f20" y="f11"/>
                    </a:cubicBezTo>
                    <a:cubicBezTo>
                      <a:pt x="f19" y="f9"/>
                      <a:pt x="f18" y="f6"/>
                      <a:pt x="f5" y="f6"/>
                    </a:cubicBezTo>
                    <a:close/>
                    <a:moveTo>
                      <a:pt x="f22" y="f23"/>
                    </a:moveTo>
                    <a:cubicBezTo>
                      <a:pt x="f24" y="f23"/>
                      <a:pt x="f25" y="f26"/>
                      <a:pt x="f27" y="f28"/>
                    </a:cubicBezTo>
                    <a:cubicBezTo>
                      <a:pt x="f2" y="f29"/>
                      <a:pt x="f2" y="f30"/>
                      <a:pt x="f27" y="f31"/>
                    </a:cubicBezTo>
                    <a:cubicBezTo>
                      <a:pt x="f32" y="f33"/>
                      <a:pt x="f34" y="f35"/>
                      <a:pt x="f36" y="f35"/>
                    </a:cubicBezTo>
                    <a:cubicBezTo>
                      <a:pt x="f37" y="f35"/>
                      <a:pt x="f38" y="f33"/>
                      <a:pt x="f39" y="f31"/>
                    </a:cubicBezTo>
                    <a:cubicBezTo>
                      <a:pt x="f3" y="f30"/>
                      <a:pt x="f3" y="f29"/>
                      <a:pt x="f39" y="f28"/>
                    </a:cubicBezTo>
                    <a:cubicBezTo>
                      <a:pt x="f38" y="f26"/>
                      <a:pt x="f40" y="f23"/>
                      <a:pt x="f22" y="f23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6" name="Google Shape;10402;p74">
                <a:extLst>
                  <a:ext uri="{FF2B5EF4-FFF2-40B4-BE49-F238E27FC236}">
                    <a16:creationId xmlns:a16="http://schemas.microsoft.com/office/drawing/2014/main" id="{8281EDE4-F451-A1F5-1904-D66E6A4F3C7F}"/>
                  </a:ext>
                </a:extLst>
              </p:cNvPr>
              <p:cNvSpPr/>
              <p:nvPr/>
            </p:nvSpPr>
            <p:spPr>
              <a:xfrm>
                <a:off x="3348413" y="3422791"/>
                <a:ext cx="144082" cy="15459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726"/>
                  <a:gd name="f4" fmla="val 4758"/>
                  <a:gd name="f5" fmla="val 3533"/>
                  <a:gd name="f6" fmla="val 3442"/>
                  <a:gd name="f7" fmla="val 3355"/>
                  <a:gd name="f8" fmla="val 32"/>
                  <a:gd name="f9" fmla="val 3308"/>
                  <a:gd name="f10" fmla="val 95"/>
                  <a:gd name="f11" fmla="val 410"/>
                  <a:gd name="f12" fmla="val 3623"/>
                  <a:gd name="f13" fmla="val 788"/>
                  <a:gd name="f14" fmla="val 4127"/>
                  <a:gd name="f15" fmla="val 1953"/>
                  <a:gd name="f16" fmla="val 4600"/>
                  <a:gd name="f17" fmla="val 2678"/>
                  <a:gd name="f18" fmla="val 4663"/>
                  <a:gd name="f19" fmla="val 2615"/>
                  <a:gd name="f20" fmla="val 2521"/>
                  <a:gd name="f21" fmla="val 2395"/>
                  <a:gd name="f22" fmla="val 1544"/>
                  <a:gd name="f23" fmla="val 4348"/>
                  <a:gd name="f24" fmla="val 693"/>
                  <a:gd name="f25" fmla="val 3781"/>
                  <a:gd name="f26" fmla="val 3718"/>
                  <a:gd name="f27" fmla="*/ f0 1 4726"/>
                  <a:gd name="f28" fmla="*/ f1 1 4758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4726"/>
                  <a:gd name="f35" fmla="*/ f32 1 4758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4726" h="4758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2" y="f9"/>
                    </a:lnTo>
                    <a:cubicBezTo>
                      <a:pt x="f11" y="f12"/>
                      <a:pt x="f13" y="f14"/>
                      <a:pt x="f15" y="f4"/>
                    </a:cubicBezTo>
                    <a:lnTo>
                      <a:pt x="f16" y="f17"/>
                    </a:lnTo>
                    <a:cubicBezTo>
                      <a:pt x="f18" y="f19"/>
                      <a:pt x="f3" y="f20"/>
                      <a:pt x="f3" y="f21"/>
                    </a:cubicBezTo>
                    <a:cubicBezTo>
                      <a:pt x="f3" y="f22"/>
                      <a:pt x="f23" y="f24"/>
                      <a:pt x="f25" y="f10"/>
                    </a:cubicBezTo>
                    <a:cubicBezTo>
                      <a:pt x="f26" y="f8"/>
                      <a:pt x="f12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7" name="Google Shape;10403;p74">
                <a:extLst>
                  <a:ext uri="{FF2B5EF4-FFF2-40B4-BE49-F238E27FC236}">
                    <a16:creationId xmlns:a16="http://schemas.microsoft.com/office/drawing/2014/main" id="{774A7DA0-F73E-92FB-41E5-4D9B5FF473AC}"/>
                  </a:ext>
                </a:extLst>
              </p:cNvPr>
              <p:cNvSpPr/>
              <p:nvPr/>
            </p:nvSpPr>
            <p:spPr>
              <a:xfrm>
                <a:off x="3295579" y="3647989"/>
                <a:ext cx="125848" cy="13309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28"/>
                  <a:gd name="f4" fmla="val 4096"/>
                  <a:gd name="f5" fmla="val 2048"/>
                  <a:gd name="f6" fmla="val 1985"/>
                  <a:gd name="f7" fmla="val 32"/>
                  <a:gd name="f8" fmla="val 63"/>
                  <a:gd name="f9" fmla="val 1954"/>
                  <a:gd name="f10" fmla="val 126"/>
                  <a:gd name="f11" fmla="val 1506"/>
                  <a:gd name="f12" fmla="val 546"/>
                  <a:gd name="f13" fmla="val 859"/>
                  <a:gd name="f14" fmla="val 767"/>
                  <a:gd name="f15" fmla="val 235"/>
                  <a:gd name="f16" fmla="val 156"/>
                  <a:gd name="f17" fmla="val 78"/>
                  <a:gd name="f18" fmla="val 764"/>
                  <a:gd name="f19" fmla="val 756"/>
                  <a:gd name="f20" fmla="val 567"/>
                  <a:gd name="f21" fmla="val 1670"/>
                  <a:gd name="f22" fmla="val 1355"/>
                  <a:gd name="f23" fmla="val 3749"/>
                  <a:gd name="f24" fmla="val 1418"/>
                  <a:gd name="f25" fmla="val 3875"/>
                  <a:gd name="f26" fmla="val 1450"/>
                  <a:gd name="f27" fmla="val 4001"/>
                  <a:gd name="f28" fmla="val 1607"/>
                  <a:gd name="f29" fmla="val 1733"/>
                  <a:gd name="f30" fmla="val 1891"/>
                  <a:gd name="f31" fmla="val 4033"/>
                  <a:gd name="f32" fmla="val 2426"/>
                  <a:gd name="f33" fmla="val 2647"/>
                  <a:gd name="f34" fmla="val 3182"/>
                  <a:gd name="f35" fmla="val 2710"/>
                  <a:gd name="f36" fmla="val 630"/>
                  <a:gd name="f37" fmla="*/ f0 1 4128"/>
                  <a:gd name="f38" fmla="*/ f1 1 4096"/>
                  <a:gd name="f39" fmla="val f2"/>
                  <a:gd name="f40" fmla="val f3"/>
                  <a:gd name="f41" fmla="val f4"/>
                  <a:gd name="f42" fmla="+- f41 0 f39"/>
                  <a:gd name="f43" fmla="+- f40 0 f39"/>
                  <a:gd name="f44" fmla="*/ f43 1 4128"/>
                  <a:gd name="f45" fmla="*/ f42 1 4096"/>
                  <a:gd name="f46" fmla="*/ f39 1 f44"/>
                  <a:gd name="f47" fmla="*/ f40 1 f44"/>
                  <a:gd name="f48" fmla="*/ f39 1 f45"/>
                  <a:gd name="f49" fmla="*/ f41 1 f45"/>
                  <a:gd name="f50" fmla="*/ f46 f37 1"/>
                  <a:gd name="f51" fmla="*/ f47 f37 1"/>
                  <a:gd name="f52" fmla="*/ f49 f38 1"/>
                  <a:gd name="f53" fmla="*/ f48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0" t="f53" r="f51" b="f52"/>
                <a:pathLst>
                  <a:path w="4128" h="4096">
                    <a:moveTo>
                      <a:pt x="f5" y="f2"/>
                    </a:moveTo>
                    <a:cubicBezTo>
                      <a:pt x="f6" y="f7"/>
                      <a:pt x="f6" y="f8"/>
                      <a:pt x="f9" y="f10"/>
                    </a:cubicBezTo>
                    <a:cubicBezTo>
                      <a:pt x="f11" y="f12"/>
                      <a:pt x="f13" y="f14"/>
                      <a:pt x="f15" y="f14"/>
                    </a:cubicBezTo>
                    <a:cubicBezTo>
                      <a:pt x="f16" y="f14"/>
                      <a:pt x="f17" y="f18"/>
                      <a:pt x="f2" y="f19"/>
                    </a:cubicBezTo>
                    <a:lnTo>
                      <a:pt x="f2" y="f19"/>
                    </a:lnTo>
                    <a:cubicBezTo>
                      <a:pt x="f20" y="f21"/>
                      <a:pt x="f22" y="f23"/>
                      <a:pt x="f24" y="f25"/>
                    </a:cubicBezTo>
                    <a:cubicBezTo>
                      <a:pt x="f26" y="f27"/>
                      <a:pt x="f28" y="f4"/>
                      <a:pt x="f29" y="f4"/>
                    </a:cubicBezTo>
                    <a:cubicBezTo>
                      <a:pt x="f30" y="f4"/>
                      <a:pt x="f6" y="f31"/>
                      <a:pt x="f5" y="f25"/>
                    </a:cubicBezTo>
                    <a:lnTo>
                      <a:pt x="f32" y="f33"/>
                    </a:lnTo>
                    <a:lnTo>
                      <a:pt x="f34" y="f33"/>
                    </a:lnTo>
                    <a:cubicBezTo>
                      <a:pt x="f3" y="f33"/>
                      <a:pt x="f35" y="f36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8" name="Google Shape;10404;p74">
                <a:extLst>
                  <a:ext uri="{FF2B5EF4-FFF2-40B4-BE49-F238E27FC236}">
                    <a16:creationId xmlns:a16="http://schemas.microsoft.com/office/drawing/2014/main" id="{7F47353F-5608-0DD6-6094-4EC4CDF06921}"/>
                  </a:ext>
                </a:extLst>
              </p:cNvPr>
              <p:cNvSpPr/>
              <p:nvPr/>
            </p:nvSpPr>
            <p:spPr>
              <a:xfrm>
                <a:off x="3369545" y="3585545"/>
                <a:ext cx="109508" cy="11573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3562"/>
                  <a:gd name="f5" fmla="val 252"/>
                  <a:gd name="f6" fmla="val 1"/>
                  <a:gd name="f7" fmla="val 284"/>
                  <a:gd name="f8" fmla="val 410"/>
                  <a:gd name="f9" fmla="val 189"/>
                  <a:gd name="f10" fmla="val 883"/>
                  <a:gd name="f11" fmla="val 1292"/>
                  <a:gd name="f12" fmla="val 630"/>
                  <a:gd name="f13" fmla="val 1922"/>
                  <a:gd name="f14" fmla="val 1134"/>
                  <a:gd name="f15" fmla="val 2615"/>
                  <a:gd name="f16" fmla="val 1544"/>
                  <a:gd name="f17" fmla="val 3466"/>
                  <a:gd name="f18" fmla="val 1565"/>
                  <a:gd name="f19" fmla="val 3530"/>
                  <a:gd name="f20" fmla="val 1634"/>
                  <a:gd name="f21" fmla="val 1715"/>
                  <a:gd name="f22" fmla="val 1874"/>
                  <a:gd name="f23" fmla="val 2080"/>
                  <a:gd name="f24" fmla="val 3443"/>
                  <a:gd name="f25" fmla="val 3214"/>
                  <a:gd name="f26" fmla="val 2458"/>
                  <a:gd name="f27" fmla="val 3308"/>
                  <a:gd name="f28" fmla="val 3497"/>
                  <a:gd name="f29" fmla="val 1985"/>
                  <a:gd name="f30" fmla="val 1891"/>
                  <a:gd name="f31" fmla="val 1733"/>
                  <a:gd name="f32" fmla="val 1576"/>
                  <a:gd name="f33" fmla="val 1450"/>
                  <a:gd name="f34" fmla="val 3340"/>
                  <a:gd name="f35" fmla="val 1418"/>
                  <a:gd name="f36" fmla="val 3182"/>
                  <a:gd name="f37" fmla="val 1355"/>
                  <a:gd name="f38" fmla="val 568"/>
                  <a:gd name="f39" fmla="*/ f0 1 3592"/>
                  <a:gd name="f40" fmla="*/ f1 1 3562"/>
                  <a:gd name="f41" fmla="val f2"/>
                  <a:gd name="f42" fmla="val f3"/>
                  <a:gd name="f43" fmla="val f4"/>
                  <a:gd name="f44" fmla="+- f43 0 f41"/>
                  <a:gd name="f45" fmla="+- f42 0 f41"/>
                  <a:gd name="f46" fmla="*/ f45 1 3592"/>
                  <a:gd name="f47" fmla="*/ f44 1 3562"/>
                  <a:gd name="f48" fmla="*/ f41 1 f46"/>
                  <a:gd name="f49" fmla="*/ f42 1 f46"/>
                  <a:gd name="f50" fmla="*/ f41 1 f47"/>
                  <a:gd name="f51" fmla="*/ f43 1 f47"/>
                  <a:gd name="f52" fmla="*/ f48 f39 1"/>
                  <a:gd name="f53" fmla="*/ f49 f39 1"/>
                  <a:gd name="f54" fmla="*/ f51 f40 1"/>
                  <a:gd name="f55" fmla="*/ f50 f4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2" t="f55" r="f53" b="f54"/>
                <a:pathLst>
                  <a:path w="3592" h="3562">
                    <a:moveTo>
                      <a:pt x="f5" y="f6"/>
                    </a:moveTo>
                    <a:cubicBezTo>
                      <a:pt x="f7" y="f8"/>
                      <a:pt x="f9" y="f10"/>
                      <a:pt x="f2" y="f11"/>
                    </a:cubicBezTo>
                    <a:cubicBezTo>
                      <a:pt x="f12" y="f13"/>
                      <a:pt x="f14" y="f15"/>
                      <a:pt x="f16" y="f17"/>
                    </a:cubicBezTo>
                    <a:cubicBezTo>
                      <a:pt x="f18" y="f19"/>
                      <a:pt x="f20" y="f4"/>
                      <a:pt x="f21" y="f4"/>
                    </a:cubicBezTo>
                    <a:cubicBezTo>
                      <a:pt x="f22" y="f4"/>
                      <a:pt x="f23" y="f24"/>
                      <a:pt x="f23" y="f25"/>
                    </a:cubicBezTo>
                    <a:lnTo>
                      <a:pt x="f23" y="f26"/>
                    </a:lnTo>
                    <a:lnTo>
                      <a:pt x="f27" y="f23"/>
                    </a:lnTo>
                    <a:cubicBezTo>
                      <a:pt x="f28" y="f29"/>
                      <a:pt x="f3" y="f30"/>
                      <a:pt x="f3" y="f31"/>
                    </a:cubicBezTo>
                    <a:cubicBezTo>
                      <a:pt x="f3" y="f32"/>
                      <a:pt x="f28" y="f33"/>
                      <a:pt x="f34" y="f35"/>
                    </a:cubicBezTo>
                    <a:cubicBezTo>
                      <a:pt x="f36" y="f37"/>
                      <a:pt x="f14" y="f38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9" name="Google Shape;10405;p74">
                <a:extLst>
                  <a:ext uri="{FF2B5EF4-FFF2-40B4-BE49-F238E27FC236}">
                    <a16:creationId xmlns:a16="http://schemas.microsoft.com/office/drawing/2014/main" id="{E77571B4-9A6F-0E16-7AF7-5261504027D3}"/>
                  </a:ext>
                </a:extLst>
              </p:cNvPr>
              <p:cNvSpPr/>
              <p:nvPr/>
            </p:nvSpPr>
            <p:spPr>
              <a:xfrm>
                <a:off x="3141896" y="3638763"/>
                <a:ext cx="146971" cy="15359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21"/>
                  <a:gd name="f4" fmla="val 4727"/>
                  <a:gd name="f5" fmla="val 3372"/>
                  <a:gd name="f6" fmla="val 1"/>
                  <a:gd name="f7" fmla="val 95"/>
                  <a:gd name="f8" fmla="val 3277"/>
                  <a:gd name="f9" fmla="val 3435"/>
                  <a:gd name="f10" fmla="val 3687"/>
                  <a:gd name="f11" fmla="val 158"/>
                  <a:gd name="f12" fmla="val 3781"/>
                  <a:gd name="f13" fmla="val 788"/>
                  <a:gd name="f14" fmla="val 4411"/>
                  <a:gd name="f15" fmla="val 1607"/>
                  <a:gd name="f16" fmla="val 2458"/>
                  <a:gd name="f17" fmla="val 2584"/>
                  <a:gd name="f18" fmla="val 2679"/>
                  <a:gd name="f19" fmla="val 4695"/>
                  <a:gd name="f20" fmla="val 2742"/>
                  <a:gd name="f21" fmla="val 4632"/>
                  <a:gd name="f22" fmla="val 1986"/>
                  <a:gd name="f23" fmla="val 4254"/>
                  <a:gd name="f24" fmla="val 851"/>
                  <a:gd name="f25" fmla="val 3718"/>
                  <a:gd name="f26" fmla="val 442"/>
                  <a:gd name="f27" fmla="*/ f0 1 4821"/>
                  <a:gd name="f28" fmla="*/ f1 1 4727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4821"/>
                  <a:gd name="f35" fmla="*/ f32 1 4727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4821" h="4727">
                    <a:moveTo>
                      <a:pt x="f5" y="f6"/>
                    </a:moveTo>
                    <a:lnTo>
                      <a:pt x="f7" y="f8"/>
                    </a:lnTo>
                    <a:cubicBezTo>
                      <a:pt x="f6" y="f9"/>
                      <a:pt x="f6" y="f10"/>
                      <a:pt x="f11" y="f12"/>
                    </a:cubicBezTo>
                    <a:cubicBezTo>
                      <a:pt x="f13" y="f14"/>
                      <a:pt x="f15" y="f4"/>
                      <a:pt x="f16" y="f4"/>
                    </a:cubicBezTo>
                    <a:cubicBezTo>
                      <a:pt x="f17" y="f4"/>
                      <a:pt x="f18" y="f19"/>
                      <a:pt x="f20" y="f21"/>
                    </a:cubicBezTo>
                    <a:lnTo>
                      <a:pt x="f3" y="f22"/>
                    </a:lnTo>
                    <a:cubicBezTo>
                      <a:pt x="f23" y="f24"/>
                      <a:pt x="f25" y="f2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0" name="Google Shape;10406;p74">
                <a:extLst>
                  <a:ext uri="{FF2B5EF4-FFF2-40B4-BE49-F238E27FC236}">
                    <a16:creationId xmlns:a16="http://schemas.microsoft.com/office/drawing/2014/main" id="{BFEC93AF-36C4-196C-2DAE-32AA2CC30189}"/>
                  </a:ext>
                </a:extLst>
              </p:cNvPr>
              <p:cNvSpPr/>
              <p:nvPr/>
            </p:nvSpPr>
            <p:spPr>
              <a:xfrm>
                <a:off x="3295579" y="3410510"/>
                <a:ext cx="126827" cy="1095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60"/>
                  <a:gd name="f4" fmla="val 3372"/>
                  <a:gd name="f5" fmla="val 2836"/>
                  <a:gd name="f6" fmla="val 2678"/>
                  <a:gd name="f7" fmla="val 2584"/>
                  <a:gd name="f8" fmla="val 32"/>
                  <a:gd name="f9" fmla="val 2521"/>
                  <a:gd name="f10" fmla="val 95"/>
                  <a:gd name="f11" fmla="val 3245"/>
                  <a:gd name="f12" fmla="val 90"/>
                  <a:gd name="f13" fmla="val 3238"/>
                  <a:gd name="f14" fmla="val 181"/>
                  <a:gd name="f15" fmla="val 3234"/>
                  <a:gd name="f16" fmla="val 272"/>
                  <a:gd name="f17" fmla="val 568"/>
                  <a:gd name="f18" fmla="val 870"/>
                  <a:gd name="f19" fmla="val 3275"/>
                  <a:gd name="f20" fmla="val 1135"/>
                  <a:gd name="f21" fmla="val 3371"/>
                  <a:gd name="f22" fmla="val 1324"/>
                  <a:gd name="f23" fmla="val 3119"/>
                  <a:gd name="f24" fmla="val 3939"/>
                  <a:gd name="f25" fmla="val 567"/>
                  <a:gd name="f26" fmla="val 4159"/>
                  <a:gd name="f27" fmla="val 347"/>
                  <a:gd name="f28" fmla="val 3718"/>
                  <a:gd name="f29" fmla="val 158"/>
                  <a:gd name="f30" fmla="val 3308"/>
                  <a:gd name="f31" fmla="*/ f0 1 4160"/>
                  <a:gd name="f32" fmla="*/ f1 1 3372"/>
                  <a:gd name="f33" fmla="val f2"/>
                  <a:gd name="f34" fmla="val f3"/>
                  <a:gd name="f35" fmla="val f4"/>
                  <a:gd name="f36" fmla="+- f35 0 f33"/>
                  <a:gd name="f37" fmla="+- f34 0 f33"/>
                  <a:gd name="f38" fmla="*/ f37 1 4160"/>
                  <a:gd name="f39" fmla="*/ f36 1 3372"/>
                  <a:gd name="f40" fmla="*/ f33 1 f38"/>
                  <a:gd name="f41" fmla="*/ f34 1 f38"/>
                  <a:gd name="f42" fmla="*/ f33 1 f39"/>
                  <a:gd name="f43" fmla="*/ f35 1 f39"/>
                  <a:gd name="f44" fmla="*/ f40 f31 1"/>
                  <a:gd name="f45" fmla="*/ f41 f31 1"/>
                  <a:gd name="f46" fmla="*/ f43 f32 1"/>
                  <a:gd name="f47" fmla="*/ f42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4" t="f47" r="f45" b="f46"/>
                <a:pathLst>
                  <a:path w="4160" h="3372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2" y="f11"/>
                    </a:lnTo>
                    <a:cubicBezTo>
                      <a:pt x="f12" y="f13"/>
                      <a:pt x="f14" y="f15"/>
                      <a:pt x="f16" y="f15"/>
                    </a:cubicBezTo>
                    <a:cubicBezTo>
                      <a:pt x="f17" y="f15"/>
                      <a:pt x="f18" y="f19"/>
                      <a:pt x="f20" y="f21"/>
                    </a:cubicBezTo>
                    <a:cubicBezTo>
                      <a:pt x="f22" y="f23"/>
                      <a:pt x="f24" y="f25"/>
                      <a:pt x="f26" y="f27"/>
                    </a:cubicBezTo>
                    <a:cubicBezTo>
                      <a:pt x="f28" y="f29"/>
                      <a:pt x="f30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1" name="Google Shape;10407;p74">
                <a:extLst>
                  <a:ext uri="{FF2B5EF4-FFF2-40B4-BE49-F238E27FC236}">
                    <a16:creationId xmlns:a16="http://schemas.microsoft.com/office/drawing/2014/main" id="{649C8C4C-3795-D39B-DA28-186FA8B420F5}"/>
                  </a:ext>
                </a:extLst>
              </p:cNvPr>
              <p:cNvSpPr/>
              <p:nvPr/>
            </p:nvSpPr>
            <p:spPr>
              <a:xfrm>
                <a:off x="3132295" y="3579400"/>
                <a:ext cx="102796" cy="1392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372"/>
                  <a:gd name="f4" fmla="val 4286"/>
                  <a:gd name="f5" fmla="val 3246"/>
                  <a:gd name="f6" fmla="val 1"/>
                  <a:gd name="f7" fmla="val 95"/>
                  <a:gd name="f8" fmla="val 2552"/>
                  <a:gd name="f9" fmla="val 32"/>
                  <a:gd name="f10" fmla="val 2615"/>
                  <a:gd name="f11" fmla="val 2710"/>
                  <a:gd name="f12" fmla="val 2836"/>
                  <a:gd name="f13" fmla="val 3340"/>
                  <a:gd name="f14" fmla="val 3844"/>
                  <a:gd name="f15" fmla="val 347"/>
                  <a:gd name="f16" fmla="val 4285"/>
                  <a:gd name="f17" fmla="val 1261"/>
                  <a:gd name="f18" fmla="val 3214"/>
                  <a:gd name="f19" fmla="val 851"/>
                  <a:gd name="f20" fmla="val 3183"/>
                  <a:gd name="f21" fmla="val 410"/>
                  <a:gd name="f22" fmla="*/ f0 1 3372"/>
                  <a:gd name="f23" fmla="*/ f1 1 4286"/>
                  <a:gd name="f24" fmla="val f2"/>
                  <a:gd name="f25" fmla="val f3"/>
                  <a:gd name="f26" fmla="val f4"/>
                  <a:gd name="f27" fmla="+- f26 0 f24"/>
                  <a:gd name="f28" fmla="+- f25 0 f24"/>
                  <a:gd name="f29" fmla="*/ f28 1 3372"/>
                  <a:gd name="f30" fmla="*/ f27 1 4286"/>
                  <a:gd name="f31" fmla="*/ f24 1 f29"/>
                  <a:gd name="f32" fmla="*/ f25 1 f29"/>
                  <a:gd name="f33" fmla="*/ f24 1 f30"/>
                  <a:gd name="f34" fmla="*/ f26 1 f30"/>
                  <a:gd name="f35" fmla="*/ f31 f22 1"/>
                  <a:gd name="f36" fmla="*/ f32 f22 1"/>
                  <a:gd name="f37" fmla="*/ f34 f23 1"/>
                  <a:gd name="f38" fmla="*/ f33 f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5" t="f38" r="f36" b="f37"/>
                <a:pathLst>
                  <a:path w="3372" h="4286">
                    <a:moveTo>
                      <a:pt x="f5" y="f6"/>
                    </a:moveTo>
                    <a:lnTo>
                      <a:pt x="f7" y="f8"/>
                    </a:lnTo>
                    <a:cubicBezTo>
                      <a:pt x="f9" y="f10"/>
                      <a:pt x="f6" y="f11"/>
                      <a:pt x="f6" y="f12"/>
                    </a:cubicBezTo>
                    <a:cubicBezTo>
                      <a:pt x="f6" y="f13"/>
                      <a:pt x="f7" y="f14"/>
                      <a:pt x="f15" y="f16"/>
                    </a:cubicBezTo>
                    <a:lnTo>
                      <a:pt x="f3" y="f17"/>
                    </a:lnTo>
                    <a:cubicBezTo>
                      <a:pt x="f18" y="f19"/>
                      <a:pt x="f20" y="f21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12" name="Google Shape;10421;p74">
              <a:extLst>
                <a:ext uri="{FF2B5EF4-FFF2-40B4-BE49-F238E27FC236}">
                  <a16:creationId xmlns:a16="http://schemas.microsoft.com/office/drawing/2014/main" id="{0DF21DAA-54EB-A7B5-E354-8FF0399698D3}"/>
                </a:ext>
              </a:extLst>
            </p:cNvPr>
            <p:cNvGrpSpPr/>
            <p:nvPr/>
          </p:nvGrpSpPr>
          <p:grpSpPr>
            <a:xfrm>
              <a:off x="7136517" y="3419289"/>
              <a:ext cx="362148" cy="386982"/>
              <a:chOff x="7136517" y="3419289"/>
              <a:chExt cx="362148" cy="386982"/>
            </a:xfrm>
          </p:grpSpPr>
          <p:sp>
            <p:nvSpPr>
              <p:cNvPr id="113" name="Google Shape;10422;p74">
                <a:extLst>
                  <a:ext uri="{FF2B5EF4-FFF2-40B4-BE49-F238E27FC236}">
                    <a16:creationId xmlns:a16="http://schemas.microsoft.com/office/drawing/2014/main" id="{D8A82C8C-2A4F-6208-D0C6-A4E260E14A2C}"/>
                  </a:ext>
                </a:extLst>
              </p:cNvPr>
              <p:cNvSpPr/>
              <p:nvPr/>
            </p:nvSpPr>
            <p:spPr>
              <a:xfrm>
                <a:off x="7136517" y="3555434"/>
                <a:ext cx="43260" cy="24878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7657"/>
                  <a:gd name="f5" fmla="val 410"/>
                  <a:gd name="f6" fmla="val 221"/>
                  <a:gd name="f7" fmla="val 64"/>
                  <a:gd name="f8" fmla="val 158"/>
                  <a:gd name="f9" fmla="val 347"/>
                  <a:gd name="f10" fmla="val 1"/>
                  <a:gd name="f11" fmla="val 2867"/>
                  <a:gd name="f12" fmla="val 4789"/>
                  <a:gd name="f13" fmla="val 7310"/>
                  <a:gd name="f14" fmla="val 7530"/>
                  <a:gd name="f15" fmla="val 7656"/>
                  <a:gd name="f16" fmla="val 379"/>
                  <a:gd name="f17" fmla="val 568"/>
                  <a:gd name="f18" fmla="val 725"/>
                  <a:gd name="f19" fmla="val 1355"/>
                  <a:gd name="f20" fmla="val 1418"/>
                  <a:gd name="f21" fmla="*/ f0 1 1419"/>
                  <a:gd name="f22" fmla="*/ f1 1 7657"/>
                  <a:gd name="f23" fmla="val f2"/>
                  <a:gd name="f24" fmla="val f3"/>
                  <a:gd name="f25" fmla="val f4"/>
                  <a:gd name="f26" fmla="+- f25 0 f23"/>
                  <a:gd name="f27" fmla="+- f24 0 f23"/>
                  <a:gd name="f28" fmla="*/ f27 1 1419"/>
                  <a:gd name="f29" fmla="*/ f26 1 7657"/>
                  <a:gd name="f30" fmla="*/ f23 1 f28"/>
                  <a:gd name="f31" fmla="*/ f24 1 f28"/>
                  <a:gd name="f32" fmla="*/ f23 1 f29"/>
                  <a:gd name="f33" fmla="*/ f25 1 f29"/>
                  <a:gd name="f34" fmla="*/ f30 f21 1"/>
                  <a:gd name="f35" fmla="*/ f31 f21 1"/>
                  <a:gd name="f36" fmla="*/ f33 f22 1"/>
                  <a:gd name="f37" fmla="*/ f32 f2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4" t="f37" r="f35" b="f36"/>
                <a:pathLst>
                  <a:path w="1419" h="7657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10" y="f11"/>
                      <a:pt x="f10" y="f12"/>
                      <a:pt x="f10" y="f13"/>
                    </a:cubicBezTo>
                    <a:cubicBezTo>
                      <a:pt x="f10" y="f14"/>
                      <a:pt x="f8" y="f15"/>
                      <a:pt x="f16" y="f15"/>
                    </a:cubicBezTo>
                    <a:cubicBezTo>
                      <a:pt x="f17" y="f15"/>
                      <a:pt x="f18" y="f14"/>
                      <a:pt x="f18" y="f13"/>
                    </a:cubicBezTo>
                    <a:lnTo>
                      <a:pt x="f18" y="f19"/>
                    </a:lnTo>
                    <a:lnTo>
                      <a:pt x="f20" y="f19"/>
                    </a:lnTo>
                    <a:lnTo>
                      <a:pt x="f20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4" name="Google Shape;10423;p74">
                <a:extLst>
                  <a:ext uri="{FF2B5EF4-FFF2-40B4-BE49-F238E27FC236}">
                    <a16:creationId xmlns:a16="http://schemas.microsoft.com/office/drawing/2014/main" id="{470FBD56-4D9C-551B-8B03-C2AB2BD17EF1}"/>
                  </a:ext>
                </a:extLst>
              </p:cNvPr>
              <p:cNvSpPr/>
              <p:nvPr/>
            </p:nvSpPr>
            <p:spPr>
              <a:xfrm>
                <a:off x="7177829" y="3646544"/>
                <a:ext cx="149870" cy="15972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916"/>
                  <a:gd name="f4" fmla="val 2080"/>
                  <a:gd name="f5" fmla="val 693"/>
                  <a:gd name="f6" fmla="val 1733"/>
                  <a:gd name="f7" fmla="val 788"/>
                  <a:gd name="f8" fmla="val 1481"/>
                  <a:gd name="f9" fmla="val 2458"/>
                  <a:gd name="f10" fmla="val 2678"/>
                  <a:gd name="f11" fmla="val 158"/>
                  <a:gd name="f12" fmla="val 2836"/>
                  <a:gd name="f13" fmla="val 347"/>
                  <a:gd name="f14" fmla="val 3529"/>
                  <a:gd name="f15" fmla="val 1072"/>
                  <a:gd name="f16" fmla="val 473"/>
                  <a:gd name="f17" fmla="val 32"/>
                  <a:gd name="f18" fmla="val 4001"/>
                  <a:gd name="f19" fmla="val 4569"/>
                  <a:gd name="f20" fmla="val 4758"/>
                  <a:gd name="f21" fmla="val 189"/>
                  <a:gd name="f22" fmla="val 4915"/>
                  <a:gd name="f23" fmla="val 410"/>
                  <a:gd name="f24" fmla="val 599"/>
                  <a:gd name="f25" fmla="val 757"/>
                  <a:gd name="f26" fmla="val 4348"/>
                  <a:gd name="f27" fmla="val 914"/>
                  <a:gd name="f28" fmla="val 4190"/>
                  <a:gd name="f29" fmla="val 1103"/>
                  <a:gd name="f30" fmla="val 2143"/>
                  <a:gd name="f31" fmla="val 2300"/>
                  <a:gd name="f32" fmla="val 2489"/>
                  <a:gd name="f33" fmla="val 3876"/>
                  <a:gd name="f34" fmla="val 4065"/>
                  <a:gd name="f35" fmla="val 4222"/>
                  <a:gd name="f36" fmla="val 4380"/>
                  <a:gd name="f37" fmla="val 3970"/>
                  <a:gd name="f38" fmla="val 4443"/>
                  <a:gd name="f39" fmla="val 3907"/>
                  <a:gd name="f40" fmla="val 2867"/>
                  <a:gd name="f41" fmla="val 4537"/>
                  <a:gd name="f42" fmla="val 2773"/>
                  <a:gd name="f43" fmla="val 4726"/>
                  <a:gd name="f44" fmla="val 4884"/>
                  <a:gd name="f45" fmla="val 2615"/>
                  <a:gd name="f46" fmla="val 2426"/>
                  <a:gd name="f47" fmla="val 4096"/>
                  <a:gd name="f48" fmla="val 662"/>
                  <a:gd name="f49" fmla="val 3151"/>
                  <a:gd name="f50" fmla="val 2804"/>
                  <a:gd name="f51" fmla="*/ f0 1 4916"/>
                  <a:gd name="f52" fmla="*/ f1 1 4916"/>
                  <a:gd name="f53" fmla="val f2"/>
                  <a:gd name="f54" fmla="val f3"/>
                  <a:gd name="f55" fmla="+- f54 0 f53"/>
                  <a:gd name="f56" fmla="*/ f55 1 4916"/>
                  <a:gd name="f57" fmla="*/ f53 1 f56"/>
                  <a:gd name="f58" fmla="*/ f54 1 f56"/>
                  <a:gd name="f59" fmla="*/ f57 f51 1"/>
                  <a:gd name="f60" fmla="*/ f58 f51 1"/>
                  <a:gd name="f61" fmla="*/ f58 f52 1"/>
                  <a:gd name="f62" fmla="*/ f57 f5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9" t="f62" r="f60" b="f61"/>
                <a:pathLst>
                  <a:path w="4916" h="4916">
                    <a:moveTo>
                      <a:pt x="f4" y="f2"/>
                    </a:moveTo>
                    <a:lnTo>
                      <a:pt x="f4" y="f5"/>
                    </a:lnTo>
                    <a:lnTo>
                      <a:pt x="f6" y="f5"/>
                    </a:lnTo>
                    <a:cubicBezTo>
                      <a:pt x="f7" y="f5"/>
                      <a:pt x="f2" y="f8"/>
                      <a:pt x="f2" y="f9"/>
                    </a:cubicBezTo>
                    <a:cubicBezTo>
                      <a:pt x="f2" y="f10"/>
                      <a:pt x="f11" y="f12"/>
                      <a:pt x="f13" y="f12"/>
                    </a:cubicBezTo>
                    <a:lnTo>
                      <a:pt x="f4" y="f12"/>
                    </a:lnTo>
                    <a:lnTo>
                      <a:pt x="f4" y="f14"/>
                    </a:lnTo>
                    <a:lnTo>
                      <a:pt x="f15" y="f14"/>
                    </a:lnTo>
                    <a:cubicBezTo>
                      <a:pt x="f16" y="f14"/>
                      <a:pt x="f17" y="f18"/>
                      <a:pt x="f17" y="f19"/>
                    </a:cubicBezTo>
                    <a:cubicBezTo>
                      <a:pt x="f17" y="f20"/>
                      <a:pt x="f21" y="f22"/>
                      <a:pt x="f23" y="f22"/>
                    </a:cubicBezTo>
                    <a:cubicBezTo>
                      <a:pt x="f24" y="f22"/>
                      <a:pt x="f25" y="f20"/>
                      <a:pt x="f25" y="f19"/>
                    </a:cubicBezTo>
                    <a:cubicBezTo>
                      <a:pt x="f25" y="f26"/>
                      <a:pt x="f27" y="f28"/>
                      <a:pt x="f29" y="f28"/>
                    </a:cubicBezTo>
                    <a:lnTo>
                      <a:pt x="f30" y="f28"/>
                    </a:lnTo>
                    <a:lnTo>
                      <a:pt x="f30" y="f19"/>
                    </a:lnTo>
                    <a:cubicBezTo>
                      <a:pt x="f30" y="f20"/>
                      <a:pt x="f31" y="f22"/>
                      <a:pt x="f32" y="f22"/>
                    </a:cubicBezTo>
                    <a:cubicBezTo>
                      <a:pt x="f10" y="f22"/>
                      <a:pt x="f12" y="f20"/>
                      <a:pt x="f12" y="f19"/>
                    </a:cubicBezTo>
                    <a:lnTo>
                      <a:pt x="f12" y="f28"/>
                    </a:lnTo>
                    <a:lnTo>
                      <a:pt x="f33" y="f28"/>
                    </a:lnTo>
                    <a:cubicBezTo>
                      <a:pt x="f34" y="f28"/>
                      <a:pt x="f35" y="f26"/>
                      <a:pt x="f35" y="f19"/>
                    </a:cubicBezTo>
                    <a:cubicBezTo>
                      <a:pt x="f35" y="f20"/>
                      <a:pt x="f36" y="f22"/>
                      <a:pt x="f19" y="f22"/>
                    </a:cubicBezTo>
                    <a:cubicBezTo>
                      <a:pt x="f20" y="f22"/>
                      <a:pt x="f22" y="f20"/>
                      <a:pt x="f22" y="f19"/>
                    </a:cubicBezTo>
                    <a:cubicBezTo>
                      <a:pt x="f22" y="f37"/>
                      <a:pt x="f38" y="f14"/>
                      <a:pt x="f39" y="f14"/>
                    </a:cubicBezTo>
                    <a:lnTo>
                      <a:pt x="f40" y="f14"/>
                    </a:lnTo>
                    <a:lnTo>
                      <a:pt x="f40" y="f12"/>
                    </a:lnTo>
                    <a:lnTo>
                      <a:pt x="f41" y="f12"/>
                    </a:lnTo>
                    <a:lnTo>
                      <a:pt x="f41" y="f42"/>
                    </a:lnTo>
                    <a:cubicBezTo>
                      <a:pt x="f43" y="f42"/>
                      <a:pt x="f44" y="f45"/>
                      <a:pt x="f44" y="f46"/>
                    </a:cubicBezTo>
                    <a:cubicBezTo>
                      <a:pt x="f44" y="f8"/>
                      <a:pt x="f47" y="f48"/>
                      <a:pt x="f49" y="f48"/>
                    </a:cubicBezTo>
                    <a:lnTo>
                      <a:pt x="f50" y="f48"/>
                    </a:lnTo>
                    <a:lnTo>
                      <a:pt x="f50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5" name="Google Shape;10424;p74">
                <a:extLst>
                  <a:ext uri="{FF2B5EF4-FFF2-40B4-BE49-F238E27FC236}">
                    <a16:creationId xmlns:a16="http://schemas.microsoft.com/office/drawing/2014/main" id="{C9B0E6D7-5D64-7CB1-C539-2CC6490871CF}"/>
                  </a:ext>
                </a:extLst>
              </p:cNvPr>
              <p:cNvSpPr/>
              <p:nvPr/>
            </p:nvSpPr>
            <p:spPr>
              <a:xfrm>
                <a:off x="7346874" y="3419289"/>
                <a:ext cx="128710" cy="4607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222"/>
                  <a:gd name="f4" fmla="val 1418"/>
                  <a:gd name="f5" fmla="val 725"/>
                  <a:gd name="f6" fmla="val 315"/>
                  <a:gd name="f7" fmla="val 63"/>
                  <a:gd name="f8" fmla="val 1103"/>
                  <a:gd name="f9" fmla="val 378"/>
                  <a:gd name="f10" fmla="val 3875"/>
                  <a:gd name="f11" fmla="val 4064"/>
                  <a:gd name="f12" fmla="val 1260"/>
                  <a:gd name="f13" fmla="val 1071"/>
                  <a:gd name="f14" fmla="val 158"/>
                  <a:gd name="f15" fmla="*/ f0 1 4222"/>
                  <a:gd name="f16" fmla="*/ f1 1 1418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4222"/>
                  <a:gd name="f23" fmla="*/ f20 1 1418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4222" h="1418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cubicBezTo>
                      <a:pt x="f7" y="f8"/>
                      <a:pt x="f9" y="f4"/>
                      <a:pt x="f5" y="f4"/>
                    </a:cubicBezTo>
                    <a:lnTo>
                      <a:pt x="f10" y="f4"/>
                    </a:lnTo>
                    <a:cubicBezTo>
                      <a:pt x="f11" y="f4"/>
                      <a:pt x="f3" y="f12"/>
                      <a:pt x="f3" y="f13"/>
                    </a:cubicBezTo>
                    <a:lnTo>
                      <a:pt x="f3" y="f9"/>
                    </a:lnTo>
                    <a:cubicBezTo>
                      <a:pt x="f3" y="f14"/>
                      <a:pt x="f11" y="f2"/>
                      <a:pt x="f10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6" name="Google Shape;10425;p74">
                <a:extLst>
                  <a:ext uri="{FF2B5EF4-FFF2-40B4-BE49-F238E27FC236}">
                    <a16:creationId xmlns:a16="http://schemas.microsoft.com/office/drawing/2014/main" id="{3FC83EE1-6DD4-169D-D195-2827B4A2BA1D}"/>
                  </a:ext>
                </a:extLst>
              </p:cNvPr>
              <p:cNvSpPr/>
              <p:nvPr/>
            </p:nvSpPr>
            <p:spPr>
              <a:xfrm>
                <a:off x="7368948" y="3488893"/>
                <a:ext cx="127796" cy="4610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92"/>
                  <a:gd name="f4" fmla="val 1419"/>
                  <a:gd name="f5" fmla="val 694"/>
                  <a:gd name="f6" fmla="val 1"/>
                  <a:gd name="f7" fmla="val 316"/>
                  <a:gd name="f8" fmla="val 1103"/>
                  <a:gd name="f9" fmla="val 1418"/>
                  <a:gd name="f10" fmla="val 3845"/>
                  <a:gd name="f11" fmla="val 4065"/>
                  <a:gd name="f12" fmla="val 4191"/>
                  <a:gd name="f13" fmla="val 1261"/>
                  <a:gd name="f14" fmla="val 1072"/>
                  <a:gd name="f15" fmla="val 347"/>
                  <a:gd name="f16" fmla="val 158"/>
                  <a:gd name="f17" fmla="*/ f0 1 4192"/>
                  <a:gd name="f18" fmla="*/ f1 1 1419"/>
                  <a:gd name="f19" fmla="val f2"/>
                  <a:gd name="f20" fmla="val f3"/>
                  <a:gd name="f21" fmla="val f4"/>
                  <a:gd name="f22" fmla="+- f21 0 f19"/>
                  <a:gd name="f23" fmla="+- f20 0 f19"/>
                  <a:gd name="f24" fmla="*/ f23 1 4192"/>
                  <a:gd name="f25" fmla="*/ f22 1 1419"/>
                  <a:gd name="f26" fmla="*/ f19 1 f24"/>
                  <a:gd name="f27" fmla="*/ f20 1 f24"/>
                  <a:gd name="f28" fmla="*/ f19 1 f25"/>
                  <a:gd name="f29" fmla="*/ f21 1 f25"/>
                  <a:gd name="f30" fmla="*/ f26 f17 1"/>
                  <a:gd name="f31" fmla="*/ f27 f17 1"/>
                  <a:gd name="f32" fmla="*/ f29 f18 1"/>
                  <a:gd name="f33" fmla="*/ f28 f1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0" t="f33" r="f31" b="f32"/>
                <a:pathLst>
                  <a:path w="4192" h="1419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cubicBezTo>
                      <a:pt x="f6" y="f8"/>
                      <a:pt x="f7" y="f9"/>
                      <a:pt x="f5" y="f9"/>
                    </a:cubicBezTo>
                    <a:lnTo>
                      <a:pt x="f10" y="f9"/>
                    </a:lnTo>
                    <a:cubicBezTo>
                      <a:pt x="f11" y="f9"/>
                      <a:pt x="f12" y="f13"/>
                      <a:pt x="f12" y="f14"/>
                    </a:cubicBezTo>
                    <a:lnTo>
                      <a:pt x="f12" y="f15"/>
                    </a:lnTo>
                    <a:cubicBezTo>
                      <a:pt x="f12" y="f16"/>
                      <a:pt x="f11" y="f6"/>
                      <a:pt x="f10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7" name="Google Shape;10426;p74">
                <a:extLst>
                  <a:ext uri="{FF2B5EF4-FFF2-40B4-BE49-F238E27FC236}">
                    <a16:creationId xmlns:a16="http://schemas.microsoft.com/office/drawing/2014/main" id="{BD7B617A-14E5-BE3D-4C66-D3D19131CE7B}"/>
                  </a:ext>
                </a:extLst>
              </p:cNvPr>
              <p:cNvSpPr/>
              <p:nvPr/>
            </p:nvSpPr>
            <p:spPr>
              <a:xfrm>
                <a:off x="7348795" y="3622980"/>
                <a:ext cx="148891" cy="4610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1419"/>
                  <a:gd name="f5" fmla="val 1"/>
                  <a:gd name="f6" fmla="val 1418"/>
                  <a:gd name="f7" fmla="val 2773"/>
                  <a:gd name="f8" fmla="val 347"/>
                  <a:gd name="f9" fmla="val 568"/>
                  <a:gd name="f10" fmla="val 2615"/>
                  <a:gd name="f11" fmla="val 725"/>
                  <a:gd name="f12" fmla="val 2426"/>
                  <a:gd name="f13" fmla="val 2237"/>
                  <a:gd name="f14" fmla="val 2080"/>
                  <a:gd name="f15" fmla="*/ f0 1 4884"/>
                  <a:gd name="f16" fmla="*/ f1 1 1419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4884"/>
                  <a:gd name="f23" fmla="*/ f20 1 1419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4884" h="1419">
                    <a:moveTo>
                      <a:pt x="f2" y="f5"/>
                    </a:moveTo>
                    <a:lnTo>
                      <a:pt x="f2" y="f6"/>
                    </a:lnTo>
                    <a:lnTo>
                      <a:pt x="f3" y="f6"/>
                    </a:lnTo>
                    <a:lnTo>
                      <a:pt x="f3" y="f5"/>
                    </a:lnTo>
                    <a:lnTo>
                      <a:pt x="f7" y="f5"/>
                    </a:lnTo>
                    <a:lnTo>
                      <a:pt x="f7" y="f8"/>
                    </a:lnTo>
                    <a:cubicBezTo>
                      <a:pt x="f7" y="f9"/>
                      <a:pt x="f10" y="f11"/>
                      <a:pt x="f12" y="f11"/>
                    </a:cubicBezTo>
                    <a:cubicBezTo>
                      <a:pt x="f13" y="f11"/>
                      <a:pt x="f14" y="f9"/>
                      <a:pt x="f14" y="f8"/>
                    </a:cubicBezTo>
                    <a:lnTo>
                      <a:pt x="f14" y="f5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8" name="Google Shape;10427;p74">
                <a:extLst>
                  <a:ext uri="{FF2B5EF4-FFF2-40B4-BE49-F238E27FC236}">
                    <a16:creationId xmlns:a16="http://schemas.microsoft.com/office/drawing/2014/main" id="{4C3ED15E-6C19-732B-FAC2-66E30922DD35}"/>
                  </a:ext>
                </a:extLst>
              </p:cNvPr>
              <p:cNvSpPr/>
              <p:nvPr/>
            </p:nvSpPr>
            <p:spPr>
              <a:xfrm>
                <a:off x="7326694" y="3555434"/>
                <a:ext cx="171001" cy="4405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609"/>
                  <a:gd name="f4" fmla="val 1356"/>
                  <a:gd name="f5" fmla="val 1"/>
                  <a:gd name="f6" fmla="val 1355"/>
                  <a:gd name="f7" fmla="val 347"/>
                  <a:gd name="f8" fmla="val 5577"/>
                  <a:gd name="f9" fmla="val 158"/>
                  <a:gd name="f10" fmla="val 5451"/>
                  <a:gd name="f11" fmla="val 5231"/>
                  <a:gd name="f12" fmla="*/ f0 1 5609"/>
                  <a:gd name="f13" fmla="*/ f1 1 1356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5609"/>
                  <a:gd name="f20" fmla="*/ f17 1 1356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5609" h="1356">
                    <a:moveTo>
                      <a:pt x="f5" y="f2"/>
                    </a:moveTo>
                    <a:lnTo>
                      <a:pt x="f5" y="f6"/>
                    </a:lnTo>
                    <a:lnTo>
                      <a:pt x="f3" y="f6"/>
                    </a:lnTo>
                    <a:lnTo>
                      <a:pt x="f3" y="f7"/>
                    </a:lnTo>
                    <a:cubicBezTo>
                      <a:pt x="f8" y="f9"/>
                      <a:pt x="f10" y="f2"/>
                      <a:pt x="f11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9" name="Google Shape;10428;p74">
                <a:extLst>
                  <a:ext uri="{FF2B5EF4-FFF2-40B4-BE49-F238E27FC236}">
                    <a16:creationId xmlns:a16="http://schemas.microsoft.com/office/drawing/2014/main" id="{59003F0F-928A-AAB2-BAD9-14F18886E40B}"/>
                  </a:ext>
                </a:extLst>
              </p:cNvPr>
              <p:cNvSpPr/>
              <p:nvPr/>
            </p:nvSpPr>
            <p:spPr>
              <a:xfrm>
                <a:off x="7348795" y="3692612"/>
                <a:ext cx="149870" cy="11365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916"/>
                  <a:gd name="f4" fmla="val 3498"/>
                  <a:gd name="f5" fmla="val 3151"/>
                  <a:gd name="f6" fmla="val 3340"/>
                  <a:gd name="f7" fmla="val 158"/>
                  <a:gd name="f8" fmla="val 3497"/>
                  <a:gd name="f9" fmla="val 347"/>
                  <a:gd name="f10" fmla="val 536"/>
                  <a:gd name="f11" fmla="val 693"/>
                  <a:gd name="f12" fmla="val 1418"/>
                  <a:gd name="f13" fmla="val 4190"/>
                  <a:gd name="f14" fmla="val 4348"/>
                  <a:gd name="f15" fmla="val 4569"/>
                  <a:gd name="f16" fmla="val 4758"/>
                  <a:gd name="f17" fmla="val 4915"/>
                  <a:gd name="f18" fmla="val 2773"/>
                  <a:gd name="f19" fmla="val 2615"/>
                  <a:gd name="f20" fmla="val 2426"/>
                  <a:gd name="f21" fmla="val 2237"/>
                  <a:gd name="f22" fmla="val 2080"/>
                  <a:gd name="f23" fmla="*/ f0 1 4916"/>
                  <a:gd name="f24" fmla="*/ f1 1 3498"/>
                  <a:gd name="f25" fmla="val f2"/>
                  <a:gd name="f26" fmla="val f3"/>
                  <a:gd name="f27" fmla="val f4"/>
                  <a:gd name="f28" fmla="+- f27 0 f25"/>
                  <a:gd name="f29" fmla="+- f26 0 f25"/>
                  <a:gd name="f30" fmla="*/ f29 1 4916"/>
                  <a:gd name="f31" fmla="*/ f28 1 3498"/>
                  <a:gd name="f32" fmla="*/ f25 1 f30"/>
                  <a:gd name="f33" fmla="*/ f26 1 f30"/>
                  <a:gd name="f34" fmla="*/ f25 1 f31"/>
                  <a:gd name="f35" fmla="*/ f27 1 f31"/>
                  <a:gd name="f36" fmla="*/ f32 f23 1"/>
                  <a:gd name="f37" fmla="*/ f33 f23 1"/>
                  <a:gd name="f38" fmla="*/ f35 f24 1"/>
                  <a:gd name="f39" fmla="*/ f34 f2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6" t="f39" r="f37" b="f38"/>
                <a:pathLst>
                  <a:path w="4916" h="3498">
                    <a:moveTo>
                      <a:pt x="f2" y="f2"/>
                    </a:moveTo>
                    <a:lnTo>
                      <a:pt x="f2" y="f5"/>
                    </a:lnTo>
                    <a:cubicBezTo>
                      <a:pt x="f2" y="f6"/>
                      <a:pt x="f7" y="f8"/>
                      <a:pt x="f9" y="f8"/>
                    </a:cubicBezTo>
                    <a:cubicBezTo>
                      <a:pt x="f10" y="f8"/>
                      <a:pt x="f11" y="f6"/>
                      <a:pt x="f11" y="f5"/>
                    </a:cubicBezTo>
                    <a:lnTo>
                      <a:pt x="f11" y="f12"/>
                    </a:lnTo>
                    <a:lnTo>
                      <a:pt x="f13" y="f12"/>
                    </a:lnTo>
                    <a:lnTo>
                      <a:pt x="f13" y="f5"/>
                    </a:lnTo>
                    <a:cubicBezTo>
                      <a:pt x="f13" y="f6"/>
                      <a:pt x="f14" y="f8"/>
                      <a:pt x="f15" y="f8"/>
                    </a:cubicBezTo>
                    <a:cubicBezTo>
                      <a:pt x="f16" y="f8"/>
                      <a:pt x="f17" y="f6"/>
                      <a:pt x="f17" y="f5"/>
                    </a:cubicBezTo>
                    <a:lnTo>
                      <a:pt x="f17" y="f2"/>
                    </a:lnTo>
                    <a:lnTo>
                      <a:pt x="f18" y="f2"/>
                    </a:lnTo>
                    <a:lnTo>
                      <a:pt x="f18" y="f9"/>
                    </a:lnTo>
                    <a:cubicBezTo>
                      <a:pt x="f18" y="f10"/>
                      <a:pt x="f19" y="f11"/>
                      <a:pt x="f20" y="f11"/>
                    </a:cubicBezTo>
                    <a:cubicBezTo>
                      <a:pt x="f21" y="f11"/>
                      <a:pt x="f22" y="f10"/>
                      <a:pt x="f22" y="f9"/>
                    </a:cubicBezTo>
                    <a:lnTo>
                      <a:pt x="f22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0" name="Google Shape;10429;p74">
                <a:extLst>
                  <a:ext uri="{FF2B5EF4-FFF2-40B4-BE49-F238E27FC236}">
                    <a16:creationId xmlns:a16="http://schemas.microsoft.com/office/drawing/2014/main" id="{6CE5F0B6-E69B-73A6-F7BF-62A38B3A34B4}"/>
                  </a:ext>
                </a:extLst>
              </p:cNvPr>
              <p:cNvSpPr/>
              <p:nvPr/>
            </p:nvSpPr>
            <p:spPr>
              <a:xfrm>
                <a:off x="7200872" y="3487887"/>
                <a:ext cx="105695" cy="13513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7"/>
                  <a:gd name="f4" fmla="val 4159"/>
                  <a:gd name="f5" fmla="val 1733"/>
                  <a:gd name="f6" fmla="val 788"/>
                  <a:gd name="f7" fmla="val 1"/>
                  <a:gd name="f8" fmla="val 3812"/>
                  <a:gd name="f9" fmla="val 4001"/>
                  <a:gd name="f10" fmla="val 158"/>
                  <a:gd name="f11" fmla="val 347"/>
                  <a:gd name="f12" fmla="val 3120"/>
                  <a:gd name="f13" fmla="val 3309"/>
                  <a:gd name="f14" fmla="val 3466"/>
                  <a:gd name="f15" fmla="val 2678"/>
                  <a:gd name="f16" fmla="*/ f0 1 3467"/>
                  <a:gd name="f17" fmla="*/ f1 1 4159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3467"/>
                  <a:gd name="f24" fmla="*/ f21 1 4159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3467" h="4159">
                    <a:moveTo>
                      <a:pt x="f5" y="f2"/>
                    </a:moveTo>
                    <a:cubicBezTo>
                      <a:pt x="f6" y="f2"/>
                      <a:pt x="f7" y="f6"/>
                      <a:pt x="f7" y="f5"/>
                    </a:cubicBezTo>
                    <a:lnTo>
                      <a:pt x="f7" y="f8"/>
                    </a:lnTo>
                    <a:cubicBezTo>
                      <a:pt x="f7" y="f9"/>
                      <a:pt x="f10" y="f4"/>
                      <a:pt x="f11" y="f4"/>
                    </a:cubicBezTo>
                    <a:lnTo>
                      <a:pt x="f12" y="f4"/>
                    </a:lnTo>
                    <a:cubicBezTo>
                      <a:pt x="f13" y="f4"/>
                      <a:pt x="f14" y="f9"/>
                      <a:pt x="f14" y="f8"/>
                    </a:cubicBezTo>
                    <a:lnTo>
                      <a:pt x="f14" y="f5"/>
                    </a:lnTo>
                    <a:cubicBezTo>
                      <a:pt x="f14" y="f6"/>
                      <a:pt x="f15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21" name="Google Shape;10435;p74">
              <a:extLst>
                <a:ext uri="{FF2B5EF4-FFF2-40B4-BE49-F238E27FC236}">
                  <a16:creationId xmlns:a16="http://schemas.microsoft.com/office/drawing/2014/main" id="{E749CB65-CEDA-E778-22A2-6FDD35885CDE}"/>
                </a:ext>
              </a:extLst>
            </p:cNvPr>
            <p:cNvGrpSpPr/>
            <p:nvPr/>
          </p:nvGrpSpPr>
          <p:grpSpPr>
            <a:xfrm>
              <a:off x="7115229" y="3964728"/>
              <a:ext cx="532236" cy="525935"/>
              <a:chOff x="7115229" y="3964728"/>
              <a:chExt cx="532236" cy="525935"/>
            </a:xfrm>
          </p:grpSpPr>
          <p:sp>
            <p:nvSpPr>
              <p:cNvPr id="122" name="Google Shape;10436;p74">
                <a:extLst>
                  <a:ext uri="{FF2B5EF4-FFF2-40B4-BE49-F238E27FC236}">
                    <a16:creationId xmlns:a16="http://schemas.microsoft.com/office/drawing/2014/main" id="{54140F0E-3746-9AAB-222A-32B57095DAC7}"/>
                  </a:ext>
                </a:extLst>
              </p:cNvPr>
              <p:cNvSpPr/>
              <p:nvPr/>
            </p:nvSpPr>
            <p:spPr>
              <a:xfrm>
                <a:off x="7365107" y="3964728"/>
                <a:ext cx="31089" cy="8279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4"/>
                  <a:gd name="f4" fmla="val 1733"/>
                  <a:gd name="f5" fmla="val 347"/>
                  <a:gd name="f6" fmla="val 158"/>
                  <a:gd name="f7" fmla="val 1355"/>
                  <a:gd name="f8" fmla="val 1576"/>
                  <a:gd name="f9" fmla="val 536"/>
                  <a:gd name="f10" fmla="val 693"/>
                  <a:gd name="f11" fmla="*/ f0 1 694"/>
                  <a:gd name="f12" fmla="*/ f1 1 1733"/>
                  <a:gd name="f13" fmla="val f2"/>
                  <a:gd name="f14" fmla="val f3"/>
                  <a:gd name="f15" fmla="val f4"/>
                  <a:gd name="f16" fmla="+- f15 0 f13"/>
                  <a:gd name="f17" fmla="+- f14 0 f13"/>
                  <a:gd name="f18" fmla="*/ f17 1 694"/>
                  <a:gd name="f19" fmla="*/ f16 1 1733"/>
                  <a:gd name="f20" fmla="*/ f13 1 f18"/>
                  <a:gd name="f21" fmla="*/ f14 1 f18"/>
                  <a:gd name="f22" fmla="*/ f13 1 f19"/>
                  <a:gd name="f23" fmla="*/ f15 1 f19"/>
                  <a:gd name="f24" fmla="*/ f20 f11 1"/>
                  <a:gd name="f25" fmla="*/ f21 f11 1"/>
                  <a:gd name="f26" fmla="*/ f23 f12 1"/>
                  <a:gd name="f27" fmla="*/ f22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694" h="1733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lnTo>
                      <a:pt x="f2" y="f7"/>
                    </a:lnTo>
                    <a:cubicBezTo>
                      <a:pt x="f2" y="f8"/>
                      <a:pt x="f6" y="f4"/>
                      <a:pt x="f5" y="f4"/>
                    </a:cubicBezTo>
                    <a:cubicBezTo>
                      <a:pt x="f9" y="f4"/>
                      <a:pt x="f10" y="f8"/>
                      <a:pt x="f10" y="f7"/>
                    </a:cubicBezTo>
                    <a:lnTo>
                      <a:pt x="f10" y="f5"/>
                    </a:lnTo>
                    <a:cubicBezTo>
                      <a:pt x="f10" y="f6"/>
                      <a:pt x="f9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3" name="Google Shape;10437;p74">
                <a:extLst>
                  <a:ext uri="{FF2B5EF4-FFF2-40B4-BE49-F238E27FC236}">
                    <a16:creationId xmlns:a16="http://schemas.microsoft.com/office/drawing/2014/main" id="{22975C32-100C-E17A-8A18-844C226A6F2B}"/>
                  </a:ext>
                </a:extLst>
              </p:cNvPr>
              <p:cNvSpPr/>
              <p:nvPr/>
            </p:nvSpPr>
            <p:spPr>
              <a:xfrm>
                <a:off x="7240859" y="4029769"/>
                <a:ext cx="63578" cy="6627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1388"/>
                  <a:gd name="f5" fmla="val 363"/>
                  <a:gd name="f6" fmla="val 1"/>
                  <a:gd name="f7" fmla="val 276"/>
                  <a:gd name="f8" fmla="val 190"/>
                  <a:gd name="f9" fmla="val 40"/>
                  <a:gd name="f10" fmla="val 127"/>
                  <a:gd name="f11" fmla="val 119"/>
                  <a:gd name="f12" fmla="val 245"/>
                  <a:gd name="f13" fmla="val 466"/>
                  <a:gd name="f14" fmla="val 592"/>
                  <a:gd name="f15" fmla="val 820"/>
                  <a:gd name="f16" fmla="val 1316"/>
                  <a:gd name="f17" fmla="val 883"/>
                  <a:gd name="f18" fmla="val 1364"/>
                  <a:gd name="f19" fmla="val 969"/>
                  <a:gd name="f20" fmla="val 1387"/>
                  <a:gd name="f21" fmla="val 1056"/>
                  <a:gd name="f22" fmla="val 1143"/>
                  <a:gd name="f23" fmla="val 1229"/>
                  <a:gd name="f24" fmla="val 1292"/>
                  <a:gd name="f25" fmla="val 1418"/>
                  <a:gd name="f26" fmla="val 1190"/>
                  <a:gd name="f27" fmla="val 938"/>
                  <a:gd name="f28" fmla="val 844"/>
                  <a:gd name="f29" fmla="val 599"/>
                  <a:gd name="f30" fmla="val 536"/>
                  <a:gd name="f31" fmla="val 450"/>
                  <a:gd name="f32" fmla="*/ f0 1 1419"/>
                  <a:gd name="f33" fmla="*/ f1 1 1388"/>
                  <a:gd name="f34" fmla="val f2"/>
                  <a:gd name="f35" fmla="val f3"/>
                  <a:gd name="f36" fmla="val f4"/>
                  <a:gd name="f37" fmla="+- f36 0 f34"/>
                  <a:gd name="f38" fmla="+- f35 0 f34"/>
                  <a:gd name="f39" fmla="*/ f38 1 1419"/>
                  <a:gd name="f40" fmla="*/ f37 1 1388"/>
                  <a:gd name="f41" fmla="*/ f34 1 f39"/>
                  <a:gd name="f42" fmla="*/ f35 1 f39"/>
                  <a:gd name="f43" fmla="*/ f34 1 f40"/>
                  <a:gd name="f44" fmla="*/ f36 1 f40"/>
                  <a:gd name="f45" fmla="*/ f41 f32 1"/>
                  <a:gd name="f46" fmla="*/ f42 f32 1"/>
                  <a:gd name="f47" fmla="*/ f44 f33 1"/>
                  <a:gd name="f48" fmla="*/ f43 f3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5" t="f48" r="f46" b="f47"/>
                <a:pathLst>
                  <a:path w="1419" h="1388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6" y="f12"/>
                      <a:pt x="f6" y="f13"/>
                      <a:pt x="f10" y="f14"/>
                    </a:cubicBezTo>
                    <a:lnTo>
                      <a:pt x="f15" y="f16"/>
                    </a:ln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cubicBezTo>
                      <a:pt x="f25" y="f26"/>
                      <a:pt x="f25" y="f27"/>
                      <a:pt x="f24" y="f28"/>
                    </a:cubicBezTo>
                    <a:lnTo>
                      <a:pt x="f29" y="f11"/>
                    </a:lnTo>
                    <a:cubicBezTo>
                      <a:pt x="f30" y="f9"/>
                      <a:pt x="f31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4" name="Google Shape;10438;p74">
                <a:extLst>
                  <a:ext uri="{FF2B5EF4-FFF2-40B4-BE49-F238E27FC236}">
                    <a16:creationId xmlns:a16="http://schemas.microsoft.com/office/drawing/2014/main" id="{A3F702DC-B2C3-1F97-4210-4FBF4DD7280D}"/>
                  </a:ext>
                </a:extLst>
              </p:cNvPr>
              <p:cNvSpPr/>
              <p:nvPr/>
            </p:nvSpPr>
            <p:spPr>
              <a:xfrm>
                <a:off x="7456822" y="4030336"/>
                <a:ext cx="63578" cy="6570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1376"/>
                  <a:gd name="f5" fmla="val 1054"/>
                  <a:gd name="f6" fmla="val 976"/>
                  <a:gd name="f7" fmla="val 894"/>
                  <a:gd name="f8" fmla="val 33"/>
                  <a:gd name="f9" fmla="val 820"/>
                  <a:gd name="f10" fmla="val 107"/>
                  <a:gd name="f11" fmla="val 95"/>
                  <a:gd name="f12" fmla="val 832"/>
                  <a:gd name="f13" fmla="val 1"/>
                  <a:gd name="f14" fmla="val 926"/>
                  <a:gd name="f15" fmla="val 1178"/>
                  <a:gd name="f16" fmla="val 1304"/>
                  <a:gd name="f17" fmla="val 158"/>
                  <a:gd name="f18" fmla="val 1352"/>
                  <a:gd name="f19" fmla="val 253"/>
                  <a:gd name="f20" fmla="val 1375"/>
                  <a:gd name="f21" fmla="val 344"/>
                  <a:gd name="f22" fmla="val 434"/>
                  <a:gd name="f23" fmla="val 521"/>
                  <a:gd name="f24" fmla="val 568"/>
                  <a:gd name="f25" fmla="val 1293"/>
                  <a:gd name="f26" fmla="val 580"/>
                  <a:gd name="f27" fmla="val 454"/>
                  <a:gd name="f28" fmla="val 233"/>
                  <a:gd name="f29" fmla="val 1226"/>
                  <a:gd name="f30" fmla="val 41"/>
                  <a:gd name="f31" fmla="val 1142"/>
                  <a:gd name="f32" fmla="*/ f0 1 1419"/>
                  <a:gd name="f33" fmla="*/ f1 1 1376"/>
                  <a:gd name="f34" fmla="val f2"/>
                  <a:gd name="f35" fmla="val f3"/>
                  <a:gd name="f36" fmla="val f4"/>
                  <a:gd name="f37" fmla="+- f36 0 f34"/>
                  <a:gd name="f38" fmla="+- f35 0 f34"/>
                  <a:gd name="f39" fmla="*/ f38 1 1419"/>
                  <a:gd name="f40" fmla="*/ f37 1 1376"/>
                  <a:gd name="f41" fmla="*/ f34 1 f39"/>
                  <a:gd name="f42" fmla="*/ f35 1 f39"/>
                  <a:gd name="f43" fmla="*/ f34 1 f40"/>
                  <a:gd name="f44" fmla="*/ f36 1 f40"/>
                  <a:gd name="f45" fmla="*/ f41 f32 1"/>
                  <a:gd name="f46" fmla="*/ f42 f32 1"/>
                  <a:gd name="f47" fmla="*/ f44 f33 1"/>
                  <a:gd name="f48" fmla="*/ f43 f3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5" t="f48" r="f46" b="f47"/>
                <a:pathLst>
                  <a:path w="1419" h="1376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11" y="f12"/>
                    </a:lnTo>
                    <a:cubicBezTo>
                      <a:pt x="f13" y="f14"/>
                      <a:pt x="f13" y="f15"/>
                      <a:pt x="f11" y="f16"/>
                    </a:cubicBez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lnTo>
                      <a:pt x="f25" y="f26"/>
                    </a:lnTo>
                    <a:cubicBezTo>
                      <a:pt x="f3" y="f27"/>
                      <a:pt x="f3" y="f28"/>
                      <a:pt x="f25" y="f10"/>
                    </a:cubicBezTo>
                    <a:cubicBezTo>
                      <a:pt x="f29" y="f30"/>
                      <a:pt x="f31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5" name="Google Shape;10439;p74">
                <a:extLst>
                  <a:ext uri="{FF2B5EF4-FFF2-40B4-BE49-F238E27FC236}">
                    <a16:creationId xmlns:a16="http://schemas.microsoft.com/office/drawing/2014/main" id="{9D42BE0C-CCF5-3431-0BB4-41EF88EA7DF5}"/>
                  </a:ext>
                </a:extLst>
              </p:cNvPr>
              <p:cNvSpPr/>
              <p:nvPr/>
            </p:nvSpPr>
            <p:spPr>
              <a:xfrm>
                <a:off x="7583887" y="4194892"/>
                <a:ext cx="63578" cy="23173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4853"/>
                  <a:gd name="f5" fmla="val 1"/>
                  <a:gd name="f6" fmla="val 4852"/>
                  <a:gd name="f7" fmla="val 1040"/>
                  <a:gd name="f8" fmla="val 1261"/>
                  <a:gd name="f9" fmla="val 1418"/>
                  <a:gd name="f10" fmla="val 4695"/>
                  <a:gd name="f11" fmla="val 4506"/>
                  <a:gd name="f12" fmla="val 316"/>
                  <a:gd name="f13" fmla="val 1355"/>
                  <a:gd name="f14" fmla="val 158"/>
                  <a:gd name="f15" fmla="val 1198"/>
                  <a:gd name="f16" fmla="*/ f0 1 1419"/>
                  <a:gd name="f17" fmla="*/ f1 1 4853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1419"/>
                  <a:gd name="f24" fmla="*/ f21 1 4853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1419" h="4853">
                    <a:moveTo>
                      <a:pt x="f2" y="f5"/>
                    </a:moveTo>
                    <a:lnTo>
                      <a:pt x="f2" y="f6"/>
                    </a:lnTo>
                    <a:lnTo>
                      <a:pt x="f7" y="f6"/>
                    </a:lnTo>
                    <a:cubicBezTo>
                      <a:pt x="f8" y="f6"/>
                      <a:pt x="f9" y="f10"/>
                      <a:pt x="f9" y="f11"/>
                    </a:cubicBezTo>
                    <a:lnTo>
                      <a:pt x="f9" y="f12"/>
                    </a:lnTo>
                    <a:cubicBezTo>
                      <a:pt x="f13" y="f14"/>
                      <a:pt x="f15" y="f5"/>
                      <a:pt x="f7" y="f5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6" name="Google Shape;10440;p74">
                <a:extLst>
                  <a:ext uri="{FF2B5EF4-FFF2-40B4-BE49-F238E27FC236}">
                    <a16:creationId xmlns:a16="http://schemas.microsoft.com/office/drawing/2014/main" id="{C87E8109-DC7A-0FB8-7DC2-2E60B1E385BC}"/>
                  </a:ext>
                </a:extLst>
              </p:cNvPr>
              <p:cNvSpPr/>
              <p:nvPr/>
            </p:nvSpPr>
            <p:spPr>
              <a:xfrm>
                <a:off x="7115229" y="4196227"/>
                <a:ext cx="63578" cy="231882"/>
              </a:xfrm>
              <a:custGeom>
                <a:avLst/>
                <a:gdLst>
                  <a:gd name="f0" fmla="val 360"/>
                  <a:gd name="f1" fmla="val w"/>
                  <a:gd name="f2" fmla="val h"/>
                  <a:gd name="f3" fmla="val 0"/>
                  <a:gd name="f4" fmla="val 1419"/>
                  <a:gd name="f5" fmla="val 4856"/>
                  <a:gd name="f6" fmla="val 323"/>
                  <a:gd name="f7" fmla="val 132"/>
                  <a:gd name="f8" fmla="val 1"/>
                  <a:gd name="f9" fmla="val 149"/>
                  <a:gd name="f10" fmla="val 351"/>
                  <a:gd name="f11" fmla="val 4509"/>
                  <a:gd name="f12" fmla="val 4698"/>
                  <a:gd name="f13" fmla="val 158"/>
                  <a:gd name="f14" fmla="val 379"/>
                  <a:gd name="f15" fmla="val 1418"/>
                  <a:gd name="f16" fmla="val 4"/>
                  <a:gd name="f17" fmla="val 341"/>
                  <a:gd name="f18" fmla="*/ f1 1 1419"/>
                  <a:gd name="f19" fmla="*/ f2 1 4856"/>
                  <a:gd name="f20" fmla="val f3"/>
                  <a:gd name="f21" fmla="val f4"/>
                  <a:gd name="f22" fmla="val f5"/>
                  <a:gd name="f23" fmla="+- f22 0 f20"/>
                  <a:gd name="f24" fmla="+- f21 0 f20"/>
                  <a:gd name="f25" fmla="*/ f24 1 1419"/>
                  <a:gd name="f26" fmla="*/ f23 1 4856"/>
                  <a:gd name="f27" fmla="*/ f20 1 f25"/>
                  <a:gd name="f28" fmla="*/ f21 1 f25"/>
                  <a:gd name="f29" fmla="*/ f20 1 f26"/>
                  <a:gd name="f30" fmla="*/ f22 1 f26"/>
                  <a:gd name="f31" fmla="*/ f27 f18 1"/>
                  <a:gd name="f32" fmla="*/ f28 f18 1"/>
                  <a:gd name="f33" fmla="*/ f30 f19 1"/>
                  <a:gd name="f34" fmla="*/ f2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1" t="f34" r="f32" b="f33"/>
                <a:pathLst>
                  <a:path w="1419" h="4856">
                    <a:moveTo>
                      <a:pt x="f6" y="f3"/>
                    </a:moveTo>
                    <a:cubicBezTo>
                      <a:pt x="f7" y="f3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8" y="f12"/>
                      <a:pt x="f13" y="f5"/>
                      <a:pt x="f14" y="f5"/>
                    </a:cubicBezTo>
                    <a:lnTo>
                      <a:pt x="f15" y="f5"/>
                    </a:lnTo>
                    <a:lnTo>
                      <a:pt x="f15" y="f16"/>
                    </a:lnTo>
                    <a:lnTo>
                      <a:pt x="f14" y="f16"/>
                    </a:lnTo>
                    <a:cubicBezTo>
                      <a:pt x="f0" y="f8"/>
                      <a:pt x="f17" y="f3"/>
                      <a:pt x="f6" y="f3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7" name="Google Shape;10441;p74">
                <a:extLst>
                  <a:ext uri="{FF2B5EF4-FFF2-40B4-BE49-F238E27FC236}">
                    <a16:creationId xmlns:a16="http://schemas.microsoft.com/office/drawing/2014/main" id="{E076FDEF-05A6-B026-0C83-D4E609A92005}"/>
                  </a:ext>
                </a:extLst>
              </p:cNvPr>
              <p:cNvSpPr/>
              <p:nvPr/>
            </p:nvSpPr>
            <p:spPr>
              <a:xfrm>
                <a:off x="7293108" y="4212942"/>
                <a:ext cx="256955" cy="19864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735"/>
                  <a:gd name="f4" fmla="val 4160"/>
                  <a:gd name="f5" fmla="val 1639"/>
                  <a:gd name="f6" fmla="val 1"/>
                  <a:gd name="f7" fmla="val 1450"/>
                  <a:gd name="f8" fmla="val 1198"/>
                  <a:gd name="f9" fmla="val 158"/>
                  <a:gd name="f10" fmla="val 1072"/>
                  <a:gd name="f11" fmla="val 379"/>
                  <a:gd name="f12" fmla="val 2490"/>
                  <a:gd name="f13" fmla="val 2584"/>
                  <a:gd name="f14" fmla="val 378"/>
                  <a:gd name="f15" fmla="val 2616"/>
                  <a:gd name="f16" fmla="val 567"/>
                  <a:gd name="f17" fmla="val 1544"/>
                  <a:gd name="f18" fmla="val 2364"/>
                  <a:gd name="f19" fmla="val 1796"/>
                  <a:gd name="f20" fmla="val 1891"/>
                  <a:gd name="f21" fmla="val 2017"/>
                  <a:gd name="f22" fmla="val 1418"/>
                  <a:gd name="f23" fmla="val 2710"/>
                  <a:gd name="f24" fmla="val 2899"/>
                  <a:gd name="f25" fmla="val 3056"/>
                  <a:gd name="f26" fmla="val 1481"/>
                  <a:gd name="f27" fmla="val 3182"/>
                  <a:gd name="f28" fmla="val 1607"/>
                  <a:gd name="f29" fmla="val 5734"/>
                  <a:gd name="f30" fmla="val 4159"/>
                  <a:gd name="f31" fmla="*/ f0 1 5735"/>
                  <a:gd name="f32" fmla="*/ f1 1 4160"/>
                  <a:gd name="f33" fmla="val f2"/>
                  <a:gd name="f34" fmla="val f3"/>
                  <a:gd name="f35" fmla="val f4"/>
                  <a:gd name="f36" fmla="+- f35 0 f33"/>
                  <a:gd name="f37" fmla="+- f34 0 f33"/>
                  <a:gd name="f38" fmla="*/ f37 1 5735"/>
                  <a:gd name="f39" fmla="*/ f36 1 4160"/>
                  <a:gd name="f40" fmla="*/ f33 1 f38"/>
                  <a:gd name="f41" fmla="*/ f34 1 f38"/>
                  <a:gd name="f42" fmla="*/ f33 1 f39"/>
                  <a:gd name="f43" fmla="*/ f35 1 f39"/>
                  <a:gd name="f44" fmla="*/ f40 f31 1"/>
                  <a:gd name="f45" fmla="*/ f41 f31 1"/>
                  <a:gd name="f46" fmla="*/ f43 f32 1"/>
                  <a:gd name="f47" fmla="*/ f42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4" t="f47" r="f45" b="f46"/>
                <a:pathLst>
                  <a:path w="5735" h="4160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2" y="f12"/>
                    </a:lnTo>
                    <a:cubicBezTo>
                      <a:pt x="f9" y="f13"/>
                      <a:pt x="f14" y="f15"/>
                      <a:pt x="f16" y="f15"/>
                    </a:cubicBezTo>
                    <a:cubicBezTo>
                      <a:pt x="f10" y="f15"/>
                      <a:pt x="f17" y="f18"/>
                      <a:pt x="f19" y="f20"/>
                    </a:cubicBezTo>
                    <a:lnTo>
                      <a:pt x="f21" y="f22"/>
                    </a:lnTo>
                    <a:lnTo>
                      <a:pt x="f23" y="f22"/>
                    </a:lnTo>
                    <a:cubicBezTo>
                      <a:pt x="f24" y="f22"/>
                      <a:pt x="f25" y="f26"/>
                      <a:pt x="f27" y="f28"/>
                    </a:cubicBezTo>
                    <a:lnTo>
                      <a:pt x="f29" y="f30"/>
                    </a:lnTo>
                    <a:lnTo>
                      <a:pt x="f29" y="f6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8" name="Google Shape;10442;p74">
                <a:extLst>
                  <a:ext uri="{FF2B5EF4-FFF2-40B4-BE49-F238E27FC236}">
                    <a16:creationId xmlns:a16="http://schemas.microsoft.com/office/drawing/2014/main" id="{8786E62E-1F58-8106-0620-EE409AE4DFA0}"/>
                  </a:ext>
                </a:extLst>
              </p:cNvPr>
              <p:cNvSpPr/>
              <p:nvPr/>
            </p:nvSpPr>
            <p:spPr>
              <a:xfrm>
                <a:off x="7206989" y="4130189"/>
                <a:ext cx="314837" cy="36047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027"/>
                  <a:gd name="f4" fmla="val 7549"/>
                  <a:gd name="f5" fmla="val 2206"/>
                  <a:gd name="f6" fmla="val 1"/>
                  <a:gd name="f7" fmla="val 1828"/>
                  <a:gd name="f8" fmla="val 1481"/>
                  <a:gd name="f9" fmla="val 221"/>
                  <a:gd name="f10" fmla="val 1261"/>
                  <a:gd name="f11" fmla="val 568"/>
                  <a:gd name="f12" fmla="val 946"/>
                  <a:gd name="f13" fmla="val 1198"/>
                  <a:gd name="f14" fmla="val 914"/>
                  <a:gd name="f15" fmla="val 1324"/>
                  <a:gd name="f16" fmla="val 757"/>
                  <a:gd name="f17" fmla="val 1419"/>
                  <a:gd name="f18" fmla="val 631"/>
                  <a:gd name="f19" fmla="val 6239"/>
                  <a:gd name="f20" fmla="val 1576"/>
                  <a:gd name="f21" fmla="val 2584"/>
                  <a:gd name="f22" fmla="val 7247"/>
                  <a:gd name="f23" fmla="val 2768"/>
                  <a:gd name="f24" fmla="val 7431"/>
                  <a:gd name="f25" fmla="val 3054"/>
                  <a:gd name="f26" fmla="val 7548"/>
                  <a:gd name="f27" fmla="val 3330"/>
                  <a:gd name="f28" fmla="val 3431"/>
                  <a:gd name="f29" fmla="val 3531"/>
                  <a:gd name="f30" fmla="val 7533"/>
                  <a:gd name="f31" fmla="val 3624"/>
                  <a:gd name="f32" fmla="val 7499"/>
                  <a:gd name="f33" fmla="val 6585"/>
                  <a:gd name="f34" fmla="val 6554"/>
                  <a:gd name="f35" fmla="val 6743"/>
                  <a:gd name="f36" fmla="val 6522"/>
                  <a:gd name="f37" fmla="val 6900"/>
                  <a:gd name="f38" fmla="val 6396"/>
                  <a:gd name="f39" fmla="val 7026"/>
                  <a:gd name="f40" fmla="val 6302"/>
                  <a:gd name="f41" fmla="val 4537"/>
                  <a:gd name="f42" fmla="val 3813"/>
                  <a:gd name="f43" fmla="val 4380"/>
                  <a:gd name="f44" fmla="val 4348"/>
                  <a:gd name="f45" fmla="val 3844"/>
                  <a:gd name="f46" fmla="val 4033"/>
                  <a:gd name="f47" fmla="val 4506"/>
                  <a:gd name="f48" fmla="val 3340"/>
                  <a:gd name="f49" fmla="val 4947"/>
                  <a:gd name="f50" fmla="val 2647"/>
                  <a:gd name="f51" fmla="val 5042"/>
                  <a:gd name="f52" fmla="val 2601"/>
                  <a:gd name="f53" fmla="val 5044"/>
                  <a:gd name="f54" fmla="val 2556"/>
                  <a:gd name="f55" fmla="val 5046"/>
                  <a:gd name="f56" fmla="val 2511"/>
                  <a:gd name="f57" fmla="val 2046"/>
                  <a:gd name="f58" fmla="val 1698"/>
                  <a:gd name="f59" fmla="val 4899"/>
                  <a:gd name="f60" fmla="val 4727"/>
                  <a:gd name="f61" fmla="val 1103"/>
                  <a:gd name="f62" fmla="val 4632"/>
                  <a:gd name="f63" fmla="val 1040"/>
                  <a:gd name="f64" fmla="val 4412"/>
                  <a:gd name="f65" fmla="val 1166"/>
                  <a:gd name="f66" fmla="val 4254"/>
                  <a:gd name="f67" fmla="val 2363"/>
                  <a:gd name="f68" fmla="val 1797"/>
                  <a:gd name="f69" fmla="val 2615"/>
                  <a:gd name="f70" fmla="val 3088"/>
                  <a:gd name="f71" fmla="val 1041"/>
                  <a:gd name="f72" fmla="val 3592"/>
                  <a:gd name="f73" fmla="val 5104"/>
                  <a:gd name="f74" fmla="val 5167"/>
                  <a:gd name="f75" fmla="val 852"/>
                  <a:gd name="f76" fmla="val 5262"/>
                  <a:gd name="f77" fmla="val 347"/>
                  <a:gd name="f78" fmla="val 158"/>
                  <a:gd name="f79" fmla="val 4884"/>
                  <a:gd name="f80" fmla="*/ f0 1 7027"/>
                  <a:gd name="f81" fmla="*/ f1 1 7549"/>
                  <a:gd name="f82" fmla="val f2"/>
                  <a:gd name="f83" fmla="val f3"/>
                  <a:gd name="f84" fmla="val f4"/>
                  <a:gd name="f85" fmla="+- f84 0 f82"/>
                  <a:gd name="f86" fmla="+- f83 0 f82"/>
                  <a:gd name="f87" fmla="*/ f86 1 7027"/>
                  <a:gd name="f88" fmla="*/ f85 1 7549"/>
                  <a:gd name="f89" fmla="*/ f82 1 f87"/>
                  <a:gd name="f90" fmla="*/ f83 1 f87"/>
                  <a:gd name="f91" fmla="*/ f82 1 f88"/>
                  <a:gd name="f92" fmla="*/ f84 1 f88"/>
                  <a:gd name="f93" fmla="*/ f89 f80 1"/>
                  <a:gd name="f94" fmla="*/ f90 f80 1"/>
                  <a:gd name="f95" fmla="*/ f92 f81 1"/>
                  <a:gd name="f96" fmla="*/ f91 f8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3" t="f96" r="f94" b="f95"/>
                <a:pathLst>
                  <a:path w="7027" h="7549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12" y="f13"/>
                    </a:lnTo>
                    <a:cubicBezTo>
                      <a:pt x="f14" y="f15"/>
                      <a:pt x="f16" y="f17"/>
                      <a:pt x="f18" y="f17"/>
                    </a:cubicBezTo>
                    <a:lnTo>
                      <a:pt x="f6" y="f17"/>
                    </a:lnTo>
                    <a:lnTo>
                      <a:pt x="f6" y="f19"/>
                    </a:lnTo>
                    <a:lnTo>
                      <a:pt x="f20" y="f19"/>
                    </a:lnTo>
                    <a:lnTo>
                      <a:pt x="f21" y="f22"/>
                    </a:lnTo>
                    <a:cubicBezTo>
                      <a:pt x="f23" y="f24"/>
                      <a:pt x="f25" y="f26"/>
                      <a:pt x="f27" y="f26"/>
                    </a:cubicBezTo>
                    <a:cubicBezTo>
                      <a:pt x="f28" y="f26"/>
                      <a:pt x="f29" y="f30"/>
                      <a:pt x="f31" y="f32"/>
                    </a:cubicBezTo>
                    <a:lnTo>
                      <a:pt x="f33" y="f34"/>
                    </a:lnTo>
                    <a:cubicBezTo>
                      <a:pt x="f35" y="f36"/>
                      <a:pt x="f37" y="f38"/>
                      <a:pt x="f39" y="f40"/>
                    </a:cubicBezTo>
                    <a:lnTo>
                      <a:pt x="f41" y="f42"/>
                    </a:lnTo>
                    <a:lnTo>
                      <a:pt x="f43" y="f42"/>
                    </a:lnTo>
                    <a:lnTo>
                      <a:pt x="f44" y="f45"/>
                    </a:lnTo>
                    <a:cubicBezTo>
                      <a:pt x="f46" y="f47"/>
                      <a:pt x="f48" y="f49"/>
                      <a:pt x="f50" y="f51"/>
                    </a:cubicBezTo>
                    <a:cubicBezTo>
                      <a:pt x="f52" y="f53"/>
                      <a:pt x="f54" y="f55"/>
                      <a:pt x="f56" y="f55"/>
                    </a:cubicBezTo>
                    <a:cubicBezTo>
                      <a:pt x="f57" y="f55"/>
                      <a:pt x="f58" y="f59"/>
                      <a:pt x="f15" y="f60"/>
                    </a:cubicBezTo>
                    <a:cubicBezTo>
                      <a:pt x="f61" y="f62"/>
                      <a:pt x="f63" y="f64"/>
                      <a:pt x="f65" y="f66"/>
                    </a:cubicBezTo>
                    <a:lnTo>
                      <a:pt x="f67" y="f68"/>
                    </a:lnTo>
                    <a:cubicBezTo>
                      <a:pt x="f69" y="f15"/>
                      <a:pt x="f70" y="f71"/>
                      <a:pt x="f72" y="f71"/>
                    </a:cubicBezTo>
                    <a:lnTo>
                      <a:pt x="f73" y="f71"/>
                    </a:lnTo>
                    <a:cubicBezTo>
                      <a:pt x="f74" y="f75"/>
                      <a:pt x="f76" y="f18"/>
                      <a:pt x="f76" y="f77"/>
                    </a:cubicBezTo>
                    <a:cubicBezTo>
                      <a:pt x="f76" y="f78"/>
                      <a:pt x="f73" y="f6"/>
                      <a:pt x="f79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29" name="Google Shape;10443;p74">
              <a:extLst>
                <a:ext uri="{FF2B5EF4-FFF2-40B4-BE49-F238E27FC236}">
                  <a16:creationId xmlns:a16="http://schemas.microsoft.com/office/drawing/2014/main" id="{D47DDD74-5A8D-C7F7-FBF0-C47D914A6613}"/>
                </a:ext>
              </a:extLst>
            </p:cNvPr>
            <p:cNvGrpSpPr/>
            <p:nvPr/>
          </p:nvGrpSpPr>
          <p:grpSpPr>
            <a:xfrm>
              <a:off x="8485796" y="3337175"/>
              <a:ext cx="413345" cy="440549"/>
              <a:chOff x="8485796" y="3337175"/>
              <a:chExt cx="413345" cy="440549"/>
            </a:xfrm>
          </p:grpSpPr>
          <p:sp>
            <p:nvSpPr>
              <p:cNvPr id="130" name="Google Shape;10444;p74">
                <a:extLst>
                  <a:ext uri="{FF2B5EF4-FFF2-40B4-BE49-F238E27FC236}">
                    <a16:creationId xmlns:a16="http://schemas.microsoft.com/office/drawing/2014/main" id="{5D2AE6AD-8CB9-2146-FD52-7FAE36FBC2BB}"/>
                  </a:ext>
                </a:extLst>
              </p:cNvPr>
              <p:cNvSpPr/>
              <p:nvPr/>
            </p:nvSpPr>
            <p:spPr>
              <a:xfrm>
                <a:off x="8522079" y="3337175"/>
                <a:ext cx="120965" cy="12892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7"/>
                  <a:gd name="f4" fmla="val 1733"/>
                  <a:gd name="f5" fmla="val 1"/>
                  <a:gd name="f6" fmla="val 788"/>
                  <a:gd name="f7" fmla="val 2679"/>
                  <a:gd name="f8" fmla="val 3466"/>
                  <a:gd name="f9" fmla="val 2678"/>
                  <a:gd name="f10" fmla="*/ f0 1 3467"/>
                  <a:gd name="f11" fmla="*/ f1 1 3467"/>
                  <a:gd name="f12" fmla="val f2"/>
                  <a:gd name="f13" fmla="val f3"/>
                  <a:gd name="f14" fmla="+- f13 0 f12"/>
                  <a:gd name="f15" fmla="*/ f14 1 3467"/>
                  <a:gd name="f16" fmla="*/ f12 1 f15"/>
                  <a:gd name="f17" fmla="*/ f13 1 f15"/>
                  <a:gd name="f18" fmla="*/ f16 f10 1"/>
                  <a:gd name="f19" fmla="*/ f17 f10 1"/>
                  <a:gd name="f20" fmla="*/ f17 f11 1"/>
                  <a:gd name="f21" fmla="*/ f16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3467" h="3467">
                    <a:moveTo>
                      <a:pt x="f4" y="f5"/>
                    </a:moveTo>
                    <a:cubicBezTo>
                      <a:pt x="f6" y="f5"/>
                      <a:pt x="f5" y="f6"/>
                      <a:pt x="f5" y="f4"/>
                    </a:cubicBezTo>
                    <a:cubicBezTo>
                      <a:pt x="f5" y="f7"/>
                      <a:pt x="f6" y="f8"/>
                      <a:pt x="f4" y="f8"/>
                    </a:cubicBezTo>
                    <a:cubicBezTo>
                      <a:pt x="f9" y="f8"/>
                      <a:pt x="f8" y="f7"/>
                      <a:pt x="f8" y="f4"/>
                    </a:cubicBezTo>
                    <a:cubicBezTo>
                      <a:pt x="f8" y="f6"/>
                      <a:pt x="f9" y="f5"/>
                      <a:pt x="f4" y="f5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1" name="Google Shape;10445;p74">
                <a:extLst>
                  <a:ext uri="{FF2B5EF4-FFF2-40B4-BE49-F238E27FC236}">
                    <a16:creationId xmlns:a16="http://schemas.microsoft.com/office/drawing/2014/main" id="{8E16C1EF-F9DF-A177-99FB-7552E6B70030}"/>
                  </a:ext>
                </a:extLst>
              </p:cNvPr>
              <p:cNvSpPr/>
              <p:nvPr/>
            </p:nvSpPr>
            <p:spPr>
              <a:xfrm>
                <a:off x="8681459" y="3389909"/>
                <a:ext cx="145142" cy="10106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60"/>
                  <a:gd name="f4" fmla="val 2718"/>
                  <a:gd name="f5" fmla="val 347"/>
                  <a:gd name="f6" fmla="val 158"/>
                  <a:gd name="f7" fmla="val 1"/>
                  <a:gd name="f8" fmla="val 536"/>
                  <a:gd name="f9" fmla="val 95"/>
                  <a:gd name="f10" fmla="val 662"/>
                  <a:gd name="f11" fmla="val 316"/>
                  <a:gd name="f12" fmla="val 2395"/>
                  <a:gd name="f13" fmla="val 2584"/>
                  <a:gd name="f14" fmla="val 2742"/>
                  <a:gd name="f15" fmla="val 820"/>
                  <a:gd name="f16" fmla="val 1009"/>
                  <a:gd name="f17" fmla="val 1576"/>
                  <a:gd name="f18" fmla="val 2616"/>
                  <a:gd name="f19" fmla="val 1450"/>
                  <a:gd name="f20" fmla="val 2568"/>
                  <a:gd name="f21" fmla="val 1387"/>
                  <a:gd name="f22" fmla="val 2482"/>
                  <a:gd name="f23" fmla="val 1355"/>
                  <a:gd name="f24" fmla="val 2391"/>
                  <a:gd name="f25" fmla="val 2301"/>
                  <a:gd name="f26" fmla="val 2206"/>
                  <a:gd name="f27" fmla="val 2143"/>
                  <a:gd name="f28" fmla="val 2049"/>
                  <a:gd name="f29" fmla="val 1796"/>
                  <a:gd name="f30" fmla="val 1922"/>
                  <a:gd name="f31" fmla="val 2868"/>
                  <a:gd name="f32" fmla="val 2647"/>
                  <a:gd name="f33" fmla="val 2931"/>
                  <a:gd name="f34" fmla="val 2694"/>
                  <a:gd name="f35" fmla="val 3017"/>
                  <a:gd name="f36" fmla="val 3104"/>
                  <a:gd name="f37" fmla="val 3191"/>
                  <a:gd name="f38" fmla="val 3277"/>
                  <a:gd name="f39" fmla="val 3340"/>
                  <a:gd name="f40" fmla="val 4033"/>
                  <a:gd name="f41" fmla="val 4159"/>
                  <a:gd name="f42" fmla="val 3986"/>
                  <a:gd name="f43" fmla="val 3899"/>
                  <a:gd name="f44" fmla="val 3809"/>
                  <a:gd name="f45" fmla="val 3718"/>
                  <a:gd name="f46" fmla="val 3624"/>
                  <a:gd name="f47" fmla="val 3561"/>
                  <a:gd name="f48" fmla="val 3466"/>
                  <a:gd name="f49" fmla="val 441"/>
                  <a:gd name="f50" fmla="val 2994"/>
                  <a:gd name="f51" fmla="val 2427"/>
                  <a:gd name="f52" fmla="*/ f0 1 4160"/>
                  <a:gd name="f53" fmla="*/ f1 1 2718"/>
                  <a:gd name="f54" fmla="val f2"/>
                  <a:gd name="f55" fmla="val f3"/>
                  <a:gd name="f56" fmla="val f4"/>
                  <a:gd name="f57" fmla="+- f56 0 f54"/>
                  <a:gd name="f58" fmla="+- f55 0 f54"/>
                  <a:gd name="f59" fmla="*/ f58 1 4160"/>
                  <a:gd name="f60" fmla="*/ f57 1 2718"/>
                  <a:gd name="f61" fmla="*/ f54 1 f59"/>
                  <a:gd name="f62" fmla="*/ f55 1 f59"/>
                  <a:gd name="f63" fmla="*/ f54 1 f60"/>
                  <a:gd name="f64" fmla="*/ f56 1 f60"/>
                  <a:gd name="f65" fmla="*/ f61 f52 1"/>
                  <a:gd name="f66" fmla="*/ f62 f52 1"/>
                  <a:gd name="f67" fmla="*/ f64 f53 1"/>
                  <a:gd name="f68" fmla="*/ f63 f5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5" t="f68" r="f66" b="f67"/>
                <a:pathLst>
                  <a:path w="4160" h="2718">
                    <a:moveTo>
                      <a:pt x="f5" y="f2"/>
                    </a:moveTo>
                    <a:cubicBezTo>
                      <a:pt x="f6" y="f2"/>
                      <a:pt x="f7" y="f6"/>
                      <a:pt x="f7" y="f5"/>
                    </a:cubicBezTo>
                    <a:cubicBezTo>
                      <a:pt x="f7" y="f8"/>
                      <a:pt x="f9" y="f10"/>
                      <a:pt x="f11" y="f10"/>
                    </a:cubicBezTo>
                    <a:lnTo>
                      <a:pt x="f12" y="f10"/>
                    </a:lnTo>
                    <a:cubicBezTo>
                      <a:pt x="f13" y="f10"/>
                      <a:pt x="f14" y="f15"/>
                      <a:pt x="f14" y="f16"/>
                    </a:cubicBezTo>
                    <a:lnTo>
                      <a:pt x="f14" y="f17"/>
                    </a:lnTo>
                    <a:lnTo>
                      <a:pt x="f18" y="f19"/>
                    </a:lnTo>
                    <a:cubicBezTo>
                      <a:pt x="f20" y="f21"/>
                      <a:pt x="f22" y="f23"/>
                      <a:pt x="f24" y="f23"/>
                    </a:cubicBezTo>
                    <a:cubicBezTo>
                      <a:pt x="f25" y="f23"/>
                      <a:pt x="f26" y="f21"/>
                      <a:pt x="f27" y="f19"/>
                    </a:cubicBezTo>
                    <a:cubicBezTo>
                      <a:pt x="f28" y="f17"/>
                      <a:pt x="f28" y="f29"/>
                      <a:pt x="f27" y="f30"/>
                    </a:cubicBezTo>
                    <a:lnTo>
                      <a:pt x="f31" y="f32"/>
                    </a:lnTo>
                    <a:cubicBezTo>
                      <a:pt x="f33" y="f34"/>
                      <a:pt x="f35" y="f4"/>
                      <a:pt x="f36" y="f4"/>
                    </a:cubicBezTo>
                    <a:cubicBezTo>
                      <a:pt x="f37" y="f4"/>
                      <a:pt x="f38" y="f34"/>
                      <a:pt x="f39" y="f32"/>
                    </a:cubicBezTo>
                    <a:lnTo>
                      <a:pt x="f40" y="f30"/>
                    </a:lnTo>
                    <a:cubicBezTo>
                      <a:pt x="f41" y="f29"/>
                      <a:pt x="f41" y="f17"/>
                      <a:pt x="f40" y="f19"/>
                    </a:cubicBezTo>
                    <a:cubicBezTo>
                      <a:pt x="f42" y="f21"/>
                      <a:pt x="f43" y="f23"/>
                      <a:pt x="f44" y="f23"/>
                    </a:cubicBezTo>
                    <a:cubicBezTo>
                      <a:pt x="f45" y="f23"/>
                      <a:pt x="f46" y="f21"/>
                      <a:pt x="f47" y="f19"/>
                    </a:cubicBezTo>
                    <a:lnTo>
                      <a:pt x="f48" y="f17"/>
                    </a:lnTo>
                    <a:lnTo>
                      <a:pt x="f48" y="f16"/>
                    </a:lnTo>
                    <a:cubicBezTo>
                      <a:pt x="f48" y="f49"/>
                      <a:pt x="f50" y="f2"/>
                      <a:pt x="f51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2" name="Google Shape;10446;p74">
                <a:extLst>
                  <a:ext uri="{FF2B5EF4-FFF2-40B4-BE49-F238E27FC236}">
                    <a16:creationId xmlns:a16="http://schemas.microsoft.com/office/drawing/2014/main" id="{33DD7465-C1EC-0D78-9ABB-6217641D43A2}"/>
                  </a:ext>
                </a:extLst>
              </p:cNvPr>
              <p:cNvSpPr/>
              <p:nvPr/>
            </p:nvSpPr>
            <p:spPr>
              <a:xfrm>
                <a:off x="8530876" y="3620054"/>
                <a:ext cx="148425" cy="10274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254"/>
                  <a:gd name="f4" fmla="val 2763"/>
                  <a:gd name="f5" fmla="val 1095"/>
                  <a:gd name="f6" fmla="val 1002"/>
                  <a:gd name="f7" fmla="val 904"/>
                  <a:gd name="f8" fmla="val 28"/>
                  <a:gd name="f9" fmla="val 820"/>
                  <a:gd name="f10" fmla="val 112"/>
                  <a:gd name="f11" fmla="val 127"/>
                  <a:gd name="f12" fmla="val 805"/>
                  <a:gd name="f13" fmla="val 1"/>
                  <a:gd name="f14" fmla="val 931"/>
                  <a:gd name="f15" fmla="val 1184"/>
                  <a:gd name="f16" fmla="val 1278"/>
                  <a:gd name="f17" fmla="val 190"/>
                  <a:gd name="f18" fmla="val 1341"/>
                  <a:gd name="f19" fmla="val 276"/>
                  <a:gd name="f20" fmla="val 1373"/>
                  <a:gd name="f21" fmla="val 363"/>
                  <a:gd name="f22" fmla="val 449"/>
                  <a:gd name="f23" fmla="val 536"/>
                  <a:gd name="f24" fmla="val 599"/>
                  <a:gd name="f25" fmla="val 725"/>
                  <a:gd name="f26" fmla="val 1719"/>
                  <a:gd name="f27" fmla="val 2318"/>
                  <a:gd name="f28" fmla="val 1198"/>
                  <a:gd name="f29" fmla="val 2759"/>
                  <a:gd name="f30" fmla="val 1733"/>
                  <a:gd name="f31" fmla="val 3813"/>
                  <a:gd name="f32" fmla="val 3837"/>
                  <a:gd name="f33" fmla="val 2761"/>
                  <a:gd name="f34" fmla="val 3861"/>
                  <a:gd name="f35" fmla="val 3883"/>
                  <a:gd name="f36" fmla="val 4122"/>
                  <a:gd name="f37" fmla="val 2616"/>
                  <a:gd name="f38" fmla="val 2444"/>
                  <a:gd name="f39" fmla="val 2223"/>
                  <a:gd name="f40" fmla="val 4096"/>
                  <a:gd name="f41" fmla="val 2066"/>
                  <a:gd name="f42" fmla="val 3907"/>
                  <a:gd name="f43" fmla="val 1828"/>
                  <a:gd name="f44" fmla="val 1639"/>
                  <a:gd name="f45" fmla="val 1481"/>
                  <a:gd name="f46" fmla="val 1908"/>
                  <a:gd name="f47" fmla="val 1576"/>
                  <a:gd name="f48" fmla="val 1824"/>
                  <a:gd name="f49" fmla="val 1914"/>
                  <a:gd name="f50" fmla="val 2001"/>
                  <a:gd name="f51" fmla="val 2048"/>
                  <a:gd name="f52" fmla="val 2174"/>
                  <a:gd name="f53" fmla="val 1355"/>
                  <a:gd name="f54" fmla="val 1292"/>
                  <a:gd name="f55" fmla="val 81"/>
                  <a:gd name="f56" fmla="val 1261"/>
                  <a:gd name="f57" fmla="val 1229"/>
                  <a:gd name="f58" fmla="val 18"/>
                  <a:gd name="f59" fmla="val 1187"/>
                  <a:gd name="f60" fmla="val 7"/>
                  <a:gd name="f61" fmla="val 1142"/>
                  <a:gd name="f62" fmla="*/ f0 1 4254"/>
                  <a:gd name="f63" fmla="*/ f1 1 2763"/>
                  <a:gd name="f64" fmla="val f2"/>
                  <a:gd name="f65" fmla="val f3"/>
                  <a:gd name="f66" fmla="val f4"/>
                  <a:gd name="f67" fmla="+- f66 0 f64"/>
                  <a:gd name="f68" fmla="+- f65 0 f64"/>
                  <a:gd name="f69" fmla="*/ f68 1 4254"/>
                  <a:gd name="f70" fmla="*/ f67 1 2763"/>
                  <a:gd name="f71" fmla="*/ f64 1 f69"/>
                  <a:gd name="f72" fmla="*/ f65 1 f69"/>
                  <a:gd name="f73" fmla="*/ f64 1 f70"/>
                  <a:gd name="f74" fmla="*/ f66 1 f70"/>
                  <a:gd name="f75" fmla="*/ f71 f62 1"/>
                  <a:gd name="f76" fmla="*/ f72 f62 1"/>
                  <a:gd name="f77" fmla="*/ f74 f63 1"/>
                  <a:gd name="f78" fmla="*/ f73 f6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5" t="f78" r="f76" b="f77"/>
                <a:pathLst>
                  <a:path w="4254" h="2763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11" y="f12"/>
                    </a:lnTo>
                    <a:cubicBezTo>
                      <a:pt x="f13" y="f14"/>
                      <a:pt x="f13" y="f15"/>
                      <a:pt x="f11" y="f16"/>
                    </a:cubicBez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lnTo>
                      <a:pt x="f25" y="f15"/>
                    </a:lnTo>
                    <a:lnTo>
                      <a:pt x="f25" y="f26"/>
                    </a:lnTo>
                    <a:cubicBezTo>
                      <a:pt x="f25" y="f27"/>
                      <a:pt x="f28" y="f29"/>
                      <a:pt x="f30" y="f29"/>
                    </a:cubicBezTo>
                    <a:lnTo>
                      <a:pt x="f31" y="f29"/>
                    </a:lnTo>
                    <a:cubicBezTo>
                      <a:pt x="f32" y="f33"/>
                      <a:pt x="f34" y="f4"/>
                      <a:pt x="f35" y="f4"/>
                    </a:cubicBezTo>
                    <a:cubicBezTo>
                      <a:pt x="f36" y="f4"/>
                      <a:pt x="f3" y="f37"/>
                      <a:pt x="f3" y="f38"/>
                    </a:cubicBezTo>
                    <a:cubicBezTo>
                      <a:pt x="f3" y="f39"/>
                      <a:pt x="f40" y="f41"/>
                      <a:pt x="f42" y="f41"/>
                    </a:cubicBezTo>
                    <a:lnTo>
                      <a:pt x="f43" y="f41"/>
                    </a:lnTo>
                    <a:cubicBezTo>
                      <a:pt x="f44" y="f41"/>
                      <a:pt x="f45" y="f46"/>
                      <a:pt x="f45" y="f26"/>
                    </a:cubicBezTo>
                    <a:lnTo>
                      <a:pt x="f45" y="f15"/>
                    </a:lnTo>
                    <a:lnTo>
                      <a:pt x="f47" y="f16"/>
                    </a:lnTo>
                    <a:cubicBezTo>
                      <a:pt x="f44" y="f18"/>
                      <a:pt x="f30" y="f20"/>
                      <a:pt x="f48" y="f20"/>
                    </a:cubicBezTo>
                    <a:cubicBezTo>
                      <a:pt x="f49" y="f20"/>
                      <a:pt x="f50" y="f18"/>
                      <a:pt x="f51" y="f16"/>
                    </a:cubicBezTo>
                    <a:cubicBezTo>
                      <a:pt x="f52" y="f15"/>
                      <a:pt x="f52" y="f14"/>
                      <a:pt x="f51" y="f12"/>
                    </a:cubicBezTo>
                    <a:lnTo>
                      <a:pt x="f53" y="f10"/>
                    </a:lnTo>
                    <a:cubicBezTo>
                      <a:pt x="f54" y="f55"/>
                      <a:pt x="f56" y="f55"/>
                      <a:pt x="f57" y="f58"/>
                    </a:cubicBezTo>
                    <a:cubicBezTo>
                      <a:pt x="f59" y="f60"/>
                      <a:pt x="f61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3" name="Google Shape;10447;p74">
                <a:extLst>
                  <a:ext uri="{FF2B5EF4-FFF2-40B4-BE49-F238E27FC236}">
                    <a16:creationId xmlns:a16="http://schemas.microsoft.com/office/drawing/2014/main" id="{F7786E5B-03EF-8298-BDBF-A240E87CE1FF}"/>
                  </a:ext>
                </a:extLst>
              </p:cNvPr>
              <p:cNvSpPr/>
              <p:nvPr/>
            </p:nvSpPr>
            <p:spPr>
              <a:xfrm>
                <a:off x="8739725" y="3517605"/>
                <a:ext cx="124248" cy="12773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60"/>
                  <a:gd name="f4" fmla="val 3435"/>
                  <a:gd name="f5" fmla="val 1796"/>
                  <a:gd name="f6" fmla="val 788"/>
                  <a:gd name="f7" fmla="val 1733"/>
                  <a:gd name="f8" fmla="val 2647"/>
                  <a:gd name="f9" fmla="val 3434"/>
                  <a:gd name="f10" fmla="val 2741"/>
                  <a:gd name="f11" fmla="val 3561"/>
                  <a:gd name="f12" fmla="val 2773"/>
                  <a:gd name="f13" fmla="*/ f0 1 3560"/>
                  <a:gd name="f14" fmla="*/ f1 1 3435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3560"/>
                  <a:gd name="f21" fmla="*/ f18 1 3435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3560" h="3435">
                    <a:moveTo>
                      <a:pt x="f5" y="f2"/>
                    </a:moveTo>
                    <a:cubicBezTo>
                      <a:pt x="f6" y="f2"/>
                      <a:pt x="f2" y="f6"/>
                      <a:pt x="f2" y="f7"/>
                    </a:cubicBezTo>
                    <a:cubicBezTo>
                      <a:pt x="f2" y="f8"/>
                      <a:pt x="f6" y="f9"/>
                      <a:pt x="f5" y="f9"/>
                    </a:cubicBezTo>
                    <a:cubicBezTo>
                      <a:pt x="f10" y="f9"/>
                      <a:pt x="f11" y="f8"/>
                      <a:pt x="f11" y="f7"/>
                    </a:cubicBezTo>
                    <a:cubicBezTo>
                      <a:pt x="f11" y="f6"/>
                      <a:pt x="f12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4" name="Google Shape;10448;p74">
                <a:extLst>
                  <a:ext uri="{FF2B5EF4-FFF2-40B4-BE49-F238E27FC236}">
                    <a16:creationId xmlns:a16="http://schemas.microsoft.com/office/drawing/2014/main" id="{EC5C0A63-A3B8-CFE5-DCD4-077A694EBAAE}"/>
                  </a:ext>
                </a:extLst>
              </p:cNvPr>
              <p:cNvSpPr/>
              <p:nvPr/>
            </p:nvSpPr>
            <p:spPr>
              <a:xfrm>
                <a:off x="8485796" y="3463719"/>
                <a:ext cx="193505" cy="13122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546"/>
                  <a:gd name="f4" fmla="val 3529"/>
                  <a:gd name="f5" fmla="val 1072"/>
                  <a:gd name="f6" fmla="val 442"/>
                  <a:gd name="f7" fmla="val 536"/>
                  <a:gd name="f8" fmla="val 32"/>
                  <a:gd name="f9" fmla="val 1292"/>
                  <a:gd name="f10" fmla="val 2143"/>
                  <a:gd name="f11" fmla="val 3182"/>
                  <a:gd name="f12" fmla="val 1"/>
                  <a:gd name="f13" fmla="val 3371"/>
                  <a:gd name="f14" fmla="val 158"/>
                  <a:gd name="f15" fmla="val 347"/>
                  <a:gd name="f16" fmla="val 5199"/>
                  <a:gd name="f17" fmla="val 5388"/>
                  <a:gd name="f18" fmla="val 5168"/>
                  <a:gd name="f19" fmla="val 4538"/>
                  <a:gd name="f20" fmla="val 4096"/>
                  <a:gd name="f21" fmla="val 473"/>
                  <a:gd name="f22" fmla="val 3466"/>
                  <a:gd name="f23" fmla="val 756"/>
                  <a:gd name="f24" fmla="val 2805"/>
                  <a:gd name="f25" fmla="val 1513"/>
                  <a:gd name="f26" fmla="val 504"/>
                  <a:gd name="f27" fmla="*/ f0 1 5546"/>
                  <a:gd name="f28" fmla="*/ f1 1 3529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5546"/>
                  <a:gd name="f35" fmla="*/ f32 1 3529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5546" h="3529">
                    <a:moveTo>
                      <a:pt x="f5" y="f2"/>
                    </a:moveTo>
                    <a:cubicBezTo>
                      <a:pt x="f6" y="f7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12" y="f13"/>
                      <a:pt x="f14" y="f4"/>
                      <a:pt x="f15" y="f4"/>
                    </a:cubicBezTo>
                    <a:lnTo>
                      <a:pt x="f16" y="f4"/>
                    </a:lnTo>
                    <a:cubicBezTo>
                      <a:pt x="f17" y="f4"/>
                      <a:pt x="f3" y="f13"/>
                      <a:pt x="f3" y="f11"/>
                    </a:cubicBezTo>
                    <a:lnTo>
                      <a:pt x="f3" y="f10"/>
                    </a:lnTo>
                    <a:cubicBezTo>
                      <a:pt x="f3" y="f9"/>
                      <a:pt x="f18" y="f7"/>
                      <a:pt x="f19" y="f2"/>
                    </a:cubicBezTo>
                    <a:cubicBezTo>
                      <a:pt x="f20" y="f21"/>
                      <a:pt x="f22" y="f23"/>
                      <a:pt x="f24" y="f23"/>
                    </a:cubicBezTo>
                    <a:cubicBezTo>
                      <a:pt x="f10" y="f23"/>
                      <a:pt x="f25" y="f26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5" name="Google Shape;10449;p74">
                <a:extLst>
                  <a:ext uri="{FF2B5EF4-FFF2-40B4-BE49-F238E27FC236}">
                    <a16:creationId xmlns:a16="http://schemas.microsoft.com/office/drawing/2014/main" id="{15E065D6-1859-2C38-837E-AC07C59755E5}"/>
                  </a:ext>
                </a:extLst>
              </p:cNvPr>
              <p:cNvSpPr/>
              <p:nvPr/>
            </p:nvSpPr>
            <p:spPr>
              <a:xfrm>
                <a:off x="8703442" y="3644112"/>
                <a:ext cx="195699" cy="13361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609"/>
                  <a:gd name="f4" fmla="val 3593"/>
                  <a:gd name="f5" fmla="val 1009"/>
                  <a:gd name="f6" fmla="val 1"/>
                  <a:gd name="f7" fmla="val 379"/>
                  <a:gd name="f8" fmla="val 537"/>
                  <a:gd name="f9" fmla="val 1261"/>
                  <a:gd name="f10" fmla="val 2143"/>
                  <a:gd name="f11" fmla="val 3246"/>
                  <a:gd name="f12" fmla="val 3435"/>
                  <a:gd name="f13" fmla="val 158"/>
                  <a:gd name="f14" fmla="val 3592"/>
                  <a:gd name="f15" fmla="val 347"/>
                  <a:gd name="f16" fmla="val 5262"/>
                  <a:gd name="f17" fmla="val 5451"/>
                  <a:gd name="f18" fmla="val 5577"/>
                  <a:gd name="f19" fmla="val 5199"/>
                  <a:gd name="f20" fmla="val 4569"/>
                  <a:gd name="f21" fmla="val 4128"/>
                  <a:gd name="f22" fmla="val 474"/>
                  <a:gd name="f23" fmla="val 3498"/>
                  <a:gd name="f24" fmla="val 757"/>
                  <a:gd name="f25" fmla="val 2773"/>
                  <a:gd name="f26" fmla="val 2080"/>
                  <a:gd name="f27" fmla="val 1450"/>
                  <a:gd name="f28" fmla="*/ f0 1 5609"/>
                  <a:gd name="f29" fmla="*/ f1 1 3593"/>
                  <a:gd name="f30" fmla="val f2"/>
                  <a:gd name="f31" fmla="val f3"/>
                  <a:gd name="f32" fmla="val f4"/>
                  <a:gd name="f33" fmla="+- f32 0 f30"/>
                  <a:gd name="f34" fmla="+- f31 0 f30"/>
                  <a:gd name="f35" fmla="*/ f34 1 5609"/>
                  <a:gd name="f36" fmla="*/ f33 1 3593"/>
                  <a:gd name="f37" fmla="*/ f30 1 f35"/>
                  <a:gd name="f38" fmla="*/ f31 1 f35"/>
                  <a:gd name="f39" fmla="*/ f30 1 f36"/>
                  <a:gd name="f40" fmla="*/ f32 1 f36"/>
                  <a:gd name="f41" fmla="*/ f37 f28 1"/>
                  <a:gd name="f42" fmla="*/ f38 f28 1"/>
                  <a:gd name="f43" fmla="*/ f40 f29 1"/>
                  <a:gd name="f44" fmla="*/ f3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" t="f44" r="f42" b="f43"/>
                <a:pathLst>
                  <a:path w="5609" h="3593">
                    <a:moveTo>
                      <a:pt x="f5" y="f6"/>
                    </a:moveTo>
                    <a:cubicBezTo>
                      <a:pt x="f7" y="f8"/>
                      <a:pt x="f6" y="f9"/>
                      <a:pt x="f6" y="f10"/>
                    </a:cubicBezTo>
                    <a:lnTo>
                      <a:pt x="f6" y="f11"/>
                    </a:lnTo>
                    <a:cubicBezTo>
                      <a:pt x="f6" y="f12"/>
                      <a:pt x="f13" y="f14"/>
                      <a:pt x="f15" y="f14"/>
                    </a:cubicBezTo>
                    <a:lnTo>
                      <a:pt x="f16" y="f14"/>
                    </a:lnTo>
                    <a:cubicBezTo>
                      <a:pt x="f17" y="f14"/>
                      <a:pt x="f3" y="f12"/>
                      <a:pt x="f3" y="f11"/>
                    </a:cubicBezTo>
                    <a:lnTo>
                      <a:pt x="f3" y="f10"/>
                    </a:lnTo>
                    <a:cubicBezTo>
                      <a:pt x="f18" y="f9"/>
                      <a:pt x="f19" y="f8"/>
                      <a:pt x="f20" y="f6"/>
                    </a:cubicBezTo>
                    <a:cubicBezTo>
                      <a:pt x="f21" y="f22"/>
                      <a:pt x="f23" y="f24"/>
                      <a:pt x="f25" y="f24"/>
                    </a:cubicBezTo>
                    <a:cubicBezTo>
                      <a:pt x="f26" y="f24"/>
                      <a:pt x="f27" y="f22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36" name="Google Shape;10468;p74">
              <a:extLst>
                <a:ext uri="{FF2B5EF4-FFF2-40B4-BE49-F238E27FC236}">
                  <a16:creationId xmlns:a16="http://schemas.microsoft.com/office/drawing/2014/main" id="{67D38BB1-F802-349A-05E6-FD4AA100A0BD}"/>
                </a:ext>
              </a:extLst>
            </p:cNvPr>
            <p:cNvGrpSpPr/>
            <p:nvPr/>
          </p:nvGrpSpPr>
          <p:grpSpPr>
            <a:xfrm>
              <a:off x="4518516" y="3505370"/>
              <a:ext cx="362148" cy="384935"/>
              <a:chOff x="4518516" y="3505370"/>
              <a:chExt cx="362148" cy="384935"/>
            </a:xfrm>
          </p:grpSpPr>
          <p:sp>
            <p:nvSpPr>
              <p:cNvPr id="137" name="Google Shape;10469;p74">
                <a:extLst>
                  <a:ext uri="{FF2B5EF4-FFF2-40B4-BE49-F238E27FC236}">
                    <a16:creationId xmlns:a16="http://schemas.microsoft.com/office/drawing/2014/main" id="{90EC529A-42ED-393C-24A6-F934B83F7BA0}"/>
                  </a:ext>
                </a:extLst>
              </p:cNvPr>
              <p:cNvSpPr/>
              <p:nvPr/>
            </p:nvSpPr>
            <p:spPr>
              <a:xfrm>
                <a:off x="4731736" y="3731584"/>
                <a:ext cx="148928" cy="15872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5"/>
                  <a:gd name="f4" fmla="val 2395"/>
                  <a:gd name="f5" fmla="val 1324"/>
                  <a:gd name="f6" fmla="val 2616"/>
                  <a:gd name="f7" fmla="val 2773"/>
                  <a:gd name="f8" fmla="val 1482"/>
                  <a:gd name="f9" fmla="val 1702"/>
                  <a:gd name="f10" fmla="val 2049"/>
                  <a:gd name="f11" fmla="val 3120"/>
                  <a:gd name="f12" fmla="val 3309"/>
                  <a:gd name="f13" fmla="val 3466"/>
                  <a:gd name="f14" fmla="val 2206"/>
                  <a:gd name="f15" fmla="val 2584"/>
                  <a:gd name="f16" fmla="val 2742"/>
                  <a:gd name="f17" fmla="val 2458"/>
                  <a:gd name="f18" fmla="val 1"/>
                  <a:gd name="f19" fmla="val 1104"/>
                  <a:gd name="f20" fmla="val 1103"/>
                  <a:gd name="f21" fmla="val 2427"/>
                  <a:gd name="f22" fmla="val 3781"/>
                  <a:gd name="f23" fmla="val 4884"/>
                  <a:gd name="f24" fmla="val 3782"/>
                  <a:gd name="f25" fmla="val 4853"/>
                  <a:gd name="f26" fmla="val 1072"/>
                  <a:gd name="f27" fmla="*/ f0 1 4885"/>
                  <a:gd name="f28" fmla="*/ f1 1 4885"/>
                  <a:gd name="f29" fmla="val f2"/>
                  <a:gd name="f30" fmla="val f3"/>
                  <a:gd name="f31" fmla="+- f30 0 f29"/>
                  <a:gd name="f32" fmla="*/ f31 1 4885"/>
                  <a:gd name="f33" fmla="*/ f29 1 f32"/>
                  <a:gd name="f34" fmla="*/ f30 1 f32"/>
                  <a:gd name="f35" fmla="*/ f33 f27 1"/>
                  <a:gd name="f36" fmla="*/ f34 f27 1"/>
                  <a:gd name="f37" fmla="*/ f34 f28 1"/>
                  <a:gd name="f38" fmla="*/ f33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5" t="f38" r="f36" b="f37"/>
                <a:pathLst>
                  <a:path w="4885" h="4885">
                    <a:moveTo>
                      <a:pt x="f4" y="f5"/>
                    </a:moveTo>
                    <a:cubicBezTo>
                      <a:pt x="f6" y="f5"/>
                      <a:pt x="f7" y="f8"/>
                      <a:pt x="f7" y="f9"/>
                    </a:cubicBezTo>
                    <a:lnTo>
                      <a:pt x="f7" y="f10"/>
                    </a:lnTo>
                    <a:lnTo>
                      <a:pt x="f11" y="f10"/>
                    </a:lnTo>
                    <a:cubicBezTo>
                      <a:pt x="f12" y="f10"/>
                      <a:pt x="f13" y="f14"/>
                      <a:pt x="f13" y="f4"/>
                    </a:cubicBezTo>
                    <a:cubicBezTo>
                      <a:pt x="f13" y="f15"/>
                      <a:pt x="f12" y="f16"/>
                      <a:pt x="f11" y="f16"/>
                    </a:cubicBezTo>
                    <a:lnTo>
                      <a:pt x="f4" y="f16"/>
                    </a:lnTo>
                    <a:cubicBezTo>
                      <a:pt x="f14" y="f16"/>
                      <a:pt x="f10" y="f15"/>
                      <a:pt x="f10" y="f4"/>
                    </a:cubicBezTo>
                    <a:lnTo>
                      <a:pt x="f10" y="f9"/>
                    </a:lnTo>
                    <a:cubicBezTo>
                      <a:pt x="f10" y="f8"/>
                      <a:pt x="f14" y="f5"/>
                      <a:pt x="f4" y="f5"/>
                    </a:cubicBezTo>
                    <a:close/>
                    <a:moveTo>
                      <a:pt x="f17" y="f18"/>
                    </a:moveTo>
                    <a:cubicBezTo>
                      <a:pt x="f19" y="f18"/>
                      <a:pt x="f18" y="f20"/>
                      <a:pt x="f18" y="f21"/>
                    </a:cubicBezTo>
                    <a:cubicBezTo>
                      <a:pt x="f18" y="f22"/>
                      <a:pt x="f19" y="f23"/>
                      <a:pt x="f17" y="f23"/>
                    </a:cubicBezTo>
                    <a:cubicBezTo>
                      <a:pt x="f24" y="f23"/>
                      <a:pt x="f23" y="f22"/>
                      <a:pt x="f23" y="f21"/>
                    </a:cubicBezTo>
                    <a:cubicBezTo>
                      <a:pt x="f25" y="f26"/>
                      <a:pt x="f24" y="f18"/>
                      <a:pt x="f17" y="f18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8" name="Google Shape;10470;p74">
                <a:extLst>
                  <a:ext uri="{FF2B5EF4-FFF2-40B4-BE49-F238E27FC236}">
                    <a16:creationId xmlns:a16="http://schemas.microsoft.com/office/drawing/2014/main" id="{B2F75444-133F-249E-A5C9-11690DA78C5F}"/>
                  </a:ext>
                </a:extLst>
              </p:cNvPr>
              <p:cNvSpPr/>
              <p:nvPr/>
            </p:nvSpPr>
            <p:spPr>
              <a:xfrm>
                <a:off x="4519495" y="3618994"/>
                <a:ext cx="317946" cy="22523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429"/>
                  <a:gd name="f4" fmla="val 6932"/>
                  <a:gd name="f5" fmla="val 2426"/>
                  <a:gd name="f6" fmla="val 662"/>
                  <a:gd name="f7" fmla="val 2647"/>
                  <a:gd name="f8" fmla="val 2804"/>
                  <a:gd name="f9" fmla="val 819"/>
                  <a:gd name="f10" fmla="val 1008"/>
                  <a:gd name="f11" fmla="val 1197"/>
                  <a:gd name="f12" fmla="val 1355"/>
                  <a:gd name="f13" fmla="val 1733"/>
                  <a:gd name="f14" fmla="val 1544"/>
                  <a:gd name="f15" fmla="val 1387"/>
                  <a:gd name="f16" fmla="val 4537"/>
                  <a:gd name="f17" fmla="val 4726"/>
                  <a:gd name="f18" fmla="val 4884"/>
                  <a:gd name="f19" fmla="val 4695"/>
                  <a:gd name="f20" fmla="val 3812"/>
                  <a:gd name="f21" fmla="val 3623"/>
                  <a:gd name="f22" fmla="val 3466"/>
                  <a:gd name="f23" fmla="val 6648"/>
                  <a:gd name="f24" fmla="val 6837"/>
                  <a:gd name="f25" fmla="val 6994"/>
                  <a:gd name="f26" fmla="val 5955"/>
                  <a:gd name="f27" fmla="val 5734"/>
                  <a:gd name="f28" fmla="val 5577"/>
                  <a:gd name="f29" fmla="val 8727"/>
                  <a:gd name="f30" fmla="val 8948"/>
                  <a:gd name="f31" fmla="val 9105"/>
                  <a:gd name="f32" fmla="val 8034"/>
                  <a:gd name="f33" fmla="val 7845"/>
                  <a:gd name="f34" fmla="val 7688"/>
                  <a:gd name="f35" fmla="val 2080"/>
                  <a:gd name="f36" fmla="val 2237"/>
                  <a:gd name="f37" fmla="val 2773"/>
                  <a:gd name="f38" fmla="val 2206"/>
                  <a:gd name="f39" fmla="val 4001"/>
                  <a:gd name="f40" fmla="val 4159"/>
                  <a:gd name="f41" fmla="val 4852"/>
                  <a:gd name="f42" fmla="val 5010"/>
                  <a:gd name="f43" fmla="val 5199"/>
                  <a:gd name="f44" fmla="val 5388"/>
                  <a:gd name="f45" fmla="val 5545"/>
                  <a:gd name="f46" fmla="val 5892"/>
                  <a:gd name="f47" fmla="val 6459"/>
                  <a:gd name="f48" fmla="val 473"/>
                  <a:gd name="f49" fmla="val 6931"/>
                  <a:gd name="f50" fmla="val 1071"/>
                  <a:gd name="f51" fmla="val 6490"/>
                  <a:gd name="f52" fmla="val 6364"/>
                  <a:gd name="f53" fmla="val 6616"/>
                  <a:gd name="f54" fmla="val 6301"/>
                  <a:gd name="f55" fmla="val 6270"/>
                  <a:gd name="f56" fmla="val 5797"/>
                  <a:gd name="f57" fmla="val 6333"/>
                  <a:gd name="f58" fmla="val 5671"/>
                  <a:gd name="f59" fmla="val 8066"/>
                  <a:gd name="f60" fmla="val 2741"/>
                  <a:gd name="f61" fmla="val 9420"/>
                  <a:gd name="f62" fmla="val 9767"/>
                  <a:gd name="f63" fmla="val 10113"/>
                  <a:gd name="f64" fmla="val 2836"/>
                  <a:gd name="f65" fmla="val 10428"/>
                  <a:gd name="f66" fmla="val 2962"/>
                  <a:gd name="f67" fmla="*/ f0 1 10429"/>
                  <a:gd name="f68" fmla="*/ f1 1 6932"/>
                  <a:gd name="f69" fmla="val f2"/>
                  <a:gd name="f70" fmla="val f3"/>
                  <a:gd name="f71" fmla="val f4"/>
                  <a:gd name="f72" fmla="+- f71 0 f69"/>
                  <a:gd name="f73" fmla="+- f70 0 f69"/>
                  <a:gd name="f74" fmla="*/ f73 1 10429"/>
                  <a:gd name="f75" fmla="*/ f72 1 6932"/>
                  <a:gd name="f76" fmla="*/ f69 1 f74"/>
                  <a:gd name="f77" fmla="*/ f70 1 f74"/>
                  <a:gd name="f78" fmla="*/ f69 1 f75"/>
                  <a:gd name="f79" fmla="*/ f71 1 f75"/>
                  <a:gd name="f80" fmla="*/ f76 f67 1"/>
                  <a:gd name="f81" fmla="*/ f77 f67 1"/>
                  <a:gd name="f82" fmla="*/ f79 f68 1"/>
                  <a:gd name="f83" fmla="*/ f78 f6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0" t="f83" r="f81" b="f82"/>
                <a:pathLst>
                  <a:path w="10429" h="6932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1"/>
                      <a:pt x="f15" y="f10"/>
                    </a:cubicBezTo>
                    <a:cubicBezTo>
                      <a:pt x="f15" y="f9"/>
                      <a:pt x="f14" y="f6"/>
                      <a:pt x="f13" y="f6"/>
                    </a:cubicBezTo>
                    <a:close/>
                    <a:moveTo>
                      <a:pt x="f16" y="f6"/>
                    </a:moveTo>
                    <a:cubicBezTo>
                      <a:pt x="f17" y="f6"/>
                      <a:pt x="f18" y="f9"/>
                      <a:pt x="f18" y="f10"/>
                    </a:cubicBezTo>
                    <a:cubicBezTo>
                      <a:pt x="f18" y="f11"/>
                      <a:pt x="f19" y="f12"/>
                      <a:pt x="f16" y="f12"/>
                    </a:cubicBezTo>
                    <a:lnTo>
                      <a:pt x="f20" y="f12"/>
                    </a:lnTo>
                    <a:cubicBezTo>
                      <a:pt x="f21" y="f12"/>
                      <a:pt x="f22" y="f11"/>
                      <a:pt x="f22" y="f10"/>
                    </a:cubicBezTo>
                    <a:cubicBezTo>
                      <a:pt x="f22" y="f9"/>
                      <a:pt x="f21" y="f6"/>
                      <a:pt x="f20" y="f6"/>
                    </a:cubicBezTo>
                    <a:close/>
                    <a:moveTo>
                      <a:pt x="f23" y="f6"/>
                    </a:moveTo>
                    <a:cubicBezTo>
                      <a:pt x="f24" y="f6"/>
                      <a:pt x="f25" y="f9"/>
                      <a:pt x="f25" y="f10"/>
                    </a:cubicBezTo>
                    <a:cubicBezTo>
                      <a:pt x="f25" y="f11"/>
                      <a:pt x="f24" y="f12"/>
                      <a:pt x="f23" y="f12"/>
                    </a:cubicBezTo>
                    <a:lnTo>
                      <a:pt x="f26" y="f12"/>
                    </a:lnTo>
                    <a:cubicBezTo>
                      <a:pt x="f27" y="f12"/>
                      <a:pt x="f28" y="f11"/>
                      <a:pt x="f28" y="f10"/>
                    </a:cubicBezTo>
                    <a:cubicBezTo>
                      <a:pt x="f28" y="f9"/>
                      <a:pt x="f27" y="f6"/>
                      <a:pt x="f26" y="f6"/>
                    </a:cubicBezTo>
                    <a:close/>
                    <a:moveTo>
                      <a:pt x="f29" y="f6"/>
                    </a:moveTo>
                    <a:cubicBezTo>
                      <a:pt x="f30" y="f6"/>
                      <a:pt x="f31" y="f9"/>
                      <a:pt x="f31" y="f10"/>
                    </a:cubicBezTo>
                    <a:cubicBezTo>
                      <a:pt x="f31" y="f11"/>
                      <a:pt x="f30" y="f12"/>
                      <a:pt x="f29" y="f12"/>
                    </a:cubicBezTo>
                    <a:lnTo>
                      <a:pt x="f32" y="f12"/>
                    </a:lnTo>
                    <a:cubicBezTo>
                      <a:pt x="f33" y="f12"/>
                      <a:pt x="f34" y="f11"/>
                      <a:pt x="f34" y="f10"/>
                    </a:cubicBezTo>
                    <a:cubicBezTo>
                      <a:pt x="f34" y="f9"/>
                      <a:pt x="f33" y="f6"/>
                      <a:pt x="f32" y="f6"/>
                    </a:cubicBezTo>
                    <a:close/>
                    <a:moveTo>
                      <a:pt x="f5" y="f35"/>
                    </a:moveTo>
                    <a:cubicBezTo>
                      <a:pt x="f7" y="f35"/>
                      <a:pt x="f8" y="f36"/>
                      <a:pt x="f8" y="f5"/>
                    </a:cubicBezTo>
                    <a:cubicBezTo>
                      <a:pt x="f8" y="f7"/>
                      <a:pt x="f7" y="f37"/>
                      <a:pt x="f5" y="f37"/>
                    </a:cubicBezTo>
                    <a:lnTo>
                      <a:pt x="f13" y="f37"/>
                    </a:lnTo>
                    <a:cubicBezTo>
                      <a:pt x="f14" y="f37"/>
                      <a:pt x="f15" y="f7"/>
                      <a:pt x="f15" y="f5"/>
                    </a:cubicBezTo>
                    <a:cubicBezTo>
                      <a:pt x="f15" y="f38"/>
                      <a:pt x="f14" y="f35"/>
                      <a:pt x="f13" y="f35"/>
                    </a:cubicBezTo>
                    <a:close/>
                    <a:moveTo>
                      <a:pt x="f16" y="f35"/>
                    </a:moveTo>
                    <a:cubicBezTo>
                      <a:pt x="f17" y="f35"/>
                      <a:pt x="f18" y="f36"/>
                      <a:pt x="f18" y="f5"/>
                    </a:cubicBezTo>
                    <a:cubicBezTo>
                      <a:pt x="f18" y="f7"/>
                      <a:pt x="f19" y="f37"/>
                      <a:pt x="f16" y="f37"/>
                    </a:cubicBezTo>
                    <a:lnTo>
                      <a:pt x="f20" y="f37"/>
                    </a:lnTo>
                    <a:cubicBezTo>
                      <a:pt x="f21" y="f37"/>
                      <a:pt x="f22" y="f7"/>
                      <a:pt x="f22" y="f5"/>
                    </a:cubicBezTo>
                    <a:cubicBezTo>
                      <a:pt x="f22" y="f38"/>
                      <a:pt x="f21" y="f35"/>
                      <a:pt x="f20" y="f35"/>
                    </a:cubicBezTo>
                    <a:close/>
                    <a:moveTo>
                      <a:pt x="f23" y="f35"/>
                    </a:moveTo>
                    <a:cubicBezTo>
                      <a:pt x="f24" y="f35"/>
                      <a:pt x="f25" y="f36"/>
                      <a:pt x="f25" y="f5"/>
                    </a:cubicBezTo>
                    <a:cubicBezTo>
                      <a:pt x="f25" y="f7"/>
                      <a:pt x="f24" y="f37"/>
                      <a:pt x="f23" y="f37"/>
                    </a:cubicBezTo>
                    <a:lnTo>
                      <a:pt x="f26" y="f37"/>
                    </a:lnTo>
                    <a:cubicBezTo>
                      <a:pt x="f27" y="f37"/>
                      <a:pt x="f28" y="f7"/>
                      <a:pt x="f28" y="f5"/>
                    </a:cubicBezTo>
                    <a:cubicBezTo>
                      <a:pt x="f28" y="f38"/>
                      <a:pt x="f27" y="f35"/>
                      <a:pt x="f26" y="f35"/>
                    </a:cubicBezTo>
                    <a:close/>
                    <a:moveTo>
                      <a:pt x="f29" y="f35"/>
                    </a:moveTo>
                    <a:cubicBezTo>
                      <a:pt x="f30" y="f35"/>
                      <a:pt x="f31" y="f36"/>
                      <a:pt x="f31" y="f5"/>
                    </a:cubicBezTo>
                    <a:cubicBezTo>
                      <a:pt x="f31" y="f7"/>
                      <a:pt x="f30" y="f37"/>
                      <a:pt x="f29" y="f37"/>
                    </a:cubicBezTo>
                    <a:lnTo>
                      <a:pt x="f32" y="f37"/>
                    </a:lnTo>
                    <a:cubicBezTo>
                      <a:pt x="f33" y="f37"/>
                      <a:pt x="f34" y="f7"/>
                      <a:pt x="f34" y="f5"/>
                    </a:cubicBezTo>
                    <a:cubicBezTo>
                      <a:pt x="f34" y="f38"/>
                      <a:pt x="f33" y="f35"/>
                      <a:pt x="f32" y="f35"/>
                    </a:cubicBezTo>
                    <a:close/>
                    <a:moveTo>
                      <a:pt x="f5" y="f22"/>
                    </a:moveTo>
                    <a:cubicBezTo>
                      <a:pt x="f7" y="f22"/>
                      <a:pt x="f8" y="f21"/>
                      <a:pt x="f8" y="f20"/>
                    </a:cubicBezTo>
                    <a:cubicBezTo>
                      <a:pt x="f8" y="f39"/>
                      <a:pt x="f7" y="f40"/>
                      <a:pt x="f5" y="f40"/>
                    </a:cubicBezTo>
                    <a:lnTo>
                      <a:pt x="f13" y="f40"/>
                    </a:lnTo>
                    <a:cubicBezTo>
                      <a:pt x="f14" y="f40"/>
                      <a:pt x="f15" y="f39"/>
                      <a:pt x="f15" y="f20"/>
                    </a:cubicBezTo>
                    <a:cubicBezTo>
                      <a:pt x="f15" y="f21"/>
                      <a:pt x="f14" y="f22"/>
                      <a:pt x="f13" y="f22"/>
                    </a:cubicBezTo>
                    <a:close/>
                    <a:moveTo>
                      <a:pt x="f16" y="f22"/>
                    </a:moveTo>
                    <a:cubicBezTo>
                      <a:pt x="f17" y="f22"/>
                      <a:pt x="f18" y="f21"/>
                      <a:pt x="f18" y="f20"/>
                    </a:cubicBezTo>
                    <a:cubicBezTo>
                      <a:pt x="f18" y="f39"/>
                      <a:pt x="f19" y="f40"/>
                      <a:pt x="f16" y="f40"/>
                    </a:cubicBezTo>
                    <a:lnTo>
                      <a:pt x="f20" y="f40"/>
                    </a:lnTo>
                    <a:cubicBezTo>
                      <a:pt x="f21" y="f40"/>
                      <a:pt x="f22" y="f39"/>
                      <a:pt x="f22" y="f20"/>
                    </a:cubicBezTo>
                    <a:cubicBezTo>
                      <a:pt x="f22" y="f21"/>
                      <a:pt x="f21" y="f22"/>
                      <a:pt x="f20" y="f22"/>
                    </a:cubicBezTo>
                    <a:close/>
                    <a:moveTo>
                      <a:pt x="f23" y="f22"/>
                    </a:moveTo>
                    <a:cubicBezTo>
                      <a:pt x="f24" y="f22"/>
                      <a:pt x="f25" y="f21"/>
                      <a:pt x="f25" y="f20"/>
                    </a:cubicBezTo>
                    <a:cubicBezTo>
                      <a:pt x="f25" y="f39"/>
                      <a:pt x="f24" y="f40"/>
                      <a:pt x="f23" y="f40"/>
                    </a:cubicBezTo>
                    <a:lnTo>
                      <a:pt x="f26" y="f40"/>
                    </a:lnTo>
                    <a:cubicBezTo>
                      <a:pt x="f27" y="f40"/>
                      <a:pt x="f28" y="f39"/>
                      <a:pt x="f28" y="f20"/>
                    </a:cubicBezTo>
                    <a:cubicBezTo>
                      <a:pt x="f28" y="f21"/>
                      <a:pt x="f27" y="f22"/>
                      <a:pt x="f26" y="f22"/>
                    </a:cubicBezTo>
                    <a:close/>
                    <a:moveTo>
                      <a:pt x="f5" y="f41"/>
                    </a:moveTo>
                    <a:cubicBezTo>
                      <a:pt x="f7" y="f41"/>
                      <a:pt x="f8" y="f42"/>
                      <a:pt x="f8" y="f43"/>
                    </a:cubicBezTo>
                    <a:cubicBezTo>
                      <a:pt x="f8" y="f44"/>
                      <a:pt x="f7" y="f45"/>
                      <a:pt x="f5" y="f45"/>
                    </a:cubicBezTo>
                    <a:lnTo>
                      <a:pt x="f13" y="f45"/>
                    </a:lnTo>
                    <a:cubicBezTo>
                      <a:pt x="f14" y="f45"/>
                      <a:pt x="f15" y="f44"/>
                      <a:pt x="f15" y="f43"/>
                    </a:cubicBezTo>
                    <a:cubicBezTo>
                      <a:pt x="f15" y="f42"/>
                      <a:pt x="f14" y="f41"/>
                      <a:pt x="f13" y="f41"/>
                    </a:cubicBezTo>
                    <a:close/>
                    <a:moveTo>
                      <a:pt x="f16" y="f41"/>
                    </a:moveTo>
                    <a:cubicBezTo>
                      <a:pt x="f17" y="f41"/>
                      <a:pt x="f18" y="f42"/>
                      <a:pt x="f18" y="f43"/>
                    </a:cubicBezTo>
                    <a:cubicBezTo>
                      <a:pt x="f18" y="f44"/>
                      <a:pt x="f19" y="f45"/>
                      <a:pt x="f16" y="f45"/>
                    </a:cubicBezTo>
                    <a:lnTo>
                      <a:pt x="f20" y="f45"/>
                    </a:lnTo>
                    <a:cubicBezTo>
                      <a:pt x="f21" y="f45"/>
                      <a:pt x="f22" y="f44"/>
                      <a:pt x="f22" y="f43"/>
                    </a:cubicBezTo>
                    <a:cubicBezTo>
                      <a:pt x="f22" y="f42"/>
                      <a:pt x="f21" y="f41"/>
                      <a:pt x="f20" y="f41"/>
                    </a:cubicBezTo>
                    <a:close/>
                    <a:moveTo>
                      <a:pt x="f2" y="f2"/>
                    </a:moveTo>
                    <a:lnTo>
                      <a:pt x="f2" y="f46"/>
                    </a:lnTo>
                    <a:cubicBezTo>
                      <a:pt x="f2" y="f47"/>
                      <a:pt x="f48" y="f49"/>
                      <a:pt x="f50" y="f49"/>
                    </a:cubicBezTo>
                    <a:lnTo>
                      <a:pt x="f51" y="f49"/>
                    </a:lnTo>
                    <a:cubicBezTo>
                      <a:pt x="f52" y="f53"/>
                      <a:pt x="f54" y="f55"/>
                      <a:pt x="f54" y="f46"/>
                    </a:cubicBezTo>
                    <a:cubicBezTo>
                      <a:pt x="f54" y="f56"/>
                      <a:pt x="f57" y="f58"/>
                      <a:pt x="f57" y="f45"/>
                    </a:cubicBezTo>
                    <a:lnTo>
                      <a:pt x="f26" y="f45"/>
                    </a:lnTo>
                    <a:cubicBezTo>
                      <a:pt x="f27" y="f45"/>
                      <a:pt x="f28" y="f44"/>
                      <a:pt x="f28" y="f43"/>
                    </a:cubicBezTo>
                    <a:cubicBezTo>
                      <a:pt x="f28" y="f42"/>
                      <a:pt x="f27" y="f41"/>
                      <a:pt x="f26" y="f41"/>
                    </a:cubicBezTo>
                    <a:lnTo>
                      <a:pt x="f51" y="f41"/>
                    </a:lnTo>
                    <a:cubicBezTo>
                      <a:pt x="f49" y="f21"/>
                      <a:pt x="f59" y="f60"/>
                      <a:pt x="f61" y="f60"/>
                    </a:cubicBezTo>
                    <a:cubicBezTo>
                      <a:pt x="f62" y="f60"/>
                      <a:pt x="f63" y="f64"/>
                      <a:pt x="f65" y="f66"/>
                    </a:cubicBezTo>
                    <a:lnTo>
                      <a:pt x="f65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9" name="Google Shape;10471;p74">
                <a:extLst>
                  <a:ext uri="{FF2B5EF4-FFF2-40B4-BE49-F238E27FC236}">
                    <a16:creationId xmlns:a16="http://schemas.microsoft.com/office/drawing/2014/main" id="{4C1B2563-6280-034A-2C96-0FFC925946CD}"/>
                  </a:ext>
                </a:extLst>
              </p:cNvPr>
              <p:cNvSpPr/>
              <p:nvPr/>
            </p:nvSpPr>
            <p:spPr>
              <a:xfrm>
                <a:off x="4518516" y="3505370"/>
                <a:ext cx="318924" cy="9214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461"/>
                  <a:gd name="f4" fmla="val 2836"/>
                  <a:gd name="f5" fmla="val 1734"/>
                  <a:gd name="f6" fmla="val 1513"/>
                  <a:gd name="f7" fmla="val 1356"/>
                  <a:gd name="f8" fmla="val 158"/>
                  <a:gd name="f9" fmla="val 347"/>
                  <a:gd name="f10" fmla="val 693"/>
                  <a:gd name="f11" fmla="val 1009"/>
                  <a:gd name="f12" fmla="val 410"/>
                  <a:gd name="f13" fmla="val 1"/>
                  <a:gd name="f14" fmla="val 1166"/>
                  <a:gd name="f15" fmla="val 1733"/>
                  <a:gd name="f16" fmla="val 10429"/>
                  <a:gd name="f17" fmla="val 10460"/>
                  <a:gd name="f18" fmla="val 1134"/>
                  <a:gd name="f19" fmla="val 9988"/>
                  <a:gd name="f20" fmla="val 9421"/>
                  <a:gd name="f21" fmla="val 9074"/>
                  <a:gd name="f22" fmla="val 8917"/>
                  <a:gd name="f23" fmla="val 8728"/>
                  <a:gd name="f24" fmla="val 8539"/>
                  <a:gd name="f25" fmla="val 8381"/>
                  <a:gd name="f26" fmla="val 6995"/>
                  <a:gd name="f27" fmla="val 6837"/>
                  <a:gd name="f28" fmla="val 6648"/>
                  <a:gd name="f29" fmla="val 6459"/>
                  <a:gd name="f30" fmla="val 6302"/>
                  <a:gd name="f31" fmla="val 4159"/>
                  <a:gd name="f32" fmla="val 4002"/>
                  <a:gd name="f33" fmla="val 3813"/>
                  <a:gd name="f34" fmla="val 3624"/>
                  <a:gd name="f35" fmla="val 3466"/>
                  <a:gd name="f36" fmla="val 2080"/>
                  <a:gd name="f37" fmla="val 1923"/>
                  <a:gd name="f38" fmla="*/ f0 1 10461"/>
                  <a:gd name="f39" fmla="*/ f1 1 2836"/>
                  <a:gd name="f40" fmla="val f2"/>
                  <a:gd name="f41" fmla="val f3"/>
                  <a:gd name="f42" fmla="val f4"/>
                  <a:gd name="f43" fmla="+- f42 0 f40"/>
                  <a:gd name="f44" fmla="+- f41 0 f40"/>
                  <a:gd name="f45" fmla="*/ f44 1 10461"/>
                  <a:gd name="f46" fmla="*/ f43 1 2836"/>
                  <a:gd name="f47" fmla="*/ f40 1 f45"/>
                  <a:gd name="f48" fmla="*/ f41 1 f45"/>
                  <a:gd name="f49" fmla="*/ f40 1 f46"/>
                  <a:gd name="f50" fmla="*/ f42 1 f46"/>
                  <a:gd name="f51" fmla="*/ f47 f38 1"/>
                  <a:gd name="f52" fmla="*/ f48 f38 1"/>
                  <a:gd name="f53" fmla="*/ f50 f39 1"/>
                  <a:gd name="f54" fmla="*/ f49 f3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1" t="f54" r="f52" b="f53"/>
                <a:pathLst>
                  <a:path w="10461" h="2836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lnTo>
                      <a:pt x="f7" y="f10"/>
                    </a:lnTo>
                    <a:lnTo>
                      <a:pt x="f11" y="f10"/>
                    </a:lnTo>
                    <a:cubicBezTo>
                      <a:pt x="f12" y="f10"/>
                      <a:pt x="f13" y="f14"/>
                      <a:pt x="f13" y="f15"/>
                    </a:cubicBezTo>
                    <a:lnTo>
                      <a:pt x="f13" y="f4"/>
                    </a:lnTo>
                    <a:lnTo>
                      <a:pt x="f16" y="f4"/>
                    </a:lnTo>
                    <a:lnTo>
                      <a:pt x="f16" y="f15"/>
                    </a:lnTo>
                    <a:lnTo>
                      <a:pt x="f17" y="f15"/>
                    </a:lnTo>
                    <a:cubicBezTo>
                      <a:pt x="f17" y="f18"/>
                      <a:pt x="f19" y="f10"/>
                      <a:pt x="f20" y="f10"/>
                    </a:cubicBezTo>
                    <a:lnTo>
                      <a:pt x="f21" y="f10"/>
                    </a:lnTo>
                    <a:lnTo>
                      <a:pt x="f21" y="f9"/>
                    </a:lnTo>
                    <a:cubicBezTo>
                      <a:pt x="f21" y="f8"/>
                      <a:pt x="f22" y="f2"/>
                      <a:pt x="f23" y="f2"/>
                    </a:cubicBezTo>
                    <a:cubicBezTo>
                      <a:pt x="f24" y="f2"/>
                      <a:pt x="f25" y="f8"/>
                      <a:pt x="f25" y="f9"/>
                    </a:cubicBezTo>
                    <a:lnTo>
                      <a:pt x="f25" y="f10"/>
                    </a:lnTo>
                    <a:lnTo>
                      <a:pt x="f26" y="f10"/>
                    </a:lnTo>
                    <a:lnTo>
                      <a:pt x="f26" y="f9"/>
                    </a:lnTo>
                    <a:cubicBezTo>
                      <a:pt x="f26" y="f8"/>
                      <a:pt x="f27" y="f2"/>
                      <a:pt x="f28" y="f2"/>
                    </a:cubicBezTo>
                    <a:cubicBezTo>
                      <a:pt x="f29" y="f2"/>
                      <a:pt x="f30" y="f8"/>
                      <a:pt x="f30" y="f9"/>
                    </a:cubicBezTo>
                    <a:lnTo>
                      <a:pt x="f30" y="f10"/>
                    </a:lnTo>
                    <a:lnTo>
                      <a:pt x="f31" y="f10"/>
                    </a:lnTo>
                    <a:lnTo>
                      <a:pt x="f31" y="f9"/>
                    </a:lnTo>
                    <a:cubicBezTo>
                      <a:pt x="f31" y="f8"/>
                      <a:pt x="f32" y="f2"/>
                      <a:pt x="f33" y="f2"/>
                    </a:cubicBezTo>
                    <a:cubicBezTo>
                      <a:pt x="f34" y="f2"/>
                      <a:pt x="f35" y="f8"/>
                      <a:pt x="f35" y="f9"/>
                    </a:cubicBezTo>
                    <a:lnTo>
                      <a:pt x="f35" y="f10"/>
                    </a:lnTo>
                    <a:lnTo>
                      <a:pt x="f36" y="f10"/>
                    </a:lnTo>
                    <a:lnTo>
                      <a:pt x="f36" y="f9"/>
                    </a:lnTo>
                    <a:cubicBezTo>
                      <a:pt x="f36" y="f8"/>
                      <a:pt x="f37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40" name="Google Shape;10483;p74">
              <a:extLst>
                <a:ext uri="{FF2B5EF4-FFF2-40B4-BE49-F238E27FC236}">
                  <a16:creationId xmlns:a16="http://schemas.microsoft.com/office/drawing/2014/main" id="{3F0982EB-6AD9-4B1D-8172-7D353426554F}"/>
                </a:ext>
              </a:extLst>
            </p:cNvPr>
            <p:cNvGrpSpPr/>
            <p:nvPr/>
          </p:nvGrpSpPr>
          <p:grpSpPr>
            <a:xfrm>
              <a:off x="7861508" y="3405280"/>
              <a:ext cx="340046" cy="360374"/>
              <a:chOff x="7861508" y="3405280"/>
              <a:chExt cx="340046" cy="360374"/>
            </a:xfrm>
          </p:grpSpPr>
          <p:sp>
            <p:nvSpPr>
              <p:cNvPr id="141" name="Google Shape;10484;p74">
                <a:extLst>
                  <a:ext uri="{FF2B5EF4-FFF2-40B4-BE49-F238E27FC236}">
                    <a16:creationId xmlns:a16="http://schemas.microsoft.com/office/drawing/2014/main" id="{1B256D08-EAE3-F970-60CF-D4414F735EC1}"/>
                  </a:ext>
                </a:extLst>
              </p:cNvPr>
              <p:cNvSpPr/>
              <p:nvPr/>
            </p:nvSpPr>
            <p:spPr>
              <a:xfrm>
                <a:off x="8052654" y="3607966"/>
                <a:ext cx="148900" cy="15768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4853"/>
                  <a:gd name="f5" fmla="val 2426"/>
                  <a:gd name="f6" fmla="val 662"/>
                  <a:gd name="f7" fmla="val 2646"/>
                  <a:gd name="f8" fmla="val 2804"/>
                  <a:gd name="f9" fmla="val 819"/>
                  <a:gd name="f10" fmla="val 1008"/>
                  <a:gd name="f11" fmla="val 1197"/>
                  <a:gd name="f12" fmla="val 1355"/>
                  <a:gd name="f13" fmla="val 2237"/>
                  <a:gd name="f14" fmla="val 2079"/>
                  <a:gd name="f15" fmla="val 1670"/>
                  <a:gd name="f16" fmla="val 1828"/>
                  <a:gd name="f17" fmla="val 2048"/>
                  <a:gd name="f18" fmla="val 3781"/>
                  <a:gd name="f19" fmla="val 3970"/>
                  <a:gd name="f20" fmla="val 4127"/>
                  <a:gd name="f21" fmla="val 1103"/>
                  <a:gd name="f22" fmla="val 3749"/>
                  <a:gd name="f23" fmla="val 4852"/>
                  <a:gd name="f24" fmla="val 4883"/>
                  <a:gd name="f25" fmla="val 1040"/>
                  <a:gd name="f26" fmla="*/ f0 1 4884"/>
                  <a:gd name="f27" fmla="*/ f1 1 4853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4884"/>
                  <a:gd name="f34" fmla="*/ f31 1 4853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4884" h="4853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1"/>
                      <a:pt x="f14" y="f10"/>
                    </a:cubicBezTo>
                    <a:cubicBezTo>
                      <a:pt x="f14" y="f9"/>
                      <a:pt x="f13" y="f6"/>
                      <a:pt x="f5" y="f6"/>
                    </a:cubicBezTo>
                    <a:close/>
                    <a:moveTo>
                      <a:pt x="f5" y="f15"/>
                    </a:moveTo>
                    <a:cubicBezTo>
                      <a:pt x="f7" y="f15"/>
                      <a:pt x="f8" y="f16"/>
                      <a:pt x="f8" y="f17"/>
                    </a:cubicBezTo>
                    <a:lnTo>
                      <a:pt x="f8" y="f18"/>
                    </a:lnTo>
                    <a:cubicBezTo>
                      <a:pt x="f8" y="f19"/>
                      <a:pt x="f7" y="f20"/>
                      <a:pt x="f5" y="f20"/>
                    </a:cubicBezTo>
                    <a:cubicBezTo>
                      <a:pt x="f13" y="f20"/>
                      <a:pt x="f14" y="f19"/>
                      <a:pt x="f14" y="f18"/>
                    </a:cubicBezTo>
                    <a:lnTo>
                      <a:pt x="f14" y="f17"/>
                    </a:lnTo>
                    <a:cubicBezTo>
                      <a:pt x="f14" y="f16"/>
                      <a:pt x="f13" y="f15"/>
                      <a:pt x="f5" y="f15"/>
                    </a:cubicBezTo>
                    <a:close/>
                    <a:moveTo>
                      <a:pt x="f5" y="f2"/>
                    </a:moveTo>
                    <a:cubicBezTo>
                      <a:pt x="f21" y="f2"/>
                      <a:pt x="f2" y="f21"/>
                      <a:pt x="f2" y="f5"/>
                    </a:cubicBezTo>
                    <a:cubicBezTo>
                      <a:pt x="f2" y="f22"/>
                      <a:pt x="f21" y="f23"/>
                      <a:pt x="f5" y="f23"/>
                    </a:cubicBezTo>
                    <a:cubicBezTo>
                      <a:pt x="f18" y="f23"/>
                      <a:pt x="f24" y="f22"/>
                      <a:pt x="f24" y="f5"/>
                    </a:cubicBezTo>
                    <a:cubicBezTo>
                      <a:pt x="f24" y="f25"/>
                      <a:pt x="f18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2" name="Google Shape;10485;p74">
                <a:extLst>
                  <a:ext uri="{FF2B5EF4-FFF2-40B4-BE49-F238E27FC236}">
                    <a16:creationId xmlns:a16="http://schemas.microsoft.com/office/drawing/2014/main" id="{B030A648-0085-5253-66BA-E279E8873A30}"/>
                  </a:ext>
                </a:extLst>
              </p:cNvPr>
              <p:cNvSpPr/>
              <p:nvPr/>
            </p:nvSpPr>
            <p:spPr>
              <a:xfrm>
                <a:off x="7861508" y="3483068"/>
                <a:ext cx="43260" cy="28154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8665"/>
                  <a:gd name="f5" fmla="val 32"/>
                  <a:gd name="f6" fmla="val 1"/>
                  <a:gd name="f7" fmla="val 7310"/>
                  <a:gd name="f8" fmla="val 8034"/>
                  <a:gd name="f9" fmla="val 631"/>
                  <a:gd name="f10" fmla="val 1418"/>
                  <a:gd name="f11" fmla="val 347"/>
                  <a:gd name="f12" fmla="val 1072"/>
                  <a:gd name="f13" fmla="val 662"/>
                  <a:gd name="f14" fmla="val 316"/>
                  <a:gd name="f15" fmla="val 253"/>
                  <a:gd name="f16" fmla="*/ f0 1 1419"/>
                  <a:gd name="f17" fmla="*/ f1 1 8665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1419"/>
                  <a:gd name="f24" fmla="*/ f21 1 8665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1419" h="8665">
                    <a:moveTo>
                      <a:pt x="f5" y="f6"/>
                    </a:moveTo>
                    <a:lnTo>
                      <a:pt x="f5" y="f7"/>
                    </a:lnTo>
                    <a:cubicBezTo>
                      <a:pt x="f6" y="f8"/>
                      <a:pt x="f9" y="f4"/>
                      <a:pt x="f10" y="f4"/>
                    </a:cubicBezTo>
                    <a:lnTo>
                      <a:pt x="f10" y="f11"/>
                    </a:lnTo>
                    <a:lnTo>
                      <a:pt x="f12" y="f11"/>
                    </a:lnTo>
                    <a:cubicBezTo>
                      <a:pt x="f13" y="f11"/>
                      <a:pt x="f14" y="f15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3" name="Google Shape;10486;p74">
                <a:extLst>
                  <a:ext uri="{FF2B5EF4-FFF2-40B4-BE49-F238E27FC236}">
                    <a16:creationId xmlns:a16="http://schemas.microsoft.com/office/drawing/2014/main" id="{C8F5B939-E2FE-FE33-27C8-ED1965BC48B3}"/>
                  </a:ext>
                </a:extLst>
              </p:cNvPr>
              <p:cNvSpPr/>
              <p:nvPr/>
            </p:nvSpPr>
            <p:spPr>
              <a:xfrm>
                <a:off x="7924885" y="3494343"/>
                <a:ext cx="213283" cy="27026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96"/>
                  <a:gd name="f4" fmla="val 8318"/>
                  <a:gd name="f5" fmla="val 5262"/>
                  <a:gd name="f6" fmla="val 693"/>
                  <a:gd name="f7" fmla="val 5451"/>
                  <a:gd name="f8" fmla="val 5609"/>
                  <a:gd name="f9" fmla="val 851"/>
                  <a:gd name="f10" fmla="val 1040"/>
                  <a:gd name="f11" fmla="val 1229"/>
                  <a:gd name="f12" fmla="val 1386"/>
                  <a:gd name="f13" fmla="val 1072"/>
                  <a:gd name="f14" fmla="val 883"/>
                  <a:gd name="f15" fmla="val 726"/>
                  <a:gd name="f16" fmla="val 2080"/>
                  <a:gd name="f17" fmla="val 2237"/>
                  <a:gd name="f18" fmla="val 2426"/>
                  <a:gd name="f19" fmla="val 2615"/>
                  <a:gd name="f20" fmla="val 2773"/>
                  <a:gd name="f21" fmla="val 1"/>
                  <a:gd name="f22" fmla="val 4695"/>
                  <a:gd name="f23" fmla="val 4002"/>
                  <a:gd name="f24" fmla="val 7750"/>
                  <a:gd name="f25" fmla="val 3498"/>
                  <a:gd name="f26" fmla="val 6868"/>
                  <a:gd name="f27" fmla="val 5892"/>
                  <a:gd name="f28" fmla="val 5766"/>
                  <a:gd name="f29" fmla="val 3561"/>
                  <a:gd name="f30" fmla="val 5640"/>
                  <a:gd name="f31" fmla="val 5545"/>
                  <a:gd name="f32" fmla="val 5388"/>
                  <a:gd name="f33" fmla="val 5167"/>
                  <a:gd name="f34" fmla="val 3812"/>
                  <a:gd name="f35" fmla="val 3592"/>
                  <a:gd name="f36" fmla="val 3434"/>
                  <a:gd name="f37" fmla="val 5199"/>
                  <a:gd name="f38" fmla="val 3056"/>
                  <a:gd name="f39" fmla="val 5861"/>
                  <a:gd name="f40" fmla="val 6617"/>
                  <a:gd name="f41" fmla="val 6743"/>
                  <a:gd name="f42" fmla="val 6869"/>
                  <a:gd name="f43" fmla="val 2804"/>
                  <a:gd name="f44" fmla="val 6995"/>
                  <a:gd name="f45" fmla="*/ f0 1 6996"/>
                  <a:gd name="f46" fmla="*/ f1 1 8318"/>
                  <a:gd name="f47" fmla="val f2"/>
                  <a:gd name="f48" fmla="val f3"/>
                  <a:gd name="f49" fmla="val f4"/>
                  <a:gd name="f50" fmla="+- f49 0 f47"/>
                  <a:gd name="f51" fmla="+- f48 0 f47"/>
                  <a:gd name="f52" fmla="*/ f51 1 6996"/>
                  <a:gd name="f53" fmla="*/ f50 1 8318"/>
                  <a:gd name="f54" fmla="*/ f47 1 f52"/>
                  <a:gd name="f55" fmla="*/ f48 1 f52"/>
                  <a:gd name="f56" fmla="*/ f47 1 f53"/>
                  <a:gd name="f57" fmla="*/ f49 1 f53"/>
                  <a:gd name="f58" fmla="*/ f54 f45 1"/>
                  <a:gd name="f59" fmla="*/ f55 f45 1"/>
                  <a:gd name="f60" fmla="*/ f57 f46 1"/>
                  <a:gd name="f61" fmla="*/ f56 f4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8" t="f61" r="f59" b="f60"/>
                <a:pathLst>
                  <a:path w="6996" h="831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1"/>
                      <a:pt x="f15" y="f10"/>
                    </a:cubicBezTo>
                    <a:cubicBezTo>
                      <a:pt x="f15" y="f9"/>
                      <a:pt x="f14" y="f6"/>
                      <a:pt x="f13" y="f6"/>
                    </a:cubicBezTo>
                    <a:close/>
                    <a:moveTo>
                      <a:pt x="f5" y="f16"/>
                    </a:moveTo>
                    <a:cubicBezTo>
                      <a:pt x="f7" y="f16"/>
                      <a:pt x="f8" y="f17"/>
                      <a:pt x="f8" y="f18"/>
                    </a:cubicBezTo>
                    <a:cubicBezTo>
                      <a:pt x="f8" y="f19"/>
                      <a:pt x="f7" y="f20"/>
                      <a:pt x="f5" y="f20"/>
                    </a:cubicBezTo>
                    <a:lnTo>
                      <a:pt x="f13" y="f20"/>
                    </a:lnTo>
                    <a:cubicBezTo>
                      <a:pt x="f14" y="f20"/>
                      <a:pt x="f15" y="f19"/>
                      <a:pt x="f15" y="f18"/>
                    </a:cubicBezTo>
                    <a:cubicBezTo>
                      <a:pt x="f15" y="f17"/>
                      <a:pt x="f14" y="f16"/>
                      <a:pt x="f13" y="f16"/>
                    </a:cubicBezTo>
                    <a:close/>
                    <a:moveTo>
                      <a:pt x="f21" y="f2"/>
                    </a:moveTo>
                    <a:lnTo>
                      <a:pt x="f21" y="f4"/>
                    </a:lnTo>
                    <a:lnTo>
                      <a:pt x="f22" y="f4"/>
                    </a:lnTo>
                    <a:cubicBezTo>
                      <a:pt x="f23" y="f24"/>
                      <a:pt x="f25" y="f26"/>
                      <a:pt x="f25" y="f27"/>
                    </a:cubicBezTo>
                    <a:cubicBezTo>
                      <a:pt x="f25" y="f28"/>
                      <a:pt x="f29" y="f30"/>
                      <a:pt x="f29" y="f31"/>
                    </a:cubicBezTo>
                    <a:lnTo>
                      <a:pt x="f13" y="f31"/>
                    </a:lnTo>
                    <a:cubicBezTo>
                      <a:pt x="f14" y="f31"/>
                      <a:pt x="f15" y="f32"/>
                      <a:pt x="f15" y="f33"/>
                    </a:cubicBezTo>
                    <a:lnTo>
                      <a:pt x="f15" y="f34"/>
                    </a:lnTo>
                    <a:cubicBezTo>
                      <a:pt x="f15" y="f35"/>
                      <a:pt x="f14" y="f36"/>
                      <a:pt x="f13" y="f36"/>
                    </a:cubicBezTo>
                    <a:lnTo>
                      <a:pt x="f22" y="f36"/>
                    </a:lnTo>
                    <a:cubicBezTo>
                      <a:pt x="f37" y="f38"/>
                      <a:pt x="f39" y="f20"/>
                      <a:pt x="f40" y="f20"/>
                    </a:cubicBezTo>
                    <a:cubicBezTo>
                      <a:pt x="f41" y="f20"/>
                      <a:pt x="f42" y="f43"/>
                      <a:pt x="f44" y="f43"/>
                    </a:cubicBezTo>
                    <a:lnTo>
                      <a:pt x="f44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4" name="Google Shape;10487;p74">
                <a:extLst>
                  <a:ext uri="{FF2B5EF4-FFF2-40B4-BE49-F238E27FC236}">
                    <a16:creationId xmlns:a16="http://schemas.microsoft.com/office/drawing/2014/main" id="{F0A225FD-9C10-F833-7035-698384CF8FE3}"/>
                  </a:ext>
                </a:extLst>
              </p:cNvPr>
              <p:cNvSpPr/>
              <p:nvPr/>
            </p:nvSpPr>
            <p:spPr>
              <a:xfrm>
                <a:off x="7968118" y="3629445"/>
                <a:ext cx="80732" cy="2254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48"/>
                  <a:gd name="f4" fmla="val 694"/>
                  <a:gd name="f5" fmla="val 1"/>
                  <a:gd name="f6" fmla="val 2301"/>
                  <a:gd name="f7" fmla="val 2364"/>
                  <a:gd name="f8" fmla="val 473"/>
                  <a:gd name="f9" fmla="val 2490"/>
                  <a:gd name="f10" fmla="val 221"/>
                  <a:gd name="f11" fmla="val 2647"/>
                  <a:gd name="f12" fmla="*/ f0 1 2648"/>
                  <a:gd name="f13" fmla="*/ f1 1 694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2648"/>
                  <a:gd name="f20" fmla="*/ f17 1 694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2648" h="694">
                    <a:moveTo>
                      <a:pt x="f5" y="f5"/>
                    </a:moveTo>
                    <a:lnTo>
                      <a:pt x="f5" y="f4"/>
                    </a:lnTo>
                    <a:lnTo>
                      <a:pt x="f6" y="f4"/>
                    </a:lnTo>
                    <a:cubicBezTo>
                      <a:pt x="f7" y="f8"/>
                      <a:pt x="f9" y="f10"/>
                      <a:pt x="f11" y="f5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5" name="Google Shape;10488;p74">
                <a:extLst>
                  <a:ext uri="{FF2B5EF4-FFF2-40B4-BE49-F238E27FC236}">
                    <a16:creationId xmlns:a16="http://schemas.microsoft.com/office/drawing/2014/main" id="{D66B428D-B8D9-16EB-7578-F1602310CD6C}"/>
                  </a:ext>
                </a:extLst>
              </p:cNvPr>
              <p:cNvSpPr/>
              <p:nvPr/>
            </p:nvSpPr>
            <p:spPr>
              <a:xfrm>
                <a:off x="7861508" y="3405280"/>
                <a:ext cx="275691" cy="6657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043"/>
                  <a:gd name="f4" fmla="val 2049"/>
                  <a:gd name="f5" fmla="val 1072"/>
                  <a:gd name="f6" fmla="val 473"/>
                  <a:gd name="f7" fmla="val 32"/>
                  <a:gd name="f8" fmla="val 1040"/>
                  <a:gd name="f9" fmla="val 1"/>
                  <a:gd name="f10" fmla="val 1576"/>
                  <a:gd name="f11" fmla="val 2048"/>
                  <a:gd name="f12" fmla="val 8475"/>
                  <a:gd name="f13" fmla="val 8034"/>
                  <a:gd name="f14" fmla="val 441"/>
                  <a:gd name="f15" fmla="val 8507"/>
                  <a:gd name="f16" fmla="*/ f0 1 9043"/>
                  <a:gd name="f17" fmla="*/ f1 1 2049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9043"/>
                  <a:gd name="f24" fmla="*/ f21 1 2049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9043" h="2049">
                    <a:moveTo>
                      <a:pt x="f5" y="f2"/>
                    </a:moveTo>
                    <a:cubicBezTo>
                      <a:pt x="f6" y="f2"/>
                      <a:pt x="f7" y="f6"/>
                      <a:pt x="f7" y="f8"/>
                    </a:cubicBezTo>
                    <a:cubicBezTo>
                      <a:pt x="f9" y="f10"/>
                      <a:pt x="f6" y="f11"/>
                      <a:pt x="f5" y="f11"/>
                    </a:cubicBezTo>
                    <a:lnTo>
                      <a:pt x="f3" y="f11"/>
                    </a:lnTo>
                    <a:cubicBezTo>
                      <a:pt x="f12" y="f11"/>
                      <a:pt x="f13" y="f10"/>
                      <a:pt x="f13" y="f8"/>
                    </a:cubicBezTo>
                    <a:cubicBezTo>
                      <a:pt x="f13" y="f14"/>
                      <a:pt x="f15" y="f2"/>
                      <a:pt x="f3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46" name="Google Shape;10497;p74">
              <a:extLst>
                <a:ext uri="{FF2B5EF4-FFF2-40B4-BE49-F238E27FC236}">
                  <a16:creationId xmlns:a16="http://schemas.microsoft.com/office/drawing/2014/main" id="{3033A225-9D29-DBE3-2A01-00FFF662EA5C}"/>
                </a:ext>
              </a:extLst>
            </p:cNvPr>
            <p:cNvGrpSpPr/>
            <p:nvPr/>
          </p:nvGrpSpPr>
          <p:grpSpPr>
            <a:xfrm>
              <a:off x="7780593" y="1954575"/>
              <a:ext cx="472799" cy="502554"/>
              <a:chOff x="7780593" y="1954575"/>
              <a:chExt cx="472799" cy="502554"/>
            </a:xfrm>
          </p:grpSpPr>
          <p:sp>
            <p:nvSpPr>
              <p:cNvPr id="147" name="Google Shape;10498;p74">
                <a:extLst>
                  <a:ext uri="{FF2B5EF4-FFF2-40B4-BE49-F238E27FC236}">
                    <a16:creationId xmlns:a16="http://schemas.microsoft.com/office/drawing/2014/main" id="{0E1A4AFB-D01C-4579-2A46-E339A5758CAB}"/>
                  </a:ext>
                </a:extLst>
              </p:cNvPr>
              <p:cNvSpPr/>
              <p:nvPr/>
            </p:nvSpPr>
            <p:spPr>
              <a:xfrm>
                <a:off x="7946126" y="1954575"/>
                <a:ext cx="137955" cy="14702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6"/>
                  <a:gd name="f4" fmla="val 1733"/>
                  <a:gd name="f5" fmla="val 788"/>
                  <a:gd name="f6" fmla="val 2678"/>
                  <a:gd name="f7" fmla="*/ f0 1 3466"/>
                  <a:gd name="f8" fmla="*/ f1 1 3466"/>
                  <a:gd name="f9" fmla="val f2"/>
                  <a:gd name="f10" fmla="val f3"/>
                  <a:gd name="f11" fmla="+- f10 0 f9"/>
                  <a:gd name="f12" fmla="*/ f11 1 3466"/>
                  <a:gd name="f13" fmla="*/ f9 1 f12"/>
                  <a:gd name="f14" fmla="*/ f10 1 f12"/>
                  <a:gd name="f15" fmla="*/ f13 f7 1"/>
                  <a:gd name="f16" fmla="*/ f14 f7 1"/>
                  <a:gd name="f17" fmla="*/ f14 f8 1"/>
                  <a:gd name="f18" fmla="*/ f13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5" t="f18" r="f16" b="f17"/>
                <a:pathLst>
                  <a:path w="3466" h="3466">
                    <a:moveTo>
                      <a:pt x="f4" y="f2"/>
                    </a:moveTo>
                    <a:cubicBezTo>
                      <a:pt x="f5" y="f2"/>
                      <a:pt x="f2" y="f5"/>
                      <a:pt x="f2" y="f4"/>
                    </a:cubicBezTo>
                    <a:cubicBezTo>
                      <a:pt x="f2" y="f6"/>
                      <a:pt x="f5" y="f3"/>
                      <a:pt x="f4" y="f3"/>
                    </a:cubicBezTo>
                    <a:cubicBezTo>
                      <a:pt x="f6" y="f3"/>
                      <a:pt x="f3" y="f6"/>
                      <a:pt x="f3" y="f4"/>
                    </a:cubicBezTo>
                    <a:cubicBezTo>
                      <a:pt x="f3" y="f5"/>
                      <a:pt x="f6" y="f2"/>
                      <a:pt x="f4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8" name="Google Shape;10499;p74">
                <a:extLst>
                  <a:ext uri="{FF2B5EF4-FFF2-40B4-BE49-F238E27FC236}">
                    <a16:creationId xmlns:a16="http://schemas.microsoft.com/office/drawing/2014/main" id="{9FD8E870-655A-4A76-C47B-FC11D069BDEC}"/>
                  </a:ext>
                </a:extLst>
              </p:cNvPr>
              <p:cNvSpPr/>
              <p:nvPr/>
            </p:nvSpPr>
            <p:spPr>
              <a:xfrm>
                <a:off x="7780593" y="2248591"/>
                <a:ext cx="472799" cy="20853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879"/>
                  <a:gd name="f4" fmla="val 4916"/>
                  <a:gd name="f5" fmla="val 694"/>
                  <a:gd name="f6" fmla="val 316"/>
                  <a:gd name="f7" fmla="val 1"/>
                  <a:gd name="f8" fmla="val 315"/>
                  <a:gd name="f9" fmla="val 693"/>
                  <a:gd name="f10" fmla="val 1103"/>
                  <a:gd name="f11" fmla="val 1418"/>
                  <a:gd name="f12" fmla="val 4569"/>
                  <a:gd name="f13" fmla="val 4758"/>
                  <a:gd name="f14" fmla="val 851"/>
                  <a:gd name="f15" fmla="val 4915"/>
                  <a:gd name="f16" fmla="val 1040"/>
                  <a:gd name="f17" fmla="val 10807"/>
                  <a:gd name="f18" fmla="val 11028"/>
                  <a:gd name="f19" fmla="val 11185"/>
                  <a:gd name="f20" fmla="val 11563"/>
                  <a:gd name="f21" fmla="val 11878"/>
                  <a:gd name="f22" fmla="val 11815"/>
                  <a:gd name="f23" fmla="val 11500"/>
                  <a:gd name="f24" fmla="val 11122"/>
                  <a:gd name="f25" fmla="*/ f0 1 11879"/>
                  <a:gd name="f26" fmla="*/ f1 1 4916"/>
                  <a:gd name="f27" fmla="val f2"/>
                  <a:gd name="f28" fmla="val f3"/>
                  <a:gd name="f29" fmla="val f4"/>
                  <a:gd name="f30" fmla="+- f29 0 f27"/>
                  <a:gd name="f31" fmla="+- f28 0 f27"/>
                  <a:gd name="f32" fmla="*/ f31 1 11879"/>
                  <a:gd name="f33" fmla="*/ f30 1 4916"/>
                  <a:gd name="f34" fmla="*/ f27 1 f32"/>
                  <a:gd name="f35" fmla="*/ f28 1 f32"/>
                  <a:gd name="f36" fmla="*/ f27 1 f33"/>
                  <a:gd name="f37" fmla="*/ f29 1 f33"/>
                  <a:gd name="f38" fmla="*/ f34 f25 1"/>
                  <a:gd name="f39" fmla="*/ f35 f25 1"/>
                  <a:gd name="f40" fmla="*/ f37 f26 1"/>
                  <a:gd name="f41" fmla="*/ f36 f2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8" t="f41" r="f39" b="f40"/>
                <a:pathLst>
                  <a:path w="11879" h="4916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6" y="f11"/>
                      <a:pt x="f5" y="f11"/>
                    </a:cubicBezTo>
                    <a:lnTo>
                      <a:pt x="f5" y="f12"/>
                    </a:lnTo>
                    <a:cubicBezTo>
                      <a:pt x="f5" y="f13"/>
                      <a:pt x="f14" y="f15"/>
                      <a:pt x="f16" y="f15"/>
                    </a:cubicBezTo>
                    <a:lnTo>
                      <a:pt x="f17" y="f15"/>
                    </a:lnTo>
                    <a:cubicBezTo>
                      <a:pt x="f18" y="f15"/>
                      <a:pt x="f19" y="f13"/>
                      <a:pt x="f19" y="f12"/>
                    </a:cubicBezTo>
                    <a:lnTo>
                      <a:pt x="f19" y="f11"/>
                    </a:lnTo>
                    <a:cubicBezTo>
                      <a:pt x="f20" y="f11"/>
                      <a:pt x="f21" y="f10"/>
                      <a:pt x="f21" y="f9"/>
                    </a:cubicBezTo>
                    <a:cubicBezTo>
                      <a:pt x="f22" y="f8"/>
                      <a:pt x="f23" y="f2"/>
                      <a:pt x="f24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9" name="Google Shape;10500;p74">
                <a:extLst>
                  <a:ext uri="{FF2B5EF4-FFF2-40B4-BE49-F238E27FC236}">
                    <a16:creationId xmlns:a16="http://schemas.microsoft.com/office/drawing/2014/main" id="{076F6713-9CF3-7801-94D5-25AC9F35EA32}"/>
                  </a:ext>
                </a:extLst>
              </p:cNvPr>
              <p:cNvSpPr/>
              <p:nvPr/>
            </p:nvSpPr>
            <p:spPr>
              <a:xfrm>
                <a:off x="8102864" y="2014734"/>
                <a:ext cx="119164" cy="20582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994"/>
                  <a:gd name="f4" fmla="val 4852"/>
                  <a:gd name="f5" fmla="val 190"/>
                  <a:gd name="f6" fmla="val 126"/>
                  <a:gd name="f7" fmla="val 253"/>
                  <a:gd name="f8" fmla="val 221"/>
                  <a:gd name="f9" fmla="val 347"/>
                  <a:gd name="f10" fmla="val 693"/>
                  <a:gd name="f11" fmla="val 158"/>
                  <a:gd name="f12" fmla="val 1071"/>
                  <a:gd name="f13" fmla="val 1"/>
                  <a:gd name="f14" fmla="val 1386"/>
                  <a:gd name="f15" fmla="val 977"/>
                  <a:gd name="f16" fmla="val 2079"/>
                  <a:gd name="f17" fmla="val 1607"/>
                  <a:gd name="f18" fmla="val 3182"/>
                  <a:gd name="f19" fmla="val 4474"/>
                  <a:gd name="f20" fmla="val 2489"/>
                  <a:gd name="f21" fmla="val 756"/>
                  <a:gd name="f22" fmla="val 2363"/>
                  <a:gd name="f23" fmla="val 315"/>
                  <a:gd name="f24" fmla="val 1922"/>
                  <a:gd name="f25" fmla="val 1450"/>
                  <a:gd name="f26" fmla="*/ f0 1 2994"/>
                  <a:gd name="f27" fmla="*/ f1 1 4852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2994"/>
                  <a:gd name="f34" fmla="*/ f31 1 4852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2994" h="4852">
                    <a:moveTo>
                      <a:pt x="f5" y="f2"/>
                    </a:moveTo>
                    <a:cubicBezTo>
                      <a:pt x="f5" y="f6"/>
                      <a:pt x="f7" y="f8"/>
                      <a:pt x="f7" y="f9"/>
                    </a:cubicBezTo>
                    <a:cubicBezTo>
                      <a:pt x="f7" y="f10"/>
                      <a:pt x="f11" y="f12"/>
                      <a:pt x="f13" y="f14"/>
                    </a:cubicBezTo>
                    <a:cubicBezTo>
                      <a:pt x="f15" y="f16"/>
                      <a:pt x="f17" y="f18"/>
                      <a:pt x="f17" y="f19"/>
                    </a:cubicBezTo>
                    <a:lnTo>
                      <a:pt x="f17" y="f4"/>
                    </a:lnTo>
                    <a:lnTo>
                      <a:pt x="f3" y="f4"/>
                    </a:lnTo>
                    <a:lnTo>
                      <a:pt x="f20" y="f21"/>
                    </a:lnTo>
                    <a:cubicBezTo>
                      <a:pt x="f22" y="f23"/>
                      <a:pt x="f24" y="f2"/>
                      <a:pt x="f2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0" name="Google Shape;10501;p74">
                <a:extLst>
                  <a:ext uri="{FF2B5EF4-FFF2-40B4-BE49-F238E27FC236}">
                    <a16:creationId xmlns:a16="http://schemas.microsoft.com/office/drawing/2014/main" id="{F0EA97B0-1D9E-02E2-6E36-7F02FE7CF87E}"/>
                  </a:ext>
                </a:extLst>
              </p:cNvPr>
              <p:cNvSpPr/>
              <p:nvPr/>
            </p:nvSpPr>
            <p:spPr>
              <a:xfrm>
                <a:off x="7808171" y="2014734"/>
                <a:ext cx="119164" cy="20582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994"/>
                  <a:gd name="f4" fmla="val 4852"/>
                  <a:gd name="f5" fmla="val 1545"/>
                  <a:gd name="f6" fmla="val 1072"/>
                  <a:gd name="f7" fmla="val 663"/>
                  <a:gd name="f8" fmla="val 315"/>
                  <a:gd name="f9" fmla="val 505"/>
                  <a:gd name="f10" fmla="val 788"/>
                  <a:gd name="f11" fmla="val 1"/>
                  <a:gd name="f12" fmla="val 1356"/>
                  <a:gd name="f13" fmla="val 4474"/>
                  <a:gd name="f14" fmla="val 1387"/>
                  <a:gd name="f15" fmla="val 3182"/>
                  <a:gd name="f16" fmla="val 2017"/>
                  <a:gd name="f17" fmla="val 2048"/>
                  <a:gd name="f18" fmla="val 1386"/>
                  <a:gd name="f19" fmla="val 2836"/>
                  <a:gd name="f20" fmla="val 1071"/>
                  <a:gd name="f21" fmla="val 2773"/>
                  <a:gd name="f22" fmla="val 693"/>
                  <a:gd name="f23" fmla="val 347"/>
                  <a:gd name="f24" fmla="val 221"/>
                  <a:gd name="f25" fmla="val 95"/>
                  <a:gd name="f26" fmla="val 2805"/>
                  <a:gd name="f27" fmla="*/ f0 1 2994"/>
                  <a:gd name="f28" fmla="*/ f1 1 4852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2994"/>
                  <a:gd name="f35" fmla="*/ f32 1 4852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2994" h="4852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11" y="f4"/>
                    </a:lnTo>
                    <a:lnTo>
                      <a:pt x="f12" y="f4"/>
                    </a:lnTo>
                    <a:lnTo>
                      <a:pt x="f12" y="f13"/>
                    </a:lnTo>
                    <a:lnTo>
                      <a:pt x="f14" y="f13"/>
                    </a:lnTo>
                    <a:cubicBezTo>
                      <a:pt x="f14" y="f15"/>
                      <a:pt x="f16" y="f17"/>
                      <a:pt x="f3" y="f18"/>
                    </a:cubicBezTo>
                    <a:cubicBezTo>
                      <a:pt x="f19" y="f20"/>
                      <a:pt x="f21" y="f22"/>
                      <a:pt x="f21" y="f23"/>
                    </a:cubicBezTo>
                    <a:cubicBezTo>
                      <a:pt x="f21" y="f24"/>
                      <a:pt x="f21" y="f25"/>
                      <a:pt x="f26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1" name="Google Shape;10502;p74">
                <a:extLst>
                  <a:ext uri="{FF2B5EF4-FFF2-40B4-BE49-F238E27FC236}">
                    <a16:creationId xmlns:a16="http://schemas.microsoft.com/office/drawing/2014/main" id="{B9DA21D9-2720-90FC-AA4B-BF7610B5198A}"/>
                  </a:ext>
                </a:extLst>
              </p:cNvPr>
              <p:cNvSpPr/>
              <p:nvPr/>
            </p:nvSpPr>
            <p:spPr>
              <a:xfrm>
                <a:off x="8026365" y="2096216"/>
                <a:ext cx="112919" cy="12034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37"/>
                  <a:gd name="f4" fmla="val 1482"/>
                  <a:gd name="f5" fmla="val 1"/>
                  <a:gd name="f6" fmla="val 1450"/>
                  <a:gd name="f7" fmla="val 32"/>
                  <a:gd name="f8" fmla="val 1418"/>
                  <a:gd name="f9" fmla="val 64"/>
                  <a:gd name="f10" fmla="val 1324"/>
                  <a:gd name="f11" fmla="val 127"/>
                  <a:gd name="f12" fmla="val 190"/>
                  <a:gd name="f13" fmla="val 1292"/>
                  <a:gd name="f14" fmla="val 253"/>
                  <a:gd name="f15" fmla="val 1261"/>
                  <a:gd name="f16" fmla="val 284"/>
                  <a:gd name="f17" fmla="val 1923"/>
                  <a:gd name="f18" fmla="val 2836"/>
                  <a:gd name="f19" fmla="val 2742"/>
                  <a:gd name="f20" fmla="val 2553"/>
                  <a:gd name="f21" fmla="val 1513"/>
                  <a:gd name="f22" fmla="val 2332"/>
                  <a:gd name="f23" fmla="val 599"/>
                  <a:gd name="f24" fmla="*/ f0 1 2837"/>
                  <a:gd name="f25" fmla="*/ f1 1 2837"/>
                  <a:gd name="f26" fmla="val f2"/>
                  <a:gd name="f27" fmla="val f3"/>
                  <a:gd name="f28" fmla="+- f27 0 f26"/>
                  <a:gd name="f29" fmla="*/ f28 1 2837"/>
                  <a:gd name="f30" fmla="*/ f26 1 f29"/>
                  <a:gd name="f31" fmla="*/ f27 1 f29"/>
                  <a:gd name="f32" fmla="*/ f30 f24 1"/>
                  <a:gd name="f33" fmla="*/ f31 f24 1"/>
                  <a:gd name="f34" fmla="*/ f31 f25 1"/>
                  <a:gd name="f35" fmla="*/ f30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837" h="2837">
                    <a:moveTo>
                      <a:pt x="f4" y="f5"/>
                    </a:moveTo>
                    <a:cubicBezTo>
                      <a:pt x="f6" y="f7"/>
                      <a:pt x="f8" y="f9"/>
                      <a:pt x="f10" y="f11"/>
                    </a:cubicBezTo>
                    <a:cubicBezTo>
                      <a:pt x="f10" y="f12"/>
                      <a:pt x="f13" y="f14"/>
                      <a:pt x="f15" y="f16"/>
                    </a:cubicBezTo>
                    <a:lnTo>
                      <a:pt x="f5" y="f17"/>
                    </a:lnTo>
                    <a:lnTo>
                      <a:pt x="f5" y="f18"/>
                    </a:lnTo>
                    <a:lnTo>
                      <a:pt x="f19" y="f18"/>
                    </a:lnTo>
                    <a:lnTo>
                      <a:pt x="f19" y="f20"/>
                    </a:lnTo>
                    <a:lnTo>
                      <a:pt x="f18" y="f20"/>
                    </a:lnTo>
                    <a:cubicBezTo>
                      <a:pt x="f18" y="f21"/>
                      <a:pt x="f22" y="f23"/>
                      <a:pt x="f4" y="f5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2" name="Google Shape;10503;p74">
                <a:extLst>
                  <a:ext uri="{FF2B5EF4-FFF2-40B4-BE49-F238E27FC236}">
                    <a16:creationId xmlns:a16="http://schemas.microsoft.com/office/drawing/2014/main" id="{968CAF5B-E616-DE79-8D51-C7534F415AB8}"/>
                  </a:ext>
                </a:extLst>
              </p:cNvPr>
              <p:cNvSpPr/>
              <p:nvPr/>
            </p:nvSpPr>
            <p:spPr>
              <a:xfrm>
                <a:off x="7888446" y="2097578"/>
                <a:ext cx="112873" cy="12433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36"/>
                  <a:gd name="f4" fmla="val 2931"/>
                  <a:gd name="f5" fmla="val 1323"/>
                  <a:gd name="f6" fmla="val 536"/>
                  <a:gd name="f7" fmla="val 567"/>
                  <a:gd name="f8" fmla="val 1513"/>
                  <a:gd name="f9" fmla="val 2584"/>
                  <a:gd name="f10" fmla="val 2930"/>
                  <a:gd name="f11" fmla="val 2741"/>
                  <a:gd name="f12" fmla="val 1922"/>
                  <a:gd name="f13" fmla="val 1575"/>
                  <a:gd name="f14" fmla="val 284"/>
                  <a:gd name="f15" fmla="val 1512"/>
                  <a:gd name="f16" fmla="val 252"/>
                  <a:gd name="f17" fmla="val 158"/>
                  <a:gd name="f18" fmla="val 1481"/>
                  <a:gd name="f19" fmla="val 126"/>
                  <a:gd name="f20" fmla="val 1449"/>
                  <a:gd name="f21" fmla="val 95"/>
                  <a:gd name="f22" fmla="val 1355"/>
                  <a:gd name="f23" fmla="val 63"/>
                  <a:gd name="f24" fmla="*/ f0 1 2836"/>
                  <a:gd name="f25" fmla="*/ f1 1 2931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2836"/>
                  <a:gd name="f32" fmla="*/ f29 1 2931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2836" h="2931">
                    <a:moveTo>
                      <a:pt x="f5" y="f2"/>
                    </a:moveTo>
                    <a:cubicBezTo>
                      <a:pt x="f6" y="f7"/>
                      <a:pt x="f2" y="f8"/>
                      <a:pt x="f2" y="f9"/>
                    </a:cubicBezTo>
                    <a:lnTo>
                      <a:pt x="f2" y="f10"/>
                    </a:lnTo>
                    <a:lnTo>
                      <a:pt x="f11" y="f10"/>
                    </a:lnTo>
                    <a:lnTo>
                      <a:pt x="f11" y="f12"/>
                    </a:lnTo>
                    <a:lnTo>
                      <a:pt x="f3" y="f12"/>
                    </a:lnTo>
                    <a:lnTo>
                      <a:pt x="f13" y="f14"/>
                    </a:lnTo>
                    <a:cubicBezTo>
                      <a:pt x="f15" y="f16"/>
                      <a:pt x="f15" y="f17"/>
                      <a:pt x="f18" y="f19"/>
                    </a:cubicBezTo>
                    <a:cubicBezTo>
                      <a:pt x="f20" y="f21"/>
                      <a:pt x="f22" y="f23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53" name="Google Shape;10234;p74">
              <a:extLst>
                <a:ext uri="{FF2B5EF4-FFF2-40B4-BE49-F238E27FC236}">
                  <a16:creationId xmlns:a16="http://schemas.microsoft.com/office/drawing/2014/main" id="{312D5FE2-713D-47DA-DA8D-581825D5622F}"/>
                </a:ext>
              </a:extLst>
            </p:cNvPr>
            <p:cNvGrpSpPr/>
            <p:nvPr/>
          </p:nvGrpSpPr>
          <p:grpSpPr>
            <a:xfrm>
              <a:off x="3786941" y="1990740"/>
              <a:ext cx="470294" cy="502554"/>
              <a:chOff x="3786941" y="1990740"/>
              <a:chExt cx="470294" cy="502554"/>
            </a:xfrm>
          </p:grpSpPr>
          <p:sp>
            <p:nvSpPr>
              <p:cNvPr id="154" name="Google Shape;10235;p74">
                <a:extLst>
                  <a:ext uri="{FF2B5EF4-FFF2-40B4-BE49-F238E27FC236}">
                    <a16:creationId xmlns:a16="http://schemas.microsoft.com/office/drawing/2014/main" id="{412D4489-4620-7C17-4015-220C811AFDF2}"/>
                  </a:ext>
                </a:extLst>
              </p:cNvPr>
              <p:cNvSpPr/>
              <p:nvPr/>
            </p:nvSpPr>
            <p:spPr>
              <a:xfrm>
                <a:off x="3993870" y="2255358"/>
                <a:ext cx="56436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8"/>
                  <a:gd name="f4" fmla="val 1419"/>
                  <a:gd name="f5" fmla="val 725"/>
                  <a:gd name="f6" fmla="val 1"/>
                  <a:gd name="f7" fmla="val 315"/>
                  <a:gd name="f8" fmla="val 316"/>
                  <a:gd name="f9" fmla="val 694"/>
                  <a:gd name="f10" fmla="val 63"/>
                  <a:gd name="f11" fmla="val 1103"/>
                  <a:gd name="f12" fmla="*/ f0 1 1418"/>
                  <a:gd name="f13" fmla="*/ f1 1 1419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1418"/>
                  <a:gd name="f20" fmla="*/ f17 1 1419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1418" h="1419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10" y="f11"/>
                      <a:pt x="f7" y="f3"/>
                      <a:pt x="f5" y="f3"/>
                    </a:cubicBezTo>
                    <a:cubicBezTo>
                      <a:pt x="f11" y="f3"/>
                      <a:pt x="f3" y="f11"/>
                      <a:pt x="f3" y="f9"/>
                    </a:cubicBezTo>
                    <a:cubicBezTo>
                      <a:pt x="f3" y="f8"/>
                      <a:pt x="f11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5" name="Google Shape;10236;p74">
                <a:extLst>
                  <a:ext uri="{FF2B5EF4-FFF2-40B4-BE49-F238E27FC236}">
                    <a16:creationId xmlns:a16="http://schemas.microsoft.com/office/drawing/2014/main" id="{5E43EC48-DCDF-D924-EBB2-3B1DB416DB83}"/>
                  </a:ext>
                </a:extLst>
              </p:cNvPr>
              <p:cNvSpPr/>
              <p:nvPr/>
            </p:nvSpPr>
            <p:spPr>
              <a:xfrm>
                <a:off x="3967526" y="2344905"/>
                <a:ext cx="111639" cy="5883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05"/>
                  <a:gd name="f4" fmla="val 1387"/>
                  <a:gd name="f5" fmla="val 631"/>
                  <a:gd name="f6" fmla="val 1"/>
                  <a:gd name="f7" fmla="val 630"/>
                  <a:gd name="f8" fmla="val 2174"/>
                  <a:gd name="f9" fmla="*/ f0 1 2805"/>
                  <a:gd name="f10" fmla="*/ f1 1 1387"/>
                  <a:gd name="f11" fmla="val f2"/>
                  <a:gd name="f12" fmla="val f3"/>
                  <a:gd name="f13" fmla="val f4"/>
                  <a:gd name="f14" fmla="+- f13 0 f11"/>
                  <a:gd name="f15" fmla="+- f12 0 f11"/>
                  <a:gd name="f16" fmla="*/ f15 1 2805"/>
                  <a:gd name="f17" fmla="*/ f14 1 1387"/>
                  <a:gd name="f18" fmla="*/ f11 1 f16"/>
                  <a:gd name="f19" fmla="*/ f12 1 f16"/>
                  <a:gd name="f20" fmla="*/ f11 1 f17"/>
                  <a:gd name="f21" fmla="*/ f13 1 f17"/>
                  <a:gd name="f22" fmla="*/ f18 f9 1"/>
                  <a:gd name="f23" fmla="*/ f19 f9 1"/>
                  <a:gd name="f24" fmla="*/ f21 f10 1"/>
                  <a:gd name="f25" fmla="*/ f20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2" t="f25" r="f23" b="f24"/>
                <a:pathLst>
                  <a:path w="2805" h="1387">
                    <a:moveTo>
                      <a:pt x="f4" y="f2"/>
                    </a:moveTo>
                    <a:cubicBezTo>
                      <a:pt x="f5" y="f2"/>
                      <a:pt x="f6" y="f7"/>
                      <a:pt x="f6" y="f4"/>
                    </a:cubicBezTo>
                    <a:lnTo>
                      <a:pt x="f3" y="f4"/>
                    </a:lnTo>
                    <a:cubicBezTo>
                      <a:pt x="f3" y="f7"/>
                      <a:pt x="f8" y="f2"/>
                      <a:pt x="f4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6" name="Google Shape;10237;p74">
                <a:extLst>
                  <a:ext uri="{FF2B5EF4-FFF2-40B4-BE49-F238E27FC236}">
                    <a16:creationId xmlns:a16="http://schemas.microsoft.com/office/drawing/2014/main" id="{1DD74272-93D7-0348-1180-0A1CEB9DE03A}"/>
                  </a:ext>
                </a:extLst>
              </p:cNvPr>
              <p:cNvSpPr/>
              <p:nvPr/>
            </p:nvSpPr>
            <p:spPr>
              <a:xfrm>
                <a:off x="3898553" y="2197879"/>
                <a:ext cx="249594" cy="2954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271"/>
                  <a:gd name="f4" fmla="val 6964"/>
                  <a:gd name="f5" fmla="val 3088"/>
                  <a:gd name="f6" fmla="val 725"/>
                  <a:gd name="f7" fmla="val 3813"/>
                  <a:gd name="f8" fmla="val 4506"/>
                  <a:gd name="f9" fmla="val 1356"/>
                  <a:gd name="f10" fmla="val 2080"/>
                  <a:gd name="f11" fmla="val 2458"/>
                  <a:gd name="f12" fmla="val 4348"/>
                  <a:gd name="f13" fmla="val 2805"/>
                  <a:gd name="f14" fmla="val 4096"/>
                  <a:gd name="f15" fmla="val 3025"/>
                  <a:gd name="f16" fmla="val 4727"/>
                  <a:gd name="f17" fmla="val 3372"/>
                  <a:gd name="f18" fmla="val 5168"/>
                  <a:gd name="f19" fmla="val 4065"/>
                  <a:gd name="f20" fmla="val 4853"/>
                  <a:gd name="f21" fmla="val 5199"/>
                  <a:gd name="f22" fmla="val 5388"/>
                  <a:gd name="f23" fmla="val 5010"/>
                  <a:gd name="f24" fmla="val 5546"/>
                  <a:gd name="f25" fmla="val 4821"/>
                  <a:gd name="f26" fmla="val 1293"/>
                  <a:gd name="f27" fmla="val 1103"/>
                  <a:gd name="f28" fmla="val 946"/>
                  <a:gd name="f29" fmla="val 1040"/>
                  <a:gd name="f30" fmla="val 1450"/>
                  <a:gd name="f31" fmla="val 3403"/>
                  <a:gd name="f32" fmla="val 1860"/>
                  <a:gd name="f33" fmla="val 1702"/>
                  <a:gd name="f34" fmla="val 2332"/>
                  <a:gd name="f35" fmla="val 1"/>
                  <a:gd name="f36" fmla="val 6617"/>
                  <a:gd name="f37" fmla="val 6806"/>
                  <a:gd name="f38" fmla="val 158"/>
                  <a:gd name="f39" fmla="val 6963"/>
                  <a:gd name="f40" fmla="val 347"/>
                  <a:gd name="f41" fmla="val 5924"/>
                  <a:gd name="f42" fmla="val 6113"/>
                  <a:gd name="f43" fmla="val 6270"/>
                  <a:gd name="f44" fmla="*/ f0 1 6271"/>
                  <a:gd name="f45" fmla="*/ f1 1 6964"/>
                  <a:gd name="f46" fmla="val f2"/>
                  <a:gd name="f47" fmla="val f3"/>
                  <a:gd name="f48" fmla="val f4"/>
                  <a:gd name="f49" fmla="+- f48 0 f46"/>
                  <a:gd name="f50" fmla="+- f47 0 f46"/>
                  <a:gd name="f51" fmla="*/ f50 1 6271"/>
                  <a:gd name="f52" fmla="*/ f49 1 6964"/>
                  <a:gd name="f53" fmla="*/ f46 1 f51"/>
                  <a:gd name="f54" fmla="*/ f47 1 f51"/>
                  <a:gd name="f55" fmla="*/ f46 1 f52"/>
                  <a:gd name="f56" fmla="*/ f48 1 f52"/>
                  <a:gd name="f57" fmla="*/ f53 f44 1"/>
                  <a:gd name="f58" fmla="*/ f54 f44 1"/>
                  <a:gd name="f59" fmla="*/ f56 f45 1"/>
                  <a:gd name="f60" fmla="*/ f55 f4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7" t="f60" r="f58" b="f59"/>
                <a:pathLst>
                  <a:path w="6271" h="6964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18" y="f20"/>
                    </a:cubicBezTo>
                    <a:lnTo>
                      <a:pt x="f18" y="f21"/>
                    </a:lnTo>
                    <a:cubicBezTo>
                      <a:pt x="f18" y="f22"/>
                      <a:pt x="f23" y="f24"/>
                      <a:pt x="f25" y="f24"/>
                    </a:cubicBezTo>
                    <a:lnTo>
                      <a:pt x="f26" y="f24"/>
                    </a:lnTo>
                    <a:cubicBezTo>
                      <a:pt x="f27" y="f24"/>
                      <a:pt x="f28" y="f22"/>
                      <a:pt x="f28" y="f21"/>
                    </a:cubicBezTo>
                    <a:lnTo>
                      <a:pt x="f28" y="f20"/>
                    </a:lnTo>
                    <a:lnTo>
                      <a:pt x="f29" y="f20"/>
                    </a:lnTo>
                    <a:cubicBezTo>
                      <a:pt x="f29" y="f19"/>
                      <a:pt x="f30" y="f31"/>
                      <a:pt x="f10" y="f15"/>
                    </a:cubicBezTo>
                    <a:cubicBezTo>
                      <a:pt x="f32" y="f13"/>
                      <a:pt x="f33" y="f11"/>
                      <a:pt x="f33" y="f10"/>
                    </a:cubicBezTo>
                    <a:cubicBezTo>
                      <a:pt x="f33" y="f9"/>
                      <a:pt x="f34" y="f6"/>
                      <a:pt x="f5" y="f6"/>
                    </a:cubicBezTo>
                    <a:close/>
                    <a:moveTo>
                      <a:pt x="f35" y="f35"/>
                    </a:moveTo>
                    <a:lnTo>
                      <a:pt x="f35" y="f36"/>
                    </a:lnTo>
                    <a:cubicBezTo>
                      <a:pt x="f35" y="f37"/>
                      <a:pt x="f38" y="f39"/>
                      <a:pt x="f40" y="f39"/>
                    </a:cubicBezTo>
                    <a:lnTo>
                      <a:pt x="f41" y="f39"/>
                    </a:lnTo>
                    <a:cubicBezTo>
                      <a:pt x="f42" y="f39"/>
                      <a:pt x="f43" y="f37"/>
                      <a:pt x="f43" y="f36"/>
                    </a:cubicBezTo>
                    <a:lnTo>
                      <a:pt x="f43" y="f35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7" name="Google Shape;10238;p74">
                <a:extLst>
                  <a:ext uri="{FF2B5EF4-FFF2-40B4-BE49-F238E27FC236}">
                    <a16:creationId xmlns:a16="http://schemas.microsoft.com/office/drawing/2014/main" id="{8C7003D5-06AF-27F8-0A49-88684C8BABE7}"/>
                  </a:ext>
                </a:extLst>
              </p:cNvPr>
              <p:cNvSpPr/>
              <p:nvPr/>
            </p:nvSpPr>
            <p:spPr>
              <a:xfrm>
                <a:off x="3870966" y="1990740"/>
                <a:ext cx="304760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657"/>
                  <a:gd name="f4" fmla="val 1419"/>
                  <a:gd name="f5" fmla="val 347"/>
                  <a:gd name="f6" fmla="val 1"/>
                  <a:gd name="f7" fmla="val 158"/>
                  <a:gd name="f8" fmla="val 1418"/>
                  <a:gd name="f9" fmla="val 7625"/>
                  <a:gd name="f10" fmla="val 7656"/>
                  <a:gd name="f11" fmla="val 7499"/>
                  <a:gd name="f12" fmla="val 7310"/>
                  <a:gd name="f13" fmla="*/ f0 1 7657"/>
                  <a:gd name="f14" fmla="*/ f1 1 1419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7657"/>
                  <a:gd name="f21" fmla="*/ f18 1 1419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7657" h="1419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lnTo>
                      <a:pt x="f6" y="f8"/>
                    </a:lnTo>
                    <a:lnTo>
                      <a:pt x="f9" y="f8"/>
                    </a:lnTo>
                    <a:lnTo>
                      <a:pt x="f9" y="f5"/>
                    </a:lnTo>
                    <a:lnTo>
                      <a:pt x="f10" y="f5"/>
                    </a:lnTo>
                    <a:cubicBezTo>
                      <a:pt x="f10" y="f7"/>
                      <a:pt x="f11" y="f6"/>
                      <a:pt x="f12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8" name="Google Shape;10239;p74">
                <a:extLst>
                  <a:ext uri="{FF2B5EF4-FFF2-40B4-BE49-F238E27FC236}">
                    <a16:creationId xmlns:a16="http://schemas.microsoft.com/office/drawing/2014/main" id="{F72639B6-36F5-92F2-74AC-39371AA5D884}"/>
                  </a:ext>
                </a:extLst>
              </p:cNvPr>
              <p:cNvSpPr/>
              <p:nvPr/>
            </p:nvSpPr>
            <p:spPr>
              <a:xfrm>
                <a:off x="3786941" y="2081604"/>
                <a:ext cx="470294" cy="23394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816"/>
                  <a:gd name="f4" fmla="val 5515"/>
                  <a:gd name="f5" fmla="val 10082"/>
                  <a:gd name="f6" fmla="val 662"/>
                  <a:gd name="f7" fmla="val 10303"/>
                  <a:gd name="f8" fmla="val 10461"/>
                  <a:gd name="f9" fmla="val 820"/>
                  <a:gd name="f10" fmla="val 1009"/>
                  <a:gd name="f11" fmla="val 1198"/>
                  <a:gd name="f12" fmla="val 1356"/>
                  <a:gd name="f13" fmla="val 9893"/>
                  <a:gd name="f14" fmla="val 9736"/>
                  <a:gd name="f15" fmla="val 9767"/>
                  <a:gd name="f16" fmla="val 1041"/>
                  <a:gd name="f17" fmla="val 1"/>
                  <a:gd name="f18" fmla="val 442"/>
                  <a:gd name="f19" fmla="val 4475"/>
                  <a:gd name="f20" fmla="val 5073"/>
                  <a:gd name="f21" fmla="val 473"/>
                  <a:gd name="f22" fmla="val 5514"/>
                  <a:gd name="f23" fmla="val 2112"/>
                  <a:gd name="f24" fmla="val 2395"/>
                  <a:gd name="f25" fmla="val 2206"/>
                  <a:gd name="f26" fmla="val 2269"/>
                  <a:gd name="f27" fmla="val 2049"/>
                  <a:gd name="f28" fmla="val 2458"/>
                  <a:gd name="f29" fmla="val 9421"/>
                  <a:gd name="f30" fmla="val 9610"/>
                  <a:gd name="f31" fmla="val 10807"/>
                  <a:gd name="f32" fmla="val 11406"/>
                  <a:gd name="f33" fmla="val 11815"/>
                  <a:gd name="f34" fmla="val 5042"/>
                  <a:gd name="f35" fmla="val 410"/>
                  <a:gd name="f36" fmla="val 11343"/>
                  <a:gd name="f37" fmla="*/ f0 1 11816"/>
                  <a:gd name="f38" fmla="*/ f1 1 5515"/>
                  <a:gd name="f39" fmla="val f2"/>
                  <a:gd name="f40" fmla="val f3"/>
                  <a:gd name="f41" fmla="val f4"/>
                  <a:gd name="f42" fmla="+- f41 0 f39"/>
                  <a:gd name="f43" fmla="+- f40 0 f39"/>
                  <a:gd name="f44" fmla="*/ f43 1 11816"/>
                  <a:gd name="f45" fmla="*/ f42 1 5515"/>
                  <a:gd name="f46" fmla="*/ f39 1 f44"/>
                  <a:gd name="f47" fmla="*/ f40 1 f44"/>
                  <a:gd name="f48" fmla="*/ f39 1 f45"/>
                  <a:gd name="f49" fmla="*/ f41 1 f45"/>
                  <a:gd name="f50" fmla="*/ f46 f37 1"/>
                  <a:gd name="f51" fmla="*/ f47 f37 1"/>
                  <a:gd name="f52" fmla="*/ f49 f38 1"/>
                  <a:gd name="f53" fmla="*/ f48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0" t="f53" r="f51" b="f52"/>
                <a:pathLst>
                  <a:path w="11816" h="5515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1"/>
                      <a:pt x="f14" y="f10"/>
                    </a:cubicBezTo>
                    <a:cubicBezTo>
                      <a:pt x="f15" y="f9"/>
                      <a:pt x="f13" y="f6"/>
                      <a:pt x="f5" y="f6"/>
                    </a:cubicBezTo>
                    <a:close/>
                    <a:moveTo>
                      <a:pt x="f16" y="f17"/>
                    </a:moveTo>
                    <a:cubicBezTo>
                      <a:pt x="f18" y="f17"/>
                      <a:pt x="f17" y="f18"/>
                      <a:pt x="f17" y="f10"/>
                    </a:cubicBezTo>
                    <a:lnTo>
                      <a:pt x="f17" y="f19"/>
                    </a:lnTo>
                    <a:cubicBezTo>
                      <a:pt x="f17" y="f20"/>
                      <a:pt x="f21" y="f22"/>
                      <a:pt x="f16" y="f22"/>
                    </a:cubicBezTo>
                    <a:lnTo>
                      <a:pt x="f23" y="f22"/>
                    </a:lnTo>
                    <a:lnTo>
                      <a:pt x="f23" y="f24"/>
                    </a:lnTo>
                    <a:cubicBezTo>
                      <a:pt x="f23" y="f25"/>
                      <a:pt x="f26" y="f27"/>
                      <a:pt x="f28" y="f27"/>
                    </a:cubicBezTo>
                    <a:lnTo>
                      <a:pt x="f29" y="f27"/>
                    </a:lnTo>
                    <a:cubicBezTo>
                      <a:pt x="f30" y="f27"/>
                      <a:pt x="f15" y="f25"/>
                      <a:pt x="f15" y="f24"/>
                    </a:cubicBezTo>
                    <a:lnTo>
                      <a:pt x="f15" y="f22"/>
                    </a:lnTo>
                    <a:lnTo>
                      <a:pt x="f31" y="f22"/>
                    </a:lnTo>
                    <a:cubicBezTo>
                      <a:pt x="f32" y="f22"/>
                      <a:pt x="f33" y="f34"/>
                      <a:pt x="f33" y="f19"/>
                    </a:cubicBezTo>
                    <a:lnTo>
                      <a:pt x="f33" y="f10"/>
                    </a:lnTo>
                    <a:cubicBezTo>
                      <a:pt x="f33" y="f35"/>
                      <a:pt x="f36" y="f17"/>
                      <a:pt x="f31" y="f17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59" name="Google Shape;10251;p74">
              <a:extLst>
                <a:ext uri="{FF2B5EF4-FFF2-40B4-BE49-F238E27FC236}">
                  <a16:creationId xmlns:a16="http://schemas.microsoft.com/office/drawing/2014/main" id="{2E957523-6667-623A-9DC5-09E7B9F1FB1F}"/>
                </a:ext>
              </a:extLst>
            </p:cNvPr>
            <p:cNvGrpSpPr/>
            <p:nvPr/>
          </p:nvGrpSpPr>
          <p:grpSpPr>
            <a:xfrm>
              <a:off x="7125379" y="1994909"/>
              <a:ext cx="304760" cy="502545"/>
              <a:chOff x="7125379" y="1994909"/>
              <a:chExt cx="304760" cy="502545"/>
            </a:xfrm>
          </p:grpSpPr>
          <p:sp>
            <p:nvSpPr>
              <p:cNvPr id="160" name="Google Shape;10252;p74">
                <a:extLst>
                  <a:ext uri="{FF2B5EF4-FFF2-40B4-BE49-F238E27FC236}">
                    <a16:creationId xmlns:a16="http://schemas.microsoft.com/office/drawing/2014/main" id="{9BAFF3DF-52DF-6787-DF00-B966044AE28B}"/>
                  </a:ext>
                </a:extLst>
              </p:cNvPr>
              <p:cNvSpPr/>
              <p:nvPr/>
            </p:nvSpPr>
            <p:spPr>
              <a:xfrm>
                <a:off x="7292193" y="2266184"/>
                <a:ext cx="109097" cy="14303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41"/>
                  <a:gd name="f4" fmla="val 3372"/>
                  <a:gd name="f5" fmla="val 1670"/>
                  <a:gd name="f6" fmla="val 1"/>
                  <a:gd name="f7" fmla="val 1166"/>
                  <a:gd name="f8" fmla="val 316"/>
                  <a:gd name="f9" fmla="val 599"/>
                  <a:gd name="f10" fmla="val 505"/>
                  <a:gd name="f11" fmla="val 568"/>
                  <a:gd name="f12" fmla="val 1482"/>
                  <a:gd name="f13" fmla="val 1890"/>
                  <a:gd name="f14" fmla="val 3340"/>
                  <a:gd name="f15" fmla="val 2301"/>
                  <a:gd name="f16" fmla="val 1356"/>
                  <a:gd name="f17" fmla="val 2300"/>
                  <a:gd name="f18" fmla="val 536"/>
                  <a:gd name="f19" fmla="*/ f0 1 2741"/>
                  <a:gd name="f20" fmla="*/ f1 1 3372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741"/>
                  <a:gd name="f27" fmla="*/ f24 1 3372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741" h="3372">
                    <a:moveTo>
                      <a:pt x="f5" y="f6"/>
                    </a:moveTo>
                    <a:cubicBezTo>
                      <a:pt x="f7" y="f8"/>
                      <a:pt x="f9" y="f10"/>
                      <a:pt x="f2" y="f11"/>
                    </a:cubicBezTo>
                    <a:lnTo>
                      <a:pt x="f2" y="f12"/>
                    </a:lnTo>
                    <a:lnTo>
                      <a:pt x="f13" y="f4"/>
                    </a:lnTo>
                    <a:lnTo>
                      <a:pt x="f3" y="f4"/>
                    </a:lnTo>
                    <a:lnTo>
                      <a:pt x="f3" y="f14"/>
                    </a:lnTo>
                    <a:lnTo>
                      <a:pt x="f3" y="f15"/>
                    </a:lnTo>
                    <a:cubicBezTo>
                      <a:pt x="f3" y="f16"/>
                      <a:pt x="f17" y="f18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1" name="Google Shape;10253;p74">
                <a:extLst>
                  <a:ext uri="{FF2B5EF4-FFF2-40B4-BE49-F238E27FC236}">
                    <a16:creationId xmlns:a16="http://schemas.microsoft.com/office/drawing/2014/main" id="{6FD12643-7676-29BF-A7A7-1BF4DD5FA47D}"/>
                  </a:ext>
                </a:extLst>
              </p:cNvPr>
              <p:cNvSpPr/>
              <p:nvPr/>
            </p:nvSpPr>
            <p:spPr>
              <a:xfrm>
                <a:off x="7226960" y="2355732"/>
                <a:ext cx="99102" cy="5217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490"/>
                  <a:gd name="f4" fmla="val 1230"/>
                  <a:gd name="f5" fmla="val 1229"/>
                  <a:gd name="f6" fmla="val 1"/>
                  <a:gd name="f7" fmla="*/ f0 1 2490"/>
                  <a:gd name="f8" fmla="*/ f1 1 1230"/>
                  <a:gd name="f9" fmla="val f2"/>
                  <a:gd name="f10" fmla="val f3"/>
                  <a:gd name="f11" fmla="val f4"/>
                  <a:gd name="f12" fmla="+- f11 0 f9"/>
                  <a:gd name="f13" fmla="+- f10 0 f9"/>
                  <a:gd name="f14" fmla="*/ f13 1 2490"/>
                  <a:gd name="f15" fmla="*/ f12 1 1230"/>
                  <a:gd name="f16" fmla="*/ f9 1 f14"/>
                  <a:gd name="f17" fmla="*/ f10 1 f14"/>
                  <a:gd name="f18" fmla="*/ f9 1 f15"/>
                  <a:gd name="f19" fmla="*/ f11 1 f15"/>
                  <a:gd name="f20" fmla="*/ f16 f7 1"/>
                  <a:gd name="f21" fmla="*/ f17 f7 1"/>
                  <a:gd name="f22" fmla="*/ f19 f8 1"/>
                  <a:gd name="f23" fmla="*/ f18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2490" h="1230">
                    <a:moveTo>
                      <a:pt x="f5" y="f6"/>
                    </a:moveTo>
                    <a:lnTo>
                      <a:pt x="f6" y="f5"/>
                    </a:lnTo>
                    <a:lnTo>
                      <a:pt x="f3" y="f5"/>
                    </a:ln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2" name="Google Shape;10254;p74">
                <a:extLst>
                  <a:ext uri="{FF2B5EF4-FFF2-40B4-BE49-F238E27FC236}">
                    <a16:creationId xmlns:a16="http://schemas.microsoft.com/office/drawing/2014/main" id="{ECEC3DCF-BE9A-58DF-79E5-D7E58052D01B}"/>
                  </a:ext>
                </a:extLst>
              </p:cNvPr>
              <p:cNvSpPr/>
              <p:nvPr/>
            </p:nvSpPr>
            <p:spPr>
              <a:xfrm>
                <a:off x="7152967" y="2263514"/>
                <a:ext cx="110404" cy="1443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74"/>
                  <a:gd name="f4" fmla="val 3404"/>
                  <a:gd name="f5" fmla="val 1072"/>
                  <a:gd name="f6" fmla="val 1"/>
                  <a:gd name="f7" fmla="val 411"/>
                  <a:gd name="f8" fmla="val 599"/>
                  <a:gd name="f9" fmla="val 1419"/>
                  <a:gd name="f10" fmla="val 2332"/>
                  <a:gd name="f11" fmla="val 3403"/>
                  <a:gd name="f12" fmla="val 883"/>
                  <a:gd name="f13" fmla="val 2773"/>
                  <a:gd name="f14" fmla="val 1513"/>
                  <a:gd name="f15" fmla="val 2143"/>
                  <a:gd name="f16" fmla="val 568"/>
                  <a:gd name="f17" fmla="val 1576"/>
                  <a:gd name="f18" fmla="val 316"/>
                  <a:gd name="f19" fmla="*/ f0 1 2774"/>
                  <a:gd name="f20" fmla="*/ f1 1 3404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774"/>
                  <a:gd name="f27" fmla="*/ f24 1 3404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774" h="3404">
                    <a:moveTo>
                      <a:pt x="f5" y="f6"/>
                    </a:moveTo>
                    <a:cubicBezTo>
                      <a:pt x="f7" y="f8"/>
                      <a:pt x="f6" y="f9"/>
                      <a:pt x="f6" y="f10"/>
                    </a:cubicBezTo>
                    <a:lnTo>
                      <a:pt x="f6" y="f11"/>
                    </a:lnTo>
                    <a:lnTo>
                      <a:pt x="f12" y="f11"/>
                    </a:lnTo>
                    <a:lnTo>
                      <a:pt x="f13" y="f14"/>
                    </a:lnTo>
                    <a:lnTo>
                      <a:pt x="f13" y="f8"/>
                    </a:lnTo>
                    <a:cubicBezTo>
                      <a:pt x="f15" y="f16"/>
                      <a:pt x="f17" y="f18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3" name="Google Shape;10255;p74">
                <a:extLst>
                  <a:ext uri="{FF2B5EF4-FFF2-40B4-BE49-F238E27FC236}">
                    <a16:creationId xmlns:a16="http://schemas.microsoft.com/office/drawing/2014/main" id="{821FA8BF-D779-9ED1-6CDD-AAA0BC83E59B}"/>
                  </a:ext>
                </a:extLst>
              </p:cNvPr>
              <p:cNvSpPr/>
              <p:nvPr/>
            </p:nvSpPr>
            <p:spPr>
              <a:xfrm>
                <a:off x="7125379" y="2437260"/>
                <a:ext cx="304760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657"/>
                  <a:gd name="f4" fmla="val 1419"/>
                  <a:gd name="f5" fmla="val 725"/>
                  <a:gd name="f6" fmla="val 1"/>
                  <a:gd name="f7" fmla="val 316"/>
                  <a:gd name="f8" fmla="val 1103"/>
                  <a:gd name="f9" fmla="val 1418"/>
                  <a:gd name="f10" fmla="val 6932"/>
                  <a:gd name="f11" fmla="val 7341"/>
                  <a:gd name="f12" fmla="val 7594"/>
                  <a:gd name="f13" fmla="val 7278"/>
                  <a:gd name="f14" fmla="*/ f0 1 7657"/>
                  <a:gd name="f15" fmla="*/ f1 1 1419"/>
                  <a:gd name="f16" fmla="val f2"/>
                  <a:gd name="f17" fmla="val f3"/>
                  <a:gd name="f18" fmla="val f4"/>
                  <a:gd name="f19" fmla="+- f18 0 f16"/>
                  <a:gd name="f20" fmla="+- f17 0 f16"/>
                  <a:gd name="f21" fmla="*/ f20 1 7657"/>
                  <a:gd name="f22" fmla="*/ f19 1 1419"/>
                  <a:gd name="f23" fmla="*/ f16 1 f21"/>
                  <a:gd name="f24" fmla="*/ f17 1 f21"/>
                  <a:gd name="f25" fmla="*/ f16 1 f22"/>
                  <a:gd name="f26" fmla="*/ f18 1 f22"/>
                  <a:gd name="f27" fmla="*/ f23 f14 1"/>
                  <a:gd name="f28" fmla="*/ f24 f14 1"/>
                  <a:gd name="f29" fmla="*/ f26 f15 1"/>
                  <a:gd name="f30" fmla="*/ f25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7" t="f30" r="f28" b="f29"/>
                <a:pathLst>
                  <a:path w="7657" h="1419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cubicBezTo>
                      <a:pt x="f6" y="f8"/>
                      <a:pt x="f7" y="f9"/>
                      <a:pt x="f5" y="f9"/>
                    </a:cubicBezTo>
                    <a:lnTo>
                      <a:pt x="f10" y="f9"/>
                    </a:lnTo>
                    <a:cubicBezTo>
                      <a:pt x="f11" y="f9"/>
                      <a:pt x="f3" y="f8"/>
                      <a:pt x="f3" y="f5"/>
                    </a:cubicBezTo>
                    <a:cubicBezTo>
                      <a:pt x="f12" y="f7"/>
                      <a:pt x="f13" y="f6"/>
                      <a:pt x="f10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4" name="Google Shape;10256;p74">
                <a:extLst>
                  <a:ext uri="{FF2B5EF4-FFF2-40B4-BE49-F238E27FC236}">
                    <a16:creationId xmlns:a16="http://schemas.microsoft.com/office/drawing/2014/main" id="{0EB2A266-F543-86CA-C619-3E3152EEFEC8}"/>
                  </a:ext>
                </a:extLst>
              </p:cNvPr>
              <p:cNvSpPr/>
              <p:nvPr/>
            </p:nvSpPr>
            <p:spPr>
              <a:xfrm>
                <a:off x="7125379" y="1994909"/>
                <a:ext cx="304760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657"/>
                  <a:gd name="f4" fmla="val 1419"/>
                  <a:gd name="f5" fmla="val 725"/>
                  <a:gd name="f6" fmla="val 316"/>
                  <a:gd name="f7" fmla="val 1"/>
                  <a:gd name="f8" fmla="val 315"/>
                  <a:gd name="f9" fmla="val 1103"/>
                  <a:gd name="f10" fmla="val 1418"/>
                  <a:gd name="f11" fmla="val 6932"/>
                  <a:gd name="f12" fmla="val 7341"/>
                  <a:gd name="f13" fmla="val 7594"/>
                  <a:gd name="f14" fmla="val 284"/>
                  <a:gd name="f15" fmla="val 7278"/>
                  <a:gd name="f16" fmla="*/ f0 1 7657"/>
                  <a:gd name="f17" fmla="*/ f1 1 1419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7657"/>
                  <a:gd name="f24" fmla="*/ f21 1 1419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7657" h="1419">
                    <a:moveTo>
                      <a:pt x="f5" y="f2"/>
                    </a:moveTo>
                    <a:cubicBezTo>
                      <a:pt x="f6" y="f2"/>
                      <a:pt x="f7" y="f8"/>
                      <a:pt x="f7" y="f5"/>
                    </a:cubicBezTo>
                    <a:cubicBezTo>
                      <a:pt x="f7" y="f9"/>
                      <a:pt x="f6" y="f10"/>
                      <a:pt x="f5" y="f10"/>
                    </a:cubicBezTo>
                    <a:lnTo>
                      <a:pt x="f11" y="f10"/>
                    </a:lnTo>
                    <a:cubicBezTo>
                      <a:pt x="f12" y="f10"/>
                      <a:pt x="f3" y="f9"/>
                      <a:pt x="f3" y="f5"/>
                    </a:cubicBezTo>
                    <a:cubicBezTo>
                      <a:pt x="f13" y="f14"/>
                      <a:pt x="f15" y="f2"/>
                      <a:pt x="f11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5" name="Google Shape;10257;p74">
                <a:extLst>
                  <a:ext uri="{FF2B5EF4-FFF2-40B4-BE49-F238E27FC236}">
                    <a16:creationId xmlns:a16="http://schemas.microsoft.com/office/drawing/2014/main" id="{039CEF44-EDDD-2558-A834-21B9E96DEAA5}"/>
                  </a:ext>
                </a:extLst>
              </p:cNvPr>
              <p:cNvSpPr/>
              <p:nvPr/>
            </p:nvSpPr>
            <p:spPr>
              <a:xfrm>
                <a:off x="7154238" y="2081787"/>
                <a:ext cx="247043" cy="6048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207"/>
                  <a:gd name="f4" fmla="val 1426"/>
                  <a:gd name="f5" fmla="val 441"/>
                  <a:gd name="f6" fmla="val 568"/>
                  <a:gd name="f7" fmla="val 788"/>
                  <a:gd name="f8" fmla="val 1355"/>
                  <a:gd name="f9" fmla="val 1213"/>
                  <a:gd name="f10" fmla="val 2237"/>
                  <a:gd name="f11" fmla="val 3112"/>
                  <a:gd name="f12" fmla="val 3986"/>
                  <a:gd name="f13" fmla="val 4852"/>
                  <a:gd name="f14" fmla="val 5608"/>
                  <a:gd name="f15" fmla="*/ f0 1 6207"/>
                  <a:gd name="f16" fmla="*/ f1 1 1426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6207"/>
                  <a:gd name="f23" fmla="*/ f20 1 1426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6207" h="1426">
                    <a:moveTo>
                      <a:pt x="f2" y="f2"/>
                    </a:moveTo>
                    <a:lnTo>
                      <a:pt x="f2" y="f5"/>
                    </a:lnTo>
                    <a:lnTo>
                      <a:pt x="f6" y="f7"/>
                    </a:lnTo>
                    <a:cubicBezTo>
                      <a:pt x="f8" y="f9"/>
                      <a:pt x="f10" y="f4"/>
                      <a:pt x="f11" y="f4"/>
                    </a:cubicBezTo>
                    <a:cubicBezTo>
                      <a:pt x="f12" y="f4"/>
                      <a:pt x="f13" y="f9"/>
                      <a:pt x="f14" y="f7"/>
                    </a:cubicBezTo>
                    <a:lnTo>
                      <a:pt x="f3" y="f5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6" name="Google Shape;10258;p74">
                <a:extLst>
                  <a:ext uri="{FF2B5EF4-FFF2-40B4-BE49-F238E27FC236}">
                    <a16:creationId xmlns:a16="http://schemas.microsoft.com/office/drawing/2014/main" id="{4138F6AF-5EC4-8F91-7639-86EAB60EB064}"/>
                  </a:ext>
                </a:extLst>
              </p:cNvPr>
              <p:cNvSpPr/>
              <p:nvPr/>
            </p:nvSpPr>
            <p:spPr>
              <a:xfrm>
                <a:off x="7151732" y="2135233"/>
                <a:ext cx="248323" cy="12564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239"/>
                  <a:gd name="f4" fmla="val 2962"/>
                  <a:gd name="f5" fmla="val 126"/>
                  <a:gd name="f6" fmla="val 1607"/>
                  <a:gd name="f7" fmla="val 1481"/>
                  <a:gd name="f8" fmla="val 3119"/>
                  <a:gd name="f9" fmla="val 4758"/>
                  <a:gd name="f10" fmla="val 6112"/>
                  <a:gd name="f11" fmla="val 6238"/>
                  <a:gd name="f12" fmla="val 5986"/>
                  <a:gd name="f13" fmla="val 5136"/>
                  <a:gd name="f14" fmla="val 631"/>
                  <a:gd name="f15" fmla="val 4096"/>
                  <a:gd name="f16" fmla="val 883"/>
                  <a:gd name="f17" fmla="val 2143"/>
                  <a:gd name="f18" fmla="val 1166"/>
                  <a:gd name="f19" fmla="val 252"/>
                  <a:gd name="f20" fmla="*/ f0 1 6239"/>
                  <a:gd name="f21" fmla="*/ f1 1 2962"/>
                  <a:gd name="f22" fmla="val f2"/>
                  <a:gd name="f23" fmla="val f3"/>
                  <a:gd name="f24" fmla="val f4"/>
                  <a:gd name="f25" fmla="+- f24 0 f22"/>
                  <a:gd name="f26" fmla="+- f23 0 f22"/>
                  <a:gd name="f27" fmla="*/ f26 1 6239"/>
                  <a:gd name="f28" fmla="*/ f25 1 2962"/>
                  <a:gd name="f29" fmla="*/ f22 1 f27"/>
                  <a:gd name="f30" fmla="*/ f23 1 f27"/>
                  <a:gd name="f31" fmla="*/ f22 1 f28"/>
                  <a:gd name="f32" fmla="*/ f24 1 f28"/>
                  <a:gd name="f33" fmla="*/ f29 f20 1"/>
                  <a:gd name="f34" fmla="*/ f30 f20 1"/>
                  <a:gd name="f35" fmla="*/ f32 f21 1"/>
                  <a:gd name="f36" fmla="*/ f3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3" t="f36" r="f34" b="f35"/>
                <a:pathLst>
                  <a:path w="6239" h="2962">
                    <a:moveTo>
                      <a:pt x="f2" y="f2"/>
                    </a:moveTo>
                    <a:cubicBezTo>
                      <a:pt x="f5" y="f6"/>
                      <a:pt x="f7" y="f4"/>
                      <a:pt x="f8" y="f4"/>
                    </a:cubicBezTo>
                    <a:cubicBezTo>
                      <a:pt x="f9" y="f4"/>
                      <a:pt x="f10" y="f6"/>
                      <a:pt x="f11" y="f2"/>
                    </a:cubicBezTo>
                    <a:lnTo>
                      <a:pt x="f11" y="f2"/>
                    </a:lnTo>
                    <a:lnTo>
                      <a:pt x="f12" y="f5"/>
                    </a:lnTo>
                    <a:cubicBezTo>
                      <a:pt x="f13" y="f14"/>
                      <a:pt x="f15" y="f16"/>
                      <a:pt x="f8" y="f16"/>
                    </a:cubicBezTo>
                    <a:cubicBezTo>
                      <a:pt x="f17" y="f16"/>
                      <a:pt x="f18" y="f14"/>
                      <a:pt x="f19" y="f5"/>
                    </a:cubicBezTo>
                    <a:lnTo>
                      <a:pt x="f2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67" name="Google Shape;10297;p74">
              <a:extLst>
                <a:ext uri="{FF2B5EF4-FFF2-40B4-BE49-F238E27FC236}">
                  <a16:creationId xmlns:a16="http://schemas.microsoft.com/office/drawing/2014/main" id="{F7EAC5AD-3AB8-A18D-81E5-BBBC9F68B884}"/>
                </a:ext>
              </a:extLst>
            </p:cNvPr>
            <p:cNvGrpSpPr/>
            <p:nvPr/>
          </p:nvGrpSpPr>
          <p:grpSpPr>
            <a:xfrm>
              <a:off x="4513652" y="1981568"/>
              <a:ext cx="470257" cy="499874"/>
              <a:chOff x="4513652" y="1981568"/>
              <a:chExt cx="470257" cy="499874"/>
            </a:xfrm>
          </p:grpSpPr>
          <p:sp>
            <p:nvSpPr>
              <p:cNvPr id="168" name="Google Shape;10298;p74">
                <a:extLst>
                  <a:ext uri="{FF2B5EF4-FFF2-40B4-BE49-F238E27FC236}">
                    <a16:creationId xmlns:a16="http://schemas.microsoft.com/office/drawing/2014/main" id="{5AF23C5E-2DE9-4C3E-9393-8618423B260B}"/>
                  </a:ext>
                </a:extLst>
              </p:cNvPr>
              <p:cNvSpPr/>
              <p:nvPr/>
            </p:nvSpPr>
            <p:spPr>
              <a:xfrm>
                <a:off x="4621469" y="2246187"/>
                <a:ext cx="56482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725"/>
                  <a:gd name="f5" fmla="val 1"/>
                  <a:gd name="f6" fmla="val 316"/>
                  <a:gd name="f7" fmla="val 694"/>
                  <a:gd name="f8" fmla="val 64"/>
                  <a:gd name="f9" fmla="val 1103"/>
                  <a:gd name="f10" fmla="val 1418"/>
                  <a:gd name="f11" fmla="*/ f0 1 1419"/>
                  <a:gd name="f12" fmla="*/ f1 1 1419"/>
                  <a:gd name="f13" fmla="val f2"/>
                  <a:gd name="f14" fmla="val f3"/>
                  <a:gd name="f15" fmla="+- f14 0 f13"/>
                  <a:gd name="f16" fmla="*/ f15 1 1419"/>
                  <a:gd name="f17" fmla="*/ f13 1 f16"/>
                  <a:gd name="f18" fmla="*/ f14 1 f16"/>
                  <a:gd name="f19" fmla="*/ f17 f11 1"/>
                  <a:gd name="f20" fmla="*/ f18 f11 1"/>
                  <a:gd name="f21" fmla="*/ f18 f12 1"/>
                  <a:gd name="f22" fmla="*/ f17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1419" h="1419">
                    <a:moveTo>
                      <a:pt x="f4" y="f5"/>
                    </a:moveTo>
                    <a:cubicBezTo>
                      <a:pt x="f6" y="f5"/>
                      <a:pt x="f5" y="f6"/>
                      <a:pt x="f5" y="f7"/>
                    </a:cubicBezTo>
                    <a:cubicBezTo>
                      <a:pt x="f8" y="f9"/>
                      <a:pt x="f6" y="f10"/>
                      <a:pt x="f4" y="f10"/>
                    </a:cubicBezTo>
                    <a:cubicBezTo>
                      <a:pt x="f9" y="f10"/>
                      <a:pt x="f10" y="f9"/>
                      <a:pt x="f10" y="f7"/>
                    </a:cubicBezTo>
                    <a:cubicBezTo>
                      <a:pt x="f10" y="f6"/>
                      <a:pt x="f9" y="f5"/>
                      <a:pt x="f4" y="f5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9" name="Google Shape;10299;p74">
                <a:extLst>
                  <a:ext uri="{FF2B5EF4-FFF2-40B4-BE49-F238E27FC236}">
                    <a16:creationId xmlns:a16="http://schemas.microsoft.com/office/drawing/2014/main" id="{61F95B00-B495-D632-31F9-0174F1B44E01}"/>
                  </a:ext>
                </a:extLst>
              </p:cNvPr>
              <p:cNvSpPr/>
              <p:nvPr/>
            </p:nvSpPr>
            <p:spPr>
              <a:xfrm>
                <a:off x="4595125" y="2335734"/>
                <a:ext cx="110404" cy="5883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74"/>
                  <a:gd name="f4" fmla="val 1387"/>
                  <a:gd name="f5" fmla="val 631"/>
                  <a:gd name="f6" fmla="val 1"/>
                  <a:gd name="f7" fmla="val 630"/>
                  <a:gd name="f8" fmla="val 2773"/>
                  <a:gd name="f9" fmla="val 2175"/>
                  <a:gd name="f10" fmla="*/ f0 1 2774"/>
                  <a:gd name="f11" fmla="*/ f1 1 1387"/>
                  <a:gd name="f12" fmla="val f2"/>
                  <a:gd name="f13" fmla="val f3"/>
                  <a:gd name="f14" fmla="val f4"/>
                  <a:gd name="f15" fmla="+- f14 0 f12"/>
                  <a:gd name="f16" fmla="+- f13 0 f12"/>
                  <a:gd name="f17" fmla="*/ f16 1 2774"/>
                  <a:gd name="f18" fmla="*/ f15 1 1387"/>
                  <a:gd name="f19" fmla="*/ f12 1 f17"/>
                  <a:gd name="f20" fmla="*/ f13 1 f17"/>
                  <a:gd name="f21" fmla="*/ f12 1 f18"/>
                  <a:gd name="f22" fmla="*/ f14 1 f18"/>
                  <a:gd name="f23" fmla="*/ f19 f10 1"/>
                  <a:gd name="f24" fmla="*/ f20 f10 1"/>
                  <a:gd name="f25" fmla="*/ f22 f11 1"/>
                  <a:gd name="f26" fmla="*/ f21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2774" h="1387">
                    <a:moveTo>
                      <a:pt x="f4" y="f2"/>
                    </a:moveTo>
                    <a:cubicBezTo>
                      <a:pt x="f5" y="f2"/>
                      <a:pt x="f6" y="f7"/>
                      <a:pt x="f6" y="f4"/>
                    </a:cubicBezTo>
                    <a:lnTo>
                      <a:pt x="f8" y="f4"/>
                    </a:lnTo>
                    <a:cubicBezTo>
                      <a:pt x="f8" y="f7"/>
                      <a:pt x="f9" y="f2"/>
                      <a:pt x="f4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0" name="Google Shape;10300;p74">
                <a:extLst>
                  <a:ext uri="{FF2B5EF4-FFF2-40B4-BE49-F238E27FC236}">
                    <a16:creationId xmlns:a16="http://schemas.microsoft.com/office/drawing/2014/main" id="{5E9361AF-F988-A664-4961-77F2819276FC}"/>
                  </a:ext>
                </a:extLst>
              </p:cNvPr>
              <p:cNvSpPr/>
              <p:nvPr/>
            </p:nvSpPr>
            <p:spPr>
              <a:xfrm>
                <a:off x="4513652" y="2159309"/>
                <a:ext cx="470257" cy="32213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815"/>
                  <a:gd name="f4" fmla="val 7594"/>
                  <a:gd name="f5" fmla="val 10050"/>
                  <a:gd name="f6" fmla="val 2080"/>
                  <a:gd name="f7" fmla="val 10239"/>
                  <a:gd name="f8" fmla="val 10397"/>
                  <a:gd name="f9" fmla="val 2238"/>
                  <a:gd name="f10" fmla="val 2427"/>
                  <a:gd name="f11" fmla="val 2616"/>
                  <a:gd name="f12" fmla="val 2773"/>
                  <a:gd name="f13" fmla="val 6553"/>
                  <a:gd name="f14" fmla="val 6333"/>
                  <a:gd name="f15" fmla="val 6175"/>
                  <a:gd name="f16" fmla="val 3466"/>
                  <a:gd name="f17" fmla="val 3624"/>
                  <a:gd name="f18" fmla="val 3813"/>
                  <a:gd name="f19" fmla="val 4002"/>
                  <a:gd name="f20" fmla="val 4159"/>
                  <a:gd name="f21" fmla="val 4821"/>
                  <a:gd name="f22" fmla="val 4978"/>
                  <a:gd name="f23" fmla="val 5199"/>
                  <a:gd name="f24" fmla="val 5388"/>
                  <a:gd name="f25" fmla="val 5546"/>
                  <a:gd name="f26" fmla="val 3403"/>
                  <a:gd name="f27" fmla="val 1418"/>
                  <a:gd name="f28" fmla="val 4127"/>
                  <a:gd name="f29" fmla="val 4757"/>
                  <a:gd name="f30" fmla="val 2049"/>
                  <a:gd name="f31" fmla="val 3151"/>
                  <a:gd name="f32" fmla="val 4600"/>
                  <a:gd name="f33" fmla="val 3498"/>
                  <a:gd name="f34" fmla="val 4379"/>
                  <a:gd name="f35" fmla="val 3718"/>
                  <a:gd name="f36" fmla="val 5009"/>
                  <a:gd name="f37" fmla="val 4065"/>
                  <a:gd name="f38" fmla="val 5451"/>
                  <a:gd name="f39" fmla="val 4758"/>
                  <a:gd name="f40" fmla="val 5892"/>
                  <a:gd name="f41" fmla="val 5514"/>
                  <a:gd name="f42" fmla="val 6081"/>
                  <a:gd name="f43" fmla="val 5356"/>
                  <a:gd name="f44" fmla="val 6239"/>
                  <a:gd name="f45" fmla="val 5167"/>
                  <a:gd name="f46" fmla="val 1701"/>
                  <a:gd name="f47" fmla="val 1512"/>
                  <a:gd name="f48" fmla="val 1355"/>
                  <a:gd name="f49" fmla="val 1764"/>
                  <a:gd name="f50" fmla="val 4096"/>
                  <a:gd name="f51" fmla="val 2395"/>
                  <a:gd name="f52" fmla="val 2174"/>
                  <a:gd name="f53" fmla="val 2016"/>
                  <a:gd name="f54" fmla="val 2647"/>
                  <a:gd name="f55" fmla="val 1040"/>
                  <a:gd name="f56" fmla="val 1"/>
                  <a:gd name="f57" fmla="val 441"/>
                  <a:gd name="f58" fmla="val 473"/>
                  <a:gd name="f59" fmla="val 1009"/>
                  <a:gd name="f60" fmla="val 6554"/>
                  <a:gd name="f61" fmla="val 7152"/>
                  <a:gd name="f62" fmla="val 7593"/>
                  <a:gd name="f63" fmla="val 10806"/>
                  <a:gd name="f64" fmla="val 11373"/>
                  <a:gd name="f65" fmla="val 7121"/>
                  <a:gd name="f66" fmla="val 11783"/>
                  <a:gd name="f67" fmla="val 11310"/>
                  <a:gd name="f68" fmla="val 10743"/>
                  <a:gd name="f69" fmla="val 347"/>
                  <a:gd name="f70" fmla="val 946"/>
                  <a:gd name="f71" fmla="val 7120"/>
                  <a:gd name="f72" fmla="val 6585"/>
                  <a:gd name="f73" fmla="val 5198"/>
                  <a:gd name="f74" fmla="val 4190"/>
                  <a:gd name="f75" fmla="val 883"/>
                  <a:gd name="f76" fmla="*/ f0 1 11815"/>
                  <a:gd name="f77" fmla="*/ f1 1 7594"/>
                  <a:gd name="f78" fmla="val f2"/>
                  <a:gd name="f79" fmla="val f3"/>
                  <a:gd name="f80" fmla="val f4"/>
                  <a:gd name="f81" fmla="+- f80 0 f78"/>
                  <a:gd name="f82" fmla="+- f79 0 f78"/>
                  <a:gd name="f83" fmla="*/ f82 1 11815"/>
                  <a:gd name="f84" fmla="*/ f81 1 7594"/>
                  <a:gd name="f85" fmla="*/ f78 1 f83"/>
                  <a:gd name="f86" fmla="*/ f79 1 f83"/>
                  <a:gd name="f87" fmla="*/ f78 1 f84"/>
                  <a:gd name="f88" fmla="*/ f80 1 f84"/>
                  <a:gd name="f89" fmla="*/ f85 f76 1"/>
                  <a:gd name="f90" fmla="*/ f86 f76 1"/>
                  <a:gd name="f91" fmla="*/ f88 f77 1"/>
                  <a:gd name="f92" fmla="*/ f87 f7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9" t="f92" r="f90" b="f91"/>
                <a:pathLst>
                  <a:path w="11815" h="7594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1"/>
                      <a:pt x="f15" y="f10"/>
                    </a:cubicBezTo>
                    <a:cubicBezTo>
                      <a:pt x="f15" y="f9"/>
                      <a:pt x="f14" y="f6"/>
                      <a:pt x="f13" y="f6"/>
                    </a:cubicBezTo>
                    <a:close/>
                    <a:moveTo>
                      <a:pt x="f5" y="f16"/>
                    </a:moveTo>
                    <a:cubicBezTo>
                      <a:pt x="f7" y="f16"/>
                      <a:pt x="f8" y="f17"/>
                      <a:pt x="f8" y="f18"/>
                    </a:cubicBezTo>
                    <a:cubicBezTo>
                      <a:pt x="f8" y="f19"/>
                      <a:pt x="f7" y="f20"/>
                      <a:pt x="f5" y="f20"/>
                    </a:cubicBezTo>
                    <a:lnTo>
                      <a:pt x="f13" y="f20"/>
                    </a:lnTo>
                    <a:cubicBezTo>
                      <a:pt x="f14" y="f20"/>
                      <a:pt x="f15" y="f19"/>
                      <a:pt x="f15" y="f18"/>
                    </a:cubicBezTo>
                    <a:cubicBezTo>
                      <a:pt x="f15" y="f17"/>
                      <a:pt x="f14" y="f16"/>
                      <a:pt x="f13" y="f16"/>
                    </a:cubicBezTo>
                    <a:close/>
                    <a:moveTo>
                      <a:pt x="f5" y="f21"/>
                    </a:moveTo>
                    <a:cubicBezTo>
                      <a:pt x="f7" y="f21"/>
                      <a:pt x="f8" y="f22"/>
                      <a:pt x="f8" y="f23"/>
                    </a:cubicBezTo>
                    <a:cubicBezTo>
                      <a:pt x="f8" y="f24"/>
                      <a:pt x="f7" y="f25"/>
                      <a:pt x="f5" y="f25"/>
                    </a:cubicBezTo>
                    <a:lnTo>
                      <a:pt x="f13" y="f25"/>
                    </a:lnTo>
                    <a:cubicBezTo>
                      <a:pt x="f14" y="f25"/>
                      <a:pt x="f15" y="f24"/>
                      <a:pt x="f15" y="f23"/>
                    </a:cubicBezTo>
                    <a:cubicBezTo>
                      <a:pt x="f15" y="f22"/>
                      <a:pt x="f14" y="f21"/>
                      <a:pt x="f13" y="f21"/>
                    </a:cubicBezTo>
                    <a:close/>
                    <a:moveTo>
                      <a:pt x="f26" y="f27"/>
                    </a:moveTo>
                    <a:cubicBezTo>
                      <a:pt x="f28" y="f27"/>
                      <a:pt x="f29" y="f30"/>
                      <a:pt x="f29" y="f12"/>
                    </a:cubicBezTo>
                    <a:cubicBezTo>
                      <a:pt x="f29" y="f31"/>
                      <a:pt x="f32" y="f33"/>
                      <a:pt x="f34" y="f35"/>
                    </a:cubicBezTo>
                    <a:cubicBezTo>
                      <a:pt x="f36" y="f37"/>
                      <a:pt x="f38" y="f39"/>
                      <a:pt x="f38" y="f25"/>
                    </a:cubicBezTo>
                    <a:lnTo>
                      <a:pt x="f38" y="f40"/>
                    </a:lnTo>
                    <a:lnTo>
                      <a:pt x="f41" y="f40"/>
                    </a:lnTo>
                    <a:cubicBezTo>
                      <a:pt x="f41" y="f42"/>
                      <a:pt x="f43" y="f44"/>
                      <a:pt x="f45" y="f44"/>
                    </a:cubicBezTo>
                    <a:lnTo>
                      <a:pt x="f46" y="f44"/>
                    </a:lnTo>
                    <a:cubicBezTo>
                      <a:pt x="f47" y="f44"/>
                      <a:pt x="f48" y="f42"/>
                      <a:pt x="f48" y="f40"/>
                    </a:cubicBezTo>
                    <a:lnTo>
                      <a:pt x="f48" y="f25"/>
                    </a:lnTo>
                    <a:cubicBezTo>
                      <a:pt x="f48" y="f39"/>
                      <a:pt x="f49" y="f50"/>
                      <a:pt x="f51" y="f35"/>
                    </a:cubicBezTo>
                    <a:cubicBezTo>
                      <a:pt x="f52" y="f33"/>
                      <a:pt x="f53" y="f31"/>
                      <a:pt x="f53" y="f12"/>
                    </a:cubicBezTo>
                    <a:cubicBezTo>
                      <a:pt x="f53" y="f30"/>
                      <a:pt x="f54" y="f27"/>
                      <a:pt x="f26" y="f27"/>
                    </a:cubicBezTo>
                    <a:close/>
                    <a:moveTo>
                      <a:pt x="f55" y="f56"/>
                    </a:moveTo>
                    <a:cubicBezTo>
                      <a:pt x="f57" y="f56"/>
                      <a:pt x="f2" y="f58"/>
                      <a:pt x="f2" y="f59"/>
                    </a:cubicBezTo>
                    <a:lnTo>
                      <a:pt x="f2" y="f60"/>
                    </a:lnTo>
                    <a:cubicBezTo>
                      <a:pt x="f2" y="f61"/>
                      <a:pt x="f58" y="f62"/>
                      <a:pt x="f55" y="f62"/>
                    </a:cubicBezTo>
                    <a:lnTo>
                      <a:pt x="f63" y="f62"/>
                    </a:lnTo>
                    <a:cubicBezTo>
                      <a:pt x="f64" y="f62"/>
                      <a:pt x="f3" y="f65"/>
                      <a:pt x="f3" y="f60"/>
                    </a:cubicBezTo>
                    <a:lnTo>
                      <a:pt x="f3" y="f59"/>
                    </a:lnTo>
                    <a:cubicBezTo>
                      <a:pt x="f66" y="f58"/>
                      <a:pt x="f67" y="f56"/>
                      <a:pt x="f68" y="f56"/>
                    </a:cubicBezTo>
                    <a:lnTo>
                      <a:pt x="f62" y="f56"/>
                    </a:lnTo>
                    <a:lnTo>
                      <a:pt x="f62" y="f69"/>
                    </a:lnTo>
                    <a:cubicBezTo>
                      <a:pt x="f62" y="f70"/>
                      <a:pt x="f71" y="f48"/>
                      <a:pt x="f72" y="f48"/>
                    </a:cubicBezTo>
                    <a:lnTo>
                      <a:pt x="f73" y="f48"/>
                    </a:lnTo>
                    <a:cubicBezTo>
                      <a:pt x="f32" y="f48"/>
                      <a:pt x="f74" y="f75"/>
                      <a:pt x="f74" y="f69"/>
                    </a:cubicBezTo>
                    <a:lnTo>
                      <a:pt x="f74" y="f56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1" name="Google Shape;10301;p74">
                <a:extLst>
                  <a:ext uri="{FF2B5EF4-FFF2-40B4-BE49-F238E27FC236}">
                    <a16:creationId xmlns:a16="http://schemas.microsoft.com/office/drawing/2014/main" id="{74FE8568-3D10-F9A0-15B4-63BD1C3EF0CD}"/>
                  </a:ext>
                </a:extLst>
              </p:cNvPr>
              <p:cNvSpPr/>
              <p:nvPr/>
            </p:nvSpPr>
            <p:spPr>
              <a:xfrm>
                <a:off x="4650327" y="2069762"/>
                <a:ext cx="194392" cy="11899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2805"/>
                  <a:gd name="f5" fmla="val 693"/>
                  <a:gd name="f6" fmla="val 1"/>
                  <a:gd name="f7" fmla="val 315"/>
                  <a:gd name="f8" fmla="val 316"/>
                  <a:gd name="f9" fmla="val 725"/>
                  <a:gd name="f10" fmla="val 1104"/>
                  <a:gd name="f11" fmla="val 1419"/>
                  <a:gd name="f12" fmla="val 1418"/>
                  <a:gd name="f13" fmla="val 2458"/>
                  <a:gd name="f14" fmla="val 1386"/>
                  <a:gd name="f15" fmla="val 2647"/>
                  <a:gd name="f16" fmla="val 1544"/>
                  <a:gd name="f17" fmla="val 1733"/>
                  <a:gd name="f18" fmla="val 3119"/>
                  <a:gd name="f19" fmla="val 3308"/>
                  <a:gd name="f20" fmla="val 3466"/>
                  <a:gd name="f21" fmla="val 4159"/>
                  <a:gd name="f22" fmla="val 4568"/>
                  <a:gd name="f23" fmla="val 4883"/>
                  <a:gd name="f24" fmla="*/ f0 1 4884"/>
                  <a:gd name="f25" fmla="*/ f1 1 2805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4884"/>
                  <a:gd name="f32" fmla="*/ f29 1 2805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4884" h="2805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2" y="f10"/>
                      <a:pt x="f7" y="f11"/>
                      <a:pt x="f5" y="f11"/>
                    </a:cubicBezTo>
                    <a:lnTo>
                      <a:pt x="f12" y="f11"/>
                    </a:lnTo>
                    <a:lnTo>
                      <a:pt x="f12" y="f13"/>
                    </a:lnTo>
                    <a:cubicBezTo>
                      <a:pt x="f14" y="f15"/>
                      <a:pt x="f16" y="f4"/>
                      <a:pt x="f17" y="f4"/>
                    </a:cubicBezTo>
                    <a:lnTo>
                      <a:pt x="f18" y="f4"/>
                    </a:lnTo>
                    <a:cubicBezTo>
                      <a:pt x="f19" y="f4"/>
                      <a:pt x="f20" y="f15"/>
                      <a:pt x="f20" y="f13"/>
                    </a:cubicBezTo>
                    <a:lnTo>
                      <a:pt x="f20" y="f11"/>
                    </a:lnTo>
                    <a:lnTo>
                      <a:pt x="f21" y="f11"/>
                    </a:lnTo>
                    <a:cubicBezTo>
                      <a:pt x="f22" y="f11"/>
                      <a:pt x="f23" y="f10"/>
                      <a:pt x="f23" y="f9"/>
                    </a:cubicBezTo>
                    <a:cubicBezTo>
                      <a:pt x="f23" y="f8"/>
                      <a:pt x="f22" y="f6"/>
                      <a:pt x="f21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2" name="Google Shape;10302;p74">
                <a:extLst>
                  <a:ext uri="{FF2B5EF4-FFF2-40B4-BE49-F238E27FC236}">
                    <a16:creationId xmlns:a16="http://schemas.microsoft.com/office/drawing/2014/main" id="{7BE6A9EA-D0D9-1054-E798-9753B5628002}"/>
                  </a:ext>
                </a:extLst>
              </p:cNvPr>
              <p:cNvSpPr/>
              <p:nvPr/>
            </p:nvSpPr>
            <p:spPr>
              <a:xfrm>
                <a:off x="4677905" y="1981568"/>
                <a:ext cx="137955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6"/>
                  <a:gd name="f4" fmla="val 1419"/>
                  <a:gd name="f5" fmla="val 378"/>
                  <a:gd name="f6" fmla="val 1"/>
                  <a:gd name="f7" fmla="val 158"/>
                  <a:gd name="f8" fmla="val 347"/>
                  <a:gd name="f9" fmla="val 1418"/>
                  <a:gd name="f10" fmla="val 3308"/>
                  <a:gd name="f11" fmla="val 3119"/>
                  <a:gd name="f12" fmla="*/ f0 1 3466"/>
                  <a:gd name="f13" fmla="*/ f1 1 1419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3466"/>
                  <a:gd name="f20" fmla="*/ f17 1 1419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3466" h="1419">
                    <a:moveTo>
                      <a:pt x="f5" y="f6"/>
                    </a:moveTo>
                    <a:cubicBezTo>
                      <a:pt x="f7" y="f6"/>
                      <a:pt x="f2" y="f7"/>
                      <a:pt x="f2" y="f8"/>
                    </a:cubicBezTo>
                    <a:lnTo>
                      <a:pt x="f2" y="f9"/>
                    </a:lnTo>
                    <a:lnTo>
                      <a:pt x="f3" y="f9"/>
                    </a:lnTo>
                    <a:lnTo>
                      <a:pt x="f3" y="f8"/>
                    </a:lnTo>
                    <a:cubicBezTo>
                      <a:pt x="f3" y="f7"/>
                      <a:pt x="f10" y="f6"/>
                      <a:pt x="f11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73" name="Google Shape;10352;p74">
              <a:extLst>
                <a:ext uri="{FF2B5EF4-FFF2-40B4-BE49-F238E27FC236}">
                  <a16:creationId xmlns:a16="http://schemas.microsoft.com/office/drawing/2014/main" id="{7C91FBC9-0FE8-B68B-6541-E338F8A5A244}"/>
                </a:ext>
              </a:extLst>
            </p:cNvPr>
            <p:cNvGrpSpPr/>
            <p:nvPr/>
          </p:nvGrpSpPr>
          <p:grpSpPr>
            <a:xfrm>
              <a:off x="5183285" y="1990045"/>
              <a:ext cx="471537" cy="504328"/>
              <a:chOff x="5183285" y="1990045"/>
              <a:chExt cx="471537" cy="504328"/>
            </a:xfrm>
          </p:grpSpPr>
          <p:sp>
            <p:nvSpPr>
              <p:cNvPr id="174" name="Google Shape;10353;p74">
                <a:extLst>
                  <a:ext uri="{FF2B5EF4-FFF2-40B4-BE49-F238E27FC236}">
                    <a16:creationId xmlns:a16="http://schemas.microsoft.com/office/drawing/2014/main" id="{7273E5EB-9646-8737-9B40-49BEBC8E90B7}"/>
                  </a:ext>
                </a:extLst>
              </p:cNvPr>
              <p:cNvSpPr/>
              <p:nvPr/>
            </p:nvSpPr>
            <p:spPr>
              <a:xfrm>
                <a:off x="5319970" y="2108313"/>
                <a:ext cx="194392" cy="16845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3971"/>
                  <a:gd name="f5" fmla="val 2426"/>
                  <a:gd name="f6" fmla="val 1"/>
                  <a:gd name="f7" fmla="val 1103"/>
                  <a:gd name="f8" fmla="val 1104"/>
                  <a:gd name="f9" fmla="val 2427"/>
                  <a:gd name="f10" fmla="val 3025"/>
                  <a:gd name="f11" fmla="val 190"/>
                  <a:gd name="f12" fmla="val 3530"/>
                  <a:gd name="f13" fmla="val 536"/>
                  <a:gd name="f14" fmla="val 820"/>
                  <a:gd name="f15" fmla="val 3624"/>
                  <a:gd name="f16" fmla="val 3309"/>
                  <a:gd name="f17" fmla="val 1481"/>
                  <a:gd name="f18" fmla="val 3057"/>
                  <a:gd name="f19" fmla="val 1261"/>
                  <a:gd name="f20" fmla="val 2805"/>
                  <a:gd name="f21" fmla="val 2458"/>
                  <a:gd name="f22" fmla="val 2112"/>
                  <a:gd name="f23" fmla="val 1356"/>
                  <a:gd name="f24" fmla="val 1733"/>
                  <a:gd name="f25" fmla="val 726"/>
                  <a:gd name="f26" fmla="val 2489"/>
                  <a:gd name="f27" fmla="val 3214"/>
                  <a:gd name="f28" fmla="val 3844"/>
                  <a:gd name="f29" fmla="val 3687"/>
                  <a:gd name="f30" fmla="val 3466"/>
                  <a:gd name="f31" fmla="val 3246"/>
                  <a:gd name="f32" fmla="val 4128"/>
                  <a:gd name="f33" fmla="val 3561"/>
                  <a:gd name="f34" fmla="val 4317"/>
                  <a:gd name="f35" fmla="val 4695"/>
                  <a:gd name="f36" fmla="val 3781"/>
                  <a:gd name="f37" fmla="*/ f0 1 4884"/>
                  <a:gd name="f38" fmla="*/ f1 1 3971"/>
                  <a:gd name="f39" fmla="val f2"/>
                  <a:gd name="f40" fmla="val f3"/>
                  <a:gd name="f41" fmla="val f4"/>
                  <a:gd name="f42" fmla="+- f41 0 f39"/>
                  <a:gd name="f43" fmla="+- f40 0 f39"/>
                  <a:gd name="f44" fmla="*/ f43 1 4884"/>
                  <a:gd name="f45" fmla="*/ f42 1 3971"/>
                  <a:gd name="f46" fmla="*/ f39 1 f44"/>
                  <a:gd name="f47" fmla="*/ f40 1 f44"/>
                  <a:gd name="f48" fmla="*/ f39 1 f45"/>
                  <a:gd name="f49" fmla="*/ f41 1 f45"/>
                  <a:gd name="f50" fmla="*/ f46 f37 1"/>
                  <a:gd name="f51" fmla="*/ f47 f37 1"/>
                  <a:gd name="f52" fmla="*/ f49 f38 1"/>
                  <a:gd name="f53" fmla="*/ f48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0" t="f53" r="f51" b="f52"/>
                <a:pathLst>
                  <a:path w="4884" h="3971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2" y="f10"/>
                      <a:pt x="f11" y="f12"/>
                      <a:pt x="f13" y="f4"/>
                    </a:cubicBezTo>
                    <a:cubicBezTo>
                      <a:pt x="f14" y="f15"/>
                      <a:pt x="f7" y="f16"/>
                      <a:pt x="f17" y="f18"/>
                    </a:cubicBezTo>
                    <a:cubicBezTo>
                      <a:pt x="f19" y="f20"/>
                      <a:pt x="f7" y="f21"/>
                      <a:pt x="f7" y="f22"/>
                    </a:cubicBezTo>
                    <a:cubicBezTo>
                      <a:pt x="f7" y="f23"/>
                      <a:pt x="f24" y="f25"/>
                      <a:pt x="f26" y="f25"/>
                    </a:cubicBezTo>
                    <a:cubicBezTo>
                      <a:pt x="f27" y="f25"/>
                      <a:pt x="f28" y="f23"/>
                      <a:pt x="f28" y="f22"/>
                    </a:cubicBezTo>
                    <a:cubicBezTo>
                      <a:pt x="f28" y="f21"/>
                      <a:pt x="f29" y="f20"/>
                      <a:pt x="f30" y="f18"/>
                    </a:cubicBezTo>
                    <a:cubicBezTo>
                      <a:pt x="f28" y="f31"/>
                      <a:pt x="f32" y="f33"/>
                      <a:pt x="f34" y="f4"/>
                    </a:cubicBezTo>
                    <a:cubicBezTo>
                      <a:pt x="f35" y="f12"/>
                      <a:pt x="f3" y="f10"/>
                      <a:pt x="f3" y="f9"/>
                    </a:cubicBezTo>
                    <a:cubicBezTo>
                      <a:pt x="f3" y="f8"/>
                      <a:pt x="f36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5" name="Google Shape;10354;p74">
                <a:extLst>
                  <a:ext uri="{FF2B5EF4-FFF2-40B4-BE49-F238E27FC236}">
                    <a16:creationId xmlns:a16="http://schemas.microsoft.com/office/drawing/2014/main" id="{1771ADF6-0E81-C279-7C87-AA6A8FBD1F83}"/>
                  </a:ext>
                </a:extLst>
              </p:cNvPr>
              <p:cNvSpPr/>
              <p:nvPr/>
            </p:nvSpPr>
            <p:spPr>
              <a:xfrm>
                <a:off x="5390177" y="2168463"/>
                <a:ext cx="56482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725"/>
                  <a:gd name="f5" fmla="val 1"/>
                  <a:gd name="f6" fmla="val 316"/>
                  <a:gd name="f7" fmla="val 694"/>
                  <a:gd name="f8" fmla="val 1103"/>
                  <a:gd name="f9" fmla="val 1418"/>
                  <a:gd name="f10" fmla="*/ f0 1 1419"/>
                  <a:gd name="f11" fmla="*/ f1 1 1419"/>
                  <a:gd name="f12" fmla="val f2"/>
                  <a:gd name="f13" fmla="val f3"/>
                  <a:gd name="f14" fmla="+- f13 0 f12"/>
                  <a:gd name="f15" fmla="*/ f14 1 1419"/>
                  <a:gd name="f16" fmla="*/ f12 1 f15"/>
                  <a:gd name="f17" fmla="*/ f13 1 f15"/>
                  <a:gd name="f18" fmla="*/ f16 f10 1"/>
                  <a:gd name="f19" fmla="*/ f17 f10 1"/>
                  <a:gd name="f20" fmla="*/ f17 f11 1"/>
                  <a:gd name="f21" fmla="*/ f16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1419" h="1419">
                    <a:moveTo>
                      <a:pt x="f4" y="f5"/>
                    </a:moveTo>
                    <a:cubicBezTo>
                      <a:pt x="f6" y="f5"/>
                      <a:pt x="f5" y="f6"/>
                      <a:pt x="f5" y="f7"/>
                    </a:cubicBezTo>
                    <a:cubicBezTo>
                      <a:pt x="f5" y="f8"/>
                      <a:pt x="f6" y="f9"/>
                      <a:pt x="f4" y="f9"/>
                    </a:cubicBezTo>
                    <a:cubicBezTo>
                      <a:pt x="f8" y="f9"/>
                      <a:pt x="f9" y="f8"/>
                      <a:pt x="f9" y="f7"/>
                    </a:cubicBezTo>
                    <a:cubicBezTo>
                      <a:pt x="f9" y="f6"/>
                      <a:pt x="f8" y="f5"/>
                      <a:pt x="f4" y="f5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6" name="Google Shape;10355;p74">
                <a:extLst>
                  <a:ext uri="{FF2B5EF4-FFF2-40B4-BE49-F238E27FC236}">
                    <a16:creationId xmlns:a16="http://schemas.microsoft.com/office/drawing/2014/main" id="{5619C71F-16B6-4035-C467-D27DF6723064}"/>
                  </a:ext>
                </a:extLst>
              </p:cNvPr>
              <p:cNvSpPr/>
              <p:nvPr/>
            </p:nvSpPr>
            <p:spPr>
              <a:xfrm>
                <a:off x="5212144" y="1990045"/>
                <a:ext cx="412586" cy="44307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366"/>
                  <a:gd name="f4" fmla="val 10445"/>
                  <a:gd name="f5" fmla="val 5198"/>
                  <a:gd name="f6" fmla="val 2159"/>
                  <a:gd name="f7" fmla="val 6931"/>
                  <a:gd name="f8" fmla="val 8286"/>
                  <a:gd name="f9" fmla="val 3514"/>
                  <a:gd name="f10" fmla="val 5246"/>
                  <a:gd name="f11" fmla="val 6916"/>
                  <a:gd name="f12" fmla="val 8365"/>
                  <a:gd name="f13" fmla="val 3340"/>
                  <a:gd name="f14" fmla="val 2079"/>
                  <a:gd name="f15" fmla="val 6822"/>
                  <a:gd name="f16" fmla="val 3497"/>
                  <a:gd name="f17" fmla="val 5167"/>
                  <a:gd name="f18" fmla="val 1"/>
                  <a:gd name="f19" fmla="val 5088"/>
                  <a:gd name="f20" fmla="val 5009"/>
                  <a:gd name="f21" fmla="val 17"/>
                  <a:gd name="f22" fmla="val 4946"/>
                  <a:gd name="f23" fmla="val 48"/>
                  <a:gd name="f24" fmla="val 4001"/>
                  <a:gd name="f25" fmla="val 836"/>
                  <a:gd name="f26" fmla="val 2773"/>
                  <a:gd name="f27" fmla="val 678"/>
                  <a:gd name="f28" fmla="val 2756"/>
                  <a:gd name="f29" fmla="val 675"/>
                  <a:gd name="f30" fmla="val 2739"/>
                  <a:gd name="f31" fmla="val 673"/>
                  <a:gd name="f32" fmla="val 2723"/>
                  <a:gd name="f33" fmla="val 2583"/>
                  <a:gd name="f34" fmla="val 2454"/>
                  <a:gd name="f35" fmla="val 786"/>
                  <a:gd name="f36" fmla="val 2426"/>
                  <a:gd name="f37" fmla="val 899"/>
                  <a:gd name="f38" fmla="val 1953"/>
                  <a:gd name="f39" fmla="val 2033"/>
                  <a:gd name="f40" fmla="val 819"/>
                  <a:gd name="f41" fmla="val 2505"/>
                  <a:gd name="f42" fmla="val 662"/>
                  <a:gd name="f43" fmla="val 2568"/>
                  <a:gd name="f44" fmla="val 567"/>
                  <a:gd name="f45" fmla="val 2694"/>
                  <a:gd name="f46" fmla="val 630"/>
                  <a:gd name="f47" fmla="val 2852"/>
                  <a:gd name="f48" fmla="val 788"/>
                  <a:gd name="f49" fmla="val 4081"/>
                  <a:gd name="f50" fmla="val 32"/>
                  <a:gd name="f51" fmla="val 5026"/>
                  <a:gd name="f52" fmla="val 5183"/>
                  <a:gd name="f53" fmla="val 5341"/>
                  <a:gd name="f54" fmla="val 63"/>
                  <a:gd name="f55" fmla="val 5467"/>
                  <a:gd name="f56" fmla="val 6381"/>
                  <a:gd name="f57" fmla="val 7609"/>
                  <a:gd name="f58" fmla="val 7767"/>
                  <a:gd name="f59" fmla="val 725"/>
                  <a:gd name="f60" fmla="val 7924"/>
                  <a:gd name="f61" fmla="val 851"/>
                  <a:gd name="f62" fmla="val 7956"/>
                  <a:gd name="f63" fmla="val 1985"/>
                  <a:gd name="f64" fmla="val 8428"/>
                  <a:gd name="f65" fmla="val 2457"/>
                  <a:gd name="f66" fmla="val 9594"/>
                  <a:gd name="f67" fmla="val 2536"/>
                  <a:gd name="f68" fmla="val 9725"/>
                  <a:gd name="f69" fmla="val 2637"/>
                  <a:gd name="f70" fmla="val 9791"/>
                  <a:gd name="f71" fmla="val 2741"/>
                  <a:gd name="f72" fmla="val 2762"/>
                  <a:gd name="f73" fmla="val 2783"/>
                  <a:gd name="f74" fmla="val 9788"/>
                  <a:gd name="f75" fmla="val 2804"/>
                  <a:gd name="f76" fmla="val 9783"/>
                  <a:gd name="f77" fmla="val 4033"/>
                  <a:gd name="f78" fmla="val 9626"/>
                  <a:gd name="f79" fmla="val 4978"/>
                  <a:gd name="f80" fmla="val 10382"/>
                  <a:gd name="f81" fmla="val 5072"/>
                  <a:gd name="f82" fmla="val 10413"/>
                  <a:gd name="f83" fmla="val 5104"/>
                  <a:gd name="f84" fmla="val 5261"/>
                  <a:gd name="f85" fmla="val 5324"/>
                  <a:gd name="f86" fmla="val 5387"/>
                  <a:gd name="f87" fmla="val 6333"/>
                  <a:gd name="f88" fmla="val 7530"/>
                  <a:gd name="f89" fmla="val 7687"/>
                  <a:gd name="f90" fmla="val 7876"/>
                  <a:gd name="f91" fmla="val 9689"/>
                  <a:gd name="f92" fmla="val 7908"/>
                  <a:gd name="f93" fmla="val 8380"/>
                  <a:gd name="f94" fmla="val 9515"/>
                  <a:gd name="f95" fmla="val 9672"/>
                  <a:gd name="f96" fmla="val 7893"/>
                  <a:gd name="f97" fmla="val 9735"/>
                  <a:gd name="f98" fmla="val 9704"/>
                  <a:gd name="f99" fmla="val 9546"/>
                  <a:gd name="f100" fmla="val 10302"/>
                  <a:gd name="f101" fmla="val 10365"/>
                  <a:gd name="f102" fmla="val 5120"/>
                  <a:gd name="f103" fmla="val 9641"/>
                  <a:gd name="f104" fmla="val 2537"/>
                  <a:gd name="f105" fmla="val 7826"/>
                  <a:gd name="f106" fmla="val 762"/>
                  <a:gd name="f107" fmla="val 7719"/>
                  <a:gd name="f108" fmla="val 672"/>
                  <a:gd name="f109" fmla="val 7589"/>
                  <a:gd name="f110" fmla="val 7570"/>
                  <a:gd name="f111" fmla="val 7550"/>
                  <a:gd name="f112" fmla="val 674"/>
                  <a:gd name="f113" fmla="*/ f0 1 10366"/>
                  <a:gd name="f114" fmla="*/ f1 1 10445"/>
                  <a:gd name="f115" fmla="val f2"/>
                  <a:gd name="f116" fmla="val f3"/>
                  <a:gd name="f117" fmla="val f4"/>
                  <a:gd name="f118" fmla="+- f117 0 f115"/>
                  <a:gd name="f119" fmla="+- f116 0 f115"/>
                  <a:gd name="f120" fmla="*/ f119 1 10366"/>
                  <a:gd name="f121" fmla="*/ f118 1 10445"/>
                  <a:gd name="f122" fmla="*/ f115 1 f120"/>
                  <a:gd name="f123" fmla="*/ f116 1 f120"/>
                  <a:gd name="f124" fmla="*/ f115 1 f121"/>
                  <a:gd name="f125" fmla="*/ f117 1 f121"/>
                  <a:gd name="f126" fmla="*/ f122 f113 1"/>
                  <a:gd name="f127" fmla="*/ f123 f113 1"/>
                  <a:gd name="f128" fmla="*/ f125 f114 1"/>
                  <a:gd name="f129" fmla="*/ f124 f1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26" t="f129" r="f127" b="f128"/>
                <a:pathLst>
                  <a:path w="10366" h="10445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5"/>
                      <a:pt x="f14" y="f10"/>
                    </a:cubicBezTo>
                    <a:cubicBezTo>
                      <a:pt x="f14" y="f9"/>
                      <a:pt x="f16" y="f6"/>
                      <a:pt x="f5" y="f6"/>
                    </a:cubicBezTo>
                    <a:close/>
                    <a:moveTo>
                      <a:pt x="f17" y="f18"/>
                    </a:moveTo>
                    <a:cubicBezTo>
                      <a:pt x="f19" y="f18"/>
                      <a:pt x="f20" y="f21"/>
                      <a:pt x="f22" y="f23"/>
                    </a:cubicBezTo>
                    <a:lnTo>
                      <a:pt x="f24" y="f25"/>
                    </a:lnTo>
                    <a:lnTo>
                      <a:pt x="f26" y="f27"/>
                    </a:lnTo>
                    <a:cubicBezTo>
                      <a:pt x="f28" y="f29"/>
                      <a:pt x="f30" y="f31"/>
                      <a:pt x="f32" y="f31"/>
                    </a:cubicBezTo>
                    <a:cubicBezTo>
                      <a:pt x="f33" y="f31"/>
                      <a:pt x="f34" y="f35"/>
                      <a:pt x="f36" y="f37"/>
                    </a:cubicBezTo>
                    <a:lnTo>
                      <a:pt x="f38" y="f39"/>
                    </a:lnTo>
                    <a:lnTo>
                      <a:pt x="f40" y="f41"/>
                    </a:lnTo>
                    <a:cubicBezTo>
                      <a:pt x="f42" y="f43"/>
                      <a:pt x="f44" y="f45"/>
                      <a:pt x="f46" y="f47"/>
                    </a:cubicBezTo>
                    <a:lnTo>
                      <a:pt x="f48" y="f49"/>
                    </a:lnTo>
                    <a:lnTo>
                      <a:pt x="f50" y="f51"/>
                    </a:lnTo>
                    <a:cubicBezTo>
                      <a:pt x="f2" y="f52"/>
                      <a:pt x="f2" y="f53"/>
                      <a:pt x="f54" y="f55"/>
                    </a:cubicBezTo>
                    <a:lnTo>
                      <a:pt x="f40" y="f56"/>
                    </a:lnTo>
                    <a:lnTo>
                      <a:pt x="f42" y="f57"/>
                    </a:lnTo>
                    <a:cubicBezTo>
                      <a:pt x="f46" y="f58"/>
                      <a:pt x="f59" y="f60"/>
                      <a:pt x="f61" y="f62"/>
                    </a:cubicBezTo>
                    <a:lnTo>
                      <a:pt x="f63" y="f64"/>
                    </a:lnTo>
                    <a:lnTo>
                      <a:pt x="f65" y="f66"/>
                    </a:lnTo>
                    <a:cubicBezTo>
                      <a:pt x="f67" y="f68"/>
                      <a:pt x="f69" y="f70"/>
                      <a:pt x="f71" y="f70"/>
                    </a:cubicBezTo>
                    <a:cubicBezTo>
                      <a:pt x="f72" y="f70"/>
                      <a:pt x="f73" y="f74"/>
                      <a:pt x="f75" y="f76"/>
                    </a:cubicBezTo>
                    <a:lnTo>
                      <a:pt x="f77" y="f78"/>
                    </a:lnTo>
                    <a:lnTo>
                      <a:pt x="f79" y="f80"/>
                    </a:lnTo>
                    <a:cubicBezTo>
                      <a:pt x="f81" y="f82"/>
                      <a:pt x="f83" y="f4"/>
                      <a:pt x="f17" y="f4"/>
                    </a:cubicBezTo>
                    <a:cubicBezTo>
                      <a:pt x="f84" y="f4"/>
                      <a:pt x="f85" y="f82"/>
                      <a:pt x="f86" y="f80"/>
                    </a:cubicBezTo>
                    <a:lnTo>
                      <a:pt x="f87" y="f78"/>
                    </a:lnTo>
                    <a:lnTo>
                      <a:pt x="f88" y="f76"/>
                    </a:lnTo>
                    <a:cubicBezTo>
                      <a:pt x="f89" y="f76"/>
                      <a:pt x="f90" y="f91"/>
                      <a:pt x="f92" y="f66"/>
                    </a:cubicBezTo>
                    <a:lnTo>
                      <a:pt x="f93" y="f64"/>
                    </a:lnTo>
                    <a:lnTo>
                      <a:pt x="f94" y="f62"/>
                    </a:lnTo>
                    <a:cubicBezTo>
                      <a:pt x="f95" y="f96"/>
                      <a:pt x="f97" y="f58"/>
                      <a:pt x="f98" y="f57"/>
                    </a:cubicBezTo>
                    <a:lnTo>
                      <a:pt x="f99" y="f56"/>
                    </a:lnTo>
                    <a:lnTo>
                      <a:pt x="f100" y="f55"/>
                    </a:lnTo>
                    <a:cubicBezTo>
                      <a:pt x="f101" y="f53"/>
                      <a:pt x="f101" y="f102"/>
                      <a:pt x="f100" y="f51"/>
                    </a:cubicBezTo>
                    <a:lnTo>
                      <a:pt x="f99" y="f49"/>
                    </a:lnTo>
                    <a:lnTo>
                      <a:pt x="f98" y="f47"/>
                    </a:lnTo>
                    <a:cubicBezTo>
                      <a:pt x="f97" y="f45"/>
                      <a:pt x="f103" y="f104"/>
                      <a:pt x="f94" y="f41"/>
                    </a:cubicBezTo>
                    <a:lnTo>
                      <a:pt x="f93" y="f39"/>
                    </a:lnTo>
                    <a:lnTo>
                      <a:pt x="f92" y="f37"/>
                    </a:lnTo>
                    <a:cubicBezTo>
                      <a:pt x="f105" y="f106"/>
                      <a:pt x="f107" y="f108"/>
                      <a:pt x="f109" y="f108"/>
                    </a:cubicBezTo>
                    <a:cubicBezTo>
                      <a:pt x="f110" y="f108"/>
                      <a:pt x="f111" y="f112"/>
                      <a:pt x="f88" y="f27"/>
                    </a:cubicBezTo>
                    <a:lnTo>
                      <a:pt x="f87" y="f25"/>
                    </a:lnTo>
                    <a:lnTo>
                      <a:pt x="f86" y="f23"/>
                    </a:lnTo>
                    <a:cubicBezTo>
                      <a:pt x="f85" y="f21"/>
                      <a:pt x="f10" y="f18"/>
                      <a:pt x="f17" y="f18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7" name="Google Shape;10356;p74">
                <a:extLst>
                  <a:ext uri="{FF2B5EF4-FFF2-40B4-BE49-F238E27FC236}">
                    <a16:creationId xmlns:a16="http://schemas.microsoft.com/office/drawing/2014/main" id="{0BE46120-9A7C-E30D-B1EC-26F8E648FED4}"/>
                  </a:ext>
                </a:extLst>
              </p:cNvPr>
              <p:cNvSpPr/>
              <p:nvPr/>
            </p:nvSpPr>
            <p:spPr>
              <a:xfrm>
                <a:off x="5365104" y="2256693"/>
                <a:ext cx="106628" cy="5883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79"/>
                  <a:gd name="f4" fmla="val 1387"/>
                  <a:gd name="f5" fmla="val 1355"/>
                  <a:gd name="f6" fmla="val 725"/>
                  <a:gd name="f7" fmla="val 190"/>
                  <a:gd name="f8" fmla="val 441"/>
                  <a:gd name="f9" fmla="val 1"/>
                  <a:gd name="f10" fmla="val 977"/>
                  <a:gd name="f11" fmla="val 410"/>
                  <a:gd name="f12" fmla="val 1229"/>
                  <a:gd name="f13" fmla="val 820"/>
                  <a:gd name="f14" fmla="val 1386"/>
                  <a:gd name="f15" fmla="val 1859"/>
                  <a:gd name="f16" fmla="val 2301"/>
                  <a:gd name="f17" fmla="val 2521"/>
                  <a:gd name="f18" fmla="val 1985"/>
                  <a:gd name="f19" fmla="*/ f0 1 2679"/>
                  <a:gd name="f20" fmla="*/ f1 1 1387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679"/>
                  <a:gd name="f27" fmla="*/ f24 1 1387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679" h="1387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5" y="f14"/>
                    </a:cubicBezTo>
                    <a:cubicBezTo>
                      <a:pt x="f15" y="f14"/>
                      <a:pt x="f16" y="f12"/>
                      <a:pt x="f3" y="f10"/>
                    </a:cubicBezTo>
                    <a:cubicBezTo>
                      <a:pt x="f17" y="f11"/>
                      <a:pt x="f18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8" name="Google Shape;10357;p74">
                <a:extLst>
                  <a:ext uri="{FF2B5EF4-FFF2-40B4-BE49-F238E27FC236}">
                    <a16:creationId xmlns:a16="http://schemas.microsoft.com/office/drawing/2014/main" id="{E9D85B88-E230-C0D5-032D-9C3D5E024B1C}"/>
                  </a:ext>
                </a:extLst>
              </p:cNvPr>
              <p:cNvSpPr/>
              <p:nvPr/>
            </p:nvSpPr>
            <p:spPr>
              <a:xfrm>
                <a:off x="5503060" y="2343534"/>
                <a:ext cx="151762" cy="14757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812"/>
                  <a:gd name="f4" fmla="val 3479"/>
                  <a:gd name="f5" fmla="val 2867"/>
                  <a:gd name="f6" fmla="val 1"/>
                  <a:gd name="f7" fmla="val 2741"/>
                  <a:gd name="f8" fmla="val 127"/>
                  <a:gd name="f9" fmla="val 2647"/>
                  <a:gd name="f10" fmla="val 221"/>
                  <a:gd name="f11" fmla="val 2489"/>
                  <a:gd name="f12" fmla="val 284"/>
                  <a:gd name="f13" fmla="val 1607"/>
                  <a:gd name="f14" fmla="val 631"/>
                  <a:gd name="f15" fmla="val 1260"/>
                  <a:gd name="f16" fmla="val 1482"/>
                  <a:gd name="f17" fmla="val 1103"/>
                  <a:gd name="f18" fmla="val 1891"/>
                  <a:gd name="f19" fmla="val 693"/>
                  <a:gd name="f20" fmla="val 2112"/>
                  <a:gd name="f21" fmla="val 158"/>
                  <a:gd name="f22" fmla="val 2080"/>
                  <a:gd name="f23" fmla="val 1166"/>
                  <a:gd name="f24" fmla="val 3372"/>
                  <a:gd name="f25" fmla="val 1237"/>
                  <a:gd name="f26" fmla="val 3443"/>
                  <a:gd name="f27" fmla="val 1343"/>
                  <a:gd name="f28" fmla="val 3478"/>
                  <a:gd name="f29" fmla="val 1445"/>
                  <a:gd name="f30" fmla="val 1479"/>
                  <a:gd name="f31" fmla="val 1512"/>
                  <a:gd name="f32" fmla="val 3474"/>
                  <a:gd name="f33" fmla="val 1544"/>
                  <a:gd name="f34" fmla="val 3466"/>
                  <a:gd name="f35" fmla="val 1638"/>
                  <a:gd name="f36" fmla="val 3403"/>
                  <a:gd name="f37" fmla="val 1764"/>
                  <a:gd name="f38" fmla="val 3340"/>
                  <a:gd name="f39" fmla="val 3183"/>
                  <a:gd name="f40" fmla="val 1639"/>
                  <a:gd name="f41" fmla="val 3497"/>
                  <a:gd name="f42" fmla="val 1324"/>
                  <a:gd name="f43" fmla="val 3532"/>
                  <a:gd name="f44" fmla="val 1338"/>
                  <a:gd name="f45" fmla="val 3563"/>
                  <a:gd name="f46" fmla="val 1344"/>
                  <a:gd name="f47" fmla="val 3592"/>
                  <a:gd name="f48" fmla="val 3693"/>
                  <a:gd name="f49" fmla="val 3756"/>
                  <a:gd name="f50" fmla="val 1265"/>
                  <a:gd name="f51" fmla="val 3781"/>
                  <a:gd name="f52" fmla="val 1167"/>
                  <a:gd name="f53" fmla="val 1072"/>
                  <a:gd name="f54" fmla="val 946"/>
                  <a:gd name="f55" fmla="val 3686"/>
                  <a:gd name="f56" fmla="val 820"/>
                  <a:gd name="f57" fmla="*/ f0 1 3812"/>
                  <a:gd name="f58" fmla="*/ f1 1 3479"/>
                  <a:gd name="f59" fmla="val f2"/>
                  <a:gd name="f60" fmla="val f3"/>
                  <a:gd name="f61" fmla="val f4"/>
                  <a:gd name="f62" fmla="+- f61 0 f59"/>
                  <a:gd name="f63" fmla="+- f60 0 f59"/>
                  <a:gd name="f64" fmla="*/ f63 1 3812"/>
                  <a:gd name="f65" fmla="*/ f62 1 3479"/>
                  <a:gd name="f66" fmla="*/ f59 1 f64"/>
                  <a:gd name="f67" fmla="*/ f60 1 f64"/>
                  <a:gd name="f68" fmla="*/ f59 1 f65"/>
                  <a:gd name="f69" fmla="*/ f61 1 f65"/>
                  <a:gd name="f70" fmla="*/ f66 f57 1"/>
                  <a:gd name="f71" fmla="*/ f67 f57 1"/>
                  <a:gd name="f72" fmla="*/ f69 f58 1"/>
                  <a:gd name="f73" fmla="*/ f68 f5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0" t="f73" r="f71" b="f72"/>
                <a:pathLst>
                  <a:path w="3812" h="3479">
                    <a:moveTo>
                      <a:pt x="f5" y="f6"/>
                    </a:moveTo>
                    <a:cubicBezTo>
                      <a:pt x="f7" y="f8"/>
                      <a:pt x="f9" y="f10"/>
                      <a:pt x="f11" y="f12"/>
                    </a:cubicBezTo>
                    <a:lnTo>
                      <a:pt x="f13" y="f14"/>
                    </a:lnTo>
                    <a:lnTo>
                      <a:pt x="f15" y="f16"/>
                    </a:lnTo>
                    <a:cubicBezTo>
                      <a:pt x="f17" y="f18"/>
                      <a:pt x="f19" y="f20"/>
                      <a:pt x="f12" y="f20"/>
                    </a:cubicBezTo>
                    <a:lnTo>
                      <a:pt x="f21" y="f20"/>
                    </a:lnTo>
                    <a:lnTo>
                      <a:pt x="f2" y="f22"/>
                    </a:lnTo>
                    <a:lnTo>
                      <a:pt x="f23" y="f24"/>
                    </a:lnTo>
                    <a:cubicBezTo>
                      <a:pt x="f25" y="f26"/>
                      <a:pt x="f27" y="f28"/>
                      <a:pt x="f29" y="f28"/>
                    </a:cubicBezTo>
                    <a:cubicBezTo>
                      <a:pt x="f30" y="f28"/>
                      <a:pt x="f31" y="f32"/>
                      <a:pt x="f33" y="f34"/>
                    </a:cubicBezTo>
                    <a:cubicBezTo>
                      <a:pt x="f35" y="f36"/>
                      <a:pt x="f37" y="f38"/>
                      <a:pt x="f37" y="f39"/>
                    </a:cubicBezTo>
                    <a:lnTo>
                      <a:pt x="f22" y="f40"/>
                    </a:lnTo>
                    <a:lnTo>
                      <a:pt x="f41" y="f42"/>
                    </a:lnTo>
                    <a:cubicBezTo>
                      <a:pt x="f43" y="f44"/>
                      <a:pt x="f45" y="f46"/>
                      <a:pt x="f47" y="f46"/>
                    </a:cubicBezTo>
                    <a:cubicBezTo>
                      <a:pt x="f48" y="f46"/>
                      <a:pt x="f49" y="f50"/>
                      <a:pt x="f51" y="f52"/>
                    </a:cubicBezTo>
                    <a:cubicBezTo>
                      <a:pt x="f3" y="f53"/>
                      <a:pt x="f51" y="f54"/>
                      <a:pt x="f55" y="f56"/>
                    </a:cubicBez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9" name="Google Shape;10358;p74">
                <a:extLst>
                  <a:ext uri="{FF2B5EF4-FFF2-40B4-BE49-F238E27FC236}">
                    <a16:creationId xmlns:a16="http://schemas.microsoft.com/office/drawing/2014/main" id="{A65B962E-C991-1A6B-8D54-7BB29584E4BA}"/>
                  </a:ext>
                </a:extLst>
              </p:cNvPr>
              <p:cNvSpPr/>
              <p:nvPr/>
            </p:nvSpPr>
            <p:spPr>
              <a:xfrm>
                <a:off x="5183285" y="2346204"/>
                <a:ext cx="151762" cy="14816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812"/>
                  <a:gd name="f4" fmla="val 3492"/>
                  <a:gd name="f5" fmla="val 946"/>
                  <a:gd name="f6" fmla="val 1"/>
                  <a:gd name="f7" fmla="val 126"/>
                  <a:gd name="f8" fmla="val 851"/>
                  <a:gd name="f9" fmla="val 1009"/>
                  <a:gd name="f10" fmla="val 32"/>
                  <a:gd name="f11" fmla="val 1104"/>
                  <a:gd name="f12" fmla="val 95"/>
                  <a:gd name="f13" fmla="val 1230"/>
                  <a:gd name="f14" fmla="val 158"/>
                  <a:gd name="f15" fmla="val 1324"/>
                  <a:gd name="f16" fmla="val 315"/>
                  <a:gd name="f17" fmla="val 1356"/>
                  <a:gd name="f18" fmla="val 1733"/>
                  <a:gd name="f19" fmla="val 1671"/>
                  <a:gd name="f20" fmla="val 2048"/>
                  <a:gd name="f21" fmla="val 3214"/>
                  <a:gd name="f22" fmla="val 2080"/>
                  <a:gd name="f23" fmla="val 3309"/>
                  <a:gd name="f24" fmla="val 2174"/>
                  <a:gd name="f25" fmla="val 3435"/>
                  <a:gd name="f26" fmla="val 2300"/>
                  <a:gd name="f27" fmla="val 3466"/>
                  <a:gd name="f28" fmla="val 2328"/>
                  <a:gd name="f29" fmla="val 3485"/>
                  <a:gd name="f30" fmla="val 2361"/>
                  <a:gd name="f31" fmla="val 2396"/>
                  <a:gd name="f32" fmla="val 2482"/>
                  <a:gd name="f33" fmla="val 2580"/>
                  <a:gd name="f34" fmla="val 3448"/>
                  <a:gd name="f35" fmla="val 2647"/>
                  <a:gd name="f36" fmla="val 3403"/>
                  <a:gd name="f37" fmla="val 3813"/>
                  <a:gd name="f38" fmla="val 2112"/>
                  <a:gd name="f39" fmla="val 3624"/>
                  <a:gd name="f40" fmla="val 2143"/>
                  <a:gd name="f41" fmla="val 3561"/>
                  <a:gd name="f42" fmla="val 3119"/>
                  <a:gd name="f43" fmla="val 2773"/>
                  <a:gd name="f44" fmla="val 1891"/>
                  <a:gd name="f45" fmla="val 2552"/>
                  <a:gd name="f46" fmla="val 1513"/>
                  <a:gd name="f47" fmla="val 2206"/>
                  <a:gd name="f48" fmla="val 631"/>
                  <a:gd name="f49" fmla="val 1355"/>
                  <a:gd name="f50" fmla="val 284"/>
                  <a:gd name="f51" fmla="val 1198"/>
                  <a:gd name="f52" fmla="val 221"/>
                  <a:gd name="f53" fmla="val 1072"/>
                  <a:gd name="f54" fmla="val 127"/>
                  <a:gd name="f55" fmla="*/ f0 1 3812"/>
                  <a:gd name="f56" fmla="*/ f1 1 3492"/>
                  <a:gd name="f57" fmla="val f2"/>
                  <a:gd name="f58" fmla="val f3"/>
                  <a:gd name="f59" fmla="val f4"/>
                  <a:gd name="f60" fmla="+- f59 0 f57"/>
                  <a:gd name="f61" fmla="+- f58 0 f57"/>
                  <a:gd name="f62" fmla="*/ f61 1 3812"/>
                  <a:gd name="f63" fmla="*/ f60 1 3492"/>
                  <a:gd name="f64" fmla="*/ f57 1 f62"/>
                  <a:gd name="f65" fmla="*/ f58 1 f62"/>
                  <a:gd name="f66" fmla="*/ f57 1 f63"/>
                  <a:gd name="f67" fmla="*/ f59 1 f63"/>
                  <a:gd name="f68" fmla="*/ f64 f55 1"/>
                  <a:gd name="f69" fmla="*/ f65 f55 1"/>
                  <a:gd name="f70" fmla="*/ f67 f56 1"/>
                  <a:gd name="f71" fmla="*/ f66 f5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8" t="f71" r="f69" b="f70"/>
                <a:pathLst>
                  <a:path w="3812" h="3492">
                    <a:moveTo>
                      <a:pt x="f5" y="f6"/>
                    </a:moveTo>
                    <a:lnTo>
                      <a:pt x="f7" y="f8"/>
                    </a:lnTo>
                    <a:cubicBezTo>
                      <a:pt x="f2" y="f8"/>
                      <a:pt x="f2" y="f9"/>
                      <a:pt x="f10" y="f11"/>
                    </a:cubicBezTo>
                    <a:cubicBezTo>
                      <a:pt x="f12" y="f13"/>
                      <a:pt x="f14" y="f15"/>
                      <a:pt x="f16" y="f17"/>
                    </a:cubicBezTo>
                    <a:lnTo>
                      <a:pt x="f18" y="f19"/>
                    </a:lnTo>
                    <a:lnTo>
                      <a:pt x="f20" y="f21"/>
                    </a:lnTo>
                    <a:cubicBezTo>
                      <a:pt x="f22" y="f23"/>
                      <a:pt x="f24" y="f25"/>
                      <a:pt x="f26" y="f27"/>
                    </a:cubicBezTo>
                    <a:cubicBezTo>
                      <a:pt x="f28" y="f29"/>
                      <a:pt x="f30" y="f4"/>
                      <a:pt x="f31" y="f4"/>
                    </a:cubicBezTo>
                    <a:cubicBezTo>
                      <a:pt x="f32" y="f4"/>
                      <a:pt x="f33" y="f34"/>
                      <a:pt x="f35" y="f36"/>
                    </a:cubicBezTo>
                    <a:lnTo>
                      <a:pt x="f37" y="f38"/>
                    </a:lnTo>
                    <a:lnTo>
                      <a:pt x="f37" y="f38"/>
                    </a:lnTo>
                    <a:lnTo>
                      <a:pt x="f39" y="f40"/>
                    </a:lnTo>
                    <a:lnTo>
                      <a:pt x="f41" y="f40"/>
                    </a:lnTo>
                    <a:cubicBezTo>
                      <a:pt x="f42" y="f40"/>
                      <a:pt x="f43" y="f44"/>
                      <a:pt x="f45" y="f46"/>
                    </a:cubicBezTo>
                    <a:lnTo>
                      <a:pt x="f47" y="f48"/>
                    </a:lnTo>
                    <a:lnTo>
                      <a:pt x="f49" y="f50"/>
                    </a:lnTo>
                    <a:cubicBezTo>
                      <a:pt x="f51" y="f52"/>
                      <a:pt x="f53" y="f54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80" name="Google Shape;10390;p74">
              <a:extLst>
                <a:ext uri="{FF2B5EF4-FFF2-40B4-BE49-F238E27FC236}">
                  <a16:creationId xmlns:a16="http://schemas.microsoft.com/office/drawing/2014/main" id="{B636F152-7D88-22C9-C1B0-438BAA56EA75}"/>
                </a:ext>
              </a:extLst>
            </p:cNvPr>
            <p:cNvGrpSpPr/>
            <p:nvPr/>
          </p:nvGrpSpPr>
          <p:grpSpPr>
            <a:xfrm>
              <a:off x="3128875" y="2001694"/>
              <a:ext cx="471529" cy="502554"/>
              <a:chOff x="3128875" y="2001694"/>
              <a:chExt cx="471529" cy="502554"/>
            </a:xfrm>
          </p:grpSpPr>
          <p:sp>
            <p:nvSpPr>
              <p:cNvPr id="181" name="Google Shape;10391;p74">
                <a:extLst>
                  <a:ext uri="{FF2B5EF4-FFF2-40B4-BE49-F238E27FC236}">
                    <a16:creationId xmlns:a16="http://schemas.microsoft.com/office/drawing/2014/main" id="{91B332BA-A997-2419-36AB-36CC01C879B1}"/>
                  </a:ext>
                </a:extLst>
              </p:cNvPr>
              <p:cNvSpPr/>
              <p:nvPr/>
            </p:nvSpPr>
            <p:spPr>
              <a:xfrm>
                <a:off x="3308180" y="2192795"/>
                <a:ext cx="110413" cy="11631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74"/>
                  <a:gd name="f4" fmla="val 2742"/>
                  <a:gd name="f5" fmla="val 1387"/>
                  <a:gd name="f6" fmla="val 1"/>
                  <a:gd name="f7" fmla="val 631"/>
                  <a:gd name="f8" fmla="val 1355"/>
                  <a:gd name="f9" fmla="val 2112"/>
                  <a:gd name="f10" fmla="val 2143"/>
                  <a:gd name="f11" fmla="val 2773"/>
                  <a:gd name="f12" fmla="*/ f0 1 2774"/>
                  <a:gd name="f13" fmla="*/ f1 1 2742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2774"/>
                  <a:gd name="f20" fmla="*/ f17 1 2742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2774" h="2742">
                    <a:moveTo>
                      <a:pt x="f5" y="f6"/>
                    </a:moveTo>
                    <a:cubicBezTo>
                      <a:pt x="f7" y="f6"/>
                      <a:pt x="f6" y="f7"/>
                      <a:pt x="f6" y="f8"/>
                    </a:cubicBezTo>
                    <a:cubicBezTo>
                      <a:pt x="f6" y="f9"/>
                      <a:pt x="f7" y="f4"/>
                      <a:pt x="f5" y="f4"/>
                    </a:cubicBezTo>
                    <a:cubicBezTo>
                      <a:pt x="f10" y="f4"/>
                      <a:pt x="f11" y="f9"/>
                      <a:pt x="f11" y="f8"/>
                    </a:cubicBezTo>
                    <a:cubicBezTo>
                      <a:pt x="f11" y="f7"/>
                      <a:pt x="f10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2" name="Google Shape;10392;p74">
                <a:extLst>
                  <a:ext uri="{FF2B5EF4-FFF2-40B4-BE49-F238E27FC236}">
                    <a16:creationId xmlns:a16="http://schemas.microsoft.com/office/drawing/2014/main" id="{9D97BC13-5C1F-0F0D-961A-5312B10050D3}"/>
                  </a:ext>
                </a:extLst>
              </p:cNvPr>
              <p:cNvSpPr/>
              <p:nvPr/>
            </p:nvSpPr>
            <p:spPr>
              <a:xfrm>
                <a:off x="3182806" y="2001694"/>
                <a:ext cx="137955" cy="14707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6"/>
                  <a:gd name="f4" fmla="val 3467"/>
                  <a:gd name="f5" fmla="val 1733"/>
                  <a:gd name="f6" fmla="val 1"/>
                  <a:gd name="f7" fmla="val 788"/>
                  <a:gd name="f8" fmla="val 2678"/>
                  <a:gd name="f9" fmla="val 2741"/>
                  <a:gd name="f10" fmla="*/ f0 1 3466"/>
                  <a:gd name="f11" fmla="*/ f1 1 3467"/>
                  <a:gd name="f12" fmla="val f2"/>
                  <a:gd name="f13" fmla="val f3"/>
                  <a:gd name="f14" fmla="val f4"/>
                  <a:gd name="f15" fmla="+- f14 0 f12"/>
                  <a:gd name="f16" fmla="+- f13 0 f12"/>
                  <a:gd name="f17" fmla="*/ f16 1 3466"/>
                  <a:gd name="f18" fmla="*/ f15 1 3467"/>
                  <a:gd name="f19" fmla="*/ f12 1 f17"/>
                  <a:gd name="f20" fmla="*/ f13 1 f17"/>
                  <a:gd name="f21" fmla="*/ f12 1 f18"/>
                  <a:gd name="f22" fmla="*/ f14 1 f18"/>
                  <a:gd name="f23" fmla="*/ f19 f10 1"/>
                  <a:gd name="f24" fmla="*/ f20 f10 1"/>
                  <a:gd name="f25" fmla="*/ f22 f11 1"/>
                  <a:gd name="f26" fmla="*/ f21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3466" h="3467">
                    <a:moveTo>
                      <a:pt x="f5" y="f6"/>
                    </a:moveTo>
                    <a:cubicBezTo>
                      <a:pt x="f7" y="f6"/>
                      <a:pt x="f2" y="f7"/>
                      <a:pt x="f2" y="f5"/>
                    </a:cubicBezTo>
                    <a:cubicBezTo>
                      <a:pt x="f2" y="f8"/>
                      <a:pt x="f7" y="f3"/>
                      <a:pt x="f5" y="f3"/>
                    </a:cubicBezTo>
                    <a:cubicBezTo>
                      <a:pt x="f9" y="f3"/>
                      <a:pt x="f3" y="f8"/>
                      <a:pt x="f3" y="f5"/>
                    </a:cubicBezTo>
                    <a:cubicBezTo>
                      <a:pt x="f3" y="f7"/>
                      <a:pt x="f8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3" name="Google Shape;10393;p74">
                <a:extLst>
                  <a:ext uri="{FF2B5EF4-FFF2-40B4-BE49-F238E27FC236}">
                    <a16:creationId xmlns:a16="http://schemas.microsoft.com/office/drawing/2014/main" id="{D838341B-49F0-8A88-06A8-3D3AE4E021EE}"/>
                  </a:ext>
                </a:extLst>
              </p:cNvPr>
              <p:cNvSpPr/>
              <p:nvPr/>
            </p:nvSpPr>
            <p:spPr>
              <a:xfrm>
                <a:off x="3404740" y="2001694"/>
                <a:ext cx="137992" cy="14707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7"/>
                  <a:gd name="f4" fmla="val 1733"/>
                  <a:gd name="f5" fmla="val 1"/>
                  <a:gd name="f6" fmla="val 788"/>
                  <a:gd name="f7" fmla="val 2678"/>
                  <a:gd name="f8" fmla="val 3466"/>
                  <a:gd name="f9" fmla="val 2679"/>
                  <a:gd name="f10" fmla="*/ f0 1 3467"/>
                  <a:gd name="f11" fmla="*/ f1 1 3467"/>
                  <a:gd name="f12" fmla="val f2"/>
                  <a:gd name="f13" fmla="val f3"/>
                  <a:gd name="f14" fmla="+- f13 0 f12"/>
                  <a:gd name="f15" fmla="*/ f14 1 3467"/>
                  <a:gd name="f16" fmla="*/ f12 1 f15"/>
                  <a:gd name="f17" fmla="*/ f13 1 f15"/>
                  <a:gd name="f18" fmla="*/ f16 f10 1"/>
                  <a:gd name="f19" fmla="*/ f17 f10 1"/>
                  <a:gd name="f20" fmla="*/ f17 f11 1"/>
                  <a:gd name="f21" fmla="*/ f16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3467" h="3467">
                    <a:moveTo>
                      <a:pt x="f4" y="f5"/>
                    </a:moveTo>
                    <a:cubicBezTo>
                      <a:pt x="f6" y="f5"/>
                      <a:pt x="f5" y="f6"/>
                      <a:pt x="f5" y="f4"/>
                    </a:cubicBezTo>
                    <a:cubicBezTo>
                      <a:pt x="f5" y="f7"/>
                      <a:pt x="f6" y="f8"/>
                      <a:pt x="f4" y="f8"/>
                    </a:cubicBezTo>
                    <a:cubicBezTo>
                      <a:pt x="f9" y="f8"/>
                      <a:pt x="f8" y="f7"/>
                      <a:pt x="f8" y="f4"/>
                    </a:cubicBezTo>
                    <a:cubicBezTo>
                      <a:pt x="f8" y="f6"/>
                      <a:pt x="f9" y="f5"/>
                      <a:pt x="f4" y="f5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4" name="Google Shape;10394;p74">
                <a:extLst>
                  <a:ext uri="{FF2B5EF4-FFF2-40B4-BE49-F238E27FC236}">
                    <a16:creationId xmlns:a16="http://schemas.microsoft.com/office/drawing/2014/main" id="{1C9E49EC-9BAE-752E-F555-953FA59D58DF}"/>
                  </a:ext>
                </a:extLst>
              </p:cNvPr>
              <p:cNvSpPr/>
              <p:nvPr/>
            </p:nvSpPr>
            <p:spPr>
              <a:xfrm>
                <a:off x="3328242" y="2331811"/>
                <a:ext cx="66504" cy="428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670"/>
                  <a:gd name="f4" fmla="val 1009"/>
                  <a:gd name="f5" fmla="val 1"/>
                  <a:gd name="f6" fmla="val 851"/>
                  <a:gd name="f7" fmla="val 1008"/>
                  <a:gd name="f8" fmla="val 1671"/>
                  <a:gd name="f9" fmla="val 1450"/>
                  <a:gd name="f10" fmla="val 126"/>
                  <a:gd name="f11" fmla="val 1167"/>
                  <a:gd name="f12" fmla="val 158"/>
                  <a:gd name="f13" fmla="val 568"/>
                  <a:gd name="f14" fmla="val 284"/>
                  <a:gd name="f15" fmla="val 95"/>
                  <a:gd name="f16" fmla="*/ f0 1 1670"/>
                  <a:gd name="f17" fmla="*/ f1 1 1009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1670"/>
                  <a:gd name="f24" fmla="*/ f21 1 1009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1670" h="1009">
                    <a:moveTo>
                      <a:pt x="f5" y="f2"/>
                    </a:moveTo>
                    <a:lnTo>
                      <a:pt x="f6" y="f7"/>
                    </a:lnTo>
                    <a:lnTo>
                      <a:pt x="f8" y="f2"/>
                    </a:lnTo>
                    <a:lnTo>
                      <a:pt x="f8" y="f2"/>
                    </a:lnTo>
                    <a:cubicBezTo>
                      <a:pt x="f9" y="f10"/>
                      <a:pt x="f11" y="f12"/>
                      <a:pt x="f6" y="f12"/>
                    </a:cubicBezTo>
                    <a:cubicBezTo>
                      <a:pt x="f13" y="f12"/>
                      <a:pt x="f14" y="f15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5" name="Google Shape;10395;p74">
                <a:extLst>
                  <a:ext uri="{FF2B5EF4-FFF2-40B4-BE49-F238E27FC236}">
                    <a16:creationId xmlns:a16="http://schemas.microsoft.com/office/drawing/2014/main" id="{66793AA2-1A5C-E927-56CD-24E354CE5B17}"/>
                  </a:ext>
                </a:extLst>
              </p:cNvPr>
              <p:cNvSpPr/>
              <p:nvPr/>
            </p:nvSpPr>
            <p:spPr>
              <a:xfrm>
                <a:off x="3239197" y="2322438"/>
                <a:ext cx="111639" cy="18045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05"/>
                  <a:gd name="f4" fmla="val 4254"/>
                  <a:gd name="f5" fmla="val 1261"/>
                  <a:gd name="f6" fmla="val 1"/>
                  <a:gd name="f7" fmla="val 474"/>
                  <a:gd name="f8" fmla="val 599"/>
                  <a:gd name="f9" fmla="val 1513"/>
                  <a:gd name="f10" fmla="val 2490"/>
                  <a:gd name="f11" fmla="val 3907"/>
                  <a:gd name="f12" fmla="val 4096"/>
                  <a:gd name="f13" fmla="val 158"/>
                  <a:gd name="f14" fmla="val 379"/>
                  <a:gd name="f15" fmla="val 1891"/>
                  <a:gd name="f16" fmla="*/ f0 1 2805"/>
                  <a:gd name="f17" fmla="*/ f1 1 4254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2805"/>
                  <a:gd name="f24" fmla="*/ f21 1 4254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2805" h="4254">
                    <a:moveTo>
                      <a:pt x="f5" y="f6"/>
                    </a:moveTo>
                    <a:cubicBezTo>
                      <a:pt x="f7" y="f8"/>
                      <a:pt x="f6" y="f9"/>
                      <a:pt x="f6" y="f10"/>
                    </a:cubicBezTo>
                    <a:lnTo>
                      <a:pt x="f6" y="f11"/>
                    </a:lnTo>
                    <a:cubicBezTo>
                      <a:pt x="f6" y="f12"/>
                      <a:pt x="f13" y="f4"/>
                      <a:pt x="f14" y="f4"/>
                    </a:cubicBezTo>
                    <a:lnTo>
                      <a:pt x="f3" y="f4"/>
                    </a:lnTo>
                    <a:lnTo>
                      <a:pt x="f3" y="f15"/>
                    </a:ln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6" name="Google Shape;10396;p74">
                <a:extLst>
                  <a:ext uri="{FF2B5EF4-FFF2-40B4-BE49-F238E27FC236}">
                    <a16:creationId xmlns:a16="http://schemas.microsoft.com/office/drawing/2014/main" id="{B0E77E15-545E-9B14-677F-40929A089E9D}"/>
                  </a:ext>
                </a:extLst>
              </p:cNvPr>
              <p:cNvSpPr/>
              <p:nvPr/>
            </p:nvSpPr>
            <p:spPr>
              <a:xfrm>
                <a:off x="3377153" y="2323792"/>
                <a:ext cx="111639" cy="18045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05"/>
                  <a:gd name="f4" fmla="val 4254"/>
                  <a:gd name="f5" fmla="val 1544"/>
                  <a:gd name="f6" fmla="val 1"/>
                  <a:gd name="f7" fmla="val 1890"/>
                  <a:gd name="f8" fmla="val 4253"/>
                  <a:gd name="f9" fmla="val 2458"/>
                  <a:gd name="f10" fmla="val 2647"/>
                  <a:gd name="f11" fmla="val 2804"/>
                  <a:gd name="f12" fmla="val 4096"/>
                  <a:gd name="f13" fmla="val 3907"/>
                  <a:gd name="f14" fmla="val 2489"/>
                  <a:gd name="f15" fmla="val 2773"/>
                  <a:gd name="f16" fmla="val 1481"/>
                  <a:gd name="f17" fmla="val 2300"/>
                  <a:gd name="f18" fmla="val 567"/>
                  <a:gd name="f19" fmla="*/ f0 1 2805"/>
                  <a:gd name="f20" fmla="*/ f1 1 4254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805"/>
                  <a:gd name="f27" fmla="*/ f24 1 4254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805" h="4254">
                    <a:moveTo>
                      <a:pt x="f5" y="f2"/>
                    </a:moveTo>
                    <a:lnTo>
                      <a:pt x="f6" y="f7"/>
                    </a:lnTo>
                    <a:lnTo>
                      <a:pt x="f6" y="f8"/>
                    </a:lnTo>
                    <a:lnTo>
                      <a:pt x="f9" y="f8"/>
                    </a:lnTo>
                    <a:cubicBezTo>
                      <a:pt x="f10" y="f8"/>
                      <a:pt x="f11" y="f12"/>
                      <a:pt x="f11" y="f13"/>
                    </a:cubicBezTo>
                    <a:lnTo>
                      <a:pt x="f11" y="f14"/>
                    </a:lnTo>
                    <a:cubicBezTo>
                      <a:pt x="f15" y="f16"/>
                      <a:pt x="f17" y="f18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7" name="Google Shape;10397;p74">
                <a:extLst>
                  <a:ext uri="{FF2B5EF4-FFF2-40B4-BE49-F238E27FC236}">
                    <a16:creationId xmlns:a16="http://schemas.microsoft.com/office/drawing/2014/main" id="{615F10F7-E20A-DFB9-66D9-526CB8EE292A}"/>
                  </a:ext>
                </a:extLst>
              </p:cNvPr>
              <p:cNvSpPr/>
              <p:nvPr/>
            </p:nvSpPr>
            <p:spPr>
              <a:xfrm>
                <a:off x="3380939" y="2143381"/>
                <a:ext cx="219465" cy="18444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514"/>
                  <a:gd name="f4" fmla="val 4348"/>
                  <a:gd name="f5" fmla="val 3686"/>
                  <a:gd name="f6" fmla="val 1512"/>
                  <a:gd name="f7" fmla="val 3907"/>
                  <a:gd name="f8" fmla="val 4064"/>
                  <a:gd name="f9" fmla="val 1670"/>
                  <a:gd name="f10" fmla="val 1859"/>
                  <a:gd name="f11" fmla="val 2048"/>
                  <a:gd name="f12" fmla="val 2205"/>
                  <a:gd name="f13" fmla="val 2993"/>
                  <a:gd name="f14" fmla="val 2804"/>
                  <a:gd name="f15" fmla="val 2646"/>
                  <a:gd name="f16" fmla="val 4127"/>
                  <a:gd name="f17" fmla="val 536"/>
                  <a:gd name="f18" fmla="val 3056"/>
                  <a:gd name="f19" fmla="val 851"/>
                  <a:gd name="f20" fmla="val 2331"/>
                  <a:gd name="f21" fmla="val 1607"/>
                  <a:gd name="f22" fmla="val 977"/>
                  <a:gd name="f23" fmla="val 504"/>
                  <a:gd name="f24" fmla="val 63"/>
                  <a:gd name="f25" fmla="val 347"/>
                  <a:gd name="f26" fmla="val 221"/>
                  <a:gd name="f27" fmla="val 158"/>
                  <a:gd name="f28" fmla="val 378"/>
                  <a:gd name="f29" fmla="val 567"/>
                  <a:gd name="f30" fmla="val 945"/>
                  <a:gd name="f31" fmla="val 756"/>
                  <a:gd name="f32" fmla="val 1638"/>
                  <a:gd name="f33" fmla="val 1575"/>
                  <a:gd name="f34" fmla="val 2615"/>
                  <a:gd name="f35" fmla="val 2930"/>
                  <a:gd name="f36" fmla="val 3214"/>
                  <a:gd name="f37" fmla="val 1449"/>
                  <a:gd name="f38" fmla="val 3466"/>
                  <a:gd name="f39" fmla="val 3718"/>
                  <a:gd name="f40" fmla="val 4001"/>
                  <a:gd name="f41" fmla="val 2520"/>
                  <a:gd name="f42" fmla="val 5167"/>
                  <a:gd name="f43" fmla="val 5356"/>
                  <a:gd name="f44" fmla="val 5513"/>
                  <a:gd name="f45" fmla="val 4190"/>
                  <a:gd name="f46" fmla="val 5482"/>
                  <a:gd name="f47" fmla="val 4915"/>
                  <a:gd name="f48" fmla="*/ f0 1 5514"/>
                  <a:gd name="f49" fmla="*/ f1 1 4348"/>
                  <a:gd name="f50" fmla="val f2"/>
                  <a:gd name="f51" fmla="val f3"/>
                  <a:gd name="f52" fmla="val f4"/>
                  <a:gd name="f53" fmla="+- f52 0 f50"/>
                  <a:gd name="f54" fmla="+- f51 0 f50"/>
                  <a:gd name="f55" fmla="*/ f54 1 5514"/>
                  <a:gd name="f56" fmla="*/ f53 1 4348"/>
                  <a:gd name="f57" fmla="*/ f50 1 f55"/>
                  <a:gd name="f58" fmla="*/ f51 1 f55"/>
                  <a:gd name="f59" fmla="*/ f50 1 f56"/>
                  <a:gd name="f60" fmla="*/ f52 1 f56"/>
                  <a:gd name="f61" fmla="*/ f57 f48 1"/>
                  <a:gd name="f62" fmla="*/ f58 f48 1"/>
                  <a:gd name="f63" fmla="*/ f60 f49 1"/>
                  <a:gd name="f64" fmla="*/ f59 f4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1" t="f64" r="f62" b="f63"/>
                <a:pathLst>
                  <a:path w="5514" h="434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1"/>
                      <a:pt x="f15" y="f10"/>
                    </a:cubicBezTo>
                    <a:cubicBezTo>
                      <a:pt x="f15" y="f9"/>
                      <a:pt x="f14" y="f6"/>
                      <a:pt x="f13" y="f6"/>
                    </a:cubicBezTo>
                    <a:close/>
                    <a:moveTo>
                      <a:pt x="f16" y="f2"/>
                    </a:moveTo>
                    <a:cubicBezTo>
                      <a:pt x="f5" y="f17"/>
                      <a:pt x="f18" y="f19"/>
                      <a:pt x="f20" y="f19"/>
                    </a:cubicBezTo>
                    <a:cubicBezTo>
                      <a:pt x="f21" y="f19"/>
                      <a:pt x="f22" y="f23"/>
                      <a:pt x="f17" y="f24"/>
                    </a:cubicBezTo>
                    <a:cubicBezTo>
                      <a:pt x="f25" y="f26"/>
                      <a:pt x="f27" y="f28"/>
                      <a:pt x="f2" y="f29"/>
                    </a:cubicBezTo>
                    <a:cubicBezTo>
                      <a:pt x="f30" y="f31"/>
                      <a:pt x="f32" y="f33"/>
                      <a:pt x="f32" y="f34"/>
                    </a:cubicBezTo>
                    <a:cubicBezTo>
                      <a:pt x="f32" y="f35"/>
                      <a:pt x="f33" y="f36"/>
                      <a:pt x="f37" y="f38"/>
                    </a:cubicBezTo>
                    <a:cubicBezTo>
                      <a:pt x="f10" y="f39"/>
                      <a:pt x="f12" y="f40"/>
                      <a:pt x="f41" y="f4"/>
                    </a:cubicBezTo>
                    <a:lnTo>
                      <a:pt x="f42" y="f4"/>
                    </a:lnTo>
                    <a:cubicBezTo>
                      <a:pt x="f43" y="f4"/>
                      <a:pt x="f44" y="f45"/>
                      <a:pt x="f44" y="f40"/>
                    </a:cubicBezTo>
                    <a:lnTo>
                      <a:pt x="f44" y="f34"/>
                    </a:lnTo>
                    <a:cubicBezTo>
                      <a:pt x="f46" y="f6"/>
                      <a:pt x="f47" y="f29"/>
                      <a:pt x="f16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8" name="Google Shape;10398;p74">
                <a:extLst>
                  <a:ext uri="{FF2B5EF4-FFF2-40B4-BE49-F238E27FC236}">
                    <a16:creationId xmlns:a16="http://schemas.microsoft.com/office/drawing/2014/main" id="{E60E0FDE-CC4E-7904-AA2E-81BC3EE12A83}"/>
                  </a:ext>
                </a:extLst>
              </p:cNvPr>
              <p:cNvSpPr/>
              <p:nvPr/>
            </p:nvSpPr>
            <p:spPr>
              <a:xfrm>
                <a:off x="3128875" y="2142018"/>
                <a:ext cx="216959" cy="18448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51"/>
                  <a:gd name="f4" fmla="val 4349"/>
                  <a:gd name="f5" fmla="val 2426"/>
                  <a:gd name="f6" fmla="val 1544"/>
                  <a:gd name="f7" fmla="val 2615"/>
                  <a:gd name="f8" fmla="val 2773"/>
                  <a:gd name="f9" fmla="val 1702"/>
                  <a:gd name="f10" fmla="val 1891"/>
                  <a:gd name="f11" fmla="val 2080"/>
                  <a:gd name="f12" fmla="val 2237"/>
                  <a:gd name="f13" fmla="val 1733"/>
                  <a:gd name="f14" fmla="val 1513"/>
                  <a:gd name="f15" fmla="val 1355"/>
                  <a:gd name="f16" fmla="val 1324"/>
                  <a:gd name="f17" fmla="val 1"/>
                  <a:gd name="f18" fmla="val 536"/>
                  <a:gd name="f19" fmla="val 568"/>
                  <a:gd name="f20" fmla="val 2552"/>
                  <a:gd name="f21" fmla="val 3939"/>
                  <a:gd name="f22" fmla="val 4191"/>
                  <a:gd name="f23" fmla="val 95"/>
                  <a:gd name="f24" fmla="val 4348"/>
                  <a:gd name="f25" fmla="val 316"/>
                  <a:gd name="f26" fmla="val 2930"/>
                  <a:gd name="f27" fmla="val 3214"/>
                  <a:gd name="f28" fmla="val 3970"/>
                  <a:gd name="f29" fmla="val 3561"/>
                  <a:gd name="f30" fmla="val 3655"/>
                  <a:gd name="f31" fmla="val 4002"/>
                  <a:gd name="f32" fmla="val 3466"/>
                  <a:gd name="f33" fmla="val 3876"/>
                  <a:gd name="f34" fmla="val 3183"/>
                  <a:gd name="f35" fmla="val 3813"/>
                  <a:gd name="f36" fmla="val 1607"/>
                  <a:gd name="f37" fmla="val 4506"/>
                  <a:gd name="f38" fmla="val 757"/>
                  <a:gd name="f39" fmla="val 5293"/>
                  <a:gd name="f40" fmla="val 347"/>
                  <a:gd name="f41" fmla="val 5104"/>
                  <a:gd name="f42" fmla="val 190"/>
                  <a:gd name="f43" fmla="val 4915"/>
                  <a:gd name="f44" fmla="val 32"/>
                  <a:gd name="f45" fmla="val 4474"/>
                  <a:gd name="f46" fmla="val 505"/>
                  <a:gd name="f47" fmla="val 3844"/>
                  <a:gd name="f48" fmla="val 820"/>
                  <a:gd name="f49" fmla="val 3151"/>
                  <a:gd name="f50" fmla="val 1796"/>
                  <a:gd name="f51" fmla="*/ f0 1 5451"/>
                  <a:gd name="f52" fmla="*/ f1 1 4349"/>
                  <a:gd name="f53" fmla="val f2"/>
                  <a:gd name="f54" fmla="val f3"/>
                  <a:gd name="f55" fmla="val f4"/>
                  <a:gd name="f56" fmla="+- f55 0 f53"/>
                  <a:gd name="f57" fmla="+- f54 0 f53"/>
                  <a:gd name="f58" fmla="*/ f57 1 5451"/>
                  <a:gd name="f59" fmla="*/ f56 1 4349"/>
                  <a:gd name="f60" fmla="*/ f53 1 f58"/>
                  <a:gd name="f61" fmla="*/ f54 1 f58"/>
                  <a:gd name="f62" fmla="*/ f53 1 f59"/>
                  <a:gd name="f63" fmla="*/ f55 1 f59"/>
                  <a:gd name="f64" fmla="*/ f60 f51 1"/>
                  <a:gd name="f65" fmla="*/ f61 f51 1"/>
                  <a:gd name="f66" fmla="*/ f63 f52 1"/>
                  <a:gd name="f67" fmla="*/ f62 f5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4" t="f67" r="f65" b="f66"/>
                <a:pathLst>
                  <a:path w="5451" h="4349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1"/>
                      <a:pt x="f15" y="f10"/>
                    </a:cubicBezTo>
                    <a:cubicBezTo>
                      <a:pt x="f15" y="f9"/>
                      <a:pt x="f14" y="f6"/>
                      <a:pt x="f13" y="f6"/>
                    </a:cubicBezTo>
                    <a:close/>
                    <a:moveTo>
                      <a:pt x="f16" y="f17"/>
                    </a:moveTo>
                    <a:cubicBezTo>
                      <a:pt x="f18" y="f19"/>
                      <a:pt x="f17" y="f14"/>
                      <a:pt x="f17" y="f20"/>
                    </a:cubicBezTo>
                    <a:lnTo>
                      <a:pt x="f17" y="f21"/>
                    </a:lnTo>
                    <a:cubicBezTo>
                      <a:pt x="f17" y="f22"/>
                      <a:pt x="f23" y="f24"/>
                      <a:pt x="f25" y="f24"/>
                    </a:cubicBezTo>
                    <a:lnTo>
                      <a:pt x="f26" y="f24"/>
                    </a:lnTo>
                    <a:cubicBezTo>
                      <a:pt x="f27" y="f28"/>
                      <a:pt x="f29" y="f30"/>
                      <a:pt x="f31" y="f32"/>
                    </a:cubicBezTo>
                    <a:cubicBezTo>
                      <a:pt x="f33" y="f34"/>
                      <a:pt x="f35" y="f26"/>
                      <a:pt x="f35" y="f7"/>
                    </a:cubicBezTo>
                    <a:cubicBezTo>
                      <a:pt x="f35" y="f36"/>
                      <a:pt x="f37" y="f38"/>
                      <a:pt x="f3" y="f19"/>
                    </a:cubicBezTo>
                    <a:cubicBezTo>
                      <a:pt x="f39" y="f40"/>
                      <a:pt x="f41" y="f42"/>
                      <a:pt x="f43" y="f44"/>
                    </a:cubicBezTo>
                    <a:cubicBezTo>
                      <a:pt x="f45" y="f46"/>
                      <a:pt x="f47" y="f48"/>
                      <a:pt x="f49" y="f48"/>
                    </a:cubicBezTo>
                    <a:cubicBezTo>
                      <a:pt x="f5" y="f48"/>
                      <a:pt x="f50" y="f46"/>
                      <a:pt x="f16" y="f17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89" name="Google Shape;10412;p74">
              <a:extLst>
                <a:ext uri="{FF2B5EF4-FFF2-40B4-BE49-F238E27FC236}">
                  <a16:creationId xmlns:a16="http://schemas.microsoft.com/office/drawing/2014/main" id="{69954F83-6DE6-88BD-A048-4B4D17C8ABB4}"/>
                </a:ext>
              </a:extLst>
            </p:cNvPr>
            <p:cNvGrpSpPr/>
            <p:nvPr/>
          </p:nvGrpSpPr>
          <p:grpSpPr>
            <a:xfrm>
              <a:off x="5894798" y="1990411"/>
              <a:ext cx="441444" cy="500460"/>
              <a:chOff x="5894798" y="1990411"/>
              <a:chExt cx="441444" cy="500460"/>
            </a:xfrm>
          </p:grpSpPr>
          <p:sp>
            <p:nvSpPr>
              <p:cNvPr id="190" name="Google Shape;10413;p74">
                <a:extLst>
                  <a:ext uri="{FF2B5EF4-FFF2-40B4-BE49-F238E27FC236}">
                    <a16:creationId xmlns:a16="http://schemas.microsoft.com/office/drawing/2014/main" id="{F33BB83D-4DCB-DE19-2CF6-06E3FC587218}"/>
                  </a:ext>
                </a:extLst>
              </p:cNvPr>
              <p:cNvSpPr/>
              <p:nvPr/>
            </p:nvSpPr>
            <p:spPr>
              <a:xfrm>
                <a:off x="6114263" y="1990411"/>
                <a:ext cx="27624" cy="7487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4"/>
                  <a:gd name="f4" fmla="val 1765"/>
                  <a:gd name="f5" fmla="val 347"/>
                  <a:gd name="f6" fmla="val 1"/>
                  <a:gd name="f7" fmla="val 158"/>
                  <a:gd name="f8" fmla="val 1418"/>
                  <a:gd name="f9" fmla="val 1607"/>
                  <a:gd name="f10" fmla="val 536"/>
                  <a:gd name="f11" fmla="val 693"/>
                  <a:gd name="f12" fmla="*/ f0 1 694"/>
                  <a:gd name="f13" fmla="*/ f1 1 1765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694"/>
                  <a:gd name="f20" fmla="*/ f17 1 1765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694" h="1765">
                    <a:moveTo>
                      <a:pt x="f5" y="f6"/>
                    </a:moveTo>
                    <a:cubicBezTo>
                      <a:pt x="f7" y="f6"/>
                      <a:pt x="f2" y="f7"/>
                      <a:pt x="f2" y="f5"/>
                    </a:cubicBezTo>
                    <a:lnTo>
                      <a:pt x="f2" y="f8"/>
                    </a:lnTo>
                    <a:cubicBezTo>
                      <a:pt x="f2" y="f9"/>
                      <a:pt x="f7" y="f4"/>
                      <a:pt x="f5" y="f4"/>
                    </a:cubicBezTo>
                    <a:cubicBezTo>
                      <a:pt x="f10" y="f4"/>
                      <a:pt x="f11" y="f9"/>
                      <a:pt x="f11" y="f8"/>
                    </a:cubicBezTo>
                    <a:lnTo>
                      <a:pt x="f11" y="f5"/>
                    </a:lnTo>
                    <a:cubicBezTo>
                      <a:pt x="f11" y="f7"/>
                      <a:pt x="f10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1" name="Google Shape;10414;p74">
                <a:extLst>
                  <a:ext uri="{FF2B5EF4-FFF2-40B4-BE49-F238E27FC236}">
                    <a16:creationId xmlns:a16="http://schemas.microsoft.com/office/drawing/2014/main" id="{8535133B-FC01-5148-F5F1-2A2E6C5475CE}"/>
                  </a:ext>
                </a:extLst>
              </p:cNvPr>
              <p:cNvSpPr/>
              <p:nvPr/>
            </p:nvSpPr>
            <p:spPr>
              <a:xfrm>
                <a:off x="6198278" y="2022140"/>
                <a:ext cx="56436" cy="578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8"/>
                  <a:gd name="f4" fmla="val 1364"/>
                  <a:gd name="f5" fmla="val 1071"/>
                  <a:gd name="f6" fmla="val 1"/>
                  <a:gd name="f7" fmla="val 977"/>
                  <a:gd name="f8" fmla="val 882"/>
                  <a:gd name="f9" fmla="val 24"/>
                  <a:gd name="f10" fmla="val 819"/>
                  <a:gd name="f11" fmla="val 72"/>
                  <a:gd name="f12" fmla="val 126"/>
                  <a:gd name="f13" fmla="val 796"/>
                  <a:gd name="f14" fmla="val 922"/>
                  <a:gd name="f15" fmla="val 1143"/>
                  <a:gd name="f16" fmla="val 1269"/>
                  <a:gd name="f17" fmla="val 189"/>
                  <a:gd name="f18" fmla="val 1332"/>
                  <a:gd name="f19" fmla="val 268"/>
                  <a:gd name="f20" fmla="val 1363"/>
                  <a:gd name="f21" fmla="val 350"/>
                  <a:gd name="f22" fmla="val 433"/>
                  <a:gd name="f23" fmla="val 520"/>
                  <a:gd name="f24" fmla="val 599"/>
                  <a:gd name="f25" fmla="val 1323"/>
                  <a:gd name="f26" fmla="val 544"/>
                  <a:gd name="f27" fmla="val 418"/>
                  <a:gd name="f28" fmla="val 198"/>
                  <a:gd name="f29" fmla="val 1260"/>
                  <a:gd name="f30" fmla="val 1166"/>
                  <a:gd name="f31" fmla="*/ f0 1 1418"/>
                  <a:gd name="f32" fmla="*/ f1 1 1364"/>
                  <a:gd name="f33" fmla="val f2"/>
                  <a:gd name="f34" fmla="val f3"/>
                  <a:gd name="f35" fmla="val f4"/>
                  <a:gd name="f36" fmla="+- f35 0 f33"/>
                  <a:gd name="f37" fmla="+- f34 0 f33"/>
                  <a:gd name="f38" fmla="*/ f37 1 1418"/>
                  <a:gd name="f39" fmla="*/ f36 1 1364"/>
                  <a:gd name="f40" fmla="*/ f33 1 f38"/>
                  <a:gd name="f41" fmla="*/ f34 1 f38"/>
                  <a:gd name="f42" fmla="*/ f33 1 f39"/>
                  <a:gd name="f43" fmla="*/ f35 1 f39"/>
                  <a:gd name="f44" fmla="*/ f40 f31 1"/>
                  <a:gd name="f45" fmla="*/ f41 f31 1"/>
                  <a:gd name="f46" fmla="*/ f43 f32 1"/>
                  <a:gd name="f47" fmla="*/ f42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4" t="f47" r="f45" b="f46"/>
                <a:pathLst>
                  <a:path w="1418" h="136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12" y="f13"/>
                    </a:lnTo>
                    <a:cubicBezTo>
                      <a:pt x="f2" y="f14"/>
                      <a:pt x="f2" y="f15"/>
                      <a:pt x="f12" y="f16"/>
                    </a:cubicBez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lnTo>
                      <a:pt x="f25" y="f26"/>
                    </a:lnTo>
                    <a:cubicBezTo>
                      <a:pt x="f3" y="f27"/>
                      <a:pt x="f3" y="f28"/>
                      <a:pt x="f25" y="f11"/>
                    </a:cubicBezTo>
                    <a:cubicBezTo>
                      <a:pt x="f29" y="f9"/>
                      <a:pt x="f30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2" name="Google Shape;10415;p74">
                <a:extLst>
                  <a:ext uri="{FF2B5EF4-FFF2-40B4-BE49-F238E27FC236}">
                    <a16:creationId xmlns:a16="http://schemas.microsoft.com/office/drawing/2014/main" id="{FE1D297A-7D18-5660-9E47-2728016901B4}"/>
                  </a:ext>
                </a:extLst>
              </p:cNvPr>
              <p:cNvSpPr/>
              <p:nvPr/>
            </p:nvSpPr>
            <p:spPr>
              <a:xfrm>
                <a:off x="6279760" y="2197540"/>
                <a:ext cx="56482" cy="307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726"/>
                  <a:gd name="f5" fmla="val 379"/>
                  <a:gd name="f6" fmla="val 1"/>
                  <a:gd name="f7" fmla="val 158"/>
                  <a:gd name="f8" fmla="val 347"/>
                  <a:gd name="f9" fmla="val 568"/>
                  <a:gd name="f10" fmla="val 725"/>
                  <a:gd name="f11" fmla="val 1072"/>
                  <a:gd name="f12" fmla="val 1261"/>
                  <a:gd name="f13" fmla="*/ f0 1 1419"/>
                  <a:gd name="f14" fmla="*/ f1 1 726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1419"/>
                  <a:gd name="f21" fmla="*/ f18 1 726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1419" h="726">
                    <a:moveTo>
                      <a:pt x="f5" y="f6"/>
                    </a:moveTo>
                    <a:cubicBezTo>
                      <a:pt x="f7" y="f6"/>
                      <a:pt x="f6" y="f7"/>
                      <a:pt x="f6" y="f8"/>
                    </a:cubicBezTo>
                    <a:cubicBezTo>
                      <a:pt x="f6" y="f9"/>
                      <a:pt x="f7" y="f10"/>
                      <a:pt x="f5" y="f10"/>
                    </a:cubicBezTo>
                    <a:lnTo>
                      <a:pt x="f11" y="f10"/>
                    </a:lnTo>
                    <a:cubicBezTo>
                      <a:pt x="f12" y="f10"/>
                      <a:pt x="f3" y="f9"/>
                      <a:pt x="f3" y="f8"/>
                    </a:cubicBezTo>
                    <a:cubicBezTo>
                      <a:pt x="f3" y="f7"/>
                      <a:pt x="f12" y="f6"/>
                      <a:pt x="f11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3" name="Google Shape;10416;p74">
                <a:extLst>
                  <a:ext uri="{FF2B5EF4-FFF2-40B4-BE49-F238E27FC236}">
                    <a16:creationId xmlns:a16="http://schemas.microsoft.com/office/drawing/2014/main" id="{8D1EAB68-BE80-EC2C-D0A7-571E460A202A}"/>
                  </a:ext>
                </a:extLst>
              </p:cNvPr>
              <p:cNvSpPr/>
              <p:nvPr/>
            </p:nvSpPr>
            <p:spPr>
              <a:xfrm>
                <a:off x="5894798" y="2197540"/>
                <a:ext cx="56482" cy="2943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694"/>
                  <a:gd name="f5" fmla="val 347"/>
                  <a:gd name="f6" fmla="val 1"/>
                  <a:gd name="f7" fmla="val 158"/>
                  <a:gd name="f8" fmla="val 568"/>
                  <a:gd name="f9" fmla="val 1072"/>
                  <a:gd name="f10" fmla="val 1261"/>
                  <a:gd name="f11" fmla="*/ f0 1 1419"/>
                  <a:gd name="f12" fmla="*/ f1 1 694"/>
                  <a:gd name="f13" fmla="val f2"/>
                  <a:gd name="f14" fmla="val f3"/>
                  <a:gd name="f15" fmla="val f4"/>
                  <a:gd name="f16" fmla="+- f15 0 f13"/>
                  <a:gd name="f17" fmla="+- f14 0 f13"/>
                  <a:gd name="f18" fmla="*/ f17 1 1419"/>
                  <a:gd name="f19" fmla="*/ f16 1 694"/>
                  <a:gd name="f20" fmla="*/ f13 1 f18"/>
                  <a:gd name="f21" fmla="*/ f14 1 f18"/>
                  <a:gd name="f22" fmla="*/ f13 1 f19"/>
                  <a:gd name="f23" fmla="*/ f15 1 f19"/>
                  <a:gd name="f24" fmla="*/ f20 f11 1"/>
                  <a:gd name="f25" fmla="*/ f21 f11 1"/>
                  <a:gd name="f26" fmla="*/ f23 f12 1"/>
                  <a:gd name="f27" fmla="*/ f22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1419" h="694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cubicBezTo>
                      <a:pt x="f6" y="f8"/>
                      <a:pt x="f7" y="f4"/>
                      <a:pt x="f5" y="f4"/>
                    </a:cubicBezTo>
                    <a:lnTo>
                      <a:pt x="f9" y="f4"/>
                    </a:lnTo>
                    <a:cubicBezTo>
                      <a:pt x="f10" y="f4"/>
                      <a:pt x="f3" y="f8"/>
                      <a:pt x="f3" y="f5"/>
                    </a:cubicBezTo>
                    <a:cubicBezTo>
                      <a:pt x="f3" y="f7"/>
                      <a:pt x="f10" y="f6"/>
                      <a:pt x="f9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4" name="Google Shape;10417;p74">
                <a:extLst>
                  <a:ext uri="{FF2B5EF4-FFF2-40B4-BE49-F238E27FC236}">
                    <a16:creationId xmlns:a16="http://schemas.microsoft.com/office/drawing/2014/main" id="{5A15BC36-84EB-D070-2BCF-68704C20FBE9}"/>
                  </a:ext>
                </a:extLst>
              </p:cNvPr>
              <p:cNvSpPr/>
              <p:nvPr/>
            </p:nvSpPr>
            <p:spPr>
              <a:xfrm>
                <a:off x="6003895" y="2022140"/>
                <a:ext cx="56482" cy="578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1364"/>
                  <a:gd name="f5" fmla="val 363"/>
                  <a:gd name="f6" fmla="val 1"/>
                  <a:gd name="f7" fmla="val 276"/>
                  <a:gd name="f8" fmla="val 190"/>
                  <a:gd name="f9" fmla="val 24"/>
                  <a:gd name="f10" fmla="val 127"/>
                  <a:gd name="f11" fmla="val 72"/>
                  <a:gd name="f12" fmla="val 198"/>
                  <a:gd name="f13" fmla="val 450"/>
                  <a:gd name="f14" fmla="val 544"/>
                  <a:gd name="f15" fmla="val 820"/>
                  <a:gd name="f16" fmla="val 1269"/>
                  <a:gd name="f17" fmla="val 883"/>
                  <a:gd name="f18" fmla="val 1332"/>
                  <a:gd name="f19" fmla="val 977"/>
                  <a:gd name="f20" fmla="val 1363"/>
                  <a:gd name="f21" fmla="val 1072"/>
                  <a:gd name="f22" fmla="val 1166"/>
                  <a:gd name="f23" fmla="val 1261"/>
                  <a:gd name="f24" fmla="val 1324"/>
                  <a:gd name="f25" fmla="val 1418"/>
                  <a:gd name="f26" fmla="val 1143"/>
                  <a:gd name="f27" fmla="val 922"/>
                  <a:gd name="f28" fmla="val 796"/>
                  <a:gd name="f29" fmla="val 599"/>
                  <a:gd name="f30" fmla="val 536"/>
                  <a:gd name="f31" fmla="*/ f0 1 1419"/>
                  <a:gd name="f32" fmla="*/ f1 1 1364"/>
                  <a:gd name="f33" fmla="val f2"/>
                  <a:gd name="f34" fmla="val f3"/>
                  <a:gd name="f35" fmla="val f4"/>
                  <a:gd name="f36" fmla="+- f35 0 f33"/>
                  <a:gd name="f37" fmla="+- f34 0 f33"/>
                  <a:gd name="f38" fmla="*/ f37 1 1419"/>
                  <a:gd name="f39" fmla="*/ f36 1 1364"/>
                  <a:gd name="f40" fmla="*/ f33 1 f38"/>
                  <a:gd name="f41" fmla="*/ f34 1 f38"/>
                  <a:gd name="f42" fmla="*/ f33 1 f39"/>
                  <a:gd name="f43" fmla="*/ f35 1 f39"/>
                  <a:gd name="f44" fmla="*/ f40 f31 1"/>
                  <a:gd name="f45" fmla="*/ f41 f31 1"/>
                  <a:gd name="f46" fmla="*/ f43 f32 1"/>
                  <a:gd name="f47" fmla="*/ f42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4" t="f47" r="f45" b="f46"/>
                <a:pathLst>
                  <a:path w="1419" h="136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6" y="f12"/>
                      <a:pt x="f6" y="f13"/>
                      <a:pt x="f10" y="f14"/>
                    </a:cubicBezTo>
                    <a:lnTo>
                      <a:pt x="f15" y="f16"/>
                    </a:ln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cubicBezTo>
                      <a:pt x="f25" y="f26"/>
                      <a:pt x="f25" y="f27"/>
                      <a:pt x="f24" y="f28"/>
                    </a:cubicBezTo>
                    <a:lnTo>
                      <a:pt x="f29" y="f11"/>
                    </a:lnTo>
                    <a:cubicBezTo>
                      <a:pt x="f30" y="f9"/>
                      <a:pt x="f13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5" name="Google Shape;10418;p74">
                <a:extLst>
                  <a:ext uri="{FF2B5EF4-FFF2-40B4-BE49-F238E27FC236}">
                    <a16:creationId xmlns:a16="http://schemas.microsoft.com/office/drawing/2014/main" id="{CB1C42C5-640B-9F6A-273A-BD59A3C515BD}"/>
                  </a:ext>
                </a:extLst>
              </p:cNvPr>
              <p:cNvSpPr/>
              <p:nvPr/>
            </p:nvSpPr>
            <p:spPr>
              <a:xfrm>
                <a:off x="5919871" y="2079702"/>
                <a:ext cx="58987" cy="4407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82"/>
                  <a:gd name="f4" fmla="val 1039"/>
                  <a:gd name="f5" fmla="val 396"/>
                  <a:gd name="f6" fmla="val 267"/>
                  <a:gd name="f7" fmla="val 132"/>
                  <a:gd name="f8" fmla="val 81"/>
                  <a:gd name="f9" fmla="val 64"/>
                  <a:gd name="f10" fmla="val 195"/>
                  <a:gd name="f11" fmla="val 1"/>
                  <a:gd name="f12" fmla="val 353"/>
                  <a:gd name="f13" fmla="val 573"/>
                  <a:gd name="f14" fmla="val 221"/>
                  <a:gd name="f15" fmla="val 668"/>
                  <a:gd name="f16" fmla="val 946"/>
                  <a:gd name="f17" fmla="val 1015"/>
                  <a:gd name="f18" fmla="val 987"/>
                  <a:gd name="f19" fmla="val 1031"/>
                  <a:gd name="f20" fmla="val 1032"/>
                  <a:gd name="f21" fmla="val 1077"/>
                  <a:gd name="f22" fmla="val 1209"/>
                  <a:gd name="f23" fmla="val 1349"/>
                  <a:gd name="f24" fmla="val 974"/>
                  <a:gd name="f25" fmla="val 1419"/>
                  <a:gd name="f26" fmla="val 857"/>
                  <a:gd name="f27" fmla="val 699"/>
                  <a:gd name="f28" fmla="val 447"/>
                  <a:gd name="f29" fmla="val 1261"/>
                  <a:gd name="f30" fmla="val 384"/>
                  <a:gd name="f31" fmla="val 536"/>
                  <a:gd name="f32" fmla="val 38"/>
                  <a:gd name="f33" fmla="val 493"/>
                  <a:gd name="f34" fmla="val 12"/>
                  <a:gd name="f35" fmla="val 445"/>
                  <a:gd name="f36" fmla="*/ f0 1 1482"/>
                  <a:gd name="f37" fmla="*/ f1 1 1039"/>
                  <a:gd name="f38" fmla="val f2"/>
                  <a:gd name="f39" fmla="val f3"/>
                  <a:gd name="f40" fmla="val f4"/>
                  <a:gd name="f41" fmla="+- f40 0 f38"/>
                  <a:gd name="f42" fmla="+- f39 0 f38"/>
                  <a:gd name="f43" fmla="*/ f42 1 1482"/>
                  <a:gd name="f44" fmla="*/ f41 1 1039"/>
                  <a:gd name="f45" fmla="*/ f38 1 f43"/>
                  <a:gd name="f46" fmla="*/ f39 1 f43"/>
                  <a:gd name="f47" fmla="*/ f38 1 f44"/>
                  <a:gd name="f48" fmla="*/ f40 1 f44"/>
                  <a:gd name="f49" fmla="*/ f45 f36 1"/>
                  <a:gd name="f50" fmla="*/ f46 f36 1"/>
                  <a:gd name="f51" fmla="*/ f48 f37 1"/>
                  <a:gd name="f52" fmla="*/ f47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9" t="f52" r="f50" b="f51"/>
                <a:pathLst>
                  <a:path w="1482" h="1039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9" y="f13"/>
                      <a:pt x="f14" y="f15"/>
                    </a:cubicBezTo>
                    <a:lnTo>
                      <a:pt x="f16" y="f17"/>
                    </a:lnTo>
                    <a:cubicBezTo>
                      <a:pt x="f18" y="f19"/>
                      <a:pt x="f20" y="f4"/>
                      <a:pt x="f21" y="f4"/>
                    </a:cubicBezTo>
                    <a:cubicBezTo>
                      <a:pt x="f22" y="f4"/>
                      <a:pt x="f23" y="f24"/>
                      <a:pt x="f25" y="f26"/>
                    </a:cubicBezTo>
                    <a:cubicBezTo>
                      <a:pt x="f3" y="f27"/>
                      <a:pt x="f25" y="f28"/>
                      <a:pt x="f29" y="f30"/>
                    </a:cubicBezTo>
                    <a:lnTo>
                      <a:pt x="f31" y="f32"/>
                    </a:lnTo>
                    <a:cubicBezTo>
                      <a:pt x="f33" y="f34"/>
                      <a:pt x="f35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6" name="Google Shape;10419;p74">
                <a:extLst>
                  <a:ext uri="{FF2B5EF4-FFF2-40B4-BE49-F238E27FC236}">
                    <a16:creationId xmlns:a16="http://schemas.microsoft.com/office/drawing/2014/main" id="{CA451166-89F1-E48C-93B8-FFEA7BAA98F1}"/>
                  </a:ext>
                </a:extLst>
              </p:cNvPr>
              <p:cNvSpPr/>
              <p:nvPr/>
            </p:nvSpPr>
            <p:spPr>
              <a:xfrm>
                <a:off x="6250938" y="2080214"/>
                <a:ext cx="58942" cy="4547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81"/>
                  <a:gd name="f4" fmla="val 1072"/>
                  <a:gd name="f5" fmla="val 1110"/>
                  <a:gd name="f6" fmla="val 1049"/>
                  <a:gd name="f7" fmla="val 983"/>
                  <a:gd name="f8" fmla="val 18"/>
                  <a:gd name="f9" fmla="val 914"/>
                  <a:gd name="f10" fmla="val 57"/>
                  <a:gd name="f11" fmla="val 221"/>
                  <a:gd name="f12" fmla="val 404"/>
                  <a:gd name="f13" fmla="val 63"/>
                  <a:gd name="f14" fmla="val 498"/>
                  <a:gd name="f15" fmla="val 687"/>
                  <a:gd name="f16" fmla="val 877"/>
                  <a:gd name="f17" fmla="val 132"/>
                  <a:gd name="f18" fmla="val 991"/>
                  <a:gd name="f19" fmla="val 250"/>
                  <a:gd name="f20" fmla="val 382"/>
                  <a:gd name="f21" fmla="val 432"/>
                  <a:gd name="f22" fmla="val 484"/>
                  <a:gd name="f23" fmla="val 1060"/>
                  <a:gd name="f24" fmla="val 536"/>
                  <a:gd name="f25" fmla="val 1034"/>
                  <a:gd name="f26" fmla="val 1260"/>
                  <a:gd name="f27" fmla="val 1418"/>
                  <a:gd name="f28" fmla="val 593"/>
                  <a:gd name="f29" fmla="val 215"/>
                  <a:gd name="f30" fmla="val 1353"/>
                  <a:gd name="f31" fmla="val 85"/>
                  <a:gd name="f32" fmla="val 1244"/>
                  <a:gd name="f33" fmla="*/ f0 1 1481"/>
                  <a:gd name="f34" fmla="*/ f1 1 1072"/>
                  <a:gd name="f35" fmla="val f2"/>
                  <a:gd name="f36" fmla="val f3"/>
                  <a:gd name="f37" fmla="val f4"/>
                  <a:gd name="f38" fmla="+- f37 0 f35"/>
                  <a:gd name="f39" fmla="+- f36 0 f35"/>
                  <a:gd name="f40" fmla="*/ f39 1 1481"/>
                  <a:gd name="f41" fmla="*/ f38 1 1072"/>
                  <a:gd name="f42" fmla="*/ f35 1 f40"/>
                  <a:gd name="f43" fmla="*/ f36 1 f40"/>
                  <a:gd name="f44" fmla="*/ f35 1 f41"/>
                  <a:gd name="f45" fmla="*/ f37 1 f41"/>
                  <a:gd name="f46" fmla="*/ f42 f33 1"/>
                  <a:gd name="f47" fmla="*/ f43 f33 1"/>
                  <a:gd name="f48" fmla="*/ f45 f34 1"/>
                  <a:gd name="f49" fmla="*/ f44 f3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6" t="f49" r="f47" b="f48"/>
                <a:pathLst>
                  <a:path w="1481" h="1072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11" y="f12"/>
                    </a:lnTo>
                    <a:cubicBezTo>
                      <a:pt x="f13" y="f14"/>
                      <a:pt x="f2" y="f15"/>
                      <a:pt x="f13" y="f16"/>
                    </a:cubicBezTo>
                    <a:cubicBezTo>
                      <a:pt x="f17" y="f18"/>
                      <a:pt x="f19" y="f4"/>
                      <a:pt x="f20" y="f4"/>
                    </a:cubicBezTo>
                    <a:cubicBezTo>
                      <a:pt x="f21" y="f4"/>
                      <a:pt x="f22" y="f23"/>
                      <a:pt x="f24" y="f25"/>
                    </a:cubicBezTo>
                    <a:lnTo>
                      <a:pt x="f26" y="f15"/>
                    </a:lnTo>
                    <a:cubicBezTo>
                      <a:pt x="f27" y="f28"/>
                      <a:pt x="f3" y="f12"/>
                      <a:pt x="f27" y="f29"/>
                    </a:cubicBezTo>
                    <a:cubicBezTo>
                      <a:pt x="f30" y="f31"/>
                      <a:pt x="f32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7" name="Google Shape;10420;p74">
                <a:extLst>
                  <a:ext uri="{FF2B5EF4-FFF2-40B4-BE49-F238E27FC236}">
                    <a16:creationId xmlns:a16="http://schemas.microsoft.com/office/drawing/2014/main" id="{EF5E77AB-A63E-66E2-16B3-B93F5A2863C3}"/>
                  </a:ext>
                </a:extLst>
              </p:cNvPr>
              <p:cNvSpPr/>
              <p:nvPr/>
            </p:nvSpPr>
            <p:spPr>
              <a:xfrm>
                <a:off x="5970062" y="2077279"/>
                <a:ext cx="282156" cy="4135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089"/>
                  <a:gd name="f4" fmla="val 9750"/>
                  <a:gd name="f5" fmla="val 3529"/>
                  <a:gd name="f6" fmla="val 3151"/>
                  <a:gd name="f7" fmla="val 2836"/>
                  <a:gd name="f8" fmla="val 315"/>
                  <a:gd name="f9" fmla="val 725"/>
                  <a:gd name="f10" fmla="val 1418"/>
                  <a:gd name="f11" fmla="val 1040"/>
                  <a:gd name="f12" fmla="val 2520"/>
                  <a:gd name="f13" fmla="val 2111"/>
                  <a:gd name="f14" fmla="val 1733"/>
                  <a:gd name="f15" fmla="val 2143"/>
                  <a:gd name="f16" fmla="val 1544"/>
                  <a:gd name="f17" fmla="val 1638"/>
                  <a:gd name="f18" fmla="val 2080"/>
                  <a:gd name="f19" fmla="val 1764"/>
                  <a:gd name="f20" fmla="val 3497"/>
                  <a:gd name="f21" fmla="val 4253"/>
                  <a:gd name="f22" fmla="val 4883"/>
                  <a:gd name="f23" fmla="val 2710"/>
                  <a:gd name="f24" fmla="val 3466"/>
                  <a:gd name="f25" fmla="val 4096"/>
                  <a:gd name="f26" fmla="val 4474"/>
                  <a:gd name="f27" fmla="val 4600"/>
                  <a:gd name="f28" fmla="val 3907"/>
                  <a:gd name="f29" fmla="val 4758"/>
                  <a:gd name="f30" fmla="val 4064"/>
                  <a:gd name="f31" fmla="val 5073"/>
                  <a:gd name="f32" fmla="val 4159"/>
                  <a:gd name="f33" fmla="val 5482"/>
                  <a:gd name="f34" fmla="val 5860"/>
                  <a:gd name="f35" fmla="val 6081"/>
                  <a:gd name="f36" fmla="val 4001"/>
                  <a:gd name="f37" fmla="val 6238"/>
                  <a:gd name="f38" fmla="val 3812"/>
                  <a:gd name="f39" fmla="val 3623"/>
                  <a:gd name="f40" fmla="val 4915"/>
                  <a:gd name="f41" fmla="val 2678"/>
                  <a:gd name="f42" fmla="val 4128"/>
                  <a:gd name="f43" fmla="val 3844"/>
                  <a:gd name="f44" fmla="val 3434"/>
                  <a:gd name="f45" fmla="val 3025"/>
                  <a:gd name="f46" fmla="val 788"/>
                  <a:gd name="f47" fmla="val 4443"/>
                  <a:gd name="f48" fmla="val 5167"/>
                  <a:gd name="f49" fmla="val 6112"/>
                  <a:gd name="f50" fmla="val 536"/>
                  <a:gd name="f51" fmla="val 6963"/>
                  <a:gd name="f52" fmla="val 1386"/>
                  <a:gd name="f53" fmla="val 7372"/>
                  <a:gd name="f54" fmla="val 8318"/>
                  <a:gd name="f55" fmla="val 977"/>
                  <a:gd name="f56" fmla="val 662"/>
                  <a:gd name="f57" fmla="val 8633"/>
                  <a:gd name="f58" fmla="val 9011"/>
                  <a:gd name="f59" fmla="val 9389"/>
                  <a:gd name="f60" fmla="val 9578"/>
                  <a:gd name="f61" fmla="val 819"/>
                  <a:gd name="f62" fmla="val 9735"/>
                  <a:gd name="f63" fmla="val 1008"/>
                  <a:gd name="f64" fmla="val 5923"/>
                  <a:gd name="f65" fmla="val 9745"/>
                  <a:gd name="f66" fmla="val 5979"/>
                  <a:gd name="f67" fmla="val 9749"/>
                  <a:gd name="f68" fmla="val 6029"/>
                  <a:gd name="f69" fmla="val 6305"/>
                  <a:gd name="f70" fmla="val 6396"/>
                  <a:gd name="f71" fmla="val 9612"/>
                  <a:gd name="f72" fmla="val 9452"/>
                  <a:gd name="f73" fmla="val 9105"/>
                  <a:gd name="f74" fmla="val 8696"/>
                  <a:gd name="f75" fmla="val 8381"/>
                  <a:gd name="f76" fmla="val 5702"/>
                  <a:gd name="f77" fmla="val 7436"/>
                  <a:gd name="f78" fmla="val 6522"/>
                  <a:gd name="f79" fmla="val 7057"/>
                  <a:gd name="f80" fmla="val 6175"/>
                  <a:gd name="f81" fmla="val 5230"/>
                  <a:gd name="f82" fmla="val 6774"/>
                  <a:gd name="f83" fmla="val 6364"/>
                  <a:gd name="f84" fmla="val 5986"/>
                  <a:gd name="f85" fmla="val 5671"/>
                  <a:gd name="f86" fmla="val 5356"/>
                  <a:gd name="f87" fmla="val 4946"/>
                  <a:gd name="f88" fmla="val 4568"/>
                  <a:gd name="f89" fmla="val 3938"/>
                  <a:gd name="f90" fmla="*/ f0 1 7089"/>
                  <a:gd name="f91" fmla="*/ f1 1 9750"/>
                  <a:gd name="f92" fmla="val f2"/>
                  <a:gd name="f93" fmla="val f3"/>
                  <a:gd name="f94" fmla="val f4"/>
                  <a:gd name="f95" fmla="+- f94 0 f92"/>
                  <a:gd name="f96" fmla="+- f93 0 f92"/>
                  <a:gd name="f97" fmla="*/ f96 1 7089"/>
                  <a:gd name="f98" fmla="*/ f95 1 9750"/>
                  <a:gd name="f99" fmla="*/ f92 1 f97"/>
                  <a:gd name="f100" fmla="*/ f93 1 f97"/>
                  <a:gd name="f101" fmla="*/ f92 1 f98"/>
                  <a:gd name="f102" fmla="*/ f94 1 f98"/>
                  <a:gd name="f103" fmla="*/ f99 f90 1"/>
                  <a:gd name="f104" fmla="*/ f100 f90 1"/>
                  <a:gd name="f105" fmla="*/ f102 f91 1"/>
                  <a:gd name="f106" fmla="*/ f101 f9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03" t="f106" r="f104" b="f105"/>
                <a:pathLst>
                  <a:path w="7089" h="9750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lnTo>
                      <a:pt x="f7" y="f10"/>
                    </a:lnTo>
                    <a:cubicBezTo>
                      <a:pt x="f7" y="f11"/>
                      <a:pt x="f12" y="f9"/>
                      <a:pt x="f13" y="f9"/>
                    </a:cubicBezTo>
                    <a:cubicBezTo>
                      <a:pt x="f14" y="f9"/>
                      <a:pt x="f10" y="f11"/>
                      <a:pt x="f10" y="f10"/>
                    </a:cubicBezTo>
                    <a:lnTo>
                      <a:pt x="f10" y="f15"/>
                    </a:lnTo>
                    <a:cubicBezTo>
                      <a:pt x="f16" y="f15"/>
                      <a:pt x="f17" y="f18"/>
                      <a:pt x="f19" y="f18"/>
                    </a:cubicBezTo>
                    <a:lnTo>
                      <a:pt x="f20" y="f18"/>
                    </a:lnTo>
                    <a:cubicBezTo>
                      <a:pt x="f21" y="f18"/>
                      <a:pt x="f22" y="f23"/>
                      <a:pt x="f22" y="f24"/>
                    </a:cubicBezTo>
                    <a:cubicBezTo>
                      <a:pt x="f22" y="f25"/>
                      <a:pt x="f26" y="f27"/>
                      <a:pt x="f28" y="f29"/>
                    </a:cubicBezTo>
                    <a:cubicBezTo>
                      <a:pt x="f30" y="f31"/>
                      <a:pt x="f32" y="f33"/>
                      <a:pt x="f32" y="f34"/>
                    </a:cubicBezTo>
                    <a:cubicBezTo>
                      <a:pt x="f32" y="f35"/>
                      <a:pt x="f36" y="f37"/>
                      <a:pt x="f38" y="f37"/>
                    </a:cubicBezTo>
                    <a:cubicBezTo>
                      <a:pt x="f39" y="f37"/>
                      <a:pt x="f24" y="f35"/>
                      <a:pt x="f24" y="f34"/>
                    </a:cubicBezTo>
                    <a:cubicBezTo>
                      <a:pt x="f24" y="f40"/>
                      <a:pt x="f41" y="f42"/>
                      <a:pt x="f14" y="f42"/>
                    </a:cubicBezTo>
                    <a:lnTo>
                      <a:pt x="f24" y="f42"/>
                    </a:lnTo>
                    <a:cubicBezTo>
                      <a:pt x="f43" y="f42"/>
                      <a:pt x="f32" y="f38"/>
                      <a:pt x="f32" y="f44"/>
                    </a:cubicBezTo>
                    <a:cubicBezTo>
                      <a:pt x="f32" y="f45"/>
                      <a:pt x="f43" y="f23"/>
                      <a:pt x="f24" y="f23"/>
                    </a:cubicBezTo>
                    <a:lnTo>
                      <a:pt x="f14" y="f23"/>
                    </a:lnTo>
                    <a:cubicBezTo>
                      <a:pt x="f46" y="f23"/>
                      <a:pt x="f2" y="f20"/>
                      <a:pt x="f2" y="f47"/>
                    </a:cubicBezTo>
                    <a:lnTo>
                      <a:pt x="f2" y="f48"/>
                    </a:lnTo>
                    <a:cubicBezTo>
                      <a:pt x="f2" y="f49"/>
                      <a:pt x="f50" y="f51"/>
                      <a:pt x="f52" y="f53"/>
                    </a:cubicBezTo>
                    <a:lnTo>
                      <a:pt x="f52" y="f54"/>
                    </a:lnTo>
                    <a:cubicBezTo>
                      <a:pt x="f55" y="f54"/>
                      <a:pt x="f56" y="f57"/>
                      <a:pt x="f56" y="f58"/>
                    </a:cubicBezTo>
                    <a:lnTo>
                      <a:pt x="f56" y="f59"/>
                    </a:lnTo>
                    <a:cubicBezTo>
                      <a:pt x="f56" y="f60"/>
                      <a:pt x="f61" y="f62"/>
                      <a:pt x="f63" y="f62"/>
                    </a:cubicBezTo>
                    <a:lnTo>
                      <a:pt x="f34" y="f62"/>
                    </a:lnTo>
                    <a:cubicBezTo>
                      <a:pt x="f64" y="f65"/>
                      <a:pt x="f66" y="f67"/>
                      <a:pt x="f68" y="f67"/>
                    </a:cubicBezTo>
                    <a:cubicBezTo>
                      <a:pt x="f69" y="f67"/>
                      <a:pt x="f70" y="f71"/>
                      <a:pt x="f70" y="f72"/>
                    </a:cubicBezTo>
                    <a:lnTo>
                      <a:pt x="f70" y="f73"/>
                    </a:lnTo>
                    <a:cubicBezTo>
                      <a:pt x="f70" y="f74"/>
                      <a:pt x="f49" y="f75"/>
                      <a:pt x="f76" y="f75"/>
                    </a:cubicBezTo>
                    <a:lnTo>
                      <a:pt x="f76" y="f77"/>
                    </a:lnTo>
                    <a:cubicBezTo>
                      <a:pt x="f78" y="f79"/>
                      <a:pt x="f3" y="f80"/>
                      <a:pt x="f3" y="f81"/>
                    </a:cubicBezTo>
                    <a:lnTo>
                      <a:pt x="f3" y="f15"/>
                    </a:lnTo>
                    <a:cubicBezTo>
                      <a:pt x="f3" y="f14"/>
                      <a:pt x="f82" y="f10"/>
                      <a:pt x="f83" y="f10"/>
                    </a:cubicBezTo>
                    <a:cubicBezTo>
                      <a:pt x="f84" y="f10"/>
                      <a:pt x="f85" y="f14"/>
                      <a:pt x="f85" y="f15"/>
                    </a:cubicBezTo>
                    <a:lnTo>
                      <a:pt x="f85" y="f10"/>
                    </a:lnTo>
                    <a:cubicBezTo>
                      <a:pt x="f85" y="f11"/>
                      <a:pt x="f86" y="f9"/>
                      <a:pt x="f87" y="f9"/>
                    </a:cubicBezTo>
                    <a:cubicBezTo>
                      <a:pt x="f88" y="f9"/>
                      <a:pt x="f21" y="f11"/>
                      <a:pt x="f21" y="f10"/>
                    </a:cubicBezTo>
                    <a:lnTo>
                      <a:pt x="f21" y="f9"/>
                    </a:lnTo>
                    <a:cubicBezTo>
                      <a:pt x="f21" y="f8"/>
                      <a:pt x="f89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98" name="Google Shape;10478;p74">
              <a:extLst>
                <a:ext uri="{FF2B5EF4-FFF2-40B4-BE49-F238E27FC236}">
                  <a16:creationId xmlns:a16="http://schemas.microsoft.com/office/drawing/2014/main" id="{08FD446A-3089-DA8D-4F61-4FCF35EAFFC8}"/>
                </a:ext>
              </a:extLst>
            </p:cNvPr>
            <p:cNvGrpSpPr/>
            <p:nvPr/>
          </p:nvGrpSpPr>
          <p:grpSpPr>
            <a:xfrm>
              <a:off x="6451850" y="1990246"/>
              <a:ext cx="479045" cy="501182"/>
              <a:chOff x="6451850" y="1990246"/>
              <a:chExt cx="479045" cy="501182"/>
            </a:xfrm>
          </p:grpSpPr>
          <p:sp>
            <p:nvSpPr>
              <p:cNvPr id="199" name="Google Shape;10479;p74">
                <a:extLst>
                  <a:ext uri="{FF2B5EF4-FFF2-40B4-BE49-F238E27FC236}">
                    <a16:creationId xmlns:a16="http://schemas.microsoft.com/office/drawing/2014/main" id="{448ADBBD-5206-1870-5548-F5F3A73AB2BF}"/>
                  </a:ext>
                </a:extLst>
              </p:cNvPr>
              <p:cNvSpPr/>
              <p:nvPr/>
            </p:nvSpPr>
            <p:spPr>
              <a:xfrm>
                <a:off x="6451850" y="2115848"/>
                <a:ext cx="218230" cy="24862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83"/>
                  <a:gd name="f4" fmla="val 5861"/>
                  <a:gd name="f5" fmla="val 2584"/>
                  <a:gd name="f6" fmla="val 1"/>
                  <a:gd name="f7" fmla="val 410"/>
                  <a:gd name="f8" fmla="val 2206"/>
                  <a:gd name="f9" fmla="val 2615"/>
                  <a:gd name="f10" fmla="val 3277"/>
                  <a:gd name="f11" fmla="val 3655"/>
                  <a:gd name="f12" fmla="val 5860"/>
                  <a:gd name="f13" fmla="val 3781"/>
                  <a:gd name="f14" fmla="val 4632"/>
                  <a:gd name="f15" fmla="val 3844"/>
                  <a:gd name="f16" fmla="val 4584"/>
                  <a:gd name="f17" fmla="val 3939"/>
                  <a:gd name="f18" fmla="val 4561"/>
                  <a:gd name="f19" fmla="val 4029"/>
                  <a:gd name="f20" fmla="val 4120"/>
                  <a:gd name="f21" fmla="val 4206"/>
                  <a:gd name="f22" fmla="val 4254"/>
                  <a:gd name="f23" fmla="val 4726"/>
                  <a:gd name="f24" fmla="val 5104"/>
                  <a:gd name="f25" fmla="val 4789"/>
                  <a:gd name="f26" fmla="val 5167"/>
                  <a:gd name="f27" fmla="val 4884"/>
                  <a:gd name="f28" fmla="val 5199"/>
                  <a:gd name="f29" fmla="val 4974"/>
                  <a:gd name="f30" fmla="val 5065"/>
                  <a:gd name="f31" fmla="val 5152"/>
                  <a:gd name="f32" fmla="val 5325"/>
                  <a:gd name="f33" fmla="val 5010"/>
                  <a:gd name="f34" fmla="val 4758"/>
                  <a:gd name="f35" fmla="val 4159"/>
                  <a:gd name="f36" fmla="val 4065"/>
                  <a:gd name="f37" fmla="val 3813"/>
                  <a:gd name="f38" fmla="val 3687"/>
                  <a:gd name="f39" fmla="val 5482"/>
                  <a:gd name="f40" fmla="val 2962"/>
                  <a:gd name="f41" fmla="val 2489"/>
                  <a:gd name="f42" fmla="val 2710"/>
                  <a:gd name="f43" fmla="val 2915"/>
                  <a:gd name="f44" fmla="val 4317"/>
                  <a:gd name="f45" fmla="val 3017"/>
                  <a:gd name="f46" fmla="val 4049"/>
                  <a:gd name="f47" fmla="val 3513"/>
                  <a:gd name="f48" fmla="val 3309"/>
                  <a:gd name="f49" fmla="val 2930"/>
                  <a:gd name="f50" fmla="val 2332"/>
                  <a:gd name="f51" fmla="val 1670"/>
                  <a:gd name="f52" fmla="val 1261"/>
                  <a:gd name="f53" fmla="val 3561"/>
                  <a:gd name="f54" fmla="val 1040"/>
                  <a:gd name="f55" fmla="*/ f0 1 5483"/>
                  <a:gd name="f56" fmla="*/ f1 1 5861"/>
                  <a:gd name="f57" fmla="val f2"/>
                  <a:gd name="f58" fmla="val f3"/>
                  <a:gd name="f59" fmla="val f4"/>
                  <a:gd name="f60" fmla="+- f59 0 f57"/>
                  <a:gd name="f61" fmla="+- f58 0 f57"/>
                  <a:gd name="f62" fmla="*/ f61 1 5483"/>
                  <a:gd name="f63" fmla="*/ f60 1 5861"/>
                  <a:gd name="f64" fmla="*/ f57 1 f62"/>
                  <a:gd name="f65" fmla="*/ f58 1 f62"/>
                  <a:gd name="f66" fmla="*/ f57 1 f63"/>
                  <a:gd name="f67" fmla="*/ f59 1 f63"/>
                  <a:gd name="f68" fmla="*/ f64 f55 1"/>
                  <a:gd name="f69" fmla="*/ f65 f55 1"/>
                  <a:gd name="f70" fmla="*/ f67 f56 1"/>
                  <a:gd name="f71" fmla="*/ f66 f5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8" t="f71" r="f69" b="f70"/>
                <a:pathLst>
                  <a:path w="5483" h="5861">
                    <a:moveTo>
                      <a:pt x="f5" y="f6"/>
                    </a:moveTo>
                    <a:lnTo>
                      <a:pt x="f7" y="f8"/>
                    </a:lnTo>
                    <a:cubicBezTo>
                      <a:pt x="f6" y="f9"/>
                      <a:pt x="f6" y="f10"/>
                      <a:pt x="f7" y="f11"/>
                    </a:cubicBezTo>
                    <a:lnTo>
                      <a:pt x="f5" y="f12"/>
                    </a:lnTo>
                    <a:lnTo>
                      <a:pt x="f13" y="f14"/>
                    </a:lnTo>
                    <a:cubicBezTo>
                      <a:pt x="f15" y="f16"/>
                      <a:pt x="f17" y="f18"/>
                      <a:pt x="f19" y="f18"/>
                    </a:cubicBezTo>
                    <a:cubicBezTo>
                      <a:pt x="f20" y="f18"/>
                      <a:pt x="f21" y="f16"/>
                      <a:pt x="f22" y="f14"/>
                    </a:cubicBezTo>
                    <a:lnTo>
                      <a:pt x="f23" y="f24"/>
                    </a:lnTo>
                    <a:cubicBezTo>
                      <a:pt x="f25" y="f26"/>
                      <a:pt x="f27" y="f28"/>
                      <a:pt x="f29" y="f28"/>
                    </a:cubicBezTo>
                    <a:cubicBezTo>
                      <a:pt x="f30" y="f28"/>
                      <a:pt x="f31" y="f26"/>
                      <a:pt x="f28" y="f24"/>
                    </a:cubicBezTo>
                    <a:cubicBezTo>
                      <a:pt x="f32" y="f33"/>
                      <a:pt x="f32" y="f34"/>
                      <a:pt x="f28" y="f14"/>
                    </a:cubicBezTo>
                    <a:lnTo>
                      <a:pt x="f23" y="f35"/>
                    </a:lnTo>
                    <a:cubicBezTo>
                      <a:pt x="f14" y="f36"/>
                      <a:pt x="f14" y="f37"/>
                      <a:pt x="f23" y="f38"/>
                    </a:cubicBezTo>
                    <a:lnTo>
                      <a:pt x="f39" y="f40"/>
                    </a:lnTo>
                    <a:lnTo>
                      <a:pt x="f33" y="f41"/>
                    </a:lnTo>
                    <a:lnTo>
                      <a:pt x="f25" y="f42"/>
                    </a:lnTo>
                    <a:cubicBezTo>
                      <a:pt x="f16" y="f43"/>
                      <a:pt x="f44" y="f45"/>
                      <a:pt x="f46" y="f45"/>
                    </a:cubicBezTo>
                    <a:cubicBezTo>
                      <a:pt x="f13" y="f45"/>
                      <a:pt x="f47" y="f43"/>
                      <a:pt x="f48" y="f42"/>
                    </a:cubicBezTo>
                    <a:cubicBezTo>
                      <a:pt x="f49" y="f50"/>
                      <a:pt x="f49" y="f51"/>
                      <a:pt x="f48" y="f52"/>
                    </a:cubicBezTo>
                    <a:lnTo>
                      <a:pt x="f53" y="f54"/>
                    </a:ln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0" name="Google Shape;10480;p74">
                <a:extLst>
                  <a:ext uri="{FF2B5EF4-FFF2-40B4-BE49-F238E27FC236}">
                    <a16:creationId xmlns:a16="http://schemas.microsoft.com/office/drawing/2014/main" id="{5E470D51-5FE7-4B48-D42F-DB6A5B599F35}"/>
                  </a:ext>
                </a:extLst>
              </p:cNvPr>
              <p:cNvSpPr/>
              <p:nvPr/>
            </p:nvSpPr>
            <p:spPr>
              <a:xfrm>
                <a:off x="6574755" y="1990246"/>
                <a:ext cx="232001" cy="22720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829"/>
                  <a:gd name="f4" fmla="val 5356"/>
                  <a:gd name="f5" fmla="val 2926"/>
                  <a:gd name="f6" fmla="val 2662"/>
                  <a:gd name="f7" fmla="val 2394"/>
                  <a:gd name="f8" fmla="val 95"/>
                  <a:gd name="f9" fmla="val 2205"/>
                  <a:gd name="f10" fmla="val 284"/>
                  <a:gd name="f11" fmla="val 2457"/>
                  <a:gd name="f12" fmla="val 1229"/>
                  <a:gd name="f13" fmla="val 3686"/>
                  <a:gd name="f14" fmla="val 1323"/>
                  <a:gd name="f15" fmla="val 3781"/>
                  <a:gd name="f16" fmla="val 4033"/>
                  <a:gd name="f17" fmla="val 4127"/>
                  <a:gd name="f18" fmla="val 725"/>
                  <a:gd name="f19" fmla="val 4600"/>
                  <a:gd name="f20" fmla="val 630"/>
                  <a:gd name="f21" fmla="val 4726"/>
                  <a:gd name="f22" fmla="val 4978"/>
                  <a:gd name="f23" fmla="val 5072"/>
                  <a:gd name="f24" fmla="val 788"/>
                  <a:gd name="f25" fmla="val 5135"/>
                  <a:gd name="f26" fmla="val 882"/>
                  <a:gd name="f27" fmla="val 5167"/>
                  <a:gd name="f28" fmla="val 977"/>
                  <a:gd name="f29" fmla="val 1071"/>
                  <a:gd name="f30" fmla="val 1166"/>
                  <a:gd name="f31" fmla="val 1701"/>
                  <a:gd name="f32" fmla="val 1749"/>
                  <a:gd name="f33" fmla="val 4553"/>
                  <a:gd name="f34" fmla="val 1835"/>
                  <a:gd name="f35" fmla="val 4529"/>
                  <a:gd name="f36" fmla="val 1926"/>
                  <a:gd name="f37" fmla="val 2016"/>
                  <a:gd name="f38" fmla="val 2111"/>
                  <a:gd name="f39" fmla="val 2174"/>
                  <a:gd name="f40" fmla="val 2898"/>
                  <a:gd name="f41" fmla="val 3371"/>
                  <a:gd name="f42" fmla="val 4883"/>
                  <a:gd name="f43" fmla="val 3151"/>
                  <a:gd name="f44" fmla="val 4663"/>
                  <a:gd name="f45" fmla="val 2741"/>
                  <a:gd name="f46" fmla="val 4253"/>
                  <a:gd name="f47" fmla="val 3592"/>
                  <a:gd name="f48" fmla="val 3214"/>
                  <a:gd name="f49" fmla="val 3340"/>
                  <a:gd name="f50" fmla="val 3009"/>
                  <a:gd name="f51" fmla="val 3607"/>
                  <a:gd name="f52" fmla="val 2906"/>
                  <a:gd name="f53" fmla="val 3875"/>
                  <a:gd name="f54" fmla="val 4143"/>
                  <a:gd name="f55" fmla="val 4411"/>
                  <a:gd name="f56" fmla="val 4852"/>
                  <a:gd name="f57" fmla="val 3434"/>
                  <a:gd name="f58" fmla="val 5828"/>
                  <a:gd name="f59" fmla="val 3623"/>
                  <a:gd name="f60" fmla="val 3450"/>
                  <a:gd name="f61" fmla="val 3190"/>
                  <a:gd name="f62" fmla="*/ f0 1 5829"/>
                  <a:gd name="f63" fmla="*/ f1 1 5356"/>
                  <a:gd name="f64" fmla="val f2"/>
                  <a:gd name="f65" fmla="val f3"/>
                  <a:gd name="f66" fmla="val f4"/>
                  <a:gd name="f67" fmla="+- f66 0 f64"/>
                  <a:gd name="f68" fmla="+- f65 0 f64"/>
                  <a:gd name="f69" fmla="*/ f68 1 5829"/>
                  <a:gd name="f70" fmla="*/ f67 1 5356"/>
                  <a:gd name="f71" fmla="*/ f64 1 f69"/>
                  <a:gd name="f72" fmla="*/ f65 1 f69"/>
                  <a:gd name="f73" fmla="*/ f64 1 f70"/>
                  <a:gd name="f74" fmla="*/ f66 1 f70"/>
                  <a:gd name="f75" fmla="*/ f71 f62 1"/>
                  <a:gd name="f76" fmla="*/ f72 f62 1"/>
                  <a:gd name="f77" fmla="*/ f74 f63 1"/>
                  <a:gd name="f78" fmla="*/ f73 f6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5" t="f78" r="f76" b="f77"/>
                <a:pathLst>
                  <a:path w="5829" h="5356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2" y="f11"/>
                    </a:lnTo>
                    <a:lnTo>
                      <a:pt x="f12" y="f13"/>
                    </a:lnTo>
                    <a:cubicBezTo>
                      <a:pt x="f14" y="f15"/>
                      <a:pt x="f14" y="f16"/>
                      <a:pt x="f12" y="f17"/>
                    </a:cubicBezTo>
                    <a:lnTo>
                      <a:pt x="f18" y="f19"/>
                    </a:lnTo>
                    <a:cubicBezTo>
                      <a:pt x="f20" y="f21"/>
                      <a:pt x="f20" y="f22"/>
                      <a:pt x="f18" y="f23"/>
                    </a:cubicBezTo>
                    <a:cubicBezTo>
                      <a:pt x="f24" y="f25"/>
                      <a:pt x="f26" y="f27"/>
                      <a:pt x="f28" y="f27"/>
                    </a:cubicBezTo>
                    <a:cubicBezTo>
                      <a:pt x="f29" y="f27"/>
                      <a:pt x="f30" y="f25"/>
                      <a:pt x="f12" y="f23"/>
                    </a:cubicBezTo>
                    <a:lnTo>
                      <a:pt x="f31" y="f19"/>
                    </a:lnTo>
                    <a:cubicBezTo>
                      <a:pt x="f32" y="f33"/>
                      <a:pt x="f34" y="f35"/>
                      <a:pt x="f36" y="f35"/>
                    </a:cubicBezTo>
                    <a:cubicBezTo>
                      <a:pt x="f37" y="f35"/>
                      <a:pt x="f38" y="f33"/>
                      <a:pt x="f39" y="f19"/>
                    </a:cubicBezTo>
                    <a:lnTo>
                      <a:pt x="f40" y="f4"/>
                    </a:lnTo>
                    <a:lnTo>
                      <a:pt x="f41" y="f42"/>
                    </a:lnTo>
                    <a:lnTo>
                      <a:pt x="f43" y="f44"/>
                    </a:lnTo>
                    <a:cubicBezTo>
                      <a:pt x="f45" y="f46"/>
                      <a:pt x="f45" y="f47"/>
                      <a:pt x="f43" y="f48"/>
                    </a:cubicBezTo>
                    <a:cubicBezTo>
                      <a:pt x="f49" y="f50"/>
                      <a:pt x="f51" y="f52"/>
                      <a:pt x="f53" y="f52"/>
                    </a:cubicBezTo>
                    <a:cubicBezTo>
                      <a:pt x="f54" y="f52"/>
                      <a:pt x="f55" y="f50"/>
                      <a:pt x="f19" y="f48"/>
                    </a:cubicBezTo>
                    <a:lnTo>
                      <a:pt x="f56" y="f57"/>
                    </a:lnTo>
                    <a:lnTo>
                      <a:pt x="f58" y="f11"/>
                    </a:lnTo>
                    <a:lnTo>
                      <a:pt x="f59" y="f10"/>
                    </a:lnTo>
                    <a:cubicBezTo>
                      <a:pt x="f60" y="f8"/>
                      <a:pt x="f61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1" name="Google Shape;10481;p74">
                <a:extLst>
                  <a:ext uri="{FF2B5EF4-FFF2-40B4-BE49-F238E27FC236}">
                    <a16:creationId xmlns:a16="http://schemas.microsoft.com/office/drawing/2014/main" id="{C9778E1C-C819-BFBC-197D-9B6B1474407A}"/>
                  </a:ext>
                </a:extLst>
              </p:cNvPr>
              <p:cNvSpPr/>
              <p:nvPr/>
            </p:nvSpPr>
            <p:spPr>
              <a:xfrm>
                <a:off x="6712665" y="2115848"/>
                <a:ext cx="218230" cy="24726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83"/>
                  <a:gd name="f4" fmla="val 5829"/>
                  <a:gd name="f5" fmla="val 2899"/>
                  <a:gd name="f6" fmla="val 1"/>
                  <a:gd name="f7" fmla="val 1702"/>
                  <a:gd name="f8" fmla="val 1229"/>
                  <a:gd name="f9" fmla="val 1639"/>
                  <a:gd name="f10" fmla="val 1292"/>
                  <a:gd name="f11" fmla="val 1544"/>
                  <a:gd name="f12" fmla="val 1324"/>
                  <a:gd name="f13" fmla="val 1450"/>
                  <a:gd name="f14" fmla="val 1355"/>
                  <a:gd name="f15" fmla="val 1261"/>
                  <a:gd name="f16" fmla="val 1198"/>
                  <a:gd name="f17" fmla="val 725"/>
                  <a:gd name="f18" fmla="val 757"/>
                  <a:gd name="f19" fmla="val 678"/>
                  <a:gd name="f20" fmla="val 694"/>
                  <a:gd name="f21" fmla="val 591"/>
                  <a:gd name="f22" fmla="val 662"/>
                  <a:gd name="f23" fmla="val 501"/>
                  <a:gd name="f24" fmla="val 410"/>
                  <a:gd name="f25" fmla="val 316"/>
                  <a:gd name="f26" fmla="val 253"/>
                  <a:gd name="f27" fmla="val 158"/>
                  <a:gd name="f28" fmla="val 883"/>
                  <a:gd name="f29" fmla="val 1103"/>
                  <a:gd name="f30" fmla="val 851"/>
                  <a:gd name="f31" fmla="val 1828"/>
                  <a:gd name="f32" fmla="val 2048"/>
                  <a:gd name="f33" fmla="val 2174"/>
                  <a:gd name="f34" fmla="val 473"/>
                  <a:gd name="f35" fmla="val 3372"/>
                  <a:gd name="f36" fmla="val 3151"/>
                  <a:gd name="f37" fmla="val 898"/>
                  <a:gd name="f38" fmla="val 2946"/>
                  <a:gd name="f39" fmla="val 1166"/>
                  <a:gd name="f40" fmla="val 2844"/>
                  <a:gd name="f41" fmla="val 1434"/>
                  <a:gd name="f42" fmla="val 1970"/>
                  <a:gd name="f43" fmla="val 2552"/>
                  <a:gd name="f44" fmla="val 3529"/>
                  <a:gd name="f45" fmla="val 4222"/>
                  <a:gd name="f46" fmla="val 4600"/>
                  <a:gd name="f47" fmla="val 1922"/>
                  <a:gd name="f48" fmla="val 4852"/>
                  <a:gd name="f49" fmla="val 5073"/>
                  <a:gd name="f50" fmla="val 3655"/>
                  <a:gd name="f51" fmla="val 5482"/>
                  <a:gd name="f52" fmla="val 3277"/>
                  <a:gd name="f53" fmla="val 2615"/>
                  <a:gd name="f54" fmla="val 2206"/>
                  <a:gd name="f55" fmla="*/ f0 1 5483"/>
                  <a:gd name="f56" fmla="*/ f1 1 5829"/>
                  <a:gd name="f57" fmla="val f2"/>
                  <a:gd name="f58" fmla="val f3"/>
                  <a:gd name="f59" fmla="val f4"/>
                  <a:gd name="f60" fmla="+- f59 0 f57"/>
                  <a:gd name="f61" fmla="+- f58 0 f57"/>
                  <a:gd name="f62" fmla="*/ f61 1 5483"/>
                  <a:gd name="f63" fmla="*/ f60 1 5829"/>
                  <a:gd name="f64" fmla="*/ f57 1 f62"/>
                  <a:gd name="f65" fmla="*/ f58 1 f62"/>
                  <a:gd name="f66" fmla="*/ f57 1 f63"/>
                  <a:gd name="f67" fmla="*/ f59 1 f63"/>
                  <a:gd name="f68" fmla="*/ f64 f55 1"/>
                  <a:gd name="f69" fmla="*/ f65 f55 1"/>
                  <a:gd name="f70" fmla="*/ f67 f56 1"/>
                  <a:gd name="f71" fmla="*/ f66 f5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8" t="f71" r="f69" b="f70"/>
                <a:pathLst>
                  <a:path w="5483" h="5829">
                    <a:moveTo>
                      <a:pt x="f5" y="f6"/>
                    </a:moveTo>
                    <a:lnTo>
                      <a:pt x="f7" y="f8"/>
                    </a:lnTo>
                    <a:cubicBezTo>
                      <a:pt x="f9" y="f10"/>
                      <a:pt x="f11" y="f12"/>
                      <a:pt x="f13" y="f12"/>
                    </a:cubicBezTo>
                    <a:cubicBezTo>
                      <a:pt x="f14" y="f12"/>
                      <a:pt x="f15" y="f10"/>
                      <a:pt x="f16" y="f8"/>
                    </a:cubicBezTo>
                    <a:lnTo>
                      <a:pt x="f17" y="f18"/>
                    </a:lnTo>
                    <a:cubicBezTo>
                      <a:pt x="f19" y="f20"/>
                      <a:pt x="f21" y="f22"/>
                      <a:pt x="f23" y="f22"/>
                    </a:cubicBezTo>
                    <a:cubicBezTo>
                      <a:pt x="f24" y="f22"/>
                      <a:pt x="f25" y="f20"/>
                      <a:pt x="f26" y="f18"/>
                    </a:cubicBezTo>
                    <a:cubicBezTo>
                      <a:pt x="f27" y="f28"/>
                      <a:pt x="f27" y="f29"/>
                      <a:pt x="f26" y="f8"/>
                    </a:cubicBezTo>
                    <a:lnTo>
                      <a:pt x="f17" y="f7"/>
                    </a:lnTo>
                    <a:cubicBezTo>
                      <a:pt x="f30" y="f31"/>
                      <a:pt x="f30" y="f32"/>
                      <a:pt x="f17" y="f33"/>
                    </a:cubicBezTo>
                    <a:lnTo>
                      <a:pt x="f6" y="f5"/>
                    </a:lnTo>
                    <a:lnTo>
                      <a:pt x="f34" y="f35"/>
                    </a:lnTo>
                    <a:lnTo>
                      <a:pt x="f20" y="f36"/>
                    </a:lnTo>
                    <a:cubicBezTo>
                      <a:pt x="f37" y="f38"/>
                      <a:pt x="f39" y="f40"/>
                      <a:pt x="f41" y="f40"/>
                    </a:cubicBezTo>
                    <a:cubicBezTo>
                      <a:pt x="f7" y="f40"/>
                      <a:pt x="f42" y="f38"/>
                      <a:pt x="f33" y="f36"/>
                    </a:cubicBezTo>
                    <a:cubicBezTo>
                      <a:pt x="f43" y="f44"/>
                      <a:pt x="f43" y="f45"/>
                      <a:pt x="f33" y="f46"/>
                    </a:cubicBezTo>
                    <a:lnTo>
                      <a:pt x="f47" y="f48"/>
                    </a:lnTo>
                    <a:lnTo>
                      <a:pt x="f5" y="f4"/>
                    </a:lnTo>
                    <a:lnTo>
                      <a:pt x="f49" y="f50"/>
                    </a:lnTo>
                    <a:cubicBezTo>
                      <a:pt x="f51" y="f52"/>
                      <a:pt x="f51" y="f53"/>
                      <a:pt x="f49" y="f54"/>
                    </a:cubicBez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2" name="Google Shape;10482;p74">
                <a:extLst>
                  <a:ext uri="{FF2B5EF4-FFF2-40B4-BE49-F238E27FC236}">
                    <a16:creationId xmlns:a16="http://schemas.microsoft.com/office/drawing/2014/main" id="{2D06C8BD-28D7-4953-0760-E612A8FC1510}"/>
                  </a:ext>
                </a:extLst>
              </p:cNvPr>
              <p:cNvSpPr/>
              <p:nvPr/>
            </p:nvSpPr>
            <p:spPr>
              <a:xfrm>
                <a:off x="6574755" y="2262874"/>
                <a:ext cx="234507" cy="2285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892"/>
                  <a:gd name="f4" fmla="val 5388"/>
                  <a:gd name="f5" fmla="val 2993"/>
                  <a:gd name="f6" fmla="val 2520"/>
                  <a:gd name="f7" fmla="val 473"/>
                  <a:gd name="f8" fmla="val 2741"/>
                  <a:gd name="f9" fmla="val 725"/>
                  <a:gd name="f10" fmla="val 3151"/>
                  <a:gd name="f11" fmla="val 1103"/>
                  <a:gd name="f12" fmla="val 1764"/>
                  <a:gd name="f13" fmla="val 2174"/>
                  <a:gd name="f14" fmla="val 2505"/>
                  <a:gd name="f15" fmla="val 2363"/>
                  <a:gd name="f16" fmla="val 2221"/>
                  <a:gd name="f17" fmla="val 2457"/>
                  <a:gd name="f18" fmla="val 1949"/>
                  <a:gd name="f19" fmla="val 1678"/>
                  <a:gd name="f20" fmla="val 1418"/>
                  <a:gd name="f21" fmla="val 1229"/>
                  <a:gd name="f22" fmla="val 977"/>
                  <a:gd name="f23" fmla="val 1922"/>
                  <a:gd name="f24" fmla="val 2930"/>
                  <a:gd name="f25" fmla="val 2205"/>
                  <a:gd name="f26" fmla="val 5072"/>
                  <a:gd name="f27" fmla="val 2394"/>
                  <a:gd name="f28" fmla="val 5293"/>
                  <a:gd name="f29" fmla="val 2678"/>
                  <a:gd name="f30" fmla="val 5387"/>
                  <a:gd name="f31" fmla="val 3214"/>
                  <a:gd name="f32" fmla="val 3497"/>
                  <a:gd name="f33" fmla="val 3686"/>
                  <a:gd name="f34" fmla="val 5891"/>
                  <a:gd name="f35" fmla="val 4663"/>
                  <a:gd name="f36" fmla="val 1701"/>
                  <a:gd name="f37" fmla="val 4568"/>
                  <a:gd name="f38" fmla="val 1575"/>
                  <a:gd name="f39" fmla="val 1355"/>
                  <a:gd name="f40" fmla="val 5167"/>
                  <a:gd name="f41" fmla="val 756"/>
                  <a:gd name="f42" fmla="val 5261"/>
                  <a:gd name="f43" fmla="val 630"/>
                  <a:gd name="f44" fmla="val 410"/>
                  <a:gd name="f45" fmla="val 284"/>
                  <a:gd name="f46" fmla="val 5104"/>
                  <a:gd name="f47" fmla="val 221"/>
                  <a:gd name="f48" fmla="val 5009"/>
                  <a:gd name="f49" fmla="val 189"/>
                  <a:gd name="f50" fmla="val 4915"/>
                  <a:gd name="f51" fmla="val 4820"/>
                  <a:gd name="f52" fmla="val 4726"/>
                  <a:gd name="f53" fmla="val 4190"/>
                  <a:gd name="f54" fmla="val 4143"/>
                  <a:gd name="f55" fmla="val 819"/>
                  <a:gd name="f56" fmla="val 4056"/>
                  <a:gd name="f57" fmla="val 851"/>
                  <a:gd name="f58" fmla="val 3966"/>
                  <a:gd name="f59" fmla="val 3875"/>
                  <a:gd name="f60" fmla="val 3781"/>
                  <a:gd name="f61" fmla="val 3718"/>
                  <a:gd name="f62" fmla="*/ f0 1 5892"/>
                  <a:gd name="f63" fmla="*/ f1 1 5388"/>
                  <a:gd name="f64" fmla="val f2"/>
                  <a:gd name="f65" fmla="val f3"/>
                  <a:gd name="f66" fmla="val f4"/>
                  <a:gd name="f67" fmla="+- f66 0 f64"/>
                  <a:gd name="f68" fmla="+- f65 0 f64"/>
                  <a:gd name="f69" fmla="*/ f68 1 5892"/>
                  <a:gd name="f70" fmla="*/ f67 1 5388"/>
                  <a:gd name="f71" fmla="*/ f64 1 f69"/>
                  <a:gd name="f72" fmla="*/ f65 1 f69"/>
                  <a:gd name="f73" fmla="*/ f64 1 f70"/>
                  <a:gd name="f74" fmla="*/ f66 1 f70"/>
                  <a:gd name="f75" fmla="*/ f71 f62 1"/>
                  <a:gd name="f76" fmla="*/ f72 f62 1"/>
                  <a:gd name="f77" fmla="*/ f74 f63 1"/>
                  <a:gd name="f78" fmla="*/ f73 f6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5" t="f78" r="f76" b="f77"/>
                <a:pathLst>
                  <a:path w="5892" h="5388">
                    <a:moveTo>
                      <a:pt x="f5" y="f2"/>
                    </a:moveTo>
                    <a:lnTo>
                      <a:pt x="f6" y="f7"/>
                    </a:lnTo>
                    <a:lnTo>
                      <a:pt x="f8" y="f9"/>
                    </a:lnTo>
                    <a:cubicBezTo>
                      <a:pt x="f10" y="f11"/>
                      <a:pt x="f10" y="f12"/>
                      <a:pt x="f8" y="f13"/>
                    </a:cubicBezTo>
                    <a:cubicBezTo>
                      <a:pt x="f14" y="f15"/>
                      <a:pt x="f16" y="f17"/>
                      <a:pt x="f18" y="f17"/>
                    </a:cubicBezTo>
                    <a:cubicBezTo>
                      <a:pt x="f19" y="f17"/>
                      <a:pt x="f20" y="f15"/>
                      <a:pt x="f21" y="f13"/>
                    </a:cubicBezTo>
                    <a:lnTo>
                      <a:pt x="f22" y="f23"/>
                    </a:lnTo>
                    <a:lnTo>
                      <a:pt x="f2" y="f24"/>
                    </a:lnTo>
                    <a:lnTo>
                      <a:pt x="f25" y="f26"/>
                    </a:lnTo>
                    <a:cubicBezTo>
                      <a:pt x="f27" y="f28"/>
                      <a:pt x="f29" y="f30"/>
                      <a:pt x="f24" y="f30"/>
                    </a:cubicBezTo>
                    <a:cubicBezTo>
                      <a:pt x="f31" y="f30"/>
                      <a:pt x="f32" y="f28"/>
                      <a:pt x="f33" y="f26"/>
                    </a:cubicBezTo>
                    <a:lnTo>
                      <a:pt x="f34" y="f24"/>
                    </a:lnTo>
                    <a:lnTo>
                      <a:pt x="f35" y="f36"/>
                    </a:lnTo>
                    <a:cubicBezTo>
                      <a:pt x="f37" y="f38"/>
                      <a:pt x="f37" y="f39"/>
                      <a:pt x="f35" y="f21"/>
                    </a:cubicBezTo>
                    <a:lnTo>
                      <a:pt x="f40" y="f41"/>
                    </a:lnTo>
                    <a:cubicBezTo>
                      <a:pt x="f42" y="f43"/>
                      <a:pt x="f42" y="f44"/>
                      <a:pt x="f40" y="f45"/>
                    </a:cubicBezTo>
                    <a:cubicBezTo>
                      <a:pt x="f46" y="f47"/>
                      <a:pt x="f48" y="f49"/>
                      <a:pt x="f50" y="f49"/>
                    </a:cubicBezTo>
                    <a:cubicBezTo>
                      <a:pt x="f51" y="f49"/>
                      <a:pt x="f52" y="f47"/>
                      <a:pt x="f35" y="f45"/>
                    </a:cubicBezTo>
                    <a:lnTo>
                      <a:pt x="f53" y="f41"/>
                    </a:lnTo>
                    <a:cubicBezTo>
                      <a:pt x="f54" y="f55"/>
                      <a:pt x="f56" y="f57"/>
                      <a:pt x="f58" y="f57"/>
                    </a:cubicBezTo>
                    <a:cubicBezTo>
                      <a:pt x="f59" y="f57"/>
                      <a:pt x="f60" y="f55"/>
                      <a:pt x="f61" y="f41"/>
                    </a:cubicBezTo>
                    <a:lnTo>
                      <a:pt x="f5" y="f2"/>
                    </a:ln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03" name="Google Shape;10101;p74">
              <a:extLst>
                <a:ext uri="{FF2B5EF4-FFF2-40B4-BE49-F238E27FC236}">
                  <a16:creationId xmlns:a16="http://schemas.microsoft.com/office/drawing/2014/main" id="{05B1267F-0968-E856-9065-2805C73CB6D6}"/>
                </a:ext>
              </a:extLst>
            </p:cNvPr>
            <p:cNvGrpSpPr/>
            <p:nvPr/>
          </p:nvGrpSpPr>
          <p:grpSpPr>
            <a:xfrm>
              <a:off x="8538447" y="4166509"/>
              <a:ext cx="327931" cy="324163"/>
              <a:chOff x="8538447" y="4166509"/>
              <a:chExt cx="327931" cy="324163"/>
            </a:xfrm>
          </p:grpSpPr>
          <p:sp>
            <p:nvSpPr>
              <p:cNvPr id="204" name="Google Shape;10102;p74">
                <a:extLst>
                  <a:ext uri="{FF2B5EF4-FFF2-40B4-BE49-F238E27FC236}">
                    <a16:creationId xmlns:a16="http://schemas.microsoft.com/office/drawing/2014/main" id="{E4F3B650-C66B-2408-C36A-9C44ECD0EB4E}"/>
                  </a:ext>
                </a:extLst>
              </p:cNvPr>
              <p:cNvSpPr/>
              <p:nvPr/>
            </p:nvSpPr>
            <p:spPr>
              <a:xfrm>
                <a:off x="8643795" y="4252526"/>
                <a:ext cx="222583" cy="23814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8255"/>
                  <a:gd name="f4" fmla="val 8287"/>
                  <a:gd name="f5" fmla="val 4128"/>
                  <a:gd name="f6" fmla="val 1229"/>
                  <a:gd name="f7" fmla="val 4348"/>
                  <a:gd name="f8" fmla="val 4506"/>
                  <a:gd name="f9" fmla="val 1418"/>
                  <a:gd name="f10" fmla="val 1670"/>
                  <a:gd name="f11" fmla="val 1922"/>
                  <a:gd name="f12" fmla="val 4978"/>
                  <a:gd name="f13" fmla="val 2080"/>
                  <a:gd name="f14" fmla="val 5356"/>
                  <a:gd name="f15" fmla="val 2552"/>
                  <a:gd name="f16" fmla="val 3119"/>
                  <a:gd name="f17" fmla="val 3340"/>
                  <a:gd name="f18" fmla="val 5136"/>
                  <a:gd name="f19" fmla="val 3498"/>
                  <a:gd name="f20" fmla="val 4947"/>
                  <a:gd name="f21" fmla="val 4726"/>
                  <a:gd name="f22" fmla="val 3308"/>
                  <a:gd name="f23" fmla="val 2867"/>
                  <a:gd name="f24" fmla="val 4317"/>
                  <a:gd name="f25" fmla="val 2710"/>
                  <a:gd name="f26" fmla="val 3939"/>
                  <a:gd name="f27" fmla="val 3687"/>
                  <a:gd name="f28" fmla="val 2930"/>
                  <a:gd name="f29" fmla="val 3718"/>
                  <a:gd name="f30" fmla="val 4033"/>
                  <a:gd name="f31" fmla="val 3592"/>
                  <a:gd name="f32" fmla="val 4411"/>
                  <a:gd name="f33" fmla="val 3813"/>
                  <a:gd name="f34" fmla="val 4821"/>
                  <a:gd name="f35" fmla="val 5388"/>
                  <a:gd name="f36" fmla="val 4537"/>
                  <a:gd name="f37" fmla="val 5199"/>
                  <a:gd name="f38" fmla="val 5766"/>
                  <a:gd name="f39" fmla="val 5041"/>
                  <a:gd name="f40" fmla="val 6175"/>
                  <a:gd name="f41" fmla="val 4569"/>
                  <a:gd name="f42" fmla="val 6396"/>
                  <a:gd name="f43" fmla="val 6648"/>
                  <a:gd name="f44" fmla="val 6900"/>
                  <a:gd name="f45" fmla="val 7089"/>
                  <a:gd name="f46" fmla="val 4159"/>
                  <a:gd name="f47" fmla="val 3970"/>
                  <a:gd name="f48" fmla="val 3245"/>
                  <a:gd name="f49" fmla="val 6238"/>
                  <a:gd name="f50" fmla="val 2899"/>
                  <a:gd name="f51" fmla="val 3088"/>
                  <a:gd name="f52" fmla="val 5010"/>
                  <a:gd name="f53" fmla="val 5451"/>
                  <a:gd name="f54" fmla="val 3876"/>
                  <a:gd name="f55" fmla="val 5608"/>
                  <a:gd name="f56" fmla="val 4191"/>
                  <a:gd name="f57" fmla="val 3844"/>
                  <a:gd name="f58" fmla="val 3403"/>
                  <a:gd name="f59" fmla="val 3781"/>
                  <a:gd name="f60" fmla="val 3214"/>
                  <a:gd name="f61" fmla="val 2143"/>
                  <a:gd name="f62" fmla="val 1828"/>
                  <a:gd name="f63" fmla="val 1859"/>
                  <a:gd name="f64" fmla="val 6427"/>
                  <a:gd name="f65" fmla="val 8286"/>
                  <a:gd name="f66" fmla="*/ f0 1 8255"/>
                  <a:gd name="f67" fmla="*/ f1 1 8287"/>
                  <a:gd name="f68" fmla="val f2"/>
                  <a:gd name="f69" fmla="val f3"/>
                  <a:gd name="f70" fmla="val f4"/>
                  <a:gd name="f71" fmla="+- f70 0 f68"/>
                  <a:gd name="f72" fmla="+- f69 0 f68"/>
                  <a:gd name="f73" fmla="*/ f72 1 8255"/>
                  <a:gd name="f74" fmla="*/ f71 1 8287"/>
                  <a:gd name="f75" fmla="*/ f68 1 f73"/>
                  <a:gd name="f76" fmla="*/ f69 1 f73"/>
                  <a:gd name="f77" fmla="*/ f68 1 f74"/>
                  <a:gd name="f78" fmla="*/ f70 1 f74"/>
                  <a:gd name="f79" fmla="*/ f75 f66 1"/>
                  <a:gd name="f80" fmla="*/ f76 f66 1"/>
                  <a:gd name="f81" fmla="*/ f78 f67 1"/>
                  <a:gd name="f82" fmla="*/ f77 f6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9" t="f82" r="f80" b="f81"/>
                <a:pathLst>
                  <a:path w="8255" h="8287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12" y="f13"/>
                      <a:pt x="f14" y="f15"/>
                      <a:pt x="f14" y="f16"/>
                    </a:cubicBezTo>
                    <a:cubicBezTo>
                      <a:pt x="f14" y="f17"/>
                      <a:pt x="f18" y="f19"/>
                      <a:pt x="f20" y="f19"/>
                    </a:cubicBezTo>
                    <a:cubicBezTo>
                      <a:pt x="f21" y="f19"/>
                      <a:pt x="f8" y="f22"/>
                      <a:pt x="f8" y="f16"/>
                    </a:cubicBezTo>
                    <a:cubicBezTo>
                      <a:pt x="f8" y="f23"/>
                      <a:pt x="f24" y="f25"/>
                      <a:pt x="f5" y="f25"/>
                    </a:cubicBezTo>
                    <a:cubicBezTo>
                      <a:pt x="f26" y="f25"/>
                      <a:pt x="f27" y="f28"/>
                      <a:pt x="f27" y="f16"/>
                    </a:cubicBezTo>
                    <a:cubicBezTo>
                      <a:pt x="f29" y="f17"/>
                      <a:pt x="f30" y="f31"/>
                      <a:pt x="f32" y="f33"/>
                    </a:cubicBezTo>
                    <a:cubicBezTo>
                      <a:pt x="f34" y="f5"/>
                      <a:pt x="f35" y="f36"/>
                      <a:pt x="f35" y="f37"/>
                    </a:cubicBezTo>
                    <a:cubicBezTo>
                      <a:pt x="f35" y="f38"/>
                      <a:pt x="f39" y="f40"/>
                      <a:pt x="f41" y="f42"/>
                    </a:cubicBezTo>
                    <a:lnTo>
                      <a:pt x="f41" y="f43"/>
                    </a:lnTo>
                    <a:cubicBezTo>
                      <a:pt x="f41" y="f44"/>
                      <a:pt x="f7" y="f45"/>
                      <a:pt x="f46" y="f45"/>
                    </a:cubicBezTo>
                    <a:cubicBezTo>
                      <a:pt x="f47" y="f45"/>
                      <a:pt x="f29" y="f44"/>
                      <a:pt x="f29" y="f43"/>
                    </a:cubicBezTo>
                    <a:lnTo>
                      <a:pt x="f29" y="f42"/>
                    </a:lnTo>
                    <a:cubicBezTo>
                      <a:pt x="f48" y="f49"/>
                      <a:pt x="f50" y="f38"/>
                      <a:pt x="f50" y="f37"/>
                    </a:cubicBezTo>
                    <a:cubicBezTo>
                      <a:pt x="f50" y="f12"/>
                      <a:pt x="f51" y="f34"/>
                      <a:pt x="f22" y="f34"/>
                    </a:cubicBezTo>
                    <a:cubicBezTo>
                      <a:pt x="f19" y="f34"/>
                      <a:pt x="f27" y="f52"/>
                      <a:pt x="f27" y="f37"/>
                    </a:cubicBezTo>
                    <a:cubicBezTo>
                      <a:pt x="f27" y="f53"/>
                      <a:pt x="f54" y="f55"/>
                      <a:pt x="f5" y="f55"/>
                    </a:cubicBezTo>
                    <a:cubicBezTo>
                      <a:pt x="f7" y="f55"/>
                      <a:pt x="f8" y="f35"/>
                      <a:pt x="f8" y="f37"/>
                    </a:cubicBezTo>
                    <a:cubicBezTo>
                      <a:pt x="f8" y="f12"/>
                      <a:pt x="f56" y="f21"/>
                      <a:pt x="f57" y="f8"/>
                    </a:cubicBezTo>
                    <a:cubicBezTo>
                      <a:pt x="f58" y="f56"/>
                      <a:pt x="f23" y="f59"/>
                      <a:pt x="f23" y="f16"/>
                    </a:cubicBezTo>
                    <a:cubicBezTo>
                      <a:pt x="f23" y="f15"/>
                      <a:pt x="f60" y="f61"/>
                      <a:pt x="f27" y="f11"/>
                    </a:cubicBezTo>
                    <a:lnTo>
                      <a:pt x="f27" y="f10"/>
                    </a:lnTo>
                    <a:cubicBezTo>
                      <a:pt x="f27" y="f9"/>
                      <a:pt x="f54" y="f6"/>
                      <a:pt x="f5" y="f6"/>
                    </a:cubicBezTo>
                    <a:close/>
                    <a:moveTo>
                      <a:pt x="f5" y="f2"/>
                    </a:moveTo>
                    <a:cubicBezTo>
                      <a:pt x="f62" y="f2"/>
                      <a:pt x="f2" y="f63"/>
                      <a:pt x="f2" y="f5"/>
                    </a:cubicBezTo>
                    <a:cubicBezTo>
                      <a:pt x="f2" y="f64"/>
                      <a:pt x="f62" y="f65"/>
                      <a:pt x="f5" y="f65"/>
                    </a:cubicBezTo>
                    <a:cubicBezTo>
                      <a:pt x="f42" y="f65"/>
                      <a:pt x="f3" y="f64"/>
                      <a:pt x="f3" y="f5"/>
                    </a:cubicBezTo>
                    <a:cubicBezTo>
                      <a:pt x="f3" y="f63"/>
                      <a:pt x="f42" y="f2"/>
                      <a:pt x="f5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5" name="Google Shape;10103;p74">
                <a:extLst>
                  <a:ext uri="{FF2B5EF4-FFF2-40B4-BE49-F238E27FC236}">
                    <a16:creationId xmlns:a16="http://schemas.microsoft.com/office/drawing/2014/main" id="{95CA0313-B2DB-84CD-3A34-7AAF3F70C35C}"/>
                  </a:ext>
                </a:extLst>
              </p:cNvPr>
              <p:cNvSpPr/>
              <p:nvPr/>
            </p:nvSpPr>
            <p:spPr>
              <a:xfrm>
                <a:off x="8539307" y="4166509"/>
                <a:ext cx="172455" cy="8603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396"/>
                  <a:gd name="f4" fmla="val 2994"/>
                  <a:gd name="f5" fmla="val 3214"/>
                  <a:gd name="f6" fmla="val 1"/>
                  <a:gd name="f7" fmla="val 1450"/>
                  <a:gd name="f8" fmla="val 662"/>
                  <a:gd name="f9" fmla="val 1513"/>
                  <a:gd name="f10" fmla="val 2332"/>
                  <a:gd name="f11" fmla="val 2993"/>
                  <a:gd name="f12" fmla="val 4947"/>
                  <a:gd name="f13" fmla="*/ f0 1 6396"/>
                  <a:gd name="f14" fmla="*/ f1 1 2994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6396"/>
                  <a:gd name="f21" fmla="*/ f18 1 2994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6396" h="2994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2" y="f10"/>
                      <a:pt x="f7" y="f11"/>
                      <a:pt x="f5" y="f11"/>
                    </a:cubicBezTo>
                    <a:cubicBezTo>
                      <a:pt x="f12" y="f11"/>
                      <a:pt x="f3" y="f10"/>
                      <a:pt x="f3" y="f9"/>
                    </a:cubicBezTo>
                    <a:cubicBezTo>
                      <a:pt x="f3" y="f8"/>
                      <a:pt x="f12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6" name="Google Shape;10104;p74">
                <a:extLst>
                  <a:ext uri="{FF2B5EF4-FFF2-40B4-BE49-F238E27FC236}">
                    <a16:creationId xmlns:a16="http://schemas.microsoft.com/office/drawing/2014/main" id="{356F5B02-4678-2E47-9A06-4573309EFC94}"/>
                  </a:ext>
                </a:extLst>
              </p:cNvPr>
              <p:cNvSpPr/>
              <p:nvPr/>
            </p:nvSpPr>
            <p:spPr>
              <a:xfrm>
                <a:off x="8539307" y="4256138"/>
                <a:ext cx="118936" cy="6882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411"/>
                  <a:gd name="f4" fmla="val 2395"/>
                  <a:gd name="f5" fmla="val 1135"/>
                  <a:gd name="f6" fmla="val 1450"/>
                  <a:gd name="f7" fmla="val 347"/>
                  <a:gd name="f8" fmla="val 1765"/>
                  <a:gd name="f9" fmla="val 882"/>
                  <a:gd name="f10" fmla="val 2017"/>
                  <a:gd name="f11" fmla="val 1355"/>
                  <a:gd name="f12" fmla="val 2237"/>
                  <a:gd name="f13" fmla="val 2332"/>
                  <a:gd name="f14" fmla="val 3151"/>
                  <a:gd name="f15" fmla="val 3308"/>
                  <a:gd name="f16" fmla="val 3560"/>
                  <a:gd name="f17" fmla="val 1733"/>
                  <a:gd name="f18" fmla="val 3907"/>
                  <a:gd name="f19" fmla="val 631"/>
                  <a:gd name="f20" fmla="val 4033"/>
                  <a:gd name="f21" fmla="val 694"/>
                  <a:gd name="f22" fmla="val 3623"/>
                  <a:gd name="f23" fmla="val 757"/>
                  <a:gd name="f24" fmla="val 3182"/>
                  <a:gd name="f25" fmla="val 2363"/>
                  <a:gd name="f26" fmla="val 1261"/>
                  <a:gd name="f27" fmla="val 599"/>
                  <a:gd name="f28" fmla="val 567"/>
                  <a:gd name="f29" fmla="val 316"/>
                  <a:gd name="f30" fmla="val 221"/>
                  <a:gd name="f31" fmla="val 158"/>
                  <a:gd name="f32" fmla="val 127"/>
                  <a:gd name="f33" fmla="*/ f0 1 4411"/>
                  <a:gd name="f34" fmla="*/ f1 1 2395"/>
                  <a:gd name="f35" fmla="val f2"/>
                  <a:gd name="f36" fmla="val f3"/>
                  <a:gd name="f37" fmla="val f4"/>
                  <a:gd name="f38" fmla="+- f37 0 f35"/>
                  <a:gd name="f39" fmla="+- f36 0 f35"/>
                  <a:gd name="f40" fmla="*/ f39 1 4411"/>
                  <a:gd name="f41" fmla="*/ f38 1 2395"/>
                  <a:gd name="f42" fmla="*/ f35 1 f40"/>
                  <a:gd name="f43" fmla="*/ f36 1 f40"/>
                  <a:gd name="f44" fmla="*/ f35 1 f41"/>
                  <a:gd name="f45" fmla="*/ f37 1 f41"/>
                  <a:gd name="f46" fmla="*/ f42 f33 1"/>
                  <a:gd name="f47" fmla="*/ f43 f33 1"/>
                  <a:gd name="f48" fmla="*/ f45 f34 1"/>
                  <a:gd name="f49" fmla="*/ f44 f3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6" t="f49" r="f47" b="f48"/>
                <a:pathLst>
                  <a:path w="4411" h="2395">
                    <a:moveTo>
                      <a:pt x="f2" y="f2"/>
                    </a:moveTo>
                    <a:lnTo>
                      <a:pt x="f2" y="f5"/>
                    </a:lnTo>
                    <a:cubicBezTo>
                      <a:pt x="f2" y="f6"/>
                      <a:pt x="f7" y="f8"/>
                      <a:pt x="f9" y="f10"/>
                    </a:cubicBezTo>
                    <a:cubicBezTo>
                      <a:pt x="f11" y="f12"/>
                      <a:pt x="f13" y="f4"/>
                      <a:pt x="f14" y="f4"/>
                    </a:cubicBezTo>
                    <a:lnTo>
                      <a:pt x="f15" y="f4"/>
                    </a:lnTo>
                    <a:cubicBezTo>
                      <a:pt x="f16" y="f17"/>
                      <a:pt x="f18" y="f5"/>
                      <a:pt x="f3" y="f19"/>
                    </a:cubicBezTo>
                    <a:lnTo>
                      <a:pt x="f3" y="f19"/>
                    </a:lnTo>
                    <a:cubicBezTo>
                      <a:pt x="f20" y="f21"/>
                      <a:pt x="f22" y="f23"/>
                      <a:pt x="f24" y="f23"/>
                    </a:cubicBezTo>
                    <a:cubicBezTo>
                      <a:pt x="f25" y="f23"/>
                      <a:pt x="f26" y="f27"/>
                      <a:pt x="f28" y="f29"/>
                    </a:cubicBezTo>
                    <a:cubicBezTo>
                      <a:pt x="f7" y="f30"/>
                      <a:pt x="f31" y="f32"/>
                      <a:pt x="f2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7" name="Google Shape;10105;p74">
                <a:extLst>
                  <a:ext uri="{FF2B5EF4-FFF2-40B4-BE49-F238E27FC236}">
                    <a16:creationId xmlns:a16="http://schemas.microsoft.com/office/drawing/2014/main" id="{E12C6D43-02FA-386D-7908-9941F8CA9033}"/>
                  </a:ext>
                </a:extLst>
              </p:cNvPr>
              <p:cNvSpPr/>
              <p:nvPr/>
            </p:nvSpPr>
            <p:spPr>
              <a:xfrm>
                <a:off x="8539307" y="4397386"/>
                <a:ext cx="114702" cy="6882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254"/>
                  <a:gd name="f4" fmla="val 2395"/>
                  <a:gd name="f5" fmla="val 1197"/>
                  <a:gd name="f6" fmla="val 1701"/>
                  <a:gd name="f7" fmla="val 1355"/>
                  <a:gd name="f8" fmla="val 3182"/>
                  <a:gd name="f9" fmla="val 3560"/>
                  <a:gd name="f10" fmla="val 3907"/>
                  <a:gd name="f11" fmla="val 2363"/>
                  <a:gd name="f12" fmla="val 2332"/>
                  <a:gd name="f13" fmla="val 3875"/>
                  <a:gd name="f14" fmla="val 1859"/>
                  <a:gd name="f15" fmla="val 3340"/>
                  <a:gd name="f16" fmla="val 756"/>
                  <a:gd name="f17" fmla="val 1261"/>
                  <a:gd name="f18" fmla="val 599"/>
                  <a:gd name="f19" fmla="val 567"/>
                  <a:gd name="f20" fmla="val 315"/>
                  <a:gd name="f21" fmla="val 347"/>
                  <a:gd name="f22" fmla="val 252"/>
                  <a:gd name="f23" fmla="val 158"/>
                  <a:gd name="f24" fmla="val 126"/>
                  <a:gd name="f25" fmla="*/ f0 1 4254"/>
                  <a:gd name="f26" fmla="*/ f1 1 2395"/>
                  <a:gd name="f27" fmla="val f2"/>
                  <a:gd name="f28" fmla="val f3"/>
                  <a:gd name="f29" fmla="val f4"/>
                  <a:gd name="f30" fmla="+- f29 0 f27"/>
                  <a:gd name="f31" fmla="+- f28 0 f27"/>
                  <a:gd name="f32" fmla="*/ f31 1 4254"/>
                  <a:gd name="f33" fmla="*/ f30 1 2395"/>
                  <a:gd name="f34" fmla="*/ f27 1 f32"/>
                  <a:gd name="f35" fmla="*/ f28 1 f32"/>
                  <a:gd name="f36" fmla="*/ f27 1 f33"/>
                  <a:gd name="f37" fmla="*/ f29 1 f33"/>
                  <a:gd name="f38" fmla="*/ f34 f25 1"/>
                  <a:gd name="f39" fmla="*/ f35 f25 1"/>
                  <a:gd name="f40" fmla="*/ f37 f26 1"/>
                  <a:gd name="f41" fmla="*/ f36 f2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8" t="f41" r="f39" b="f40"/>
                <a:pathLst>
                  <a:path w="4254" h="2395">
                    <a:moveTo>
                      <a:pt x="f2" y="f2"/>
                    </a:moveTo>
                    <a:lnTo>
                      <a:pt x="f2" y="f5"/>
                    </a:lnTo>
                    <a:cubicBezTo>
                      <a:pt x="f2" y="f6"/>
                      <a:pt x="f7" y="f4"/>
                      <a:pt x="f8" y="f4"/>
                    </a:cubicBezTo>
                    <a:cubicBezTo>
                      <a:pt x="f9" y="f4"/>
                      <a:pt x="f10" y="f11"/>
                      <a:pt x="f3" y="f12"/>
                    </a:cubicBezTo>
                    <a:cubicBezTo>
                      <a:pt x="f13" y="f14"/>
                      <a:pt x="f9" y="f7"/>
                      <a:pt x="f15" y="f16"/>
                    </a:cubicBezTo>
                    <a:lnTo>
                      <a:pt x="f8" y="f16"/>
                    </a:lnTo>
                    <a:cubicBezTo>
                      <a:pt x="f11" y="f16"/>
                      <a:pt x="f17" y="f18"/>
                      <a:pt x="f19" y="f20"/>
                    </a:cubicBezTo>
                    <a:cubicBezTo>
                      <a:pt x="f21" y="f22"/>
                      <a:pt x="f23" y="f24"/>
                      <a:pt x="f2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8" name="Google Shape;10106;p74">
                <a:extLst>
                  <a:ext uri="{FF2B5EF4-FFF2-40B4-BE49-F238E27FC236}">
                    <a16:creationId xmlns:a16="http://schemas.microsoft.com/office/drawing/2014/main" id="{9768DAD9-E5B6-6B16-B92C-A99CA90DCD46}"/>
                  </a:ext>
                </a:extLst>
              </p:cNvPr>
              <p:cNvSpPr/>
              <p:nvPr/>
            </p:nvSpPr>
            <p:spPr>
              <a:xfrm>
                <a:off x="8538447" y="4326748"/>
                <a:ext cx="84124" cy="6974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120"/>
                  <a:gd name="f4" fmla="val 2427"/>
                  <a:gd name="f5" fmla="val 1"/>
                  <a:gd name="f6" fmla="val 1167"/>
                  <a:gd name="f7" fmla="val 32"/>
                  <a:gd name="f8" fmla="val 1482"/>
                  <a:gd name="f9" fmla="val 379"/>
                  <a:gd name="f10" fmla="val 1797"/>
                  <a:gd name="f11" fmla="val 914"/>
                  <a:gd name="f12" fmla="val 2017"/>
                  <a:gd name="f13" fmla="val 1387"/>
                  <a:gd name="f14" fmla="val 2238"/>
                  <a:gd name="f15" fmla="val 2332"/>
                  <a:gd name="f16" fmla="val 2395"/>
                  <a:gd name="f17" fmla="val 3057"/>
                  <a:gd name="f18" fmla="val 2143"/>
                  <a:gd name="f19" fmla="val 3025"/>
                  <a:gd name="f20" fmla="val 1860"/>
                  <a:gd name="f21" fmla="val 1608"/>
                  <a:gd name="f22" fmla="val 1324"/>
                  <a:gd name="f23" fmla="val 3088"/>
                  <a:gd name="f24" fmla="val 1041"/>
                  <a:gd name="f25" fmla="val 757"/>
                  <a:gd name="f26" fmla="val 1230"/>
                  <a:gd name="f27" fmla="val 599"/>
                  <a:gd name="f28" fmla="val 536"/>
                  <a:gd name="f29" fmla="val 316"/>
                  <a:gd name="f30" fmla="val 347"/>
                  <a:gd name="f31" fmla="val 253"/>
                  <a:gd name="f32" fmla="val 158"/>
                  <a:gd name="f33" fmla="val 127"/>
                  <a:gd name="f34" fmla="*/ f0 1 3120"/>
                  <a:gd name="f35" fmla="*/ f1 1 2427"/>
                  <a:gd name="f36" fmla="val f2"/>
                  <a:gd name="f37" fmla="val f3"/>
                  <a:gd name="f38" fmla="val f4"/>
                  <a:gd name="f39" fmla="+- f38 0 f36"/>
                  <a:gd name="f40" fmla="+- f37 0 f36"/>
                  <a:gd name="f41" fmla="*/ f40 1 3120"/>
                  <a:gd name="f42" fmla="*/ f39 1 2427"/>
                  <a:gd name="f43" fmla="*/ f36 1 f41"/>
                  <a:gd name="f44" fmla="*/ f37 1 f41"/>
                  <a:gd name="f45" fmla="*/ f36 1 f42"/>
                  <a:gd name="f46" fmla="*/ f38 1 f42"/>
                  <a:gd name="f47" fmla="*/ f43 f34 1"/>
                  <a:gd name="f48" fmla="*/ f44 f34 1"/>
                  <a:gd name="f49" fmla="*/ f46 f35 1"/>
                  <a:gd name="f50" fmla="*/ f45 f3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7" t="f50" r="f48" b="f49"/>
                <a:pathLst>
                  <a:path w="3120" h="2427">
                    <a:moveTo>
                      <a:pt x="f5" y="f5"/>
                    </a:moveTo>
                    <a:lnTo>
                      <a:pt x="f5" y="f6"/>
                    </a:lnTo>
                    <a:lnTo>
                      <a:pt x="f7" y="f6"/>
                    </a:lnTo>
                    <a:cubicBezTo>
                      <a:pt x="f7" y="f8"/>
                      <a:pt x="f9" y="f10"/>
                      <a:pt x="f11" y="f12"/>
                    </a:cubicBezTo>
                    <a:cubicBezTo>
                      <a:pt x="f13" y="f14"/>
                      <a:pt x="f15" y="f16"/>
                      <a:pt x="f3" y="f4"/>
                    </a:cubicBezTo>
                    <a:cubicBezTo>
                      <a:pt x="f17" y="f18"/>
                      <a:pt x="f19" y="f20"/>
                      <a:pt x="f19" y="f21"/>
                    </a:cubicBezTo>
                    <a:cubicBezTo>
                      <a:pt x="f19" y="f22"/>
                      <a:pt x="f23" y="f24"/>
                      <a:pt x="f3" y="f25"/>
                    </a:cubicBezTo>
                    <a:cubicBezTo>
                      <a:pt x="f15" y="f25"/>
                      <a:pt x="f26" y="f27"/>
                      <a:pt x="f28" y="f29"/>
                    </a:cubicBezTo>
                    <a:cubicBezTo>
                      <a:pt x="f30" y="f31"/>
                      <a:pt x="f32" y="f33"/>
                      <a:pt x="f5" y="f5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09" name="Google Shape;10125;p74">
              <a:extLst>
                <a:ext uri="{FF2B5EF4-FFF2-40B4-BE49-F238E27FC236}">
                  <a16:creationId xmlns:a16="http://schemas.microsoft.com/office/drawing/2014/main" id="{F213FA14-1E37-71E9-3019-0B865A007A23}"/>
                </a:ext>
              </a:extLst>
            </p:cNvPr>
            <p:cNvGrpSpPr/>
            <p:nvPr/>
          </p:nvGrpSpPr>
          <p:grpSpPr>
            <a:xfrm>
              <a:off x="7810036" y="1314139"/>
              <a:ext cx="445504" cy="476017"/>
              <a:chOff x="7810036" y="1314139"/>
              <a:chExt cx="445504" cy="476017"/>
            </a:xfrm>
          </p:grpSpPr>
          <p:sp>
            <p:nvSpPr>
              <p:cNvPr id="210" name="Google Shape;10126;p74">
                <a:extLst>
                  <a:ext uri="{FF2B5EF4-FFF2-40B4-BE49-F238E27FC236}">
                    <a16:creationId xmlns:a16="http://schemas.microsoft.com/office/drawing/2014/main" id="{B259DF2A-F40A-EEBC-CBE4-70B2BE228EF7}"/>
                  </a:ext>
                </a:extLst>
              </p:cNvPr>
              <p:cNvSpPr/>
              <p:nvPr/>
            </p:nvSpPr>
            <p:spPr>
              <a:xfrm>
                <a:off x="7901120" y="1573453"/>
                <a:ext cx="262213" cy="2167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436"/>
                  <a:gd name="f4" fmla="val 5766"/>
                  <a:gd name="f5" fmla="val 410"/>
                  <a:gd name="f6" fmla="val 158"/>
                  <a:gd name="f7" fmla="val 1"/>
                  <a:gd name="f8" fmla="val 189"/>
                  <a:gd name="f9" fmla="val 662"/>
                  <a:gd name="f10" fmla="val 190"/>
                  <a:gd name="f11" fmla="val 820"/>
                  <a:gd name="f12" fmla="val 883"/>
                  <a:gd name="f13" fmla="val 1670"/>
                  <a:gd name="f14" fmla="val 5419"/>
                  <a:gd name="f15" fmla="val 1702"/>
                  <a:gd name="f16" fmla="val 5608"/>
                  <a:gd name="f17" fmla="val 1859"/>
                  <a:gd name="f18" fmla="val 2048"/>
                  <a:gd name="f19" fmla="val 5356"/>
                  <a:gd name="f20" fmla="val 5545"/>
                  <a:gd name="f21" fmla="val 6554"/>
                  <a:gd name="f22" fmla="val 7026"/>
                  <a:gd name="f23" fmla="val 7247"/>
                  <a:gd name="f24" fmla="val 7404"/>
                  <a:gd name="f25" fmla="val 630"/>
                  <a:gd name="f26" fmla="*/ f0 1 7436"/>
                  <a:gd name="f27" fmla="*/ f1 1 5766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7436"/>
                  <a:gd name="f34" fmla="*/ f31 1 5766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7436" h="5766">
                    <a:moveTo>
                      <a:pt x="f5" y="f2"/>
                    </a:moveTo>
                    <a:cubicBezTo>
                      <a:pt x="f6" y="f2"/>
                      <a:pt x="f7" y="f8"/>
                      <a:pt x="f7" y="f5"/>
                    </a:cubicBezTo>
                    <a:cubicBezTo>
                      <a:pt x="f7" y="f9"/>
                      <a:pt x="f10" y="f11"/>
                      <a:pt x="f5" y="f11"/>
                    </a:cubicBezTo>
                    <a:lnTo>
                      <a:pt x="f12" y="f11"/>
                    </a:lnTo>
                    <a:lnTo>
                      <a:pt x="f13" y="f14"/>
                    </a:lnTo>
                    <a:cubicBezTo>
                      <a:pt x="f15" y="f16"/>
                      <a:pt x="f17" y="f4"/>
                      <a:pt x="f18" y="f4"/>
                    </a:cubicBezTo>
                    <a:lnTo>
                      <a:pt x="f19" y="f4"/>
                    </a:lnTo>
                    <a:cubicBezTo>
                      <a:pt x="f20" y="f4"/>
                      <a:pt x="f4" y="f16"/>
                      <a:pt x="f4" y="f14"/>
                    </a:cubicBezTo>
                    <a:lnTo>
                      <a:pt x="f21" y="f11"/>
                    </a:lnTo>
                    <a:lnTo>
                      <a:pt x="f22" y="f11"/>
                    </a:lnTo>
                    <a:cubicBezTo>
                      <a:pt x="f23" y="f11"/>
                      <a:pt x="f24" y="f25"/>
                      <a:pt x="f24" y="f5"/>
                    </a:cubicBezTo>
                    <a:cubicBezTo>
                      <a:pt x="f3" y="f8"/>
                      <a:pt x="f23" y="f2"/>
                      <a:pt x="f22" y="f2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11" name="Google Shape;10127;p74">
                <a:extLst>
                  <a:ext uri="{FF2B5EF4-FFF2-40B4-BE49-F238E27FC236}">
                    <a16:creationId xmlns:a16="http://schemas.microsoft.com/office/drawing/2014/main" id="{F37DE062-39E5-C4EC-7EB7-5B30872FB353}"/>
                  </a:ext>
                </a:extLst>
              </p:cNvPr>
              <p:cNvSpPr/>
              <p:nvPr/>
            </p:nvSpPr>
            <p:spPr>
              <a:xfrm>
                <a:off x="7810036" y="1314139"/>
                <a:ext cx="445504" cy="22974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634"/>
                  <a:gd name="f4" fmla="val 6113"/>
                  <a:gd name="f5" fmla="val 378"/>
                  <a:gd name="f6" fmla="val 1"/>
                  <a:gd name="f7" fmla="val 158"/>
                  <a:gd name="f8" fmla="val 190"/>
                  <a:gd name="f9" fmla="val 442"/>
                  <a:gd name="f10" fmla="val 5672"/>
                  <a:gd name="f11" fmla="val 5892"/>
                  <a:gd name="f12" fmla="val 189"/>
                  <a:gd name="f13" fmla="val 3088"/>
                  <a:gd name="f14" fmla="val 3245"/>
                  <a:gd name="f15" fmla="val 5514"/>
                  <a:gd name="f16" fmla="val 3560"/>
                  <a:gd name="f17" fmla="val 4947"/>
                  <a:gd name="f18" fmla="val 4001"/>
                  <a:gd name="f19" fmla="val 4569"/>
                  <a:gd name="f20" fmla="val 3875"/>
                  <a:gd name="f21" fmla="val 4285"/>
                  <a:gd name="f22" fmla="val 3812"/>
                  <a:gd name="f23" fmla="val 3970"/>
                  <a:gd name="f24" fmla="val 3624"/>
                  <a:gd name="f25" fmla="val 2238"/>
                  <a:gd name="f26" fmla="val 4915"/>
                  <a:gd name="f27" fmla="val 1135"/>
                  <a:gd name="f28" fmla="val 6301"/>
                  <a:gd name="f29" fmla="val 7656"/>
                  <a:gd name="f30" fmla="val 8759"/>
                  <a:gd name="f31" fmla="val 3939"/>
                  <a:gd name="f32" fmla="val 8696"/>
                  <a:gd name="f33" fmla="val 4254"/>
                  <a:gd name="f34" fmla="val 8570"/>
                  <a:gd name="f35" fmla="val 9011"/>
                  <a:gd name="f36" fmla="val 5010"/>
                  <a:gd name="f37" fmla="val 9326"/>
                  <a:gd name="f38" fmla="val 9483"/>
                  <a:gd name="f39" fmla="val 12193"/>
                  <a:gd name="f40" fmla="val 12445"/>
                  <a:gd name="f41" fmla="val 12602"/>
                  <a:gd name="f42" fmla="val 12224"/>
                  <a:gd name="f43" fmla="*/ f0 1 12634"/>
                  <a:gd name="f44" fmla="*/ f1 1 6113"/>
                  <a:gd name="f45" fmla="val f2"/>
                  <a:gd name="f46" fmla="val f3"/>
                  <a:gd name="f47" fmla="val f4"/>
                  <a:gd name="f48" fmla="+- f47 0 f45"/>
                  <a:gd name="f49" fmla="+- f46 0 f45"/>
                  <a:gd name="f50" fmla="*/ f49 1 12634"/>
                  <a:gd name="f51" fmla="*/ f48 1 6113"/>
                  <a:gd name="f52" fmla="*/ f45 1 f50"/>
                  <a:gd name="f53" fmla="*/ f46 1 f50"/>
                  <a:gd name="f54" fmla="*/ f45 1 f51"/>
                  <a:gd name="f55" fmla="*/ f47 1 f51"/>
                  <a:gd name="f56" fmla="*/ f52 f43 1"/>
                  <a:gd name="f57" fmla="*/ f53 f43 1"/>
                  <a:gd name="f58" fmla="*/ f55 f44 1"/>
                  <a:gd name="f59" fmla="*/ f54 f4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6" t="f59" r="f57" b="f58"/>
                <a:pathLst>
                  <a:path w="12634" h="6113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lnTo>
                      <a:pt x="f2" y="f10"/>
                    </a:lnTo>
                    <a:cubicBezTo>
                      <a:pt x="f2" y="f11"/>
                      <a:pt x="f12" y="f4"/>
                      <a:pt x="f5" y="f4"/>
                    </a:cubicBezTo>
                    <a:lnTo>
                      <a:pt x="f13" y="f4"/>
                    </a:lnTo>
                    <a:cubicBezTo>
                      <a:pt x="f14" y="f15"/>
                      <a:pt x="f16" y="f17"/>
                      <a:pt x="f18" y="f19"/>
                    </a:cubicBezTo>
                    <a:cubicBezTo>
                      <a:pt x="f20" y="f21"/>
                      <a:pt x="f22" y="f23"/>
                      <a:pt x="f22" y="f24"/>
                    </a:cubicBezTo>
                    <a:cubicBezTo>
                      <a:pt x="f22" y="f25"/>
                      <a:pt x="f26" y="f27"/>
                      <a:pt x="f28" y="f27"/>
                    </a:cubicBezTo>
                    <a:cubicBezTo>
                      <a:pt x="f29" y="f27"/>
                      <a:pt x="f30" y="f25"/>
                      <a:pt x="f30" y="f24"/>
                    </a:cubicBezTo>
                    <a:cubicBezTo>
                      <a:pt x="f30" y="f31"/>
                      <a:pt x="f32" y="f33"/>
                      <a:pt x="f34" y="f19"/>
                    </a:cubicBezTo>
                    <a:cubicBezTo>
                      <a:pt x="f35" y="f36"/>
                      <a:pt x="f37" y="f15"/>
                      <a:pt x="f38" y="f4"/>
                    </a:cubicBezTo>
                    <a:lnTo>
                      <a:pt x="f39" y="f4"/>
                    </a:lnTo>
                    <a:cubicBezTo>
                      <a:pt x="f40" y="f4"/>
                      <a:pt x="f41" y="f11"/>
                      <a:pt x="f41" y="f10"/>
                    </a:cubicBezTo>
                    <a:lnTo>
                      <a:pt x="f41" y="f9"/>
                    </a:lnTo>
                    <a:cubicBezTo>
                      <a:pt x="f3" y="f8"/>
                      <a:pt x="f40" y="f6"/>
                      <a:pt x="f42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12" name="Google Shape;10128;p74">
                <a:extLst>
                  <a:ext uri="{FF2B5EF4-FFF2-40B4-BE49-F238E27FC236}">
                    <a16:creationId xmlns:a16="http://schemas.microsoft.com/office/drawing/2014/main" id="{A1A17136-1057-C3DB-6654-90806866458E}"/>
                  </a:ext>
                </a:extLst>
              </p:cNvPr>
              <p:cNvSpPr/>
              <p:nvPr/>
            </p:nvSpPr>
            <p:spPr>
              <a:xfrm>
                <a:off x="7949994" y="1386367"/>
                <a:ext cx="165561" cy="15513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695"/>
                  <a:gd name="f4" fmla="val 4128"/>
                  <a:gd name="f5" fmla="val 2364"/>
                  <a:gd name="f6" fmla="val 1"/>
                  <a:gd name="f7" fmla="val 1450"/>
                  <a:gd name="f8" fmla="val 694"/>
                  <a:gd name="f9" fmla="val 757"/>
                  <a:gd name="f10" fmla="val 1670"/>
                  <a:gd name="f11" fmla="val 2080"/>
                  <a:gd name="f12" fmla="val 851"/>
                  <a:gd name="f13" fmla="val 2489"/>
                  <a:gd name="f14" fmla="val 1167"/>
                  <a:gd name="f15" fmla="val 2805"/>
                  <a:gd name="f16" fmla="val 599"/>
                  <a:gd name="f17" fmla="val 3120"/>
                  <a:gd name="f18" fmla="val 190"/>
                  <a:gd name="f19" fmla="val 3592"/>
                  <a:gd name="f20" fmla="val 4475"/>
                  <a:gd name="f21" fmla="val 3561"/>
                  <a:gd name="f22" fmla="val 4065"/>
                  <a:gd name="f23" fmla="val 3088"/>
                  <a:gd name="f24" fmla="val 3529"/>
                  <a:gd name="f25" fmla="val 3813"/>
                  <a:gd name="f26" fmla="val 4002"/>
                  <a:gd name="f27" fmla="val 3277"/>
                  <a:gd name="f28" fmla="*/ f0 1 4695"/>
                  <a:gd name="f29" fmla="*/ f1 1 4128"/>
                  <a:gd name="f30" fmla="val f2"/>
                  <a:gd name="f31" fmla="val f3"/>
                  <a:gd name="f32" fmla="val f4"/>
                  <a:gd name="f33" fmla="+- f32 0 f30"/>
                  <a:gd name="f34" fmla="+- f31 0 f30"/>
                  <a:gd name="f35" fmla="*/ f34 1 4695"/>
                  <a:gd name="f36" fmla="*/ f33 1 4128"/>
                  <a:gd name="f37" fmla="*/ f30 1 f35"/>
                  <a:gd name="f38" fmla="*/ f31 1 f35"/>
                  <a:gd name="f39" fmla="*/ f30 1 f36"/>
                  <a:gd name="f40" fmla="*/ f32 1 f36"/>
                  <a:gd name="f41" fmla="*/ f37 f28 1"/>
                  <a:gd name="f42" fmla="*/ f38 f28 1"/>
                  <a:gd name="f43" fmla="*/ f40 f29 1"/>
                  <a:gd name="f44" fmla="*/ f3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" t="f44" r="f42" b="f43"/>
                <a:pathLst>
                  <a:path w="4695" h="412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6" y="f4"/>
                    </a:cubicBezTo>
                    <a:lnTo>
                      <a:pt x="f3" y="f4"/>
                    </a:lnTo>
                    <a:cubicBezTo>
                      <a:pt x="f20" y="f21"/>
                      <a:pt x="f22" y="f23"/>
                      <a:pt x="f24" y="f15"/>
                    </a:cubicBezTo>
                    <a:cubicBezTo>
                      <a:pt x="f25" y="f13"/>
                      <a:pt x="f26" y="f11"/>
                      <a:pt x="f26" y="f10"/>
                    </a:cubicBezTo>
                    <a:cubicBezTo>
                      <a:pt x="f26" y="f9"/>
                      <a:pt x="f27" y="f6"/>
                      <a:pt x="f5" y="f6"/>
                    </a:cubicBezTo>
                    <a:close/>
                  </a:path>
                </a:pathLst>
              </a:custGeom>
              <a:solidFill>
                <a:srgbClr val="7A482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6E0196-CF3F-2B5B-D0E3-50364450D68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0392" y="124705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800">
                <a:solidFill>
                  <a:srgbClr val="000000"/>
                </a:solidFill>
                <a:latin typeface="Arial" pitchFamily="34"/>
                <a:cs typeface="Arial" pitchFamily="34"/>
              </a:rPr>
              <a:t>Fully Editable Icon Sets: C</a:t>
            </a:r>
          </a:p>
        </p:txBody>
      </p:sp>
      <p:sp>
        <p:nvSpPr>
          <p:cNvPr id="3" name="Isosceles Triangle 68">
            <a:extLst>
              <a:ext uri="{FF2B5EF4-FFF2-40B4-BE49-F238E27FC236}">
                <a16:creationId xmlns:a16="http://schemas.microsoft.com/office/drawing/2014/main" id="{3D50F678-9DE1-EB43-F32C-F93FB4B22AA3}"/>
              </a:ext>
            </a:extLst>
          </p:cNvPr>
          <p:cNvSpPr/>
          <p:nvPr/>
        </p:nvSpPr>
        <p:spPr>
          <a:xfrm rot="10799991">
            <a:off x="6295515" y="3369518"/>
            <a:ext cx="187278" cy="583231"/>
          </a:xfrm>
          <a:custGeom>
            <a:avLst/>
            <a:gdLst>
              <a:gd name="f0" fmla="val w"/>
              <a:gd name="f1" fmla="val h"/>
              <a:gd name="f2" fmla="val 0"/>
              <a:gd name="f3" fmla="val 1040400"/>
              <a:gd name="f4" fmla="val 3240000"/>
              <a:gd name="f5" fmla="val 41345"/>
              <a:gd name="f6" fmla="val 940666"/>
              <a:gd name="f7" fmla="val 1242"/>
              <a:gd name="f8" fmla="val 653403"/>
              <a:gd name="f9" fmla="val 1057"/>
              <a:gd name="f10" fmla="val 652077"/>
              <a:gd name="f11" fmla="val 447"/>
              <a:gd name="f12" fmla="val 647712"/>
              <a:gd name="f13" fmla="val 4531"/>
              <a:gd name="f14" fmla="val 520200"/>
              <a:gd name="f15" fmla="val 659109"/>
              <a:gd name="f16" fmla="val 174478"/>
              <a:gd name="f17" fmla="val 101622"/>
              <a:gd name="f18" fmla="val 1372451"/>
              <a:gd name="f19" fmla="val 61820"/>
              <a:gd name="f20" fmla="val 1087335"/>
              <a:gd name="f21" fmla="val 728036"/>
              <a:gd name="f22" fmla="val 261055"/>
              <a:gd name="f23" fmla="val 870500"/>
              <a:gd name="f24" fmla="val 439998"/>
              <a:gd name="f25" fmla="val 860164"/>
              <a:gd name="f26" fmla="val 431664"/>
              <a:gd name="f27" fmla="val 161365"/>
              <a:gd name="f28" fmla="val 1800403"/>
              <a:gd name="f29" fmla="val 122098"/>
              <a:gd name="f30" fmla="val 1519120"/>
              <a:gd name="f31" fmla="val 930953"/>
              <a:gd name="f32" fmla="val 515931"/>
              <a:gd name="f33" fmla="val 1035869"/>
              <a:gd name="f34" fmla="val 1039954"/>
              <a:gd name="f35" fmla="val 1039345"/>
              <a:gd name="f36" fmla="val 652078"/>
              <a:gd name="f37" fmla="val 1039160"/>
              <a:gd name="f38" fmla="val 1029316"/>
              <a:gd name="f39" fmla="val 723920"/>
              <a:gd name="f40" fmla="val 217894"/>
              <a:gd name="f41" fmla="val 2205330"/>
              <a:gd name="f42" fmla="val 181840"/>
              <a:gd name="f43" fmla="val 1947070"/>
              <a:gd name="f44" fmla="val 1000266"/>
              <a:gd name="f45" fmla="val 932012"/>
              <a:gd name="f46" fmla="val 949113"/>
              <a:gd name="f47" fmla="val 1298429"/>
              <a:gd name="f48" fmla="val 330192"/>
              <a:gd name="f49" fmla="val 2564220"/>
              <a:gd name="f50" fmla="val 267995"/>
              <a:gd name="f51" fmla="val 237100"/>
              <a:gd name="f52" fmla="val 2342912"/>
              <a:gd name="f53" fmla="val 242309"/>
              <a:gd name="f54" fmla="val 2347112"/>
              <a:gd name="f55" fmla="val 920063"/>
              <a:gd name="f56" fmla="val 1506522"/>
              <a:gd name="f57" fmla="val 865005"/>
              <a:gd name="f58" fmla="val 1900914"/>
              <a:gd name="f59" fmla="val 772406"/>
              <a:gd name="f60" fmla="val 468924"/>
              <a:gd name="f61" fmla="val 835955"/>
              <a:gd name="f62" fmla="val 2109008"/>
              <a:gd name="f63" fmla="val 892044"/>
              <a:gd name="f64" fmla="val 148356"/>
              <a:gd name="f65" fmla="val 276144"/>
              <a:gd name="f66" fmla="val 2663936"/>
              <a:gd name="f67" fmla="val 764256"/>
              <a:gd name="f68" fmla="*/ f0 1 1040400"/>
              <a:gd name="f69" fmla="*/ f1 1 3240000"/>
              <a:gd name="f70" fmla="val f2"/>
              <a:gd name="f71" fmla="val f3"/>
              <a:gd name="f72" fmla="val f4"/>
              <a:gd name="f73" fmla="+- f72 0 f70"/>
              <a:gd name="f74" fmla="+- f71 0 f70"/>
              <a:gd name="f75" fmla="*/ f74 1 1040400"/>
              <a:gd name="f76" fmla="*/ f73 1 3240000"/>
              <a:gd name="f77" fmla="*/ f70 1 f75"/>
              <a:gd name="f78" fmla="*/ f71 1 f75"/>
              <a:gd name="f79" fmla="*/ f70 1 f76"/>
              <a:gd name="f80" fmla="*/ f72 1 f76"/>
              <a:gd name="f81" fmla="*/ f77 f68 1"/>
              <a:gd name="f82" fmla="*/ f78 f68 1"/>
              <a:gd name="f83" fmla="*/ f80 f69 1"/>
              <a:gd name="f84" fmla="*/ f79 f6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1" t="f84" r="f82" b="f83"/>
            <a:pathLst>
              <a:path w="1040400" h="3240000">
                <a:moveTo>
                  <a:pt x="f5" y="f6"/>
                </a:moveTo>
                <a:lnTo>
                  <a:pt x="f7" y="f8"/>
                </a:lnTo>
                <a:lnTo>
                  <a:pt x="f2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2"/>
                </a:lnTo>
                <a:lnTo>
                  <a:pt x="f14" y="f2"/>
                </a:lnTo>
                <a:lnTo>
                  <a:pt x="f15" y="f16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close/>
                <a:moveTo>
                  <a:pt x="f27" y="f28"/>
                </a:moveTo>
                <a:lnTo>
                  <a:pt x="f29" y="f30"/>
                </a:lnTo>
                <a:lnTo>
                  <a:pt x="f31" y="f32"/>
                </a:lnTo>
                <a:lnTo>
                  <a:pt x="f33" y="f12"/>
                </a:lnTo>
                <a:lnTo>
                  <a:pt x="f34" y="f12"/>
                </a:lnTo>
                <a:lnTo>
                  <a:pt x="f35" y="f36"/>
                </a:lnTo>
                <a:lnTo>
                  <a:pt x="f3" y="f8"/>
                </a:lnTo>
                <a:lnTo>
                  <a:pt x="f37" y="f8"/>
                </a:lnTo>
                <a:lnTo>
                  <a:pt x="f38" y="f39"/>
                </a:lnTo>
                <a:close/>
                <a:moveTo>
                  <a:pt x="f40" y="f41"/>
                </a:move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close/>
                <a:moveTo>
                  <a:pt x="f48" y="f49"/>
                </a:moveTo>
                <a:lnTo>
                  <a:pt x="f50" y="f49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close/>
                <a:moveTo>
                  <a:pt x="f59" y="f49"/>
                </a:moveTo>
                <a:lnTo>
                  <a:pt x="f60" y="f49"/>
                </a:lnTo>
                <a:lnTo>
                  <a:pt x="f61" y="f62"/>
                </a:lnTo>
                <a:close/>
                <a:moveTo>
                  <a:pt x="f63" y="f4"/>
                </a:moveTo>
                <a:lnTo>
                  <a:pt x="f64" y="f4"/>
                </a:lnTo>
                <a:lnTo>
                  <a:pt x="f65" y="f66"/>
                </a:lnTo>
                <a:lnTo>
                  <a:pt x="f67" y="f66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5E2437A7-CFED-6E53-2029-3F9A1B612A25}"/>
              </a:ext>
            </a:extLst>
          </p:cNvPr>
          <p:cNvSpPr/>
          <p:nvPr/>
        </p:nvSpPr>
        <p:spPr>
          <a:xfrm>
            <a:off x="6773765" y="3436854"/>
            <a:ext cx="449290" cy="448558"/>
          </a:xfrm>
          <a:custGeom>
            <a:avLst/>
            <a:gdLst>
              <a:gd name="f0" fmla="val w"/>
              <a:gd name="f1" fmla="val h"/>
              <a:gd name="f2" fmla="val 0"/>
              <a:gd name="f3" fmla="val 3228210"/>
              <a:gd name="f4" fmla="val 3222968"/>
              <a:gd name="f5" fmla="val 1619999"/>
              <a:gd name="f6" fmla="val 642446"/>
              <a:gd name="f7" fmla="val 2664115"/>
              <a:gd name="f8" fmla="val 1686562"/>
              <a:gd name="f9" fmla="val 2664116"/>
              <a:gd name="f10" fmla="val 2015013"/>
              <a:gd name="f11" fmla="val 2511495"/>
              <a:gd name="f12" fmla="val 2399422"/>
              <a:gd name="f13" fmla="val 1924159"/>
              <a:gd name="f14" fmla="val 2308568"/>
              <a:gd name="f15" fmla="val 1812086"/>
              <a:gd name="f16" fmla="val 1427912"/>
              <a:gd name="f17" fmla="val 1315839"/>
              <a:gd name="f18" fmla="val 1224985"/>
              <a:gd name="f19" fmla="val 575882"/>
              <a:gd name="f20" fmla="val 575884"/>
              <a:gd name="f21" fmla="val 509997"/>
              <a:gd name="f22" fmla="val 122689"/>
              <a:gd name="f23" fmla="val 942045"/>
              <a:gd name="f24" fmla="val 542556"/>
              <a:gd name="f25" fmla="val 974604"/>
              <a:gd name="f26" fmla="val 1620001"/>
              <a:gd name="f27" fmla="val 7099"/>
              <a:gd name="f28" fmla="val 1686560"/>
              <a:gd name="f29" fmla="val 2900441"/>
              <a:gd name="f30" fmla="val 349390"/>
              <a:gd name="f31" fmla="val 342291"/>
              <a:gd name="f32" fmla="val 330172"/>
              <a:gd name="f33" fmla="val 1679462"/>
              <a:gd name="f34" fmla="*/ f0 1 3228210"/>
              <a:gd name="f35" fmla="*/ f1 1 3222968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3228210"/>
              <a:gd name="f42" fmla="*/ f39 1 3222968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3228210" h="322296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9" y="f4"/>
                </a:lnTo>
                <a:lnTo>
                  <a:pt x="f10" y="f4"/>
                </a:lnTo>
                <a:lnTo>
                  <a:pt x="f10" y="f11"/>
                </a:lnTo>
                <a:cubicBezTo>
                  <a:pt x="f10" y="f12"/>
                  <a:pt x="f13" y="f14"/>
                  <a:pt x="f15" y="f14"/>
                </a:cubicBezTo>
                <a:lnTo>
                  <a:pt x="f16" y="f14"/>
                </a:lnTo>
                <a:cubicBezTo>
                  <a:pt x="f17" y="f14"/>
                  <a:pt x="f18" y="f12"/>
                  <a:pt x="f18" y="f11"/>
                </a:cubicBezTo>
                <a:lnTo>
                  <a:pt x="f18" y="f4"/>
                </a:lnTo>
                <a:lnTo>
                  <a:pt x="f19" y="f4"/>
                </a:lnTo>
                <a:lnTo>
                  <a:pt x="f19" y="f8"/>
                </a:lnTo>
                <a:lnTo>
                  <a:pt x="f20" y="f8"/>
                </a:lnTo>
                <a:close/>
                <a:moveTo>
                  <a:pt x="f21" y="f22"/>
                </a:moveTo>
                <a:lnTo>
                  <a:pt x="f23" y="f22"/>
                </a:lnTo>
                <a:lnTo>
                  <a:pt x="f23" y="f24"/>
                </a:lnTo>
                <a:lnTo>
                  <a:pt x="f21" y="f25"/>
                </a:lnTo>
                <a:close/>
                <a:moveTo>
                  <a:pt x="f26" y="f27"/>
                </a:moveTo>
                <a:lnTo>
                  <a:pt x="f3" y="f28"/>
                </a:lnTo>
                <a:lnTo>
                  <a:pt x="f29" y="f28"/>
                </a:lnTo>
                <a:lnTo>
                  <a:pt x="f26" y="f30"/>
                </a:lnTo>
                <a:close/>
                <a:moveTo>
                  <a:pt x="f5" y="f2"/>
                </a:moveTo>
                <a:lnTo>
                  <a:pt x="f5" y="f31"/>
                </a:lnTo>
                <a:lnTo>
                  <a:pt x="f32" y="f33"/>
                </a:lnTo>
                <a:lnTo>
                  <a:pt x="f2" y="f33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9BA85878-1610-46AF-0B3D-CD918AA22D4F}"/>
              </a:ext>
            </a:extLst>
          </p:cNvPr>
          <p:cNvSpPr/>
          <p:nvPr/>
        </p:nvSpPr>
        <p:spPr>
          <a:xfrm>
            <a:off x="8190372" y="3486049"/>
            <a:ext cx="433891" cy="350187"/>
          </a:xfrm>
          <a:custGeom>
            <a:avLst/>
            <a:gdLst>
              <a:gd name="f0" fmla="val w"/>
              <a:gd name="f1" fmla="val h"/>
              <a:gd name="f2" fmla="val 0"/>
              <a:gd name="f3" fmla="val 3307788"/>
              <a:gd name="f4" fmla="val 2669631"/>
              <a:gd name="f5" fmla="val 2793832"/>
              <a:gd name="f6" fmla="val 1478391"/>
              <a:gd name="f7" fmla="val 2772990"/>
              <a:gd name="f8" fmla="val 1635402"/>
              <a:gd name="f9" fmla="val 2717678"/>
              <a:gd name="f10" fmla="val 1784517"/>
              <a:gd name="f11" fmla="val 2633007"/>
              <a:gd name="f12" fmla="val 1915952"/>
              <a:gd name="f13" fmla="val 2695386"/>
              <a:gd name="f14" fmla="val 1951862"/>
              <a:gd name="f15" fmla="val 2772768"/>
              <a:gd name="f16" fmla="val 1955673"/>
              <a:gd name="f17" fmla="val 2841607"/>
              <a:gd name="f18" fmla="val 1924185"/>
              <a:gd name="f19" fmla="val 2943442"/>
              <a:gd name="f20" fmla="val 1877605"/>
              <a:gd name="f21" fmla="val 2999062"/>
              <a:gd name="f22" fmla="val 1766364"/>
              <a:gd name="f23" fmla="val 2975226"/>
              <a:gd name="f24" fmla="val 1656948"/>
              <a:gd name="f25" fmla="val 2955176"/>
              <a:gd name="f26" fmla="val 1564911"/>
              <a:gd name="f27" fmla="val 2883463"/>
              <a:gd name="f28" fmla="val 1495086"/>
              <a:gd name="f29" fmla="val 2807611"/>
              <a:gd name="f30" fmla="val 1247700"/>
              <a:gd name="f31" fmla="val 2807472"/>
              <a:gd name="f32" fmla="val 1256060"/>
              <a:gd name="f33" fmla="val 2994195"/>
              <a:gd name="f34" fmla="val 1281771"/>
              <a:gd name="f35" fmla="val 3148201"/>
              <a:gd name="f36" fmla="val 1421768"/>
              <a:gd name="f37" fmla="val 3189276"/>
              <a:gd name="f38" fmla="val 1610317"/>
              <a:gd name="f39" fmla="val 3235041"/>
              <a:gd name="f40" fmla="val 1820393"/>
              <a:gd name="f41" fmla="val 3128252"/>
              <a:gd name="f42" fmla="val 2033972"/>
              <a:gd name="f43" fmla="val 2932732"/>
              <a:gd name="f44" fmla="val 2123406"/>
              <a:gd name="f45" fmla="val 2789297"/>
              <a:gd name="f46" fmla="val 2189015"/>
              <a:gd name="f47" fmla="val 2626543"/>
              <a:gd name="f48" fmla="val 2174805"/>
              <a:gd name="f49" fmla="val 2499470"/>
              <a:gd name="f50" fmla="val 2094044"/>
              <a:gd name="f51" fmla="val 2427194"/>
              <a:gd name="f52" fmla="val 2172627"/>
              <a:gd name="f53" fmla="val 2343030"/>
              <a:gd name="f54" fmla="val 2241391"/>
              <a:gd name="f55" fmla="val 2248861"/>
              <a:gd name="f56" fmla="val 2297980"/>
              <a:gd name="f57" fmla="val 2178351"/>
              <a:gd name="f58" fmla="val 2340352"/>
              <a:gd name="f59" fmla="val 2104446"/>
              <a:gd name="f60" fmla="val 2374567"/>
              <a:gd name="f61" fmla="val 2027600"/>
              <a:gd name="f62" fmla="val 2398134"/>
              <a:gd name="f63" fmla="val 2397615"/>
              <a:gd name="f64" fmla="val 3265361"/>
              <a:gd name="f65" fmla="val 2549905"/>
              <a:gd name="f66" fmla="val 2537441"/>
              <a:gd name="f67" fmla="val 2669620"/>
              <a:gd name="f68" fmla="val 1653814"/>
              <a:gd name="f69" fmla="val 773102"/>
              <a:gd name="f70" fmla="val 2669642"/>
              <a:gd name="f71" fmla="val 46417"/>
              <a:gd name="f72" fmla="val 2550707"/>
              <a:gd name="f73" fmla="val 2398955"/>
              <a:gd name="f74" fmla="val 1280678"/>
              <a:gd name="f75" fmla="val 2398436"/>
              <a:gd name="f76" fmla="val 1203764"/>
              <a:gd name="f77" fmla="val 2374915"/>
              <a:gd name="f78" fmla="val 1129786"/>
              <a:gd name="f79" fmla="val 2340732"/>
              <a:gd name="f80" fmla="val 1059201"/>
              <a:gd name="f81" fmla="val 2298380"/>
              <a:gd name="f82" fmla="val 693039"/>
              <a:gd name="f83" fmla="val 2078675"/>
              <a:gd name="f84" fmla="val 477900"/>
              <a:gd name="f85" fmla="val 1674935"/>
              <a:gd name="f86" fmla="val 499745"/>
              <a:gd name="f87" fmla="val 1248476"/>
              <a:gd name="f88" fmla="val 1331611"/>
              <a:gd name="f89" fmla="val 201752"/>
              <a:gd name="f90" fmla="val 1206335"/>
              <a:gd name="f91" fmla="val 290902"/>
              <a:gd name="f92" fmla="val 1124761"/>
              <a:gd name="f93" fmla="val 308382"/>
              <a:gd name="f94" fmla="val 1132336"/>
              <a:gd name="f95" fmla="val 435988"/>
              <a:gd name="f96" fmla="val 1160888"/>
              <a:gd name="f97" fmla="val 640507"/>
              <a:gd name="f98" fmla="val 1527973"/>
              <a:gd name="f99" fmla="val 617783"/>
              <a:gd name="f100" fmla="val 1498839"/>
              <a:gd name="f101" fmla="val 840365"/>
              <a:gd name="f102" fmla="val 1455138"/>
              <a:gd name="f103" fmla="val 960979"/>
              <a:gd name="f104" fmla="val 1395705"/>
              <a:gd name="f105" fmla="val 987199"/>
              <a:gd name="f106" fmla="val 1213910"/>
              <a:gd name="f107" fmla="val 1052459"/>
              <a:gd name="f108" fmla="val 1331028"/>
              <a:gd name="f109" fmla="val 972050"/>
              <a:gd name="f110" fmla="val 1364241"/>
              <a:gd name="f111" fmla="val 921357"/>
              <a:gd name="f112" fmla="val 1360745"/>
              <a:gd name="f113" fmla="val 809484"/>
              <a:gd name="f114" fmla="val 1360746"/>
              <a:gd name="f115" fmla="val 646916"/>
              <a:gd name="f116" fmla="val 1111360"/>
              <a:gd name="f117" fmla="val 626523"/>
              <a:gd name="f118" fmla="val 1020462"/>
              <a:gd name="f119" fmla="val 495421"/>
              <a:gd name="f120" fmla="val 941218"/>
              <a:gd name="f121" fmla="val 374224"/>
              <a:gd name="f122" fmla="val 1061250"/>
              <a:gd name="f123" fmla="val 280996"/>
              <a:gd name="f124" fmla="val 2164365"/>
              <a:gd name="f125" fmla="val 80223"/>
              <a:gd name="f126" fmla="val 2021192"/>
              <a:gd name="f127" fmla="val 182108"/>
              <a:gd name="f128" fmla="val 1927964"/>
              <a:gd name="f129" fmla="val 202086"/>
              <a:gd name="f130" fmla="val 1936621"/>
              <a:gd name="f131" fmla="val 347922"/>
              <a:gd name="f132" fmla="val 1969252"/>
              <a:gd name="f133" fmla="val 581657"/>
              <a:gd name="f134" fmla="val 2388778"/>
              <a:gd name="f135" fmla="val 555687"/>
              <a:gd name="f136" fmla="val 2355482"/>
              <a:gd name="f137" fmla="val 810066"/>
              <a:gd name="f138" fmla="val 2305538"/>
              <a:gd name="f139" fmla="val 947910"/>
              <a:gd name="f140" fmla="val 2237615"/>
              <a:gd name="f141" fmla="val 977876"/>
              <a:gd name="f142" fmla="val 2029849"/>
              <a:gd name="f143" fmla="val 2163698"/>
              <a:gd name="f144" fmla="val 960563"/>
              <a:gd name="f145" fmla="val 2201656"/>
              <a:gd name="f146" fmla="val 902628"/>
              <a:gd name="f147" fmla="val 2197660"/>
              <a:gd name="f148" fmla="val 774773"/>
              <a:gd name="f149" fmla="val 2197661"/>
              <a:gd name="f150" fmla="val 588982"/>
              <a:gd name="f151" fmla="val 1912649"/>
              <a:gd name="f152" fmla="val 565676"/>
              <a:gd name="f153" fmla="val 1808765"/>
              <a:gd name="f154" fmla="val 415844"/>
              <a:gd name="f155" fmla="val 1718201"/>
              <a:gd name="f156" fmla="val 277334"/>
              <a:gd name="f157" fmla="val 1855380"/>
              <a:gd name="f158" fmla="val 170787"/>
              <a:gd name="f159" fmla="val 1754169"/>
              <a:gd name="f160" fmla="val 1583512"/>
              <a:gd name="f161" fmla="val 121444"/>
              <a:gd name="f162" fmla="val 1472387"/>
              <a:gd name="f163" fmla="val 145257"/>
              <a:gd name="f164" fmla="val 1482706"/>
              <a:gd name="f165" fmla="val 319088"/>
              <a:gd name="f166" fmla="val 1521601"/>
              <a:gd name="f167" fmla="val 597693"/>
              <a:gd name="f168" fmla="val 2021663"/>
              <a:gd name="f169" fmla="val 566738"/>
              <a:gd name="f170" fmla="val 1981975"/>
              <a:gd name="f171" fmla="val 869950"/>
              <a:gd name="f172" fmla="val 1922443"/>
              <a:gd name="f173" fmla="val 1034256"/>
              <a:gd name="f174" fmla="val 1841481"/>
              <a:gd name="f175" fmla="val 1069974"/>
              <a:gd name="f176" fmla="val 1593831"/>
              <a:gd name="f177" fmla="val 1158875"/>
              <a:gd name="f178" fmla="val 1753374"/>
              <a:gd name="f179" fmla="val 1049338"/>
              <a:gd name="f180" fmla="val 1798619"/>
              <a:gd name="f181" fmla="val 980281"/>
              <a:gd name="f182" fmla="val 1793856"/>
              <a:gd name="f183" fmla="val 827882"/>
              <a:gd name="f184" fmla="val 1793857"/>
              <a:gd name="f185" fmla="val 606424"/>
              <a:gd name="f186" fmla="val 1454132"/>
              <a:gd name="f187" fmla="val 578644"/>
              <a:gd name="f188" fmla="val 1330306"/>
              <a:gd name="f189" fmla="val 400050"/>
              <a:gd name="f190" fmla="val 1222356"/>
              <a:gd name="f191" fmla="val 234950"/>
              <a:gd name="f192" fmla="val 1385869"/>
              <a:gd name="f193" fmla="val 107950"/>
              <a:gd name="f194" fmla="*/ f0 1 3307788"/>
              <a:gd name="f195" fmla="*/ f1 1 2669631"/>
              <a:gd name="f196" fmla="val f2"/>
              <a:gd name="f197" fmla="val f3"/>
              <a:gd name="f198" fmla="val f4"/>
              <a:gd name="f199" fmla="+- f198 0 f196"/>
              <a:gd name="f200" fmla="+- f197 0 f196"/>
              <a:gd name="f201" fmla="*/ f200 1 3307788"/>
              <a:gd name="f202" fmla="*/ f199 1 2669631"/>
              <a:gd name="f203" fmla="*/ f196 1 f201"/>
              <a:gd name="f204" fmla="*/ f197 1 f201"/>
              <a:gd name="f205" fmla="*/ f196 1 f202"/>
              <a:gd name="f206" fmla="*/ f198 1 f202"/>
              <a:gd name="f207" fmla="*/ f203 f194 1"/>
              <a:gd name="f208" fmla="*/ f204 f194 1"/>
              <a:gd name="f209" fmla="*/ f206 f195 1"/>
              <a:gd name="f210" fmla="*/ f205 f1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7" t="f210" r="f208" b="f209"/>
            <a:pathLst>
              <a:path w="3307788" h="2669631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lnTo>
                  <a:pt x="f31" y="f32"/>
                </a:ln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lnTo>
                  <a:pt x="f3" y="f63"/>
                </a:lnTo>
                <a:cubicBezTo>
                  <a:pt x="f64" y="f65"/>
                  <a:pt x="f66" y="f67"/>
                  <a:pt x="f68" y="f4"/>
                </a:cubicBezTo>
                <a:cubicBezTo>
                  <a:pt x="f69" y="f70"/>
                  <a:pt x="f71" y="f72"/>
                  <a:pt x="f2" y="f73"/>
                </a:cubicBezTo>
                <a:lnTo>
                  <a:pt x="f74" y="f75"/>
                </a:ln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lose/>
                <a:moveTo>
                  <a:pt x="f88" y="f89"/>
                </a:move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122" y="f123"/>
                  <a:pt x="f88" y="f89"/>
                </a:cubicBezTo>
                <a:close/>
                <a:moveTo>
                  <a:pt x="f124" y="f125"/>
                </a:moveTo>
                <a:cubicBezTo>
                  <a:pt x="f126" y="f127"/>
                  <a:pt x="f128" y="f129"/>
                  <a:pt x="f130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141"/>
                  <a:pt x="f142" y="f107"/>
                </a:cubicBezTo>
                <a:cubicBezTo>
                  <a:pt x="f143" y="f144"/>
                  <a:pt x="f145" y="f146"/>
                  <a:pt x="f147" y="f148"/>
                </a:cubicBezTo>
                <a:cubicBezTo>
                  <a:pt x="f149" y="f150"/>
                  <a:pt x="f151" y="f152"/>
                  <a:pt x="f153" y="f154"/>
                </a:cubicBezTo>
                <a:cubicBezTo>
                  <a:pt x="f155" y="f156"/>
                  <a:pt x="f157" y="f158"/>
                  <a:pt x="f124" y="f125"/>
                </a:cubicBezTo>
                <a:close/>
                <a:moveTo>
                  <a:pt x="f159" y="f2"/>
                </a:move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168" y="f169"/>
                  <a:pt x="f170" y="f171"/>
                </a:cubicBezTo>
                <a:cubicBezTo>
                  <a:pt x="f172" y="f173"/>
                  <a:pt x="f174" y="f175"/>
                  <a:pt x="f176" y="f177"/>
                </a:cubicBezTo>
                <a:cubicBezTo>
                  <a:pt x="f178" y="f179"/>
                  <a:pt x="f180" y="f181"/>
                  <a:pt x="f182" y="f183"/>
                </a:cubicBezTo>
                <a:cubicBezTo>
                  <a:pt x="f184" y="f185"/>
                  <a:pt x="f186" y="f187"/>
                  <a:pt x="f188" y="f189"/>
                </a:cubicBezTo>
                <a:cubicBezTo>
                  <a:pt x="f190" y="f191"/>
                  <a:pt x="f192" y="f193"/>
                  <a:pt x="f159" y="f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6" name="Rounded Rectangle 25">
            <a:extLst>
              <a:ext uri="{FF2B5EF4-FFF2-40B4-BE49-F238E27FC236}">
                <a16:creationId xmlns:a16="http://schemas.microsoft.com/office/drawing/2014/main" id="{DDDE660B-A871-D786-6B03-8073755014DE}"/>
              </a:ext>
            </a:extLst>
          </p:cNvPr>
          <p:cNvSpPr/>
          <p:nvPr/>
        </p:nvSpPr>
        <p:spPr>
          <a:xfrm>
            <a:off x="8234290" y="4387108"/>
            <a:ext cx="498091" cy="365028"/>
          </a:xfrm>
          <a:custGeom>
            <a:avLst/>
            <a:gdLst>
              <a:gd name="f0" fmla="val w"/>
              <a:gd name="f1" fmla="val h"/>
              <a:gd name="f2" fmla="val 0"/>
              <a:gd name="f3" fmla="val 3248842"/>
              <a:gd name="f4" fmla="val 2380886"/>
              <a:gd name="f5" fmla="val 1194785"/>
              <a:gd name="f6" fmla="val 1472263"/>
              <a:gd name="f7" fmla="val 1150014"/>
              <a:gd name="f8" fmla="val 1113720"/>
              <a:gd name="f9" fmla="val 1508557"/>
              <a:gd name="f10" fmla="val 1553328"/>
              <a:gd name="f11" fmla="val 1600880"/>
              <a:gd name="f12" fmla="val 1645651"/>
              <a:gd name="f13" fmla="val 1681945"/>
              <a:gd name="f14" fmla="val 2067186"/>
              <a:gd name="f15" fmla="val 2111957"/>
              <a:gd name="f16" fmla="val 2148251"/>
              <a:gd name="f17" fmla="val 2582402"/>
              <a:gd name="f18" fmla="val 986449"/>
              <a:gd name="f19" fmla="val 2477247"/>
              <a:gd name="f20" fmla="val 2392002"/>
              <a:gd name="f21" fmla="val 1071694"/>
              <a:gd name="f22" fmla="val 1176848"/>
              <a:gd name="f23" fmla="val 1282003"/>
              <a:gd name="f24" fmla="val 1367248"/>
              <a:gd name="f25" fmla="val 2687557"/>
              <a:gd name="f26" fmla="val 2772801"/>
              <a:gd name="f27" fmla="val 679570"/>
              <a:gd name="f28" fmla="val 574415"/>
              <a:gd name="f29" fmla="val 489171"/>
              <a:gd name="f30" fmla="val 784725"/>
              <a:gd name="f31" fmla="val 869970"/>
              <a:gd name="f32" fmla="val 867954"/>
              <a:gd name="f33" fmla="val 155801"/>
              <a:gd name="f34" fmla="val 726849"/>
              <a:gd name="f35" fmla="val 858549"/>
              <a:gd name="f36" fmla="val 2535122"/>
              <a:gd name="f37" fmla="val 2394017"/>
              <a:gd name="f38" fmla="val 677268"/>
              <a:gd name="f39" fmla="val 2584703"/>
              <a:gd name="f40" fmla="val 2736658"/>
              <a:gd name="f41" fmla="val 607820"/>
              <a:gd name="f42" fmla="val 2766265"/>
              <a:gd name="f43" fmla="val 579906"/>
              <a:gd name="f44" fmla="val 2806392"/>
              <a:gd name="f45" fmla="val 564164"/>
              <a:gd name="f46" fmla="val 2850195"/>
              <a:gd name="f47" fmla="val 3069929"/>
              <a:gd name="f48" fmla="val 3168740"/>
              <a:gd name="f49" fmla="val 644266"/>
              <a:gd name="f50" fmla="val 743077"/>
              <a:gd name="f51" fmla="val 792706"/>
              <a:gd name="f52" fmla="val 891517"/>
              <a:gd name="f53" fmla="val 971619"/>
              <a:gd name="f54" fmla="val 3054536"/>
              <a:gd name="f55" fmla="val 3060628"/>
              <a:gd name="f56" fmla="val 989042"/>
              <a:gd name="f57" fmla="val 3063411"/>
              <a:gd name="f58" fmla="val 1007758"/>
              <a:gd name="f59" fmla="val 1027125"/>
              <a:gd name="f60" fmla="val 2015961"/>
              <a:gd name="f61" fmla="val 2889080"/>
              <a:gd name="f62" fmla="val 2260325"/>
              <a:gd name="f63" fmla="val 2326909"/>
              <a:gd name="f64" fmla="val 2835102"/>
              <a:gd name="f65" fmla="val 2768518"/>
              <a:gd name="f66" fmla="val 2286284"/>
              <a:gd name="f67" fmla="val 2219700"/>
              <a:gd name="f68" fmla="val 2165723"/>
              <a:gd name="f69" fmla="val 1096248"/>
              <a:gd name="f70" fmla="val 1042270"/>
              <a:gd name="f71" fmla="val 975686"/>
              <a:gd name="f72" fmla="val 493453"/>
              <a:gd name="f73" fmla="val 426869"/>
              <a:gd name="f74" fmla="val 372891"/>
              <a:gd name="f75" fmla="val 198560"/>
              <a:gd name="f76" fmla="val 201343"/>
              <a:gd name="f77" fmla="val 207435"/>
              <a:gd name="f78" fmla="val 178913"/>
              <a:gd name="f79" fmla="val 80102"/>
              <a:gd name="f80" fmla="val 398647"/>
              <a:gd name="f81" fmla="val 447310"/>
              <a:gd name="f82" fmla="val 491436"/>
              <a:gd name="f83" fmla="val 583593"/>
              <a:gd name="f84" fmla="val 523419"/>
              <a:gd name="f85" fmla="val 615395"/>
              <a:gd name="f86" fmla="*/ f0 1 3248842"/>
              <a:gd name="f87" fmla="*/ f1 1 2380886"/>
              <a:gd name="f88" fmla="val f2"/>
              <a:gd name="f89" fmla="val f3"/>
              <a:gd name="f90" fmla="val f4"/>
              <a:gd name="f91" fmla="+- f90 0 f88"/>
              <a:gd name="f92" fmla="+- f89 0 f88"/>
              <a:gd name="f93" fmla="*/ f92 1 3248842"/>
              <a:gd name="f94" fmla="*/ f91 1 2380886"/>
              <a:gd name="f95" fmla="*/ f88 1 f93"/>
              <a:gd name="f96" fmla="*/ f89 1 f93"/>
              <a:gd name="f97" fmla="*/ f88 1 f94"/>
              <a:gd name="f98" fmla="*/ f90 1 f94"/>
              <a:gd name="f99" fmla="*/ f95 f86 1"/>
              <a:gd name="f100" fmla="*/ f96 f86 1"/>
              <a:gd name="f101" fmla="*/ f98 f87 1"/>
              <a:gd name="f102" fmla="*/ f97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9" t="f102" r="f100" b="f101"/>
            <a:pathLst>
              <a:path w="3248842" h="238088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2"/>
                  <a:pt x="f16" y="f11"/>
                </a:cubicBezTo>
                <a:lnTo>
                  <a:pt x="f16" y="f10"/>
                </a:lnTo>
                <a:cubicBezTo>
                  <a:pt x="f16" y="f9"/>
                  <a:pt x="f15" y="f6"/>
                  <a:pt x="f14" y="f6"/>
                </a:cubicBezTo>
                <a:close/>
                <a:moveTo>
                  <a:pt x="f17" y="f18"/>
                </a:moveTo>
                <a:cubicBezTo>
                  <a:pt x="f19" y="f18"/>
                  <a:pt x="f20" y="f21"/>
                  <a:pt x="f20" y="f22"/>
                </a:cubicBezTo>
                <a:cubicBezTo>
                  <a:pt x="f20" y="f23"/>
                  <a:pt x="f19" y="f24"/>
                  <a:pt x="f17" y="f24"/>
                </a:cubicBezTo>
                <a:cubicBezTo>
                  <a:pt x="f25" y="f24"/>
                  <a:pt x="f26" y="f23"/>
                  <a:pt x="f26" y="f22"/>
                </a:cubicBezTo>
                <a:cubicBezTo>
                  <a:pt x="f26" y="f21"/>
                  <a:pt x="f25" y="f18"/>
                  <a:pt x="f17" y="f18"/>
                </a:cubicBezTo>
                <a:close/>
                <a:moveTo>
                  <a:pt x="f27" y="f18"/>
                </a:moveTo>
                <a:cubicBezTo>
                  <a:pt x="f28" y="f18"/>
                  <a:pt x="f29" y="f21"/>
                  <a:pt x="f29" y="f22"/>
                </a:cubicBezTo>
                <a:cubicBezTo>
                  <a:pt x="f29" y="f23"/>
                  <a:pt x="f28" y="f24"/>
                  <a:pt x="f27" y="f24"/>
                </a:cubicBezTo>
                <a:cubicBezTo>
                  <a:pt x="f30" y="f24"/>
                  <a:pt x="f31" y="f23"/>
                  <a:pt x="f31" y="f22"/>
                </a:cubicBezTo>
                <a:cubicBezTo>
                  <a:pt x="f31" y="f21"/>
                  <a:pt x="f30" y="f18"/>
                  <a:pt x="f27" y="f18"/>
                </a:cubicBezTo>
                <a:close/>
                <a:moveTo>
                  <a:pt x="f32" y="f33"/>
                </a:moveTo>
                <a:lnTo>
                  <a:pt x="f34" y="f35"/>
                </a:lnTo>
                <a:lnTo>
                  <a:pt x="f36" y="f35"/>
                </a:lnTo>
                <a:lnTo>
                  <a:pt x="f37" y="f33"/>
                </a:lnTo>
                <a:close/>
                <a:moveTo>
                  <a:pt x="f38" y="f2"/>
                </a:moveTo>
                <a:lnTo>
                  <a:pt x="f39" y="f2"/>
                </a:lnTo>
                <a:lnTo>
                  <a:pt x="f40" y="f41"/>
                </a:lnTo>
                <a:cubicBezTo>
                  <a:pt x="f42" y="f43"/>
                  <a:pt x="f44" y="f45"/>
                  <a:pt x="f46" y="f45"/>
                </a:cubicBezTo>
                <a:lnTo>
                  <a:pt x="f47" y="f45"/>
                </a:lnTo>
                <a:cubicBezTo>
                  <a:pt x="f48" y="f45"/>
                  <a:pt x="f3" y="f49"/>
                  <a:pt x="f3" y="f50"/>
                </a:cubicBezTo>
                <a:lnTo>
                  <a:pt x="f3" y="f51"/>
                </a:lnTo>
                <a:cubicBezTo>
                  <a:pt x="f3" y="f52"/>
                  <a:pt x="f48" y="f53"/>
                  <a:pt x="f47" y="f53"/>
                </a:cubicBezTo>
                <a:lnTo>
                  <a:pt x="f54" y="f53"/>
                </a:lnTo>
                <a:cubicBezTo>
                  <a:pt x="f55" y="f56"/>
                  <a:pt x="f57" y="f58"/>
                  <a:pt x="f57" y="f59"/>
                </a:cubicBezTo>
                <a:lnTo>
                  <a:pt x="f57" y="f60"/>
                </a:lnTo>
                <a:lnTo>
                  <a:pt x="f61" y="f60"/>
                </a:lnTo>
                <a:lnTo>
                  <a:pt x="f61" y="f62"/>
                </a:lnTo>
                <a:cubicBezTo>
                  <a:pt x="f61" y="f63"/>
                  <a:pt x="f64" y="f4"/>
                  <a:pt x="f65" y="f4"/>
                </a:cubicBezTo>
                <a:lnTo>
                  <a:pt x="f66" y="f4"/>
                </a:lnTo>
                <a:cubicBezTo>
                  <a:pt x="f67" y="f4"/>
                  <a:pt x="f68" y="f63"/>
                  <a:pt x="f68" y="f62"/>
                </a:cubicBezTo>
                <a:lnTo>
                  <a:pt x="f68" y="f60"/>
                </a:lnTo>
                <a:lnTo>
                  <a:pt x="f69" y="f60"/>
                </a:lnTo>
                <a:lnTo>
                  <a:pt x="f69" y="f62"/>
                </a:lnTo>
                <a:cubicBezTo>
                  <a:pt x="f69" y="f63"/>
                  <a:pt x="f70" y="f4"/>
                  <a:pt x="f71" y="f4"/>
                </a:cubicBezTo>
                <a:lnTo>
                  <a:pt x="f72" y="f4"/>
                </a:lnTo>
                <a:cubicBezTo>
                  <a:pt x="f73" y="f4"/>
                  <a:pt x="f74" y="f63"/>
                  <a:pt x="f74" y="f62"/>
                </a:cubicBezTo>
                <a:lnTo>
                  <a:pt x="f74" y="f60"/>
                </a:lnTo>
                <a:lnTo>
                  <a:pt x="f75" y="f60"/>
                </a:lnTo>
                <a:lnTo>
                  <a:pt x="f75" y="f59"/>
                </a:lnTo>
                <a:cubicBezTo>
                  <a:pt x="f75" y="f58"/>
                  <a:pt x="f76" y="f56"/>
                  <a:pt x="f77" y="f53"/>
                </a:cubicBezTo>
                <a:lnTo>
                  <a:pt x="f78" y="f53"/>
                </a:lnTo>
                <a:cubicBezTo>
                  <a:pt x="f79" y="f53"/>
                  <a:pt x="f2" y="f52"/>
                  <a:pt x="f2" y="f51"/>
                </a:cubicBezTo>
                <a:lnTo>
                  <a:pt x="f2" y="f50"/>
                </a:lnTo>
                <a:cubicBezTo>
                  <a:pt x="f2" y="f49"/>
                  <a:pt x="f79" y="f45"/>
                  <a:pt x="f78" y="f45"/>
                </a:cubicBezTo>
                <a:lnTo>
                  <a:pt x="f80" y="f45"/>
                </a:lnTo>
                <a:cubicBezTo>
                  <a:pt x="f81" y="f45"/>
                  <a:pt x="f82" y="f83"/>
                  <a:pt x="f84" y="f85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7" name="Donut 39">
            <a:extLst>
              <a:ext uri="{FF2B5EF4-FFF2-40B4-BE49-F238E27FC236}">
                <a16:creationId xmlns:a16="http://schemas.microsoft.com/office/drawing/2014/main" id="{FCFF36AE-7D45-1394-E1AF-091ED7ACEB44}"/>
              </a:ext>
            </a:extLst>
          </p:cNvPr>
          <p:cNvSpPr/>
          <p:nvPr/>
        </p:nvSpPr>
        <p:spPr>
          <a:xfrm>
            <a:off x="3138979" y="3416948"/>
            <a:ext cx="488381" cy="488381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152300"/>
              <a:gd name="f5" fmla="val 922782"/>
              <a:gd name="f6" fmla="val 2354400"/>
              <a:gd name="f7" fmla="val 1620000"/>
              <a:gd name="f8" fmla="val 2317218"/>
              <a:gd name="f9" fmla="val 342403"/>
              <a:gd name="f10" fmla="val 914403"/>
              <a:gd name="f11" fmla="val 2325597"/>
              <a:gd name="f12" fmla="val 2897597"/>
              <a:gd name="f13" fmla="val 2514701"/>
              <a:gd name="f14" fmla="val 725299"/>
              <a:gd name="f15" fmla="*/ f0 1 3240000"/>
              <a:gd name="f16" fmla="*/ f1 1 3240000"/>
              <a:gd name="f17" fmla="val f2"/>
              <a:gd name="f18" fmla="val f3"/>
              <a:gd name="f19" fmla="+- f18 0 f17"/>
              <a:gd name="f20" fmla="*/ f19 1 3240000"/>
              <a:gd name="f21" fmla="*/ f17 1 f20"/>
              <a:gd name="f22" fmla="*/ f18 1 f20"/>
              <a:gd name="f23" fmla="*/ f21 f15 1"/>
              <a:gd name="f24" fmla="*/ f22 f15 1"/>
              <a:gd name="f25" fmla="*/ f22 f16 1"/>
              <a:gd name="f26" fmla="*/ f21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3" t="f26" r="f24" b="f25"/>
            <a:pathLst>
              <a:path w="3240000" h="3240000">
                <a:moveTo>
                  <a:pt x="f4" y="f5"/>
                </a:moveTo>
                <a:lnTo>
                  <a:pt x="f6" y="f7"/>
                </a:lnTo>
                <a:lnTo>
                  <a:pt x="f4" y="f8"/>
                </a:lnTo>
                <a:close/>
                <a:moveTo>
                  <a:pt x="f7" y="f9"/>
                </a:moveTo>
                <a:cubicBezTo>
                  <a:pt x="f10" y="f9"/>
                  <a:pt x="f9" y="f10"/>
                  <a:pt x="f9" y="f7"/>
                </a:cubicBezTo>
                <a:cubicBezTo>
                  <a:pt x="f9" y="f11"/>
                  <a:pt x="f10" y="f12"/>
                  <a:pt x="f7" y="f12"/>
                </a:cubicBezTo>
                <a:cubicBezTo>
                  <a:pt x="f11" y="f12"/>
                  <a:pt x="f12" y="f11"/>
                  <a:pt x="f12" y="f7"/>
                </a:cubicBezTo>
                <a:cubicBezTo>
                  <a:pt x="f12" y="f10"/>
                  <a:pt x="f11" y="f9"/>
                  <a:pt x="f7" y="f9"/>
                </a:cubicBezTo>
                <a:close/>
                <a:moveTo>
                  <a:pt x="f7" y="f2"/>
                </a:moveTo>
                <a:cubicBezTo>
                  <a:pt x="f13" y="f2"/>
                  <a:pt x="f3" y="f14"/>
                  <a:pt x="f3" y="f7"/>
                </a:cubicBezTo>
                <a:cubicBezTo>
                  <a:pt x="f3" y="f13"/>
                  <a:pt x="f13" y="f3"/>
                  <a:pt x="f7" y="f3"/>
                </a:cubicBezTo>
                <a:cubicBezTo>
                  <a:pt x="f14" y="f3"/>
                  <a:pt x="f2" y="f13"/>
                  <a:pt x="f2" y="f7"/>
                </a:cubicBezTo>
                <a:cubicBezTo>
                  <a:pt x="f2" y="f14"/>
                  <a:pt x="f14" y="f2"/>
                  <a:pt x="f7" y="f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8" name="Chord 38">
            <a:extLst>
              <a:ext uri="{FF2B5EF4-FFF2-40B4-BE49-F238E27FC236}">
                <a16:creationId xmlns:a16="http://schemas.microsoft.com/office/drawing/2014/main" id="{B3D2C640-B29D-47D9-9B6D-EA7E3811B72C}"/>
              </a:ext>
            </a:extLst>
          </p:cNvPr>
          <p:cNvSpPr/>
          <p:nvPr/>
        </p:nvSpPr>
        <p:spPr>
          <a:xfrm>
            <a:off x="5003404" y="4227353"/>
            <a:ext cx="411498" cy="529154"/>
          </a:xfrm>
          <a:custGeom>
            <a:avLst/>
            <a:gdLst>
              <a:gd name="f0" fmla="val w"/>
              <a:gd name="f1" fmla="val h"/>
              <a:gd name="f2" fmla="val 0"/>
              <a:gd name="f3" fmla="val 2519554"/>
              <a:gd name="f4" fmla="val 3240000"/>
              <a:gd name="f5" fmla="val 1259778"/>
              <a:gd name="f6" fmla="val 1299543"/>
              <a:gd name="f7" fmla="val 1331778"/>
              <a:gd name="f8" fmla="val 32235"/>
              <a:gd name="f9" fmla="val 72000"/>
              <a:gd name="f10" fmla="val 292696"/>
              <a:gd name="f11" fmla="val 1526887"/>
              <a:gd name="f12" fmla="val 301316"/>
              <a:gd name="f13" fmla="val 1719796"/>
              <a:gd name="f14" fmla="val 357828"/>
              <a:gd name="f15" fmla="val 1894309"/>
              <a:gd name="f16" fmla="val 459601"/>
              <a:gd name="f17" fmla="val 2284331"/>
              <a:gd name="f18" fmla="val 687055"/>
              <a:gd name="f19" fmla="val 2522839"/>
              <a:gd name="f20" fmla="val 1105809"/>
              <a:gd name="f21" fmla="val 2519520"/>
              <a:gd name="f22" fmla="val 1557297"/>
              <a:gd name="f23" fmla="val 2509882"/>
              <a:gd name="f24" fmla="val 1557270"/>
              <a:gd name="f25" fmla="val 2413806"/>
              <a:gd name="f26" fmla="val 1435449"/>
              <a:gd name="f27" fmla="val 2264527"/>
              <a:gd name="f28" fmla="val 1358626"/>
              <a:gd name="f29" fmla="val 2097304"/>
              <a:gd name="f30" fmla="val 1931567"/>
              <a:gd name="f31" fmla="val 1783455"/>
              <a:gd name="f32" fmla="val 1434091"/>
              <a:gd name="f33" fmla="val 1688484"/>
              <a:gd name="f34" fmla="val 1554913"/>
              <a:gd name="f35" fmla="val 1657888"/>
              <a:gd name="f36" fmla="val 1554825"/>
              <a:gd name="f37" fmla="val 1579123"/>
              <a:gd name="f38" fmla="val 1454657"/>
              <a:gd name="f39" fmla="val 1463823"/>
              <a:gd name="f40" fmla="val 1385682"/>
              <a:gd name="f41" fmla="val 1368008"/>
              <a:gd name="f42" fmla="val 2507895"/>
              <a:gd name="f43" fmla="val 1356113"/>
              <a:gd name="f44" fmla="val 2868215"/>
              <a:gd name="f45" fmla="val 1353558"/>
              <a:gd name="f46" fmla="val 1347515"/>
              <a:gd name="f47" fmla="val 3074779"/>
              <a:gd name="f48" fmla="val 1177830"/>
              <a:gd name="f49" fmla="val 969556"/>
              <a:gd name="f50" fmla="val 759529"/>
              <a:gd name="f51" fmla="val 588743"/>
              <a:gd name="f52" fmla="val 3071985"/>
              <a:gd name="f53" fmla="val 585029"/>
              <a:gd name="f54" fmla="val 2863014"/>
              <a:gd name="f55" fmla="val 584214"/>
              <a:gd name="f56" fmla="val 2861474"/>
              <a:gd name="f57" fmla="val 584183"/>
              <a:gd name="f58" fmla="val 2859896"/>
              <a:gd name="f59" fmla="val 2858310"/>
              <a:gd name="f60" fmla="val 584422"/>
              <a:gd name="f61" fmla="val 2856985"/>
              <a:gd name="f62" fmla="val 584186"/>
              <a:gd name="f63" fmla="val 2856201"/>
              <a:gd name="f64" fmla="val 584184"/>
              <a:gd name="f65" fmla="val 2855415"/>
              <a:gd name="f66" fmla="val 2854628"/>
              <a:gd name="f67" fmla="val 584846"/>
              <a:gd name="f68" fmla="val 585977"/>
              <a:gd name="f69" fmla="val 2797047"/>
              <a:gd name="f70" fmla="val 628115"/>
              <a:gd name="f71" fmla="val 2750982"/>
              <a:gd name="f72" fmla="val 679843"/>
              <a:gd name="f73" fmla="val 731571"/>
              <a:gd name="f74" fmla="val 773709"/>
              <a:gd name="f75" fmla="val 774841"/>
              <a:gd name="f76" fmla="val 776870"/>
              <a:gd name="f77" fmla="val 2961046"/>
              <a:gd name="f78" fmla="val 863138"/>
              <a:gd name="f79" fmla="val 3047314"/>
              <a:gd name="f80" fmla="val 1075974"/>
              <a:gd name="f81" fmla="val 1162242"/>
              <a:gd name="f82" fmla="val 1163439"/>
              <a:gd name="f83" fmla="val 1187778"/>
              <a:gd name="f84" fmla="val 1365548"/>
              <a:gd name="f85" fmla="val 1048083"/>
              <a:gd name="f86" fmla="val 1378241"/>
              <a:gd name="f87" fmla="val 925400"/>
              <a:gd name="f88" fmla="val 1448176"/>
              <a:gd name="f89" fmla="val 842602"/>
              <a:gd name="f90" fmla="val 1552487"/>
              <a:gd name="f91" fmla="val 807450"/>
              <a:gd name="f92" fmla="val 1552386"/>
              <a:gd name="f93" fmla="val 712615"/>
              <a:gd name="f94" fmla="val 1432960"/>
              <a:gd name="f95" fmla="val 565486"/>
              <a:gd name="f96" fmla="val 400996"/>
              <a:gd name="f97" fmla="val 240343"/>
              <a:gd name="f98" fmla="val 96251"/>
              <a:gd name="f99" fmla="val 1429532"/>
              <a:gd name="f100" fmla="val 1543232"/>
              <a:gd name="f101" fmla="val 1264"/>
              <a:gd name="f102" fmla="val 1094357"/>
              <a:gd name="f103" fmla="val 241710"/>
              <a:gd name="f104" fmla="val 680052"/>
              <a:gd name="f105" fmla="val 631054"/>
              <a:gd name="f106" fmla="val 455977"/>
              <a:gd name="f107" fmla="val 804121"/>
              <a:gd name="f108" fmla="val 356374"/>
              <a:gd name="f109" fmla="val 994908"/>
              <a:gd name="f110" fmla="val 301092"/>
              <a:gd name="f111" fmla="val 292721"/>
              <a:gd name="f112" fmla="val 1220013"/>
              <a:gd name="f113" fmla="*/ f0 1 2519554"/>
              <a:gd name="f114" fmla="*/ f1 1 3240000"/>
              <a:gd name="f115" fmla="val f2"/>
              <a:gd name="f116" fmla="val f3"/>
              <a:gd name="f117" fmla="val f4"/>
              <a:gd name="f118" fmla="+- f117 0 f115"/>
              <a:gd name="f119" fmla="+- f116 0 f115"/>
              <a:gd name="f120" fmla="*/ f119 1 2519554"/>
              <a:gd name="f121" fmla="*/ f118 1 3240000"/>
              <a:gd name="f122" fmla="*/ f115 1 f120"/>
              <a:gd name="f123" fmla="*/ f116 1 f120"/>
              <a:gd name="f124" fmla="*/ f115 1 f121"/>
              <a:gd name="f125" fmla="*/ f117 1 f121"/>
              <a:gd name="f126" fmla="*/ f122 f113 1"/>
              <a:gd name="f127" fmla="*/ f123 f113 1"/>
              <a:gd name="f128" fmla="*/ f125 f114 1"/>
              <a:gd name="f129" fmla="*/ f124 f1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6" t="f129" r="f127" b="f128"/>
            <a:pathLst>
              <a:path w="2519554" h="3240000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lnTo>
                  <a:pt x="f7" y="f10"/>
                </a:ln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lnTo>
                  <a:pt x="f23" y="f24"/>
                </a:ln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lnTo>
                  <a:pt x="f35" y="f36"/>
                </a:lnTo>
                <a:cubicBezTo>
                  <a:pt x="f37" y="f38"/>
                  <a:pt x="f39" y="f40"/>
                  <a:pt x="f7" y="f41"/>
                </a:cubicBezTo>
                <a:lnTo>
                  <a:pt x="f7" y="f42"/>
                </a:lnTo>
                <a:lnTo>
                  <a:pt x="f43" y="f42"/>
                </a:lnTo>
                <a:lnTo>
                  <a:pt x="f43" y="f44"/>
                </a:lnTo>
                <a:lnTo>
                  <a:pt x="f45" y="f44"/>
                </a:lnTo>
                <a:cubicBezTo>
                  <a:pt x="f46" y="f47"/>
                  <a:pt x="f48" y="f4"/>
                  <a:pt x="f49" y="f4"/>
                </a:cubicBezTo>
                <a:cubicBezTo>
                  <a:pt x="f50" y="f4"/>
                  <a:pt x="f51" y="f52"/>
                  <a:pt x="f53" y="f54"/>
                </a:cubicBezTo>
                <a:cubicBezTo>
                  <a:pt x="f55" y="f56"/>
                  <a:pt x="f57" y="f58"/>
                  <a:pt x="f57" y="f59"/>
                </a:cubicBezTo>
                <a:lnTo>
                  <a:pt x="f60" y="f61"/>
                </a:lnTo>
                <a:cubicBezTo>
                  <a:pt x="f62" y="f63"/>
                  <a:pt x="f64" y="f65"/>
                  <a:pt x="f64" y="f66"/>
                </a:cubicBezTo>
                <a:lnTo>
                  <a:pt x="f67" y="f66"/>
                </a:lnTo>
                <a:cubicBezTo>
                  <a:pt x="f68" y="f69"/>
                  <a:pt x="f70" y="f71"/>
                  <a:pt x="f72" y="f71"/>
                </a:cubicBezTo>
                <a:cubicBezTo>
                  <a:pt x="f73" y="f71"/>
                  <a:pt x="f74" y="f69"/>
                  <a:pt x="f75" y="f66"/>
                </a:cubicBezTo>
                <a:lnTo>
                  <a:pt x="f76" y="f66"/>
                </a:lnTo>
                <a:cubicBezTo>
                  <a:pt x="f76" y="f77"/>
                  <a:pt x="f78" y="f79"/>
                  <a:pt x="f49" y="f79"/>
                </a:cubicBezTo>
                <a:cubicBezTo>
                  <a:pt x="f80" y="f79"/>
                  <a:pt x="f81" y="f77"/>
                  <a:pt x="f81" y="f66"/>
                </a:cubicBezTo>
                <a:lnTo>
                  <a:pt x="f82" y="f66"/>
                </a:lnTo>
                <a:lnTo>
                  <a:pt x="f82" y="f42"/>
                </a:lnTo>
                <a:lnTo>
                  <a:pt x="f83" y="f42"/>
                </a:lnTo>
                <a:lnTo>
                  <a:pt x="f83" y="f84"/>
                </a:ln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cubicBezTo>
                  <a:pt x="f93" y="f94"/>
                  <a:pt x="f95" y="f28"/>
                  <a:pt x="f96" y="f28"/>
                </a:cubicBezTo>
                <a:cubicBezTo>
                  <a:pt x="f97" y="f28"/>
                  <a:pt x="f98" y="f99"/>
                  <a:pt x="f2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83" y="f111"/>
                </a:cubicBezTo>
                <a:lnTo>
                  <a:pt x="f83" y="f9"/>
                </a:lnTo>
                <a:cubicBezTo>
                  <a:pt x="f83" y="f8"/>
                  <a:pt x="f112" y="f2"/>
                  <a:pt x="f5" y="f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C414C156-04E8-359F-EFA5-AEFBA992CEB7}"/>
              </a:ext>
            </a:extLst>
          </p:cNvPr>
          <p:cNvSpPr/>
          <p:nvPr/>
        </p:nvSpPr>
        <p:spPr>
          <a:xfrm>
            <a:off x="5631487" y="4355131"/>
            <a:ext cx="431039" cy="426521"/>
          </a:xfrm>
          <a:custGeom>
            <a:avLst/>
            <a:gdLst>
              <a:gd name="f0" fmla="val w"/>
              <a:gd name="f1" fmla="val h"/>
              <a:gd name="f2" fmla="val 0"/>
              <a:gd name="f3" fmla="val 3220460"/>
              <a:gd name="f4" fmla="val 3186731"/>
              <a:gd name="f5" fmla="val 1762834"/>
              <a:gd name="f6" fmla="val 1282034"/>
              <a:gd name="f7" fmla="val 273698"/>
              <a:gd name="f8" fmla="val 2771171"/>
              <a:gd name="f9" fmla="val 253145"/>
              <a:gd name="f10" fmla="val 2791724"/>
              <a:gd name="f11" fmla="val 2825048"/>
              <a:gd name="f12" fmla="val 2845601"/>
              <a:gd name="f13" fmla="val 294251"/>
              <a:gd name="f14" fmla="val 2866154"/>
              <a:gd name="f15" fmla="val 327575"/>
              <a:gd name="f16" fmla="val 348128"/>
              <a:gd name="f17" fmla="val 1830131"/>
              <a:gd name="f18" fmla="val 1363598"/>
              <a:gd name="f19" fmla="val 2703218"/>
              <a:gd name="f20" fmla="val 237332"/>
              <a:gd name="f21" fmla="val 2623680"/>
              <a:gd name="f22" fmla="val 2559202"/>
              <a:gd name="f23" fmla="val 301810"/>
              <a:gd name="f24" fmla="val 381348"/>
              <a:gd name="f25" fmla="val 460886"/>
              <a:gd name="f26" fmla="val 525364"/>
              <a:gd name="f27" fmla="val 2782756"/>
              <a:gd name="f28" fmla="val 2847234"/>
              <a:gd name="f29" fmla="val 2413103"/>
              <a:gd name="f30" fmla="val 2858994"/>
              <a:gd name="f31" fmla="val 361466"/>
              <a:gd name="f32" fmla="val 807357"/>
              <a:gd name="f33" fmla="val 1253248"/>
              <a:gd name="f34" fmla="val 1614714"/>
              <a:gd name="f35" fmla="val 2305542"/>
              <a:gd name="f36" fmla="val 2202893"/>
              <a:gd name="f37" fmla="val 1593680"/>
              <a:gd name="f38" fmla="val 2109223"/>
              <a:gd name="f39" fmla="val 1555067"/>
              <a:gd name="f40" fmla="val 2191945"/>
              <a:gd name="f41" fmla="val 1637789"/>
              <a:gd name="f42" fmla="val 2226856"/>
              <a:gd name="f43" fmla="val 1672699"/>
              <a:gd name="f44" fmla="val 2226855"/>
              <a:gd name="f45" fmla="val 1729300"/>
              <a:gd name="f46" fmla="val 1764210"/>
              <a:gd name="f47" fmla="val 2045068"/>
              <a:gd name="f48" fmla="val 1911087"/>
              <a:gd name="f49" fmla="val 2010158"/>
              <a:gd name="f50" fmla="val 1945998"/>
              <a:gd name="f51" fmla="val 1953557"/>
              <a:gd name="f52" fmla="val 1918647"/>
              <a:gd name="f53" fmla="val 1799123"/>
              <a:gd name="f54" fmla="val 1791564"/>
              <a:gd name="f55" fmla="val 1749496"/>
              <a:gd name="f56" fmla="val 1841190"/>
              <a:gd name="f57" fmla="val 1832980"/>
              <a:gd name="f58" fmla="val 1924673"/>
              <a:gd name="f59" fmla="val 1761893"/>
              <a:gd name="f60" fmla="val 1995760"/>
              <a:gd name="f61" fmla="val 1678410"/>
              <a:gd name="f62" fmla="val 1912277"/>
              <a:gd name="f63" fmla="val 1650246"/>
              <a:gd name="f64" fmla="val 1940441"/>
              <a:gd name="f65" fmla="val 1735612"/>
              <a:gd name="f66" fmla="val 2025807"/>
              <a:gd name="f67" fmla="val 1573330"/>
              <a:gd name="f68" fmla="val 2188089"/>
              <a:gd name="f69" fmla="val 1487964"/>
              <a:gd name="f70" fmla="val 2102723"/>
              <a:gd name="f71" fmla="val 1451742"/>
              <a:gd name="f72" fmla="val 2138944"/>
              <a:gd name="f73" fmla="val 1537109"/>
              <a:gd name="f74" fmla="val 2224311"/>
              <a:gd name="f75" fmla="val 1374830"/>
              <a:gd name="f76" fmla="val 2386590"/>
              <a:gd name="f77" fmla="val 1289463"/>
              <a:gd name="f78" fmla="val 2301223"/>
              <a:gd name="f79" fmla="val 1225079"/>
              <a:gd name="f80" fmla="val 2365608"/>
              <a:gd name="f81" fmla="val 1310445"/>
              <a:gd name="f82" fmla="val 2450974"/>
              <a:gd name="f83" fmla="val 1239358"/>
              <a:gd name="f84" fmla="val 2522061"/>
              <a:gd name="f85" fmla="val 1153992"/>
              <a:gd name="f86" fmla="val 2436695"/>
              <a:gd name="f87" fmla="val 1104364"/>
              <a:gd name="f88" fmla="val 2486322"/>
              <a:gd name="f89" fmla="val 1189730"/>
              <a:gd name="f90" fmla="val 2571689"/>
              <a:gd name="f91" fmla="val 1034153"/>
              <a:gd name="f92" fmla="val 2727266"/>
              <a:gd name="f93" fmla="val 948787"/>
              <a:gd name="f94" fmla="val 2641900"/>
              <a:gd name="f95" fmla="val 905863"/>
              <a:gd name="f96" fmla="val 2684824"/>
              <a:gd name="f97" fmla="val 991230"/>
              <a:gd name="f98" fmla="val 2770191"/>
              <a:gd name="f99" fmla="val 842353"/>
              <a:gd name="f100" fmla="val 2919067"/>
              <a:gd name="f101" fmla="val 756986"/>
              <a:gd name="f102" fmla="val 2833700"/>
              <a:gd name="f103" fmla="val 692119"/>
              <a:gd name="f104" fmla="val 2898567"/>
              <a:gd name="f105" fmla="val 777486"/>
              <a:gd name="f106" fmla="val 2983934"/>
              <a:gd name="f107" fmla="val 628610"/>
              <a:gd name="f108" fmla="val 3132811"/>
              <a:gd name="f109" fmla="val 618557"/>
              <a:gd name="f110" fmla="val 3122757"/>
              <a:gd name="f111" fmla="val 622830"/>
              <a:gd name="f112" fmla="val 3134825"/>
              <a:gd name="f113" fmla="val 346551"/>
              <a:gd name="f114" fmla="val 3150831"/>
              <a:gd name="f115" fmla="val 51749"/>
              <a:gd name="f116" fmla="val 2750557"/>
              <a:gd name="f117" fmla="val 48979"/>
              <a:gd name="f118" fmla="val 2747788"/>
              <a:gd name="f119" fmla="val 52495"/>
              <a:gd name="f120" fmla="val 2744272"/>
              <a:gd name="f121" fmla="val 52938"/>
              <a:gd name="f122" fmla="val 2740533"/>
              <a:gd name="f123" fmla="val 54575"/>
              <a:gd name="f124" fmla="val 2742192"/>
              <a:gd name="f125" fmla="val 1671288"/>
              <a:gd name="f126" fmla="val 1125479"/>
              <a:gd name="f127" fmla="val 1628971"/>
              <a:gd name="f128" fmla="val 1027979"/>
              <a:gd name="f129" fmla="val 1605746"/>
              <a:gd name="f130" fmla="val 920380"/>
              <a:gd name="f131" fmla="val 1967212"/>
              <a:gd name="f132" fmla="*/ f0 1 3220460"/>
              <a:gd name="f133" fmla="*/ f1 1 3186731"/>
              <a:gd name="f134" fmla="val f2"/>
              <a:gd name="f135" fmla="val f3"/>
              <a:gd name="f136" fmla="val f4"/>
              <a:gd name="f137" fmla="+- f136 0 f134"/>
              <a:gd name="f138" fmla="+- f135 0 f134"/>
              <a:gd name="f139" fmla="*/ f138 1 3220460"/>
              <a:gd name="f140" fmla="*/ f137 1 3186731"/>
              <a:gd name="f141" fmla="*/ f134 1 f139"/>
              <a:gd name="f142" fmla="*/ f135 1 f139"/>
              <a:gd name="f143" fmla="*/ f134 1 f140"/>
              <a:gd name="f144" fmla="*/ f136 1 f140"/>
              <a:gd name="f145" fmla="*/ f141 f132 1"/>
              <a:gd name="f146" fmla="*/ f142 f132 1"/>
              <a:gd name="f147" fmla="*/ f144 f133 1"/>
              <a:gd name="f148" fmla="*/ f143 f1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5" t="f148" r="f146" b="f147"/>
            <a:pathLst>
              <a:path w="3220460" h="3186731">
                <a:moveTo>
                  <a:pt x="f5" y="f6"/>
                </a:moveTo>
                <a:lnTo>
                  <a:pt x="f7" y="f8"/>
                </a:lnTo>
                <a:cubicBezTo>
                  <a:pt x="f9" y="f10"/>
                  <a:pt x="f9" y="f11"/>
                  <a:pt x="f7" y="f12"/>
                </a:cubicBezTo>
                <a:cubicBezTo>
                  <a:pt x="f13" y="f14"/>
                  <a:pt x="f15" y="f14"/>
                  <a:pt x="f16" y="f12"/>
                </a:cubicBezTo>
                <a:lnTo>
                  <a:pt x="f17" y="f18"/>
                </a:lnTo>
                <a:close/>
                <a:moveTo>
                  <a:pt x="f19" y="f20"/>
                </a:moveTo>
                <a:cubicBezTo>
                  <a:pt x="f21" y="f20"/>
                  <a:pt x="f22" y="f23"/>
                  <a:pt x="f22" y="f24"/>
                </a:cubicBezTo>
                <a:cubicBezTo>
                  <a:pt x="f22" y="f25"/>
                  <a:pt x="f21" y="f26"/>
                  <a:pt x="f19" y="f26"/>
                </a:cubicBezTo>
                <a:cubicBezTo>
                  <a:pt x="f27" y="f26"/>
                  <a:pt x="f28" y="f25"/>
                  <a:pt x="f28" y="f24"/>
                </a:cubicBezTo>
                <a:cubicBezTo>
                  <a:pt x="f28" y="f23"/>
                  <a:pt x="f27" y="f20"/>
                  <a:pt x="f19" y="f20"/>
                </a:cubicBezTo>
                <a:close/>
                <a:moveTo>
                  <a:pt x="f29" y="f2"/>
                </a:moveTo>
                <a:cubicBezTo>
                  <a:pt x="f30" y="f2"/>
                  <a:pt x="f3" y="f31"/>
                  <a:pt x="f3" y="f32"/>
                </a:cubicBezTo>
                <a:cubicBezTo>
                  <a:pt x="f3" y="f33"/>
                  <a:pt x="f30" y="f34"/>
                  <a:pt x="f29" y="f34"/>
                </a:cubicBezTo>
                <a:cubicBezTo>
                  <a:pt x="f35" y="f34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0" y="f46"/>
                </a:cubicBezTo>
                <a:lnTo>
                  <a:pt x="f47" y="f48"/>
                </a:lnTo>
                <a:cubicBezTo>
                  <a:pt x="f49" y="f50"/>
                  <a:pt x="f51" y="f50"/>
                  <a:pt x="f52" y="f48"/>
                </a:cubicBez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3" y="f94"/>
                </a:lnTo>
                <a:lnTo>
                  <a:pt x="f95" y="f96"/>
                </a:lnTo>
                <a:lnTo>
                  <a:pt x="f97" y="f98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2" y="f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25" y="f126"/>
                </a:lnTo>
                <a:cubicBezTo>
                  <a:pt x="f127" y="f128"/>
                  <a:pt x="f129" y="f130"/>
                  <a:pt x="f129" y="f32"/>
                </a:cubicBezTo>
                <a:cubicBezTo>
                  <a:pt x="f129" y="f31"/>
                  <a:pt x="f131" y="f2"/>
                  <a:pt x="f29" y="f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0" name="Block Arc 25">
            <a:extLst>
              <a:ext uri="{FF2B5EF4-FFF2-40B4-BE49-F238E27FC236}">
                <a16:creationId xmlns:a16="http://schemas.microsoft.com/office/drawing/2014/main" id="{211AB760-9539-EE7D-9DCD-B7FAD44763F7}"/>
              </a:ext>
            </a:extLst>
          </p:cNvPr>
          <p:cNvSpPr/>
          <p:nvPr/>
        </p:nvSpPr>
        <p:spPr>
          <a:xfrm>
            <a:off x="3847658" y="4275688"/>
            <a:ext cx="296549" cy="428432"/>
          </a:xfrm>
          <a:custGeom>
            <a:avLst/>
            <a:gdLst>
              <a:gd name="f0" fmla="val w"/>
              <a:gd name="f1" fmla="val h"/>
              <a:gd name="f2" fmla="val 0"/>
              <a:gd name="f3" fmla="val 2215656"/>
              <a:gd name="f4" fmla="val 3200962"/>
              <a:gd name="f5" fmla="val 1107829"/>
              <a:gd name="f6" fmla="val 2097026"/>
              <a:gd name="f7" fmla="val 1025315"/>
              <a:gd name="f8" fmla="val 958423"/>
              <a:gd name="f9" fmla="val 2163918"/>
              <a:gd name="f10" fmla="val 2246432"/>
              <a:gd name="f11" fmla="val 2302715"/>
              <a:gd name="f12" fmla="val 989546"/>
              <a:gd name="f13" fmla="val 2351730"/>
              <a:gd name="f14" fmla="val 1036590"/>
              <a:gd name="f15" fmla="val 2375275"/>
              <a:gd name="f16" fmla="val 985422"/>
              <a:gd name="f17" fmla="val 2684898"/>
              <a:gd name="f18" fmla="val 1230236"/>
              <a:gd name="f19" fmla="val 1179068"/>
              <a:gd name="f20" fmla="val 1226112"/>
              <a:gd name="f21" fmla="val 1257234"/>
              <a:gd name="f22" fmla="val 1190343"/>
              <a:gd name="f23" fmla="val 1102513"/>
              <a:gd name="f24" fmla="val 266871"/>
              <a:gd name="f25" fmla="val 874876"/>
              <a:gd name="f26" fmla="val 269781"/>
              <a:gd name="f27" fmla="val 691868"/>
              <a:gd name="f28" fmla="val 455143"/>
              <a:gd name="f29" fmla="val 682798"/>
              <a:gd name="f30" fmla="val 690469"/>
              <a:gd name="f31" fmla="val 1580962"/>
              <a:gd name="f32" fmla="val 1525188"/>
              <a:gd name="f33" fmla="val 672127"/>
              <a:gd name="f34" fmla="val 1523654"/>
              <a:gd name="f35" fmla="val 672166"/>
              <a:gd name="f36" fmla="val 1517835"/>
              <a:gd name="f37" fmla="val 444585"/>
              <a:gd name="f38" fmla="val 1330149"/>
              <a:gd name="f39" fmla="val 263961"/>
              <a:gd name="f40" fmla="val 1099102"/>
              <a:gd name="f41" fmla="val 56"/>
              <a:gd name="f42" fmla="val 1472767"/>
              <a:gd name="f43" fmla="val -4720"/>
              <a:gd name="f44" fmla="val 1780852"/>
              <a:gd name="f45" fmla="val 291773"/>
              <a:gd name="f46" fmla="val 1790404"/>
              <a:gd name="f47" fmla="val 665346"/>
              <a:gd name="f48" fmla="val 1742843"/>
              <a:gd name="f49" fmla="val 666562"/>
              <a:gd name="f50" fmla="val 1790627"/>
              <a:gd name="f51" fmla="val 2041344"/>
              <a:gd name="f52" fmla="val 2137614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425030"/>
              <a:gd name="f60" fmla="val 676764"/>
              <a:gd name="f61" fmla="val 425634"/>
              <a:gd name="f62" fmla="val 428273"/>
              <a:gd name="f63" fmla="val 305830"/>
              <a:gd name="f64" fmla="val 727452"/>
              <a:gd name="f65" fmla="val 4806"/>
              <a:gd name="f66" fmla="*/ f0 1 2215656"/>
              <a:gd name="f67" fmla="*/ f1 1 3200962"/>
              <a:gd name="f68" fmla="val f2"/>
              <a:gd name="f69" fmla="val f3"/>
              <a:gd name="f70" fmla="val f4"/>
              <a:gd name="f71" fmla="+- f70 0 f68"/>
              <a:gd name="f72" fmla="+- f69 0 f68"/>
              <a:gd name="f73" fmla="*/ f72 1 2215656"/>
              <a:gd name="f74" fmla="*/ f71 1 3200962"/>
              <a:gd name="f75" fmla="*/ f68 1 f73"/>
              <a:gd name="f76" fmla="*/ f69 1 f73"/>
              <a:gd name="f77" fmla="*/ f68 1 f74"/>
              <a:gd name="f78" fmla="*/ f70 1 f74"/>
              <a:gd name="f79" fmla="*/ f75 f66 1"/>
              <a:gd name="f80" fmla="*/ f76 f66 1"/>
              <a:gd name="f81" fmla="*/ f78 f67 1"/>
              <a:gd name="f82" fmla="*/ f7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9" t="f82" r="f80" b="f81"/>
            <a:pathLst>
              <a:path w="2215656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7" y="f29"/>
                </a:cubicBezTo>
                <a:lnTo>
                  <a:pt x="f30" y="f29"/>
                </a:lnTo>
                <a:lnTo>
                  <a:pt x="f30" y="f31"/>
                </a:lnTo>
                <a:lnTo>
                  <a:pt x="f32" y="f31"/>
                </a:lnTo>
                <a:lnTo>
                  <a:pt x="f32" y="f33"/>
                </a:lnTo>
                <a:lnTo>
                  <a:pt x="f34" y="f35"/>
                </a:lnTo>
                <a:cubicBezTo>
                  <a:pt x="f36" y="f37"/>
                  <a:pt x="f38" y="f39"/>
                  <a:pt x="f23" y="f24"/>
                </a:cubicBezTo>
                <a:close/>
                <a:moveTo>
                  <a:pt x="f40" y="f41"/>
                </a:moveTo>
                <a:cubicBezTo>
                  <a:pt x="f42" y="f43"/>
                  <a:pt x="f44" y="f45"/>
                  <a:pt x="f46" y="f47"/>
                </a:cubicBezTo>
                <a:lnTo>
                  <a:pt x="f48" y="f49"/>
                </a:lnTo>
                <a:lnTo>
                  <a:pt x="f50" y="f49"/>
                </a:lnTo>
                <a:lnTo>
                  <a:pt x="f50" y="f31"/>
                </a:lnTo>
                <a:lnTo>
                  <a:pt x="f51" y="f31"/>
                </a:lnTo>
                <a:cubicBezTo>
                  <a:pt x="f52" y="f31"/>
                  <a:pt x="f3" y="f53"/>
                  <a:pt x="f3" y="f54"/>
                </a:cubicBezTo>
                <a:lnTo>
                  <a:pt x="f3" y="f55"/>
                </a:lnTo>
                <a:cubicBezTo>
                  <a:pt x="f3" y="f56"/>
                  <a:pt x="f52" y="f4"/>
                  <a:pt x="f51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1"/>
                  <a:pt x="f57" y="f31"/>
                </a:cubicBezTo>
                <a:lnTo>
                  <a:pt x="f59" y="f31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40" y="f41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1" name="Block Arc 31">
            <a:extLst>
              <a:ext uri="{FF2B5EF4-FFF2-40B4-BE49-F238E27FC236}">
                <a16:creationId xmlns:a16="http://schemas.microsoft.com/office/drawing/2014/main" id="{AF947CB5-3329-867E-F2FC-6E6B467ECF30}"/>
              </a:ext>
            </a:extLst>
          </p:cNvPr>
          <p:cNvSpPr/>
          <p:nvPr/>
        </p:nvSpPr>
        <p:spPr>
          <a:xfrm>
            <a:off x="6265999" y="4307390"/>
            <a:ext cx="386910" cy="428432"/>
          </a:xfrm>
          <a:custGeom>
            <a:avLst/>
            <a:gdLst>
              <a:gd name="f0" fmla="val w"/>
              <a:gd name="f1" fmla="val h"/>
              <a:gd name="f2" fmla="val 0"/>
              <a:gd name="f3" fmla="val 2890784"/>
              <a:gd name="f4" fmla="val 3200962"/>
              <a:gd name="f5" fmla="val 1107828"/>
              <a:gd name="f6" fmla="val 2097026"/>
              <a:gd name="f7" fmla="val 1025313"/>
              <a:gd name="f8" fmla="val 958422"/>
              <a:gd name="f9" fmla="val 2163918"/>
              <a:gd name="f10" fmla="val 2246432"/>
              <a:gd name="f11" fmla="val 2302715"/>
              <a:gd name="f12" fmla="val 989545"/>
              <a:gd name="f13" fmla="val 2351730"/>
              <a:gd name="f14" fmla="val 1036589"/>
              <a:gd name="f15" fmla="val 2375275"/>
              <a:gd name="f16" fmla="val 985421"/>
              <a:gd name="f17" fmla="val 2684898"/>
              <a:gd name="f18" fmla="val 1230235"/>
              <a:gd name="f19" fmla="val 1179067"/>
              <a:gd name="f20" fmla="val 1226111"/>
              <a:gd name="f21" fmla="val 1257233"/>
              <a:gd name="f22" fmla="val 1190342"/>
              <a:gd name="f23" fmla="val 2199259"/>
              <a:gd name="f24" fmla="val 56"/>
              <a:gd name="f25" fmla="val 2572924"/>
              <a:gd name="f26" fmla="val -4720"/>
              <a:gd name="f27" fmla="val 2881009"/>
              <a:gd name="f28" fmla="val 291773"/>
              <a:gd name="f29" fmla="val 2890561"/>
              <a:gd name="f30" fmla="val 665346"/>
              <a:gd name="f31" fmla="val 2843000"/>
              <a:gd name="f32" fmla="val 666562"/>
              <a:gd name="f33" fmla="val 1580962"/>
              <a:gd name="f34" fmla="val 2625345"/>
              <a:gd name="f35" fmla="val 672127"/>
              <a:gd name="f36" fmla="val 2623811"/>
              <a:gd name="f37" fmla="val 672166"/>
              <a:gd name="f38" fmla="val 2617992"/>
              <a:gd name="f39" fmla="val 444585"/>
              <a:gd name="f40" fmla="val 2430306"/>
              <a:gd name="f41" fmla="val 263961"/>
              <a:gd name="f42" fmla="val 2202670"/>
              <a:gd name="f43" fmla="val 266871"/>
              <a:gd name="f44" fmla="val 1975033"/>
              <a:gd name="f45" fmla="val 269781"/>
              <a:gd name="f46" fmla="val 1792025"/>
              <a:gd name="f47" fmla="val 455143"/>
              <a:gd name="f48" fmla="val 682798"/>
              <a:gd name="f49" fmla="val 1790626"/>
              <a:gd name="f50" fmla="val 2041344"/>
              <a:gd name="f51" fmla="val 2137614"/>
              <a:gd name="f52" fmla="val 2215656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1525187"/>
              <a:gd name="f60" fmla="val 676764"/>
              <a:gd name="f61" fmla="val 1525791"/>
              <a:gd name="f62" fmla="val 1528430"/>
              <a:gd name="f63" fmla="val 305830"/>
              <a:gd name="f64" fmla="val 1827609"/>
              <a:gd name="f65" fmla="val 4806"/>
              <a:gd name="f66" fmla="*/ f0 1 2890784"/>
              <a:gd name="f67" fmla="*/ f1 1 3200962"/>
              <a:gd name="f68" fmla="val f2"/>
              <a:gd name="f69" fmla="val f3"/>
              <a:gd name="f70" fmla="val f4"/>
              <a:gd name="f71" fmla="+- f70 0 f68"/>
              <a:gd name="f72" fmla="+- f69 0 f68"/>
              <a:gd name="f73" fmla="*/ f72 1 2890784"/>
              <a:gd name="f74" fmla="*/ f71 1 3200962"/>
              <a:gd name="f75" fmla="*/ f68 1 f73"/>
              <a:gd name="f76" fmla="*/ f69 1 f73"/>
              <a:gd name="f77" fmla="*/ f68 1 f74"/>
              <a:gd name="f78" fmla="*/ f70 1 f74"/>
              <a:gd name="f79" fmla="*/ f75 f66 1"/>
              <a:gd name="f80" fmla="*/ f76 f66 1"/>
              <a:gd name="f81" fmla="*/ f78 f67 1"/>
              <a:gd name="f82" fmla="*/ f7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9" t="f82" r="f80" b="f81"/>
            <a:pathLst>
              <a:path w="2890784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4" y="f33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6" y="f48"/>
                </a:cubicBezTo>
                <a:lnTo>
                  <a:pt x="f49" y="f48"/>
                </a:lnTo>
                <a:lnTo>
                  <a:pt x="f49" y="f33"/>
                </a:lnTo>
                <a:lnTo>
                  <a:pt x="f50" y="f33"/>
                </a:lnTo>
                <a:cubicBezTo>
                  <a:pt x="f51" y="f33"/>
                  <a:pt x="f52" y="f53"/>
                  <a:pt x="f52" y="f54"/>
                </a:cubicBezTo>
                <a:lnTo>
                  <a:pt x="f52" y="f55"/>
                </a:lnTo>
                <a:cubicBezTo>
                  <a:pt x="f52" y="f56"/>
                  <a:pt x="f51" y="f4"/>
                  <a:pt x="f50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3"/>
                  <a:pt x="f57" y="f33"/>
                </a:cubicBezTo>
                <a:lnTo>
                  <a:pt x="f59" y="f33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23" y="f24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2" name="Freeform 53">
            <a:extLst>
              <a:ext uri="{FF2B5EF4-FFF2-40B4-BE49-F238E27FC236}">
                <a16:creationId xmlns:a16="http://schemas.microsoft.com/office/drawing/2014/main" id="{9B720544-F094-1B68-28B8-1CBE372B0742}"/>
              </a:ext>
            </a:extLst>
          </p:cNvPr>
          <p:cNvSpPr/>
          <p:nvPr/>
        </p:nvSpPr>
        <p:spPr>
          <a:xfrm>
            <a:off x="7561146" y="4333716"/>
            <a:ext cx="423998" cy="4347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96406"/>
              <a:gd name="f7" fmla="val 2354521"/>
              <a:gd name="f8" fmla="val 2279640"/>
              <a:gd name="f9" fmla="val 1747818"/>
              <a:gd name="f10" fmla="val 1827546"/>
              <a:gd name="f11" fmla="val 1826304"/>
              <a:gd name="f12" fmla="val 1873723"/>
              <a:gd name="f13" fmla="val 1907635"/>
              <a:gd name="f14" fmla="val 1985737"/>
              <a:gd name="f15" fmla="val 2047488"/>
              <a:gd name="f16" fmla="val 1955104"/>
              <a:gd name="f17" fmla="val 2095900"/>
              <a:gd name="f18" fmla="val 1897166"/>
              <a:gd name="f19" fmla="val 2139232"/>
              <a:gd name="f20" fmla="val 1773393"/>
              <a:gd name="f21" fmla="val 2006999"/>
              <a:gd name="f22" fmla="val 1682537"/>
              <a:gd name="f23" fmla="val 1962549"/>
              <a:gd name="f24" fmla="val 1528613"/>
              <a:gd name="f25" fmla="val 1380482"/>
              <a:gd name="f26" fmla="val 2120816"/>
              <a:gd name="f27" fmla="val 1495542"/>
              <a:gd name="f28" fmla="val 1788127"/>
              <a:gd name="f29" fmla="val 909489"/>
              <a:gd name="f30" fmla="val 1225390"/>
              <a:gd name="f31" fmla="val 414951"/>
              <a:gd name="f32" fmla="val 2322212"/>
              <a:gd name="f33" fmla="val 293184"/>
              <a:gd name="f34" fmla="val 2052845"/>
              <a:gd name="f35" fmla="val 520411"/>
              <a:gd name="f36" fmla="val 767428"/>
              <a:gd name="f37" fmla="val 325060"/>
              <a:gd name="f38" fmla="val 542715"/>
              <a:gd name="f39" fmla="val -71458"/>
              <a:gd name="f40" fmla="val 102202"/>
              <a:gd name="f41" fmla="val 11167"/>
              <a:gd name="f42" fmla="val 5505"/>
              <a:gd name="f43" fmla="val 111065"/>
              <a:gd name="f44" fmla="val -52229"/>
              <a:gd name="f45" fmla="val 554777"/>
              <a:gd name="f46" fmla="val 358209"/>
              <a:gd name="f47" fmla="val 771719"/>
              <a:gd name="f48" fmla="val 578452"/>
              <a:gd name="f49" fmla="val 2041440"/>
              <a:gd name="f50" fmla="val 514597"/>
              <a:gd name="f51" fmla="val 662729"/>
              <a:gd name="f52" fmla="val 1124906"/>
              <a:gd name="f53" fmla="val 1004182"/>
              <a:gd name="f54" fmla="val 1676517"/>
              <a:gd name="f55" fmla="val 1608523"/>
              <a:gd name="f56" fmla="val 1795262"/>
              <a:gd name="f57" fmla="val 1589016"/>
              <a:gd name="f58" fmla="val 2094931"/>
              <a:gd name="f59" fmla="val 1557316"/>
              <a:gd name="f60" fmla="+- 0 0 -90"/>
              <a:gd name="f61" fmla="*/ f3 1 2296406"/>
              <a:gd name="f62" fmla="*/ f4 1 2354521"/>
              <a:gd name="f63" fmla="val f5"/>
              <a:gd name="f64" fmla="val f6"/>
              <a:gd name="f65" fmla="val f7"/>
              <a:gd name="f66" fmla="*/ f60 f0 1"/>
              <a:gd name="f67" fmla="+- f65 0 f63"/>
              <a:gd name="f68" fmla="+- f64 0 f63"/>
              <a:gd name="f69" fmla="*/ f66 1 f2"/>
              <a:gd name="f70" fmla="*/ f68 1 2296406"/>
              <a:gd name="f71" fmla="*/ f67 1 2354521"/>
              <a:gd name="f72" fmla="*/ 2279640 f68 1"/>
              <a:gd name="f73" fmla="*/ 1747818 f67 1"/>
              <a:gd name="f74" fmla="*/ 1827546 f68 1"/>
              <a:gd name="f75" fmla="*/ 1826304 f67 1"/>
              <a:gd name="f76" fmla="*/ 1955104 f68 1"/>
              <a:gd name="f77" fmla="*/ 2095900 f67 1"/>
              <a:gd name="f78" fmla="*/ 1682537 f68 1"/>
              <a:gd name="f79" fmla="*/ 1962549 f67 1"/>
              <a:gd name="f80" fmla="*/ 1528613 f68 1"/>
              <a:gd name="f81" fmla="*/ 2354521 f67 1"/>
              <a:gd name="f82" fmla="*/ 1380482 f68 1"/>
              <a:gd name="f83" fmla="*/ 2120816 f67 1"/>
              <a:gd name="f84" fmla="*/ 1495542 f68 1"/>
              <a:gd name="f85" fmla="*/ 1788127 f67 1"/>
              <a:gd name="f86" fmla="*/ 909489 f68 1"/>
              <a:gd name="f87" fmla="*/ 1225390 f67 1"/>
              <a:gd name="f88" fmla="*/ 414951 f68 1"/>
              <a:gd name="f89" fmla="*/ 2322212 f67 1"/>
              <a:gd name="f90" fmla="*/ 293184 f68 1"/>
              <a:gd name="f91" fmla="*/ 2052845 f67 1"/>
              <a:gd name="f92" fmla="*/ 520411 f68 1"/>
              <a:gd name="f93" fmla="*/ 767428 f67 1"/>
              <a:gd name="f94" fmla="*/ 11167 f68 1"/>
              <a:gd name="f95" fmla="*/ 5505 f67 1"/>
              <a:gd name="f96" fmla="*/ 771719 f68 1"/>
              <a:gd name="f97" fmla="*/ 578452 f67 1"/>
              <a:gd name="f98" fmla="*/ 2041440 f68 1"/>
              <a:gd name="f99" fmla="*/ 514597 f67 1"/>
              <a:gd name="f100" fmla="*/ 2296406 f68 1"/>
              <a:gd name="f101" fmla="*/ 662729 f67 1"/>
              <a:gd name="f102" fmla="*/ 1124906 f68 1"/>
              <a:gd name="f103" fmla="*/ 1004182 f67 1"/>
              <a:gd name="f104" fmla="*/ 1676517 f68 1"/>
              <a:gd name="f105" fmla="*/ 1608523 f67 1"/>
              <a:gd name="f106" fmla="*/ 2094931 f68 1"/>
              <a:gd name="f107" fmla="*/ 1557316 f67 1"/>
              <a:gd name="f108" fmla="+- f69 0 f1"/>
              <a:gd name="f109" fmla="*/ f72 1 2296406"/>
              <a:gd name="f110" fmla="*/ f73 1 2354521"/>
              <a:gd name="f111" fmla="*/ f74 1 2296406"/>
              <a:gd name="f112" fmla="*/ f75 1 2354521"/>
              <a:gd name="f113" fmla="*/ f76 1 2296406"/>
              <a:gd name="f114" fmla="*/ f77 1 2354521"/>
              <a:gd name="f115" fmla="*/ f78 1 2296406"/>
              <a:gd name="f116" fmla="*/ f79 1 2354521"/>
              <a:gd name="f117" fmla="*/ f80 1 2296406"/>
              <a:gd name="f118" fmla="*/ f81 1 2354521"/>
              <a:gd name="f119" fmla="*/ f82 1 2296406"/>
              <a:gd name="f120" fmla="*/ f83 1 2354521"/>
              <a:gd name="f121" fmla="*/ f84 1 2296406"/>
              <a:gd name="f122" fmla="*/ f85 1 2354521"/>
              <a:gd name="f123" fmla="*/ f86 1 2296406"/>
              <a:gd name="f124" fmla="*/ f87 1 2354521"/>
              <a:gd name="f125" fmla="*/ f88 1 2296406"/>
              <a:gd name="f126" fmla="*/ f89 1 2354521"/>
              <a:gd name="f127" fmla="*/ f90 1 2296406"/>
              <a:gd name="f128" fmla="*/ f91 1 2354521"/>
              <a:gd name="f129" fmla="*/ f92 1 2296406"/>
              <a:gd name="f130" fmla="*/ f93 1 2354521"/>
              <a:gd name="f131" fmla="*/ f94 1 2296406"/>
              <a:gd name="f132" fmla="*/ f95 1 2354521"/>
              <a:gd name="f133" fmla="*/ f96 1 2296406"/>
              <a:gd name="f134" fmla="*/ f97 1 2354521"/>
              <a:gd name="f135" fmla="*/ f98 1 2296406"/>
              <a:gd name="f136" fmla="*/ f99 1 2354521"/>
              <a:gd name="f137" fmla="*/ f100 1 2296406"/>
              <a:gd name="f138" fmla="*/ f101 1 2354521"/>
              <a:gd name="f139" fmla="*/ f102 1 2296406"/>
              <a:gd name="f140" fmla="*/ f103 1 2354521"/>
              <a:gd name="f141" fmla="*/ f104 1 2296406"/>
              <a:gd name="f142" fmla="*/ f105 1 2354521"/>
              <a:gd name="f143" fmla="*/ f106 1 2296406"/>
              <a:gd name="f144" fmla="*/ f107 1 2354521"/>
              <a:gd name="f145" fmla="*/ f63 1 f70"/>
              <a:gd name="f146" fmla="*/ f64 1 f70"/>
              <a:gd name="f147" fmla="*/ f63 1 f71"/>
              <a:gd name="f148" fmla="*/ f65 1 f71"/>
              <a:gd name="f149" fmla="*/ f109 1 f70"/>
              <a:gd name="f150" fmla="*/ f110 1 f71"/>
              <a:gd name="f151" fmla="*/ f111 1 f70"/>
              <a:gd name="f152" fmla="*/ f112 1 f71"/>
              <a:gd name="f153" fmla="*/ f113 1 f70"/>
              <a:gd name="f154" fmla="*/ f114 1 f71"/>
              <a:gd name="f155" fmla="*/ f115 1 f70"/>
              <a:gd name="f156" fmla="*/ f116 1 f71"/>
              <a:gd name="f157" fmla="*/ f117 1 f70"/>
              <a:gd name="f158" fmla="*/ f118 1 f71"/>
              <a:gd name="f159" fmla="*/ f119 1 f70"/>
              <a:gd name="f160" fmla="*/ f120 1 f71"/>
              <a:gd name="f161" fmla="*/ f121 1 f70"/>
              <a:gd name="f162" fmla="*/ f122 1 f71"/>
              <a:gd name="f163" fmla="*/ f123 1 f70"/>
              <a:gd name="f164" fmla="*/ f124 1 f71"/>
              <a:gd name="f165" fmla="*/ f125 1 f70"/>
              <a:gd name="f166" fmla="*/ f126 1 f71"/>
              <a:gd name="f167" fmla="*/ f127 1 f70"/>
              <a:gd name="f168" fmla="*/ f128 1 f71"/>
              <a:gd name="f169" fmla="*/ f129 1 f70"/>
              <a:gd name="f170" fmla="*/ f130 1 f71"/>
              <a:gd name="f171" fmla="*/ f131 1 f70"/>
              <a:gd name="f172" fmla="*/ f132 1 f71"/>
              <a:gd name="f173" fmla="*/ f133 1 f70"/>
              <a:gd name="f174" fmla="*/ f134 1 f71"/>
              <a:gd name="f175" fmla="*/ f135 1 f70"/>
              <a:gd name="f176" fmla="*/ f136 1 f71"/>
              <a:gd name="f177" fmla="*/ f137 1 f70"/>
              <a:gd name="f178" fmla="*/ f138 1 f71"/>
              <a:gd name="f179" fmla="*/ f139 1 f70"/>
              <a:gd name="f180" fmla="*/ f140 1 f71"/>
              <a:gd name="f181" fmla="*/ f141 1 f70"/>
              <a:gd name="f182" fmla="*/ f142 1 f71"/>
              <a:gd name="f183" fmla="*/ f143 1 f70"/>
              <a:gd name="f184" fmla="*/ f144 1 f71"/>
              <a:gd name="f185" fmla="*/ f145 f61 1"/>
              <a:gd name="f186" fmla="*/ f146 f61 1"/>
              <a:gd name="f187" fmla="*/ f148 f62 1"/>
              <a:gd name="f188" fmla="*/ f147 f62 1"/>
              <a:gd name="f189" fmla="*/ f149 f61 1"/>
              <a:gd name="f190" fmla="*/ f150 f62 1"/>
              <a:gd name="f191" fmla="*/ f151 f61 1"/>
              <a:gd name="f192" fmla="*/ f152 f62 1"/>
              <a:gd name="f193" fmla="*/ f153 f61 1"/>
              <a:gd name="f194" fmla="*/ f154 f62 1"/>
              <a:gd name="f195" fmla="*/ f155 f61 1"/>
              <a:gd name="f196" fmla="*/ f156 f62 1"/>
              <a:gd name="f197" fmla="*/ f157 f61 1"/>
              <a:gd name="f198" fmla="*/ f158 f62 1"/>
              <a:gd name="f199" fmla="*/ f159 f61 1"/>
              <a:gd name="f200" fmla="*/ f160 f62 1"/>
              <a:gd name="f201" fmla="*/ f161 f61 1"/>
              <a:gd name="f202" fmla="*/ f162 f62 1"/>
              <a:gd name="f203" fmla="*/ f163 f61 1"/>
              <a:gd name="f204" fmla="*/ f164 f62 1"/>
              <a:gd name="f205" fmla="*/ f165 f61 1"/>
              <a:gd name="f206" fmla="*/ f166 f62 1"/>
              <a:gd name="f207" fmla="*/ f167 f61 1"/>
              <a:gd name="f208" fmla="*/ f168 f62 1"/>
              <a:gd name="f209" fmla="*/ f169 f61 1"/>
              <a:gd name="f210" fmla="*/ f170 f62 1"/>
              <a:gd name="f211" fmla="*/ f171 f61 1"/>
              <a:gd name="f212" fmla="*/ f172 f62 1"/>
              <a:gd name="f213" fmla="*/ f173 f61 1"/>
              <a:gd name="f214" fmla="*/ f174 f62 1"/>
              <a:gd name="f215" fmla="*/ f175 f61 1"/>
              <a:gd name="f216" fmla="*/ f176 f62 1"/>
              <a:gd name="f217" fmla="*/ f177 f61 1"/>
              <a:gd name="f218" fmla="*/ f178 f62 1"/>
              <a:gd name="f219" fmla="*/ f179 f61 1"/>
              <a:gd name="f220" fmla="*/ f180 f62 1"/>
              <a:gd name="f221" fmla="*/ f181 f61 1"/>
              <a:gd name="f222" fmla="*/ f182 f62 1"/>
              <a:gd name="f223" fmla="*/ f183 f61 1"/>
              <a:gd name="f224" fmla="*/ f184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8">
                <a:pos x="f189" y="f190"/>
              </a:cxn>
              <a:cxn ang="f108">
                <a:pos x="f191" y="f192"/>
              </a:cxn>
              <a:cxn ang="f108">
                <a:pos x="f193" y="f194"/>
              </a:cxn>
              <a:cxn ang="f108">
                <a:pos x="f195" y="f196"/>
              </a:cxn>
              <a:cxn ang="f108">
                <a:pos x="f197" y="f198"/>
              </a:cxn>
              <a:cxn ang="f108">
                <a:pos x="f199" y="f200"/>
              </a:cxn>
              <a:cxn ang="f108">
                <a:pos x="f201" y="f202"/>
              </a:cxn>
              <a:cxn ang="f108">
                <a:pos x="f203" y="f204"/>
              </a:cxn>
              <a:cxn ang="f108">
                <a:pos x="f205" y="f206"/>
              </a:cxn>
              <a:cxn ang="f108">
                <a:pos x="f207" y="f208"/>
              </a:cxn>
              <a:cxn ang="f108">
                <a:pos x="f209" y="f210"/>
              </a:cxn>
              <a:cxn ang="f108">
                <a:pos x="f211" y="f212"/>
              </a:cxn>
              <a:cxn ang="f108">
                <a:pos x="f213" y="f214"/>
              </a:cxn>
              <a:cxn ang="f108">
                <a:pos x="f215" y="f216"/>
              </a:cxn>
              <a:cxn ang="f108">
                <a:pos x="f217" y="f218"/>
              </a:cxn>
              <a:cxn ang="f108">
                <a:pos x="f219" y="f220"/>
              </a:cxn>
              <a:cxn ang="f108">
                <a:pos x="f221" y="f222"/>
              </a:cxn>
              <a:cxn ang="f108">
                <a:pos x="f223" y="f224"/>
              </a:cxn>
            </a:cxnLst>
            <a:rect l="f185" t="f188" r="f186" b="f187"/>
            <a:pathLst>
              <a:path w="2296406" h="2354521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lnTo>
                  <a:pt x="f24" y="f7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lnTo>
                  <a:pt x="f6" y="f51"/>
                </a:lnTo>
                <a:lnTo>
                  <a:pt x="f52" y="f53"/>
                </a:lnTo>
                <a:lnTo>
                  <a:pt x="f54" y="f55"/>
                </a:lnTo>
                <a:cubicBezTo>
                  <a:pt x="f56" y="f57"/>
                  <a:pt x="f58" y="f59"/>
                  <a:pt x="f58" y="f59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3" name="Block Arc 10">
            <a:extLst>
              <a:ext uri="{FF2B5EF4-FFF2-40B4-BE49-F238E27FC236}">
                <a16:creationId xmlns:a16="http://schemas.microsoft.com/office/drawing/2014/main" id="{54D95E6F-D221-F39C-B81D-C32132329BB8}"/>
              </a:ext>
            </a:extLst>
          </p:cNvPr>
          <p:cNvSpPr/>
          <p:nvPr/>
        </p:nvSpPr>
        <p:spPr>
          <a:xfrm>
            <a:off x="3746680" y="3514834"/>
            <a:ext cx="521464" cy="353214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180445"/>
              <a:gd name="f5" fmla="val 631935"/>
              <a:gd name="f6" fmla="val 660566"/>
              <a:gd name="f7" fmla="val 582229"/>
              <a:gd name="f8" fmla="val 541935"/>
              <a:gd name="f9" fmla="val 700860"/>
              <a:gd name="f10" fmla="val 750566"/>
              <a:gd name="f11" fmla="val 800272"/>
              <a:gd name="f12" fmla="val 840566"/>
              <a:gd name="f13" fmla="val 681641"/>
              <a:gd name="f14" fmla="val 721935"/>
              <a:gd name="f15" fmla="val 2920524"/>
              <a:gd name="f16" fmla="val 132986"/>
              <a:gd name="f17" fmla="val 2884582"/>
              <a:gd name="f18" fmla="val 2855445"/>
              <a:gd name="f19" fmla="val 171564"/>
              <a:gd name="f20" fmla="val 219152"/>
              <a:gd name="f21" fmla="val 266740"/>
              <a:gd name="f22" fmla="val 305318"/>
              <a:gd name="f23" fmla="val 2956466"/>
              <a:gd name="f24" fmla="val 2985603"/>
              <a:gd name="f25" fmla="val 1840097"/>
              <a:gd name="f26" fmla="val 123357"/>
              <a:gd name="f27" fmla="val 1690593"/>
              <a:gd name="f28" fmla="val 125267"/>
              <a:gd name="f29" fmla="val 1541569"/>
              <a:gd name="f30" fmla="val 163386"/>
              <a:gd name="f31" fmla="val 1407089"/>
              <a:gd name="f32" fmla="val 237534"/>
              <a:gd name="f33" fmla="val 1442443"/>
              <a:gd name="f34" fmla="val 299445"/>
              <a:gd name="f35" fmla="val 1690026"/>
              <a:gd name="f36" fmla="val 162934"/>
              <a:gd name="f37" fmla="val 1991162"/>
              <a:gd name="f38" fmla="val 159087"/>
              <a:gd name="f39" fmla="val 2242273"/>
              <a:gd name="f40" fmla="val 289227"/>
              <a:gd name="f41" fmla="val 2275978"/>
              <a:gd name="f42" fmla="val 226435"/>
              <a:gd name="f43" fmla="val 2139582"/>
              <a:gd name="f44" fmla="val 155746"/>
              <a:gd name="f45" fmla="val 1989600"/>
              <a:gd name="f46" fmla="val 121447"/>
              <a:gd name="f47" fmla="val 1808744"/>
              <a:gd name="f48" fmla="val 1233"/>
              <a:gd name="f49" fmla="val 2156106"/>
              <a:gd name="f50" fmla="val -14520"/>
              <a:gd name="f51" fmla="val 2554236"/>
              <a:gd name="f52" fmla="val 122009"/>
              <a:gd name="f53" fmla="val 2727916"/>
              <a:gd name="f54" fmla="val 332053"/>
              <a:gd name="f55" fmla="val 2797407"/>
              <a:gd name="f56" fmla="val 426906"/>
              <a:gd name="f57" fmla="val 2816730"/>
              <a:gd name="f58" fmla="val 407744"/>
              <a:gd name="f59" fmla="val 2822914"/>
              <a:gd name="f60" fmla="val 396798"/>
              <a:gd name="f61" fmla="val 2848347"/>
              <a:gd name="f62" fmla="val 374270"/>
              <a:gd name="f63" fmla="val 2789714"/>
              <a:gd name="f64" fmla="val 335227"/>
              <a:gd name="f65" fmla="val 2770554"/>
              <a:gd name="f66" fmla="val 301522"/>
              <a:gd name="f67" fmla="val 211287"/>
              <a:gd name="f68" fmla="val 109060"/>
              <a:gd name="f69" fmla="val 2826850"/>
              <a:gd name="f70" fmla="val 34523"/>
              <a:gd name="f71" fmla="val 2918697"/>
              <a:gd name="f72" fmla="val 33333"/>
              <a:gd name="f73" fmla="val 3010544"/>
              <a:gd name="f74" fmla="val 32143"/>
              <a:gd name="f75" fmla="val 3068737"/>
              <a:gd name="f76" fmla="val 122977"/>
              <a:gd name="f77" fmla="val 3064459"/>
              <a:gd name="f78" fmla="val 218431"/>
              <a:gd name="f79" fmla="val 3062319"/>
              <a:gd name="f80" fmla="val 266188"/>
              <a:gd name="f81" fmla="val 3063213"/>
              <a:gd name="f82" fmla="val 242475"/>
              <a:gd name="f83" fmla="val 3054577"/>
              <a:gd name="f84" fmla="val 285936"/>
              <a:gd name="f85" fmla="val 3088600"/>
              <a:gd name="f86" fmla="val 260795"/>
              <a:gd name="f87" fmla="val 3146396"/>
              <a:gd name="f88" fmla="val 297212"/>
              <a:gd name="f89" fmla="val 3198377"/>
              <a:gd name="f90" fmla="val 27802"/>
              <a:gd name="f91" fmla="val 3270974"/>
              <a:gd name="f92" fmla="val 270322"/>
              <a:gd name="f93" fmla="val 3142267"/>
              <a:gd name="f94" fmla="val 378871"/>
              <a:gd name="f95" fmla="val 2977023"/>
              <a:gd name="f96" fmla="val 405424"/>
              <a:gd name="f97" fmla="val 2937650"/>
              <a:gd name="f98" fmla="val 455263"/>
              <a:gd name="f99" fmla="val 2906651"/>
              <a:gd name="f100" fmla="val 507366"/>
              <a:gd name="f101" fmla="val 2854455"/>
              <a:gd name="f102" fmla="val 531728"/>
              <a:gd name="f103" fmla="val 2854593"/>
              <a:gd name="f104" fmla="val 531917"/>
              <a:gd name="f105" fmla="val 2854687"/>
              <a:gd name="f106" fmla="val 532126"/>
              <a:gd name="f107" fmla="val 2854781"/>
              <a:gd name="f108" fmla="val 532336"/>
              <a:gd name="f109" fmla="val 2914835"/>
              <a:gd name="f110" fmla="val 719911"/>
              <a:gd name="f111" fmla="val 2982387"/>
              <a:gd name="f112" fmla="val 1030651"/>
              <a:gd name="f113" fmla="val 2875068"/>
              <a:gd name="f114" fmla="val 1334999"/>
              <a:gd name="f115" fmla="val 2751965"/>
              <a:gd name="f116" fmla="val 1458417"/>
              <a:gd name="f117" fmla="val 2718119"/>
              <a:gd name="f118" fmla="val 1752479"/>
              <a:gd name="f119" fmla="val 2636178"/>
              <a:gd name="f120" fmla="val 1904762"/>
              <a:gd name="f121" fmla="val 2564924"/>
              <a:gd name="f122" fmla="val 2133185"/>
              <a:gd name="f123" fmla="val 2548001"/>
              <a:gd name="f124" fmla="val 2174319"/>
              <a:gd name="f125" fmla="val 2290597"/>
              <a:gd name="f126" fmla="val 2162941"/>
              <a:gd name="f127" fmla="val 2284362"/>
              <a:gd name="f128" fmla="val 2130560"/>
              <a:gd name="f129" fmla="val 2253189"/>
              <a:gd name="f130" fmla="val 1989654"/>
              <a:gd name="f131" fmla="val 2205984"/>
              <a:gd name="f132" fmla="val 1832997"/>
              <a:gd name="f133" fmla="val 2190842"/>
              <a:gd name="f134" fmla="val 1681589"/>
              <a:gd name="f135" fmla="val 1937891"/>
              <a:gd name="f136" fmla="val 1727975"/>
              <a:gd name="f137" fmla="val 1628829"/>
              <a:gd name="f138" fmla="val 1727099"/>
              <a:gd name="f139" fmla="val 1429318"/>
              <a:gd name="f140" fmla="val 1710471"/>
              <a:gd name="f141" fmla="val 1387456"/>
              <a:gd name="f142" fmla="val 1891634"/>
              <a:gd name="f143" fmla="val 1268107"/>
              <a:gd name="f144" fmla="val 2057044"/>
              <a:gd name="f145" fmla="val 1143413"/>
              <a:gd name="f146" fmla="val 943012"/>
              <a:gd name="f147" fmla="val 894916"/>
              <a:gd name="f148" fmla="val 2170818"/>
              <a:gd name="f149" fmla="val 902932"/>
              <a:gd name="f150" fmla="val 1825120"/>
              <a:gd name="f151" fmla="val 910948"/>
              <a:gd name="f152" fmla="val 1650083"/>
              <a:gd name="f153" fmla="val 600994"/>
              <a:gd name="f154" fmla="val 1508303"/>
              <a:gd name="f155" fmla="val -80369"/>
              <a:gd name="f156" fmla="val 1319263"/>
              <a:gd name="f157" fmla="val 7807"/>
              <a:gd name="f158" fmla="val 838786"/>
              <a:gd name="f159" fmla="val 13151"/>
              <a:gd name="f160" fmla="val 796777"/>
              <a:gd name="f161" fmla="val 184160"/>
              <a:gd name="f162" fmla="val 802028"/>
              <a:gd name="f163" fmla="val 275009"/>
              <a:gd name="f164" fmla="val 799402"/>
              <a:gd name="f165" fmla="val 369419"/>
              <a:gd name="f166" fmla="val 659373"/>
              <a:gd name="f167" fmla="val 418407"/>
              <a:gd name="f168" fmla="val 582356"/>
              <a:gd name="f169" fmla="val 555570"/>
              <a:gd name="f170" fmla="val 465957"/>
              <a:gd name="f171" fmla="val 547554"/>
              <a:gd name="f172" fmla="val 374062"/>
              <a:gd name="f173" fmla="val 496786"/>
              <a:gd name="f174" fmla="val 206026"/>
              <a:gd name="f175" fmla="val 531522"/>
              <a:gd name="f176" fmla="val 190273"/>
              <a:gd name="f177" fmla="val 764877"/>
              <a:gd name="f178" fmla="val 64246"/>
              <a:gd name="f179" fmla="val 803177"/>
              <a:gd name="f180" fmla="val 250661"/>
              <a:gd name="f181" fmla="val 924308"/>
              <a:gd name="f182" fmla="val 355683"/>
              <a:gd name="f183" fmla="val 1130053"/>
              <a:gd name="f184" fmla="val 143013"/>
              <a:gd name="f185" fmla="val 1554903"/>
              <a:gd name="f186" fmla="val 11735"/>
              <a:gd name="f187" fmla="*/ f0 1 3219104"/>
              <a:gd name="f188" fmla="*/ f1 1 2180445"/>
              <a:gd name="f189" fmla="val f2"/>
              <a:gd name="f190" fmla="val f3"/>
              <a:gd name="f191" fmla="val f4"/>
              <a:gd name="f192" fmla="+- f191 0 f189"/>
              <a:gd name="f193" fmla="+- f190 0 f189"/>
              <a:gd name="f194" fmla="*/ f193 1 3219104"/>
              <a:gd name="f195" fmla="*/ f192 1 2180445"/>
              <a:gd name="f196" fmla="*/ f189 1 f194"/>
              <a:gd name="f197" fmla="*/ f190 1 f194"/>
              <a:gd name="f198" fmla="*/ f189 1 f195"/>
              <a:gd name="f199" fmla="*/ f191 1 f195"/>
              <a:gd name="f200" fmla="*/ f196 f187 1"/>
              <a:gd name="f201" fmla="*/ f197 f187 1"/>
              <a:gd name="f202" fmla="*/ f199 f188 1"/>
              <a:gd name="f203" fmla="*/ f198 f1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0" t="f203" r="f201" b="f202"/>
            <a:pathLst>
              <a:path w="3219104" h="2180445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cubicBezTo>
                  <a:pt x="f43" y="f44"/>
                  <a:pt x="f45" y="f46"/>
                  <a:pt x="f25" y="f26"/>
                </a:cubicBezTo>
                <a:close/>
                <a:moveTo>
                  <a:pt x="f47" y="f48"/>
                </a:moveTo>
                <a:cubicBezTo>
                  <a:pt x="f49" y="f50"/>
                  <a:pt x="f51" y="f52"/>
                  <a:pt x="f53" y="f54"/>
                </a:cubicBezTo>
                <a:lnTo>
                  <a:pt x="f55" y="f56"/>
                </a:ln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4"/>
                </a:cubicBezTo>
                <a:lnTo>
                  <a:pt x="f146" y="f4"/>
                </a:lnTo>
                <a:cubicBezTo>
                  <a:pt x="f147" y="f148"/>
                  <a:pt x="f149" y="f150"/>
                  <a:pt x="f151" y="f152"/>
                </a:cubicBezTo>
                <a:cubicBezTo>
                  <a:pt x="f153" y="f154"/>
                  <a:pt x="f155" y="f156"/>
                  <a:pt x="f157" y="f158"/>
                </a:cubicBez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47" y="f48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4" name="Freeform 55">
            <a:extLst>
              <a:ext uri="{FF2B5EF4-FFF2-40B4-BE49-F238E27FC236}">
                <a16:creationId xmlns:a16="http://schemas.microsoft.com/office/drawing/2014/main" id="{71690AEE-1B8E-3884-B349-AC10A9716A53}"/>
              </a:ext>
            </a:extLst>
          </p:cNvPr>
          <p:cNvSpPr/>
          <p:nvPr/>
        </p:nvSpPr>
        <p:spPr>
          <a:xfrm>
            <a:off x="3288877" y="4161205"/>
            <a:ext cx="268284" cy="657389"/>
          </a:xfrm>
          <a:custGeom>
            <a:avLst/>
            <a:gdLst>
              <a:gd name="f0" fmla="val w"/>
              <a:gd name="f1" fmla="val h"/>
              <a:gd name="f2" fmla="val 0"/>
              <a:gd name="f3" fmla="val 1060423"/>
              <a:gd name="f4" fmla="val 2598393"/>
              <a:gd name="f5" fmla="val 511607"/>
              <a:gd name="f6" fmla="val 1989888"/>
              <a:gd name="f7" fmla="val 421916"/>
              <a:gd name="f8" fmla="val 2038892"/>
              <a:gd name="f9" fmla="val 392123"/>
              <a:gd name="f10" fmla="val 2248491"/>
              <a:gd name="f11" fmla="val 577615"/>
              <a:gd name="f12" fmla="val 2379095"/>
              <a:gd name="f13" fmla="val 531205"/>
              <a:gd name="f14" fmla="val 2257454"/>
              <a:gd name="f15" fmla="val 562054"/>
              <a:gd name="f16" fmla="val 2197447"/>
              <a:gd name="f17" fmla="val 592034"/>
              <a:gd name="f18" fmla="val 2136572"/>
              <a:gd name="f19" fmla="val 592534"/>
              <a:gd name="f20" fmla="val 2167519"/>
              <a:gd name="f21" fmla="val 560915"/>
              <a:gd name="f22" fmla="val 2234057"/>
              <a:gd name="f23" fmla="val 638675"/>
              <a:gd name="f24" fmla="val 2272816"/>
              <a:gd name="f25" fmla="val 602283"/>
              <a:gd name="f26" fmla="val 2156226"/>
              <a:gd name="f27" fmla="val 756001"/>
              <a:gd name="f28" fmla="val 2119500"/>
              <a:gd name="f29" fmla="val 594605"/>
              <a:gd name="f30" fmla="val 1990756"/>
              <a:gd name="f31" fmla="val 828052"/>
              <a:gd name="f32" fmla="val 2024484"/>
              <a:gd name="f33" fmla="val 759407"/>
              <a:gd name="f34" fmla="val 2143283"/>
              <a:gd name="f35" fmla="val 814896"/>
              <a:gd name="f36" fmla="val 2262952"/>
              <a:gd name="f37" fmla="val 774295"/>
              <a:gd name="f38" fmla="val 2270013"/>
              <a:gd name="f39" fmla="val 715464"/>
              <a:gd name="f40" fmla="val 2161619"/>
              <a:gd name="f41" fmla="val 728685"/>
              <a:gd name="f42" fmla="val 2212952"/>
              <a:gd name="f43" fmla="val 798068"/>
              <a:gd name="f44" fmla="val 2415798"/>
              <a:gd name="f45" fmla="val 590532"/>
              <a:gd name="f46" fmla="val 2421590"/>
              <a:gd name="f47" fmla="val 656442"/>
              <a:gd name="f48" fmla="val 451592"/>
              <a:gd name="f49" fmla="val 2586815"/>
              <a:gd name="f50" fmla="val 511509"/>
              <a:gd name="f51" fmla="val 2396411"/>
              <a:gd name="f52" fmla="val 415171"/>
              <a:gd name="f53" fmla="val 2350110"/>
              <a:gd name="f54" fmla="val 389023"/>
              <a:gd name="f55" fmla="val 2345435"/>
              <a:gd name="f56" fmla="val 357666"/>
              <a:gd name="f57" fmla="val 2366802"/>
              <a:gd name="f58" fmla="val 415723"/>
              <a:gd name="f59" fmla="val 2461957"/>
              <a:gd name="f60" fmla="val 77590"/>
              <a:gd name="f61" fmla="val 2209980"/>
              <a:gd name="f62" fmla="val 314998"/>
              <a:gd name="f63" fmla="val 2004011"/>
              <a:gd name="f64" fmla="val 344786"/>
              <a:gd name="f65" fmla="val 1884983"/>
              <a:gd name="f66" fmla="val 722598"/>
              <a:gd name="f67" fmla="val 716460"/>
              <a:gd name="f68" fmla="val 1906965"/>
              <a:gd name="f69" fmla="val 711917"/>
              <a:gd name="f70" fmla="val 1928321"/>
              <a:gd name="f71" fmla="val 707988"/>
              <a:gd name="f72" fmla="val 1948728"/>
              <a:gd name="f73" fmla="val 357819"/>
              <a:gd name="f74" fmla="val 1948059"/>
              <a:gd name="f75" fmla="val 530212"/>
              <a:gd name="f76" fmla="val 651224"/>
              <a:gd name="f77" fmla="val 585486"/>
              <a:gd name="f78" fmla="val 630294"/>
              <a:gd name="f79" fmla="val 696033"/>
              <a:gd name="f80" fmla="val 751307"/>
              <a:gd name="f81" fmla="val 806581"/>
              <a:gd name="f82" fmla="val 851389"/>
              <a:gd name="f83" fmla="val 474938"/>
              <a:gd name="f84" fmla="val 430129"/>
              <a:gd name="f85" fmla="val 551141"/>
              <a:gd name="f86" fmla="val 419664"/>
              <a:gd name="f87" fmla="val 330046"/>
              <a:gd name="f88" fmla="val 640759"/>
              <a:gd name="f89" fmla="val 861855"/>
              <a:gd name="f90" fmla="val 951472"/>
              <a:gd name="f91" fmla="val 640760"/>
              <a:gd name="f92" fmla="val 730377"/>
              <a:gd name="f93" fmla="val 286245"/>
              <a:gd name="f94" fmla="val 353827"/>
              <a:gd name="f95" fmla="val 438132"/>
              <a:gd name="f96" fmla="val 439406"/>
              <a:gd name="f97" fmla="val 623290"/>
              <a:gd name="f98" fmla="val 440561"/>
              <a:gd name="f99" fmla="val 776100"/>
              <a:gd name="f100" fmla="val 356932"/>
              <a:gd name="f101" fmla="val 941305"/>
              <a:gd name="f102" fmla="val 720175"/>
              <a:gd name="f103" fmla="val 898096"/>
              <a:gd name="f104" fmla="val 1115325"/>
              <a:gd name="f105" fmla="val 825241"/>
              <a:gd name="f106" fmla="val 1447764"/>
              <a:gd name="f107" fmla="val 1673413"/>
              <a:gd name="f108" fmla="val 1021935"/>
              <a:gd name="f109" fmla="val 1978110"/>
              <a:gd name="f110" fmla="val 745125"/>
              <a:gd name="f111" fmla="val 1786699"/>
              <a:gd name="f112" fmla="val 734250"/>
              <a:gd name="f113" fmla="val 1834148"/>
              <a:gd name="f114" fmla="val 332991"/>
              <a:gd name="f115" fmla="val 330005"/>
              <a:gd name="f116" fmla="val 1820736"/>
              <a:gd name="f117" fmla="val 326662"/>
              <a:gd name="f118" fmla="val 1807037"/>
              <a:gd name="f119" fmla="val 323192"/>
              <a:gd name="f120" fmla="val 1793020"/>
              <a:gd name="f121" fmla="val 38489"/>
              <a:gd name="f122" fmla="val 1685191"/>
              <a:gd name="f123" fmla="val 237343"/>
              <a:gd name="f124" fmla="val 1457469"/>
              <a:gd name="f125" fmla="val 238009"/>
              <a:gd name="f126" fmla="val 1459571"/>
              <a:gd name="f127" fmla="val 242012"/>
              <a:gd name="f128" fmla="val 1446515"/>
              <a:gd name="f129" fmla="val 171205"/>
              <a:gd name="f130" fmla="val 1115067"/>
              <a:gd name="f131" fmla="val 127758"/>
              <a:gd name="f132" fmla="val 714059"/>
              <a:gd name="f133" fmla="val 527942"/>
              <a:gd name="f134" fmla="val 622760"/>
              <a:gd name="f135" fmla="val 95693"/>
              <a:gd name="f136" fmla="val 695048"/>
              <a:gd name="f137" fmla="val 196745"/>
              <a:gd name="f138" fmla="val 748164"/>
              <a:gd name="f139" fmla="val 301374"/>
              <a:gd name="f140" fmla="val 612692"/>
              <a:gd name="f141" fmla="val 376844"/>
              <a:gd name="f142" fmla="val 447588"/>
              <a:gd name="f143" fmla="val 375495"/>
              <a:gd name="f144" fmla="val 312997"/>
              <a:gd name="f145" fmla="val 298024"/>
              <a:gd name="f146" fmla="val 364591"/>
              <a:gd name="f147" fmla="val 193505"/>
              <a:gd name="f148" fmla="val 435080"/>
              <a:gd name="f149" fmla="val 93397"/>
              <a:gd name="f150" fmla="*/ f0 1 1060423"/>
              <a:gd name="f151" fmla="*/ f1 1 2598393"/>
              <a:gd name="f152" fmla="val f2"/>
              <a:gd name="f153" fmla="val f3"/>
              <a:gd name="f154" fmla="val f4"/>
              <a:gd name="f155" fmla="+- f154 0 f152"/>
              <a:gd name="f156" fmla="+- f153 0 f152"/>
              <a:gd name="f157" fmla="*/ f156 1 1060423"/>
              <a:gd name="f158" fmla="*/ f155 1 2598393"/>
              <a:gd name="f159" fmla="*/ f152 1 f157"/>
              <a:gd name="f160" fmla="*/ f153 1 f157"/>
              <a:gd name="f161" fmla="*/ f152 1 f158"/>
              <a:gd name="f162" fmla="*/ f154 1 f158"/>
              <a:gd name="f163" fmla="*/ f159 f150 1"/>
              <a:gd name="f164" fmla="*/ f160 f150 1"/>
              <a:gd name="f165" fmla="*/ f162 f151 1"/>
              <a:gd name="f166" fmla="*/ f161 f1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3" t="f166" r="f164" b="f165"/>
            <a:pathLst>
              <a:path w="1060423" h="259839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5" y="f6"/>
                </a:cubicBezTo>
                <a:close/>
                <a:moveTo>
                  <a:pt x="f64" y="f65"/>
                </a:moveTo>
                <a:lnTo>
                  <a:pt x="f66" y="f65"/>
                </a:ln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lose/>
                <a:moveTo>
                  <a:pt x="f75" y="f76"/>
                </a:moveTo>
                <a:cubicBezTo>
                  <a:pt x="f77" y="f76"/>
                  <a:pt x="f78" y="f79"/>
                  <a:pt x="f78" y="f80"/>
                </a:cubicBezTo>
                <a:cubicBezTo>
                  <a:pt x="f78" y="f81"/>
                  <a:pt x="f77" y="f82"/>
                  <a:pt x="f75" y="f82"/>
                </a:cubicBezTo>
                <a:cubicBezTo>
                  <a:pt x="f83" y="f82"/>
                  <a:pt x="f84" y="f81"/>
                  <a:pt x="f84" y="f80"/>
                </a:cubicBezTo>
                <a:cubicBezTo>
                  <a:pt x="f84" y="f79"/>
                  <a:pt x="f83" y="f76"/>
                  <a:pt x="f75" y="f76"/>
                </a:cubicBezTo>
                <a:close/>
                <a:moveTo>
                  <a:pt x="f75" y="f85"/>
                </a:moveTo>
                <a:cubicBezTo>
                  <a:pt x="f86" y="f85"/>
                  <a:pt x="f87" y="f88"/>
                  <a:pt x="f87" y="f80"/>
                </a:cubicBezTo>
                <a:cubicBezTo>
                  <a:pt x="f87" y="f89"/>
                  <a:pt x="f86" y="f90"/>
                  <a:pt x="f75" y="f90"/>
                </a:cubicBezTo>
                <a:cubicBezTo>
                  <a:pt x="f91" y="f90"/>
                  <a:pt x="f92" y="f89"/>
                  <a:pt x="f92" y="f80"/>
                </a:cubicBezTo>
                <a:cubicBezTo>
                  <a:pt x="f92" y="f88"/>
                  <a:pt x="f91" y="f85"/>
                  <a:pt x="f75" y="f85"/>
                </a:cubicBezTo>
                <a:close/>
                <a:moveTo>
                  <a:pt x="f93" y="f94"/>
                </a:move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lnTo>
                  <a:pt x="f3" y="f107"/>
                </a:lnTo>
                <a:lnTo>
                  <a:pt x="f108" y="f109"/>
                </a:lnTo>
                <a:lnTo>
                  <a:pt x="f110" y="f111"/>
                </a:lnTo>
                <a:lnTo>
                  <a:pt x="f112" y="f113"/>
                </a:lnTo>
                <a:lnTo>
                  <a:pt x="f114" y="f113"/>
                </a:lnTo>
                <a:cubicBezTo>
                  <a:pt x="f115" y="f116"/>
                  <a:pt x="f117" y="f118"/>
                  <a:pt x="f119" y="f120"/>
                </a:cubicBezTo>
                <a:lnTo>
                  <a:pt x="f121" y="f6"/>
                </a:lnTo>
                <a:lnTo>
                  <a:pt x="f2" y="f122"/>
                </a:lnTo>
                <a:lnTo>
                  <a:pt x="f123" y="f124"/>
                </a:lnTo>
                <a:lnTo>
                  <a:pt x="f125" y="f126"/>
                </a:lnTo>
                <a:lnTo>
                  <a:pt x="f127" y="f128"/>
                </a:lnTo>
                <a:cubicBezTo>
                  <a:pt x="f129" y="f130"/>
                  <a:pt x="f131" y="f132"/>
                  <a:pt x="f93" y="f94"/>
                </a:cubicBezTo>
                <a:close/>
                <a:moveTo>
                  <a:pt x="f133" y="f2"/>
                </a:moveTo>
                <a:cubicBezTo>
                  <a:pt x="f134" y="f135"/>
                  <a:pt x="f136" y="f137"/>
                  <a:pt x="f138" y="f139"/>
                </a:cubicBezTo>
                <a:cubicBezTo>
                  <a:pt x="f140" y="f141"/>
                  <a:pt x="f142" y="f143"/>
                  <a:pt x="f144" y="f145"/>
                </a:cubicBezTo>
                <a:cubicBezTo>
                  <a:pt x="f146" y="f147"/>
                  <a:pt x="f148" y="f149"/>
                  <a:pt x="f133" y="f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:a16="http://schemas.microsoft.com/office/drawing/2014/main" id="{E8D5A6E1-1145-84A4-AD8A-F6B824807C7A}"/>
              </a:ext>
            </a:extLst>
          </p:cNvPr>
          <p:cNvSpPr/>
          <p:nvPr/>
        </p:nvSpPr>
        <p:spPr>
          <a:xfrm>
            <a:off x="6820427" y="4333707"/>
            <a:ext cx="491581" cy="388647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545072"/>
              <a:gd name="f5" fmla="val 2779672"/>
              <a:gd name="f6" fmla="val 457200"/>
              <a:gd name="f7" fmla="val 2975888"/>
              <a:gd name="f8" fmla="val 3110212"/>
              <a:gd name="f9" fmla="val 566092"/>
              <a:gd name="f10" fmla="val 700416"/>
              <a:gd name="f11" fmla="val 2301856"/>
              <a:gd name="f12" fmla="val 2436180"/>
              <a:gd name="f13" fmla="val 243216"/>
              <a:gd name="f14" fmla="val 439432"/>
              <a:gd name="f15" fmla="val 108892"/>
              <a:gd name="f16" fmla="val 1428476"/>
              <a:gd name="f17" fmla="val 174246"/>
              <a:gd name="f18" fmla="val 1372210"/>
              <a:gd name="f19" fmla="val 1326598"/>
              <a:gd name="f20" fmla="val 219858"/>
              <a:gd name="f21" fmla="val 276124"/>
              <a:gd name="f22" fmla="val 1892506"/>
              <a:gd name="f23" fmla="val 1846894"/>
              <a:gd name="f24" fmla="val 1790628"/>
              <a:gd name="f25" fmla="val 1285704"/>
              <a:gd name="f26" fmla="val 1933400"/>
              <a:gd name="f27" fmla="val 2007048"/>
              <a:gd name="f28" fmla="val 2066752"/>
              <a:gd name="f29" fmla="val 59704"/>
              <a:gd name="f30" fmla="val 133352"/>
              <a:gd name="f31" fmla="val 2599672"/>
              <a:gd name="f32" fmla="val 619432"/>
              <a:gd name="f33" fmla="val 1152352"/>
              <a:gd name="f34" fmla="val 1212056"/>
              <a:gd name="f35" fmla="*/ f0 1 3219104"/>
              <a:gd name="f36" fmla="*/ f1 1 2545072"/>
              <a:gd name="f37" fmla="val f2"/>
              <a:gd name="f38" fmla="val f3"/>
              <a:gd name="f39" fmla="val f4"/>
              <a:gd name="f40" fmla="+- f39 0 f37"/>
              <a:gd name="f41" fmla="+- f38 0 f37"/>
              <a:gd name="f42" fmla="*/ f41 1 3219104"/>
              <a:gd name="f43" fmla="*/ f40 1 2545072"/>
              <a:gd name="f44" fmla="*/ f37 1 f42"/>
              <a:gd name="f45" fmla="*/ f38 1 f42"/>
              <a:gd name="f46" fmla="*/ f37 1 f43"/>
              <a:gd name="f47" fmla="*/ f39 1 f43"/>
              <a:gd name="f48" fmla="*/ f44 f35 1"/>
              <a:gd name="f49" fmla="*/ f45 f35 1"/>
              <a:gd name="f50" fmla="*/ f47 f36 1"/>
              <a:gd name="f51" fmla="*/ f4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8" t="f51" r="f49" b="f50"/>
            <a:pathLst>
              <a:path w="3219104" h="2545072">
                <a:moveTo>
                  <a:pt x="f5" y="f6"/>
                </a:moveTo>
                <a:lnTo>
                  <a:pt x="f7" y="f6"/>
                </a:lnTo>
                <a:cubicBezTo>
                  <a:pt x="f8" y="f6"/>
                  <a:pt x="f3" y="f9"/>
                  <a:pt x="f3" y="f10"/>
                </a:cubicBezTo>
                <a:lnTo>
                  <a:pt x="f3" y="f11"/>
                </a:lnTo>
                <a:cubicBezTo>
                  <a:pt x="f3" y="f12"/>
                  <a:pt x="f8" y="f4"/>
                  <a:pt x="f7" y="f4"/>
                </a:cubicBezTo>
                <a:lnTo>
                  <a:pt x="f5" y="f4"/>
                </a:lnTo>
                <a:close/>
                <a:moveTo>
                  <a:pt x="f13" y="f6"/>
                </a:moveTo>
                <a:lnTo>
                  <a:pt x="f14" y="f6"/>
                </a:lnTo>
                <a:lnTo>
                  <a:pt x="f14" y="f4"/>
                </a:lnTo>
                <a:lnTo>
                  <a:pt x="f13" y="f4"/>
                </a:lnTo>
                <a:cubicBezTo>
                  <a:pt x="f15" y="f4"/>
                  <a:pt x="f2" y="f12"/>
                  <a:pt x="f2" y="f11"/>
                </a:cubicBezTo>
                <a:lnTo>
                  <a:pt x="f2" y="f10"/>
                </a:lnTo>
                <a:cubicBezTo>
                  <a:pt x="f2" y="f9"/>
                  <a:pt x="f15" y="f6"/>
                  <a:pt x="f13" y="f6"/>
                </a:cubicBezTo>
                <a:close/>
                <a:moveTo>
                  <a:pt x="f16" y="f17"/>
                </a:moveTo>
                <a:cubicBezTo>
                  <a:pt x="f18" y="f17"/>
                  <a:pt x="f19" y="f20"/>
                  <a:pt x="f19" y="f21"/>
                </a:cubicBezTo>
                <a:lnTo>
                  <a:pt x="f19" y="f6"/>
                </a:lnTo>
                <a:lnTo>
                  <a:pt x="f22" y="f6"/>
                </a:lnTo>
                <a:lnTo>
                  <a:pt x="f22" y="f21"/>
                </a:lnTo>
                <a:cubicBezTo>
                  <a:pt x="f22" y="f20"/>
                  <a:pt x="f23" y="f17"/>
                  <a:pt x="f24" y="f17"/>
                </a:cubicBezTo>
                <a:close/>
                <a:moveTo>
                  <a:pt x="f25" y="f2"/>
                </a:moveTo>
                <a:lnTo>
                  <a:pt x="f26" y="f2"/>
                </a:lnTo>
                <a:cubicBezTo>
                  <a:pt x="f27" y="f2"/>
                  <a:pt x="f28" y="f29"/>
                  <a:pt x="f28" y="f30"/>
                </a:cubicBezTo>
                <a:lnTo>
                  <a:pt x="f28" y="f6"/>
                </a:lnTo>
                <a:lnTo>
                  <a:pt x="f31" y="f6"/>
                </a:lnTo>
                <a:lnTo>
                  <a:pt x="f31" y="f4"/>
                </a:lnTo>
                <a:lnTo>
                  <a:pt x="f32" y="f4"/>
                </a:lnTo>
                <a:lnTo>
                  <a:pt x="f32" y="f6"/>
                </a:lnTo>
                <a:lnTo>
                  <a:pt x="f33" y="f6"/>
                </a:lnTo>
                <a:lnTo>
                  <a:pt x="f33" y="f30"/>
                </a:lnTo>
                <a:cubicBezTo>
                  <a:pt x="f33" y="f29"/>
                  <a:pt x="f34" y="f2"/>
                  <a:pt x="f25" y="f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56986852-2E3B-5ED7-7E3D-07A4672C3391}"/>
              </a:ext>
            </a:extLst>
          </p:cNvPr>
          <p:cNvSpPr/>
          <p:nvPr/>
        </p:nvSpPr>
        <p:spPr>
          <a:xfrm>
            <a:off x="4424333" y="4314276"/>
            <a:ext cx="404704" cy="408087"/>
          </a:xfrm>
          <a:custGeom>
            <a:avLst/>
            <a:gdLst>
              <a:gd name="f0" fmla="val w"/>
              <a:gd name="f1" fmla="val h"/>
              <a:gd name="f2" fmla="val 0"/>
              <a:gd name="f3" fmla="val 1652142"/>
              <a:gd name="f4" fmla="val 1665940"/>
              <a:gd name="f5" fmla="val 898689"/>
              <a:gd name="f6" fmla="val 548008"/>
              <a:gd name="f7" fmla="val 737950"/>
              <a:gd name="f8" fmla="val 504938"/>
              <a:gd name="f9" fmla="val 572731"/>
              <a:gd name="f10" fmla="val 600328"/>
              <a:gd name="f11" fmla="val 529661"/>
              <a:gd name="f12" fmla="val 761066"/>
              <a:gd name="f13" fmla="val 486591"/>
              <a:gd name="f14" fmla="val 921805"/>
              <a:gd name="f15" fmla="val 581980"/>
              <a:gd name="f16" fmla="val 1087025"/>
              <a:gd name="f17" fmla="val 742719"/>
              <a:gd name="f18" fmla="val 1130094"/>
              <a:gd name="f19" fmla="val 903458"/>
              <a:gd name="f20" fmla="val 1173164"/>
              <a:gd name="f21" fmla="val 1068677"/>
              <a:gd name="f22" fmla="val 1077775"/>
              <a:gd name="f23" fmla="val 1111747"/>
              <a:gd name="f24" fmla="val 917036"/>
              <a:gd name="f25" fmla="val 1154817"/>
              <a:gd name="f26" fmla="val 756297"/>
              <a:gd name="f27" fmla="val 1059428"/>
              <a:gd name="f28" fmla="val 591077"/>
              <a:gd name="f29" fmla="val 952303"/>
              <a:gd name="f30" fmla="val 347916"/>
              <a:gd name="f31" fmla="val 1223549"/>
              <a:gd name="f32" fmla="val 420596"/>
              <a:gd name="f33" fmla="val 1384519"/>
              <a:gd name="f34" fmla="val 699404"/>
              <a:gd name="f35" fmla="val 1311839"/>
              <a:gd name="f36" fmla="val 970650"/>
              <a:gd name="f37" fmla="val 1239159"/>
              <a:gd name="f38" fmla="val 1241896"/>
              <a:gd name="f39" fmla="val 960351"/>
              <a:gd name="f40" fmla="val 1402866"/>
              <a:gd name="f41" fmla="val 689105"/>
              <a:gd name="f42" fmla="val 1330186"/>
              <a:gd name="f43" fmla="val 417859"/>
              <a:gd name="f44" fmla="val 1257506"/>
              <a:gd name="f45" fmla="val 256889"/>
              <a:gd name="f46" fmla="val 978698"/>
              <a:gd name="f47" fmla="val 329569"/>
              <a:gd name="f48" fmla="val 707451"/>
              <a:gd name="f49" fmla="val 402249"/>
              <a:gd name="f50" fmla="val 436205"/>
              <a:gd name="f51" fmla="val 681057"/>
              <a:gd name="f52" fmla="val 275235"/>
              <a:gd name="f53" fmla="val 971799"/>
              <a:gd name="f54" fmla="val 275155"/>
              <a:gd name="f55" fmla="val 660368"/>
              <a:gd name="f56" fmla="val 191707"/>
              <a:gd name="f57" fmla="val 340256"/>
              <a:gd name="f58" fmla="val 376524"/>
              <a:gd name="f59" fmla="val 256808"/>
              <a:gd name="f60" fmla="val 687955"/>
              <a:gd name="f61" fmla="val 173361"/>
              <a:gd name="f62" fmla="val 999387"/>
              <a:gd name="f63" fmla="val 358178"/>
              <a:gd name="f64" fmla="val 1319499"/>
              <a:gd name="f65" fmla="val 669609"/>
              <a:gd name="f66" fmla="val 1402947"/>
              <a:gd name="f67" fmla="val 981040"/>
              <a:gd name="f68" fmla="val 1486395"/>
              <a:gd name="f69" fmla="val 1301152"/>
              <a:gd name="f70" fmla="val 1301577"/>
              <a:gd name="f71" fmla="val 1384600"/>
              <a:gd name="f72" fmla="val 990146"/>
              <a:gd name="f73" fmla="val 1468047"/>
              <a:gd name="f74" fmla="val 678715"/>
              <a:gd name="f75" fmla="val 1283230"/>
              <a:gd name="f76" fmla="val 358603"/>
              <a:gd name="f77" fmla="val 394531"/>
              <a:gd name="f78" fmla="val 1649662"/>
              <a:gd name="f79" fmla="val 403784"/>
              <a:gd name="f80" fmla="val 1647140"/>
              <a:gd name="f81" fmla="val 399895"/>
              <a:gd name="f82" fmla="val 1158157"/>
              <a:gd name="f83" fmla="val 65026"/>
              <a:gd name="f84" fmla="val 1154679"/>
              <a:gd name="f85" fmla="val 271718"/>
              <a:gd name="f86" fmla="val 1148331"/>
              <a:gd name="f87" fmla="val 270017"/>
              <a:gd name="f88" fmla="val 1200055"/>
              <a:gd name="f89" fmla="val 299127"/>
              <a:gd name="f90" fmla="val 1246804"/>
              <a:gd name="f91" fmla="val 334821"/>
              <a:gd name="f92" fmla="val 1286346"/>
              <a:gd name="f93" fmla="val 377149"/>
              <a:gd name="f94" fmla="val 1470353"/>
              <a:gd name="f95" fmla="val 331395"/>
              <a:gd name="f96" fmla="val 1588305"/>
              <a:gd name="f97" fmla="val 553229"/>
              <a:gd name="f98" fmla="val 1457194"/>
              <a:gd name="f99" fmla="val 671432"/>
              <a:gd name="f100" fmla="val 1473630"/>
              <a:gd name="f101" fmla="val 731297"/>
              <a:gd name="f102" fmla="val 1481376"/>
              <a:gd name="f103" fmla="val 793983"/>
              <a:gd name="f104" fmla="val 1478595"/>
              <a:gd name="f105" fmla="val 857704"/>
              <a:gd name="f106" fmla="val 1642362"/>
              <a:gd name="f107" fmla="val 948616"/>
              <a:gd name="f108" fmla="val 1577335"/>
              <a:gd name="f109" fmla="val 1191298"/>
              <a:gd name="f110" fmla="val 1378614"/>
              <a:gd name="f111" fmla="val 1187955"/>
              <a:gd name="f112" fmla="val 1353489"/>
              <a:gd name="f113" fmla="val 1229936"/>
              <a:gd name="f114" fmla="val 1323048"/>
              <a:gd name="f115" fmla="val 1267799"/>
              <a:gd name="f116" fmla="val 1288939"/>
              <a:gd name="f117" fmla="val 1301599"/>
              <a:gd name="f118" fmla="val 1354201"/>
              <a:gd name="f119" fmla="val 1471932"/>
              <a:gd name="f120" fmla="val 1148396"/>
              <a:gd name="f121" fmla="val 1616039"/>
              <a:gd name="f122" fmla="val 992294"/>
              <a:gd name="f123" fmla="val 1480516"/>
              <a:gd name="f124" fmla="val 1011291"/>
              <a:gd name="f125" fmla="val 1467215"/>
              <a:gd name="f126" fmla="val 951500"/>
              <a:gd name="f127" fmla="val 1486565"/>
              <a:gd name="f128" fmla="val 888271"/>
              <a:gd name="f129" fmla="val 1495869"/>
              <a:gd name="f130" fmla="val 823805"/>
              <a:gd name="f131" fmla="val 1495510"/>
              <a:gd name="f132" fmla="val 729193"/>
              <a:gd name="f133" fmla="val 486511"/>
              <a:gd name="f134" fmla="val 1600914"/>
              <a:gd name="f135" fmla="val 489790"/>
              <a:gd name="f136" fmla="val 1406012"/>
              <a:gd name="f137" fmla="val 438364"/>
              <a:gd name="f138" fmla="val 1376702"/>
              <a:gd name="f139" fmla="val 391917"/>
              <a:gd name="f140" fmla="val 1340859"/>
              <a:gd name="f141" fmla="val 352658"/>
              <a:gd name="f142" fmla="val 1298452"/>
              <a:gd name="f143" fmla="val 355803"/>
              <a:gd name="f144" fmla="val 1305197"/>
              <a:gd name="f145" fmla="val 152856"/>
              <a:gd name="f146" fmla="val 1344512"/>
              <a:gd name="f147" fmla="val 46675"/>
              <a:gd name="f148" fmla="val 1116809"/>
              <a:gd name="f149" fmla="val 183929"/>
              <a:gd name="f150" fmla="val 1005520"/>
              <a:gd name="f151" fmla="val 169279"/>
              <a:gd name="f152" fmla="val 951824"/>
              <a:gd name="f153" fmla="val 161626"/>
              <a:gd name="f154" fmla="val 895865"/>
              <a:gd name="f155" fmla="val 161615"/>
              <a:gd name="f156" fmla="val 838915"/>
              <a:gd name="f157" fmla="val 749197"/>
              <a:gd name="f158" fmla="val 506515"/>
              <a:gd name="f159" fmla="val 250227"/>
              <a:gd name="f160" fmla="val 509630"/>
              <a:gd name="f161" fmla="val 275353"/>
              <a:gd name="f162" fmla="val 465291"/>
              <a:gd name="f163" fmla="val 305693"/>
              <a:gd name="f164" fmla="val 424864"/>
              <a:gd name="f165" fmla="val 340015"/>
              <a:gd name="f166" fmla="val 388679"/>
              <a:gd name="f167" fmla="val 277984"/>
              <a:gd name="f168" fmla="val 197357"/>
              <a:gd name="f169" fmla="val 491050"/>
              <a:gd name="f170" fmla="val 64219"/>
              <a:gd name="f171" fmla="val 639843"/>
              <a:gd name="f172" fmla="val 207726"/>
              <a:gd name="f173" fmla="val 638348"/>
              <a:gd name="f174" fmla="val 208660"/>
              <a:gd name="f175" fmla="val 696840"/>
              <a:gd name="f176" fmla="val 190256"/>
              <a:gd name="f177" fmla="val 758594"/>
              <a:gd name="f178" fmla="val 181748"/>
              <a:gd name="f179" fmla="val 821488"/>
              <a:gd name="f180" fmla="val 182440"/>
              <a:gd name="f181" fmla="val 815140"/>
              <a:gd name="f182" fmla="val 180739"/>
              <a:gd name="f183" fmla="val 915476"/>
              <a:gd name="f184" fmla="*/ f0 1 1652142"/>
              <a:gd name="f185" fmla="*/ f1 1 1665940"/>
              <a:gd name="f186" fmla="val f2"/>
              <a:gd name="f187" fmla="val f3"/>
              <a:gd name="f188" fmla="val f4"/>
              <a:gd name="f189" fmla="+- f188 0 f186"/>
              <a:gd name="f190" fmla="+- f187 0 f186"/>
              <a:gd name="f191" fmla="*/ f190 1 1652142"/>
              <a:gd name="f192" fmla="*/ f189 1 1665940"/>
              <a:gd name="f193" fmla="*/ f186 1 f191"/>
              <a:gd name="f194" fmla="*/ f187 1 f191"/>
              <a:gd name="f195" fmla="*/ f186 1 f192"/>
              <a:gd name="f196" fmla="*/ f188 1 f192"/>
              <a:gd name="f197" fmla="*/ f193 f184 1"/>
              <a:gd name="f198" fmla="*/ f194 f184 1"/>
              <a:gd name="f199" fmla="*/ f196 f185 1"/>
              <a:gd name="f200" fmla="*/ f195 f1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7" t="f200" r="f198" b="f199"/>
            <a:pathLst>
              <a:path w="1652142" h="1665940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29" y="f30"/>
                </a:cubicBezTo>
                <a:close/>
                <a:moveTo>
                  <a:pt x="f53" y="f54"/>
                </a:move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53" y="f54"/>
                </a:cubicBezTo>
                <a:close/>
                <a:moveTo>
                  <a:pt x="f3" y="f77"/>
                </a:moveTo>
                <a:lnTo>
                  <a:pt x="f78" y="f79"/>
                </a:lnTo>
                <a:lnTo>
                  <a:pt x="f80" y="f81"/>
                </a:lnTo>
                <a:close/>
                <a:moveTo>
                  <a:pt x="f82" y="f83"/>
                </a:moveTo>
                <a:lnTo>
                  <a:pt x="f84" y="f85"/>
                </a:lnTo>
                <a:lnTo>
                  <a:pt x="f86" y="f87"/>
                </a:lnTo>
                <a:cubicBezTo>
                  <a:pt x="f88" y="f89"/>
                  <a:pt x="f90" y="f91"/>
                  <a:pt x="f92" y="f93"/>
                </a:cubicBez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cubicBezTo>
                  <a:pt x="f100" y="f101"/>
                  <a:pt x="f102" y="f103"/>
                  <a:pt x="f104" y="f105"/>
                </a:cubicBez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cubicBezTo>
                  <a:pt x="f112" y="f113"/>
                  <a:pt x="f114" y="f115"/>
                  <a:pt x="f116" y="f117"/>
                </a:cubicBez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cubicBezTo>
                  <a:pt x="f126" y="f127"/>
                  <a:pt x="f128" y="f129"/>
                  <a:pt x="f130" y="f131"/>
                </a:cubicBezTo>
                <a:lnTo>
                  <a:pt x="f132" y="f4"/>
                </a:lnTo>
                <a:lnTo>
                  <a:pt x="f133" y="f134"/>
                </a:lnTo>
                <a:lnTo>
                  <a:pt x="f135" y="f136"/>
                </a:lnTo>
                <a:cubicBezTo>
                  <a:pt x="f137" y="f138"/>
                  <a:pt x="f139" y="f140"/>
                  <a:pt x="f141" y="f142"/>
                </a:cubicBez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cubicBezTo>
                  <a:pt x="f151" y="f152"/>
                  <a:pt x="f153" y="f154"/>
                  <a:pt x="f155" y="f156"/>
                </a:cubicBezTo>
                <a:lnTo>
                  <a:pt x="f2" y="f157"/>
                </a:lnTo>
                <a:lnTo>
                  <a:pt x="f83" y="f158"/>
                </a:lnTo>
                <a:lnTo>
                  <a:pt x="f159" y="f160"/>
                </a:ln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lnTo>
                  <a:pt x="f169" y="f170"/>
                </a:lnTo>
                <a:lnTo>
                  <a:pt x="f171" y="f172"/>
                </a:lnTo>
                <a:lnTo>
                  <a:pt x="f173" y="f174"/>
                </a:lnTo>
                <a:cubicBezTo>
                  <a:pt x="f175" y="f176"/>
                  <a:pt x="f177" y="f178"/>
                  <a:pt x="f179" y="f180"/>
                </a:cubicBezTo>
                <a:lnTo>
                  <a:pt x="f181" y="f182"/>
                </a:lnTo>
                <a:lnTo>
                  <a:pt x="f183" y="f2"/>
                </a:ln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7" name="Oval 32">
            <a:extLst>
              <a:ext uri="{FF2B5EF4-FFF2-40B4-BE49-F238E27FC236}">
                <a16:creationId xmlns:a16="http://schemas.microsoft.com/office/drawing/2014/main" id="{FE3BAB09-5F95-040B-C3ED-80A9372487B8}"/>
              </a:ext>
            </a:extLst>
          </p:cNvPr>
          <p:cNvSpPr/>
          <p:nvPr/>
        </p:nvSpPr>
        <p:spPr>
          <a:xfrm>
            <a:off x="7514036" y="3429338"/>
            <a:ext cx="385355" cy="463591"/>
          </a:xfrm>
          <a:custGeom>
            <a:avLst/>
            <a:gdLst>
              <a:gd name="f0" fmla="val w"/>
              <a:gd name="f1" fmla="val h"/>
              <a:gd name="f2" fmla="val 0"/>
              <a:gd name="f3" fmla="val 2671236"/>
              <a:gd name="f4" fmla="val 3213546"/>
              <a:gd name="f5" fmla="val 1336943"/>
              <a:gd name="f6" fmla="val 151152"/>
              <a:gd name="f7" fmla="val 1223677"/>
              <a:gd name="f8" fmla="val 1131857"/>
              <a:gd name="f9" fmla="val 242973"/>
              <a:gd name="f10" fmla="val 356239"/>
              <a:gd name="f11" fmla="val 469506"/>
              <a:gd name="f12" fmla="val 561326"/>
              <a:gd name="f13" fmla="val 1450210"/>
              <a:gd name="f14" fmla="val 1542030"/>
              <a:gd name="f15" fmla="val 1533689"/>
              <a:gd name="f16" fmla="val 1693182"/>
              <a:gd name="f17" fmla="val 159493"/>
              <a:gd name="f18" fmla="val 499348"/>
              <a:gd name="f19" fmla="val 1608797"/>
              <a:gd name="f20" fmla="val 622748"/>
              <a:gd name="f21" fmla="val 1486649"/>
              <a:gd name="f22" fmla="val 678491"/>
              <a:gd name="f23" fmla="val 1504985"/>
              <a:gd name="f24" fmla="val 861628"/>
              <a:gd name="f25" fmla="val 2050955"/>
              <a:gd name="f26" fmla="val 2073924"/>
              <a:gd name="f27" fmla="val 808095"/>
              <a:gd name="f28" fmla="val 2127168"/>
              <a:gd name="f29" fmla="val 770742"/>
              <a:gd name="f30" fmla="val 2189136"/>
              <a:gd name="f31" fmla="val 2272476"/>
              <a:gd name="f32" fmla="val 2340037"/>
              <a:gd name="f33" fmla="val 838303"/>
              <a:gd name="f34" fmla="val 921643"/>
              <a:gd name="f35" fmla="val 1004983"/>
              <a:gd name="f36" fmla="val 1072544"/>
              <a:gd name="f37" fmla="val 1035191"/>
              <a:gd name="f38" fmla="val 981658"/>
              <a:gd name="f39" fmla="val 1517002"/>
              <a:gd name="f40" fmla="val 1678124"/>
              <a:gd name="f41" fmla="val 2590970"/>
              <a:gd name="f42" fmla="val 2063444"/>
              <a:gd name="f43" fmla="val 2451708"/>
              <a:gd name="f44" fmla="val 2360829"/>
              <a:gd name="f45" fmla="val 2287813"/>
              <a:gd name="f46" fmla="val 2381761"/>
              <a:gd name="f47" fmla="val 1860600"/>
              <a:gd name="f48" fmla="val 2329006"/>
              <a:gd name="f49" fmla="val 1862811"/>
              <a:gd name="f50" fmla="val 2276981"/>
              <a:gd name="f51" fmla="val 1871755"/>
              <a:gd name="f52" fmla="val 2228094"/>
              <a:gd name="f53" fmla="val 1886075"/>
              <a:gd name="f54" fmla="val 2324645"/>
              <a:gd name="f55" fmla="val 1771974"/>
              <a:gd name="f56" fmla="val 2415523"/>
              <a:gd name="f57" fmla="val 1665436"/>
              <a:gd name="f58" fmla="val 2449665"/>
              <a:gd name="f59" fmla="val 1504055"/>
              <a:gd name="f60" fmla="val 2485699"/>
              <a:gd name="f61" fmla="val 1663545"/>
              <a:gd name="f62" fmla="val 2574685"/>
              <a:gd name="f63" fmla="val 1764408"/>
              <a:gd name="f64" fmla="val 2622475"/>
              <a:gd name="f65" fmla="val 1872164"/>
              <a:gd name="f66" fmla="val 2568855"/>
              <a:gd name="f67" fmla="val 1862858"/>
              <a:gd name="f68" fmla="val 2513341"/>
              <a:gd name="f69" fmla="val 1860541"/>
              <a:gd name="f70" fmla="val 2486075"/>
              <a:gd name="f71" fmla="val 2436981"/>
              <a:gd name="f72" fmla="val 2151724"/>
              <a:gd name="f73" fmla="val 2992040"/>
              <a:gd name="f74" fmla="val 1522375"/>
              <a:gd name="f75" fmla="val 3040581"/>
              <a:gd name="f76" fmla="val 1427529"/>
              <a:gd name="f77" fmla="val 3119259"/>
              <a:gd name="f78" fmla="val 1392747"/>
              <a:gd name="f79" fmla="val 3155891"/>
              <a:gd name="f80" fmla="val 1284048"/>
              <a:gd name="f81" fmla="val 3153728"/>
              <a:gd name="f82" fmla="val 1252174"/>
              <a:gd name="f83" fmla="val 3120936"/>
              <a:gd name="f84" fmla="val 1157234"/>
              <a:gd name="f85" fmla="val 3046101"/>
              <a:gd name="f86" fmla="val 592479"/>
              <a:gd name="f87" fmla="val 2980043"/>
              <a:gd name="f88" fmla="val 187829"/>
              <a:gd name="f89" fmla="val 2438320"/>
              <a:gd name="f90" fmla="val 160409"/>
              <a:gd name="f91" fmla="val 1860193"/>
              <a:gd name="f92" fmla="val 105366"/>
              <a:gd name="f93" fmla="val 1862056"/>
              <a:gd name="f94" fmla="val 50978"/>
              <a:gd name="f95" fmla="val 1871143"/>
              <a:gd name="f96" fmla="val 96552"/>
              <a:gd name="f97" fmla="val 187429"/>
              <a:gd name="f98" fmla="val 221571"/>
              <a:gd name="f99" fmla="val 257605"/>
              <a:gd name="f100" fmla="val 346591"/>
              <a:gd name="f101" fmla="val 443143"/>
              <a:gd name="f102" fmla="val 396276"/>
              <a:gd name="f103" fmla="val 1872705"/>
              <a:gd name="f104" fmla="val 344922"/>
              <a:gd name="f105" fmla="val 1863589"/>
              <a:gd name="f106" fmla="val 291687"/>
              <a:gd name="f107" fmla="val 1860996"/>
              <a:gd name="f108" fmla="val 313360"/>
              <a:gd name="f109" fmla="val 2289054"/>
              <a:gd name="f110" fmla="val 617325"/>
              <a:gd name="f111" fmla="val 2454996"/>
              <a:gd name="f112" fmla="val 1001768"/>
              <a:gd name="f113" fmla="val 2593980"/>
              <a:gd name="f114" fmla="val 1157883"/>
              <a:gd name="f115" fmla="val 666108"/>
              <a:gd name="f116" fmla="val 643139"/>
              <a:gd name="f117" fmla="val 589896"/>
              <a:gd name="f118" fmla="val 1072543"/>
              <a:gd name="f119" fmla="val 527928"/>
              <a:gd name="f120" fmla="val 444588"/>
              <a:gd name="f121" fmla="val 377027"/>
              <a:gd name="f122" fmla="val 1004982"/>
              <a:gd name="f123" fmla="val 921642"/>
              <a:gd name="f124" fmla="val 838302"/>
              <a:gd name="f125" fmla="val 770741"/>
              <a:gd name="f126" fmla="val 643141"/>
              <a:gd name="f127" fmla="val 666110"/>
              <a:gd name="f128" fmla="val 1169505"/>
              <a:gd name="f129" fmla="val 1187237"/>
              <a:gd name="f130" fmla="val 1065090"/>
              <a:gd name="f131" fmla="val 980704"/>
              <a:gd name="f132" fmla="val 1140198"/>
              <a:gd name="f133" fmla="*/ f0 1 2671236"/>
              <a:gd name="f134" fmla="*/ f1 1 3213546"/>
              <a:gd name="f135" fmla="val f2"/>
              <a:gd name="f136" fmla="val f3"/>
              <a:gd name="f137" fmla="val f4"/>
              <a:gd name="f138" fmla="+- f137 0 f135"/>
              <a:gd name="f139" fmla="+- f136 0 f135"/>
              <a:gd name="f140" fmla="*/ f139 1 2671236"/>
              <a:gd name="f141" fmla="*/ f138 1 3213546"/>
              <a:gd name="f142" fmla="*/ f135 1 f140"/>
              <a:gd name="f143" fmla="*/ f136 1 f140"/>
              <a:gd name="f144" fmla="*/ f135 1 f141"/>
              <a:gd name="f145" fmla="*/ f137 1 f141"/>
              <a:gd name="f146" fmla="*/ f142 f133 1"/>
              <a:gd name="f147" fmla="*/ f143 f133 1"/>
              <a:gd name="f148" fmla="*/ f145 f134 1"/>
              <a:gd name="f149" fmla="*/ f144 f1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6" t="f149" r="f147" b="f148"/>
            <a:pathLst>
              <a:path w="2671236" h="321354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5" y="f2"/>
                </a:moveTo>
                <a:cubicBezTo>
                  <a:pt x="f15" y="f2"/>
                  <a:pt x="f16" y="f17"/>
                  <a:pt x="f16" y="f10"/>
                </a:cubicBezTo>
                <a:cubicBezTo>
                  <a:pt x="f16" y="f18"/>
                  <a:pt x="f19" y="f20"/>
                  <a:pt x="f21" y="f22"/>
                </a:cubicBezTo>
                <a:lnTo>
                  <a:pt x="f23" y="f24"/>
                </a:lnTo>
                <a:lnTo>
                  <a:pt x="f25" y="f24"/>
                </a:lnTo>
                <a:cubicBezTo>
                  <a:pt x="f26" y="f27"/>
                  <a:pt x="f28" y="f29"/>
                  <a:pt x="f30" y="f29"/>
                </a:cubicBezTo>
                <a:cubicBezTo>
                  <a:pt x="f31" y="f29"/>
                  <a:pt x="f32" y="f33"/>
                  <a:pt x="f32" y="f34"/>
                </a:cubicBezTo>
                <a:cubicBezTo>
                  <a:pt x="f32" y="f35"/>
                  <a:pt x="f31" y="f36"/>
                  <a:pt x="f30" y="f36"/>
                </a:cubicBezTo>
                <a:cubicBezTo>
                  <a:pt x="f28" y="f36"/>
                  <a:pt x="f26" y="f37"/>
                  <a:pt x="f25" y="f38"/>
                </a:cubicBezTo>
                <a:lnTo>
                  <a:pt x="f39" y="f38"/>
                </a:ln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3" y="f5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5" y="f4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2" y="f53"/>
                </a:cubicBezTo>
                <a:cubicBezTo>
                  <a:pt x="f96" y="f55"/>
                  <a:pt x="f97" y="f57"/>
                  <a:pt x="f98" y="f59"/>
                </a:cubicBezTo>
                <a:cubicBezTo>
                  <a:pt x="f99" y="f61"/>
                  <a:pt x="f100" y="f63"/>
                  <a:pt x="f101" y="f53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lnTo>
                  <a:pt x="f114" y="f38"/>
                </a:lnTo>
                <a:lnTo>
                  <a:pt x="f115" y="f38"/>
                </a:lnTo>
                <a:cubicBezTo>
                  <a:pt x="f116" y="f37"/>
                  <a:pt x="f117" y="f118"/>
                  <a:pt x="f119" y="f118"/>
                </a:cubicBezTo>
                <a:cubicBezTo>
                  <a:pt x="f120" y="f118"/>
                  <a:pt x="f121" y="f122"/>
                  <a:pt x="f121" y="f123"/>
                </a:cubicBezTo>
                <a:cubicBezTo>
                  <a:pt x="f121" y="f124"/>
                  <a:pt x="f120" y="f125"/>
                  <a:pt x="f119" y="f125"/>
                </a:cubicBezTo>
                <a:cubicBezTo>
                  <a:pt x="f117" y="f125"/>
                  <a:pt x="f126" y="f27"/>
                  <a:pt x="f127" y="f24"/>
                </a:cubicBezTo>
                <a:lnTo>
                  <a:pt x="f128" y="f24"/>
                </a:lnTo>
                <a:lnTo>
                  <a:pt x="f129" y="f22"/>
                </a:lnTo>
                <a:cubicBezTo>
                  <a:pt x="f130" y="f20"/>
                  <a:pt x="f131" y="f18"/>
                  <a:pt x="f131" y="f10"/>
                </a:cubicBezTo>
                <a:cubicBezTo>
                  <a:pt x="f131" y="f17"/>
                  <a:pt x="f132" y="f2"/>
                  <a:pt x="f5" y="f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18" name="Google Shape;6783;p88">
            <a:extLst>
              <a:ext uri="{FF2B5EF4-FFF2-40B4-BE49-F238E27FC236}">
                <a16:creationId xmlns:a16="http://schemas.microsoft.com/office/drawing/2014/main" id="{CB69EB8F-D721-195D-7AEA-5824A03D14D1}"/>
              </a:ext>
            </a:extLst>
          </p:cNvPr>
          <p:cNvGrpSpPr/>
          <p:nvPr/>
        </p:nvGrpSpPr>
        <p:grpSpPr>
          <a:xfrm>
            <a:off x="8211055" y="926488"/>
            <a:ext cx="425132" cy="424848"/>
            <a:chOff x="8211055" y="926488"/>
            <a:chExt cx="425132" cy="424848"/>
          </a:xfrm>
        </p:grpSpPr>
        <p:sp>
          <p:nvSpPr>
            <p:cNvPr id="19" name="Google Shape;6784;p88">
              <a:extLst>
                <a:ext uri="{FF2B5EF4-FFF2-40B4-BE49-F238E27FC236}">
                  <a16:creationId xmlns:a16="http://schemas.microsoft.com/office/drawing/2014/main" id="{E7CD8866-3828-28B0-4F1E-8A388DAD3C01}"/>
                </a:ext>
              </a:extLst>
            </p:cNvPr>
            <p:cNvSpPr/>
            <p:nvPr/>
          </p:nvSpPr>
          <p:spPr>
            <a:xfrm>
              <a:off x="8461976" y="926488"/>
              <a:ext cx="150144" cy="2243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6168"/>
                <a:gd name="f5" fmla="val 2426"/>
                <a:gd name="f6" fmla="val 1"/>
                <a:gd name="f7" fmla="val 2286"/>
                <a:gd name="f8" fmla="val 2136"/>
                <a:gd name="f9" fmla="val 77"/>
                <a:gd name="f10" fmla="val 2112"/>
                <a:gd name="f11" fmla="val 244"/>
                <a:gd name="f12" fmla="val 64"/>
                <a:gd name="f13" fmla="val 5064"/>
                <a:gd name="f14" fmla="val 5222"/>
                <a:gd name="f15" fmla="val 5474"/>
                <a:gd name="f16" fmla="val 253"/>
                <a:gd name="f17" fmla="val 5506"/>
                <a:gd name="f18" fmla="val 295"/>
                <a:gd name="f19" fmla="val 5531"/>
                <a:gd name="f20" fmla="val 342"/>
                <a:gd name="f21" fmla="val 5543"/>
                <a:gd name="f22" fmla="val 389"/>
                <a:gd name="f23" fmla="val 517"/>
                <a:gd name="f24" fmla="val 648"/>
                <a:gd name="f25" fmla="val 5455"/>
                <a:gd name="f26" fmla="val 694"/>
                <a:gd name="f27" fmla="val 5317"/>
                <a:gd name="f28" fmla="val 1261"/>
                <a:gd name="f29" fmla="val 4025"/>
                <a:gd name="f30" fmla="val 1419"/>
                <a:gd name="f31" fmla="val 4088"/>
                <a:gd name="f32" fmla="val 1576"/>
                <a:gd name="f33" fmla="val 4119"/>
                <a:gd name="f34" fmla="val 1765"/>
                <a:gd name="f35" fmla="val 1891"/>
                <a:gd name="f36" fmla="val 1986"/>
                <a:gd name="f37" fmla="val 4056"/>
                <a:gd name="f38" fmla="val 4844"/>
                <a:gd name="f39" fmla="val 1450"/>
                <a:gd name="f40" fmla="val 4970"/>
                <a:gd name="f41" fmla="val 946"/>
                <a:gd name="f42" fmla="val 789"/>
                <a:gd name="f43" fmla="val 6167"/>
                <a:gd name="f44" fmla="val 4002"/>
                <a:gd name="f45" fmla="val 3466"/>
                <a:gd name="f46" fmla="val 5001"/>
                <a:gd name="f47" fmla="val 2773"/>
                <a:gd name="f48" fmla="val 3143"/>
                <a:gd name="f49" fmla="val 2670"/>
                <a:gd name="f50" fmla="val 2458"/>
                <a:gd name="f51" fmla="val 2324"/>
                <a:gd name="f52" fmla="val 2080"/>
                <a:gd name="f53" fmla="val 2166"/>
                <a:gd name="f54" fmla="val 496"/>
                <a:gd name="f55" fmla="val 307"/>
                <a:gd name="f56" fmla="val 2710"/>
                <a:gd name="f57" fmla="val 118"/>
                <a:gd name="f58" fmla="val 2553"/>
                <a:gd name="f59" fmla="val 24"/>
                <a:gd name="f60" fmla="val 2515"/>
                <a:gd name="f61" fmla="val 8"/>
                <a:gd name="f62" fmla="val 2471"/>
                <a:gd name="f63" fmla="*/ f0 1 4128"/>
                <a:gd name="f64" fmla="*/ f1 1 6168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4128"/>
                <a:gd name="f71" fmla="*/ f68 1 6168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4128" h="61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12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lnTo>
                    <a:pt x="f28" y="f29"/>
                  </a:ln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1"/>
                    <a:pt x="f10" y="f37"/>
                  </a:cubicBezTo>
                  <a:lnTo>
                    <a:pt x="f10" y="f38"/>
                  </a:lnTo>
                  <a:cubicBezTo>
                    <a:pt x="f39" y="f40"/>
                    <a:pt x="f41" y="f17"/>
                    <a:pt x="f42" y="f43"/>
                  </a:cubicBezTo>
                  <a:lnTo>
                    <a:pt x="f3" y="f43"/>
                  </a:lnTo>
                  <a:cubicBezTo>
                    <a:pt x="f44" y="f17"/>
                    <a:pt x="f45" y="f46"/>
                    <a:pt x="f47" y="f38"/>
                  </a:cubicBezTo>
                  <a:lnTo>
                    <a:pt x="f47" y="f48"/>
                  </a:lnTo>
                  <a:cubicBezTo>
                    <a:pt x="f47" y="f49"/>
                    <a:pt x="f50" y="f51"/>
                    <a:pt x="f52" y="f53"/>
                  </a:cubicBezTo>
                  <a:lnTo>
                    <a:pt x="f47" y="f54"/>
                  </a:lnTo>
                  <a:cubicBezTo>
                    <a:pt x="f47" y="f55"/>
                    <a:pt x="f56" y="f57"/>
                    <a:pt x="f58" y="f59"/>
                  </a:cubicBezTo>
                  <a:cubicBezTo>
                    <a:pt x="f60" y="f61"/>
                    <a:pt x="f62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6785;p88">
              <a:extLst>
                <a:ext uri="{FF2B5EF4-FFF2-40B4-BE49-F238E27FC236}">
                  <a16:creationId xmlns:a16="http://schemas.microsoft.com/office/drawing/2014/main" id="{692FE8EE-10EE-EDBA-06B1-37BB51C1FB88}"/>
                </a:ext>
              </a:extLst>
            </p:cNvPr>
            <p:cNvSpPr/>
            <p:nvPr/>
          </p:nvSpPr>
          <p:spPr>
            <a:xfrm>
              <a:off x="8211055" y="1078589"/>
              <a:ext cx="225756" cy="2727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7"/>
                <a:gd name="f4" fmla="val 7499"/>
                <a:gd name="f5" fmla="val 693"/>
                <a:gd name="f6" fmla="val 315"/>
                <a:gd name="f7" fmla="val 662"/>
                <a:gd name="f8" fmla="val 6490"/>
                <a:gd name="f9" fmla="val 32"/>
                <a:gd name="f10" fmla="val 7026"/>
                <a:gd name="f11" fmla="val 504"/>
                <a:gd name="f12" fmla="val 7498"/>
                <a:gd name="f13" fmla="val 1103"/>
                <a:gd name="f14" fmla="val 5797"/>
                <a:gd name="f15" fmla="val 5608"/>
                <a:gd name="f16" fmla="val 6049"/>
                <a:gd name="f17" fmla="val 5451"/>
                <a:gd name="f18" fmla="val 5860"/>
                <a:gd name="f19" fmla="val 1765"/>
                <a:gd name="f20" fmla="val 1576"/>
                <a:gd name="f21" fmla="val 1418"/>
                <a:gd name="f22" fmla="val 5293"/>
                <a:gd name="f23" fmla="val 5104"/>
                <a:gd name="f24" fmla="val 252"/>
                <a:gd name="f25" fmla="*/ f0 1 6207"/>
                <a:gd name="f26" fmla="*/ f1 1 749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6207"/>
                <a:gd name="f33" fmla="*/ f30 1 749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207" h="7499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lnTo>
                    <a:pt x="f2" y="f8"/>
                  </a:lnTo>
                  <a:cubicBezTo>
                    <a:pt x="f9" y="f10"/>
                    <a:pt x="f11" y="f12"/>
                    <a:pt x="f13" y="f12"/>
                  </a:cubicBezTo>
                  <a:lnTo>
                    <a:pt x="f3" y="f12"/>
                  </a:lnTo>
                  <a:lnTo>
                    <a:pt x="f3" y="f14"/>
                  </a:lnTo>
                  <a:cubicBezTo>
                    <a:pt x="f3" y="f15"/>
                    <a:pt x="f16" y="f17"/>
                    <a:pt x="f18" y="f17"/>
                  </a:cubicBezTo>
                  <a:lnTo>
                    <a:pt x="f19" y="f17"/>
                  </a:lnTo>
                  <a:cubicBezTo>
                    <a:pt x="f20" y="f17"/>
                    <a:pt x="f21" y="f22"/>
                    <a:pt x="f21" y="f23"/>
                  </a:cubicBezTo>
                  <a:lnTo>
                    <a:pt x="f21" y="f7"/>
                  </a:lnTo>
                  <a:cubicBezTo>
                    <a:pt x="f21" y="f24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6786;p88">
              <a:extLst>
                <a:ext uri="{FF2B5EF4-FFF2-40B4-BE49-F238E27FC236}">
                  <a16:creationId xmlns:a16="http://schemas.microsoft.com/office/drawing/2014/main" id="{355625FA-3B48-C396-9E38-7C7D808789CF}"/>
                </a:ext>
              </a:extLst>
            </p:cNvPr>
            <p:cNvSpPr/>
            <p:nvPr/>
          </p:nvSpPr>
          <p:spPr>
            <a:xfrm>
              <a:off x="8310743" y="977731"/>
              <a:ext cx="74487" cy="745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49"/>
                <a:gd name="f5" fmla="val 1040"/>
                <a:gd name="f6" fmla="val 1"/>
                <a:gd name="f7" fmla="val 473"/>
                <a:gd name="f8" fmla="val 1041"/>
                <a:gd name="f9" fmla="val 1576"/>
                <a:gd name="f10" fmla="val 1607"/>
                <a:gd name="f11" fmla="*/ f0 1 2048"/>
                <a:gd name="f12" fmla="*/ f1 1 204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048"/>
                <a:gd name="f19" fmla="*/ f16 1 204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048" h="204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cubicBezTo>
                    <a:pt x="f2" y="f9"/>
                    <a:pt x="f7" y="f4"/>
                    <a:pt x="f5" y="f4"/>
                  </a:cubicBezTo>
                  <a:cubicBezTo>
                    <a:pt x="f9" y="f4"/>
                    <a:pt x="f3" y="f9"/>
                    <a:pt x="f3" y="f8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6787;p88">
              <a:extLst>
                <a:ext uri="{FF2B5EF4-FFF2-40B4-BE49-F238E27FC236}">
                  <a16:creationId xmlns:a16="http://schemas.microsoft.com/office/drawing/2014/main" id="{F82FBA85-6071-E126-6F08-B2A84399CC75}"/>
                </a:ext>
              </a:extLst>
            </p:cNvPr>
            <p:cNvSpPr/>
            <p:nvPr/>
          </p:nvSpPr>
          <p:spPr>
            <a:xfrm>
              <a:off x="8286667" y="1078187"/>
              <a:ext cx="226917" cy="2719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9"/>
                <a:gd name="f4" fmla="val 7478"/>
                <a:gd name="f5" fmla="val 1641"/>
                <a:gd name="f6" fmla="val 1"/>
                <a:gd name="f7" fmla="val 1242"/>
                <a:gd name="f8" fmla="val 819"/>
                <a:gd name="f9" fmla="val 205"/>
                <a:gd name="f10" fmla="val 568"/>
                <a:gd name="f11" fmla="val 484"/>
                <a:gd name="f12" fmla="val 190"/>
                <a:gd name="f13" fmla="val 799"/>
                <a:gd name="f14" fmla="val 1209"/>
                <a:gd name="f15" fmla="val 1681"/>
                <a:gd name="f16" fmla="val 4769"/>
                <a:gd name="f17" fmla="val 2679"/>
                <a:gd name="f18" fmla="val 2521"/>
                <a:gd name="f19" fmla="val 4359"/>
                <a:gd name="f20" fmla="val 2175"/>
                <a:gd name="f21" fmla="val 4107"/>
                <a:gd name="f22" fmla="val 1702"/>
                <a:gd name="f23" fmla="val 1040"/>
                <a:gd name="f24" fmla="val 820"/>
                <a:gd name="f25" fmla="val 662"/>
                <a:gd name="f26" fmla="val 3949"/>
                <a:gd name="f27" fmla="val 3729"/>
                <a:gd name="f28" fmla="val 2374"/>
                <a:gd name="f29" fmla="val 2154"/>
                <a:gd name="f30" fmla="val 1996"/>
                <a:gd name="f31" fmla="val 1229"/>
                <a:gd name="f32" fmla="val 1387"/>
                <a:gd name="f33" fmla="val 3382"/>
                <a:gd name="f34" fmla="val 1733"/>
                <a:gd name="f35" fmla="val 2553"/>
                <a:gd name="f36" fmla="val 3277"/>
                <a:gd name="f37" fmla="val 3981"/>
                <a:gd name="f38" fmla="val 3435"/>
                <a:gd name="f39" fmla="val 3813"/>
                <a:gd name="f40" fmla="val 4380"/>
                <a:gd name="f41" fmla="val 4852"/>
                <a:gd name="f42" fmla="val 5241"/>
                <a:gd name="f43" fmla="val 5777"/>
                <a:gd name="f44" fmla="val 5084"/>
                <a:gd name="f45" fmla="val 6176"/>
                <a:gd name="f46" fmla="val 4580"/>
                <a:gd name="f47" fmla="val 5703"/>
                <a:gd name="f48" fmla="val 5168"/>
                <a:gd name="f49" fmla="val 3781"/>
                <a:gd name="f50" fmla="val 3592"/>
                <a:gd name="f51" fmla="val 1807"/>
                <a:gd name="f52" fmla="val 862"/>
                <a:gd name="f53" fmla="val 2710"/>
                <a:gd name="f54" fmla="val 43"/>
                <a:gd name="f55" fmla="val 1796"/>
                <a:gd name="f56" fmla="val 11"/>
                <a:gd name="f57" fmla="val 1745"/>
                <a:gd name="f58" fmla="val 4"/>
                <a:gd name="f59" fmla="val 1694"/>
                <a:gd name="f60" fmla="*/ f0 1 6239"/>
                <a:gd name="f61" fmla="*/ f1 1 7478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6239"/>
                <a:gd name="f68" fmla="*/ f65 1 7478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6239" h="74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6" y="f15"/>
                  </a:cubicBezTo>
                  <a:lnTo>
                    <a:pt x="f6" y="f16"/>
                  </a:lnTo>
                  <a:lnTo>
                    <a:pt x="f17" y="f16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1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24" y="f30"/>
                    <a:pt x="f23" y="f30"/>
                  </a:cubicBezTo>
                  <a:cubicBezTo>
                    <a:pt x="f31" y="f30"/>
                    <a:pt x="f32" y="f29"/>
                    <a:pt x="f32" y="f28"/>
                  </a:cubicBezTo>
                  <a:lnTo>
                    <a:pt x="f32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8" y="f16"/>
                  </a:cubicBezTo>
                  <a:lnTo>
                    <a:pt x="f39" y="f16"/>
                  </a:lnTo>
                  <a:cubicBezTo>
                    <a:pt x="f40" y="f16"/>
                    <a:pt x="f41" y="f42"/>
                    <a:pt x="f41" y="f43"/>
                  </a:cubicBezTo>
                  <a:lnTo>
                    <a:pt x="f41" y="f4"/>
                  </a:lnTo>
                  <a:lnTo>
                    <a:pt x="f3" y="f4"/>
                  </a:lnTo>
                  <a:lnTo>
                    <a:pt x="f3" y="f44"/>
                  </a:lnTo>
                  <a:cubicBezTo>
                    <a:pt x="f45" y="f46"/>
                    <a:pt x="f47" y="f21"/>
                    <a:pt x="f48" y="f21"/>
                  </a:cubicBezTo>
                  <a:lnTo>
                    <a:pt x="f49" y="f21"/>
                  </a:lnTo>
                  <a:cubicBezTo>
                    <a:pt x="f50" y="f21"/>
                    <a:pt x="f38" y="f26"/>
                    <a:pt x="f38" y="f27"/>
                  </a:cubicBezTo>
                  <a:lnTo>
                    <a:pt x="f38" y="f51"/>
                  </a:lnTo>
                  <a:cubicBezTo>
                    <a:pt x="f38" y="f52"/>
                    <a:pt x="f53" y="f54"/>
                    <a:pt x="f55" y="f56"/>
                  </a:cubicBezTo>
                  <a:cubicBezTo>
                    <a:pt x="f57" y="f58"/>
                    <a:pt x="f59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6788;p88">
              <a:extLst>
                <a:ext uri="{FF2B5EF4-FFF2-40B4-BE49-F238E27FC236}">
                  <a16:creationId xmlns:a16="http://schemas.microsoft.com/office/drawing/2014/main" id="{D7C99FB2-FEE6-5165-E585-0ED6F0AE6BE9}"/>
                </a:ext>
              </a:extLst>
            </p:cNvPr>
            <p:cNvSpPr/>
            <p:nvPr/>
          </p:nvSpPr>
          <p:spPr>
            <a:xfrm>
              <a:off x="8436766" y="1177116"/>
              <a:ext cx="199421" cy="481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324"/>
                <a:gd name="f5" fmla="val 1"/>
                <a:gd name="f6" fmla="val 662"/>
                <a:gd name="f7" fmla="val 1041"/>
                <a:gd name="f8" fmla="val 1576"/>
                <a:gd name="f9" fmla="val 2080"/>
                <a:gd name="f10" fmla="val 946"/>
                <a:gd name="f11" fmla="val 2395"/>
                <a:gd name="f12" fmla="val 5136"/>
                <a:gd name="f13" fmla="val 5325"/>
                <a:gd name="f14" fmla="val 1166"/>
                <a:gd name="f15" fmla="val 977"/>
                <a:gd name="f16" fmla="val 316"/>
                <a:gd name="f17" fmla="val 158"/>
                <a:gd name="f18" fmla="*/ f0 1 5483"/>
                <a:gd name="f19" fmla="*/ f1 1 1324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5483"/>
                <a:gd name="f26" fmla="*/ f23 1 1324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483" h="1324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3" y="f14"/>
                    <a:pt x="f3" y="f15"/>
                  </a:cubicBezTo>
                  <a:lnTo>
                    <a:pt x="f3" y="f16"/>
                  </a:lnTo>
                  <a:cubicBezTo>
                    <a:pt x="f3" y="f17"/>
                    <a:pt x="f13" y="f5"/>
                    <a:pt x="f12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4" name="Google Shape;6800;p88">
            <a:extLst>
              <a:ext uri="{FF2B5EF4-FFF2-40B4-BE49-F238E27FC236}">
                <a16:creationId xmlns:a16="http://schemas.microsoft.com/office/drawing/2014/main" id="{27B75EE4-E974-08ED-74B1-5E16BB498D8B}"/>
              </a:ext>
            </a:extLst>
          </p:cNvPr>
          <p:cNvGrpSpPr/>
          <p:nvPr/>
        </p:nvGrpSpPr>
        <p:grpSpPr>
          <a:xfrm>
            <a:off x="7495163" y="1728545"/>
            <a:ext cx="414066" cy="412961"/>
            <a:chOff x="7495163" y="1728545"/>
            <a:chExt cx="414066" cy="412961"/>
          </a:xfrm>
        </p:grpSpPr>
        <p:sp>
          <p:nvSpPr>
            <p:cNvPr id="25" name="Google Shape;6801;p88">
              <a:extLst>
                <a:ext uri="{FF2B5EF4-FFF2-40B4-BE49-F238E27FC236}">
                  <a16:creationId xmlns:a16="http://schemas.microsoft.com/office/drawing/2014/main" id="{5D843171-3B20-BF9B-77CE-DE9375726A4A}"/>
                </a:ext>
              </a:extLst>
            </p:cNvPr>
            <p:cNvSpPr/>
            <p:nvPr/>
          </p:nvSpPr>
          <p:spPr>
            <a:xfrm>
              <a:off x="7519714" y="1728545"/>
              <a:ext cx="366098" cy="1713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35"/>
                <a:gd name="f4" fmla="val 4838"/>
                <a:gd name="f5" fmla="val 1040"/>
                <a:gd name="f6" fmla="val 473"/>
                <a:gd name="f7" fmla="val 1"/>
                <a:gd name="f8" fmla="val 1071"/>
                <a:gd name="f9" fmla="val 2458"/>
                <a:gd name="f10" fmla="val 2993"/>
                <a:gd name="f11" fmla="val 3466"/>
                <a:gd name="f12" fmla="val 2048"/>
                <a:gd name="f13" fmla="val 4505"/>
                <a:gd name="f14" fmla="val 4663"/>
                <a:gd name="f15" fmla="val 2143"/>
                <a:gd name="f16" fmla="val 4757"/>
                <a:gd name="f17" fmla="val 2269"/>
                <a:gd name="f18" fmla="val 4820"/>
                <a:gd name="f19" fmla="val 2300"/>
                <a:gd name="f20" fmla="val 4831"/>
                <a:gd name="f21" fmla="val 2339"/>
                <a:gd name="f22" fmla="val 2380"/>
                <a:gd name="f23" fmla="val 2461"/>
                <a:gd name="f24" fmla="val 2552"/>
                <a:gd name="f25" fmla="val 4810"/>
                <a:gd name="f26" fmla="val 2615"/>
                <a:gd name="f27" fmla="val 4726"/>
                <a:gd name="f28" fmla="val 3876"/>
                <a:gd name="f29" fmla="val 6365"/>
                <a:gd name="f30" fmla="val 7625"/>
                <a:gd name="f31" fmla="val 7688"/>
                <a:gd name="f32" fmla="val 7765"/>
                <a:gd name="f33" fmla="val 7846"/>
                <a:gd name="f34" fmla="val 7887"/>
                <a:gd name="f35" fmla="val 7929"/>
                <a:gd name="f36" fmla="val 7971"/>
                <a:gd name="f37" fmla="val 8097"/>
                <a:gd name="f38" fmla="val 4789"/>
                <a:gd name="f39" fmla="val 8160"/>
                <a:gd name="f40" fmla="val 4631"/>
                <a:gd name="f41" fmla="val 9231"/>
                <a:gd name="f42" fmla="val 9862"/>
                <a:gd name="f43" fmla="val 10334"/>
                <a:gd name="f44" fmla="val 536"/>
                <a:gd name="f45" fmla="val 9294"/>
                <a:gd name="f46" fmla="*/ f0 1 10335"/>
                <a:gd name="f47" fmla="*/ f1 1 4838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0335"/>
                <a:gd name="f54" fmla="*/ f51 1 4838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0335" h="4838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lnTo>
                    <a:pt x="f12" y="f13"/>
                  </a:lnTo>
                  <a:cubicBezTo>
                    <a:pt x="f12" y="f14"/>
                    <a:pt x="f15" y="f16"/>
                    <a:pt x="f17" y="f18"/>
                  </a:cubicBezTo>
                  <a:cubicBezTo>
                    <a:pt x="f19" y="f20"/>
                    <a:pt x="f21" y="f4"/>
                    <a:pt x="f22" y="f4"/>
                  </a:cubicBezTo>
                  <a:cubicBezTo>
                    <a:pt x="f23" y="f4"/>
                    <a:pt x="f24" y="f25"/>
                    <a:pt x="f26" y="f27"/>
                  </a:cubicBezTo>
                  <a:lnTo>
                    <a:pt x="f28" y="f11"/>
                  </a:lnTo>
                  <a:lnTo>
                    <a:pt x="f29" y="f11"/>
                  </a:lnTo>
                  <a:lnTo>
                    <a:pt x="f30" y="f27"/>
                  </a:lnTo>
                  <a:cubicBezTo>
                    <a:pt x="f31" y="f25"/>
                    <a:pt x="f32" y="f4"/>
                    <a:pt x="f33" y="f4"/>
                  </a:cubicBezTo>
                  <a:cubicBezTo>
                    <a:pt x="f34" y="f4"/>
                    <a:pt x="f35" y="f20"/>
                    <a:pt x="f36" y="f18"/>
                  </a:cubicBezTo>
                  <a:cubicBezTo>
                    <a:pt x="f37" y="f38"/>
                    <a:pt x="f39" y="f40"/>
                    <a:pt x="f39" y="f13"/>
                  </a:cubicBezTo>
                  <a:lnTo>
                    <a:pt x="f39" y="f11"/>
                  </a:lnTo>
                  <a:lnTo>
                    <a:pt x="f41" y="f11"/>
                  </a:lnTo>
                  <a:cubicBezTo>
                    <a:pt x="f42" y="f11"/>
                    <a:pt x="f43" y="f10"/>
                    <a:pt x="f43" y="f9"/>
                  </a:cubicBezTo>
                  <a:lnTo>
                    <a:pt x="f43" y="f8"/>
                  </a:lnTo>
                  <a:cubicBezTo>
                    <a:pt x="f43" y="f44"/>
                    <a:pt x="f42" y="f2"/>
                    <a:pt x="f4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6802;p88">
              <a:extLst>
                <a:ext uri="{FF2B5EF4-FFF2-40B4-BE49-F238E27FC236}">
                  <a16:creationId xmlns:a16="http://schemas.microsoft.com/office/drawing/2014/main" id="{5210B21A-B60F-61C2-3247-D32119D66185}"/>
                </a:ext>
              </a:extLst>
            </p:cNvPr>
            <p:cNvSpPr/>
            <p:nvPr/>
          </p:nvSpPr>
          <p:spPr>
            <a:xfrm>
              <a:off x="7544266" y="1923833"/>
              <a:ext cx="97127" cy="982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599"/>
                <a:gd name="f8" fmla="val 631"/>
                <a:gd name="f9" fmla="val 2143"/>
                <a:gd name="f10" fmla="val 2773"/>
                <a:gd name="f11" fmla="*/ f0 1 2742"/>
                <a:gd name="f12" fmla="*/ f1 1 277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2"/>
                <a:gd name="f19" fmla="*/ f16 1 277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7" y="f10"/>
                    <a:pt x="f5" y="f10"/>
                  </a:cubicBezTo>
                  <a:cubicBezTo>
                    <a:pt x="f9" y="f10"/>
                    <a:pt x="f3" y="f9"/>
                    <a:pt x="f3" y="f5"/>
                  </a:cubicBezTo>
                  <a:cubicBezTo>
                    <a:pt x="f3" y="f8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6803;p88">
              <a:extLst>
                <a:ext uri="{FF2B5EF4-FFF2-40B4-BE49-F238E27FC236}">
                  <a16:creationId xmlns:a16="http://schemas.microsoft.com/office/drawing/2014/main" id="{6261DE47-3B23-A216-C7CE-5E778A2A9FDC}"/>
                </a:ext>
              </a:extLst>
            </p:cNvPr>
            <p:cNvSpPr/>
            <p:nvPr/>
          </p:nvSpPr>
          <p:spPr>
            <a:xfrm>
              <a:off x="7495163" y="2045476"/>
              <a:ext cx="194227" cy="96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11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378"/>
                <a:gd name="f16" fmla="val 5104"/>
                <a:gd name="f17" fmla="val 5325"/>
                <a:gd name="f18" fmla="val 5482"/>
                <a:gd name="f19" fmla="val 5262"/>
                <a:gd name="f20" fmla="val 977"/>
                <a:gd name="f21" fmla="val 4128"/>
                <a:gd name="f22" fmla="*/ f0 1 5483"/>
                <a:gd name="f23" fmla="*/ f1 1 2711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5483"/>
                <a:gd name="f30" fmla="*/ f27 1 2711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5483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20"/>
                    <a:pt x="f21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804;p88">
              <a:extLst>
                <a:ext uri="{FF2B5EF4-FFF2-40B4-BE49-F238E27FC236}">
                  <a16:creationId xmlns:a16="http://schemas.microsoft.com/office/drawing/2014/main" id="{142A274E-3F73-59ED-888F-07A520C454E0}"/>
                </a:ext>
              </a:extLst>
            </p:cNvPr>
            <p:cNvSpPr/>
            <p:nvPr/>
          </p:nvSpPr>
          <p:spPr>
            <a:xfrm>
              <a:off x="7763009" y="1923833"/>
              <a:ext cx="97127" cy="982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631"/>
                <a:gd name="f8" fmla="val 2143"/>
                <a:gd name="f9" fmla="val 2773"/>
                <a:gd name="f10" fmla="val 2111"/>
                <a:gd name="f11" fmla="*/ f0 1 2742"/>
                <a:gd name="f12" fmla="*/ f1 1 277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2"/>
                <a:gd name="f19" fmla="*/ f16 1 277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cubicBezTo>
                    <a:pt x="f10" y="f9"/>
                    <a:pt x="f3" y="f8"/>
                    <a:pt x="f3" y="f5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805;p88">
              <a:extLst>
                <a:ext uri="{FF2B5EF4-FFF2-40B4-BE49-F238E27FC236}">
                  <a16:creationId xmlns:a16="http://schemas.microsoft.com/office/drawing/2014/main" id="{256CCAFD-3ECD-B5CF-3662-447E9024164C}"/>
                </a:ext>
              </a:extLst>
            </p:cNvPr>
            <p:cNvSpPr/>
            <p:nvPr/>
          </p:nvSpPr>
          <p:spPr>
            <a:xfrm>
              <a:off x="7713905" y="2045476"/>
              <a:ext cx="195324" cy="96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4"/>
                <a:gd name="f4" fmla="val 2711"/>
                <a:gd name="f5" fmla="val 2773"/>
                <a:gd name="f6" fmla="val 1"/>
                <a:gd name="f7" fmla="val 1387"/>
                <a:gd name="f8" fmla="val 252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410"/>
                <a:gd name="f16" fmla="val 5167"/>
                <a:gd name="f17" fmla="val 5356"/>
                <a:gd name="f18" fmla="val 5293"/>
                <a:gd name="f19" fmla="val 977"/>
                <a:gd name="f20" fmla="val 4128"/>
                <a:gd name="f21" fmla="*/ f0 1 5514"/>
                <a:gd name="f22" fmla="*/ f1 1 2711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5514"/>
                <a:gd name="f29" fmla="*/ f26 1 2711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5514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2"/>
                    <a:pt x="f3" y="f11"/>
                  </a:cubicBezTo>
                  <a:cubicBezTo>
                    <a:pt x="f18" y="f1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0" name="Google Shape;6866;p88">
            <a:extLst>
              <a:ext uri="{FF2B5EF4-FFF2-40B4-BE49-F238E27FC236}">
                <a16:creationId xmlns:a16="http://schemas.microsoft.com/office/drawing/2014/main" id="{B59D2A30-C821-1C1A-F2F0-869363454C35}"/>
              </a:ext>
            </a:extLst>
          </p:cNvPr>
          <p:cNvGrpSpPr/>
          <p:nvPr/>
        </p:nvGrpSpPr>
        <p:grpSpPr>
          <a:xfrm>
            <a:off x="4435187" y="3483022"/>
            <a:ext cx="381642" cy="422306"/>
            <a:chOff x="4435187" y="3483022"/>
            <a:chExt cx="381642" cy="422306"/>
          </a:xfrm>
        </p:grpSpPr>
        <p:sp>
          <p:nvSpPr>
            <p:cNvPr id="31" name="Google Shape;6867;p88">
              <a:extLst>
                <a:ext uri="{FF2B5EF4-FFF2-40B4-BE49-F238E27FC236}">
                  <a16:creationId xmlns:a16="http://schemas.microsoft.com/office/drawing/2014/main" id="{678F3E6A-96CA-5EFF-85F1-CE26C9900B73}"/>
                </a:ext>
              </a:extLst>
            </p:cNvPr>
            <p:cNvSpPr/>
            <p:nvPr/>
          </p:nvSpPr>
          <p:spPr>
            <a:xfrm>
              <a:off x="4435187" y="3534256"/>
              <a:ext cx="180045" cy="3699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5"/>
                <a:gd name="f4" fmla="val 10240"/>
                <a:gd name="f5" fmla="val 662"/>
                <a:gd name="f6" fmla="val 284"/>
                <a:gd name="f7" fmla="val 1"/>
                <a:gd name="f8" fmla="val 315"/>
                <a:gd name="f9" fmla="val 4411"/>
                <a:gd name="f10" fmla="val 4632"/>
                <a:gd name="f11" fmla="val 64"/>
                <a:gd name="f12" fmla="val 4884"/>
                <a:gd name="f13" fmla="val 190"/>
                <a:gd name="f14" fmla="val 5073"/>
                <a:gd name="f15" fmla="val 1639"/>
                <a:gd name="f16" fmla="val 7467"/>
                <a:gd name="f17" fmla="val 1891"/>
                <a:gd name="f18" fmla="val 7877"/>
                <a:gd name="f19" fmla="val 2049"/>
                <a:gd name="f20" fmla="val 8097"/>
                <a:gd name="f21" fmla="val 8538"/>
                <a:gd name="f22" fmla="val 9861"/>
                <a:gd name="f23" fmla="val 10082"/>
                <a:gd name="f24" fmla="val 2206"/>
                <a:gd name="f25" fmla="val 10239"/>
                <a:gd name="f26" fmla="val 2395"/>
                <a:gd name="f27" fmla="val 5514"/>
                <a:gd name="f28" fmla="val 6364"/>
                <a:gd name="f29" fmla="val 5986"/>
                <a:gd name="f30" fmla="val 5357"/>
                <a:gd name="f31" fmla="val 5671"/>
                <a:gd name="f32" fmla="val 5168"/>
                <a:gd name="f33" fmla="val 5419"/>
                <a:gd name="f34" fmla="val 5167"/>
                <a:gd name="f35" fmla="val 5420"/>
                <a:gd name="f36" fmla="val 5165"/>
                <a:gd name="f37" fmla="val 5421"/>
                <a:gd name="f38" fmla="val 5163"/>
                <a:gd name="f39" fmla="val 5042"/>
                <a:gd name="f40" fmla="val 3214"/>
                <a:gd name="f41" fmla="val 3623"/>
                <a:gd name="f42" fmla="val 3183"/>
                <a:gd name="f43" fmla="val 3592"/>
                <a:gd name="f44" fmla="val 3041"/>
                <a:gd name="f45" fmla="val 3432"/>
                <a:gd name="f46" fmla="val 2828"/>
                <a:gd name="f47" fmla="val 3332"/>
                <a:gd name="f48" fmla="val 2613"/>
                <a:gd name="f49" fmla="val 2448"/>
                <a:gd name="f50" fmla="val 2280"/>
                <a:gd name="f51" fmla="val 3392"/>
                <a:gd name="f52" fmla="val 2143"/>
                <a:gd name="f53" fmla="val 3529"/>
                <a:gd name="f54" fmla="val 3812"/>
                <a:gd name="f55" fmla="val 1923"/>
                <a:gd name="f56" fmla="val 4285"/>
                <a:gd name="f57" fmla="val 2112"/>
                <a:gd name="f58" fmla="val 4442"/>
                <a:gd name="f59" fmla="val 3970"/>
                <a:gd name="f60" fmla="val 6301"/>
                <a:gd name="f61" fmla="val 4097"/>
                <a:gd name="f62" fmla="val 6427"/>
                <a:gd name="f63" fmla="val 6648"/>
                <a:gd name="f64" fmla="val 6774"/>
                <a:gd name="f65" fmla="val 3907"/>
                <a:gd name="f66" fmla="val 6821"/>
                <a:gd name="f67" fmla="val 3821"/>
                <a:gd name="f68" fmla="val 6845"/>
                <a:gd name="f69" fmla="val 3734"/>
                <a:gd name="f70" fmla="val 3648"/>
                <a:gd name="f71" fmla="val 3561"/>
                <a:gd name="f72" fmla="val 3498"/>
                <a:gd name="f73" fmla="val 4915"/>
                <a:gd name="f74" fmla="val 1450"/>
                <a:gd name="f75" fmla="val 4726"/>
                <a:gd name="f76" fmla="val 1324"/>
                <a:gd name="f77" fmla="val 4190"/>
                <a:gd name="f78" fmla="val 252"/>
                <a:gd name="f79" fmla="val 1009"/>
                <a:gd name="f80" fmla="*/ f0 1 5515"/>
                <a:gd name="f81" fmla="*/ f1 1 10240"/>
                <a:gd name="f82" fmla="val f2"/>
                <a:gd name="f83" fmla="val f3"/>
                <a:gd name="f84" fmla="val f4"/>
                <a:gd name="f85" fmla="+- f84 0 f82"/>
                <a:gd name="f86" fmla="+- f83 0 f82"/>
                <a:gd name="f87" fmla="*/ f86 1 5515"/>
                <a:gd name="f88" fmla="*/ f85 1 10240"/>
                <a:gd name="f89" fmla="*/ f82 1 f87"/>
                <a:gd name="f90" fmla="*/ f83 1 f87"/>
                <a:gd name="f91" fmla="*/ f82 1 f88"/>
                <a:gd name="f92" fmla="*/ f84 1 f88"/>
                <a:gd name="f93" fmla="*/ f89 f80 1"/>
                <a:gd name="f94" fmla="*/ f90 f80 1"/>
                <a:gd name="f95" fmla="*/ f92 f81 1"/>
                <a:gd name="f96" fmla="*/ f91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3" t="f96" r="f94" b="f95"/>
              <a:pathLst>
                <a:path w="5515" h="10240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lnTo>
                    <a:pt x="f7" y="f9"/>
                  </a:lnTo>
                  <a:cubicBezTo>
                    <a:pt x="f7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24" y="f25"/>
                    <a:pt x="f26" y="f25"/>
                  </a:cubicBezTo>
                  <a:lnTo>
                    <a:pt x="f27" y="f25"/>
                  </a:lnTo>
                  <a:lnTo>
                    <a:pt x="f27" y="f28"/>
                  </a:lnTo>
                  <a:cubicBezTo>
                    <a:pt x="f27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cubicBezTo>
                    <a:pt x="f17" y="f54"/>
                    <a:pt x="f55" y="f56"/>
                    <a:pt x="f57" y="f58"/>
                  </a:cubicBezTo>
                  <a:lnTo>
                    <a:pt x="f59" y="f60"/>
                  </a:lnTo>
                  <a:cubicBezTo>
                    <a:pt x="f61" y="f62"/>
                    <a:pt x="f61" y="f63"/>
                    <a:pt x="f59" y="f64"/>
                  </a:cubicBez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2" y="f64"/>
                  </a:cubicBezTo>
                  <a:lnTo>
                    <a:pt x="f15" y="f73"/>
                  </a:lnTo>
                  <a:cubicBezTo>
                    <a:pt x="f74" y="f75"/>
                    <a:pt x="f76" y="f58"/>
                    <a:pt x="f76" y="f77"/>
                  </a:cubicBezTo>
                  <a:lnTo>
                    <a:pt x="f76" y="f5"/>
                  </a:lnTo>
                  <a:cubicBezTo>
                    <a:pt x="f76" y="f78"/>
                    <a:pt x="f79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6868;p88">
              <a:extLst>
                <a:ext uri="{FF2B5EF4-FFF2-40B4-BE49-F238E27FC236}">
                  <a16:creationId xmlns:a16="http://schemas.microsoft.com/office/drawing/2014/main" id="{2D38848A-B07D-70E6-D9AA-2718C29D601C}"/>
                </a:ext>
              </a:extLst>
            </p:cNvPr>
            <p:cNvSpPr/>
            <p:nvPr/>
          </p:nvSpPr>
          <p:spPr>
            <a:xfrm>
              <a:off x="4637827" y="3534256"/>
              <a:ext cx="179002" cy="371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0271"/>
                <a:gd name="f5" fmla="val 4758"/>
                <a:gd name="f6" fmla="val 4380"/>
                <a:gd name="f7" fmla="val 4096"/>
                <a:gd name="f8" fmla="val 315"/>
                <a:gd name="f9" fmla="val 662"/>
                <a:gd name="f10" fmla="val 4190"/>
                <a:gd name="f11" fmla="val 4474"/>
                <a:gd name="f12" fmla="val 3970"/>
                <a:gd name="f13" fmla="val 3781"/>
                <a:gd name="f14" fmla="val 4915"/>
                <a:gd name="f15" fmla="val 1922"/>
                <a:gd name="f16" fmla="val 6774"/>
                <a:gd name="f17" fmla="val 1875"/>
                <a:gd name="f18" fmla="val 6821"/>
                <a:gd name="f19" fmla="val 1788"/>
                <a:gd name="f20" fmla="val 6845"/>
                <a:gd name="f21" fmla="val 1698"/>
                <a:gd name="f22" fmla="val 1607"/>
                <a:gd name="f23" fmla="val 1513"/>
                <a:gd name="f24" fmla="val 1450"/>
                <a:gd name="f25" fmla="val 1355"/>
                <a:gd name="f26" fmla="val 6648"/>
                <a:gd name="f27" fmla="val 6427"/>
                <a:gd name="f28" fmla="val 6301"/>
                <a:gd name="f29" fmla="val 3308"/>
                <a:gd name="f30" fmla="val 4442"/>
                <a:gd name="f31" fmla="val 3497"/>
                <a:gd name="f32" fmla="val 4285"/>
                <a:gd name="f33" fmla="val 3560"/>
                <a:gd name="f34" fmla="val 3812"/>
                <a:gd name="f35" fmla="val 3277"/>
                <a:gd name="f36" fmla="val 3529"/>
                <a:gd name="f37" fmla="val 3140"/>
                <a:gd name="f38" fmla="val 3392"/>
                <a:gd name="f39" fmla="val 2972"/>
                <a:gd name="f40" fmla="val 3332"/>
                <a:gd name="f41" fmla="val 2807"/>
                <a:gd name="f42" fmla="val 2592"/>
                <a:gd name="f43" fmla="val 2379"/>
                <a:gd name="f44" fmla="val 3432"/>
                <a:gd name="f45" fmla="val 2237"/>
                <a:gd name="f46" fmla="val 3592"/>
                <a:gd name="f47" fmla="val 347"/>
                <a:gd name="f48" fmla="val 5419"/>
                <a:gd name="f49" fmla="val 5482"/>
                <a:gd name="f50" fmla="val 158"/>
                <a:gd name="f51" fmla="val 5671"/>
                <a:gd name="f52" fmla="val 6018"/>
                <a:gd name="f53" fmla="val 8129"/>
                <a:gd name="f54" fmla="val 8412"/>
                <a:gd name="f55" fmla="val 3088"/>
                <a:gd name="f56" fmla="val 3434"/>
                <a:gd name="f57" fmla="val 10113"/>
                <a:gd name="f58" fmla="val 9924"/>
                <a:gd name="f59" fmla="val 8570"/>
                <a:gd name="f60" fmla="val 3623"/>
                <a:gd name="f61" fmla="val 7908"/>
                <a:gd name="f62" fmla="val 7530"/>
                <a:gd name="f63" fmla="val 5293"/>
                <a:gd name="f64" fmla="val 5104"/>
                <a:gd name="f65" fmla="val 5388"/>
                <a:gd name="f66" fmla="val 4663"/>
                <a:gd name="f67" fmla="val 4411"/>
                <a:gd name="f68" fmla="val 5451"/>
                <a:gd name="f69" fmla="val 284"/>
                <a:gd name="f70" fmla="val 5136"/>
                <a:gd name="f71" fmla="*/ f0 1 5483"/>
                <a:gd name="f72" fmla="*/ f1 1 10271"/>
                <a:gd name="f73" fmla="val f2"/>
                <a:gd name="f74" fmla="val f3"/>
                <a:gd name="f75" fmla="val f4"/>
                <a:gd name="f76" fmla="+- f75 0 f73"/>
                <a:gd name="f77" fmla="+- f74 0 f73"/>
                <a:gd name="f78" fmla="*/ f77 1 5483"/>
                <a:gd name="f79" fmla="*/ f76 1 10271"/>
                <a:gd name="f80" fmla="*/ f73 1 f78"/>
                <a:gd name="f81" fmla="*/ f74 1 f78"/>
                <a:gd name="f82" fmla="*/ f73 1 f79"/>
                <a:gd name="f83" fmla="*/ f75 1 f79"/>
                <a:gd name="f84" fmla="*/ f80 f71 1"/>
                <a:gd name="f85" fmla="*/ f81 f71 1"/>
                <a:gd name="f86" fmla="*/ f83 f72 1"/>
                <a:gd name="f87" fmla="*/ f82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5483" h="10271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5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30"/>
                  </a:ln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45" y="f46"/>
                    <a:pt x="f47" y="f48"/>
                    <a:pt x="f47" y="f49"/>
                  </a:cubicBezTo>
                  <a:cubicBezTo>
                    <a:pt x="f50" y="f51"/>
                    <a:pt x="f2" y="f52"/>
                    <a:pt x="f2" y="f27"/>
                  </a:cubicBezTo>
                  <a:lnTo>
                    <a:pt x="f2" y="f53"/>
                  </a:lnTo>
                  <a:lnTo>
                    <a:pt x="f2" y="f54"/>
                  </a:lnTo>
                  <a:lnTo>
                    <a:pt x="f2" y="f4"/>
                  </a:lnTo>
                  <a:lnTo>
                    <a:pt x="f55" y="f4"/>
                  </a:lnTo>
                  <a:cubicBezTo>
                    <a:pt x="f35" y="f4"/>
                    <a:pt x="f56" y="f57"/>
                    <a:pt x="f56" y="f58"/>
                  </a:cubicBezTo>
                  <a:lnTo>
                    <a:pt x="f56" y="f59"/>
                  </a:lnTo>
                  <a:cubicBezTo>
                    <a:pt x="f56" y="f53"/>
                    <a:pt x="f60" y="f61"/>
                    <a:pt x="f34" y="f62"/>
                  </a:cubicBezTo>
                  <a:lnTo>
                    <a:pt x="f63" y="f64"/>
                  </a:lnTo>
                  <a:cubicBezTo>
                    <a:pt x="f65" y="f14"/>
                    <a:pt x="f49" y="f66"/>
                    <a:pt x="f49" y="f67"/>
                  </a:cubicBezTo>
                  <a:lnTo>
                    <a:pt x="f49" y="f9"/>
                  </a:lnTo>
                  <a:cubicBezTo>
                    <a:pt x="f68" y="f69"/>
                    <a:pt x="f70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869;p88">
              <a:extLst>
                <a:ext uri="{FF2B5EF4-FFF2-40B4-BE49-F238E27FC236}">
                  <a16:creationId xmlns:a16="http://schemas.microsoft.com/office/drawing/2014/main" id="{D69765E1-EC63-889D-B479-9475324039D8}"/>
                </a:ext>
              </a:extLst>
            </p:cNvPr>
            <p:cNvSpPr/>
            <p:nvPr/>
          </p:nvSpPr>
          <p:spPr>
            <a:xfrm>
              <a:off x="4714966" y="3580927"/>
              <a:ext cx="33951" cy="546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0"/>
                <a:gd name="f4" fmla="val 1513"/>
                <a:gd name="f5" fmla="val 504"/>
                <a:gd name="f6" fmla="val 252"/>
                <a:gd name="f7" fmla="val 32"/>
                <a:gd name="f8" fmla="val 284"/>
                <a:gd name="f9" fmla="val 567"/>
                <a:gd name="f10" fmla="val 1418"/>
                <a:gd name="f11" fmla="val 126"/>
                <a:gd name="f12" fmla="val 1386"/>
                <a:gd name="f13" fmla="val 1355"/>
                <a:gd name="f14" fmla="val 410"/>
                <a:gd name="f15" fmla="val 630"/>
                <a:gd name="f16" fmla="val 819"/>
                <a:gd name="f17" fmla="val 1512"/>
                <a:gd name="f18" fmla="val 788"/>
                <a:gd name="f19" fmla="*/ f0 1 1040"/>
                <a:gd name="f20" fmla="*/ f1 1 1513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040"/>
                <a:gd name="f27" fmla="*/ f24 1 1513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040" h="1513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6" y="f13"/>
                    <a:pt x="f14" y="f13"/>
                  </a:cubicBezTo>
                  <a:cubicBezTo>
                    <a:pt x="f15" y="f13"/>
                    <a:pt x="f16" y="f12"/>
                    <a:pt x="f3" y="f17"/>
                  </a:cubicBezTo>
                  <a:lnTo>
                    <a:pt x="f3" y="f5"/>
                  </a:lnTo>
                  <a:cubicBezTo>
                    <a:pt x="f3" y="f6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6870;p88">
              <a:extLst>
                <a:ext uri="{FF2B5EF4-FFF2-40B4-BE49-F238E27FC236}">
                  <a16:creationId xmlns:a16="http://schemas.microsoft.com/office/drawing/2014/main" id="{10722DD5-A688-670D-717C-479B6A530055}"/>
                </a:ext>
              </a:extLst>
            </p:cNvPr>
            <p:cNvSpPr/>
            <p:nvPr/>
          </p:nvSpPr>
          <p:spPr>
            <a:xfrm>
              <a:off x="4502048" y="3583963"/>
              <a:ext cx="32936" cy="52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09"/>
                <a:gd name="f4" fmla="val 1460"/>
                <a:gd name="f5" fmla="val 418"/>
                <a:gd name="f6" fmla="val 1"/>
                <a:gd name="f7" fmla="val 177"/>
                <a:gd name="f8" fmla="val 229"/>
                <a:gd name="f9" fmla="val 483"/>
                <a:gd name="f10" fmla="val 190"/>
                <a:gd name="f11" fmla="val 1334"/>
                <a:gd name="f12" fmla="val 379"/>
                <a:gd name="f13" fmla="val 1302"/>
                <a:gd name="f14" fmla="val 631"/>
                <a:gd name="f15" fmla="val 725"/>
                <a:gd name="f16" fmla="val 883"/>
                <a:gd name="f17" fmla="val 1365"/>
                <a:gd name="f18" fmla="val 515"/>
                <a:gd name="f19" fmla="val 231"/>
                <a:gd name="f20" fmla="val 788"/>
                <a:gd name="f21" fmla="val 11"/>
                <a:gd name="f22" fmla="val 505"/>
                <a:gd name="f23" fmla="val 475"/>
                <a:gd name="f24" fmla="val 4"/>
                <a:gd name="f25" fmla="val 446"/>
                <a:gd name="f26" fmla="*/ f0 1 1009"/>
                <a:gd name="f27" fmla="*/ f1 1 1460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009"/>
                <a:gd name="f34" fmla="*/ f31 1 1460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009" h="146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4"/>
                  </a:lnTo>
                  <a:cubicBezTo>
                    <a:pt x="f10" y="f11"/>
                    <a:pt x="f12" y="f13"/>
                    <a:pt x="f14" y="f13"/>
                  </a:cubicBezTo>
                  <a:cubicBezTo>
                    <a:pt x="f15" y="f13"/>
                    <a:pt x="f16" y="f11"/>
                    <a:pt x="f3" y="f17"/>
                  </a:cubicBezTo>
                  <a:lnTo>
                    <a:pt x="f3" y="f18"/>
                  </a:lnTo>
                  <a:cubicBezTo>
                    <a:pt x="f3" y="f19"/>
                    <a:pt x="f20" y="f21"/>
                    <a:pt x="f22" y="f21"/>
                  </a:cubicBezTo>
                  <a:cubicBezTo>
                    <a:pt x="f23" y="f24"/>
                    <a:pt x="f25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6871;p88">
              <a:extLst>
                <a:ext uri="{FF2B5EF4-FFF2-40B4-BE49-F238E27FC236}">
                  <a16:creationId xmlns:a16="http://schemas.microsoft.com/office/drawing/2014/main" id="{AB36042F-80E4-1AB8-E55F-F5465F5F6A08}"/>
                </a:ext>
              </a:extLst>
            </p:cNvPr>
            <p:cNvSpPr/>
            <p:nvPr/>
          </p:nvSpPr>
          <p:spPr>
            <a:xfrm>
              <a:off x="4580238" y="3483022"/>
              <a:ext cx="89483" cy="990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2742"/>
                <a:gd name="f5" fmla="val 1386"/>
                <a:gd name="f6" fmla="val 1"/>
                <a:gd name="f7" fmla="val 630"/>
                <a:gd name="f8" fmla="val 631"/>
                <a:gd name="f9" fmla="val 1387"/>
                <a:gd name="f10" fmla="val 2174"/>
                <a:gd name="f11" fmla="val 2111"/>
                <a:gd name="f12" fmla="*/ f0 1 2741"/>
                <a:gd name="f13" fmla="*/ f1 1 27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741"/>
                <a:gd name="f20" fmla="*/ f17 1 27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741" h="2742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cubicBezTo>
                    <a:pt x="f11" y="f4"/>
                    <a:pt x="f3" y="f11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6872;p88">
              <a:extLst>
                <a:ext uri="{FF2B5EF4-FFF2-40B4-BE49-F238E27FC236}">
                  <a16:creationId xmlns:a16="http://schemas.microsoft.com/office/drawing/2014/main" id="{B256EFDE-F3A1-2F72-5C47-681C5C48EDC1}"/>
                </a:ext>
              </a:extLst>
            </p:cNvPr>
            <p:cNvSpPr/>
            <p:nvPr/>
          </p:nvSpPr>
          <p:spPr>
            <a:xfrm>
              <a:off x="4554516" y="3607088"/>
              <a:ext cx="140936" cy="990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17"/>
                <a:gd name="f4" fmla="val 2742"/>
                <a:gd name="f5" fmla="val 2174"/>
                <a:gd name="f6" fmla="val 1"/>
                <a:gd name="f7" fmla="val 1292"/>
                <a:gd name="f8" fmla="val 505"/>
                <a:gd name="f9" fmla="val 379"/>
                <a:gd name="f10" fmla="val 1040"/>
                <a:gd name="f11" fmla="val 32"/>
                <a:gd name="f12" fmla="val 1103"/>
                <a:gd name="f13" fmla="val 946"/>
                <a:gd name="f14" fmla="val 1985"/>
                <a:gd name="f15" fmla="val 1450"/>
                <a:gd name="f16" fmla="val 2458"/>
                <a:gd name="f17" fmla="val 1702"/>
                <a:gd name="f18" fmla="val 2647"/>
                <a:gd name="f19" fmla="val 4254"/>
                <a:gd name="f20" fmla="val 1135"/>
                <a:gd name="f21" fmla="val 3813"/>
                <a:gd name="f22" fmla="val 410"/>
                <a:gd name="f23" fmla="val 3025"/>
                <a:gd name="f24" fmla="*/ f0 1 4317"/>
                <a:gd name="f25" fmla="*/ f1 1 2742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317"/>
                <a:gd name="f32" fmla="*/ f29 1 2742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317" h="274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4"/>
                  </a:lnTo>
                  <a:lnTo>
                    <a:pt x="f19" y="f20"/>
                  </a:lnTo>
                  <a:lnTo>
                    <a:pt x="f3" y="f10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7" name="Google Shape;6957;p88">
            <a:extLst>
              <a:ext uri="{FF2B5EF4-FFF2-40B4-BE49-F238E27FC236}">
                <a16:creationId xmlns:a16="http://schemas.microsoft.com/office/drawing/2014/main" id="{5C701576-3B26-6FE7-DD4C-BE616E689D43}"/>
              </a:ext>
            </a:extLst>
          </p:cNvPr>
          <p:cNvGrpSpPr/>
          <p:nvPr/>
        </p:nvGrpSpPr>
        <p:grpSpPr>
          <a:xfrm>
            <a:off x="3730944" y="986052"/>
            <a:ext cx="373559" cy="372837"/>
            <a:chOff x="3730944" y="986052"/>
            <a:chExt cx="373559" cy="372837"/>
          </a:xfrm>
        </p:grpSpPr>
        <p:sp>
          <p:nvSpPr>
            <p:cNvPr id="38" name="Google Shape;6958;p88">
              <a:extLst>
                <a:ext uri="{FF2B5EF4-FFF2-40B4-BE49-F238E27FC236}">
                  <a16:creationId xmlns:a16="http://schemas.microsoft.com/office/drawing/2014/main" id="{11B2E594-A346-8206-AFC3-253189B170E6}"/>
                </a:ext>
              </a:extLst>
            </p:cNvPr>
            <p:cNvSpPr/>
            <p:nvPr/>
          </p:nvSpPr>
          <p:spPr>
            <a:xfrm>
              <a:off x="3808475" y="986052"/>
              <a:ext cx="131929" cy="43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1364"/>
                <a:gd name="f5" fmla="val 645"/>
                <a:gd name="f6" fmla="val 263"/>
                <a:gd name="f7" fmla="val 296"/>
                <a:gd name="f8" fmla="val 670"/>
                <a:gd name="f9" fmla="val 1016"/>
                <a:gd name="f10" fmla="val 1205"/>
                <a:gd name="f11" fmla="val 158"/>
                <a:gd name="f12" fmla="val 1363"/>
                <a:gd name="f13" fmla="val 347"/>
                <a:gd name="f14" fmla="val 3781"/>
                <a:gd name="f15" fmla="val 3970"/>
                <a:gd name="f16" fmla="val 4127"/>
                <a:gd name="f17" fmla="val 260"/>
                <a:gd name="f18" fmla="val 3812"/>
                <a:gd name="f19" fmla="val 8"/>
                <a:gd name="f20" fmla="val 3466"/>
                <a:gd name="f21" fmla="val 756"/>
                <a:gd name="f22" fmla="val 718"/>
                <a:gd name="f23" fmla="val 3"/>
                <a:gd name="f24" fmla="val 681"/>
                <a:gd name="f25" fmla="*/ f0 1 4128"/>
                <a:gd name="f26" fmla="*/ f1 1 1364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4128"/>
                <a:gd name="f33" fmla="*/ f30 1 1364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128" h="136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0"/>
                    <a:pt x="f16" y="f9"/>
                  </a:cubicBezTo>
                  <a:lnTo>
                    <a:pt x="f16" y="f8"/>
                  </a:lnTo>
                  <a:cubicBezTo>
                    <a:pt x="f16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23"/>
                    <a:pt x="f24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6959;p88">
              <a:extLst>
                <a:ext uri="{FF2B5EF4-FFF2-40B4-BE49-F238E27FC236}">
                  <a16:creationId xmlns:a16="http://schemas.microsoft.com/office/drawing/2014/main" id="{D775C431-F69A-ADDA-6C73-AC8A38D11924}"/>
                </a:ext>
              </a:extLst>
            </p:cNvPr>
            <p:cNvSpPr/>
            <p:nvPr/>
          </p:nvSpPr>
          <p:spPr>
            <a:xfrm>
              <a:off x="3797384" y="1180618"/>
              <a:ext cx="21159" cy="231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726"/>
                <a:gd name="f5" fmla="val 1"/>
                <a:gd name="f6" fmla="val 725"/>
                <a:gd name="f7" fmla="*/ f0 1 662"/>
                <a:gd name="f8" fmla="*/ f1 1 72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62"/>
                <a:gd name="f15" fmla="*/ f12 1 72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62" h="726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6960;p88">
              <a:extLst>
                <a:ext uri="{FF2B5EF4-FFF2-40B4-BE49-F238E27FC236}">
                  <a16:creationId xmlns:a16="http://schemas.microsoft.com/office/drawing/2014/main" id="{D3628BED-816D-C8D8-2950-563E6949B15C}"/>
                </a:ext>
              </a:extLst>
            </p:cNvPr>
            <p:cNvSpPr/>
            <p:nvPr/>
          </p:nvSpPr>
          <p:spPr>
            <a:xfrm>
              <a:off x="3797384" y="1094043"/>
              <a:ext cx="21159" cy="211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1"/>
                <a:gd name="f5" fmla="*/ f0 1 662"/>
                <a:gd name="f6" fmla="*/ f1 1 662"/>
                <a:gd name="f7" fmla="val f2"/>
                <a:gd name="f8" fmla="val f3"/>
                <a:gd name="f9" fmla="+- f8 0 f7"/>
                <a:gd name="f10" fmla="*/ f9 1 662"/>
                <a:gd name="f11" fmla="*/ f7 1 f10"/>
                <a:gd name="f12" fmla="*/ f8 1 f10"/>
                <a:gd name="f13" fmla="*/ f11 f5 1"/>
                <a:gd name="f14" fmla="*/ f12 f5 1"/>
                <a:gd name="f15" fmla="*/ f12 f6 1"/>
                <a:gd name="f16" fmla="*/ f11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" t="f16" r="f14" b="f15"/>
              <a:pathLst>
                <a:path w="662" h="662">
                  <a:moveTo>
                    <a:pt x="f4" y="f2"/>
                  </a:moveTo>
                  <a:lnTo>
                    <a:pt x="f4" y="f3"/>
                  </a:lnTo>
                  <a:lnTo>
                    <a:pt x="f3" y="f3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6961;p88">
              <a:extLst>
                <a:ext uri="{FF2B5EF4-FFF2-40B4-BE49-F238E27FC236}">
                  <a16:creationId xmlns:a16="http://schemas.microsoft.com/office/drawing/2014/main" id="{82B19866-3CA6-1713-E168-8C6C996669D4}"/>
                </a:ext>
              </a:extLst>
            </p:cNvPr>
            <p:cNvSpPr/>
            <p:nvPr/>
          </p:nvSpPr>
          <p:spPr>
            <a:xfrm>
              <a:off x="3797384" y="1270229"/>
              <a:ext cx="21159" cy="211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663"/>
                <a:gd name="f5" fmla="val 1"/>
                <a:gd name="f6" fmla="*/ f0 1 662"/>
                <a:gd name="f7" fmla="*/ f1 1 66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62"/>
                <a:gd name="f14" fmla="*/ f11 1 66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62" h="663">
                  <a:moveTo>
                    <a:pt x="f5" y="f5"/>
                  </a:moveTo>
                  <a:lnTo>
                    <a:pt x="f5" y="f3"/>
                  </a:lnTo>
                  <a:lnTo>
                    <a:pt x="f3" y="f3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6962;p88">
              <a:extLst>
                <a:ext uri="{FF2B5EF4-FFF2-40B4-BE49-F238E27FC236}">
                  <a16:creationId xmlns:a16="http://schemas.microsoft.com/office/drawing/2014/main" id="{92694E83-3C9A-D6D1-73D3-2E3A29C4B516}"/>
                </a:ext>
              </a:extLst>
            </p:cNvPr>
            <p:cNvSpPr/>
            <p:nvPr/>
          </p:nvSpPr>
          <p:spPr>
            <a:xfrm>
              <a:off x="3730944" y="1007440"/>
              <a:ext cx="284945" cy="3514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16"/>
                <a:gd name="f4" fmla="val 10997"/>
                <a:gd name="f5" fmla="val 7183"/>
                <a:gd name="f6" fmla="val 2049"/>
                <a:gd name="f7" fmla="val 7404"/>
                <a:gd name="f8" fmla="val 7561"/>
                <a:gd name="f9" fmla="val 2206"/>
                <a:gd name="f10" fmla="val 2395"/>
                <a:gd name="f11" fmla="val 2584"/>
                <a:gd name="f12" fmla="val 2742"/>
                <a:gd name="f13" fmla="val 4474"/>
                <a:gd name="f14" fmla="val 4285"/>
                <a:gd name="f15" fmla="val 4127"/>
                <a:gd name="f16" fmla="val 3151"/>
                <a:gd name="f17" fmla="val 2017"/>
                <a:gd name="f18" fmla="val 3340"/>
                <a:gd name="f19" fmla="val 3497"/>
                <a:gd name="f20" fmla="val 2175"/>
                <a:gd name="f21" fmla="val 2364"/>
                <a:gd name="f22" fmla="val 3750"/>
                <a:gd name="f23" fmla="val 3939"/>
                <a:gd name="f24" fmla="val 4097"/>
                <a:gd name="f25" fmla="val 1764"/>
                <a:gd name="f26" fmla="val 1575"/>
                <a:gd name="f27" fmla="val 1418"/>
                <a:gd name="f28" fmla="val 5860"/>
                <a:gd name="f29" fmla="val 3372"/>
                <a:gd name="f30" fmla="val 6049"/>
                <a:gd name="f31" fmla="val 6207"/>
                <a:gd name="f32" fmla="val 3529"/>
                <a:gd name="f33" fmla="val 4758"/>
                <a:gd name="f34" fmla="val 4916"/>
                <a:gd name="f35" fmla="val 5105"/>
                <a:gd name="f36" fmla="val 5325"/>
                <a:gd name="f37" fmla="val 5483"/>
                <a:gd name="f38" fmla="val 6491"/>
                <a:gd name="f39" fmla="val 6680"/>
                <a:gd name="f40" fmla="val 6837"/>
                <a:gd name="f41" fmla="val 6144"/>
                <a:gd name="f42" fmla="val 6302"/>
                <a:gd name="f43" fmla="val 7562"/>
                <a:gd name="f44" fmla="val 7720"/>
                <a:gd name="f45" fmla="val 7909"/>
                <a:gd name="f46" fmla="val 8098"/>
                <a:gd name="f47" fmla="val 8255"/>
                <a:gd name="f48" fmla="val 7531"/>
                <a:gd name="f49" fmla="val 7657"/>
                <a:gd name="f50" fmla="val 7877"/>
                <a:gd name="f51" fmla="val 9232"/>
                <a:gd name="f52" fmla="val 9452"/>
                <a:gd name="f53" fmla="val 9610"/>
                <a:gd name="f54" fmla="val 8885"/>
                <a:gd name="f55" fmla="val 9043"/>
                <a:gd name="f56" fmla="val 1040"/>
                <a:gd name="f57" fmla="val 1"/>
                <a:gd name="f58" fmla="val 504"/>
                <a:gd name="f59" fmla="val 473"/>
                <a:gd name="f60" fmla="val 1009"/>
                <a:gd name="f61" fmla="val 9956"/>
                <a:gd name="f62" fmla="val 32"/>
                <a:gd name="f63" fmla="val 10524"/>
                <a:gd name="f64" fmla="val 10996"/>
                <a:gd name="f65" fmla="val 7908"/>
                <a:gd name="f66" fmla="val 8444"/>
                <a:gd name="f67" fmla="val 347"/>
                <a:gd name="f68" fmla="val 915"/>
                <a:gd name="f69" fmla="val 6711"/>
                <a:gd name="f70" fmla="val 1387"/>
                <a:gd name="f71" fmla="val 6175"/>
                <a:gd name="f72" fmla="val 2741"/>
                <a:gd name="f73" fmla="val 1733"/>
                <a:gd name="f74" fmla="*/ f0 1 8916"/>
                <a:gd name="f75" fmla="*/ f1 1 10997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8916"/>
                <a:gd name="f82" fmla="*/ f79 1 10997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8916" h="109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18" y="f24"/>
                    <a:pt x="f16" y="f24"/>
                  </a:cubicBezTo>
                  <a:lnTo>
                    <a:pt x="f25" y="f24"/>
                  </a:lnTo>
                  <a:cubicBezTo>
                    <a:pt x="f26" y="f24"/>
                    <a:pt x="f27" y="f23"/>
                    <a:pt x="f27" y="f22"/>
                  </a:cubicBezTo>
                  <a:lnTo>
                    <a:pt x="f27" y="f21"/>
                  </a:lnTo>
                  <a:cubicBezTo>
                    <a:pt x="f27" y="f20"/>
                    <a:pt x="f26" y="f17"/>
                    <a:pt x="f25" y="f17"/>
                  </a:cubicBezTo>
                  <a:close/>
                  <a:moveTo>
                    <a:pt x="f28" y="f29"/>
                  </a:moveTo>
                  <a:cubicBezTo>
                    <a:pt x="f30" y="f29"/>
                    <a:pt x="f31" y="f32"/>
                    <a:pt x="f31" y="f22"/>
                  </a:cubicBezTo>
                  <a:cubicBezTo>
                    <a:pt x="f31" y="f23"/>
                    <a:pt x="f30" y="f24"/>
                    <a:pt x="f28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2"/>
                  </a:cubicBezTo>
                  <a:cubicBezTo>
                    <a:pt x="f15" y="f32"/>
                    <a:pt x="f14" y="f29"/>
                    <a:pt x="f13" y="f29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34"/>
                    <a:pt x="f8" y="f35"/>
                  </a:cubicBezTo>
                  <a:cubicBezTo>
                    <a:pt x="f8" y="f36"/>
                    <a:pt x="f7" y="f37"/>
                    <a:pt x="f5" y="f37"/>
                  </a:cubicBezTo>
                  <a:lnTo>
                    <a:pt x="f13" y="f37"/>
                  </a:lnTo>
                  <a:cubicBezTo>
                    <a:pt x="f14" y="f37"/>
                    <a:pt x="f15" y="f36"/>
                    <a:pt x="f15" y="f35"/>
                  </a:cubicBezTo>
                  <a:cubicBezTo>
                    <a:pt x="f15" y="f34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8" y="f33"/>
                    <a:pt x="f19" y="f34"/>
                    <a:pt x="f19" y="f35"/>
                  </a:cubicBezTo>
                  <a:lnTo>
                    <a:pt x="f19" y="f38"/>
                  </a:lnTo>
                  <a:cubicBezTo>
                    <a:pt x="f19" y="f39"/>
                    <a:pt x="f18" y="f40"/>
                    <a:pt x="f16" y="f40"/>
                  </a:cubicBezTo>
                  <a:lnTo>
                    <a:pt x="f25" y="f40"/>
                  </a:lnTo>
                  <a:cubicBezTo>
                    <a:pt x="f26" y="f40"/>
                    <a:pt x="f27" y="f39"/>
                    <a:pt x="f27" y="f38"/>
                  </a:cubicBezTo>
                  <a:lnTo>
                    <a:pt x="f27" y="f35"/>
                  </a:lnTo>
                  <a:cubicBezTo>
                    <a:pt x="f27" y="f34"/>
                    <a:pt x="f26" y="f33"/>
                    <a:pt x="f25" y="f33"/>
                  </a:cubicBezTo>
                  <a:close/>
                  <a:moveTo>
                    <a:pt x="f28" y="f41"/>
                  </a:moveTo>
                  <a:cubicBezTo>
                    <a:pt x="f30" y="f41"/>
                    <a:pt x="f31" y="f42"/>
                    <a:pt x="f31" y="f38"/>
                  </a:cubicBezTo>
                  <a:cubicBezTo>
                    <a:pt x="f31" y="f39"/>
                    <a:pt x="f30" y="f40"/>
                    <a:pt x="f28" y="f40"/>
                  </a:cubicBezTo>
                  <a:lnTo>
                    <a:pt x="f13" y="f40"/>
                  </a:lnTo>
                  <a:cubicBezTo>
                    <a:pt x="f14" y="f40"/>
                    <a:pt x="f15" y="f39"/>
                    <a:pt x="f15" y="f38"/>
                  </a:cubicBezTo>
                  <a:cubicBezTo>
                    <a:pt x="f15" y="f42"/>
                    <a:pt x="f14" y="f41"/>
                    <a:pt x="f13" y="f41"/>
                  </a:cubicBezTo>
                  <a:close/>
                  <a:moveTo>
                    <a:pt x="f5" y="f43"/>
                  </a:moveTo>
                  <a:cubicBezTo>
                    <a:pt x="f7" y="f43"/>
                    <a:pt x="f8" y="f44"/>
                    <a:pt x="f8" y="f45"/>
                  </a:cubicBezTo>
                  <a:cubicBezTo>
                    <a:pt x="f8" y="f46"/>
                    <a:pt x="f7" y="f47"/>
                    <a:pt x="f5" y="f47"/>
                  </a:cubicBezTo>
                  <a:lnTo>
                    <a:pt x="f13" y="f47"/>
                  </a:lnTo>
                  <a:cubicBezTo>
                    <a:pt x="f14" y="f47"/>
                    <a:pt x="f15" y="f46"/>
                    <a:pt x="f15" y="f45"/>
                  </a:cubicBezTo>
                  <a:cubicBezTo>
                    <a:pt x="f15" y="f44"/>
                    <a:pt x="f14" y="f43"/>
                    <a:pt x="f13" y="f43"/>
                  </a:cubicBezTo>
                  <a:close/>
                  <a:moveTo>
                    <a:pt x="f16" y="f48"/>
                  </a:moveTo>
                  <a:cubicBezTo>
                    <a:pt x="f18" y="f48"/>
                    <a:pt x="f19" y="f49"/>
                    <a:pt x="f19" y="f50"/>
                  </a:cubicBezTo>
                  <a:lnTo>
                    <a:pt x="f19" y="f51"/>
                  </a:lnTo>
                  <a:cubicBezTo>
                    <a:pt x="f19" y="f52"/>
                    <a:pt x="f18" y="f53"/>
                    <a:pt x="f16" y="f53"/>
                  </a:cubicBezTo>
                  <a:lnTo>
                    <a:pt x="f25" y="f53"/>
                  </a:lnTo>
                  <a:cubicBezTo>
                    <a:pt x="f26" y="f53"/>
                    <a:pt x="f27" y="f52"/>
                    <a:pt x="f27" y="f51"/>
                  </a:cubicBezTo>
                  <a:lnTo>
                    <a:pt x="f27" y="f50"/>
                  </a:lnTo>
                  <a:cubicBezTo>
                    <a:pt x="f27" y="f49"/>
                    <a:pt x="f26" y="f48"/>
                    <a:pt x="f25" y="f48"/>
                  </a:cubicBezTo>
                  <a:close/>
                  <a:moveTo>
                    <a:pt x="f28" y="f54"/>
                  </a:moveTo>
                  <a:cubicBezTo>
                    <a:pt x="f30" y="f54"/>
                    <a:pt x="f31" y="f55"/>
                    <a:pt x="f31" y="f51"/>
                  </a:cubicBezTo>
                  <a:cubicBezTo>
                    <a:pt x="f31" y="f52"/>
                    <a:pt x="f30" y="f53"/>
                    <a:pt x="f28" y="f53"/>
                  </a:cubicBezTo>
                  <a:lnTo>
                    <a:pt x="f13" y="f53"/>
                  </a:lnTo>
                  <a:cubicBezTo>
                    <a:pt x="f14" y="f53"/>
                    <a:pt x="f15" y="f52"/>
                    <a:pt x="f15" y="f51"/>
                  </a:cubicBezTo>
                  <a:cubicBezTo>
                    <a:pt x="f15" y="f55"/>
                    <a:pt x="f14" y="f54"/>
                    <a:pt x="f13" y="f54"/>
                  </a:cubicBezTo>
                  <a:close/>
                  <a:moveTo>
                    <a:pt x="f56" y="f57"/>
                  </a:moveTo>
                  <a:cubicBezTo>
                    <a:pt x="f58" y="f57"/>
                    <a:pt x="f2" y="f59"/>
                    <a:pt x="f2" y="f60"/>
                  </a:cubicBezTo>
                  <a:lnTo>
                    <a:pt x="f2" y="f61"/>
                  </a:lnTo>
                  <a:cubicBezTo>
                    <a:pt x="f62" y="f63"/>
                    <a:pt x="f58" y="f64"/>
                    <a:pt x="f56" y="f64"/>
                  </a:cubicBezTo>
                  <a:lnTo>
                    <a:pt x="f65" y="f64"/>
                  </a:lnTo>
                  <a:cubicBezTo>
                    <a:pt x="f66" y="f64"/>
                    <a:pt x="f3" y="f63"/>
                    <a:pt x="f3" y="f61"/>
                  </a:cubicBezTo>
                  <a:lnTo>
                    <a:pt x="f3" y="f60"/>
                  </a:lnTo>
                  <a:cubicBezTo>
                    <a:pt x="f3" y="f59"/>
                    <a:pt x="f66" y="f57"/>
                    <a:pt x="f65" y="f57"/>
                  </a:cubicBezTo>
                  <a:lnTo>
                    <a:pt x="f5" y="f57"/>
                  </a:lnTo>
                  <a:lnTo>
                    <a:pt x="f5" y="f67"/>
                  </a:lnTo>
                  <a:cubicBezTo>
                    <a:pt x="f5" y="f68"/>
                    <a:pt x="f69" y="f70"/>
                    <a:pt x="f71" y="f70"/>
                  </a:cubicBezTo>
                  <a:lnTo>
                    <a:pt x="f72" y="f70"/>
                  </a:lnTo>
                  <a:cubicBezTo>
                    <a:pt x="f9" y="f70"/>
                    <a:pt x="f73" y="f68"/>
                    <a:pt x="f73" y="f67"/>
                  </a:cubicBezTo>
                  <a:lnTo>
                    <a:pt x="f73" y="f57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6963;p88">
              <a:extLst>
                <a:ext uri="{FF2B5EF4-FFF2-40B4-BE49-F238E27FC236}">
                  <a16:creationId xmlns:a16="http://schemas.microsoft.com/office/drawing/2014/main" id="{87C97ECE-0B3A-A34C-1353-3A25DDCD7D46}"/>
                </a:ext>
              </a:extLst>
            </p:cNvPr>
            <p:cNvSpPr/>
            <p:nvPr/>
          </p:nvSpPr>
          <p:spPr>
            <a:xfrm>
              <a:off x="4039023" y="1115165"/>
              <a:ext cx="65480" cy="132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4160"/>
                <a:gd name="f5" fmla="val 1"/>
                <a:gd name="f6" fmla="*/ f0 1 2049"/>
                <a:gd name="f7" fmla="*/ f1 1 416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049"/>
                <a:gd name="f14" fmla="*/ f11 1 416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049" h="4160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964;p88">
              <a:extLst>
                <a:ext uri="{FF2B5EF4-FFF2-40B4-BE49-F238E27FC236}">
                  <a16:creationId xmlns:a16="http://schemas.microsoft.com/office/drawing/2014/main" id="{B7EB095F-EAB1-6754-4123-40BF23EAE1B4}"/>
                </a:ext>
              </a:extLst>
            </p:cNvPr>
            <p:cNvSpPr/>
            <p:nvPr/>
          </p:nvSpPr>
          <p:spPr>
            <a:xfrm>
              <a:off x="4039023" y="1028590"/>
              <a:ext cx="65480" cy="65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1009"/>
                <a:gd name="f5" fmla="val 1"/>
                <a:gd name="f6" fmla="val 473"/>
                <a:gd name="f7" fmla="val 1040"/>
                <a:gd name="f8" fmla="val 2048"/>
                <a:gd name="f9" fmla="val 1576"/>
                <a:gd name="f10" fmla="*/ f0 1 2049"/>
                <a:gd name="f11" fmla="*/ f1 1 2049"/>
                <a:gd name="f12" fmla="val f2"/>
                <a:gd name="f13" fmla="val f3"/>
                <a:gd name="f14" fmla="+- f13 0 f12"/>
                <a:gd name="f15" fmla="*/ f14 1 204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049" h="204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lnTo>
                    <a:pt x="f5" y="f8"/>
                  </a:lnTo>
                  <a:lnTo>
                    <a:pt x="f3" y="f8"/>
                  </a:lnTo>
                  <a:lnTo>
                    <a:pt x="f3" y="f7"/>
                  </a:lnTo>
                  <a:cubicBezTo>
                    <a:pt x="f3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6965;p88">
              <a:extLst>
                <a:ext uri="{FF2B5EF4-FFF2-40B4-BE49-F238E27FC236}">
                  <a16:creationId xmlns:a16="http://schemas.microsoft.com/office/drawing/2014/main" id="{73E6A39C-FE60-8A77-EEB5-F369BC3BE4DF}"/>
                </a:ext>
              </a:extLst>
            </p:cNvPr>
            <p:cNvSpPr/>
            <p:nvPr/>
          </p:nvSpPr>
          <p:spPr>
            <a:xfrm>
              <a:off x="4041044" y="1270229"/>
              <a:ext cx="59445" cy="65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60"/>
                <a:gd name="f4" fmla="val 2049"/>
                <a:gd name="f5" fmla="val 1"/>
                <a:gd name="f6" fmla="val 599"/>
                <a:gd name="f7" fmla="val 1796"/>
                <a:gd name="f8" fmla="val 694"/>
                <a:gd name="f9" fmla="val 1985"/>
                <a:gd name="f10" fmla="val 788"/>
                <a:gd name="f11" fmla="val 2048"/>
                <a:gd name="f12" fmla="val 946"/>
                <a:gd name="f13" fmla="val 1103"/>
                <a:gd name="f14" fmla="val 1229"/>
                <a:gd name="f15" fmla="val 1261"/>
                <a:gd name="f16" fmla="*/ f0 1 1860"/>
                <a:gd name="f17" fmla="*/ f1 1 204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860"/>
                <a:gd name="f24" fmla="*/ f21 1 204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860" h="2049">
                  <a:moveTo>
                    <a:pt x="f5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5" y="f7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6" name="Google Shape;6966;p88">
            <a:extLst>
              <a:ext uri="{FF2B5EF4-FFF2-40B4-BE49-F238E27FC236}">
                <a16:creationId xmlns:a16="http://schemas.microsoft.com/office/drawing/2014/main" id="{209FD69C-C2BA-6E09-A811-7FF665AEF75C}"/>
              </a:ext>
            </a:extLst>
          </p:cNvPr>
          <p:cNvGrpSpPr/>
          <p:nvPr/>
        </p:nvGrpSpPr>
        <p:grpSpPr>
          <a:xfrm>
            <a:off x="8189640" y="2558381"/>
            <a:ext cx="453661" cy="454365"/>
            <a:chOff x="8189640" y="2558381"/>
            <a:chExt cx="453661" cy="454365"/>
          </a:xfrm>
        </p:grpSpPr>
        <p:sp>
          <p:nvSpPr>
            <p:cNvPr id="47" name="Google Shape;6967;p88">
              <a:extLst>
                <a:ext uri="{FF2B5EF4-FFF2-40B4-BE49-F238E27FC236}">
                  <a16:creationId xmlns:a16="http://schemas.microsoft.com/office/drawing/2014/main" id="{BF8EA4E9-3F22-C9FA-1742-E406FC4DAEF3}"/>
                </a:ext>
              </a:extLst>
            </p:cNvPr>
            <p:cNvSpPr/>
            <p:nvPr/>
          </p:nvSpPr>
          <p:spPr>
            <a:xfrm>
              <a:off x="8317153" y="2858761"/>
              <a:ext cx="12298" cy="19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6"/>
                <a:gd name="f4" fmla="val 505"/>
                <a:gd name="f5" fmla="val 158"/>
                <a:gd name="f6" fmla="val 1"/>
                <a:gd name="f7" fmla="val 315"/>
                <a:gd name="f8" fmla="*/ f0 1 316"/>
                <a:gd name="f9" fmla="*/ f1 1 50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16"/>
                <a:gd name="f16" fmla="*/ f13 1 50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16" h="505">
                  <a:moveTo>
                    <a:pt x="f5" y="f6"/>
                  </a:moveTo>
                  <a:lnTo>
                    <a:pt x="f2" y="f4"/>
                  </a:lnTo>
                  <a:lnTo>
                    <a:pt x="f7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968;p88">
              <a:extLst>
                <a:ext uri="{FF2B5EF4-FFF2-40B4-BE49-F238E27FC236}">
                  <a16:creationId xmlns:a16="http://schemas.microsoft.com/office/drawing/2014/main" id="{132ED2AE-3FAE-A4CC-D9E8-719F52D0F100}"/>
                </a:ext>
              </a:extLst>
            </p:cNvPr>
            <p:cNvSpPr/>
            <p:nvPr/>
          </p:nvSpPr>
          <p:spPr>
            <a:xfrm>
              <a:off x="8189640" y="2743538"/>
              <a:ext cx="267297" cy="2692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8"/>
                <a:gd name="f4" fmla="val 6918"/>
                <a:gd name="f5" fmla="val 3427"/>
                <a:gd name="f6" fmla="val 1449"/>
                <a:gd name="f7" fmla="val 3569"/>
                <a:gd name="f8" fmla="val 3718"/>
                <a:gd name="f9" fmla="val 1512"/>
                <a:gd name="f10" fmla="val 3781"/>
                <a:gd name="f11" fmla="val 1638"/>
                <a:gd name="f12" fmla="val 4317"/>
                <a:gd name="f13" fmla="val 3466"/>
                <a:gd name="f14" fmla="val 4474"/>
                <a:gd name="f15" fmla="val 4695"/>
                <a:gd name="f16" fmla="val 4852"/>
                <a:gd name="f17" fmla="val 3623"/>
                <a:gd name="f18" fmla="val 3812"/>
                <a:gd name="f19" fmla="val 3970"/>
                <a:gd name="f20" fmla="val 4726"/>
                <a:gd name="f21" fmla="val 4127"/>
                <a:gd name="f22" fmla="val 4537"/>
                <a:gd name="f23" fmla="val 4789"/>
                <a:gd name="f24" fmla="val 5072"/>
                <a:gd name="f25" fmla="val 5262"/>
                <a:gd name="f26" fmla="val 4758"/>
                <a:gd name="f27" fmla="val 5419"/>
                <a:gd name="f28" fmla="val 4569"/>
                <a:gd name="f29" fmla="val 5514"/>
                <a:gd name="f30" fmla="val 4545"/>
                <a:gd name="f31" fmla="val 5518"/>
                <a:gd name="f32" fmla="val 4521"/>
                <a:gd name="f33" fmla="val 5520"/>
                <a:gd name="f34" fmla="val 4498"/>
                <a:gd name="f35" fmla="val 4341"/>
                <a:gd name="f36" fmla="val 4210"/>
                <a:gd name="f37" fmla="val 5427"/>
                <a:gd name="f38" fmla="val 4128"/>
                <a:gd name="f39" fmla="val 3057"/>
                <a:gd name="f40" fmla="val 2710"/>
                <a:gd name="f41" fmla="val 2683"/>
                <a:gd name="f42" fmla="val 2535"/>
                <a:gd name="f43" fmla="val 2351"/>
                <a:gd name="f44" fmla="val 2325"/>
                <a:gd name="f45" fmla="val 2297"/>
                <a:gd name="f46" fmla="val 2269"/>
                <a:gd name="f47" fmla="val 2080"/>
                <a:gd name="f48" fmla="val 5451"/>
                <a:gd name="f49" fmla="val 2017"/>
                <a:gd name="f50" fmla="val 2049"/>
                <a:gd name="f51" fmla="val 2332"/>
                <a:gd name="f52" fmla="val 2175"/>
                <a:gd name="f53" fmla="val 4096"/>
                <a:gd name="f54" fmla="val 2206"/>
                <a:gd name="f55" fmla="val 2395"/>
                <a:gd name="f56" fmla="val 2553"/>
                <a:gd name="f57" fmla="val 3120"/>
                <a:gd name="f58" fmla="val 3151"/>
                <a:gd name="f59" fmla="val 3285"/>
                <a:gd name="f60" fmla="val 3435"/>
                <a:gd name="f61" fmla="val 1544"/>
                <a:gd name="f62" fmla="val 1"/>
                <a:gd name="f63" fmla="val 3434"/>
                <a:gd name="f64" fmla="val 5356"/>
                <a:gd name="f65" fmla="val 6900"/>
                <a:gd name="f66" fmla="val 4065"/>
                <a:gd name="f67" fmla="val 4632"/>
                <a:gd name="f68" fmla="val 6742"/>
                <a:gd name="f69" fmla="val 5168"/>
                <a:gd name="f70" fmla="val 6427"/>
                <a:gd name="f71" fmla="val 6365"/>
                <a:gd name="f72" fmla="val 6407"/>
                <a:gd name="f73" fmla="val 6910"/>
                <a:gd name="f74" fmla="val 6449"/>
                <a:gd name="f75" fmla="val 6917"/>
                <a:gd name="f76" fmla="val 6491"/>
                <a:gd name="f77" fmla="val 6575"/>
                <a:gd name="f78" fmla="val 6659"/>
                <a:gd name="f79" fmla="val 6889"/>
                <a:gd name="f80" fmla="val 6743"/>
                <a:gd name="f81" fmla="val 6805"/>
                <a:gd name="f82" fmla="val 6806"/>
                <a:gd name="f83" fmla="val 6869"/>
                <a:gd name="f84" fmla="val 6616"/>
                <a:gd name="f85" fmla="val 6459"/>
                <a:gd name="f86" fmla="val 5009"/>
                <a:gd name="f87" fmla="val 4001"/>
                <a:gd name="f88" fmla="val 3119"/>
                <a:gd name="f89" fmla="val 6774"/>
                <a:gd name="f90" fmla="val 2804"/>
                <a:gd name="f91" fmla="val 6711"/>
                <a:gd name="f92" fmla="val 2489"/>
                <a:gd name="f93" fmla="val 6617"/>
                <a:gd name="f94" fmla="val 2426"/>
                <a:gd name="f95" fmla="val 6428"/>
                <a:gd name="f96" fmla="val 2363"/>
                <a:gd name="f97" fmla="val 5389"/>
                <a:gd name="f98" fmla="val 2755"/>
                <a:gd name="f99" fmla="val 5256"/>
                <a:gd name="f100" fmla="val 2780"/>
                <a:gd name="f101" fmla="val 5125"/>
                <a:gd name="f102" fmla="val 4892"/>
                <a:gd name="f103" fmla="val 4667"/>
                <a:gd name="f104" fmla="val 2702"/>
                <a:gd name="f105" fmla="val 4506"/>
                <a:gd name="f106" fmla="val 2521"/>
                <a:gd name="f107" fmla="val 4222"/>
                <a:gd name="f108" fmla="val 1891"/>
                <a:gd name="f109" fmla="val 4159"/>
                <a:gd name="f110" fmla="val 1481"/>
                <a:gd name="f111" fmla="val 4443"/>
                <a:gd name="f112" fmla="val 221"/>
                <a:gd name="f113" fmla="val 189"/>
                <a:gd name="f114" fmla="val 4411"/>
                <a:gd name="f115" fmla="val 158"/>
                <a:gd name="f116" fmla="val 63"/>
                <a:gd name="f117" fmla="*/ f0 1 6868"/>
                <a:gd name="f118" fmla="*/ f1 1 6918"/>
                <a:gd name="f119" fmla="val f2"/>
                <a:gd name="f120" fmla="val f3"/>
                <a:gd name="f121" fmla="val f4"/>
                <a:gd name="f122" fmla="+- f121 0 f119"/>
                <a:gd name="f123" fmla="+- f120 0 f119"/>
                <a:gd name="f124" fmla="*/ f123 1 6868"/>
                <a:gd name="f125" fmla="*/ f122 1 6918"/>
                <a:gd name="f126" fmla="*/ f119 1 f124"/>
                <a:gd name="f127" fmla="*/ f120 1 f124"/>
                <a:gd name="f128" fmla="*/ f119 1 f125"/>
                <a:gd name="f129" fmla="*/ f121 1 f125"/>
                <a:gd name="f130" fmla="*/ f126 f117 1"/>
                <a:gd name="f131" fmla="*/ f127 f117 1"/>
                <a:gd name="f132" fmla="*/ f129 f118 1"/>
                <a:gd name="f133" fmla="*/ f128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0" t="f133" r="f131" b="f132"/>
              <a:pathLst>
                <a:path w="6868" h="691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3"/>
                  </a:lnTo>
                  <a:cubicBezTo>
                    <a:pt x="f15" y="f13"/>
                    <a:pt x="f16" y="f17"/>
                    <a:pt x="f16" y="f18"/>
                  </a:cubicBezTo>
                  <a:cubicBezTo>
                    <a:pt x="f16" y="f19"/>
                    <a:pt x="f20" y="f21"/>
                    <a:pt x="f22" y="f21"/>
                  </a:cubicBezTo>
                  <a:lnTo>
                    <a:pt x="f23" y="f24"/>
                  </a:lnTo>
                  <a:cubicBezTo>
                    <a:pt x="f16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25"/>
                  </a:cubicBezTo>
                  <a:lnTo>
                    <a:pt x="f10" y="f21"/>
                  </a:lnTo>
                  <a:lnTo>
                    <a:pt x="f39" y="f21"/>
                  </a:lnTo>
                  <a:lnTo>
                    <a:pt x="f40" y="f25"/>
                  </a:lnTo>
                  <a:cubicBezTo>
                    <a:pt x="f41" y="f37"/>
                    <a:pt x="f42" y="f33"/>
                    <a:pt x="f43" y="f33"/>
                  </a:cubicBezTo>
                  <a:cubicBezTo>
                    <a:pt x="f44" y="f33"/>
                    <a:pt x="f45" y="f31"/>
                    <a:pt x="f46" y="f29"/>
                  </a:cubicBezTo>
                  <a:cubicBezTo>
                    <a:pt x="f47" y="f48"/>
                    <a:pt x="f49" y="f25"/>
                    <a:pt x="f50" y="f24"/>
                  </a:cubicBezTo>
                  <a:lnTo>
                    <a:pt x="f51" y="f21"/>
                  </a:lnTo>
                  <a:cubicBezTo>
                    <a:pt x="f52" y="f53"/>
                    <a:pt x="f49" y="f19"/>
                    <a:pt x="f49" y="f18"/>
                  </a:cubicBezTo>
                  <a:cubicBezTo>
                    <a:pt x="f50" y="f17"/>
                    <a:pt x="f54" y="f13"/>
                    <a:pt x="f55" y="f13"/>
                  </a:cubicBezTo>
                  <a:lnTo>
                    <a:pt x="f56" y="f13"/>
                  </a:lnTo>
                  <a:lnTo>
                    <a:pt x="f57" y="f11"/>
                  </a:lnTo>
                  <a:cubicBezTo>
                    <a:pt x="f58" y="f9"/>
                    <a:pt x="f59" y="f6"/>
                    <a:pt x="f5" y="f6"/>
                  </a:cubicBezTo>
                  <a:close/>
                  <a:moveTo>
                    <a:pt x="f60" y="f2"/>
                  </a:moveTo>
                  <a:cubicBezTo>
                    <a:pt x="f61" y="f2"/>
                    <a:pt x="f62" y="f61"/>
                    <a:pt x="f62" y="f63"/>
                  </a:cubicBezTo>
                  <a:cubicBezTo>
                    <a:pt x="f62" y="f64"/>
                    <a:pt x="f61" y="f65"/>
                    <a:pt x="f60" y="f65"/>
                  </a:cubicBezTo>
                  <a:cubicBezTo>
                    <a:pt x="f66" y="f65"/>
                    <a:pt x="f67" y="f68"/>
                    <a:pt x="f69" y="f70"/>
                  </a:cubicBezTo>
                  <a:lnTo>
                    <a:pt x="f71" y="f65"/>
                  </a:ln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9"/>
                    <a:pt x="f80" y="f81"/>
                  </a:cubicBezTo>
                  <a:cubicBezTo>
                    <a:pt x="f82" y="f68"/>
                    <a:pt x="f83" y="f84"/>
                    <a:pt x="f83" y="f85"/>
                  </a:cubicBezTo>
                  <a:lnTo>
                    <a:pt x="f76" y="f86"/>
                  </a:lnTo>
                  <a:cubicBezTo>
                    <a:pt x="f80" y="f22"/>
                    <a:pt x="f83" y="f87"/>
                    <a:pt x="f83" y="f13"/>
                  </a:cubicBezTo>
                  <a:cubicBezTo>
                    <a:pt x="f83" y="f88"/>
                    <a:pt x="f89" y="f90"/>
                    <a:pt x="f91" y="f92"/>
                  </a:cubicBezTo>
                  <a:cubicBezTo>
                    <a:pt x="f93" y="f94"/>
                    <a:pt x="f76" y="f55"/>
                    <a:pt x="f95" y="f96"/>
                  </a:cubicBezTo>
                  <a:lnTo>
                    <a:pt x="f29" y="f40"/>
                  </a:lnTo>
                  <a:cubicBezTo>
                    <a:pt x="f97" y="f98"/>
                    <a:pt x="f99" y="f100"/>
                    <a:pt x="f101" y="f100"/>
                  </a:cubicBezTo>
                  <a:cubicBezTo>
                    <a:pt x="f102" y="f100"/>
                    <a:pt x="f103" y="f104"/>
                    <a:pt x="f105" y="f106"/>
                  </a:cubicBezTo>
                  <a:cubicBezTo>
                    <a:pt x="f107" y="f46"/>
                    <a:pt x="f53" y="f108"/>
                    <a:pt x="f109" y="f110"/>
                  </a:cubicBezTo>
                  <a:lnTo>
                    <a:pt x="f111" y="f112"/>
                  </a:lnTo>
                  <a:cubicBezTo>
                    <a:pt x="f111" y="f113"/>
                    <a:pt x="f111" y="f113"/>
                    <a:pt x="f114" y="f115"/>
                  </a:cubicBezTo>
                  <a:cubicBezTo>
                    <a:pt x="f53" y="f116"/>
                    <a:pt x="f10" y="f2"/>
                    <a:pt x="f60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969;p88">
              <a:extLst>
                <a:ext uri="{FF2B5EF4-FFF2-40B4-BE49-F238E27FC236}">
                  <a16:creationId xmlns:a16="http://schemas.microsoft.com/office/drawing/2014/main" id="{9EE1765D-5258-73E4-3FC9-23BF522C6CAD}"/>
                </a:ext>
              </a:extLst>
            </p:cNvPr>
            <p:cNvSpPr/>
            <p:nvPr/>
          </p:nvSpPr>
          <p:spPr>
            <a:xfrm>
              <a:off x="8497372" y="2665046"/>
              <a:ext cx="24551" cy="405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1"/>
                <a:gd name="f4" fmla="val 1041"/>
                <a:gd name="f5" fmla="val 1"/>
                <a:gd name="f6" fmla="val 32"/>
                <a:gd name="f7" fmla="val 410"/>
                <a:gd name="f8" fmla="val 126"/>
                <a:gd name="f9" fmla="val 694"/>
                <a:gd name="f10" fmla="val 315"/>
                <a:gd name="f11" fmla="val 473"/>
                <a:gd name="f12" fmla="val 599"/>
                <a:gd name="f13" fmla="val 347"/>
                <a:gd name="f14" fmla="*/ f0 1 631"/>
                <a:gd name="f15" fmla="*/ f1 1 104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631"/>
                <a:gd name="f22" fmla="*/ f19 1 104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631" h="1041">
                  <a:moveTo>
                    <a:pt x="f2" y="f5"/>
                  </a:moveTo>
                  <a:cubicBezTo>
                    <a:pt x="f6" y="f7"/>
                    <a:pt x="f8" y="f9"/>
                    <a:pt x="f10" y="f4"/>
                  </a:cubicBezTo>
                  <a:cubicBezTo>
                    <a:pt x="f11" y="f9"/>
                    <a:pt x="f12" y="f13"/>
                    <a:pt x="f3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970;p88">
              <a:extLst>
                <a:ext uri="{FF2B5EF4-FFF2-40B4-BE49-F238E27FC236}">
                  <a16:creationId xmlns:a16="http://schemas.microsoft.com/office/drawing/2014/main" id="{1D662C78-20B1-62BD-C5C7-DBABAE7193FC}"/>
                </a:ext>
              </a:extLst>
            </p:cNvPr>
            <p:cNvSpPr/>
            <p:nvPr/>
          </p:nvSpPr>
          <p:spPr>
            <a:xfrm>
              <a:off x="8374751" y="2558381"/>
              <a:ext cx="268550" cy="2683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01"/>
                <a:gd name="f4" fmla="val 6896"/>
                <a:gd name="f5" fmla="val 3435"/>
                <a:gd name="f6" fmla="val 1356"/>
                <a:gd name="f7" fmla="val 3624"/>
                <a:gd name="f8" fmla="val 3782"/>
                <a:gd name="f9" fmla="val 1513"/>
                <a:gd name="f10" fmla="val 1734"/>
                <a:gd name="f11" fmla="val 2080"/>
                <a:gd name="f12" fmla="val 4821"/>
                <a:gd name="f13" fmla="val 5010"/>
                <a:gd name="f14" fmla="val 5168"/>
                <a:gd name="f15" fmla="val 2238"/>
                <a:gd name="f16" fmla="val 2427"/>
                <a:gd name="f17" fmla="val 2616"/>
                <a:gd name="f18" fmla="val 2742"/>
                <a:gd name="f19" fmla="val 4412"/>
                <a:gd name="f20" fmla="val 4380"/>
                <a:gd name="f21" fmla="val 3341"/>
                <a:gd name="f22" fmla="val 4191"/>
                <a:gd name="f23" fmla="val 3876"/>
                <a:gd name="f24" fmla="val 3908"/>
                <a:gd name="f25" fmla="val 4443"/>
                <a:gd name="f26" fmla="val 4475"/>
                <a:gd name="f27" fmla="val 3939"/>
                <a:gd name="f28" fmla="val 4506"/>
                <a:gd name="f29" fmla="val 4349"/>
                <a:gd name="f30" fmla="val 4916"/>
                <a:gd name="f31" fmla="val 5042"/>
                <a:gd name="f32" fmla="val 5262"/>
                <a:gd name="f33" fmla="val 5388"/>
                <a:gd name="f34" fmla="val 4286"/>
                <a:gd name="f35" fmla="val 5451"/>
                <a:gd name="f36" fmla="val 5483"/>
                <a:gd name="f37" fmla="val 4101"/>
                <a:gd name="f38" fmla="val 4010"/>
                <a:gd name="f39" fmla="val 3923"/>
                <a:gd name="f40" fmla="val 3466"/>
                <a:gd name="f41" fmla="val 4979"/>
                <a:gd name="f42" fmla="val 4947"/>
                <a:gd name="f43" fmla="val 3403"/>
                <a:gd name="f44" fmla="val 2994"/>
                <a:gd name="f45" fmla="val 2931"/>
                <a:gd name="f46" fmla="val 2844"/>
                <a:gd name="f47" fmla="val 2758"/>
                <a:gd name="f48" fmla="val 2671"/>
                <a:gd name="f49" fmla="val 2584"/>
                <a:gd name="f50" fmla="val 2521"/>
                <a:gd name="f51" fmla="val 2395"/>
                <a:gd name="f52" fmla="val 2962"/>
                <a:gd name="f53" fmla="val 2679"/>
                <a:gd name="f54" fmla="val 2490"/>
                <a:gd name="f55" fmla="val 2458"/>
                <a:gd name="f56" fmla="val 2049"/>
                <a:gd name="f57" fmla="val 1860"/>
                <a:gd name="f58" fmla="val 1702"/>
                <a:gd name="f59" fmla="val 2206"/>
                <a:gd name="f60" fmla="val 3088"/>
                <a:gd name="f61" fmla="val 3246"/>
                <a:gd name="f62" fmla="val 1"/>
                <a:gd name="f63" fmla="val 1576"/>
                <a:gd name="f64" fmla="val 32"/>
                <a:gd name="f65" fmla="val 3467"/>
                <a:gd name="f66" fmla="val 3971"/>
                <a:gd name="f67" fmla="val 158"/>
                <a:gd name="f68" fmla="val 411"/>
                <a:gd name="f69" fmla="val 6459"/>
                <a:gd name="f70" fmla="val 6554"/>
                <a:gd name="f71" fmla="val 6680"/>
                <a:gd name="f72" fmla="val 6806"/>
                <a:gd name="f73" fmla="val 225"/>
                <a:gd name="f74" fmla="val 6851"/>
                <a:gd name="f75" fmla="val 324"/>
                <a:gd name="f76" fmla="val 6895"/>
                <a:gd name="f77" fmla="val 420"/>
                <a:gd name="f78" fmla="val 460"/>
                <a:gd name="f79" fmla="val 500"/>
                <a:gd name="f80" fmla="val 6887"/>
                <a:gd name="f81" fmla="val 537"/>
                <a:gd name="f82" fmla="val 6869"/>
                <a:gd name="f83" fmla="val 6396"/>
                <a:gd name="f84" fmla="val 2269"/>
                <a:gd name="f85" fmla="val 6712"/>
                <a:gd name="f86" fmla="val 2899"/>
                <a:gd name="f87" fmla="val 5357"/>
                <a:gd name="f88" fmla="val 5325"/>
                <a:gd name="f89" fmla="*/ f0 1 6901"/>
                <a:gd name="f90" fmla="*/ f1 1 6896"/>
                <a:gd name="f91" fmla="val f2"/>
                <a:gd name="f92" fmla="val f3"/>
                <a:gd name="f93" fmla="val f4"/>
                <a:gd name="f94" fmla="+- f93 0 f91"/>
                <a:gd name="f95" fmla="+- f92 0 f91"/>
                <a:gd name="f96" fmla="*/ f95 1 6901"/>
                <a:gd name="f97" fmla="*/ f94 1 6896"/>
                <a:gd name="f98" fmla="*/ f91 1 f96"/>
                <a:gd name="f99" fmla="*/ f92 1 f96"/>
                <a:gd name="f100" fmla="*/ f91 1 f97"/>
                <a:gd name="f101" fmla="*/ f93 1 f97"/>
                <a:gd name="f102" fmla="*/ f98 f89 1"/>
                <a:gd name="f103" fmla="*/ f99 f89 1"/>
                <a:gd name="f104" fmla="*/ f101 f90 1"/>
                <a:gd name="f105" fmla="*/ f100 f9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2" t="f105" r="f103" b="f104"/>
              <a:pathLst>
                <a:path w="6901" h="689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9" y="f18"/>
                  </a:lnTo>
                  <a:cubicBezTo>
                    <a:pt x="f20" y="f21"/>
                    <a:pt x="f22" y="f23"/>
                    <a:pt x="f23" y="f19"/>
                  </a:cubicBezTo>
                  <a:cubicBezTo>
                    <a:pt x="f24" y="f25"/>
                    <a:pt x="f24" y="f26"/>
                    <a:pt x="f27" y="f28"/>
                  </a:cubicBezTo>
                  <a:lnTo>
                    <a:pt x="f29" y="f30"/>
                  </a:lnTo>
                  <a:cubicBezTo>
                    <a:pt x="f25" y="f31"/>
                    <a:pt x="f25" y="f32"/>
                    <a:pt x="f29" y="f33"/>
                  </a:cubicBezTo>
                  <a:cubicBezTo>
                    <a:pt x="f34" y="f35"/>
                    <a:pt x="f22" y="f36"/>
                    <a:pt x="f37" y="f36"/>
                  </a:cubicBezTo>
                  <a:cubicBezTo>
                    <a:pt x="f38" y="f36"/>
                    <a:pt x="f39" y="f35"/>
                    <a:pt x="f23" y="f33"/>
                  </a:cubicBezTo>
                  <a:lnTo>
                    <a:pt x="f40" y="f41"/>
                  </a:lnTo>
                  <a:lnTo>
                    <a:pt x="f5" y="f42"/>
                  </a:lnTo>
                  <a:lnTo>
                    <a:pt x="f43" y="f41"/>
                  </a:lnTo>
                  <a:lnTo>
                    <a:pt x="f44" y="f33"/>
                  </a:lnTo>
                  <a:cubicBezTo>
                    <a:pt x="f45" y="f35"/>
                    <a:pt x="f46" y="f36"/>
                    <a:pt x="f47" y="f36"/>
                  </a:cubicBezTo>
                  <a:cubicBezTo>
                    <a:pt x="f48" y="f36"/>
                    <a:pt x="f49" y="f35"/>
                    <a:pt x="f50" y="f33"/>
                  </a:cubicBezTo>
                  <a:cubicBezTo>
                    <a:pt x="f51" y="f32"/>
                    <a:pt x="f51" y="f31"/>
                    <a:pt x="f50" y="f30"/>
                  </a:cubicBezTo>
                  <a:lnTo>
                    <a:pt x="f45" y="f28"/>
                  </a:lnTo>
                  <a:cubicBezTo>
                    <a:pt x="f52" y="f26"/>
                    <a:pt x="f52" y="f25"/>
                    <a:pt x="f44" y="f19"/>
                  </a:cubicBezTo>
                  <a:cubicBezTo>
                    <a:pt x="f53" y="f27"/>
                    <a:pt x="f54" y="f21"/>
                    <a:pt x="f55" y="f18"/>
                  </a:cubicBezTo>
                  <a:lnTo>
                    <a:pt x="f56" y="f18"/>
                  </a:lnTo>
                  <a:cubicBezTo>
                    <a:pt x="f57" y="f18"/>
                    <a:pt x="f58" y="f49"/>
                    <a:pt x="f58" y="f51"/>
                  </a:cubicBezTo>
                  <a:cubicBezTo>
                    <a:pt x="f58" y="f59"/>
                    <a:pt x="f57" y="f56"/>
                    <a:pt x="f56" y="f56"/>
                  </a:cubicBezTo>
                  <a:lnTo>
                    <a:pt x="f60" y="f56"/>
                  </a:lnTo>
                  <a:lnTo>
                    <a:pt x="f60" y="f10"/>
                  </a:lnTo>
                  <a:cubicBezTo>
                    <a:pt x="f60" y="f9"/>
                    <a:pt x="f61" y="f6"/>
                    <a:pt x="f5" y="f6"/>
                  </a:cubicBezTo>
                  <a:close/>
                  <a:moveTo>
                    <a:pt x="f40" y="f62"/>
                  </a:moveTo>
                  <a:cubicBezTo>
                    <a:pt x="f63" y="f62"/>
                    <a:pt x="f64" y="f63"/>
                    <a:pt x="f64" y="f65"/>
                  </a:cubicBezTo>
                  <a:cubicBezTo>
                    <a:pt x="f64" y="f66"/>
                    <a:pt x="f67" y="f28"/>
                    <a:pt x="f68" y="f41"/>
                  </a:cubicBezTo>
                  <a:lnTo>
                    <a:pt x="f64" y="f69"/>
                  </a:lnTo>
                  <a:cubicBezTo>
                    <a:pt x="f62" y="f70"/>
                    <a:pt x="f64" y="f71"/>
                    <a:pt x="f67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10" y="f83"/>
                  </a:lnTo>
                  <a:cubicBezTo>
                    <a:pt x="f84" y="f85"/>
                    <a:pt x="f86" y="f82"/>
                    <a:pt x="f40" y="f82"/>
                  </a:cubicBezTo>
                  <a:cubicBezTo>
                    <a:pt x="f87" y="f82"/>
                    <a:pt x="f3" y="f87"/>
                    <a:pt x="f3" y="f5"/>
                  </a:cubicBezTo>
                  <a:cubicBezTo>
                    <a:pt x="f3" y="f63"/>
                    <a:pt x="f88" y="f62"/>
                    <a:pt x="f40" y="f6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1" name="Google Shape;6760;p88">
            <a:extLst>
              <a:ext uri="{FF2B5EF4-FFF2-40B4-BE49-F238E27FC236}">
                <a16:creationId xmlns:a16="http://schemas.microsoft.com/office/drawing/2014/main" id="{02B7FBE4-85BC-9E48-D8B0-051DFF5EA10A}"/>
              </a:ext>
            </a:extLst>
          </p:cNvPr>
          <p:cNvGrpSpPr/>
          <p:nvPr/>
        </p:nvGrpSpPr>
        <p:grpSpPr>
          <a:xfrm>
            <a:off x="3152165" y="935257"/>
            <a:ext cx="374968" cy="450424"/>
            <a:chOff x="3152165" y="935257"/>
            <a:chExt cx="374968" cy="450424"/>
          </a:xfrm>
        </p:grpSpPr>
        <p:sp>
          <p:nvSpPr>
            <p:cNvPr id="52" name="Google Shape;6761;p88">
              <a:extLst>
                <a:ext uri="{FF2B5EF4-FFF2-40B4-BE49-F238E27FC236}">
                  <a16:creationId xmlns:a16="http://schemas.microsoft.com/office/drawing/2014/main" id="{2C363313-A75C-BFDE-C927-EC9C9A38A5CF}"/>
                </a:ext>
              </a:extLst>
            </p:cNvPr>
            <p:cNvSpPr/>
            <p:nvPr/>
          </p:nvSpPr>
          <p:spPr>
            <a:xfrm>
              <a:off x="3152165" y="935257"/>
              <a:ext cx="79168" cy="3128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8097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val 348"/>
                <a:gd name="f11" fmla="val 7782"/>
                <a:gd name="f12" fmla="val 820"/>
                <a:gd name="f13" fmla="val 7562"/>
                <a:gd name="f14" fmla="val 1387"/>
                <a:gd name="f15" fmla="*/ f0 1 2049"/>
                <a:gd name="f16" fmla="*/ f1 1 809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049"/>
                <a:gd name="f23" fmla="*/ f20 1 809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049" h="809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cubicBezTo>
                    <a:pt x="f10" y="f11"/>
                    <a:pt x="f12" y="f13"/>
                    <a:pt x="f14" y="f13"/>
                  </a:cubicBezTo>
                  <a:lnTo>
                    <a:pt x="f3" y="f13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6762;p88">
              <a:extLst>
                <a:ext uri="{FF2B5EF4-FFF2-40B4-BE49-F238E27FC236}">
                  <a16:creationId xmlns:a16="http://schemas.microsoft.com/office/drawing/2014/main" id="{016FFBF9-5215-BC90-DA7F-759590B24F6D}"/>
                </a:ext>
              </a:extLst>
            </p:cNvPr>
            <p:cNvSpPr/>
            <p:nvPr/>
          </p:nvSpPr>
          <p:spPr>
            <a:xfrm>
              <a:off x="3152165" y="1252965"/>
              <a:ext cx="374968" cy="105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05"/>
                <a:gd name="f4" fmla="val 2742"/>
                <a:gd name="f5" fmla="val 1387"/>
                <a:gd name="f6" fmla="val 631"/>
                <a:gd name="f7" fmla="val 1"/>
                <a:gd name="f8" fmla="val 630"/>
                <a:gd name="f9" fmla="val 1386"/>
                <a:gd name="f10" fmla="val 2111"/>
                <a:gd name="f11" fmla="val 600"/>
                <a:gd name="f12" fmla="val 2741"/>
                <a:gd name="f13" fmla="val 1356"/>
                <a:gd name="f14" fmla="val 4758"/>
                <a:gd name="f15" fmla="val 1733"/>
                <a:gd name="f16" fmla="val 1702"/>
                <a:gd name="f17" fmla="val 1513"/>
                <a:gd name="f18" fmla="val 1575"/>
                <a:gd name="f19" fmla="val 1355"/>
                <a:gd name="f20" fmla="val 1166"/>
                <a:gd name="f21" fmla="val 1008"/>
                <a:gd name="f22" fmla="val 9232"/>
                <a:gd name="f23" fmla="val 9263"/>
                <a:gd name="f24" fmla="val 851"/>
                <a:gd name="f25" fmla="val 9326"/>
                <a:gd name="f26" fmla="val 662"/>
                <a:gd name="f27" fmla="val 9452"/>
                <a:gd name="f28" fmla="val 536"/>
                <a:gd name="f29" fmla="val 9704"/>
                <a:gd name="f30" fmla="val 221"/>
                <a:gd name="f31" fmla="val 9484"/>
                <a:gd name="f32" fmla="*/ f0 1 9705"/>
                <a:gd name="f33" fmla="*/ f1 1 2742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9705"/>
                <a:gd name="f40" fmla="*/ f37 1 2742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9705" h="2742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4" y="f15"/>
                  </a:lnTo>
                  <a:lnTo>
                    <a:pt x="f16" y="f15"/>
                  </a:lnTo>
                  <a:cubicBezTo>
                    <a:pt x="f17" y="f15"/>
                    <a:pt x="f13" y="f18"/>
                    <a:pt x="f13" y="f19"/>
                  </a:cubicBezTo>
                  <a:cubicBezTo>
                    <a:pt x="f13" y="f20"/>
                    <a:pt x="f17" y="f21"/>
                    <a:pt x="f16" y="f21"/>
                  </a:cubicBezTo>
                  <a:lnTo>
                    <a:pt x="f22" y="f21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2"/>
                    <a:pt x="f23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6763;p88">
              <a:extLst>
                <a:ext uri="{FF2B5EF4-FFF2-40B4-BE49-F238E27FC236}">
                  <a16:creationId xmlns:a16="http://schemas.microsoft.com/office/drawing/2014/main" id="{9A7F9029-9827-6E9C-868C-16201BA96B3C}"/>
                </a:ext>
              </a:extLst>
            </p:cNvPr>
            <p:cNvSpPr/>
            <p:nvPr/>
          </p:nvSpPr>
          <p:spPr>
            <a:xfrm>
              <a:off x="3441902" y="1319881"/>
              <a:ext cx="85231" cy="390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06"/>
                <a:gd name="f4" fmla="val 1010"/>
                <a:gd name="f5" fmla="val 1"/>
                <a:gd name="f6" fmla="val 1009"/>
                <a:gd name="f7" fmla="val 1670"/>
                <a:gd name="f8" fmla="val 1953"/>
                <a:gd name="f9" fmla="val 2205"/>
                <a:gd name="f10" fmla="val 788"/>
                <a:gd name="f11" fmla="val 505"/>
                <a:gd name="f12" fmla="val 1827"/>
                <a:gd name="f13" fmla="val 347"/>
                <a:gd name="f14" fmla="val 1764"/>
                <a:gd name="f15" fmla="val 190"/>
                <a:gd name="f16" fmla="*/ f0 1 2206"/>
                <a:gd name="f17" fmla="*/ f1 1 101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206"/>
                <a:gd name="f24" fmla="*/ f21 1 101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206" h="1010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8" y="f11"/>
                  </a:cubicBezTo>
                  <a:cubicBezTo>
                    <a:pt x="f12" y="f13"/>
                    <a:pt x="f14" y="f15"/>
                    <a:pt x="f7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6764;p88">
              <a:extLst>
                <a:ext uri="{FF2B5EF4-FFF2-40B4-BE49-F238E27FC236}">
                  <a16:creationId xmlns:a16="http://schemas.microsoft.com/office/drawing/2014/main" id="{284DF5BB-90B3-0F42-0041-8B13DE984248}"/>
                </a:ext>
              </a:extLst>
            </p:cNvPr>
            <p:cNvSpPr/>
            <p:nvPr/>
          </p:nvSpPr>
          <p:spPr>
            <a:xfrm>
              <a:off x="3323825" y="1094710"/>
              <a:ext cx="130283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701"/>
                <a:gd name="f6" fmla="val 882"/>
                <a:gd name="f7" fmla="val 221"/>
                <a:gd name="f8" fmla="val 599"/>
                <a:gd name="f9" fmla="val 3371"/>
                <a:gd name="f10" fmla="val 3214"/>
                <a:gd name="f11" fmla="val 2521"/>
                <a:gd name="f12" fmla="*/ f0 1 3372"/>
                <a:gd name="f13" fmla="*/ f1 1 1387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372"/>
                <a:gd name="f20" fmla="*/ f17 1 1387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372" h="1387">
                  <a:moveTo>
                    <a:pt x="f5" y="f2"/>
                  </a:moveTo>
                  <a:cubicBezTo>
                    <a:pt x="f6" y="f2"/>
                    <a:pt x="f7" y="f8"/>
                    <a:pt x="f2" y="f4"/>
                  </a:cubicBezTo>
                  <a:lnTo>
                    <a:pt x="f9" y="f4"/>
                  </a:lnTo>
                  <a:cubicBezTo>
                    <a:pt x="f10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765;p88">
              <a:extLst>
                <a:ext uri="{FF2B5EF4-FFF2-40B4-BE49-F238E27FC236}">
                  <a16:creationId xmlns:a16="http://schemas.microsoft.com/office/drawing/2014/main" id="{92D70876-D7AC-91F4-EC41-F9434EB56237}"/>
                </a:ext>
              </a:extLst>
            </p:cNvPr>
            <p:cNvSpPr/>
            <p:nvPr/>
          </p:nvSpPr>
          <p:spPr>
            <a:xfrm>
              <a:off x="3363967" y="1015578"/>
              <a:ext cx="51151" cy="51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662"/>
                <a:gd name="f5" fmla="val 1"/>
                <a:gd name="f6" fmla="val 316"/>
                <a:gd name="f7" fmla="val 284"/>
                <a:gd name="f8" fmla="val 1040"/>
                <a:gd name="f9" fmla="*/ f0 1 1324"/>
                <a:gd name="f10" fmla="*/ f1 1 1324"/>
                <a:gd name="f11" fmla="val f2"/>
                <a:gd name="f12" fmla="val f3"/>
                <a:gd name="f13" fmla="+- f12 0 f11"/>
                <a:gd name="f14" fmla="*/ f13 1 1324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1324" h="1324">
                  <a:moveTo>
                    <a:pt x="f4" y="f5"/>
                  </a:moveTo>
                  <a:cubicBezTo>
                    <a:pt x="f6" y="f5"/>
                    <a:pt x="f5" y="f7"/>
                    <a:pt x="f5" y="f4"/>
                  </a:cubicBezTo>
                  <a:cubicBezTo>
                    <a:pt x="f5" y="f8"/>
                    <a:pt x="f6" y="f3"/>
                    <a:pt x="f4" y="f3"/>
                  </a:cubicBezTo>
                  <a:cubicBezTo>
                    <a:pt x="f8" y="f3"/>
                    <a:pt x="f3" y="f8"/>
                    <a:pt x="f3" y="f4"/>
                  </a:cubicBezTo>
                  <a:cubicBezTo>
                    <a:pt x="f3" y="f7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766;p88">
              <a:extLst>
                <a:ext uri="{FF2B5EF4-FFF2-40B4-BE49-F238E27FC236}">
                  <a16:creationId xmlns:a16="http://schemas.microsoft.com/office/drawing/2014/main" id="{13E10E91-253E-699C-450E-442427CD7399}"/>
                </a:ext>
              </a:extLst>
            </p:cNvPr>
            <p:cNvSpPr/>
            <p:nvPr/>
          </p:nvSpPr>
          <p:spPr>
            <a:xfrm>
              <a:off x="3256873" y="935257"/>
              <a:ext cx="265395" cy="2921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8"/>
                <a:gd name="f4" fmla="val 7562"/>
                <a:gd name="f5" fmla="val 3434"/>
                <a:gd name="f6" fmla="val 1355"/>
                <a:gd name="f7" fmla="val 4191"/>
                <a:gd name="f8" fmla="val 4821"/>
                <a:gd name="f9" fmla="val 1985"/>
                <a:gd name="f10" fmla="val 2741"/>
                <a:gd name="f11" fmla="val 3088"/>
                <a:gd name="f12" fmla="val 4663"/>
                <a:gd name="f13" fmla="val 3403"/>
                <a:gd name="f14" fmla="val 4474"/>
                <a:gd name="f15" fmla="val 3655"/>
                <a:gd name="f16" fmla="val 5293"/>
                <a:gd name="f17" fmla="val 4033"/>
                <a:gd name="f18" fmla="val 5829"/>
                <a:gd name="f19" fmla="val 4852"/>
                <a:gd name="f20" fmla="val 6018"/>
                <a:gd name="f21" fmla="val 5671"/>
                <a:gd name="f22" fmla="val 6175"/>
                <a:gd name="f23" fmla="val 5482"/>
                <a:gd name="f24" fmla="val 1387"/>
                <a:gd name="f25" fmla="val 1198"/>
                <a:gd name="f26" fmla="val 1040"/>
                <a:gd name="f27" fmla="val 1576"/>
                <a:gd name="f28" fmla="val 2426"/>
                <a:gd name="f29" fmla="val 2174"/>
                <a:gd name="f30" fmla="val 2048"/>
                <a:gd name="f31" fmla="val 2678"/>
                <a:gd name="f32" fmla="val 1009"/>
                <a:gd name="f33" fmla="val 473"/>
                <a:gd name="f34" fmla="val 6396"/>
                <a:gd name="f35" fmla="*/ f0 1 6868"/>
                <a:gd name="f36" fmla="*/ f1 1 7562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6868"/>
                <a:gd name="f43" fmla="*/ f40 1 7562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6868" h="756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18"/>
                  </a:cubicBezTo>
                  <a:cubicBezTo>
                    <a:pt x="f18" y="f20"/>
                    <a:pt x="f21" y="f22"/>
                    <a:pt x="f23" y="f22"/>
                  </a:cubicBezTo>
                  <a:lnTo>
                    <a:pt x="f24" y="f22"/>
                  </a:lnTo>
                  <a:cubicBezTo>
                    <a:pt x="f25" y="f22"/>
                    <a:pt x="f26" y="f20"/>
                    <a:pt x="f26" y="f18"/>
                  </a:cubicBezTo>
                  <a:cubicBezTo>
                    <a:pt x="f26" y="f19"/>
                    <a:pt x="f27" y="f17"/>
                    <a:pt x="f28" y="f15"/>
                  </a:cubicBezTo>
                  <a:cubicBezTo>
                    <a:pt x="f29" y="f13"/>
                    <a:pt x="f30" y="f11"/>
                    <a:pt x="f30" y="f10"/>
                  </a:cubicBezTo>
                  <a:cubicBezTo>
                    <a:pt x="f30" y="f9"/>
                    <a:pt x="f31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32"/>
                  </a:lnTo>
                  <a:cubicBezTo>
                    <a:pt x="f3" y="f33"/>
                    <a:pt x="f34" y="f2"/>
                    <a:pt x="f18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6767;p88">
              <a:extLst>
                <a:ext uri="{FF2B5EF4-FFF2-40B4-BE49-F238E27FC236}">
                  <a16:creationId xmlns:a16="http://schemas.microsoft.com/office/drawing/2014/main" id="{859A6BE5-C155-D36F-0B40-580357FD3E72}"/>
                </a:ext>
              </a:extLst>
            </p:cNvPr>
            <p:cNvSpPr/>
            <p:nvPr/>
          </p:nvSpPr>
          <p:spPr>
            <a:xfrm>
              <a:off x="3363967" y="1319881"/>
              <a:ext cx="53592" cy="658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1703"/>
                <a:gd name="f5" fmla="val 1"/>
                <a:gd name="f6" fmla="val 1702"/>
                <a:gd name="f7" fmla="val 505"/>
                <a:gd name="f8" fmla="val 536"/>
                <a:gd name="f9" fmla="val 1324"/>
                <a:gd name="f10" fmla="val 631"/>
                <a:gd name="f11" fmla="val 694"/>
                <a:gd name="f12" fmla="val 711"/>
                <a:gd name="f13" fmla="val 1316"/>
                <a:gd name="f14" fmla="val 725"/>
                <a:gd name="f15" fmla="val 1312"/>
                <a:gd name="f16" fmla="val 739"/>
                <a:gd name="f17" fmla="val 776"/>
                <a:gd name="f18" fmla="val 805"/>
                <a:gd name="f19" fmla="val 1341"/>
                <a:gd name="f20" fmla="val 851"/>
                <a:gd name="f21" fmla="*/ f0 1 1387"/>
                <a:gd name="f22" fmla="*/ f1 1 170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387"/>
                <a:gd name="f29" fmla="*/ f26 1 170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387" h="1703">
                  <a:moveTo>
                    <a:pt x="f5" y="f5"/>
                  </a:moveTo>
                  <a:lnTo>
                    <a:pt x="f5" y="f6"/>
                  </a:lnTo>
                  <a:lnTo>
                    <a:pt x="f7" y="f3"/>
                  </a:lnTo>
                  <a:cubicBezTo>
                    <a:pt x="f8" y="f9"/>
                    <a:pt x="f10" y="f9"/>
                    <a:pt x="f11" y="f9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3"/>
                  </a:cubicBez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9" name="Google Shape;6777;p88">
            <a:extLst>
              <a:ext uri="{FF2B5EF4-FFF2-40B4-BE49-F238E27FC236}">
                <a16:creationId xmlns:a16="http://schemas.microsoft.com/office/drawing/2014/main" id="{E327DB8A-2137-4B2B-F0DA-F8908C4FA4BF}"/>
              </a:ext>
            </a:extLst>
          </p:cNvPr>
          <p:cNvGrpSpPr/>
          <p:nvPr/>
        </p:nvGrpSpPr>
        <p:grpSpPr>
          <a:xfrm>
            <a:off x="6127723" y="908465"/>
            <a:ext cx="450415" cy="450423"/>
            <a:chOff x="6127723" y="908465"/>
            <a:chExt cx="450415" cy="450423"/>
          </a:xfrm>
        </p:grpSpPr>
        <p:sp>
          <p:nvSpPr>
            <p:cNvPr id="60" name="Google Shape;6778;p88">
              <a:extLst>
                <a:ext uri="{FF2B5EF4-FFF2-40B4-BE49-F238E27FC236}">
                  <a16:creationId xmlns:a16="http://schemas.microsoft.com/office/drawing/2014/main" id="{7A624F7D-9366-83AE-E56A-4159EDEEBE91}"/>
                </a:ext>
              </a:extLst>
            </p:cNvPr>
            <p:cNvSpPr/>
            <p:nvPr/>
          </p:nvSpPr>
          <p:spPr>
            <a:xfrm>
              <a:off x="6361435" y="1042379"/>
              <a:ext cx="198470" cy="766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7"/>
                <a:gd name="f4" fmla="val 1985"/>
                <a:gd name="f5" fmla="val 473"/>
                <a:gd name="f6" fmla="val 316"/>
                <a:gd name="f7" fmla="val 158"/>
                <a:gd name="f8" fmla="val 32"/>
                <a:gd name="f9" fmla="val 1"/>
                <a:gd name="f10" fmla="val 126"/>
                <a:gd name="f11" fmla="val 2521"/>
                <a:gd name="f12" fmla="val 5136"/>
                <a:gd name="f13" fmla="val 4979"/>
                <a:gd name="f14" fmla="val 4790"/>
                <a:gd name="f15" fmla="val 4569"/>
                <a:gd name="f16" fmla="*/ f0 1 5137"/>
                <a:gd name="f17" fmla="*/ f1 1 198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137"/>
                <a:gd name="f24" fmla="*/ f21 1 198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137" h="198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7"/>
                  </a:lnTo>
                  <a:cubicBezTo>
                    <a:pt x="f13" y="f8"/>
                    <a:pt x="f14" y="f2"/>
                    <a:pt x="f1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779;p88">
              <a:extLst>
                <a:ext uri="{FF2B5EF4-FFF2-40B4-BE49-F238E27FC236}">
                  <a16:creationId xmlns:a16="http://schemas.microsoft.com/office/drawing/2014/main" id="{D30DB38A-9F8E-6EB4-1648-AF3D78A33ABC}"/>
                </a:ext>
              </a:extLst>
            </p:cNvPr>
            <p:cNvSpPr/>
            <p:nvPr/>
          </p:nvSpPr>
          <p:spPr>
            <a:xfrm>
              <a:off x="6340760" y="1065486"/>
              <a:ext cx="237378" cy="1594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4128"/>
                <a:gd name="f5" fmla="val 63"/>
                <a:gd name="f6" fmla="val 1"/>
                <a:gd name="f7" fmla="val 32"/>
                <a:gd name="f8" fmla="val 127"/>
                <a:gd name="f9" fmla="val 284"/>
                <a:gd name="f10" fmla="val 379"/>
                <a:gd name="f11" fmla="val 3120"/>
                <a:gd name="f12" fmla="val 3655"/>
                <a:gd name="f13" fmla="val 473"/>
                <a:gd name="f14" fmla="val 1040"/>
                <a:gd name="f15" fmla="val 5136"/>
                <a:gd name="f16" fmla="val 5671"/>
                <a:gd name="f17" fmla="val 6112"/>
                <a:gd name="f18" fmla="val 190"/>
                <a:gd name="f19" fmla="val 64"/>
                <a:gd name="f20" fmla="val 3277"/>
                <a:gd name="f21" fmla="val 2048"/>
                <a:gd name="f22" fmla="val 3214"/>
                <a:gd name="f23" fmla="val 2080"/>
                <a:gd name="f24" fmla="val 3151"/>
                <a:gd name="f25" fmla="val 3056"/>
                <a:gd name="f26" fmla="val 2993"/>
                <a:gd name="f27" fmla="val 2962"/>
                <a:gd name="f28" fmla="val 2867"/>
                <a:gd name="f29" fmla="*/ f0 1 6144"/>
                <a:gd name="f30" fmla="*/ f1 1 412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6144"/>
                <a:gd name="f37" fmla="*/ f34 1 412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6144" h="4128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lnTo>
                    <a:pt x="f2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7" y="f18"/>
                    <a:pt x="f17" y="f19"/>
                  </a:cubicBezTo>
                  <a:lnTo>
                    <a:pt x="f20" y="f21"/>
                  </a:lnTo>
                  <a:cubicBezTo>
                    <a:pt x="f22" y="f23"/>
                    <a:pt x="f24" y="f23"/>
                    <a:pt x="f25" y="f23"/>
                  </a:cubicBezTo>
                  <a:cubicBezTo>
                    <a:pt x="f26" y="f23"/>
                    <a:pt x="f27" y="f23"/>
                    <a:pt x="f28" y="f21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780;p88">
              <a:extLst>
                <a:ext uri="{FF2B5EF4-FFF2-40B4-BE49-F238E27FC236}">
                  <a16:creationId xmlns:a16="http://schemas.microsoft.com/office/drawing/2014/main" id="{5DEA8B53-A407-6E0F-A225-3C772116F96F}"/>
                </a:ext>
              </a:extLst>
            </p:cNvPr>
            <p:cNvSpPr/>
            <p:nvPr/>
          </p:nvSpPr>
          <p:spPr>
            <a:xfrm>
              <a:off x="6127723" y="988786"/>
              <a:ext cx="292169" cy="2909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7531"/>
                <a:gd name="f5" fmla="val 3781"/>
                <a:gd name="f6" fmla="val 2017"/>
                <a:gd name="f7" fmla="val 3970"/>
                <a:gd name="f8" fmla="val 4128"/>
                <a:gd name="f9" fmla="val 2175"/>
                <a:gd name="f10" fmla="val 2364"/>
                <a:gd name="f11" fmla="val 2584"/>
                <a:gd name="f12" fmla="val 2742"/>
                <a:gd name="f13" fmla="val 1702"/>
                <a:gd name="f14" fmla="val 1482"/>
                <a:gd name="f15" fmla="val 1324"/>
                <a:gd name="f16" fmla="val 3057"/>
                <a:gd name="f17" fmla="val 3403"/>
                <a:gd name="f18" fmla="val 3277"/>
                <a:gd name="f19" fmla="val 3435"/>
                <a:gd name="f20" fmla="val 3561"/>
                <a:gd name="f21" fmla="val 3750"/>
                <a:gd name="f22" fmla="val 3466"/>
                <a:gd name="f23" fmla="val 3939"/>
                <a:gd name="f24" fmla="val 4096"/>
                <a:gd name="f25" fmla="val 2395"/>
                <a:gd name="f26" fmla="val 4790"/>
                <a:gd name="f27" fmla="val 4947"/>
                <a:gd name="f28" fmla="val 5136"/>
                <a:gd name="f29" fmla="val 5325"/>
                <a:gd name="f30" fmla="val 5483"/>
                <a:gd name="f31" fmla="val 1"/>
                <a:gd name="f32" fmla="val 7530"/>
                <a:gd name="f33" fmla="val 6837"/>
                <a:gd name="f34" fmla="val 6522"/>
                <a:gd name="f35" fmla="val 5577"/>
                <a:gd name="f36" fmla="val 4853"/>
                <a:gd name="f37" fmla="val 6081"/>
                <a:gd name="f38" fmla="val 1450"/>
                <a:gd name="f39" fmla="val 725"/>
                <a:gd name="f40" fmla="*/ f0 1 7562"/>
                <a:gd name="f41" fmla="*/ f1 1 7531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7562"/>
                <a:gd name="f48" fmla="*/ f45 1 7531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7562" h="7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cubicBezTo>
                    <a:pt x="f22" y="f23"/>
                    <a:pt x="f18" y="f24"/>
                    <a:pt x="f16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1"/>
                  </a:cubicBezTo>
                  <a:cubicBezTo>
                    <a:pt x="f15" y="f20"/>
                    <a:pt x="f14" y="f17"/>
                    <a:pt x="f13" y="f17"/>
                  </a:cubicBezTo>
                  <a:close/>
                  <a:moveTo>
                    <a:pt x="f25" y="f26"/>
                  </a:moveTo>
                  <a:cubicBezTo>
                    <a:pt x="f11" y="f26"/>
                    <a:pt x="f12" y="f27"/>
                    <a:pt x="f12" y="f28"/>
                  </a:cubicBezTo>
                  <a:cubicBezTo>
                    <a:pt x="f12" y="f29"/>
                    <a:pt x="f11" y="f30"/>
                    <a:pt x="f25" y="f30"/>
                  </a:cubicBezTo>
                  <a:lnTo>
                    <a:pt x="f13" y="f30"/>
                  </a:lnTo>
                  <a:cubicBezTo>
                    <a:pt x="f14" y="f30"/>
                    <a:pt x="f15" y="f29"/>
                    <a:pt x="f15" y="f28"/>
                  </a:cubicBezTo>
                  <a:cubicBezTo>
                    <a:pt x="f15" y="f27"/>
                    <a:pt x="f14" y="f26"/>
                    <a:pt x="f13" y="f26"/>
                  </a:cubicBezTo>
                  <a:close/>
                  <a:moveTo>
                    <a:pt x="f31" y="f31"/>
                  </a:moveTo>
                  <a:lnTo>
                    <a:pt x="f31" y="f32"/>
                  </a:lnTo>
                  <a:lnTo>
                    <a:pt x="f3" y="f32"/>
                  </a:lnTo>
                  <a:lnTo>
                    <a:pt x="f3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6" y="f28"/>
                  </a:cubicBezTo>
                  <a:lnTo>
                    <a:pt x="f36" y="f25"/>
                  </a:lnTo>
                  <a:cubicBezTo>
                    <a:pt x="f36" y="f38"/>
                    <a:pt x="f35" y="f39"/>
                    <a:pt x="f34" y="f39"/>
                  </a:cubicBezTo>
                  <a:lnTo>
                    <a:pt x="f3" y="f39"/>
                  </a:lnTo>
                  <a:lnTo>
                    <a:pt x="f3" y="f31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6781;p88">
              <a:extLst>
                <a:ext uri="{FF2B5EF4-FFF2-40B4-BE49-F238E27FC236}">
                  <a16:creationId xmlns:a16="http://schemas.microsoft.com/office/drawing/2014/main" id="{5EFD60B9-D980-7A5D-6B3F-A85D27F79B06}"/>
                </a:ext>
              </a:extLst>
            </p:cNvPr>
            <p:cNvSpPr/>
            <p:nvPr/>
          </p:nvSpPr>
          <p:spPr>
            <a:xfrm>
              <a:off x="6127723" y="908465"/>
              <a:ext cx="292169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009"/>
                <a:gd name="f6" fmla="val 1"/>
                <a:gd name="f7" fmla="val 473"/>
                <a:gd name="f8" fmla="val 1040"/>
                <a:gd name="f9" fmla="val 7089"/>
                <a:gd name="f10" fmla="val 6522"/>
                <a:gd name="f11" fmla="*/ f0 1 7562"/>
                <a:gd name="f12" fmla="*/ f1 1 138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7562"/>
                <a:gd name="f19" fmla="*/ f16 1 138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7562" h="1387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lnTo>
                    <a:pt x="f6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7"/>
                    <a:pt x="f9" y="f6"/>
                    <a:pt x="f10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6782;p88">
              <a:extLst>
                <a:ext uri="{FF2B5EF4-FFF2-40B4-BE49-F238E27FC236}">
                  <a16:creationId xmlns:a16="http://schemas.microsoft.com/office/drawing/2014/main" id="{22553FC1-76C7-4C36-7F92-73D1C1DCA7D7}"/>
                </a:ext>
              </a:extLst>
            </p:cNvPr>
            <p:cNvSpPr/>
            <p:nvPr/>
          </p:nvSpPr>
          <p:spPr>
            <a:xfrm>
              <a:off x="6127723" y="1305296"/>
              <a:ext cx="292169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"/>
                <a:gd name="f6" fmla="val 347"/>
                <a:gd name="f7" fmla="val 945"/>
                <a:gd name="f8" fmla="val 442"/>
                <a:gd name="f9" fmla="val 1386"/>
                <a:gd name="f10" fmla="val 1009"/>
                <a:gd name="f11" fmla="val 6522"/>
                <a:gd name="f12" fmla="val 7089"/>
                <a:gd name="f13" fmla="val 914"/>
                <a:gd name="f14" fmla="*/ f0 1 7562"/>
                <a:gd name="f15" fmla="*/ f1 1 1387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562"/>
                <a:gd name="f22" fmla="*/ f19 1 1387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562" h="1387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11" y="f9"/>
                  </a:lnTo>
                  <a:cubicBezTo>
                    <a:pt x="f12" y="f9"/>
                    <a:pt x="f3" y="f13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5" name="Google Shape;6827;p88">
            <a:extLst>
              <a:ext uri="{FF2B5EF4-FFF2-40B4-BE49-F238E27FC236}">
                <a16:creationId xmlns:a16="http://schemas.microsoft.com/office/drawing/2014/main" id="{7FC94932-AB40-9994-3E83-BC9F152C9C52}"/>
              </a:ext>
            </a:extLst>
          </p:cNvPr>
          <p:cNvGrpSpPr/>
          <p:nvPr/>
        </p:nvGrpSpPr>
        <p:grpSpPr>
          <a:xfrm>
            <a:off x="6694944" y="916356"/>
            <a:ext cx="455278" cy="449190"/>
            <a:chOff x="6694944" y="916356"/>
            <a:chExt cx="455278" cy="449190"/>
          </a:xfrm>
        </p:grpSpPr>
        <p:sp>
          <p:nvSpPr>
            <p:cNvPr id="66" name="Google Shape;6828;p88">
              <a:extLst>
                <a:ext uri="{FF2B5EF4-FFF2-40B4-BE49-F238E27FC236}">
                  <a16:creationId xmlns:a16="http://schemas.microsoft.com/office/drawing/2014/main" id="{935B5897-246B-678F-2CFC-D0B3E668C12C}"/>
                </a:ext>
              </a:extLst>
            </p:cNvPr>
            <p:cNvSpPr/>
            <p:nvPr/>
          </p:nvSpPr>
          <p:spPr>
            <a:xfrm>
              <a:off x="6987067" y="968669"/>
              <a:ext cx="130283" cy="131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3404"/>
                <a:gd name="f5" fmla="val 347"/>
                <a:gd name="f6" fmla="val 1"/>
                <a:gd name="f7" fmla="val 158"/>
                <a:gd name="f8" fmla="val 536"/>
                <a:gd name="f9" fmla="val 694"/>
                <a:gd name="f10" fmla="val 1009"/>
                <a:gd name="f11" fmla="val 1576"/>
                <a:gd name="f12" fmla="val 2049"/>
                <a:gd name="f13" fmla="val 1166"/>
                <a:gd name="f14" fmla="val 1733"/>
                <a:gd name="f15" fmla="val 2269"/>
                <a:gd name="f16" fmla="val 1923"/>
                <a:gd name="f17" fmla="val 2175"/>
                <a:gd name="f18" fmla="val 1860"/>
                <a:gd name="f19" fmla="val 2112"/>
                <a:gd name="f20" fmla="val 1773"/>
                <a:gd name="f21" fmla="val 2080"/>
                <a:gd name="f22" fmla="val 1686"/>
                <a:gd name="f23" fmla="val 1600"/>
                <a:gd name="f24" fmla="val 1513"/>
                <a:gd name="f25" fmla="val 1450"/>
                <a:gd name="f26" fmla="val 1324"/>
                <a:gd name="f27" fmla="val 2521"/>
                <a:gd name="f28" fmla="val 2647"/>
                <a:gd name="f29" fmla="val 3309"/>
                <a:gd name="f30" fmla="val 3403"/>
                <a:gd name="f31" fmla="val 2360"/>
                <a:gd name="f32" fmla="val 2450"/>
                <a:gd name="f33" fmla="val 2537"/>
                <a:gd name="f34" fmla="val 2584"/>
                <a:gd name="f35" fmla="val 3277"/>
                <a:gd name="f36" fmla="val 3214"/>
                <a:gd name="f37" fmla="val 3120"/>
                <a:gd name="f38" fmla="val 3029"/>
                <a:gd name="f39" fmla="val 2939"/>
                <a:gd name="f40" fmla="val 2852"/>
                <a:gd name="f41" fmla="val 2805"/>
                <a:gd name="f42" fmla="val 2679"/>
                <a:gd name="f43" fmla="val 2742"/>
                <a:gd name="f44" fmla="val 788"/>
                <a:gd name="f45" fmla="val 1954"/>
                <a:gd name="f46" fmla="*/ f0 1 3372"/>
                <a:gd name="f47" fmla="*/ f1 1 3404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3372"/>
                <a:gd name="f54" fmla="*/ f51 1 3404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3372" h="340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15"/>
                    <a:pt x="f26" y="f27"/>
                    <a:pt x="f25" y="f28"/>
                  </a:cubicBezTo>
                  <a:lnTo>
                    <a:pt x="f19" y="f29"/>
                  </a:lnTo>
                  <a:cubicBezTo>
                    <a:pt x="f17" y="f3"/>
                    <a:pt x="f15" y="f30"/>
                    <a:pt x="f31" y="f30"/>
                  </a:cubicBezTo>
                  <a:cubicBezTo>
                    <a:pt x="f32" y="f30"/>
                    <a:pt x="f33" y="f3"/>
                    <a:pt x="f34" y="f29"/>
                  </a:cubicBezTo>
                  <a:lnTo>
                    <a:pt x="f35" y="f28"/>
                  </a:lnTo>
                  <a:cubicBezTo>
                    <a:pt x="f3" y="f27"/>
                    <a:pt x="f3" y="f15"/>
                    <a:pt x="f35" y="f17"/>
                  </a:cubicBezTo>
                  <a:cubicBezTo>
                    <a:pt x="f36" y="f19"/>
                    <a:pt x="f37" y="f21"/>
                    <a:pt x="f38" y="f21"/>
                  </a:cubicBezTo>
                  <a:cubicBezTo>
                    <a:pt x="f39" y="f21"/>
                    <a:pt x="f40" y="f19"/>
                    <a:pt x="f41" y="f17"/>
                  </a:cubicBezTo>
                  <a:lnTo>
                    <a:pt x="f42" y="f15"/>
                  </a:lnTo>
                  <a:lnTo>
                    <a:pt x="f42" y="f14"/>
                  </a:lnTo>
                  <a:cubicBezTo>
                    <a:pt x="f43" y="f44"/>
                    <a:pt x="f45" y="f6"/>
                    <a:pt x="f10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6829;p88">
              <a:extLst>
                <a:ext uri="{FF2B5EF4-FFF2-40B4-BE49-F238E27FC236}">
                  <a16:creationId xmlns:a16="http://schemas.microsoft.com/office/drawing/2014/main" id="{7C9E8E6F-0FE9-174D-0B1F-B465400E4EC8}"/>
                </a:ext>
              </a:extLst>
            </p:cNvPr>
            <p:cNvSpPr/>
            <p:nvPr/>
          </p:nvSpPr>
          <p:spPr>
            <a:xfrm>
              <a:off x="6803282" y="1234028"/>
              <a:ext cx="131481" cy="131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3404"/>
                <a:gd name="f5" fmla="val 1013"/>
                <a:gd name="f6" fmla="val 1"/>
                <a:gd name="f7" fmla="val 922"/>
                <a:gd name="f8" fmla="val 835"/>
                <a:gd name="f9" fmla="val 32"/>
                <a:gd name="f10" fmla="val 788"/>
                <a:gd name="f11" fmla="val 95"/>
                <a:gd name="f12" fmla="val 127"/>
                <a:gd name="f13" fmla="val 757"/>
                <a:gd name="f14" fmla="val 883"/>
                <a:gd name="f15" fmla="val 1135"/>
                <a:gd name="f16" fmla="val 1229"/>
                <a:gd name="f17" fmla="val 174"/>
                <a:gd name="f18" fmla="val 1292"/>
                <a:gd name="f19" fmla="val 260"/>
                <a:gd name="f20" fmla="val 1324"/>
                <a:gd name="f21" fmla="val 351"/>
                <a:gd name="f22" fmla="val 442"/>
                <a:gd name="f23" fmla="val 536"/>
                <a:gd name="f24" fmla="val 599"/>
                <a:gd name="f25" fmla="val 694"/>
                <a:gd name="f26" fmla="val 1671"/>
                <a:gd name="f27" fmla="val 2616"/>
                <a:gd name="f28" fmla="val 1450"/>
                <a:gd name="f29" fmla="val 3372"/>
                <a:gd name="f30" fmla="val 2395"/>
                <a:gd name="f31" fmla="val 3057"/>
                <a:gd name="f32" fmla="val 3246"/>
                <a:gd name="f33" fmla="val 2868"/>
                <a:gd name="f34" fmla="val 2710"/>
                <a:gd name="f35" fmla="val 2363"/>
                <a:gd name="f36" fmla="val 1796"/>
                <a:gd name="f37" fmla="val 2238"/>
                <a:gd name="f38" fmla="val 1513"/>
                <a:gd name="f39" fmla="val 1599"/>
                <a:gd name="f40" fmla="val 1686"/>
                <a:gd name="f41" fmla="val 1773"/>
                <a:gd name="f42" fmla="val 1859"/>
                <a:gd name="f43" fmla="val 1922"/>
                <a:gd name="f44" fmla="val 2048"/>
                <a:gd name="f45" fmla="val 1261"/>
                <a:gd name="f46" fmla="val 1198"/>
                <a:gd name="f47" fmla="val 1103"/>
                <a:gd name="f48" fmla="*/ f0 1 3403"/>
                <a:gd name="f49" fmla="*/ f1 1 3404"/>
                <a:gd name="f50" fmla="val f2"/>
                <a:gd name="f51" fmla="val f3"/>
                <a:gd name="f52" fmla="val f4"/>
                <a:gd name="f53" fmla="+- f52 0 f50"/>
                <a:gd name="f54" fmla="+- f51 0 f50"/>
                <a:gd name="f55" fmla="*/ f54 1 3403"/>
                <a:gd name="f56" fmla="*/ f53 1 3404"/>
                <a:gd name="f57" fmla="*/ f50 1 f55"/>
                <a:gd name="f58" fmla="*/ f51 1 f55"/>
                <a:gd name="f59" fmla="*/ f50 1 f56"/>
                <a:gd name="f60" fmla="*/ f52 1 f56"/>
                <a:gd name="f61" fmla="*/ f57 f48 1"/>
                <a:gd name="f62" fmla="*/ f58 f48 1"/>
                <a:gd name="f63" fmla="*/ f60 f49 1"/>
                <a:gd name="f64" fmla="*/ f59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3403" h="340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15"/>
                  </a:lnTo>
                  <a:lnTo>
                    <a:pt x="f25" y="f26"/>
                  </a:lnTo>
                  <a:cubicBezTo>
                    <a:pt x="f25" y="f27"/>
                    <a:pt x="f28" y="f29"/>
                    <a:pt x="f30" y="f29"/>
                  </a:cubicBezTo>
                  <a:lnTo>
                    <a:pt x="f31" y="f29"/>
                  </a:lnTo>
                  <a:lnTo>
                    <a:pt x="f31" y="f3"/>
                  </a:lnTo>
                  <a:cubicBezTo>
                    <a:pt x="f32" y="f3"/>
                    <a:pt x="f3" y="f32"/>
                    <a:pt x="f3" y="f31"/>
                  </a:cubicBezTo>
                  <a:cubicBezTo>
                    <a:pt x="f3" y="f33"/>
                    <a:pt x="f32" y="f34"/>
                    <a:pt x="f31" y="f34"/>
                  </a:cubicBezTo>
                  <a:lnTo>
                    <a:pt x="f35" y="f34"/>
                  </a:lnTo>
                  <a:cubicBezTo>
                    <a:pt x="f36" y="f34"/>
                    <a:pt x="f20" y="f37"/>
                    <a:pt x="f20" y="f26"/>
                  </a:cubicBezTo>
                  <a:lnTo>
                    <a:pt x="f20" y="f15"/>
                  </a:lnTo>
                  <a:lnTo>
                    <a:pt x="f28" y="f16"/>
                  </a:lnTo>
                  <a:cubicBezTo>
                    <a:pt x="f38" y="f18"/>
                    <a:pt x="f39" y="f20"/>
                    <a:pt x="f40" y="f20"/>
                  </a:cubicBezTo>
                  <a:cubicBezTo>
                    <a:pt x="f41" y="f20"/>
                    <a:pt x="f42" y="f18"/>
                    <a:pt x="f43" y="f16"/>
                  </a:cubicBezTo>
                  <a:cubicBezTo>
                    <a:pt x="f44" y="f15"/>
                    <a:pt x="f44" y="f14"/>
                    <a:pt x="f43" y="f13"/>
                  </a:cubicBezTo>
                  <a:lnTo>
                    <a:pt x="f45" y="f11"/>
                  </a:lnTo>
                  <a:cubicBezTo>
                    <a:pt x="f46" y="f9"/>
                    <a:pt x="f47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6830;p88">
              <a:extLst>
                <a:ext uri="{FF2B5EF4-FFF2-40B4-BE49-F238E27FC236}">
                  <a16:creationId xmlns:a16="http://schemas.microsoft.com/office/drawing/2014/main" id="{4E567237-68A1-0285-D0D5-EA2F696780BF}"/>
                </a:ext>
              </a:extLst>
            </p:cNvPr>
            <p:cNvSpPr/>
            <p:nvPr/>
          </p:nvSpPr>
          <p:spPr>
            <a:xfrm>
              <a:off x="6694944" y="916356"/>
              <a:ext cx="318942" cy="2373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6144"/>
                <a:gd name="f5" fmla="val 4191"/>
                <a:gd name="f6" fmla="val 2300"/>
                <a:gd name="f7" fmla="val 757"/>
                <a:gd name="f8" fmla="val 1544"/>
                <a:gd name="f9" fmla="val 3434"/>
                <a:gd name="f10" fmla="val 3529"/>
                <a:gd name="f11" fmla="val 347"/>
                <a:gd name="f12" fmla="val 3686"/>
                <a:gd name="f13" fmla="val 95"/>
                <a:gd name="f14" fmla="val 4033"/>
                <a:gd name="f15" fmla="val 4474"/>
                <a:gd name="f16" fmla="val 5135"/>
                <a:gd name="f17" fmla="val 1"/>
                <a:gd name="f18" fmla="val 5671"/>
                <a:gd name="f19" fmla="val 473"/>
                <a:gd name="f20" fmla="val 6143"/>
                <a:gd name="f21" fmla="val 1009"/>
                <a:gd name="f22" fmla="val 1135"/>
                <a:gd name="f23" fmla="val 1261"/>
                <a:gd name="f24" fmla="val 6112"/>
                <a:gd name="f25" fmla="val 1387"/>
                <a:gd name="f26" fmla="val 6080"/>
                <a:gd name="f27" fmla="val 3403"/>
                <a:gd name="f28" fmla="val 1890"/>
                <a:gd name="f29" fmla="val 2647"/>
                <a:gd name="f30" fmla="val 630"/>
                <a:gd name="f31" fmla="val 4128"/>
                <a:gd name="f32" fmla="val 5640"/>
                <a:gd name="f33" fmla="val 6900"/>
                <a:gd name="f34" fmla="val 6995"/>
                <a:gd name="f35" fmla="val 7121"/>
                <a:gd name="f36" fmla="val 7247"/>
                <a:gd name="f37" fmla="val 7782"/>
                <a:gd name="f38" fmla="val 8003"/>
                <a:gd name="f39" fmla="val 3623"/>
                <a:gd name="f40" fmla="val 7593"/>
                <a:gd name="f41" fmla="val 6050"/>
                <a:gd name="f42" fmla="*/ f0 1 8255"/>
                <a:gd name="f43" fmla="*/ f1 1 6144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8255"/>
                <a:gd name="f50" fmla="*/ f47 1 6144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8255" h="614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lnTo>
                    <a:pt x="f25" y="f27"/>
                  </a:lnTo>
                  <a:cubicBezTo>
                    <a:pt x="f25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3" y="f27"/>
                  </a:cubicBezTo>
                  <a:lnTo>
                    <a:pt x="f33" y="f26"/>
                  </a:lnTo>
                  <a:cubicBezTo>
                    <a:pt x="f34" y="f24"/>
                    <a:pt x="f35" y="f20"/>
                    <a:pt x="f36" y="f20"/>
                  </a:cubicBezTo>
                  <a:cubicBezTo>
                    <a:pt x="f37" y="f20"/>
                    <a:pt x="f3" y="f18"/>
                    <a:pt x="f3" y="f16"/>
                  </a:cubicBezTo>
                  <a:lnTo>
                    <a:pt x="f3" y="f15"/>
                  </a:lnTo>
                  <a:cubicBezTo>
                    <a:pt x="f3" y="f14"/>
                    <a:pt x="f38" y="f39"/>
                    <a:pt x="f40" y="f10"/>
                  </a:cubicBezTo>
                  <a:lnTo>
                    <a:pt x="f40" y="f9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6831;p88">
              <a:extLst>
                <a:ext uri="{FF2B5EF4-FFF2-40B4-BE49-F238E27FC236}">
                  <a16:creationId xmlns:a16="http://schemas.microsoft.com/office/drawing/2014/main" id="{97F45B5F-EA02-87E1-4D7C-660E1869157C}"/>
                </a:ext>
              </a:extLst>
            </p:cNvPr>
            <p:cNvSpPr/>
            <p:nvPr/>
          </p:nvSpPr>
          <p:spPr>
            <a:xfrm>
              <a:off x="6775265" y="995443"/>
              <a:ext cx="161921" cy="807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1"/>
                <a:gd name="f5" fmla="val 1734"/>
                <a:gd name="f6" fmla="val 1"/>
                <a:gd name="f7" fmla="val 789"/>
                <a:gd name="f8" fmla="val 757"/>
                <a:gd name="f9" fmla="val 1702"/>
                <a:gd name="f10" fmla="val 2049"/>
                <a:gd name="f11" fmla="val 1230"/>
                <a:gd name="f12" fmla="val 1545"/>
                <a:gd name="f13" fmla="val 1891"/>
                <a:gd name="f14" fmla="val 2017"/>
                <a:gd name="f15" fmla="val 1986"/>
                <a:gd name="f16" fmla="val 1954"/>
                <a:gd name="f17" fmla="val 2080"/>
                <a:gd name="f18" fmla="val 1828"/>
                <a:gd name="f19" fmla="val 2238"/>
                <a:gd name="f20" fmla="val 1387"/>
                <a:gd name="f21" fmla="val 2458"/>
                <a:gd name="f22" fmla="val 2647"/>
                <a:gd name="f23" fmla="val 2805"/>
                <a:gd name="f24" fmla="val 2868"/>
                <a:gd name="f25" fmla="val 2942"/>
                <a:gd name="f26" fmla="val 2059"/>
                <a:gd name="f27" fmla="val 3091"/>
                <a:gd name="f28" fmla="val 2090"/>
                <a:gd name="f29" fmla="val 3266"/>
                <a:gd name="f30" fmla="val 3389"/>
                <a:gd name="f31" fmla="val 3525"/>
                <a:gd name="f32" fmla="val 2075"/>
                <a:gd name="f33" fmla="val 3656"/>
                <a:gd name="f34" fmla="val 4128"/>
                <a:gd name="f35" fmla="val 3340"/>
                <a:gd name="f36" fmla="val 2395"/>
                <a:gd name="f37" fmla="*/ f0 1 4191"/>
                <a:gd name="f38" fmla="*/ f1 1 2091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191"/>
                <a:gd name="f45" fmla="*/ f42 1 2091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191" h="209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cubicBezTo>
                    <a:pt x="f12" y="f10"/>
                    <a:pt x="f13" y="f10"/>
                    <a:pt x="f14" y="f15"/>
                  </a:cubicBezTo>
                  <a:cubicBezTo>
                    <a:pt x="f10" y="f16"/>
                    <a:pt x="f17" y="f18"/>
                    <a:pt x="f17" y="f5"/>
                  </a:cubicBezTo>
                  <a:cubicBezTo>
                    <a:pt x="f17" y="f12"/>
                    <a:pt x="f19" y="f20"/>
                    <a:pt x="f21" y="f20"/>
                  </a:cubicBezTo>
                  <a:cubicBezTo>
                    <a:pt x="f22" y="f20"/>
                    <a:pt x="f23" y="f12"/>
                    <a:pt x="f23" y="f5"/>
                  </a:cubicBezTo>
                  <a:cubicBezTo>
                    <a:pt x="f23" y="f18"/>
                    <a:pt x="f23" y="f16"/>
                    <a:pt x="f24" y="f15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10"/>
                  </a:cubicBezTo>
                  <a:lnTo>
                    <a:pt x="f3" y="f10"/>
                  </a:lnTo>
                  <a:lnTo>
                    <a:pt x="f3" y="f9"/>
                  </a:lnTo>
                  <a:lnTo>
                    <a:pt x="f34" y="f9"/>
                  </a:lnTo>
                  <a:cubicBezTo>
                    <a:pt x="f34" y="f8"/>
                    <a:pt x="f35" y="f6"/>
                    <a:pt x="f36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6832;p88">
              <a:extLst>
                <a:ext uri="{FF2B5EF4-FFF2-40B4-BE49-F238E27FC236}">
                  <a16:creationId xmlns:a16="http://schemas.microsoft.com/office/drawing/2014/main" id="{46000C25-2C4A-B608-55C6-B2619317172C}"/>
                </a:ext>
              </a:extLst>
            </p:cNvPr>
            <p:cNvSpPr/>
            <p:nvPr/>
          </p:nvSpPr>
          <p:spPr>
            <a:xfrm>
              <a:off x="6775265" y="1091610"/>
              <a:ext cx="161921" cy="1144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963"/>
                <a:gd name="f5" fmla="val 2395"/>
                <a:gd name="f6" fmla="val 1"/>
                <a:gd name="f7" fmla="val 2080"/>
                <a:gd name="f8" fmla="val 253"/>
                <a:gd name="f9" fmla="val 1671"/>
                <a:gd name="f10" fmla="val 1230"/>
                <a:gd name="f11" fmla="val 914"/>
                <a:gd name="f12" fmla="val 2049"/>
                <a:gd name="f13" fmla="val 946"/>
                <a:gd name="f14" fmla="val 2962"/>
                <a:gd name="f15" fmla="val 2112"/>
                <a:gd name="f16" fmla="val 3246"/>
                <a:gd name="f17" fmla="val 3466"/>
                <a:gd name="f18" fmla="val 3088"/>
                <a:gd name="f19" fmla="val 2679"/>
                <a:gd name="f20" fmla="val 190"/>
                <a:gd name="f21" fmla="*/ f0 1 4191"/>
                <a:gd name="f22" fmla="*/ f1 1 296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191"/>
                <a:gd name="f29" fmla="*/ f26 1 296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191" h="2963">
                  <a:moveTo>
                    <a:pt x="f5" y="f6"/>
                  </a:moveTo>
                  <a:cubicBezTo>
                    <a:pt x="f7" y="f8"/>
                    <a:pt x="f9" y="f8"/>
                    <a:pt x="f10" y="f8"/>
                  </a:cubicBezTo>
                  <a:lnTo>
                    <a:pt x="f6" y="f8"/>
                  </a:lnTo>
                  <a:lnTo>
                    <a:pt x="f6" y="f11"/>
                  </a:ln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3" y="f12"/>
                    <a:pt x="f3" y="f11"/>
                  </a:cubicBezTo>
                  <a:lnTo>
                    <a:pt x="f3" y="f8"/>
                  </a:lnTo>
                  <a:lnTo>
                    <a:pt x="f17" y="f8"/>
                  </a:lnTo>
                  <a:cubicBezTo>
                    <a:pt x="f18" y="f8"/>
                    <a:pt x="f19" y="f20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6833;p88">
              <a:extLst>
                <a:ext uri="{FF2B5EF4-FFF2-40B4-BE49-F238E27FC236}">
                  <a16:creationId xmlns:a16="http://schemas.microsoft.com/office/drawing/2014/main" id="{6F563124-50A1-1A79-9256-855E5EAF3ABD}"/>
                </a:ext>
              </a:extLst>
            </p:cNvPr>
            <p:cNvSpPr/>
            <p:nvPr/>
          </p:nvSpPr>
          <p:spPr>
            <a:xfrm>
              <a:off x="6988301" y="1153698"/>
              <a:ext cx="161921" cy="807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0"/>
                <a:gd name="f5" fmla="val 1702"/>
                <a:gd name="f6" fmla="val 756"/>
                <a:gd name="f7" fmla="val 757"/>
                <a:gd name="f8" fmla="val 2048"/>
                <a:gd name="f9" fmla="val 1229"/>
                <a:gd name="f10" fmla="val 1544"/>
                <a:gd name="f11" fmla="val 1891"/>
                <a:gd name="f12" fmla="val 2017"/>
                <a:gd name="f13" fmla="val 1985"/>
                <a:gd name="f14" fmla="val 1954"/>
                <a:gd name="f15" fmla="val 2080"/>
                <a:gd name="f16" fmla="val 1828"/>
                <a:gd name="f17" fmla="val 1733"/>
                <a:gd name="f18" fmla="val 2237"/>
                <a:gd name="f19" fmla="val 1387"/>
                <a:gd name="f20" fmla="val 2458"/>
                <a:gd name="f21" fmla="val 2647"/>
                <a:gd name="f22" fmla="val 2804"/>
                <a:gd name="f23" fmla="val 2867"/>
                <a:gd name="f24" fmla="val 2941"/>
                <a:gd name="f25" fmla="val 2059"/>
                <a:gd name="f26" fmla="val 3091"/>
                <a:gd name="f27" fmla="val 3265"/>
                <a:gd name="f28" fmla="val 3388"/>
                <a:gd name="f29" fmla="val 3524"/>
                <a:gd name="f30" fmla="val 2074"/>
                <a:gd name="f31" fmla="val 3655"/>
                <a:gd name="f32" fmla="val 4190"/>
                <a:gd name="f33" fmla="val 4096"/>
                <a:gd name="f34" fmla="val 3308"/>
                <a:gd name="f35" fmla="val 2363"/>
                <a:gd name="f36" fmla="*/ f0 1 4191"/>
                <a:gd name="f37" fmla="*/ f1 1 2090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4191"/>
                <a:gd name="f44" fmla="*/ f41 1 2090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4191" h="2090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lnTo>
                    <a:pt x="f2" y="f8"/>
                  </a:lnTo>
                  <a:lnTo>
                    <a:pt x="f9" y="f8"/>
                  </a:lnTo>
                  <a:cubicBezTo>
                    <a:pt x="f10" y="f8"/>
                    <a:pt x="f11" y="f8"/>
                    <a:pt x="f12" y="f13"/>
                  </a:cubicBezTo>
                  <a:cubicBezTo>
                    <a:pt x="f8" y="f14"/>
                    <a:pt x="f15" y="f16"/>
                    <a:pt x="f15" y="f17"/>
                  </a:cubicBezTo>
                  <a:cubicBezTo>
                    <a:pt x="f15" y="f10"/>
                    <a:pt x="f18" y="f19"/>
                    <a:pt x="f20" y="f19"/>
                  </a:cubicBezTo>
                  <a:cubicBezTo>
                    <a:pt x="f21" y="f19"/>
                    <a:pt x="f22" y="f10"/>
                    <a:pt x="f22" y="f17"/>
                  </a:cubicBezTo>
                  <a:cubicBezTo>
                    <a:pt x="f22" y="f16"/>
                    <a:pt x="f22" y="f14"/>
                    <a:pt x="f23" y="f13"/>
                  </a:cubicBezTo>
                  <a:cubicBezTo>
                    <a:pt x="f24" y="f25"/>
                    <a:pt x="f26" y="f4"/>
                    <a:pt x="f27" y="f4"/>
                  </a:cubicBezTo>
                  <a:cubicBezTo>
                    <a:pt x="f28" y="f4"/>
                    <a:pt x="f29" y="f30"/>
                    <a:pt x="f31" y="f8"/>
                  </a:cubicBezTo>
                  <a:lnTo>
                    <a:pt x="f32" y="f8"/>
                  </a:lnTo>
                  <a:lnTo>
                    <a:pt x="f32" y="f5"/>
                  </a:lnTo>
                  <a:cubicBezTo>
                    <a:pt x="f33" y="f7"/>
                    <a:pt x="f34" y="f2"/>
                    <a:pt x="f3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6834;p88">
              <a:extLst>
                <a:ext uri="{FF2B5EF4-FFF2-40B4-BE49-F238E27FC236}">
                  <a16:creationId xmlns:a16="http://schemas.microsoft.com/office/drawing/2014/main" id="{48AAC39D-937D-A1C1-6036-A36FA0650234}"/>
                </a:ext>
              </a:extLst>
            </p:cNvPr>
            <p:cNvSpPr/>
            <p:nvPr/>
          </p:nvSpPr>
          <p:spPr>
            <a:xfrm>
              <a:off x="6987067" y="1249865"/>
              <a:ext cx="158291" cy="1156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7"/>
                <a:gd name="f4" fmla="val 2994"/>
                <a:gd name="f5" fmla="val 2395"/>
                <a:gd name="f6" fmla="val 2080"/>
                <a:gd name="f7" fmla="val 252"/>
                <a:gd name="f8" fmla="val 1639"/>
                <a:gd name="f9" fmla="val 1230"/>
                <a:gd name="f10" fmla="val 1"/>
                <a:gd name="f11" fmla="val 914"/>
                <a:gd name="f12" fmla="val 2048"/>
                <a:gd name="f13" fmla="val 2993"/>
                <a:gd name="f14" fmla="val 2049"/>
                <a:gd name="f15" fmla="val 3183"/>
                <a:gd name="f16" fmla="val 4096"/>
                <a:gd name="f17" fmla="val 3435"/>
                <a:gd name="f18" fmla="val 3025"/>
                <a:gd name="f19" fmla="val 2679"/>
                <a:gd name="f20" fmla="val 189"/>
                <a:gd name="f21" fmla="*/ f0 1 4097"/>
                <a:gd name="f22" fmla="*/ f1 1 299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097"/>
                <a:gd name="f29" fmla="*/ f26 1 2994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097" h="2994">
                  <a:moveTo>
                    <a:pt x="f5" y="f2"/>
                  </a:moveTo>
                  <a:cubicBezTo>
                    <a:pt x="f6" y="f7"/>
                    <a:pt x="f8" y="f7"/>
                    <a:pt x="f9" y="f7"/>
                  </a:cubicBezTo>
                  <a:lnTo>
                    <a:pt x="f10" y="f7"/>
                  </a:lnTo>
                  <a:lnTo>
                    <a:pt x="f10" y="f11"/>
                  </a:lnTo>
                  <a:cubicBezTo>
                    <a:pt x="f10" y="f12"/>
                    <a:pt x="f11" y="f13"/>
                    <a:pt x="f14" y="f13"/>
                  </a:cubicBezTo>
                  <a:cubicBezTo>
                    <a:pt x="f15" y="f13"/>
                    <a:pt x="f16" y="f12"/>
                    <a:pt x="f16" y="f11"/>
                  </a:cubicBezTo>
                  <a:lnTo>
                    <a:pt x="f16" y="f7"/>
                  </a:lnTo>
                  <a:lnTo>
                    <a:pt x="f17" y="f7"/>
                  </a:lnTo>
                  <a:cubicBezTo>
                    <a:pt x="f18" y="f7"/>
                    <a:pt x="f19" y="f20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3" name="Google Shape;6873;p88">
            <a:extLst>
              <a:ext uri="{FF2B5EF4-FFF2-40B4-BE49-F238E27FC236}">
                <a16:creationId xmlns:a16="http://schemas.microsoft.com/office/drawing/2014/main" id="{34D7EB62-CBED-89B0-F757-E36B8E44026C}"/>
              </a:ext>
            </a:extLst>
          </p:cNvPr>
          <p:cNvGrpSpPr/>
          <p:nvPr/>
        </p:nvGrpSpPr>
        <p:grpSpPr>
          <a:xfrm>
            <a:off x="4395118" y="916887"/>
            <a:ext cx="435775" cy="450423"/>
            <a:chOff x="4395118" y="916887"/>
            <a:chExt cx="435775" cy="450423"/>
          </a:xfrm>
        </p:grpSpPr>
        <p:sp>
          <p:nvSpPr>
            <p:cNvPr id="74" name="Google Shape;6874;p88">
              <a:extLst>
                <a:ext uri="{FF2B5EF4-FFF2-40B4-BE49-F238E27FC236}">
                  <a16:creationId xmlns:a16="http://schemas.microsoft.com/office/drawing/2014/main" id="{476186B2-29B3-1EF2-2664-66289BDD901F}"/>
                </a:ext>
              </a:extLst>
            </p:cNvPr>
            <p:cNvSpPr/>
            <p:nvPr/>
          </p:nvSpPr>
          <p:spPr>
            <a:xfrm>
              <a:off x="4565544" y="916887"/>
              <a:ext cx="265349" cy="264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7"/>
                <a:gd name="f4" fmla="val 6850"/>
                <a:gd name="f5" fmla="val 3466"/>
                <a:gd name="f6" fmla="val 1355"/>
                <a:gd name="f7" fmla="val 4222"/>
                <a:gd name="f8" fmla="val 4852"/>
                <a:gd name="f9" fmla="val 1985"/>
                <a:gd name="f10" fmla="val 2741"/>
                <a:gd name="f11" fmla="val 4127"/>
                <a:gd name="f12" fmla="val 4348"/>
                <a:gd name="f13" fmla="val 4757"/>
                <a:gd name="f14" fmla="val 4600"/>
                <a:gd name="f15" fmla="val 4631"/>
                <a:gd name="f16" fmla="val 4821"/>
                <a:gd name="f17" fmla="val 4726"/>
                <a:gd name="f18" fmla="val 4915"/>
                <a:gd name="f19" fmla="val 5041"/>
                <a:gd name="f20" fmla="val 5262"/>
                <a:gd name="f21" fmla="val 5388"/>
                <a:gd name="f22" fmla="val 4663"/>
                <a:gd name="f23" fmla="val 5451"/>
                <a:gd name="f24" fmla="val 4576"/>
                <a:gd name="f25" fmla="val 5482"/>
                <a:gd name="f26" fmla="val 4489"/>
                <a:gd name="f27" fmla="val 4403"/>
                <a:gd name="f28" fmla="val 4316"/>
                <a:gd name="f29" fmla="val 4253"/>
                <a:gd name="f30" fmla="val 4190"/>
                <a:gd name="f31" fmla="val 5293"/>
                <a:gd name="f32" fmla="val 3970"/>
                <a:gd name="f33" fmla="val 5419"/>
                <a:gd name="f34" fmla="val 3749"/>
                <a:gd name="f35" fmla="val 5514"/>
                <a:gd name="f36" fmla="val 2709"/>
                <a:gd name="f37" fmla="val 2079"/>
                <a:gd name="f38" fmla="val 4884"/>
                <a:gd name="f39" fmla="val 1575"/>
                <a:gd name="f40" fmla="val 32"/>
                <a:gd name="f41" fmla="val 1576"/>
                <a:gd name="f42" fmla="val 3403"/>
                <a:gd name="f43" fmla="val 4001"/>
                <a:gd name="f44" fmla="val 189"/>
                <a:gd name="f45" fmla="val 4569"/>
                <a:gd name="f46" fmla="val 473"/>
                <a:gd name="f47" fmla="val 5104"/>
                <a:gd name="f48" fmla="val 6396"/>
                <a:gd name="f49" fmla="val 6522"/>
                <a:gd name="f50" fmla="val 6679"/>
                <a:gd name="f51" fmla="val 126"/>
                <a:gd name="f52" fmla="val 6774"/>
                <a:gd name="f53" fmla="val 172"/>
                <a:gd name="f54" fmla="val 6820"/>
                <a:gd name="f55" fmla="val 269"/>
                <a:gd name="f56" fmla="val 6849"/>
                <a:gd name="f57" fmla="val 367"/>
                <a:gd name="f58" fmla="val 403"/>
                <a:gd name="f59" fmla="val 439"/>
                <a:gd name="f60" fmla="val 6845"/>
                <a:gd name="f61" fmla="val 6837"/>
                <a:gd name="f62" fmla="val 1764"/>
                <a:gd name="f63" fmla="val 2300"/>
                <a:gd name="f64" fmla="val 2867"/>
                <a:gd name="f65" fmla="val 5356"/>
                <a:gd name="f66" fmla="val 6868"/>
                <a:gd name="f67" fmla="val 1513"/>
                <a:gd name="f68" fmla="*/ f0 1 6867"/>
                <a:gd name="f69" fmla="*/ f1 1 6850"/>
                <a:gd name="f70" fmla="val f2"/>
                <a:gd name="f71" fmla="val f3"/>
                <a:gd name="f72" fmla="val f4"/>
                <a:gd name="f73" fmla="+- f72 0 f70"/>
                <a:gd name="f74" fmla="+- f71 0 f70"/>
                <a:gd name="f75" fmla="*/ f74 1 6867"/>
                <a:gd name="f76" fmla="*/ f73 1 6850"/>
                <a:gd name="f77" fmla="*/ f70 1 f75"/>
                <a:gd name="f78" fmla="*/ f71 1 f75"/>
                <a:gd name="f79" fmla="*/ f70 1 f76"/>
                <a:gd name="f80" fmla="*/ f72 1 f76"/>
                <a:gd name="f81" fmla="*/ f77 f68 1"/>
                <a:gd name="f82" fmla="*/ f78 f68 1"/>
                <a:gd name="f83" fmla="*/ f80 f69 1"/>
                <a:gd name="f84" fmla="*/ f79 f6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1" t="f84" r="f82" b="f83"/>
              <a:pathLst>
                <a:path w="6867" h="685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8" y="f19"/>
                    <a:pt x="f8" y="f20"/>
                    <a:pt x="f17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30" y="f31"/>
                  </a:ln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8"/>
                    <a:pt x="f37" y="f11"/>
                  </a:cubicBezTo>
                  <a:lnTo>
                    <a:pt x="f37" y="f10"/>
                  </a:lnTo>
                  <a:cubicBezTo>
                    <a:pt x="f37" y="f9"/>
                    <a:pt x="f36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39" y="f2"/>
                    <a:pt x="f40" y="f41"/>
                    <a:pt x="f40" y="f42"/>
                  </a:cubicBezTo>
                  <a:cubicBezTo>
                    <a:pt x="f40" y="f43"/>
                    <a:pt x="f44" y="f45"/>
                    <a:pt x="f46" y="f47"/>
                  </a:cubicBezTo>
                  <a:lnTo>
                    <a:pt x="f40" y="f48"/>
                  </a:lnTo>
                  <a:cubicBezTo>
                    <a:pt x="f2" y="f49"/>
                    <a:pt x="f40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46" y="f61"/>
                  </a:cubicBezTo>
                  <a:lnTo>
                    <a:pt x="f62" y="f48"/>
                  </a:lnTo>
                  <a:cubicBezTo>
                    <a:pt x="f63" y="f50"/>
                    <a:pt x="f64" y="f61"/>
                    <a:pt x="f5" y="f61"/>
                  </a:cubicBezTo>
                  <a:cubicBezTo>
                    <a:pt x="f65" y="f61"/>
                    <a:pt x="f66" y="f31"/>
                    <a:pt x="f66" y="f42"/>
                  </a:cubicBezTo>
                  <a:cubicBezTo>
                    <a:pt x="f66" y="f67"/>
                    <a:pt x="f65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6875;p88">
              <a:extLst>
                <a:ext uri="{FF2B5EF4-FFF2-40B4-BE49-F238E27FC236}">
                  <a16:creationId xmlns:a16="http://schemas.microsoft.com/office/drawing/2014/main" id="{3550BBEA-5F99-6B08-859F-B450A1BEC3AA}"/>
                </a:ext>
              </a:extLst>
            </p:cNvPr>
            <p:cNvSpPr/>
            <p:nvPr/>
          </p:nvSpPr>
          <p:spPr>
            <a:xfrm>
              <a:off x="4673836" y="997217"/>
              <a:ext cx="51197" cy="1047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5"/>
                <a:gd name="f4" fmla="val 2711"/>
                <a:gd name="f5" fmla="val 663"/>
                <a:gd name="f6" fmla="val 1"/>
                <a:gd name="f7" fmla="val 253"/>
                <a:gd name="f8" fmla="val 316"/>
                <a:gd name="f9" fmla="val 662"/>
                <a:gd name="f10" fmla="val 2048"/>
                <a:gd name="f11" fmla="val 2427"/>
                <a:gd name="f12" fmla="val 2710"/>
                <a:gd name="f13" fmla="val 694"/>
                <a:gd name="f14" fmla="val 789"/>
                <a:gd name="f15" fmla="val 820"/>
                <a:gd name="f16" fmla="val 2679"/>
                <a:gd name="f17" fmla="val 757"/>
                <a:gd name="f18" fmla="val 2584"/>
                <a:gd name="f19" fmla="val 631"/>
                <a:gd name="f20" fmla="val 2490"/>
                <a:gd name="f21" fmla="val 2238"/>
                <a:gd name="f22" fmla="val 2111"/>
                <a:gd name="f23" fmla="val 804"/>
                <a:gd name="f24" fmla="val 2064"/>
                <a:gd name="f25" fmla="val 891"/>
                <a:gd name="f26" fmla="val 2041"/>
                <a:gd name="f27" fmla="val 978"/>
                <a:gd name="f28" fmla="val 1064"/>
                <a:gd name="f29" fmla="val 1151"/>
                <a:gd name="f30" fmla="val 1198"/>
                <a:gd name="f31" fmla="val 1293"/>
                <a:gd name="f32" fmla="val 2206"/>
                <a:gd name="f33" fmla="val 2175"/>
                <a:gd name="f34" fmla="val 1324"/>
                <a:gd name="f35" fmla="val 2080"/>
                <a:gd name="f36" fmla="val 284"/>
                <a:gd name="f37" fmla="val 1041"/>
                <a:gd name="f38" fmla="*/ f0 1 1325"/>
                <a:gd name="f39" fmla="*/ f1 1 2711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1325"/>
                <a:gd name="f46" fmla="*/ f43 1 2711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1325" h="271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8" y="f12"/>
                    <a:pt x="f5" y="f12"/>
                  </a:cubicBezTo>
                  <a:cubicBezTo>
                    <a:pt x="f13" y="f12"/>
                    <a:pt x="f14" y="f12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1" y="f33"/>
                    <a:pt x="f34" y="f35"/>
                    <a:pt x="f34" y="f10"/>
                  </a:cubicBezTo>
                  <a:lnTo>
                    <a:pt x="f34" y="f9"/>
                  </a:lnTo>
                  <a:cubicBezTo>
                    <a:pt x="f34" y="f36"/>
                    <a:pt x="f37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6876;p88">
              <a:extLst>
                <a:ext uri="{FF2B5EF4-FFF2-40B4-BE49-F238E27FC236}">
                  <a16:creationId xmlns:a16="http://schemas.microsoft.com/office/drawing/2014/main" id="{C439DF43-AE5F-2A7D-3070-3E78B546A402}"/>
                </a:ext>
              </a:extLst>
            </p:cNvPr>
            <p:cNvSpPr/>
            <p:nvPr/>
          </p:nvSpPr>
          <p:spPr>
            <a:xfrm>
              <a:off x="4446233" y="1127455"/>
              <a:ext cx="107140" cy="107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2774"/>
                <a:gd name="f5" fmla="val 1387"/>
                <a:gd name="f6" fmla="val 1"/>
                <a:gd name="f7" fmla="val 631"/>
                <a:gd name="f8" fmla="val 64"/>
                <a:gd name="f9" fmla="val 2143"/>
                <a:gd name="f10" fmla="*/ f0 1 2773"/>
                <a:gd name="f11" fmla="*/ f1 1 2774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773"/>
                <a:gd name="f18" fmla="*/ f15 1 2774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773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8" y="f9"/>
                    <a:pt x="f7" y="f3"/>
                    <a:pt x="f5" y="f3"/>
                  </a:cubicBezTo>
                  <a:cubicBezTo>
                    <a:pt x="f9" y="f3"/>
                    <a:pt x="f3" y="f9"/>
                    <a:pt x="f3" y="f5"/>
                  </a:cubicBezTo>
                  <a:cubicBezTo>
                    <a:pt x="f3" y="f7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877;p88">
              <a:extLst>
                <a:ext uri="{FF2B5EF4-FFF2-40B4-BE49-F238E27FC236}">
                  <a16:creationId xmlns:a16="http://schemas.microsoft.com/office/drawing/2014/main" id="{6355C777-167C-8F39-B8CB-E90CF14C2D0E}"/>
                </a:ext>
              </a:extLst>
            </p:cNvPr>
            <p:cNvSpPr/>
            <p:nvPr/>
          </p:nvSpPr>
          <p:spPr>
            <a:xfrm>
              <a:off x="4395118" y="1260134"/>
              <a:ext cx="211839" cy="107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74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64"/>
                <a:gd name="f12" fmla="val 2553"/>
                <a:gd name="f13" fmla="val 158"/>
                <a:gd name="f14" fmla="val 2773"/>
                <a:gd name="f15" fmla="val 347"/>
                <a:gd name="f16" fmla="val 5104"/>
                <a:gd name="f17" fmla="val 5325"/>
                <a:gd name="f18" fmla="val 5482"/>
                <a:gd name="f19" fmla="val 5262"/>
                <a:gd name="f20" fmla="val 4127"/>
                <a:gd name="f21" fmla="*/ f0 1 5483"/>
                <a:gd name="f22" fmla="*/ f1 1 277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5483"/>
                <a:gd name="f29" fmla="*/ f26 1 2774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5483" h="277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8" name="Google Shape;6884;p88">
            <a:extLst>
              <a:ext uri="{FF2B5EF4-FFF2-40B4-BE49-F238E27FC236}">
                <a16:creationId xmlns:a16="http://schemas.microsoft.com/office/drawing/2014/main" id="{6B72E2DB-178F-8558-5472-8CAFECBE4653}"/>
              </a:ext>
            </a:extLst>
          </p:cNvPr>
          <p:cNvGrpSpPr/>
          <p:nvPr/>
        </p:nvGrpSpPr>
        <p:grpSpPr>
          <a:xfrm>
            <a:off x="7495163" y="916356"/>
            <a:ext cx="428515" cy="451036"/>
            <a:chOff x="7495163" y="916356"/>
            <a:chExt cx="428515" cy="451036"/>
          </a:xfrm>
        </p:grpSpPr>
        <p:sp>
          <p:nvSpPr>
            <p:cNvPr id="79" name="Google Shape;6885;p88">
              <a:extLst>
                <a:ext uri="{FF2B5EF4-FFF2-40B4-BE49-F238E27FC236}">
                  <a16:creationId xmlns:a16="http://schemas.microsoft.com/office/drawing/2014/main" id="{190914A3-51D6-79BD-CAB4-2757E276784D}"/>
                </a:ext>
              </a:extLst>
            </p:cNvPr>
            <p:cNvSpPr/>
            <p:nvPr/>
          </p:nvSpPr>
          <p:spPr>
            <a:xfrm>
              <a:off x="7814069" y="1246848"/>
              <a:ext cx="51151" cy="52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1356"/>
                <a:gd name="f5" fmla="val 662"/>
                <a:gd name="f6" fmla="val 284"/>
                <a:gd name="f7" fmla="val 1"/>
                <a:gd name="f8" fmla="val 315"/>
                <a:gd name="f9" fmla="val 693"/>
                <a:gd name="f10" fmla="val 1040"/>
                <a:gd name="f11" fmla="val 1355"/>
                <a:gd name="f12" fmla="*/ f0 1 1324"/>
                <a:gd name="f13" fmla="*/ f1 1 135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324"/>
                <a:gd name="f20" fmla="*/ f17 1 135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324" h="135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cubicBezTo>
                    <a:pt x="f10" y="f11"/>
                    <a:pt x="f3" y="f10"/>
                    <a:pt x="f3" y="f9"/>
                  </a:cubicBezTo>
                  <a:cubicBezTo>
                    <a:pt x="f3" y="f8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6886;p88">
              <a:extLst>
                <a:ext uri="{FF2B5EF4-FFF2-40B4-BE49-F238E27FC236}">
                  <a16:creationId xmlns:a16="http://schemas.microsoft.com/office/drawing/2014/main" id="{DCE67417-BBDC-0F12-4A83-B46B5CC5CDAC}"/>
                </a:ext>
              </a:extLst>
            </p:cNvPr>
            <p:cNvSpPr/>
            <p:nvPr/>
          </p:nvSpPr>
          <p:spPr>
            <a:xfrm>
              <a:off x="7680191" y="916978"/>
              <a:ext cx="26810" cy="1594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4128"/>
                <a:gd name="f5" fmla="val 347"/>
                <a:gd name="f6" fmla="val 1"/>
                <a:gd name="f7" fmla="val 158"/>
                <a:gd name="f8" fmla="val 95"/>
                <a:gd name="f9" fmla="val 4096"/>
                <a:gd name="f10" fmla="val 221"/>
                <a:gd name="f11" fmla="val 473"/>
                <a:gd name="f12" fmla="val 567"/>
                <a:gd name="f13" fmla="val 693"/>
                <a:gd name="f14" fmla="val 536"/>
                <a:gd name="f15" fmla="*/ f0 1 694"/>
                <a:gd name="f16" fmla="*/ f1 1 4128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94"/>
                <a:gd name="f23" fmla="*/ f20 1 4128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94" h="4128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4"/>
                  </a:lnTo>
                  <a:cubicBezTo>
                    <a:pt x="f8" y="f9"/>
                    <a:pt x="f10" y="f9"/>
                    <a:pt x="f5" y="f9"/>
                  </a:cubicBezTo>
                  <a:cubicBezTo>
                    <a:pt x="f11" y="f9"/>
                    <a:pt x="f12" y="f9"/>
                    <a:pt x="f13" y="f4"/>
                  </a:cubicBezTo>
                  <a:lnTo>
                    <a:pt x="f13" y="f5"/>
                  </a:lnTo>
                  <a:cubicBezTo>
                    <a:pt x="f13" y="f7"/>
                    <a:pt x="f14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6887;p88">
              <a:extLst>
                <a:ext uri="{FF2B5EF4-FFF2-40B4-BE49-F238E27FC236}">
                  <a16:creationId xmlns:a16="http://schemas.microsoft.com/office/drawing/2014/main" id="{C4EEF0FC-3AB1-0046-E194-0FF4CF3BED11}"/>
                </a:ext>
              </a:extLst>
            </p:cNvPr>
            <p:cNvSpPr/>
            <p:nvPr/>
          </p:nvSpPr>
          <p:spPr>
            <a:xfrm>
              <a:off x="7653418" y="1103013"/>
              <a:ext cx="79123" cy="793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54"/>
                <a:gd name="f5" fmla="val 938"/>
                <a:gd name="f6" fmla="val 417"/>
                <a:gd name="f7" fmla="val 451"/>
                <a:gd name="f8" fmla="val 1014"/>
                <a:gd name="f9" fmla="val 1549"/>
                <a:gd name="f10" fmla="val 473"/>
                <a:gd name="f11" fmla="val 1040"/>
                <a:gd name="f12" fmla="val 1575"/>
                <a:gd name="f13" fmla="val 1581"/>
                <a:gd name="f14" fmla="val 447"/>
                <a:gd name="f15" fmla="val 6"/>
                <a:gd name="f16" fmla="val 1006"/>
                <a:gd name="f17" fmla="val 2"/>
                <a:gd name="f18" fmla="val 972"/>
                <a:gd name="f19" fmla="*/ f0 1 2048"/>
                <a:gd name="f20" fmla="*/ f1 1 205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048"/>
                <a:gd name="f27" fmla="*/ f24 1 205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048" h="205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10" y="f4"/>
                    <a:pt x="f11" y="f4"/>
                  </a:cubicBezTo>
                  <a:cubicBezTo>
                    <a:pt x="f12" y="f4"/>
                    <a:pt x="f3" y="f13"/>
                    <a:pt x="f3" y="f8"/>
                  </a:cubicBezTo>
                  <a:cubicBezTo>
                    <a:pt x="f3" y="f14"/>
                    <a:pt x="f12" y="f15"/>
                    <a:pt x="f11" y="f15"/>
                  </a:cubicBezTo>
                  <a:cubicBezTo>
                    <a:pt x="f16" y="f17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888;p88">
              <a:extLst>
                <a:ext uri="{FF2B5EF4-FFF2-40B4-BE49-F238E27FC236}">
                  <a16:creationId xmlns:a16="http://schemas.microsoft.com/office/drawing/2014/main" id="{73202FDC-63B4-961A-BE56-52A106208BCB}"/>
                </a:ext>
              </a:extLst>
            </p:cNvPr>
            <p:cNvSpPr/>
            <p:nvPr/>
          </p:nvSpPr>
          <p:spPr>
            <a:xfrm>
              <a:off x="7576727" y="1190868"/>
              <a:ext cx="247116" cy="1765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4569"/>
                <a:gd name="f5" fmla="val 1954"/>
                <a:gd name="f6" fmla="val 2520"/>
                <a:gd name="f7" fmla="val 4222"/>
                <a:gd name="f8" fmla="val 4411"/>
                <a:gd name="f9" fmla="val 158"/>
                <a:gd name="f10" fmla="val 4568"/>
                <a:gd name="f11" fmla="val 347"/>
                <a:gd name="f12" fmla="val 3781"/>
                <a:gd name="f13" fmla="val 3970"/>
                <a:gd name="f14" fmla="val 4127"/>
                <a:gd name="f15" fmla="val 3875"/>
                <a:gd name="f16" fmla="val 5136"/>
                <a:gd name="f17" fmla="val 5577"/>
                <a:gd name="f18" fmla="val 3844"/>
                <a:gd name="f19" fmla="val 6018"/>
                <a:gd name="f20" fmla="val 3718"/>
                <a:gd name="f21" fmla="val 3434"/>
                <a:gd name="f22" fmla="val 5986"/>
                <a:gd name="f23" fmla="val 3277"/>
                <a:gd name="f24" fmla="val 5608"/>
                <a:gd name="f25" fmla="val 2930"/>
                <a:gd name="f26" fmla="val 5514"/>
                <a:gd name="f27" fmla="val 2489"/>
                <a:gd name="f28" fmla="val 4442"/>
                <a:gd name="f29" fmla="val 3497"/>
                <a:gd name="f30" fmla="val 2741"/>
                <a:gd name="f31" fmla="val 1733"/>
                <a:gd name="f32" fmla="val 788"/>
                <a:gd name="f33" fmla="val 410"/>
                <a:gd name="f34" fmla="val 2426"/>
                <a:gd name="f35" fmla="val 315"/>
                <a:gd name="f36" fmla="val 2206"/>
                <a:gd name="f37" fmla="val 189"/>
                <a:gd name="f38" fmla="*/ f0 1 6396"/>
                <a:gd name="f39" fmla="*/ f1 1 4569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6396"/>
                <a:gd name="f46" fmla="*/ f43 1 4569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6396" h="4569">
                  <a:moveTo>
                    <a:pt x="f5" y="f2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15"/>
                  </a:lnTo>
                  <a:lnTo>
                    <a:pt x="f16" y="f15"/>
                  </a:lnTo>
                  <a:cubicBezTo>
                    <a:pt x="f17" y="f18"/>
                    <a:pt x="f19" y="f20"/>
                    <a:pt x="f3" y="f21"/>
                  </a:cubicBezTo>
                  <a:cubicBezTo>
                    <a:pt x="f22" y="f23"/>
                    <a:pt x="f24" y="f25"/>
                    <a:pt x="f26" y="f27"/>
                  </a:cubicBezTo>
                  <a:lnTo>
                    <a:pt x="f28" y="f27"/>
                  </a:lnTo>
                  <a:cubicBezTo>
                    <a:pt x="f29" y="f27"/>
                    <a:pt x="f30" y="f31"/>
                    <a:pt x="f30" y="f32"/>
                  </a:cubicBezTo>
                  <a:lnTo>
                    <a:pt x="f30" y="f33"/>
                  </a:lnTo>
                  <a:cubicBezTo>
                    <a:pt x="f34" y="f35"/>
                    <a:pt x="f36" y="f37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889;p88">
              <a:extLst>
                <a:ext uri="{FF2B5EF4-FFF2-40B4-BE49-F238E27FC236}">
                  <a16:creationId xmlns:a16="http://schemas.microsoft.com/office/drawing/2014/main" id="{EA17A9D0-FC94-8922-DC85-35FC2A247EF3}"/>
                </a:ext>
              </a:extLst>
            </p:cNvPr>
            <p:cNvSpPr/>
            <p:nvPr/>
          </p:nvSpPr>
          <p:spPr>
            <a:xfrm>
              <a:off x="7705731" y="1048451"/>
              <a:ext cx="197236" cy="2142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05"/>
                <a:gd name="f4" fmla="val 5545"/>
                <a:gd name="f5" fmla="val 4128"/>
                <a:gd name="f6" fmla="val 694"/>
                <a:gd name="f7" fmla="val 662"/>
                <a:gd name="f8" fmla="val 1040"/>
                <a:gd name="f9" fmla="val 1103"/>
                <a:gd name="f10" fmla="val 1355"/>
                <a:gd name="f11" fmla="val 1387"/>
                <a:gd name="f12" fmla="val 1827"/>
                <a:gd name="f13" fmla="val 2426"/>
                <a:gd name="f14" fmla="val 3245"/>
                <a:gd name="f15" fmla="val 788"/>
                <a:gd name="f16" fmla="val 3938"/>
                <a:gd name="f17" fmla="val 1"/>
                <a:gd name="f18" fmla="val 4127"/>
                <a:gd name="f19" fmla="val 4505"/>
                <a:gd name="f20" fmla="val 5072"/>
                <a:gd name="f21" fmla="val 473"/>
                <a:gd name="f22" fmla="val 1009"/>
                <a:gd name="f23" fmla="val 2080"/>
                <a:gd name="f24" fmla="val 2238"/>
                <a:gd name="f25" fmla="val 4946"/>
                <a:gd name="f26" fmla="val 2742"/>
                <a:gd name="f27" fmla="val 3372"/>
                <a:gd name="f28" fmla="val 3624"/>
                <a:gd name="f29" fmla="val 3844"/>
                <a:gd name="f30" fmla="val 4600"/>
                <a:gd name="f31" fmla="val 4065"/>
                <a:gd name="f32" fmla="val 4726"/>
                <a:gd name="f33" fmla="val 4443"/>
                <a:gd name="f34" fmla="val 4064"/>
                <a:gd name="f35" fmla="val 4758"/>
                <a:gd name="f36" fmla="val 4916"/>
                <a:gd name="f37" fmla="val 3655"/>
                <a:gd name="f38" fmla="val 3340"/>
                <a:gd name="f39" fmla="val 2993"/>
                <a:gd name="f40" fmla="val 4947"/>
                <a:gd name="f41" fmla="val 2678"/>
                <a:gd name="f42" fmla="val 1008"/>
                <a:gd name="f43" fmla="*/ f0 1 5105"/>
                <a:gd name="f44" fmla="*/ f1 1 5545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105"/>
                <a:gd name="f51" fmla="*/ f48 1 5545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105" h="5545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15" y="f16"/>
                    <a:pt x="f17" y="f18"/>
                  </a:cubicBezTo>
                  <a:lnTo>
                    <a:pt x="f17" y="f19"/>
                  </a:lnTo>
                  <a:cubicBezTo>
                    <a:pt x="f17" y="f20"/>
                    <a:pt x="f21" y="f4"/>
                    <a:pt x="f22" y="f4"/>
                  </a:cubicBezTo>
                  <a:lnTo>
                    <a:pt x="f23" y="f4"/>
                  </a:lnTo>
                  <a:cubicBezTo>
                    <a:pt x="f24" y="f25"/>
                    <a:pt x="f26" y="f19"/>
                    <a:pt x="f27" y="f19"/>
                  </a:cubicBezTo>
                  <a:cubicBezTo>
                    <a:pt x="f28" y="f19"/>
                    <a:pt x="f29" y="f30"/>
                    <a:pt x="f31" y="f32"/>
                  </a:cubicBezTo>
                  <a:lnTo>
                    <a:pt x="f31" y="f18"/>
                  </a:lnTo>
                  <a:lnTo>
                    <a:pt x="f5" y="f18"/>
                  </a:lnTo>
                  <a:cubicBezTo>
                    <a:pt x="f33" y="f34"/>
                    <a:pt x="f35" y="f16"/>
                    <a:pt x="f36" y="f37"/>
                  </a:cubicBezTo>
                  <a:cubicBezTo>
                    <a:pt x="f3" y="f38"/>
                    <a:pt x="f3" y="f39"/>
                    <a:pt x="f40" y="f41"/>
                  </a:cubicBezTo>
                  <a:lnTo>
                    <a:pt x="f5" y="f42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890;p88">
              <a:extLst>
                <a:ext uri="{FF2B5EF4-FFF2-40B4-BE49-F238E27FC236}">
                  <a16:creationId xmlns:a16="http://schemas.microsoft.com/office/drawing/2014/main" id="{74C423ED-B84B-1422-6E41-F28E63922744}"/>
                </a:ext>
              </a:extLst>
            </p:cNvPr>
            <p:cNvSpPr/>
            <p:nvPr/>
          </p:nvSpPr>
          <p:spPr>
            <a:xfrm>
              <a:off x="7734937" y="916356"/>
              <a:ext cx="188741" cy="1296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3357"/>
                <a:gd name="f5" fmla="val 3376"/>
                <a:gd name="f6" fmla="val 1"/>
                <a:gd name="f7" fmla="val 3025"/>
                <a:gd name="f8" fmla="val 2679"/>
                <a:gd name="f9" fmla="val 143"/>
                <a:gd name="f10" fmla="val 2427"/>
                <a:gd name="f11" fmla="val 426"/>
                <a:gd name="f12" fmla="val 2143"/>
                <a:gd name="f13" fmla="val 678"/>
                <a:gd name="f14" fmla="val 3356"/>
                <a:gd name="f15" fmla="val 4191"/>
                <a:gd name="f16" fmla="val 2537"/>
                <a:gd name="f17" fmla="val 4349"/>
                <a:gd name="f18" fmla="val 2379"/>
                <a:gd name="f19" fmla="val 4884"/>
                <a:gd name="f20" fmla="val 1844"/>
                <a:gd name="f21" fmla="val 962"/>
                <a:gd name="f22" fmla="val 4081"/>
                <a:gd name="f23" fmla="val 3726"/>
                <a:gd name="f24" fmla="*/ f0 1 4885"/>
                <a:gd name="f25" fmla="*/ f1 1 3357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885"/>
                <a:gd name="f32" fmla="*/ f29 1 3357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885" h="33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6" y="f13"/>
                  </a:lnTo>
                  <a:lnTo>
                    <a:pt x="f6" y="f14"/>
                  </a:lnTo>
                  <a:lnTo>
                    <a:pt x="f15" y="f16"/>
                  </a:lnTo>
                  <a:lnTo>
                    <a:pt x="f17" y="f18"/>
                  </a:lnTo>
                  <a:cubicBezTo>
                    <a:pt x="f19" y="f20"/>
                    <a:pt x="f19" y="f21"/>
                    <a:pt x="f17" y="f11"/>
                  </a:cubicBez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891;p88">
              <a:extLst>
                <a:ext uri="{FF2B5EF4-FFF2-40B4-BE49-F238E27FC236}">
                  <a16:creationId xmlns:a16="http://schemas.microsoft.com/office/drawing/2014/main" id="{E3AB8E8B-1F7A-F598-C50D-E2F8E9C52FEB}"/>
                </a:ext>
              </a:extLst>
            </p:cNvPr>
            <p:cNvSpPr/>
            <p:nvPr/>
          </p:nvSpPr>
          <p:spPr>
            <a:xfrm>
              <a:off x="7495163" y="944986"/>
              <a:ext cx="158255" cy="3067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6"/>
                <a:gd name="f4" fmla="val 7940"/>
                <a:gd name="f5" fmla="val 1828"/>
                <a:gd name="f6" fmla="val 95"/>
                <a:gd name="f7" fmla="val 1985"/>
                <a:gd name="f8" fmla="val 4316"/>
                <a:gd name="f9" fmla="val 5766"/>
                <a:gd name="f10" fmla="val 757"/>
                <a:gd name="f11" fmla="val 7120"/>
                <a:gd name="f12" fmla="val 1954"/>
                <a:gd name="f13" fmla="val 7939"/>
                <a:gd name="f14" fmla="val 3592"/>
                <a:gd name="f15" fmla="val 5829"/>
                <a:gd name="f16" fmla="val 3466"/>
                <a:gd name="f17" fmla="val 5576"/>
                <a:gd name="f18" fmla="val 3434"/>
                <a:gd name="f19" fmla="val 5356"/>
                <a:gd name="f20" fmla="val 5104"/>
                <a:gd name="f21" fmla="val 4568"/>
                <a:gd name="f22" fmla="val 3718"/>
                <a:gd name="f23" fmla="val 4033"/>
                <a:gd name="f24" fmla="*/ f0 1 4096"/>
                <a:gd name="f25" fmla="*/ f1 1 7940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096"/>
                <a:gd name="f32" fmla="*/ f29 1 7940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096" h="7940">
                  <a:moveTo>
                    <a:pt x="f3" y="f2"/>
                  </a:moveTo>
                  <a:cubicBezTo>
                    <a:pt x="f5" y="f6"/>
                    <a:pt x="f2" y="f7"/>
                    <a:pt x="f2" y="f8"/>
                  </a:cubicBezTo>
                  <a:cubicBezTo>
                    <a:pt x="f2" y="f9"/>
                    <a:pt x="f10" y="f11"/>
                    <a:pt x="f12" y="f13"/>
                  </a:cubicBezTo>
                  <a:lnTo>
                    <a:pt x="f14" y="f15"/>
                  </a:ln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23"/>
                    <a:pt x="f3" y="f22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6" name="Google Shape;6922;p88">
            <a:extLst>
              <a:ext uri="{FF2B5EF4-FFF2-40B4-BE49-F238E27FC236}">
                <a16:creationId xmlns:a16="http://schemas.microsoft.com/office/drawing/2014/main" id="{50E8C4D2-94BE-5FD4-FEC0-09325E490C37}"/>
              </a:ext>
            </a:extLst>
          </p:cNvPr>
          <p:cNvGrpSpPr/>
          <p:nvPr/>
        </p:nvGrpSpPr>
        <p:grpSpPr>
          <a:xfrm>
            <a:off x="4970687" y="916887"/>
            <a:ext cx="423596" cy="450424"/>
            <a:chOff x="4970687" y="916887"/>
            <a:chExt cx="423596" cy="450424"/>
          </a:xfrm>
        </p:grpSpPr>
        <p:sp>
          <p:nvSpPr>
            <p:cNvPr id="87" name="Google Shape;6923;p88">
              <a:extLst>
                <a:ext uri="{FF2B5EF4-FFF2-40B4-BE49-F238E27FC236}">
                  <a16:creationId xmlns:a16="http://schemas.microsoft.com/office/drawing/2014/main" id="{54304A07-A591-FC81-5DFB-FFCFFCE9231A}"/>
                </a:ext>
              </a:extLst>
            </p:cNvPr>
            <p:cNvSpPr/>
            <p:nvPr/>
          </p:nvSpPr>
          <p:spPr>
            <a:xfrm>
              <a:off x="5051008" y="1206587"/>
              <a:ext cx="130283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670"/>
                <a:gd name="f6" fmla="val 1"/>
                <a:gd name="f7" fmla="val 883"/>
                <a:gd name="f8" fmla="val 158"/>
                <a:gd name="f9" fmla="val 599"/>
                <a:gd name="f10" fmla="val 3371"/>
                <a:gd name="f11" fmla="val 3214"/>
                <a:gd name="f12" fmla="val 2489"/>
                <a:gd name="f13" fmla="*/ f0 1 3372"/>
                <a:gd name="f14" fmla="*/ f1 1 1387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372"/>
                <a:gd name="f21" fmla="*/ f18 1 1387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372" h="1387">
                  <a:moveTo>
                    <a:pt x="f5" y="f6"/>
                  </a:moveTo>
                  <a:cubicBezTo>
                    <a:pt x="f7" y="f6"/>
                    <a:pt x="f8" y="f9"/>
                    <a:pt x="f2" y="f4"/>
                  </a:cubicBezTo>
                  <a:lnTo>
                    <a:pt x="f10" y="f4"/>
                  </a:lnTo>
                  <a:cubicBezTo>
                    <a:pt x="f11" y="f9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Google Shape;6924;p88">
              <a:extLst>
                <a:ext uri="{FF2B5EF4-FFF2-40B4-BE49-F238E27FC236}">
                  <a16:creationId xmlns:a16="http://schemas.microsoft.com/office/drawing/2014/main" id="{D6BEC1A4-1229-80E9-A003-458BAFB2E6E5}"/>
                </a:ext>
              </a:extLst>
            </p:cNvPr>
            <p:cNvSpPr/>
            <p:nvPr/>
          </p:nvSpPr>
          <p:spPr>
            <a:xfrm>
              <a:off x="5154472" y="1143301"/>
              <a:ext cx="107140" cy="1168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3025"/>
                <a:gd name="f5" fmla="val 2111"/>
                <a:gd name="f6" fmla="val 1387"/>
                <a:gd name="f7" fmla="val 221"/>
                <a:gd name="f8" fmla="val 1298"/>
                <a:gd name="f9" fmla="val 265"/>
                <a:gd name="f10" fmla="val 1179"/>
                <a:gd name="f11" fmla="val 290"/>
                <a:gd name="f12" fmla="val 1049"/>
                <a:gd name="f13" fmla="val 808"/>
                <a:gd name="f14" fmla="val 531"/>
                <a:gd name="f15" fmla="val 205"/>
                <a:gd name="f16" fmla="val 347"/>
                <a:gd name="f17" fmla="val 378"/>
                <a:gd name="f18" fmla="val 63"/>
                <a:gd name="f19" fmla="val 189"/>
                <a:gd name="f20" fmla="val 315"/>
                <a:gd name="f21" fmla="val 662"/>
                <a:gd name="f22" fmla="val 977"/>
                <a:gd name="f23" fmla="val 1229"/>
                <a:gd name="f24" fmla="val 725"/>
                <a:gd name="f25" fmla="val 1575"/>
                <a:gd name="f26" fmla="val 2237"/>
                <a:gd name="f27" fmla="val 1355"/>
                <a:gd name="f28" fmla="val 2521"/>
                <a:gd name="f29" fmla="val 2300"/>
                <a:gd name="f30" fmla="val 126"/>
                <a:gd name="f31" fmla="*/ f0 1 2773"/>
                <a:gd name="f32" fmla="*/ f1 1 3025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773"/>
                <a:gd name="f39" fmla="*/ f36 1 3025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773" h="3025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6" y="f2"/>
                  </a:cubicBezTo>
                  <a:lnTo>
                    <a:pt x="f16" y="f2"/>
                  </a:lnTo>
                  <a:cubicBezTo>
                    <a:pt x="f17" y="f18"/>
                    <a:pt x="f17" y="f19"/>
                    <a:pt x="f17" y="f20"/>
                  </a:cubicBezTo>
                  <a:cubicBezTo>
                    <a:pt x="f17" y="f21"/>
                    <a:pt x="f7" y="f22"/>
                    <a:pt x="f2" y="f23"/>
                  </a:cubicBezTo>
                  <a:cubicBezTo>
                    <a:pt x="f24" y="f25"/>
                    <a:pt x="f23" y="f26"/>
                    <a:pt x="f27" y="f4"/>
                  </a:cubicBezTo>
                  <a:lnTo>
                    <a:pt x="f3" y="f4"/>
                  </a:lnTo>
                  <a:lnTo>
                    <a:pt x="f3" y="f7"/>
                  </a:lnTo>
                  <a:cubicBezTo>
                    <a:pt x="f28" y="f19"/>
                    <a:pt x="f29" y="f30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Google Shape;6925;p88">
              <a:extLst>
                <a:ext uri="{FF2B5EF4-FFF2-40B4-BE49-F238E27FC236}">
                  <a16:creationId xmlns:a16="http://schemas.microsoft.com/office/drawing/2014/main" id="{D8E392FD-0A47-1168-4D7D-31FBC5610676}"/>
                </a:ext>
              </a:extLst>
            </p:cNvPr>
            <p:cNvSpPr/>
            <p:nvPr/>
          </p:nvSpPr>
          <p:spPr>
            <a:xfrm>
              <a:off x="4974317" y="996019"/>
              <a:ext cx="194803" cy="264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42"/>
                <a:gd name="f4" fmla="val 6837"/>
                <a:gd name="f5" fmla="val 1"/>
                <a:gd name="f6" fmla="val 1418"/>
                <a:gd name="f7" fmla="val 1450"/>
                <a:gd name="f8" fmla="val 6018"/>
                <a:gd name="f9" fmla="val 1954"/>
                <a:gd name="f10" fmla="val 5356"/>
                <a:gd name="f11" fmla="val 2679"/>
                <a:gd name="f12" fmla="val 4978"/>
                <a:gd name="f13" fmla="val 2427"/>
                <a:gd name="f14" fmla="val 4757"/>
                <a:gd name="f15" fmla="val 2301"/>
                <a:gd name="f16" fmla="val 4442"/>
                <a:gd name="f17" fmla="val 4064"/>
                <a:gd name="f18" fmla="val 3340"/>
                <a:gd name="f19" fmla="val 2931"/>
                <a:gd name="f20" fmla="val 2710"/>
                <a:gd name="f21" fmla="val 3687"/>
                <a:gd name="f22" fmla="val 4128"/>
                <a:gd name="f23" fmla="val 4474"/>
                <a:gd name="f24" fmla="val 2899"/>
                <a:gd name="f25" fmla="val 4758"/>
                <a:gd name="f26" fmla="val 3214"/>
                <a:gd name="f27" fmla="val 4726"/>
                <a:gd name="f28" fmla="val 3056"/>
                <a:gd name="f29" fmla="val 4789"/>
                <a:gd name="f30" fmla="val 2741"/>
                <a:gd name="f31" fmla="val 5041"/>
                <a:gd name="f32" fmla="val 2016"/>
                <a:gd name="f33" fmla="val 4821"/>
                <a:gd name="f34" fmla="val 1607"/>
                <a:gd name="f35" fmla="val 1134"/>
                <a:gd name="f36" fmla="val 662"/>
                <a:gd name="f37" fmla="val 410"/>
                <a:gd name="f38" fmla="val 189"/>
                <a:gd name="f39" fmla="*/ f0 1 5042"/>
                <a:gd name="f40" fmla="*/ f1 1 6837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5042"/>
                <a:gd name="f47" fmla="*/ f44 1 6837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5042" h="6837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5" y="f17"/>
                  </a:cubicBezTo>
                  <a:cubicBezTo>
                    <a:pt x="f15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8"/>
                    <a:pt x="f25" y="f24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25" y="f35"/>
                    <a:pt x="f25" y="f36"/>
                  </a:cubicBezTo>
                  <a:cubicBezTo>
                    <a:pt x="f25" y="f37"/>
                    <a:pt x="f29" y="f38"/>
                    <a:pt x="f33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926;p88">
              <a:extLst>
                <a:ext uri="{FF2B5EF4-FFF2-40B4-BE49-F238E27FC236}">
                  <a16:creationId xmlns:a16="http://schemas.microsoft.com/office/drawing/2014/main" id="{CEEF69A9-C1F6-119C-9DA7-E113C5B09BF7}"/>
                </a:ext>
              </a:extLst>
            </p:cNvPr>
            <p:cNvSpPr/>
            <p:nvPr/>
          </p:nvSpPr>
          <p:spPr>
            <a:xfrm>
              <a:off x="5091187" y="1127455"/>
              <a:ext cx="52349" cy="52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5"/>
                <a:gd name="f4" fmla="val 1356"/>
                <a:gd name="f5" fmla="val 662"/>
                <a:gd name="f6" fmla="val 1"/>
                <a:gd name="f7" fmla="val 315"/>
                <a:gd name="f8" fmla="val 316"/>
                <a:gd name="f9" fmla="val 694"/>
                <a:gd name="f10" fmla="val 1040"/>
                <a:gd name="f11" fmla="*/ f0 1 1355"/>
                <a:gd name="f12" fmla="*/ f1 1 135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355"/>
                <a:gd name="f19" fmla="*/ f16 1 135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355" h="1356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3"/>
                    <a:pt x="f5" y="f3"/>
                  </a:cubicBezTo>
                  <a:cubicBezTo>
                    <a:pt x="f10" y="f3"/>
                    <a:pt x="f3" y="f10"/>
                    <a:pt x="f3" y="f9"/>
                  </a:cubicBezTo>
                  <a:cubicBezTo>
                    <a:pt x="f3" y="f8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927;p88">
              <a:extLst>
                <a:ext uri="{FF2B5EF4-FFF2-40B4-BE49-F238E27FC236}">
                  <a16:creationId xmlns:a16="http://schemas.microsoft.com/office/drawing/2014/main" id="{30ED7215-37C6-6CC2-7D78-D8C2F15ED57E}"/>
                </a:ext>
              </a:extLst>
            </p:cNvPr>
            <p:cNvSpPr/>
            <p:nvPr/>
          </p:nvSpPr>
          <p:spPr>
            <a:xfrm>
              <a:off x="5182444" y="917545"/>
              <a:ext cx="211839" cy="2099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434"/>
                <a:gd name="f5" fmla="val 2710"/>
                <a:gd name="f6" fmla="val 992"/>
                <a:gd name="f7" fmla="val 2899"/>
                <a:gd name="f8" fmla="val 3057"/>
                <a:gd name="f9" fmla="val 1149"/>
                <a:gd name="f10" fmla="val 1338"/>
                <a:gd name="f11" fmla="val 1559"/>
                <a:gd name="f12" fmla="val 1716"/>
                <a:gd name="f13" fmla="val 2521"/>
                <a:gd name="f14" fmla="val 2364"/>
                <a:gd name="f15" fmla="val 2395"/>
                <a:gd name="f16" fmla="val 2553"/>
                <a:gd name="f17" fmla="val 2742"/>
                <a:gd name="f18" fmla="val 2346"/>
                <a:gd name="f19" fmla="val 2962"/>
                <a:gd name="f20" fmla="val 3120"/>
                <a:gd name="f21" fmla="val 2504"/>
                <a:gd name="f22" fmla="val 2693"/>
                <a:gd name="f23" fmla="val 4079"/>
                <a:gd name="f24" fmla="val 4268"/>
                <a:gd name="f25" fmla="val 4426"/>
                <a:gd name="f26" fmla="val 2646"/>
                <a:gd name="f27" fmla="val 1359"/>
                <a:gd name="f28" fmla="val 1"/>
                <a:gd name="f29" fmla="val 1099"/>
                <a:gd name="f30" fmla="val 2724"/>
                <a:gd name="f31" fmla="val 3197"/>
                <a:gd name="f32" fmla="val 127"/>
                <a:gd name="f33" fmla="val 3638"/>
                <a:gd name="f34" fmla="val 348"/>
                <a:gd name="f35" fmla="val 4016"/>
                <a:gd name="f36" fmla="val 33"/>
                <a:gd name="f37" fmla="val 4961"/>
                <a:gd name="f38" fmla="val 5087"/>
                <a:gd name="f39" fmla="val 5245"/>
                <a:gd name="f40" fmla="val 5339"/>
                <a:gd name="f41" fmla="val 167"/>
                <a:gd name="f42" fmla="val 5399"/>
                <a:gd name="f43" fmla="val 245"/>
                <a:gd name="f44" fmla="val 5421"/>
                <a:gd name="f45" fmla="val 329"/>
                <a:gd name="f46" fmla="val 377"/>
                <a:gd name="f47" fmla="val 427"/>
                <a:gd name="f48" fmla="val 5414"/>
                <a:gd name="f49" fmla="val 474"/>
                <a:gd name="f50" fmla="val 5402"/>
                <a:gd name="f51" fmla="val 1419"/>
                <a:gd name="f52" fmla="val 1797"/>
                <a:gd name="f53" fmla="val 2238"/>
                <a:gd name="f54" fmla="val 4254"/>
                <a:gd name="f55" fmla="val 4237"/>
                <a:gd name="f56" fmla="val 1275"/>
                <a:gd name="f57" fmla="val 4317"/>
                <a:gd name="f58" fmla="val 78"/>
                <a:gd name="f59" fmla="val 15"/>
                <a:gd name="f60" fmla="val 2815"/>
                <a:gd name="f61" fmla="val 5"/>
                <a:gd name="f62" fmla="val 2731"/>
                <a:gd name="f63" fmla="*/ f0 1 5483"/>
                <a:gd name="f64" fmla="*/ f1 1 5434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5483"/>
                <a:gd name="f71" fmla="*/ f68 1 5434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5483" h="543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5" y="f9"/>
                    <a:pt x="f16" y="f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0" y="f22"/>
                  </a:cubicBezTo>
                  <a:lnTo>
                    <a:pt x="f20" y="f23"/>
                  </a:lnTo>
                  <a:cubicBezTo>
                    <a:pt x="f20" y="f24"/>
                    <a:pt x="f19" y="f25"/>
                    <a:pt x="f17" y="f25"/>
                  </a:cubicBezTo>
                  <a:cubicBezTo>
                    <a:pt x="f16" y="f25"/>
                    <a:pt x="f15" y="f24"/>
                    <a:pt x="f15" y="f23"/>
                  </a:cubicBezTo>
                  <a:lnTo>
                    <a:pt x="f15" y="f22"/>
                  </a:lnTo>
                  <a:cubicBezTo>
                    <a:pt x="f15" y="f21"/>
                    <a:pt x="f16" y="f18"/>
                    <a:pt x="f17" y="f18"/>
                  </a:cubicBezTo>
                  <a:close/>
                  <a:moveTo>
                    <a:pt x="f26" y="f2"/>
                  </a:moveTo>
                  <a:cubicBezTo>
                    <a:pt x="f27" y="f2"/>
                    <a:pt x="f28" y="f29"/>
                    <a:pt x="f28" y="f30"/>
                  </a:cubicBezTo>
                  <a:cubicBezTo>
                    <a:pt x="f28" y="f31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28" y="f38"/>
                    <a:pt x="f36" y="f39"/>
                    <a:pt x="f32" y="f40"/>
                  </a:cubicBez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38"/>
                  </a:lnTo>
                  <a:cubicBezTo>
                    <a:pt x="f52" y="f40"/>
                    <a:pt x="f53" y="f4"/>
                    <a:pt x="f17" y="f4"/>
                  </a:cubicBezTo>
                  <a:cubicBezTo>
                    <a:pt x="f54" y="f4"/>
                    <a:pt x="f3" y="f55"/>
                    <a:pt x="f3" y="f30"/>
                  </a:cubicBezTo>
                  <a:cubicBezTo>
                    <a:pt x="f3" y="f56"/>
                    <a:pt x="f57" y="f58"/>
                    <a:pt x="f7" y="f59"/>
                  </a:cubicBezTo>
                  <a:cubicBezTo>
                    <a:pt x="f60" y="f61"/>
                    <a:pt x="f62" y="f2"/>
                    <a:pt x="f26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928;p88">
              <a:extLst>
                <a:ext uri="{FF2B5EF4-FFF2-40B4-BE49-F238E27FC236}">
                  <a16:creationId xmlns:a16="http://schemas.microsoft.com/office/drawing/2014/main" id="{B49698DA-C134-70E7-B433-9E65743ED971}"/>
                </a:ext>
              </a:extLst>
            </p:cNvPr>
            <p:cNvSpPr/>
            <p:nvPr/>
          </p:nvSpPr>
          <p:spPr>
            <a:xfrm>
              <a:off x="4970687" y="1285710"/>
              <a:ext cx="290934" cy="816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0"/>
                <a:gd name="f4" fmla="val 2112"/>
                <a:gd name="f5" fmla="val 1071"/>
                <a:gd name="f6" fmla="val 1670"/>
                <a:gd name="f7" fmla="val 473"/>
                <a:gd name="f8" fmla="val 2111"/>
                <a:gd name="f9" fmla="val 1040"/>
                <a:gd name="f10" fmla="val 6490"/>
                <a:gd name="f11" fmla="val 7057"/>
                <a:gd name="f12" fmla="val 1639"/>
                <a:gd name="f13" fmla="*/ f0 1 7530"/>
                <a:gd name="f14" fmla="*/ f1 1 2112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7530"/>
                <a:gd name="f21" fmla="*/ f18 1 2112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530" h="2112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lnTo>
                    <a:pt x="f10" y="f8"/>
                  </a:lnTo>
                  <a:cubicBezTo>
                    <a:pt x="f11" y="f8"/>
                    <a:pt x="f3" y="f12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6929;p88">
              <a:extLst>
                <a:ext uri="{FF2B5EF4-FFF2-40B4-BE49-F238E27FC236}">
                  <a16:creationId xmlns:a16="http://schemas.microsoft.com/office/drawing/2014/main" id="{77A3B8D9-973A-8FE0-3CBB-5BF3CAF6283A}"/>
                </a:ext>
              </a:extLst>
            </p:cNvPr>
            <p:cNvSpPr/>
            <p:nvPr/>
          </p:nvSpPr>
          <p:spPr>
            <a:xfrm>
              <a:off x="4971885" y="916887"/>
              <a:ext cx="237378" cy="52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1356"/>
                <a:gd name="f5" fmla="val 1040"/>
                <a:gd name="f6" fmla="val 473"/>
                <a:gd name="f7" fmla="val 1"/>
                <a:gd name="f8" fmla="val 1009"/>
                <a:gd name="f9" fmla="val 1355"/>
                <a:gd name="f10" fmla="val 5104"/>
                <a:gd name="f11" fmla="val 5293"/>
                <a:gd name="f12" fmla="val 819"/>
                <a:gd name="f13" fmla="val 5672"/>
                <a:gd name="f14" fmla="val 347"/>
                <a:gd name="f15" fmla="*/ f0 1 6144"/>
                <a:gd name="f16" fmla="*/ f1 1 135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144"/>
                <a:gd name="f23" fmla="*/ f20 1 135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144" h="1356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lnTo>
                    <a:pt x="f10" y="f9"/>
                  </a:lnTo>
                  <a:cubicBezTo>
                    <a:pt x="f11" y="f12"/>
                    <a:pt x="f13" y="f14"/>
                    <a:pt x="f3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4" name="Google Shape;6981;p88">
            <a:extLst>
              <a:ext uri="{FF2B5EF4-FFF2-40B4-BE49-F238E27FC236}">
                <a16:creationId xmlns:a16="http://schemas.microsoft.com/office/drawing/2014/main" id="{442CD4D7-80C0-8DDA-EA76-B3E2652059C7}"/>
              </a:ext>
            </a:extLst>
          </p:cNvPr>
          <p:cNvGrpSpPr/>
          <p:nvPr/>
        </p:nvGrpSpPr>
        <p:grpSpPr>
          <a:xfrm>
            <a:off x="5515285" y="916567"/>
            <a:ext cx="456486" cy="451082"/>
            <a:chOff x="5515285" y="916567"/>
            <a:chExt cx="456486" cy="451082"/>
          </a:xfrm>
        </p:grpSpPr>
        <p:sp>
          <p:nvSpPr>
            <p:cNvPr id="95" name="Google Shape;6982;p88">
              <a:extLst>
                <a:ext uri="{FF2B5EF4-FFF2-40B4-BE49-F238E27FC236}">
                  <a16:creationId xmlns:a16="http://schemas.microsoft.com/office/drawing/2014/main" id="{64F3E3D0-AACF-7A2E-B431-359189C448F1}"/>
                </a:ext>
              </a:extLst>
            </p:cNvPr>
            <p:cNvSpPr/>
            <p:nvPr/>
          </p:nvSpPr>
          <p:spPr>
            <a:xfrm>
              <a:off x="5722223" y="916567"/>
              <a:ext cx="249548" cy="249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9"/>
                <a:gd name="f4" fmla="val 3718"/>
                <a:gd name="f5" fmla="val 3560"/>
                <a:gd name="f6" fmla="val 3434"/>
                <a:gd name="f7" fmla="val 63"/>
                <a:gd name="f8" fmla="val 3403"/>
                <a:gd name="f9" fmla="val 189"/>
                <a:gd name="f10" fmla="val 3340"/>
                <a:gd name="f11" fmla="val 315"/>
                <a:gd name="f12" fmla="val 473"/>
                <a:gd name="f13" fmla="val 3466"/>
                <a:gd name="f14" fmla="val 536"/>
                <a:gd name="f15" fmla="val 4190"/>
                <a:gd name="f16" fmla="val 1261"/>
                <a:gd name="f17" fmla="val 1260"/>
                <a:gd name="f18" fmla="val 4159"/>
                <a:gd name="f19" fmla="val 567"/>
                <a:gd name="f20" fmla="val 496"/>
                <a:gd name="f21" fmla="val 3395"/>
                <a:gd name="f22" fmla="val 390"/>
                <a:gd name="f23" fmla="val 3360"/>
                <a:gd name="f24" fmla="val 288"/>
                <a:gd name="f25" fmla="val 254"/>
                <a:gd name="f26" fmla="val 221"/>
                <a:gd name="f27" fmla="val 3363"/>
                <a:gd name="f28" fmla="val 3371"/>
                <a:gd name="f29" fmla="val 95"/>
                <a:gd name="f30" fmla="val 3686"/>
                <a:gd name="f31" fmla="val 6081"/>
                <a:gd name="f32" fmla="val 6301"/>
                <a:gd name="f33" fmla="val 158"/>
                <a:gd name="f34" fmla="val 347"/>
                <a:gd name="f35" fmla="val 2773"/>
                <a:gd name="f36" fmla="val 2930"/>
                <a:gd name="f37" fmla="val 3025"/>
                <a:gd name="f38" fmla="val 6364"/>
                <a:gd name="f39" fmla="val 3088"/>
                <a:gd name="f40" fmla="val 6238"/>
                <a:gd name="f41" fmla="val 3119"/>
                <a:gd name="f42" fmla="val 6144"/>
                <a:gd name="f43" fmla="val 5986"/>
                <a:gd name="f44" fmla="val 2993"/>
                <a:gd name="f45" fmla="val 5892"/>
                <a:gd name="f46" fmla="val 2300"/>
                <a:gd name="f47" fmla="val 5199"/>
                <a:gd name="f48" fmla="val 5198"/>
                <a:gd name="f49" fmla="val 2269"/>
                <a:gd name="f50" fmla="val 5923"/>
                <a:gd name="f51" fmla="val 5969"/>
                <a:gd name="f52" fmla="val 3039"/>
                <a:gd name="f53" fmla="val 6066"/>
                <a:gd name="f54" fmla="val 3069"/>
                <a:gd name="f55" fmla="val 6164"/>
                <a:gd name="f56" fmla="val 6200"/>
                <a:gd name="f57" fmla="val 6236"/>
                <a:gd name="f58" fmla="val 3065"/>
                <a:gd name="f59" fmla="val 6270"/>
                <a:gd name="f60" fmla="val 3056"/>
                <a:gd name="f61" fmla="val 6396"/>
                <a:gd name="f62" fmla="val 2867"/>
                <a:gd name="f63" fmla="val 2741"/>
                <a:gd name="f64" fmla="val 6112"/>
                <a:gd name="f65" fmla="*/ f0 1 6459"/>
                <a:gd name="f66" fmla="*/ f1 1 6459"/>
                <a:gd name="f67" fmla="val f2"/>
                <a:gd name="f68" fmla="val f3"/>
                <a:gd name="f69" fmla="+- f68 0 f67"/>
                <a:gd name="f70" fmla="*/ f69 1 6459"/>
                <a:gd name="f71" fmla="*/ f67 1 f70"/>
                <a:gd name="f72" fmla="*/ f68 1 f70"/>
                <a:gd name="f73" fmla="*/ f71 f65 1"/>
                <a:gd name="f74" fmla="*/ f72 f65 1"/>
                <a:gd name="f75" fmla="*/ f72 f66 1"/>
                <a:gd name="f76" fmla="*/ f71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6459" h="6459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10" y="f12"/>
                    <a:pt x="f13" y="f14"/>
                  </a:cubicBezTo>
                  <a:lnTo>
                    <a:pt x="f15" y="f16"/>
                  </a:lnTo>
                  <a:lnTo>
                    <a:pt x="f17" y="f18"/>
                  </a:lnTo>
                  <a:lnTo>
                    <a:pt x="f19" y="f13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9" y="f28"/>
                  </a:cubicBezTo>
                  <a:cubicBezTo>
                    <a:pt x="f29" y="f8"/>
                    <a:pt x="f2" y="f5"/>
                    <a:pt x="f2" y="f30"/>
                  </a:cubicBezTo>
                  <a:lnTo>
                    <a:pt x="f2" y="f31"/>
                  </a:lnTo>
                  <a:cubicBezTo>
                    <a:pt x="f2" y="f32"/>
                    <a:pt x="f33" y="f3"/>
                    <a:pt x="f34" y="f3"/>
                  </a:cubicBezTo>
                  <a:lnTo>
                    <a:pt x="f35" y="f3"/>
                  </a:lnTo>
                  <a:cubicBezTo>
                    <a:pt x="f36" y="f3"/>
                    <a:pt x="f37" y="f38"/>
                    <a:pt x="f39" y="f40"/>
                  </a:cubicBezTo>
                  <a:cubicBezTo>
                    <a:pt x="f41" y="f42"/>
                    <a:pt x="f41" y="f43"/>
                    <a:pt x="f44" y="f45"/>
                  </a:cubicBezTo>
                  <a:lnTo>
                    <a:pt x="f46" y="f47"/>
                  </a:lnTo>
                  <a:lnTo>
                    <a:pt x="f48" y="f49"/>
                  </a:lnTo>
                  <a:lnTo>
                    <a:pt x="f50" y="f44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8"/>
                    <a:pt x="f59" y="f60"/>
                  </a:cubicBezTo>
                  <a:cubicBezTo>
                    <a:pt x="f61" y="f37"/>
                    <a:pt x="f3" y="f62"/>
                    <a:pt x="f3" y="f63"/>
                  </a:cubicBezTo>
                  <a:lnTo>
                    <a:pt x="f3" y="f34"/>
                  </a:lnTo>
                  <a:cubicBezTo>
                    <a:pt x="f3" y="f33"/>
                    <a:pt x="f32" y="f2"/>
                    <a:pt x="f64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983;p88">
              <a:extLst>
                <a:ext uri="{FF2B5EF4-FFF2-40B4-BE49-F238E27FC236}">
                  <a16:creationId xmlns:a16="http://schemas.microsoft.com/office/drawing/2014/main" id="{77C20442-0A87-8FDA-48CB-26CB2F0BAFA9}"/>
                </a:ext>
              </a:extLst>
            </p:cNvPr>
            <p:cNvSpPr/>
            <p:nvPr/>
          </p:nvSpPr>
          <p:spPr>
            <a:xfrm>
              <a:off x="5561536" y="1010997"/>
              <a:ext cx="118113" cy="113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7"/>
                <a:gd name="f4" fmla="val 2944"/>
                <a:gd name="f5" fmla="val 970"/>
                <a:gd name="f6" fmla="val 1"/>
                <a:gd name="f7" fmla="val 685"/>
                <a:gd name="f8" fmla="val 405"/>
                <a:gd name="f9" fmla="val 114"/>
                <a:gd name="f10" fmla="val 221"/>
                <a:gd name="f11" fmla="val 297"/>
                <a:gd name="f12" fmla="val 549"/>
                <a:gd name="f13" fmla="val 2395"/>
                <a:gd name="f14" fmla="val 2678"/>
                <a:gd name="f15" fmla="val 2755"/>
                <a:gd name="f16" fmla="val 3056"/>
                <a:gd name="f17" fmla="val 2345"/>
                <a:gd name="f18" fmla="val 1683"/>
                <a:gd name="f19" fmla="val 1274"/>
                <a:gd name="f20" fmla="val 1670"/>
                <a:gd name="f21" fmla="val 1478"/>
                <a:gd name="f22" fmla="val 90"/>
                <a:gd name="f23" fmla="val 1222"/>
                <a:gd name="f24" fmla="*/ f0 1 3057"/>
                <a:gd name="f25" fmla="*/ f1 1 2944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3057"/>
                <a:gd name="f32" fmla="*/ f29 1 2944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057" h="294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11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984;p88">
              <a:extLst>
                <a:ext uri="{FF2B5EF4-FFF2-40B4-BE49-F238E27FC236}">
                  <a16:creationId xmlns:a16="http://schemas.microsoft.com/office/drawing/2014/main" id="{0F4CDC26-7C59-B1EF-559C-918230C4C364}"/>
                </a:ext>
              </a:extLst>
            </p:cNvPr>
            <p:cNvSpPr/>
            <p:nvPr/>
          </p:nvSpPr>
          <p:spPr>
            <a:xfrm>
              <a:off x="5759933" y="1210546"/>
              <a:ext cx="119347" cy="11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89"/>
                <a:gd name="f4" fmla="val 2977"/>
                <a:gd name="f5" fmla="val 999"/>
                <a:gd name="f6" fmla="val 787"/>
                <a:gd name="f7" fmla="val 577"/>
                <a:gd name="f8" fmla="val 66"/>
                <a:gd name="f9" fmla="val 410"/>
                <a:gd name="f10" fmla="val 205"/>
                <a:gd name="f11" fmla="val 379"/>
                <a:gd name="f12" fmla="val 316"/>
                <a:gd name="f13" fmla="val 268"/>
                <a:gd name="f14" fmla="val 284"/>
                <a:gd name="f15" fmla="val 299"/>
                <a:gd name="f16" fmla="val 1"/>
                <a:gd name="f17" fmla="val 583"/>
                <a:gd name="f18" fmla="val 2427"/>
                <a:gd name="f19" fmla="val 2679"/>
                <a:gd name="f20" fmla="val 2693"/>
                <a:gd name="f21" fmla="val 3088"/>
                <a:gd name="f22" fmla="val 2315"/>
                <a:gd name="f23" fmla="val 1622"/>
                <a:gd name="f24" fmla="val 1244"/>
                <a:gd name="f25" fmla="val 1734"/>
                <a:gd name="f26" fmla="val 1540"/>
                <a:gd name="f27" fmla="val 105"/>
                <a:gd name="f28" fmla="val 1267"/>
                <a:gd name="f29" fmla="*/ f0 1 3089"/>
                <a:gd name="f30" fmla="*/ f1 1 2977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3089"/>
                <a:gd name="f37" fmla="*/ f34 1 2977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3089" h="29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0"/>
                    <a:pt x="f12" y="f13"/>
                    <a:pt x="f14" y="f15"/>
                  </a:cubicBezTo>
                  <a:lnTo>
                    <a:pt x="f16" y="f17"/>
                  </a:lnTo>
                  <a:lnTo>
                    <a:pt x="f18" y="f4"/>
                  </a:lnTo>
                  <a:lnTo>
                    <a:pt x="f19" y="f20"/>
                  </a:lnTo>
                  <a:cubicBezTo>
                    <a:pt x="f21" y="f22"/>
                    <a:pt x="f21" y="f23"/>
                    <a:pt x="f19" y="f24"/>
                  </a:cubicBezTo>
                  <a:lnTo>
                    <a:pt x="f25" y="f1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985;p88">
              <a:extLst>
                <a:ext uri="{FF2B5EF4-FFF2-40B4-BE49-F238E27FC236}">
                  <a16:creationId xmlns:a16="http://schemas.microsoft.com/office/drawing/2014/main" id="{AB585400-3021-B07B-DBCD-DAFBAB70614E}"/>
                </a:ext>
              </a:extLst>
            </p:cNvPr>
            <p:cNvSpPr/>
            <p:nvPr/>
          </p:nvSpPr>
          <p:spPr>
            <a:xfrm>
              <a:off x="5515285" y="1052876"/>
              <a:ext cx="320140" cy="3147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8147"/>
                <a:gd name="f5" fmla="val 725"/>
                <a:gd name="f6" fmla="val 1"/>
                <a:gd name="f7" fmla="val 95"/>
                <a:gd name="f8" fmla="val 631"/>
                <a:gd name="f9" fmla="val 1387"/>
                <a:gd name="f10" fmla="val 284"/>
                <a:gd name="f11" fmla="val 2017"/>
                <a:gd name="f12" fmla="val 4223"/>
                <a:gd name="f13" fmla="val 3938"/>
                <a:gd name="f14" fmla="val 6774"/>
                <a:gd name="f15" fmla="val 6270"/>
                <a:gd name="f16" fmla="val 7972"/>
                <a:gd name="f17" fmla="val 6499"/>
                <a:gd name="f18" fmla="val 8086"/>
                <a:gd name="f19" fmla="val 6745"/>
                <a:gd name="f20" fmla="val 6996"/>
                <a:gd name="f21" fmla="val 7434"/>
                <a:gd name="f22" fmla="val 7886"/>
                <a:gd name="f23" fmla="val 7963"/>
                <a:gd name="f24" fmla="val 7562"/>
                <a:gd name="f25" fmla="*/ f0 1 8286"/>
                <a:gd name="f26" fmla="*/ f1 1 8147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8286"/>
                <a:gd name="f33" fmla="*/ f30 1 8147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8286" h="8147">
                  <a:moveTo>
                    <a:pt x="f5" y="f6"/>
                  </a:moveTo>
                  <a:cubicBezTo>
                    <a:pt x="f7" y="f8"/>
                    <a:pt x="f2" y="f9"/>
                    <a:pt x="f10" y="f11"/>
                  </a:cubicBezTo>
                  <a:cubicBezTo>
                    <a:pt x="f9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3" y="f2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7015;p88">
            <a:extLst>
              <a:ext uri="{FF2B5EF4-FFF2-40B4-BE49-F238E27FC236}">
                <a16:creationId xmlns:a16="http://schemas.microsoft.com/office/drawing/2014/main" id="{7AF4C976-E932-AF54-BB81-BFFB3C4CB9F5}"/>
              </a:ext>
            </a:extLst>
          </p:cNvPr>
          <p:cNvGrpSpPr/>
          <p:nvPr/>
        </p:nvGrpSpPr>
        <p:grpSpPr>
          <a:xfrm>
            <a:off x="8170804" y="1679597"/>
            <a:ext cx="498603" cy="496391"/>
            <a:chOff x="8170804" y="1679597"/>
            <a:chExt cx="498603" cy="496391"/>
          </a:xfrm>
        </p:grpSpPr>
        <p:sp>
          <p:nvSpPr>
            <p:cNvPr id="100" name="Google Shape;7016;p88">
              <a:extLst>
                <a:ext uri="{FF2B5EF4-FFF2-40B4-BE49-F238E27FC236}">
                  <a16:creationId xmlns:a16="http://schemas.microsoft.com/office/drawing/2014/main" id="{B832AFC9-8A22-3107-5F5E-BF345187DEEF}"/>
                </a:ext>
              </a:extLst>
            </p:cNvPr>
            <p:cNvSpPr/>
            <p:nvPr/>
          </p:nvSpPr>
          <p:spPr>
            <a:xfrm>
              <a:off x="8377769" y="1855683"/>
              <a:ext cx="291638" cy="3203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37"/>
                <a:gd name="f4" fmla="val 7508"/>
                <a:gd name="f5" fmla="val 5120"/>
                <a:gd name="f6" fmla="val 2079"/>
                <a:gd name="f7" fmla="val 5206"/>
                <a:gd name="f8" fmla="val 5293"/>
                <a:gd name="f9" fmla="val 2111"/>
                <a:gd name="f10" fmla="val 5356"/>
                <a:gd name="f11" fmla="val 2174"/>
                <a:gd name="f12" fmla="val 5451"/>
                <a:gd name="f13" fmla="val 2268"/>
                <a:gd name="f14" fmla="val 2458"/>
                <a:gd name="f15" fmla="val 2647"/>
                <a:gd name="f16" fmla="val 3308"/>
                <a:gd name="f17" fmla="val 4694"/>
                <a:gd name="f18" fmla="val 3214"/>
                <a:gd name="f19" fmla="val 4757"/>
                <a:gd name="f20" fmla="val 3151"/>
                <a:gd name="f21" fmla="val 4789"/>
                <a:gd name="f22" fmla="val 3056"/>
                <a:gd name="f23" fmla="val 2993"/>
                <a:gd name="f24" fmla="val 2899"/>
                <a:gd name="f25" fmla="val 2836"/>
                <a:gd name="f26" fmla="val 4001"/>
                <a:gd name="f27" fmla="val 2048"/>
                <a:gd name="f28" fmla="val 3907"/>
                <a:gd name="f29" fmla="val 3655"/>
                <a:gd name="f30" fmla="val 3529"/>
                <a:gd name="f31" fmla="val 2221"/>
                <a:gd name="f32" fmla="val 3481"/>
                <a:gd name="f33" fmla="val 2308"/>
                <a:gd name="f34" fmla="val 3458"/>
                <a:gd name="f35" fmla="val 2399"/>
                <a:gd name="f36" fmla="val 2489"/>
                <a:gd name="f37" fmla="val 2584"/>
                <a:gd name="f38" fmla="val 3970"/>
                <a:gd name="f39" fmla="val 4883"/>
                <a:gd name="f40" fmla="val 4946"/>
                <a:gd name="f41" fmla="val 5033"/>
                <a:gd name="f42" fmla="val 1701"/>
                <a:gd name="f43" fmla="val 725"/>
                <a:gd name="f44" fmla="val 756"/>
                <a:gd name="f45" fmla="val 4411"/>
                <a:gd name="f46" fmla="val 6112"/>
                <a:gd name="f47" fmla="val 7152"/>
                <a:gd name="f48" fmla="val 7309"/>
                <a:gd name="f49" fmla="val 7435"/>
                <a:gd name="f50" fmla="val 2237"/>
                <a:gd name="f51" fmla="val 7467"/>
                <a:gd name="f52" fmla="val 2289"/>
                <a:gd name="f53" fmla="val 7493"/>
                <a:gd name="f54" fmla="val 2347"/>
                <a:gd name="f55" fmla="val 2401"/>
                <a:gd name="f56" fmla="val 2477"/>
                <a:gd name="f57" fmla="val 2547"/>
                <a:gd name="f58" fmla="val 7478"/>
                <a:gd name="f59" fmla="val 7404"/>
                <a:gd name="f60" fmla="val 3844"/>
                <a:gd name="f61" fmla="val 5073"/>
                <a:gd name="f62" fmla="val 6018"/>
                <a:gd name="f63" fmla="val 6805"/>
                <a:gd name="f64" fmla="val 6049"/>
                <a:gd name="f65" fmla="val 5104"/>
                <a:gd name="f66" fmla="*/ f0 1 6837"/>
                <a:gd name="f67" fmla="*/ f1 1 7508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6837"/>
                <a:gd name="f74" fmla="*/ f71 1 7508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6837" h="750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lnTo>
                    <a:pt x="f11" y="f26"/>
                  </a:lnTo>
                  <a:cubicBezTo>
                    <a:pt x="f27" y="f28"/>
                    <a:pt x="f27" y="f29"/>
                    <a:pt x="f11" y="f30"/>
                  </a:cubicBez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15" y="f30"/>
                  </a:cubicBezTo>
                  <a:lnTo>
                    <a:pt x="f22" y="f38"/>
                  </a:lnTo>
                  <a:lnTo>
                    <a:pt x="f39" y="f11"/>
                  </a:lnTo>
                  <a:cubicBezTo>
                    <a:pt x="f40" y="f9"/>
                    <a:pt x="f41" y="f6"/>
                    <a:pt x="f5" y="f6"/>
                  </a:cubicBezTo>
                  <a:close/>
                  <a:moveTo>
                    <a:pt x="f42" y="f2"/>
                  </a:moveTo>
                  <a:cubicBezTo>
                    <a:pt x="f43" y="f2"/>
                    <a:pt x="f2" y="f44"/>
                    <a:pt x="f2" y="f42"/>
                  </a:cubicBezTo>
                  <a:lnTo>
                    <a:pt x="f2" y="f45"/>
                  </a:lnTo>
                  <a:cubicBezTo>
                    <a:pt x="f2" y="f10"/>
                    <a:pt x="f43" y="f46"/>
                    <a:pt x="f42" y="f46"/>
                  </a:cubicBezTo>
                  <a:lnTo>
                    <a:pt x="f27" y="f46"/>
                  </a:lnTo>
                  <a:lnTo>
                    <a:pt x="f27" y="f47"/>
                  </a:lnTo>
                  <a:cubicBezTo>
                    <a:pt x="f27" y="f48"/>
                    <a:pt x="f9" y="f49"/>
                    <a:pt x="f50" y="f51"/>
                  </a:cubicBezTo>
                  <a:cubicBezTo>
                    <a:pt x="f52" y="f53"/>
                    <a:pt x="f54" y="f4"/>
                    <a:pt x="f55" y="f4"/>
                  </a:cubicBezTo>
                  <a:cubicBezTo>
                    <a:pt x="f56" y="f4"/>
                    <a:pt x="f57" y="f58"/>
                    <a:pt x="f37" y="f59"/>
                  </a:cubicBezTo>
                  <a:lnTo>
                    <a:pt x="f60" y="f46"/>
                  </a:lnTo>
                  <a:lnTo>
                    <a:pt x="f61" y="f46"/>
                  </a:lnTo>
                  <a:cubicBezTo>
                    <a:pt x="f62" y="f46"/>
                    <a:pt x="f63" y="f10"/>
                    <a:pt x="f63" y="f45"/>
                  </a:cubicBezTo>
                  <a:lnTo>
                    <a:pt x="f63" y="f42"/>
                  </a:lnTo>
                  <a:cubicBezTo>
                    <a:pt x="f3" y="f44"/>
                    <a:pt x="f64" y="f2"/>
                    <a:pt x="f6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7017;p88">
              <a:extLst>
                <a:ext uri="{FF2B5EF4-FFF2-40B4-BE49-F238E27FC236}">
                  <a16:creationId xmlns:a16="http://schemas.microsoft.com/office/drawing/2014/main" id="{AE128B3C-2E54-087B-E7BD-2F2530CAF1A8}"/>
                </a:ext>
              </a:extLst>
            </p:cNvPr>
            <p:cNvSpPr/>
            <p:nvPr/>
          </p:nvSpPr>
          <p:spPr>
            <a:xfrm>
              <a:off x="8170804" y="1679597"/>
              <a:ext cx="321247" cy="3499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203"/>
                <a:gd name="f5" fmla="val 3781"/>
                <a:gd name="f6" fmla="val 1356"/>
                <a:gd name="f7" fmla="val 4317"/>
                <a:gd name="f8" fmla="val 4789"/>
                <a:gd name="f9" fmla="val 1828"/>
                <a:gd name="f10" fmla="val 2395"/>
                <a:gd name="f11" fmla="val 2710"/>
                <a:gd name="f12" fmla="val 4632"/>
                <a:gd name="f13" fmla="val 3025"/>
                <a:gd name="f14" fmla="val 4411"/>
                <a:gd name="f15" fmla="val 3214"/>
                <a:gd name="f16" fmla="val 4254"/>
                <a:gd name="f17" fmla="val 3341"/>
                <a:gd name="f18" fmla="val 4128"/>
                <a:gd name="f19" fmla="val 3530"/>
                <a:gd name="f20" fmla="val 3782"/>
                <a:gd name="f21" fmla="val 3971"/>
                <a:gd name="f22" fmla="val 3970"/>
                <a:gd name="f23" fmla="val 3592"/>
                <a:gd name="f24" fmla="val 3434"/>
                <a:gd name="f25" fmla="val 3624"/>
                <a:gd name="f26" fmla="val 2931"/>
                <a:gd name="f27" fmla="val 2679"/>
                <a:gd name="f28" fmla="val 4065"/>
                <a:gd name="f29" fmla="val 2584"/>
                <a:gd name="f30" fmla="val 4096"/>
                <a:gd name="f31" fmla="val 2521"/>
                <a:gd name="f32" fmla="val 2206"/>
                <a:gd name="f33" fmla="val 3939"/>
                <a:gd name="f34" fmla="val 2049"/>
                <a:gd name="f35" fmla="val 3750"/>
                <a:gd name="f36" fmla="val 3529"/>
                <a:gd name="f37" fmla="val 3371"/>
                <a:gd name="f38" fmla="val 2742"/>
                <a:gd name="f39" fmla="val 2836"/>
                <a:gd name="f40" fmla="val 2678"/>
                <a:gd name="f41" fmla="val 2741"/>
                <a:gd name="f42" fmla="val 4758"/>
                <a:gd name="f43" fmla="val 4916"/>
                <a:gd name="f44" fmla="val 5105"/>
                <a:gd name="f45" fmla="val 5294"/>
                <a:gd name="f46" fmla="val 5451"/>
                <a:gd name="f47" fmla="val 1733"/>
                <a:gd name="f48" fmla="val 1"/>
                <a:gd name="f49" fmla="val 788"/>
                <a:gd name="f50" fmla="val 789"/>
                <a:gd name="f51" fmla="val 1734"/>
                <a:gd name="f52" fmla="val 5136"/>
                <a:gd name="f53" fmla="val 5987"/>
                <a:gd name="f54" fmla="val 631"/>
                <a:gd name="f55" fmla="val 6649"/>
                <a:gd name="f56" fmla="val 1418"/>
                <a:gd name="f57" fmla="val 6806"/>
                <a:gd name="f58" fmla="val 7846"/>
                <a:gd name="f59" fmla="val 8003"/>
                <a:gd name="f60" fmla="val 1481"/>
                <a:gd name="f61" fmla="val 8129"/>
                <a:gd name="f62" fmla="val 1607"/>
                <a:gd name="f63" fmla="val 8161"/>
                <a:gd name="f64" fmla="val 1659"/>
                <a:gd name="f65" fmla="val 8187"/>
                <a:gd name="f66" fmla="val 1717"/>
                <a:gd name="f67" fmla="val 8202"/>
                <a:gd name="f68" fmla="val 1771"/>
                <a:gd name="f69" fmla="val 1848"/>
                <a:gd name="f70" fmla="val 1917"/>
                <a:gd name="f71" fmla="val 8172"/>
                <a:gd name="f72" fmla="val 1954"/>
                <a:gd name="f73" fmla="val 8098"/>
                <a:gd name="f74" fmla="val 6838"/>
                <a:gd name="f75" fmla="val 5798"/>
                <a:gd name="f76" fmla="val 4475"/>
                <a:gd name="f77" fmla="val 5167"/>
                <a:gd name="f78" fmla="val 3404"/>
                <a:gd name="f79" fmla="val 6490"/>
                <a:gd name="f80" fmla="val 7530"/>
                <a:gd name="f81" fmla="val 6774"/>
                <a:gd name="f82" fmla="val 5829"/>
                <a:gd name="f83" fmla="*/ f0 1 7531"/>
                <a:gd name="f84" fmla="*/ f1 1 8203"/>
                <a:gd name="f85" fmla="val f2"/>
                <a:gd name="f86" fmla="val f3"/>
                <a:gd name="f87" fmla="val f4"/>
                <a:gd name="f88" fmla="+- f87 0 f85"/>
                <a:gd name="f89" fmla="+- f86 0 f85"/>
                <a:gd name="f90" fmla="*/ f89 1 7531"/>
                <a:gd name="f91" fmla="*/ f88 1 8203"/>
                <a:gd name="f92" fmla="*/ f85 1 f90"/>
                <a:gd name="f93" fmla="*/ f86 1 f90"/>
                <a:gd name="f94" fmla="*/ f85 1 f91"/>
                <a:gd name="f95" fmla="*/ f87 1 f91"/>
                <a:gd name="f96" fmla="*/ f92 f83 1"/>
                <a:gd name="f97" fmla="*/ f93 f83 1"/>
                <a:gd name="f98" fmla="*/ f95 f84 1"/>
                <a:gd name="f99" fmla="*/ f94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9" r="f97" b="f98"/>
              <a:pathLst>
                <a:path w="7531" h="820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18"/>
                    <a:pt x="f5" y="f18"/>
                  </a:cubicBezTo>
                  <a:cubicBezTo>
                    <a:pt x="f23" y="f18"/>
                    <a:pt x="f24" y="f21"/>
                    <a:pt x="f24" y="f20"/>
                  </a:cubicBezTo>
                  <a:cubicBezTo>
                    <a:pt x="f24" y="f17"/>
                    <a:pt x="f25" y="f26"/>
                    <a:pt x="f22" y="f27"/>
                  </a:cubicBezTo>
                  <a:cubicBezTo>
                    <a:pt x="f28" y="f29"/>
                    <a:pt x="f30" y="f31"/>
                    <a:pt x="f30" y="f10"/>
                  </a:cubicBezTo>
                  <a:cubicBezTo>
                    <a:pt x="f30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37" y="f10"/>
                  </a:cubicBezTo>
                  <a:cubicBezTo>
                    <a:pt x="f37" y="f29"/>
                    <a:pt x="f15" y="f38"/>
                    <a:pt x="f13" y="f38"/>
                  </a:cubicBezTo>
                  <a:cubicBezTo>
                    <a:pt x="f39" y="f38"/>
                    <a:pt x="f40" y="f29"/>
                    <a:pt x="f40" y="f10"/>
                  </a:cubicBezTo>
                  <a:cubicBezTo>
                    <a:pt x="f41" y="f9"/>
                    <a:pt x="f15" y="f6"/>
                    <a:pt x="f5" y="f6"/>
                  </a:cubicBezTo>
                  <a:close/>
                  <a:moveTo>
                    <a:pt x="f5" y="f42"/>
                  </a:moveTo>
                  <a:cubicBezTo>
                    <a:pt x="f22" y="f42"/>
                    <a:pt x="f18" y="f43"/>
                    <a:pt x="f18" y="f44"/>
                  </a:cubicBezTo>
                  <a:cubicBezTo>
                    <a:pt x="f18" y="f45"/>
                    <a:pt x="f22" y="f46"/>
                    <a:pt x="f5" y="f46"/>
                  </a:cubicBezTo>
                  <a:cubicBezTo>
                    <a:pt x="f23" y="f46"/>
                    <a:pt x="f24" y="f45"/>
                    <a:pt x="f24" y="f44"/>
                  </a:cubicBezTo>
                  <a:cubicBezTo>
                    <a:pt x="f24" y="f43"/>
                    <a:pt x="f23" y="f42"/>
                    <a:pt x="f5" y="f42"/>
                  </a:cubicBezTo>
                  <a:close/>
                  <a:moveTo>
                    <a:pt x="f47" y="f48"/>
                  </a:moveTo>
                  <a:cubicBezTo>
                    <a:pt x="f49" y="f48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54" y="f55"/>
                    <a:pt x="f56" y="f57"/>
                  </a:cubicBezTo>
                  <a:lnTo>
                    <a:pt x="f56" y="f58"/>
                  </a:lnTo>
                  <a:cubicBezTo>
                    <a:pt x="f56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2" y="f73"/>
                  </a:cubicBezTo>
                  <a:lnTo>
                    <a:pt x="f15" y="f74"/>
                  </a:lnTo>
                  <a:lnTo>
                    <a:pt x="f30" y="f74"/>
                  </a:lnTo>
                  <a:lnTo>
                    <a:pt x="f30" y="f75"/>
                  </a:lnTo>
                  <a:cubicBezTo>
                    <a:pt x="f30" y="f76"/>
                    <a:pt x="f77" y="f78"/>
                    <a:pt x="f79" y="f78"/>
                  </a:cubicBezTo>
                  <a:lnTo>
                    <a:pt x="f80" y="f78"/>
                  </a:lnTo>
                  <a:lnTo>
                    <a:pt x="f80" y="f51"/>
                  </a:lnTo>
                  <a:cubicBezTo>
                    <a:pt x="f80" y="f50"/>
                    <a:pt x="f81" y="f48"/>
                    <a:pt x="f82" y="f48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02" name="Google Shape;6799;p88">
            <a:extLst>
              <a:ext uri="{FF2B5EF4-FFF2-40B4-BE49-F238E27FC236}">
                <a16:creationId xmlns:a16="http://schemas.microsoft.com/office/drawing/2014/main" id="{8FE554D5-CA6C-C4B8-42CF-C8D147BA44D0}"/>
              </a:ext>
            </a:extLst>
          </p:cNvPr>
          <p:cNvSpPr/>
          <p:nvPr/>
        </p:nvSpPr>
        <p:spPr>
          <a:xfrm>
            <a:off x="4346600" y="1707907"/>
            <a:ext cx="445212" cy="446400"/>
          </a:xfrm>
          <a:custGeom>
            <a:avLst/>
            <a:gdLst>
              <a:gd name="f0" fmla="val w"/>
              <a:gd name="f1" fmla="val h"/>
              <a:gd name="f2" fmla="val 0"/>
              <a:gd name="f3" fmla="val 11658"/>
              <a:gd name="f4" fmla="val 11689"/>
              <a:gd name="f5" fmla="val 7877"/>
              <a:gd name="f6" fmla="val 1386"/>
              <a:gd name="f7" fmla="val 9232"/>
              <a:gd name="f8" fmla="val 10303"/>
              <a:gd name="f9" fmla="val 2458"/>
              <a:gd name="f10" fmla="val 3781"/>
              <a:gd name="f11" fmla="val 4883"/>
              <a:gd name="f12" fmla="val 10240"/>
              <a:gd name="f13" fmla="val 10209"/>
              <a:gd name="f14" fmla="val 4946"/>
              <a:gd name="f15" fmla="val 10177"/>
              <a:gd name="f16" fmla="val 10019"/>
              <a:gd name="f17" fmla="val 4190"/>
              <a:gd name="f18" fmla="val 9704"/>
              <a:gd name="f19" fmla="val 3529"/>
              <a:gd name="f20" fmla="val 9200"/>
              <a:gd name="f21" fmla="val 2962"/>
              <a:gd name="f22" fmla="val 7720"/>
              <a:gd name="f23" fmla="val 4442"/>
              <a:gd name="f24" fmla="val 8192"/>
              <a:gd name="f25" fmla="val 5072"/>
              <a:gd name="f26" fmla="val 8318"/>
              <a:gd name="f27" fmla="val 5860"/>
              <a:gd name="f28" fmla="val 8098"/>
              <a:gd name="f29" fmla="val 6648"/>
              <a:gd name="f30" fmla="val 8003"/>
              <a:gd name="f31" fmla="val 6868"/>
              <a:gd name="f32" fmla="val 7057"/>
              <a:gd name="f33" fmla="val 7278"/>
              <a:gd name="f34" fmla="val 8727"/>
              <a:gd name="f35" fmla="val 9673"/>
              <a:gd name="f36" fmla="val 8160"/>
              <a:gd name="f37" fmla="val 7498"/>
              <a:gd name="f38" fmla="val 6742"/>
              <a:gd name="f39" fmla="val 6805"/>
              <a:gd name="f40" fmla="val 7908"/>
              <a:gd name="f41" fmla="val 9231"/>
              <a:gd name="f42" fmla="val 10302"/>
              <a:gd name="f43" fmla="val 6774"/>
              <a:gd name="f44" fmla="val 10271"/>
              <a:gd name="f45" fmla="val 6743"/>
              <a:gd name="f46" fmla="val 10208"/>
              <a:gd name="f47" fmla="val 10176"/>
              <a:gd name="f48" fmla="val 7499"/>
              <a:gd name="f49" fmla="val 8161"/>
              <a:gd name="f50" fmla="val 8728"/>
              <a:gd name="f51" fmla="val 7279"/>
              <a:gd name="f52" fmla="val 7750"/>
              <a:gd name="f53" fmla="val 7058"/>
              <a:gd name="f54" fmla="val 6869"/>
              <a:gd name="f55" fmla="val 8002"/>
              <a:gd name="f56" fmla="val 8097"/>
              <a:gd name="f57" fmla="val 6365"/>
              <a:gd name="f58" fmla="val 6081"/>
              <a:gd name="f59" fmla="val 8223"/>
              <a:gd name="f60" fmla="val 5861"/>
              <a:gd name="f61" fmla="val 5325"/>
              <a:gd name="f62" fmla="val 4821"/>
              <a:gd name="f63" fmla="val 8065"/>
              <a:gd name="f64" fmla="val 4443"/>
              <a:gd name="f65" fmla="val 9672"/>
              <a:gd name="f66" fmla="val 4191"/>
              <a:gd name="f67" fmla="val 4947"/>
              <a:gd name="f68" fmla="val 4916"/>
              <a:gd name="f69" fmla="val 3813"/>
              <a:gd name="f70" fmla="val 1387"/>
              <a:gd name="f71" fmla="val 1450"/>
              <a:gd name="f72" fmla="val 1482"/>
              <a:gd name="f73" fmla="val 1513"/>
              <a:gd name="f74" fmla="val 1671"/>
              <a:gd name="f75" fmla="val 1986"/>
              <a:gd name="f76" fmla="val 2490"/>
              <a:gd name="f77" fmla="val 3971"/>
              <a:gd name="f78" fmla="val 3498"/>
              <a:gd name="f79" fmla="val 3372"/>
              <a:gd name="f80" fmla="val 3592"/>
              <a:gd name="f81" fmla="val 3687"/>
              <a:gd name="f82" fmla="val 4820"/>
              <a:gd name="f83" fmla="val 4631"/>
              <a:gd name="f84" fmla="val 2017"/>
              <a:gd name="f85" fmla="val 1418"/>
              <a:gd name="f86" fmla="val 1481"/>
              <a:gd name="f87" fmla="val 1512"/>
              <a:gd name="f88" fmla="val 1670"/>
              <a:gd name="f89" fmla="val 1985"/>
              <a:gd name="f90" fmla="val 2489"/>
              <a:gd name="f91" fmla="val 3938"/>
              <a:gd name="f92" fmla="val 4632"/>
              <a:gd name="f93" fmla="val 3686"/>
              <a:gd name="f94" fmla="val 5073"/>
              <a:gd name="f95" fmla="val 5339"/>
              <a:gd name="f96" fmla="val 3496"/>
              <a:gd name="f97" fmla="val 5605"/>
              <a:gd name="f98" fmla="val 3451"/>
              <a:gd name="f99" fmla="val 5865"/>
              <a:gd name="f100" fmla="val 6375"/>
              <a:gd name="f101" fmla="val 6861"/>
              <a:gd name="f102" fmla="val 3625"/>
              <a:gd name="f103" fmla="val 2016"/>
              <a:gd name="f104" fmla="val 5829"/>
              <a:gd name="f105" fmla="val 5420"/>
              <a:gd name="f106" fmla="val 5010"/>
              <a:gd name="f107" fmla="val 315"/>
              <a:gd name="f108" fmla="val 4884"/>
              <a:gd name="f109" fmla="val 725"/>
              <a:gd name="f110" fmla="val 3782"/>
              <a:gd name="f111" fmla="val 2112"/>
              <a:gd name="f112" fmla="val 726"/>
              <a:gd name="f113" fmla="val 2111"/>
              <a:gd name="f114" fmla="val 316"/>
              <a:gd name="f115" fmla="val 5041"/>
              <a:gd name="f116" fmla="val 1"/>
              <a:gd name="f117" fmla="val 5419"/>
              <a:gd name="f118" fmla="val 6270"/>
              <a:gd name="f119" fmla="val 6679"/>
              <a:gd name="f120" fmla="val 7876"/>
              <a:gd name="f121" fmla="val 9578"/>
              <a:gd name="f122" fmla="val 10964"/>
              <a:gd name="f123" fmla="val 5042"/>
              <a:gd name="f124" fmla="val 11342"/>
              <a:gd name="f125" fmla="val 11688"/>
              <a:gd name="f126" fmla="val 6680"/>
              <a:gd name="f127" fmla="val 10965"/>
              <a:gd name="f128" fmla="val 11343"/>
              <a:gd name="f129" fmla="val 6616"/>
              <a:gd name="f130" fmla="val 6617"/>
              <a:gd name="f131" fmla="*/ f0 1 11658"/>
              <a:gd name="f132" fmla="*/ f1 1 11689"/>
              <a:gd name="f133" fmla="val f2"/>
              <a:gd name="f134" fmla="val f3"/>
              <a:gd name="f135" fmla="val f4"/>
              <a:gd name="f136" fmla="+- f135 0 f133"/>
              <a:gd name="f137" fmla="+- f134 0 f133"/>
              <a:gd name="f138" fmla="*/ f137 1 11658"/>
              <a:gd name="f139" fmla="*/ f136 1 11689"/>
              <a:gd name="f140" fmla="*/ f133 1 f138"/>
              <a:gd name="f141" fmla="*/ f134 1 f138"/>
              <a:gd name="f142" fmla="*/ f133 1 f139"/>
              <a:gd name="f143" fmla="*/ f135 1 f139"/>
              <a:gd name="f144" fmla="*/ f140 f131 1"/>
              <a:gd name="f145" fmla="*/ f141 f131 1"/>
              <a:gd name="f146" fmla="*/ f143 f132 1"/>
              <a:gd name="f147" fmla="*/ f142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4" t="f147" r="f145" b="f146"/>
            <a:pathLst>
              <a:path w="11658" h="11689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12" y="f11"/>
                  <a:pt x="f13" y="f14"/>
                  <a:pt x="f15" y="f14"/>
                </a:cubicBezTo>
                <a:cubicBezTo>
                  <a:pt x="f16" y="f17"/>
                  <a:pt x="f18" y="f19"/>
                  <a:pt x="f20" y="f21"/>
                </a:cubicBezTo>
                <a:lnTo>
                  <a:pt x="f22" y="f23"/>
                </a:ln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5" y="f32"/>
                  <a:pt x="f22" y="f33"/>
                </a:cubicBezTo>
                <a:lnTo>
                  <a:pt x="f20" y="f34"/>
                </a:lnTo>
                <a:cubicBezTo>
                  <a:pt x="f35" y="f36"/>
                  <a:pt x="f16" y="f37"/>
                  <a:pt x="f15" y="f38"/>
                </a:cubicBezTo>
                <a:cubicBezTo>
                  <a:pt x="f13" y="f38"/>
                  <a:pt x="f12" y="f39"/>
                  <a:pt x="f8" y="f39"/>
                </a:cubicBezTo>
                <a:lnTo>
                  <a:pt x="f8" y="f40"/>
                </a:lnTo>
                <a:cubicBezTo>
                  <a:pt x="f8" y="f41"/>
                  <a:pt x="f7" y="f42"/>
                  <a:pt x="f5" y="f42"/>
                </a:cubicBezTo>
                <a:lnTo>
                  <a:pt x="f43" y="f42"/>
                </a:lnTo>
                <a:cubicBezTo>
                  <a:pt x="f43" y="f44"/>
                  <a:pt x="f45" y="f46"/>
                  <a:pt x="f45" y="f47"/>
                </a:cubicBezTo>
                <a:cubicBezTo>
                  <a:pt x="f48" y="f16"/>
                  <a:pt x="f49" y="f18"/>
                  <a:pt x="f50" y="f20"/>
                </a:cubicBezTo>
                <a:lnTo>
                  <a:pt x="f51" y="f52"/>
                </a:lnTo>
                <a:cubicBezTo>
                  <a:pt x="f53" y="f40"/>
                  <a:pt x="f54" y="f55"/>
                  <a:pt x="f29" y="f56"/>
                </a:cubicBezTo>
                <a:cubicBezTo>
                  <a:pt x="f57" y="f36"/>
                  <a:pt x="f58" y="f59"/>
                  <a:pt x="f60" y="f59"/>
                </a:cubicBezTo>
                <a:cubicBezTo>
                  <a:pt x="f61" y="f59"/>
                  <a:pt x="f62" y="f63"/>
                  <a:pt x="f64" y="f52"/>
                </a:cubicBezTo>
                <a:lnTo>
                  <a:pt x="f21" y="f20"/>
                </a:lnTo>
                <a:cubicBezTo>
                  <a:pt x="f19" y="f65"/>
                  <a:pt x="f66" y="f16"/>
                  <a:pt x="f67" y="f47"/>
                </a:cubicBezTo>
                <a:cubicBezTo>
                  <a:pt x="f67" y="f46"/>
                  <a:pt x="f68" y="f44"/>
                  <a:pt x="f68" y="f42"/>
                </a:cubicBezTo>
                <a:lnTo>
                  <a:pt x="f69" y="f42"/>
                </a:lnTo>
                <a:cubicBezTo>
                  <a:pt x="f9" y="f42"/>
                  <a:pt x="f70" y="f41"/>
                  <a:pt x="f70" y="f40"/>
                </a:cubicBezTo>
                <a:lnTo>
                  <a:pt x="f70" y="f39"/>
                </a:lnTo>
                <a:cubicBezTo>
                  <a:pt x="f71" y="f39"/>
                  <a:pt x="f72" y="f38"/>
                  <a:pt x="f73" y="f38"/>
                </a:cubicBezTo>
                <a:cubicBezTo>
                  <a:pt x="f74" y="f37"/>
                  <a:pt x="f75" y="f36"/>
                  <a:pt x="f76" y="f34"/>
                </a:cubicBezTo>
                <a:lnTo>
                  <a:pt x="f77" y="f33"/>
                </a:lnTo>
                <a:cubicBezTo>
                  <a:pt x="f78" y="f29"/>
                  <a:pt x="f79" y="f27"/>
                  <a:pt x="f80" y="f25"/>
                </a:cubicBezTo>
                <a:cubicBezTo>
                  <a:pt x="f81" y="f82"/>
                  <a:pt x="f69" y="f83"/>
                  <a:pt x="f77" y="f23"/>
                </a:cubicBezTo>
                <a:lnTo>
                  <a:pt x="f76" y="f21"/>
                </a:lnTo>
                <a:cubicBezTo>
                  <a:pt x="f84" y="f19"/>
                  <a:pt x="f74" y="f17"/>
                  <a:pt x="f73" y="f14"/>
                </a:cubicBezTo>
                <a:cubicBezTo>
                  <a:pt x="f72" y="f14"/>
                  <a:pt x="f71" y="f11"/>
                  <a:pt x="f70" y="f11"/>
                </a:cubicBezTo>
                <a:lnTo>
                  <a:pt x="f70" y="f10"/>
                </a:lnTo>
                <a:cubicBezTo>
                  <a:pt x="f70" y="f9"/>
                  <a:pt x="f9" y="f6"/>
                  <a:pt x="f69" y="f6"/>
                </a:cubicBezTo>
                <a:lnTo>
                  <a:pt x="f68" y="f6"/>
                </a:lnTo>
                <a:cubicBezTo>
                  <a:pt x="f68" y="f85"/>
                  <a:pt x="f67" y="f86"/>
                  <a:pt x="f67" y="f87"/>
                </a:cubicBezTo>
                <a:cubicBezTo>
                  <a:pt x="f66" y="f88"/>
                  <a:pt x="f19" y="f89"/>
                  <a:pt x="f21" y="f90"/>
                </a:cubicBezTo>
                <a:lnTo>
                  <a:pt x="f64" y="f91"/>
                </a:lnTo>
                <a:cubicBezTo>
                  <a:pt x="f92" y="f10"/>
                  <a:pt x="f62" y="f93"/>
                  <a:pt x="f94" y="f80"/>
                </a:cubicBezTo>
                <a:cubicBezTo>
                  <a:pt x="f95" y="f96"/>
                  <a:pt x="f97" y="f98"/>
                  <a:pt x="f99" y="f98"/>
                </a:cubicBezTo>
                <a:cubicBezTo>
                  <a:pt x="f100" y="f98"/>
                  <a:pt x="f101" y="f102"/>
                  <a:pt x="f51" y="f91"/>
                </a:cubicBezTo>
                <a:lnTo>
                  <a:pt x="f50" y="f90"/>
                </a:lnTo>
                <a:cubicBezTo>
                  <a:pt x="f49" y="f103"/>
                  <a:pt x="f48" y="f88"/>
                  <a:pt x="f45" y="f87"/>
                </a:cubicBezTo>
                <a:cubicBezTo>
                  <a:pt x="f45" y="f86"/>
                  <a:pt x="f43" y="f85"/>
                  <a:pt x="f43" y="f6"/>
                </a:cubicBezTo>
                <a:close/>
                <a:moveTo>
                  <a:pt x="f104" y="f2"/>
                </a:moveTo>
                <a:cubicBezTo>
                  <a:pt x="f105" y="f2"/>
                  <a:pt x="f106" y="f107"/>
                  <a:pt x="f108" y="f109"/>
                </a:cubicBezTo>
                <a:lnTo>
                  <a:pt x="f110" y="f109"/>
                </a:lnTo>
                <a:cubicBezTo>
                  <a:pt x="f111" y="f109"/>
                  <a:pt x="f112" y="f113"/>
                  <a:pt x="f112" y="f10"/>
                </a:cubicBezTo>
                <a:lnTo>
                  <a:pt x="f112" y="f11"/>
                </a:lnTo>
                <a:cubicBezTo>
                  <a:pt x="f114" y="f115"/>
                  <a:pt x="f116" y="f117"/>
                  <a:pt x="f116" y="f104"/>
                </a:cubicBezTo>
                <a:cubicBezTo>
                  <a:pt x="f116" y="f118"/>
                  <a:pt x="f114" y="f119"/>
                  <a:pt x="f112" y="f43"/>
                </a:cubicBezTo>
                <a:lnTo>
                  <a:pt x="f112" y="f120"/>
                </a:lnTo>
                <a:cubicBezTo>
                  <a:pt x="f112" y="f121"/>
                  <a:pt x="f111" y="f122"/>
                  <a:pt x="f110" y="f122"/>
                </a:cubicBezTo>
                <a:lnTo>
                  <a:pt x="f108" y="f122"/>
                </a:lnTo>
                <a:cubicBezTo>
                  <a:pt x="f123" y="f124"/>
                  <a:pt x="f105" y="f125"/>
                  <a:pt x="f104" y="f125"/>
                </a:cubicBezTo>
                <a:cubicBezTo>
                  <a:pt x="f118" y="f125"/>
                  <a:pt x="f126" y="f124"/>
                  <a:pt x="f43" y="f122"/>
                </a:cubicBezTo>
                <a:lnTo>
                  <a:pt x="f5" y="f122"/>
                </a:lnTo>
                <a:cubicBezTo>
                  <a:pt x="f121" y="f122"/>
                  <a:pt x="f127" y="f121"/>
                  <a:pt x="f127" y="f120"/>
                </a:cubicBezTo>
                <a:lnTo>
                  <a:pt x="f127" y="f43"/>
                </a:lnTo>
                <a:cubicBezTo>
                  <a:pt x="f128" y="f129"/>
                  <a:pt x="f3" y="f118"/>
                  <a:pt x="f3" y="f104"/>
                </a:cubicBezTo>
                <a:cubicBezTo>
                  <a:pt x="f3" y="f117"/>
                  <a:pt x="f128" y="f25"/>
                  <a:pt x="f127" y="f11"/>
                </a:cubicBezTo>
                <a:lnTo>
                  <a:pt x="f127" y="f10"/>
                </a:lnTo>
                <a:cubicBezTo>
                  <a:pt x="f127" y="f113"/>
                  <a:pt x="f121" y="f109"/>
                  <a:pt x="f5" y="f109"/>
                </a:cubicBezTo>
                <a:lnTo>
                  <a:pt x="f43" y="f109"/>
                </a:lnTo>
                <a:cubicBezTo>
                  <a:pt x="f130" y="f107"/>
                  <a:pt x="f118" y="f2"/>
                  <a:pt x="f104" y="f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03" name="Google Shape;6862;p88">
            <a:extLst>
              <a:ext uri="{FF2B5EF4-FFF2-40B4-BE49-F238E27FC236}">
                <a16:creationId xmlns:a16="http://schemas.microsoft.com/office/drawing/2014/main" id="{A7925F18-F303-9820-4A0C-2A7FF852CF6D}"/>
              </a:ext>
            </a:extLst>
          </p:cNvPr>
          <p:cNvGrpSpPr/>
          <p:nvPr/>
        </p:nvGrpSpPr>
        <p:grpSpPr>
          <a:xfrm>
            <a:off x="4907685" y="1706389"/>
            <a:ext cx="460830" cy="449225"/>
            <a:chOff x="4907685" y="1706389"/>
            <a:chExt cx="460830" cy="449225"/>
          </a:xfrm>
        </p:grpSpPr>
        <p:sp>
          <p:nvSpPr>
            <p:cNvPr id="104" name="Google Shape;6863;p88">
              <a:extLst>
                <a:ext uri="{FF2B5EF4-FFF2-40B4-BE49-F238E27FC236}">
                  <a16:creationId xmlns:a16="http://schemas.microsoft.com/office/drawing/2014/main" id="{6B849C8F-3C8C-33B2-ACA2-C28C982547B4}"/>
                </a:ext>
              </a:extLst>
            </p:cNvPr>
            <p:cNvSpPr/>
            <p:nvPr/>
          </p:nvSpPr>
          <p:spPr>
            <a:xfrm>
              <a:off x="4907685" y="1708720"/>
              <a:ext cx="460830" cy="4468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67"/>
                <a:gd name="f4" fmla="val 11702"/>
                <a:gd name="f5" fmla="val 2558"/>
                <a:gd name="f6" fmla="val 2357"/>
                <a:gd name="f7" fmla="val 2155"/>
                <a:gd name="f8" fmla="val 24"/>
                <a:gd name="f9" fmla="val 1954"/>
                <a:gd name="f10" fmla="val 70"/>
                <a:gd name="f11" fmla="val 1828"/>
                <a:gd name="f12" fmla="val 102"/>
                <a:gd name="f13" fmla="val 1733"/>
                <a:gd name="f14" fmla="val 196"/>
                <a:gd name="f15" fmla="val 1702"/>
                <a:gd name="f16" fmla="val 322"/>
                <a:gd name="f17" fmla="val 1670"/>
                <a:gd name="f18" fmla="val 448"/>
                <a:gd name="f19" fmla="val 543"/>
                <a:gd name="f20" fmla="val 1796"/>
                <a:gd name="f21" fmla="val 637"/>
                <a:gd name="f22" fmla="val 2679"/>
                <a:gd name="f23" fmla="val 1551"/>
                <a:gd name="f24" fmla="val 2962"/>
                <a:gd name="f25" fmla="val 1803"/>
                <a:gd name="f26" fmla="val 2244"/>
                <a:gd name="f27" fmla="val 2528"/>
                <a:gd name="f28" fmla="val 2553"/>
                <a:gd name="f29" fmla="val 2669"/>
                <a:gd name="f30" fmla="val 2379"/>
                <a:gd name="f31" fmla="val 2740"/>
                <a:gd name="f32" fmla="val 2202"/>
                <a:gd name="f33" fmla="val 2025"/>
                <a:gd name="f34" fmla="val 1844"/>
                <a:gd name="f35" fmla="val 788"/>
                <a:gd name="f36" fmla="val 1614"/>
                <a:gd name="f37" fmla="val 744"/>
                <a:gd name="f38" fmla="val 1569"/>
                <a:gd name="f39" fmla="val 668"/>
                <a:gd name="f40" fmla="val 1525"/>
                <a:gd name="f41" fmla="val 582"/>
                <a:gd name="f42" fmla="val 547"/>
                <a:gd name="f43" fmla="val 510"/>
                <a:gd name="f44" fmla="val 1532"/>
                <a:gd name="f45" fmla="val 473"/>
                <a:gd name="f46" fmla="val 347"/>
                <a:gd name="f47" fmla="val 1582"/>
                <a:gd name="f48" fmla="val 284"/>
                <a:gd name="f49" fmla="val 1645"/>
                <a:gd name="f50" fmla="val 253"/>
                <a:gd name="f51" fmla="val 1771"/>
                <a:gd name="f52" fmla="val 1"/>
                <a:gd name="f53" fmla="val 2591"/>
                <a:gd name="f54" fmla="val 3473"/>
                <a:gd name="f55" fmla="val 883"/>
                <a:gd name="f56" fmla="val 4103"/>
                <a:gd name="f57" fmla="val 1366"/>
                <a:gd name="f58" fmla="val 4494"/>
                <a:gd name="f59" fmla="val 1932"/>
                <a:gd name="f60" fmla="val 4750"/>
                <a:gd name="f61" fmla="val 2619"/>
                <a:gd name="f62" fmla="val 2874"/>
                <a:gd name="f63" fmla="val 3145"/>
                <a:gd name="f64" fmla="val 4715"/>
                <a:gd name="f65" fmla="val 3435"/>
                <a:gd name="f66" fmla="val 4638"/>
                <a:gd name="f67" fmla="val 7247"/>
                <a:gd name="f68" fmla="val 8482"/>
                <a:gd name="f69" fmla="val 6963"/>
                <a:gd name="f70" fmla="val 9522"/>
                <a:gd name="f71" fmla="val 7215"/>
                <a:gd name="f72" fmla="val 10372"/>
                <a:gd name="f73" fmla="val 7814"/>
                <a:gd name="f74" fmla="val 10971"/>
                <a:gd name="f75" fmla="val 8291"/>
                <a:gd name="f76" fmla="val 11472"/>
                <a:gd name="f77" fmla="val 8895"/>
                <a:gd name="f78" fmla="val 9516"/>
                <a:gd name="f79" fmla="val 9714"/>
                <a:gd name="f80" fmla="val 9915"/>
                <a:gd name="f81" fmla="val 11678"/>
                <a:gd name="f82" fmla="val 10114"/>
                <a:gd name="f83" fmla="val 11632"/>
                <a:gd name="f84" fmla="val 10240"/>
                <a:gd name="f85" fmla="val 11569"/>
                <a:gd name="f86" fmla="val 10334"/>
                <a:gd name="f87" fmla="val 11506"/>
                <a:gd name="f88" fmla="val 10366"/>
                <a:gd name="f89" fmla="val 11380"/>
                <a:gd name="f90" fmla="val 10397"/>
                <a:gd name="f91" fmla="val 11254"/>
                <a:gd name="f92" fmla="val 11128"/>
                <a:gd name="f93" fmla="val 10271"/>
                <a:gd name="f94" fmla="val 11065"/>
                <a:gd name="f95" fmla="val 9389"/>
                <a:gd name="f96" fmla="val 10152"/>
                <a:gd name="f97" fmla="val 9106"/>
                <a:gd name="f98" fmla="val 9868"/>
                <a:gd name="f99" fmla="val 9459"/>
                <a:gd name="f100" fmla="val 9175"/>
                <a:gd name="f101" fmla="val 9515"/>
                <a:gd name="f102" fmla="val 9033"/>
                <a:gd name="f103" fmla="val 9688"/>
                <a:gd name="f104" fmla="val 8962"/>
                <a:gd name="f105" fmla="val 9866"/>
                <a:gd name="f106" fmla="val 10043"/>
                <a:gd name="f107" fmla="val 10224"/>
                <a:gd name="f108" fmla="val 11279"/>
                <a:gd name="f109" fmla="val 10089"/>
                <a:gd name="f110" fmla="val 11326"/>
                <a:gd name="f111" fmla="val 10135"/>
                <a:gd name="f112" fmla="val 11405"/>
                <a:gd name="f113" fmla="val 10164"/>
                <a:gd name="f114" fmla="val 11494"/>
                <a:gd name="f115" fmla="val 11527"/>
                <a:gd name="f116" fmla="val 11561"/>
                <a:gd name="f117" fmla="val 10160"/>
                <a:gd name="f118" fmla="val 11594"/>
                <a:gd name="f119" fmla="val 11720"/>
                <a:gd name="f120" fmla="val 10120"/>
                <a:gd name="f121" fmla="val 11783"/>
                <a:gd name="f122" fmla="val 10026"/>
                <a:gd name="f123" fmla="val 11815"/>
                <a:gd name="f124" fmla="val 9931"/>
                <a:gd name="f125" fmla="val 9081"/>
                <a:gd name="f126" fmla="val 8230"/>
                <a:gd name="f127" fmla="val 11185"/>
                <a:gd name="f128" fmla="val 7600"/>
                <a:gd name="f129" fmla="val 10778"/>
                <a:gd name="f130" fmla="val 7170"/>
                <a:gd name="f131" fmla="val 6903"/>
                <a:gd name="f132" fmla="val 9537"/>
                <a:gd name="f133" fmla="val 9266"/>
                <a:gd name="f134" fmla="val 8975"/>
                <a:gd name="f135" fmla="val 6944"/>
                <a:gd name="f136" fmla="val 8665"/>
                <a:gd name="f137" fmla="val 7033"/>
                <a:gd name="f138" fmla="val 4852"/>
                <a:gd name="f139" fmla="val 3221"/>
                <a:gd name="f140" fmla="val 4884"/>
                <a:gd name="f141" fmla="val 3032"/>
                <a:gd name="f142" fmla="val 5136"/>
                <a:gd name="f143" fmla="val 2213"/>
                <a:gd name="f144" fmla="val 1330"/>
                <a:gd name="f145" fmla="val 4254"/>
                <a:gd name="f146" fmla="val 700"/>
                <a:gd name="f147" fmla="val 3778"/>
                <a:gd name="f148" fmla="val 225"/>
                <a:gd name="f149" fmla="val 3177"/>
                <a:gd name="f150" fmla="*/ f0 1 12067"/>
                <a:gd name="f151" fmla="*/ f1 1 11702"/>
                <a:gd name="f152" fmla="val f2"/>
                <a:gd name="f153" fmla="val f3"/>
                <a:gd name="f154" fmla="val f4"/>
                <a:gd name="f155" fmla="+- f154 0 f152"/>
                <a:gd name="f156" fmla="+- f153 0 f152"/>
                <a:gd name="f157" fmla="*/ f156 1 12067"/>
                <a:gd name="f158" fmla="*/ f155 1 11702"/>
                <a:gd name="f159" fmla="*/ f152 1 f157"/>
                <a:gd name="f160" fmla="*/ f153 1 f157"/>
                <a:gd name="f161" fmla="*/ f152 1 f158"/>
                <a:gd name="f162" fmla="*/ f154 1 f158"/>
                <a:gd name="f163" fmla="*/ f159 f150 1"/>
                <a:gd name="f164" fmla="*/ f160 f150 1"/>
                <a:gd name="f165" fmla="*/ f162 f151 1"/>
                <a:gd name="f166" fmla="*/ f161 f1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3" t="f166" r="f164" b="f165"/>
              <a:pathLst>
                <a:path w="12067" h="1170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5" y="f19"/>
                    <a:pt x="f20" y="f21"/>
                  </a:cubicBezTo>
                  <a:lnTo>
                    <a:pt x="f22" y="f23"/>
                  </a:lnTo>
                  <a:cubicBezTo>
                    <a:pt x="f24" y="f25"/>
                    <a:pt x="f24" y="f26"/>
                    <a:pt x="f22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29"/>
                    <a:pt x="f15" y="f27"/>
                  </a:cubicBezTo>
                  <a:lnTo>
                    <a:pt x="f35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3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0" y="f54"/>
                    <a:pt x="f55" y="f56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4"/>
                    <a:pt x="f78" y="f4"/>
                  </a:cubicBezTo>
                  <a:cubicBezTo>
                    <a:pt x="f79" y="f4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88" y="f92"/>
                    <a:pt x="f93" y="f94"/>
                  </a:cubicBezTo>
                  <a:lnTo>
                    <a:pt x="f95" y="f96"/>
                  </a:lnTo>
                  <a:cubicBezTo>
                    <a:pt x="f97" y="f98"/>
                    <a:pt x="f97" y="f99"/>
                    <a:pt x="f95" y="f100"/>
                  </a:cubicBezTo>
                  <a:cubicBezTo>
                    <a:pt x="f101" y="f102"/>
                    <a:pt x="f103" y="f104"/>
                    <a:pt x="f105" y="f104"/>
                  </a:cubicBezTo>
                  <a:cubicBezTo>
                    <a:pt x="f106" y="f104"/>
                    <a:pt x="f107" y="f102"/>
                    <a:pt x="f88" y="f100"/>
                  </a:cubicBezTo>
                  <a:lnTo>
                    <a:pt x="f108" y="f109"/>
                  </a:lnTo>
                  <a:cubicBezTo>
                    <a:pt x="f110" y="f111"/>
                    <a:pt x="f112" y="f113"/>
                    <a:pt x="f114" y="f113"/>
                  </a:cubicBezTo>
                  <a:cubicBezTo>
                    <a:pt x="f115" y="f113"/>
                    <a:pt x="f116" y="f117"/>
                    <a:pt x="f118" y="f96"/>
                  </a:cubicBezTo>
                  <a:cubicBezTo>
                    <a:pt x="f119" y="f120"/>
                    <a:pt x="f121" y="f122"/>
                    <a:pt x="f123" y="f124"/>
                  </a:cubicBezTo>
                  <a:cubicBezTo>
                    <a:pt x="f3" y="f125"/>
                    <a:pt x="f123" y="f126"/>
                    <a:pt x="f127" y="f128"/>
                  </a:cubicBezTo>
                  <a:cubicBezTo>
                    <a:pt x="f129" y="f130"/>
                    <a:pt x="f107" y="f131"/>
                    <a:pt x="f132" y="f131"/>
                  </a:cubicBezTo>
                  <a:cubicBezTo>
                    <a:pt x="f133" y="f131"/>
                    <a:pt x="f134" y="f135"/>
                    <a:pt x="f136" y="f137"/>
                  </a:cubicBezTo>
                  <a:lnTo>
                    <a:pt x="f138" y="f139"/>
                  </a:lnTo>
                  <a:lnTo>
                    <a:pt x="f140" y="f141"/>
                  </a:lnTo>
                  <a:cubicBezTo>
                    <a:pt x="f142" y="f143"/>
                    <a:pt x="f140" y="f144"/>
                    <a:pt x="f145" y="f146"/>
                  </a:cubicBezTo>
                  <a:cubicBezTo>
                    <a:pt x="f147" y="f148"/>
                    <a:pt x="f149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6864;p88">
              <a:extLst>
                <a:ext uri="{FF2B5EF4-FFF2-40B4-BE49-F238E27FC236}">
                  <a16:creationId xmlns:a16="http://schemas.microsoft.com/office/drawing/2014/main" id="{3B48BA98-D825-1B5D-7964-FDCBFEE2A75F}"/>
                </a:ext>
              </a:extLst>
            </p:cNvPr>
            <p:cNvSpPr/>
            <p:nvPr/>
          </p:nvSpPr>
          <p:spPr>
            <a:xfrm>
              <a:off x="4908901" y="1940000"/>
              <a:ext cx="220196" cy="214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66"/>
                <a:gd name="f4" fmla="val 5624"/>
                <a:gd name="f5" fmla="val 4080"/>
                <a:gd name="f6" fmla="val 1504"/>
                <a:gd name="f7" fmla="val 4167"/>
                <a:gd name="f8" fmla="val 4253"/>
                <a:gd name="f9" fmla="val 1528"/>
                <a:gd name="f10" fmla="val 4316"/>
                <a:gd name="f11" fmla="val 1575"/>
                <a:gd name="f12" fmla="val 4442"/>
                <a:gd name="f13" fmla="val 1701"/>
                <a:gd name="f14" fmla="val 1953"/>
                <a:gd name="f15" fmla="val 2048"/>
                <a:gd name="f16" fmla="val 2205"/>
                <a:gd name="f17" fmla="val 4159"/>
                <a:gd name="f18" fmla="val 2158"/>
                <a:gd name="f19" fmla="val 4206"/>
                <a:gd name="f20" fmla="val 2072"/>
                <a:gd name="f21" fmla="val 4230"/>
                <a:gd name="f22" fmla="val 1985"/>
                <a:gd name="f23" fmla="val 1898"/>
                <a:gd name="f24" fmla="val 1812"/>
                <a:gd name="f25" fmla="val 1764"/>
                <a:gd name="f26" fmla="val 1638"/>
                <a:gd name="f27" fmla="val 4033"/>
                <a:gd name="f28" fmla="val 3781"/>
                <a:gd name="f29" fmla="val 3686"/>
                <a:gd name="f30" fmla="val 3844"/>
                <a:gd name="f31" fmla="val 3907"/>
                <a:gd name="f32" fmla="val 3993"/>
                <a:gd name="f33" fmla="val 567"/>
                <a:gd name="f34" fmla="val 3277"/>
                <a:gd name="f35" fmla="val 4694"/>
                <a:gd name="f36" fmla="val 5198"/>
                <a:gd name="f37" fmla="val 835"/>
                <a:gd name="f38" fmla="val 5482"/>
                <a:gd name="f39" fmla="val 1189"/>
                <a:gd name="f40" fmla="val 1540"/>
                <a:gd name="f41" fmla="val 1890"/>
                <a:gd name="f42" fmla="val 2237"/>
                <a:gd name="f43" fmla="val 2489"/>
                <a:gd name="f44" fmla="*/ f0 1 5766"/>
                <a:gd name="f45" fmla="*/ f1 1 5624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66"/>
                <a:gd name="f52" fmla="*/ f49 1 5624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66" h="562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27"/>
                    <a:pt x="f26" y="f28"/>
                    <a:pt x="f25" y="f29"/>
                  </a:cubicBezTo>
                  <a:lnTo>
                    <a:pt x="f30" y="f11"/>
                  </a:lnTo>
                  <a:cubicBezTo>
                    <a:pt x="f31" y="f9"/>
                    <a:pt x="f32" y="f6"/>
                    <a:pt x="f5" y="f6"/>
                  </a:cubicBezTo>
                  <a:close/>
                  <a:moveTo>
                    <a:pt x="f30" y="f2"/>
                  </a:moveTo>
                  <a:lnTo>
                    <a:pt x="f33" y="f34"/>
                  </a:lnTo>
                  <a:cubicBezTo>
                    <a:pt x="f2" y="f30"/>
                    <a:pt x="f2" y="f35"/>
                    <a:pt x="f33" y="f36"/>
                  </a:cubicBezTo>
                  <a:cubicBezTo>
                    <a:pt x="f37" y="f38"/>
                    <a:pt x="f39" y="f4"/>
                    <a:pt x="f40" y="f4"/>
                  </a:cubicBezTo>
                  <a:cubicBezTo>
                    <a:pt x="f41" y="f4"/>
                    <a:pt x="f42" y="f38"/>
                    <a:pt x="f43" y="f36"/>
                  </a:cubicBezTo>
                  <a:lnTo>
                    <a:pt x="f3" y="f14"/>
                  </a:lnTo>
                  <a:lnTo>
                    <a:pt x="f30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6865;p88">
              <a:extLst>
                <a:ext uri="{FF2B5EF4-FFF2-40B4-BE49-F238E27FC236}">
                  <a16:creationId xmlns:a16="http://schemas.microsoft.com/office/drawing/2014/main" id="{6B3EAA0E-1853-17C9-B145-2C80BB073AD0}"/>
                </a:ext>
              </a:extLst>
            </p:cNvPr>
            <p:cNvSpPr/>
            <p:nvPr/>
          </p:nvSpPr>
          <p:spPr>
            <a:xfrm>
              <a:off x="5166378" y="1706389"/>
              <a:ext cx="197327" cy="195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67"/>
                <a:gd name="f4" fmla="val 5109"/>
                <a:gd name="f5" fmla="val 4249"/>
                <a:gd name="f6" fmla="val 1"/>
                <a:gd name="f7" fmla="val 4179"/>
                <a:gd name="f8" fmla="val 4106"/>
                <a:gd name="f9" fmla="val 24"/>
                <a:gd name="f10" fmla="val 4033"/>
                <a:gd name="f11" fmla="val 68"/>
                <a:gd name="f12" fmla="val 2206"/>
                <a:gd name="f13" fmla="val 1171"/>
                <a:gd name="f14" fmla="val 2017"/>
                <a:gd name="f15" fmla="val 1265"/>
                <a:gd name="f16" fmla="val 1985"/>
                <a:gd name="f17" fmla="val 1549"/>
                <a:gd name="f18" fmla="val 2143"/>
                <a:gd name="f19" fmla="val 1706"/>
                <a:gd name="f20" fmla="val 2300"/>
                <a:gd name="f21" fmla="val 1864"/>
                <a:gd name="f22" fmla="val 4164"/>
                <a:gd name="f23" fmla="val 945"/>
                <a:gd name="f24" fmla="val 3245"/>
                <a:gd name="f25" fmla="val 2809"/>
                <a:gd name="f26" fmla="val 3434"/>
                <a:gd name="f27" fmla="val 2998"/>
                <a:gd name="f28" fmla="val 3502"/>
                <a:gd name="f29" fmla="val 3066"/>
                <a:gd name="f30" fmla="val 3594"/>
                <a:gd name="f31" fmla="val 3099"/>
                <a:gd name="f32" fmla="val 3684"/>
                <a:gd name="f33" fmla="val 3802"/>
                <a:gd name="f34" fmla="val 3916"/>
                <a:gd name="f35" fmla="val 3042"/>
                <a:gd name="f36" fmla="val 3970"/>
                <a:gd name="f37" fmla="val 2935"/>
                <a:gd name="f38" fmla="val 5073"/>
                <a:gd name="f39" fmla="val 1108"/>
                <a:gd name="f40" fmla="val 1013"/>
                <a:gd name="f41" fmla="val 793"/>
                <a:gd name="f42" fmla="val 5041"/>
                <a:gd name="f43" fmla="val 698"/>
                <a:gd name="f44" fmla="val 4474"/>
                <a:gd name="f45" fmla="val 100"/>
                <a:gd name="f46" fmla="val 4406"/>
                <a:gd name="f47" fmla="val 32"/>
                <a:gd name="f48" fmla="val 4330"/>
                <a:gd name="f49" fmla="*/ f0 1 5167"/>
                <a:gd name="f50" fmla="*/ f1 1 5109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167"/>
                <a:gd name="f57" fmla="*/ f54 1 5109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167" h="510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" y="f22"/>
                  </a:lnTo>
                  <a:lnTo>
                    <a:pt x="f23" y="f4"/>
                  </a:lnTo>
                  <a:lnTo>
                    <a:pt x="f24" y="f25"/>
                  </a:lnTo>
                  <a:lnTo>
                    <a:pt x="f26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8" y="f39"/>
                  </a:lnTo>
                  <a:cubicBezTo>
                    <a:pt x="f3" y="f40"/>
                    <a:pt x="f3" y="f41"/>
                    <a:pt x="f42" y="f43"/>
                  </a:cubicBezTo>
                  <a:lnTo>
                    <a:pt x="f44" y="f45"/>
                  </a:ln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7" name="Google Shape;6913;p88">
            <a:extLst>
              <a:ext uri="{FF2B5EF4-FFF2-40B4-BE49-F238E27FC236}">
                <a16:creationId xmlns:a16="http://schemas.microsoft.com/office/drawing/2014/main" id="{7C48460E-2CCC-2C81-D059-B554B1CA2BC5}"/>
              </a:ext>
            </a:extLst>
          </p:cNvPr>
          <p:cNvGrpSpPr/>
          <p:nvPr/>
        </p:nvGrpSpPr>
        <p:grpSpPr>
          <a:xfrm>
            <a:off x="5475372" y="1706599"/>
            <a:ext cx="450021" cy="448805"/>
            <a:chOff x="5475372" y="1706599"/>
            <a:chExt cx="450021" cy="448805"/>
          </a:xfrm>
        </p:grpSpPr>
        <p:sp>
          <p:nvSpPr>
            <p:cNvPr id="108" name="Google Shape;6914;p88">
              <a:extLst>
                <a:ext uri="{FF2B5EF4-FFF2-40B4-BE49-F238E27FC236}">
                  <a16:creationId xmlns:a16="http://schemas.microsoft.com/office/drawing/2014/main" id="{64BCAC4E-E7B6-DF95-2003-F142AFDAA475}"/>
                </a:ext>
              </a:extLst>
            </p:cNvPr>
            <p:cNvSpPr/>
            <p:nvPr/>
          </p:nvSpPr>
          <p:spPr>
            <a:xfrm>
              <a:off x="5475372" y="1706599"/>
              <a:ext cx="450021" cy="4488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84"/>
                <a:gd name="f4" fmla="val 11752"/>
                <a:gd name="f5" fmla="val 5199"/>
                <a:gd name="f6" fmla="val 1"/>
                <a:gd name="f7" fmla="val 5042"/>
                <a:gd name="f8" fmla="val 4916"/>
                <a:gd name="f9" fmla="val 127"/>
                <a:gd name="f10" fmla="val 4884"/>
                <a:gd name="f11" fmla="val 284"/>
                <a:gd name="f12" fmla="val 4727"/>
                <a:gd name="f13" fmla="val 883"/>
                <a:gd name="f14" fmla="val 4191"/>
                <a:gd name="f15" fmla="val 977"/>
                <a:gd name="f16" fmla="val 3655"/>
                <a:gd name="f17" fmla="val 1229"/>
                <a:gd name="f18" fmla="val 3151"/>
                <a:gd name="f19" fmla="val 1513"/>
                <a:gd name="f20" fmla="val 2647"/>
                <a:gd name="f21" fmla="val 2599"/>
                <a:gd name="f22" fmla="val 1205"/>
                <a:gd name="f23" fmla="val 2542"/>
                <a:gd name="f24" fmla="val 1195"/>
                <a:gd name="f25" fmla="val 2482"/>
                <a:gd name="f26" fmla="val 2386"/>
                <a:gd name="f27" fmla="val 2284"/>
                <a:gd name="f28" fmla="val 1222"/>
                <a:gd name="f29" fmla="val 2206"/>
                <a:gd name="f30" fmla="val 1261"/>
                <a:gd name="f31" fmla="val 1135"/>
                <a:gd name="f32" fmla="val 2332"/>
                <a:gd name="f33" fmla="val 2490"/>
                <a:gd name="f34" fmla="val 1230"/>
                <a:gd name="f35" fmla="val 1198"/>
                <a:gd name="f36" fmla="val 3624"/>
                <a:gd name="f37" fmla="val 978"/>
                <a:gd name="f38" fmla="val 4726"/>
                <a:gd name="f39" fmla="val 4947"/>
                <a:gd name="f40" fmla="val 5041"/>
                <a:gd name="f41" fmla="val 6585"/>
                <a:gd name="f42" fmla="val 6743"/>
                <a:gd name="f43" fmla="val 6869"/>
                <a:gd name="f44" fmla="val 6900"/>
                <a:gd name="f45" fmla="val 7058"/>
                <a:gd name="f46" fmla="val 946"/>
                <a:gd name="f47" fmla="val 7404"/>
                <a:gd name="f48" fmla="val 1072"/>
                <a:gd name="f49" fmla="val 7782"/>
                <a:gd name="f50" fmla="val 8129"/>
                <a:gd name="f51" fmla="val 1504"/>
                <a:gd name="f52" fmla="val 7854"/>
                <a:gd name="f53" fmla="val 2843"/>
                <a:gd name="f54" fmla="val 6486"/>
                <a:gd name="f55" fmla="val 2841"/>
                <a:gd name="f56" fmla="val 2839"/>
                <a:gd name="f57" fmla="val 6488"/>
                <a:gd name="f58" fmla="val 2836"/>
                <a:gd name="f59" fmla="val 6491"/>
                <a:gd name="f60" fmla="val 6459"/>
                <a:gd name="f61" fmla="val 2805"/>
                <a:gd name="f62" fmla="val 6050"/>
                <a:gd name="f63" fmla="val 5955"/>
                <a:gd name="f64" fmla="val 2773"/>
                <a:gd name="f65" fmla="val 4222"/>
                <a:gd name="f66" fmla="val 5861"/>
                <a:gd name="f67" fmla="val 7562"/>
                <a:gd name="f68" fmla="val 8948"/>
                <a:gd name="f69" fmla="val 5924"/>
                <a:gd name="f70" fmla="val 7499"/>
                <a:gd name="f71" fmla="val 7751"/>
                <a:gd name="f72" fmla="val 8822"/>
                <a:gd name="f73" fmla="val 6113"/>
                <a:gd name="f74" fmla="val 6066"/>
                <a:gd name="f75" fmla="val 5963"/>
                <a:gd name="f76" fmla="val 8956"/>
                <a:gd name="f77" fmla="val 5821"/>
                <a:gd name="f78" fmla="val 5680"/>
                <a:gd name="f79" fmla="val 5499"/>
                <a:gd name="f80" fmla="val 5294"/>
                <a:gd name="f81" fmla="val 8917"/>
                <a:gd name="f82" fmla="val 10523"/>
                <a:gd name="f83" fmla="val 4034"/>
                <a:gd name="f84" fmla="val 10681"/>
                <a:gd name="f85" fmla="val 4349"/>
                <a:gd name="f86" fmla="val 10807"/>
                <a:gd name="f87" fmla="val 10870"/>
                <a:gd name="f88" fmla="val 11468"/>
                <a:gd name="f89" fmla="val 11626"/>
                <a:gd name="f90" fmla="val 6901"/>
                <a:gd name="f91" fmla="val 7594"/>
                <a:gd name="f92" fmla="val 10775"/>
                <a:gd name="f93" fmla="val 8633"/>
                <a:gd name="f94" fmla="val 10240"/>
                <a:gd name="f95" fmla="val 9137"/>
                <a:gd name="f96" fmla="val 9185"/>
                <a:gd name="f97" fmla="val 10547"/>
                <a:gd name="f98" fmla="val 9243"/>
                <a:gd name="f99" fmla="val 10558"/>
                <a:gd name="f100" fmla="val 9302"/>
                <a:gd name="f101" fmla="val 9399"/>
                <a:gd name="f102" fmla="val 9501"/>
                <a:gd name="f103" fmla="val 10531"/>
                <a:gd name="f104" fmla="val 9578"/>
                <a:gd name="f105" fmla="val 10492"/>
                <a:gd name="f106" fmla="val 10524"/>
                <a:gd name="f107" fmla="val 9547"/>
                <a:gd name="f108" fmla="val 10650"/>
                <a:gd name="f109" fmla="val 9421"/>
                <a:gd name="f110" fmla="val 9263"/>
                <a:gd name="f111" fmla="val 10555"/>
                <a:gd name="f112" fmla="val 9106"/>
                <a:gd name="f113" fmla="val 10303"/>
                <a:gd name="f114" fmla="val 8601"/>
                <a:gd name="f115" fmla="val 10618"/>
                <a:gd name="f116" fmla="val 10933"/>
                <a:gd name="f117" fmla="val 7026"/>
                <a:gd name="f118" fmla="val 11500"/>
                <a:gd name="f119" fmla="val 11658"/>
                <a:gd name="f120" fmla="val 6806"/>
                <a:gd name="f121" fmla="val 6711"/>
                <a:gd name="f122" fmla="val 6554"/>
                <a:gd name="f123" fmla="val 5167"/>
                <a:gd name="f124" fmla="val 4915"/>
                <a:gd name="f125" fmla="val 10902"/>
                <a:gd name="f126" fmla="val 3687"/>
                <a:gd name="f127" fmla="val 10272"/>
                <a:gd name="f128" fmla="val 2521"/>
                <a:gd name="f129" fmla="val 10587"/>
                <a:gd name="f130" fmla="val 9509"/>
                <a:gd name="f131" fmla="val 1209"/>
                <a:gd name="f132" fmla="val 9430"/>
                <a:gd name="f133" fmla="val 1185"/>
                <a:gd name="f134" fmla="val 9347"/>
                <a:gd name="f135" fmla="val 9279"/>
                <a:gd name="f136" fmla="val 9208"/>
                <a:gd name="f137" fmla="val 1201"/>
                <a:gd name="f138" fmla="val 8161"/>
                <a:gd name="f139" fmla="*/ f0 1 11784"/>
                <a:gd name="f140" fmla="*/ f1 1 11752"/>
                <a:gd name="f141" fmla="val f2"/>
                <a:gd name="f142" fmla="val f3"/>
                <a:gd name="f143" fmla="val f4"/>
                <a:gd name="f144" fmla="+- f143 0 f141"/>
                <a:gd name="f145" fmla="+- f142 0 f141"/>
                <a:gd name="f146" fmla="*/ f145 1 11784"/>
                <a:gd name="f147" fmla="*/ f144 1 11752"/>
                <a:gd name="f148" fmla="*/ f141 1 f146"/>
                <a:gd name="f149" fmla="*/ f142 1 f146"/>
                <a:gd name="f150" fmla="*/ f141 1 f147"/>
                <a:gd name="f151" fmla="*/ f143 1 f147"/>
                <a:gd name="f152" fmla="*/ f148 f139 1"/>
                <a:gd name="f153" fmla="*/ f149 f139 1"/>
                <a:gd name="f154" fmla="*/ f151 f140 1"/>
                <a:gd name="f155" fmla="*/ f150 f1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2" t="f155" r="f153" b="f154"/>
              <a:pathLst>
                <a:path w="11784" h="1175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17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0" y="f29"/>
                  </a:lnTo>
                  <a:cubicBezTo>
                    <a:pt x="f31" y="f32"/>
                    <a:pt x="f31" y="f33"/>
                    <a:pt x="f34" y="f20"/>
                  </a:cubicBezTo>
                  <a:lnTo>
                    <a:pt x="f19" y="f18"/>
                  </a:lnTo>
                  <a:cubicBezTo>
                    <a:pt x="f35" y="f36"/>
                    <a:pt x="f37" y="f14"/>
                    <a:pt x="f13" y="f38"/>
                  </a:cubicBezTo>
                  <a:lnTo>
                    <a:pt x="f11" y="f10"/>
                  </a:lnTo>
                  <a:cubicBezTo>
                    <a:pt x="f9" y="f39"/>
                    <a:pt x="f6" y="f40"/>
                    <a:pt x="f6" y="f5"/>
                  </a:cubicBezTo>
                  <a:lnTo>
                    <a:pt x="f6" y="f41"/>
                  </a:lnTo>
                  <a:cubicBezTo>
                    <a:pt x="f6" y="f42"/>
                    <a:pt x="f9" y="f43"/>
                    <a:pt x="f11" y="f44"/>
                  </a:cubicBezTo>
                  <a:lnTo>
                    <a:pt x="f13" y="f45"/>
                  </a:lnTo>
                  <a:cubicBezTo>
                    <a:pt x="f46" y="f47"/>
                    <a:pt x="f48" y="f49"/>
                    <a:pt x="f34" y="f50"/>
                  </a:cubicBezTo>
                  <a:cubicBezTo>
                    <a:pt x="f51" y="f52"/>
                    <a:pt x="f53" y="f54"/>
                    <a:pt x="f55" y="f54"/>
                  </a:cubicBezTo>
                  <a:lnTo>
                    <a:pt x="f55" y="f54"/>
                  </a:lnTo>
                  <a:cubicBezTo>
                    <a:pt x="f55" y="f54"/>
                    <a:pt x="f56" y="f57"/>
                    <a:pt x="f58" y="f59"/>
                  </a:cubicBezTo>
                  <a:cubicBezTo>
                    <a:pt x="f58" y="f60"/>
                    <a:pt x="f61" y="f62"/>
                    <a:pt x="f61" y="f63"/>
                  </a:cubicBezTo>
                  <a:cubicBezTo>
                    <a:pt x="f64" y="f65"/>
                    <a:pt x="f14" y="f58"/>
                    <a:pt x="f66" y="f58"/>
                  </a:cubicBezTo>
                  <a:cubicBezTo>
                    <a:pt x="f67" y="f58"/>
                    <a:pt x="f68" y="f65"/>
                    <a:pt x="f68" y="f69"/>
                  </a:cubicBezTo>
                  <a:cubicBezTo>
                    <a:pt x="f68" y="f70"/>
                    <a:pt x="f71" y="f72"/>
                    <a:pt x="f73" y="f68"/>
                  </a:cubicBezTo>
                  <a:cubicBezTo>
                    <a:pt x="f74" y="f68"/>
                    <a:pt x="f75" y="f76"/>
                    <a:pt x="f77" y="f76"/>
                  </a:cubicBezTo>
                  <a:cubicBezTo>
                    <a:pt x="f78" y="f76"/>
                    <a:pt x="f79" y="f68"/>
                    <a:pt x="f80" y="f81"/>
                  </a:cubicBezTo>
                  <a:lnTo>
                    <a:pt x="f16" y="f82"/>
                  </a:lnTo>
                  <a:cubicBezTo>
                    <a:pt x="f83" y="f84"/>
                    <a:pt x="f85" y="f86"/>
                    <a:pt x="f12" y="f87"/>
                  </a:cubicBezTo>
                  <a:lnTo>
                    <a:pt x="f10" y="f88"/>
                  </a:lnTo>
                  <a:cubicBezTo>
                    <a:pt x="f8" y="f89"/>
                    <a:pt x="f7" y="f4"/>
                    <a:pt x="f5" y="f4"/>
                  </a:cubicBezTo>
                  <a:lnTo>
                    <a:pt x="f41" y="f4"/>
                  </a:lnTo>
                  <a:cubicBezTo>
                    <a:pt x="f42" y="f4"/>
                    <a:pt x="f43" y="f89"/>
                    <a:pt x="f90" y="f88"/>
                  </a:cubicBezTo>
                  <a:lnTo>
                    <a:pt x="f45" y="f87"/>
                  </a:lnTo>
                  <a:cubicBezTo>
                    <a:pt x="f91" y="f92"/>
                    <a:pt x="f50" y="f82"/>
                    <a:pt x="f93" y="f94"/>
                  </a:cubicBezTo>
                  <a:lnTo>
                    <a:pt x="f95" y="f82"/>
                  </a:ln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lnTo>
                    <a:pt x="f106" y="f107"/>
                  </a:lnTo>
                  <a:cubicBezTo>
                    <a:pt x="f108" y="f109"/>
                    <a:pt x="f108" y="f110"/>
                    <a:pt x="f111" y="f112"/>
                  </a:cubicBezTo>
                  <a:lnTo>
                    <a:pt x="f113" y="f114"/>
                  </a:lnTo>
                  <a:cubicBezTo>
                    <a:pt x="f115" y="f50"/>
                    <a:pt x="f86" y="f67"/>
                    <a:pt x="f116" y="f117"/>
                  </a:cubicBezTo>
                  <a:lnTo>
                    <a:pt x="f118" y="f43"/>
                  </a:lnTo>
                  <a:cubicBezTo>
                    <a:pt x="f119" y="f120"/>
                    <a:pt x="f3" y="f121"/>
                    <a:pt x="f3" y="f122"/>
                  </a:cubicBezTo>
                  <a:lnTo>
                    <a:pt x="f3" y="f123"/>
                  </a:lnTo>
                  <a:cubicBezTo>
                    <a:pt x="f4" y="f40"/>
                    <a:pt x="f119" y="f124"/>
                    <a:pt x="f118" y="f10"/>
                  </a:cubicBezTo>
                  <a:lnTo>
                    <a:pt x="f125" y="f38"/>
                  </a:lnTo>
                  <a:cubicBezTo>
                    <a:pt x="f86" y="f14"/>
                    <a:pt x="f111" y="f126"/>
                    <a:pt x="f127" y="f18"/>
                  </a:cubicBezTo>
                  <a:lnTo>
                    <a:pt x="f111" y="f20"/>
                  </a:lnTo>
                  <a:cubicBezTo>
                    <a:pt x="f108" y="f128"/>
                    <a:pt x="f129" y="f32"/>
                    <a:pt x="f106" y="f29"/>
                  </a:cubicBezTo>
                  <a:lnTo>
                    <a:pt x="f104" y="f30"/>
                  </a:lnTo>
                  <a:cubicBezTo>
                    <a:pt x="f130" y="f131"/>
                    <a:pt x="f132" y="f133"/>
                    <a:pt x="f134" y="f133"/>
                  </a:cubicBezTo>
                  <a:cubicBezTo>
                    <a:pt x="f135" y="f133"/>
                    <a:pt x="f136" y="f137"/>
                    <a:pt x="f95" y="f17"/>
                  </a:cubicBezTo>
                  <a:lnTo>
                    <a:pt x="f93" y="f19"/>
                  </a:lnTo>
                  <a:cubicBezTo>
                    <a:pt x="f138" y="f35"/>
                    <a:pt x="f91" y="f15"/>
                    <a:pt x="f45" y="f13"/>
                  </a:cubicBezTo>
                  <a:lnTo>
                    <a:pt x="f90" y="f11"/>
                  </a:lnTo>
                  <a:cubicBezTo>
                    <a:pt x="f43" y="f9"/>
                    <a:pt x="f42" y="f6"/>
                    <a:pt x="f41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6915;p88">
              <a:extLst>
                <a:ext uri="{FF2B5EF4-FFF2-40B4-BE49-F238E27FC236}">
                  <a16:creationId xmlns:a16="http://schemas.microsoft.com/office/drawing/2014/main" id="{A129466A-9F4F-30C2-669C-64799A3A3995}"/>
                </a:ext>
              </a:extLst>
            </p:cNvPr>
            <p:cNvSpPr/>
            <p:nvPr/>
          </p:nvSpPr>
          <p:spPr>
            <a:xfrm>
              <a:off x="5475372" y="1841025"/>
              <a:ext cx="328507" cy="3131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02"/>
                <a:gd name="f4" fmla="val 8201"/>
                <a:gd name="f5" fmla="val 5939"/>
                <a:gd name="f6" fmla="val 4729"/>
                <a:gd name="f7" fmla="val 3750"/>
                <a:gd name="f8" fmla="val 854"/>
                <a:gd name="f9" fmla="val 3561"/>
                <a:gd name="f10" fmla="val 1963"/>
                <a:gd name="f11" fmla="val 3466"/>
                <a:gd name="f12" fmla="val 2404"/>
                <a:gd name="f13" fmla="val 3498"/>
                <a:gd name="f14" fmla="val 2813"/>
                <a:gd name="f15" fmla="val 3624"/>
                <a:gd name="f16" fmla="val 3223"/>
                <a:gd name="f17" fmla="val 410"/>
                <a:gd name="f18" fmla="val 6468"/>
                <a:gd name="f19" fmla="val 1"/>
                <a:gd name="f20" fmla="val 6846"/>
                <a:gd name="f21" fmla="val 7507"/>
                <a:gd name="f22" fmla="val 7917"/>
                <a:gd name="f23" fmla="val 600"/>
                <a:gd name="f24" fmla="val 8106"/>
                <a:gd name="f25" fmla="val 852"/>
                <a:gd name="f26" fmla="val 8200"/>
                <a:gd name="f27" fmla="val 1111"/>
                <a:gd name="f28" fmla="val 1371"/>
                <a:gd name="f29" fmla="val 1639"/>
                <a:gd name="f30" fmla="val 1860"/>
                <a:gd name="f31" fmla="val 5136"/>
                <a:gd name="f32" fmla="val 4640"/>
                <a:gd name="f33" fmla="val 5388"/>
                <a:gd name="f34" fmla="val 4735"/>
                <a:gd name="f35" fmla="val 5664"/>
                <a:gd name="f36" fmla="val 4782"/>
                <a:gd name="f37" fmla="val 5947"/>
                <a:gd name="f38" fmla="val 6231"/>
                <a:gd name="f39" fmla="val 6522"/>
                <a:gd name="f40" fmla="val 6806"/>
                <a:gd name="f41" fmla="val 7846"/>
                <a:gd name="f42" fmla="val 4294"/>
                <a:gd name="f43" fmla="val 3065"/>
                <a:gd name="f44" fmla="val 8224"/>
                <a:gd name="f45" fmla="val 1773"/>
                <a:gd name="f46" fmla="val 8192"/>
                <a:gd name="f47" fmla="val 1647"/>
                <a:gd name="f48" fmla="val 8129"/>
                <a:gd name="f49" fmla="val 1553"/>
                <a:gd name="f50" fmla="val 8003"/>
                <a:gd name="f51" fmla="val 1521"/>
                <a:gd name="f52" fmla="val 7972"/>
                <a:gd name="f53" fmla="val 1514"/>
                <a:gd name="f54" fmla="val 7942"/>
                <a:gd name="f55" fmla="val 1510"/>
                <a:gd name="f56" fmla="val 7914"/>
                <a:gd name="f57" fmla="val 7830"/>
                <a:gd name="f58" fmla="val 7759"/>
                <a:gd name="f59" fmla="val 1545"/>
                <a:gd name="f60" fmla="val 7688"/>
                <a:gd name="f61" fmla="val 1616"/>
                <a:gd name="f62" fmla="val 6901"/>
                <a:gd name="f63" fmla="val 6759"/>
                <a:gd name="f64" fmla="val 2530"/>
                <a:gd name="f65" fmla="val 6578"/>
                <a:gd name="f66" fmla="val 2593"/>
                <a:gd name="f67" fmla="val 6400"/>
                <a:gd name="f68" fmla="val 6223"/>
                <a:gd name="f69" fmla="val 6050"/>
                <a:gd name="f70" fmla="val 5924"/>
                <a:gd name="f71" fmla="val 5640"/>
                <a:gd name="f72" fmla="val 2120"/>
                <a:gd name="f73" fmla="val 1679"/>
                <a:gd name="f74" fmla="val 1395"/>
                <a:gd name="f75" fmla="val 6711"/>
                <a:gd name="f76" fmla="val 608"/>
                <a:gd name="f77" fmla="val 6774"/>
                <a:gd name="f78" fmla="val 545"/>
                <a:gd name="f79" fmla="val 419"/>
                <a:gd name="f80" fmla="val 293"/>
                <a:gd name="f81" fmla="val 6743"/>
                <a:gd name="f82" fmla="val 198"/>
                <a:gd name="f83" fmla="val 6648"/>
                <a:gd name="f84" fmla="val 104"/>
                <a:gd name="f85" fmla="val 6554"/>
                <a:gd name="f86" fmla="val 72"/>
                <a:gd name="f87" fmla="val 6344"/>
                <a:gd name="f88" fmla="val 23"/>
                <a:gd name="f89" fmla="val 6139"/>
                <a:gd name="f90" fmla="*/ f0 1 8602"/>
                <a:gd name="f91" fmla="*/ f1 1 8201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8602"/>
                <a:gd name="f98" fmla="*/ f95 1 8201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8602" h="820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34"/>
                    <a:pt x="f40" y="f32"/>
                  </a:cubicBezTo>
                  <a:cubicBezTo>
                    <a:pt x="f41" y="f42"/>
                    <a:pt x="f3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60" y="f61"/>
                  </a:cubicBezTo>
                  <a:lnTo>
                    <a:pt x="f62" y="f12"/>
                  </a:ln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64"/>
                    <a:pt x="f70" y="f12"/>
                  </a:cubicBezTo>
                  <a:cubicBezTo>
                    <a:pt x="f71" y="f72"/>
                    <a:pt x="f71" y="f73"/>
                    <a:pt x="f70" y="f74"/>
                  </a:cubicBezTo>
                  <a:lnTo>
                    <a:pt x="f75" y="f76"/>
                  </a:lnTo>
                  <a:cubicBezTo>
                    <a:pt x="f77" y="f78"/>
                    <a:pt x="f40" y="f79"/>
                    <a:pt x="f77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0" name="Google Shape;6947;p88">
            <a:extLst>
              <a:ext uri="{FF2B5EF4-FFF2-40B4-BE49-F238E27FC236}">
                <a16:creationId xmlns:a16="http://schemas.microsoft.com/office/drawing/2014/main" id="{B1082FA6-3A1A-AF38-A8FE-D4A2E52C5AE3}"/>
              </a:ext>
            </a:extLst>
          </p:cNvPr>
          <p:cNvGrpSpPr/>
          <p:nvPr/>
        </p:nvGrpSpPr>
        <p:grpSpPr>
          <a:xfrm>
            <a:off x="3147849" y="1725783"/>
            <a:ext cx="446391" cy="447617"/>
            <a:chOff x="3147849" y="1725783"/>
            <a:chExt cx="446391" cy="447617"/>
          </a:xfrm>
        </p:grpSpPr>
        <p:sp>
          <p:nvSpPr>
            <p:cNvPr id="111" name="Google Shape;6948;p88">
              <a:extLst>
                <a:ext uri="{FF2B5EF4-FFF2-40B4-BE49-F238E27FC236}">
                  <a16:creationId xmlns:a16="http://schemas.microsoft.com/office/drawing/2014/main" id="{6290766A-F671-0D8B-0901-92D589835186}"/>
                </a:ext>
              </a:extLst>
            </p:cNvPr>
            <p:cNvSpPr/>
            <p:nvPr/>
          </p:nvSpPr>
          <p:spPr>
            <a:xfrm>
              <a:off x="3147849" y="1725783"/>
              <a:ext cx="105896" cy="4464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11689"/>
                <a:gd name="f5" fmla="val 1418"/>
                <a:gd name="f6" fmla="val 1072"/>
                <a:gd name="f7" fmla="val 757"/>
                <a:gd name="f8" fmla="val 315"/>
                <a:gd name="f9" fmla="val 662"/>
                <a:gd name="f10" fmla="val 9578"/>
                <a:gd name="f11" fmla="val 9830"/>
                <a:gd name="f12" fmla="val 914"/>
                <a:gd name="f13" fmla="val 10050"/>
                <a:gd name="f14" fmla="val 1103"/>
                <a:gd name="f15" fmla="val 10176"/>
                <a:gd name="f16" fmla="val 10996"/>
                <a:gd name="f17" fmla="val 347"/>
                <a:gd name="f18" fmla="val 158"/>
                <a:gd name="f19" fmla="val 1"/>
                <a:gd name="f20" fmla="val 11153"/>
                <a:gd name="f21" fmla="val 11342"/>
                <a:gd name="f22" fmla="val 11531"/>
                <a:gd name="f23" fmla="val 2395"/>
                <a:gd name="f24" fmla="val 2616"/>
                <a:gd name="f25" fmla="val 1733"/>
                <a:gd name="f26" fmla="val 1922"/>
                <a:gd name="f27" fmla="val 2080"/>
                <a:gd name="f28" fmla="val 9861"/>
                <a:gd name="f29" fmla="val 284"/>
                <a:gd name="f30" fmla="val 1765"/>
                <a:gd name="f31" fmla="*/ f0 1 2773"/>
                <a:gd name="f32" fmla="*/ f1 1 11689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773"/>
                <a:gd name="f39" fmla="*/ f36 1 11689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773" h="1168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5"/>
                  </a:cubicBezTo>
                  <a:lnTo>
                    <a:pt x="f14" y="f16"/>
                  </a:lnTo>
                  <a:lnTo>
                    <a:pt x="f17" y="f16"/>
                  </a:lnTo>
                  <a:cubicBezTo>
                    <a:pt x="f18" y="f16"/>
                    <a:pt x="f19" y="f20"/>
                    <a:pt x="f19" y="f21"/>
                  </a:cubicBezTo>
                  <a:cubicBezTo>
                    <a:pt x="f19" y="f22"/>
                    <a:pt x="f18" y="f4"/>
                    <a:pt x="f17" y="f4"/>
                  </a:cubicBezTo>
                  <a:lnTo>
                    <a:pt x="f23" y="f4"/>
                  </a:lnTo>
                  <a:cubicBezTo>
                    <a:pt x="f24" y="f4"/>
                    <a:pt x="f3" y="f22"/>
                    <a:pt x="f3" y="f21"/>
                  </a:cubicBezTo>
                  <a:cubicBezTo>
                    <a:pt x="f3" y="f20"/>
                    <a:pt x="f24" y="f16"/>
                    <a:pt x="f23" y="f16"/>
                  </a:cubicBezTo>
                  <a:lnTo>
                    <a:pt x="f25" y="f16"/>
                  </a:lnTo>
                  <a:lnTo>
                    <a:pt x="f25" y="f15"/>
                  </a:lnTo>
                  <a:cubicBezTo>
                    <a:pt x="f26" y="f13"/>
                    <a:pt x="f27" y="f28"/>
                    <a:pt x="f27" y="f10"/>
                  </a:cubicBezTo>
                  <a:lnTo>
                    <a:pt x="f27" y="f9"/>
                  </a:lnTo>
                  <a:cubicBezTo>
                    <a:pt x="f27" y="f29"/>
                    <a:pt x="f30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Google Shape;6949;p88">
              <a:extLst>
                <a:ext uri="{FF2B5EF4-FFF2-40B4-BE49-F238E27FC236}">
                  <a16:creationId xmlns:a16="http://schemas.microsoft.com/office/drawing/2014/main" id="{2A8B2FD8-A42F-B0B4-99DD-CDE2710BCE24}"/>
                </a:ext>
              </a:extLst>
            </p:cNvPr>
            <p:cNvSpPr/>
            <p:nvPr/>
          </p:nvSpPr>
          <p:spPr>
            <a:xfrm>
              <a:off x="3464286" y="1897828"/>
              <a:ext cx="129954" cy="38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val 190"/>
                <a:gd name="f12" fmla="*/ f0 1 3403"/>
                <a:gd name="f13" fmla="*/ f1 1 10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403"/>
                <a:gd name="f20" fmla="*/ f17 1 10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11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6950;p88">
              <a:extLst>
                <a:ext uri="{FF2B5EF4-FFF2-40B4-BE49-F238E27FC236}">
                  <a16:creationId xmlns:a16="http://schemas.microsoft.com/office/drawing/2014/main" id="{8F93EA0F-611A-9CAC-E6B5-76448F7B63BC}"/>
                </a:ext>
              </a:extLst>
            </p:cNvPr>
            <p:cNvSpPr/>
            <p:nvPr/>
          </p:nvSpPr>
          <p:spPr>
            <a:xfrm>
              <a:off x="3464286" y="1962787"/>
              <a:ext cx="129954" cy="38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*/ f0 1 3403"/>
                <a:gd name="f12" fmla="*/ f1 1 100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403"/>
                <a:gd name="f19" fmla="*/ f16 1 100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7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6951;p88">
              <a:extLst>
                <a:ext uri="{FF2B5EF4-FFF2-40B4-BE49-F238E27FC236}">
                  <a16:creationId xmlns:a16="http://schemas.microsoft.com/office/drawing/2014/main" id="{ED8C8051-34F3-599C-1F78-738A9CD76EE0}"/>
                </a:ext>
              </a:extLst>
            </p:cNvPr>
            <p:cNvSpPr/>
            <p:nvPr/>
          </p:nvSpPr>
          <p:spPr>
            <a:xfrm>
              <a:off x="3464286" y="2026566"/>
              <a:ext cx="103491" cy="397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10"/>
                <a:gd name="f4" fmla="val 1041"/>
                <a:gd name="f5" fmla="val 505"/>
                <a:gd name="f6" fmla="val 1"/>
                <a:gd name="f7" fmla="val 221"/>
                <a:gd name="f8" fmla="val 253"/>
                <a:gd name="f9" fmla="val 536"/>
                <a:gd name="f10" fmla="val 788"/>
                <a:gd name="f11" fmla="val 1040"/>
                <a:gd name="f12" fmla="val 2206"/>
                <a:gd name="f13" fmla="val 2458"/>
                <a:gd name="f14" fmla="val 2521"/>
                <a:gd name="f15" fmla="*/ f0 1 2710"/>
                <a:gd name="f16" fmla="*/ f1 1 104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710"/>
                <a:gd name="f23" fmla="*/ f20 1 104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710" h="104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8"/>
                    <a:pt x="f14" y="f6"/>
                    <a:pt x="f12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6952;p88">
              <a:extLst>
                <a:ext uri="{FF2B5EF4-FFF2-40B4-BE49-F238E27FC236}">
                  <a16:creationId xmlns:a16="http://schemas.microsoft.com/office/drawing/2014/main" id="{79AA5B8A-88E4-DD8F-4EEE-9B9954D12946}"/>
                </a:ext>
              </a:extLst>
            </p:cNvPr>
            <p:cNvSpPr/>
            <p:nvPr/>
          </p:nvSpPr>
          <p:spPr>
            <a:xfrm>
              <a:off x="3412549" y="1725783"/>
              <a:ext cx="78254" cy="794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2080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*/ f0 1 2049"/>
                <a:gd name="f11" fmla="*/ f1 1 2080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049"/>
                <a:gd name="f18" fmla="*/ f15 1 2080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049" h="208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6953;p88">
              <a:extLst>
                <a:ext uri="{FF2B5EF4-FFF2-40B4-BE49-F238E27FC236}">
                  <a16:creationId xmlns:a16="http://schemas.microsoft.com/office/drawing/2014/main" id="{286FC9B9-4BC8-BC54-C0B9-CF579B08160A}"/>
                </a:ext>
              </a:extLst>
            </p:cNvPr>
            <p:cNvSpPr/>
            <p:nvPr/>
          </p:nvSpPr>
          <p:spPr>
            <a:xfrm>
              <a:off x="3514816" y="1725783"/>
              <a:ext cx="52971" cy="842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6"/>
                <a:gd name="f5" fmla="val 1"/>
                <a:gd name="f6" fmla="val 2111"/>
                <a:gd name="f7" fmla="val 883"/>
                <a:gd name="f8" fmla="val 1072"/>
                <a:gd name="f9" fmla="val 1261"/>
                <a:gd name="f10" fmla="val 2143"/>
                <a:gd name="f11" fmla="val 1040"/>
                <a:gd name="f12" fmla="val 473"/>
                <a:gd name="f13" fmla="val 914"/>
                <a:gd name="f14" fmla="val 347"/>
                <a:gd name="f15" fmla="*/ f0 1 1387"/>
                <a:gd name="f16" fmla="*/ f1 1 220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7"/>
                <a:gd name="f23" fmla="*/ f20 1 220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7" h="2206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3" y="f4"/>
                  </a:cubicBez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6954;p88">
              <a:extLst>
                <a:ext uri="{FF2B5EF4-FFF2-40B4-BE49-F238E27FC236}">
                  <a16:creationId xmlns:a16="http://schemas.microsoft.com/office/drawing/2014/main" id="{BBC29EE6-FC69-2929-DAB9-C542107E6AF3}"/>
                </a:ext>
              </a:extLst>
            </p:cNvPr>
            <p:cNvSpPr/>
            <p:nvPr/>
          </p:nvSpPr>
          <p:spPr>
            <a:xfrm>
              <a:off x="3251350" y="1831643"/>
              <a:ext cx="316437" cy="2346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6145"/>
                <a:gd name="f5" fmla="val 1"/>
                <a:gd name="f6" fmla="val 6144"/>
                <a:gd name="f7" fmla="val 378"/>
                <a:gd name="f8" fmla="val 756"/>
                <a:gd name="f9" fmla="val 1071"/>
                <a:gd name="f10" fmla="val 5892"/>
                <a:gd name="f11" fmla="val 1260"/>
                <a:gd name="f12" fmla="val 5577"/>
                <a:gd name="f13" fmla="val 2016"/>
                <a:gd name="f14" fmla="val 5955"/>
                <a:gd name="f15" fmla="val 2268"/>
                <a:gd name="f16" fmla="val 6050"/>
                <a:gd name="f17" fmla="val 2552"/>
                <a:gd name="f18" fmla="val 2773"/>
                <a:gd name="f19" fmla="val 3497"/>
                <a:gd name="f20" fmla="val 3057"/>
                <a:gd name="f21" fmla="val 3214"/>
                <a:gd name="f22" fmla="val 3309"/>
                <a:gd name="f23" fmla="val 2867"/>
                <a:gd name="f24" fmla="val 3435"/>
                <a:gd name="f25" fmla="val 2457"/>
                <a:gd name="f26" fmla="val 2111"/>
                <a:gd name="f27" fmla="val 3277"/>
                <a:gd name="f28" fmla="val 2868"/>
                <a:gd name="f29" fmla="val 2710"/>
                <a:gd name="f30" fmla="val 3025"/>
                <a:gd name="f31" fmla="val 2238"/>
                <a:gd name="f32" fmla="val 1702"/>
                <a:gd name="f33" fmla="val 1009"/>
                <a:gd name="f34" fmla="val 7782"/>
                <a:gd name="f35" fmla="val 8065"/>
                <a:gd name="f36" fmla="val 788"/>
                <a:gd name="f37" fmla="val 505"/>
                <a:gd name="f38" fmla="val 221"/>
                <a:gd name="f39" fmla="val 3560"/>
                <a:gd name="f40" fmla="val 3308"/>
                <a:gd name="f41" fmla="val 2899"/>
                <a:gd name="f42" fmla="val 158"/>
                <a:gd name="f43" fmla="val 2583"/>
                <a:gd name="f44" fmla="val 442"/>
                <a:gd name="f45" fmla="val 2426"/>
                <a:gd name="f46" fmla="val 599"/>
                <a:gd name="f47" fmla="val 2205"/>
                <a:gd name="f48" fmla="val 662"/>
                <a:gd name="f49" fmla="val 1985"/>
                <a:gd name="f50" fmla="val 1323"/>
                <a:gd name="f51" fmla="val 1166"/>
                <a:gd name="f52" fmla="val 284"/>
                <a:gd name="f53" fmla="*/ f0 1 8286"/>
                <a:gd name="f54" fmla="*/ f1 1 6145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8286"/>
                <a:gd name="f61" fmla="*/ f58 1 6145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8286" h="6145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6"/>
                    <a:pt x="f18" y="f6"/>
                  </a:cubicBezTo>
                  <a:lnTo>
                    <a:pt x="f19" y="f6"/>
                  </a:lnTo>
                  <a:lnTo>
                    <a:pt x="f19" y="f20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15" y="f24"/>
                    <a:pt x="f26" y="f27"/>
                    <a:pt x="f26" y="f20"/>
                  </a:cubicBezTo>
                  <a:cubicBezTo>
                    <a:pt x="f26" y="f28"/>
                    <a:pt x="f15" y="f29"/>
                    <a:pt x="f25" y="f29"/>
                  </a:cubicBezTo>
                  <a:cubicBezTo>
                    <a:pt x="f30" y="f29"/>
                    <a:pt x="f19" y="f31"/>
                    <a:pt x="f19" y="f32"/>
                  </a:cubicBezTo>
                  <a:lnTo>
                    <a:pt x="f19" y="f33"/>
                  </a:lnTo>
                  <a:lnTo>
                    <a:pt x="f34" y="f33"/>
                  </a:lnTo>
                  <a:cubicBezTo>
                    <a:pt x="f35" y="f33"/>
                    <a:pt x="f3" y="f36"/>
                    <a:pt x="f3" y="f37"/>
                  </a:cubicBezTo>
                  <a:cubicBezTo>
                    <a:pt x="f3" y="f38"/>
                    <a:pt x="f35" y="f5"/>
                    <a:pt x="f34" y="f5"/>
                  </a:cubicBezTo>
                  <a:lnTo>
                    <a:pt x="f39" y="f5"/>
                  </a:lnTo>
                  <a:cubicBezTo>
                    <a:pt x="f40" y="f5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lnTo>
                    <a:pt x="f50" y="f48"/>
                  </a:lnTo>
                  <a:cubicBezTo>
                    <a:pt x="f51" y="f52"/>
                    <a:pt x="f36" y="f5"/>
                    <a:pt x="f7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6955;p88">
              <a:extLst>
                <a:ext uri="{FF2B5EF4-FFF2-40B4-BE49-F238E27FC236}">
                  <a16:creationId xmlns:a16="http://schemas.microsoft.com/office/drawing/2014/main" id="{47CD53CD-5ACF-5038-197C-7FD7F9C5BDE0}"/>
                </a:ext>
              </a:extLst>
            </p:cNvPr>
            <p:cNvSpPr/>
            <p:nvPr/>
          </p:nvSpPr>
          <p:spPr>
            <a:xfrm>
              <a:off x="3411361" y="1895423"/>
              <a:ext cx="78208" cy="2767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7246"/>
                <a:gd name="f5" fmla="val 1"/>
                <a:gd name="f6" fmla="val 64"/>
                <a:gd name="f7" fmla="val 5514"/>
                <a:gd name="f8" fmla="val 6459"/>
                <a:gd name="f9" fmla="val 756"/>
                <a:gd name="f10" fmla="val 7247"/>
                <a:gd name="f11" fmla="val 1701"/>
                <a:gd name="f12" fmla="val 5167"/>
                <a:gd name="f13" fmla="val 1891"/>
                <a:gd name="f14" fmla="val 1229"/>
                <a:gd name="f15" fmla="val 725"/>
                <a:gd name="f16" fmla="val 4632"/>
                <a:gd name="f17" fmla="val 4002"/>
                <a:gd name="f18" fmla="val 3624"/>
                <a:gd name="f19" fmla="val 882"/>
                <a:gd name="f20" fmla="val 3372"/>
                <a:gd name="f21" fmla="val 1071"/>
                <a:gd name="f22" fmla="val 3120"/>
                <a:gd name="f23" fmla="val 819"/>
                <a:gd name="f24" fmla="val 2899"/>
                <a:gd name="f25" fmla="val 2615"/>
                <a:gd name="f26" fmla="val 2269"/>
                <a:gd name="f27" fmla="val 1922"/>
                <a:gd name="f28" fmla="val 1639"/>
                <a:gd name="f29" fmla="val 1387"/>
                <a:gd name="f30" fmla="val 1166"/>
                <a:gd name="f31" fmla="val 883"/>
                <a:gd name="f32" fmla="val 536"/>
                <a:gd name="f33" fmla="val 316"/>
                <a:gd name="f34" fmla="val 190"/>
                <a:gd name="f35" fmla="*/ f0 1 2048"/>
                <a:gd name="f36" fmla="*/ f1 1 7246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2048"/>
                <a:gd name="f43" fmla="*/ f40 1 7246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2048" h="7246">
                  <a:moveTo>
                    <a:pt x="f2" y="f5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10"/>
                    <a:pt x="f11" y="f10"/>
                  </a:cubicBezTo>
                  <a:lnTo>
                    <a:pt x="f3" y="f10"/>
                  </a:lnTo>
                  <a:lnTo>
                    <a:pt x="f3" y="f12"/>
                  </a:lnTo>
                  <a:lnTo>
                    <a:pt x="f13" y="f12"/>
                  </a:lnTo>
                  <a:cubicBezTo>
                    <a:pt x="f14" y="f12"/>
                    <a:pt x="f15" y="f16"/>
                    <a:pt x="f15" y="f17"/>
                  </a:cubicBezTo>
                  <a:cubicBezTo>
                    <a:pt x="f15" y="f18"/>
                    <a:pt x="f19" y="f20"/>
                    <a:pt x="f21" y="f22"/>
                  </a:cubicBezTo>
                  <a:cubicBezTo>
                    <a:pt x="f23" y="f24"/>
                    <a:pt x="f15" y="f25"/>
                    <a:pt x="f15" y="f26"/>
                  </a:cubicBezTo>
                  <a:cubicBezTo>
                    <a:pt x="f15" y="f27"/>
                    <a:pt x="f19" y="f28"/>
                    <a:pt x="f21" y="f29"/>
                  </a:cubicBezTo>
                  <a:cubicBezTo>
                    <a:pt x="f23" y="f30"/>
                    <a:pt x="f15" y="f31"/>
                    <a:pt x="f15" y="f32"/>
                  </a:cubicBezTo>
                  <a:cubicBezTo>
                    <a:pt x="f15" y="f33"/>
                    <a:pt x="f9" y="f34"/>
                    <a:pt x="f23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6956;p88">
              <a:extLst>
                <a:ext uri="{FF2B5EF4-FFF2-40B4-BE49-F238E27FC236}">
                  <a16:creationId xmlns:a16="http://schemas.microsoft.com/office/drawing/2014/main" id="{2A19E1FF-45DD-6D9E-7BFA-5104811CB69A}"/>
                </a:ext>
              </a:extLst>
            </p:cNvPr>
            <p:cNvSpPr/>
            <p:nvPr/>
          </p:nvSpPr>
          <p:spPr>
            <a:xfrm>
              <a:off x="3516032" y="2089120"/>
              <a:ext cx="52971" cy="842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7"/>
                <a:gd name="f5" fmla="val 1386"/>
                <a:gd name="f6" fmla="val 1"/>
                <a:gd name="f7" fmla="val 1229"/>
                <a:gd name="f8" fmla="val 64"/>
                <a:gd name="f9" fmla="val 1071"/>
                <a:gd name="f10" fmla="val 95"/>
                <a:gd name="f11" fmla="val 882"/>
                <a:gd name="f12" fmla="val 2206"/>
                <a:gd name="f13" fmla="val 378"/>
                <a:gd name="f14" fmla="val 914"/>
                <a:gd name="f15" fmla="val 1734"/>
                <a:gd name="f16" fmla="val 1167"/>
                <a:gd name="f17" fmla="*/ f0 1 1387"/>
                <a:gd name="f18" fmla="*/ f1 1 2207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387"/>
                <a:gd name="f25" fmla="*/ f22 1 2207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387" h="2207">
                  <a:moveTo>
                    <a:pt x="f5" y="f6"/>
                  </a:moveTo>
                  <a:cubicBezTo>
                    <a:pt x="f7" y="f8"/>
                    <a:pt x="f9" y="f10"/>
                    <a:pt x="f11" y="f10"/>
                  </a:cubicBezTo>
                  <a:lnTo>
                    <a:pt x="f2" y="f10"/>
                  </a:lnTo>
                  <a:lnTo>
                    <a:pt x="f2" y="f12"/>
                  </a:lnTo>
                  <a:lnTo>
                    <a:pt x="f13" y="f12"/>
                  </a:lnTo>
                  <a:cubicBezTo>
                    <a:pt x="f14" y="f12"/>
                    <a:pt x="f5" y="f15"/>
                    <a:pt x="f5" y="f16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0" name="Google Shape;6971;p88">
            <a:extLst>
              <a:ext uri="{FF2B5EF4-FFF2-40B4-BE49-F238E27FC236}">
                <a16:creationId xmlns:a16="http://schemas.microsoft.com/office/drawing/2014/main" id="{2B8AF807-D51E-1742-9959-25A896A2BAF2}"/>
              </a:ext>
            </a:extLst>
          </p:cNvPr>
          <p:cNvGrpSpPr/>
          <p:nvPr/>
        </p:nvGrpSpPr>
        <p:grpSpPr>
          <a:xfrm>
            <a:off x="6107753" y="1700217"/>
            <a:ext cx="445212" cy="445175"/>
            <a:chOff x="6107753" y="1700217"/>
            <a:chExt cx="445212" cy="445175"/>
          </a:xfrm>
        </p:grpSpPr>
        <p:sp>
          <p:nvSpPr>
            <p:cNvPr id="121" name="Google Shape;6972;p88">
              <a:extLst>
                <a:ext uri="{FF2B5EF4-FFF2-40B4-BE49-F238E27FC236}">
                  <a16:creationId xmlns:a16="http://schemas.microsoft.com/office/drawing/2014/main" id="{A8C19346-C39B-725C-F0CF-30F6A821A19C}"/>
                </a:ext>
              </a:extLst>
            </p:cNvPr>
            <p:cNvSpPr/>
            <p:nvPr/>
          </p:nvSpPr>
          <p:spPr>
            <a:xfrm>
              <a:off x="6107753" y="1700217"/>
              <a:ext cx="445212" cy="445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58"/>
                <a:gd name="f4" fmla="val 11657"/>
                <a:gd name="f5" fmla="val 5829"/>
                <a:gd name="f6" fmla="val 3372"/>
                <a:gd name="f7" fmla="val 1261"/>
                <a:gd name="f8" fmla="val 1796"/>
                <a:gd name="f9" fmla="val 788"/>
                <a:gd name="f10" fmla="val 4159"/>
                <a:gd name="f11" fmla="val 347"/>
                <a:gd name="f12" fmla="val 4285"/>
                <a:gd name="f13" fmla="val 1"/>
                <a:gd name="f14" fmla="val 4694"/>
                <a:gd name="f15" fmla="val 5167"/>
                <a:gd name="f16" fmla="val 7876"/>
                <a:gd name="f17" fmla="val 8412"/>
                <a:gd name="f18" fmla="val 473"/>
                <a:gd name="f19" fmla="val 8885"/>
                <a:gd name="f20" fmla="val 1009"/>
                <a:gd name="f21" fmla="val 1702"/>
                <a:gd name="f22" fmla="val 1891"/>
                <a:gd name="f23" fmla="val 2049"/>
                <a:gd name="f24" fmla="val 8727"/>
                <a:gd name="f25" fmla="val 8538"/>
                <a:gd name="f26" fmla="val 4442"/>
                <a:gd name="f27" fmla="val 4253"/>
                <a:gd name="f28" fmla="val 4096"/>
                <a:gd name="f29" fmla="val 1481"/>
                <a:gd name="f30" fmla="val 1954"/>
                <a:gd name="f31" fmla="val 2111"/>
                <a:gd name="f32" fmla="val 3781"/>
                <a:gd name="f33" fmla="val 630"/>
                <a:gd name="f34" fmla="val 7877"/>
                <a:gd name="f35" fmla="val 9673"/>
                <a:gd name="f36" fmla="val 10145"/>
                <a:gd name="f37" fmla="val 9956"/>
                <a:gd name="f38" fmla="val 9767"/>
                <a:gd name="f39" fmla="val 9610"/>
                <a:gd name="f40" fmla="val 10271"/>
                <a:gd name="f41" fmla="val 10114"/>
                <a:gd name="f42" fmla="val 9672"/>
                <a:gd name="f43" fmla="val 9421"/>
                <a:gd name="f44" fmla="val 8570"/>
                <a:gd name="f45" fmla="val 6774"/>
                <a:gd name="f46" fmla="val 6617"/>
                <a:gd name="f47" fmla="val 9893"/>
                <a:gd name="f48" fmla="val 6270"/>
                <a:gd name="f49" fmla="val 9609"/>
                <a:gd name="f50" fmla="val 5262"/>
                <a:gd name="f51" fmla="val 4789"/>
                <a:gd name="f52" fmla="val 10082"/>
                <a:gd name="f53" fmla="val 10617"/>
                <a:gd name="f54" fmla="val 11184"/>
                <a:gd name="f55" fmla="val 6648"/>
                <a:gd name="f56" fmla="val 11373"/>
                <a:gd name="f57" fmla="val 10995"/>
                <a:gd name="f58" fmla="val 9799"/>
                <a:gd name="f59" fmla="val 10775"/>
                <a:gd name="f60" fmla="val 10933"/>
                <a:gd name="f61" fmla="val 11342"/>
                <a:gd name="f62" fmla="val 8790"/>
                <a:gd name="f63" fmla="val 8380"/>
                <a:gd name="f64" fmla="val 7908"/>
                <a:gd name="f65" fmla="val 5198"/>
                <a:gd name="f66" fmla="val 11311"/>
                <a:gd name="f67" fmla="val 10870"/>
                <a:gd name="f68" fmla="val 10397"/>
                <a:gd name="f69" fmla="val 8255"/>
                <a:gd name="f70" fmla="*/ f0 1 11658"/>
                <a:gd name="f71" fmla="*/ f1 1 11657"/>
                <a:gd name="f72" fmla="val f2"/>
                <a:gd name="f73" fmla="val f3"/>
                <a:gd name="f74" fmla="val f4"/>
                <a:gd name="f75" fmla="+- f74 0 f72"/>
                <a:gd name="f76" fmla="+- f73 0 f72"/>
                <a:gd name="f77" fmla="*/ f76 1 11658"/>
                <a:gd name="f78" fmla="*/ f75 1 11657"/>
                <a:gd name="f79" fmla="*/ f72 1 f77"/>
                <a:gd name="f80" fmla="*/ f73 1 f77"/>
                <a:gd name="f81" fmla="*/ f72 1 f78"/>
                <a:gd name="f82" fmla="*/ f74 1 f78"/>
                <a:gd name="f83" fmla="*/ f79 f70 1"/>
                <a:gd name="f84" fmla="*/ f80 f70 1"/>
                <a:gd name="f85" fmla="*/ f82 f71 1"/>
                <a:gd name="f86" fmla="*/ f81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3" t="f86" r="f84" b="f85"/>
              <a:pathLst>
                <a:path w="11658" h="1165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3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19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2" y="f28"/>
                    <a:pt x="f21" y="f28"/>
                  </a:cubicBezTo>
                  <a:lnTo>
                    <a:pt x="f29" y="f28"/>
                  </a:lnTo>
                  <a:cubicBezTo>
                    <a:pt x="f30" y="f31"/>
                    <a:pt x="f32" y="f33"/>
                    <a:pt x="f5" y="f33"/>
                  </a:cubicBezTo>
                  <a:cubicBezTo>
                    <a:pt x="f34" y="f33"/>
                    <a:pt x="f35" y="f31"/>
                    <a:pt x="f36" y="f28"/>
                  </a:cubicBezTo>
                  <a:lnTo>
                    <a:pt x="f37" y="f28"/>
                  </a:lnTo>
                  <a:cubicBezTo>
                    <a:pt x="f38" y="f28"/>
                    <a:pt x="f39" y="f27"/>
                    <a:pt x="f39" y="f26"/>
                  </a:cubicBezTo>
                  <a:lnTo>
                    <a:pt x="f39" y="f25"/>
                  </a:lnTo>
                  <a:cubicBezTo>
                    <a:pt x="f39" y="f24"/>
                    <a:pt x="f38" y="f19"/>
                    <a:pt x="f37" y="f19"/>
                  </a:cubicBezTo>
                  <a:lnTo>
                    <a:pt x="f40" y="f19"/>
                  </a:lnTo>
                  <a:cubicBezTo>
                    <a:pt x="f41" y="f42"/>
                    <a:pt x="f43" y="f40"/>
                    <a:pt x="f44" y="f40"/>
                  </a:cubicBezTo>
                  <a:lnTo>
                    <a:pt x="f45" y="f40"/>
                  </a:lnTo>
                  <a:cubicBezTo>
                    <a:pt x="f46" y="f47"/>
                    <a:pt x="f48" y="f49"/>
                    <a:pt x="f5" y="f49"/>
                  </a:cubicBezTo>
                  <a:cubicBezTo>
                    <a:pt x="f50" y="f49"/>
                    <a:pt x="f51" y="f52"/>
                    <a:pt x="f51" y="f53"/>
                  </a:cubicBezTo>
                  <a:cubicBezTo>
                    <a:pt x="f51" y="f54"/>
                    <a:pt x="f50" y="f4"/>
                    <a:pt x="f5" y="f4"/>
                  </a:cubicBezTo>
                  <a:cubicBezTo>
                    <a:pt x="f48" y="f4"/>
                    <a:pt x="f55" y="f56"/>
                    <a:pt x="f45" y="f57"/>
                  </a:cubicBezTo>
                  <a:lnTo>
                    <a:pt x="f44" y="f57"/>
                  </a:lnTo>
                  <a:cubicBezTo>
                    <a:pt x="f58" y="f57"/>
                    <a:pt x="f59" y="f52"/>
                    <a:pt x="f60" y="f19"/>
                  </a:cubicBezTo>
                  <a:cubicBezTo>
                    <a:pt x="f61" y="f62"/>
                    <a:pt x="f3" y="f63"/>
                    <a:pt x="f3" y="f64"/>
                  </a:cubicBezTo>
                  <a:lnTo>
                    <a:pt x="f3" y="f65"/>
                  </a:lnTo>
                  <a:cubicBezTo>
                    <a:pt x="f3" y="f14"/>
                    <a:pt x="f66" y="f27"/>
                    <a:pt x="f67" y="f10"/>
                  </a:cubicBezTo>
                  <a:cubicBezTo>
                    <a:pt x="f68" y="f8"/>
                    <a:pt x="f69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6973;p88">
              <a:extLst>
                <a:ext uri="{FF2B5EF4-FFF2-40B4-BE49-F238E27FC236}">
                  <a16:creationId xmlns:a16="http://schemas.microsoft.com/office/drawing/2014/main" id="{6D68EBF2-6AF2-9607-B948-5F4B6BC75CE2}"/>
                </a:ext>
              </a:extLst>
            </p:cNvPr>
            <p:cNvSpPr/>
            <p:nvPr/>
          </p:nvSpPr>
          <p:spPr>
            <a:xfrm>
              <a:off x="6211244" y="1804897"/>
              <a:ext cx="239444" cy="2356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0"/>
                <a:gd name="f4" fmla="val 6170"/>
                <a:gd name="f5" fmla="val 3119"/>
                <a:gd name="f6" fmla="val 1386"/>
                <a:gd name="f7" fmla="val 3308"/>
                <a:gd name="f8" fmla="val 3466"/>
                <a:gd name="f9" fmla="val 1544"/>
                <a:gd name="f10" fmla="val 1733"/>
                <a:gd name="f11" fmla="val 1953"/>
                <a:gd name="f12" fmla="val 2079"/>
                <a:gd name="f13" fmla="val 2930"/>
                <a:gd name="f14" fmla="val 2773"/>
                <a:gd name="f15" fmla="val 2741"/>
                <a:gd name="f16" fmla="val 2867"/>
                <a:gd name="f17" fmla="val 3088"/>
                <a:gd name="f18" fmla="val 4474"/>
                <a:gd name="f19" fmla="val 4663"/>
                <a:gd name="f20" fmla="val 4820"/>
                <a:gd name="f21" fmla="val 3151"/>
                <a:gd name="f22" fmla="val 1449"/>
                <a:gd name="f23" fmla="val 63"/>
                <a:gd name="f24" fmla="val 3592"/>
                <a:gd name="f25" fmla="val 158"/>
                <a:gd name="f26" fmla="val 4096"/>
                <a:gd name="f27" fmla="val 441"/>
                <a:gd name="f28" fmla="val 4568"/>
                <a:gd name="f29" fmla="val 5734"/>
                <a:gd name="f30" fmla="val 5828"/>
                <a:gd name="f31" fmla="val 5955"/>
                <a:gd name="f32" fmla="val 126"/>
                <a:gd name="f33" fmla="val 6081"/>
                <a:gd name="f34" fmla="val 171"/>
                <a:gd name="f35" fmla="val 6125"/>
                <a:gd name="f36" fmla="val 263"/>
                <a:gd name="f37" fmla="val 357"/>
                <a:gd name="f38" fmla="val 396"/>
                <a:gd name="f39" fmla="val 436"/>
                <a:gd name="f40" fmla="val 6162"/>
                <a:gd name="f41" fmla="val 473"/>
                <a:gd name="f42" fmla="val 6144"/>
                <a:gd name="f43" fmla="val 1638"/>
                <a:gd name="f44" fmla="val 5765"/>
                <a:gd name="f45" fmla="val 6049"/>
                <a:gd name="f46" fmla="val 2615"/>
                <a:gd name="f47" fmla="val 4852"/>
                <a:gd name="f48" fmla="val 4789"/>
                <a:gd name="f49" fmla="*/ f0 1 6270"/>
                <a:gd name="f50" fmla="*/ f1 1 6170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6270"/>
                <a:gd name="f57" fmla="*/ f54 1 6170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6270" h="617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7" y="f15"/>
                    <a:pt x="f8" y="f16"/>
                    <a:pt x="f8" y="f17"/>
                  </a:cubicBezTo>
                  <a:lnTo>
                    <a:pt x="f8" y="f18"/>
                  </a:lnTo>
                  <a:cubicBezTo>
                    <a:pt x="f8" y="f19"/>
                    <a:pt x="f7" y="f20"/>
                    <a:pt x="f5" y="f20"/>
                  </a:cubicBezTo>
                  <a:cubicBezTo>
                    <a:pt x="f13" y="f20"/>
                    <a:pt x="f14" y="f19"/>
                    <a:pt x="f14" y="f18"/>
                  </a:cubicBezTo>
                  <a:lnTo>
                    <a:pt x="f14" y="f17"/>
                  </a:lnTo>
                  <a:cubicBezTo>
                    <a:pt x="f14" y="f16"/>
                    <a:pt x="f13" y="f15"/>
                    <a:pt x="f5" y="f15"/>
                  </a:cubicBezTo>
                  <a:close/>
                  <a:moveTo>
                    <a:pt x="f21" y="f2"/>
                  </a:moveTo>
                  <a:cubicBezTo>
                    <a:pt x="f22" y="f2"/>
                    <a:pt x="f23" y="f6"/>
                    <a:pt x="f23" y="f17"/>
                  </a:cubicBezTo>
                  <a:cubicBezTo>
                    <a:pt x="f23" y="f24"/>
                    <a:pt x="f25" y="f26"/>
                    <a:pt x="f27" y="f28"/>
                  </a:cubicBezTo>
                  <a:lnTo>
                    <a:pt x="f23" y="f29"/>
                  </a:lnTo>
                  <a:cubicBezTo>
                    <a:pt x="f2" y="f30"/>
                    <a:pt x="f2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1" y="f42"/>
                  </a:cubicBezTo>
                  <a:lnTo>
                    <a:pt x="f43" y="f44"/>
                  </a:lnTo>
                  <a:cubicBezTo>
                    <a:pt x="f12" y="f45"/>
                    <a:pt x="f46" y="f42"/>
                    <a:pt x="f21" y="f42"/>
                  </a:cubicBezTo>
                  <a:cubicBezTo>
                    <a:pt x="f47" y="f42"/>
                    <a:pt x="f3" y="f48"/>
                    <a:pt x="f3" y="f17"/>
                  </a:cubicBezTo>
                  <a:cubicBezTo>
                    <a:pt x="f3" y="f6"/>
                    <a:pt x="f47" y="f2"/>
                    <a:pt x="f21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3" name="Google Shape;7004;p88">
            <a:extLst>
              <a:ext uri="{FF2B5EF4-FFF2-40B4-BE49-F238E27FC236}">
                <a16:creationId xmlns:a16="http://schemas.microsoft.com/office/drawing/2014/main" id="{7CE44271-9A51-B56D-40CA-53E64E7614C8}"/>
              </a:ext>
            </a:extLst>
          </p:cNvPr>
          <p:cNvGrpSpPr/>
          <p:nvPr/>
        </p:nvGrpSpPr>
        <p:grpSpPr>
          <a:xfrm>
            <a:off x="3781528" y="1707952"/>
            <a:ext cx="469279" cy="446099"/>
            <a:chOff x="3781528" y="1707952"/>
            <a:chExt cx="469279" cy="446099"/>
          </a:xfrm>
        </p:grpSpPr>
        <p:sp>
          <p:nvSpPr>
            <p:cNvPr id="124" name="Google Shape;7005;p88">
              <a:extLst>
                <a:ext uri="{FF2B5EF4-FFF2-40B4-BE49-F238E27FC236}">
                  <a16:creationId xmlns:a16="http://schemas.microsoft.com/office/drawing/2014/main" id="{D5B7797C-5677-6D8E-906C-8E111E38795F}"/>
                </a:ext>
              </a:extLst>
            </p:cNvPr>
            <p:cNvSpPr/>
            <p:nvPr/>
          </p:nvSpPr>
          <p:spPr>
            <a:xfrm>
              <a:off x="3924705" y="1707952"/>
              <a:ext cx="326102" cy="3278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8586"/>
                <a:gd name="f5" fmla="val 5156"/>
                <a:gd name="f6" fmla="val 1"/>
                <a:gd name="f7" fmla="val 4372"/>
                <a:gd name="f8" fmla="val 3593"/>
                <a:gd name="f9" fmla="val 308"/>
                <a:gd name="f10" fmla="val 2994"/>
                <a:gd name="f11" fmla="val 922"/>
                <a:gd name="f12" fmla="val 1450"/>
                <a:gd name="f13" fmla="val 2466"/>
                <a:gd name="f14" fmla="val 1681"/>
                <a:gd name="f15" fmla="val 2417"/>
                <a:gd name="f16" fmla="val 1916"/>
                <a:gd name="f17" fmla="val 2392"/>
                <a:gd name="f18" fmla="val 2152"/>
                <a:gd name="f19" fmla="val 2529"/>
                <a:gd name="f20" fmla="val 2909"/>
                <a:gd name="f21" fmla="val 2456"/>
                <a:gd name="f22" fmla="val 3277"/>
                <a:gd name="f23" fmla="val 2592"/>
                <a:gd name="f24" fmla="val 3939"/>
                <a:gd name="f25" fmla="val 1899"/>
                <a:gd name="f26" fmla="val 4270"/>
                <a:gd name="f27" fmla="val 1568"/>
                <a:gd name="f28" fmla="val 4703"/>
                <a:gd name="f29" fmla="val 1402"/>
                <a:gd name="f30" fmla="val 5136"/>
                <a:gd name="f31" fmla="val 5569"/>
                <a:gd name="f32" fmla="val 6003"/>
                <a:gd name="f33" fmla="val 6333"/>
                <a:gd name="f34" fmla="val 7027"/>
                <a:gd name="f35" fmla="val 3631"/>
                <a:gd name="f36" fmla="val 4325"/>
                <a:gd name="f37" fmla="val 6719"/>
                <a:gd name="f38" fmla="val 3608"/>
                <a:gd name="f39" fmla="val 7050"/>
                <a:gd name="f40" fmla="val 3175"/>
                <a:gd name="f41" fmla="val 7215"/>
                <a:gd name="f42" fmla="val 2742"/>
                <a:gd name="f43" fmla="val 2309"/>
                <a:gd name="f44" fmla="val 1875"/>
                <a:gd name="f45" fmla="val 1545"/>
                <a:gd name="f46" fmla="val 1261"/>
                <a:gd name="f47" fmla="val 6435"/>
                <a:gd name="f48" fmla="val 1104"/>
                <a:gd name="f49" fmla="val 6089"/>
                <a:gd name="f50" fmla="val 1072"/>
                <a:gd name="f51" fmla="val 5742"/>
                <a:gd name="f52" fmla="val 6782"/>
                <a:gd name="f53" fmla="val 158"/>
                <a:gd name="f54" fmla="val 7097"/>
                <a:gd name="f55" fmla="val 348"/>
                <a:gd name="f56" fmla="val 7381"/>
                <a:gd name="f57" fmla="val 600"/>
                <a:gd name="f58" fmla="val 7664"/>
                <a:gd name="f59" fmla="val 1214"/>
                <a:gd name="f60" fmla="val 8278"/>
                <a:gd name="f61" fmla="val 2002"/>
                <a:gd name="f62" fmla="val 2781"/>
                <a:gd name="f63" fmla="val 3561"/>
                <a:gd name="f64" fmla="val 4333"/>
                <a:gd name="f65" fmla="val 4916"/>
                <a:gd name="f66" fmla="val 7342"/>
                <a:gd name="f67" fmla="val 5270"/>
                <a:gd name="f68" fmla="val 4073"/>
                <a:gd name="f69" fmla="val 2151"/>
                <a:gd name="f70" fmla="val 6727"/>
                <a:gd name="f71" fmla="val 5940"/>
                <a:gd name="f72" fmla="*/ f0 1 8539"/>
                <a:gd name="f73" fmla="*/ f1 1 8586"/>
                <a:gd name="f74" fmla="val f2"/>
                <a:gd name="f75" fmla="val f3"/>
                <a:gd name="f76" fmla="val f4"/>
                <a:gd name="f77" fmla="+- f76 0 f74"/>
                <a:gd name="f78" fmla="+- f75 0 f74"/>
                <a:gd name="f79" fmla="*/ f78 1 8539"/>
                <a:gd name="f80" fmla="*/ f77 1 8586"/>
                <a:gd name="f81" fmla="*/ f74 1 f79"/>
                <a:gd name="f82" fmla="*/ f75 1 f79"/>
                <a:gd name="f83" fmla="*/ f74 1 f80"/>
                <a:gd name="f84" fmla="*/ f76 1 f80"/>
                <a:gd name="f85" fmla="*/ f81 f72 1"/>
                <a:gd name="f86" fmla="*/ f82 f72 1"/>
                <a:gd name="f87" fmla="*/ f84 f73 1"/>
                <a:gd name="f88" fmla="*/ f83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5" t="f88" r="f86" b="f87"/>
              <a:pathLst>
                <a:path w="8539" h="858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27"/>
                    <a:pt x="f33" y="f25"/>
                  </a:cubicBezTo>
                  <a:cubicBezTo>
                    <a:pt x="f34" y="f23"/>
                    <a:pt x="f34" y="f35"/>
                    <a:pt x="f33" y="f36"/>
                  </a:cubicBezTo>
                  <a:lnTo>
                    <a:pt x="f24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8" y="f49"/>
                    <a:pt x="f50" y="f51"/>
                  </a:cubicBezTo>
                  <a:lnTo>
                    <a:pt x="f6" y="f52"/>
                  </a:ln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4"/>
                    <a:pt x="f62" y="f4"/>
                  </a:cubicBezTo>
                  <a:cubicBezTo>
                    <a:pt x="f63" y="f4"/>
                    <a:pt x="f64" y="f60"/>
                    <a:pt x="f65" y="f58"/>
                  </a:cubicBezTo>
                  <a:lnTo>
                    <a:pt x="f66" y="f67"/>
                  </a:lnTo>
                  <a:cubicBezTo>
                    <a:pt x="f3" y="f68"/>
                    <a:pt x="f3" y="f69"/>
                    <a:pt x="f66" y="f11"/>
                  </a:cubicBezTo>
                  <a:cubicBezTo>
                    <a:pt x="f70" y="f9"/>
                    <a:pt x="f71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7006;p88">
              <a:extLst>
                <a:ext uri="{FF2B5EF4-FFF2-40B4-BE49-F238E27FC236}">
                  <a16:creationId xmlns:a16="http://schemas.microsoft.com/office/drawing/2014/main" id="{9ECF34C8-66BD-31B6-A33B-C19EC6F589EE}"/>
                </a:ext>
              </a:extLst>
            </p:cNvPr>
            <p:cNvSpPr/>
            <p:nvPr/>
          </p:nvSpPr>
          <p:spPr>
            <a:xfrm>
              <a:off x="3781528" y="1823441"/>
              <a:ext cx="329723" cy="330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34"/>
                <a:gd name="f4" fmla="val 8657"/>
                <a:gd name="f5" fmla="val 5865"/>
                <a:gd name="f6" fmla="val 1"/>
                <a:gd name="f7" fmla="val 5081"/>
                <a:gd name="f8" fmla="val 4301"/>
                <a:gd name="f9" fmla="val 308"/>
                <a:gd name="f10" fmla="val 3718"/>
                <a:gd name="f11" fmla="val 922"/>
                <a:gd name="f12" fmla="val 1230"/>
                <a:gd name="f13" fmla="val 3411"/>
                <a:gd name="f14" fmla="val 4640"/>
                <a:gd name="f15" fmla="val 6562"/>
                <a:gd name="f16" fmla="val 7759"/>
                <a:gd name="f17" fmla="val 1844"/>
                <a:gd name="f18" fmla="val 8358"/>
                <a:gd name="f19" fmla="val 2632"/>
                <a:gd name="f20" fmla="val 3415"/>
                <a:gd name="f21" fmla="val 4199"/>
                <a:gd name="f22" fmla="val 4979"/>
                <a:gd name="f23" fmla="val 5577"/>
                <a:gd name="f24" fmla="val 7152"/>
                <a:gd name="f25" fmla="val 6184"/>
                <a:gd name="f26" fmla="val 6938"/>
                <a:gd name="f27" fmla="val 6218"/>
                <a:gd name="f28" fmla="val 6719"/>
                <a:gd name="f29" fmla="val 6235"/>
                <a:gd name="f30" fmla="val 6499"/>
                <a:gd name="f31" fmla="val 6106"/>
                <a:gd name="f32" fmla="val 5709"/>
                <a:gd name="f33" fmla="val 6179"/>
                <a:gd name="f34" fmla="val 5325"/>
                <a:gd name="f35" fmla="val 6058"/>
                <a:gd name="f36" fmla="val 4569"/>
                <a:gd name="f37" fmla="val 6814"/>
                <a:gd name="f38" fmla="val 4238"/>
                <a:gd name="f39" fmla="val 7145"/>
                <a:gd name="f40" fmla="val 3805"/>
                <a:gd name="f41" fmla="val 7310"/>
                <a:gd name="f42" fmla="val 3372"/>
                <a:gd name="f43" fmla="val 2939"/>
                <a:gd name="f44" fmla="val 2505"/>
                <a:gd name="f45" fmla="val 2175"/>
                <a:gd name="f46" fmla="val 1513"/>
                <a:gd name="f47" fmla="val 6121"/>
                <a:gd name="f48" fmla="val 4388"/>
                <a:gd name="f49" fmla="val 4664"/>
                <a:gd name="f50" fmla="val 1899"/>
                <a:gd name="f51" fmla="val 4994"/>
                <a:gd name="f52" fmla="val 1568"/>
                <a:gd name="f53" fmla="val 5428"/>
                <a:gd name="f54" fmla="val 1403"/>
                <a:gd name="f55" fmla="val 5861"/>
                <a:gd name="f56" fmla="val 6294"/>
                <a:gd name="f57" fmla="val 6727"/>
                <a:gd name="f58" fmla="val 7058"/>
                <a:gd name="f59" fmla="val 7342"/>
                <a:gd name="f60" fmla="val 2183"/>
                <a:gd name="f61" fmla="val 7499"/>
                <a:gd name="f62" fmla="val 2561"/>
                <a:gd name="f63" fmla="val 7531"/>
                <a:gd name="f64" fmla="val 2907"/>
                <a:gd name="f65" fmla="val 8287"/>
                <a:gd name="f66" fmla="val 2151"/>
                <a:gd name="f67" fmla="val 8633"/>
                <a:gd name="f68" fmla="val 1805"/>
                <a:gd name="f69" fmla="val 8476"/>
                <a:gd name="f70" fmla="val 1490"/>
                <a:gd name="f71" fmla="val 1206"/>
                <a:gd name="f72" fmla="val 8035"/>
                <a:gd name="f73" fmla="val 7436"/>
                <a:gd name="f74" fmla="val 6648"/>
                <a:gd name="f75" fmla="*/ f0 1 8634"/>
                <a:gd name="f76" fmla="*/ f1 1 8657"/>
                <a:gd name="f77" fmla="val f2"/>
                <a:gd name="f78" fmla="val f3"/>
                <a:gd name="f79" fmla="val f4"/>
                <a:gd name="f80" fmla="+- f79 0 f77"/>
                <a:gd name="f81" fmla="+- f78 0 f77"/>
                <a:gd name="f82" fmla="*/ f81 1 8634"/>
                <a:gd name="f83" fmla="*/ f80 1 8657"/>
                <a:gd name="f84" fmla="*/ f77 1 f82"/>
                <a:gd name="f85" fmla="*/ f78 1 f82"/>
                <a:gd name="f86" fmla="*/ f77 1 f83"/>
                <a:gd name="f87" fmla="*/ f79 1 f83"/>
                <a:gd name="f88" fmla="*/ f84 f75 1"/>
                <a:gd name="f89" fmla="*/ f85 f75 1"/>
                <a:gd name="f90" fmla="*/ f87 f76 1"/>
                <a:gd name="f91" fmla="*/ f86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8" t="f91" r="f89" b="f90"/>
              <a:pathLst>
                <a:path w="8634" h="86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lnTo>
                    <a:pt x="f24" y="f25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6" y="f7"/>
                    <a:pt x="f45" y="f48"/>
                  </a:cubicBezTo>
                  <a:lnTo>
                    <a:pt x="f49" y="f50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2"/>
                    <a:pt x="f58" y="f50"/>
                  </a:cubicBezTo>
                  <a:cubicBezTo>
                    <a:pt x="f59" y="f60"/>
                    <a:pt x="f61" y="f62"/>
                    <a:pt x="f63" y="f64"/>
                  </a:cubicBezTo>
                  <a:lnTo>
                    <a:pt x="f65" y="f66"/>
                  </a:lnTo>
                  <a:lnTo>
                    <a:pt x="f67" y="f68"/>
                  </a:lnTo>
                  <a:cubicBezTo>
                    <a:pt x="f69" y="f70"/>
                    <a:pt x="f65" y="f71"/>
                    <a:pt x="f72" y="f11"/>
                  </a:cubicBezTo>
                  <a:cubicBezTo>
                    <a:pt x="f73" y="f9"/>
                    <a:pt x="f74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6" name="Google Shape;7018;p88">
            <a:extLst>
              <a:ext uri="{FF2B5EF4-FFF2-40B4-BE49-F238E27FC236}">
                <a16:creationId xmlns:a16="http://schemas.microsoft.com/office/drawing/2014/main" id="{B5F5D9FD-08A8-EF33-9A5C-B4DAF59BFBBB}"/>
              </a:ext>
            </a:extLst>
          </p:cNvPr>
          <p:cNvGrpSpPr/>
          <p:nvPr/>
        </p:nvGrpSpPr>
        <p:grpSpPr>
          <a:xfrm>
            <a:off x="6730349" y="1707239"/>
            <a:ext cx="446400" cy="445212"/>
            <a:chOff x="6730349" y="1707239"/>
            <a:chExt cx="446400" cy="445212"/>
          </a:xfrm>
        </p:grpSpPr>
        <p:sp>
          <p:nvSpPr>
            <p:cNvPr id="127" name="Google Shape;7019;p88">
              <a:extLst>
                <a:ext uri="{FF2B5EF4-FFF2-40B4-BE49-F238E27FC236}">
                  <a16:creationId xmlns:a16="http://schemas.microsoft.com/office/drawing/2014/main" id="{C294859B-02D0-42F1-1F63-B0D76DA26832}"/>
                </a:ext>
              </a:extLst>
            </p:cNvPr>
            <p:cNvSpPr/>
            <p:nvPr/>
          </p:nvSpPr>
          <p:spPr>
            <a:xfrm>
              <a:off x="6809747" y="1786637"/>
              <a:ext cx="287606" cy="2852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7468"/>
                <a:gd name="f5" fmla="val 3750"/>
                <a:gd name="f6" fmla="val 663"/>
                <a:gd name="f7" fmla="val 3939"/>
                <a:gd name="f8" fmla="val 4096"/>
                <a:gd name="f9" fmla="val 820"/>
                <a:gd name="f10" fmla="val 1009"/>
                <a:gd name="f11" fmla="val 3624"/>
                <a:gd name="f12" fmla="val 5357"/>
                <a:gd name="f13" fmla="val 4884"/>
                <a:gd name="f14" fmla="val 5514"/>
                <a:gd name="f15" fmla="val 5042"/>
                <a:gd name="f16" fmla="val 5231"/>
                <a:gd name="f17" fmla="val 5294"/>
                <a:gd name="f18" fmla="val 5420"/>
                <a:gd name="f19" fmla="val 5207"/>
                <a:gd name="f20" fmla="val 5451"/>
                <a:gd name="f21" fmla="val 5120"/>
                <a:gd name="f22" fmla="val 5034"/>
                <a:gd name="f23" fmla="val 4947"/>
                <a:gd name="f24" fmla="val 3498"/>
                <a:gd name="f25" fmla="val 3971"/>
                <a:gd name="f26" fmla="val 3435"/>
                <a:gd name="f27" fmla="val 3908"/>
                <a:gd name="f28" fmla="val 3403"/>
                <a:gd name="f29" fmla="val 3813"/>
                <a:gd name="f30" fmla="val 3719"/>
                <a:gd name="f31" fmla="val 3561"/>
                <a:gd name="f32" fmla="val 1"/>
                <a:gd name="f33" fmla="val 1671"/>
                <a:gd name="f34" fmla="val 1702"/>
                <a:gd name="f35" fmla="val 5829"/>
                <a:gd name="f36" fmla="val 5798"/>
                <a:gd name="f37" fmla="val 7499"/>
                <a:gd name="f38" fmla="val 7530"/>
                <a:gd name="f39" fmla="*/ f0 1 7531"/>
                <a:gd name="f40" fmla="*/ f1 1 7468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7531"/>
                <a:gd name="f47" fmla="*/ f44 1 7468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7531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3"/>
                  </a:lnTo>
                  <a:cubicBezTo>
                    <a:pt x="f14" y="f15"/>
                    <a:pt x="f14" y="f16"/>
                    <a:pt x="f12" y="f12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13" y="f12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28" y="f30"/>
                  </a:cubicBezTo>
                  <a:lnTo>
                    <a:pt x="f28" y="f10"/>
                  </a:lnTo>
                  <a:cubicBezTo>
                    <a:pt x="f28" y="f9"/>
                    <a:pt x="f31" y="f6"/>
                    <a:pt x="f5" y="f6"/>
                  </a:cubicBezTo>
                  <a:close/>
                  <a:moveTo>
                    <a:pt x="f5" y="f32"/>
                  </a:moveTo>
                  <a:cubicBezTo>
                    <a:pt x="f33" y="f32"/>
                    <a:pt x="f32" y="f34"/>
                    <a:pt x="f32" y="f5"/>
                  </a:cubicBezTo>
                  <a:cubicBezTo>
                    <a:pt x="f32" y="f35"/>
                    <a:pt x="f34" y="f4"/>
                    <a:pt x="f5" y="f4"/>
                  </a:cubicBezTo>
                  <a:cubicBezTo>
                    <a:pt x="f36" y="f4"/>
                    <a:pt x="f37" y="f36"/>
                    <a:pt x="f37" y="f5"/>
                  </a:cubicBezTo>
                  <a:cubicBezTo>
                    <a:pt x="f38" y="f34"/>
                    <a:pt x="f35" y="f32"/>
                    <a:pt x="f5" y="f3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8" name="Google Shape;7020;p88">
              <a:extLst>
                <a:ext uri="{FF2B5EF4-FFF2-40B4-BE49-F238E27FC236}">
                  <a16:creationId xmlns:a16="http://schemas.microsoft.com/office/drawing/2014/main" id="{FA83C0A4-22C3-AE3A-F797-13D60CC8E146}"/>
                </a:ext>
              </a:extLst>
            </p:cNvPr>
            <p:cNvSpPr/>
            <p:nvPr/>
          </p:nvSpPr>
          <p:spPr>
            <a:xfrm>
              <a:off x="6730349" y="1707239"/>
              <a:ext cx="446400" cy="445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89"/>
                <a:gd name="f4" fmla="val 11658"/>
                <a:gd name="f5" fmla="val 5829"/>
                <a:gd name="f6" fmla="val 1355"/>
                <a:gd name="f7" fmla="val 8286"/>
                <a:gd name="f8" fmla="val 10271"/>
                <a:gd name="f9" fmla="val 3372"/>
                <a:gd name="f10" fmla="val 8318"/>
                <a:gd name="f11" fmla="val 3403"/>
                <a:gd name="f12" fmla="val 1387"/>
                <a:gd name="f13" fmla="val 8255"/>
                <a:gd name="f14" fmla="val 3371"/>
                <a:gd name="f15" fmla="val 1"/>
                <a:gd name="f16" fmla="val 2647"/>
                <a:gd name="f17" fmla="val 2616"/>
                <a:gd name="f18" fmla="val 9011"/>
                <a:gd name="f19" fmla="val 11657"/>
                <a:gd name="f20" fmla="val 9042"/>
                <a:gd name="f21" fmla="*/ f0 1 11689"/>
                <a:gd name="f22" fmla="*/ f1 1 11658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1689"/>
                <a:gd name="f29" fmla="*/ f26 1 11658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1689" h="11658">
                  <a:moveTo>
                    <a:pt x="f5" y="f6"/>
                  </a:moveTo>
                  <a:cubicBezTo>
                    <a:pt x="f7" y="f6"/>
                    <a:pt x="f8" y="f9"/>
                    <a:pt x="f8" y="f5"/>
                  </a:cubicBezTo>
                  <a:cubicBezTo>
                    <a:pt x="f8" y="f7"/>
                    <a:pt x="f10" y="f8"/>
                    <a:pt x="f5" y="f8"/>
                  </a:cubicBezTo>
                  <a:cubicBezTo>
                    <a:pt x="f11" y="f8"/>
                    <a:pt x="f12" y="f13"/>
                    <a:pt x="f12" y="f5"/>
                  </a:cubicBezTo>
                  <a:cubicBezTo>
                    <a:pt x="f12" y="f9"/>
                    <a:pt x="f14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5"/>
                  </a:cubicBezTo>
                  <a:cubicBezTo>
                    <a:pt x="f2" y="f18"/>
                    <a:pt x="f16" y="f19"/>
                    <a:pt x="f5" y="f19"/>
                  </a:cubicBezTo>
                  <a:cubicBezTo>
                    <a:pt x="f18" y="f19"/>
                    <a:pt x="f19" y="f18"/>
                    <a:pt x="f19" y="f5"/>
                  </a:cubicBezTo>
                  <a:cubicBezTo>
                    <a:pt x="f3" y="f17"/>
                    <a:pt x="f20" y="f15"/>
                    <a:pt x="f5" y="f1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9" name="Google Shape;5917;p86">
            <a:extLst>
              <a:ext uri="{FF2B5EF4-FFF2-40B4-BE49-F238E27FC236}">
                <a16:creationId xmlns:a16="http://schemas.microsoft.com/office/drawing/2014/main" id="{DB1168B1-0676-A463-7FB8-86BF6C9CDCB0}"/>
              </a:ext>
            </a:extLst>
          </p:cNvPr>
          <p:cNvSpPr/>
          <p:nvPr/>
        </p:nvSpPr>
        <p:spPr>
          <a:xfrm>
            <a:off x="4339778" y="2577099"/>
            <a:ext cx="451036" cy="463171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2446"/>
              <a:gd name="f82" fmla="*/ f79 1 12698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0" name="Google Shape;5955;p86">
            <a:extLst>
              <a:ext uri="{FF2B5EF4-FFF2-40B4-BE49-F238E27FC236}">
                <a16:creationId xmlns:a16="http://schemas.microsoft.com/office/drawing/2014/main" id="{F9C8A682-F3E8-65C7-7126-C14922C0F72A}"/>
              </a:ext>
            </a:extLst>
          </p:cNvPr>
          <p:cNvSpPr/>
          <p:nvPr/>
        </p:nvSpPr>
        <p:spPr>
          <a:xfrm>
            <a:off x="4879375" y="2649492"/>
            <a:ext cx="459001" cy="390768"/>
          </a:xfrm>
          <a:custGeom>
            <a:avLst/>
            <a:gdLst>
              <a:gd name="f0" fmla="val w"/>
              <a:gd name="f1" fmla="val h"/>
              <a:gd name="f2" fmla="val 0"/>
              <a:gd name="f3" fmla="val 12666"/>
              <a:gd name="f4" fmla="val 10713"/>
              <a:gd name="f5" fmla="val 1765"/>
              <a:gd name="f6" fmla="val 3309"/>
              <a:gd name="f7" fmla="val 7058"/>
              <a:gd name="f8" fmla="val 7278"/>
              <a:gd name="f9" fmla="val 1954"/>
              <a:gd name="f10" fmla="val 7436"/>
              <a:gd name="f11" fmla="val 2206"/>
              <a:gd name="f12" fmla="val 2615"/>
              <a:gd name="f13" fmla="val 9925"/>
              <a:gd name="f14" fmla="val 788"/>
              <a:gd name="f15" fmla="val 5073"/>
              <a:gd name="f16" fmla="val 5262"/>
              <a:gd name="f17" fmla="val 5514"/>
              <a:gd name="f18" fmla="val 5892"/>
              <a:gd name="f19" fmla="val 3403"/>
              <a:gd name="f20" fmla="val 3813"/>
              <a:gd name="f21" fmla="val 4033"/>
              <a:gd name="f22" fmla="val 4254"/>
              <a:gd name="f23" fmla="val 7247"/>
              <a:gd name="f24" fmla="val 8412"/>
              <a:gd name="f25" fmla="val 8601"/>
              <a:gd name="f26" fmla="val 8853"/>
              <a:gd name="f27" fmla="val 9294"/>
              <a:gd name="f28" fmla="val 6711"/>
              <a:gd name="f29" fmla="val 7152"/>
              <a:gd name="f30" fmla="val 7404"/>
              <a:gd name="f31" fmla="val 7593"/>
              <a:gd name="f32" fmla="val 11815"/>
              <a:gd name="f33" fmla="val 9988"/>
              <a:gd name="f34" fmla="val 10429"/>
              <a:gd name="f35" fmla="val 10649"/>
              <a:gd name="f36" fmla="val 10870"/>
              <a:gd name="f37" fmla="val 379"/>
              <a:gd name="f38" fmla="val 1"/>
              <a:gd name="f39" fmla="val 158"/>
              <a:gd name="f40" fmla="val 190"/>
              <a:gd name="f41" fmla="val 10334"/>
              <a:gd name="f42" fmla="val 10555"/>
              <a:gd name="f43" fmla="val 10712"/>
              <a:gd name="f44" fmla="val 12224"/>
              <a:gd name="f45" fmla="val 12476"/>
              <a:gd name="f46" fmla="val 12665"/>
              <a:gd name="f47" fmla="val 10523"/>
              <a:gd name="f48" fmla="val 12634"/>
              <a:gd name="f49" fmla="val 12445"/>
              <a:gd name="f50" fmla="*/ f0 1 12666"/>
              <a:gd name="f51" fmla="*/ f1 1 10713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12666"/>
              <a:gd name="f58" fmla="*/ f55 1 10713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12666" h="1071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10"/>
                </a:cubicBezTo>
                <a:lnTo>
                  <a:pt x="f12" y="f10"/>
                </a:lnTo>
                <a:lnTo>
                  <a:pt x="f12" y="f13"/>
                </a:lnTo>
                <a:lnTo>
                  <a:pt x="f14" y="f13"/>
                </a:lnTo>
                <a:lnTo>
                  <a:pt x="f14" y="f6"/>
                </a:lnTo>
                <a:close/>
                <a:moveTo>
                  <a:pt x="f15" y="f6"/>
                </a:moveTo>
                <a:lnTo>
                  <a:pt x="f15" y="f7"/>
                </a:lnTo>
                <a:cubicBezTo>
                  <a:pt x="f15" y="f8"/>
                  <a:pt x="f16" y="f10"/>
                  <a:pt x="f17" y="f10"/>
                </a:cubicBezTo>
                <a:lnTo>
                  <a:pt x="f18" y="f10"/>
                </a:lnTo>
                <a:lnTo>
                  <a:pt x="f18" y="f13"/>
                </a:lnTo>
                <a:lnTo>
                  <a:pt x="f19" y="f13"/>
                </a:lnTo>
                <a:lnTo>
                  <a:pt x="f19" y="f10"/>
                </a:lnTo>
                <a:lnTo>
                  <a:pt x="f20" y="f10"/>
                </a:lnTo>
                <a:cubicBezTo>
                  <a:pt x="f21" y="f10"/>
                  <a:pt x="f22" y="f23"/>
                  <a:pt x="f22" y="f7"/>
                </a:cubicBezTo>
                <a:lnTo>
                  <a:pt x="f22" y="f6"/>
                </a:lnTo>
                <a:close/>
                <a:moveTo>
                  <a:pt x="f24" y="f6"/>
                </a:moveTo>
                <a:lnTo>
                  <a:pt x="f24" y="f7"/>
                </a:lnTo>
                <a:cubicBezTo>
                  <a:pt x="f24" y="f8"/>
                  <a:pt x="f25" y="f10"/>
                  <a:pt x="f26" y="f10"/>
                </a:cubicBezTo>
                <a:lnTo>
                  <a:pt x="f27" y="f10"/>
                </a:lnTo>
                <a:lnTo>
                  <a:pt x="f27" y="f13"/>
                </a:lnTo>
                <a:lnTo>
                  <a:pt x="f28" y="f13"/>
                </a:lnTo>
                <a:lnTo>
                  <a:pt x="f28" y="f10"/>
                </a:lnTo>
                <a:lnTo>
                  <a:pt x="f29" y="f10"/>
                </a:lnTo>
                <a:cubicBezTo>
                  <a:pt x="f30" y="f10"/>
                  <a:pt x="f31" y="f23"/>
                  <a:pt x="f31" y="f7"/>
                </a:cubicBezTo>
                <a:lnTo>
                  <a:pt x="f31" y="f6"/>
                </a:lnTo>
                <a:close/>
                <a:moveTo>
                  <a:pt x="f32" y="f6"/>
                </a:moveTo>
                <a:lnTo>
                  <a:pt x="f32" y="f13"/>
                </a:lnTo>
                <a:lnTo>
                  <a:pt x="f33" y="f13"/>
                </a:lnTo>
                <a:lnTo>
                  <a:pt x="f33" y="f10"/>
                </a:lnTo>
                <a:lnTo>
                  <a:pt x="f34" y="f10"/>
                </a:lnTo>
                <a:cubicBezTo>
                  <a:pt x="f35" y="f10"/>
                  <a:pt x="f36" y="f23"/>
                  <a:pt x="f36" y="f7"/>
                </a:cubicBezTo>
                <a:lnTo>
                  <a:pt x="f36" y="f6"/>
                </a:lnTo>
                <a:close/>
                <a:moveTo>
                  <a:pt x="f37" y="f38"/>
                </a:moveTo>
                <a:cubicBezTo>
                  <a:pt x="f39" y="f38"/>
                  <a:pt x="f38" y="f40"/>
                  <a:pt x="f38" y="f37"/>
                </a:cubicBezTo>
                <a:lnTo>
                  <a:pt x="f38" y="f41"/>
                </a:lnTo>
                <a:cubicBezTo>
                  <a:pt x="f38" y="f42"/>
                  <a:pt x="f40" y="f43"/>
                  <a:pt x="f37" y="f43"/>
                </a:cubicBezTo>
                <a:lnTo>
                  <a:pt x="f44" y="f43"/>
                </a:lnTo>
                <a:cubicBezTo>
                  <a:pt x="f45" y="f43"/>
                  <a:pt x="f46" y="f47"/>
                  <a:pt x="f46" y="f41"/>
                </a:cubicBezTo>
                <a:lnTo>
                  <a:pt x="f46" y="f37"/>
                </a:lnTo>
                <a:cubicBezTo>
                  <a:pt x="f48" y="f40"/>
                  <a:pt x="f49" y="f38"/>
                  <a:pt x="f44" y="f38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31" name="Google Shape;5983;p86">
            <a:extLst>
              <a:ext uri="{FF2B5EF4-FFF2-40B4-BE49-F238E27FC236}">
                <a16:creationId xmlns:a16="http://schemas.microsoft.com/office/drawing/2014/main" id="{232B76A9-3F14-5DEE-916D-40D33F093794}"/>
              </a:ext>
            </a:extLst>
          </p:cNvPr>
          <p:cNvGrpSpPr/>
          <p:nvPr/>
        </p:nvGrpSpPr>
        <p:grpSpPr>
          <a:xfrm>
            <a:off x="5526834" y="2589233"/>
            <a:ext cx="461287" cy="462009"/>
            <a:chOff x="5526834" y="2589233"/>
            <a:chExt cx="461287" cy="462009"/>
          </a:xfrm>
        </p:grpSpPr>
        <p:sp>
          <p:nvSpPr>
            <p:cNvPr id="132" name="Google Shape;5984;p86">
              <a:extLst>
                <a:ext uri="{FF2B5EF4-FFF2-40B4-BE49-F238E27FC236}">
                  <a16:creationId xmlns:a16="http://schemas.microsoft.com/office/drawing/2014/main" id="{6019CDF5-A441-3769-9D13-FF0EB4635259}"/>
                </a:ext>
              </a:extLst>
            </p:cNvPr>
            <p:cNvSpPr/>
            <p:nvPr/>
          </p:nvSpPr>
          <p:spPr>
            <a:xfrm>
              <a:off x="5526834" y="2589233"/>
              <a:ext cx="368804" cy="3700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0177"/>
                <a:gd name="f30" fmla="*/ f27 1 1014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5985;p86">
              <a:extLst>
                <a:ext uri="{FF2B5EF4-FFF2-40B4-BE49-F238E27FC236}">
                  <a16:creationId xmlns:a16="http://schemas.microsoft.com/office/drawing/2014/main" id="{DD51DCC8-9F1A-C725-B787-9DA85562058D}"/>
                </a:ext>
              </a:extLst>
            </p:cNvPr>
            <p:cNvSpPr/>
            <p:nvPr/>
          </p:nvSpPr>
          <p:spPr>
            <a:xfrm>
              <a:off x="5588474" y="2775231"/>
              <a:ext cx="399647" cy="2760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6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1261"/>
                <a:gd name="f34" fmla="val 5388"/>
                <a:gd name="f35" fmla="val 5955"/>
                <a:gd name="f36" fmla="val 6459"/>
                <a:gd name="f37" fmla="val 7220"/>
                <a:gd name="f38" fmla="val 6617"/>
                <a:gd name="f39" fmla="val 6716"/>
                <a:gd name="f40" fmla="val 8601"/>
                <a:gd name="f41" fmla="val 6495"/>
                <a:gd name="f42" fmla="val 10082"/>
                <a:gd name="f43" fmla="val 4920"/>
                <a:gd name="f44" fmla="val 10114"/>
                <a:gd name="f45" fmla="val 2904"/>
                <a:gd name="f46" fmla="val 2400"/>
                <a:gd name="f47" fmla="val 10649"/>
                <a:gd name="f48" fmla="val 2211"/>
                <a:gd name="f49" fmla="val 11027"/>
                <a:gd name="f50" fmla="val 1706"/>
                <a:gd name="f51" fmla="val 10996"/>
                <a:gd name="f52" fmla="val 1108"/>
                <a:gd name="f53" fmla="val 10964"/>
                <a:gd name="f54" fmla="val 572"/>
                <a:gd name="f55" fmla="val 10492"/>
                <a:gd name="f56" fmla="val 100"/>
                <a:gd name="f57" fmla="val 9893"/>
                <a:gd name="f58" fmla="val 5"/>
                <a:gd name="f59" fmla="val 9853"/>
                <a:gd name="f60" fmla="val 2"/>
                <a:gd name="f61" fmla="val 9813"/>
                <a:gd name="f62" fmla="*/ f0 1 11028"/>
                <a:gd name="f63" fmla="*/ f1 1 7566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11028"/>
                <a:gd name="f70" fmla="*/ f67 1 7566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11028" h="756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4"/>
                    <a:pt x="f33" y="f4"/>
                  </a:cubicBezTo>
                  <a:lnTo>
                    <a:pt x="f34" y="f4"/>
                  </a:lnTo>
                  <a:cubicBezTo>
                    <a:pt x="f35" y="f4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44" y="f46"/>
                  </a:ln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4" name="Google Shape;5986;p86">
            <a:extLst>
              <a:ext uri="{FF2B5EF4-FFF2-40B4-BE49-F238E27FC236}">
                <a16:creationId xmlns:a16="http://schemas.microsoft.com/office/drawing/2014/main" id="{C2D693A4-2D76-65FF-0136-0176FF1CC613}"/>
              </a:ext>
            </a:extLst>
          </p:cNvPr>
          <p:cNvGrpSpPr/>
          <p:nvPr/>
        </p:nvGrpSpPr>
        <p:grpSpPr>
          <a:xfrm>
            <a:off x="7353851" y="2571603"/>
            <a:ext cx="465823" cy="464304"/>
            <a:chOff x="7353851" y="2571603"/>
            <a:chExt cx="465823" cy="464304"/>
          </a:xfrm>
        </p:grpSpPr>
        <p:sp>
          <p:nvSpPr>
            <p:cNvPr id="135" name="Google Shape;5987;p86">
              <a:extLst>
                <a:ext uri="{FF2B5EF4-FFF2-40B4-BE49-F238E27FC236}">
                  <a16:creationId xmlns:a16="http://schemas.microsoft.com/office/drawing/2014/main" id="{F6FE29A6-C63F-3541-BFBD-48B53469AFCE}"/>
                </a:ext>
              </a:extLst>
            </p:cNvPr>
            <p:cNvSpPr/>
            <p:nvPr/>
          </p:nvSpPr>
          <p:spPr>
            <a:xfrm>
              <a:off x="7635834" y="2856594"/>
              <a:ext cx="183840" cy="1793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73"/>
                <a:gd name="f4" fmla="val 4916"/>
                <a:gd name="f5" fmla="val 2238"/>
                <a:gd name="f6" fmla="val 1"/>
                <a:gd name="f7" fmla="val 1986"/>
                <a:gd name="f8" fmla="val 442"/>
                <a:gd name="f9" fmla="val 1671"/>
                <a:gd name="f10" fmla="val 820"/>
                <a:gd name="f11" fmla="val 1324"/>
                <a:gd name="f12" fmla="val 1229"/>
                <a:gd name="f13" fmla="val 946"/>
                <a:gd name="f14" fmla="val 473"/>
                <a:gd name="f15" fmla="val 2206"/>
                <a:gd name="f16" fmla="val 4443"/>
                <a:gd name="f17" fmla="val 2521"/>
                <a:gd name="f18" fmla="val 4758"/>
                <a:gd name="f19" fmla="val 2923"/>
                <a:gd name="f20" fmla="val 3325"/>
                <a:gd name="f21" fmla="val 3726"/>
                <a:gd name="f22" fmla="val 4128"/>
                <a:gd name="f23" fmla="val 3813"/>
                <a:gd name="f24" fmla="val 2836"/>
                <a:gd name="f25" fmla="*/ f0 1 5073"/>
                <a:gd name="f26" fmla="*/ f1 1 4916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5073"/>
                <a:gd name="f33" fmla="*/ f30 1 4916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5073" h="4916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9"/>
                    <a:pt x="f14" y="f7"/>
                    <a:pt x="f6" y="f5"/>
                  </a:cubicBezTo>
                  <a:lnTo>
                    <a:pt x="f15" y="f16"/>
                  </a:ln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16" y="f16"/>
                  </a:cubicBezTo>
                  <a:cubicBezTo>
                    <a:pt x="f3" y="f23"/>
                    <a:pt x="f3" y="f24"/>
                    <a:pt x="f16" y="f15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6" name="Google Shape;5988;p86">
              <a:extLst>
                <a:ext uri="{FF2B5EF4-FFF2-40B4-BE49-F238E27FC236}">
                  <a16:creationId xmlns:a16="http://schemas.microsoft.com/office/drawing/2014/main" id="{C446F7D3-7A93-6FFF-82C6-470E29B30965}"/>
                </a:ext>
              </a:extLst>
            </p:cNvPr>
            <p:cNvSpPr/>
            <p:nvPr/>
          </p:nvSpPr>
          <p:spPr>
            <a:xfrm>
              <a:off x="7353851" y="2571603"/>
              <a:ext cx="359670" cy="3632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925"/>
                <a:gd name="f4" fmla="val 9958"/>
                <a:gd name="f5" fmla="val 4978"/>
                <a:gd name="f6" fmla="val 1702"/>
                <a:gd name="f7" fmla="val 6774"/>
                <a:gd name="f8" fmla="val 8286"/>
                <a:gd name="f9" fmla="val 3214"/>
                <a:gd name="f10" fmla="val 5010"/>
                <a:gd name="f11" fmla="val 8254"/>
                <a:gd name="f12" fmla="val 5892"/>
                <a:gd name="f13" fmla="val 7939"/>
                <a:gd name="f14" fmla="val 6711"/>
                <a:gd name="f15" fmla="val 7341"/>
                <a:gd name="f16" fmla="val 7310"/>
                <a:gd name="f17" fmla="val 6742"/>
                <a:gd name="f18" fmla="val 7908"/>
                <a:gd name="f19" fmla="val 5923"/>
                <a:gd name="f20" fmla="val 8318"/>
                <a:gd name="f21" fmla="val 3151"/>
                <a:gd name="f22" fmla="val 1670"/>
                <a:gd name="f23" fmla="val 6837"/>
                <a:gd name="f24" fmla="val 1"/>
                <a:gd name="f25" fmla="val 2268"/>
                <a:gd name="f26" fmla="val 2269"/>
                <a:gd name="f27" fmla="val 7688"/>
                <a:gd name="f28" fmla="val 9956"/>
                <a:gd name="f29" fmla="val 5013"/>
                <a:gd name="f30" fmla="val 9957"/>
                <a:gd name="f31" fmla="val 5048"/>
                <a:gd name="f32" fmla="val 5083"/>
                <a:gd name="f33" fmla="val 6367"/>
                <a:gd name="f34" fmla="val 7586"/>
                <a:gd name="f35" fmla="val 9395"/>
                <a:gd name="f36" fmla="val 8506"/>
                <a:gd name="f37" fmla="val 8444"/>
                <a:gd name="f38" fmla="val 9420"/>
                <a:gd name="f39" fmla="val 7499"/>
                <a:gd name="f40" fmla="val 9924"/>
                <a:gd name="f41" fmla="val 6270"/>
                <a:gd name="f42" fmla="val 7687"/>
                <a:gd name="f43" fmla="*/ f0 1 9925"/>
                <a:gd name="f44" fmla="*/ f1 1 9958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9925"/>
                <a:gd name="f51" fmla="*/ f48 1 9958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9925" h="995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5" y="f20"/>
                  </a:cubicBezTo>
                  <a:cubicBezTo>
                    <a:pt x="f21" y="f20"/>
                    <a:pt x="f22" y="f23"/>
                    <a:pt x="f22" y="f10"/>
                  </a:cubicBezTo>
                  <a:cubicBezTo>
                    <a:pt x="f22" y="f9"/>
                    <a:pt x="f21" y="f6"/>
                    <a:pt x="f5" y="f6"/>
                  </a:cubicBezTo>
                  <a:close/>
                  <a:moveTo>
                    <a:pt x="f5" y="f24"/>
                  </a:moveTo>
                  <a:cubicBezTo>
                    <a:pt x="f25" y="f24"/>
                    <a:pt x="f2" y="f26"/>
                    <a:pt x="f2" y="f5"/>
                  </a:cubicBezTo>
                  <a:cubicBezTo>
                    <a:pt x="f2" y="f27"/>
                    <a:pt x="f25" y="f28"/>
                    <a:pt x="f5" y="f28"/>
                  </a:cubicBezTo>
                  <a:cubicBezTo>
                    <a:pt x="f29" y="f30"/>
                    <a:pt x="f31" y="f30"/>
                    <a:pt x="f32" y="f30"/>
                  </a:cubicBezTo>
                  <a:cubicBezTo>
                    <a:pt x="f33" y="f30"/>
                    <a:pt x="f34" y="f35"/>
                    <a:pt x="f36" y="f37"/>
                  </a:cubicBezTo>
                  <a:cubicBezTo>
                    <a:pt x="f38" y="f39"/>
                    <a:pt x="f40" y="f41"/>
                    <a:pt x="f40" y="f5"/>
                  </a:cubicBezTo>
                  <a:cubicBezTo>
                    <a:pt x="f40" y="f26"/>
                    <a:pt x="f42" y="f24"/>
                    <a:pt x="f5" y="f24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7" name="Google Shape;6005;p86">
            <a:extLst>
              <a:ext uri="{FF2B5EF4-FFF2-40B4-BE49-F238E27FC236}">
                <a16:creationId xmlns:a16="http://schemas.microsoft.com/office/drawing/2014/main" id="{65D08535-C141-F67B-A5BA-FF44DEA67DF0}"/>
              </a:ext>
            </a:extLst>
          </p:cNvPr>
          <p:cNvGrpSpPr/>
          <p:nvPr/>
        </p:nvGrpSpPr>
        <p:grpSpPr>
          <a:xfrm>
            <a:off x="4901348" y="3495294"/>
            <a:ext cx="406286" cy="408900"/>
            <a:chOff x="4901348" y="3495294"/>
            <a:chExt cx="406286" cy="408900"/>
          </a:xfrm>
        </p:grpSpPr>
        <p:sp>
          <p:nvSpPr>
            <p:cNvPr id="138" name="Google Shape;6006;p86">
              <a:extLst>
                <a:ext uri="{FF2B5EF4-FFF2-40B4-BE49-F238E27FC236}">
                  <a16:creationId xmlns:a16="http://schemas.microsoft.com/office/drawing/2014/main" id="{8758EF9E-1678-2B2E-3763-ABE156CE2822}"/>
                </a:ext>
              </a:extLst>
            </p:cNvPr>
            <p:cNvSpPr/>
            <p:nvPr/>
          </p:nvSpPr>
          <p:spPr>
            <a:xfrm>
              <a:off x="4901348" y="3495294"/>
              <a:ext cx="406286" cy="3000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9294"/>
                <a:gd name="f5" fmla="val 11405"/>
                <a:gd name="f6" fmla="val 1701"/>
                <a:gd name="f7" fmla="val 11626"/>
                <a:gd name="f8" fmla="val 11846"/>
                <a:gd name="f9" fmla="val 1890"/>
                <a:gd name="f10" fmla="val 2142"/>
                <a:gd name="f11" fmla="val 3749"/>
                <a:gd name="f12" fmla="val 11090"/>
                <a:gd name="f13" fmla="val 4663"/>
                <a:gd name="f14" fmla="val 9956"/>
                <a:gd name="f15" fmla="val 4978"/>
                <a:gd name="f16" fmla="val 10051"/>
                <a:gd name="f17" fmla="val 4631"/>
                <a:gd name="f18" fmla="val 10145"/>
                <a:gd name="f19" fmla="val 4222"/>
                <a:gd name="f20" fmla="val 3844"/>
                <a:gd name="f21" fmla="val 2584"/>
                <a:gd name="f22" fmla="val 3812"/>
                <a:gd name="f23" fmla="val 2647"/>
                <a:gd name="f24" fmla="val 4600"/>
                <a:gd name="f25" fmla="val 2773"/>
                <a:gd name="f26" fmla="val 5009"/>
                <a:gd name="f27" fmla="val 1639"/>
                <a:gd name="f28" fmla="val 4694"/>
                <a:gd name="f29" fmla="val 851"/>
                <a:gd name="f30" fmla="val 3781"/>
                <a:gd name="f31" fmla="val 1040"/>
                <a:gd name="f32" fmla="val 1292"/>
                <a:gd name="f33" fmla="val 4065"/>
                <a:gd name="f34" fmla="val 3655"/>
                <a:gd name="f35" fmla="val 4317"/>
                <a:gd name="f36" fmla="val 4506"/>
                <a:gd name="f37" fmla="val 3875"/>
                <a:gd name="f38" fmla="val 4096"/>
                <a:gd name="f39" fmla="val 4821"/>
                <a:gd name="f40" fmla="val 5041"/>
                <a:gd name="f41" fmla="val 5262"/>
                <a:gd name="f42" fmla="val 5261"/>
                <a:gd name="f43" fmla="val 5451"/>
                <a:gd name="f44" fmla="val 5324"/>
                <a:gd name="f45" fmla="val 5577"/>
                <a:gd name="f46" fmla="val 5608"/>
                <a:gd name="f47" fmla="val 5482"/>
                <a:gd name="f48" fmla="val 5797"/>
                <a:gd name="f49" fmla="val 5431"/>
                <a:gd name="f50" fmla="val 5952"/>
                <a:gd name="f51" fmla="val 5229"/>
                <a:gd name="f52" fmla="val 6065"/>
                <a:gd name="f53" fmla="val 5054"/>
                <a:gd name="f54" fmla="val 5017"/>
                <a:gd name="f55" fmla="val 4980"/>
                <a:gd name="f56" fmla="val 6060"/>
                <a:gd name="f57" fmla="val 4947"/>
                <a:gd name="f58" fmla="val 6049"/>
                <a:gd name="f59" fmla="val 4128"/>
                <a:gd name="f60" fmla="val 5734"/>
                <a:gd name="f61" fmla="val 4946"/>
                <a:gd name="f62" fmla="val 2993"/>
                <a:gd name="f63" fmla="val 2741"/>
                <a:gd name="f64" fmla="val 2552"/>
                <a:gd name="f65" fmla="val 189"/>
                <a:gd name="f66" fmla="val 441"/>
                <a:gd name="f67" fmla="val 882"/>
                <a:gd name="f68" fmla="val 1261"/>
                <a:gd name="f69" fmla="val 536"/>
                <a:gd name="f70" fmla="val 1"/>
                <a:gd name="f71" fmla="val 1418"/>
                <a:gd name="f72" fmla="val 4568"/>
                <a:gd name="f73" fmla="val 1513"/>
                <a:gd name="f74" fmla="val 3183"/>
                <a:gd name="f75" fmla="val 5923"/>
                <a:gd name="f76" fmla="val 4159"/>
                <a:gd name="f77" fmla="val 7372"/>
                <a:gd name="f78" fmla="val 5073"/>
                <a:gd name="f79" fmla="val 7089"/>
                <a:gd name="f80" fmla="val 7687"/>
                <a:gd name="f81" fmla="val 8286"/>
                <a:gd name="f82" fmla="val 8884"/>
                <a:gd name="f83" fmla="val 4443"/>
                <a:gd name="f84" fmla="val 8192"/>
                <a:gd name="f85" fmla="val 7782"/>
                <a:gd name="f86" fmla="val 7562"/>
                <a:gd name="f87" fmla="val 8507"/>
                <a:gd name="f88" fmla="val 9484"/>
                <a:gd name="f89" fmla="val 11216"/>
                <a:gd name="f90" fmla="val 4537"/>
                <a:gd name="f91" fmla="val 12098"/>
                <a:gd name="f92" fmla="val 9704"/>
                <a:gd name="f93" fmla="*/ f0 1 12666"/>
                <a:gd name="f94" fmla="*/ f1 1 9294"/>
                <a:gd name="f95" fmla="val f2"/>
                <a:gd name="f96" fmla="val f3"/>
                <a:gd name="f97" fmla="val f4"/>
                <a:gd name="f98" fmla="+- f97 0 f95"/>
                <a:gd name="f99" fmla="+- f96 0 f95"/>
                <a:gd name="f100" fmla="*/ f99 1 12666"/>
                <a:gd name="f101" fmla="*/ f98 1 9294"/>
                <a:gd name="f102" fmla="*/ f95 1 f100"/>
                <a:gd name="f103" fmla="*/ f96 1 f100"/>
                <a:gd name="f104" fmla="*/ f95 1 f101"/>
                <a:gd name="f105" fmla="*/ f97 1 f101"/>
                <a:gd name="f106" fmla="*/ f102 f93 1"/>
                <a:gd name="f107" fmla="*/ f103 f93 1"/>
                <a:gd name="f108" fmla="*/ f105 f94 1"/>
                <a:gd name="f109" fmla="*/ f104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6" t="f109" r="f107" b="f108"/>
              <a:pathLst>
                <a:path w="12666" h="929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6"/>
                  </a:lnTo>
                  <a:close/>
                  <a:moveTo>
                    <a:pt x="f21" y="f6"/>
                  </a:moveTo>
                  <a:lnTo>
                    <a:pt x="f21" y="f22"/>
                  </a:lnTo>
                  <a:cubicBezTo>
                    <a:pt x="f21" y="f19"/>
                    <a:pt x="f23" y="f24"/>
                    <a:pt x="f25" y="f26"/>
                  </a:cubicBezTo>
                  <a:cubicBezTo>
                    <a:pt x="f27" y="f28"/>
                    <a:pt x="f29" y="f30"/>
                    <a:pt x="f29" y="f10"/>
                  </a:cubicBezTo>
                  <a:cubicBezTo>
                    <a:pt x="f29" y="f9"/>
                    <a:pt x="f31" y="f6"/>
                    <a:pt x="f32" y="f6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6" y="f38"/>
                  </a:cubicBezTo>
                  <a:cubicBezTo>
                    <a:pt x="f36" y="f17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6"/>
                    <a:pt x="f57" y="f58"/>
                  </a:cubicBezTo>
                  <a:cubicBezTo>
                    <a:pt x="f59" y="f60"/>
                    <a:pt x="f34" y="f61"/>
                    <a:pt x="f34" y="f38"/>
                  </a:cubicBezTo>
                  <a:cubicBezTo>
                    <a:pt x="f34" y="f37"/>
                    <a:pt x="f20" y="f34"/>
                    <a:pt x="f33" y="f34"/>
                  </a:cubicBezTo>
                  <a:close/>
                  <a:moveTo>
                    <a:pt x="f62" y="f2"/>
                  </a:moveTo>
                  <a:cubicBezTo>
                    <a:pt x="f63" y="f2"/>
                    <a:pt x="f64" y="f65"/>
                    <a:pt x="f64" y="f66"/>
                  </a:cubicBezTo>
                  <a:lnTo>
                    <a:pt x="f64" y="f67"/>
                  </a:lnTo>
                  <a:lnTo>
                    <a:pt x="f68" y="f67"/>
                  </a:lnTo>
                  <a:cubicBezTo>
                    <a:pt x="f69" y="f67"/>
                    <a:pt x="f70" y="f71"/>
                    <a:pt x="f70" y="f10"/>
                  </a:cubicBezTo>
                  <a:cubicBezTo>
                    <a:pt x="f70" y="f72"/>
                    <a:pt x="f73" y="f48"/>
                    <a:pt x="f74" y="f75"/>
                  </a:cubicBezTo>
                  <a:cubicBezTo>
                    <a:pt x="f76" y="f77"/>
                    <a:pt x="f78" y="f79"/>
                    <a:pt x="f78" y="f80"/>
                  </a:cubicBezTo>
                  <a:cubicBezTo>
                    <a:pt x="f78" y="f81"/>
                    <a:pt x="f39" y="f82"/>
                    <a:pt x="f83" y="f4"/>
                  </a:cubicBezTo>
                  <a:lnTo>
                    <a:pt x="f84" y="f4"/>
                  </a:lnTo>
                  <a:cubicBezTo>
                    <a:pt x="f85" y="f82"/>
                    <a:pt x="f86" y="f81"/>
                    <a:pt x="f86" y="f80"/>
                  </a:cubicBezTo>
                  <a:cubicBezTo>
                    <a:pt x="f86" y="f79"/>
                    <a:pt x="f87" y="f77"/>
                    <a:pt x="f88" y="f75"/>
                  </a:cubicBezTo>
                  <a:cubicBezTo>
                    <a:pt x="f89" y="f48"/>
                    <a:pt x="f3" y="f90"/>
                    <a:pt x="f3" y="f10"/>
                  </a:cubicBezTo>
                  <a:cubicBezTo>
                    <a:pt x="f3" y="f71"/>
                    <a:pt x="f91" y="f67"/>
                    <a:pt x="f5" y="f67"/>
                  </a:cubicBezTo>
                  <a:lnTo>
                    <a:pt x="f18" y="f67"/>
                  </a:lnTo>
                  <a:lnTo>
                    <a:pt x="f18" y="f66"/>
                  </a:lnTo>
                  <a:cubicBezTo>
                    <a:pt x="f18" y="f65"/>
                    <a:pt x="f14" y="f2"/>
                    <a:pt x="f92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9" name="Google Shape;6007;p86">
              <a:extLst>
                <a:ext uri="{FF2B5EF4-FFF2-40B4-BE49-F238E27FC236}">
                  <a16:creationId xmlns:a16="http://schemas.microsoft.com/office/drawing/2014/main" id="{198F6566-4892-68D3-7FCD-182B8437E56C}"/>
                </a:ext>
              </a:extLst>
            </p:cNvPr>
            <p:cNvSpPr/>
            <p:nvPr/>
          </p:nvSpPr>
          <p:spPr>
            <a:xfrm>
              <a:off x="4979173" y="3822804"/>
              <a:ext cx="249658" cy="813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3"/>
                <a:gd name="f4" fmla="val 2521"/>
                <a:gd name="f5" fmla="val 757"/>
                <a:gd name="f6" fmla="val 1"/>
                <a:gd name="f7" fmla="val 63"/>
                <a:gd name="f8" fmla="val 1954"/>
                <a:gd name="f9" fmla="val 2237"/>
                <a:gd name="f10" fmla="val 158"/>
                <a:gd name="f11" fmla="val 473"/>
                <a:gd name="f12" fmla="val 7278"/>
                <a:gd name="f13" fmla="val 7593"/>
                <a:gd name="f14" fmla="val 7782"/>
                <a:gd name="f15" fmla="val 7688"/>
                <a:gd name="f16" fmla="val 6995"/>
                <a:gd name="f17" fmla="*/ f0 1 7783"/>
                <a:gd name="f18" fmla="*/ f1 1 2521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783"/>
                <a:gd name="f25" fmla="*/ f22 1 2521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783" h="2521">
                  <a:moveTo>
                    <a:pt x="f5" y="f6"/>
                  </a:moveTo>
                  <a:lnTo>
                    <a:pt x="f7" y="f8"/>
                  </a:lnTo>
                  <a:cubicBezTo>
                    <a:pt x="f2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9"/>
                    <a:pt x="f15" y="f8"/>
                  </a:cubicBezTo>
                  <a:lnTo>
                    <a:pt x="f16" y="f6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0" name="Google Shape;6020;p86">
            <a:extLst>
              <a:ext uri="{FF2B5EF4-FFF2-40B4-BE49-F238E27FC236}">
                <a16:creationId xmlns:a16="http://schemas.microsoft.com/office/drawing/2014/main" id="{CB339CC4-2673-22CE-16A3-3EBA8020EB0E}"/>
              </a:ext>
            </a:extLst>
          </p:cNvPr>
          <p:cNvGrpSpPr/>
          <p:nvPr/>
        </p:nvGrpSpPr>
        <p:grpSpPr>
          <a:xfrm>
            <a:off x="6148315" y="2583015"/>
            <a:ext cx="272920" cy="462000"/>
            <a:chOff x="6148315" y="2583015"/>
            <a:chExt cx="272920" cy="462000"/>
          </a:xfrm>
        </p:grpSpPr>
        <p:sp>
          <p:nvSpPr>
            <p:cNvPr id="141" name="Google Shape;6021;p86">
              <a:extLst>
                <a:ext uri="{FF2B5EF4-FFF2-40B4-BE49-F238E27FC236}">
                  <a16:creationId xmlns:a16="http://schemas.microsoft.com/office/drawing/2014/main" id="{C4302E39-F646-D9E7-A47C-4A2AA0E04FC7}"/>
                </a:ext>
              </a:extLst>
            </p:cNvPr>
            <p:cNvSpPr/>
            <p:nvPr/>
          </p:nvSpPr>
          <p:spPr>
            <a:xfrm>
              <a:off x="6148315" y="2583015"/>
              <a:ext cx="272920" cy="321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823"/>
                <a:gd name="f5" fmla="val 3372"/>
                <a:gd name="f6" fmla="val 1"/>
                <a:gd name="f7" fmla="val 95"/>
                <a:gd name="f8" fmla="val 5703"/>
                <a:gd name="f9" fmla="val 5829"/>
                <a:gd name="f10" fmla="val 5987"/>
                <a:gd name="f11" fmla="val 6113"/>
                <a:gd name="f12" fmla="val 1418"/>
                <a:gd name="f13" fmla="val 8822"/>
                <a:gd name="f14" fmla="val 6081"/>
                <a:gd name="f15" fmla="val 7467"/>
                <a:gd name="f16" fmla="val 7530"/>
                <a:gd name="f17" fmla="val 7499"/>
                <a:gd name="f18" fmla="val 4191"/>
                <a:gd name="f19" fmla="val 4727"/>
                <a:gd name="f20" fmla="val 4663"/>
                <a:gd name="f21" fmla="val 4884"/>
                <a:gd name="f22" fmla="val 5010"/>
                <a:gd name="f23" fmla="val 5357"/>
                <a:gd name="f24" fmla="val 5892"/>
                <a:gd name="f25" fmla="val 6585"/>
                <a:gd name="f26" fmla="val 4474"/>
                <a:gd name="f27" fmla="val 7121"/>
                <a:gd name="f28" fmla="val 3750"/>
                <a:gd name="f29" fmla="val 3088"/>
                <a:gd name="f30" fmla="val 2521"/>
                <a:gd name="f31" fmla="val 2899"/>
                <a:gd name="f32" fmla="val 4916"/>
                <a:gd name="f33" fmla="*/ f0 1 7531"/>
                <a:gd name="f34" fmla="*/ f1 1 8823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7531"/>
                <a:gd name="f41" fmla="*/ f38 1 8823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7531" h="8823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7" y="f11"/>
                  </a:cubicBezTo>
                  <a:lnTo>
                    <a:pt x="f12" y="f13"/>
                  </a:lnTo>
                  <a:lnTo>
                    <a:pt x="f14" y="f13"/>
                  </a:lnTo>
                  <a:lnTo>
                    <a:pt x="f15" y="f11"/>
                  </a:lnTo>
                  <a:cubicBezTo>
                    <a:pt x="f16" y="f10"/>
                    <a:pt x="f17" y="f9"/>
                    <a:pt x="f15" y="f8"/>
                  </a:cubicBezTo>
                  <a:lnTo>
                    <a:pt x="f18" y="f6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0" y="f24"/>
                  </a:cubicBezTo>
                  <a:cubicBezTo>
                    <a:pt x="f30" y="f23"/>
                    <a:pt x="f31" y="f32"/>
                    <a:pt x="f5" y="f19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6022;p86">
              <a:extLst>
                <a:ext uri="{FF2B5EF4-FFF2-40B4-BE49-F238E27FC236}">
                  <a16:creationId xmlns:a16="http://schemas.microsoft.com/office/drawing/2014/main" id="{75A6BD2E-81DD-4D87-827D-A770DC3BC45D}"/>
                </a:ext>
              </a:extLst>
            </p:cNvPr>
            <p:cNvSpPr/>
            <p:nvPr/>
          </p:nvSpPr>
          <p:spPr>
            <a:xfrm>
              <a:off x="6209955" y="2934675"/>
              <a:ext cx="151881" cy="110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3025"/>
                <a:gd name="f5" fmla="val 32"/>
                <a:gd name="f6" fmla="val 2615"/>
                <a:gd name="f7" fmla="val 1"/>
                <a:gd name="f8" fmla="val 2836"/>
                <a:gd name="f9" fmla="val 190"/>
                <a:gd name="f10" fmla="val 442"/>
                <a:gd name="f11" fmla="val 3750"/>
                <a:gd name="f12" fmla="val 3970"/>
                <a:gd name="f13" fmla="*/ f0 1 4191"/>
                <a:gd name="f14" fmla="*/ f1 1 302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4191"/>
                <a:gd name="f21" fmla="*/ f18 1 302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191" h="3025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4"/>
                    <a:pt x="f10" y="f4"/>
                  </a:cubicBezTo>
                  <a:lnTo>
                    <a:pt x="f11" y="f4"/>
                  </a:lnTo>
                  <a:cubicBezTo>
                    <a:pt x="f12" y="f4"/>
                    <a:pt x="f3" y="f8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3" name="Google Shape;6038;p86">
            <a:extLst>
              <a:ext uri="{FF2B5EF4-FFF2-40B4-BE49-F238E27FC236}">
                <a16:creationId xmlns:a16="http://schemas.microsoft.com/office/drawing/2014/main" id="{02170D19-59CE-4FDC-95B2-16EDDC184562}"/>
              </a:ext>
            </a:extLst>
          </p:cNvPr>
          <p:cNvGrpSpPr/>
          <p:nvPr/>
        </p:nvGrpSpPr>
        <p:grpSpPr>
          <a:xfrm>
            <a:off x="3796058" y="2604494"/>
            <a:ext cx="454438" cy="462595"/>
            <a:chOff x="3796058" y="2604494"/>
            <a:chExt cx="454438" cy="462595"/>
          </a:xfrm>
        </p:grpSpPr>
        <p:sp>
          <p:nvSpPr>
            <p:cNvPr id="144" name="Google Shape;6039;p86">
              <a:extLst>
                <a:ext uri="{FF2B5EF4-FFF2-40B4-BE49-F238E27FC236}">
                  <a16:creationId xmlns:a16="http://schemas.microsoft.com/office/drawing/2014/main" id="{9B8E4BAD-E33B-6ECF-E1CB-1CA39B575090}"/>
                </a:ext>
              </a:extLst>
            </p:cNvPr>
            <p:cNvSpPr/>
            <p:nvPr/>
          </p:nvSpPr>
          <p:spPr>
            <a:xfrm>
              <a:off x="3796058" y="2604494"/>
              <a:ext cx="138184" cy="2246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2"/>
                <a:gd name="f4" fmla="val 6159"/>
                <a:gd name="f5" fmla="val 1698"/>
                <a:gd name="f6" fmla="val 1"/>
                <a:gd name="f7" fmla="val 1520"/>
                <a:gd name="f8" fmla="val 1373"/>
                <a:gd name="f9" fmla="val 138"/>
                <a:gd name="f10" fmla="val 1293"/>
                <a:gd name="f11" fmla="val 299"/>
                <a:gd name="f12" fmla="val 5119"/>
                <a:gd name="f13" fmla="val 5308"/>
                <a:gd name="f14" fmla="val 127"/>
                <a:gd name="f15" fmla="val 5528"/>
                <a:gd name="f16" fmla="val 316"/>
                <a:gd name="f17" fmla="val 5623"/>
                <a:gd name="f18" fmla="val 2332"/>
                <a:gd name="f19" fmla="val 6158"/>
                <a:gd name="f20" fmla="val 3277"/>
                <a:gd name="f21" fmla="val 2630"/>
                <a:gd name="f22" fmla="val 2868"/>
                <a:gd name="f23" fmla="val 4111"/>
                <a:gd name="f24" fmla="val 3813"/>
                <a:gd name="f25" fmla="val 582"/>
                <a:gd name="f26" fmla="val 1797"/>
                <a:gd name="f27" fmla="val 15"/>
                <a:gd name="f28" fmla="val 1763"/>
                <a:gd name="f29" fmla="val 5"/>
                <a:gd name="f30" fmla="val 1730"/>
                <a:gd name="f31" fmla="*/ f0 1 3812"/>
                <a:gd name="f32" fmla="*/ f1 1 6159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3812"/>
                <a:gd name="f39" fmla="*/ f36 1 6159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3812" h="615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cubicBezTo>
                    <a:pt x="f6" y="f13"/>
                    <a:pt x="f14" y="f15"/>
                    <a:pt x="f16" y="f17"/>
                  </a:cubicBez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lnTo>
                    <a:pt x="f26" y="f27"/>
                  </a:lnTo>
                  <a:cubicBezTo>
                    <a:pt x="f28" y="f29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5" name="Google Shape;6040;p86">
              <a:extLst>
                <a:ext uri="{FF2B5EF4-FFF2-40B4-BE49-F238E27FC236}">
                  <a16:creationId xmlns:a16="http://schemas.microsoft.com/office/drawing/2014/main" id="{EDA44A9F-F4B6-B475-7C28-E3C83A8A60D5}"/>
                </a:ext>
              </a:extLst>
            </p:cNvPr>
            <p:cNvSpPr/>
            <p:nvPr/>
          </p:nvSpPr>
          <p:spPr>
            <a:xfrm>
              <a:off x="3880567" y="2662495"/>
              <a:ext cx="313977" cy="4045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64"/>
                <a:gd name="f4" fmla="val 11092"/>
                <a:gd name="f5" fmla="val 4348"/>
                <a:gd name="f6" fmla="val 3466"/>
                <a:gd name="f7" fmla="val 4820"/>
                <a:gd name="f8" fmla="val 5199"/>
                <a:gd name="f9" fmla="val 3844"/>
                <a:gd name="f10" fmla="val 4316"/>
                <a:gd name="f11" fmla="val 4789"/>
                <a:gd name="f12" fmla="val 5136"/>
                <a:gd name="f13" fmla="val 3907"/>
                <a:gd name="f14" fmla="val 3529"/>
                <a:gd name="f15" fmla="val 3875"/>
                <a:gd name="f16" fmla="val 5104"/>
                <a:gd name="f17" fmla="val 5766"/>
                <a:gd name="f18" fmla="val 6081"/>
                <a:gd name="f19" fmla="val 7624"/>
                <a:gd name="f20" fmla="val 2615"/>
                <a:gd name="f21" fmla="val 3560"/>
                <a:gd name="f22" fmla="val 3812"/>
                <a:gd name="f23" fmla="val 5892"/>
                <a:gd name="f24" fmla="val 4096"/>
                <a:gd name="f25" fmla="val 5955"/>
                <a:gd name="f26" fmla="val 4631"/>
                <a:gd name="f27" fmla="val 4883"/>
                <a:gd name="f28" fmla="val 2048"/>
                <a:gd name="f29" fmla="val 1386"/>
                <a:gd name="f30" fmla="val 2458"/>
                <a:gd name="f31" fmla="val 1638"/>
                <a:gd name="f32" fmla="val 1544"/>
                <a:gd name="f33" fmla="val 977"/>
                <a:gd name="f34" fmla="val 4001"/>
                <a:gd name="f35" fmla="val 2678"/>
                <a:gd name="f36" fmla="val 4474"/>
                <a:gd name="f37" fmla="val 4726"/>
                <a:gd name="f38" fmla="val 2741"/>
                <a:gd name="f39" fmla="val 5010"/>
                <a:gd name="f40" fmla="val 2899"/>
                <a:gd name="f41" fmla="val 32"/>
                <a:gd name="f42" fmla="val 10523"/>
                <a:gd name="f43" fmla="val 10680"/>
                <a:gd name="f44" fmla="val 63"/>
                <a:gd name="f45" fmla="val 10964"/>
                <a:gd name="f46" fmla="val 252"/>
                <a:gd name="f47" fmla="val 11027"/>
                <a:gd name="f48" fmla="val 328"/>
                <a:gd name="f49" fmla="val 11070"/>
                <a:gd name="f50" fmla="val 404"/>
                <a:gd name="f51" fmla="val 11091"/>
                <a:gd name="f52" fmla="val 475"/>
                <a:gd name="f53" fmla="val 613"/>
                <a:gd name="f54" fmla="val 737"/>
                <a:gd name="f55" fmla="val 11014"/>
                <a:gd name="f56" fmla="val 819"/>
                <a:gd name="f57" fmla="val 10869"/>
                <a:gd name="f58" fmla="val 2143"/>
                <a:gd name="f59" fmla="val 8475"/>
                <a:gd name="f60" fmla="val 6490"/>
                <a:gd name="f61" fmla="val 7845"/>
                <a:gd name="f62" fmla="val 7907"/>
                <a:gd name="f63" fmla="val 8037"/>
                <a:gd name="f64" fmla="val 8173"/>
                <a:gd name="f65" fmla="val 8243"/>
                <a:gd name="f66" fmla="val 8316"/>
                <a:gd name="f67" fmla="val 8381"/>
                <a:gd name="f68" fmla="val 8570"/>
                <a:gd name="f69" fmla="val 10932"/>
                <a:gd name="f70" fmla="val 8538"/>
                <a:gd name="f71" fmla="val 10491"/>
                <a:gd name="f72" fmla="val 5734"/>
                <a:gd name="f73" fmla="val 5262"/>
                <a:gd name="f74" fmla="val 6585"/>
                <a:gd name="f75" fmla="val 5482"/>
                <a:gd name="f76" fmla="val 7120"/>
                <a:gd name="f77" fmla="val 3434"/>
                <a:gd name="f78" fmla="val 6931"/>
                <a:gd name="f79" fmla="val 4222"/>
                <a:gd name="f80" fmla="val 1513"/>
                <a:gd name="f81" fmla="*/ f0 1 8664"/>
                <a:gd name="f82" fmla="*/ f1 1 11092"/>
                <a:gd name="f83" fmla="val f2"/>
                <a:gd name="f84" fmla="val f3"/>
                <a:gd name="f85" fmla="val f4"/>
                <a:gd name="f86" fmla="+- f85 0 f83"/>
                <a:gd name="f87" fmla="+- f84 0 f83"/>
                <a:gd name="f88" fmla="*/ f87 1 8664"/>
                <a:gd name="f89" fmla="*/ f86 1 11092"/>
                <a:gd name="f90" fmla="*/ f83 1 f88"/>
                <a:gd name="f91" fmla="*/ f84 1 f88"/>
                <a:gd name="f92" fmla="*/ f83 1 f89"/>
                <a:gd name="f93" fmla="*/ f85 1 f89"/>
                <a:gd name="f94" fmla="*/ f90 f81 1"/>
                <a:gd name="f95" fmla="*/ f91 f81 1"/>
                <a:gd name="f96" fmla="*/ f93 f82 1"/>
                <a:gd name="f97" fmla="*/ f92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8664" h="1109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16" y="f17"/>
                  </a:moveTo>
                  <a:lnTo>
                    <a:pt x="f18" y="f19"/>
                  </a:lnTo>
                  <a:lnTo>
                    <a:pt x="f20" y="f19"/>
                  </a:lnTo>
                  <a:lnTo>
                    <a:pt x="f21" y="f17"/>
                  </a:lnTo>
                  <a:cubicBezTo>
                    <a:pt x="f22" y="f23"/>
                    <a:pt x="f24" y="f25"/>
                    <a:pt x="f5" y="f25"/>
                  </a:cubicBezTo>
                  <a:cubicBezTo>
                    <a:pt x="f26" y="f25"/>
                    <a:pt x="f27" y="f23"/>
                    <a:pt x="f16" y="f17"/>
                  </a:cubicBezTo>
                  <a:close/>
                  <a:moveTo>
                    <a:pt x="f28" y="f2"/>
                  </a:move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5" y="f37"/>
                    <a:pt x="f38" y="f39"/>
                    <a:pt x="f40" y="f8"/>
                  </a:cubicBezTo>
                  <a:lnTo>
                    <a:pt x="f41" y="f42"/>
                  </a:lnTo>
                  <a:cubicBezTo>
                    <a:pt x="f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56" y="f57"/>
                  </a:cubicBezTo>
                  <a:lnTo>
                    <a:pt x="f58" y="f59"/>
                  </a:lnTo>
                  <a:lnTo>
                    <a:pt x="f60" y="f59"/>
                  </a:lnTo>
                  <a:lnTo>
                    <a:pt x="f61" y="f57"/>
                  </a:lnTo>
                  <a:cubicBezTo>
                    <a:pt x="f62" y="f55"/>
                    <a:pt x="f63" y="f51"/>
                    <a:pt x="f64" y="f51"/>
                  </a:cubicBezTo>
                  <a:cubicBezTo>
                    <a:pt x="f65" y="f51"/>
                    <a:pt x="f66" y="f49"/>
                    <a:pt x="f67" y="f47"/>
                  </a:cubicBezTo>
                  <a:cubicBezTo>
                    <a:pt x="f68" y="f69"/>
                    <a:pt x="f3" y="f43"/>
                    <a:pt x="f70" y="f71"/>
                  </a:cubicBezTo>
                  <a:lnTo>
                    <a:pt x="f72" y="f73"/>
                  </a:lnTo>
                  <a:lnTo>
                    <a:pt x="f74" y="f75"/>
                  </a:lnTo>
                  <a:cubicBezTo>
                    <a:pt x="f76" y="f77"/>
                    <a:pt x="f78" y="f79"/>
                    <a:pt x="f19" y="f80"/>
                  </a:cubicBezTo>
                  <a:lnTo>
                    <a:pt x="f28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6" name="Google Shape;6041;p86">
              <a:extLst>
                <a:ext uri="{FF2B5EF4-FFF2-40B4-BE49-F238E27FC236}">
                  <a16:creationId xmlns:a16="http://schemas.microsoft.com/office/drawing/2014/main" id="{DA4C45A6-1924-6C3E-6B50-A02E93383F36}"/>
                </a:ext>
              </a:extLst>
            </p:cNvPr>
            <p:cNvSpPr/>
            <p:nvPr/>
          </p:nvSpPr>
          <p:spPr>
            <a:xfrm>
              <a:off x="4156853" y="2753285"/>
              <a:ext cx="93643" cy="1044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84"/>
                <a:gd name="f4" fmla="val 2864"/>
                <a:gd name="f5" fmla="val 630"/>
                <a:gd name="f6" fmla="val 252"/>
                <a:gd name="f7" fmla="val 1449"/>
                <a:gd name="f8" fmla="val 410"/>
                <a:gd name="f9" fmla="val 945"/>
                <a:gd name="f10" fmla="val 2395"/>
                <a:gd name="f11" fmla="val 1607"/>
                <a:gd name="f12" fmla="val 2836"/>
                <a:gd name="f13" fmla="val 1658"/>
                <a:gd name="f14" fmla="val 2855"/>
                <a:gd name="f15" fmla="val 1707"/>
                <a:gd name="f16" fmla="val 1753"/>
                <a:gd name="f17" fmla="val 1932"/>
                <a:gd name="f18" fmla="val 2067"/>
                <a:gd name="f19" fmla="val 2728"/>
                <a:gd name="f20" fmla="val 2143"/>
                <a:gd name="f21" fmla="val 2552"/>
                <a:gd name="f22" fmla="val 725"/>
                <a:gd name="f23" fmla="val 2458"/>
                <a:gd name="f24" fmla="val 473"/>
                <a:gd name="f25" fmla="val 2237"/>
                <a:gd name="f26" fmla="val 441"/>
                <a:gd name="f27" fmla="*/ f0 1 2584"/>
                <a:gd name="f28" fmla="*/ f1 1 2864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584"/>
                <a:gd name="f35" fmla="*/ f32 1 2864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584" h="2864">
                  <a:moveTo>
                    <a:pt x="f5" y="f2"/>
                  </a:moveTo>
                  <a:cubicBezTo>
                    <a:pt x="f6" y="f7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lnTo>
                    <a:pt x="f3" y="f9"/>
                  </a:lnTo>
                  <a:cubicBezTo>
                    <a:pt x="f21" y="f22"/>
                    <a:pt x="f23" y="f24"/>
                    <a:pt x="f25" y="f26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7" name="Google Shape;6048;p86">
            <a:extLst>
              <a:ext uri="{FF2B5EF4-FFF2-40B4-BE49-F238E27FC236}">
                <a16:creationId xmlns:a16="http://schemas.microsoft.com/office/drawing/2014/main" id="{012CCA11-3639-E481-EEA6-8C376477FA74}"/>
              </a:ext>
            </a:extLst>
          </p:cNvPr>
          <p:cNvGrpSpPr/>
          <p:nvPr/>
        </p:nvGrpSpPr>
        <p:grpSpPr>
          <a:xfrm>
            <a:off x="6705286" y="2576276"/>
            <a:ext cx="456723" cy="464304"/>
            <a:chOff x="6705286" y="2576276"/>
            <a:chExt cx="456723" cy="464304"/>
          </a:xfrm>
        </p:grpSpPr>
        <p:sp>
          <p:nvSpPr>
            <p:cNvPr id="148" name="Google Shape;6049;p86">
              <a:extLst>
                <a:ext uri="{FF2B5EF4-FFF2-40B4-BE49-F238E27FC236}">
                  <a16:creationId xmlns:a16="http://schemas.microsoft.com/office/drawing/2014/main" id="{4482D83F-260B-B045-AE5C-94711880820C}"/>
                </a:ext>
              </a:extLst>
            </p:cNvPr>
            <p:cNvSpPr/>
            <p:nvPr/>
          </p:nvSpPr>
          <p:spPr>
            <a:xfrm>
              <a:off x="6981608" y="2578580"/>
              <a:ext cx="180401" cy="271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78"/>
                <a:gd name="f4" fmla="val 7448"/>
                <a:gd name="f5" fmla="val 2489"/>
                <a:gd name="f6" fmla="val 820"/>
                <a:gd name="f7" fmla="val 3403"/>
                <a:gd name="f8" fmla="val 4127"/>
                <a:gd name="f9" fmla="val 1576"/>
                <a:gd name="f10" fmla="val 2490"/>
                <a:gd name="f11" fmla="val 3372"/>
                <a:gd name="f12" fmla="val 4128"/>
                <a:gd name="f13" fmla="val 1575"/>
                <a:gd name="f14" fmla="val 819"/>
                <a:gd name="f15" fmla="val 1"/>
                <a:gd name="f16" fmla="val 1103"/>
                <a:gd name="f17" fmla="val 1104"/>
                <a:gd name="f18" fmla="val 3214"/>
                <a:gd name="f19" fmla="val 315"/>
                <a:gd name="f20" fmla="val 3845"/>
                <a:gd name="f21" fmla="val 4317"/>
                <a:gd name="f22" fmla="val 7058"/>
                <a:gd name="f23" fmla="val 7287"/>
                <a:gd name="f24" fmla="val 1012"/>
                <a:gd name="f25" fmla="val 1225"/>
                <a:gd name="f26" fmla="val 1334"/>
                <a:gd name="f27" fmla="val 1448"/>
                <a:gd name="f28" fmla="val 7406"/>
                <a:gd name="f29" fmla="val 1544"/>
                <a:gd name="f30" fmla="val 7310"/>
                <a:gd name="f31" fmla="val 6365"/>
                <a:gd name="f32" fmla="val 3434"/>
                <a:gd name="f33" fmla="val 3530"/>
                <a:gd name="f34" fmla="val 3640"/>
                <a:gd name="f35" fmla="val 3744"/>
                <a:gd name="f36" fmla="val 3948"/>
                <a:gd name="f37" fmla="val 4663"/>
                <a:gd name="f38" fmla="val 3875"/>
                <a:gd name="f39" fmla="*/ f0 1 4978"/>
                <a:gd name="f40" fmla="*/ f1 1 7448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4978"/>
                <a:gd name="f47" fmla="*/ f44 1 7448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4978" h="744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10"/>
                  </a:cubicBezTo>
                  <a:cubicBezTo>
                    <a:pt x="f2" y="f18"/>
                    <a:pt x="f19" y="f20"/>
                    <a:pt x="f14" y="f21"/>
                  </a:cubicBezTo>
                  <a:lnTo>
                    <a:pt x="f14" y="f22"/>
                  </a:lnTo>
                  <a:cubicBezTo>
                    <a:pt x="f14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5" y="f31"/>
                  </a:lnTo>
                  <a:lnTo>
                    <a:pt x="f32" y="f30"/>
                  </a:lnTo>
                  <a:cubicBezTo>
                    <a:pt x="f33" y="f28"/>
                    <a:pt x="f34" y="f4"/>
                    <a:pt x="f35" y="f4"/>
                  </a:cubicBezTo>
                  <a:cubicBezTo>
                    <a:pt x="f36" y="f4"/>
                    <a:pt x="f8" y="f23"/>
                    <a:pt x="f8" y="f22"/>
                  </a:cubicBezTo>
                  <a:lnTo>
                    <a:pt x="f8" y="f21"/>
                  </a:lnTo>
                  <a:cubicBezTo>
                    <a:pt x="f37" y="f20"/>
                    <a:pt x="f3" y="f18"/>
                    <a:pt x="f3" y="f10"/>
                  </a:cubicBezTo>
                  <a:cubicBezTo>
                    <a:pt x="f3" y="f17"/>
                    <a:pt x="f38" y="f15"/>
                    <a:pt x="f5" y="f1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6050;p86">
              <a:extLst>
                <a:ext uri="{FF2B5EF4-FFF2-40B4-BE49-F238E27FC236}">
                  <a16:creationId xmlns:a16="http://schemas.microsoft.com/office/drawing/2014/main" id="{CBCFC877-1E1A-4482-6A74-CF04CC5C9339}"/>
                </a:ext>
              </a:extLst>
            </p:cNvPr>
            <p:cNvSpPr/>
            <p:nvPr/>
          </p:nvSpPr>
          <p:spPr>
            <a:xfrm>
              <a:off x="6768087" y="2980797"/>
              <a:ext cx="391637" cy="59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07"/>
                <a:gd name="f4" fmla="val 1639"/>
                <a:gd name="f5" fmla="val 1450"/>
                <a:gd name="f6" fmla="val 1"/>
                <a:gd name="f7" fmla="val 1292"/>
                <a:gd name="f8" fmla="val 788"/>
                <a:gd name="f9" fmla="val 662"/>
                <a:gd name="f10" fmla="val 1387"/>
                <a:gd name="f11" fmla="val 8822"/>
                <a:gd name="f12" fmla="val 9799"/>
                <a:gd name="f13" fmla="val 10649"/>
                <a:gd name="f14" fmla="val 946"/>
                <a:gd name="f15" fmla="*/ f0 1 10807"/>
                <a:gd name="f16" fmla="*/ f1 1 1639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0807"/>
                <a:gd name="f23" fmla="*/ f20 1 1639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0807" h="1639">
                  <a:moveTo>
                    <a:pt x="f5" y="f6"/>
                  </a:moveTo>
                  <a:cubicBezTo>
                    <a:pt x="f7" y="f8"/>
                    <a:pt x="f9" y="f10"/>
                    <a:pt x="f6" y="f4"/>
                  </a:cubicBezTo>
                  <a:lnTo>
                    <a:pt x="f11" y="f4"/>
                  </a:lnTo>
                  <a:cubicBezTo>
                    <a:pt x="f12" y="f4"/>
                    <a:pt x="f13" y="f14"/>
                    <a:pt x="f3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6051;p86">
              <a:extLst>
                <a:ext uri="{FF2B5EF4-FFF2-40B4-BE49-F238E27FC236}">
                  <a16:creationId xmlns:a16="http://schemas.microsoft.com/office/drawing/2014/main" id="{8519A73C-C0E2-98FC-1EFD-AF6F6F28BD48}"/>
                </a:ext>
              </a:extLst>
            </p:cNvPr>
            <p:cNvSpPr/>
            <p:nvPr/>
          </p:nvSpPr>
          <p:spPr>
            <a:xfrm>
              <a:off x="6705286" y="2576276"/>
              <a:ext cx="397361" cy="4314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65"/>
                <a:gd name="f4" fmla="val 11827"/>
                <a:gd name="f5" fmla="val 379"/>
                <a:gd name="f6" fmla="val 1"/>
                <a:gd name="f7" fmla="val 158"/>
                <a:gd name="f8" fmla="val 221"/>
                <a:gd name="f9" fmla="val 411"/>
                <a:gd name="f10" fmla="val 10618"/>
                <a:gd name="f11" fmla="val 11280"/>
                <a:gd name="f12" fmla="val 537"/>
                <a:gd name="f13" fmla="val 11815"/>
                <a:gd name="f14" fmla="val 1198"/>
                <a:gd name="f15" fmla="val 1247"/>
                <a:gd name="f16" fmla="val 11823"/>
                <a:gd name="f17" fmla="val 1295"/>
                <a:gd name="f18" fmla="val 11826"/>
                <a:gd name="f19" fmla="val 1342"/>
                <a:gd name="f20" fmla="val 1912"/>
                <a:gd name="f21" fmla="val 2395"/>
                <a:gd name="f22" fmla="val 11318"/>
                <a:gd name="f23" fmla="val 10650"/>
                <a:gd name="f24" fmla="val 10398"/>
                <a:gd name="f25" fmla="val 2584"/>
                <a:gd name="f26" fmla="val 10272"/>
                <a:gd name="f27" fmla="val 2836"/>
                <a:gd name="f28" fmla="val 8255"/>
                <a:gd name="f29" fmla="val 10807"/>
                <a:gd name="f30" fmla="val 8161"/>
                <a:gd name="f31" fmla="val 8098"/>
                <a:gd name="f32" fmla="val 10492"/>
                <a:gd name="f33" fmla="val 7972"/>
                <a:gd name="f34" fmla="val 10146"/>
                <a:gd name="f35" fmla="val 7625"/>
                <a:gd name="f36" fmla="val 9799"/>
                <a:gd name="f37" fmla="val 9547"/>
                <a:gd name="f38" fmla="val 8224"/>
                <a:gd name="f39" fmla="val 9232"/>
                <a:gd name="f40" fmla="val 8318"/>
                <a:gd name="f41" fmla="val 8917"/>
                <a:gd name="f42" fmla="val 7720"/>
                <a:gd name="f43" fmla="val 7783"/>
                <a:gd name="f44" fmla="val 7058"/>
                <a:gd name="f45" fmla="val 4664"/>
                <a:gd name="f46" fmla="val 7184"/>
                <a:gd name="f47" fmla="val 4065"/>
                <a:gd name="f48" fmla="val 6869"/>
                <a:gd name="f49" fmla="val 3309"/>
                <a:gd name="f50" fmla="val 2490"/>
                <a:gd name="f51" fmla="val 1513"/>
                <a:gd name="f52" fmla="val 7310"/>
                <a:gd name="f53" fmla="val 600"/>
                <a:gd name="f54" fmla="val 8035"/>
                <a:gd name="f55" fmla="*/ f0 1 10965"/>
                <a:gd name="f56" fmla="*/ f1 1 11827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10965"/>
                <a:gd name="f63" fmla="*/ f60 1 11827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10965" h="11827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21" y="f23"/>
                  </a:cubicBezTo>
                  <a:cubicBezTo>
                    <a:pt x="f21" y="f24"/>
                    <a:pt x="f25" y="f26"/>
                    <a:pt x="f27" y="f26"/>
                  </a:cubicBezTo>
                  <a:lnTo>
                    <a:pt x="f3" y="f26"/>
                  </a:lnTo>
                  <a:lnTo>
                    <a:pt x="f3" y="f28"/>
                  </a:lnTo>
                  <a:cubicBezTo>
                    <a:pt x="f29" y="f30"/>
                    <a:pt x="f23" y="f31"/>
                    <a:pt x="f32" y="f33"/>
                  </a:cubicBezTo>
                  <a:lnTo>
                    <a:pt x="f34" y="f35"/>
                  </a:lnTo>
                  <a:lnTo>
                    <a:pt x="f36" y="f33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28" y="f40"/>
                    <a:pt x="f42" y="f43"/>
                    <a:pt x="f42" y="f44"/>
                  </a:cubicBezTo>
                  <a:lnTo>
                    <a:pt x="f42" y="f45"/>
                  </a:lnTo>
                  <a:cubicBezTo>
                    <a:pt x="f46" y="f47"/>
                    <a:pt x="f48" y="f49"/>
                    <a:pt x="f48" y="f50"/>
                  </a:cubicBezTo>
                  <a:cubicBezTo>
                    <a:pt x="f48" y="f51"/>
                    <a:pt x="f52" y="f53"/>
                    <a:pt x="f54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1" name="Google Shape;5717;p85">
            <a:extLst>
              <a:ext uri="{FF2B5EF4-FFF2-40B4-BE49-F238E27FC236}">
                <a16:creationId xmlns:a16="http://schemas.microsoft.com/office/drawing/2014/main" id="{ABE57C22-2982-78C3-89E9-59D2EEB26B0E}"/>
              </a:ext>
            </a:extLst>
          </p:cNvPr>
          <p:cNvGrpSpPr/>
          <p:nvPr/>
        </p:nvGrpSpPr>
        <p:grpSpPr>
          <a:xfrm>
            <a:off x="5567836" y="3523548"/>
            <a:ext cx="492377" cy="387934"/>
            <a:chOff x="5567836" y="3523548"/>
            <a:chExt cx="492377" cy="387934"/>
          </a:xfrm>
        </p:grpSpPr>
        <p:sp>
          <p:nvSpPr>
            <p:cNvPr id="152" name="Google Shape;5718;p85">
              <a:extLst>
                <a:ext uri="{FF2B5EF4-FFF2-40B4-BE49-F238E27FC236}">
                  <a16:creationId xmlns:a16="http://schemas.microsoft.com/office/drawing/2014/main" id="{5D5C0120-113D-ADC5-DDB9-DBBA37EA53CC}"/>
                </a:ext>
              </a:extLst>
            </p:cNvPr>
            <p:cNvSpPr/>
            <p:nvPr/>
          </p:nvSpPr>
          <p:spPr>
            <a:xfrm>
              <a:off x="5691198" y="3523548"/>
              <a:ext cx="110230" cy="1399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3"/>
                <a:gd name="f13" fmla="val 5736"/>
                <a:gd name="f14" fmla="val 3506"/>
                <a:gd name="f15" fmla="val 3729"/>
                <a:gd name="f16" fmla="*/ f0 1 4518"/>
                <a:gd name="f17" fmla="*/ f1 1 5737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4518"/>
                <a:gd name="f24" fmla="*/ f21 1 5737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3"/>
                  </a:cubicBezTo>
                  <a:cubicBezTo>
                    <a:pt x="f14" y="f12"/>
                    <a:pt x="f3" y="f10"/>
                    <a:pt x="f3" y="f9"/>
                  </a:cubicBezTo>
                  <a:cubicBezTo>
                    <a:pt x="f3" y="f8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3" name="Google Shape;5719;p85">
              <a:extLst>
                <a:ext uri="{FF2B5EF4-FFF2-40B4-BE49-F238E27FC236}">
                  <a16:creationId xmlns:a16="http://schemas.microsoft.com/office/drawing/2014/main" id="{57DA067E-E2F5-9197-1519-A2E3ED9E29BA}"/>
                </a:ext>
              </a:extLst>
            </p:cNvPr>
            <p:cNvSpPr/>
            <p:nvPr/>
          </p:nvSpPr>
          <p:spPr>
            <a:xfrm>
              <a:off x="5567836" y="3639321"/>
              <a:ext cx="137196" cy="1328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3"/>
                <a:gd name="f4" fmla="val 5447"/>
                <a:gd name="f5" fmla="val 1951"/>
                <a:gd name="f6" fmla="val 1711"/>
                <a:gd name="f7" fmla="val 1480"/>
                <a:gd name="f8" fmla="val 53"/>
                <a:gd name="f9" fmla="val 1269"/>
                <a:gd name="f10" fmla="val 175"/>
                <a:gd name="f11" fmla="val 1"/>
                <a:gd name="f12" fmla="val 907"/>
                <a:gd name="f13" fmla="val 582"/>
                <a:gd name="f14" fmla="val 3443"/>
                <a:gd name="f15" fmla="val 1088"/>
                <a:gd name="f16" fmla="val 4316"/>
                <a:gd name="f17" fmla="val 1506"/>
                <a:gd name="f18" fmla="val 5041"/>
                <a:gd name="f19" fmla="val 2265"/>
                <a:gd name="f20" fmla="val 3045"/>
                <a:gd name="f21" fmla="val 3428"/>
                <a:gd name="f22" fmla="val 3816"/>
                <a:gd name="f23" fmla="val 5349"/>
                <a:gd name="f24" fmla="val 4172"/>
                <a:gd name="f25" fmla="val 5144"/>
                <a:gd name="f26" fmla="val 5253"/>
                <a:gd name="f27" fmla="val 4521"/>
                <a:gd name="f28" fmla="val 3138"/>
                <a:gd name="f29" fmla="val 5000"/>
                <a:gd name="f30" fmla="val 2057"/>
                <a:gd name="f31" fmla="val 4578"/>
                <a:gd name="f32" fmla="val 1330"/>
                <a:gd name="f33" fmla="val 3149"/>
                <a:gd name="f34" fmla="*/ f0 1 5623"/>
                <a:gd name="f35" fmla="*/ f1 1 5447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5623"/>
                <a:gd name="f42" fmla="*/ f39 1 5447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5623" h="544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3" y="f28"/>
                    <a:pt x="f29" y="f30"/>
                  </a:cubicBezTo>
                  <a:cubicBezTo>
                    <a:pt x="f31" y="f32"/>
                    <a:pt x="f33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5720;p85">
              <a:extLst>
                <a:ext uri="{FF2B5EF4-FFF2-40B4-BE49-F238E27FC236}">
                  <a16:creationId xmlns:a16="http://schemas.microsoft.com/office/drawing/2014/main" id="{4031BE31-3904-23DA-9F97-3A8725A2760F}"/>
                </a:ext>
              </a:extLst>
            </p:cNvPr>
            <p:cNvSpPr/>
            <p:nvPr/>
          </p:nvSpPr>
          <p:spPr>
            <a:xfrm>
              <a:off x="5828952" y="3523548"/>
              <a:ext cx="110230" cy="1399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6"/>
                <a:gd name="f13" fmla="val 3506"/>
                <a:gd name="f14" fmla="val 3729"/>
                <a:gd name="f15" fmla="*/ f0 1 4518"/>
                <a:gd name="f16" fmla="*/ f1 1 573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518"/>
                <a:gd name="f23" fmla="*/ f20 1 573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2"/>
                  </a:cubicBezTo>
                  <a:cubicBezTo>
                    <a:pt x="f13" y="f12"/>
                    <a:pt x="f3" y="f10"/>
                    <a:pt x="f3" y="f9"/>
                  </a:cubicBezTo>
                  <a:cubicBezTo>
                    <a:pt x="f3" y="f8"/>
                    <a:pt x="f14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5721;p85">
              <a:extLst>
                <a:ext uri="{FF2B5EF4-FFF2-40B4-BE49-F238E27FC236}">
                  <a16:creationId xmlns:a16="http://schemas.microsoft.com/office/drawing/2014/main" id="{1FF1AF1B-B49E-2B63-A941-3DD91C0C2E75}"/>
                </a:ext>
              </a:extLst>
            </p:cNvPr>
            <p:cNvSpPr/>
            <p:nvPr/>
          </p:nvSpPr>
          <p:spPr>
            <a:xfrm>
              <a:off x="5925138" y="3638827"/>
              <a:ext cx="135075" cy="1329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36"/>
                <a:gd name="f4" fmla="val 5448"/>
                <a:gd name="f5" fmla="val 3670"/>
                <a:gd name="f6" fmla="val 1"/>
                <a:gd name="f7" fmla="val 2471"/>
                <a:gd name="f8" fmla="val 1045"/>
                <a:gd name="f9" fmla="val 1330"/>
                <a:gd name="f10" fmla="val 624"/>
                <a:gd name="f11" fmla="val 2059"/>
                <a:gd name="f12" fmla="val 3137"/>
                <a:gd name="f13" fmla="val 371"/>
                <a:gd name="f14" fmla="val 4523"/>
                <a:gd name="f15" fmla="val 1452"/>
                <a:gd name="f16" fmla="val 5146"/>
                <a:gd name="f17" fmla="val 1808"/>
                <a:gd name="f18" fmla="val 5351"/>
                <a:gd name="f19" fmla="val 2199"/>
                <a:gd name="f20" fmla="val 2586"/>
                <a:gd name="f21" fmla="val 3381"/>
                <a:gd name="f22" fmla="val 4158"/>
                <a:gd name="f23" fmla="val 5039"/>
                <a:gd name="f24" fmla="val 4575"/>
                <a:gd name="f25" fmla="val 4318"/>
                <a:gd name="f26" fmla="val 5168"/>
                <a:gd name="f27" fmla="val 3288"/>
                <a:gd name="f28" fmla="val 5535"/>
                <a:gd name="f29" fmla="val 858"/>
                <a:gd name="f30" fmla="val 4355"/>
                <a:gd name="f31" fmla="val 177"/>
                <a:gd name="f32" fmla="val 4142"/>
                <a:gd name="f33" fmla="val 54"/>
                <a:gd name="f34" fmla="val 3911"/>
                <a:gd name="f35" fmla="*/ f0 1 5536"/>
                <a:gd name="f36" fmla="*/ f1 1 5448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5536"/>
                <a:gd name="f43" fmla="*/ f40 1 5448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5536" h="544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5722;p85">
              <a:extLst>
                <a:ext uri="{FF2B5EF4-FFF2-40B4-BE49-F238E27FC236}">
                  <a16:creationId xmlns:a16="http://schemas.microsoft.com/office/drawing/2014/main" id="{154B989B-0213-9CC4-57DB-065B0D0A83FD}"/>
                </a:ext>
              </a:extLst>
            </p:cNvPr>
            <p:cNvSpPr/>
            <p:nvPr/>
          </p:nvSpPr>
          <p:spPr>
            <a:xfrm>
              <a:off x="5663656" y="3691039"/>
              <a:ext cx="303105" cy="2204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23"/>
                <a:gd name="f4" fmla="val 9035"/>
                <a:gd name="f5" fmla="val 6213"/>
                <a:gd name="f6" fmla="val 1"/>
                <a:gd name="f7" fmla="val 5234"/>
                <a:gd name="f8" fmla="val 2259"/>
                <a:gd name="f9" fmla="val 2822"/>
                <a:gd name="f10" fmla="val 3147"/>
                <a:gd name="f11" fmla="val 3376"/>
                <a:gd name="f12" fmla="val 2121"/>
                <a:gd name="f13" fmla="val 3584"/>
                <a:gd name="f14" fmla="val 1907"/>
                <a:gd name="f15" fmla="val 3671"/>
                <a:gd name="f16" fmla="val 750"/>
                <a:gd name="f17" fmla="val 4144"/>
                <a:gd name="f18" fmla="val 5141"/>
                <a:gd name="f19" fmla="val 6210"/>
                <a:gd name="f20" fmla="val 7767"/>
                <a:gd name="f21" fmla="val 1521"/>
                <a:gd name="f22" fmla="val 9034"/>
                <a:gd name="f23" fmla="val 3388"/>
                <a:gd name="f24" fmla="val 3400"/>
                <a:gd name="f25" fmla="val 3413"/>
                <a:gd name="f26" fmla="val 3425"/>
                <a:gd name="f27" fmla="val 3753"/>
                <a:gd name="f28" fmla="val 4081"/>
                <a:gd name="f29" fmla="val 8995"/>
                <a:gd name="f30" fmla="val 4400"/>
                <a:gd name="f31" fmla="val 8917"/>
                <a:gd name="f32" fmla="val 4995"/>
                <a:gd name="f33" fmla="val 8766"/>
                <a:gd name="f34" fmla="val 5604"/>
                <a:gd name="f35" fmla="val 8691"/>
                <a:gd name="f36" fmla="val 6823"/>
                <a:gd name="f37" fmla="val 7432"/>
                <a:gd name="f38" fmla="val 8029"/>
                <a:gd name="f39" fmla="val 8345"/>
                <a:gd name="f40" fmla="val 8670"/>
                <a:gd name="f41" fmla="val 8998"/>
                <a:gd name="f42" fmla="val 9010"/>
                <a:gd name="f43" fmla="val 9022"/>
                <a:gd name="f44" fmla="val 10901"/>
                <a:gd name="f45" fmla="val 12422"/>
                <a:gd name="f46" fmla="val 5138"/>
                <a:gd name="f47" fmla="val 11675"/>
                <a:gd name="f48" fmla="val 4141"/>
                <a:gd name="f49" fmla="val 10516"/>
                <a:gd name="f50" fmla="val 10302"/>
                <a:gd name="f51" fmla="val 10164"/>
                <a:gd name="f52" fmla="val 7191"/>
                <a:gd name="f53" fmla="*/ f0 1 12423"/>
                <a:gd name="f54" fmla="*/ f1 1 9035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12423"/>
                <a:gd name="f61" fmla="*/ f58 1 9035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12423" h="9035">
                  <a:moveTo>
                    <a:pt x="f5" y="f6"/>
                  </a:moveTo>
                  <a:cubicBezTo>
                    <a:pt x="f7" y="f6"/>
                    <a:pt x="f8" y="f6"/>
                    <a:pt x="f8" y="f9"/>
                  </a:cubicBezTo>
                  <a:lnTo>
                    <a:pt x="f8" y="f10"/>
                  </a:ln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6" y="f18"/>
                    <a:pt x="f6" y="f19"/>
                  </a:cubicBezTo>
                  <a:cubicBezTo>
                    <a:pt x="f6" y="f20"/>
                    <a:pt x="f21" y="f22"/>
                    <a:pt x="f23" y="f22"/>
                  </a:cubicBezTo>
                  <a:cubicBezTo>
                    <a:pt x="f24" y="f4"/>
                    <a:pt x="f25" y="f4"/>
                    <a:pt x="f26" y="f4"/>
                  </a:cubicBezTo>
                  <a:cubicBezTo>
                    <a:pt x="f27" y="f4"/>
                    <a:pt x="f28" y="f29"/>
                    <a:pt x="f30" y="f31"/>
                  </a:cubicBez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3"/>
                    <a:pt x="f38" y="f31"/>
                  </a:cubicBezTo>
                  <a:cubicBezTo>
                    <a:pt x="f39" y="f29"/>
                    <a:pt x="f40" y="f4"/>
                    <a:pt x="f41" y="f4"/>
                  </a:cubicBezTo>
                  <a:cubicBezTo>
                    <a:pt x="f42" y="f4"/>
                    <a:pt x="f43" y="f4"/>
                    <a:pt x="f22" y="f22"/>
                  </a:cubicBezTo>
                  <a:cubicBezTo>
                    <a:pt x="f44" y="f22"/>
                    <a:pt x="f45" y="f20"/>
                    <a:pt x="f45" y="f19"/>
                  </a:cubicBezTo>
                  <a:cubicBezTo>
                    <a:pt x="f45" y="f46"/>
                    <a:pt x="f47" y="f48"/>
                    <a:pt x="f49" y="f15"/>
                  </a:cubicBezTo>
                  <a:cubicBezTo>
                    <a:pt x="f50" y="f13"/>
                    <a:pt x="f51" y="f11"/>
                    <a:pt x="f51" y="f10"/>
                  </a:cubicBezTo>
                  <a:lnTo>
                    <a:pt x="f51" y="f9"/>
                  </a:lnTo>
                  <a:cubicBezTo>
                    <a:pt x="f51" y="f6"/>
                    <a:pt x="f52" y="f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7" name="Google Shape;5723;p85">
            <a:extLst>
              <a:ext uri="{FF2B5EF4-FFF2-40B4-BE49-F238E27FC236}">
                <a16:creationId xmlns:a16="http://schemas.microsoft.com/office/drawing/2014/main" id="{9DA497D3-03FF-9441-7341-9372590BD61E}"/>
              </a:ext>
            </a:extLst>
          </p:cNvPr>
          <p:cNvGrpSpPr/>
          <p:nvPr/>
        </p:nvGrpSpPr>
        <p:grpSpPr>
          <a:xfrm>
            <a:off x="3077943" y="2595844"/>
            <a:ext cx="556467" cy="457373"/>
            <a:chOff x="3077943" y="2595844"/>
            <a:chExt cx="556467" cy="457373"/>
          </a:xfrm>
        </p:grpSpPr>
        <p:sp>
          <p:nvSpPr>
            <p:cNvPr id="158" name="Google Shape;5724;p85">
              <a:extLst>
                <a:ext uri="{FF2B5EF4-FFF2-40B4-BE49-F238E27FC236}">
                  <a16:creationId xmlns:a16="http://schemas.microsoft.com/office/drawing/2014/main" id="{F9FADE3B-4A5B-9CF9-DA36-6352635828FD}"/>
                </a:ext>
              </a:extLst>
            </p:cNvPr>
            <p:cNvSpPr/>
            <p:nvPr/>
          </p:nvSpPr>
          <p:spPr>
            <a:xfrm>
              <a:off x="3319445" y="2595844"/>
              <a:ext cx="147739" cy="1038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2"/>
                <a:gd name="f4" fmla="val 3608"/>
                <a:gd name="f5" fmla="val 567"/>
                <a:gd name="f6" fmla="val 254"/>
                <a:gd name="f7" fmla="val 1"/>
                <a:gd name="f8" fmla="val 253"/>
                <a:gd name="f9" fmla="val 563"/>
                <a:gd name="f10" fmla="val 7"/>
                <a:gd name="f11" fmla="val 1662"/>
                <a:gd name="f12" fmla="val 368"/>
                <a:gd name="f13" fmla="val 2731"/>
                <a:gd name="f14" fmla="val 1034"/>
                <a:gd name="f15" fmla="val 2097"/>
                <a:gd name="f16" fmla="val 3138"/>
                <a:gd name="f17" fmla="val 3325"/>
                <a:gd name="f18" fmla="val 2864"/>
                <a:gd name="f19" fmla="val 5014"/>
                <a:gd name="f20" fmla="val 5054"/>
                <a:gd name="f21" fmla="val 5093"/>
                <a:gd name="f22" fmla="val 2873"/>
                <a:gd name="f23" fmla="val 4289"/>
                <a:gd name="f24" fmla="val 1117"/>
                <a:gd name="f25" fmla="val 2515"/>
                <a:gd name="f26" fmla="*/ f0 1 5132"/>
                <a:gd name="f27" fmla="*/ f1 1 3608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5132"/>
                <a:gd name="f34" fmla="*/ f31 1 3608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5132" h="3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2" y="f13"/>
                    <a:pt x="f14" y="f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3" y="f22"/>
                  </a:cubicBezTo>
                  <a:cubicBezTo>
                    <a:pt x="f23" y="f24"/>
                    <a:pt x="f25" y="f2"/>
                    <a:pt x="f5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9" name="Google Shape;5725;p85">
              <a:extLst>
                <a:ext uri="{FF2B5EF4-FFF2-40B4-BE49-F238E27FC236}">
                  <a16:creationId xmlns:a16="http://schemas.microsoft.com/office/drawing/2014/main" id="{75E7EE91-B2B4-C278-4F45-31F2B46C4539}"/>
                </a:ext>
              </a:extLst>
            </p:cNvPr>
            <p:cNvSpPr/>
            <p:nvPr/>
          </p:nvSpPr>
          <p:spPr>
            <a:xfrm>
              <a:off x="3319528" y="2949671"/>
              <a:ext cx="147648" cy="1035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29"/>
                <a:gd name="f4" fmla="val 3597"/>
                <a:gd name="f5" fmla="val 1022"/>
                <a:gd name="f6" fmla="val 1"/>
                <a:gd name="f7" fmla="val 362"/>
                <a:gd name="f8" fmla="val 874"/>
                <a:gd name="f9" fmla="val 4"/>
                <a:gd name="f10" fmla="val 1937"/>
                <a:gd name="f11" fmla="val 3033"/>
                <a:gd name="f12" fmla="val 3343"/>
                <a:gd name="f13" fmla="val 251"/>
                <a:gd name="f14" fmla="val 3596"/>
                <a:gd name="f15" fmla="val 564"/>
                <a:gd name="f16" fmla="val 2512"/>
                <a:gd name="f17" fmla="val 4286"/>
                <a:gd name="f18" fmla="val 2479"/>
                <a:gd name="f19" fmla="val 724"/>
                <a:gd name="f20" fmla="val 5093"/>
                <a:gd name="f21" fmla="val 5051"/>
                <a:gd name="f22" fmla="val 736"/>
                <a:gd name="f23" fmla="val 5011"/>
                <a:gd name="f24" fmla="val 3319"/>
                <a:gd name="f25" fmla="val 2088"/>
                <a:gd name="f26" fmla="val 462"/>
                <a:gd name="f27" fmla="*/ f0 1 5129"/>
                <a:gd name="f28" fmla="*/ f1 1 3597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5129"/>
                <a:gd name="f35" fmla="*/ f32 1 3597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5129" h="3597">
                  <a:moveTo>
                    <a:pt x="f5" y="f6"/>
                  </a:moveTo>
                  <a:cubicBezTo>
                    <a:pt x="f7" y="f8"/>
                    <a:pt x="f9" y="f10"/>
                    <a:pt x="f6" y="f11"/>
                  </a:cubicBez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3" y="f19"/>
                  </a:cubicBezTo>
                  <a:cubicBezTo>
                    <a:pt x="f20" y="f19"/>
                    <a:pt x="f21" y="f22"/>
                    <a:pt x="f23" y="f22"/>
                  </a:cubicBezTo>
                  <a:cubicBezTo>
                    <a:pt x="f24" y="f22"/>
                    <a:pt x="f25" y="f26"/>
                    <a:pt x="f5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5726;p85">
              <a:extLst>
                <a:ext uri="{FF2B5EF4-FFF2-40B4-BE49-F238E27FC236}">
                  <a16:creationId xmlns:a16="http://schemas.microsoft.com/office/drawing/2014/main" id="{9AD04CE9-FA08-2F6D-B244-83363BF710EC}"/>
                </a:ext>
              </a:extLst>
            </p:cNvPr>
            <p:cNvSpPr/>
            <p:nvPr/>
          </p:nvSpPr>
          <p:spPr>
            <a:xfrm>
              <a:off x="3239618" y="2710674"/>
              <a:ext cx="281827" cy="2275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90"/>
                <a:gd name="f4" fmla="val 7906"/>
                <a:gd name="f5" fmla="val 6045"/>
                <a:gd name="f6" fmla="val 2610"/>
                <a:gd name="f7" fmla="val 6190"/>
                <a:gd name="f8" fmla="val 6335"/>
                <a:gd name="f9" fmla="val 2666"/>
                <a:gd name="f10" fmla="val 6444"/>
                <a:gd name="f11" fmla="val 2777"/>
                <a:gd name="f12" fmla="val 6664"/>
                <a:gd name="f13" fmla="val 2997"/>
                <a:gd name="f14" fmla="val 3356"/>
                <a:gd name="f15" fmla="val 3575"/>
                <a:gd name="f16" fmla="val 6225"/>
                <a:gd name="f17" fmla="val 3795"/>
                <a:gd name="f18" fmla="val 4153"/>
                <a:gd name="f19" fmla="val 4373"/>
                <a:gd name="f20" fmla="val 4593"/>
                <a:gd name="f21" fmla="val 4951"/>
                <a:gd name="f22" fmla="val 5171"/>
                <a:gd name="f23" fmla="val 5281"/>
                <a:gd name="f24" fmla="val 5336"/>
                <a:gd name="f25" fmla="val 5901"/>
                <a:gd name="f26" fmla="val 5756"/>
                <a:gd name="f27" fmla="val 5646"/>
                <a:gd name="f28" fmla="val 4984"/>
                <a:gd name="f29" fmla="val 4509"/>
                <a:gd name="f30" fmla="val 3440"/>
                <a:gd name="f31" fmla="val 7787"/>
                <a:gd name="f32" fmla="val 1"/>
                <a:gd name="f33" fmla="val 4463"/>
                <a:gd name="f34" fmla="val 3204"/>
                <a:gd name="f35" fmla="val 1064"/>
                <a:gd name="f36" fmla="val 919"/>
                <a:gd name="f37" fmla="val 271"/>
                <a:gd name="f38" fmla="val 3542"/>
                <a:gd name="f39" fmla="val 3765"/>
                <a:gd name="f40" fmla="val 4181"/>
                <a:gd name="f41" fmla="val 4406"/>
                <a:gd name="f42" fmla="val 856"/>
                <a:gd name="f43" fmla="val 4897"/>
                <a:gd name="f44" fmla="val 3147"/>
                <a:gd name="f45" fmla="val 6837"/>
                <a:gd name="f46" fmla="val 4412"/>
                <a:gd name="f47" fmla="val 8450"/>
                <a:gd name="f48" fmla="val 7902"/>
                <a:gd name="f49" fmla="val 9106"/>
                <a:gd name="f50" fmla="val 7788"/>
                <a:gd name="f51" fmla="val 9730"/>
                <a:gd name="f52" fmla="val 7574"/>
                <a:gd name="f53" fmla="val 8357"/>
                <a:gd name="f54" fmla="val 6951"/>
                <a:gd name="f55" fmla="val 7456"/>
                <a:gd name="f56" fmla="val 5602"/>
                <a:gd name="f57" fmla="val 7411"/>
                <a:gd name="f58" fmla="val 4093"/>
                <a:gd name="f59" fmla="val 7366"/>
                <a:gd name="f60" fmla="val 2588"/>
                <a:gd name="f61" fmla="val 8179"/>
                <a:gd name="f62" fmla="val 1184"/>
                <a:gd name="f63" fmla="val 9513"/>
                <a:gd name="f64" fmla="val 480"/>
                <a:gd name="f65" fmla="val 9603"/>
                <a:gd name="f66" fmla="val 432"/>
                <a:gd name="f67" fmla="val 9697"/>
                <a:gd name="f68" fmla="val 398"/>
                <a:gd name="f69" fmla="val 356"/>
                <a:gd name="f70" fmla="val 9149"/>
                <a:gd name="f71" fmla="val 124"/>
                <a:gd name="f72" fmla="val 8471"/>
                <a:gd name="f73" fmla="val 4"/>
                <a:gd name="f74" fmla="*/ f0 1 9790"/>
                <a:gd name="f75" fmla="*/ f1 1 7906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9790"/>
                <a:gd name="f82" fmla="*/ f79 1 7906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9790" h="790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6" y="f18"/>
                    <a:pt x="f10" y="f19"/>
                  </a:cubicBezTo>
                  <a:cubicBezTo>
                    <a:pt x="f12" y="f20"/>
                    <a:pt x="f12" y="f21"/>
                    <a:pt x="f10" y="f22"/>
                  </a:cubicBezTo>
                  <a:cubicBezTo>
                    <a:pt x="f8" y="f23"/>
                    <a:pt x="f7" y="f24"/>
                    <a:pt x="f5" y="f24"/>
                  </a:cubicBezTo>
                  <a:cubicBezTo>
                    <a:pt x="f25" y="f24"/>
                    <a:pt x="f26" y="f23"/>
                    <a:pt x="f27" y="f22"/>
                  </a:cubicBezTo>
                  <a:cubicBezTo>
                    <a:pt x="f28" y="f29"/>
                    <a:pt x="f28" y="f30"/>
                    <a:pt x="f27" y="f11"/>
                  </a:cubicBezTo>
                  <a:cubicBezTo>
                    <a:pt x="f26" y="f9"/>
                    <a:pt x="f25" y="f6"/>
                    <a:pt x="f5" y="f6"/>
                  </a:cubicBezTo>
                  <a:close/>
                  <a:moveTo>
                    <a:pt x="f31" y="f32"/>
                  </a:moveTo>
                  <a:cubicBezTo>
                    <a:pt x="f33" y="f32"/>
                    <a:pt x="f34" y="f35"/>
                    <a:pt x="f36" y="f13"/>
                  </a:cubicBezTo>
                  <a:lnTo>
                    <a:pt x="f37" y="f38"/>
                  </a:lnTo>
                  <a:cubicBezTo>
                    <a:pt x="f2" y="f39"/>
                    <a:pt x="f2" y="f40"/>
                    <a:pt x="f37" y="f41"/>
                  </a:cubicBezTo>
                  <a:lnTo>
                    <a:pt x="f42" y="f43"/>
                  </a:lnTo>
                  <a:cubicBezTo>
                    <a:pt x="f44" y="f45"/>
                    <a:pt x="f46" y="f4"/>
                    <a:pt x="f31" y="f4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3" y="f69"/>
                  </a:cubicBezTo>
                  <a:cubicBezTo>
                    <a:pt x="f70" y="f71"/>
                    <a:pt x="f72" y="f73"/>
                    <a:pt x="f31" y="f3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5727;p85">
              <a:extLst>
                <a:ext uri="{FF2B5EF4-FFF2-40B4-BE49-F238E27FC236}">
                  <a16:creationId xmlns:a16="http://schemas.microsoft.com/office/drawing/2014/main" id="{617A6639-C61B-E513-1A79-EE616750A59A}"/>
                </a:ext>
              </a:extLst>
            </p:cNvPr>
            <p:cNvSpPr/>
            <p:nvPr/>
          </p:nvSpPr>
          <p:spPr>
            <a:xfrm>
              <a:off x="3484339" y="2744589"/>
              <a:ext cx="150071" cy="1617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13"/>
                <a:gd name="f4" fmla="val 5620"/>
                <a:gd name="f5" fmla="val 2343"/>
                <a:gd name="f6" fmla="val 1789"/>
                <a:gd name="f7" fmla="val 2633"/>
                <a:gd name="f8" fmla="val 2912"/>
                <a:gd name="f9" fmla="val 2015"/>
                <a:gd name="f10" fmla="val 2355"/>
                <a:gd name="f11" fmla="val 2665"/>
                <a:gd name="f12" fmla="val 2659"/>
                <a:gd name="f13" fmla="val 2918"/>
                <a:gd name="f14" fmla="val 2349"/>
                <a:gd name="f15" fmla="val 1846"/>
                <a:gd name="f16" fmla="val 1593"/>
                <a:gd name="f17" fmla="val 2310"/>
                <a:gd name="f18" fmla="val 1948"/>
                <a:gd name="f19" fmla="val 1955"/>
                <a:gd name="f20" fmla="val 2063"/>
                <a:gd name="f21" fmla="val 1840"/>
                <a:gd name="f22" fmla="val 2204"/>
                <a:gd name="f23" fmla="val 2846"/>
                <a:gd name="f24" fmla="val 2394"/>
                <a:gd name="f25" fmla="val 1947"/>
                <a:gd name="f26" fmla="val 85"/>
                <a:gd name="f27" fmla="val 1539"/>
                <a:gd name="f28" fmla="val 301"/>
                <a:gd name="f29" fmla="val 645"/>
                <a:gd name="f30" fmla="val 774"/>
                <a:gd name="f31" fmla="val 72"/>
                <a:gd name="f32" fmla="val 1687"/>
                <a:gd name="f33" fmla="val 36"/>
                <a:gd name="f34" fmla="val 2698"/>
                <a:gd name="f35" fmla="val 3707"/>
                <a:gd name="f36" fmla="val 506"/>
                <a:gd name="f37" fmla="val 4662"/>
                <a:gd name="f38" fmla="val 1367"/>
                <a:gd name="f39" fmla="val 5195"/>
                <a:gd name="f40" fmla="val 1792"/>
                <a:gd name="f41" fmla="val 5460"/>
                <a:gd name="f42" fmla="val 2280"/>
                <a:gd name="f43" fmla="val 5607"/>
                <a:gd name="f44" fmla="val 2782"/>
                <a:gd name="f45" fmla="val 5619"/>
                <a:gd name="f46" fmla="val 3752"/>
                <a:gd name="f47" fmla="val 4957"/>
                <a:gd name="f48" fmla="val 4550"/>
                <a:gd name="f49" fmla="val 4078"/>
                <a:gd name="f50" fmla="val 5119"/>
                <a:gd name="f51" fmla="val 3051"/>
                <a:gd name="f52" fmla="val 2882"/>
                <a:gd name="f53" fmla="val 2674"/>
                <a:gd name="f54" fmla="val 2506"/>
                <a:gd name="f55" fmla="val 4568"/>
                <a:gd name="f56" fmla="val 1512"/>
                <a:gd name="f57" fmla="val 3797"/>
                <a:gd name="f58" fmla="val 654"/>
                <a:gd name="f59" fmla="val 2870"/>
                <a:gd name="f60" fmla="val 2862"/>
                <a:gd name="f61" fmla="val 2854"/>
                <a:gd name="f62" fmla="*/ f0 1 5213"/>
                <a:gd name="f63" fmla="*/ f1 1 5620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5213"/>
                <a:gd name="f70" fmla="*/ f67 1 5620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5213" h="562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8" y="f19"/>
                  </a:cubicBezTo>
                  <a:cubicBezTo>
                    <a:pt x="f20" y="f21"/>
                    <a:pt x="f22" y="f6"/>
                    <a:pt x="f5" y="f6"/>
                  </a:cubicBezTo>
                  <a:close/>
                  <a:moveTo>
                    <a:pt x="f23" y="f2"/>
                  </a:moveTo>
                  <a:cubicBezTo>
                    <a:pt x="f24" y="f2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2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3" y="f52"/>
                    <a:pt x="f3" y="f53"/>
                    <a:pt x="f50" y="f54"/>
                  </a:cubicBezTo>
                  <a:cubicBezTo>
                    <a:pt x="f55" y="f56"/>
                    <a:pt x="f57" y="f58"/>
                    <a:pt x="f59" y="f2"/>
                  </a:cubicBezTo>
                  <a:cubicBezTo>
                    <a:pt x="f60" y="f2"/>
                    <a:pt x="f61" y="f2"/>
                    <a:pt x="f23" y="f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5728;p85">
              <a:extLst>
                <a:ext uri="{FF2B5EF4-FFF2-40B4-BE49-F238E27FC236}">
                  <a16:creationId xmlns:a16="http://schemas.microsoft.com/office/drawing/2014/main" id="{4AFC281D-DE50-218E-D3CE-A3E2601B7BC9}"/>
                </a:ext>
              </a:extLst>
            </p:cNvPr>
            <p:cNvSpPr/>
            <p:nvPr/>
          </p:nvSpPr>
          <p:spPr>
            <a:xfrm>
              <a:off x="3077943" y="2841315"/>
              <a:ext cx="190048" cy="162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8"/>
                <a:gd name="f5" fmla="val 3990"/>
                <a:gd name="f6" fmla="val 1"/>
                <a:gd name="f7" fmla="val 1807"/>
                <a:gd name="f8" fmla="val 1772"/>
                <a:gd name="f9" fmla="val 3955"/>
                <a:gd name="f10" fmla="val 5084"/>
                <a:gd name="f11" fmla="val 5394"/>
                <a:gd name="f12" fmla="val 253"/>
                <a:gd name="f13" fmla="val 5647"/>
                <a:gd name="f14" fmla="val 566"/>
                <a:gd name="f15" fmla="val 1696"/>
                <a:gd name="f16" fmla="val 4014"/>
                <a:gd name="f17" fmla="val 5996"/>
                <a:gd name="f18" fmla="val 4075"/>
                <a:gd name="f19" fmla="val 6601"/>
                <a:gd name="f20" fmla="val 1943"/>
                <a:gd name="f21" fmla="val 6324"/>
                <a:gd name="f22" fmla="val 1717"/>
                <a:gd name="f23" fmla="val 6041"/>
                <a:gd name="f24" fmla="val 1476"/>
                <a:gd name="f25" fmla="val 5740"/>
                <a:gd name="f26" fmla="val 1223"/>
                <a:gd name="f27" fmla="val 5481"/>
                <a:gd name="f28" fmla="val 1004"/>
                <a:gd name="f29" fmla="val 4391"/>
                <a:gd name="f30" fmla="val 2097"/>
                <a:gd name="f31" fmla="val 4281"/>
                <a:gd name="f32" fmla="val 2203"/>
                <a:gd name="f33" fmla="val 4139"/>
                <a:gd name="f34" fmla="val 2255"/>
                <a:gd name="f35" fmla="val 3997"/>
                <a:gd name="f36" fmla="val 3852"/>
                <a:gd name="f37" fmla="val 3708"/>
                <a:gd name="f38" fmla="val 2200"/>
                <a:gd name="f39" fmla="val 3599"/>
                <a:gd name="f40" fmla="val 2091"/>
                <a:gd name="f41" fmla="val 3379"/>
                <a:gd name="f42" fmla="val 1871"/>
                <a:gd name="f43" fmla="val 3376"/>
                <a:gd name="f44" fmla="val 1519"/>
                <a:gd name="f45" fmla="val 3593"/>
                <a:gd name="f46" fmla="val 1299"/>
                <a:gd name="f47" fmla="val 4611"/>
                <a:gd name="f48" fmla="val 278"/>
                <a:gd name="f49" fmla="val 4285"/>
                <a:gd name="f50" fmla="*/ f0 1 6602"/>
                <a:gd name="f51" fmla="*/ f1 1 5648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6602"/>
                <a:gd name="f58" fmla="*/ f55 1 5648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6602" h="5648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lnTo>
                    <a:pt x="f27" y="f28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7" y="f48"/>
                  </a:lnTo>
                  <a:lnTo>
                    <a:pt x="f49" y="f6"/>
                  </a:ln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5729;p85">
              <a:extLst>
                <a:ext uri="{FF2B5EF4-FFF2-40B4-BE49-F238E27FC236}">
                  <a16:creationId xmlns:a16="http://schemas.microsoft.com/office/drawing/2014/main" id="{D502FDCA-E9EC-BE20-7AD0-53E91F9BD1CC}"/>
                </a:ext>
              </a:extLst>
            </p:cNvPr>
            <p:cNvSpPr/>
            <p:nvPr/>
          </p:nvSpPr>
          <p:spPr>
            <a:xfrm>
              <a:off x="3077943" y="2646282"/>
              <a:ext cx="190048" cy="1625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7"/>
                <a:gd name="f5" fmla="val 566"/>
                <a:gd name="f6" fmla="val 1"/>
                <a:gd name="f7" fmla="val 253"/>
                <a:gd name="f8" fmla="val 3"/>
                <a:gd name="f9" fmla="val 254"/>
                <a:gd name="f10" fmla="val 567"/>
                <a:gd name="f11" fmla="val 1699"/>
                <a:gd name="f12" fmla="val 3879"/>
                <a:gd name="f13" fmla="val 1807"/>
                <a:gd name="f14" fmla="val 3990"/>
                <a:gd name="f15" fmla="val 4285"/>
                <a:gd name="f16" fmla="val 4611"/>
                <a:gd name="f17" fmla="val 5373"/>
                <a:gd name="f18" fmla="val 3593"/>
                <a:gd name="f19" fmla="val 4352"/>
                <a:gd name="f20" fmla="val 3379"/>
                <a:gd name="f21" fmla="val 4132"/>
                <a:gd name="f22" fmla="val 3382"/>
                <a:gd name="f23" fmla="val 3780"/>
                <a:gd name="f24" fmla="val 3599"/>
                <a:gd name="f25" fmla="val 3563"/>
                <a:gd name="f26" fmla="val 3710"/>
                <a:gd name="f27" fmla="val 3451"/>
                <a:gd name="f28" fmla="val 3856"/>
                <a:gd name="f29" fmla="val 3396"/>
                <a:gd name="f30" fmla="val 4001"/>
                <a:gd name="f31" fmla="val 4142"/>
                <a:gd name="f32" fmla="val 4282"/>
                <a:gd name="f33" fmla="val 3448"/>
                <a:gd name="f34" fmla="val 4391"/>
                <a:gd name="f35" fmla="val 3554"/>
                <a:gd name="f36" fmla="val 5481"/>
                <a:gd name="f37" fmla="val 4644"/>
                <a:gd name="f38" fmla="val 5809"/>
                <a:gd name="f39" fmla="val 4370"/>
                <a:gd name="f40" fmla="val 6083"/>
                <a:gd name="f41" fmla="val 4138"/>
                <a:gd name="f42" fmla="val 6345"/>
                <a:gd name="f43" fmla="val 3918"/>
                <a:gd name="f44" fmla="val 6601"/>
                <a:gd name="f45" fmla="val 3704"/>
                <a:gd name="f46" fmla="val 5996"/>
                <a:gd name="f47" fmla="val 1575"/>
                <a:gd name="f48" fmla="val 4017"/>
                <a:gd name="f49" fmla="val 1696"/>
                <a:gd name="f50" fmla="*/ f0 1 6602"/>
                <a:gd name="f51" fmla="*/ f1 1 5647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6602"/>
                <a:gd name="f58" fmla="*/ f55 1 5647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6602" h="564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lnTo>
                    <a:pt x="f16" y="f17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lnTo>
                    <a:pt x="f38" y="f39"/>
                  </a:ln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6"/>
                    <a:pt x="f49" y="f6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4">
            <a:extLst>
              <a:ext uri="{FF2B5EF4-FFF2-40B4-BE49-F238E27FC236}">
                <a16:creationId xmlns:a16="http://schemas.microsoft.com/office/drawing/2014/main" id="{70D4657D-F962-0955-358B-E4AE00E3EE28}"/>
              </a:ext>
            </a:extLst>
          </p:cNvPr>
          <p:cNvGrpSpPr/>
          <p:nvPr/>
        </p:nvGrpSpPr>
        <p:grpSpPr>
          <a:xfrm>
            <a:off x="-30413" y="0"/>
            <a:ext cx="9174412" cy="5146974"/>
            <a:chOff x="-30413" y="0"/>
            <a:chExt cx="9174412" cy="5146974"/>
          </a:xfrm>
        </p:grpSpPr>
        <p:sp>
          <p:nvSpPr>
            <p:cNvPr id="3" name="Google Shape;67;p1">
              <a:extLst>
                <a:ext uri="{FF2B5EF4-FFF2-40B4-BE49-F238E27FC236}">
                  <a16:creationId xmlns:a16="http://schemas.microsoft.com/office/drawing/2014/main" id="{507EDED8-BB19-FE8B-6CF1-161D532AA923}"/>
                </a:ext>
              </a:extLst>
            </p:cNvPr>
            <p:cNvSpPr/>
            <p:nvPr/>
          </p:nvSpPr>
          <p:spPr>
            <a:xfrm rot="10799991">
              <a:off x="5885736" y="0"/>
              <a:ext cx="3258263" cy="514697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230686"/>
                <a:gd name="f7" fmla="val 6896529"/>
                <a:gd name="f8" fmla="val 30219"/>
                <a:gd name="f9" fmla="val 755168"/>
                <a:gd name="f10" fmla="val 5167883"/>
                <a:gd name="f11" fmla="val 2662"/>
                <a:gd name="f12" fmla="val 4662"/>
                <a:gd name="f13" fmla="val 10630486"/>
                <a:gd name="f14" fmla="val 2301951"/>
                <a:gd name="f15" fmla="val 7963486"/>
                <a:gd name="f16" fmla="val 1449640"/>
                <a:gd name="f17" fmla="val 7430086"/>
                <a:gd name="f18" fmla="+- 0 0 -90"/>
                <a:gd name="f19" fmla="*/ f3 1 12230686"/>
                <a:gd name="f20" fmla="*/ f4 1 6896529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12230686"/>
                <a:gd name="f29" fmla="*/ f25 1 6896529"/>
                <a:gd name="f30" fmla="*/ 30219 f26 1"/>
                <a:gd name="f31" fmla="*/ 755168 f25 1"/>
                <a:gd name="f32" fmla="*/ 0 f26 1"/>
                <a:gd name="f33" fmla="*/ 0 f25 1"/>
                <a:gd name="f34" fmla="*/ 5167883 f26 1"/>
                <a:gd name="f35" fmla="*/ 2662 f25 1"/>
                <a:gd name="f36" fmla="*/ 12230686 f26 1"/>
                <a:gd name="f37" fmla="*/ 4662 f25 1"/>
                <a:gd name="f38" fmla="*/ 7430086 f26 1"/>
                <a:gd name="f39" fmla="*/ 6896529 f25 1"/>
                <a:gd name="f40" fmla="+- f27 0 f1"/>
                <a:gd name="f41" fmla="*/ f30 1 12230686"/>
                <a:gd name="f42" fmla="*/ f31 1 6896529"/>
                <a:gd name="f43" fmla="*/ f32 1 12230686"/>
                <a:gd name="f44" fmla="*/ f33 1 6896529"/>
                <a:gd name="f45" fmla="*/ f34 1 12230686"/>
                <a:gd name="f46" fmla="*/ f35 1 6896529"/>
                <a:gd name="f47" fmla="*/ f36 1 12230686"/>
                <a:gd name="f48" fmla="*/ f37 1 6896529"/>
                <a:gd name="f49" fmla="*/ f38 1 12230686"/>
                <a:gd name="f50" fmla="*/ f39 1 6896529"/>
                <a:gd name="f51" fmla="*/ f21 1 f28"/>
                <a:gd name="f52" fmla="*/ f22 1 f28"/>
                <a:gd name="f53" fmla="*/ f21 1 f29"/>
                <a:gd name="f54" fmla="*/ f23 1 f29"/>
                <a:gd name="f55" fmla="*/ f41 1 f28"/>
                <a:gd name="f56" fmla="*/ f42 1 f29"/>
                <a:gd name="f57" fmla="*/ f43 1 f28"/>
                <a:gd name="f58" fmla="*/ f44 1 f29"/>
                <a:gd name="f59" fmla="*/ f45 1 f28"/>
                <a:gd name="f60" fmla="*/ f46 1 f29"/>
                <a:gd name="f61" fmla="*/ f47 1 f28"/>
                <a:gd name="f62" fmla="*/ f48 1 f29"/>
                <a:gd name="f63" fmla="*/ f49 1 f28"/>
                <a:gd name="f64" fmla="*/ f50 1 f29"/>
                <a:gd name="f65" fmla="*/ f51 f19 1"/>
                <a:gd name="f66" fmla="*/ f52 f19 1"/>
                <a:gd name="f67" fmla="*/ f54 f20 1"/>
                <a:gd name="f68" fmla="*/ f53 f20 1"/>
                <a:gd name="f69" fmla="*/ f55 f19 1"/>
                <a:gd name="f70" fmla="*/ f56 f20 1"/>
                <a:gd name="f71" fmla="*/ f57 f19 1"/>
                <a:gd name="f72" fmla="*/ f58 f20 1"/>
                <a:gd name="f73" fmla="*/ f59 f19 1"/>
                <a:gd name="f74" fmla="*/ f60 f20 1"/>
                <a:gd name="f75" fmla="*/ f61 f19 1"/>
                <a:gd name="f76" fmla="*/ f62 f20 1"/>
                <a:gd name="f77" fmla="*/ f63 f19 1"/>
                <a:gd name="f78" fmla="*/ f64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9" y="f70"/>
                </a:cxn>
                <a:cxn ang="f40">
                  <a:pos x="f71" y="f72"/>
                </a:cxn>
                <a:cxn ang="f40">
                  <a:pos x="f73" y="f74"/>
                </a:cxn>
                <a:cxn ang="f40">
                  <a:pos x="f75" y="f76"/>
                </a:cxn>
                <a:cxn ang="f40">
                  <a:pos x="f77" y="f78"/>
                </a:cxn>
                <a:cxn ang="f40">
                  <a:pos x="f77" y="f78"/>
                </a:cxn>
                <a:cxn ang="f40">
                  <a:pos x="f69" y="f78"/>
                </a:cxn>
                <a:cxn ang="f40">
                  <a:pos x="f69" y="f78"/>
                </a:cxn>
                <a:cxn ang="f40">
                  <a:pos x="f69" y="f70"/>
                </a:cxn>
              </a:cxnLst>
              <a:rect l="f65" t="f68" r="f66" b="f67"/>
              <a:pathLst>
                <a:path w="12230686" h="6896529">
                  <a:moveTo>
                    <a:pt x="f8" y="f9"/>
                  </a:moveTo>
                  <a:lnTo>
                    <a:pt x="f5" y="f5"/>
                  </a:lnTo>
                  <a:lnTo>
                    <a:pt x="f10" y="f11"/>
                  </a:lnTo>
                  <a:lnTo>
                    <a:pt x="f6" y="f12"/>
                  </a:lnTo>
                  <a:cubicBezTo>
                    <a:pt x="f13" y="f14"/>
                    <a:pt x="f15" y="f16"/>
                    <a:pt x="f17" y="f7"/>
                  </a:cubicBezTo>
                  <a:lnTo>
                    <a:pt x="f17" y="f7"/>
                  </a:lnTo>
                  <a:lnTo>
                    <a:pt x="f8" y="f7"/>
                  </a:lnTo>
                  <a:lnTo>
                    <a:pt x="f8" y="f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C14C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350" b="0" i="0" u="none" strike="noStrike" kern="0" cap="none" spc="0" baseline="0">
                <a:solidFill>
                  <a:srgbClr val="97723B"/>
                </a:solidFill>
                <a:uFillTx/>
                <a:latin typeface="Rubik"/>
                <a:ea typeface="Rubik"/>
                <a:cs typeface="Rubik"/>
              </a:endParaRPr>
            </a:p>
          </p:txBody>
        </p:sp>
        <p:sp>
          <p:nvSpPr>
            <p:cNvPr id="4" name="Google Shape;67;p1">
              <a:extLst>
                <a:ext uri="{FF2B5EF4-FFF2-40B4-BE49-F238E27FC236}">
                  <a16:creationId xmlns:a16="http://schemas.microsoft.com/office/drawing/2014/main" id="{FBA353EC-30BF-1F3A-E5E3-B2E1EA1BDD06}"/>
                </a:ext>
              </a:extLst>
            </p:cNvPr>
            <p:cNvSpPr/>
            <p:nvPr/>
          </p:nvSpPr>
          <p:spPr>
            <a:xfrm rot="10800009" flipH="1">
              <a:off x="-30413" y="9"/>
              <a:ext cx="3336325" cy="5144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230686"/>
                <a:gd name="f7" fmla="val 6896529"/>
                <a:gd name="f8" fmla="val 30219"/>
                <a:gd name="f9" fmla="val 755168"/>
                <a:gd name="f10" fmla="val 5167883"/>
                <a:gd name="f11" fmla="val 2662"/>
                <a:gd name="f12" fmla="val 4662"/>
                <a:gd name="f13" fmla="val 10630486"/>
                <a:gd name="f14" fmla="val 2301951"/>
                <a:gd name="f15" fmla="val 7963486"/>
                <a:gd name="f16" fmla="val 1449640"/>
                <a:gd name="f17" fmla="val 7430086"/>
                <a:gd name="f18" fmla="+- 0 0 -90"/>
                <a:gd name="f19" fmla="*/ f3 1 12230686"/>
                <a:gd name="f20" fmla="*/ f4 1 6896529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12230686"/>
                <a:gd name="f29" fmla="*/ f25 1 6896529"/>
                <a:gd name="f30" fmla="*/ 30219 f26 1"/>
                <a:gd name="f31" fmla="*/ 755168 f25 1"/>
                <a:gd name="f32" fmla="*/ 0 f26 1"/>
                <a:gd name="f33" fmla="*/ 0 f25 1"/>
                <a:gd name="f34" fmla="*/ 5167883 f26 1"/>
                <a:gd name="f35" fmla="*/ 2662 f25 1"/>
                <a:gd name="f36" fmla="*/ 12230686 f26 1"/>
                <a:gd name="f37" fmla="*/ 4662 f25 1"/>
                <a:gd name="f38" fmla="*/ 7430086 f26 1"/>
                <a:gd name="f39" fmla="*/ 6896529 f25 1"/>
                <a:gd name="f40" fmla="+- f27 0 f1"/>
                <a:gd name="f41" fmla="*/ f30 1 12230686"/>
                <a:gd name="f42" fmla="*/ f31 1 6896529"/>
                <a:gd name="f43" fmla="*/ f32 1 12230686"/>
                <a:gd name="f44" fmla="*/ f33 1 6896529"/>
                <a:gd name="f45" fmla="*/ f34 1 12230686"/>
                <a:gd name="f46" fmla="*/ f35 1 6896529"/>
                <a:gd name="f47" fmla="*/ f36 1 12230686"/>
                <a:gd name="f48" fmla="*/ f37 1 6896529"/>
                <a:gd name="f49" fmla="*/ f38 1 12230686"/>
                <a:gd name="f50" fmla="*/ f39 1 6896529"/>
                <a:gd name="f51" fmla="*/ f21 1 f28"/>
                <a:gd name="f52" fmla="*/ f22 1 f28"/>
                <a:gd name="f53" fmla="*/ f21 1 f29"/>
                <a:gd name="f54" fmla="*/ f23 1 f29"/>
                <a:gd name="f55" fmla="*/ f41 1 f28"/>
                <a:gd name="f56" fmla="*/ f42 1 f29"/>
                <a:gd name="f57" fmla="*/ f43 1 f28"/>
                <a:gd name="f58" fmla="*/ f44 1 f29"/>
                <a:gd name="f59" fmla="*/ f45 1 f28"/>
                <a:gd name="f60" fmla="*/ f46 1 f29"/>
                <a:gd name="f61" fmla="*/ f47 1 f28"/>
                <a:gd name="f62" fmla="*/ f48 1 f29"/>
                <a:gd name="f63" fmla="*/ f49 1 f28"/>
                <a:gd name="f64" fmla="*/ f50 1 f29"/>
                <a:gd name="f65" fmla="*/ f51 f19 1"/>
                <a:gd name="f66" fmla="*/ f52 f19 1"/>
                <a:gd name="f67" fmla="*/ f54 f20 1"/>
                <a:gd name="f68" fmla="*/ f53 f20 1"/>
                <a:gd name="f69" fmla="*/ f55 f19 1"/>
                <a:gd name="f70" fmla="*/ f56 f20 1"/>
                <a:gd name="f71" fmla="*/ f57 f19 1"/>
                <a:gd name="f72" fmla="*/ f58 f20 1"/>
                <a:gd name="f73" fmla="*/ f59 f19 1"/>
                <a:gd name="f74" fmla="*/ f60 f20 1"/>
                <a:gd name="f75" fmla="*/ f61 f19 1"/>
                <a:gd name="f76" fmla="*/ f62 f20 1"/>
                <a:gd name="f77" fmla="*/ f63 f19 1"/>
                <a:gd name="f78" fmla="*/ f64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9" y="f70"/>
                </a:cxn>
                <a:cxn ang="f40">
                  <a:pos x="f71" y="f72"/>
                </a:cxn>
                <a:cxn ang="f40">
                  <a:pos x="f73" y="f74"/>
                </a:cxn>
                <a:cxn ang="f40">
                  <a:pos x="f75" y="f76"/>
                </a:cxn>
                <a:cxn ang="f40">
                  <a:pos x="f77" y="f78"/>
                </a:cxn>
                <a:cxn ang="f40">
                  <a:pos x="f77" y="f78"/>
                </a:cxn>
                <a:cxn ang="f40">
                  <a:pos x="f69" y="f78"/>
                </a:cxn>
                <a:cxn ang="f40">
                  <a:pos x="f69" y="f78"/>
                </a:cxn>
                <a:cxn ang="f40">
                  <a:pos x="f69" y="f70"/>
                </a:cxn>
              </a:cxnLst>
              <a:rect l="f65" t="f68" r="f66" b="f67"/>
              <a:pathLst>
                <a:path w="12230686" h="6896529">
                  <a:moveTo>
                    <a:pt x="f8" y="f9"/>
                  </a:moveTo>
                  <a:lnTo>
                    <a:pt x="f5" y="f5"/>
                  </a:lnTo>
                  <a:lnTo>
                    <a:pt x="f10" y="f11"/>
                  </a:lnTo>
                  <a:lnTo>
                    <a:pt x="f6" y="f12"/>
                  </a:lnTo>
                  <a:cubicBezTo>
                    <a:pt x="f13" y="f14"/>
                    <a:pt x="f15" y="f16"/>
                    <a:pt x="f17" y="f7"/>
                  </a:cubicBezTo>
                  <a:lnTo>
                    <a:pt x="f17" y="f7"/>
                  </a:lnTo>
                  <a:lnTo>
                    <a:pt x="f8" y="f7"/>
                  </a:lnTo>
                  <a:lnTo>
                    <a:pt x="f8" y="f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C14C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350" b="0" i="0" u="none" strike="noStrike" kern="0" cap="none" spc="0" baseline="0">
                <a:solidFill>
                  <a:srgbClr val="97723B"/>
                </a:solidFill>
                <a:uFillTx/>
                <a:latin typeface="Rubik"/>
                <a:ea typeface="Rubik"/>
                <a:cs typeface="Rubik"/>
              </a:endParaRPr>
            </a:p>
          </p:txBody>
        </p:sp>
      </p:grpSp>
      <p:sp>
        <p:nvSpPr>
          <p:cNvPr id="5" name="Google Shape;1223;p43">
            <a:extLst>
              <a:ext uri="{FF2B5EF4-FFF2-40B4-BE49-F238E27FC236}">
                <a16:creationId xmlns:a16="http://schemas.microsoft.com/office/drawing/2014/main" id="{B76849FE-5DB4-B29F-5E56-984DCB53EDD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49402" y="2855058"/>
            <a:ext cx="4045195" cy="1380295"/>
          </a:xfrm>
        </p:spPr>
        <p:txBody>
          <a:bodyPr/>
          <a:lstStyle/>
          <a:p>
            <a:pPr lvl="0"/>
            <a:r>
              <a:rPr lang="en-US">
                <a:solidFill>
                  <a:srgbClr val="DE4351"/>
                </a:solidFill>
              </a:rPr>
              <a:t>Whoa!!</a:t>
            </a:r>
          </a:p>
        </p:txBody>
      </p:sp>
      <p:sp>
        <p:nvSpPr>
          <p:cNvPr id="6" name="Google Shape;1224;p43">
            <a:extLst>
              <a:ext uri="{FF2B5EF4-FFF2-40B4-BE49-F238E27FC236}">
                <a16:creationId xmlns:a16="http://schemas.microsoft.com/office/drawing/2014/main" id="{59A5CF2D-DD5F-B5D2-49A2-37FAD4D04D0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549402" y="4364568"/>
            <a:ext cx="4045195" cy="625797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600"/>
              <a:t>This can be the part of the presentation where you introduce yourself</a:t>
            </a:r>
          </a:p>
        </p:txBody>
      </p:sp>
      <p:grpSp>
        <p:nvGrpSpPr>
          <p:cNvPr id="7" name="Grupo 2">
            <a:extLst>
              <a:ext uri="{FF2B5EF4-FFF2-40B4-BE49-F238E27FC236}">
                <a16:creationId xmlns:a16="http://schemas.microsoft.com/office/drawing/2014/main" id="{78F94362-7241-9142-B40C-A0D8B5F0DFFD}"/>
              </a:ext>
            </a:extLst>
          </p:cNvPr>
          <p:cNvGrpSpPr/>
          <p:nvPr/>
        </p:nvGrpSpPr>
        <p:grpSpPr>
          <a:xfrm>
            <a:off x="1481135" y="268284"/>
            <a:ext cx="6183320" cy="2346322"/>
            <a:chOff x="1481135" y="268284"/>
            <a:chExt cx="6183320" cy="2346322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0C1EE016-F174-91D4-D641-6EDC74BF3F3C}"/>
                </a:ext>
              </a:extLst>
            </p:cNvPr>
            <p:cNvSpPr/>
            <p:nvPr/>
          </p:nvSpPr>
          <p:spPr>
            <a:xfrm>
              <a:off x="1481135" y="963613"/>
              <a:ext cx="2117722" cy="120808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562"/>
                <a:gd name="f8" fmla="val 320"/>
                <a:gd name="f9" fmla="val 446"/>
                <a:gd name="f10" fmla="val 400"/>
                <a:gd name="f11" fmla="val 311"/>
                <a:gd name="f12" fmla="val 353"/>
                <a:gd name="f13" fmla="val 305"/>
                <a:gd name="f14" fmla="val 308"/>
                <a:gd name="f15" fmla="val 294"/>
                <a:gd name="f16" fmla="val 269"/>
                <a:gd name="f17" fmla="val 285"/>
                <a:gd name="f18" fmla="val 232"/>
                <a:gd name="f19" fmla="val 271"/>
                <a:gd name="f20" fmla="val 194"/>
                <a:gd name="f21" fmla="val 259"/>
                <a:gd name="f22" fmla="val 191"/>
                <a:gd name="f23" fmla="val 258"/>
                <a:gd name="f24" fmla="val 189"/>
                <a:gd name="f25" fmla="val 257"/>
                <a:gd name="f26" fmla="val 187"/>
                <a:gd name="f27" fmla="val 256"/>
                <a:gd name="f28" fmla="val 152"/>
                <a:gd name="f29" fmla="val 230"/>
                <a:gd name="f30" fmla="val 109"/>
                <a:gd name="f31" fmla="val 223"/>
                <a:gd name="f32" fmla="val 68"/>
                <a:gd name="f33" fmla="val 214"/>
                <a:gd name="f34" fmla="val 49"/>
                <a:gd name="f35" fmla="val 209"/>
                <a:gd name="f36" fmla="val 30"/>
                <a:gd name="f37" fmla="val 206"/>
                <a:gd name="f38" fmla="val 11"/>
                <a:gd name="f39" fmla="val 202"/>
                <a:gd name="f40" fmla="val 2"/>
                <a:gd name="f41" fmla="val 200"/>
                <a:gd name="f42" fmla="val 197"/>
                <a:gd name="f43" fmla="val 188"/>
                <a:gd name="f44" fmla="val 147"/>
                <a:gd name="f45" fmla="val 21"/>
                <a:gd name="f46" fmla="val 107"/>
                <a:gd name="f47" fmla="val 67"/>
                <a:gd name="f48" fmla="val 33"/>
                <a:gd name="f49" fmla="val 56"/>
                <a:gd name="f50" fmla="val 36"/>
                <a:gd name="f51" fmla="val 55"/>
                <a:gd name="f52" fmla="val 46"/>
                <a:gd name="f53" fmla="val 58"/>
                <a:gd name="f54" fmla="val 89"/>
                <a:gd name="f55" fmla="val 70"/>
                <a:gd name="f56" fmla="val 132"/>
                <a:gd name="f57" fmla="val 78"/>
                <a:gd name="f58" fmla="val 177"/>
                <a:gd name="f59" fmla="val 71"/>
                <a:gd name="f60" fmla="val 195"/>
                <a:gd name="f61" fmla="val 212"/>
                <a:gd name="f62" fmla="val 61"/>
                <a:gd name="f63" fmla="val 229"/>
                <a:gd name="f64" fmla="val 241"/>
                <a:gd name="f65" fmla="val 51"/>
                <a:gd name="f66" fmla="val 252"/>
                <a:gd name="f67" fmla="val 44"/>
                <a:gd name="f68" fmla="val 263"/>
                <a:gd name="f69" fmla="val 39"/>
                <a:gd name="f70" fmla="val 281"/>
                <a:gd name="f71" fmla="val 31"/>
                <a:gd name="f72" fmla="val 299"/>
                <a:gd name="f73" fmla="val 24"/>
                <a:gd name="f74" fmla="val 318"/>
                <a:gd name="f75" fmla="val 23"/>
                <a:gd name="f76" fmla="val 321"/>
                <a:gd name="f77" fmla="val 324"/>
                <a:gd name="f78" fmla="val 22"/>
                <a:gd name="f79" fmla="val 327"/>
                <a:gd name="f80" fmla="val 16"/>
                <a:gd name="f81" fmla="val 392"/>
                <a:gd name="f82" fmla="val 12"/>
                <a:gd name="f83" fmla="val 424"/>
                <a:gd name="f84" fmla="val 7"/>
                <a:gd name="f85" fmla="val 431"/>
                <a:gd name="f86" fmla="val 6"/>
                <a:gd name="f87" fmla="val 437"/>
                <a:gd name="f88" fmla="val 4"/>
                <a:gd name="f89" fmla="val 443"/>
                <a:gd name="f90" fmla="val 450"/>
                <a:gd name="f91" fmla="val 455"/>
                <a:gd name="f92" fmla="val 1"/>
                <a:gd name="f93" fmla="val 460"/>
                <a:gd name="f94" fmla="val 465"/>
                <a:gd name="f95" fmla="val 466"/>
                <a:gd name="f96" fmla="val 19"/>
                <a:gd name="f97" fmla="val 462"/>
                <a:gd name="f98" fmla="val 26"/>
                <a:gd name="f99" fmla="val 448"/>
                <a:gd name="f100" fmla="val 45"/>
                <a:gd name="f101" fmla="val 62"/>
                <a:gd name="f102" fmla="val 407"/>
                <a:gd name="f103" fmla="val 69"/>
                <a:gd name="f104" fmla="val 391"/>
                <a:gd name="f105" fmla="val 74"/>
                <a:gd name="f106" fmla="val 374"/>
                <a:gd name="f107" fmla="val 358"/>
                <a:gd name="f108" fmla="val 83"/>
                <a:gd name="f109" fmla="val 348"/>
                <a:gd name="f110" fmla="val 86"/>
                <a:gd name="f111" fmla="val 347"/>
                <a:gd name="f112" fmla="val 90"/>
                <a:gd name="f113" fmla="val 355"/>
                <a:gd name="f114" fmla="val 97"/>
                <a:gd name="f115" fmla="val 365"/>
                <a:gd name="f116" fmla="val 104"/>
                <a:gd name="f117" fmla="val 376"/>
                <a:gd name="f118" fmla="val 112"/>
                <a:gd name="f119" fmla="val 387"/>
                <a:gd name="f120" fmla="val 117"/>
                <a:gd name="f121" fmla="val 418"/>
                <a:gd name="f122" fmla="val 449"/>
                <a:gd name="f123" fmla="val 146"/>
                <a:gd name="f124" fmla="val 481"/>
                <a:gd name="f125" fmla="val 160"/>
                <a:gd name="f126" fmla="val 499"/>
                <a:gd name="f127" fmla="val 169"/>
                <a:gd name="f128" fmla="val 518"/>
                <a:gd name="f129" fmla="val 176"/>
                <a:gd name="f130" fmla="val 536"/>
                <a:gd name="f131" fmla="val 186"/>
                <a:gd name="f132" fmla="val 540"/>
                <a:gd name="f133" fmla="val 543"/>
                <a:gd name="f134" fmla="val 199"/>
                <a:gd name="f135" fmla="val 205"/>
                <a:gd name="f136" fmla="val 544"/>
                <a:gd name="f137" fmla="val 534"/>
                <a:gd name="f138" fmla="val 218"/>
                <a:gd name="f139" fmla="val 526"/>
                <a:gd name="f140" fmla="val 216"/>
                <a:gd name="f141" fmla="val 521"/>
                <a:gd name="f142" fmla="val 215"/>
                <a:gd name="f143" fmla="val 515"/>
                <a:gd name="f144" fmla="val 213"/>
                <a:gd name="f145" fmla="val 510"/>
                <a:gd name="f146" fmla="val 211"/>
                <a:gd name="f147" fmla="val 490"/>
                <a:gd name="f148" fmla="val 470"/>
                <a:gd name="f149" fmla="val 428"/>
                <a:gd name="f150" fmla="val 406"/>
                <a:gd name="f151" fmla="val 184"/>
                <a:gd name="f152" fmla="val 384"/>
                <a:gd name="f153" fmla="val 178"/>
                <a:gd name="f154" fmla="val 364"/>
                <a:gd name="f155" fmla="val 172"/>
                <a:gd name="f156" fmla="val 170"/>
                <a:gd name="f157" fmla="val 350"/>
                <a:gd name="f158" fmla="val 171"/>
                <a:gd name="f159" fmla="val 344"/>
                <a:gd name="f160" fmla="val 346"/>
                <a:gd name="f161" fmla="val 174"/>
                <a:gd name="f162" fmla="val 351"/>
                <a:gd name="f163" fmla="val 370"/>
                <a:gd name="f164" fmla="val 183"/>
                <a:gd name="f165" fmla="val 389"/>
                <a:gd name="f166" fmla="val 408"/>
                <a:gd name="f167" fmla="val 454"/>
                <a:gd name="f168" fmla="val 219"/>
                <a:gd name="f169" fmla="val 545"/>
                <a:gd name="f170" fmla="val 231"/>
                <a:gd name="f171" fmla="val 557"/>
                <a:gd name="f172" fmla="val 234"/>
                <a:gd name="f173" fmla="val 242"/>
                <a:gd name="f174" fmla="val 561"/>
                <a:gd name="f175" fmla="val 559"/>
                <a:gd name="f176" fmla="val 265"/>
                <a:gd name="f177" fmla="val 549"/>
                <a:gd name="f178" fmla="val 535"/>
                <a:gd name="f179" fmla="val 267"/>
                <a:gd name="f180" fmla="val 260"/>
                <a:gd name="f181" fmla="val 485"/>
                <a:gd name="f182" fmla="val 253"/>
                <a:gd name="f183" fmla="val 246"/>
                <a:gd name="f184" fmla="val 420"/>
                <a:gd name="f185" fmla="val 235"/>
                <a:gd name="f186" fmla="val 380"/>
                <a:gd name="f187" fmla="val 224"/>
                <a:gd name="f188" fmla="val 339"/>
                <a:gd name="f189" fmla="val 337"/>
                <a:gd name="f190" fmla="val 335"/>
                <a:gd name="f191" fmla="val 333"/>
                <a:gd name="f192" fmla="val 332"/>
                <a:gd name="f193" fmla="val 329"/>
                <a:gd name="f194" fmla="val 330"/>
                <a:gd name="f195" fmla="val 331"/>
                <a:gd name="f196" fmla="val 220"/>
                <a:gd name="f197" fmla="val 221"/>
                <a:gd name="f198" fmla="val 228"/>
                <a:gd name="f199" fmla="val 383"/>
                <a:gd name="f200" fmla="val 240"/>
                <a:gd name="f201" fmla="val 441"/>
                <a:gd name="f202" fmla="val 250"/>
                <a:gd name="f203" fmla="val 475"/>
                <a:gd name="f204" fmla="val 514"/>
                <a:gd name="f205" fmla="val 270"/>
                <a:gd name="f206" fmla="val 522"/>
                <a:gd name="f207" fmla="val 272"/>
                <a:gd name="f208" fmla="val 531"/>
                <a:gd name="f209" fmla="val 275"/>
                <a:gd name="f210" fmla="val 282"/>
                <a:gd name="f211" fmla="val 533"/>
                <a:gd name="f212" fmla="val 290"/>
                <a:gd name="f213" fmla="val 297"/>
                <a:gd name="f214" fmla="val 523"/>
                <a:gd name="f215" fmla="val 302"/>
                <a:gd name="f216" fmla="val 488"/>
                <a:gd name="f217" fmla="val 292"/>
                <a:gd name="f218" fmla="val 461"/>
                <a:gd name="f219" fmla="val 435"/>
                <a:gd name="f220" fmla="val 278"/>
                <a:gd name="f221" fmla="val 394"/>
                <a:gd name="f222" fmla="val 354"/>
                <a:gd name="f223" fmla="val 255"/>
                <a:gd name="f224" fmla="val 313"/>
                <a:gd name="f225" fmla="val 244"/>
                <a:gd name="f226" fmla="val 312"/>
                <a:gd name="f227" fmla="val 310"/>
                <a:gd name="f228" fmla="val 243"/>
                <a:gd name="f229" fmla="val 306"/>
                <a:gd name="f230" fmla="val 303"/>
                <a:gd name="f231" fmla="val 245"/>
                <a:gd name="f232" fmla="val 301"/>
                <a:gd name="f233" fmla="val 248"/>
                <a:gd name="f234" fmla="val 304"/>
                <a:gd name="f235" fmla="val 251"/>
                <a:gd name="f236" fmla="val 319"/>
                <a:gd name="f237" fmla="val 325"/>
                <a:gd name="f238" fmla="val 372"/>
                <a:gd name="f239" fmla="val 464"/>
                <a:gd name="f240" fmla="val 468"/>
                <a:gd name="f241" fmla="val 295"/>
                <a:gd name="f242" fmla="val 471"/>
                <a:gd name="f243" fmla="val 474"/>
                <a:gd name="f244" fmla="val 469"/>
                <a:gd name="f245" fmla="val 459"/>
                <a:gd name="f246" fmla="val 316"/>
                <a:gd name="f247" fmla="val 453"/>
                <a:gd name="f248" fmla="val 447"/>
                <a:gd name="f249" fmla="+- 0 0 -90"/>
                <a:gd name="f250" fmla="*/ f4 1 562"/>
                <a:gd name="f251" fmla="*/ f5 1 320"/>
                <a:gd name="f252" fmla="val f6"/>
                <a:gd name="f253" fmla="val f7"/>
                <a:gd name="f254" fmla="val f8"/>
                <a:gd name="f255" fmla="*/ f249 f0 1"/>
                <a:gd name="f256" fmla="+- f254 0 f252"/>
                <a:gd name="f257" fmla="+- f253 0 f252"/>
                <a:gd name="f258" fmla="*/ f255 1 f3"/>
                <a:gd name="f259" fmla="*/ f257 1 562"/>
                <a:gd name="f260" fmla="*/ f256 1 320"/>
                <a:gd name="f261" fmla="*/ 446 f257 1"/>
                <a:gd name="f262" fmla="*/ 320 f256 1"/>
                <a:gd name="f263" fmla="*/ 308 f257 1"/>
                <a:gd name="f264" fmla="*/ 294 f256 1"/>
                <a:gd name="f265" fmla="*/ 194 f257 1"/>
                <a:gd name="f266" fmla="*/ 259 f256 1"/>
                <a:gd name="f267" fmla="*/ 187 f257 1"/>
                <a:gd name="f268" fmla="*/ 256 f256 1"/>
                <a:gd name="f269" fmla="*/ 68 f257 1"/>
                <a:gd name="f270" fmla="*/ 214 f256 1"/>
                <a:gd name="f271" fmla="*/ 11 f257 1"/>
                <a:gd name="f272" fmla="*/ 202 f256 1"/>
                <a:gd name="f273" fmla="*/ 2 f257 1"/>
                <a:gd name="f274" fmla="*/ 188 f256 1"/>
                <a:gd name="f275" fmla="*/ 30 f257 1"/>
                <a:gd name="f276" fmla="*/ 67 f256 1"/>
                <a:gd name="f277" fmla="*/ 46 f257 1"/>
                <a:gd name="f278" fmla="*/ 58 f256 1"/>
                <a:gd name="f279" fmla="*/ 177 f257 1"/>
                <a:gd name="f280" fmla="*/ 71 f256 1"/>
                <a:gd name="f281" fmla="*/ 229 f257 1"/>
                <a:gd name="f282" fmla="*/ 55 f256 1"/>
                <a:gd name="f283" fmla="*/ 263 f257 1"/>
                <a:gd name="f284" fmla="*/ 39 f256 1"/>
                <a:gd name="f285" fmla="*/ 318 f257 1"/>
                <a:gd name="f286" fmla="*/ 23 f256 1"/>
                <a:gd name="f287" fmla="*/ 327 f257 1"/>
                <a:gd name="f288" fmla="*/ 21 f256 1"/>
                <a:gd name="f289" fmla="*/ 424 f257 1"/>
                <a:gd name="f290" fmla="*/ 7 f256 1"/>
                <a:gd name="f291" fmla="*/ 443 f257 1"/>
                <a:gd name="f292" fmla="*/ 2 f256 1"/>
                <a:gd name="f293" fmla="*/ 460 f257 1"/>
                <a:gd name="f294" fmla="*/ 462 f257 1"/>
                <a:gd name="f295" fmla="*/ 26 f256 1"/>
                <a:gd name="f296" fmla="*/ 407 f257 1"/>
                <a:gd name="f297" fmla="*/ 69 f256 1"/>
                <a:gd name="f298" fmla="*/ 358 f257 1"/>
                <a:gd name="f299" fmla="*/ 83 f256 1"/>
                <a:gd name="f300" fmla="*/ 355 f257 1"/>
                <a:gd name="f301" fmla="*/ 97 f256 1"/>
                <a:gd name="f302" fmla="*/ 387 f257 1"/>
                <a:gd name="f303" fmla="*/ 117 f256 1"/>
                <a:gd name="f304" fmla="*/ 481 f257 1"/>
                <a:gd name="f305" fmla="*/ 160 f256 1"/>
                <a:gd name="f306" fmla="*/ 536 f257 1"/>
                <a:gd name="f307" fmla="*/ 186 f256 1"/>
                <a:gd name="f308" fmla="*/ 543 f257 1"/>
                <a:gd name="f309" fmla="*/ 205 f256 1"/>
                <a:gd name="f310" fmla="*/ 526 f257 1"/>
                <a:gd name="f311" fmla="*/ 216 f256 1"/>
                <a:gd name="f312" fmla="*/ 510 f257 1"/>
                <a:gd name="f313" fmla="*/ 211 f256 1"/>
                <a:gd name="f314" fmla="*/ 450 f257 1"/>
                <a:gd name="f315" fmla="*/ 195 f256 1"/>
                <a:gd name="f316" fmla="*/ 384 f257 1"/>
                <a:gd name="f317" fmla="*/ 178 f256 1"/>
                <a:gd name="f318" fmla="*/ 353 f257 1"/>
                <a:gd name="f319" fmla="*/ 170 f256 1"/>
                <a:gd name="f320" fmla="*/ 344 f257 1"/>
                <a:gd name="f321" fmla="*/ 172 f256 1"/>
                <a:gd name="f322" fmla="*/ 351 f257 1"/>
                <a:gd name="f323" fmla="*/ 408 f257 1"/>
                <a:gd name="f324" fmla="*/ 194 f256 1"/>
                <a:gd name="f325" fmla="*/ 545 f257 1"/>
                <a:gd name="f326" fmla="*/ 231 f256 1"/>
                <a:gd name="f327" fmla="*/ 561 f257 1"/>
                <a:gd name="f328" fmla="*/ 252 f256 1"/>
                <a:gd name="f329" fmla="*/ 535 f257 1"/>
                <a:gd name="f330" fmla="*/ 267 f256 1"/>
                <a:gd name="f331" fmla="*/ 246 f256 1"/>
                <a:gd name="f332" fmla="*/ 339 f257 1"/>
                <a:gd name="f333" fmla="*/ 213 f256 1"/>
                <a:gd name="f334" fmla="*/ 333 f257 1"/>
                <a:gd name="f335" fmla="*/ 212 f256 1"/>
                <a:gd name="f336" fmla="*/ 329 f257 1"/>
                <a:gd name="f337" fmla="*/ 215 f256 1"/>
                <a:gd name="f338" fmla="*/ 331 f257 1"/>
                <a:gd name="f339" fmla="*/ 219 f256 1"/>
                <a:gd name="f340" fmla="*/ 337 f257 1"/>
                <a:gd name="f341" fmla="*/ 221 f256 1"/>
                <a:gd name="f342" fmla="*/ 406 f257 1"/>
                <a:gd name="f343" fmla="*/ 240 f256 1"/>
                <a:gd name="f344" fmla="*/ 269 f256 1"/>
                <a:gd name="f345" fmla="*/ 522 f257 1"/>
                <a:gd name="f346" fmla="*/ 272 f256 1"/>
                <a:gd name="f347" fmla="*/ 533 f257 1"/>
                <a:gd name="f348" fmla="*/ 290 f256 1"/>
                <a:gd name="f349" fmla="*/ 514 f257 1"/>
                <a:gd name="f350" fmla="*/ 299 f256 1"/>
                <a:gd name="f351" fmla="*/ 435 f257 1"/>
                <a:gd name="f352" fmla="*/ 278 f256 1"/>
                <a:gd name="f353" fmla="*/ 313 f257 1"/>
                <a:gd name="f354" fmla="*/ 244 f256 1"/>
                <a:gd name="f355" fmla="*/ 243 f256 1"/>
                <a:gd name="f356" fmla="*/ 301 f257 1"/>
                <a:gd name="f357" fmla="*/ 306 f257 1"/>
                <a:gd name="f358" fmla="*/ 251 f256 1"/>
                <a:gd name="f359" fmla="*/ 325 f257 1"/>
                <a:gd name="f360" fmla="*/ 464 f257 1"/>
                <a:gd name="f361" fmla="*/ 474 f257 1"/>
                <a:gd name="f362" fmla="*/ 301 f256 1"/>
                <a:gd name="f363" fmla="*/ 465 f257 1"/>
                <a:gd name="f364" fmla="*/ 313 f256 1"/>
                <a:gd name="f365" fmla="*/ 447 f257 1"/>
                <a:gd name="f366" fmla="*/ 318 f256 1"/>
                <a:gd name="f367" fmla="+- f258 0 f1"/>
                <a:gd name="f368" fmla="*/ f261 1 562"/>
                <a:gd name="f369" fmla="*/ f262 1 320"/>
                <a:gd name="f370" fmla="*/ f263 1 562"/>
                <a:gd name="f371" fmla="*/ f264 1 320"/>
                <a:gd name="f372" fmla="*/ f265 1 562"/>
                <a:gd name="f373" fmla="*/ f266 1 320"/>
                <a:gd name="f374" fmla="*/ f267 1 562"/>
                <a:gd name="f375" fmla="*/ f268 1 320"/>
                <a:gd name="f376" fmla="*/ f269 1 562"/>
                <a:gd name="f377" fmla="*/ f270 1 320"/>
                <a:gd name="f378" fmla="*/ f271 1 562"/>
                <a:gd name="f379" fmla="*/ f272 1 320"/>
                <a:gd name="f380" fmla="*/ f273 1 562"/>
                <a:gd name="f381" fmla="*/ f274 1 320"/>
                <a:gd name="f382" fmla="*/ f275 1 562"/>
                <a:gd name="f383" fmla="*/ f276 1 320"/>
                <a:gd name="f384" fmla="*/ f277 1 562"/>
                <a:gd name="f385" fmla="*/ f278 1 320"/>
                <a:gd name="f386" fmla="*/ f279 1 562"/>
                <a:gd name="f387" fmla="*/ f280 1 320"/>
                <a:gd name="f388" fmla="*/ f281 1 562"/>
                <a:gd name="f389" fmla="*/ f282 1 320"/>
                <a:gd name="f390" fmla="*/ f283 1 562"/>
                <a:gd name="f391" fmla="*/ f284 1 320"/>
                <a:gd name="f392" fmla="*/ f285 1 562"/>
                <a:gd name="f393" fmla="*/ f286 1 320"/>
                <a:gd name="f394" fmla="*/ f287 1 562"/>
                <a:gd name="f395" fmla="*/ f288 1 320"/>
                <a:gd name="f396" fmla="*/ f289 1 562"/>
                <a:gd name="f397" fmla="*/ f290 1 320"/>
                <a:gd name="f398" fmla="*/ f291 1 562"/>
                <a:gd name="f399" fmla="*/ f292 1 320"/>
                <a:gd name="f400" fmla="*/ f293 1 562"/>
                <a:gd name="f401" fmla="*/ f294 1 562"/>
                <a:gd name="f402" fmla="*/ f295 1 320"/>
                <a:gd name="f403" fmla="*/ f296 1 562"/>
                <a:gd name="f404" fmla="*/ f297 1 320"/>
                <a:gd name="f405" fmla="*/ f298 1 562"/>
                <a:gd name="f406" fmla="*/ f299 1 320"/>
                <a:gd name="f407" fmla="*/ f300 1 562"/>
                <a:gd name="f408" fmla="*/ f301 1 320"/>
                <a:gd name="f409" fmla="*/ f302 1 562"/>
                <a:gd name="f410" fmla="*/ f303 1 320"/>
                <a:gd name="f411" fmla="*/ f304 1 562"/>
                <a:gd name="f412" fmla="*/ f305 1 320"/>
                <a:gd name="f413" fmla="*/ f306 1 562"/>
                <a:gd name="f414" fmla="*/ f307 1 320"/>
                <a:gd name="f415" fmla="*/ f308 1 562"/>
                <a:gd name="f416" fmla="*/ f309 1 320"/>
                <a:gd name="f417" fmla="*/ f310 1 562"/>
                <a:gd name="f418" fmla="*/ f311 1 320"/>
                <a:gd name="f419" fmla="*/ f312 1 562"/>
                <a:gd name="f420" fmla="*/ f313 1 320"/>
                <a:gd name="f421" fmla="*/ f314 1 562"/>
                <a:gd name="f422" fmla="*/ f315 1 320"/>
                <a:gd name="f423" fmla="*/ f316 1 562"/>
                <a:gd name="f424" fmla="*/ f317 1 320"/>
                <a:gd name="f425" fmla="*/ f318 1 562"/>
                <a:gd name="f426" fmla="*/ f319 1 320"/>
                <a:gd name="f427" fmla="*/ f320 1 562"/>
                <a:gd name="f428" fmla="*/ f321 1 320"/>
                <a:gd name="f429" fmla="*/ f322 1 562"/>
                <a:gd name="f430" fmla="*/ f323 1 562"/>
                <a:gd name="f431" fmla="*/ f324 1 320"/>
                <a:gd name="f432" fmla="*/ f325 1 562"/>
                <a:gd name="f433" fmla="*/ f326 1 320"/>
                <a:gd name="f434" fmla="*/ f327 1 562"/>
                <a:gd name="f435" fmla="*/ f328 1 320"/>
                <a:gd name="f436" fmla="*/ f329 1 562"/>
                <a:gd name="f437" fmla="*/ f330 1 320"/>
                <a:gd name="f438" fmla="*/ f331 1 320"/>
                <a:gd name="f439" fmla="*/ f332 1 562"/>
                <a:gd name="f440" fmla="*/ f333 1 320"/>
                <a:gd name="f441" fmla="*/ f334 1 562"/>
                <a:gd name="f442" fmla="*/ f335 1 320"/>
                <a:gd name="f443" fmla="*/ f336 1 562"/>
                <a:gd name="f444" fmla="*/ f337 1 320"/>
                <a:gd name="f445" fmla="*/ f338 1 562"/>
                <a:gd name="f446" fmla="*/ f339 1 320"/>
                <a:gd name="f447" fmla="*/ f340 1 562"/>
                <a:gd name="f448" fmla="*/ f341 1 320"/>
                <a:gd name="f449" fmla="*/ f342 1 562"/>
                <a:gd name="f450" fmla="*/ f343 1 320"/>
                <a:gd name="f451" fmla="*/ f344 1 320"/>
                <a:gd name="f452" fmla="*/ f345 1 562"/>
                <a:gd name="f453" fmla="*/ f346 1 320"/>
                <a:gd name="f454" fmla="*/ f347 1 562"/>
                <a:gd name="f455" fmla="*/ f348 1 320"/>
                <a:gd name="f456" fmla="*/ f349 1 562"/>
                <a:gd name="f457" fmla="*/ f350 1 320"/>
                <a:gd name="f458" fmla="*/ f351 1 562"/>
                <a:gd name="f459" fmla="*/ f352 1 320"/>
                <a:gd name="f460" fmla="*/ f353 1 562"/>
                <a:gd name="f461" fmla="*/ f354 1 320"/>
                <a:gd name="f462" fmla="*/ f355 1 320"/>
                <a:gd name="f463" fmla="*/ f356 1 562"/>
                <a:gd name="f464" fmla="*/ f357 1 562"/>
                <a:gd name="f465" fmla="*/ f358 1 320"/>
                <a:gd name="f466" fmla="*/ f359 1 562"/>
                <a:gd name="f467" fmla="*/ f360 1 562"/>
                <a:gd name="f468" fmla="*/ f361 1 562"/>
                <a:gd name="f469" fmla="*/ f362 1 320"/>
                <a:gd name="f470" fmla="*/ f363 1 562"/>
                <a:gd name="f471" fmla="*/ f364 1 320"/>
                <a:gd name="f472" fmla="*/ f365 1 562"/>
                <a:gd name="f473" fmla="*/ f366 1 320"/>
                <a:gd name="f474" fmla="*/ 0 1 f259"/>
                <a:gd name="f475" fmla="*/ f253 1 f259"/>
                <a:gd name="f476" fmla="*/ 0 1 f260"/>
                <a:gd name="f477" fmla="*/ f254 1 f260"/>
                <a:gd name="f478" fmla="*/ f368 1 f259"/>
                <a:gd name="f479" fmla="*/ f369 1 f260"/>
                <a:gd name="f480" fmla="*/ f370 1 f259"/>
                <a:gd name="f481" fmla="*/ f371 1 f260"/>
                <a:gd name="f482" fmla="*/ f372 1 f259"/>
                <a:gd name="f483" fmla="*/ f373 1 f260"/>
                <a:gd name="f484" fmla="*/ f374 1 f259"/>
                <a:gd name="f485" fmla="*/ f375 1 f260"/>
                <a:gd name="f486" fmla="*/ f376 1 f259"/>
                <a:gd name="f487" fmla="*/ f377 1 f260"/>
                <a:gd name="f488" fmla="*/ f378 1 f259"/>
                <a:gd name="f489" fmla="*/ f379 1 f260"/>
                <a:gd name="f490" fmla="*/ f380 1 f259"/>
                <a:gd name="f491" fmla="*/ f381 1 f260"/>
                <a:gd name="f492" fmla="*/ f382 1 f259"/>
                <a:gd name="f493" fmla="*/ f383 1 f260"/>
                <a:gd name="f494" fmla="*/ f384 1 f259"/>
                <a:gd name="f495" fmla="*/ f385 1 f260"/>
                <a:gd name="f496" fmla="*/ f386 1 f259"/>
                <a:gd name="f497" fmla="*/ f387 1 f260"/>
                <a:gd name="f498" fmla="*/ f388 1 f259"/>
                <a:gd name="f499" fmla="*/ f389 1 f260"/>
                <a:gd name="f500" fmla="*/ f390 1 f259"/>
                <a:gd name="f501" fmla="*/ f391 1 f260"/>
                <a:gd name="f502" fmla="*/ f392 1 f259"/>
                <a:gd name="f503" fmla="*/ f393 1 f260"/>
                <a:gd name="f504" fmla="*/ f394 1 f259"/>
                <a:gd name="f505" fmla="*/ f395 1 f260"/>
                <a:gd name="f506" fmla="*/ f396 1 f259"/>
                <a:gd name="f507" fmla="*/ f397 1 f260"/>
                <a:gd name="f508" fmla="*/ f398 1 f259"/>
                <a:gd name="f509" fmla="*/ f399 1 f260"/>
                <a:gd name="f510" fmla="*/ f400 1 f259"/>
                <a:gd name="f511" fmla="*/ f401 1 f259"/>
                <a:gd name="f512" fmla="*/ f402 1 f260"/>
                <a:gd name="f513" fmla="*/ f403 1 f259"/>
                <a:gd name="f514" fmla="*/ f404 1 f260"/>
                <a:gd name="f515" fmla="*/ f405 1 f259"/>
                <a:gd name="f516" fmla="*/ f406 1 f260"/>
                <a:gd name="f517" fmla="*/ f407 1 f259"/>
                <a:gd name="f518" fmla="*/ f408 1 f260"/>
                <a:gd name="f519" fmla="*/ f409 1 f259"/>
                <a:gd name="f520" fmla="*/ f410 1 f260"/>
                <a:gd name="f521" fmla="*/ f411 1 f259"/>
                <a:gd name="f522" fmla="*/ f412 1 f260"/>
                <a:gd name="f523" fmla="*/ f413 1 f259"/>
                <a:gd name="f524" fmla="*/ f414 1 f260"/>
                <a:gd name="f525" fmla="*/ f415 1 f259"/>
                <a:gd name="f526" fmla="*/ f416 1 f260"/>
                <a:gd name="f527" fmla="*/ f417 1 f259"/>
                <a:gd name="f528" fmla="*/ f418 1 f260"/>
                <a:gd name="f529" fmla="*/ f419 1 f259"/>
                <a:gd name="f530" fmla="*/ f420 1 f260"/>
                <a:gd name="f531" fmla="*/ f421 1 f259"/>
                <a:gd name="f532" fmla="*/ f422 1 f260"/>
                <a:gd name="f533" fmla="*/ f423 1 f259"/>
                <a:gd name="f534" fmla="*/ f424 1 f260"/>
                <a:gd name="f535" fmla="*/ f425 1 f259"/>
                <a:gd name="f536" fmla="*/ f426 1 f260"/>
                <a:gd name="f537" fmla="*/ f427 1 f259"/>
                <a:gd name="f538" fmla="*/ f428 1 f260"/>
                <a:gd name="f539" fmla="*/ f429 1 f259"/>
                <a:gd name="f540" fmla="*/ f430 1 f259"/>
                <a:gd name="f541" fmla="*/ f431 1 f260"/>
                <a:gd name="f542" fmla="*/ f432 1 f259"/>
                <a:gd name="f543" fmla="*/ f433 1 f260"/>
                <a:gd name="f544" fmla="*/ f434 1 f259"/>
                <a:gd name="f545" fmla="*/ f435 1 f260"/>
                <a:gd name="f546" fmla="*/ f436 1 f259"/>
                <a:gd name="f547" fmla="*/ f437 1 f260"/>
                <a:gd name="f548" fmla="*/ f438 1 f260"/>
                <a:gd name="f549" fmla="*/ f439 1 f259"/>
                <a:gd name="f550" fmla="*/ f440 1 f260"/>
                <a:gd name="f551" fmla="*/ f441 1 f259"/>
                <a:gd name="f552" fmla="*/ f442 1 f260"/>
                <a:gd name="f553" fmla="*/ f443 1 f259"/>
                <a:gd name="f554" fmla="*/ f444 1 f260"/>
                <a:gd name="f555" fmla="*/ f445 1 f259"/>
                <a:gd name="f556" fmla="*/ f446 1 f260"/>
                <a:gd name="f557" fmla="*/ f447 1 f259"/>
                <a:gd name="f558" fmla="*/ f448 1 f260"/>
                <a:gd name="f559" fmla="*/ f449 1 f259"/>
                <a:gd name="f560" fmla="*/ f450 1 f260"/>
                <a:gd name="f561" fmla="*/ f451 1 f260"/>
                <a:gd name="f562" fmla="*/ f452 1 f259"/>
                <a:gd name="f563" fmla="*/ f453 1 f260"/>
                <a:gd name="f564" fmla="*/ f454 1 f259"/>
                <a:gd name="f565" fmla="*/ f455 1 f260"/>
                <a:gd name="f566" fmla="*/ f456 1 f259"/>
                <a:gd name="f567" fmla="*/ f457 1 f260"/>
                <a:gd name="f568" fmla="*/ f458 1 f259"/>
                <a:gd name="f569" fmla="*/ f459 1 f260"/>
                <a:gd name="f570" fmla="*/ f460 1 f259"/>
                <a:gd name="f571" fmla="*/ f461 1 f260"/>
                <a:gd name="f572" fmla="*/ f462 1 f260"/>
                <a:gd name="f573" fmla="*/ f463 1 f259"/>
                <a:gd name="f574" fmla="*/ f464 1 f259"/>
                <a:gd name="f575" fmla="*/ f465 1 f260"/>
                <a:gd name="f576" fmla="*/ f466 1 f259"/>
                <a:gd name="f577" fmla="*/ f467 1 f259"/>
                <a:gd name="f578" fmla="*/ f468 1 f259"/>
                <a:gd name="f579" fmla="*/ f469 1 f260"/>
                <a:gd name="f580" fmla="*/ f470 1 f259"/>
                <a:gd name="f581" fmla="*/ f471 1 f260"/>
                <a:gd name="f582" fmla="*/ f472 1 f259"/>
                <a:gd name="f583" fmla="*/ f473 1 f260"/>
                <a:gd name="f584" fmla="*/ f474 f250 1"/>
                <a:gd name="f585" fmla="*/ f475 f250 1"/>
                <a:gd name="f586" fmla="*/ f477 f251 1"/>
                <a:gd name="f587" fmla="*/ f476 f251 1"/>
                <a:gd name="f588" fmla="*/ f478 f250 1"/>
                <a:gd name="f589" fmla="*/ f479 f251 1"/>
                <a:gd name="f590" fmla="*/ f480 f250 1"/>
                <a:gd name="f591" fmla="*/ f481 f251 1"/>
                <a:gd name="f592" fmla="*/ f482 f250 1"/>
                <a:gd name="f593" fmla="*/ f483 f251 1"/>
                <a:gd name="f594" fmla="*/ f484 f250 1"/>
                <a:gd name="f595" fmla="*/ f485 f251 1"/>
                <a:gd name="f596" fmla="*/ f486 f250 1"/>
                <a:gd name="f597" fmla="*/ f487 f251 1"/>
                <a:gd name="f598" fmla="*/ f488 f250 1"/>
                <a:gd name="f599" fmla="*/ f489 f251 1"/>
                <a:gd name="f600" fmla="*/ f490 f250 1"/>
                <a:gd name="f601" fmla="*/ f491 f251 1"/>
                <a:gd name="f602" fmla="*/ f492 f250 1"/>
                <a:gd name="f603" fmla="*/ f493 f251 1"/>
                <a:gd name="f604" fmla="*/ f494 f250 1"/>
                <a:gd name="f605" fmla="*/ f495 f251 1"/>
                <a:gd name="f606" fmla="*/ f496 f250 1"/>
                <a:gd name="f607" fmla="*/ f497 f251 1"/>
                <a:gd name="f608" fmla="*/ f498 f250 1"/>
                <a:gd name="f609" fmla="*/ f499 f251 1"/>
                <a:gd name="f610" fmla="*/ f500 f250 1"/>
                <a:gd name="f611" fmla="*/ f501 f251 1"/>
                <a:gd name="f612" fmla="*/ f502 f250 1"/>
                <a:gd name="f613" fmla="*/ f503 f251 1"/>
                <a:gd name="f614" fmla="*/ f504 f250 1"/>
                <a:gd name="f615" fmla="*/ f505 f251 1"/>
                <a:gd name="f616" fmla="*/ f506 f250 1"/>
                <a:gd name="f617" fmla="*/ f507 f251 1"/>
                <a:gd name="f618" fmla="*/ f508 f250 1"/>
                <a:gd name="f619" fmla="*/ f509 f251 1"/>
                <a:gd name="f620" fmla="*/ f510 f250 1"/>
                <a:gd name="f621" fmla="*/ f511 f250 1"/>
                <a:gd name="f622" fmla="*/ f512 f251 1"/>
                <a:gd name="f623" fmla="*/ f513 f250 1"/>
                <a:gd name="f624" fmla="*/ f514 f251 1"/>
                <a:gd name="f625" fmla="*/ f515 f250 1"/>
                <a:gd name="f626" fmla="*/ f516 f251 1"/>
                <a:gd name="f627" fmla="*/ f517 f250 1"/>
                <a:gd name="f628" fmla="*/ f518 f251 1"/>
                <a:gd name="f629" fmla="*/ f519 f250 1"/>
                <a:gd name="f630" fmla="*/ f520 f251 1"/>
                <a:gd name="f631" fmla="*/ f521 f250 1"/>
                <a:gd name="f632" fmla="*/ f522 f251 1"/>
                <a:gd name="f633" fmla="*/ f523 f250 1"/>
                <a:gd name="f634" fmla="*/ f524 f251 1"/>
                <a:gd name="f635" fmla="*/ f525 f250 1"/>
                <a:gd name="f636" fmla="*/ f526 f251 1"/>
                <a:gd name="f637" fmla="*/ f527 f250 1"/>
                <a:gd name="f638" fmla="*/ f528 f251 1"/>
                <a:gd name="f639" fmla="*/ f529 f250 1"/>
                <a:gd name="f640" fmla="*/ f530 f251 1"/>
                <a:gd name="f641" fmla="*/ f531 f250 1"/>
                <a:gd name="f642" fmla="*/ f532 f251 1"/>
                <a:gd name="f643" fmla="*/ f533 f250 1"/>
                <a:gd name="f644" fmla="*/ f534 f251 1"/>
                <a:gd name="f645" fmla="*/ f535 f250 1"/>
                <a:gd name="f646" fmla="*/ f536 f251 1"/>
                <a:gd name="f647" fmla="*/ f537 f250 1"/>
                <a:gd name="f648" fmla="*/ f538 f251 1"/>
                <a:gd name="f649" fmla="*/ f539 f250 1"/>
                <a:gd name="f650" fmla="*/ f540 f250 1"/>
                <a:gd name="f651" fmla="*/ f541 f251 1"/>
                <a:gd name="f652" fmla="*/ f542 f250 1"/>
                <a:gd name="f653" fmla="*/ f543 f251 1"/>
                <a:gd name="f654" fmla="*/ f544 f250 1"/>
                <a:gd name="f655" fmla="*/ f545 f251 1"/>
                <a:gd name="f656" fmla="*/ f546 f250 1"/>
                <a:gd name="f657" fmla="*/ f547 f251 1"/>
                <a:gd name="f658" fmla="*/ f548 f251 1"/>
                <a:gd name="f659" fmla="*/ f549 f250 1"/>
                <a:gd name="f660" fmla="*/ f550 f251 1"/>
                <a:gd name="f661" fmla="*/ f551 f250 1"/>
                <a:gd name="f662" fmla="*/ f552 f251 1"/>
                <a:gd name="f663" fmla="*/ f553 f250 1"/>
                <a:gd name="f664" fmla="*/ f554 f251 1"/>
                <a:gd name="f665" fmla="*/ f555 f250 1"/>
                <a:gd name="f666" fmla="*/ f556 f251 1"/>
                <a:gd name="f667" fmla="*/ f557 f250 1"/>
                <a:gd name="f668" fmla="*/ f558 f251 1"/>
                <a:gd name="f669" fmla="*/ f559 f250 1"/>
                <a:gd name="f670" fmla="*/ f560 f251 1"/>
                <a:gd name="f671" fmla="*/ f561 f251 1"/>
                <a:gd name="f672" fmla="*/ f562 f250 1"/>
                <a:gd name="f673" fmla="*/ f563 f251 1"/>
                <a:gd name="f674" fmla="*/ f564 f250 1"/>
                <a:gd name="f675" fmla="*/ f565 f251 1"/>
                <a:gd name="f676" fmla="*/ f566 f250 1"/>
                <a:gd name="f677" fmla="*/ f567 f251 1"/>
                <a:gd name="f678" fmla="*/ f568 f250 1"/>
                <a:gd name="f679" fmla="*/ f569 f251 1"/>
                <a:gd name="f680" fmla="*/ f570 f250 1"/>
                <a:gd name="f681" fmla="*/ f571 f251 1"/>
                <a:gd name="f682" fmla="*/ f572 f251 1"/>
                <a:gd name="f683" fmla="*/ f573 f250 1"/>
                <a:gd name="f684" fmla="*/ f574 f250 1"/>
                <a:gd name="f685" fmla="*/ f575 f251 1"/>
                <a:gd name="f686" fmla="*/ f576 f250 1"/>
                <a:gd name="f687" fmla="*/ f577 f250 1"/>
                <a:gd name="f688" fmla="*/ f578 f250 1"/>
                <a:gd name="f689" fmla="*/ f579 f251 1"/>
                <a:gd name="f690" fmla="*/ f580 f250 1"/>
                <a:gd name="f691" fmla="*/ f581 f251 1"/>
                <a:gd name="f692" fmla="*/ f582 f250 1"/>
                <a:gd name="f693" fmla="*/ f583 f2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7">
                  <a:pos x="f588" y="f589"/>
                </a:cxn>
                <a:cxn ang="f367">
                  <a:pos x="f590" y="f591"/>
                </a:cxn>
                <a:cxn ang="f367">
                  <a:pos x="f592" y="f593"/>
                </a:cxn>
                <a:cxn ang="f367">
                  <a:pos x="f594" y="f595"/>
                </a:cxn>
                <a:cxn ang="f367">
                  <a:pos x="f596" y="f597"/>
                </a:cxn>
                <a:cxn ang="f367">
                  <a:pos x="f598" y="f599"/>
                </a:cxn>
                <a:cxn ang="f367">
                  <a:pos x="f600" y="f601"/>
                </a:cxn>
                <a:cxn ang="f367">
                  <a:pos x="f602" y="f603"/>
                </a:cxn>
                <a:cxn ang="f367">
                  <a:pos x="f604" y="f605"/>
                </a:cxn>
                <a:cxn ang="f367">
                  <a:pos x="f606" y="f607"/>
                </a:cxn>
                <a:cxn ang="f367">
                  <a:pos x="f608" y="f609"/>
                </a:cxn>
                <a:cxn ang="f367">
                  <a:pos x="f610" y="f611"/>
                </a:cxn>
                <a:cxn ang="f367">
                  <a:pos x="f612" y="f613"/>
                </a:cxn>
                <a:cxn ang="f367">
                  <a:pos x="f614" y="f615"/>
                </a:cxn>
                <a:cxn ang="f367">
                  <a:pos x="f616" y="f617"/>
                </a:cxn>
                <a:cxn ang="f367">
                  <a:pos x="f618" y="f619"/>
                </a:cxn>
                <a:cxn ang="f367">
                  <a:pos x="f620" y="f617"/>
                </a:cxn>
                <a:cxn ang="f367">
                  <a:pos x="f621" y="f622"/>
                </a:cxn>
                <a:cxn ang="f367">
                  <a:pos x="f623" y="f624"/>
                </a:cxn>
                <a:cxn ang="f367">
                  <a:pos x="f625" y="f626"/>
                </a:cxn>
                <a:cxn ang="f367">
                  <a:pos x="f627" y="f628"/>
                </a:cxn>
                <a:cxn ang="f367">
                  <a:pos x="f629" y="f630"/>
                </a:cxn>
                <a:cxn ang="f367">
                  <a:pos x="f631" y="f632"/>
                </a:cxn>
                <a:cxn ang="f367">
                  <a:pos x="f633" y="f634"/>
                </a:cxn>
                <a:cxn ang="f367">
                  <a:pos x="f635" y="f636"/>
                </a:cxn>
                <a:cxn ang="f367">
                  <a:pos x="f637" y="f638"/>
                </a:cxn>
                <a:cxn ang="f367">
                  <a:pos x="f639" y="f640"/>
                </a:cxn>
                <a:cxn ang="f367">
                  <a:pos x="f641" y="f642"/>
                </a:cxn>
                <a:cxn ang="f367">
                  <a:pos x="f643" y="f644"/>
                </a:cxn>
                <a:cxn ang="f367">
                  <a:pos x="f645" y="f646"/>
                </a:cxn>
                <a:cxn ang="f367">
                  <a:pos x="f647" y="f648"/>
                </a:cxn>
                <a:cxn ang="f367">
                  <a:pos x="f649" y="f644"/>
                </a:cxn>
                <a:cxn ang="f367">
                  <a:pos x="f650" y="f651"/>
                </a:cxn>
                <a:cxn ang="f367">
                  <a:pos x="f652" y="f653"/>
                </a:cxn>
                <a:cxn ang="f367">
                  <a:pos x="f654" y="f655"/>
                </a:cxn>
                <a:cxn ang="f367">
                  <a:pos x="f656" y="f657"/>
                </a:cxn>
                <a:cxn ang="f367">
                  <a:pos x="f620" y="f658"/>
                </a:cxn>
                <a:cxn ang="f367">
                  <a:pos x="f659" y="f660"/>
                </a:cxn>
                <a:cxn ang="f367">
                  <a:pos x="f661" y="f662"/>
                </a:cxn>
                <a:cxn ang="f367">
                  <a:pos x="f663" y="f664"/>
                </a:cxn>
                <a:cxn ang="f367">
                  <a:pos x="f665" y="f666"/>
                </a:cxn>
                <a:cxn ang="f367">
                  <a:pos x="f667" y="f668"/>
                </a:cxn>
                <a:cxn ang="f367">
                  <a:pos x="f669" y="f670"/>
                </a:cxn>
                <a:cxn ang="f367">
                  <a:pos x="f639" y="f671"/>
                </a:cxn>
                <a:cxn ang="f367">
                  <a:pos x="f672" y="f673"/>
                </a:cxn>
                <a:cxn ang="f367">
                  <a:pos x="f674" y="f675"/>
                </a:cxn>
                <a:cxn ang="f367">
                  <a:pos x="f676" y="f677"/>
                </a:cxn>
                <a:cxn ang="f367">
                  <a:pos x="f678" y="f679"/>
                </a:cxn>
                <a:cxn ang="f367">
                  <a:pos x="f680" y="f681"/>
                </a:cxn>
                <a:cxn ang="f367">
                  <a:pos x="f590" y="f682"/>
                </a:cxn>
                <a:cxn ang="f367">
                  <a:pos x="f683" y="f658"/>
                </a:cxn>
                <a:cxn ang="f367">
                  <a:pos x="f684" y="f685"/>
                </a:cxn>
                <a:cxn ang="f367">
                  <a:pos x="f686" y="f595"/>
                </a:cxn>
                <a:cxn ang="f367">
                  <a:pos x="f687" y="f591"/>
                </a:cxn>
                <a:cxn ang="f367">
                  <a:pos x="f688" y="f689"/>
                </a:cxn>
                <a:cxn ang="f367">
                  <a:pos x="f690" y="f691"/>
                </a:cxn>
                <a:cxn ang="f367">
                  <a:pos x="f692" y="f693"/>
                </a:cxn>
                <a:cxn ang="f367">
                  <a:pos x="f588" y="f589"/>
                </a:cxn>
              </a:cxnLst>
              <a:rect l="f584" t="f587" r="f585" b="f586"/>
              <a:pathLst>
                <a:path w="562" h="320">
                  <a:moveTo>
                    <a:pt x="f9" y="f8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6" y="f42"/>
                    <a:pt x="f40" y="f43"/>
                  </a:cubicBezTo>
                  <a:cubicBezTo>
                    <a:pt x="f38" y="f44"/>
                    <a:pt x="f45" y="f46"/>
                    <a:pt x="f3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32"/>
                    <a:pt x="f61" y="f62"/>
                    <a:pt x="f63" y="f51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75"/>
                    <a:pt x="f77" y="f78"/>
                    <a:pt x="f79" y="f45"/>
                  </a:cubicBezTo>
                  <a:cubicBezTo>
                    <a:pt x="f2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89" y="f40"/>
                  </a:cubicBezTo>
                  <a:cubicBezTo>
                    <a:pt x="f90" y="f6"/>
                    <a:pt x="f91" y="f92"/>
                    <a:pt x="f93" y="f84"/>
                  </a:cubicBezTo>
                  <a:cubicBezTo>
                    <a:pt x="f94" y="f82"/>
                    <a:pt x="f95" y="f96"/>
                    <a:pt x="f97" y="f98"/>
                  </a:cubicBezTo>
                  <a:cubicBezTo>
                    <a:pt x="f99" y="f100"/>
                    <a:pt x="f85" y="f101"/>
                    <a:pt x="f102" y="f103"/>
                  </a:cubicBezTo>
                  <a:cubicBezTo>
                    <a:pt x="f104" y="f105"/>
                    <a:pt x="f106" y="f57"/>
                    <a:pt x="f107" y="f108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6"/>
                    <a:pt x="f117" y="f118"/>
                    <a:pt x="f119" y="f120"/>
                  </a:cubicBezTo>
                  <a:cubicBezTo>
                    <a:pt x="f121" y="f56"/>
                    <a:pt x="f122" y="f123"/>
                    <a:pt x="f124" y="f125"/>
                  </a:cubicBezTo>
                  <a:cubicBezTo>
                    <a:pt x="f126" y="f127"/>
                    <a:pt x="f128" y="f129"/>
                    <a:pt x="f130" y="f131"/>
                  </a:cubicBezTo>
                  <a:cubicBezTo>
                    <a:pt x="f132" y="f24"/>
                    <a:pt x="f133" y="f134"/>
                    <a:pt x="f133" y="f135"/>
                  </a:cubicBezTo>
                  <a:cubicBezTo>
                    <a:pt x="f136" y="f61"/>
                    <a:pt x="f137" y="f138"/>
                    <a:pt x="f139" y="f140"/>
                  </a:cubicBez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37"/>
                    <a:pt x="f148" y="f41"/>
                    <a:pt x="f90" y="f60"/>
                  </a:cubicBezTo>
                  <a:cubicBezTo>
                    <a:pt x="f149" y="f24"/>
                    <a:pt x="f150" y="f151"/>
                    <a:pt x="f152" y="f153"/>
                  </a:cubicBezTo>
                  <a:cubicBezTo>
                    <a:pt x="f106" y="f129"/>
                    <a:pt x="f154" y="f155"/>
                    <a:pt x="f12" y="f156"/>
                  </a:cubicBezTo>
                  <a:cubicBezTo>
                    <a:pt x="f157" y="f127"/>
                    <a:pt x="f111" y="f158"/>
                    <a:pt x="f159" y="f155"/>
                  </a:cubicBezTo>
                  <a:cubicBezTo>
                    <a:pt x="f160" y="f161"/>
                    <a:pt x="f109" y="f58"/>
                    <a:pt x="f162" y="f153"/>
                  </a:cubicBezTo>
                  <a:cubicBezTo>
                    <a:pt x="f163" y="f164"/>
                    <a:pt x="f165" y="f43"/>
                    <a:pt x="f166" y="f20"/>
                  </a:cubicBezTo>
                  <a:cubicBezTo>
                    <a:pt x="f167" y="f37"/>
                    <a:pt x="f126" y="f168"/>
                    <a:pt x="f169" y="f170"/>
                  </a:cubicBezTo>
                  <a:cubicBezTo>
                    <a:pt x="f171" y="f172"/>
                    <a:pt x="f7" y="f173"/>
                    <a:pt x="f174" y="f66"/>
                  </a:cubicBezTo>
                  <a:cubicBezTo>
                    <a:pt x="f175" y="f176"/>
                    <a:pt x="f177" y="f19"/>
                    <a:pt x="f178" y="f179"/>
                  </a:cubicBezTo>
                  <a:cubicBezTo>
                    <a:pt x="f145" y="f180"/>
                    <a:pt x="f181" y="f182"/>
                    <a:pt x="f93" y="f183"/>
                  </a:cubicBezTo>
                  <a:cubicBezTo>
                    <a:pt x="f184" y="f185"/>
                    <a:pt x="f186" y="f187"/>
                    <a:pt x="f188" y="f144"/>
                  </a:cubicBezTo>
                  <a:cubicBezTo>
                    <a:pt x="f189" y="f144"/>
                    <a:pt x="f190" y="f61"/>
                    <a:pt x="f191" y="f61"/>
                  </a:cubicBezTo>
                  <a:cubicBezTo>
                    <a:pt x="f192" y="f61"/>
                    <a:pt x="f193" y="f33"/>
                    <a:pt x="f193" y="f142"/>
                  </a:cubicBezTo>
                  <a:cubicBezTo>
                    <a:pt x="f193" y="f140"/>
                    <a:pt x="f194" y="f138"/>
                    <a:pt x="f195" y="f168"/>
                  </a:cubicBezTo>
                  <a:cubicBezTo>
                    <a:pt x="f191" y="f196"/>
                    <a:pt x="f190" y="f197"/>
                    <a:pt x="f189" y="f197"/>
                  </a:cubicBezTo>
                  <a:cubicBezTo>
                    <a:pt x="f2" y="f198"/>
                    <a:pt x="f199" y="f172"/>
                    <a:pt x="f150" y="f200"/>
                  </a:cubicBezTo>
                  <a:cubicBezTo>
                    <a:pt x="f201" y="f202"/>
                    <a:pt x="f203" y="f21"/>
                    <a:pt x="f145" y="f16"/>
                  </a:cubicBezTo>
                  <a:cubicBezTo>
                    <a:pt x="f204" y="f205"/>
                    <a:pt x="f128" y="f19"/>
                    <a:pt x="f206" y="f207"/>
                  </a:cubicBezTo>
                  <a:cubicBezTo>
                    <a:pt x="f208" y="f209"/>
                    <a:pt x="f178" y="f210"/>
                    <a:pt x="f211" y="f212"/>
                  </a:cubicBezTo>
                  <a:cubicBezTo>
                    <a:pt x="f208" y="f213"/>
                    <a:pt x="f214" y="f215"/>
                    <a:pt x="f204" y="f72"/>
                  </a:cubicBezTo>
                  <a:cubicBezTo>
                    <a:pt x="f216" y="f217"/>
                    <a:pt x="f218" y="f17"/>
                    <a:pt x="f219" y="f220"/>
                  </a:cubicBezTo>
                  <a:cubicBezTo>
                    <a:pt x="f221" y="f179"/>
                    <a:pt x="f222" y="f223"/>
                    <a:pt x="f224" y="f225"/>
                  </a:cubicBezTo>
                  <a:cubicBezTo>
                    <a:pt x="f226" y="f225"/>
                    <a:pt x="f227" y="f228"/>
                    <a:pt x="f14" y="f228"/>
                  </a:cubicBezTo>
                  <a:cubicBezTo>
                    <a:pt x="f229" y="f225"/>
                    <a:pt x="f230" y="f231"/>
                    <a:pt x="f232" y="f183"/>
                  </a:cubicBezTo>
                  <a:cubicBezTo>
                    <a:pt x="f230" y="f233"/>
                    <a:pt x="f234" y="f202"/>
                    <a:pt x="f229" y="f235"/>
                  </a:cubicBezTo>
                  <a:cubicBezTo>
                    <a:pt x="f226" y="f182"/>
                    <a:pt x="f236" y="f223"/>
                    <a:pt x="f237" y="f27"/>
                  </a:cubicBezTo>
                  <a:cubicBezTo>
                    <a:pt x="f238" y="f16"/>
                    <a:pt x="f121" y="f210"/>
                    <a:pt x="f239" y="f15"/>
                  </a:cubicBezTo>
                  <a:cubicBezTo>
                    <a:pt x="f240" y="f241"/>
                    <a:pt x="f242" y="f72"/>
                    <a:pt x="f243" y="f232"/>
                  </a:cubicBezTo>
                  <a:cubicBezTo>
                    <a:pt x="f242" y="f13"/>
                    <a:pt x="f244" y="f11"/>
                    <a:pt x="f94" y="f224"/>
                  </a:cubicBezTo>
                  <a:cubicBezTo>
                    <a:pt x="f245" y="f246"/>
                    <a:pt x="f247" y="f246"/>
                    <a:pt x="f248" y="f74"/>
                  </a:cubicBezTo>
                  <a:cubicBezTo>
                    <a:pt x="f248" y="f74"/>
                    <a:pt x="f9" y="f236"/>
                    <a:pt x="f9" y="f8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810671BD-6F73-37C0-1B71-8CE88E29AF89}"/>
                </a:ext>
              </a:extLst>
            </p:cNvPr>
            <p:cNvSpPr/>
            <p:nvPr/>
          </p:nvSpPr>
          <p:spPr>
            <a:xfrm>
              <a:off x="6565904" y="1979611"/>
              <a:ext cx="1098551" cy="6349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1"/>
                <a:gd name="f7" fmla="val 168"/>
                <a:gd name="f8" fmla="val 132"/>
                <a:gd name="f9" fmla="val 58"/>
                <a:gd name="f10" fmla="val 124"/>
                <a:gd name="f11" fmla="val 52"/>
                <a:gd name="f12" fmla="val 117"/>
                <a:gd name="f13" fmla="val 47"/>
                <a:gd name="f14" fmla="val 110"/>
                <a:gd name="f15" fmla="val 43"/>
                <a:gd name="f16" fmla="val 98"/>
                <a:gd name="f17" fmla="val 36"/>
                <a:gd name="f18" fmla="val 90"/>
                <a:gd name="f19" fmla="val 26"/>
                <a:gd name="f20" fmla="val 86"/>
                <a:gd name="f21" fmla="val 13"/>
                <a:gd name="f22" fmla="val 85"/>
                <a:gd name="f23" fmla="val 9"/>
                <a:gd name="f24" fmla="val 4"/>
                <a:gd name="f25" fmla="val 88"/>
                <a:gd name="f26" fmla="val 1"/>
                <a:gd name="f27" fmla="val 89"/>
                <a:gd name="f28" fmla="val 95"/>
                <a:gd name="f29" fmla="val 2"/>
                <a:gd name="f30" fmla="val 12"/>
                <a:gd name="f31" fmla="val 136"/>
                <a:gd name="f32" fmla="val 21"/>
                <a:gd name="f33" fmla="val 154"/>
                <a:gd name="f34" fmla="val 31"/>
                <a:gd name="f35" fmla="val 165"/>
                <a:gd name="f36" fmla="val 175"/>
                <a:gd name="f37" fmla="val 42"/>
                <a:gd name="f38" fmla="val 183"/>
                <a:gd name="f39" fmla="val 51"/>
                <a:gd name="f40" fmla="val 208"/>
                <a:gd name="f41" fmla="val 78"/>
                <a:gd name="f42" fmla="val 239"/>
                <a:gd name="f43" fmla="val 274"/>
                <a:gd name="f44" fmla="val 91"/>
                <a:gd name="f45" fmla="val 92"/>
                <a:gd name="f46" fmla="val 290"/>
                <a:gd name="f47" fmla="val 289"/>
                <a:gd name="f48" fmla="val 126"/>
                <a:gd name="f49" fmla="val 287"/>
                <a:gd name="f50" fmla="val 142"/>
                <a:gd name="f51" fmla="val 286"/>
                <a:gd name="f52" fmla="val 159"/>
                <a:gd name="f53" fmla="val 166"/>
                <a:gd name="f54" fmla="val 283"/>
                <a:gd name="f55" fmla="val 276"/>
                <a:gd name="f56" fmla="val 167"/>
                <a:gd name="f57" fmla="val 261"/>
                <a:gd name="f58" fmla="val 246"/>
                <a:gd name="f59" fmla="val 163"/>
                <a:gd name="f60" fmla="val 230"/>
                <a:gd name="f61" fmla="val 217"/>
                <a:gd name="f62" fmla="val 203"/>
                <a:gd name="f63" fmla="val 189"/>
                <a:gd name="f64" fmla="val 144"/>
                <a:gd name="f65" fmla="val 121"/>
                <a:gd name="f66" fmla="val 99"/>
                <a:gd name="f67" fmla="val 77"/>
                <a:gd name="f68" fmla="val 161"/>
                <a:gd name="f69" fmla="val 55"/>
                <a:gd name="f70" fmla="val 158"/>
                <a:gd name="f71" fmla="val 50"/>
                <a:gd name="f72" fmla="val 157"/>
                <a:gd name="f73" fmla="val 45"/>
                <a:gd name="f74" fmla="val 156"/>
                <a:gd name="f75" fmla="val 41"/>
                <a:gd name="f76" fmla="val 153"/>
                <a:gd name="f77" fmla="val 38"/>
                <a:gd name="f78" fmla="val 152"/>
                <a:gd name="f79" fmla="val 37"/>
                <a:gd name="f80" fmla="val 148"/>
                <a:gd name="f81" fmla="val 35"/>
                <a:gd name="f82" fmla="val 145"/>
                <a:gd name="f83" fmla="val 44"/>
                <a:gd name="f84" fmla="val 143"/>
                <a:gd name="f85" fmla="val 69"/>
                <a:gd name="f86" fmla="val 94"/>
                <a:gd name="f87" fmla="val 119"/>
                <a:gd name="f88" fmla="val 122"/>
                <a:gd name="f89" fmla="val 146"/>
                <a:gd name="f90" fmla="val 125"/>
                <a:gd name="f91" fmla="val 128"/>
                <a:gd name="f92" fmla="val 123"/>
                <a:gd name="f93" fmla="val 141"/>
                <a:gd name="f94" fmla="val 120"/>
                <a:gd name="f95" fmla="val 87"/>
                <a:gd name="f96" fmla="val 139"/>
                <a:gd name="f97" fmla="val 54"/>
                <a:gd name="f98" fmla="val 138"/>
                <a:gd name="f99" fmla="val 22"/>
                <a:gd name="f100" fmla="val 137"/>
                <a:gd name="f101" fmla="val 16"/>
                <a:gd name="f102" fmla="val 8"/>
                <a:gd name="f103" fmla="val 129"/>
                <a:gd name="f104" fmla="val 17"/>
                <a:gd name="f105" fmla="val 23"/>
                <a:gd name="f106" fmla="val 82"/>
                <a:gd name="f107" fmla="val 112"/>
                <a:gd name="f108" fmla="val 114"/>
                <a:gd name="f109" fmla="val 111"/>
                <a:gd name="f110" fmla="val 46"/>
                <a:gd name="f111" fmla="val 11"/>
                <a:gd name="f112" fmla="val 118"/>
                <a:gd name="f113" fmla="val 5"/>
                <a:gd name="f114" fmla="val 108"/>
                <a:gd name="f115" fmla="val 105"/>
                <a:gd name="f116" fmla="val 101"/>
                <a:gd name="f117" fmla="val 10"/>
                <a:gd name="f118" fmla="val 14"/>
                <a:gd name="f119" fmla="val 100"/>
                <a:gd name="f120" fmla="val 76"/>
                <a:gd name="f121" fmla="val 106"/>
                <a:gd name="f122" fmla="val 102"/>
                <a:gd name="f123" fmla="val 116"/>
                <a:gd name="f124" fmla="val 113"/>
                <a:gd name="f125" fmla="val 97"/>
                <a:gd name="f126" fmla="val 96"/>
                <a:gd name="f127" fmla="val 61"/>
                <a:gd name="f128" fmla="val 32"/>
                <a:gd name="f129" fmla="val 29"/>
                <a:gd name="f130" fmla="val 19"/>
                <a:gd name="f131" fmla="val 25"/>
                <a:gd name="f132" fmla="val 75"/>
                <a:gd name="f133" fmla="val 73"/>
                <a:gd name="f134" fmla="val 71"/>
                <a:gd name="f135" fmla="val 67"/>
                <a:gd name="f136" fmla="val 64"/>
                <a:gd name="f137" fmla="val 63"/>
                <a:gd name="f138" fmla="+- 0 0 -90"/>
                <a:gd name="f139" fmla="*/ f3 1 291"/>
                <a:gd name="f140" fmla="*/ f4 1 168"/>
                <a:gd name="f141" fmla="val f5"/>
                <a:gd name="f142" fmla="val f6"/>
                <a:gd name="f143" fmla="val f7"/>
                <a:gd name="f144" fmla="*/ f138 f0 1"/>
                <a:gd name="f145" fmla="+- f143 0 f141"/>
                <a:gd name="f146" fmla="+- f142 0 f141"/>
                <a:gd name="f147" fmla="*/ f144 1 f2"/>
                <a:gd name="f148" fmla="*/ f146 1 291"/>
                <a:gd name="f149" fmla="*/ f145 1 168"/>
                <a:gd name="f150" fmla="*/ 132 f146 1"/>
                <a:gd name="f151" fmla="*/ 58 f145 1"/>
                <a:gd name="f152" fmla="*/ 110 f146 1"/>
                <a:gd name="f153" fmla="*/ 43 f145 1"/>
                <a:gd name="f154" fmla="*/ 86 f146 1"/>
                <a:gd name="f155" fmla="*/ 13 f145 1"/>
                <a:gd name="f156" fmla="*/ 88 f146 1"/>
                <a:gd name="f157" fmla="*/ 1 f145 1"/>
                <a:gd name="f158" fmla="*/ 98 f146 1"/>
                <a:gd name="f159" fmla="*/ 2 f145 1"/>
                <a:gd name="f160" fmla="*/ 154 f146 1"/>
                <a:gd name="f161" fmla="*/ 31 f145 1"/>
                <a:gd name="f162" fmla="*/ 183 f146 1"/>
                <a:gd name="f163" fmla="*/ 51 f145 1"/>
                <a:gd name="f164" fmla="*/ 274 f146 1"/>
                <a:gd name="f165" fmla="*/ 91 f145 1"/>
                <a:gd name="f166" fmla="*/ 290 f146 1"/>
                <a:gd name="f167" fmla="*/ 110 f145 1"/>
                <a:gd name="f168" fmla="*/ 286 f146 1"/>
                <a:gd name="f169" fmla="*/ 159 f145 1"/>
                <a:gd name="f170" fmla="*/ 276 f146 1"/>
                <a:gd name="f171" fmla="*/ 167 f145 1"/>
                <a:gd name="f172" fmla="*/ 230 f146 1"/>
                <a:gd name="f173" fmla="*/ 163 f145 1"/>
                <a:gd name="f174" fmla="*/ 189 f146 1"/>
                <a:gd name="f175" fmla="*/ 165 f145 1"/>
                <a:gd name="f176" fmla="*/ 121 f146 1"/>
                <a:gd name="f177" fmla="*/ 166 f145 1"/>
                <a:gd name="f178" fmla="*/ 55 f146 1"/>
                <a:gd name="f179" fmla="*/ 158 f145 1"/>
                <a:gd name="f180" fmla="*/ 41 f146 1"/>
                <a:gd name="f181" fmla="*/ 153 f145 1"/>
                <a:gd name="f182" fmla="*/ 35 f146 1"/>
                <a:gd name="f183" fmla="*/ 145 f145 1"/>
                <a:gd name="f184" fmla="*/ 44 f146 1"/>
                <a:gd name="f185" fmla="*/ 143 f145 1"/>
                <a:gd name="f186" fmla="*/ 119 f146 1"/>
                <a:gd name="f187" fmla="*/ 128 f146 1"/>
                <a:gd name="f188" fmla="*/ 142 f145 1"/>
                <a:gd name="f189" fmla="*/ 120 f146 1"/>
                <a:gd name="f190" fmla="*/ 141 f145 1"/>
                <a:gd name="f191" fmla="*/ 22 f146 1"/>
                <a:gd name="f192" fmla="*/ 137 f145 1"/>
                <a:gd name="f193" fmla="*/ 8 f146 1"/>
                <a:gd name="f194" fmla="*/ 129 f145 1"/>
                <a:gd name="f195" fmla="*/ 23 f146 1"/>
                <a:gd name="f196" fmla="*/ 123 f145 1"/>
                <a:gd name="f197" fmla="*/ 112 f146 1"/>
                <a:gd name="f198" fmla="*/ 126 f145 1"/>
                <a:gd name="f199" fmla="*/ 111 f146 1"/>
                <a:gd name="f200" fmla="*/ 121 f145 1"/>
                <a:gd name="f201" fmla="*/ 13 f146 1"/>
                <a:gd name="f202" fmla="*/ 117 f145 1"/>
                <a:gd name="f203" fmla="*/ 0 f146 1"/>
                <a:gd name="f204" fmla="*/ 108 f145 1"/>
                <a:gd name="f205" fmla="*/ 99 f145 1"/>
                <a:gd name="f206" fmla="*/ 17 f146 1"/>
                <a:gd name="f207" fmla="*/ 106 f146 1"/>
                <a:gd name="f208" fmla="*/ 102 f145 1"/>
                <a:gd name="f209" fmla="*/ 97 f145 1"/>
                <a:gd name="f210" fmla="*/ 36 f146 1"/>
                <a:gd name="f211" fmla="*/ 95 f145 1"/>
                <a:gd name="f212" fmla="*/ 26 f146 1"/>
                <a:gd name="f213" fmla="*/ 94 f145 1"/>
                <a:gd name="f214" fmla="*/ 16 f146 1"/>
                <a:gd name="f215" fmla="*/ 85 f145 1"/>
                <a:gd name="f216" fmla="*/ 25 f146 1"/>
                <a:gd name="f217" fmla="*/ 77 f145 1"/>
                <a:gd name="f218" fmla="*/ 75 f146 1"/>
                <a:gd name="f219" fmla="*/ 71 f145 1"/>
                <a:gd name="f220" fmla="*/ 64 f145 1"/>
                <a:gd name="f221" fmla="+- f147 0 f1"/>
                <a:gd name="f222" fmla="*/ f150 1 291"/>
                <a:gd name="f223" fmla="*/ f151 1 168"/>
                <a:gd name="f224" fmla="*/ f152 1 291"/>
                <a:gd name="f225" fmla="*/ f153 1 168"/>
                <a:gd name="f226" fmla="*/ f154 1 291"/>
                <a:gd name="f227" fmla="*/ f155 1 168"/>
                <a:gd name="f228" fmla="*/ f156 1 291"/>
                <a:gd name="f229" fmla="*/ f157 1 168"/>
                <a:gd name="f230" fmla="*/ f158 1 291"/>
                <a:gd name="f231" fmla="*/ f159 1 168"/>
                <a:gd name="f232" fmla="*/ f160 1 291"/>
                <a:gd name="f233" fmla="*/ f161 1 168"/>
                <a:gd name="f234" fmla="*/ f162 1 291"/>
                <a:gd name="f235" fmla="*/ f163 1 168"/>
                <a:gd name="f236" fmla="*/ f164 1 291"/>
                <a:gd name="f237" fmla="*/ f165 1 168"/>
                <a:gd name="f238" fmla="*/ f166 1 291"/>
                <a:gd name="f239" fmla="*/ f167 1 168"/>
                <a:gd name="f240" fmla="*/ f168 1 291"/>
                <a:gd name="f241" fmla="*/ f169 1 168"/>
                <a:gd name="f242" fmla="*/ f170 1 291"/>
                <a:gd name="f243" fmla="*/ f171 1 168"/>
                <a:gd name="f244" fmla="*/ f172 1 291"/>
                <a:gd name="f245" fmla="*/ f173 1 168"/>
                <a:gd name="f246" fmla="*/ f174 1 291"/>
                <a:gd name="f247" fmla="*/ f175 1 168"/>
                <a:gd name="f248" fmla="*/ f176 1 291"/>
                <a:gd name="f249" fmla="*/ f177 1 168"/>
                <a:gd name="f250" fmla="*/ f178 1 291"/>
                <a:gd name="f251" fmla="*/ f179 1 168"/>
                <a:gd name="f252" fmla="*/ f180 1 291"/>
                <a:gd name="f253" fmla="*/ f181 1 168"/>
                <a:gd name="f254" fmla="*/ f182 1 291"/>
                <a:gd name="f255" fmla="*/ f183 1 168"/>
                <a:gd name="f256" fmla="*/ f184 1 291"/>
                <a:gd name="f257" fmla="*/ f185 1 168"/>
                <a:gd name="f258" fmla="*/ f186 1 291"/>
                <a:gd name="f259" fmla="*/ f187 1 291"/>
                <a:gd name="f260" fmla="*/ f188 1 168"/>
                <a:gd name="f261" fmla="*/ f189 1 291"/>
                <a:gd name="f262" fmla="*/ f190 1 168"/>
                <a:gd name="f263" fmla="*/ f191 1 291"/>
                <a:gd name="f264" fmla="*/ f192 1 168"/>
                <a:gd name="f265" fmla="*/ f193 1 291"/>
                <a:gd name="f266" fmla="*/ f194 1 168"/>
                <a:gd name="f267" fmla="*/ f195 1 291"/>
                <a:gd name="f268" fmla="*/ f196 1 168"/>
                <a:gd name="f269" fmla="*/ f197 1 291"/>
                <a:gd name="f270" fmla="*/ f198 1 168"/>
                <a:gd name="f271" fmla="*/ f199 1 291"/>
                <a:gd name="f272" fmla="*/ f200 1 168"/>
                <a:gd name="f273" fmla="*/ f201 1 291"/>
                <a:gd name="f274" fmla="*/ f202 1 168"/>
                <a:gd name="f275" fmla="*/ f203 1 291"/>
                <a:gd name="f276" fmla="*/ f204 1 168"/>
                <a:gd name="f277" fmla="*/ f205 1 168"/>
                <a:gd name="f278" fmla="*/ f206 1 291"/>
                <a:gd name="f279" fmla="*/ f207 1 291"/>
                <a:gd name="f280" fmla="*/ f208 1 168"/>
                <a:gd name="f281" fmla="*/ f209 1 168"/>
                <a:gd name="f282" fmla="*/ f210 1 291"/>
                <a:gd name="f283" fmla="*/ f211 1 168"/>
                <a:gd name="f284" fmla="*/ f212 1 291"/>
                <a:gd name="f285" fmla="*/ f213 1 168"/>
                <a:gd name="f286" fmla="*/ f214 1 291"/>
                <a:gd name="f287" fmla="*/ f215 1 168"/>
                <a:gd name="f288" fmla="*/ f216 1 291"/>
                <a:gd name="f289" fmla="*/ f217 1 168"/>
                <a:gd name="f290" fmla="*/ f218 1 291"/>
                <a:gd name="f291" fmla="*/ f219 1 168"/>
                <a:gd name="f292" fmla="*/ f220 1 168"/>
                <a:gd name="f293" fmla="*/ 0 1 f148"/>
                <a:gd name="f294" fmla="*/ f142 1 f148"/>
                <a:gd name="f295" fmla="*/ 0 1 f149"/>
                <a:gd name="f296" fmla="*/ f143 1 f149"/>
                <a:gd name="f297" fmla="*/ f222 1 f148"/>
                <a:gd name="f298" fmla="*/ f223 1 f149"/>
                <a:gd name="f299" fmla="*/ f224 1 f148"/>
                <a:gd name="f300" fmla="*/ f225 1 f149"/>
                <a:gd name="f301" fmla="*/ f226 1 f148"/>
                <a:gd name="f302" fmla="*/ f227 1 f149"/>
                <a:gd name="f303" fmla="*/ f228 1 f148"/>
                <a:gd name="f304" fmla="*/ f229 1 f149"/>
                <a:gd name="f305" fmla="*/ f230 1 f148"/>
                <a:gd name="f306" fmla="*/ f231 1 f149"/>
                <a:gd name="f307" fmla="*/ f232 1 f148"/>
                <a:gd name="f308" fmla="*/ f233 1 f149"/>
                <a:gd name="f309" fmla="*/ f234 1 f148"/>
                <a:gd name="f310" fmla="*/ f235 1 f149"/>
                <a:gd name="f311" fmla="*/ f236 1 f148"/>
                <a:gd name="f312" fmla="*/ f237 1 f149"/>
                <a:gd name="f313" fmla="*/ f238 1 f148"/>
                <a:gd name="f314" fmla="*/ f239 1 f149"/>
                <a:gd name="f315" fmla="*/ f240 1 f148"/>
                <a:gd name="f316" fmla="*/ f241 1 f149"/>
                <a:gd name="f317" fmla="*/ f242 1 f148"/>
                <a:gd name="f318" fmla="*/ f243 1 f149"/>
                <a:gd name="f319" fmla="*/ f244 1 f148"/>
                <a:gd name="f320" fmla="*/ f245 1 f149"/>
                <a:gd name="f321" fmla="*/ f246 1 f148"/>
                <a:gd name="f322" fmla="*/ f247 1 f149"/>
                <a:gd name="f323" fmla="*/ f248 1 f148"/>
                <a:gd name="f324" fmla="*/ f249 1 f149"/>
                <a:gd name="f325" fmla="*/ f250 1 f148"/>
                <a:gd name="f326" fmla="*/ f251 1 f149"/>
                <a:gd name="f327" fmla="*/ f252 1 f148"/>
                <a:gd name="f328" fmla="*/ f253 1 f149"/>
                <a:gd name="f329" fmla="*/ f254 1 f148"/>
                <a:gd name="f330" fmla="*/ f255 1 f149"/>
                <a:gd name="f331" fmla="*/ f256 1 f148"/>
                <a:gd name="f332" fmla="*/ f257 1 f149"/>
                <a:gd name="f333" fmla="*/ f258 1 f148"/>
                <a:gd name="f334" fmla="*/ f259 1 f148"/>
                <a:gd name="f335" fmla="*/ f260 1 f149"/>
                <a:gd name="f336" fmla="*/ f261 1 f148"/>
                <a:gd name="f337" fmla="*/ f262 1 f149"/>
                <a:gd name="f338" fmla="*/ f263 1 f148"/>
                <a:gd name="f339" fmla="*/ f264 1 f149"/>
                <a:gd name="f340" fmla="*/ f265 1 f148"/>
                <a:gd name="f341" fmla="*/ f266 1 f149"/>
                <a:gd name="f342" fmla="*/ f267 1 f148"/>
                <a:gd name="f343" fmla="*/ f268 1 f149"/>
                <a:gd name="f344" fmla="*/ f269 1 f148"/>
                <a:gd name="f345" fmla="*/ f270 1 f149"/>
                <a:gd name="f346" fmla="*/ f271 1 f148"/>
                <a:gd name="f347" fmla="*/ f272 1 f149"/>
                <a:gd name="f348" fmla="*/ f273 1 f148"/>
                <a:gd name="f349" fmla="*/ f274 1 f149"/>
                <a:gd name="f350" fmla="*/ f275 1 f148"/>
                <a:gd name="f351" fmla="*/ f276 1 f149"/>
                <a:gd name="f352" fmla="*/ f277 1 f149"/>
                <a:gd name="f353" fmla="*/ f278 1 f148"/>
                <a:gd name="f354" fmla="*/ f279 1 f148"/>
                <a:gd name="f355" fmla="*/ f280 1 f149"/>
                <a:gd name="f356" fmla="*/ f281 1 f149"/>
                <a:gd name="f357" fmla="*/ f282 1 f148"/>
                <a:gd name="f358" fmla="*/ f283 1 f149"/>
                <a:gd name="f359" fmla="*/ f284 1 f148"/>
                <a:gd name="f360" fmla="*/ f285 1 f149"/>
                <a:gd name="f361" fmla="*/ f286 1 f148"/>
                <a:gd name="f362" fmla="*/ f287 1 f149"/>
                <a:gd name="f363" fmla="*/ f288 1 f148"/>
                <a:gd name="f364" fmla="*/ f289 1 f149"/>
                <a:gd name="f365" fmla="*/ f290 1 f148"/>
                <a:gd name="f366" fmla="*/ f291 1 f149"/>
                <a:gd name="f367" fmla="*/ f292 1 f149"/>
                <a:gd name="f368" fmla="*/ f293 f139 1"/>
                <a:gd name="f369" fmla="*/ f294 f139 1"/>
                <a:gd name="f370" fmla="*/ f296 f140 1"/>
                <a:gd name="f371" fmla="*/ f295 f140 1"/>
                <a:gd name="f372" fmla="*/ f297 f139 1"/>
                <a:gd name="f373" fmla="*/ f298 f140 1"/>
                <a:gd name="f374" fmla="*/ f299 f139 1"/>
                <a:gd name="f375" fmla="*/ f300 f140 1"/>
                <a:gd name="f376" fmla="*/ f301 f139 1"/>
                <a:gd name="f377" fmla="*/ f302 f140 1"/>
                <a:gd name="f378" fmla="*/ f303 f139 1"/>
                <a:gd name="f379" fmla="*/ f304 f140 1"/>
                <a:gd name="f380" fmla="*/ f305 f139 1"/>
                <a:gd name="f381" fmla="*/ f306 f140 1"/>
                <a:gd name="f382" fmla="*/ f307 f139 1"/>
                <a:gd name="f383" fmla="*/ f308 f140 1"/>
                <a:gd name="f384" fmla="*/ f309 f139 1"/>
                <a:gd name="f385" fmla="*/ f310 f140 1"/>
                <a:gd name="f386" fmla="*/ f311 f139 1"/>
                <a:gd name="f387" fmla="*/ f312 f140 1"/>
                <a:gd name="f388" fmla="*/ f313 f139 1"/>
                <a:gd name="f389" fmla="*/ f314 f140 1"/>
                <a:gd name="f390" fmla="*/ f315 f139 1"/>
                <a:gd name="f391" fmla="*/ f316 f140 1"/>
                <a:gd name="f392" fmla="*/ f317 f139 1"/>
                <a:gd name="f393" fmla="*/ f318 f140 1"/>
                <a:gd name="f394" fmla="*/ f319 f139 1"/>
                <a:gd name="f395" fmla="*/ f320 f140 1"/>
                <a:gd name="f396" fmla="*/ f321 f139 1"/>
                <a:gd name="f397" fmla="*/ f322 f140 1"/>
                <a:gd name="f398" fmla="*/ f323 f139 1"/>
                <a:gd name="f399" fmla="*/ f324 f140 1"/>
                <a:gd name="f400" fmla="*/ f325 f139 1"/>
                <a:gd name="f401" fmla="*/ f326 f140 1"/>
                <a:gd name="f402" fmla="*/ f327 f139 1"/>
                <a:gd name="f403" fmla="*/ f328 f140 1"/>
                <a:gd name="f404" fmla="*/ f329 f139 1"/>
                <a:gd name="f405" fmla="*/ f330 f140 1"/>
                <a:gd name="f406" fmla="*/ f331 f139 1"/>
                <a:gd name="f407" fmla="*/ f332 f140 1"/>
                <a:gd name="f408" fmla="*/ f333 f139 1"/>
                <a:gd name="f409" fmla="*/ f334 f139 1"/>
                <a:gd name="f410" fmla="*/ f335 f140 1"/>
                <a:gd name="f411" fmla="*/ f336 f139 1"/>
                <a:gd name="f412" fmla="*/ f337 f140 1"/>
                <a:gd name="f413" fmla="*/ f338 f139 1"/>
                <a:gd name="f414" fmla="*/ f339 f140 1"/>
                <a:gd name="f415" fmla="*/ f340 f139 1"/>
                <a:gd name="f416" fmla="*/ f341 f140 1"/>
                <a:gd name="f417" fmla="*/ f342 f139 1"/>
                <a:gd name="f418" fmla="*/ f343 f140 1"/>
                <a:gd name="f419" fmla="*/ f344 f139 1"/>
                <a:gd name="f420" fmla="*/ f345 f140 1"/>
                <a:gd name="f421" fmla="*/ f346 f139 1"/>
                <a:gd name="f422" fmla="*/ f347 f140 1"/>
                <a:gd name="f423" fmla="*/ f348 f139 1"/>
                <a:gd name="f424" fmla="*/ f349 f140 1"/>
                <a:gd name="f425" fmla="*/ f350 f139 1"/>
                <a:gd name="f426" fmla="*/ f351 f140 1"/>
                <a:gd name="f427" fmla="*/ f352 f140 1"/>
                <a:gd name="f428" fmla="*/ f353 f139 1"/>
                <a:gd name="f429" fmla="*/ f354 f139 1"/>
                <a:gd name="f430" fmla="*/ f355 f140 1"/>
                <a:gd name="f431" fmla="*/ f356 f140 1"/>
                <a:gd name="f432" fmla="*/ f357 f139 1"/>
                <a:gd name="f433" fmla="*/ f358 f140 1"/>
                <a:gd name="f434" fmla="*/ f359 f139 1"/>
                <a:gd name="f435" fmla="*/ f360 f140 1"/>
                <a:gd name="f436" fmla="*/ f361 f139 1"/>
                <a:gd name="f437" fmla="*/ f362 f140 1"/>
                <a:gd name="f438" fmla="*/ f363 f139 1"/>
                <a:gd name="f439" fmla="*/ f364 f140 1"/>
                <a:gd name="f440" fmla="*/ f365 f139 1"/>
                <a:gd name="f441" fmla="*/ f366 f140 1"/>
                <a:gd name="f442" fmla="*/ f367 f1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1">
                  <a:pos x="f372" y="f373"/>
                </a:cxn>
                <a:cxn ang="f221">
                  <a:pos x="f374" y="f375"/>
                </a:cxn>
                <a:cxn ang="f221">
                  <a:pos x="f376" y="f377"/>
                </a:cxn>
                <a:cxn ang="f221">
                  <a:pos x="f378" y="f379"/>
                </a:cxn>
                <a:cxn ang="f221">
                  <a:pos x="f380" y="f381"/>
                </a:cxn>
                <a:cxn ang="f221">
                  <a:pos x="f382" y="f383"/>
                </a:cxn>
                <a:cxn ang="f221">
                  <a:pos x="f384" y="f385"/>
                </a:cxn>
                <a:cxn ang="f221">
                  <a:pos x="f386" y="f387"/>
                </a:cxn>
                <a:cxn ang="f221">
                  <a:pos x="f388" y="f389"/>
                </a:cxn>
                <a:cxn ang="f221">
                  <a:pos x="f390" y="f391"/>
                </a:cxn>
                <a:cxn ang="f221">
                  <a:pos x="f392" y="f393"/>
                </a:cxn>
                <a:cxn ang="f221">
                  <a:pos x="f394" y="f395"/>
                </a:cxn>
                <a:cxn ang="f221">
                  <a:pos x="f396" y="f397"/>
                </a:cxn>
                <a:cxn ang="f221">
                  <a:pos x="f398" y="f399"/>
                </a:cxn>
                <a:cxn ang="f221">
                  <a:pos x="f400" y="f401"/>
                </a:cxn>
                <a:cxn ang="f221">
                  <a:pos x="f402" y="f403"/>
                </a:cxn>
                <a:cxn ang="f221">
                  <a:pos x="f404" y="f405"/>
                </a:cxn>
                <a:cxn ang="f221">
                  <a:pos x="f406" y="f407"/>
                </a:cxn>
                <a:cxn ang="f221">
                  <a:pos x="f408" y="f405"/>
                </a:cxn>
                <a:cxn ang="f221">
                  <a:pos x="f409" y="f405"/>
                </a:cxn>
                <a:cxn ang="f221">
                  <a:pos x="f409" y="f410"/>
                </a:cxn>
                <a:cxn ang="f221">
                  <a:pos x="f411" y="f412"/>
                </a:cxn>
                <a:cxn ang="f221">
                  <a:pos x="f413" y="f414"/>
                </a:cxn>
                <a:cxn ang="f221">
                  <a:pos x="f415" y="f416"/>
                </a:cxn>
                <a:cxn ang="f221">
                  <a:pos x="f417" y="f418"/>
                </a:cxn>
                <a:cxn ang="f221">
                  <a:pos x="f419" y="f420"/>
                </a:cxn>
                <a:cxn ang="f221">
                  <a:pos x="f408" y="f420"/>
                </a:cxn>
                <a:cxn ang="f221">
                  <a:pos x="f411" y="f418"/>
                </a:cxn>
                <a:cxn ang="f221">
                  <a:pos x="f421" y="f422"/>
                </a:cxn>
                <a:cxn ang="f221">
                  <a:pos x="f423" y="f424"/>
                </a:cxn>
                <a:cxn ang="f221">
                  <a:pos x="f415" y="f424"/>
                </a:cxn>
                <a:cxn ang="f221">
                  <a:pos x="f425" y="f426"/>
                </a:cxn>
                <a:cxn ang="f221">
                  <a:pos x="f415" y="f427"/>
                </a:cxn>
                <a:cxn ang="f221">
                  <a:pos x="f428" y="f427"/>
                </a:cxn>
                <a:cxn ang="f221">
                  <a:pos x="f429" y="f430"/>
                </a:cxn>
                <a:cxn ang="f221">
                  <a:pos x="f408" y="f430"/>
                </a:cxn>
                <a:cxn ang="f221">
                  <a:pos x="f408" y="f427"/>
                </a:cxn>
                <a:cxn ang="f221">
                  <a:pos x="f374" y="f431"/>
                </a:cxn>
                <a:cxn ang="f221">
                  <a:pos x="f432" y="f433"/>
                </a:cxn>
                <a:cxn ang="f221">
                  <a:pos x="f434" y="f435"/>
                </a:cxn>
                <a:cxn ang="f221">
                  <a:pos x="f436" y="f437"/>
                </a:cxn>
                <a:cxn ang="f221">
                  <a:pos x="f438" y="f439"/>
                </a:cxn>
                <a:cxn ang="f221">
                  <a:pos x="f440" y="f441"/>
                </a:cxn>
                <a:cxn ang="f221">
                  <a:pos x="f411" y="f442"/>
                </a:cxn>
                <a:cxn ang="f221">
                  <a:pos x="f372" y="f373"/>
                </a:cxn>
              </a:cxnLst>
              <a:rect l="f368" t="f371" r="f369" b="f370"/>
              <a:pathLst>
                <a:path w="291" h="16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0" y="f24"/>
                    <a:pt x="f25" y="f26"/>
                  </a:cubicBezTo>
                  <a:cubicBezTo>
                    <a:pt x="f27" y="f5"/>
                    <a:pt x="f28" y="f26"/>
                    <a:pt x="f16" y="f29"/>
                  </a:cubicBezTo>
                  <a:cubicBezTo>
                    <a:pt x="f12" y="f30"/>
                    <a:pt x="f31" y="f32"/>
                    <a:pt x="f33" y="f34"/>
                  </a:cubicBezTo>
                  <a:cubicBezTo>
                    <a:pt x="f35" y="f17"/>
                    <a:pt x="f36" y="f37"/>
                    <a:pt x="f38" y="f39"/>
                  </a:cubicBezTo>
                  <a:cubicBezTo>
                    <a:pt x="f40" y="f41"/>
                    <a:pt x="f42" y="f25"/>
                    <a:pt x="f43" y="f44"/>
                  </a:cubicBezTo>
                  <a:cubicBezTo>
                    <a:pt x="f6" y="f45"/>
                    <a:pt x="f6" y="f45"/>
                    <a:pt x="f46" y="f14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1" y="f53"/>
                    <a:pt x="f54" y="f7"/>
                    <a:pt x="f55" y="f56"/>
                  </a:cubicBezTo>
                  <a:cubicBezTo>
                    <a:pt x="f57" y="f35"/>
                    <a:pt x="f58" y="f59"/>
                    <a:pt x="f60" y="f59"/>
                  </a:cubicBezTo>
                  <a:cubicBezTo>
                    <a:pt x="f61" y="f59"/>
                    <a:pt x="f62" y="f35"/>
                    <a:pt x="f63" y="f35"/>
                  </a:cubicBezTo>
                  <a:cubicBezTo>
                    <a:pt x="f53" y="f53"/>
                    <a:pt x="f64" y="f7"/>
                    <a:pt x="f65" y="f53"/>
                  </a:cubicBezTo>
                  <a:cubicBezTo>
                    <a:pt x="f66" y="f35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77" y="f64"/>
                    <a:pt x="f75" y="f50"/>
                    <a:pt x="f83" y="f84"/>
                  </a:cubicBezTo>
                  <a:cubicBezTo>
                    <a:pt x="f85" y="f84"/>
                    <a:pt x="f86" y="f82"/>
                    <a:pt x="f87" y="f82"/>
                  </a:cubicBezTo>
                  <a:cubicBezTo>
                    <a:pt x="f88" y="f89"/>
                    <a:pt x="f90" y="f82"/>
                    <a:pt x="f91" y="f82"/>
                  </a:cubicBezTo>
                  <a:cubicBezTo>
                    <a:pt x="f91" y="f64"/>
                    <a:pt x="f91" y="f84"/>
                    <a:pt x="f91" y="f50"/>
                  </a:cubicBezTo>
                  <a:cubicBezTo>
                    <a:pt x="f90" y="f50"/>
                    <a:pt x="f92" y="f93"/>
                    <a:pt x="f94" y="f93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31"/>
                    <a:pt x="f102" y="f98"/>
                    <a:pt x="f102" y="f103"/>
                  </a:cubicBezTo>
                  <a:cubicBezTo>
                    <a:pt x="f23" y="f94"/>
                    <a:pt x="f104" y="f92"/>
                    <a:pt x="f105" y="f92"/>
                  </a:cubicBezTo>
                  <a:cubicBezTo>
                    <a:pt x="f11" y="f10"/>
                    <a:pt x="f106" y="f90"/>
                    <a:pt x="f107" y="f48"/>
                  </a:cubicBezTo>
                  <a:cubicBezTo>
                    <a:pt x="f108" y="f48"/>
                    <a:pt x="f12" y="f48"/>
                    <a:pt x="f87" y="f48"/>
                  </a:cubicBezTo>
                  <a:cubicBezTo>
                    <a:pt x="f87" y="f90"/>
                    <a:pt x="f87" y="f10"/>
                    <a:pt x="f94" y="f92"/>
                  </a:cubicBezTo>
                  <a:cubicBezTo>
                    <a:pt x="f12" y="f88"/>
                    <a:pt x="f108" y="f65"/>
                    <a:pt x="f109" y="f65"/>
                  </a:cubicBezTo>
                  <a:cubicBezTo>
                    <a:pt x="f41" y="f94"/>
                    <a:pt x="f110" y="f87"/>
                    <a:pt x="f21" y="f12"/>
                  </a:cubicBezTo>
                  <a:cubicBezTo>
                    <a:pt x="f111" y="f12"/>
                    <a:pt x="f23" y="f112"/>
                    <a:pt x="f102" y="f12"/>
                  </a:cubicBezTo>
                  <a:cubicBezTo>
                    <a:pt x="f113" y="f108"/>
                    <a:pt x="f5" y="f109"/>
                    <a:pt x="f5" y="f114"/>
                  </a:cubicBezTo>
                  <a:cubicBezTo>
                    <a:pt x="f5" y="f115"/>
                    <a:pt x="f113" y="f116"/>
                    <a:pt x="f102" y="f66"/>
                  </a:cubicBezTo>
                  <a:cubicBezTo>
                    <a:pt x="f117" y="f16"/>
                    <a:pt x="f118" y="f66"/>
                    <a:pt x="f104" y="f66"/>
                  </a:cubicBezTo>
                  <a:cubicBezTo>
                    <a:pt x="f110" y="f119"/>
                    <a:pt x="f120" y="f116"/>
                    <a:pt x="f121" y="f122"/>
                  </a:cubicBezTo>
                  <a:cubicBezTo>
                    <a:pt x="f14" y="f122"/>
                    <a:pt x="f108" y="f122"/>
                    <a:pt x="f87" y="f122"/>
                  </a:cubicBezTo>
                  <a:cubicBezTo>
                    <a:pt x="f87" y="f116"/>
                    <a:pt x="f87" y="f119"/>
                    <a:pt x="f87" y="f66"/>
                  </a:cubicBezTo>
                  <a:cubicBezTo>
                    <a:pt x="f123" y="f66"/>
                    <a:pt x="f124" y="f125"/>
                    <a:pt x="f14" y="f125"/>
                  </a:cubicBezTo>
                  <a:cubicBezTo>
                    <a:pt x="f22" y="f126"/>
                    <a:pt x="f127" y="f28"/>
                    <a:pt x="f17" y="f28"/>
                  </a:cubicBezTo>
                  <a:cubicBezTo>
                    <a:pt x="f128" y="f86"/>
                    <a:pt x="f129" y="f28"/>
                    <a:pt x="f19" y="f86"/>
                  </a:cubicBezTo>
                  <a:cubicBezTo>
                    <a:pt x="f99" y="f45"/>
                    <a:pt x="f130" y="f25"/>
                    <a:pt x="f101" y="f22"/>
                  </a:cubicBezTo>
                  <a:cubicBezTo>
                    <a:pt x="f130" y="f106"/>
                    <a:pt x="f99" y="f41"/>
                    <a:pt x="f131" y="f67"/>
                  </a:cubicBezTo>
                  <a:cubicBezTo>
                    <a:pt x="f37" y="f132"/>
                    <a:pt x="f9" y="f133"/>
                    <a:pt x="f132" y="f134"/>
                  </a:cubicBezTo>
                  <a:cubicBezTo>
                    <a:pt x="f18" y="f85"/>
                    <a:pt x="f115" y="f135"/>
                    <a:pt x="f94" y="f136"/>
                  </a:cubicBezTo>
                  <a:cubicBezTo>
                    <a:pt x="f92" y="f137"/>
                    <a:pt x="f48" y="f127"/>
                    <a:pt x="f8" y="f9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AA7132E8-F5B7-720E-CD8C-C780D5340344}"/>
                </a:ext>
              </a:extLst>
            </p:cNvPr>
            <p:cNvSpPr/>
            <p:nvPr/>
          </p:nvSpPr>
          <p:spPr>
            <a:xfrm>
              <a:off x="2901948" y="268284"/>
              <a:ext cx="803272" cy="127317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3"/>
                <a:gd name="f7" fmla="val 337"/>
                <a:gd name="f8" fmla="val 166"/>
                <a:gd name="f9" fmla="val 23"/>
                <a:gd name="f10" fmla="val 136"/>
                <a:gd name="f11" fmla="val 43"/>
                <a:gd name="f12" fmla="val 102"/>
                <a:gd name="f13" fmla="val 77"/>
                <a:gd name="f14" fmla="val 80"/>
                <a:gd name="f15" fmla="val 105"/>
                <a:gd name="f16" fmla="val 61"/>
                <a:gd name="f17" fmla="val 131"/>
                <a:gd name="f18" fmla="val 40"/>
                <a:gd name="f19" fmla="val 157"/>
                <a:gd name="f20" fmla="val 21"/>
                <a:gd name="f21" fmla="val 163"/>
                <a:gd name="f22" fmla="val 16"/>
                <a:gd name="f23" fmla="val 169"/>
                <a:gd name="f24" fmla="val 12"/>
                <a:gd name="f25" fmla="val 174"/>
                <a:gd name="f26" fmla="val 7"/>
                <a:gd name="f27" fmla="val 179"/>
                <a:gd name="f28" fmla="val 2"/>
                <a:gd name="f29" fmla="val 184"/>
                <a:gd name="f30" fmla="val 191"/>
                <a:gd name="f31" fmla="val 3"/>
                <a:gd name="f32" fmla="val 198"/>
                <a:gd name="f33" fmla="val 6"/>
                <a:gd name="f34" fmla="val 202"/>
                <a:gd name="f35" fmla="val 201"/>
                <a:gd name="f36" fmla="val 19"/>
                <a:gd name="f37" fmla="val 65"/>
                <a:gd name="f38" fmla="val 173"/>
                <a:gd name="f39" fmla="val 83"/>
                <a:gd name="f40" fmla="val 161"/>
                <a:gd name="f41" fmla="val 94"/>
                <a:gd name="f42" fmla="val 148"/>
                <a:gd name="f43" fmla="val 106"/>
                <a:gd name="f44" fmla="val 118"/>
                <a:gd name="f45" fmla="val 128"/>
                <a:gd name="f46" fmla="val 125"/>
                <a:gd name="f47" fmla="val 129"/>
                <a:gd name="f48" fmla="val 130"/>
                <a:gd name="f49" fmla="val 139"/>
                <a:gd name="f50" fmla="val 156"/>
                <a:gd name="f51" fmla="val 134"/>
                <a:gd name="f52" fmla="val 172"/>
                <a:gd name="f53" fmla="val 189"/>
                <a:gd name="f54" fmla="val 187"/>
                <a:gd name="f55" fmla="val 138"/>
                <a:gd name="f56" fmla="val 182"/>
                <a:gd name="f57" fmla="val 141"/>
                <a:gd name="f58" fmla="val 147"/>
                <a:gd name="f59" fmla="val 204"/>
                <a:gd name="f60" fmla="val 137"/>
                <a:gd name="f61" fmla="val 250"/>
                <a:gd name="f62" fmla="val 144"/>
                <a:gd name="f63" fmla="val 287"/>
                <a:gd name="f64" fmla="val 168"/>
                <a:gd name="f65" fmla="val 309"/>
                <a:gd name="f66" fmla="val 318"/>
                <a:gd name="f67" fmla="val 207"/>
                <a:gd name="f68" fmla="val 319"/>
                <a:gd name="f69" fmla="val 210"/>
                <a:gd name="f70" fmla="val 320"/>
                <a:gd name="f71" fmla="val 322"/>
                <a:gd name="f72" fmla="val 195"/>
                <a:gd name="f73" fmla="val 327"/>
                <a:gd name="f74" fmla="val 176"/>
                <a:gd name="f75" fmla="val 332"/>
                <a:gd name="f76" fmla="val 158"/>
                <a:gd name="f77" fmla="val 336"/>
                <a:gd name="f78" fmla="val 153"/>
                <a:gd name="f79" fmla="val 151"/>
                <a:gd name="f80" fmla="val 335"/>
                <a:gd name="f81" fmla="val 114"/>
                <a:gd name="f82" fmla="val 301"/>
                <a:gd name="f83" fmla="val 285"/>
                <a:gd name="f84" fmla="val 38"/>
                <a:gd name="f85" fmla="val 284"/>
                <a:gd name="f86" fmla="val 37"/>
                <a:gd name="f87" fmla="val 283"/>
                <a:gd name="f88" fmla="val 34"/>
                <a:gd name="f89" fmla="val 281"/>
                <a:gd name="f90" fmla="val 273"/>
                <a:gd name="f91" fmla="val 86"/>
                <a:gd name="f92" fmla="val 254"/>
                <a:gd name="f93" fmla="val 104"/>
                <a:gd name="f94" fmla="val 232"/>
                <a:gd name="f95" fmla="val 124"/>
                <a:gd name="f96" fmla="val 116"/>
                <a:gd name="f97" fmla="val 171"/>
                <a:gd name="f98" fmla="val 87"/>
                <a:gd name="f99" fmla="val 79"/>
                <a:gd name="f100" fmla="val 69"/>
                <a:gd name="f101" fmla="val 60"/>
                <a:gd name="f102" fmla="val 159"/>
                <a:gd name="f103" fmla="val 162"/>
                <a:gd name="f104" fmla="val 1"/>
                <a:gd name="f105" fmla="val 167"/>
                <a:gd name="f106" fmla="+- 0 0 -90"/>
                <a:gd name="f107" fmla="*/ f3 1 213"/>
                <a:gd name="f108" fmla="*/ f4 1 337"/>
                <a:gd name="f109" fmla="val f5"/>
                <a:gd name="f110" fmla="val f6"/>
                <a:gd name="f111" fmla="val f7"/>
                <a:gd name="f112" fmla="*/ f106 f0 1"/>
                <a:gd name="f113" fmla="+- f111 0 f109"/>
                <a:gd name="f114" fmla="+- f110 0 f109"/>
                <a:gd name="f115" fmla="*/ f112 1 f2"/>
                <a:gd name="f116" fmla="*/ f114 1 213"/>
                <a:gd name="f117" fmla="*/ f113 1 337"/>
                <a:gd name="f118" fmla="*/ 0 f114 1"/>
                <a:gd name="f119" fmla="*/ 166 f113 1"/>
                <a:gd name="f120" fmla="*/ 77 f114 1"/>
                <a:gd name="f121" fmla="*/ 80 f113 1"/>
                <a:gd name="f122" fmla="*/ 157 f114 1"/>
                <a:gd name="f123" fmla="*/ 21 f113 1"/>
                <a:gd name="f124" fmla="*/ 174 f114 1"/>
                <a:gd name="f125" fmla="*/ 7 f113 1"/>
                <a:gd name="f126" fmla="*/ 191 f114 1"/>
                <a:gd name="f127" fmla="*/ 3 f113 1"/>
                <a:gd name="f128" fmla="*/ 201 f114 1"/>
                <a:gd name="f129" fmla="*/ 19 f113 1"/>
                <a:gd name="f130" fmla="*/ 173 f114 1"/>
                <a:gd name="f131" fmla="*/ 83 f113 1"/>
                <a:gd name="f132" fmla="*/ 136 f114 1"/>
                <a:gd name="f133" fmla="*/ 118 f113 1"/>
                <a:gd name="f134" fmla="*/ 139 f114 1"/>
                <a:gd name="f135" fmla="*/ 131 f113 1"/>
                <a:gd name="f136" fmla="*/ 189 f114 1"/>
                <a:gd name="f137" fmla="*/ 136 f113 1"/>
                <a:gd name="f138" fmla="*/ 182 f114 1"/>
                <a:gd name="f139" fmla="*/ 141 f113 1"/>
                <a:gd name="f140" fmla="*/ 137 f114 1"/>
                <a:gd name="f141" fmla="*/ 250 f113 1"/>
                <a:gd name="f142" fmla="*/ 204 f114 1"/>
                <a:gd name="f143" fmla="*/ 318 f113 1"/>
                <a:gd name="f144" fmla="*/ 213 f114 1"/>
                <a:gd name="f145" fmla="*/ 322 f113 1"/>
                <a:gd name="f146" fmla="*/ 158 f114 1"/>
                <a:gd name="f147" fmla="*/ 336 f113 1"/>
                <a:gd name="f148" fmla="*/ 151 f114 1"/>
                <a:gd name="f149" fmla="*/ 335 f113 1"/>
                <a:gd name="f150" fmla="*/ 40 f114 1"/>
                <a:gd name="f151" fmla="*/ 285 f113 1"/>
                <a:gd name="f152" fmla="*/ 34 f114 1"/>
                <a:gd name="f153" fmla="*/ 281 f113 1"/>
                <a:gd name="f154" fmla="*/ 104 f114 1"/>
                <a:gd name="f155" fmla="*/ 232 f113 1"/>
                <a:gd name="f156" fmla="*/ 87 f114 1"/>
                <a:gd name="f157" fmla="*/ 161 f113 1"/>
                <a:gd name="f158" fmla="*/ 60 f114 1"/>
                <a:gd name="f159" fmla="*/ 159 f113 1"/>
                <a:gd name="f160" fmla="*/ 1 f114 1"/>
                <a:gd name="f161" fmla="*/ 169 f113 1"/>
                <a:gd name="f162" fmla="+- f115 0 f1"/>
                <a:gd name="f163" fmla="*/ f118 1 213"/>
                <a:gd name="f164" fmla="*/ f119 1 337"/>
                <a:gd name="f165" fmla="*/ f120 1 213"/>
                <a:gd name="f166" fmla="*/ f121 1 337"/>
                <a:gd name="f167" fmla="*/ f122 1 213"/>
                <a:gd name="f168" fmla="*/ f123 1 337"/>
                <a:gd name="f169" fmla="*/ f124 1 213"/>
                <a:gd name="f170" fmla="*/ f125 1 337"/>
                <a:gd name="f171" fmla="*/ f126 1 213"/>
                <a:gd name="f172" fmla="*/ f127 1 337"/>
                <a:gd name="f173" fmla="*/ f128 1 213"/>
                <a:gd name="f174" fmla="*/ f129 1 337"/>
                <a:gd name="f175" fmla="*/ f130 1 213"/>
                <a:gd name="f176" fmla="*/ f131 1 337"/>
                <a:gd name="f177" fmla="*/ f132 1 213"/>
                <a:gd name="f178" fmla="*/ f133 1 337"/>
                <a:gd name="f179" fmla="*/ f134 1 213"/>
                <a:gd name="f180" fmla="*/ f135 1 337"/>
                <a:gd name="f181" fmla="*/ f136 1 213"/>
                <a:gd name="f182" fmla="*/ f137 1 337"/>
                <a:gd name="f183" fmla="*/ f138 1 213"/>
                <a:gd name="f184" fmla="*/ f139 1 337"/>
                <a:gd name="f185" fmla="*/ f140 1 213"/>
                <a:gd name="f186" fmla="*/ f141 1 337"/>
                <a:gd name="f187" fmla="*/ f142 1 213"/>
                <a:gd name="f188" fmla="*/ f143 1 337"/>
                <a:gd name="f189" fmla="*/ f144 1 213"/>
                <a:gd name="f190" fmla="*/ f145 1 337"/>
                <a:gd name="f191" fmla="*/ f146 1 213"/>
                <a:gd name="f192" fmla="*/ f147 1 337"/>
                <a:gd name="f193" fmla="*/ f148 1 213"/>
                <a:gd name="f194" fmla="*/ f149 1 337"/>
                <a:gd name="f195" fmla="*/ f150 1 213"/>
                <a:gd name="f196" fmla="*/ f151 1 337"/>
                <a:gd name="f197" fmla="*/ f152 1 213"/>
                <a:gd name="f198" fmla="*/ f153 1 337"/>
                <a:gd name="f199" fmla="*/ f154 1 213"/>
                <a:gd name="f200" fmla="*/ f155 1 337"/>
                <a:gd name="f201" fmla="*/ f156 1 213"/>
                <a:gd name="f202" fmla="*/ f157 1 337"/>
                <a:gd name="f203" fmla="*/ f158 1 213"/>
                <a:gd name="f204" fmla="*/ f159 1 337"/>
                <a:gd name="f205" fmla="*/ f160 1 213"/>
                <a:gd name="f206" fmla="*/ f161 1 337"/>
                <a:gd name="f207" fmla="*/ 0 1 f116"/>
                <a:gd name="f208" fmla="*/ f110 1 f116"/>
                <a:gd name="f209" fmla="*/ 0 1 f117"/>
                <a:gd name="f210" fmla="*/ f111 1 f117"/>
                <a:gd name="f211" fmla="*/ f163 1 f116"/>
                <a:gd name="f212" fmla="*/ f164 1 f117"/>
                <a:gd name="f213" fmla="*/ f165 1 f116"/>
                <a:gd name="f214" fmla="*/ f166 1 f117"/>
                <a:gd name="f215" fmla="*/ f167 1 f116"/>
                <a:gd name="f216" fmla="*/ f168 1 f117"/>
                <a:gd name="f217" fmla="*/ f169 1 f116"/>
                <a:gd name="f218" fmla="*/ f170 1 f117"/>
                <a:gd name="f219" fmla="*/ f171 1 f116"/>
                <a:gd name="f220" fmla="*/ f172 1 f117"/>
                <a:gd name="f221" fmla="*/ f173 1 f116"/>
                <a:gd name="f222" fmla="*/ f174 1 f117"/>
                <a:gd name="f223" fmla="*/ f175 1 f116"/>
                <a:gd name="f224" fmla="*/ f176 1 f117"/>
                <a:gd name="f225" fmla="*/ f177 1 f116"/>
                <a:gd name="f226" fmla="*/ f178 1 f117"/>
                <a:gd name="f227" fmla="*/ f179 1 f116"/>
                <a:gd name="f228" fmla="*/ f180 1 f117"/>
                <a:gd name="f229" fmla="*/ f181 1 f116"/>
                <a:gd name="f230" fmla="*/ f182 1 f117"/>
                <a:gd name="f231" fmla="*/ f183 1 f116"/>
                <a:gd name="f232" fmla="*/ f184 1 f117"/>
                <a:gd name="f233" fmla="*/ f185 1 f116"/>
                <a:gd name="f234" fmla="*/ f186 1 f117"/>
                <a:gd name="f235" fmla="*/ f187 1 f116"/>
                <a:gd name="f236" fmla="*/ f188 1 f117"/>
                <a:gd name="f237" fmla="*/ f189 1 f116"/>
                <a:gd name="f238" fmla="*/ f190 1 f117"/>
                <a:gd name="f239" fmla="*/ f191 1 f116"/>
                <a:gd name="f240" fmla="*/ f192 1 f117"/>
                <a:gd name="f241" fmla="*/ f193 1 f116"/>
                <a:gd name="f242" fmla="*/ f194 1 f117"/>
                <a:gd name="f243" fmla="*/ f195 1 f116"/>
                <a:gd name="f244" fmla="*/ f196 1 f117"/>
                <a:gd name="f245" fmla="*/ f197 1 f116"/>
                <a:gd name="f246" fmla="*/ f198 1 f117"/>
                <a:gd name="f247" fmla="*/ f199 1 f116"/>
                <a:gd name="f248" fmla="*/ f200 1 f117"/>
                <a:gd name="f249" fmla="*/ f201 1 f116"/>
                <a:gd name="f250" fmla="*/ f202 1 f117"/>
                <a:gd name="f251" fmla="*/ f203 1 f116"/>
                <a:gd name="f252" fmla="*/ f204 1 f117"/>
                <a:gd name="f253" fmla="*/ f205 1 f116"/>
                <a:gd name="f254" fmla="*/ f206 1 f117"/>
                <a:gd name="f255" fmla="*/ f207 f107 1"/>
                <a:gd name="f256" fmla="*/ f208 f107 1"/>
                <a:gd name="f257" fmla="*/ f210 f108 1"/>
                <a:gd name="f258" fmla="*/ f209 f108 1"/>
                <a:gd name="f259" fmla="*/ f211 f107 1"/>
                <a:gd name="f260" fmla="*/ f212 f108 1"/>
                <a:gd name="f261" fmla="*/ f213 f107 1"/>
                <a:gd name="f262" fmla="*/ f214 f108 1"/>
                <a:gd name="f263" fmla="*/ f215 f107 1"/>
                <a:gd name="f264" fmla="*/ f216 f108 1"/>
                <a:gd name="f265" fmla="*/ f217 f107 1"/>
                <a:gd name="f266" fmla="*/ f218 f108 1"/>
                <a:gd name="f267" fmla="*/ f219 f107 1"/>
                <a:gd name="f268" fmla="*/ f220 f108 1"/>
                <a:gd name="f269" fmla="*/ f221 f107 1"/>
                <a:gd name="f270" fmla="*/ f222 f108 1"/>
                <a:gd name="f271" fmla="*/ f223 f107 1"/>
                <a:gd name="f272" fmla="*/ f224 f108 1"/>
                <a:gd name="f273" fmla="*/ f225 f107 1"/>
                <a:gd name="f274" fmla="*/ f226 f108 1"/>
                <a:gd name="f275" fmla="*/ f227 f107 1"/>
                <a:gd name="f276" fmla="*/ f228 f108 1"/>
                <a:gd name="f277" fmla="*/ f229 f107 1"/>
                <a:gd name="f278" fmla="*/ f230 f108 1"/>
                <a:gd name="f279" fmla="*/ f231 f107 1"/>
                <a:gd name="f280" fmla="*/ f232 f108 1"/>
                <a:gd name="f281" fmla="*/ f233 f107 1"/>
                <a:gd name="f282" fmla="*/ f234 f108 1"/>
                <a:gd name="f283" fmla="*/ f235 f107 1"/>
                <a:gd name="f284" fmla="*/ f236 f108 1"/>
                <a:gd name="f285" fmla="*/ f237 f107 1"/>
                <a:gd name="f286" fmla="*/ f238 f108 1"/>
                <a:gd name="f287" fmla="*/ f239 f107 1"/>
                <a:gd name="f288" fmla="*/ f240 f108 1"/>
                <a:gd name="f289" fmla="*/ f241 f107 1"/>
                <a:gd name="f290" fmla="*/ f242 f108 1"/>
                <a:gd name="f291" fmla="*/ f243 f107 1"/>
                <a:gd name="f292" fmla="*/ f244 f108 1"/>
                <a:gd name="f293" fmla="*/ f245 f107 1"/>
                <a:gd name="f294" fmla="*/ f246 f108 1"/>
                <a:gd name="f295" fmla="*/ f247 f107 1"/>
                <a:gd name="f296" fmla="*/ f248 f108 1"/>
                <a:gd name="f297" fmla="*/ f249 f107 1"/>
                <a:gd name="f298" fmla="*/ f250 f108 1"/>
                <a:gd name="f299" fmla="*/ f251 f107 1"/>
                <a:gd name="f300" fmla="*/ f252 f108 1"/>
                <a:gd name="f301" fmla="*/ f253 f107 1"/>
                <a:gd name="f302" fmla="*/ f254 f10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2">
                  <a:pos x="f259" y="f260"/>
                </a:cxn>
                <a:cxn ang="f162">
                  <a:pos x="f261" y="f262"/>
                </a:cxn>
                <a:cxn ang="f162">
                  <a:pos x="f263" y="f264"/>
                </a:cxn>
                <a:cxn ang="f162">
                  <a:pos x="f265" y="f266"/>
                </a:cxn>
                <a:cxn ang="f162">
                  <a:pos x="f267" y="f268"/>
                </a:cxn>
                <a:cxn ang="f162">
                  <a:pos x="f269" y="f270"/>
                </a:cxn>
                <a:cxn ang="f162">
                  <a:pos x="f271" y="f272"/>
                </a:cxn>
                <a:cxn ang="f162">
                  <a:pos x="f273" y="f274"/>
                </a:cxn>
                <a:cxn ang="f162">
                  <a:pos x="f275" y="f276"/>
                </a:cxn>
                <a:cxn ang="f162">
                  <a:pos x="f277" y="f278"/>
                </a:cxn>
                <a:cxn ang="f162">
                  <a:pos x="f279" y="f280"/>
                </a:cxn>
                <a:cxn ang="f162">
                  <a:pos x="f281" y="f282"/>
                </a:cxn>
                <a:cxn ang="f162">
                  <a:pos x="f283" y="f284"/>
                </a:cxn>
                <a:cxn ang="f162">
                  <a:pos x="f285" y="f286"/>
                </a:cxn>
                <a:cxn ang="f162">
                  <a:pos x="f287" y="f288"/>
                </a:cxn>
                <a:cxn ang="f162">
                  <a:pos x="f289" y="f290"/>
                </a:cxn>
                <a:cxn ang="f162">
                  <a:pos x="f291" y="f292"/>
                </a:cxn>
                <a:cxn ang="f162">
                  <a:pos x="f293" y="f294"/>
                </a:cxn>
                <a:cxn ang="f162">
                  <a:pos x="f295" y="f296"/>
                </a:cxn>
                <a:cxn ang="f162">
                  <a:pos x="f297" y="f298"/>
                </a:cxn>
                <a:cxn ang="f162">
                  <a:pos x="f299" y="f300"/>
                </a:cxn>
                <a:cxn ang="f162">
                  <a:pos x="f301" y="f302"/>
                </a:cxn>
                <a:cxn ang="f162">
                  <a:pos x="f259" y="f260"/>
                </a:cxn>
              </a:cxnLst>
              <a:rect l="f255" t="f258" r="f256" b="f257"/>
              <a:pathLst>
                <a:path w="213" h="337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5"/>
                    <a:pt x="f30" y="f31"/>
                  </a:cubicBezTo>
                  <a:cubicBezTo>
                    <a:pt x="f32" y="f33"/>
                    <a:pt x="f34" y="f24"/>
                    <a:pt x="f35" y="f36"/>
                  </a:cubicBezTo>
                  <a:cubicBezTo>
                    <a:pt x="f32" y="f11"/>
                    <a:pt x="f30" y="f37"/>
                    <a:pt x="f38" y="f39"/>
                  </a:cubicBezTo>
                  <a:cubicBezTo>
                    <a:pt x="f40" y="f41"/>
                    <a:pt x="f42" y="f43"/>
                    <a:pt x="f10" y="f44"/>
                  </a:cubicBezTo>
                  <a:cubicBezTo>
                    <a:pt x="f45" y="f46"/>
                    <a:pt x="f47" y="f48"/>
                    <a:pt x="f49" y="f17"/>
                  </a:cubicBezTo>
                  <a:cubicBezTo>
                    <a:pt x="f50" y="f51"/>
                    <a:pt x="f52" y="f51"/>
                    <a:pt x="f53" y="f10"/>
                  </a:cubicBezTo>
                  <a:cubicBezTo>
                    <a:pt x="f54" y="f55"/>
                    <a:pt x="f29" y="f49"/>
                    <a:pt x="f56" y="f57"/>
                  </a:cubicBezTo>
                  <a:cubicBezTo>
                    <a:pt x="f58" y="f23"/>
                    <a:pt x="f45" y="f59"/>
                    <a:pt x="f60" y="f61"/>
                  </a:cubicBezTo>
                  <a:cubicBezTo>
                    <a:pt x="f62" y="f63"/>
                    <a:pt x="f64" y="f65"/>
                    <a:pt x="f59" y="f66"/>
                  </a:cubicBezTo>
                  <a:cubicBezTo>
                    <a:pt x="f67" y="f68"/>
                    <a:pt x="f69" y="f70"/>
                    <a:pt x="f6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50" y="f7"/>
                    <a:pt x="f78" y="f77"/>
                    <a:pt x="f79" y="f80"/>
                  </a:cubicBezTo>
                  <a:cubicBezTo>
                    <a:pt x="f81" y="f66"/>
                    <a:pt x="f13" y="f82"/>
                    <a:pt x="f18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37" y="f90"/>
                    <a:pt x="f91" y="f92"/>
                    <a:pt x="f93" y="f94"/>
                  </a:cubicBezTo>
                  <a:cubicBezTo>
                    <a:pt x="f95" y="f67"/>
                    <a:pt x="f96" y="f97"/>
                    <a:pt x="f98" y="f40"/>
                  </a:cubicBezTo>
                  <a:cubicBezTo>
                    <a:pt x="f99" y="f76"/>
                    <a:pt x="f100" y="f76"/>
                    <a:pt x="f101" y="f102"/>
                  </a:cubicBezTo>
                  <a:cubicBezTo>
                    <a:pt x="f18" y="f103"/>
                    <a:pt x="f20" y="f8"/>
                    <a:pt x="f104" y="f23"/>
                  </a:cubicBezTo>
                  <a:cubicBezTo>
                    <a:pt x="f5" y="f64"/>
                    <a:pt x="f5" y="f105"/>
                    <a:pt x="f5" y="f8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BD9E4C7E-CD62-636F-1016-E9435F14F367}"/>
                </a:ext>
              </a:extLst>
            </p:cNvPr>
            <p:cNvSpPr/>
            <p:nvPr/>
          </p:nvSpPr>
          <p:spPr>
            <a:xfrm>
              <a:off x="6302373" y="1568452"/>
              <a:ext cx="769933" cy="6381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4"/>
                <a:gd name="f7" fmla="val 169"/>
                <a:gd name="f8" fmla="val 147"/>
                <a:gd name="f9" fmla="val 72"/>
                <a:gd name="f10" fmla="val 142"/>
                <a:gd name="f11" fmla="val 62"/>
                <a:gd name="f12" fmla="val 138"/>
                <a:gd name="f13" fmla="val 55"/>
                <a:gd name="f14" fmla="val 134"/>
                <a:gd name="f15" fmla="val 48"/>
                <a:gd name="f16" fmla="val 127"/>
                <a:gd name="f17" fmla="val 37"/>
                <a:gd name="f18" fmla="val 124"/>
                <a:gd name="f19" fmla="val 25"/>
                <a:gd name="f20" fmla="val 126"/>
                <a:gd name="f21" fmla="val 12"/>
                <a:gd name="f22" fmla="val 8"/>
                <a:gd name="f23" fmla="val 130"/>
                <a:gd name="f24" fmla="val 4"/>
                <a:gd name="f25" fmla="val 133"/>
                <a:gd name="f26" fmla="val 136"/>
                <a:gd name="f27" fmla="val 2"/>
                <a:gd name="f28" fmla="val 141"/>
                <a:gd name="f29" fmla="val 143"/>
                <a:gd name="f30" fmla="val 7"/>
                <a:gd name="f31" fmla="val 156"/>
                <a:gd name="f32" fmla="val 170"/>
                <a:gd name="f33" fmla="val 42"/>
                <a:gd name="f34" fmla="val 181"/>
                <a:gd name="f35" fmla="val 61"/>
                <a:gd name="f36" fmla="val 190"/>
                <a:gd name="f37" fmla="val 75"/>
                <a:gd name="f38" fmla="val 196"/>
                <a:gd name="f39" fmla="val 92"/>
                <a:gd name="f40" fmla="val 107"/>
                <a:gd name="f41" fmla="val 202"/>
                <a:gd name="f42" fmla="val 108"/>
                <a:gd name="f43" fmla="val 201"/>
                <a:gd name="f44" fmla="val 109"/>
                <a:gd name="f45" fmla="val 200"/>
                <a:gd name="f46" fmla="val 110"/>
                <a:gd name="f47" fmla="val 192"/>
                <a:gd name="f48" fmla="val 106"/>
                <a:gd name="f49" fmla="val 183"/>
                <a:gd name="f50" fmla="val 102"/>
                <a:gd name="f51" fmla="val 175"/>
                <a:gd name="f52" fmla="val 98"/>
                <a:gd name="f53" fmla="val 165"/>
                <a:gd name="f54" fmla="val 148"/>
                <a:gd name="f55" fmla="val 140"/>
                <a:gd name="f56" fmla="val 105"/>
                <a:gd name="f57" fmla="val 117"/>
                <a:gd name="f58" fmla="val 139"/>
                <a:gd name="f59" fmla="val 151"/>
                <a:gd name="f60" fmla="val 163"/>
                <a:gd name="f61" fmla="val 122"/>
                <a:gd name="f62" fmla="val 167"/>
                <a:gd name="f63" fmla="val 101"/>
                <a:gd name="f64" fmla="val 96"/>
                <a:gd name="f65" fmla="val 168"/>
                <a:gd name="f66" fmla="val 94"/>
                <a:gd name="f67" fmla="val 50"/>
                <a:gd name="f68" fmla="val 28"/>
                <a:gd name="f69" fmla="val 120"/>
                <a:gd name="f70" fmla="val 118"/>
                <a:gd name="f71" fmla="val 22"/>
                <a:gd name="f72" fmla="val 115"/>
                <a:gd name="f73" fmla="val 21"/>
                <a:gd name="f74" fmla="val 112"/>
                <a:gd name="f75" fmla="val 19"/>
                <a:gd name="f76" fmla="val 20"/>
                <a:gd name="f77" fmla="val 103"/>
                <a:gd name="f78" fmla="val 23"/>
                <a:gd name="f79" fmla="val 26"/>
                <a:gd name="f80" fmla="val 104"/>
                <a:gd name="f81" fmla="val 71"/>
                <a:gd name="f82" fmla="val 129"/>
                <a:gd name="f83" fmla="val 93"/>
                <a:gd name="f84" fmla="val 99"/>
                <a:gd name="f85" fmla="val 145"/>
                <a:gd name="f86" fmla="val 146"/>
                <a:gd name="f87" fmla="val 144"/>
                <a:gd name="f88" fmla="val 100"/>
                <a:gd name="f89" fmla="val 97"/>
                <a:gd name="f90" fmla="val 70"/>
                <a:gd name="f91" fmla="val 123"/>
                <a:gd name="f92" fmla="val 15"/>
                <a:gd name="f93" fmla="val 91"/>
                <a:gd name="f94" fmla="val 13"/>
                <a:gd name="f95" fmla="val 90"/>
                <a:gd name="f96" fmla="val 11"/>
                <a:gd name="f97" fmla="val 88"/>
                <a:gd name="f98" fmla="val 9"/>
                <a:gd name="f99" fmla="val 87"/>
                <a:gd name="f100" fmla="val 5"/>
                <a:gd name="f101" fmla="val 85"/>
                <a:gd name="f102" fmla="val 82"/>
                <a:gd name="f103" fmla="val 3"/>
                <a:gd name="f104" fmla="val 77"/>
                <a:gd name="f105" fmla="val 6"/>
                <a:gd name="f106" fmla="val 16"/>
                <a:gd name="f107" fmla="val 41"/>
                <a:gd name="f108" fmla="val 66"/>
                <a:gd name="f109" fmla="val 119"/>
                <a:gd name="f110" fmla="val 95"/>
                <a:gd name="f111" fmla="val 121"/>
                <a:gd name="f112" fmla="val 125"/>
                <a:gd name="f113" fmla="val 69"/>
                <a:gd name="f114" fmla="val 84"/>
                <a:gd name="f115" fmla="val 68"/>
                <a:gd name="f116" fmla="val 64"/>
                <a:gd name="f117" fmla="val 60"/>
                <a:gd name="f118" fmla="val 53"/>
                <a:gd name="f119" fmla="val 46"/>
                <a:gd name="f120" fmla="val 17"/>
                <a:gd name="f121" fmla="val 52"/>
                <a:gd name="f122" fmla="val 51"/>
                <a:gd name="f123" fmla="val 79"/>
                <a:gd name="f124" fmla="val 116"/>
                <a:gd name="f125" fmla="val 114"/>
                <a:gd name="f126" fmla="val 86"/>
                <a:gd name="f127" fmla="val 63"/>
                <a:gd name="f128" fmla="val 40"/>
                <a:gd name="f129" fmla="val 56"/>
                <a:gd name="f130" fmla="val 38"/>
                <a:gd name="f131" fmla="val 36"/>
                <a:gd name="f132" fmla="val 54"/>
                <a:gd name="f133" fmla="val 34"/>
                <a:gd name="f134" fmla="val 30"/>
                <a:gd name="f135" fmla="val 45"/>
                <a:gd name="f136" fmla="val 31"/>
                <a:gd name="f137" fmla="val 32"/>
                <a:gd name="f138" fmla="val 43"/>
                <a:gd name="f139" fmla="val 47"/>
                <a:gd name="f140" fmla="val 78"/>
                <a:gd name="f141" fmla="val 58"/>
                <a:gd name="f142" fmla="+- 0 0 -90"/>
                <a:gd name="f143" fmla="*/ f3 1 204"/>
                <a:gd name="f144" fmla="*/ f4 1 169"/>
                <a:gd name="f145" fmla="val f5"/>
                <a:gd name="f146" fmla="val f6"/>
                <a:gd name="f147" fmla="val f7"/>
                <a:gd name="f148" fmla="*/ f142 f0 1"/>
                <a:gd name="f149" fmla="+- f147 0 f145"/>
                <a:gd name="f150" fmla="+- f146 0 f145"/>
                <a:gd name="f151" fmla="*/ f148 1 f2"/>
                <a:gd name="f152" fmla="*/ f150 1 204"/>
                <a:gd name="f153" fmla="*/ f149 1 169"/>
                <a:gd name="f154" fmla="*/ 147 f150 1"/>
                <a:gd name="f155" fmla="*/ 72 f149 1"/>
                <a:gd name="f156" fmla="*/ 134 f150 1"/>
                <a:gd name="f157" fmla="*/ 48 f149 1"/>
                <a:gd name="f158" fmla="*/ 126 f150 1"/>
                <a:gd name="f159" fmla="*/ 12 f149 1"/>
                <a:gd name="f160" fmla="*/ 133 f150 1"/>
                <a:gd name="f161" fmla="*/ 0 f149 1"/>
                <a:gd name="f162" fmla="*/ 143 f150 1"/>
                <a:gd name="f163" fmla="*/ 7 f149 1"/>
                <a:gd name="f164" fmla="*/ 181 f150 1"/>
                <a:gd name="f165" fmla="*/ 61 f149 1"/>
                <a:gd name="f166" fmla="*/ 204 f150 1"/>
                <a:gd name="f167" fmla="*/ 107 f149 1"/>
                <a:gd name="f168" fmla="*/ 200 f150 1"/>
                <a:gd name="f169" fmla="*/ 110 f149 1"/>
                <a:gd name="f170" fmla="*/ 175 f150 1"/>
                <a:gd name="f171" fmla="*/ 98 f149 1"/>
                <a:gd name="f172" fmla="*/ 148 f150 1"/>
                <a:gd name="f173" fmla="*/ 141 f150 1"/>
                <a:gd name="f174" fmla="*/ 127 f149 1"/>
                <a:gd name="f175" fmla="*/ 163 f150 1"/>
                <a:gd name="f176" fmla="*/ 163 f149 1"/>
                <a:gd name="f177" fmla="*/ 101 f150 1"/>
                <a:gd name="f178" fmla="*/ 169 f149 1"/>
                <a:gd name="f179" fmla="*/ 94 f150 1"/>
                <a:gd name="f180" fmla="*/ 167 f149 1"/>
                <a:gd name="f181" fmla="*/ 28 f150 1"/>
                <a:gd name="f182" fmla="*/ 120 f149 1"/>
                <a:gd name="f183" fmla="*/ 21 f150 1"/>
                <a:gd name="f184" fmla="*/ 112 f149 1"/>
                <a:gd name="f185" fmla="*/ 20 f150 1"/>
                <a:gd name="f186" fmla="*/ 103 f149 1"/>
                <a:gd name="f187" fmla="*/ 104 f149 1"/>
                <a:gd name="f188" fmla="*/ 93 f150 1"/>
                <a:gd name="f189" fmla="*/ 142 f149 1"/>
                <a:gd name="f190" fmla="*/ 102 f150 1"/>
                <a:gd name="f191" fmla="*/ 146 f149 1"/>
                <a:gd name="f192" fmla="*/ 104 f150 1"/>
                <a:gd name="f193" fmla="*/ 144 f149 1"/>
                <a:gd name="f194" fmla="*/ 97 f150 1"/>
                <a:gd name="f195" fmla="*/ 139 f149 1"/>
                <a:gd name="f196" fmla="*/ 15 f150 1"/>
                <a:gd name="f197" fmla="*/ 91 f149 1"/>
                <a:gd name="f198" fmla="*/ 9 f150 1"/>
                <a:gd name="f199" fmla="*/ 87 f149 1"/>
                <a:gd name="f200" fmla="*/ 3 f150 1"/>
                <a:gd name="f201" fmla="*/ 77 f149 1"/>
                <a:gd name="f202" fmla="*/ 16 f150 1"/>
                <a:gd name="f203" fmla="*/ 75 f149 1"/>
                <a:gd name="f204" fmla="*/ 91 f150 1"/>
                <a:gd name="f205" fmla="*/ 119 f149 1"/>
                <a:gd name="f206" fmla="*/ 125 f149 1"/>
                <a:gd name="f207" fmla="*/ 106 f150 1"/>
                <a:gd name="f208" fmla="*/ 122 f149 1"/>
                <a:gd name="f209" fmla="*/ 117 f149 1"/>
                <a:gd name="f210" fmla="*/ 13 f150 1"/>
                <a:gd name="f211" fmla="*/ 68 f149 1"/>
                <a:gd name="f212" fmla="*/ 6 f150 1"/>
                <a:gd name="f213" fmla="*/ 53 f149 1"/>
                <a:gd name="f214" fmla="*/ 23 f150 1"/>
                <a:gd name="f215" fmla="*/ 52 f149 1"/>
                <a:gd name="f216" fmla="*/ 107 f150 1"/>
                <a:gd name="f217" fmla="*/ 100 f149 1"/>
                <a:gd name="f218" fmla="*/ 115 f150 1"/>
                <a:gd name="f219" fmla="*/ 116 f150 1"/>
                <a:gd name="f220" fmla="*/ 101 f149 1"/>
                <a:gd name="f221" fmla="*/ 109 f150 1"/>
                <a:gd name="f222" fmla="*/ 96 f149 1"/>
                <a:gd name="f223" fmla="*/ 40 f150 1"/>
                <a:gd name="f224" fmla="*/ 56 f149 1"/>
                <a:gd name="f225" fmla="*/ 36 f150 1"/>
                <a:gd name="f226" fmla="*/ 31 f150 1"/>
                <a:gd name="f227" fmla="*/ 42 f149 1"/>
                <a:gd name="f228" fmla="*/ 43 f150 1"/>
                <a:gd name="f229" fmla="*/ 38 f149 1"/>
                <a:gd name="f230" fmla="*/ 78 f150 1"/>
                <a:gd name="f231" fmla="*/ 51 f149 1"/>
                <a:gd name="f232" fmla="*/ 130 f150 1"/>
                <a:gd name="f233" fmla="*/ 70 f149 1"/>
                <a:gd name="f234" fmla="+- f151 0 f1"/>
                <a:gd name="f235" fmla="*/ f154 1 204"/>
                <a:gd name="f236" fmla="*/ f155 1 169"/>
                <a:gd name="f237" fmla="*/ f156 1 204"/>
                <a:gd name="f238" fmla="*/ f157 1 169"/>
                <a:gd name="f239" fmla="*/ f158 1 204"/>
                <a:gd name="f240" fmla="*/ f159 1 169"/>
                <a:gd name="f241" fmla="*/ f160 1 204"/>
                <a:gd name="f242" fmla="*/ f161 1 169"/>
                <a:gd name="f243" fmla="*/ f162 1 204"/>
                <a:gd name="f244" fmla="*/ f163 1 169"/>
                <a:gd name="f245" fmla="*/ f164 1 204"/>
                <a:gd name="f246" fmla="*/ f165 1 169"/>
                <a:gd name="f247" fmla="*/ f166 1 204"/>
                <a:gd name="f248" fmla="*/ f167 1 169"/>
                <a:gd name="f249" fmla="*/ f168 1 204"/>
                <a:gd name="f250" fmla="*/ f169 1 169"/>
                <a:gd name="f251" fmla="*/ f170 1 204"/>
                <a:gd name="f252" fmla="*/ f171 1 169"/>
                <a:gd name="f253" fmla="*/ f172 1 204"/>
                <a:gd name="f254" fmla="*/ f173 1 204"/>
                <a:gd name="f255" fmla="*/ f174 1 169"/>
                <a:gd name="f256" fmla="*/ f175 1 204"/>
                <a:gd name="f257" fmla="*/ f176 1 169"/>
                <a:gd name="f258" fmla="*/ f177 1 204"/>
                <a:gd name="f259" fmla="*/ f178 1 169"/>
                <a:gd name="f260" fmla="*/ f179 1 204"/>
                <a:gd name="f261" fmla="*/ f180 1 169"/>
                <a:gd name="f262" fmla="*/ f181 1 204"/>
                <a:gd name="f263" fmla="*/ f182 1 169"/>
                <a:gd name="f264" fmla="*/ f183 1 204"/>
                <a:gd name="f265" fmla="*/ f184 1 169"/>
                <a:gd name="f266" fmla="*/ f185 1 204"/>
                <a:gd name="f267" fmla="*/ f186 1 169"/>
                <a:gd name="f268" fmla="*/ f187 1 169"/>
                <a:gd name="f269" fmla="*/ f188 1 204"/>
                <a:gd name="f270" fmla="*/ f189 1 169"/>
                <a:gd name="f271" fmla="*/ f190 1 204"/>
                <a:gd name="f272" fmla="*/ f191 1 169"/>
                <a:gd name="f273" fmla="*/ f192 1 204"/>
                <a:gd name="f274" fmla="*/ f193 1 169"/>
                <a:gd name="f275" fmla="*/ f194 1 204"/>
                <a:gd name="f276" fmla="*/ f195 1 169"/>
                <a:gd name="f277" fmla="*/ f196 1 204"/>
                <a:gd name="f278" fmla="*/ f197 1 169"/>
                <a:gd name="f279" fmla="*/ f198 1 204"/>
                <a:gd name="f280" fmla="*/ f199 1 169"/>
                <a:gd name="f281" fmla="*/ f200 1 204"/>
                <a:gd name="f282" fmla="*/ f201 1 169"/>
                <a:gd name="f283" fmla="*/ f202 1 204"/>
                <a:gd name="f284" fmla="*/ f203 1 169"/>
                <a:gd name="f285" fmla="*/ f204 1 204"/>
                <a:gd name="f286" fmla="*/ f205 1 169"/>
                <a:gd name="f287" fmla="*/ f206 1 169"/>
                <a:gd name="f288" fmla="*/ f207 1 204"/>
                <a:gd name="f289" fmla="*/ f208 1 169"/>
                <a:gd name="f290" fmla="*/ f209 1 169"/>
                <a:gd name="f291" fmla="*/ f210 1 204"/>
                <a:gd name="f292" fmla="*/ f211 1 169"/>
                <a:gd name="f293" fmla="*/ f212 1 204"/>
                <a:gd name="f294" fmla="*/ f213 1 169"/>
                <a:gd name="f295" fmla="*/ f214 1 204"/>
                <a:gd name="f296" fmla="*/ f215 1 169"/>
                <a:gd name="f297" fmla="*/ f216 1 204"/>
                <a:gd name="f298" fmla="*/ f217 1 169"/>
                <a:gd name="f299" fmla="*/ f218 1 204"/>
                <a:gd name="f300" fmla="*/ f219 1 204"/>
                <a:gd name="f301" fmla="*/ f220 1 169"/>
                <a:gd name="f302" fmla="*/ f221 1 204"/>
                <a:gd name="f303" fmla="*/ f222 1 169"/>
                <a:gd name="f304" fmla="*/ f223 1 204"/>
                <a:gd name="f305" fmla="*/ f224 1 169"/>
                <a:gd name="f306" fmla="*/ f225 1 204"/>
                <a:gd name="f307" fmla="*/ f226 1 204"/>
                <a:gd name="f308" fmla="*/ f227 1 169"/>
                <a:gd name="f309" fmla="*/ f228 1 204"/>
                <a:gd name="f310" fmla="*/ f229 1 169"/>
                <a:gd name="f311" fmla="*/ f230 1 204"/>
                <a:gd name="f312" fmla="*/ f231 1 169"/>
                <a:gd name="f313" fmla="*/ f232 1 204"/>
                <a:gd name="f314" fmla="*/ f233 1 169"/>
                <a:gd name="f315" fmla="*/ 0 1 f152"/>
                <a:gd name="f316" fmla="*/ f146 1 f152"/>
                <a:gd name="f317" fmla="*/ 0 1 f153"/>
                <a:gd name="f318" fmla="*/ f147 1 f153"/>
                <a:gd name="f319" fmla="*/ f235 1 f152"/>
                <a:gd name="f320" fmla="*/ f236 1 f153"/>
                <a:gd name="f321" fmla="*/ f237 1 f152"/>
                <a:gd name="f322" fmla="*/ f238 1 f153"/>
                <a:gd name="f323" fmla="*/ f239 1 f152"/>
                <a:gd name="f324" fmla="*/ f240 1 f153"/>
                <a:gd name="f325" fmla="*/ f241 1 f152"/>
                <a:gd name="f326" fmla="*/ f242 1 f153"/>
                <a:gd name="f327" fmla="*/ f243 1 f152"/>
                <a:gd name="f328" fmla="*/ f244 1 f153"/>
                <a:gd name="f329" fmla="*/ f245 1 f152"/>
                <a:gd name="f330" fmla="*/ f246 1 f153"/>
                <a:gd name="f331" fmla="*/ f247 1 f152"/>
                <a:gd name="f332" fmla="*/ f248 1 f153"/>
                <a:gd name="f333" fmla="*/ f249 1 f152"/>
                <a:gd name="f334" fmla="*/ f250 1 f153"/>
                <a:gd name="f335" fmla="*/ f251 1 f152"/>
                <a:gd name="f336" fmla="*/ f252 1 f153"/>
                <a:gd name="f337" fmla="*/ f253 1 f152"/>
                <a:gd name="f338" fmla="*/ f254 1 f152"/>
                <a:gd name="f339" fmla="*/ f255 1 f153"/>
                <a:gd name="f340" fmla="*/ f256 1 f152"/>
                <a:gd name="f341" fmla="*/ f257 1 f153"/>
                <a:gd name="f342" fmla="*/ f258 1 f152"/>
                <a:gd name="f343" fmla="*/ f259 1 f153"/>
                <a:gd name="f344" fmla="*/ f260 1 f152"/>
                <a:gd name="f345" fmla="*/ f261 1 f153"/>
                <a:gd name="f346" fmla="*/ f262 1 f152"/>
                <a:gd name="f347" fmla="*/ f263 1 f153"/>
                <a:gd name="f348" fmla="*/ f264 1 f152"/>
                <a:gd name="f349" fmla="*/ f265 1 f153"/>
                <a:gd name="f350" fmla="*/ f266 1 f152"/>
                <a:gd name="f351" fmla="*/ f267 1 f153"/>
                <a:gd name="f352" fmla="*/ f268 1 f153"/>
                <a:gd name="f353" fmla="*/ f269 1 f152"/>
                <a:gd name="f354" fmla="*/ f270 1 f153"/>
                <a:gd name="f355" fmla="*/ f271 1 f152"/>
                <a:gd name="f356" fmla="*/ f272 1 f153"/>
                <a:gd name="f357" fmla="*/ f273 1 f152"/>
                <a:gd name="f358" fmla="*/ f274 1 f153"/>
                <a:gd name="f359" fmla="*/ f275 1 f152"/>
                <a:gd name="f360" fmla="*/ f276 1 f153"/>
                <a:gd name="f361" fmla="*/ f277 1 f152"/>
                <a:gd name="f362" fmla="*/ f278 1 f153"/>
                <a:gd name="f363" fmla="*/ f279 1 f152"/>
                <a:gd name="f364" fmla="*/ f280 1 f153"/>
                <a:gd name="f365" fmla="*/ f281 1 f152"/>
                <a:gd name="f366" fmla="*/ f282 1 f153"/>
                <a:gd name="f367" fmla="*/ f283 1 f152"/>
                <a:gd name="f368" fmla="*/ f284 1 f153"/>
                <a:gd name="f369" fmla="*/ f285 1 f152"/>
                <a:gd name="f370" fmla="*/ f286 1 f153"/>
                <a:gd name="f371" fmla="*/ f287 1 f153"/>
                <a:gd name="f372" fmla="*/ f288 1 f152"/>
                <a:gd name="f373" fmla="*/ f289 1 f153"/>
                <a:gd name="f374" fmla="*/ f290 1 f153"/>
                <a:gd name="f375" fmla="*/ f291 1 f152"/>
                <a:gd name="f376" fmla="*/ f292 1 f153"/>
                <a:gd name="f377" fmla="*/ f293 1 f152"/>
                <a:gd name="f378" fmla="*/ f294 1 f153"/>
                <a:gd name="f379" fmla="*/ f295 1 f152"/>
                <a:gd name="f380" fmla="*/ f296 1 f153"/>
                <a:gd name="f381" fmla="*/ f297 1 f152"/>
                <a:gd name="f382" fmla="*/ f298 1 f153"/>
                <a:gd name="f383" fmla="*/ f299 1 f152"/>
                <a:gd name="f384" fmla="*/ f300 1 f152"/>
                <a:gd name="f385" fmla="*/ f301 1 f153"/>
                <a:gd name="f386" fmla="*/ f302 1 f152"/>
                <a:gd name="f387" fmla="*/ f303 1 f153"/>
                <a:gd name="f388" fmla="*/ f304 1 f152"/>
                <a:gd name="f389" fmla="*/ f305 1 f153"/>
                <a:gd name="f390" fmla="*/ f306 1 f152"/>
                <a:gd name="f391" fmla="*/ f307 1 f152"/>
                <a:gd name="f392" fmla="*/ f308 1 f153"/>
                <a:gd name="f393" fmla="*/ f309 1 f152"/>
                <a:gd name="f394" fmla="*/ f310 1 f153"/>
                <a:gd name="f395" fmla="*/ f311 1 f152"/>
                <a:gd name="f396" fmla="*/ f312 1 f153"/>
                <a:gd name="f397" fmla="*/ f313 1 f152"/>
                <a:gd name="f398" fmla="*/ f314 1 f153"/>
                <a:gd name="f399" fmla="*/ f315 f143 1"/>
                <a:gd name="f400" fmla="*/ f316 f143 1"/>
                <a:gd name="f401" fmla="*/ f318 f144 1"/>
                <a:gd name="f402" fmla="*/ f317 f144 1"/>
                <a:gd name="f403" fmla="*/ f319 f143 1"/>
                <a:gd name="f404" fmla="*/ f320 f144 1"/>
                <a:gd name="f405" fmla="*/ f321 f143 1"/>
                <a:gd name="f406" fmla="*/ f322 f144 1"/>
                <a:gd name="f407" fmla="*/ f323 f143 1"/>
                <a:gd name="f408" fmla="*/ f324 f144 1"/>
                <a:gd name="f409" fmla="*/ f325 f143 1"/>
                <a:gd name="f410" fmla="*/ f326 f144 1"/>
                <a:gd name="f411" fmla="*/ f327 f143 1"/>
                <a:gd name="f412" fmla="*/ f328 f144 1"/>
                <a:gd name="f413" fmla="*/ f329 f143 1"/>
                <a:gd name="f414" fmla="*/ f330 f144 1"/>
                <a:gd name="f415" fmla="*/ f331 f143 1"/>
                <a:gd name="f416" fmla="*/ f332 f144 1"/>
                <a:gd name="f417" fmla="*/ f333 f143 1"/>
                <a:gd name="f418" fmla="*/ f334 f144 1"/>
                <a:gd name="f419" fmla="*/ f335 f143 1"/>
                <a:gd name="f420" fmla="*/ f336 f144 1"/>
                <a:gd name="f421" fmla="*/ f337 f143 1"/>
                <a:gd name="f422" fmla="*/ f338 f143 1"/>
                <a:gd name="f423" fmla="*/ f339 f144 1"/>
                <a:gd name="f424" fmla="*/ f340 f143 1"/>
                <a:gd name="f425" fmla="*/ f341 f144 1"/>
                <a:gd name="f426" fmla="*/ f342 f143 1"/>
                <a:gd name="f427" fmla="*/ f343 f144 1"/>
                <a:gd name="f428" fmla="*/ f344 f143 1"/>
                <a:gd name="f429" fmla="*/ f345 f144 1"/>
                <a:gd name="f430" fmla="*/ f346 f143 1"/>
                <a:gd name="f431" fmla="*/ f347 f144 1"/>
                <a:gd name="f432" fmla="*/ f348 f143 1"/>
                <a:gd name="f433" fmla="*/ f349 f144 1"/>
                <a:gd name="f434" fmla="*/ f350 f143 1"/>
                <a:gd name="f435" fmla="*/ f351 f144 1"/>
                <a:gd name="f436" fmla="*/ f352 f144 1"/>
                <a:gd name="f437" fmla="*/ f353 f143 1"/>
                <a:gd name="f438" fmla="*/ f354 f144 1"/>
                <a:gd name="f439" fmla="*/ f355 f143 1"/>
                <a:gd name="f440" fmla="*/ f356 f144 1"/>
                <a:gd name="f441" fmla="*/ f357 f143 1"/>
                <a:gd name="f442" fmla="*/ f358 f144 1"/>
                <a:gd name="f443" fmla="*/ f359 f143 1"/>
                <a:gd name="f444" fmla="*/ f360 f144 1"/>
                <a:gd name="f445" fmla="*/ f361 f143 1"/>
                <a:gd name="f446" fmla="*/ f362 f144 1"/>
                <a:gd name="f447" fmla="*/ f363 f143 1"/>
                <a:gd name="f448" fmla="*/ f364 f144 1"/>
                <a:gd name="f449" fmla="*/ f365 f143 1"/>
                <a:gd name="f450" fmla="*/ f366 f144 1"/>
                <a:gd name="f451" fmla="*/ f367 f143 1"/>
                <a:gd name="f452" fmla="*/ f368 f144 1"/>
                <a:gd name="f453" fmla="*/ f369 f143 1"/>
                <a:gd name="f454" fmla="*/ f370 f144 1"/>
                <a:gd name="f455" fmla="*/ f371 f144 1"/>
                <a:gd name="f456" fmla="*/ f372 f143 1"/>
                <a:gd name="f457" fmla="*/ f373 f144 1"/>
                <a:gd name="f458" fmla="*/ f374 f144 1"/>
                <a:gd name="f459" fmla="*/ f375 f143 1"/>
                <a:gd name="f460" fmla="*/ f376 f144 1"/>
                <a:gd name="f461" fmla="*/ f377 f143 1"/>
                <a:gd name="f462" fmla="*/ f378 f144 1"/>
                <a:gd name="f463" fmla="*/ f379 f143 1"/>
                <a:gd name="f464" fmla="*/ f380 f144 1"/>
                <a:gd name="f465" fmla="*/ f381 f143 1"/>
                <a:gd name="f466" fmla="*/ f382 f144 1"/>
                <a:gd name="f467" fmla="*/ f383 f143 1"/>
                <a:gd name="f468" fmla="*/ f384 f143 1"/>
                <a:gd name="f469" fmla="*/ f385 f144 1"/>
                <a:gd name="f470" fmla="*/ f386 f143 1"/>
                <a:gd name="f471" fmla="*/ f387 f144 1"/>
                <a:gd name="f472" fmla="*/ f388 f143 1"/>
                <a:gd name="f473" fmla="*/ f389 f144 1"/>
                <a:gd name="f474" fmla="*/ f390 f143 1"/>
                <a:gd name="f475" fmla="*/ f391 f143 1"/>
                <a:gd name="f476" fmla="*/ f392 f144 1"/>
                <a:gd name="f477" fmla="*/ f393 f143 1"/>
                <a:gd name="f478" fmla="*/ f394 f144 1"/>
                <a:gd name="f479" fmla="*/ f395 f143 1"/>
                <a:gd name="f480" fmla="*/ f396 f144 1"/>
                <a:gd name="f481" fmla="*/ f397 f143 1"/>
                <a:gd name="f482" fmla="*/ f398 f1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4">
                  <a:pos x="f403" y="f404"/>
                </a:cxn>
                <a:cxn ang="f234">
                  <a:pos x="f405" y="f406"/>
                </a:cxn>
                <a:cxn ang="f234">
                  <a:pos x="f407" y="f408"/>
                </a:cxn>
                <a:cxn ang="f234">
                  <a:pos x="f409" y="f410"/>
                </a:cxn>
                <a:cxn ang="f234">
                  <a:pos x="f411" y="f412"/>
                </a:cxn>
                <a:cxn ang="f234">
                  <a:pos x="f413" y="f414"/>
                </a:cxn>
                <a:cxn ang="f234">
                  <a:pos x="f415" y="f416"/>
                </a:cxn>
                <a:cxn ang="f234">
                  <a:pos x="f417" y="f418"/>
                </a:cxn>
                <a:cxn ang="f234">
                  <a:pos x="f419" y="f420"/>
                </a:cxn>
                <a:cxn ang="f234">
                  <a:pos x="f421" y="f420"/>
                </a:cxn>
                <a:cxn ang="f234">
                  <a:pos x="f422" y="f423"/>
                </a:cxn>
                <a:cxn ang="f234">
                  <a:pos x="f424" y="f425"/>
                </a:cxn>
                <a:cxn ang="f234">
                  <a:pos x="f426" y="f427"/>
                </a:cxn>
                <a:cxn ang="f234">
                  <a:pos x="f428" y="f429"/>
                </a:cxn>
                <a:cxn ang="f234">
                  <a:pos x="f430" y="f431"/>
                </a:cxn>
                <a:cxn ang="f234">
                  <a:pos x="f432" y="f433"/>
                </a:cxn>
                <a:cxn ang="f234">
                  <a:pos x="f434" y="f435"/>
                </a:cxn>
                <a:cxn ang="f234">
                  <a:pos x="f430" y="f436"/>
                </a:cxn>
                <a:cxn ang="f234">
                  <a:pos x="f437" y="f438"/>
                </a:cxn>
                <a:cxn ang="f234">
                  <a:pos x="f439" y="f440"/>
                </a:cxn>
                <a:cxn ang="f234">
                  <a:pos x="f441" y="f442"/>
                </a:cxn>
                <a:cxn ang="f234">
                  <a:pos x="f443" y="f444"/>
                </a:cxn>
                <a:cxn ang="f234">
                  <a:pos x="f445" y="f446"/>
                </a:cxn>
                <a:cxn ang="f234">
                  <a:pos x="f447" y="f448"/>
                </a:cxn>
                <a:cxn ang="f234">
                  <a:pos x="f449" y="f450"/>
                </a:cxn>
                <a:cxn ang="f234">
                  <a:pos x="f451" y="f452"/>
                </a:cxn>
                <a:cxn ang="f234">
                  <a:pos x="f453" y="f454"/>
                </a:cxn>
                <a:cxn ang="f234">
                  <a:pos x="f441" y="f455"/>
                </a:cxn>
                <a:cxn ang="f234">
                  <a:pos x="f456" y="f457"/>
                </a:cxn>
                <a:cxn ang="f234">
                  <a:pos x="f443" y="f458"/>
                </a:cxn>
                <a:cxn ang="f234">
                  <a:pos x="f459" y="f460"/>
                </a:cxn>
                <a:cxn ang="f234">
                  <a:pos x="f461" y="f462"/>
                </a:cxn>
                <a:cxn ang="f234">
                  <a:pos x="f463" y="f464"/>
                </a:cxn>
                <a:cxn ang="f234">
                  <a:pos x="f465" y="f466"/>
                </a:cxn>
                <a:cxn ang="f234">
                  <a:pos x="f467" y="f436"/>
                </a:cxn>
                <a:cxn ang="f234">
                  <a:pos x="f468" y="f469"/>
                </a:cxn>
                <a:cxn ang="f234">
                  <a:pos x="f470" y="f471"/>
                </a:cxn>
                <a:cxn ang="f234">
                  <a:pos x="f472" y="f473"/>
                </a:cxn>
                <a:cxn ang="f234">
                  <a:pos x="f474" y="f462"/>
                </a:cxn>
                <a:cxn ang="f234">
                  <a:pos x="f475" y="f476"/>
                </a:cxn>
                <a:cxn ang="f234">
                  <a:pos x="f477" y="f478"/>
                </a:cxn>
                <a:cxn ang="f234">
                  <a:pos x="f479" y="f480"/>
                </a:cxn>
                <a:cxn ang="f234">
                  <a:pos x="f481" y="f482"/>
                </a:cxn>
                <a:cxn ang="f234">
                  <a:pos x="f403" y="f404"/>
                </a:cxn>
              </a:cxnLst>
              <a:rect l="f399" t="f402" r="f400" b="f401"/>
              <a:pathLst>
                <a:path w="204" h="16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16" y="f22"/>
                    <a:pt x="f23" y="f24"/>
                    <a:pt x="f25" y="f5"/>
                  </a:cubicBezTo>
                  <a:cubicBezTo>
                    <a:pt x="f26" y="f27"/>
                    <a:pt x="f28" y="f24"/>
                    <a:pt x="f29" y="f30"/>
                  </a:cubicBezTo>
                  <a:cubicBezTo>
                    <a:pt x="f31" y="f19"/>
                    <a:pt x="f32" y="f33"/>
                    <a:pt x="f34" y="f35"/>
                  </a:cubicBezTo>
                  <a:cubicBezTo>
                    <a:pt x="f36" y="f37"/>
                    <a:pt x="f38" y="f39"/>
                    <a:pt x="f6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39"/>
                    <a:pt x="f31" y="f39"/>
                    <a:pt x="f54" y="f52"/>
                  </a:cubicBezTo>
                  <a:cubicBezTo>
                    <a:pt x="f55" y="f56"/>
                    <a:pt x="f26" y="f57"/>
                    <a:pt x="f28" y="f16"/>
                  </a:cubicBezTo>
                  <a:cubicBezTo>
                    <a:pt x="f54" y="f58"/>
                    <a:pt x="f31" y="f59"/>
                    <a:pt x="f60" y="f60"/>
                  </a:cubicBezTo>
                  <a:cubicBezTo>
                    <a:pt x="f29" y="f53"/>
                    <a:pt x="f61" y="f62"/>
                    <a:pt x="f63" y="f7"/>
                  </a:cubicBezTo>
                  <a:cubicBezTo>
                    <a:pt x="f52" y="f7"/>
                    <a:pt x="f64" y="f65"/>
                    <a:pt x="f66" y="f62"/>
                  </a:cubicBezTo>
                  <a:cubicBezTo>
                    <a:pt x="f9" y="f59"/>
                    <a:pt x="f67" y="f26"/>
                    <a:pt x="f68" y="f69"/>
                  </a:cubicBezTo>
                  <a:cubicBezTo>
                    <a:pt x="f19" y="f70"/>
                    <a:pt x="f71" y="f72"/>
                    <a:pt x="f73" y="f74"/>
                  </a:cubicBezTo>
                  <a:cubicBezTo>
                    <a:pt x="f75" y="f44"/>
                    <a:pt x="f76" y="f48"/>
                    <a:pt x="f76" y="f77"/>
                  </a:cubicBezTo>
                  <a:cubicBezTo>
                    <a:pt x="f78" y="f77"/>
                    <a:pt x="f79" y="f77"/>
                    <a:pt x="f68" y="f80"/>
                  </a:cubicBezTo>
                  <a:cubicBezTo>
                    <a:pt x="f67" y="f57"/>
                    <a:pt x="f81" y="f82"/>
                    <a:pt x="f83" y="f10"/>
                  </a:cubicBezTo>
                  <a:cubicBezTo>
                    <a:pt x="f64" y="f29"/>
                    <a:pt x="f84" y="f85"/>
                    <a:pt x="f50" y="f86"/>
                  </a:cubicBezTo>
                  <a:cubicBezTo>
                    <a:pt x="f77" y="f86"/>
                    <a:pt x="f80" y="f85"/>
                    <a:pt x="f80" y="f87"/>
                  </a:cubicBezTo>
                  <a:cubicBezTo>
                    <a:pt x="f50" y="f10"/>
                    <a:pt x="f88" y="f55"/>
                    <a:pt x="f89" y="f58"/>
                  </a:cubicBezTo>
                  <a:cubicBezTo>
                    <a:pt x="f90" y="f91"/>
                    <a:pt x="f33" y="f40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5" y="f102"/>
                    <a:pt x="f103" y="f104"/>
                  </a:cubicBezTo>
                  <a:cubicBezTo>
                    <a:pt x="f105" y="f81"/>
                    <a:pt x="f96" y="f9"/>
                    <a:pt x="f106" y="f37"/>
                  </a:cubicBezTo>
                  <a:cubicBezTo>
                    <a:pt x="f107" y="f95"/>
                    <a:pt x="f108" y="f80"/>
                    <a:pt x="f93" y="f109"/>
                  </a:cubicBezTo>
                  <a:cubicBezTo>
                    <a:pt x="f110" y="f111"/>
                    <a:pt x="f88" y="f91"/>
                    <a:pt x="f80" y="f112"/>
                  </a:cubicBezTo>
                  <a:cubicBezTo>
                    <a:pt x="f80" y="f18"/>
                    <a:pt x="f56" y="f91"/>
                    <a:pt x="f48" y="f61"/>
                  </a:cubicBezTo>
                  <a:cubicBezTo>
                    <a:pt x="f77" y="f69"/>
                    <a:pt x="f88" y="f70"/>
                    <a:pt x="f89" y="f57"/>
                  </a:cubicBezTo>
                  <a:cubicBezTo>
                    <a:pt x="f113" y="f88"/>
                    <a:pt x="f107" y="f114"/>
                    <a:pt x="f94" y="f115"/>
                  </a:cubicBezTo>
                  <a:cubicBezTo>
                    <a:pt x="f30" y="f116"/>
                    <a:pt x="f27" y="f117"/>
                    <a:pt x="f105" y="f118"/>
                  </a:cubicBezTo>
                  <a:cubicBezTo>
                    <a:pt x="f96" y="f119"/>
                    <a:pt x="f120" y="f15"/>
                    <a:pt x="f78" y="f121"/>
                  </a:cubicBezTo>
                  <a:cubicBezTo>
                    <a:pt x="f122" y="f115"/>
                    <a:pt x="f123" y="f114"/>
                    <a:pt x="f40" y="f88"/>
                  </a:cubicBezTo>
                  <a:cubicBezTo>
                    <a:pt x="f44" y="f50"/>
                    <a:pt x="f74" y="f77"/>
                    <a:pt x="f72" y="f80"/>
                  </a:cubicBezTo>
                  <a:cubicBezTo>
                    <a:pt x="f72" y="f77"/>
                    <a:pt x="f124" y="f50"/>
                    <a:pt x="f124" y="f63"/>
                  </a:cubicBezTo>
                  <a:cubicBezTo>
                    <a:pt x="f125" y="f88"/>
                    <a:pt x="f74" y="f52"/>
                    <a:pt x="f44" y="f64"/>
                  </a:cubicBezTo>
                  <a:cubicBezTo>
                    <a:pt x="f126" y="f102"/>
                    <a:pt x="f127" y="f113"/>
                    <a:pt x="f128" y="f129"/>
                  </a:cubicBezTo>
                  <a:cubicBezTo>
                    <a:pt x="f130" y="f13"/>
                    <a:pt x="f131" y="f132"/>
                    <a:pt x="f131" y="f118"/>
                  </a:cubicBezTo>
                  <a:cubicBezTo>
                    <a:pt x="f133" y="f67"/>
                    <a:pt x="f134" y="f135"/>
                    <a:pt x="f136" y="f33"/>
                  </a:cubicBezTo>
                  <a:cubicBezTo>
                    <a:pt x="f137" y="f131"/>
                    <a:pt x="f130" y="f131"/>
                    <a:pt x="f138" y="f130"/>
                  </a:cubicBezTo>
                  <a:cubicBezTo>
                    <a:pt x="f13" y="f33"/>
                    <a:pt x="f108" y="f139"/>
                    <a:pt x="f140" y="f122"/>
                  </a:cubicBezTo>
                  <a:cubicBezTo>
                    <a:pt x="f110" y="f141"/>
                    <a:pt x="f74" y="f116"/>
                    <a:pt x="f23" y="f90"/>
                  </a:cubicBezTo>
                  <a:cubicBezTo>
                    <a:pt x="f14" y="f81"/>
                    <a:pt x="f58" y="f81"/>
                    <a:pt x="f8" y="f9"/>
                  </a:cubicBezTo>
                  <a:close/>
                </a:path>
              </a:pathLst>
            </a:custGeom>
            <a:solidFill>
              <a:srgbClr val="FF907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" name="Grupo 1">
            <a:extLst>
              <a:ext uri="{FF2B5EF4-FFF2-40B4-BE49-F238E27FC236}">
                <a16:creationId xmlns:a16="http://schemas.microsoft.com/office/drawing/2014/main" id="{D70A6819-B542-81C7-64A0-731C3B9E0A7A}"/>
              </a:ext>
            </a:extLst>
          </p:cNvPr>
          <p:cNvGrpSpPr/>
          <p:nvPr/>
        </p:nvGrpSpPr>
        <p:grpSpPr>
          <a:xfrm>
            <a:off x="3497259" y="260347"/>
            <a:ext cx="2681285" cy="2860683"/>
            <a:chOff x="3497259" y="260347"/>
            <a:chExt cx="2681285" cy="286068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A306926F-B4C0-5939-3D69-7D9953DA17A2}"/>
                </a:ext>
              </a:extLst>
            </p:cNvPr>
            <p:cNvSpPr/>
            <p:nvPr/>
          </p:nvSpPr>
          <p:spPr>
            <a:xfrm>
              <a:off x="3497259" y="260347"/>
              <a:ext cx="2549520" cy="239553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676"/>
                <a:gd name="f8" fmla="val 634"/>
                <a:gd name="f9" fmla="val 209"/>
                <a:gd name="f10" fmla="val 401"/>
                <a:gd name="f11" fmla="val 395"/>
                <a:gd name="f12" fmla="val 156"/>
                <a:gd name="f13" fmla="val 385"/>
                <a:gd name="f14" fmla="val 135"/>
                <a:gd name="f15" fmla="val 366"/>
                <a:gd name="f16" fmla="val 116"/>
                <a:gd name="f17" fmla="val 349"/>
                <a:gd name="f18" fmla="val 103"/>
                <a:gd name="f19" fmla="val 327"/>
                <a:gd name="f20" fmla="val 97"/>
                <a:gd name="f21" fmla="val 301"/>
                <a:gd name="f22" fmla="val 95"/>
                <a:gd name="f23" fmla="val 294"/>
                <a:gd name="f24" fmla="val 93"/>
                <a:gd name="f25" fmla="val 292"/>
                <a:gd name="f26" fmla="val 85"/>
                <a:gd name="f27" fmla="val 293"/>
                <a:gd name="f28" fmla="val 47"/>
                <a:gd name="f29" fmla="val 13"/>
                <a:gd name="f30" fmla="val 281"/>
                <a:gd name="f31" fmla="val 6"/>
                <a:gd name="f32" fmla="val 246"/>
                <a:gd name="f33" fmla="val 216"/>
                <a:gd name="f34" fmla="val 12"/>
                <a:gd name="f35" fmla="val 191"/>
                <a:gd name="f36" fmla="val 34"/>
                <a:gd name="f37" fmla="val 172"/>
                <a:gd name="f38" fmla="val 60"/>
                <a:gd name="f39" fmla="val 147"/>
                <a:gd name="f40" fmla="val 101"/>
                <a:gd name="f41" fmla="val 141"/>
                <a:gd name="f42" fmla="val 129"/>
                <a:gd name="f43" fmla="val 159"/>
                <a:gd name="f44" fmla="val 131"/>
                <a:gd name="f45" fmla="val 160"/>
                <a:gd name="f46" fmla="val 136"/>
                <a:gd name="f47" fmla="val 137"/>
                <a:gd name="f48" fmla="val 158"/>
                <a:gd name="f49" fmla="val 138"/>
                <a:gd name="f50" fmla="val 176"/>
                <a:gd name="f51" fmla="val 122"/>
                <a:gd name="f52" fmla="val 201"/>
                <a:gd name="f53" fmla="val 110"/>
                <a:gd name="f54" fmla="val 203"/>
                <a:gd name="f55" fmla="val 109"/>
                <a:gd name="f56" fmla="val 204"/>
                <a:gd name="f57" fmla="val 105"/>
                <a:gd name="f58" fmla="val 102"/>
                <a:gd name="f59" fmla="val 200"/>
                <a:gd name="f60" fmla="val 68"/>
                <a:gd name="f61" fmla="val 52"/>
                <a:gd name="f62" fmla="val 217"/>
                <a:gd name="f63" fmla="val 38"/>
                <a:gd name="f64" fmla="val 227"/>
                <a:gd name="f65" fmla="val 27"/>
                <a:gd name="f66" fmla="val 240"/>
                <a:gd name="f67" fmla="val 17"/>
                <a:gd name="f68" fmla="val 257"/>
                <a:gd name="f69" fmla="val 5"/>
                <a:gd name="f70" fmla="val 274"/>
                <a:gd name="f71" fmla="val 1"/>
                <a:gd name="f72" fmla="val 342"/>
                <a:gd name="f73" fmla="val 367"/>
                <a:gd name="f74" fmla="val 49"/>
                <a:gd name="f75" fmla="val 347"/>
                <a:gd name="f76" fmla="val 345"/>
                <a:gd name="f77" fmla="val 99"/>
                <a:gd name="f78" fmla="val 343"/>
                <a:gd name="f79" fmla="val 341"/>
                <a:gd name="f80" fmla="val 107"/>
                <a:gd name="f81" fmla="val 120"/>
                <a:gd name="f82" fmla="val 387"/>
                <a:gd name="f83" fmla="val 400"/>
                <a:gd name="f84" fmla="val 164"/>
                <a:gd name="f85" fmla="val 413"/>
                <a:gd name="f86" fmla="val 189"/>
                <a:gd name="f87" fmla="val 417"/>
                <a:gd name="f88" fmla="val 414"/>
                <a:gd name="f89" fmla="val 247"/>
                <a:gd name="f90" fmla="val 428"/>
                <a:gd name="f91" fmla="val 440"/>
                <a:gd name="f92" fmla="val 234"/>
                <a:gd name="f93" fmla="val 452"/>
                <a:gd name="f94" fmla="val 228"/>
                <a:gd name="f95" fmla="val 497"/>
                <a:gd name="f96" fmla="val 205"/>
                <a:gd name="f97" fmla="val 541"/>
                <a:gd name="f98" fmla="val 182"/>
                <a:gd name="f99" fmla="val 586"/>
                <a:gd name="f100" fmla="val 600"/>
                <a:gd name="f101" fmla="val 152"/>
                <a:gd name="f102" fmla="val 615"/>
                <a:gd name="f103" fmla="val 149"/>
                <a:gd name="f104" fmla="val 631"/>
                <a:gd name="f105" fmla="val 154"/>
                <a:gd name="f106" fmla="val 664"/>
                <a:gd name="f107" fmla="val 655"/>
                <a:gd name="f108" fmla="val 231"/>
                <a:gd name="f109" fmla="val 648"/>
                <a:gd name="f110" fmla="val 241"/>
                <a:gd name="f111" fmla="val 638"/>
                <a:gd name="f112" fmla="val 250"/>
                <a:gd name="f113" fmla="val 628"/>
                <a:gd name="f114" fmla="val 255"/>
                <a:gd name="f115" fmla="val 593"/>
                <a:gd name="f116" fmla="val 275"/>
                <a:gd name="f117" fmla="val 557"/>
                <a:gd name="f118" fmla="val 521"/>
                <a:gd name="f119" fmla="val 310"/>
                <a:gd name="f120" fmla="val 518"/>
                <a:gd name="f121" fmla="val 312"/>
                <a:gd name="f122" fmla="val 516"/>
                <a:gd name="f123" fmla="val 313"/>
                <a:gd name="f124" fmla="val 511"/>
                <a:gd name="f125" fmla="val 316"/>
                <a:gd name="f126" fmla="val 514"/>
                <a:gd name="f127" fmla="val 318"/>
                <a:gd name="f128" fmla="val 320"/>
                <a:gd name="f129" fmla="val 519"/>
                <a:gd name="f130" fmla="val 321"/>
                <a:gd name="f131" fmla="val 540"/>
                <a:gd name="f132" fmla="val 334"/>
                <a:gd name="f133" fmla="val 556"/>
                <a:gd name="f134" fmla="val 353"/>
                <a:gd name="f135" fmla="val 572"/>
                <a:gd name="f136" fmla="val 371"/>
                <a:gd name="f137" fmla="val 574"/>
                <a:gd name="f138" fmla="val 372"/>
                <a:gd name="f139" fmla="val 575"/>
                <a:gd name="f140" fmla="val 374"/>
                <a:gd name="f141" fmla="val 576"/>
                <a:gd name="f142" fmla="val 376"/>
                <a:gd name="f143" fmla="val 583"/>
                <a:gd name="f144" fmla="val 389"/>
                <a:gd name="f145" fmla="val 569"/>
                <a:gd name="f146" fmla="val 565"/>
                <a:gd name="f147" fmla="val 397"/>
                <a:gd name="f148" fmla="val 562"/>
                <a:gd name="f149" fmla="val 399"/>
                <a:gd name="f150" fmla="val 560"/>
                <a:gd name="f151" fmla="val 402"/>
                <a:gd name="f152" fmla="val 544"/>
                <a:gd name="f153" fmla="val 416"/>
                <a:gd name="f154" fmla="val 529"/>
                <a:gd name="f155" fmla="val 430"/>
                <a:gd name="f156" fmla="val 520"/>
                <a:gd name="f157" fmla="val 432"/>
                <a:gd name="f158" fmla="val 507"/>
                <a:gd name="f159" fmla="val 493"/>
                <a:gd name="f160" fmla="val 405"/>
                <a:gd name="f161" fmla="val 471"/>
                <a:gd name="f162" fmla="val 445"/>
                <a:gd name="f163" fmla="val 384"/>
                <a:gd name="f164" fmla="val 418"/>
                <a:gd name="f165" fmla="val 390"/>
                <a:gd name="f166" fmla="val 382"/>
                <a:gd name="f167" fmla="val 398"/>
                <a:gd name="f168" fmla="val 356"/>
                <a:gd name="f169" fmla="val 419"/>
                <a:gd name="f170" fmla="val 453"/>
                <a:gd name="f171" fmla="val 323"/>
                <a:gd name="f172" fmla="val 495"/>
                <a:gd name="f173" fmla="val 335"/>
                <a:gd name="f174" fmla="val 531"/>
                <a:gd name="f175" fmla="val 558"/>
                <a:gd name="f176" fmla="val 564"/>
                <a:gd name="f177" fmla="val 346"/>
                <a:gd name="f178" fmla="val 568"/>
                <a:gd name="f179" fmla="val 333"/>
                <a:gd name="f180" fmla="val 582"/>
                <a:gd name="f181" fmla="val 309"/>
                <a:gd name="f182" fmla="val 592"/>
                <a:gd name="f183" fmla="val 297"/>
                <a:gd name="f184" fmla="val 602"/>
                <a:gd name="f185" fmla="val 578"/>
                <a:gd name="f186" fmla="val 258"/>
                <a:gd name="f187" fmla="val 548"/>
                <a:gd name="f188" fmla="val 249"/>
                <a:gd name="f189" fmla="val 515"/>
                <a:gd name="f190" fmla="val 248"/>
                <a:gd name="f191" fmla="val 513"/>
                <a:gd name="f192" fmla="val 512"/>
                <a:gd name="f193" fmla="val 244"/>
                <a:gd name="f194" fmla="val 243"/>
                <a:gd name="f195" fmla="val 522"/>
                <a:gd name="f196" fmla="val 213"/>
                <a:gd name="f197" fmla="val 551"/>
                <a:gd name="f198" fmla="val 186"/>
                <a:gd name="f199" fmla="val 579"/>
                <a:gd name="f200" fmla="val 608"/>
                <a:gd name="f201" fmla="val 148"/>
                <a:gd name="f202" fmla="val 620"/>
                <a:gd name="f203" fmla="val 627"/>
                <a:gd name="f204" fmla="val 630"/>
                <a:gd name="f205" fmla="val 100"/>
                <a:gd name="f206" fmla="val 82"/>
                <a:gd name="f207" fmla="val 629"/>
                <a:gd name="f208" fmla="val 69"/>
                <a:gd name="f209" fmla="val 612"/>
                <a:gd name="f210" fmla="val 56"/>
                <a:gd name="f211" fmla="val 595"/>
                <a:gd name="f212" fmla="val 57"/>
                <a:gd name="f213" fmla="val 66"/>
                <a:gd name="f214" fmla="val 70"/>
                <a:gd name="f215" fmla="val 75"/>
                <a:gd name="f216" fmla="val 81"/>
                <a:gd name="f217" fmla="val 538"/>
                <a:gd name="f218" fmla="val 121"/>
                <a:gd name="f219" fmla="val 161"/>
                <a:gd name="f220" fmla="val 202"/>
                <a:gd name="f221" fmla="val 409"/>
                <a:gd name="f222" fmla="val 407"/>
                <a:gd name="f223" fmla="val 206"/>
                <a:gd name="f224" fmla="val 404"/>
                <a:gd name="f225" fmla="val 289"/>
                <a:gd name="f226" fmla="val 329"/>
                <a:gd name="f227" fmla="val 368"/>
                <a:gd name="f228" fmla="val 361"/>
                <a:gd name="f229" fmla="val 380"/>
                <a:gd name="f230" fmla="val 322"/>
                <a:gd name="f231" fmla="val 393"/>
                <a:gd name="f232" fmla="val 280"/>
                <a:gd name="f233" fmla="val 370"/>
                <a:gd name="f234" fmla="val 239"/>
                <a:gd name="f235" fmla="val 328"/>
                <a:gd name="f236" fmla="val 283"/>
                <a:gd name="f237" fmla="val 223"/>
                <a:gd name="f238" fmla="val 236"/>
                <a:gd name="f239" fmla="val 252"/>
                <a:gd name="f240" fmla="val 222"/>
                <a:gd name="f241" fmla="val 296"/>
                <a:gd name="f242" fmla="val 238"/>
                <a:gd name="f243" fmla="val 278"/>
                <a:gd name="f244" fmla="val 287"/>
                <a:gd name="f245" fmla="val 94"/>
                <a:gd name="f246" fmla="val 299"/>
                <a:gd name="f247" fmla="val 304"/>
                <a:gd name="f248" fmla="val 305"/>
                <a:gd name="f249" fmla="val 84"/>
                <a:gd name="f250" fmla="val 73"/>
                <a:gd name="f251" fmla="val 61"/>
                <a:gd name="f252" fmla="val 311"/>
                <a:gd name="f253" fmla="val 50"/>
                <a:gd name="f254" fmla="val 43"/>
                <a:gd name="f255" fmla="val 40"/>
                <a:gd name="f256" fmla="val 276"/>
                <a:gd name="f257" fmla="val 36"/>
                <a:gd name="f258" fmla="val 262"/>
                <a:gd name="f259" fmla="val 41"/>
                <a:gd name="f260" fmla="val 54"/>
                <a:gd name="f261" fmla="val 242"/>
                <a:gd name="f262" fmla="val 65"/>
                <a:gd name="f263" fmla="val 76"/>
                <a:gd name="f264" fmla="val 89"/>
                <a:gd name="f265" fmla="val 96"/>
                <a:gd name="f266" fmla="val 253"/>
                <a:gd name="f267" fmla="val 271"/>
                <a:gd name="f268" fmla="val 74"/>
                <a:gd name="f269" fmla="val 254"/>
                <a:gd name="f270" fmla="val 229"/>
                <a:gd name="f271" fmla="val 108"/>
                <a:gd name="f272" fmla="val 198"/>
                <a:gd name="f273" fmla="val 195"/>
                <a:gd name="f274" fmla="val 104"/>
                <a:gd name="f275" fmla="val 192"/>
                <a:gd name="f276" fmla="val 87"/>
                <a:gd name="f277" fmla="val 181"/>
                <a:gd name="f278" fmla="val 63"/>
                <a:gd name="f279" fmla="val 188"/>
                <a:gd name="f280" fmla="val 51"/>
                <a:gd name="f281" fmla="val 48"/>
                <a:gd name="f282" fmla="val 64"/>
                <a:gd name="f283" fmla="val 194"/>
                <a:gd name="f284" fmla="val 302"/>
                <a:gd name="f285" fmla="val 184"/>
                <a:gd name="f286" fmla="val 171"/>
                <a:gd name="f287" fmla="val 279"/>
                <a:gd name="f288" fmla="val 266"/>
                <a:gd name="f289" fmla="val 256"/>
                <a:gd name="f290" fmla="val 265"/>
                <a:gd name="f291" fmla="val 197"/>
                <a:gd name="f292" fmla="val 237"/>
                <a:gd name="f293" fmla="val 187"/>
                <a:gd name="f294" fmla="val 175"/>
                <a:gd name="f295" fmla="val 162"/>
                <a:gd name="f296" fmla="val 151"/>
                <a:gd name="f297" fmla="val 263"/>
                <a:gd name="f298" fmla="val 273"/>
                <a:gd name="f299" fmla="val 174"/>
                <a:gd name="f300" fmla="+- 0 0 -90"/>
                <a:gd name="f301" fmla="*/ f4 1 676"/>
                <a:gd name="f302" fmla="*/ f5 1 634"/>
                <a:gd name="f303" fmla="val f6"/>
                <a:gd name="f304" fmla="val f7"/>
                <a:gd name="f305" fmla="val f8"/>
                <a:gd name="f306" fmla="*/ f300 f0 1"/>
                <a:gd name="f307" fmla="+- f305 0 f303"/>
                <a:gd name="f308" fmla="+- f304 0 f303"/>
                <a:gd name="f309" fmla="*/ f306 1 f3"/>
                <a:gd name="f310" fmla="*/ f308 1 676"/>
                <a:gd name="f311" fmla="*/ f307 1 634"/>
                <a:gd name="f312" fmla="*/ 135 f308 1"/>
                <a:gd name="f313" fmla="*/ 366 f307 1"/>
                <a:gd name="f314" fmla="*/ 85 f308 1"/>
                <a:gd name="f315" fmla="*/ 293 f307 1"/>
                <a:gd name="f316" fmla="*/ 34 f308 1"/>
                <a:gd name="f317" fmla="*/ 172 f307 1"/>
                <a:gd name="f318" fmla="*/ 137 f308 1"/>
                <a:gd name="f319" fmla="*/ 158 f307 1"/>
                <a:gd name="f320" fmla="*/ 204 f308 1"/>
                <a:gd name="f321" fmla="*/ 102 f307 1"/>
                <a:gd name="f322" fmla="*/ 240 f308 1"/>
                <a:gd name="f323" fmla="*/ 17 f307 1"/>
                <a:gd name="f324" fmla="*/ 347 f308 1"/>
                <a:gd name="f325" fmla="*/ 95 f307 1"/>
                <a:gd name="f326" fmla="*/ 400 f308 1"/>
                <a:gd name="f327" fmla="*/ 164 f307 1"/>
                <a:gd name="f328" fmla="*/ 452 f308 1"/>
                <a:gd name="f329" fmla="*/ 228 f307 1"/>
                <a:gd name="f330" fmla="*/ 631 f308 1"/>
                <a:gd name="f331" fmla="*/ 154 f307 1"/>
                <a:gd name="f332" fmla="*/ 628 f308 1"/>
                <a:gd name="f333" fmla="*/ 255 f307 1"/>
                <a:gd name="f334" fmla="*/ 511 f308 1"/>
                <a:gd name="f335" fmla="*/ 316 f307 1"/>
                <a:gd name="f336" fmla="*/ 572 f308 1"/>
                <a:gd name="f337" fmla="*/ 371 f307 1"/>
                <a:gd name="f338" fmla="*/ 569 f308 1"/>
                <a:gd name="f339" fmla="*/ 395 f307 1"/>
                <a:gd name="f340" fmla="*/ 520 f308 1"/>
                <a:gd name="f341" fmla="*/ 452 f307 1"/>
                <a:gd name="f342" fmla="*/ 418 f308 1"/>
                <a:gd name="f343" fmla="*/ 390 f307 1"/>
                <a:gd name="f344" fmla="*/ 374 f308 1"/>
                <a:gd name="f345" fmla="*/ 558 f307 1"/>
                <a:gd name="f346" fmla="*/ 297 f308 1"/>
                <a:gd name="f347" fmla="*/ 602 f307 1"/>
                <a:gd name="f348" fmla="*/ 246 f308 1"/>
                <a:gd name="f349" fmla="*/ 512 f307 1"/>
                <a:gd name="f350" fmla="*/ 159 f308 1"/>
                <a:gd name="f351" fmla="*/ 608 f307 1"/>
                <a:gd name="f352" fmla="*/ 69 f308 1"/>
                <a:gd name="f353" fmla="*/ 612 f307 1"/>
                <a:gd name="f354" fmla="*/ 81 f308 1"/>
                <a:gd name="f355" fmla="*/ 538 f307 1"/>
                <a:gd name="f356" fmla="*/ 209 f308 1"/>
                <a:gd name="f357" fmla="*/ 401 f307 1"/>
                <a:gd name="f358" fmla="*/ 380 f308 1"/>
                <a:gd name="f359" fmla="*/ 322 f307 1"/>
                <a:gd name="f360" fmla="*/ 222 f308 1"/>
                <a:gd name="f361" fmla="*/ 296 f307 1"/>
                <a:gd name="f362" fmla="*/ 278 f308 1"/>
                <a:gd name="f363" fmla="*/ 93 f307 1"/>
                <a:gd name="f364" fmla="*/ 305 f308 1"/>
                <a:gd name="f365" fmla="*/ 293 f308 1"/>
                <a:gd name="f366" fmla="*/ 40 f307 1"/>
                <a:gd name="f367" fmla="*/ 243 f308 1"/>
                <a:gd name="f368" fmla="*/ 89 f307 1"/>
                <a:gd name="f369" fmla="*/ 96 f308 1"/>
                <a:gd name="f370" fmla="*/ 241 f307 1"/>
                <a:gd name="f371" fmla="*/ 104 f308 1"/>
                <a:gd name="f372" fmla="*/ 192 f307 1"/>
                <a:gd name="f373" fmla="*/ 48 f308 1"/>
                <a:gd name="f374" fmla="*/ 242 f307 1"/>
                <a:gd name="f375" fmla="*/ 194 f307 1"/>
                <a:gd name="f376" fmla="*/ 279 f308 1"/>
                <a:gd name="f377" fmla="*/ 148 f307 1"/>
                <a:gd name="f378" fmla="*/ 175 f308 1"/>
                <a:gd name="f379" fmla="*/ 227 f307 1"/>
                <a:gd name="f380" fmla="*/ 174 f308 1"/>
                <a:gd name="f381" fmla="*/ 273 f307 1"/>
                <a:gd name="f382" fmla="+- f309 0 f1"/>
                <a:gd name="f383" fmla="*/ f312 1 676"/>
                <a:gd name="f384" fmla="*/ f313 1 634"/>
                <a:gd name="f385" fmla="*/ f314 1 676"/>
                <a:gd name="f386" fmla="*/ f315 1 634"/>
                <a:gd name="f387" fmla="*/ f316 1 676"/>
                <a:gd name="f388" fmla="*/ f317 1 634"/>
                <a:gd name="f389" fmla="*/ f318 1 676"/>
                <a:gd name="f390" fmla="*/ f319 1 634"/>
                <a:gd name="f391" fmla="*/ f320 1 676"/>
                <a:gd name="f392" fmla="*/ f321 1 634"/>
                <a:gd name="f393" fmla="*/ f322 1 676"/>
                <a:gd name="f394" fmla="*/ f323 1 634"/>
                <a:gd name="f395" fmla="*/ f324 1 676"/>
                <a:gd name="f396" fmla="*/ f325 1 634"/>
                <a:gd name="f397" fmla="*/ f326 1 676"/>
                <a:gd name="f398" fmla="*/ f327 1 634"/>
                <a:gd name="f399" fmla="*/ f328 1 676"/>
                <a:gd name="f400" fmla="*/ f329 1 634"/>
                <a:gd name="f401" fmla="*/ f330 1 676"/>
                <a:gd name="f402" fmla="*/ f331 1 634"/>
                <a:gd name="f403" fmla="*/ f332 1 676"/>
                <a:gd name="f404" fmla="*/ f333 1 634"/>
                <a:gd name="f405" fmla="*/ f334 1 676"/>
                <a:gd name="f406" fmla="*/ f335 1 634"/>
                <a:gd name="f407" fmla="*/ f336 1 676"/>
                <a:gd name="f408" fmla="*/ f337 1 634"/>
                <a:gd name="f409" fmla="*/ f338 1 676"/>
                <a:gd name="f410" fmla="*/ f339 1 634"/>
                <a:gd name="f411" fmla="*/ f340 1 676"/>
                <a:gd name="f412" fmla="*/ f341 1 634"/>
                <a:gd name="f413" fmla="*/ f342 1 676"/>
                <a:gd name="f414" fmla="*/ f343 1 634"/>
                <a:gd name="f415" fmla="*/ f344 1 676"/>
                <a:gd name="f416" fmla="*/ f345 1 634"/>
                <a:gd name="f417" fmla="*/ f346 1 676"/>
                <a:gd name="f418" fmla="*/ f347 1 634"/>
                <a:gd name="f419" fmla="*/ f348 1 676"/>
                <a:gd name="f420" fmla="*/ f349 1 634"/>
                <a:gd name="f421" fmla="*/ f350 1 676"/>
                <a:gd name="f422" fmla="*/ f351 1 634"/>
                <a:gd name="f423" fmla="*/ f352 1 676"/>
                <a:gd name="f424" fmla="*/ f353 1 634"/>
                <a:gd name="f425" fmla="*/ f354 1 676"/>
                <a:gd name="f426" fmla="*/ f355 1 634"/>
                <a:gd name="f427" fmla="*/ f356 1 676"/>
                <a:gd name="f428" fmla="*/ f357 1 634"/>
                <a:gd name="f429" fmla="*/ f358 1 676"/>
                <a:gd name="f430" fmla="*/ f359 1 634"/>
                <a:gd name="f431" fmla="*/ f360 1 676"/>
                <a:gd name="f432" fmla="*/ f361 1 634"/>
                <a:gd name="f433" fmla="*/ f362 1 676"/>
                <a:gd name="f434" fmla="*/ f363 1 634"/>
                <a:gd name="f435" fmla="*/ f364 1 676"/>
                <a:gd name="f436" fmla="*/ f365 1 676"/>
                <a:gd name="f437" fmla="*/ f366 1 634"/>
                <a:gd name="f438" fmla="*/ f367 1 676"/>
                <a:gd name="f439" fmla="*/ f368 1 634"/>
                <a:gd name="f440" fmla="*/ f369 1 676"/>
                <a:gd name="f441" fmla="*/ f370 1 634"/>
                <a:gd name="f442" fmla="*/ f371 1 676"/>
                <a:gd name="f443" fmla="*/ f372 1 634"/>
                <a:gd name="f444" fmla="*/ f373 1 676"/>
                <a:gd name="f445" fmla="*/ f374 1 634"/>
                <a:gd name="f446" fmla="*/ f375 1 634"/>
                <a:gd name="f447" fmla="*/ f376 1 676"/>
                <a:gd name="f448" fmla="*/ f377 1 634"/>
                <a:gd name="f449" fmla="*/ f378 1 676"/>
                <a:gd name="f450" fmla="*/ f379 1 634"/>
                <a:gd name="f451" fmla="*/ f380 1 676"/>
                <a:gd name="f452" fmla="*/ f381 1 634"/>
                <a:gd name="f453" fmla="*/ 0 1 f310"/>
                <a:gd name="f454" fmla="*/ f304 1 f310"/>
                <a:gd name="f455" fmla="*/ 0 1 f311"/>
                <a:gd name="f456" fmla="*/ f305 1 f311"/>
                <a:gd name="f457" fmla="*/ f383 1 f310"/>
                <a:gd name="f458" fmla="*/ f384 1 f311"/>
                <a:gd name="f459" fmla="*/ f385 1 f310"/>
                <a:gd name="f460" fmla="*/ f386 1 f311"/>
                <a:gd name="f461" fmla="*/ f387 1 f310"/>
                <a:gd name="f462" fmla="*/ f388 1 f311"/>
                <a:gd name="f463" fmla="*/ f389 1 f310"/>
                <a:gd name="f464" fmla="*/ f390 1 f311"/>
                <a:gd name="f465" fmla="*/ f391 1 f310"/>
                <a:gd name="f466" fmla="*/ f392 1 f311"/>
                <a:gd name="f467" fmla="*/ f393 1 f310"/>
                <a:gd name="f468" fmla="*/ f394 1 f311"/>
                <a:gd name="f469" fmla="*/ f395 1 f310"/>
                <a:gd name="f470" fmla="*/ f396 1 f311"/>
                <a:gd name="f471" fmla="*/ f397 1 f310"/>
                <a:gd name="f472" fmla="*/ f398 1 f311"/>
                <a:gd name="f473" fmla="*/ f399 1 f310"/>
                <a:gd name="f474" fmla="*/ f400 1 f311"/>
                <a:gd name="f475" fmla="*/ f401 1 f310"/>
                <a:gd name="f476" fmla="*/ f402 1 f311"/>
                <a:gd name="f477" fmla="*/ f403 1 f310"/>
                <a:gd name="f478" fmla="*/ f404 1 f311"/>
                <a:gd name="f479" fmla="*/ f405 1 f310"/>
                <a:gd name="f480" fmla="*/ f406 1 f311"/>
                <a:gd name="f481" fmla="*/ f407 1 f310"/>
                <a:gd name="f482" fmla="*/ f408 1 f311"/>
                <a:gd name="f483" fmla="*/ f409 1 f310"/>
                <a:gd name="f484" fmla="*/ f410 1 f311"/>
                <a:gd name="f485" fmla="*/ f411 1 f310"/>
                <a:gd name="f486" fmla="*/ f412 1 f311"/>
                <a:gd name="f487" fmla="*/ f413 1 f310"/>
                <a:gd name="f488" fmla="*/ f414 1 f311"/>
                <a:gd name="f489" fmla="*/ f415 1 f310"/>
                <a:gd name="f490" fmla="*/ f416 1 f311"/>
                <a:gd name="f491" fmla="*/ f417 1 f310"/>
                <a:gd name="f492" fmla="*/ f418 1 f311"/>
                <a:gd name="f493" fmla="*/ f419 1 f310"/>
                <a:gd name="f494" fmla="*/ f420 1 f311"/>
                <a:gd name="f495" fmla="*/ f421 1 f310"/>
                <a:gd name="f496" fmla="*/ f422 1 f311"/>
                <a:gd name="f497" fmla="*/ f423 1 f310"/>
                <a:gd name="f498" fmla="*/ f424 1 f311"/>
                <a:gd name="f499" fmla="*/ f425 1 f310"/>
                <a:gd name="f500" fmla="*/ f426 1 f311"/>
                <a:gd name="f501" fmla="*/ f427 1 f310"/>
                <a:gd name="f502" fmla="*/ f428 1 f311"/>
                <a:gd name="f503" fmla="*/ f429 1 f310"/>
                <a:gd name="f504" fmla="*/ f430 1 f311"/>
                <a:gd name="f505" fmla="*/ f431 1 f310"/>
                <a:gd name="f506" fmla="*/ f432 1 f311"/>
                <a:gd name="f507" fmla="*/ f433 1 f310"/>
                <a:gd name="f508" fmla="*/ f434 1 f311"/>
                <a:gd name="f509" fmla="*/ f435 1 f310"/>
                <a:gd name="f510" fmla="*/ f436 1 f310"/>
                <a:gd name="f511" fmla="*/ f437 1 f311"/>
                <a:gd name="f512" fmla="*/ f438 1 f310"/>
                <a:gd name="f513" fmla="*/ f439 1 f311"/>
                <a:gd name="f514" fmla="*/ f440 1 f310"/>
                <a:gd name="f515" fmla="*/ f441 1 f311"/>
                <a:gd name="f516" fmla="*/ f442 1 f310"/>
                <a:gd name="f517" fmla="*/ f443 1 f311"/>
                <a:gd name="f518" fmla="*/ f444 1 f310"/>
                <a:gd name="f519" fmla="*/ f445 1 f311"/>
                <a:gd name="f520" fmla="*/ f446 1 f311"/>
                <a:gd name="f521" fmla="*/ f447 1 f310"/>
                <a:gd name="f522" fmla="*/ f448 1 f311"/>
                <a:gd name="f523" fmla="*/ f449 1 f310"/>
                <a:gd name="f524" fmla="*/ f450 1 f311"/>
                <a:gd name="f525" fmla="*/ f451 1 f310"/>
                <a:gd name="f526" fmla="*/ f452 1 f311"/>
                <a:gd name="f527" fmla="*/ f453 f301 1"/>
                <a:gd name="f528" fmla="*/ f454 f301 1"/>
                <a:gd name="f529" fmla="*/ f456 f302 1"/>
                <a:gd name="f530" fmla="*/ f455 f302 1"/>
                <a:gd name="f531" fmla="*/ f457 f301 1"/>
                <a:gd name="f532" fmla="*/ f458 f302 1"/>
                <a:gd name="f533" fmla="*/ f459 f301 1"/>
                <a:gd name="f534" fmla="*/ f460 f302 1"/>
                <a:gd name="f535" fmla="*/ f461 f301 1"/>
                <a:gd name="f536" fmla="*/ f462 f302 1"/>
                <a:gd name="f537" fmla="*/ f463 f301 1"/>
                <a:gd name="f538" fmla="*/ f464 f302 1"/>
                <a:gd name="f539" fmla="*/ f465 f301 1"/>
                <a:gd name="f540" fmla="*/ f466 f302 1"/>
                <a:gd name="f541" fmla="*/ f467 f301 1"/>
                <a:gd name="f542" fmla="*/ f468 f302 1"/>
                <a:gd name="f543" fmla="*/ f469 f301 1"/>
                <a:gd name="f544" fmla="*/ f470 f302 1"/>
                <a:gd name="f545" fmla="*/ f471 f301 1"/>
                <a:gd name="f546" fmla="*/ f472 f302 1"/>
                <a:gd name="f547" fmla="*/ f473 f301 1"/>
                <a:gd name="f548" fmla="*/ f474 f302 1"/>
                <a:gd name="f549" fmla="*/ f475 f301 1"/>
                <a:gd name="f550" fmla="*/ f476 f302 1"/>
                <a:gd name="f551" fmla="*/ f477 f301 1"/>
                <a:gd name="f552" fmla="*/ f478 f302 1"/>
                <a:gd name="f553" fmla="*/ f479 f301 1"/>
                <a:gd name="f554" fmla="*/ f480 f302 1"/>
                <a:gd name="f555" fmla="*/ f481 f301 1"/>
                <a:gd name="f556" fmla="*/ f482 f302 1"/>
                <a:gd name="f557" fmla="*/ f483 f301 1"/>
                <a:gd name="f558" fmla="*/ f484 f302 1"/>
                <a:gd name="f559" fmla="*/ f485 f301 1"/>
                <a:gd name="f560" fmla="*/ f486 f302 1"/>
                <a:gd name="f561" fmla="*/ f487 f301 1"/>
                <a:gd name="f562" fmla="*/ f488 f302 1"/>
                <a:gd name="f563" fmla="*/ f489 f301 1"/>
                <a:gd name="f564" fmla="*/ f490 f302 1"/>
                <a:gd name="f565" fmla="*/ f491 f301 1"/>
                <a:gd name="f566" fmla="*/ f492 f302 1"/>
                <a:gd name="f567" fmla="*/ f493 f301 1"/>
                <a:gd name="f568" fmla="*/ f494 f302 1"/>
                <a:gd name="f569" fmla="*/ f495 f301 1"/>
                <a:gd name="f570" fmla="*/ f496 f302 1"/>
                <a:gd name="f571" fmla="*/ f497 f301 1"/>
                <a:gd name="f572" fmla="*/ f498 f302 1"/>
                <a:gd name="f573" fmla="*/ f499 f301 1"/>
                <a:gd name="f574" fmla="*/ f500 f302 1"/>
                <a:gd name="f575" fmla="*/ f501 f301 1"/>
                <a:gd name="f576" fmla="*/ f502 f302 1"/>
                <a:gd name="f577" fmla="*/ f503 f301 1"/>
                <a:gd name="f578" fmla="*/ f504 f302 1"/>
                <a:gd name="f579" fmla="*/ f505 f301 1"/>
                <a:gd name="f580" fmla="*/ f506 f302 1"/>
                <a:gd name="f581" fmla="*/ f507 f301 1"/>
                <a:gd name="f582" fmla="*/ f508 f302 1"/>
                <a:gd name="f583" fmla="*/ f509 f301 1"/>
                <a:gd name="f584" fmla="*/ f510 f301 1"/>
                <a:gd name="f585" fmla="*/ f511 f302 1"/>
                <a:gd name="f586" fmla="*/ f512 f301 1"/>
                <a:gd name="f587" fmla="*/ f513 f302 1"/>
                <a:gd name="f588" fmla="*/ f514 f301 1"/>
                <a:gd name="f589" fmla="*/ f515 f302 1"/>
                <a:gd name="f590" fmla="*/ f516 f301 1"/>
                <a:gd name="f591" fmla="*/ f517 f302 1"/>
                <a:gd name="f592" fmla="*/ f518 f301 1"/>
                <a:gd name="f593" fmla="*/ f519 f302 1"/>
                <a:gd name="f594" fmla="*/ f520 f302 1"/>
                <a:gd name="f595" fmla="*/ f521 f301 1"/>
                <a:gd name="f596" fmla="*/ f522 f302 1"/>
                <a:gd name="f597" fmla="*/ f523 f301 1"/>
                <a:gd name="f598" fmla="*/ f524 f302 1"/>
                <a:gd name="f599" fmla="*/ f525 f301 1"/>
                <a:gd name="f600" fmla="*/ f526 f3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2">
                  <a:pos x="f531" y="f532"/>
                </a:cxn>
                <a:cxn ang="f382">
                  <a:pos x="f533" y="f534"/>
                </a:cxn>
                <a:cxn ang="f382">
                  <a:pos x="f535" y="f536"/>
                </a:cxn>
                <a:cxn ang="f382">
                  <a:pos x="f537" y="f538"/>
                </a:cxn>
                <a:cxn ang="f382">
                  <a:pos x="f539" y="f540"/>
                </a:cxn>
                <a:cxn ang="f382">
                  <a:pos x="f541" y="f542"/>
                </a:cxn>
                <a:cxn ang="f382">
                  <a:pos x="f543" y="f544"/>
                </a:cxn>
                <a:cxn ang="f382">
                  <a:pos x="f545" y="f546"/>
                </a:cxn>
                <a:cxn ang="f382">
                  <a:pos x="f547" y="f548"/>
                </a:cxn>
                <a:cxn ang="f382">
                  <a:pos x="f549" y="f550"/>
                </a:cxn>
                <a:cxn ang="f382">
                  <a:pos x="f551" y="f552"/>
                </a:cxn>
                <a:cxn ang="f382">
                  <a:pos x="f553" y="f554"/>
                </a:cxn>
                <a:cxn ang="f382">
                  <a:pos x="f555" y="f556"/>
                </a:cxn>
                <a:cxn ang="f382">
                  <a:pos x="f557" y="f558"/>
                </a:cxn>
                <a:cxn ang="f382">
                  <a:pos x="f559" y="f560"/>
                </a:cxn>
                <a:cxn ang="f382">
                  <a:pos x="f561" y="f562"/>
                </a:cxn>
                <a:cxn ang="f382">
                  <a:pos x="f563" y="f564"/>
                </a:cxn>
                <a:cxn ang="f382">
                  <a:pos x="f565" y="f566"/>
                </a:cxn>
                <a:cxn ang="f382">
                  <a:pos x="f567" y="f568"/>
                </a:cxn>
                <a:cxn ang="f382">
                  <a:pos x="f569" y="f570"/>
                </a:cxn>
                <a:cxn ang="f382">
                  <a:pos x="f571" y="f572"/>
                </a:cxn>
                <a:cxn ang="f382">
                  <a:pos x="f573" y="f574"/>
                </a:cxn>
                <a:cxn ang="f382">
                  <a:pos x="f575" y="f576"/>
                </a:cxn>
                <a:cxn ang="f382">
                  <a:pos x="f577" y="f578"/>
                </a:cxn>
                <a:cxn ang="f382">
                  <a:pos x="f579" y="f580"/>
                </a:cxn>
                <a:cxn ang="f382">
                  <a:pos x="f581" y="f582"/>
                </a:cxn>
                <a:cxn ang="f382">
                  <a:pos x="f583" y="f582"/>
                </a:cxn>
                <a:cxn ang="f382">
                  <a:pos x="f584" y="f585"/>
                </a:cxn>
                <a:cxn ang="f382">
                  <a:pos x="f586" y="f587"/>
                </a:cxn>
                <a:cxn ang="f382">
                  <a:pos x="f581" y="f582"/>
                </a:cxn>
                <a:cxn ang="f382">
                  <a:pos x="f588" y="f589"/>
                </a:cxn>
                <a:cxn ang="f382">
                  <a:pos x="f590" y="f591"/>
                </a:cxn>
                <a:cxn ang="f382">
                  <a:pos x="f592" y="f593"/>
                </a:cxn>
                <a:cxn ang="f382">
                  <a:pos x="f581" y="f594"/>
                </a:cxn>
                <a:cxn ang="f382">
                  <a:pos x="f595" y="f596"/>
                </a:cxn>
                <a:cxn ang="f382">
                  <a:pos x="f581" y="f594"/>
                </a:cxn>
                <a:cxn ang="f382">
                  <a:pos x="f597" y="f598"/>
                </a:cxn>
                <a:cxn ang="f382">
                  <a:pos x="f599" y="f600"/>
                </a:cxn>
              </a:cxnLst>
              <a:rect l="f527" t="f530" r="f528" b="f529"/>
              <a:pathLst>
                <a:path w="676" h="634">
                  <a:moveTo>
                    <a:pt x="f9" y="f10"/>
                  </a:moveTo>
                  <a:cubicBezTo>
                    <a:pt x="f3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1"/>
                    <a:pt x="f29" y="f30"/>
                    <a:pt x="f31" y="f32"/>
                  </a:cubicBezTo>
                  <a:cubicBezTo>
                    <a:pt x="f6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3"/>
                    <a:pt x="f47" y="f48"/>
                  </a:cubicBezTo>
                  <a:cubicBezTo>
                    <a:pt x="f12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6" y="f58"/>
                  </a:cubicBezTo>
                  <a:cubicBezTo>
                    <a:pt x="f59" y="f26"/>
                    <a:pt x="f52" y="f60"/>
                    <a:pt x="f9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6"/>
                    <a:pt x="f27" y="f71"/>
                  </a:cubicBezTo>
                  <a:cubicBezTo>
                    <a:pt x="f72" y="f69"/>
                    <a:pt x="f73" y="f74"/>
                    <a:pt x="f75" y="f22"/>
                  </a:cubicBezTo>
                  <a:cubicBezTo>
                    <a:pt x="f76" y="f77"/>
                    <a:pt x="f78" y="f58"/>
                    <a:pt x="f79" y="f80"/>
                  </a:cubicBezTo>
                  <a:cubicBezTo>
                    <a:pt x="f73" y="f81"/>
                    <a:pt x="f82" y="f49"/>
                    <a:pt x="f83" y="f84"/>
                  </a:cubicBezTo>
                  <a:cubicBezTo>
                    <a:pt x="f85" y="f86"/>
                    <a:pt x="f87" y="f33"/>
                    <a:pt x="f88" y="f89"/>
                  </a:cubicBezTo>
                  <a:cubicBezTo>
                    <a:pt x="f90" y="f66"/>
                    <a:pt x="f91" y="f92"/>
                    <a:pt x="f93" y="f94"/>
                  </a:cubicBezTo>
                  <a:cubicBezTo>
                    <a:pt x="f95" y="f96"/>
                    <a:pt x="f97" y="f98"/>
                    <a:pt x="f99" y="f43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84"/>
                    <a:pt x="f7" y="f52"/>
                    <a:pt x="f107" y="f108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6"/>
                    <a:pt x="f117" y="f25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22" y="f128"/>
                    <a:pt x="f129" y="f130"/>
                  </a:cubicBezTo>
                  <a:cubicBezTo>
                    <a:pt x="f131" y="f132"/>
                    <a:pt x="f133" y="f134"/>
                    <a:pt x="f135" y="f136"/>
                  </a:cubicBezTo>
                  <a:cubicBezTo>
                    <a:pt x="f137" y="f138"/>
                    <a:pt x="f139" y="f140"/>
                    <a:pt x="f141" y="f142"/>
                  </a:cubicBezTo>
                  <a:cubicBezTo>
                    <a:pt x="f143" y="f144"/>
                    <a:pt x="f143" y="f144"/>
                    <a:pt x="f145" y="f11"/>
                  </a:cubicBezTo>
                  <a:cubicBezTo>
                    <a:pt x="f146" y="f147"/>
                    <a:pt x="f148" y="f149"/>
                    <a:pt x="f150" y="f151"/>
                  </a:cubicBezTo>
                  <a:cubicBezTo>
                    <a:pt x="f152" y="f153"/>
                    <a:pt x="f154" y="f155"/>
                    <a:pt x="f156" y="f93"/>
                  </a:cubicBezTo>
                  <a:cubicBezTo>
                    <a:pt x="f122" y="f157"/>
                    <a:pt x="f158" y="f87"/>
                    <a:pt x="f159" y="f160"/>
                  </a:cubicBezTo>
                  <a:cubicBezTo>
                    <a:pt x="f161" y="f82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79" y="f170"/>
                  </a:cubicBezTo>
                  <a:cubicBezTo>
                    <a:pt x="f171" y="f172"/>
                    <a:pt x="f173" y="f174"/>
                    <a:pt x="f140" y="f175"/>
                  </a:cubicBezTo>
                  <a:cubicBezTo>
                    <a:pt x="f2" y="f176"/>
                    <a:pt x="f177" y="f178"/>
                    <a:pt x="f179" y="f139"/>
                  </a:cubicBezTo>
                  <a:cubicBezTo>
                    <a:pt x="f128" y="f180"/>
                    <a:pt x="f181" y="f182"/>
                    <a:pt x="f183" y="f184"/>
                  </a:cubicBezTo>
                  <a:cubicBezTo>
                    <a:pt x="f70" y="f185"/>
                    <a:pt x="f186" y="f187"/>
                    <a:pt x="f188" y="f189"/>
                  </a:cubicBezTo>
                  <a:cubicBezTo>
                    <a:pt x="f190" y="f126"/>
                    <a:pt x="f89" y="f191"/>
                    <a:pt x="f32" y="f192"/>
                  </a:cubicBezTo>
                  <a:cubicBezTo>
                    <a:pt x="f193" y="f189"/>
                    <a:pt x="f194" y="f129"/>
                    <a:pt x="f66" y="f195"/>
                  </a:cubicBezTo>
                  <a:cubicBezTo>
                    <a:pt x="f196" y="f197"/>
                    <a:pt x="f198" y="f199"/>
                    <a:pt x="f43" y="f200"/>
                  </a:cubicBezTo>
                  <a:cubicBezTo>
                    <a:pt x="f201" y="f202"/>
                    <a:pt x="f46" y="f203"/>
                    <a:pt x="f81" y="f204"/>
                  </a:cubicBezTo>
                  <a:cubicBezTo>
                    <a:pt x="f205" y="f8"/>
                    <a:pt x="f206" y="f207"/>
                    <a:pt x="f208" y="f209"/>
                  </a:cubicBezTo>
                  <a:cubicBezTo>
                    <a:pt x="f210" y="f211"/>
                    <a:pt x="f212" y="f141"/>
                    <a:pt x="f213" y="f175"/>
                  </a:cubicBezTo>
                  <a:cubicBezTo>
                    <a:pt x="f214" y="f197"/>
                    <a:pt x="f215" y="f152"/>
                    <a:pt x="f216" y="f217"/>
                  </a:cubicBezTo>
                  <a:cubicBezTo>
                    <a:pt x="f218" y="f172"/>
                    <a:pt x="f219" y="f93"/>
                    <a:pt x="f220" y="f221"/>
                  </a:cubicBezTo>
                  <a:cubicBezTo>
                    <a:pt x="f56" y="f222"/>
                    <a:pt x="f223" y="f224"/>
                    <a:pt x="f9" y="f10"/>
                  </a:cubicBezTo>
                  <a:close/>
                  <a:moveTo>
                    <a:pt x="f225" y="f144"/>
                  </a:moveTo>
                  <a:cubicBezTo>
                    <a:pt x="f226" y="f144"/>
                    <a:pt x="f227" y="f228"/>
                    <a:pt x="f229" y="f230"/>
                  </a:cubicBezTo>
                  <a:cubicBezTo>
                    <a:pt x="f231" y="f232"/>
                    <a:pt x="f233" y="f234"/>
                    <a:pt x="f235" y="f108"/>
                  </a:cubicBezTo>
                  <a:cubicBezTo>
                    <a:pt x="f236" y="f237"/>
                    <a:pt x="f238" y="f239"/>
                    <a:pt x="f240" y="f241"/>
                  </a:cubicBezTo>
                  <a:cubicBezTo>
                    <a:pt x="f223" y="f76"/>
                    <a:pt x="f242" y="f144"/>
                    <a:pt x="f225" y="f144"/>
                  </a:cubicBezTo>
                  <a:close/>
                  <a:moveTo>
                    <a:pt x="f243" y="f24"/>
                  </a:moveTo>
                  <a:cubicBezTo>
                    <a:pt x="f244" y="f245"/>
                    <a:pt x="f27" y="f245"/>
                    <a:pt x="f246" y="f245"/>
                  </a:cubicBezTo>
                  <a:cubicBezTo>
                    <a:pt x="f21" y="f22"/>
                    <a:pt x="f247" y="f245"/>
                    <a:pt x="f248" y="f24"/>
                  </a:cubicBezTo>
                  <a:cubicBezTo>
                    <a:pt x="f123" y="f249"/>
                    <a:pt x="f125" y="f250"/>
                    <a:pt x="f123" y="f251"/>
                  </a:cubicBezTo>
                  <a:cubicBezTo>
                    <a:pt x="f252" y="f253"/>
                    <a:pt x="f247" y="f254"/>
                    <a:pt x="f27" y="f255"/>
                  </a:cubicBezTo>
                  <a:cubicBezTo>
                    <a:pt x="f256" y="f257"/>
                    <a:pt x="f258" y="f259"/>
                    <a:pt x="f112" y="f260"/>
                  </a:cubicBezTo>
                  <a:cubicBezTo>
                    <a:pt x="f261" y="f262"/>
                    <a:pt x="f234" y="f263"/>
                    <a:pt x="f194" y="f264"/>
                  </a:cubicBezTo>
                  <a:cubicBezTo>
                    <a:pt x="f193" y="f245"/>
                    <a:pt x="f89" y="f265"/>
                    <a:pt x="f266" y="f22"/>
                  </a:cubicBezTo>
                  <a:cubicBezTo>
                    <a:pt x="f258" y="f245"/>
                    <a:pt x="f267" y="f24"/>
                    <a:pt x="f243" y="f24"/>
                  </a:cubicBezTo>
                  <a:close/>
                  <a:moveTo>
                    <a:pt x="f268" y="f68"/>
                  </a:moveTo>
                  <a:cubicBezTo>
                    <a:pt x="f264" y="f68"/>
                    <a:pt x="f24" y="f269"/>
                    <a:pt x="f265" y="f110"/>
                  </a:cubicBezTo>
                  <a:cubicBezTo>
                    <a:pt x="f77" y="f270"/>
                    <a:pt x="f18" y="f33"/>
                    <a:pt x="f271" y="f56"/>
                  </a:cubicBezTo>
                  <a:cubicBezTo>
                    <a:pt x="f53" y="f272"/>
                    <a:pt x="f55" y="f273"/>
                    <a:pt x="f274" y="f275"/>
                  </a:cubicBezTo>
                  <a:cubicBezTo>
                    <a:pt x="f276" y="f277"/>
                    <a:pt x="f278" y="f279"/>
                    <a:pt x="f280" y="f223"/>
                  </a:cubicBezTo>
                  <a:cubicBezTo>
                    <a:pt x="f254" y="f62"/>
                    <a:pt x="f259" y="f270"/>
                    <a:pt x="f281" y="f261"/>
                  </a:cubicBezTo>
                  <a:cubicBezTo>
                    <a:pt x="f260" y="f266"/>
                    <a:pt x="f282" y="f68"/>
                    <a:pt x="f268" y="f68"/>
                  </a:cubicBezTo>
                  <a:close/>
                  <a:moveTo>
                    <a:pt x="f243" y="f283"/>
                  </a:moveTo>
                  <a:cubicBezTo>
                    <a:pt x="f25" y="f283"/>
                    <a:pt x="f284" y="f285"/>
                    <a:pt x="f284" y="f286"/>
                  </a:cubicBezTo>
                  <a:cubicBezTo>
                    <a:pt x="f284" y="f43"/>
                    <a:pt x="f25" y="f201"/>
                    <a:pt x="f287" y="f201"/>
                  </a:cubicBezTo>
                  <a:cubicBezTo>
                    <a:pt x="f288" y="f201"/>
                    <a:pt x="f114" y="f43"/>
                    <a:pt x="f114" y="f37"/>
                  </a:cubicBezTo>
                  <a:cubicBezTo>
                    <a:pt x="f289" y="f285"/>
                    <a:pt x="f290" y="f283"/>
                    <a:pt x="f243" y="f283"/>
                  </a:cubicBezTo>
                  <a:close/>
                  <a:moveTo>
                    <a:pt x="f291" y="f112"/>
                  </a:moveTo>
                  <a:cubicBezTo>
                    <a:pt x="f291" y="f292"/>
                    <a:pt x="f293" y="f64"/>
                    <a:pt x="f294" y="f64"/>
                  </a:cubicBezTo>
                  <a:cubicBezTo>
                    <a:pt x="f295" y="f64"/>
                    <a:pt x="f296" y="f292"/>
                    <a:pt x="f296" y="f112"/>
                  </a:cubicBezTo>
                  <a:cubicBezTo>
                    <a:pt x="f296" y="f297"/>
                    <a:pt x="f219" y="f298"/>
                    <a:pt x="f299" y="f298"/>
                  </a:cubicBezTo>
                  <a:cubicBezTo>
                    <a:pt x="f293" y="f298"/>
                    <a:pt x="f291" y="f297"/>
                    <a:pt x="f291" y="f112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8A43A4D-82DC-8249-93A3-A1AC61AA6493}"/>
                </a:ext>
              </a:extLst>
            </p:cNvPr>
            <p:cNvSpPr/>
            <p:nvPr/>
          </p:nvSpPr>
          <p:spPr>
            <a:xfrm>
              <a:off x="5522911" y="1782759"/>
              <a:ext cx="655633" cy="8207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4"/>
                <a:gd name="f7" fmla="val 216"/>
                <a:gd name="f8" fmla="val 99"/>
                <a:gd name="f9" fmla="val 1"/>
                <a:gd name="f10" fmla="val 72"/>
                <a:gd name="f11" fmla="val 11"/>
                <a:gd name="f12" fmla="val 45"/>
                <a:gd name="f13" fmla="val 36"/>
                <a:gd name="f14" fmla="val 24"/>
                <a:gd name="f15" fmla="val 66"/>
                <a:gd name="f16" fmla="val 106"/>
                <a:gd name="f17" fmla="val 2"/>
                <a:gd name="f18" fmla="val 134"/>
                <a:gd name="f19" fmla="val 29"/>
                <a:gd name="f20" fmla="val 172"/>
                <a:gd name="f21" fmla="val 65"/>
                <a:gd name="f22" fmla="val 126"/>
                <a:gd name="f23" fmla="val 148"/>
                <a:gd name="f24" fmla="val 164"/>
                <a:gd name="f25" fmla="val 112"/>
                <a:gd name="f26" fmla="val 217"/>
                <a:gd name="f27" fmla="val 43"/>
                <a:gd name="f28" fmla="val 213"/>
                <a:gd name="f29" fmla="val 13"/>
                <a:gd name="f30" fmla="val 156"/>
                <a:gd name="f31" fmla="val 4"/>
                <a:gd name="f32" fmla="val 140"/>
                <a:gd name="f33" fmla="val 122"/>
                <a:gd name="f34" fmla="+- 0 0 -90"/>
                <a:gd name="f35" fmla="*/ f3 1 174"/>
                <a:gd name="f36" fmla="*/ f4 1 216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174"/>
                <a:gd name="f45" fmla="*/ f41 1 216"/>
                <a:gd name="f46" fmla="*/ 0 f42 1"/>
                <a:gd name="f47" fmla="*/ 99 f41 1"/>
                <a:gd name="f48" fmla="*/ 36 f42 1"/>
                <a:gd name="f49" fmla="*/ 24 f41 1"/>
                <a:gd name="f50" fmla="*/ 134 f42 1"/>
                <a:gd name="f51" fmla="*/ 29 f41 1"/>
                <a:gd name="f52" fmla="*/ 148 f42 1"/>
                <a:gd name="f53" fmla="*/ 164 f41 1"/>
                <a:gd name="f54" fmla="*/ 13 f42 1"/>
                <a:gd name="f55" fmla="*/ 156 f41 1"/>
                <a:gd name="f56" fmla="+- f43 0 f1"/>
                <a:gd name="f57" fmla="*/ f46 1 174"/>
                <a:gd name="f58" fmla="*/ f47 1 217"/>
                <a:gd name="f59" fmla="*/ f48 1 174"/>
                <a:gd name="f60" fmla="*/ f49 1 217"/>
                <a:gd name="f61" fmla="*/ f50 1 174"/>
                <a:gd name="f62" fmla="*/ f51 1 217"/>
                <a:gd name="f63" fmla="*/ f52 1 174"/>
                <a:gd name="f64" fmla="*/ f53 1 217"/>
                <a:gd name="f65" fmla="*/ f54 1 174"/>
                <a:gd name="f66" fmla="*/ f55 1 217"/>
                <a:gd name="f67" fmla="*/ 0 1 f44"/>
                <a:gd name="f68" fmla="*/ f38 1 f44"/>
                <a:gd name="f69" fmla="*/ 0 1 f45"/>
                <a:gd name="f70" fmla="*/ f39 1 f45"/>
                <a:gd name="f71" fmla="*/ f57 1 f44"/>
                <a:gd name="f72" fmla="*/ f58 1 f45"/>
                <a:gd name="f73" fmla="*/ f59 1 f44"/>
                <a:gd name="f74" fmla="*/ f60 1 f45"/>
                <a:gd name="f75" fmla="*/ f61 1 f44"/>
                <a:gd name="f76" fmla="*/ f62 1 f45"/>
                <a:gd name="f77" fmla="*/ f63 1 f44"/>
                <a:gd name="f78" fmla="*/ f64 1 f45"/>
                <a:gd name="f79" fmla="*/ f65 1 f44"/>
                <a:gd name="f80" fmla="*/ f66 1 f45"/>
                <a:gd name="f81" fmla="*/ f67 f35 1"/>
                <a:gd name="f82" fmla="*/ f68 f35 1"/>
                <a:gd name="f83" fmla="*/ f70 f36 1"/>
                <a:gd name="f84" fmla="*/ f69 f36 1"/>
                <a:gd name="f85" fmla="*/ f71 f35 1"/>
                <a:gd name="f86" fmla="*/ f72 f36 1"/>
                <a:gd name="f87" fmla="*/ f73 f35 1"/>
                <a:gd name="f88" fmla="*/ f74 f36 1"/>
                <a:gd name="f89" fmla="*/ f75 f35 1"/>
                <a:gd name="f90" fmla="*/ f76 f36 1"/>
                <a:gd name="f91" fmla="*/ f77 f35 1"/>
                <a:gd name="f92" fmla="*/ f78 f36 1"/>
                <a:gd name="f93" fmla="*/ f79 f35 1"/>
                <a:gd name="f94" fmla="*/ f80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6">
                  <a:pos x="f85" y="f86"/>
                </a:cxn>
                <a:cxn ang="f56">
                  <a:pos x="f87" y="f88"/>
                </a:cxn>
                <a:cxn ang="f56">
                  <a:pos x="f89" y="f90"/>
                </a:cxn>
                <a:cxn ang="f56">
                  <a:pos x="f91" y="f92"/>
                </a:cxn>
                <a:cxn ang="f56">
                  <a:pos x="f93" y="f94"/>
                </a:cxn>
                <a:cxn ang="f56">
                  <a:pos x="f85" y="f86"/>
                </a:cxn>
              </a:cxnLst>
              <a:rect l="f81" t="f84" r="f82" b="f83"/>
              <a:pathLst>
                <a:path w="174" h="216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7"/>
                    <a:pt x="f18" y="f19"/>
                  </a:cubicBezTo>
                  <a:cubicBezTo>
                    <a:pt x="f20" y="f21"/>
                    <a:pt x="f6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5" y="f33"/>
                    <a:pt x="f5" y="f8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37CE56CB-F012-55D6-2F79-B951220F0781}"/>
                </a:ext>
              </a:extLst>
            </p:cNvPr>
            <p:cNvSpPr/>
            <p:nvPr/>
          </p:nvSpPr>
          <p:spPr>
            <a:xfrm>
              <a:off x="4635505" y="2478088"/>
              <a:ext cx="822329" cy="6429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8"/>
                <a:gd name="f7" fmla="val 170"/>
                <a:gd name="f8" fmla="val 89"/>
                <a:gd name="f9" fmla="val 125"/>
                <a:gd name="f10" fmla="val 1"/>
                <a:gd name="f11" fmla="val 153"/>
                <a:gd name="f12" fmla="val 12"/>
                <a:gd name="f13" fmla="val 175"/>
                <a:gd name="f14" fmla="val 37"/>
                <a:gd name="f15" fmla="val 85"/>
                <a:gd name="f16" fmla="val 195"/>
                <a:gd name="f17" fmla="val 132"/>
                <a:gd name="f18" fmla="val 165"/>
                <a:gd name="f19" fmla="val 104"/>
                <a:gd name="f20" fmla="val 77"/>
                <a:gd name="f21" fmla="val 167"/>
                <a:gd name="f22" fmla="val 53"/>
                <a:gd name="f23" fmla="val 27"/>
                <a:gd name="f24" fmla="val 137"/>
                <a:gd name="f25" fmla="val 8"/>
                <a:gd name="f26" fmla="val 116"/>
                <a:gd name="f27" fmla="val 4"/>
                <a:gd name="f28" fmla="val 84"/>
                <a:gd name="f29" fmla="val 46"/>
                <a:gd name="f30" fmla="val 11"/>
                <a:gd name="f31" fmla="val 68"/>
                <a:gd name="f32" fmla="val 3"/>
                <a:gd name="f33" fmla="val 76"/>
                <a:gd name="f34" fmla="+- 0 0 -90"/>
                <a:gd name="f35" fmla="*/ f3 1 218"/>
                <a:gd name="f36" fmla="*/ f4 1 170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218"/>
                <a:gd name="f45" fmla="*/ f41 1 170"/>
                <a:gd name="f46" fmla="*/ 89 f42 1"/>
                <a:gd name="f47" fmla="*/ 0 f41 1"/>
                <a:gd name="f48" fmla="*/ 175 f42 1"/>
                <a:gd name="f49" fmla="*/ 37 f41 1"/>
                <a:gd name="f50" fmla="*/ 132 f42 1"/>
                <a:gd name="f51" fmla="*/ 165 f41 1"/>
                <a:gd name="f52" fmla="*/ 53 f42 1"/>
                <a:gd name="f53" fmla="*/ 153 f41 1"/>
                <a:gd name="f54" fmla="*/ 4 f42 1"/>
                <a:gd name="f55" fmla="*/ 84 f41 1"/>
                <a:gd name="f56" fmla="*/ 68 f42 1"/>
                <a:gd name="f57" fmla="*/ 3 f41 1"/>
                <a:gd name="f58" fmla="+- f43 0 f1"/>
                <a:gd name="f59" fmla="*/ f46 1 218"/>
                <a:gd name="f60" fmla="*/ f47 1 170"/>
                <a:gd name="f61" fmla="*/ f48 1 218"/>
                <a:gd name="f62" fmla="*/ f49 1 170"/>
                <a:gd name="f63" fmla="*/ f50 1 218"/>
                <a:gd name="f64" fmla="*/ f51 1 170"/>
                <a:gd name="f65" fmla="*/ f52 1 218"/>
                <a:gd name="f66" fmla="*/ f53 1 170"/>
                <a:gd name="f67" fmla="*/ f54 1 218"/>
                <a:gd name="f68" fmla="*/ f55 1 170"/>
                <a:gd name="f69" fmla="*/ f56 1 218"/>
                <a:gd name="f70" fmla="*/ f57 1 170"/>
                <a:gd name="f71" fmla="*/ 0 1 f44"/>
                <a:gd name="f72" fmla="*/ f38 1 f44"/>
                <a:gd name="f73" fmla="*/ 0 1 f45"/>
                <a:gd name="f74" fmla="*/ f39 1 f45"/>
                <a:gd name="f75" fmla="*/ f59 1 f44"/>
                <a:gd name="f76" fmla="*/ f60 1 f45"/>
                <a:gd name="f77" fmla="*/ f61 1 f44"/>
                <a:gd name="f78" fmla="*/ f62 1 f45"/>
                <a:gd name="f79" fmla="*/ f63 1 f44"/>
                <a:gd name="f80" fmla="*/ f64 1 f45"/>
                <a:gd name="f81" fmla="*/ f65 1 f44"/>
                <a:gd name="f82" fmla="*/ f66 1 f45"/>
                <a:gd name="f83" fmla="*/ f67 1 f44"/>
                <a:gd name="f84" fmla="*/ f68 1 f45"/>
                <a:gd name="f85" fmla="*/ f69 1 f44"/>
                <a:gd name="f86" fmla="*/ f70 1 f45"/>
                <a:gd name="f87" fmla="*/ f71 f35 1"/>
                <a:gd name="f88" fmla="*/ f72 f35 1"/>
                <a:gd name="f89" fmla="*/ f74 f36 1"/>
                <a:gd name="f90" fmla="*/ f73 f36 1"/>
                <a:gd name="f91" fmla="*/ f75 f35 1"/>
                <a:gd name="f92" fmla="*/ f76 f36 1"/>
                <a:gd name="f93" fmla="*/ f77 f35 1"/>
                <a:gd name="f94" fmla="*/ f78 f36 1"/>
                <a:gd name="f95" fmla="*/ f79 f35 1"/>
                <a:gd name="f96" fmla="*/ f80 f36 1"/>
                <a:gd name="f97" fmla="*/ f81 f35 1"/>
                <a:gd name="f98" fmla="*/ f82 f36 1"/>
                <a:gd name="f99" fmla="*/ f83 f35 1"/>
                <a:gd name="f100" fmla="*/ f84 f36 1"/>
                <a:gd name="f101" fmla="*/ f85 f35 1"/>
                <a:gd name="f102" fmla="*/ f8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8">
                  <a:pos x="f91" y="f92"/>
                </a:cxn>
                <a:cxn ang="f58">
                  <a:pos x="f93" y="f94"/>
                </a:cxn>
                <a:cxn ang="f58">
                  <a:pos x="f95" y="f96"/>
                </a:cxn>
                <a:cxn ang="f58">
                  <a:pos x="f97" y="f98"/>
                </a:cxn>
                <a:cxn ang="f58">
                  <a:pos x="f99" y="f100"/>
                </a:cxn>
                <a:cxn ang="f58">
                  <a:pos x="f101" y="f102"/>
                </a:cxn>
                <a:cxn ang="f58">
                  <a:pos x="f91" y="f92"/>
                </a:cxn>
              </a:cxnLst>
              <a:rect l="f87" t="f90" r="f88" b="f89"/>
              <a:pathLst>
                <a:path w="218" h="170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6" y="f15"/>
                    <a:pt x="f16" y="f11"/>
                    <a:pt x="f17" y="f18"/>
                  </a:cubicBezTo>
                  <a:cubicBezTo>
                    <a:pt x="f19" y="f7"/>
                    <a:pt x="f20" y="f21"/>
                    <a:pt x="f22" y="f11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5" y="f29"/>
                    <a:pt x="f23" y="f30"/>
                    <a:pt x="f31" y="f32"/>
                  </a:cubicBezTo>
                  <a:cubicBezTo>
                    <a:pt x="f33" y="f10"/>
                    <a:pt x="f28" y="f5"/>
                    <a:pt x="f8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72303063-0D6E-1B9D-F90C-B929573A9636}"/>
                </a:ext>
              </a:extLst>
            </p:cNvPr>
            <p:cNvSpPr/>
            <p:nvPr/>
          </p:nvSpPr>
          <p:spPr>
            <a:xfrm>
              <a:off x="5153028" y="2198683"/>
              <a:ext cx="452435" cy="4905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0"/>
                <a:gd name="f7" fmla="val 130"/>
                <a:gd name="f8" fmla="val 50"/>
                <a:gd name="f9" fmla="val 29"/>
                <a:gd name="f10" fmla="val 42"/>
                <a:gd name="f11" fmla="val 25"/>
                <a:gd name="f12" fmla="val 67"/>
                <a:gd name="f13" fmla="val 70"/>
                <a:gd name="f14" fmla="val 43"/>
                <a:gd name="f15" fmla="val 85"/>
                <a:gd name="f16" fmla="val 78"/>
                <a:gd name="f17" fmla="val 104"/>
                <a:gd name="f18" fmla="val 108"/>
                <a:gd name="f19" fmla="val 113"/>
                <a:gd name="f20" fmla="val 97"/>
                <a:gd name="f21" fmla="val 121"/>
                <a:gd name="f22" fmla="val 86"/>
                <a:gd name="f23" fmla="val 60"/>
                <a:gd name="f24" fmla="val 81"/>
                <a:gd name="f25" fmla="val 46"/>
                <a:gd name="f26" fmla="val 69"/>
                <a:gd name="f27" fmla="+- 0 0 -90"/>
                <a:gd name="f28" fmla="*/ f3 1 120"/>
                <a:gd name="f29" fmla="*/ f4 1 130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20"/>
                <a:gd name="f38" fmla="*/ f34 1 130"/>
                <a:gd name="f39" fmla="*/ 0 f35 1"/>
                <a:gd name="f40" fmla="*/ 50 f34 1"/>
                <a:gd name="f41" fmla="*/ 67 f35 1"/>
                <a:gd name="f42" fmla="*/ 0 f34 1"/>
                <a:gd name="f43" fmla="*/ 120 f35 1"/>
                <a:gd name="f44" fmla="*/ 104 f34 1"/>
                <a:gd name="f45" fmla="*/ 86 f35 1"/>
                <a:gd name="f46" fmla="*/ 130 f34 1"/>
                <a:gd name="f47" fmla="+- f36 0 f1"/>
                <a:gd name="f48" fmla="*/ f39 1 120"/>
                <a:gd name="f49" fmla="*/ f40 1 130"/>
                <a:gd name="f50" fmla="*/ f41 1 120"/>
                <a:gd name="f51" fmla="*/ f42 1 130"/>
                <a:gd name="f52" fmla="*/ f43 1 120"/>
                <a:gd name="f53" fmla="*/ f44 1 130"/>
                <a:gd name="f54" fmla="*/ f45 1 120"/>
                <a:gd name="f55" fmla="*/ f46 1 130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120" h="130">
                  <a:moveTo>
                    <a:pt x="f5" y="f8"/>
                  </a:moveTo>
                  <a:cubicBezTo>
                    <a:pt x="f9" y="f10"/>
                    <a:pt x="f8" y="f11"/>
                    <a:pt x="f12" y="f5"/>
                  </a:cubicBezTo>
                  <a:cubicBezTo>
                    <a:pt x="f13" y="f14"/>
                    <a:pt x="f15" y="f16"/>
                    <a:pt x="f6" y="f17"/>
                  </a:cubicBezTo>
                  <a:cubicBezTo>
                    <a:pt x="f18" y="f19"/>
                    <a:pt x="f20" y="f21"/>
                    <a:pt x="f22" y="f7"/>
                  </a:cubicBezTo>
                  <a:cubicBezTo>
                    <a:pt x="f23" y="f24"/>
                    <a:pt x="f25" y="f26"/>
                    <a:pt x="f5" y="f8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4C8C60F1-32D4-662C-1E48-E2F3CC63D7F8}"/>
                </a:ext>
              </a:extLst>
            </p:cNvPr>
            <p:cNvSpPr/>
            <p:nvPr/>
          </p:nvSpPr>
          <p:spPr>
            <a:xfrm>
              <a:off x="4440234" y="1238253"/>
              <a:ext cx="252410" cy="2079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7"/>
                <a:gd name="f7" fmla="val 55"/>
                <a:gd name="f8" fmla="val 22"/>
                <a:gd name="f9" fmla="val 8"/>
                <a:gd name="f10" fmla="val 45"/>
                <a:gd name="f11" fmla="val 4"/>
                <a:gd name="f12" fmla="val 31"/>
                <a:gd name="f13" fmla="val 9"/>
                <a:gd name="f14" fmla="val 15"/>
                <a:gd name="f15" fmla="val 29"/>
                <a:gd name="f16" fmla="val 46"/>
                <a:gd name="f17" fmla="val 60"/>
                <a:gd name="f18" fmla="val 1"/>
                <a:gd name="f19" fmla="val 10"/>
                <a:gd name="f20" fmla="val 63"/>
                <a:gd name="f21" fmla="val 24"/>
                <a:gd name="f22" fmla="val 59"/>
                <a:gd name="f23" fmla="val 40"/>
                <a:gd name="f24" fmla="val 39"/>
                <a:gd name="f25" fmla="+- 0 0 -90"/>
                <a:gd name="f26" fmla="*/ f3 1 67"/>
                <a:gd name="f27" fmla="*/ f4 1 55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67"/>
                <a:gd name="f36" fmla="*/ f32 1 55"/>
                <a:gd name="f37" fmla="*/ 22 f33 1"/>
                <a:gd name="f38" fmla="*/ 55 f32 1"/>
                <a:gd name="f39" fmla="*/ 4 f33 1"/>
                <a:gd name="f40" fmla="*/ 31 f32 1"/>
                <a:gd name="f41" fmla="*/ 46 f33 1"/>
                <a:gd name="f42" fmla="*/ 0 f32 1"/>
                <a:gd name="f43" fmla="*/ 63 f33 1"/>
                <a:gd name="f44" fmla="*/ 24 f32 1"/>
                <a:gd name="f45" fmla="+- f34 0 f1"/>
                <a:gd name="f46" fmla="*/ f37 1 67"/>
                <a:gd name="f47" fmla="*/ f38 1 55"/>
                <a:gd name="f48" fmla="*/ f39 1 67"/>
                <a:gd name="f49" fmla="*/ f40 1 55"/>
                <a:gd name="f50" fmla="*/ f41 1 67"/>
                <a:gd name="f51" fmla="*/ f42 1 55"/>
                <a:gd name="f52" fmla="*/ f43 1 67"/>
                <a:gd name="f53" fmla="*/ f44 1 55"/>
                <a:gd name="f54" fmla="*/ 0 1 f35"/>
                <a:gd name="f55" fmla="*/ f29 1 f35"/>
                <a:gd name="f56" fmla="*/ 0 1 f36"/>
                <a:gd name="f57" fmla="*/ f30 1 f36"/>
                <a:gd name="f58" fmla="*/ f46 1 f35"/>
                <a:gd name="f59" fmla="*/ f47 1 f36"/>
                <a:gd name="f60" fmla="*/ f48 1 f35"/>
                <a:gd name="f61" fmla="*/ f49 1 f36"/>
                <a:gd name="f62" fmla="*/ f50 1 f35"/>
                <a:gd name="f63" fmla="*/ f51 1 f36"/>
                <a:gd name="f64" fmla="*/ f52 1 f35"/>
                <a:gd name="f65" fmla="*/ f53 1 f36"/>
                <a:gd name="f66" fmla="*/ f54 f26 1"/>
                <a:gd name="f67" fmla="*/ f55 f26 1"/>
                <a:gd name="f68" fmla="*/ f57 f27 1"/>
                <a:gd name="f69" fmla="*/ f56 f27 1"/>
                <a:gd name="f70" fmla="*/ f58 f26 1"/>
                <a:gd name="f71" fmla="*/ f59 f27 1"/>
                <a:gd name="f72" fmla="*/ f60 f26 1"/>
                <a:gd name="f73" fmla="*/ f61 f27 1"/>
                <a:gd name="f74" fmla="*/ f62 f26 1"/>
                <a:gd name="f75" fmla="*/ f63 f27 1"/>
                <a:gd name="f76" fmla="*/ f64 f26 1"/>
                <a:gd name="f77" fmla="*/ f65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">
                  <a:pos x="f70" y="f71"/>
                </a:cxn>
                <a:cxn ang="f45">
                  <a:pos x="f72" y="f73"/>
                </a:cxn>
                <a:cxn ang="f45">
                  <a:pos x="f74" y="f75"/>
                </a:cxn>
                <a:cxn ang="f45">
                  <a:pos x="f76" y="f77"/>
                </a:cxn>
                <a:cxn ang="f45">
                  <a:pos x="f70" y="f71"/>
                </a:cxn>
              </a:cxnLst>
              <a:rect l="f66" t="f69" r="f67" b="f68"/>
              <a:pathLst>
                <a:path w="67" h="55">
                  <a:moveTo>
                    <a:pt x="f8" y="f7"/>
                  </a:moveTo>
                  <a:cubicBezTo>
                    <a:pt x="f9" y="f7"/>
                    <a:pt x="f5" y="f10"/>
                    <a:pt x="f11" y="f12"/>
                  </a:cubicBezTo>
                  <a:cubicBezTo>
                    <a:pt x="f13" y="f14"/>
                    <a:pt x="f15" y="f5"/>
                    <a:pt x="f16" y="f5"/>
                  </a:cubicBezTo>
                  <a:cubicBezTo>
                    <a:pt x="f17" y="f18"/>
                    <a:pt x="f6" y="f19"/>
                    <a:pt x="f20" y="f21"/>
                  </a:cubicBezTo>
                  <a:cubicBezTo>
                    <a:pt x="f22" y="f23"/>
                    <a:pt x="f24" y="f7"/>
                    <a:pt x="f8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8" name="Forma libre: forma 16">
            <a:extLst>
              <a:ext uri="{FF2B5EF4-FFF2-40B4-BE49-F238E27FC236}">
                <a16:creationId xmlns:a16="http://schemas.microsoft.com/office/drawing/2014/main" id="{E10C0ADF-4A9D-7A04-ADF6-39A3526FEE74}"/>
              </a:ext>
            </a:extLst>
          </p:cNvPr>
          <p:cNvSpPr/>
          <p:nvPr/>
        </p:nvSpPr>
        <p:spPr>
          <a:xfrm flipH="1">
            <a:off x="6312999" y="3952658"/>
            <a:ext cx="2831000" cy="11908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Forma libre: forma 219">
            <a:extLst>
              <a:ext uri="{FF2B5EF4-FFF2-40B4-BE49-F238E27FC236}">
                <a16:creationId xmlns:a16="http://schemas.microsoft.com/office/drawing/2014/main" id="{6A34076F-DF5F-44D2-EE0C-A6F924E5CA45}"/>
              </a:ext>
            </a:extLst>
          </p:cNvPr>
          <p:cNvSpPr/>
          <p:nvPr/>
        </p:nvSpPr>
        <p:spPr>
          <a:xfrm>
            <a:off x="8284" y="3966520"/>
            <a:ext cx="2978008" cy="11862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25;p44">
            <a:extLst>
              <a:ext uri="{FF2B5EF4-FFF2-40B4-BE49-F238E27FC236}">
                <a16:creationId xmlns:a16="http://schemas.microsoft.com/office/drawing/2014/main" id="{D6DC3E2E-77E1-F77D-CA59-972F9492545F}"/>
              </a:ext>
            </a:extLst>
          </p:cNvPr>
          <p:cNvSpPr/>
          <p:nvPr/>
        </p:nvSpPr>
        <p:spPr>
          <a:xfrm>
            <a:off x="4614638" y="1900178"/>
            <a:ext cx="3300289" cy="379082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426;p44">
            <a:extLst>
              <a:ext uri="{FF2B5EF4-FFF2-40B4-BE49-F238E27FC236}">
                <a16:creationId xmlns:a16="http://schemas.microsoft.com/office/drawing/2014/main" id="{0009265E-5E79-081F-BE0D-EB2535594645}"/>
              </a:ext>
            </a:extLst>
          </p:cNvPr>
          <p:cNvSpPr/>
          <p:nvPr/>
        </p:nvSpPr>
        <p:spPr>
          <a:xfrm>
            <a:off x="1229054" y="1900178"/>
            <a:ext cx="3300289" cy="379082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1427;p44">
            <a:extLst>
              <a:ext uri="{FF2B5EF4-FFF2-40B4-BE49-F238E27FC236}">
                <a16:creationId xmlns:a16="http://schemas.microsoft.com/office/drawing/2014/main" id="{44968DA1-38AD-F16A-39FC-656F8E05C8E9}"/>
              </a:ext>
            </a:extLst>
          </p:cNvPr>
          <p:cNvSpPr/>
          <p:nvPr/>
        </p:nvSpPr>
        <p:spPr>
          <a:xfrm>
            <a:off x="1229054" y="3626263"/>
            <a:ext cx="3300289" cy="379082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1428;p44">
            <a:extLst>
              <a:ext uri="{FF2B5EF4-FFF2-40B4-BE49-F238E27FC236}">
                <a16:creationId xmlns:a16="http://schemas.microsoft.com/office/drawing/2014/main" id="{5C64933D-1DFC-8BF9-4F32-EF5FD3F8D013}"/>
              </a:ext>
            </a:extLst>
          </p:cNvPr>
          <p:cNvSpPr/>
          <p:nvPr/>
        </p:nvSpPr>
        <p:spPr>
          <a:xfrm>
            <a:off x="4614638" y="3626263"/>
            <a:ext cx="3300289" cy="379082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1429;p44">
            <a:extLst>
              <a:ext uri="{FF2B5EF4-FFF2-40B4-BE49-F238E27FC236}">
                <a16:creationId xmlns:a16="http://schemas.microsoft.com/office/drawing/2014/main" id="{5471FDEE-6722-03B0-12B9-43FED91286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90770" y="1813675"/>
            <a:ext cx="2948400" cy="439497"/>
          </a:xfrm>
        </p:spPr>
        <p:txBody>
          <a:bodyPr/>
          <a:lstStyle/>
          <a:p>
            <a:pPr lvl="0"/>
            <a:r>
              <a:rPr lang="en-US" sz="2400"/>
              <a:t>About your bear</a:t>
            </a:r>
          </a:p>
        </p:txBody>
      </p:sp>
      <p:sp>
        <p:nvSpPr>
          <p:cNvPr id="7" name="Google Shape;1430;p44">
            <a:extLst>
              <a:ext uri="{FF2B5EF4-FFF2-40B4-BE49-F238E27FC236}">
                <a16:creationId xmlns:a16="http://schemas.microsoft.com/office/drawing/2014/main" id="{1CA5878F-97DF-1D1E-747A-3A8DB3819C5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04984" y="3527398"/>
            <a:ext cx="2948400" cy="439497"/>
          </a:xfrm>
        </p:spPr>
        <p:txBody>
          <a:bodyPr/>
          <a:lstStyle/>
          <a:p>
            <a:pPr lvl="0"/>
            <a:r>
              <a:rPr lang="en-US" sz="2400"/>
              <a:t>Color &amp; number</a:t>
            </a:r>
          </a:p>
        </p:txBody>
      </p:sp>
      <p:sp>
        <p:nvSpPr>
          <p:cNvPr id="8" name="Google Shape;1431;p44">
            <a:extLst>
              <a:ext uri="{FF2B5EF4-FFF2-40B4-BE49-F238E27FC236}">
                <a16:creationId xmlns:a16="http://schemas.microsoft.com/office/drawing/2014/main" id="{D4DA3C56-A1C9-B6D9-4590-653D654A912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90166" y="3527398"/>
            <a:ext cx="2948400" cy="439497"/>
          </a:xfrm>
        </p:spPr>
        <p:txBody>
          <a:bodyPr/>
          <a:lstStyle/>
          <a:p>
            <a:pPr lvl="0"/>
            <a:r>
              <a:rPr lang="en-US" sz="2400"/>
              <a:t>Extra activities</a:t>
            </a:r>
          </a:p>
        </p:txBody>
      </p:sp>
      <p:sp>
        <p:nvSpPr>
          <p:cNvPr id="9" name="Google Shape;1432;p44">
            <a:extLst>
              <a:ext uri="{FF2B5EF4-FFF2-40B4-BE49-F238E27FC236}">
                <a16:creationId xmlns:a16="http://schemas.microsoft.com/office/drawing/2014/main" id="{080ACF64-A976-3545-1455-0B0108C1F61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04984" y="1813675"/>
            <a:ext cx="2948400" cy="439497"/>
          </a:xfrm>
        </p:spPr>
        <p:txBody>
          <a:bodyPr/>
          <a:lstStyle/>
          <a:p>
            <a:pPr lvl="0"/>
            <a:r>
              <a:rPr lang="en-US" sz="2400"/>
              <a:t>Let’s warm up</a:t>
            </a:r>
          </a:p>
        </p:txBody>
      </p:sp>
      <p:sp>
        <p:nvSpPr>
          <p:cNvPr id="10" name="Google Shape;1459;p44">
            <a:extLst>
              <a:ext uri="{FF2B5EF4-FFF2-40B4-BE49-F238E27FC236}">
                <a16:creationId xmlns:a16="http://schemas.microsoft.com/office/drawing/2014/main" id="{09E53174-3922-AC06-D4BC-3D7DB39713F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49098" y="387879"/>
            <a:ext cx="5245803" cy="629701"/>
          </a:xfrm>
        </p:spPr>
        <p:txBody>
          <a:bodyPr/>
          <a:lstStyle/>
          <a:p>
            <a:pPr lvl="0"/>
            <a:r>
              <a:rPr lang="en-US"/>
              <a:t>Table of </a:t>
            </a:r>
            <a:r>
              <a:rPr lang="en-US">
                <a:solidFill>
                  <a:srgbClr val="DE4351"/>
                </a:solidFill>
              </a:rPr>
              <a:t>contents</a:t>
            </a:r>
          </a:p>
        </p:txBody>
      </p:sp>
      <p:sp>
        <p:nvSpPr>
          <p:cNvPr id="11" name="Google Shape;1460;p44">
            <a:extLst>
              <a:ext uri="{FF2B5EF4-FFF2-40B4-BE49-F238E27FC236}">
                <a16:creationId xmlns:a16="http://schemas.microsoft.com/office/drawing/2014/main" id="{AA938935-C992-8DD0-9389-17F898C9D25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30164" y="1336770"/>
            <a:ext cx="897904" cy="439497"/>
          </a:xfrm>
        </p:spPr>
        <p:txBody>
          <a:bodyPr anchor="ctr"/>
          <a:lstStyle/>
          <a:p>
            <a:pPr lvl="0"/>
            <a:r>
              <a:rPr lang="en-US" sz="3000">
                <a:solidFill>
                  <a:srgbClr val="DE4351"/>
                </a:solidFill>
              </a:rPr>
              <a:t>01</a:t>
            </a:r>
          </a:p>
        </p:txBody>
      </p:sp>
      <p:sp>
        <p:nvSpPr>
          <p:cNvPr id="12" name="Google Shape;1461;p44">
            <a:extLst>
              <a:ext uri="{FF2B5EF4-FFF2-40B4-BE49-F238E27FC236}">
                <a16:creationId xmlns:a16="http://schemas.microsoft.com/office/drawing/2014/main" id="{82549512-15CF-B642-E7DD-4CCF81E9220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720635" y="3996568"/>
            <a:ext cx="2316001" cy="501895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/>
              <a:t>You can describe the topic of the section here</a:t>
            </a:r>
          </a:p>
        </p:txBody>
      </p:sp>
      <p:sp>
        <p:nvSpPr>
          <p:cNvPr id="13" name="Google Shape;1462;p44">
            <a:extLst>
              <a:ext uri="{FF2B5EF4-FFF2-40B4-BE49-F238E27FC236}">
                <a16:creationId xmlns:a16="http://schemas.microsoft.com/office/drawing/2014/main" id="{2271E9AF-D0F9-481D-D6E0-4FDC621EA8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30146" y="3050474"/>
            <a:ext cx="897904" cy="439497"/>
          </a:xfrm>
        </p:spPr>
        <p:txBody>
          <a:bodyPr anchor="ctr"/>
          <a:lstStyle/>
          <a:p>
            <a:pPr lvl="0"/>
            <a:r>
              <a:rPr lang="en-US" sz="3000">
                <a:solidFill>
                  <a:srgbClr val="DE4351"/>
                </a:solidFill>
              </a:rPr>
              <a:t>03</a:t>
            </a:r>
          </a:p>
        </p:txBody>
      </p:sp>
      <p:sp>
        <p:nvSpPr>
          <p:cNvPr id="14" name="Google Shape;1463;p44">
            <a:extLst>
              <a:ext uri="{FF2B5EF4-FFF2-40B4-BE49-F238E27FC236}">
                <a16:creationId xmlns:a16="http://schemas.microsoft.com/office/drawing/2014/main" id="{F498BC88-B584-2384-2527-A5B31E16A72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106192" y="3996568"/>
            <a:ext cx="2316001" cy="501895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/>
              <a:t>You can describe the topic of the section here</a:t>
            </a:r>
          </a:p>
        </p:txBody>
      </p:sp>
      <p:sp>
        <p:nvSpPr>
          <p:cNvPr id="15" name="Google Shape;1464;p44">
            <a:extLst>
              <a:ext uri="{FF2B5EF4-FFF2-40B4-BE49-F238E27FC236}">
                <a16:creationId xmlns:a16="http://schemas.microsoft.com/office/drawing/2014/main" id="{A895BD4A-243E-826C-A9E6-9301988A403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815309" y="3050474"/>
            <a:ext cx="897904" cy="439497"/>
          </a:xfrm>
        </p:spPr>
        <p:txBody>
          <a:bodyPr anchor="ctr"/>
          <a:lstStyle/>
          <a:p>
            <a:pPr lvl="0"/>
            <a:r>
              <a:rPr lang="en-US" sz="3000">
                <a:solidFill>
                  <a:srgbClr val="DE4351"/>
                </a:solidFill>
              </a:rPr>
              <a:t>04</a:t>
            </a:r>
          </a:p>
        </p:txBody>
      </p:sp>
      <p:sp>
        <p:nvSpPr>
          <p:cNvPr id="16" name="Google Shape;1465;p44">
            <a:extLst>
              <a:ext uri="{FF2B5EF4-FFF2-40B4-BE49-F238E27FC236}">
                <a16:creationId xmlns:a16="http://schemas.microsoft.com/office/drawing/2014/main" id="{3EDD83C0-7B20-A04C-36EA-C9F4CB39819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106219" y="2273298"/>
            <a:ext cx="2316001" cy="501895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/>
              <a:t>You can describe the topic of the section here</a:t>
            </a:r>
          </a:p>
        </p:txBody>
      </p:sp>
      <p:sp>
        <p:nvSpPr>
          <p:cNvPr id="17" name="Google Shape;1466;p44">
            <a:extLst>
              <a:ext uri="{FF2B5EF4-FFF2-40B4-BE49-F238E27FC236}">
                <a16:creationId xmlns:a16="http://schemas.microsoft.com/office/drawing/2014/main" id="{8D48F4C9-740F-67E7-C1D0-57307FD40CD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815757" y="1336724"/>
            <a:ext cx="897904" cy="439497"/>
          </a:xfrm>
        </p:spPr>
        <p:txBody>
          <a:bodyPr anchor="ctr"/>
          <a:lstStyle/>
          <a:p>
            <a:pPr lvl="0"/>
            <a:r>
              <a:rPr lang="en-US" sz="3000">
                <a:solidFill>
                  <a:srgbClr val="DE4351"/>
                </a:solidFill>
              </a:rPr>
              <a:t>02</a:t>
            </a:r>
          </a:p>
        </p:txBody>
      </p:sp>
      <p:sp>
        <p:nvSpPr>
          <p:cNvPr id="18" name="Google Shape;1467;p44">
            <a:extLst>
              <a:ext uri="{FF2B5EF4-FFF2-40B4-BE49-F238E27FC236}">
                <a16:creationId xmlns:a16="http://schemas.microsoft.com/office/drawing/2014/main" id="{21E8E32D-867D-10EB-26C9-76CCF83496D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720635" y="2273298"/>
            <a:ext cx="2316001" cy="501895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/>
              <a:t>You can describe the topic of the section here</a:t>
            </a:r>
          </a:p>
        </p:txBody>
      </p:sp>
      <p:sp>
        <p:nvSpPr>
          <p:cNvPr id="19" name="Google Shape;1569;p44">
            <a:extLst>
              <a:ext uri="{FF2B5EF4-FFF2-40B4-BE49-F238E27FC236}">
                <a16:creationId xmlns:a16="http://schemas.microsoft.com/office/drawing/2014/main" id="{84203FFC-8319-DDA5-A92D-E41737F771F4}"/>
              </a:ext>
            </a:extLst>
          </p:cNvPr>
          <p:cNvSpPr/>
          <p:nvPr/>
        </p:nvSpPr>
        <p:spPr>
          <a:xfrm>
            <a:off x="2549255" y="489405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Google Shape;1570;p44">
            <a:extLst>
              <a:ext uri="{FF2B5EF4-FFF2-40B4-BE49-F238E27FC236}">
                <a16:creationId xmlns:a16="http://schemas.microsoft.com/office/drawing/2014/main" id="{7E6BC7FE-1EB6-BFBE-5851-9F1746113F1C}"/>
              </a:ext>
            </a:extLst>
          </p:cNvPr>
          <p:cNvSpPr/>
          <p:nvPr/>
        </p:nvSpPr>
        <p:spPr>
          <a:xfrm rot="10799991">
            <a:off x="6245681" y="489405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" name="Forma libre: forma 147">
            <a:extLst>
              <a:ext uri="{FF2B5EF4-FFF2-40B4-BE49-F238E27FC236}">
                <a16:creationId xmlns:a16="http://schemas.microsoft.com/office/drawing/2014/main" id="{5AABDB8B-D3C4-CA70-D4E1-00F82EBCFE8C}"/>
              </a:ext>
            </a:extLst>
          </p:cNvPr>
          <p:cNvSpPr/>
          <p:nvPr/>
        </p:nvSpPr>
        <p:spPr>
          <a:xfrm>
            <a:off x="-12353" y="-24716"/>
            <a:ext cx="1532241" cy="14086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Forma libre: forma 148">
            <a:extLst>
              <a:ext uri="{FF2B5EF4-FFF2-40B4-BE49-F238E27FC236}">
                <a16:creationId xmlns:a16="http://schemas.microsoft.com/office/drawing/2014/main" id="{7E584912-3D89-1810-5A65-85856DD8E8A6}"/>
              </a:ext>
            </a:extLst>
          </p:cNvPr>
          <p:cNvSpPr/>
          <p:nvPr/>
        </p:nvSpPr>
        <p:spPr>
          <a:xfrm flipH="1">
            <a:off x="7612462" y="-5376"/>
            <a:ext cx="1531537" cy="12378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7D1DC6E6-5F66-BFEA-80BE-67AC357A94E7}"/>
              </a:ext>
            </a:extLst>
          </p:cNvPr>
          <p:cNvSpPr/>
          <p:nvPr/>
        </p:nvSpPr>
        <p:spPr>
          <a:xfrm>
            <a:off x="8322786" y="4318619"/>
            <a:ext cx="458123" cy="4791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22"/>
              <a:gd name="f7" fmla="val 1280"/>
              <a:gd name="f8" fmla="val 397"/>
              <a:gd name="f9" fmla="val 708"/>
              <a:gd name="f10" fmla="val 395"/>
              <a:gd name="f11" fmla="val 709"/>
              <a:gd name="f12" fmla="val 392"/>
              <a:gd name="f13" fmla="val 390"/>
              <a:gd name="f14" fmla="val 710"/>
              <a:gd name="f15" fmla="val 373"/>
              <a:gd name="f16" fmla="val 717"/>
              <a:gd name="f17" fmla="val 358"/>
              <a:gd name="f18" fmla="val 726"/>
              <a:gd name="f19" fmla="val 345"/>
              <a:gd name="f20" fmla="val 739"/>
              <a:gd name="f21" fmla="val 321"/>
              <a:gd name="f22" fmla="val 765"/>
              <a:gd name="f23" fmla="val 291"/>
              <a:gd name="f24" fmla="val 780"/>
              <a:gd name="f25" fmla="val 256"/>
              <a:gd name="f26" fmla="val 787"/>
              <a:gd name="f27" fmla="val 235"/>
              <a:gd name="f28" fmla="val 791"/>
              <a:gd name="f29" fmla="val 213"/>
              <a:gd name="f30" fmla="val 793"/>
              <a:gd name="f31" fmla="val 193"/>
              <a:gd name="f32" fmla="val 786"/>
              <a:gd name="f33" fmla="val 160"/>
              <a:gd name="f34" fmla="val 773"/>
              <a:gd name="f35" fmla="val 132"/>
              <a:gd name="f36" fmla="val 755"/>
              <a:gd name="f37" fmla="val 125"/>
              <a:gd name="f38" fmla="val 715"/>
              <a:gd name="f39" fmla="val 122"/>
              <a:gd name="f40" fmla="val 696"/>
              <a:gd name="f41" fmla="val 128"/>
              <a:gd name="f42" fmla="val 678"/>
              <a:gd name="f43" fmla="val 138"/>
              <a:gd name="f44" fmla="val 663"/>
              <a:gd name="f45" fmla="val 157"/>
              <a:gd name="f46" fmla="val 634"/>
              <a:gd name="f47" fmla="val 609"/>
              <a:gd name="f48" fmla="val 210"/>
              <a:gd name="f49" fmla="val 590"/>
              <a:gd name="f50" fmla="val 242"/>
              <a:gd name="f51" fmla="val 570"/>
              <a:gd name="f52" fmla="val 272"/>
              <a:gd name="f53" fmla="val 548"/>
              <a:gd name="f54" fmla="val 303"/>
              <a:gd name="f55" fmla="val 528"/>
              <a:gd name="f56" fmla="val 341"/>
              <a:gd name="f57" fmla="val 503"/>
              <a:gd name="f58" fmla="val 384"/>
              <a:gd name="f59" fmla="val 490"/>
              <a:gd name="f60" fmla="val 428"/>
              <a:gd name="f61" fmla="val 481"/>
              <a:gd name="f62" fmla="val 445"/>
              <a:gd name="f63" fmla="val 478"/>
              <a:gd name="f64" fmla="val 461"/>
              <a:gd name="f65" fmla="val 473"/>
              <a:gd name="f66" fmla="val 470"/>
              <a:gd name="f67" fmla="val 501"/>
              <a:gd name="f68" fmla="val 466"/>
              <a:gd name="f69" fmla="val 525"/>
              <a:gd name="f70" fmla="val 463"/>
              <a:gd name="f71" fmla="val 459"/>
              <a:gd name="f72" fmla="val 562"/>
              <a:gd name="f73" fmla="val 457"/>
              <a:gd name="f74" fmla="val 564"/>
              <a:gd name="f75" fmla="val 452"/>
              <a:gd name="f76" fmla="val 555"/>
              <a:gd name="f77" fmla="val 442"/>
              <a:gd name="f78" fmla="val 546"/>
              <a:gd name="f79" fmla="val 431"/>
              <a:gd name="f80" fmla="val 536"/>
              <a:gd name="f81" fmla="val 422"/>
              <a:gd name="f82" fmla="val 526"/>
              <a:gd name="f83" fmla="val 412"/>
              <a:gd name="f84" fmla="val 508"/>
              <a:gd name="f85" fmla="val 498"/>
              <a:gd name="f86" fmla="val 369"/>
              <a:gd name="f87" fmla="val 494"/>
              <a:gd name="f88" fmla="val 342"/>
              <a:gd name="f89" fmla="val 492"/>
              <a:gd name="f90" fmla="val 327"/>
              <a:gd name="f91" fmla="val 491"/>
              <a:gd name="f92" fmla="val 312"/>
              <a:gd name="f93" fmla="val 487"/>
              <a:gd name="f94" fmla="val 298"/>
              <a:gd name="f95" fmla="val 485"/>
              <a:gd name="f96" fmla="val 480"/>
              <a:gd name="f97" fmla="val 283"/>
              <a:gd name="f98" fmla="val 475"/>
              <a:gd name="f99" fmla="val 279"/>
              <a:gd name="f100" fmla="val 455"/>
              <a:gd name="f101" fmla="val 265"/>
              <a:gd name="f102" fmla="val 245"/>
              <a:gd name="f103" fmla="val 430"/>
              <a:gd name="f104" fmla="val 225"/>
              <a:gd name="f105" fmla="val 418"/>
              <a:gd name="f106" fmla="val 206"/>
              <a:gd name="f107" fmla="val 414"/>
              <a:gd name="f108" fmla="val 185"/>
              <a:gd name="f109" fmla="val 163"/>
              <a:gd name="f110" fmla="val 130"/>
              <a:gd name="f111" fmla="val 424"/>
              <a:gd name="f112" fmla="val 99"/>
              <a:gd name="f113" fmla="val 447"/>
              <a:gd name="f114" fmla="val 75"/>
              <a:gd name="f115" fmla="val 465"/>
              <a:gd name="f116" fmla="val 56"/>
              <a:gd name="f117" fmla="val 484"/>
              <a:gd name="f118" fmla="val 40"/>
              <a:gd name="f119" fmla="val 504"/>
              <a:gd name="f120" fmla="val 23"/>
              <a:gd name="f121" fmla="val 3"/>
              <a:gd name="f122" fmla="val 573"/>
              <a:gd name="f123" fmla="val 597"/>
              <a:gd name="f124" fmla="val 17"/>
              <a:gd name="f125" fmla="val 605"/>
              <a:gd name="f126" fmla="val 610"/>
              <a:gd name="f127" fmla="val 31"/>
              <a:gd name="f128" fmla="val 616"/>
              <a:gd name="f129" fmla="val 39"/>
              <a:gd name="f130" fmla="val 620"/>
              <a:gd name="f131" fmla="val 45"/>
              <a:gd name="f132" fmla="val 622"/>
              <a:gd name="f133" fmla="val 53"/>
              <a:gd name="f134" fmla="val 625"/>
              <a:gd name="f135" fmla="val 59"/>
              <a:gd name="f136" fmla="val 628"/>
              <a:gd name="f137" fmla="val 65"/>
              <a:gd name="f138" fmla="val 633"/>
              <a:gd name="f139" fmla="val 67"/>
              <a:gd name="f140" fmla="val 639"/>
              <a:gd name="f141" fmla="val 66"/>
              <a:gd name="f142" fmla="val 63"/>
              <a:gd name="f143" fmla="val 688"/>
              <a:gd name="f144" fmla="val 713"/>
              <a:gd name="f145" fmla="val 57"/>
              <a:gd name="f146" fmla="val 758"/>
              <a:gd name="f147" fmla="val 54"/>
              <a:gd name="f148" fmla="val 803"/>
              <a:gd name="f149" fmla="val 50"/>
              <a:gd name="f150" fmla="val 847"/>
              <a:gd name="f151" fmla="val 867"/>
              <a:gd name="f152" fmla="val 68"/>
              <a:gd name="f153" fmla="val 885"/>
              <a:gd name="f154" fmla="val 77"/>
              <a:gd name="f155" fmla="val 904"/>
              <a:gd name="f156" fmla="val 85"/>
              <a:gd name="f157" fmla="val 912"/>
              <a:gd name="f158" fmla="val 88"/>
              <a:gd name="f159" fmla="val 918"/>
              <a:gd name="f160" fmla="val 87"/>
              <a:gd name="f161" fmla="val 924"/>
              <a:gd name="f162" fmla="val 80"/>
              <a:gd name="f163" fmla="val 945"/>
              <a:gd name="f164" fmla="val 58"/>
              <a:gd name="f165" fmla="val 978"/>
              <a:gd name="f166" fmla="val 1006"/>
              <a:gd name="f167" fmla="val 62"/>
              <a:gd name="f168" fmla="val 1061"/>
              <a:gd name="f169" fmla="val 86"/>
              <a:gd name="f170" fmla="val 1094"/>
              <a:gd name="f171" fmla="val 127"/>
              <a:gd name="f172" fmla="val 1104"/>
              <a:gd name="f173" fmla="val 186"/>
              <a:gd name="f174" fmla="val 1108"/>
              <a:gd name="f175" fmla="val 212"/>
              <a:gd name="f176" fmla="val 1110"/>
              <a:gd name="f177" fmla="val 238"/>
              <a:gd name="f178" fmla="val 1103"/>
              <a:gd name="f179" fmla="val 263"/>
              <a:gd name="f180" fmla="val 1093"/>
              <a:gd name="f181" fmla="val 305"/>
              <a:gd name="f182" fmla="val 1063"/>
              <a:gd name="f183" fmla="val 328"/>
              <a:gd name="f184" fmla="val 1024"/>
              <a:gd name="f185" fmla="val 1014"/>
              <a:gd name="f186" fmla="val 350"/>
              <a:gd name="f187" fmla="val 1002"/>
              <a:gd name="f188" fmla="val 361"/>
              <a:gd name="f189" fmla="val 985"/>
              <a:gd name="f190" fmla="val 404"/>
              <a:gd name="f191" fmla="val 954"/>
              <a:gd name="f192" fmla="val 437"/>
              <a:gd name="f193" fmla="val 923"/>
              <a:gd name="f194" fmla="val 917"/>
              <a:gd name="f195" fmla="val 477"/>
              <a:gd name="f196" fmla="val 911"/>
              <a:gd name="f197" fmla="val 906"/>
              <a:gd name="f198" fmla="val 493"/>
              <a:gd name="f199" fmla="val 903"/>
              <a:gd name="f200" fmla="val 497"/>
              <a:gd name="f201" fmla="val 502"/>
              <a:gd name="f202" fmla="val 909"/>
              <a:gd name="f203" fmla="val 939"/>
              <a:gd name="f204" fmla="val 516"/>
              <a:gd name="f205" fmla="val 962"/>
              <a:gd name="f206" fmla="val 539"/>
              <a:gd name="f207" fmla="val 987"/>
              <a:gd name="f208" fmla="val 558"/>
              <a:gd name="f209" fmla="val 1013"/>
              <a:gd name="f210" fmla="val 578"/>
              <a:gd name="f211" fmla="val 1039"/>
              <a:gd name="f212" fmla="val 598"/>
              <a:gd name="f213" fmla="val 1064"/>
              <a:gd name="f214" fmla="val 619"/>
              <a:gd name="f215" fmla="val 1096"/>
              <a:gd name="f216" fmla="val 644"/>
              <a:gd name="f217" fmla="val 1122"/>
              <a:gd name="f218" fmla="val 675"/>
              <a:gd name="f219" fmla="val 1143"/>
              <a:gd name="f220" fmla="val 1170"/>
              <a:gd name="f221" fmla="val 754"/>
              <a:gd name="f222" fmla="val 1197"/>
              <a:gd name="f223" fmla="val 799"/>
              <a:gd name="f224" fmla="val 1213"/>
              <a:gd name="f225" fmla="val 849"/>
              <a:gd name="f226" fmla="val 1218"/>
              <a:gd name="f227" fmla="val 866"/>
              <a:gd name="f228" fmla="val 884"/>
              <a:gd name="f229" fmla="val 1219"/>
              <a:gd name="f230" fmla="val 902"/>
              <a:gd name="f231" fmla="val 1215"/>
              <a:gd name="f232" fmla="val 928"/>
              <a:gd name="f233" fmla="val 1199"/>
              <a:gd name="f234" fmla="val 946"/>
              <a:gd name="f235" fmla="val 1173"/>
              <a:gd name="f236" fmla="val 955"/>
              <a:gd name="f237" fmla="val 1154"/>
              <a:gd name="f238" fmla="val 1156"/>
              <a:gd name="f239" fmla="val 963"/>
              <a:gd name="f240" fmla="val 1165"/>
              <a:gd name="f241" fmla="val 986"/>
              <a:gd name="f242" fmla="val 1171"/>
              <a:gd name="f243" fmla="val 996"/>
              <a:gd name="f244" fmla="val 1174"/>
              <a:gd name="f245" fmla="val 1005"/>
              <a:gd name="f246" fmla="val 1176"/>
              <a:gd name="f247" fmla="val 1178"/>
              <a:gd name="f248" fmla="val 1023"/>
              <a:gd name="f249" fmla="val 1181"/>
              <a:gd name="f250" fmla="val 1032"/>
              <a:gd name="f251" fmla="val 1190"/>
              <a:gd name="f252" fmla="val 1053"/>
              <a:gd name="f253" fmla="val 1195"/>
              <a:gd name="f254" fmla="val 1076"/>
              <a:gd name="f255" fmla="val 1194"/>
              <a:gd name="f256" fmla="val 1099"/>
              <a:gd name="f257" fmla="val 1193"/>
              <a:gd name="f258" fmla="val 1107"/>
              <a:gd name="f259" fmla="val 1116"/>
              <a:gd name="f260" fmla="val 1186"/>
              <a:gd name="f261" fmla="val 1124"/>
              <a:gd name="f262" fmla="val 1144"/>
              <a:gd name="f263" fmla="val 1164"/>
              <a:gd name="f264" fmla="val 1155"/>
              <a:gd name="f265" fmla="val 1185"/>
              <a:gd name="f266" fmla="val 1136"/>
              <a:gd name="f267" fmla="val 1221"/>
              <a:gd name="f268" fmla="val 1247"/>
              <a:gd name="f269" fmla="val 1069"/>
              <a:gd name="f270" fmla="val 1260"/>
              <a:gd name="f271" fmla="val 1040"/>
              <a:gd name="f272" fmla="val 1269"/>
              <a:gd name="f273" fmla="val 1011"/>
              <a:gd name="f274" fmla="val 981"/>
              <a:gd name="f275" fmla="val 1277"/>
              <a:gd name="f276" fmla="val 964"/>
              <a:gd name="f277" fmla="val 1276"/>
              <a:gd name="f278" fmla="val 947"/>
              <a:gd name="f279" fmla="val 1274"/>
              <a:gd name="f280" fmla="val 931"/>
              <a:gd name="f281" fmla="val 1270"/>
              <a:gd name="f282" fmla="val 1263"/>
              <a:gd name="f283" fmla="val 876"/>
              <a:gd name="f284" fmla="val 1253"/>
              <a:gd name="f285" fmla="val 851"/>
              <a:gd name="f286" fmla="val 1237"/>
              <a:gd name="f287" fmla="val 843"/>
              <a:gd name="f288" fmla="val 1231"/>
              <a:gd name="f289" fmla="val 833"/>
              <a:gd name="f290" fmla="val 1224"/>
              <a:gd name="f291" fmla="val 828"/>
              <a:gd name="f292" fmla="val 818"/>
              <a:gd name="f293" fmla="val 1200"/>
              <a:gd name="f294" fmla="val 811"/>
              <a:gd name="f295" fmla="val 1183"/>
              <a:gd name="f296" fmla="val 804"/>
              <a:gd name="f297" fmla="val 1166"/>
              <a:gd name="f298" fmla="val 1152"/>
              <a:gd name="f299" fmla="val 790"/>
              <a:gd name="f300" fmla="val 775"/>
              <a:gd name="f301" fmla="val 1140"/>
              <a:gd name="f302" fmla="val 729"/>
              <a:gd name="f303" fmla="val 1130"/>
              <a:gd name="f304" fmla="val 684"/>
              <a:gd name="f305" fmla="val 1118"/>
              <a:gd name="f306" fmla="val 638"/>
              <a:gd name="f307" fmla="val 593"/>
              <a:gd name="f308" fmla="val 1102"/>
              <a:gd name="f309" fmla="val 534"/>
              <a:gd name="f310" fmla="val 1088"/>
              <a:gd name="f311" fmla="val 462"/>
              <a:gd name="f312" fmla="val 1083"/>
              <a:gd name="f313" fmla="val 448"/>
              <a:gd name="f314" fmla="val 1080"/>
              <a:gd name="f315" fmla="val 426"/>
              <a:gd name="f316" fmla="val 391"/>
              <a:gd name="f317" fmla="val 1126"/>
              <a:gd name="f318" fmla="val 356"/>
              <a:gd name="f319" fmla="val 1158"/>
              <a:gd name="f320" fmla="val 320"/>
              <a:gd name="f321" fmla="val 306"/>
              <a:gd name="f322" fmla="val 1203"/>
              <a:gd name="f323" fmla="val 289"/>
              <a:gd name="f324" fmla="val 1208"/>
              <a:gd name="f325" fmla="val 270"/>
              <a:gd name="f326" fmla="val 1210"/>
              <a:gd name="f327" fmla="val 1198"/>
              <a:gd name="f328" fmla="val 112"/>
              <a:gd name="f329" fmla="val 18"/>
              <a:gd name="f330" fmla="val 6"/>
              <a:gd name="f331" fmla="val 1030"/>
              <a:gd name="f332" fmla="val 997"/>
              <a:gd name="f333" fmla="val 7"/>
              <a:gd name="f334" fmla="val 967"/>
              <a:gd name="f335" fmla="val 938"/>
              <a:gd name="f336" fmla="val 43"/>
              <a:gd name="f337" fmla="val 69"/>
              <a:gd name="f338" fmla="val 875"/>
              <a:gd name="f339" fmla="val 852"/>
              <a:gd name="f340" fmla="val 121"/>
              <a:gd name="f341" fmla="val 835"/>
              <a:gd name="f342" fmla="val 146"/>
              <a:gd name="f343" fmla="val 823"/>
              <a:gd name="f344" fmla="val 176"/>
              <a:gd name="f345" fmla="val 829"/>
              <a:gd name="f346" fmla="val 184"/>
              <a:gd name="f347" fmla="val 831"/>
              <a:gd name="f348" fmla="val 192"/>
              <a:gd name="f349" fmla="val 834"/>
              <a:gd name="f350" fmla="val 199"/>
              <a:gd name="f351" fmla="val 839"/>
              <a:gd name="f352" fmla="val 215"/>
              <a:gd name="f353" fmla="val 230"/>
              <a:gd name="f354" fmla="val 864"/>
              <a:gd name="f355" fmla="val 246"/>
              <a:gd name="f356" fmla="val 877"/>
              <a:gd name="f357" fmla="val 250"/>
              <a:gd name="f358" fmla="val 881"/>
              <a:gd name="f359" fmla="val 254"/>
              <a:gd name="f360" fmla="val 883"/>
              <a:gd name="f361" fmla="val 258"/>
              <a:gd name="f362" fmla="val 879"/>
              <a:gd name="f363" fmla="val 286"/>
              <a:gd name="f364" fmla="val 857"/>
              <a:gd name="f365" fmla="val 316"/>
              <a:gd name="f366" fmla="val 837"/>
              <a:gd name="f367" fmla="val 333"/>
              <a:gd name="f368" fmla="val 778"/>
              <a:gd name="f369" fmla="val 359"/>
              <a:gd name="f370" fmla="val 378"/>
              <a:gd name="f371" fmla="val 732"/>
              <a:gd name="f372" fmla="val 382"/>
              <a:gd name="f373" fmla="val 388"/>
              <a:gd name="f374" fmla="val 721"/>
              <a:gd name="f375" fmla="val 393"/>
              <a:gd name="f376" fmla="val 716"/>
              <a:gd name="f377" fmla="val 714"/>
              <a:gd name="f378" fmla="val 396"/>
              <a:gd name="f379" fmla="val 712"/>
              <a:gd name="f380" fmla="val 398"/>
              <a:gd name="f381" fmla="val 1001"/>
              <a:gd name="f382" fmla="val 880"/>
              <a:gd name="f383" fmla="val 1000"/>
              <a:gd name="f384" fmla="val 999"/>
              <a:gd name="f385" fmla="val 998"/>
              <a:gd name="f386" fmla="val 887"/>
              <a:gd name="f387" fmla="val 890"/>
              <a:gd name="f388" fmla="val 914"/>
              <a:gd name="f389" fmla="val 927"/>
              <a:gd name="f390" fmla="val 932"/>
              <a:gd name="f391" fmla="val 937"/>
              <a:gd name="f392" fmla="val 941"/>
              <a:gd name="f393" fmla="val 1004"/>
              <a:gd name="f394" fmla="val 948"/>
              <a:gd name="f395" fmla="val 1009"/>
              <a:gd name="f396" fmla="val 943"/>
              <a:gd name="f397" fmla="val 1056"/>
              <a:gd name="f398" fmla="val 1058"/>
              <a:gd name="f399" fmla="val 1060"/>
              <a:gd name="f400" fmla="val 936"/>
              <a:gd name="f401" fmla="val 934"/>
              <a:gd name="f402" fmla="val 930"/>
              <a:gd name="f403" fmla="val 1057"/>
              <a:gd name="f404" fmla="val 1055"/>
              <a:gd name="f405" fmla="val 1034"/>
              <a:gd name="f406" fmla="val 1020"/>
              <a:gd name="f407" fmla="val 888"/>
              <a:gd name="f408" fmla="val 1007"/>
              <a:gd name="f409" fmla="val 1003"/>
              <a:gd name="f410" fmla="+- 0 0 -90"/>
              <a:gd name="f411" fmla="*/ f3 1 1222"/>
              <a:gd name="f412" fmla="*/ f4 1 1280"/>
              <a:gd name="f413" fmla="val f5"/>
              <a:gd name="f414" fmla="val f6"/>
              <a:gd name="f415" fmla="val f7"/>
              <a:gd name="f416" fmla="*/ f410 f0 1"/>
              <a:gd name="f417" fmla="+- f415 0 f413"/>
              <a:gd name="f418" fmla="+- f414 0 f413"/>
              <a:gd name="f419" fmla="*/ f416 1 f2"/>
              <a:gd name="f420" fmla="*/ f418 1 1222"/>
              <a:gd name="f421" fmla="*/ f417 1 1280"/>
              <a:gd name="f422" fmla="*/ 390 f418 1"/>
              <a:gd name="f423" fmla="*/ 710 f417 1"/>
              <a:gd name="f424" fmla="*/ 256 f418 1"/>
              <a:gd name="f425" fmla="*/ 787 f417 1"/>
              <a:gd name="f426" fmla="*/ 125 f418 1"/>
              <a:gd name="f427" fmla="*/ 715 f417 1"/>
              <a:gd name="f428" fmla="*/ 210 f418 1"/>
              <a:gd name="f429" fmla="*/ 590 f417 1"/>
              <a:gd name="f430" fmla="*/ 428 f418 1"/>
              <a:gd name="f431" fmla="*/ 481 f417 1"/>
              <a:gd name="f432" fmla="*/ 548 f418 1"/>
              <a:gd name="f433" fmla="*/ 459 f417 1"/>
              <a:gd name="f434" fmla="*/ 526 f418 1"/>
              <a:gd name="f435" fmla="*/ 412 f417 1"/>
              <a:gd name="f436" fmla="*/ 487 f418 1"/>
              <a:gd name="f437" fmla="*/ 298 f417 1"/>
              <a:gd name="f438" fmla="*/ 430 f418 1"/>
              <a:gd name="f439" fmla="*/ 225 f417 1"/>
              <a:gd name="f440" fmla="*/ 447 f418 1"/>
              <a:gd name="f441" fmla="*/ 75 f417 1"/>
              <a:gd name="f442" fmla="*/ 597 f418 1"/>
              <a:gd name="f443" fmla="*/ 17 f417 1"/>
              <a:gd name="f444" fmla="*/ 625 f418 1"/>
              <a:gd name="f445" fmla="*/ 59 f417 1"/>
              <a:gd name="f446" fmla="*/ 713 f418 1"/>
              <a:gd name="f447" fmla="*/ 57 f417 1"/>
              <a:gd name="f448" fmla="*/ 904 f418 1"/>
              <a:gd name="f449" fmla="*/ 85 f417 1"/>
              <a:gd name="f450" fmla="*/ 1006 f418 1"/>
              <a:gd name="f451" fmla="*/ 62 f417 1"/>
              <a:gd name="f452" fmla="*/ 1103 f418 1"/>
              <a:gd name="f453" fmla="*/ 263 f417 1"/>
              <a:gd name="f454" fmla="*/ 1002 f418 1"/>
              <a:gd name="f455" fmla="*/ 361 f417 1"/>
              <a:gd name="f456" fmla="*/ 906 f418 1"/>
              <a:gd name="f457" fmla="*/ 493 f417 1"/>
              <a:gd name="f458" fmla="*/ 987 f418 1"/>
              <a:gd name="f459" fmla="*/ 558 f417 1"/>
              <a:gd name="f460" fmla="*/ 1143 f418 1"/>
              <a:gd name="f461" fmla="*/ 1219 f418 1"/>
              <a:gd name="f462" fmla="*/ 902 f417 1"/>
              <a:gd name="f463" fmla="*/ 1165 f418 1"/>
              <a:gd name="f464" fmla="*/ 978 f417 1"/>
              <a:gd name="f465" fmla="*/ 1181 f418 1"/>
              <a:gd name="f466" fmla="*/ 1032 f417 1"/>
              <a:gd name="f467" fmla="*/ 1186 f418 1"/>
              <a:gd name="f468" fmla="*/ 1124 f417 1"/>
              <a:gd name="f469" fmla="*/ 1069 f418 1"/>
              <a:gd name="f470" fmla="*/ 1260 f417 1"/>
              <a:gd name="f471" fmla="*/ 931 f418 1"/>
              <a:gd name="f472" fmla="*/ 1270 f417 1"/>
              <a:gd name="f473" fmla="*/ 828 f418 1"/>
              <a:gd name="f474" fmla="*/ 1215 f417 1"/>
              <a:gd name="f475" fmla="*/ 775 f418 1"/>
              <a:gd name="f476" fmla="*/ 1140 f417 1"/>
              <a:gd name="f477" fmla="*/ 570 f418 1"/>
              <a:gd name="f478" fmla="*/ 1099 f417 1"/>
              <a:gd name="f479" fmla="*/ 426 f418 1"/>
              <a:gd name="f480" fmla="*/ 1093 f417 1"/>
              <a:gd name="f481" fmla="*/ 270 f418 1"/>
              <a:gd name="f482" fmla="*/ 1210 f417 1"/>
              <a:gd name="f483" fmla="*/ 6 f418 1"/>
              <a:gd name="f484" fmla="*/ 1030 f417 1"/>
              <a:gd name="f485" fmla="*/ 99 f418 1"/>
              <a:gd name="f486" fmla="*/ 852 f417 1"/>
              <a:gd name="f487" fmla="*/ 199 f418 1"/>
              <a:gd name="f488" fmla="*/ 839 f417 1"/>
              <a:gd name="f489" fmla="*/ 258 f418 1"/>
              <a:gd name="f490" fmla="*/ 879 f417 1"/>
              <a:gd name="f491" fmla="*/ 378 f418 1"/>
              <a:gd name="f492" fmla="*/ 732 f417 1"/>
              <a:gd name="f493" fmla="*/ 398 f418 1"/>
              <a:gd name="f494" fmla="*/ 1001 f418 1"/>
              <a:gd name="f495" fmla="*/ 880 f417 1"/>
              <a:gd name="f496" fmla="*/ 997 f418 1"/>
              <a:gd name="f497" fmla="*/ 890 f417 1"/>
              <a:gd name="f498" fmla="*/ 941 f417 1"/>
              <a:gd name="f499" fmla="*/ 1056 f418 1"/>
              <a:gd name="f500" fmla="*/ 1058 f418 1"/>
              <a:gd name="f501" fmla="*/ 930 f417 1"/>
              <a:gd name="f502" fmla="*/ 1009 f418 1"/>
              <a:gd name="f503" fmla="*/ 888 f417 1"/>
              <a:gd name="f504" fmla="+- f419 0 f1"/>
              <a:gd name="f505" fmla="*/ f422 1 1222"/>
              <a:gd name="f506" fmla="*/ f423 1 1280"/>
              <a:gd name="f507" fmla="*/ f424 1 1222"/>
              <a:gd name="f508" fmla="*/ f425 1 1280"/>
              <a:gd name="f509" fmla="*/ f426 1 1222"/>
              <a:gd name="f510" fmla="*/ f427 1 1280"/>
              <a:gd name="f511" fmla="*/ f428 1 1222"/>
              <a:gd name="f512" fmla="*/ f429 1 1280"/>
              <a:gd name="f513" fmla="*/ f430 1 1222"/>
              <a:gd name="f514" fmla="*/ f431 1 1280"/>
              <a:gd name="f515" fmla="*/ f432 1 1222"/>
              <a:gd name="f516" fmla="*/ f433 1 1280"/>
              <a:gd name="f517" fmla="*/ f434 1 1222"/>
              <a:gd name="f518" fmla="*/ f435 1 1280"/>
              <a:gd name="f519" fmla="*/ f436 1 1222"/>
              <a:gd name="f520" fmla="*/ f437 1 1280"/>
              <a:gd name="f521" fmla="*/ f438 1 1222"/>
              <a:gd name="f522" fmla="*/ f439 1 1280"/>
              <a:gd name="f523" fmla="*/ f440 1 1222"/>
              <a:gd name="f524" fmla="*/ f441 1 1280"/>
              <a:gd name="f525" fmla="*/ f442 1 1222"/>
              <a:gd name="f526" fmla="*/ f443 1 1280"/>
              <a:gd name="f527" fmla="*/ f444 1 1222"/>
              <a:gd name="f528" fmla="*/ f445 1 1280"/>
              <a:gd name="f529" fmla="*/ f446 1 1222"/>
              <a:gd name="f530" fmla="*/ f447 1 1280"/>
              <a:gd name="f531" fmla="*/ f448 1 1222"/>
              <a:gd name="f532" fmla="*/ f449 1 1280"/>
              <a:gd name="f533" fmla="*/ f450 1 1222"/>
              <a:gd name="f534" fmla="*/ f451 1 1280"/>
              <a:gd name="f535" fmla="*/ f452 1 1222"/>
              <a:gd name="f536" fmla="*/ f453 1 1280"/>
              <a:gd name="f537" fmla="*/ f454 1 1222"/>
              <a:gd name="f538" fmla="*/ f455 1 1280"/>
              <a:gd name="f539" fmla="*/ f456 1 1222"/>
              <a:gd name="f540" fmla="*/ f457 1 1280"/>
              <a:gd name="f541" fmla="*/ f458 1 1222"/>
              <a:gd name="f542" fmla="*/ f459 1 1280"/>
              <a:gd name="f543" fmla="*/ f460 1 1222"/>
              <a:gd name="f544" fmla="*/ f461 1 1222"/>
              <a:gd name="f545" fmla="*/ f462 1 1280"/>
              <a:gd name="f546" fmla="*/ f463 1 1222"/>
              <a:gd name="f547" fmla="*/ f464 1 1280"/>
              <a:gd name="f548" fmla="*/ f465 1 1222"/>
              <a:gd name="f549" fmla="*/ f466 1 1280"/>
              <a:gd name="f550" fmla="*/ f467 1 1222"/>
              <a:gd name="f551" fmla="*/ f468 1 1280"/>
              <a:gd name="f552" fmla="*/ f469 1 1222"/>
              <a:gd name="f553" fmla="*/ f470 1 1280"/>
              <a:gd name="f554" fmla="*/ f471 1 1222"/>
              <a:gd name="f555" fmla="*/ f472 1 1280"/>
              <a:gd name="f556" fmla="*/ f473 1 1222"/>
              <a:gd name="f557" fmla="*/ f474 1 1280"/>
              <a:gd name="f558" fmla="*/ f475 1 1222"/>
              <a:gd name="f559" fmla="*/ f476 1 1280"/>
              <a:gd name="f560" fmla="*/ f477 1 1222"/>
              <a:gd name="f561" fmla="*/ f478 1 1280"/>
              <a:gd name="f562" fmla="*/ f479 1 1222"/>
              <a:gd name="f563" fmla="*/ f480 1 1280"/>
              <a:gd name="f564" fmla="*/ f481 1 1222"/>
              <a:gd name="f565" fmla="*/ f482 1 1280"/>
              <a:gd name="f566" fmla="*/ f483 1 1222"/>
              <a:gd name="f567" fmla="*/ f484 1 1280"/>
              <a:gd name="f568" fmla="*/ f485 1 1222"/>
              <a:gd name="f569" fmla="*/ f486 1 1280"/>
              <a:gd name="f570" fmla="*/ f487 1 1222"/>
              <a:gd name="f571" fmla="*/ f488 1 1280"/>
              <a:gd name="f572" fmla="*/ f489 1 1222"/>
              <a:gd name="f573" fmla="*/ f490 1 1280"/>
              <a:gd name="f574" fmla="*/ f491 1 1222"/>
              <a:gd name="f575" fmla="*/ f492 1 1280"/>
              <a:gd name="f576" fmla="*/ f493 1 1222"/>
              <a:gd name="f577" fmla="*/ f494 1 1222"/>
              <a:gd name="f578" fmla="*/ f495 1 1280"/>
              <a:gd name="f579" fmla="*/ f496 1 1222"/>
              <a:gd name="f580" fmla="*/ f497 1 1280"/>
              <a:gd name="f581" fmla="*/ f498 1 1280"/>
              <a:gd name="f582" fmla="*/ f499 1 1222"/>
              <a:gd name="f583" fmla="*/ f500 1 1222"/>
              <a:gd name="f584" fmla="*/ f501 1 1280"/>
              <a:gd name="f585" fmla="*/ f502 1 1222"/>
              <a:gd name="f586" fmla="*/ f503 1 1280"/>
              <a:gd name="f587" fmla="*/ 0 1 f420"/>
              <a:gd name="f588" fmla="*/ f414 1 f420"/>
              <a:gd name="f589" fmla="*/ 0 1 f421"/>
              <a:gd name="f590" fmla="*/ f415 1 f421"/>
              <a:gd name="f591" fmla="*/ f505 1 f420"/>
              <a:gd name="f592" fmla="*/ f506 1 f421"/>
              <a:gd name="f593" fmla="*/ f507 1 f420"/>
              <a:gd name="f594" fmla="*/ f508 1 f421"/>
              <a:gd name="f595" fmla="*/ f509 1 f420"/>
              <a:gd name="f596" fmla="*/ f510 1 f421"/>
              <a:gd name="f597" fmla="*/ f511 1 f420"/>
              <a:gd name="f598" fmla="*/ f512 1 f421"/>
              <a:gd name="f599" fmla="*/ f513 1 f420"/>
              <a:gd name="f600" fmla="*/ f514 1 f421"/>
              <a:gd name="f601" fmla="*/ f515 1 f420"/>
              <a:gd name="f602" fmla="*/ f516 1 f421"/>
              <a:gd name="f603" fmla="*/ f517 1 f420"/>
              <a:gd name="f604" fmla="*/ f518 1 f421"/>
              <a:gd name="f605" fmla="*/ f519 1 f420"/>
              <a:gd name="f606" fmla="*/ f520 1 f421"/>
              <a:gd name="f607" fmla="*/ f521 1 f420"/>
              <a:gd name="f608" fmla="*/ f522 1 f421"/>
              <a:gd name="f609" fmla="*/ f523 1 f420"/>
              <a:gd name="f610" fmla="*/ f524 1 f421"/>
              <a:gd name="f611" fmla="*/ f525 1 f420"/>
              <a:gd name="f612" fmla="*/ f526 1 f421"/>
              <a:gd name="f613" fmla="*/ f527 1 f420"/>
              <a:gd name="f614" fmla="*/ f528 1 f421"/>
              <a:gd name="f615" fmla="*/ f529 1 f420"/>
              <a:gd name="f616" fmla="*/ f530 1 f421"/>
              <a:gd name="f617" fmla="*/ f531 1 f420"/>
              <a:gd name="f618" fmla="*/ f532 1 f421"/>
              <a:gd name="f619" fmla="*/ f533 1 f420"/>
              <a:gd name="f620" fmla="*/ f534 1 f421"/>
              <a:gd name="f621" fmla="*/ f535 1 f420"/>
              <a:gd name="f622" fmla="*/ f536 1 f421"/>
              <a:gd name="f623" fmla="*/ f537 1 f420"/>
              <a:gd name="f624" fmla="*/ f538 1 f421"/>
              <a:gd name="f625" fmla="*/ f539 1 f420"/>
              <a:gd name="f626" fmla="*/ f540 1 f421"/>
              <a:gd name="f627" fmla="*/ f541 1 f420"/>
              <a:gd name="f628" fmla="*/ f542 1 f421"/>
              <a:gd name="f629" fmla="*/ f543 1 f420"/>
              <a:gd name="f630" fmla="*/ f544 1 f420"/>
              <a:gd name="f631" fmla="*/ f545 1 f421"/>
              <a:gd name="f632" fmla="*/ f546 1 f420"/>
              <a:gd name="f633" fmla="*/ f547 1 f421"/>
              <a:gd name="f634" fmla="*/ f548 1 f420"/>
              <a:gd name="f635" fmla="*/ f549 1 f421"/>
              <a:gd name="f636" fmla="*/ f550 1 f420"/>
              <a:gd name="f637" fmla="*/ f551 1 f421"/>
              <a:gd name="f638" fmla="*/ f552 1 f420"/>
              <a:gd name="f639" fmla="*/ f553 1 f421"/>
              <a:gd name="f640" fmla="*/ f554 1 f420"/>
              <a:gd name="f641" fmla="*/ f555 1 f421"/>
              <a:gd name="f642" fmla="*/ f556 1 f420"/>
              <a:gd name="f643" fmla="*/ f557 1 f421"/>
              <a:gd name="f644" fmla="*/ f558 1 f420"/>
              <a:gd name="f645" fmla="*/ f559 1 f421"/>
              <a:gd name="f646" fmla="*/ f560 1 f420"/>
              <a:gd name="f647" fmla="*/ f561 1 f421"/>
              <a:gd name="f648" fmla="*/ f562 1 f420"/>
              <a:gd name="f649" fmla="*/ f563 1 f421"/>
              <a:gd name="f650" fmla="*/ f564 1 f420"/>
              <a:gd name="f651" fmla="*/ f565 1 f421"/>
              <a:gd name="f652" fmla="*/ f566 1 f420"/>
              <a:gd name="f653" fmla="*/ f567 1 f421"/>
              <a:gd name="f654" fmla="*/ f568 1 f420"/>
              <a:gd name="f655" fmla="*/ f569 1 f421"/>
              <a:gd name="f656" fmla="*/ f570 1 f420"/>
              <a:gd name="f657" fmla="*/ f571 1 f421"/>
              <a:gd name="f658" fmla="*/ f572 1 f420"/>
              <a:gd name="f659" fmla="*/ f573 1 f421"/>
              <a:gd name="f660" fmla="*/ f574 1 f420"/>
              <a:gd name="f661" fmla="*/ f575 1 f421"/>
              <a:gd name="f662" fmla="*/ f576 1 f420"/>
              <a:gd name="f663" fmla="*/ f577 1 f420"/>
              <a:gd name="f664" fmla="*/ f578 1 f421"/>
              <a:gd name="f665" fmla="*/ f579 1 f420"/>
              <a:gd name="f666" fmla="*/ f580 1 f421"/>
              <a:gd name="f667" fmla="*/ f581 1 f421"/>
              <a:gd name="f668" fmla="*/ f582 1 f420"/>
              <a:gd name="f669" fmla="*/ f583 1 f420"/>
              <a:gd name="f670" fmla="*/ f584 1 f421"/>
              <a:gd name="f671" fmla="*/ f585 1 f420"/>
              <a:gd name="f672" fmla="*/ f586 1 f421"/>
              <a:gd name="f673" fmla="*/ f587 f411 1"/>
              <a:gd name="f674" fmla="*/ f588 f411 1"/>
              <a:gd name="f675" fmla="*/ f590 f412 1"/>
              <a:gd name="f676" fmla="*/ f589 f412 1"/>
              <a:gd name="f677" fmla="*/ f591 f411 1"/>
              <a:gd name="f678" fmla="*/ f592 f412 1"/>
              <a:gd name="f679" fmla="*/ f593 f411 1"/>
              <a:gd name="f680" fmla="*/ f594 f412 1"/>
              <a:gd name="f681" fmla="*/ f595 f411 1"/>
              <a:gd name="f682" fmla="*/ f596 f412 1"/>
              <a:gd name="f683" fmla="*/ f597 f411 1"/>
              <a:gd name="f684" fmla="*/ f598 f412 1"/>
              <a:gd name="f685" fmla="*/ f599 f411 1"/>
              <a:gd name="f686" fmla="*/ f600 f412 1"/>
              <a:gd name="f687" fmla="*/ f601 f411 1"/>
              <a:gd name="f688" fmla="*/ f602 f412 1"/>
              <a:gd name="f689" fmla="*/ f603 f411 1"/>
              <a:gd name="f690" fmla="*/ f604 f412 1"/>
              <a:gd name="f691" fmla="*/ f605 f411 1"/>
              <a:gd name="f692" fmla="*/ f606 f412 1"/>
              <a:gd name="f693" fmla="*/ f607 f411 1"/>
              <a:gd name="f694" fmla="*/ f608 f412 1"/>
              <a:gd name="f695" fmla="*/ f609 f411 1"/>
              <a:gd name="f696" fmla="*/ f610 f412 1"/>
              <a:gd name="f697" fmla="*/ f611 f411 1"/>
              <a:gd name="f698" fmla="*/ f612 f412 1"/>
              <a:gd name="f699" fmla="*/ f613 f411 1"/>
              <a:gd name="f700" fmla="*/ f614 f412 1"/>
              <a:gd name="f701" fmla="*/ f615 f411 1"/>
              <a:gd name="f702" fmla="*/ f616 f412 1"/>
              <a:gd name="f703" fmla="*/ f617 f411 1"/>
              <a:gd name="f704" fmla="*/ f618 f412 1"/>
              <a:gd name="f705" fmla="*/ f619 f411 1"/>
              <a:gd name="f706" fmla="*/ f620 f412 1"/>
              <a:gd name="f707" fmla="*/ f621 f411 1"/>
              <a:gd name="f708" fmla="*/ f622 f412 1"/>
              <a:gd name="f709" fmla="*/ f623 f411 1"/>
              <a:gd name="f710" fmla="*/ f624 f412 1"/>
              <a:gd name="f711" fmla="*/ f625 f411 1"/>
              <a:gd name="f712" fmla="*/ f626 f412 1"/>
              <a:gd name="f713" fmla="*/ f627 f411 1"/>
              <a:gd name="f714" fmla="*/ f628 f412 1"/>
              <a:gd name="f715" fmla="*/ f629 f411 1"/>
              <a:gd name="f716" fmla="*/ f630 f411 1"/>
              <a:gd name="f717" fmla="*/ f631 f412 1"/>
              <a:gd name="f718" fmla="*/ f632 f411 1"/>
              <a:gd name="f719" fmla="*/ f633 f412 1"/>
              <a:gd name="f720" fmla="*/ f634 f411 1"/>
              <a:gd name="f721" fmla="*/ f635 f412 1"/>
              <a:gd name="f722" fmla="*/ f636 f411 1"/>
              <a:gd name="f723" fmla="*/ f637 f412 1"/>
              <a:gd name="f724" fmla="*/ f638 f411 1"/>
              <a:gd name="f725" fmla="*/ f639 f412 1"/>
              <a:gd name="f726" fmla="*/ f640 f411 1"/>
              <a:gd name="f727" fmla="*/ f641 f412 1"/>
              <a:gd name="f728" fmla="*/ f642 f411 1"/>
              <a:gd name="f729" fmla="*/ f643 f412 1"/>
              <a:gd name="f730" fmla="*/ f644 f411 1"/>
              <a:gd name="f731" fmla="*/ f645 f412 1"/>
              <a:gd name="f732" fmla="*/ f646 f411 1"/>
              <a:gd name="f733" fmla="*/ f647 f412 1"/>
              <a:gd name="f734" fmla="*/ f648 f411 1"/>
              <a:gd name="f735" fmla="*/ f649 f412 1"/>
              <a:gd name="f736" fmla="*/ f650 f411 1"/>
              <a:gd name="f737" fmla="*/ f651 f412 1"/>
              <a:gd name="f738" fmla="*/ f652 f411 1"/>
              <a:gd name="f739" fmla="*/ f653 f412 1"/>
              <a:gd name="f740" fmla="*/ f654 f411 1"/>
              <a:gd name="f741" fmla="*/ f655 f412 1"/>
              <a:gd name="f742" fmla="*/ f656 f411 1"/>
              <a:gd name="f743" fmla="*/ f657 f412 1"/>
              <a:gd name="f744" fmla="*/ f658 f411 1"/>
              <a:gd name="f745" fmla="*/ f659 f412 1"/>
              <a:gd name="f746" fmla="*/ f660 f411 1"/>
              <a:gd name="f747" fmla="*/ f661 f412 1"/>
              <a:gd name="f748" fmla="*/ f662 f411 1"/>
              <a:gd name="f749" fmla="*/ f663 f411 1"/>
              <a:gd name="f750" fmla="*/ f664 f412 1"/>
              <a:gd name="f751" fmla="*/ f665 f411 1"/>
              <a:gd name="f752" fmla="*/ f666 f412 1"/>
              <a:gd name="f753" fmla="*/ f667 f412 1"/>
              <a:gd name="f754" fmla="*/ f668 f411 1"/>
              <a:gd name="f755" fmla="*/ f669 f411 1"/>
              <a:gd name="f756" fmla="*/ f670 f412 1"/>
              <a:gd name="f757" fmla="*/ f671 f411 1"/>
              <a:gd name="f758" fmla="*/ f672 f4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4">
                <a:pos x="f677" y="f678"/>
              </a:cxn>
              <a:cxn ang="f504">
                <a:pos x="f679" y="f680"/>
              </a:cxn>
              <a:cxn ang="f504">
                <a:pos x="f681" y="f682"/>
              </a:cxn>
              <a:cxn ang="f504">
                <a:pos x="f683" y="f684"/>
              </a:cxn>
              <a:cxn ang="f504">
                <a:pos x="f685" y="f686"/>
              </a:cxn>
              <a:cxn ang="f504">
                <a:pos x="f687" y="f688"/>
              </a:cxn>
              <a:cxn ang="f504">
                <a:pos x="f689" y="f690"/>
              </a:cxn>
              <a:cxn ang="f504">
                <a:pos x="f691" y="f692"/>
              </a:cxn>
              <a:cxn ang="f504">
                <a:pos x="f693" y="f694"/>
              </a:cxn>
              <a:cxn ang="f504">
                <a:pos x="f695" y="f696"/>
              </a:cxn>
              <a:cxn ang="f504">
                <a:pos x="f697" y="f698"/>
              </a:cxn>
              <a:cxn ang="f504">
                <a:pos x="f699" y="f700"/>
              </a:cxn>
              <a:cxn ang="f504">
                <a:pos x="f701" y="f702"/>
              </a:cxn>
              <a:cxn ang="f504">
                <a:pos x="f703" y="f704"/>
              </a:cxn>
              <a:cxn ang="f504">
                <a:pos x="f705" y="f706"/>
              </a:cxn>
              <a:cxn ang="f504">
                <a:pos x="f707" y="f708"/>
              </a:cxn>
              <a:cxn ang="f504">
                <a:pos x="f709" y="f710"/>
              </a:cxn>
              <a:cxn ang="f504">
                <a:pos x="f711" y="f712"/>
              </a:cxn>
              <a:cxn ang="f504">
                <a:pos x="f713" y="f714"/>
              </a:cxn>
              <a:cxn ang="f504">
                <a:pos x="f715" y="f678"/>
              </a:cxn>
              <a:cxn ang="f504">
                <a:pos x="f716" y="f717"/>
              </a:cxn>
              <a:cxn ang="f504">
                <a:pos x="f718" y="f719"/>
              </a:cxn>
              <a:cxn ang="f504">
                <a:pos x="f720" y="f721"/>
              </a:cxn>
              <a:cxn ang="f504">
                <a:pos x="f722" y="f723"/>
              </a:cxn>
              <a:cxn ang="f504">
                <a:pos x="f724" y="f725"/>
              </a:cxn>
              <a:cxn ang="f504">
                <a:pos x="f726" y="f727"/>
              </a:cxn>
              <a:cxn ang="f504">
                <a:pos x="f728" y="f729"/>
              </a:cxn>
              <a:cxn ang="f504">
                <a:pos x="f730" y="f731"/>
              </a:cxn>
              <a:cxn ang="f504">
                <a:pos x="f732" y="f733"/>
              </a:cxn>
              <a:cxn ang="f504">
                <a:pos x="f734" y="f735"/>
              </a:cxn>
              <a:cxn ang="f504">
                <a:pos x="f736" y="f737"/>
              </a:cxn>
              <a:cxn ang="f504">
                <a:pos x="f738" y="f739"/>
              </a:cxn>
              <a:cxn ang="f504">
                <a:pos x="f740" y="f741"/>
              </a:cxn>
              <a:cxn ang="f504">
                <a:pos x="f742" y="f743"/>
              </a:cxn>
              <a:cxn ang="f504">
                <a:pos x="f744" y="f745"/>
              </a:cxn>
              <a:cxn ang="f504">
                <a:pos x="f746" y="f747"/>
              </a:cxn>
              <a:cxn ang="f504">
                <a:pos x="f748" y="f678"/>
              </a:cxn>
              <a:cxn ang="f504">
                <a:pos x="f749" y="f750"/>
              </a:cxn>
              <a:cxn ang="f504">
                <a:pos x="f751" y="f752"/>
              </a:cxn>
              <a:cxn ang="f504">
                <a:pos x="f749" y="f753"/>
              </a:cxn>
              <a:cxn ang="f504">
                <a:pos x="f754" y="f753"/>
              </a:cxn>
              <a:cxn ang="f504">
                <a:pos x="f755" y="f756"/>
              </a:cxn>
              <a:cxn ang="f504">
                <a:pos x="f757" y="f758"/>
              </a:cxn>
            </a:cxnLst>
            <a:rect l="f673" t="f676" r="f674" b="f675"/>
            <a:pathLst>
              <a:path w="1222" h="1280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2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3" y="f66"/>
                </a:cubicBezTo>
                <a:cubicBezTo>
                  <a:pt x="f67" y="f68"/>
                  <a:pt x="f69" y="f70"/>
                  <a:pt x="f53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12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23"/>
                  <a:pt x="f96" y="f97"/>
                  <a:pt x="f98" y="f99"/>
                </a:cubicBezTo>
                <a:cubicBezTo>
                  <a:pt x="f100" y="f101"/>
                  <a:pt x="f77" y="f102"/>
                  <a:pt x="f103" y="f104"/>
                </a:cubicBezTo>
                <a:cubicBezTo>
                  <a:pt x="f105" y="f106"/>
                  <a:pt x="f107" y="f108"/>
                  <a:pt x="f107" y="f109"/>
                </a:cubicBezTo>
                <a:cubicBezTo>
                  <a:pt x="f107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82" y="f121"/>
                  <a:pt x="f122" y="f5"/>
                  <a:pt x="f123" y="f124"/>
                </a:cubicBezTo>
                <a:cubicBezTo>
                  <a:pt x="f125" y="f120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44" y="f142"/>
                  <a:pt x="f143" y="f135"/>
                  <a:pt x="f144" y="f145"/>
                </a:cubicBezTo>
                <a:cubicBezTo>
                  <a:pt x="f146" y="f147"/>
                  <a:pt x="f148" y="f149"/>
                  <a:pt x="f150" y="f142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49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82" y="f183"/>
                  <a:pt x="f184" y="f88"/>
                </a:cubicBezTo>
                <a:cubicBezTo>
                  <a:pt x="f185" y="f19"/>
                  <a:pt x="f166" y="f186"/>
                  <a:pt x="f187" y="f188"/>
                </a:cubicBezTo>
                <a:cubicBezTo>
                  <a:pt x="f189" y="f190"/>
                  <a:pt x="f191" y="f192"/>
                  <a:pt x="f193" y="f66"/>
                </a:cubicBezTo>
                <a:cubicBezTo>
                  <a:pt x="f194" y="f195"/>
                  <a:pt x="f196" y="f95"/>
                  <a:pt x="f197" y="f198"/>
                </a:cubicBezTo>
                <a:cubicBezTo>
                  <a:pt x="f199" y="f200"/>
                  <a:pt x="f199" y="f201"/>
                  <a:pt x="f202" y="f119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19" y="f14"/>
                </a:cubicBezTo>
                <a:cubicBezTo>
                  <a:pt x="f220" y="f221"/>
                  <a:pt x="f222" y="f223"/>
                  <a:pt x="f224" y="f225"/>
                </a:cubicBezTo>
                <a:cubicBezTo>
                  <a:pt x="f226" y="f227"/>
                  <a:pt x="f6" y="f228"/>
                  <a:pt x="f229" y="f230"/>
                </a:cubicBezTo>
                <a:cubicBezTo>
                  <a:pt x="f231" y="f232"/>
                  <a:pt x="f233" y="f234"/>
                  <a:pt x="f235" y="f236"/>
                </a:cubicBezTo>
                <a:cubicBezTo>
                  <a:pt x="f237" y="f205"/>
                  <a:pt x="f238" y="f239"/>
                  <a:pt x="f240" y="f165"/>
                </a:cubicBezTo>
                <a:cubicBezTo>
                  <a:pt x="f220" y="f241"/>
                  <a:pt x="f242" y="f243"/>
                  <a:pt x="f244" y="f245"/>
                </a:cubicBezTo>
                <a:cubicBezTo>
                  <a:pt x="f246" y="f185"/>
                  <a:pt x="f247" y="f248"/>
                  <a:pt x="f249" y="f250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1" y="f259"/>
                  <a:pt x="f260" y="f261"/>
                </a:cubicBezTo>
                <a:cubicBezTo>
                  <a:pt x="f246" y="f262"/>
                  <a:pt x="f240" y="f263"/>
                  <a:pt x="f264" y="f265"/>
                </a:cubicBezTo>
                <a:cubicBezTo>
                  <a:pt x="f266" y="f267"/>
                  <a:pt x="f174" y="f268"/>
                  <a:pt x="f269" y="f270"/>
                </a:cubicBezTo>
                <a:cubicBezTo>
                  <a:pt x="f271" y="f272"/>
                  <a:pt x="f273" y="f7"/>
                  <a:pt x="f274" y="f275"/>
                </a:cubicBezTo>
                <a:cubicBezTo>
                  <a:pt x="f276" y="f277"/>
                  <a:pt x="f278" y="f279"/>
                  <a:pt x="f280" y="f281"/>
                </a:cubicBezTo>
                <a:cubicBezTo>
                  <a:pt x="f199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91" y="f231"/>
                </a:cubicBezTo>
                <a:cubicBezTo>
                  <a:pt x="f292" y="f293"/>
                  <a:pt x="f294" y="f295"/>
                  <a:pt x="f296" y="f297"/>
                </a:cubicBezTo>
                <a:cubicBezTo>
                  <a:pt x="f223" y="f298"/>
                  <a:pt x="f299" y="f219"/>
                  <a:pt x="f300" y="f301"/>
                </a:cubicBezTo>
                <a:cubicBezTo>
                  <a:pt x="f302" y="f303"/>
                  <a:pt x="f304" y="f305"/>
                  <a:pt x="f306" y="f174"/>
                </a:cubicBezTo>
                <a:cubicBezTo>
                  <a:pt x="f128" y="f178"/>
                  <a:pt x="f307" y="f308"/>
                  <a:pt x="f51" y="f256"/>
                </a:cubicBezTo>
                <a:cubicBezTo>
                  <a:pt x="f309" y="f170"/>
                  <a:pt x="f85" y="f310"/>
                  <a:pt x="f311" y="f312"/>
                </a:cubicBezTo>
                <a:cubicBezTo>
                  <a:pt x="f313" y="f314"/>
                  <a:pt x="f192" y="f312"/>
                  <a:pt x="f315" y="f180"/>
                </a:cubicBezTo>
                <a:cubicBezTo>
                  <a:pt x="f316" y="f317"/>
                  <a:pt x="f318" y="f319"/>
                  <a:pt x="f320" y="f251"/>
                </a:cubicBezTo>
                <a:cubicBezTo>
                  <a:pt x="f321" y="f322"/>
                  <a:pt x="f323" y="f324"/>
                  <a:pt x="f325" y="f326"/>
                </a:cubicBezTo>
                <a:cubicBezTo>
                  <a:pt x="f29" y="f231"/>
                  <a:pt x="f33" y="f327"/>
                  <a:pt x="f328" y="f242"/>
                </a:cubicBezTo>
                <a:cubicBezTo>
                  <a:pt x="f116" y="f301"/>
                  <a:pt x="f329" y="f170"/>
                  <a:pt x="f330" y="f331"/>
                </a:cubicBezTo>
                <a:cubicBezTo>
                  <a:pt x="f5" y="f332"/>
                  <a:pt x="f333" y="f334"/>
                  <a:pt x="f120" y="f335"/>
                </a:cubicBezTo>
                <a:cubicBezTo>
                  <a:pt x="f336" y="f199"/>
                  <a:pt x="f337" y="f338"/>
                  <a:pt x="f112" y="f339"/>
                </a:cubicBezTo>
                <a:cubicBezTo>
                  <a:pt x="f340" y="f341"/>
                  <a:pt x="f342" y="f343"/>
                  <a:pt x="f344" y="f345"/>
                </a:cubicBezTo>
                <a:cubicBezTo>
                  <a:pt x="f346" y="f347"/>
                  <a:pt x="f348" y="f349"/>
                  <a:pt x="f350" y="f351"/>
                </a:cubicBezTo>
                <a:cubicBezTo>
                  <a:pt x="f352" y="f285"/>
                  <a:pt x="f353" y="f354"/>
                  <a:pt x="f355" y="f356"/>
                </a:cubicBezTo>
                <a:cubicBezTo>
                  <a:pt x="f357" y="f358"/>
                  <a:pt x="f359" y="f360"/>
                  <a:pt x="f361" y="f362"/>
                </a:cubicBezTo>
                <a:cubicBezTo>
                  <a:pt x="f363" y="f364"/>
                  <a:pt x="f365" y="f366"/>
                  <a:pt x="f367" y="f148"/>
                </a:cubicBezTo>
                <a:cubicBezTo>
                  <a:pt x="f19" y="f368"/>
                  <a:pt x="f369" y="f221"/>
                  <a:pt x="f370" y="f371"/>
                </a:cubicBezTo>
                <a:cubicBezTo>
                  <a:pt x="f372" y="f18"/>
                  <a:pt x="f373" y="f374"/>
                  <a:pt x="f375" y="f376"/>
                </a:cubicBezTo>
                <a:cubicBezTo>
                  <a:pt x="f10" y="f377"/>
                  <a:pt x="f378" y="f379"/>
                  <a:pt x="f380" y="f14"/>
                </a:cubicBezTo>
                <a:cubicBezTo>
                  <a:pt x="f380" y="f11"/>
                  <a:pt x="f8" y="f9"/>
                  <a:pt x="f8" y="f9"/>
                </a:cubicBezTo>
                <a:close/>
                <a:moveTo>
                  <a:pt x="f381" y="f382"/>
                </a:moveTo>
                <a:cubicBezTo>
                  <a:pt x="f383" y="f382"/>
                  <a:pt x="f384" y="f382"/>
                  <a:pt x="f385" y="f358"/>
                </a:cubicBezTo>
                <a:cubicBezTo>
                  <a:pt x="f385" y="f228"/>
                  <a:pt x="f332" y="f386"/>
                  <a:pt x="f332" y="f387"/>
                </a:cubicBezTo>
                <a:cubicBezTo>
                  <a:pt x="f385" y="f230"/>
                  <a:pt x="f384" y="f388"/>
                  <a:pt x="f383" y="f389"/>
                </a:cubicBezTo>
                <a:cubicBezTo>
                  <a:pt x="f383" y="f390"/>
                  <a:pt x="f381" y="f391"/>
                  <a:pt x="f381" y="f392"/>
                </a:cubicBezTo>
                <a:cubicBezTo>
                  <a:pt x="f187" y="f234"/>
                  <a:pt x="f393" y="f394"/>
                  <a:pt x="f395" y="f394"/>
                </a:cubicBezTo>
                <a:cubicBezTo>
                  <a:pt x="f184" y="f163"/>
                  <a:pt x="f271" y="f396"/>
                  <a:pt x="f397" y="f392"/>
                </a:cubicBezTo>
                <a:cubicBezTo>
                  <a:pt x="f398" y="f392"/>
                  <a:pt x="f399" y="f335"/>
                  <a:pt x="f168" y="f400"/>
                </a:cubicBezTo>
                <a:cubicBezTo>
                  <a:pt x="f168" y="f401"/>
                  <a:pt x="f399" y="f390"/>
                  <a:pt x="f398" y="f402"/>
                </a:cubicBezTo>
                <a:cubicBezTo>
                  <a:pt x="f403" y="f232"/>
                  <a:pt x="f404" y="f389"/>
                  <a:pt x="f252" y="f389"/>
                </a:cubicBezTo>
                <a:cubicBezTo>
                  <a:pt x="f405" y="f159"/>
                  <a:pt x="f406" y="f197"/>
                  <a:pt x="f395" y="f407"/>
                </a:cubicBezTo>
                <a:cubicBezTo>
                  <a:pt x="f408" y="f153"/>
                  <a:pt x="f409" y="f360"/>
                  <a:pt x="f381" y="f38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4" name="Cerrar llave 150">
            <a:extLst>
              <a:ext uri="{FF2B5EF4-FFF2-40B4-BE49-F238E27FC236}">
                <a16:creationId xmlns:a16="http://schemas.microsoft.com/office/drawing/2014/main" id="{CBF3395C-3507-A958-889B-60C1F4EB89C7}"/>
              </a:ext>
            </a:extLst>
          </p:cNvPr>
          <p:cNvSpPr/>
          <p:nvPr/>
        </p:nvSpPr>
        <p:spPr>
          <a:xfrm rot="5400013">
            <a:off x="4430131" y="585197"/>
            <a:ext cx="308701" cy="8649986"/>
          </a:xfrm>
          <a:custGeom>
            <a:avLst>
              <a:gd name="f12" fmla="val 8333"/>
              <a:gd name="f13" fmla="val 5000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ss"/>
              <a:gd name="f9" fmla="val 0"/>
              <a:gd name="f10" fmla="*/ 5419351 1 1725033"/>
              <a:gd name="f11" fmla="+- 0 0 5400000"/>
              <a:gd name="f12" fmla="val 8333"/>
              <a:gd name="f13" fmla="val 50000"/>
              <a:gd name="f14" fmla="+- 0 0 -180"/>
              <a:gd name="f15" fmla="+- 0 0 -270"/>
              <a:gd name="f16" fmla="+- 0 0 -360"/>
              <a:gd name="f17" fmla="abs f6"/>
              <a:gd name="f18" fmla="abs f7"/>
              <a:gd name="f19" fmla="abs f8"/>
              <a:gd name="f20" fmla="val f9"/>
              <a:gd name="f21" fmla="val f13"/>
              <a:gd name="f22" fmla="val f12"/>
              <a:gd name="f23" fmla="+- 2700000 f3 0"/>
              <a:gd name="f24" fmla="*/ f14 f2 1"/>
              <a:gd name="f25" fmla="*/ f15 f2 1"/>
              <a:gd name="f26" fmla="*/ f16 f2 1"/>
              <a:gd name="f27" fmla="?: f17 f6 1"/>
              <a:gd name="f28" fmla="?: f18 f7 1"/>
              <a:gd name="f29" fmla="?: f19 f8 1"/>
              <a:gd name="f30" fmla="*/ f23 f10 1"/>
              <a:gd name="f31" fmla="*/ f24 1 f5"/>
              <a:gd name="f32" fmla="*/ f25 1 f5"/>
              <a:gd name="f33" fmla="*/ f26 1 f5"/>
              <a:gd name="f34" fmla="*/ f27 1 21600"/>
              <a:gd name="f35" fmla="*/ f28 1 21600"/>
              <a:gd name="f36" fmla="*/ 21600 f27 1"/>
              <a:gd name="f37" fmla="*/ 21600 f28 1"/>
              <a:gd name="f38" fmla="*/ f30 1 f2"/>
              <a:gd name="f39" fmla="+- f31 0 f3"/>
              <a:gd name="f40" fmla="+- f32 0 f3"/>
              <a:gd name="f41" fmla="+- f33 0 f3"/>
              <a:gd name="f42" fmla="min f35 f34"/>
              <a:gd name="f43" fmla="*/ f36 1 f29"/>
              <a:gd name="f44" fmla="*/ f37 1 f29"/>
              <a:gd name="f45" fmla="+- 0 0 f38"/>
              <a:gd name="f46" fmla="val f43"/>
              <a:gd name="f47" fmla="val f44"/>
              <a:gd name="f48" fmla="+- 0 0 f45"/>
              <a:gd name="f49" fmla="*/ f20 f42 1"/>
              <a:gd name="f50" fmla="+- f47 0 f20"/>
              <a:gd name="f51" fmla="+- f46 0 f20"/>
              <a:gd name="f52" fmla="*/ f48 f2 1"/>
              <a:gd name="f53" fmla="*/ f46 f42 1"/>
              <a:gd name="f54" fmla="*/ f47 f42 1"/>
              <a:gd name="f55" fmla="*/ f51 1 2"/>
              <a:gd name="f56" fmla="min f51 f50"/>
              <a:gd name="f57" fmla="*/ f50 f21 1"/>
              <a:gd name="f58" fmla="*/ f52 1 f10"/>
              <a:gd name="f59" fmla="+- f20 f55 0"/>
              <a:gd name="f60" fmla="*/ f56 f22 1"/>
              <a:gd name="f61" fmla="*/ f57 1 100000"/>
              <a:gd name="f62" fmla="+- f58 0 f3"/>
              <a:gd name="f63" fmla="*/ f55 f42 1"/>
              <a:gd name="f64" fmla="*/ f60 1 100000"/>
              <a:gd name="f65" fmla="cos 1 f62"/>
              <a:gd name="f66" fmla="sin 1 f62"/>
              <a:gd name="f67" fmla="*/ f59 f42 1"/>
              <a:gd name="f68" fmla="*/ f61 f42 1"/>
              <a:gd name="f69" fmla="+- f61 0 f64"/>
              <a:gd name="f70" fmla="+- f47 0 f64"/>
              <a:gd name="f71" fmla="+- 0 0 f65"/>
              <a:gd name="f72" fmla="+- 0 0 f66"/>
              <a:gd name="f73" fmla="*/ f64 f42 1"/>
              <a:gd name="f74" fmla="+- 0 0 f71"/>
              <a:gd name="f75" fmla="+- 0 0 f72"/>
              <a:gd name="f76" fmla="*/ f69 f42 1"/>
              <a:gd name="f77" fmla="*/ f70 f42 1"/>
              <a:gd name="f78" fmla="*/ f74 f55 1"/>
              <a:gd name="f79" fmla="*/ f75 f64 1"/>
              <a:gd name="f80" fmla="+- f20 f78 0"/>
              <a:gd name="f81" fmla="+- f64 0 f79"/>
              <a:gd name="f82" fmla="+- f47 f79 0"/>
              <a:gd name="f83" fmla="+- f82 0 f64"/>
              <a:gd name="f84" fmla="*/ f81 f42 1"/>
              <a:gd name="f85" fmla="*/ f80 f42 1"/>
              <a:gd name="f86" fmla="*/ f83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49" y="f49"/>
              </a:cxn>
              <a:cxn ang="f40">
                <a:pos x="f53" y="f68"/>
              </a:cxn>
              <a:cxn ang="f41">
                <a:pos x="f49" y="f54"/>
              </a:cxn>
            </a:cxnLst>
            <a:rect l="f49" t="f84" r="f85" b="f86"/>
            <a:pathLst>
              <a:path stroke="0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  <a:close/>
              </a:path>
              <a:path fill="none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</a:path>
            </a:pathLst>
          </a:custGeom>
          <a:noFill/>
          <a:ln w="9528" cap="flat">
            <a:solidFill>
              <a:srgbClr val="DD3D4C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">
            <a:extLst>
              <a:ext uri="{FF2B5EF4-FFF2-40B4-BE49-F238E27FC236}">
                <a16:creationId xmlns:a16="http://schemas.microsoft.com/office/drawing/2014/main" id="{22CB8AE8-4647-8201-D434-A091AEAFB37E}"/>
              </a:ext>
            </a:extLst>
          </p:cNvPr>
          <p:cNvSpPr/>
          <p:nvPr/>
        </p:nvSpPr>
        <p:spPr>
          <a:xfrm>
            <a:off x="-17254" y="-3483"/>
            <a:ext cx="6982888" cy="51469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230686"/>
              <a:gd name="f7" fmla="val 6896529"/>
              <a:gd name="f8" fmla="val 30219"/>
              <a:gd name="f9" fmla="val 755168"/>
              <a:gd name="f10" fmla="val 5167883"/>
              <a:gd name="f11" fmla="val 2662"/>
              <a:gd name="f12" fmla="val 4662"/>
              <a:gd name="f13" fmla="val 10630486"/>
              <a:gd name="f14" fmla="val 2301951"/>
              <a:gd name="f15" fmla="val 7963486"/>
              <a:gd name="f16" fmla="val 1449640"/>
              <a:gd name="f17" fmla="val 7430086"/>
              <a:gd name="f18" fmla="+- 0 0 -90"/>
              <a:gd name="f19" fmla="*/ f3 1 12230686"/>
              <a:gd name="f20" fmla="*/ f4 1 6896529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12230686"/>
              <a:gd name="f29" fmla="*/ f25 1 6896529"/>
              <a:gd name="f30" fmla="*/ 30219 f26 1"/>
              <a:gd name="f31" fmla="*/ 755168 f25 1"/>
              <a:gd name="f32" fmla="*/ 0 f26 1"/>
              <a:gd name="f33" fmla="*/ 0 f25 1"/>
              <a:gd name="f34" fmla="*/ 5167883 f26 1"/>
              <a:gd name="f35" fmla="*/ 2662 f25 1"/>
              <a:gd name="f36" fmla="*/ 12230686 f26 1"/>
              <a:gd name="f37" fmla="*/ 4662 f25 1"/>
              <a:gd name="f38" fmla="*/ 7430086 f26 1"/>
              <a:gd name="f39" fmla="*/ 6896529 f25 1"/>
              <a:gd name="f40" fmla="+- f27 0 f1"/>
              <a:gd name="f41" fmla="*/ f30 1 12230686"/>
              <a:gd name="f42" fmla="*/ f31 1 6896529"/>
              <a:gd name="f43" fmla="*/ f32 1 12230686"/>
              <a:gd name="f44" fmla="*/ f33 1 6896529"/>
              <a:gd name="f45" fmla="*/ f34 1 12230686"/>
              <a:gd name="f46" fmla="*/ f35 1 6896529"/>
              <a:gd name="f47" fmla="*/ f36 1 12230686"/>
              <a:gd name="f48" fmla="*/ f37 1 6896529"/>
              <a:gd name="f49" fmla="*/ f38 1 12230686"/>
              <a:gd name="f50" fmla="*/ f39 1 6896529"/>
              <a:gd name="f51" fmla="*/ f21 1 f28"/>
              <a:gd name="f52" fmla="*/ f22 1 f28"/>
              <a:gd name="f53" fmla="*/ f21 1 f29"/>
              <a:gd name="f54" fmla="*/ f23 1 f29"/>
              <a:gd name="f55" fmla="*/ f41 1 f28"/>
              <a:gd name="f56" fmla="*/ f42 1 f29"/>
              <a:gd name="f57" fmla="*/ f43 1 f28"/>
              <a:gd name="f58" fmla="*/ f44 1 f29"/>
              <a:gd name="f59" fmla="*/ f45 1 f28"/>
              <a:gd name="f60" fmla="*/ f46 1 f29"/>
              <a:gd name="f61" fmla="*/ f47 1 f28"/>
              <a:gd name="f62" fmla="*/ f48 1 f29"/>
              <a:gd name="f63" fmla="*/ f49 1 f28"/>
              <a:gd name="f64" fmla="*/ f50 1 f29"/>
              <a:gd name="f65" fmla="*/ f51 f19 1"/>
              <a:gd name="f66" fmla="*/ f52 f19 1"/>
              <a:gd name="f67" fmla="*/ f54 f20 1"/>
              <a:gd name="f68" fmla="*/ f53 f20 1"/>
              <a:gd name="f69" fmla="*/ f55 f19 1"/>
              <a:gd name="f70" fmla="*/ f56 f20 1"/>
              <a:gd name="f71" fmla="*/ f57 f19 1"/>
              <a:gd name="f72" fmla="*/ f58 f20 1"/>
              <a:gd name="f73" fmla="*/ f59 f19 1"/>
              <a:gd name="f74" fmla="*/ f60 f20 1"/>
              <a:gd name="f75" fmla="*/ f61 f19 1"/>
              <a:gd name="f76" fmla="*/ f62 f20 1"/>
              <a:gd name="f77" fmla="*/ f63 f19 1"/>
              <a:gd name="f78" fmla="*/ f64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9" y="f70"/>
              </a:cxn>
              <a:cxn ang="f40">
                <a:pos x="f71" y="f72"/>
              </a:cxn>
              <a:cxn ang="f40">
                <a:pos x="f73" y="f74"/>
              </a:cxn>
              <a:cxn ang="f40">
                <a:pos x="f75" y="f76"/>
              </a:cxn>
              <a:cxn ang="f40">
                <a:pos x="f77" y="f78"/>
              </a:cxn>
              <a:cxn ang="f40">
                <a:pos x="f77" y="f78"/>
              </a:cxn>
              <a:cxn ang="f40">
                <a:pos x="f69" y="f78"/>
              </a:cxn>
              <a:cxn ang="f40">
                <a:pos x="f69" y="f78"/>
              </a:cxn>
              <a:cxn ang="f40">
                <a:pos x="f69" y="f70"/>
              </a:cxn>
            </a:cxnLst>
            <a:rect l="f65" t="f68" r="f66" b="f67"/>
            <a:pathLst>
              <a:path w="12230686" h="6896529">
                <a:moveTo>
                  <a:pt x="f8" y="f9"/>
                </a:moveTo>
                <a:lnTo>
                  <a:pt x="f5" y="f5"/>
                </a:lnTo>
                <a:lnTo>
                  <a:pt x="f10" y="f11"/>
                </a:lnTo>
                <a:lnTo>
                  <a:pt x="f6" y="f12"/>
                </a:lnTo>
                <a:cubicBezTo>
                  <a:pt x="f13" y="f14"/>
                  <a:pt x="f15" y="f16"/>
                  <a:pt x="f17" y="f7"/>
                </a:cubicBezTo>
                <a:lnTo>
                  <a:pt x="f17" y="f7"/>
                </a:lnTo>
                <a:lnTo>
                  <a:pt x="f8" y="f7"/>
                </a:lnTo>
                <a:lnTo>
                  <a:pt x="f8" y="f7"/>
                </a:lnTo>
                <a:lnTo>
                  <a:pt x="f8" y="f9"/>
                </a:lnTo>
                <a:close/>
              </a:path>
            </a:pathLst>
          </a:custGeom>
          <a:solidFill>
            <a:srgbClr val="FFC14C">
              <a:alpha val="53000"/>
            </a:srgbClr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350" b="0" i="0" u="none" strike="noStrike" kern="0" cap="none" spc="0" baseline="0">
              <a:solidFill>
                <a:srgbClr val="97723B"/>
              </a:solidFill>
              <a:uFillTx/>
              <a:latin typeface="Rubik"/>
              <a:ea typeface="Rubik"/>
              <a:cs typeface="Rubik"/>
            </a:endParaRPr>
          </a:p>
        </p:txBody>
      </p:sp>
      <p:sp>
        <p:nvSpPr>
          <p:cNvPr id="3" name="Google Shape;1575;p45">
            <a:extLst>
              <a:ext uri="{FF2B5EF4-FFF2-40B4-BE49-F238E27FC236}">
                <a16:creationId xmlns:a16="http://schemas.microsoft.com/office/drawing/2014/main" id="{9EF7FFCE-BC07-18DE-54AB-AE10640A296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>
                <a:solidFill>
                  <a:srgbClr val="442F11"/>
                </a:solidFill>
              </a:rPr>
              <a:t>—Someone </a:t>
            </a:r>
            <a:r>
              <a:rPr lang="en-US">
                <a:solidFill>
                  <a:srgbClr val="DE4351"/>
                </a:solidFill>
              </a:rPr>
              <a:t>Famous</a:t>
            </a:r>
          </a:p>
        </p:txBody>
      </p:sp>
      <p:sp>
        <p:nvSpPr>
          <p:cNvPr id="4" name="Google Shape;1576;p45">
            <a:extLst>
              <a:ext uri="{FF2B5EF4-FFF2-40B4-BE49-F238E27FC236}">
                <a16:creationId xmlns:a16="http://schemas.microsoft.com/office/drawing/2014/main" id="{4847EBC5-10DC-B23A-F33F-27F30DD71F9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9998" y="1418353"/>
            <a:ext cx="5165098" cy="1930801"/>
          </a:xfrm>
        </p:spPr>
        <p:txBody>
          <a:bodyPr/>
          <a:lstStyle/>
          <a:p>
            <a:pPr marL="0" lvl="0" indent="0">
              <a:buNone/>
            </a:pPr>
            <a:r>
              <a:rPr lang="en-US" sz="3000"/>
              <a:t>“This is a quote, words full of wisdom that someone important said and can make the reader get inspired.”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BA8EB133-7E28-667F-BF20-B15A7ABB028E}"/>
              </a:ext>
            </a:extLst>
          </p:cNvPr>
          <p:cNvSpPr/>
          <p:nvPr/>
        </p:nvSpPr>
        <p:spPr>
          <a:xfrm>
            <a:off x="5822954" y="912808"/>
            <a:ext cx="3082927" cy="3932240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126"/>
              <a:gd name="f8" fmla="val 1437"/>
              <a:gd name="f9" fmla="val 1316"/>
              <a:gd name="f10" fmla="val 1124"/>
              <a:gd name="f11" fmla="val 1319"/>
              <a:gd name="f12" fmla="val 1121"/>
              <a:gd name="f13" fmla="val 1322"/>
              <a:gd name="f14" fmla="val 1120"/>
              <a:gd name="f15" fmla="val 1325"/>
              <a:gd name="f16" fmla="val 1103"/>
              <a:gd name="f17" fmla="val 1357"/>
              <a:gd name="f18" fmla="val 1078"/>
              <a:gd name="f19" fmla="val 1370"/>
              <a:gd name="f20" fmla="val 1048"/>
              <a:gd name="f21" fmla="val 1364"/>
              <a:gd name="f22" fmla="val 1020"/>
              <a:gd name="f23" fmla="val 998"/>
              <a:gd name="f24" fmla="val 1327"/>
              <a:gd name="f25" fmla="val 1294"/>
              <a:gd name="f26" fmla="val 1255"/>
              <a:gd name="f27" fmla="val 1018"/>
              <a:gd name="f28" fmla="val 1231"/>
              <a:gd name="f29" fmla="val 1057"/>
              <a:gd name="f30" fmla="val 1223"/>
              <a:gd name="f31" fmla="val 1063"/>
              <a:gd name="f32" fmla="val 1222"/>
              <a:gd name="f33" fmla="val 1069"/>
              <a:gd name="f34" fmla="val 1213"/>
              <a:gd name="f35" fmla="val 1070"/>
              <a:gd name="f36" fmla="val 1208"/>
              <a:gd name="f37" fmla="val 1081"/>
              <a:gd name="f38" fmla="val 1109"/>
              <a:gd name="f39" fmla="val 1074"/>
              <a:gd name="f40" fmla="val 1013"/>
              <a:gd name="f41" fmla="val 1040"/>
              <a:gd name="f42" fmla="val 919"/>
              <a:gd name="f43" fmla="val 1028"/>
              <a:gd name="f44" fmla="val 886"/>
              <a:gd name="f45" fmla="val 1017"/>
              <a:gd name="f46" fmla="val 852"/>
              <a:gd name="f47" fmla="val 1005"/>
              <a:gd name="f48" fmla="val 819"/>
              <a:gd name="f49" fmla="val 1004"/>
              <a:gd name="f50" fmla="val 815"/>
              <a:gd name="f51" fmla="val 1001"/>
              <a:gd name="f52" fmla="val 811"/>
              <a:gd name="f53" fmla="val 993"/>
              <a:gd name="f54" fmla="val 806"/>
              <a:gd name="f55" fmla="val 979"/>
              <a:gd name="f56" fmla="val 914"/>
              <a:gd name="f57" fmla="val 965"/>
              <a:gd name="f58" fmla="val 1021"/>
              <a:gd name="f59" fmla="val 951"/>
              <a:gd name="f60" fmla="val 1130"/>
              <a:gd name="f61" fmla="val 941"/>
              <a:gd name="f62" fmla="val 1132"/>
              <a:gd name="f63" fmla="val 928"/>
              <a:gd name="f64" fmla="val 1134"/>
              <a:gd name="f65" fmla="val 915"/>
              <a:gd name="f66" fmla="val 1136"/>
              <a:gd name="f67" fmla="val 1163"/>
              <a:gd name="f68" fmla="val 1188"/>
              <a:gd name="f69" fmla="val 916"/>
              <a:gd name="f70" fmla="val 1218"/>
              <a:gd name="f71" fmla="val 922"/>
              <a:gd name="f72" fmla="val 1224"/>
              <a:gd name="f73" fmla="val 927"/>
              <a:gd name="f74" fmla="val 1227"/>
              <a:gd name="f75" fmla="val 933"/>
              <a:gd name="f76" fmla="val 1233"/>
              <a:gd name="f77" fmla="val 948"/>
              <a:gd name="f78" fmla="val 1236"/>
              <a:gd name="f79" fmla="val 1238"/>
              <a:gd name="f80" fmla="val 949"/>
              <a:gd name="f81" fmla="val 1240"/>
              <a:gd name="f82" fmla="val 1241"/>
              <a:gd name="f83" fmla="val 912"/>
              <a:gd name="f84" fmla="val 1277"/>
              <a:gd name="f85" fmla="val 1284"/>
              <a:gd name="f86" fmla="val 935"/>
              <a:gd name="f87" fmla="val 1331"/>
              <a:gd name="f88" fmla="val 944"/>
              <a:gd name="f89" fmla="val 1349"/>
              <a:gd name="f90" fmla="val 953"/>
              <a:gd name="f91" fmla="val 1390"/>
              <a:gd name="f92" fmla="val 957"/>
              <a:gd name="f93" fmla="val 1411"/>
              <a:gd name="f94" fmla="val 952"/>
              <a:gd name="f95" fmla="val 1415"/>
              <a:gd name="f96" fmla="val 930"/>
              <a:gd name="f97" fmla="val 1416"/>
              <a:gd name="f98" fmla="val 859"/>
              <a:gd name="f99" fmla="val 1419"/>
              <a:gd name="f100" fmla="val 787"/>
              <a:gd name="f101" fmla="val 1420"/>
              <a:gd name="f102" fmla="val 716"/>
              <a:gd name="f103" fmla="val 1424"/>
              <a:gd name="f104" fmla="val 677"/>
              <a:gd name="f105" fmla="val 1426"/>
              <a:gd name="f106" fmla="val 638"/>
              <a:gd name="f107" fmla="val 1432"/>
              <a:gd name="f108" fmla="val 599"/>
              <a:gd name="f109" fmla="val 1436"/>
              <a:gd name="f110" fmla="val 582"/>
              <a:gd name="f111" fmla="val 567"/>
              <a:gd name="f112" fmla="val 1433"/>
              <a:gd name="f113" fmla="val 555"/>
              <a:gd name="f114" fmla="val 1418"/>
              <a:gd name="f115" fmla="val 552"/>
              <a:gd name="f116" fmla="val 1414"/>
              <a:gd name="f117" fmla="val 544"/>
              <a:gd name="f118" fmla="val 1413"/>
              <a:gd name="f119" fmla="val 537"/>
              <a:gd name="f120" fmla="val 1412"/>
              <a:gd name="f121" fmla="val 522"/>
              <a:gd name="f122" fmla="val 1410"/>
              <a:gd name="f123" fmla="val 506"/>
              <a:gd name="f124" fmla="val 1409"/>
              <a:gd name="f125" fmla="val 490"/>
              <a:gd name="f126" fmla="val 1408"/>
              <a:gd name="f127" fmla="val 450"/>
              <a:gd name="f128" fmla="val 1406"/>
              <a:gd name="f129" fmla="val 441"/>
              <a:gd name="f130" fmla="val 1348"/>
              <a:gd name="f131" fmla="val 465"/>
              <a:gd name="f132" fmla="val 482"/>
              <a:gd name="f133" fmla="val 1310"/>
              <a:gd name="f134" fmla="val 500"/>
              <a:gd name="f135" fmla="val 1295"/>
              <a:gd name="f136" fmla="val 525"/>
              <a:gd name="f137" fmla="val 1301"/>
              <a:gd name="f138" fmla="val 538"/>
              <a:gd name="f139" fmla="val 1303"/>
              <a:gd name="f140" fmla="val 550"/>
              <a:gd name="f141" fmla="val 1309"/>
              <a:gd name="f142" fmla="val 549"/>
              <a:gd name="f143" fmla="val 532"/>
              <a:gd name="f144" fmla="val 518"/>
              <a:gd name="f145" fmla="val 1307"/>
              <a:gd name="f146" fmla="val 502"/>
              <a:gd name="f147" fmla="val 1318"/>
              <a:gd name="f148" fmla="val 487"/>
              <a:gd name="f149" fmla="val 1328"/>
              <a:gd name="f150" fmla="val 476"/>
              <a:gd name="f151" fmla="val 1352"/>
              <a:gd name="f152" fmla="val 480"/>
              <a:gd name="f153" fmla="val 1385"/>
              <a:gd name="f154" fmla="val 1392"/>
              <a:gd name="f155" fmla="val 543"/>
              <a:gd name="f156" fmla="val 1386"/>
              <a:gd name="f157" fmla="val 542"/>
              <a:gd name="f158" fmla="val 1379"/>
              <a:gd name="f159" fmla="val 540"/>
              <a:gd name="f160" fmla="val 1371"/>
              <a:gd name="f161" fmla="val 539"/>
              <a:gd name="f162" fmla="val 1363"/>
              <a:gd name="f163" fmla="val 541"/>
              <a:gd name="f164" fmla="val 1341"/>
              <a:gd name="f165" fmla="val 558"/>
              <a:gd name="f166" fmla="val 1342"/>
              <a:gd name="f167" fmla="val 563"/>
              <a:gd name="f168" fmla="val 1343"/>
              <a:gd name="f169" fmla="val 568"/>
              <a:gd name="f170" fmla="val 1339"/>
              <a:gd name="f171" fmla="val 574"/>
              <a:gd name="f172" fmla="val 1337"/>
              <a:gd name="f173" fmla="val 589"/>
              <a:gd name="f174" fmla="val 1333"/>
              <a:gd name="f175" fmla="val 604"/>
              <a:gd name="f176" fmla="val 619"/>
              <a:gd name="f177" fmla="val 1326"/>
              <a:gd name="f178" fmla="val 627"/>
              <a:gd name="f179" fmla="val 636"/>
              <a:gd name="f180" fmla="val 645"/>
              <a:gd name="f181" fmla="val 628"/>
              <a:gd name="f182" fmla="val 615"/>
              <a:gd name="f183" fmla="val 1340"/>
              <a:gd name="f184" fmla="val 586"/>
              <a:gd name="f185" fmla="val 1346"/>
              <a:gd name="f186" fmla="val 575"/>
              <a:gd name="f187" fmla="val 1360"/>
              <a:gd name="f188" fmla="val 1383"/>
              <a:gd name="f189" fmla="val 583"/>
              <a:gd name="f190" fmla="val 1380"/>
              <a:gd name="f191" fmla="val 591"/>
              <a:gd name="f192" fmla="val 1376"/>
              <a:gd name="f193" fmla="val 663"/>
              <a:gd name="f194" fmla="val 1355"/>
              <a:gd name="f195" fmla="val 729"/>
              <a:gd name="f196" fmla="val 786"/>
              <a:gd name="f197" fmla="val 1299"/>
              <a:gd name="f198" fmla="val 804"/>
              <a:gd name="f199" fmla="val 1286"/>
              <a:gd name="f200" fmla="val 808"/>
              <a:gd name="f201" fmla="val 1272"/>
              <a:gd name="f202" fmla="val 795"/>
              <a:gd name="f203" fmla="val 1254"/>
              <a:gd name="f204" fmla="val 1244"/>
              <a:gd name="f205" fmla="val 779"/>
              <a:gd name="f206" fmla="val 1235"/>
              <a:gd name="f207" fmla="val 770"/>
              <a:gd name="f208" fmla="val 772"/>
              <a:gd name="f209" fmla="val 773"/>
              <a:gd name="f210" fmla="val 1219"/>
              <a:gd name="f211" fmla="val 775"/>
              <a:gd name="f212" fmla="val 810"/>
              <a:gd name="f213" fmla="val 1215"/>
              <a:gd name="f214" fmla="val 809"/>
              <a:gd name="f215" fmla="val 1191"/>
              <a:gd name="f216" fmla="val 807"/>
              <a:gd name="f217" fmla="val 1166"/>
              <a:gd name="f218" fmla="val 1161"/>
              <a:gd name="f219" fmla="val 1157"/>
              <a:gd name="f220" fmla="val 805"/>
              <a:gd name="f221" fmla="val 1151"/>
              <a:gd name="f222" fmla="val 784"/>
              <a:gd name="f223" fmla="val 1139"/>
              <a:gd name="f224" fmla="val 781"/>
              <a:gd name="f225" fmla="val 1123"/>
              <a:gd name="f226" fmla="val 774"/>
              <a:gd name="f227" fmla="val 1076"/>
              <a:gd name="f228" fmla="val 763"/>
              <a:gd name="f229" fmla="val 1031"/>
              <a:gd name="f230" fmla="val 753"/>
              <a:gd name="f231" fmla="val 984"/>
              <a:gd name="f232" fmla="val 752"/>
              <a:gd name="f233" fmla="val 977"/>
              <a:gd name="f234" fmla="val 749"/>
              <a:gd name="f235" fmla="val 971"/>
              <a:gd name="f236" fmla="val 746"/>
              <a:gd name="f237" fmla="val 964"/>
              <a:gd name="f238" fmla="val 731"/>
              <a:gd name="f239" fmla="val 931"/>
              <a:gd name="f240" fmla="val 696"/>
              <a:gd name="f241" fmla="val 652"/>
              <a:gd name="f242" fmla="val 940"/>
              <a:gd name="f243" fmla="val 649"/>
              <a:gd name="f244" fmla="val 898"/>
              <a:gd name="f245" fmla="val 646"/>
              <a:gd name="f246" fmla="val 844"/>
              <a:gd name="f247" fmla="val 644"/>
              <a:gd name="f248" fmla="val 790"/>
              <a:gd name="f249" fmla="val 642"/>
              <a:gd name="f250" fmla="val 736"/>
              <a:gd name="f251" fmla="val 641"/>
              <a:gd name="f252" fmla="val 730"/>
              <a:gd name="f253" fmla="val 724"/>
              <a:gd name="f254" fmla="val 640"/>
              <a:gd name="f255" fmla="val 714"/>
              <a:gd name="f256" fmla="val 578"/>
              <a:gd name="f257" fmla="val 748"/>
              <a:gd name="f258" fmla="val 519"/>
              <a:gd name="f259" fmla="val 780"/>
              <a:gd name="f260" fmla="val 458"/>
              <a:gd name="f261" fmla="val 813"/>
              <a:gd name="f262" fmla="val 452"/>
              <a:gd name="f263" fmla="val 797"/>
              <a:gd name="f264" fmla="val 447"/>
              <a:gd name="f265" fmla="val 782"/>
              <a:gd name="f266" fmla="val 766"/>
              <a:gd name="f267" fmla="val 435"/>
              <a:gd name="f268" fmla="val 771"/>
              <a:gd name="f269" fmla="val 430"/>
              <a:gd name="f270" fmla="val 427"/>
              <a:gd name="f271" fmla="val 777"/>
              <a:gd name="f272" fmla="val 405"/>
              <a:gd name="f273" fmla="val 802"/>
              <a:gd name="f274" fmla="val 379"/>
              <a:gd name="f275" fmla="val 820"/>
              <a:gd name="f276" fmla="val 346"/>
              <a:gd name="f277" fmla="val 828"/>
              <a:gd name="f278" fmla="val 339"/>
              <a:gd name="f279" fmla="val 831"/>
              <a:gd name="f280" fmla="val 333"/>
              <a:gd name="f281" fmla="val 839"/>
              <a:gd name="f282" fmla="val 327"/>
              <a:gd name="f283" fmla="val 845"/>
              <a:gd name="f284" fmla="val 314"/>
              <a:gd name="f285" fmla="val 857"/>
              <a:gd name="f286" fmla="val 301"/>
              <a:gd name="f287" fmla="val 863"/>
              <a:gd name="f288" fmla="val 283"/>
              <a:gd name="f289" fmla="val 273"/>
              <a:gd name="f290" fmla="val 853"/>
              <a:gd name="f291" fmla="val 262"/>
              <a:gd name="f292" fmla="val 252"/>
              <a:gd name="f293" fmla="val 232"/>
              <a:gd name="f294" fmla="val 851"/>
              <a:gd name="f295" fmla="val 212"/>
              <a:gd name="f296" fmla="val 850"/>
              <a:gd name="f297" fmla="val 193"/>
              <a:gd name="f298" fmla="val 186"/>
              <a:gd name="f299" fmla="val 179"/>
              <a:gd name="f300" fmla="val 174"/>
              <a:gd name="f301" fmla="val 143"/>
              <a:gd name="f302" fmla="val 868"/>
              <a:gd name="f303" fmla="val 121"/>
              <a:gd name="f304" fmla="val 860"/>
              <a:gd name="f305" fmla="val 110"/>
              <a:gd name="f306" fmla="val 101"/>
              <a:gd name="f307" fmla="val 803"/>
              <a:gd name="f308" fmla="val 95"/>
              <a:gd name="f309" fmla="val 778"/>
              <a:gd name="f310" fmla="val 103"/>
              <a:gd name="f311" fmla="val 750"/>
              <a:gd name="f312" fmla="val 109"/>
              <a:gd name="f313" fmla="val 726"/>
              <a:gd name="f314" fmla="val 108"/>
              <a:gd name="f315" fmla="val 701"/>
              <a:gd name="f316" fmla="val 676"/>
              <a:gd name="f317" fmla="val 98"/>
              <a:gd name="f318" fmla="val 680"/>
              <a:gd name="f319" fmla="val 83"/>
              <a:gd name="f320" fmla="val 684"/>
              <a:gd name="f321" fmla="val 69"/>
              <a:gd name="f322" fmla="val 689"/>
              <a:gd name="f323" fmla="val 45"/>
              <a:gd name="f324" fmla="val 697"/>
              <a:gd name="f325" fmla="val 29"/>
              <a:gd name="f326" fmla="val 16"/>
              <a:gd name="f327" fmla="val 667"/>
              <a:gd name="f328" fmla="val 1"/>
              <a:gd name="f329" fmla="val 620"/>
              <a:gd name="f330" fmla="val 11"/>
              <a:gd name="f331" fmla="val 597"/>
              <a:gd name="f332" fmla="val 19"/>
              <a:gd name="f333" fmla="val 579"/>
              <a:gd name="f334" fmla="val 50"/>
              <a:gd name="f335" fmla="val 570"/>
              <a:gd name="f336" fmla="val 75"/>
              <a:gd name="f337" fmla="val 90"/>
              <a:gd name="f338" fmla="val 104"/>
              <a:gd name="f339" fmla="val 117"/>
              <a:gd name="f340" fmla="val 596"/>
              <a:gd name="f341" fmla="val 135"/>
              <a:gd name="f342" fmla="val 605"/>
              <a:gd name="f343" fmla="val 153"/>
              <a:gd name="f344" fmla="val 173"/>
              <a:gd name="f345" fmla="val 598"/>
              <a:gd name="f346" fmla="val 159"/>
              <a:gd name="f347" fmla="val 585"/>
              <a:gd name="f348" fmla="val 145"/>
              <a:gd name="f349" fmla="val 134"/>
              <a:gd name="f350" fmla="val 561"/>
              <a:gd name="f351" fmla="val 523"/>
              <a:gd name="f352" fmla="val 93"/>
              <a:gd name="f353" fmla="val 479"/>
              <a:gd name="f354" fmla="val 431"/>
              <a:gd name="f355" fmla="val 107"/>
              <a:gd name="f356" fmla="val 419"/>
              <a:gd name="f357" fmla="val 411"/>
              <a:gd name="f358" fmla="val 403"/>
              <a:gd name="f359" fmla="val 77"/>
              <a:gd name="f360" fmla="val 392"/>
              <a:gd name="f361" fmla="val 71"/>
              <a:gd name="f362" fmla="val 373"/>
              <a:gd name="f363" fmla="val 80"/>
              <a:gd name="f364" fmla="val 354"/>
              <a:gd name="f365" fmla="val 86"/>
              <a:gd name="f366" fmla="val 341"/>
              <a:gd name="f367" fmla="val 328"/>
              <a:gd name="f368" fmla="val 105"/>
              <a:gd name="f369" fmla="val 318"/>
              <a:gd name="f370" fmla="val 124"/>
              <a:gd name="f371" fmla="val 300"/>
              <a:gd name="f372" fmla="val 151"/>
              <a:gd name="f373" fmla="val 303"/>
              <a:gd name="f374" fmla="val 171"/>
              <a:gd name="f375" fmla="val 322"/>
              <a:gd name="f376" fmla="val 175"/>
              <a:gd name="f377" fmla="val 185"/>
              <a:gd name="f378" fmla="val 331"/>
              <a:gd name="f379" fmla="val 191"/>
              <a:gd name="f380" fmla="val 330"/>
              <a:gd name="f381" fmla="val 218"/>
              <a:gd name="f382" fmla="val 244"/>
              <a:gd name="f383" fmla="val 325"/>
              <a:gd name="f384" fmla="val 270"/>
              <a:gd name="f385" fmla="val 335"/>
              <a:gd name="f386" fmla="val 275"/>
              <a:gd name="f387" fmla="val 337"/>
              <a:gd name="f388" fmla="val 284"/>
              <a:gd name="f389" fmla="val 338"/>
              <a:gd name="f390" fmla="val 288"/>
              <a:gd name="f391" fmla="val 347"/>
              <a:gd name="f392" fmla="val 321"/>
              <a:gd name="f393" fmla="val 365"/>
              <a:gd name="f394" fmla="val 381"/>
              <a:gd name="f395" fmla="val 382"/>
              <a:gd name="f396" fmla="val 377"/>
              <a:gd name="f397" fmla="val 398"/>
              <a:gd name="f398" fmla="val 352"/>
              <a:gd name="f399" fmla="val 420"/>
              <a:gd name="f400" fmla="val 348"/>
              <a:gd name="f401" fmla="val 423"/>
              <a:gd name="f402" fmla="val 344"/>
              <a:gd name="f403" fmla="val 345"/>
              <a:gd name="f404" fmla="val 436"/>
              <a:gd name="f405" fmla="val 545"/>
              <a:gd name="f406" fmla="val 289"/>
              <a:gd name="f407" fmla="val 592"/>
              <a:gd name="f408" fmla="val 307"/>
              <a:gd name="f409" fmla="val 580"/>
              <a:gd name="f410" fmla="val 557"/>
              <a:gd name="f411" fmla="val 355"/>
              <a:gd name="f412" fmla="val 551"/>
              <a:gd name="f413" fmla="val 368"/>
              <a:gd name="f414" fmla="val 546"/>
              <a:gd name="f415" fmla="val 380"/>
              <a:gd name="f416" fmla="val 397"/>
              <a:gd name="f417" fmla="val 548"/>
              <a:gd name="f418" fmla="val 566"/>
              <a:gd name="f419" fmla="val 433"/>
              <a:gd name="f420" fmla="val 623"/>
              <a:gd name="f421" fmla="val 404"/>
              <a:gd name="f422" fmla="val 437"/>
              <a:gd name="f423" fmla="val 648"/>
              <a:gd name="f424" fmla="val 464"/>
              <a:gd name="f425" fmla="val 495"/>
              <a:gd name="f426" fmla="val 632"/>
              <a:gd name="f427" fmla="val 593"/>
              <a:gd name="f428" fmla="val 600"/>
              <a:gd name="f429" fmla="val 613"/>
              <a:gd name="f430" fmla="val 530"/>
              <a:gd name="f431" fmla="val 624"/>
              <a:gd name="f432" fmla="val 505"/>
              <a:gd name="f433" fmla="val 504"/>
              <a:gd name="f434" fmla="val 609"/>
              <a:gd name="f435" fmla="val 503"/>
              <a:gd name="f436" fmla="val 610"/>
              <a:gd name="f437" fmla="val 486"/>
              <a:gd name="f438" fmla="val 470"/>
              <a:gd name="f439" fmla="val 629"/>
              <a:gd name="f440" fmla="val 455"/>
              <a:gd name="f441" fmla="val 639"/>
              <a:gd name="f442" fmla="val 429"/>
              <a:gd name="f443" fmla="val 417"/>
              <a:gd name="f444" fmla="val 607"/>
              <a:gd name="f445" fmla="val 440"/>
              <a:gd name="f446" fmla="val 462"/>
              <a:gd name="f447" fmla="val 459"/>
              <a:gd name="f448" fmla="val 524"/>
              <a:gd name="f449" fmla="val 448"/>
              <a:gd name="f450" fmla="val 520"/>
              <a:gd name="f451" fmla="val 446"/>
              <a:gd name="f452" fmla="val 517"/>
              <a:gd name="f453" fmla="val 513"/>
              <a:gd name="f454" fmla="val 492"/>
              <a:gd name="f455" fmla="val 434"/>
              <a:gd name="f456" fmla="val 508"/>
              <a:gd name="f457" fmla="val 496"/>
              <a:gd name="f458" fmla="val 488"/>
              <a:gd name="f459" fmla="val 415"/>
              <a:gd name="f460" fmla="val 461"/>
              <a:gd name="f461" fmla="val 444"/>
              <a:gd name="f462" fmla="val 388"/>
              <a:gd name="f463" fmla="val 428"/>
              <a:gd name="f464" fmla="val 384"/>
              <a:gd name="f465" fmla="val 374"/>
              <a:gd name="f466" fmla="val 362"/>
              <a:gd name="f467" fmla="val 442"/>
              <a:gd name="f468" fmla="val 343"/>
              <a:gd name="f469" fmla="val 306"/>
              <a:gd name="f470" fmla="val 295"/>
              <a:gd name="f471" fmla="val 425"/>
              <a:gd name="f472" fmla="val 394"/>
              <a:gd name="f473" fmla="val 292"/>
              <a:gd name="f474" fmla="val 389"/>
              <a:gd name="f475" fmla="val 267"/>
              <a:gd name="f476" fmla="val 386"/>
              <a:gd name="f477" fmla="val 246"/>
              <a:gd name="f478" fmla="val 375"/>
              <a:gd name="f479" fmla="val 393"/>
              <a:gd name="f480" fmla="val 119"/>
              <a:gd name="f481" fmla="val 65"/>
              <a:gd name="f482" fmla="val 49"/>
              <a:gd name="f483" fmla="val 38"/>
              <a:gd name="f484" fmla="val 483"/>
              <a:gd name="f485" fmla="val 32"/>
              <a:gd name="f486" fmla="val 20"/>
              <a:gd name="f487" fmla="val 12"/>
              <a:gd name="f488" fmla="val 602"/>
              <a:gd name="f489" fmla="val 3"/>
              <a:gd name="f490" fmla="val 606"/>
              <a:gd name="f491" fmla="val 2"/>
              <a:gd name="f492" fmla="val 614"/>
              <a:gd name="f493" fmla="val 630"/>
              <a:gd name="f494" fmla="val 662"/>
              <a:gd name="f495" fmla="val 682"/>
              <a:gd name="f496" fmla="val 13"/>
              <a:gd name="f497" fmla="val 708"/>
              <a:gd name="f498" fmla="val 22"/>
              <a:gd name="f499" fmla="val 722"/>
              <a:gd name="f500" fmla="val 40"/>
              <a:gd name="f501" fmla="val 73"/>
              <a:gd name="f502" fmla="val 793"/>
              <a:gd name="f503" fmla="val 147"/>
              <a:gd name="f504" fmla="val 842"/>
              <a:gd name="f505" fmla="val 245"/>
              <a:gd name="f506" fmla="val 887"/>
              <a:gd name="f507" fmla="val 932"/>
              <a:gd name="f508" fmla="val 445"/>
              <a:gd name="f509" fmla="val 962"/>
              <a:gd name="f510" fmla="val 509"/>
              <a:gd name="f511" fmla="val 991"/>
              <a:gd name="f512" fmla="val 1039"/>
              <a:gd name="f513" fmla="val 719"/>
              <a:gd name="f514" fmla="val 1058"/>
              <a:gd name="f515" fmla="val 800"/>
              <a:gd name="f516" fmla="val 880"/>
              <a:gd name="f517" fmla="val 1087"/>
              <a:gd name="f518" fmla="val 917"/>
              <a:gd name="f519" fmla="val 1093"/>
              <a:gd name="f520" fmla="val 956"/>
              <a:gd name="f521" fmla="val 994"/>
              <a:gd name="f522" fmla="val 1088"/>
              <a:gd name="f523" fmla="val 1146"/>
              <a:gd name="f524" fmla="val 1085"/>
              <a:gd name="f525" fmla="val 1104"/>
              <a:gd name="f526" fmla="val 1232"/>
              <a:gd name="f527" fmla="val 1118"/>
              <a:gd name="f528" fmla="val 1252"/>
              <a:gd name="f529" fmla="val 1276"/>
              <a:gd name="f530" fmla="val 1289"/>
              <a:gd name="f531" fmla="val 713"/>
              <a:gd name="f532" fmla="val 849"/>
              <a:gd name="f533" fmla="val 576"/>
              <a:gd name="f534" fmla="val 634"/>
              <a:gd name="f535" fmla="val 918"/>
              <a:gd name="f536" fmla="val 633"/>
              <a:gd name="f537" fmla="val 921"/>
              <a:gd name="f538" fmla="val 631"/>
              <a:gd name="f539" fmla="val 861"/>
              <a:gd name="f540" fmla="val 799"/>
              <a:gd name="f541" fmla="val 407"/>
              <a:gd name="f542" fmla="val 717"/>
              <a:gd name="f543" fmla="val 709"/>
              <a:gd name="f544" fmla="val 326"/>
              <a:gd name="f545" fmla="val 690"/>
              <a:gd name="f546" fmla="val 357"/>
              <a:gd name="f547" fmla="val 693"/>
              <a:gd name="f548" fmla="val 383"/>
              <a:gd name="f549" fmla="val 657"/>
              <a:gd name="f550" fmla="val 666"/>
              <a:gd name="f551" fmla="val 414"/>
              <a:gd name="f552" fmla="val 670"/>
              <a:gd name="f553" fmla="val 421"/>
              <a:gd name="f554" fmla="val 424"/>
              <a:gd name="f555" fmla="val 695"/>
              <a:gd name="f556" fmla="val 723"/>
              <a:gd name="f557" fmla="val 451"/>
              <a:gd name="f558" fmla="val 895"/>
              <a:gd name="f559" fmla="val 1221"/>
              <a:gd name="f560" fmla="val 1206"/>
              <a:gd name="f561" fmla="val 892"/>
              <a:gd name="f562" fmla="val 1190"/>
              <a:gd name="f563" fmla="val 1176"/>
              <a:gd name="f564" fmla="val 902"/>
              <a:gd name="f565" fmla="val 1145"/>
              <a:gd name="f566" fmla="val 877"/>
              <a:gd name="f567" fmla="val 865"/>
              <a:gd name="f568" fmla="val 1111"/>
              <a:gd name="f569" fmla="val 862"/>
              <a:gd name="f570" fmla="val 1113"/>
              <a:gd name="f571" fmla="val 1114"/>
              <a:gd name="f572" fmla="val 854"/>
              <a:gd name="f573" fmla="val 1129"/>
              <a:gd name="f574" fmla="val 1152"/>
              <a:gd name="f575" fmla="val 1150"/>
              <a:gd name="f576" fmla="val 829"/>
              <a:gd name="f577" fmla="val 827"/>
              <a:gd name="f578" fmla="val 1153"/>
              <a:gd name="f579" fmla="val 1154"/>
              <a:gd name="f580" fmla="val 826"/>
              <a:gd name="f581" fmla="val 1171"/>
              <a:gd name="f582" fmla="val 824"/>
              <a:gd name="f583" fmla="val 1204"/>
              <a:gd name="f584" fmla="val 1210"/>
              <a:gd name="f585" fmla="val 841"/>
              <a:gd name="f586" fmla="val 848"/>
              <a:gd name="f587" fmla="val 1220"/>
              <a:gd name="f588" fmla="val 855"/>
              <a:gd name="f589" fmla="val 858"/>
              <a:gd name="f590" fmla="val 1226"/>
              <a:gd name="f591" fmla="val 821"/>
              <a:gd name="f592" fmla="val 1265"/>
              <a:gd name="f593" fmla="val 1274"/>
              <a:gd name="f594" fmla="val 1330"/>
              <a:gd name="f595" fmla="val 874"/>
              <a:gd name="f596" fmla="val 1315"/>
              <a:gd name="f597" fmla="val 884"/>
              <a:gd name="f598" fmla="val 897"/>
              <a:gd name="f599" fmla="val 1297"/>
              <a:gd name="f600" fmla="val 899"/>
              <a:gd name="f601" fmla="val 1271"/>
              <a:gd name="f602" fmla="val 878"/>
              <a:gd name="f603" fmla="val 1260"/>
              <a:gd name="f604" fmla="val 1250"/>
              <a:gd name="f605" fmla="val 869"/>
              <a:gd name="f606" fmla="val 881"/>
              <a:gd name="f607" fmla="val 595"/>
              <a:gd name="f608" fmla="val 1407"/>
              <a:gd name="f609" fmla="val 618"/>
              <a:gd name="f610" fmla="val 664"/>
              <a:gd name="f611" fmla="val 361"/>
              <a:gd name="f612" fmla="val 660"/>
              <a:gd name="f613" fmla="val 359"/>
              <a:gd name="f614" fmla="val 665"/>
              <a:gd name="f615" fmla="val 370"/>
              <a:gd name="f616" fmla="val 669"/>
              <a:gd name="f617" fmla="val 672"/>
              <a:gd name="f618" fmla="val 673"/>
              <a:gd name="f619" fmla="val 395"/>
              <a:gd name="f620" fmla="val 654"/>
              <a:gd name="f621" fmla="val 372"/>
              <a:gd name="f622" fmla="+- 0 0 -90"/>
              <a:gd name="f623" fmla="*/ f4 1 1126"/>
              <a:gd name="f624" fmla="*/ f5 1 1437"/>
              <a:gd name="f625" fmla="val f6"/>
              <a:gd name="f626" fmla="val f7"/>
              <a:gd name="f627" fmla="val f8"/>
              <a:gd name="f628" fmla="*/ f622 f0 1"/>
              <a:gd name="f629" fmla="+- f627 0 f625"/>
              <a:gd name="f630" fmla="+- f626 0 f625"/>
              <a:gd name="f631" fmla="*/ f628 1 f3"/>
              <a:gd name="f632" fmla="*/ f630 1 1126"/>
              <a:gd name="f633" fmla="*/ f629 1 1437"/>
              <a:gd name="f634" fmla="*/ 1048 f630 1"/>
              <a:gd name="f635" fmla="*/ 1364 f629 1"/>
              <a:gd name="f636" fmla="*/ 1070 f630 1"/>
              <a:gd name="f637" fmla="*/ 1208 f629 1"/>
              <a:gd name="f638" fmla="*/ 993 f630 1"/>
              <a:gd name="f639" fmla="*/ 806 f629 1"/>
              <a:gd name="f640" fmla="*/ 915 f630 1"/>
              <a:gd name="f641" fmla="*/ 1213 f629 1"/>
              <a:gd name="f642" fmla="*/ 948 f630 1"/>
              <a:gd name="f643" fmla="*/ 1241 f629 1"/>
              <a:gd name="f644" fmla="*/ 930 f630 1"/>
              <a:gd name="f645" fmla="*/ 1416 f629 1"/>
              <a:gd name="f646" fmla="*/ 555 f630 1"/>
              <a:gd name="f647" fmla="*/ 1418 f629 1"/>
              <a:gd name="f648" fmla="*/ 465 f630 1"/>
              <a:gd name="f649" fmla="*/ 1325 f629 1"/>
              <a:gd name="f650" fmla="*/ 502 f630 1"/>
              <a:gd name="f651" fmla="*/ 1318 f629 1"/>
              <a:gd name="f652" fmla="*/ 539 f630 1"/>
              <a:gd name="f653" fmla="*/ 1363 f629 1"/>
              <a:gd name="f654" fmla="*/ 619 f630 1"/>
              <a:gd name="f655" fmla="*/ 1326 f629 1"/>
              <a:gd name="f656" fmla="*/ 574 f630 1"/>
              <a:gd name="f657" fmla="*/ 1383 f629 1"/>
              <a:gd name="f658" fmla="*/ 795 f630 1"/>
              <a:gd name="f659" fmla="*/ 1254 f629 1"/>
              <a:gd name="f660" fmla="*/ 807 f630 1"/>
              <a:gd name="f661" fmla="*/ 1166 f629 1"/>
              <a:gd name="f662" fmla="*/ 753 f630 1"/>
              <a:gd name="f663" fmla="*/ 984 f629 1"/>
              <a:gd name="f664" fmla="*/ 649 f630 1"/>
              <a:gd name="f665" fmla="*/ 898 f629 1"/>
              <a:gd name="f666" fmla="*/ 458 f630 1"/>
              <a:gd name="f667" fmla="*/ 813 f629 1"/>
              <a:gd name="f668" fmla="*/ 346 f630 1"/>
              <a:gd name="f669" fmla="*/ 828 f629 1"/>
              <a:gd name="f670" fmla="*/ 252 f630 1"/>
              <a:gd name="f671" fmla="*/ 853 f629 1"/>
              <a:gd name="f672" fmla="*/ 110 f630 1"/>
              <a:gd name="f673" fmla="*/ 69 f630 1"/>
              <a:gd name="f674" fmla="*/ 689 f629 1"/>
              <a:gd name="f675" fmla="*/ 75 f630 1"/>
              <a:gd name="f676" fmla="*/ 578 f629 1"/>
              <a:gd name="f677" fmla="*/ 134 f630 1"/>
              <a:gd name="f678" fmla="*/ 561 f629 1"/>
              <a:gd name="f679" fmla="*/ 80 f630 1"/>
              <a:gd name="f680" fmla="*/ 354 f629 1"/>
              <a:gd name="f681" fmla="*/ 191 f630 1"/>
              <a:gd name="f682" fmla="*/ 330 f629 1"/>
              <a:gd name="f683" fmla="*/ 365 f630 1"/>
              <a:gd name="f684" fmla="*/ 289 f630 1"/>
              <a:gd name="f685" fmla="*/ 592 f629 1"/>
              <a:gd name="f686" fmla="*/ 420 f630 1"/>
              <a:gd name="f687" fmla="*/ 566 f629 1"/>
              <a:gd name="f688" fmla="*/ 506 f630 1"/>
              <a:gd name="f689" fmla="*/ 640 f629 1"/>
              <a:gd name="f690" fmla="*/ 600 f630 1"/>
              <a:gd name="f691" fmla="*/ 503 f629 1"/>
              <a:gd name="f692" fmla="*/ 566 f630 1"/>
              <a:gd name="f693" fmla="*/ 452 f629 1"/>
              <a:gd name="f694" fmla="*/ 508 f630 1"/>
              <a:gd name="f695" fmla="*/ 405 f629 1"/>
              <a:gd name="f696" fmla="*/ 435 f630 1"/>
              <a:gd name="f697" fmla="*/ 362 f629 1"/>
              <a:gd name="f698" fmla="*/ 386 f630 1"/>
              <a:gd name="f699" fmla="*/ 246 f629 1"/>
              <a:gd name="f700" fmla="*/ 602 f630 1"/>
              <a:gd name="f701" fmla="*/ 3 f629 1"/>
              <a:gd name="f702" fmla="*/ 722 f630 1"/>
              <a:gd name="f703" fmla="*/ 40 f629 1"/>
              <a:gd name="f704" fmla="*/ 1013 f630 1"/>
              <a:gd name="f705" fmla="*/ 642 f629 1"/>
              <a:gd name="f706" fmla="*/ 1085 f630 1"/>
              <a:gd name="f707" fmla="*/ 1224 f629 1"/>
              <a:gd name="f708" fmla="*/ 713 f630 1"/>
              <a:gd name="f709" fmla="*/ 458 f629 1"/>
              <a:gd name="f710" fmla="*/ 717 f630 1"/>
              <a:gd name="f711" fmla="*/ 307 f629 1"/>
              <a:gd name="f712" fmla="*/ 666 f630 1"/>
              <a:gd name="f713" fmla="*/ 414 f629 1"/>
              <a:gd name="f714" fmla="*/ 865 f630 1"/>
              <a:gd name="f715" fmla="*/ 1111 f629 1"/>
              <a:gd name="f716" fmla="*/ 827 f630 1"/>
              <a:gd name="f717" fmla="*/ 1154 f629 1"/>
              <a:gd name="f718" fmla="*/ 858 f630 1"/>
              <a:gd name="f719" fmla="*/ 1226 f629 1"/>
              <a:gd name="f720" fmla="*/ 887 f630 1"/>
              <a:gd name="f721" fmla="*/ 1271 f629 1"/>
              <a:gd name="f722" fmla="*/ 595 f630 1"/>
              <a:gd name="f723" fmla="*/ 1406 f629 1"/>
              <a:gd name="f724" fmla="*/ 663 f630 1"/>
              <a:gd name="f725" fmla="*/ 359 f630 1"/>
              <a:gd name="f726" fmla="*/ 665 f629 1"/>
              <a:gd name="f727" fmla="*/ 361 f630 1"/>
              <a:gd name="f728" fmla="*/ 660 f629 1"/>
              <a:gd name="f729" fmla="+- f631 0 f1"/>
              <a:gd name="f730" fmla="*/ f634 1 1126"/>
              <a:gd name="f731" fmla="*/ f635 1 1437"/>
              <a:gd name="f732" fmla="*/ f636 1 1126"/>
              <a:gd name="f733" fmla="*/ f637 1 1437"/>
              <a:gd name="f734" fmla="*/ f638 1 1126"/>
              <a:gd name="f735" fmla="*/ f639 1 1437"/>
              <a:gd name="f736" fmla="*/ f640 1 1126"/>
              <a:gd name="f737" fmla="*/ f641 1 1437"/>
              <a:gd name="f738" fmla="*/ f642 1 1126"/>
              <a:gd name="f739" fmla="*/ f643 1 1437"/>
              <a:gd name="f740" fmla="*/ f644 1 1126"/>
              <a:gd name="f741" fmla="*/ f645 1 1437"/>
              <a:gd name="f742" fmla="*/ f646 1 1126"/>
              <a:gd name="f743" fmla="*/ f647 1 1437"/>
              <a:gd name="f744" fmla="*/ f648 1 1126"/>
              <a:gd name="f745" fmla="*/ f649 1 1437"/>
              <a:gd name="f746" fmla="*/ f650 1 1126"/>
              <a:gd name="f747" fmla="*/ f651 1 1437"/>
              <a:gd name="f748" fmla="*/ f652 1 1126"/>
              <a:gd name="f749" fmla="*/ f653 1 1437"/>
              <a:gd name="f750" fmla="*/ f654 1 1126"/>
              <a:gd name="f751" fmla="*/ f655 1 1437"/>
              <a:gd name="f752" fmla="*/ f656 1 1126"/>
              <a:gd name="f753" fmla="*/ f657 1 1437"/>
              <a:gd name="f754" fmla="*/ f658 1 1126"/>
              <a:gd name="f755" fmla="*/ f659 1 1437"/>
              <a:gd name="f756" fmla="*/ f660 1 1126"/>
              <a:gd name="f757" fmla="*/ f661 1 1437"/>
              <a:gd name="f758" fmla="*/ f662 1 1126"/>
              <a:gd name="f759" fmla="*/ f663 1 1437"/>
              <a:gd name="f760" fmla="*/ f664 1 1126"/>
              <a:gd name="f761" fmla="*/ f665 1 1437"/>
              <a:gd name="f762" fmla="*/ f666 1 1126"/>
              <a:gd name="f763" fmla="*/ f667 1 1437"/>
              <a:gd name="f764" fmla="*/ f668 1 1126"/>
              <a:gd name="f765" fmla="*/ f669 1 1437"/>
              <a:gd name="f766" fmla="*/ f670 1 1126"/>
              <a:gd name="f767" fmla="*/ f671 1 1437"/>
              <a:gd name="f768" fmla="*/ f672 1 1126"/>
              <a:gd name="f769" fmla="*/ f673 1 1126"/>
              <a:gd name="f770" fmla="*/ f674 1 1437"/>
              <a:gd name="f771" fmla="*/ f675 1 1126"/>
              <a:gd name="f772" fmla="*/ f676 1 1437"/>
              <a:gd name="f773" fmla="*/ f677 1 1126"/>
              <a:gd name="f774" fmla="*/ f678 1 1437"/>
              <a:gd name="f775" fmla="*/ f679 1 1126"/>
              <a:gd name="f776" fmla="*/ f680 1 1437"/>
              <a:gd name="f777" fmla="*/ f681 1 1126"/>
              <a:gd name="f778" fmla="*/ f682 1 1437"/>
              <a:gd name="f779" fmla="*/ f683 1 1126"/>
              <a:gd name="f780" fmla="*/ f684 1 1126"/>
              <a:gd name="f781" fmla="*/ f685 1 1437"/>
              <a:gd name="f782" fmla="*/ f686 1 1126"/>
              <a:gd name="f783" fmla="*/ f687 1 1437"/>
              <a:gd name="f784" fmla="*/ f688 1 1126"/>
              <a:gd name="f785" fmla="*/ f689 1 1437"/>
              <a:gd name="f786" fmla="*/ f690 1 1126"/>
              <a:gd name="f787" fmla="*/ f691 1 1437"/>
              <a:gd name="f788" fmla="*/ f692 1 1126"/>
              <a:gd name="f789" fmla="*/ f693 1 1437"/>
              <a:gd name="f790" fmla="*/ f694 1 1126"/>
              <a:gd name="f791" fmla="*/ f695 1 1437"/>
              <a:gd name="f792" fmla="*/ f696 1 1126"/>
              <a:gd name="f793" fmla="*/ f697 1 1437"/>
              <a:gd name="f794" fmla="*/ f698 1 1126"/>
              <a:gd name="f795" fmla="*/ f699 1 1437"/>
              <a:gd name="f796" fmla="*/ f700 1 1126"/>
              <a:gd name="f797" fmla="*/ f701 1 1437"/>
              <a:gd name="f798" fmla="*/ f702 1 1126"/>
              <a:gd name="f799" fmla="*/ f703 1 1437"/>
              <a:gd name="f800" fmla="*/ f704 1 1126"/>
              <a:gd name="f801" fmla="*/ f705 1 1437"/>
              <a:gd name="f802" fmla="*/ f706 1 1126"/>
              <a:gd name="f803" fmla="*/ f707 1 1437"/>
              <a:gd name="f804" fmla="*/ f708 1 1126"/>
              <a:gd name="f805" fmla="*/ f709 1 1437"/>
              <a:gd name="f806" fmla="*/ f710 1 1126"/>
              <a:gd name="f807" fmla="*/ f711 1 1437"/>
              <a:gd name="f808" fmla="*/ f712 1 1126"/>
              <a:gd name="f809" fmla="*/ f713 1 1437"/>
              <a:gd name="f810" fmla="*/ f714 1 1126"/>
              <a:gd name="f811" fmla="*/ f715 1 1437"/>
              <a:gd name="f812" fmla="*/ f716 1 1126"/>
              <a:gd name="f813" fmla="*/ f717 1 1437"/>
              <a:gd name="f814" fmla="*/ f718 1 1126"/>
              <a:gd name="f815" fmla="*/ f719 1 1437"/>
              <a:gd name="f816" fmla="*/ f720 1 1126"/>
              <a:gd name="f817" fmla="*/ f721 1 1437"/>
              <a:gd name="f818" fmla="*/ f722 1 1126"/>
              <a:gd name="f819" fmla="*/ f723 1 1437"/>
              <a:gd name="f820" fmla="*/ f724 1 1126"/>
              <a:gd name="f821" fmla="*/ f725 1 1126"/>
              <a:gd name="f822" fmla="*/ f726 1 1437"/>
              <a:gd name="f823" fmla="*/ f727 1 1126"/>
              <a:gd name="f824" fmla="*/ f728 1 1437"/>
              <a:gd name="f825" fmla="*/ 0 1 f632"/>
              <a:gd name="f826" fmla="*/ f626 1 f632"/>
              <a:gd name="f827" fmla="*/ 0 1 f633"/>
              <a:gd name="f828" fmla="*/ f627 1 f633"/>
              <a:gd name="f829" fmla="*/ f730 1 f632"/>
              <a:gd name="f830" fmla="*/ f731 1 f633"/>
              <a:gd name="f831" fmla="*/ f732 1 f632"/>
              <a:gd name="f832" fmla="*/ f733 1 f633"/>
              <a:gd name="f833" fmla="*/ f734 1 f632"/>
              <a:gd name="f834" fmla="*/ f735 1 f633"/>
              <a:gd name="f835" fmla="*/ f736 1 f632"/>
              <a:gd name="f836" fmla="*/ f737 1 f633"/>
              <a:gd name="f837" fmla="*/ f738 1 f632"/>
              <a:gd name="f838" fmla="*/ f739 1 f633"/>
              <a:gd name="f839" fmla="*/ f740 1 f632"/>
              <a:gd name="f840" fmla="*/ f741 1 f633"/>
              <a:gd name="f841" fmla="*/ f742 1 f632"/>
              <a:gd name="f842" fmla="*/ f743 1 f633"/>
              <a:gd name="f843" fmla="*/ f744 1 f632"/>
              <a:gd name="f844" fmla="*/ f745 1 f633"/>
              <a:gd name="f845" fmla="*/ f746 1 f632"/>
              <a:gd name="f846" fmla="*/ f747 1 f633"/>
              <a:gd name="f847" fmla="*/ f748 1 f632"/>
              <a:gd name="f848" fmla="*/ f749 1 f633"/>
              <a:gd name="f849" fmla="*/ f750 1 f632"/>
              <a:gd name="f850" fmla="*/ f751 1 f633"/>
              <a:gd name="f851" fmla="*/ f752 1 f632"/>
              <a:gd name="f852" fmla="*/ f753 1 f633"/>
              <a:gd name="f853" fmla="*/ f754 1 f632"/>
              <a:gd name="f854" fmla="*/ f755 1 f633"/>
              <a:gd name="f855" fmla="*/ f756 1 f632"/>
              <a:gd name="f856" fmla="*/ f757 1 f633"/>
              <a:gd name="f857" fmla="*/ f758 1 f632"/>
              <a:gd name="f858" fmla="*/ f759 1 f633"/>
              <a:gd name="f859" fmla="*/ f760 1 f632"/>
              <a:gd name="f860" fmla="*/ f761 1 f633"/>
              <a:gd name="f861" fmla="*/ f762 1 f632"/>
              <a:gd name="f862" fmla="*/ f763 1 f633"/>
              <a:gd name="f863" fmla="*/ f764 1 f632"/>
              <a:gd name="f864" fmla="*/ f765 1 f633"/>
              <a:gd name="f865" fmla="*/ f766 1 f632"/>
              <a:gd name="f866" fmla="*/ f767 1 f633"/>
              <a:gd name="f867" fmla="*/ f768 1 f632"/>
              <a:gd name="f868" fmla="*/ f769 1 f632"/>
              <a:gd name="f869" fmla="*/ f770 1 f633"/>
              <a:gd name="f870" fmla="*/ f771 1 f632"/>
              <a:gd name="f871" fmla="*/ f772 1 f633"/>
              <a:gd name="f872" fmla="*/ f773 1 f632"/>
              <a:gd name="f873" fmla="*/ f774 1 f633"/>
              <a:gd name="f874" fmla="*/ f775 1 f632"/>
              <a:gd name="f875" fmla="*/ f776 1 f633"/>
              <a:gd name="f876" fmla="*/ f777 1 f632"/>
              <a:gd name="f877" fmla="*/ f778 1 f633"/>
              <a:gd name="f878" fmla="*/ f779 1 f632"/>
              <a:gd name="f879" fmla="*/ f780 1 f632"/>
              <a:gd name="f880" fmla="*/ f781 1 f633"/>
              <a:gd name="f881" fmla="*/ f782 1 f632"/>
              <a:gd name="f882" fmla="*/ f783 1 f633"/>
              <a:gd name="f883" fmla="*/ f784 1 f632"/>
              <a:gd name="f884" fmla="*/ f785 1 f633"/>
              <a:gd name="f885" fmla="*/ f786 1 f632"/>
              <a:gd name="f886" fmla="*/ f787 1 f633"/>
              <a:gd name="f887" fmla="*/ f788 1 f632"/>
              <a:gd name="f888" fmla="*/ f789 1 f633"/>
              <a:gd name="f889" fmla="*/ f790 1 f632"/>
              <a:gd name="f890" fmla="*/ f791 1 f633"/>
              <a:gd name="f891" fmla="*/ f792 1 f632"/>
              <a:gd name="f892" fmla="*/ f793 1 f633"/>
              <a:gd name="f893" fmla="*/ f794 1 f632"/>
              <a:gd name="f894" fmla="*/ f795 1 f633"/>
              <a:gd name="f895" fmla="*/ f796 1 f632"/>
              <a:gd name="f896" fmla="*/ f797 1 f633"/>
              <a:gd name="f897" fmla="*/ f798 1 f632"/>
              <a:gd name="f898" fmla="*/ f799 1 f633"/>
              <a:gd name="f899" fmla="*/ f800 1 f632"/>
              <a:gd name="f900" fmla="*/ f801 1 f633"/>
              <a:gd name="f901" fmla="*/ f802 1 f632"/>
              <a:gd name="f902" fmla="*/ f803 1 f633"/>
              <a:gd name="f903" fmla="*/ f804 1 f632"/>
              <a:gd name="f904" fmla="*/ f805 1 f633"/>
              <a:gd name="f905" fmla="*/ f806 1 f632"/>
              <a:gd name="f906" fmla="*/ f807 1 f633"/>
              <a:gd name="f907" fmla="*/ f808 1 f632"/>
              <a:gd name="f908" fmla="*/ f809 1 f633"/>
              <a:gd name="f909" fmla="*/ f810 1 f632"/>
              <a:gd name="f910" fmla="*/ f811 1 f633"/>
              <a:gd name="f911" fmla="*/ f812 1 f632"/>
              <a:gd name="f912" fmla="*/ f813 1 f633"/>
              <a:gd name="f913" fmla="*/ f814 1 f632"/>
              <a:gd name="f914" fmla="*/ f815 1 f633"/>
              <a:gd name="f915" fmla="*/ f816 1 f632"/>
              <a:gd name="f916" fmla="*/ f817 1 f633"/>
              <a:gd name="f917" fmla="*/ f818 1 f632"/>
              <a:gd name="f918" fmla="*/ f819 1 f633"/>
              <a:gd name="f919" fmla="*/ f820 1 f632"/>
              <a:gd name="f920" fmla="*/ f821 1 f632"/>
              <a:gd name="f921" fmla="*/ f822 1 f633"/>
              <a:gd name="f922" fmla="*/ f823 1 f632"/>
              <a:gd name="f923" fmla="*/ f824 1 f633"/>
              <a:gd name="f924" fmla="*/ f825 f623 1"/>
              <a:gd name="f925" fmla="*/ f826 f623 1"/>
              <a:gd name="f926" fmla="*/ f828 f624 1"/>
              <a:gd name="f927" fmla="*/ f827 f624 1"/>
              <a:gd name="f928" fmla="*/ f829 f623 1"/>
              <a:gd name="f929" fmla="*/ f830 f624 1"/>
              <a:gd name="f930" fmla="*/ f831 f623 1"/>
              <a:gd name="f931" fmla="*/ f832 f624 1"/>
              <a:gd name="f932" fmla="*/ f833 f623 1"/>
              <a:gd name="f933" fmla="*/ f834 f624 1"/>
              <a:gd name="f934" fmla="*/ f835 f623 1"/>
              <a:gd name="f935" fmla="*/ f836 f624 1"/>
              <a:gd name="f936" fmla="*/ f837 f623 1"/>
              <a:gd name="f937" fmla="*/ f838 f624 1"/>
              <a:gd name="f938" fmla="*/ f839 f623 1"/>
              <a:gd name="f939" fmla="*/ f840 f624 1"/>
              <a:gd name="f940" fmla="*/ f841 f623 1"/>
              <a:gd name="f941" fmla="*/ f842 f624 1"/>
              <a:gd name="f942" fmla="*/ f843 f623 1"/>
              <a:gd name="f943" fmla="*/ f844 f624 1"/>
              <a:gd name="f944" fmla="*/ f845 f623 1"/>
              <a:gd name="f945" fmla="*/ f846 f624 1"/>
              <a:gd name="f946" fmla="*/ f847 f623 1"/>
              <a:gd name="f947" fmla="*/ f848 f624 1"/>
              <a:gd name="f948" fmla="*/ f849 f623 1"/>
              <a:gd name="f949" fmla="*/ f850 f624 1"/>
              <a:gd name="f950" fmla="*/ f851 f623 1"/>
              <a:gd name="f951" fmla="*/ f852 f624 1"/>
              <a:gd name="f952" fmla="*/ f853 f623 1"/>
              <a:gd name="f953" fmla="*/ f854 f624 1"/>
              <a:gd name="f954" fmla="*/ f855 f623 1"/>
              <a:gd name="f955" fmla="*/ f856 f624 1"/>
              <a:gd name="f956" fmla="*/ f857 f623 1"/>
              <a:gd name="f957" fmla="*/ f858 f624 1"/>
              <a:gd name="f958" fmla="*/ f859 f623 1"/>
              <a:gd name="f959" fmla="*/ f860 f624 1"/>
              <a:gd name="f960" fmla="*/ f861 f623 1"/>
              <a:gd name="f961" fmla="*/ f862 f624 1"/>
              <a:gd name="f962" fmla="*/ f863 f623 1"/>
              <a:gd name="f963" fmla="*/ f864 f624 1"/>
              <a:gd name="f964" fmla="*/ f865 f623 1"/>
              <a:gd name="f965" fmla="*/ f866 f624 1"/>
              <a:gd name="f966" fmla="*/ f867 f623 1"/>
              <a:gd name="f967" fmla="*/ f868 f623 1"/>
              <a:gd name="f968" fmla="*/ f869 f624 1"/>
              <a:gd name="f969" fmla="*/ f870 f623 1"/>
              <a:gd name="f970" fmla="*/ f871 f624 1"/>
              <a:gd name="f971" fmla="*/ f872 f623 1"/>
              <a:gd name="f972" fmla="*/ f873 f624 1"/>
              <a:gd name="f973" fmla="*/ f874 f623 1"/>
              <a:gd name="f974" fmla="*/ f875 f624 1"/>
              <a:gd name="f975" fmla="*/ f876 f623 1"/>
              <a:gd name="f976" fmla="*/ f877 f624 1"/>
              <a:gd name="f977" fmla="*/ f878 f623 1"/>
              <a:gd name="f978" fmla="*/ f879 f623 1"/>
              <a:gd name="f979" fmla="*/ f880 f624 1"/>
              <a:gd name="f980" fmla="*/ f881 f623 1"/>
              <a:gd name="f981" fmla="*/ f882 f624 1"/>
              <a:gd name="f982" fmla="*/ f883 f623 1"/>
              <a:gd name="f983" fmla="*/ f884 f624 1"/>
              <a:gd name="f984" fmla="*/ f885 f623 1"/>
              <a:gd name="f985" fmla="*/ f886 f624 1"/>
              <a:gd name="f986" fmla="*/ f887 f623 1"/>
              <a:gd name="f987" fmla="*/ f888 f624 1"/>
              <a:gd name="f988" fmla="*/ f889 f623 1"/>
              <a:gd name="f989" fmla="*/ f890 f624 1"/>
              <a:gd name="f990" fmla="*/ f891 f623 1"/>
              <a:gd name="f991" fmla="*/ f892 f624 1"/>
              <a:gd name="f992" fmla="*/ f893 f623 1"/>
              <a:gd name="f993" fmla="*/ f894 f624 1"/>
              <a:gd name="f994" fmla="*/ f895 f623 1"/>
              <a:gd name="f995" fmla="*/ f896 f624 1"/>
              <a:gd name="f996" fmla="*/ f897 f623 1"/>
              <a:gd name="f997" fmla="*/ f898 f624 1"/>
              <a:gd name="f998" fmla="*/ f899 f623 1"/>
              <a:gd name="f999" fmla="*/ f900 f624 1"/>
              <a:gd name="f1000" fmla="*/ f901 f623 1"/>
              <a:gd name="f1001" fmla="*/ f902 f624 1"/>
              <a:gd name="f1002" fmla="*/ f903 f623 1"/>
              <a:gd name="f1003" fmla="*/ f904 f624 1"/>
              <a:gd name="f1004" fmla="*/ f905 f623 1"/>
              <a:gd name="f1005" fmla="*/ f906 f624 1"/>
              <a:gd name="f1006" fmla="*/ f907 f623 1"/>
              <a:gd name="f1007" fmla="*/ f908 f624 1"/>
              <a:gd name="f1008" fmla="*/ f909 f623 1"/>
              <a:gd name="f1009" fmla="*/ f910 f624 1"/>
              <a:gd name="f1010" fmla="*/ f911 f623 1"/>
              <a:gd name="f1011" fmla="*/ f912 f624 1"/>
              <a:gd name="f1012" fmla="*/ f913 f623 1"/>
              <a:gd name="f1013" fmla="*/ f914 f624 1"/>
              <a:gd name="f1014" fmla="*/ f915 f623 1"/>
              <a:gd name="f1015" fmla="*/ f916 f624 1"/>
              <a:gd name="f1016" fmla="*/ f917 f623 1"/>
              <a:gd name="f1017" fmla="*/ f918 f624 1"/>
              <a:gd name="f1018" fmla="*/ f919 f623 1"/>
              <a:gd name="f1019" fmla="*/ f920 f623 1"/>
              <a:gd name="f1020" fmla="*/ f921 f624 1"/>
              <a:gd name="f1021" fmla="*/ f922 f623 1"/>
              <a:gd name="f1022" fmla="*/ f923 f6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29">
                <a:pos x="f928" y="f929"/>
              </a:cxn>
              <a:cxn ang="f729">
                <a:pos x="f930" y="f931"/>
              </a:cxn>
              <a:cxn ang="f729">
                <a:pos x="f932" y="f933"/>
              </a:cxn>
              <a:cxn ang="f729">
                <a:pos x="f934" y="f935"/>
              </a:cxn>
              <a:cxn ang="f729">
                <a:pos x="f936" y="f937"/>
              </a:cxn>
              <a:cxn ang="f729">
                <a:pos x="f938" y="f939"/>
              </a:cxn>
              <a:cxn ang="f729">
                <a:pos x="f940" y="f941"/>
              </a:cxn>
              <a:cxn ang="f729">
                <a:pos x="f942" y="f943"/>
              </a:cxn>
              <a:cxn ang="f729">
                <a:pos x="f944" y="f945"/>
              </a:cxn>
              <a:cxn ang="f729">
                <a:pos x="f946" y="f947"/>
              </a:cxn>
              <a:cxn ang="f729">
                <a:pos x="f948" y="f949"/>
              </a:cxn>
              <a:cxn ang="f729">
                <a:pos x="f950" y="f951"/>
              </a:cxn>
              <a:cxn ang="f729">
                <a:pos x="f952" y="f953"/>
              </a:cxn>
              <a:cxn ang="f729">
                <a:pos x="f954" y="f955"/>
              </a:cxn>
              <a:cxn ang="f729">
                <a:pos x="f956" y="f957"/>
              </a:cxn>
              <a:cxn ang="f729">
                <a:pos x="f958" y="f959"/>
              </a:cxn>
              <a:cxn ang="f729">
                <a:pos x="f960" y="f961"/>
              </a:cxn>
              <a:cxn ang="f729">
                <a:pos x="f962" y="f963"/>
              </a:cxn>
              <a:cxn ang="f729">
                <a:pos x="f964" y="f965"/>
              </a:cxn>
              <a:cxn ang="f729">
                <a:pos x="f966" y="f963"/>
              </a:cxn>
              <a:cxn ang="f729">
                <a:pos x="f967" y="f968"/>
              </a:cxn>
              <a:cxn ang="f729">
                <a:pos x="f969" y="f970"/>
              </a:cxn>
              <a:cxn ang="f729">
                <a:pos x="f971" y="f972"/>
              </a:cxn>
              <a:cxn ang="f729">
                <a:pos x="f973" y="f974"/>
              </a:cxn>
              <a:cxn ang="f729">
                <a:pos x="f975" y="f976"/>
              </a:cxn>
              <a:cxn ang="f729">
                <a:pos x="f977" y="f974"/>
              </a:cxn>
              <a:cxn ang="f729">
                <a:pos x="f978" y="f979"/>
              </a:cxn>
              <a:cxn ang="f729">
                <a:pos x="f980" y="f981"/>
              </a:cxn>
              <a:cxn ang="f729">
                <a:pos x="f982" y="f983"/>
              </a:cxn>
              <a:cxn ang="f729">
                <a:pos x="f984" y="f985"/>
              </a:cxn>
              <a:cxn ang="f729">
                <a:pos x="f986" y="f987"/>
              </a:cxn>
              <a:cxn ang="f729">
                <a:pos x="f988" y="f989"/>
              </a:cxn>
              <a:cxn ang="f729">
                <a:pos x="f990" y="f991"/>
              </a:cxn>
              <a:cxn ang="f729">
                <a:pos x="f992" y="f993"/>
              </a:cxn>
              <a:cxn ang="f729">
                <a:pos x="f994" y="f995"/>
              </a:cxn>
              <a:cxn ang="f729">
                <a:pos x="f996" y="f997"/>
              </a:cxn>
              <a:cxn ang="f729">
                <a:pos x="f998" y="f999"/>
              </a:cxn>
              <a:cxn ang="f729">
                <a:pos x="f1000" y="f1001"/>
              </a:cxn>
              <a:cxn ang="f729">
                <a:pos x="f1002" y="f1003"/>
              </a:cxn>
              <a:cxn ang="f729">
                <a:pos x="f1004" y="f1005"/>
              </a:cxn>
              <a:cxn ang="f729">
                <a:pos x="f1006" y="f1007"/>
              </a:cxn>
              <a:cxn ang="f729">
                <a:pos x="f1002" y="f1003"/>
              </a:cxn>
              <a:cxn ang="f729">
                <a:pos x="f1008" y="f1009"/>
              </a:cxn>
              <a:cxn ang="f729">
                <a:pos x="f1010" y="f1011"/>
              </a:cxn>
              <a:cxn ang="f729">
                <a:pos x="f1012" y="f1013"/>
              </a:cxn>
              <a:cxn ang="f729">
                <a:pos x="f1014" y="f1015"/>
              </a:cxn>
              <a:cxn ang="f729">
                <a:pos x="f1016" y="f1017"/>
              </a:cxn>
              <a:cxn ang="f729">
                <a:pos x="f1018" y="f1017"/>
              </a:cxn>
              <a:cxn ang="f729">
                <a:pos x="f1019" y="f1020"/>
              </a:cxn>
              <a:cxn ang="f729">
                <a:pos x="f1021" y="f1022"/>
              </a:cxn>
            </a:cxnLst>
            <a:rect l="f924" t="f927" r="f925" b="f926"/>
            <a:pathLst>
              <a:path w="1126" h="1437">
                <a:moveTo>
                  <a:pt x="f7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17"/>
                  <a:pt x="f23" y="f24"/>
                  <a:pt x="f23" y="f25"/>
                </a:cubicBezTo>
                <a:cubicBezTo>
                  <a:pt x="f23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5" y="f67"/>
                  <a:pt x="f56" y="f68"/>
                  <a:pt x="f65" y="f34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28"/>
                  <a:pt x="f61" y="f76"/>
                  <a:pt x="f77" y="f78"/>
                </a:cubicBezTo>
                <a:cubicBezTo>
                  <a:pt x="f77" y="f79"/>
                  <a:pt x="f80" y="f81"/>
                  <a:pt x="f77" y="f82"/>
                </a:cubicBezTo>
                <a:cubicBezTo>
                  <a:pt x="f83" y="f84"/>
                  <a:pt x="f83" y="f85"/>
                  <a:pt x="f86" y="f87"/>
                </a:cubicBezTo>
                <a:cubicBezTo>
                  <a:pt x="f88" y="f89"/>
                  <a:pt x="f80" y="f19"/>
                  <a:pt x="f90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100" y="f101"/>
                  <a:pt x="f102" y="f103"/>
                </a:cubicBezTo>
                <a:cubicBezTo>
                  <a:pt x="f104" y="f105"/>
                  <a:pt x="f106" y="f107"/>
                  <a:pt x="f108" y="f109"/>
                </a:cubicBezTo>
                <a:cubicBezTo>
                  <a:pt x="f110" y="f8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5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141"/>
                  <a:pt x="f142" y="f24"/>
                </a:cubicBezTo>
                <a:cubicBezTo>
                  <a:pt x="f143" y="f133"/>
                  <a:pt x="f144" y="f145"/>
                  <a:pt x="f146" y="f147"/>
                </a:cubicBezTo>
                <a:cubicBezTo>
                  <a:pt x="f148" y="f149"/>
                  <a:pt x="f150" y="f151"/>
                  <a:pt x="f152" y="f21"/>
                </a:cubicBezTo>
                <a:cubicBezTo>
                  <a:pt x="f148" y="f153"/>
                  <a:pt x="f12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19" y="f89"/>
                  <a:pt x="f163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173" y="f174"/>
                  <a:pt x="f175" y="f24"/>
                  <a:pt x="f176" y="f177"/>
                </a:cubicBezTo>
                <a:cubicBezTo>
                  <a:pt x="f178" y="f177"/>
                  <a:pt x="f179" y="f172"/>
                  <a:pt x="f180" y="f168"/>
                </a:cubicBezTo>
                <a:cubicBezTo>
                  <a:pt x="f181" y="f164"/>
                  <a:pt x="f182" y="f172"/>
                  <a:pt x="f175" y="f183"/>
                </a:cubicBezTo>
                <a:cubicBezTo>
                  <a:pt x="f184" y="f185"/>
                  <a:pt x="f186" y="f187"/>
                  <a:pt x="f171" y="f188"/>
                </a:cubicBezTo>
                <a:cubicBezTo>
                  <a:pt x="f189" y="f190"/>
                  <a:pt x="f191" y="f158"/>
                  <a:pt x="f108" y="f192"/>
                </a:cubicBezTo>
                <a:cubicBezTo>
                  <a:pt x="f193" y="f194"/>
                  <a:pt x="f195" y="f170"/>
                  <a:pt x="f196" y="f197"/>
                </a:cubicBezTo>
                <a:cubicBezTo>
                  <a:pt x="f198" y="f199"/>
                  <a:pt x="f200" y="f201"/>
                  <a:pt x="f202" y="f203"/>
                </a:cubicBezTo>
                <a:cubicBezTo>
                  <a:pt x="f100" y="f204"/>
                  <a:pt x="f205" y="f206"/>
                  <a:pt x="f207" y="f72"/>
                </a:cubicBezTo>
                <a:cubicBezTo>
                  <a:pt x="f208" y="f30"/>
                  <a:pt x="f209" y="f210"/>
                  <a:pt x="f211" y="f210"/>
                </a:cubicBezTo>
                <a:cubicBezTo>
                  <a:pt x="f212" y="f213"/>
                  <a:pt x="f214" y="f215"/>
                  <a:pt x="f216" y="f217"/>
                </a:cubicBezTo>
                <a:cubicBezTo>
                  <a:pt x="f54" y="f218"/>
                  <a:pt x="f54" y="f219"/>
                  <a:pt x="f220" y="f221"/>
                </a:cubicBezTo>
                <a:cubicBezTo>
                  <a:pt x="f196" y="f221"/>
                  <a:pt x="f222" y="f223"/>
                  <a:pt x="f224" y="f225"/>
                </a:cubicBezTo>
                <a:cubicBezTo>
                  <a:pt x="f226" y="f227"/>
                  <a:pt x="f228" y="f229"/>
                  <a:pt x="f230" y="f231"/>
                </a:cubicBezTo>
                <a:cubicBezTo>
                  <a:pt x="f232" y="f233"/>
                  <a:pt x="f234" y="f235"/>
                  <a:pt x="f236" y="f237"/>
                </a:cubicBezTo>
                <a:cubicBezTo>
                  <a:pt x="f238" y="f239"/>
                  <a:pt x="f238" y="f239"/>
                  <a:pt x="f240" y="f86"/>
                </a:cubicBezTo>
                <a:cubicBezTo>
                  <a:pt x="f241" y="f242"/>
                  <a:pt x="f241" y="f242"/>
                  <a:pt x="f243" y="f244"/>
                </a:cubicBezTo>
                <a:cubicBezTo>
                  <a:pt x="f245" y="f246"/>
                  <a:pt x="f247" y="f248"/>
                  <a:pt x="f249" y="f250"/>
                </a:cubicBezTo>
                <a:cubicBezTo>
                  <a:pt x="f251" y="f252"/>
                  <a:pt x="f251" y="f253"/>
                  <a:pt x="f254" y="f255"/>
                </a:cubicBezTo>
                <a:cubicBezTo>
                  <a:pt x="f256" y="f257"/>
                  <a:pt x="f258" y="f259"/>
                  <a:pt x="f260" y="f261"/>
                </a:cubicBezTo>
                <a:cubicBezTo>
                  <a:pt x="f262" y="f263"/>
                  <a:pt x="f264" y="f265"/>
                  <a:pt x="f129" y="f266"/>
                </a:cubicBezTo>
                <a:cubicBezTo>
                  <a:pt x="f267" y="f268"/>
                  <a:pt x="f269" y="f209"/>
                  <a:pt x="f270" y="f271"/>
                </a:cubicBezTo>
                <a:cubicBezTo>
                  <a:pt x="f272" y="f273"/>
                  <a:pt x="f274" y="f275"/>
                  <a:pt x="f276" y="f277"/>
                </a:cubicBezTo>
                <a:cubicBezTo>
                  <a:pt x="f278" y="f279"/>
                  <a:pt x="f280" y="f281"/>
                  <a:pt x="f282" y="f283"/>
                </a:cubicBezTo>
                <a:cubicBezTo>
                  <a:pt x="f284" y="f285"/>
                  <a:pt x="f286" y="f287"/>
                  <a:pt x="f288" y="f285"/>
                </a:cubicBezTo>
                <a:cubicBezTo>
                  <a:pt x="f289" y="f290"/>
                  <a:pt x="f291" y="f290"/>
                  <a:pt x="f292" y="f290"/>
                </a:cubicBezTo>
                <a:cubicBezTo>
                  <a:pt x="f293" y="f294"/>
                  <a:pt x="f295" y="f296"/>
                  <a:pt x="f297" y="f296"/>
                </a:cubicBezTo>
                <a:cubicBezTo>
                  <a:pt x="f298" y="f296"/>
                  <a:pt x="f299" y="f294"/>
                  <a:pt x="f300" y="f290"/>
                </a:cubicBezTo>
                <a:cubicBezTo>
                  <a:pt x="f301" y="f302"/>
                  <a:pt x="f303" y="f304"/>
                  <a:pt x="f305" y="f277"/>
                </a:cubicBezTo>
                <a:cubicBezTo>
                  <a:pt x="f306" y="f307"/>
                  <a:pt x="f308" y="f309"/>
                  <a:pt x="f310" y="f311"/>
                </a:cubicBezTo>
                <a:cubicBezTo>
                  <a:pt x="f312" y="f313"/>
                  <a:pt x="f314" y="f315"/>
                  <a:pt x="f305" y="f316"/>
                </a:cubicBezTo>
                <a:cubicBezTo>
                  <a:pt x="f317" y="f318"/>
                  <a:pt x="f319" y="f320"/>
                  <a:pt x="f321" y="f322"/>
                </a:cubicBezTo>
                <a:cubicBezTo>
                  <a:pt x="f323" y="f324"/>
                  <a:pt x="f325" y="f320"/>
                  <a:pt x="f326" y="f327"/>
                </a:cubicBezTo>
                <a:cubicBezTo>
                  <a:pt x="f6" y="f180"/>
                  <a:pt x="f328" y="f329"/>
                  <a:pt x="f330" y="f331"/>
                </a:cubicBezTo>
                <a:cubicBezTo>
                  <a:pt x="f332" y="f333"/>
                  <a:pt x="f334" y="f335"/>
                  <a:pt x="f336" y="f256"/>
                </a:cubicBezTo>
                <a:cubicBezTo>
                  <a:pt x="f337" y="f189"/>
                  <a:pt x="f338" y="f173"/>
                  <a:pt x="f339" y="f340"/>
                </a:cubicBezTo>
                <a:cubicBezTo>
                  <a:pt x="f341" y="f342"/>
                  <a:pt x="f343" y="f342"/>
                  <a:pt x="f344" y="f345"/>
                </a:cubicBezTo>
                <a:cubicBezTo>
                  <a:pt x="f346" y="f347"/>
                  <a:pt x="f348" y="f171"/>
                  <a:pt x="f349" y="f350"/>
                </a:cubicBezTo>
                <a:cubicBezTo>
                  <a:pt x="f306" y="f351"/>
                  <a:pt x="f352" y="f353"/>
                  <a:pt x="f338" y="f354"/>
                </a:cubicBezTo>
                <a:cubicBezTo>
                  <a:pt x="f355" y="f356"/>
                  <a:pt x="f314" y="f357"/>
                  <a:pt x="f308" y="f358"/>
                </a:cubicBezTo>
                <a:cubicBezTo>
                  <a:pt x="f359" y="f360"/>
                  <a:pt x="f361" y="f362"/>
                  <a:pt x="f363" y="f364"/>
                </a:cubicBezTo>
                <a:cubicBezTo>
                  <a:pt x="f365" y="f366"/>
                  <a:pt x="f308" y="f367"/>
                  <a:pt x="f368" y="f369"/>
                </a:cubicBezTo>
                <a:cubicBezTo>
                  <a:pt x="f370" y="f371"/>
                  <a:pt x="f372" y="f373"/>
                  <a:pt x="f374" y="f375"/>
                </a:cubicBezTo>
                <a:cubicBezTo>
                  <a:pt x="f376" y="f282"/>
                  <a:pt x="f377" y="f378"/>
                  <a:pt x="f379" y="f380"/>
                </a:cubicBezTo>
                <a:cubicBezTo>
                  <a:pt x="f381" y="f282"/>
                  <a:pt x="f382" y="f383"/>
                  <a:pt x="f384" y="f385"/>
                </a:cubicBezTo>
                <a:cubicBezTo>
                  <a:pt x="f386" y="f387"/>
                  <a:pt x="f388" y="f389"/>
                  <a:pt x="f390" y="f385"/>
                </a:cubicBezTo>
                <a:cubicBezTo>
                  <a:pt x="f369" y="f284"/>
                  <a:pt x="f391" y="f392"/>
                  <a:pt x="f393" y="f364"/>
                </a:cubicBezTo>
                <a:cubicBezTo>
                  <a:pt x="f394" y="f395"/>
                  <a:pt x="f396" y="f397"/>
                  <a:pt x="f398" y="f399"/>
                </a:cubicBezTo>
                <a:cubicBezTo>
                  <a:pt x="f400" y="f401"/>
                  <a:pt x="f402" y="f354"/>
                  <a:pt x="f403" y="f404"/>
                </a:cubicBezTo>
                <a:cubicBezTo>
                  <a:pt x="f364" y="f123"/>
                  <a:pt x="f280" y="f405"/>
                  <a:pt x="f406" y="f407"/>
                </a:cubicBezTo>
                <a:cubicBezTo>
                  <a:pt x="f408" y="f409"/>
                  <a:pt x="f383" y="f111"/>
                  <a:pt x="f403" y="f410"/>
                </a:cubicBezTo>
                <a:cubicBezTo>
                  <a:pt x="f411" y="f412"/>
                  <a:pt x="f413" y="f414"/>
                  <a:pt x="f415" y="f117"/>
                </a:cubicBezTo>
                <a:cubicBezTo>
                  <a:pt x="f416" y="f157"/>
                  <a:pt x="f357" y="f417"/>
                  <a:pt x="f399" y="f418"/>
                </a:cubicBezTo>
                <a:cubicBezTo>
                  <a:pt x="f419" y="f340"/>
                  <a:pt x="f354" y="f420"/>
                  <a:pt x="f421" y="f241"/>
                </a:cubicBezTo>
                <a:cubicBezTo>
                  <a:pt x="f422" y="f423"/>
                  <a:pt x="f424" y="f245"/>
                  <a:pt x="f125" y="f249"/>
                </a:cubicBezTo>
                <a:cubicBezTo>
                  <a:pt x="f425" y="f249"/>
                  <a:pt x="f134" y="f251"/>
                  <a:pt x="f123" y="f254"/>
                </a:cubicBezTo>
                <a:cubicBezTo>
                  <a:pt x="f405" y="f426"/>
                  <a:pt x="f333" y="f176"/>
                  <a:pt x="f427" y="f186"/>
                </a:cubicBezTo>
                <a:cubicBezTo>
                  <a:pt x="f428" y="f115"/>
                  <a:pt x="f429" y="f430"/>
                  <a:pt x="f431" y="f432"/>
                </a:cubicBezTo>
                <a:cubicBezTo>
                  <a:pt x="f182" y="f433"/>
                  <a:pt x="f434" y="f433"/>
                  <a:pt x="f428" y="f435"/>
                </a:cubicBezTo>
                <a:cubicBezTo>
                  <a:pt x="f436" y="f437"/>
                  <a:pt x="f176" y="f438"/>
                  <a:pt x="f439" y="f440"/>
                </a:cubicBezTo>
                <a:cubicBezTo>
                  <a:pt x="f441" y="f129"/>
                  <a:pt x="f254" y="f442"/>
                  <a:pt x="f181" y="f443"/>
                </a:cubicBezTo>
                <a:cubicBezTo>
                  <a:pt x="f444" y="f442"/>
                  <a:pt x="f184" y="f445"/>
                  <a:pt x="f418" y="f262"/>
                </a:cubicBezTo>
                <a:cubicBezTo>
                  <a:pt x="f140" y="f446"/>
                  <a:pt x="f119" y="f447"/>
                  <a:pt x="f448" y="f449"/>
                </a:cubicBezTo>
                <a:cubicBezTo>
                  <a:pt x="f450" y="f451"/>
                  <a:pt x="f452" y="f129"/>
                  <a:pt x="f453" y="f445"/>
                </a:cubicBezTo>
                <a:cubicBezTo>
                  <a:pt x="f454" y="f455"/>
                  <a:pt x="f425" y="f401"/>
                  <a:pt x="f456" y="f272"/>
                </a:cubicBezTo>
                <a:cubicBezTo>
                  <a:pt x="f457" y="f357"/>
                  <a:pt x="f458" y="f459"/>
                  <a:pt x="f150" y="f399"/>
                </a:cubicBezTo>
                <a:cubicBezTo>
                  <a:pt x="f150" y="f416"/>
                  <a:pt x="f460" y="f360"/>
                  <a:pt x="f461" y="f462"/>
                </a:cubicBezTo>
                <a:cubicBezTo>
                  <a:pt x="f463" y="f464"/>
                  <a:pt x="f269" y="f465"/>
                  <a:pt x="f267" y="f466"/>
                </a:cubicBezTo>
                <a:cubicBezTo>
                  <a:pt x="f467" y="f468"/>
                  <a:pt x="f262" y="f383"/>
                  <a:pt x="f422" y="f469"/>
                </a:cubicBezTo>
                <a:cubicBezTo>
                  <a:pt x="f455" y="f286"/>
                  <a:pt x="f442" y="f470"/>
                  <a:pt x="f471" y="f470"/>
                </a:cubicBezTo>
                <a:cubicBezTo>
                  <a:pt x="f472" y="f473"/>
                  <a:pt x="f474" y="f475"/>
                  <a:pt x="f476" y="f477"/>
                </a:cubicBezTo>
                <a:cubicBezTo>
                  <a:pt x="f478" y="f3"/>
                  <a:pt x="f479" y="f480"/>
                  <a:pt x="f354" y="f481"/>
                </a:cubicBezTo>
                <a:cubicBezTo>
                  <a:pt x="f467" y="f482"/>
                  <a:pt x="f424" y="f483"/>
                  <a:pt x="f484" y="f485"/>
                </a:cubicBezTo>
                <a:cubicBezTo>
                  <a:pt x="f121" y="f486"/>
                  <a:pt x="f167" y="f487"/>
                  <a:pt x="f488" y="f489"/>
                </a:cubicBezTo>
                <a:cubicBezTo>
                  <a:pt x="f490" y="f491"/>
                  <a:pt x="f436" y="f328"/>
                  <a:pt x="f492" y="f6"/>
                </a:cubicBezTo>
                <a:cubicBezTo>
                  <a:pt x="f493" y="f6"/>
                  <a:pt x="f245" y="f6"/>
                  <a:pt x="f494" y="f6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311" y="f501"/>
                  <a:pt x="f226" y="f312"/>
                  <a:pt x="f502" y="f503"/>
                </a:cubicBezTo>
                <a:cubicBezTo>
                  <a:pt x="f504" y="f505"/>
                  <a:pt x="f506" y="f403"/>
                  <a:pt x="f507" y="f508"/>
                </a:cubicBezTo>
                <a:cubicBezTo>
                  <a:pt x="f509" y="f510"/>
                  <a:pt x="f511" y="f171"/>
                  <a:pt x="f40" y="f249"/>
                </a:cubicBezTo>
                <a:cubicBezTo>
                  <a:pt x="f512" y="f513"/>
                  <a:pt x="f514" y="f515"/>
                  <a:pt x="f18" y="f516"/>
                </a:cubicBezTo>
                <a:cubicBezTo>
                  <a:pt x="f517" y="f518"/>
                  <a:pt x="f519" y="f520"/>
                  <a:pt x="f519" y="f521"/>
                </a:cubicBezTo>
                <a:cubicBezTo>
                  <a:pt x="f519" y="f35"/>
                  <a:pt x="f522" y="f523"/>
                  <a:pt x="f524" y="f72"/>
                </a:cubicBezTo>
                <a:cubicBezTo>
                  <a:pt x="f525" y="f526"/>
                  <a:pt x="f527" y="f528"/>
                  <a:pt x="f7" y="f529"/>
                </a:cubicBezTo>
                <a:cubicBezTo>
                  <a:pt x="f7" y="f530"/>
                  <a:pt x="f7" y="f139"/>
                  <a:pt x="f7" y="f9"/>
                </a:cubicBezTo>
                <a:close/>
                <a:moveTo>
                  <a:pt x="f531" y="f260"/>
                </a:moveTo>
                <a:cubicBezTo>
                  <a:pt x="f265" y="f452"/>
                  <a:pt x="f532" y="f533"/>
                  <a:pt x="f518" y="f534"/>
                </a:cubicBezTo>
                <a:cubicBezTo>
                  <a:pt x="f535" y="f536"/>
                  <a:pt x="f42" y="f426"/>
                  <a:pt x="f537" y="f538"/>
                </a:cubicBezTo>
                <a:cubicBezTo>
                  <a:pt x="f539" y="f144"/>
                  <a:pt x="f540" y="f541"/>
                  <a:pt x="f542" y="f408"/>
                </a:cubicBezTo>
                <a:cubicBezTo>
                  <a:pt x="f543" y="f544"/>
                  <a:pt x="f545" y="f366"/>
                  <a:pt x="f102" y="f546"/>
                </a:cubicBezTo>
                <a:cubicBezTo>
                  <a:pt x="f497" y="f478"/>
                  <a:pt x="f547" y="f548"/>
                  <a:pt x="f316" y="f462"/>
                </a:cubicBezTo>
                <a:cubicBezTo>
                  <a:pt x="f494" y="f360"/>
                  <a:pt x="f549" y="f421"/>
                  <a:pt x="f550" y="f551"/>
                </a:cubicBezTo>
                <a:cubicBezTo>
                  <a:pt x="f552" y="f356"/>
                  <a:pt x="f316" y="f553"/>
                  <a:pt x="f495" y="f554"/>
                </a:cubicBezTo>
                <a:cubicBezTo>
                  <a:pt x="f555" y="f269"/>
                  <a:pt x="f543" y="f267"/>
                  <a:pt x="f556" y="f129"/>
                </a:cubicBezTo>
                <a:cubicBezTo>
                  <a:pt x="f513" y="f264"/>
                  <a:pt x="f542" y="f557"/>
                  <a:pt x="f531" y="f260"/>
                </a:cubicBezTo>
                <a:close/>
                <a:moveTo>
                  <a:pt x="f558" y="f559"/>
                </a:moveTo>
                <a:cubicBezTo>
                  <a:pt x="f558" y="f560"/>
                  <a:pt x="f561" y="f562"/>
                  <a:pt x="f558" y="f563"/>
                </a:cubicBezTo>
                <a:cubicBezTo>
                  <a:pt x="f564" y="f565"/>
                  <a:pt x="f566" y="f62"/>
                  <a:pt x="f567" y="f568"/>
                </a:cubicBezTo>
                <a:cubicBezTo>
                  <a:pt x="f569" y="f570"/>
                  <a:pt x="f539" y="f570"/>
                  <a:pt x="f304" y="f571"/>
                </a:cubicBezTo>
                <a:cubicBezTo>
                  <a:pt x="f572" y="f573"/>
                  <a:pt x="f285" y="f574"/>
                  <a:pt x="f279" y="f575"/>
                </a:cubicBezTo>
                <a:cubicBezTo>
                  <a:pt x="f576" y="f575"/>
                  <a:pt x="f577" y="f578"/>
                  <a:pt x="f577" y="f579"/>
                </a:cubicBezTo>
                <a:cubicBezTo>
                  <a:pt x="f580" y="f581"/>
                  <a:pt x="f582" y="f68"/>
                  <a:pt x="f577" y="f583"/>
                </a:cubicBezTo>
                <a:cubicBezTo>
                  <a:pt x="f277" y="f584"/>
                  <a:pt x="f585" y="f34"/>
                  <a:pt x="f586" y="f70"/>
                </a:cubicBezTo>
                <a:cubicBezTo>
                  <a:pt x="f46" y="f587"/>
                  <a:pt x="f588" y="f30"/>
                  <a:pt x="f589" y="f590"/>
                </a:cubicBezTo>
                <a:cubicBezTo>
                  <a:pt x="f591" y="f592"/>
                  <a:pt x="f591" y="f593"/>
                  <a:pt x="f46" y="f594"/>
                </a:cubicBezTo>
                <a:cubicBezTo>
                  <a:pt x="f569" y="f13"/>
                  <a:pt x="f595" y="f596"/>
                  <a:pt x="f597" y="f145"/>
                </a:cubicBezTo>
                <a:cubicBezTo>
                  <a:pt x="f598" y="f599"/>
                  <a:pt x="f600" y="f85"/>
                  <a:pt x="f506" y="f601"/>
                </a:cubicBezTo>
                <a:cubicBezTo>
                  <a:pt x="f602" y="f603"/>
                  <a:pt x="f302" y="f604"/>
                  <a:pt x="f285" y="f79"/>
                </a:cubicBezTo>
                <a:cubicBezTo>
                  <a:pt x="f605" y="f526"/>
                  <a:pt x="f606" y="f74"/>
                  <a:pt x="f558" y="f559"/>
                </a:cubicBezTo>
                <a:close/>
                <a:moveTo>
                  <a:pt x="f607" y="f128"/>
                </a:moveTo>
                <a:cubicBezTo>
                  <a:pt x="f607" y="f608"/>
                  <a:pt x="f607" y="f126"/>
                  <a:pt x="f607" y="f122"/>
                </a:cubicBezTo>
                <a:cubicBezTo>
                  <a:pt x="f609" y="f122"/>
                  <a:pt x="f251" y="f122"/>
                  <a:pt x="f610" y="f122"/>
                </a:cubicBezTo>
                <a:cubicBezTo>
                  <a:pt x="f193" y="f126"/>
                  <a:pt x="f193" y="f608"/>
                  <a:pt x="f193" y="f128"/>
                </a:cubicBezTo>
                <a:cubicBezTo>
                  <a:pt x="f251" y="f128"/>
                  <a:pt x="f609" y="f128"/>
                  <a:pt x="f607" y="f128"/>
                </a:cubicBezTo>
                <a:close/>
                <a:moveTo>
                  <a:pt x="f611" y="f612"/>
                </a:moveTo>
                <a:cubicBezTo>
                  <a:pt x="f2" y="f494"/>
                  <a:pt x="f2" y="f193"/>
                  <a:pt x="f613" y="f614"/>
                </a:cubicBezTo>
                <a:cubicBezTo>
                  <a:pt x="f615" y="f616"/>
                  <a:pt x="f394" y="f617"/>
                  <a:pt x="f360" y="f316"/>
                </a:cubicBezTo>
                <a:cubicBezTo>
                  <a:pt x="f479" y="f618"/>
                  <a:pt x="f472" y="f552"/>
                  <a:pt x="f619" y="f327"/>
                </a:cubicBezTo>
                <a:cubicBezTo>
                  <a:pt x="f462" y="f620"/>
                  <a:pt x="f621" y="f494"/>
                  <a:pt x="f611" y="f612"/>
                </a:cubicBez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6" name="Grupo 1">
            <a:extLst>
              <a:ext uri="{FF2B5EF4-FFF2-40B4-BE49-F238E27FC236}">
                <a16:creationId xmlns:a16="http://schemas.microsoft.com/office/drawing/2014/main" id="{8905CEB5-CEE9-318B-720B-1FE865A345C3}"/>
              </a:ext>
            </a:extLst>
          </p:cNvPr>
          <p:cNvGrpSpPr/>
          <p:nvPr/>
        </p:nvGrpSpPr>
        <p:grpSpPr>
          <a:xfrm>
            <a:off x="4964113" y="3235320"/>
            <a:ext cx="2044698" cy="1628774"/>
            <a:chOff x="4964113" y="3235320"/>
            <a:chExt cx="2044698" cy="1628774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DF751B6-967B-CD41-EF0C-1882DD4FC22E}"/>
                </a:ext>
              </a:extLst>
            </p:cNvPr>
            <p:cNvSpPr/>
            <p:nvPr/>
          </p:nvSpPr>
          <p:spPr>
            <a:xfrm>
              <a:off x="5599108" y="3367085"/>
              <a:ext cx="1409703" cy="149700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5"/>
                <a:gd name="f7" fmla="val 547"/>
                <a:gd name="f8" fmla="val 2"/>
                <a:gd name="f9" fmla="val 162"/>
                <a:gd name="f10" fmla="val 325"/>
                <a:gd name="f11" fmla="val 1"/>
                <a:gd name="f12" fmla="val 487"/>
                <a:gd name="f13" fmla="val 514"/>
                <a:gd name="f14" fmla="val 26"/>
                <a:gd name="f15" fmla="val 193"/>
                <a:gd name="f16" fmla="val 359"/>
                <a:gd name="f17" fmla="val 526"/>
                <a:gd name="f18" fmla="val 533"/>
                <a:gd name="f19" fmla="val 513"/>
                <a:gd name="f20" fmla="val 540"/>
                <a:gd name="f21" fmla="val 512"/>
                <a:gd name="f22" fmla="val 341"/>
                <a:gd name="f23" fmla="val 171"/>
                <a:gd name="f24" fmla="val 365"/>
                <a:gd name="f25" fmla="val 184"/>
                <a:gd name="f26" fmla="val 233"/>
                <a:gd name="f27" fmla="val 283"/>
                <a:gd name="f28" fmla="val 295"/>
                <a:gd name="f29" fmla="val 305"/>
                <a:gd name="f30" fmla="val 315"/>
                <a:gd name="f31" fmla="val 368"/>
                <a:gd name="f32" fmla="val 232"/>
                <a:gd name="f33" fmla="val 422"/>
                <a:gd name="f34" fmla="val 475"/>
                <a:gd name="f35" fmla="val 480"/>
                <a:gd name="f36" fmla="val 231"/>
                <a:gd name="f37" fmla="val 491"/>
                <a:gd name="f38" fmla="val 237"/>
                <a:gd name="f39" fmla="val 496"/>
                <a:gd name="f40" fmla="val 243"/>
                <a:gd name="f41" fmla="val 502"/>
                <a:gd name="f42" fmla="val 248"/>
                <a:gd name="f43" fmla="val 503"/>
                <a:gd name="f44" fmla="val 252"/>
                <a:gd name="f45" fmla="val 259"/>
                <a:gd name="f46" fmla="val 260"/>
                <a:gd name="f47" fmla="val 263"/>
                <a:gd name="f48" fmla="val 484"/>
                <a:gd name="f49" fmla="val 262"/>
                <a:gd name="f50" fmla="val 476"/>
                <a:gd name="f51" fmla="val 469"/>
                <a:gd name="f52" fmla="val 413"/>
                <a:gd name="f53" fmla="val 358"/>
                <a:gd name="f54" fmla="val 303"/>
                <a:gd name="f55" fmla="val 261"/>
                <a:gd name="f56" fmla="val 287"/>
                <a:gd name="f57" fmla="val 267"/>
                <a:gd name="f58" fmla="val 282"/>
                <a:gd name="f59" fmla="val 344"/>
                <a:gd name="f60" fmla="val 284"/>
                <a:gd name="f61" fmla="val 405"/>
                <a:gd name="f62" fmla="val 466"/>
                <a:gd name="f63" fmla="val 477"/>
                <a:gd name="f64" fmla="val 281"/>
                <a:gd name="f65" fmla="val 268"/>
                <a:gd name="f66" fmla="val 482"/>
                <a:gd name="f67" fmla="val 473"/>
                <a:gd name="f68" fmla="val 256"/>
                <a:gd name="f69" fmla="val 467"/>
                <a:gd name="f70" fmla="val 255"/>
                <a:gd name="f71" fmla="val 417"/>
                <a:gd name="f72" fmla="val 254"/>
                <a:gd name="f73" fmla="val 319"/>
                <a:gd name="f74" fmla="val 301"/>
                <a:gd name="f75" fmla="val 246"/>
                <a:gd name="f76" fmla="val 239"/>
                <a:gd name="f77" fmla="val 177"/>
                <a:gd name="f78" fmla="val 121"/>
                <a:gd name="f79" fmla="val 66"/>
                <a:gd name="f80" fmla="val 59"/>
                <a:gd name="f81" fmla="val 51"/>
                <a:gd name="f82" fmla="val 44"/>
                <a:gd name="f83" fmla="val 258"/>
                <a:gd name="f84" fmla="val 40"/>
                <a:gd name="f85" fmla="val 36"/>
                <a:gd name="f86" fmla="val 35"/>
                <a:gd name="f87" fmla="val 244"/>
                <a:gd name="f88" fmla="val 238"/>
                <a:gd name="f89" fmla="val 39"/>
                <a:gd name="f90" fmla="val 236"/>
                <a:gd name="f91" fmla="val 42"/>
                <a:gd name="f92" fmla="val 47"/>
                <a:gd name="f93" fmla="val 54"/>
                <a:gd name="f94" fmla="val 60"/>
                <a:gd name="f95" fmla="val 104"/>
                <a:gd name="f96" fmla="val 147"/>
                <a:gd name="f97" fmla="val 191"/>
                <a:gd name="f98" fmla="val 212"/>
                <a:gd name="f99" fmla="val 224"/>
                <a:gd name="f100" fmla="val 217"/>
                <a:gd name="f101" fmla="val 211"/>
                <a:gd name="f102" fmla="val 155"/>
                <a:gd name="f103" fmla="val 100"/>
                <a:gd name="f104" fmla="val 45"/>
                <a:gd name="f105" fmla="val 32"/>
                <a:gd name="f106" fmla="val 27"/>
                <a:gd name="f107" fmla="val 257"/>
                <a:gd name="f108" fmla="val 23"/>
                <a:gd name="f109" fmla="val 18"/>
                <a:gd name="f110" fmla="val 266"/>
                <a:gd name="f111" fmla="val 270"/>
                <a:gd name="f112" fmla="val 275"/>
                <a:gd name="f113" fmla="val 24"/>
                <a:gd name="f114" fmla="val 280"/>
                <a:gd name="f115" fmla="val 29"/>
                <a:gd name="f116" fmla="val 33"/>
                <a:gd name="f117" fmla="val 285"/>
                <a:gd name="f118" fmla="val 106"/>
                <a:gd name="f119" fmla="val 167"/>
                <a:gd name="f120" fmla="+- 0 0 -90"/>
                <a:gd name="f121" fmla="*/ f3 1 515"/>
                <a:gd name="f122" fmla="*/ f4 1 547"/>
                <a:gd name="f123" fmla="val f5"/>
                <a:gd name="f124" fmla="val f6"/>
                <a:gd name="f125" fmla="val f7"/>
                <a:gd name="f126" fmla="*/ f120 f0 1"/>
                <a:gd name="f127" fmla="+- f125 0 f123"/>
                <a:gd name="f128" fmla="+- f124 0 f123"/>
                <a:gd name="f129" fmla="*/ f126 1 f2"/>
                <a:gd name="f130" fmla="*/ f128 1 515"/>
                <a:gd name="f131" fmla="*/ f127 1 547"/>
                <a:gd name="f132" fmla="*/ 0 f128 1"/>
                <a:gd name="f133" fmla="*/ 2 f127 1"/>
                <a:gd name="f134" fmla="*/ 487 f128 1"/>
                <a:gd name="f135" fmla="*/ 0 f127 1"/>
                <a:gd name="f136" fmla="*/ 514 f128 1"/>
                <a:gd name="f137" fmla="*/ 26 f127 1"/>
                <a:gd name="f138" fmla="*/ 515 f128 1"/>
                <a:gd name="f139" fmla="*/ 526 f127 1"/>
                <a:gd name="f140" fmla="*/ 512 f128 1"/>
                <a:gd name="f141" fmla="*/ 547 f127 1"/>
                <a:gd name="f142" fmla="*/ 233 f128 1"/>
                <a:gd name="f143" fmla="*/ 283 f127 1"/>
                <a:gd name="f144" fmla="*/ 315 f127 1"/>
                <a:gd name="f145" fmla="*/ 475 f127 1"/>
                <a:gd name="f146" fmla="*/ 491 f127 1"/>
                <a:gd name="f147" fmla="*/ 248 f128 1"/>
                <a:gd name="f148" fmla="*/ 503 f127 1"/>
                <a:gd name="f149" fmla="*/ 260 f128 1"/>
                <a:gd name="f150" fmla="*/ 262 f128 1"/>
                <a:gd name="f151" fmla="*/ 469 f127 1"/>
                <a:gd name="f152" fmla="*/ 303 f127 1"/>
                <a:gd name="f153" fmla="*/ 282 f128 1"/>
                <a:gd name="f154" fmla="*/ 466 f128 1"/>
                <a:gd name="f155" fmla="*/ 484 f128 1"/>
                <a:gd name="f156" fmla="*/ 268 f127 1"/>
                <a:gd name="f157" fmla="*/ 467 f128 1"/>
                <a:gd name="f158" fmla="*/ 255 f127 1"/>
                <a:gd name="f159" fmla="*/ 319 f128 1"/>
                <a:gd name="f160" fmla="*/ 263 f128 1"/>
                <a:gd name="f161" fmla="*/ 232 f127 1"/>
                <a:gd name="f162" fmla="*/ 66 f127 1"/>
                <a:gd name="f163" fmla="*/ 259 f128 1"/>
                <a:gd name="f164" fmla="*/ 44 f127 1"/>
                <a:gd name="f165" fmla="*/ 35 f127 1"/>
                <a:gd name="f166" fmla="*/ 236 f128 1"/>
                <a:gd name="f167" fmla="*/ 42 f127 1"/>
                <a:gd name="f168" fmla="*/ 232 f128 1"/>
                <a:gd name="f169" fmla="*/ 60 f127 1"/>
                <a:gd name="f170" fmla="*/ 191 f127 1"/>
                <a:gd name="f171" fmla="*/ 211 f128 1"/>
                <a:gd name="f172" fmla="*/ 45 f128 1"/>
                <a:gd name="f173" fmla="*/ 27 f128 1"/>
                <a:gd name="f174" fmla="*/ 257 f127 1"/>
                <a:gd name="f175" fmla="*/ 18 f128 1"/>
                <a:gd name="f176" fmla="*/ 270 f127 1"/>
                <a:gd name="f177" fmla="*/ 29 f128 1"/>
                <a:gd name="f178" fmla="*/ 282 f127 1"/>
                <a:gd name="f179" fmla="+- f129 0 f1"/>
                <a:gd name="f180" fmla="*/ f132 1 515"/>
                <a:gd name="f181" fmla="*/ f133 1 547"/>
                <a:gd name="f182" fmla="*/ f134 1 515"/>
                <a:gd name="f183" fmla="*/ f135 1 547"/>
                <a:gd name="f184" fmla="*/ f136 1 515"/>
                <a:gd name="f185" fmla="*/ f137 1 547"/>
                <a:gd name="f186" fmla="*/ f138 1 515"/>
                <a:gd name="f187" fmla="*/ f139 1 547"/>
                <a:gd name="f188" fmla="*/ f140 1 515"/>
                <a:gd name="f189" fmla="*/ f141 1 547"/>
                <a:gd name="f190" fmla="*/ f142 1 515"/>
                <a:gd name="f191" fmla="*/ f143 1 547"/>
                <a:gd name="f192" fmla="*/ f144 1 547"/>
                <a:gd name="f193" fmla="*/ f145 1 547"/>
                <a:gd name="f194" fmla="*/ f146 1 547"/>
                <a:gd name="f195" fmla="*/ f147 1 515"/>
                <a:gd name="f196" fmla="*/ f148 1 547"/>
                <a:gd name="f197" fmla="*/ f149 1 515"/>
                <a:gd name="f198" fmla="*/ f150 1 515"/>
                <a:gd name="f199" fmla="*/ f151 1 547"/>
                <a:gd name="f200" fmla="*/ f152 1 547"/>
                <a:gd name="f201" fmla="*/ f153 1 515"/>
                <a:gd name="f202" fmla="*/ f154 1 515"/>
                <a:gd name="f203" fmla="*/ f155 1 515"/>
                <a:gd name="f204" fmla="*/ f156 1 547"/>
                <a:gd name="f205" fmla="*/ f157 1 515"/>
                <a:gd name="f206" fmla="*/ f158 1 547"/>
                <a:gd name="f207" fmla="*/ f159 1 515"/>
                <a:gd name="f208" fmla="*/ f160 1 515"/>
                <a:gd name="f209" fmla="*/ f161 1 547"/>
                <a:gd name="f210" fmla="*/ f162 1 547"/>
                <a:gd name="f211" fmla="*/ f163 1 515"/>
                <a:gd name="f212" fmla="*/ f164 1 547"/>
                <a:gd name="f213" fmla="*/ f165 1 547"/>
                <a:gd name="f214" fmla="*/ f166 1 515"/>
                <a:gd name="f215" fmla="*/ f167 1 547"/>
                <a:gd name="f216" fmla="*/ f168 1 515"/>
                <a:gd name="f217" fmla="*/ f169 1 547"/>
                <a:gd name="f218" fmla="*/ f170 1 547"/>
                <a:gd name="f219" fmla="*/ f171 1 515"/>
                <a:gd name="f220" fmla="*/ f172 1 515"/>
                <a:gd name="f221" fmla="*/ f173 1 515"/>
                <a:gd name="f222" fmla="*/ f174 1 547"/>
                <a:gd name="f223" fmla="*/ f175 1 515"/>
                <a:gd name="f224" fmla="*/ f176 1 547"/>
                <a:gd name="f225" fmla="*/ f177 1 515"/>
                <a:gd name="f226" fmla="*/ f178 1 547"/>
                <a:gd name="f227" fmla="*/ 0 1 f130"/>
                <a:gd name="f228" fmla="*/ f124 1 f130"/>
                <a:gd name="f229" fmla="*/ 0 1 f131"/>
                <a:gd name="f230" fmla="*/ f125 1 f131"/>
                <a:gd name="f231" fmla="*/ f180 1 f130"/>
                <a:gd name="f232" fmla="*/ f181 1 f131"/>
                <a:gd name="f233" fmla="*/ f182 1 f130"/>
                <a:gd name="f234" fmla="*/ f183 1 f131"/>
                <a:gd name="f235" fmla="*/ f184 1 f130"/>
                <a:gd name="f236" fmla="*/ f185 1 f131"/>
                <a:gd name="f237" fmla="*/ f186 1 f130"/>
                <a:gd name="f238" fmla="*/ f187 1 f131"/>
                <a:gd name="f239" fmla="*/ f188 1 f130"/>
                <a:gd name="f240" fmla="*/ f189 1 f131"/>
                <a:gd name="f241" fmla="*/ f190 1 f130"/>
                <a:gd name="f242" fmla="*/ f191 1 f131"/>
                <a:gd name="f243" fmla="*/ f192 1 f131"/>
                <a:gd name="f244" fmla="*/ f193 1 f131"/>
                <a:gd name="f245" fmla="*/ f194 1 f131"/>
                <a:gd name="f246" fmla="*/ f195 1 f130"/>
                <a:gd name="f247" fmla="*/ f196 1 f131"/>
                <a:gd name="f248" fmla="*/ f197 1 f130"/>
                <a:gd name="f249" fmla="*/ f198 1 f130"/>
                <a:gd name="f250" fmla="*/ f199 1 f131"/>
                <a:gd name="f251" fmla="*/ f200 1 f131"/>
                <a:gd name="f252" fmla="*/ f201 1 f130"/>
                <a:gd name="f253" fmla="*/ f202 1 f130"/>
                <a:gd name="f254" fmla="*/ f203 1 f130"/>
                <a:gd name="f255" fmla="*/ f204 1 f131"/>
                <a:gd name="f256" fmla="*/ f205 1 f130"/>
                <a:gd name="f257" fmla="*/ f206 1 f131"/>
                <a:gd name="f258" fmla="*/ f207 1 f130"/>
                <a:gd name="f259" fmla="*/ f208 1 f130"/>
                <a:gd name="f260" fmla="*/ f209 1 f131"/>
                <a:gd name="f261" fmla="*/ f210 1 f131"/>
                <a:gd name="f262" fmla="*/ f211 1 f130"/>
                <a:gd name="f263" fmla="*/ f212 1 f131"/>
                <a:gd name="f264" fmla="*/ f213 1 f131"/>
                <a:gd name="f265" fmla="*/ f214 1 f130"/>
                <a:gd name="f266" fmla="*/ f215 1 f131"/>
                <a:gd name="f267" fmla="*/ f216 1 f130"/>
                <a:gd name="f268" fmla="*/ f217 1 f131"/>
                <a:gd name="f269" fmla="*/ f218 1 f131"/>
                <a:gd name="f270" fmla="*/ f219 1 f130"/>
                <a:gd name="f271" fmla="*/ f220 1 f130"/>
                <a:gd name="f272" fmla="*/ f221 1 f130"/>
                <a:gd name="f273" fmla="*/ f222 1 f131"/>
                <a:gd name="f274" fmla="*/ f223 1 f130"/>
                <a:gd name="f275" fmla="*/ f224 1 f131"/>
                <a:gd name="f276" fmla="*/ f225 1 f130"/>
                <a:gd name="f277" fmla="*/ f226 1 f131"/>
                <a:gd name="f278" fmla="*/ f227 f121 1"/>
                <a:gd name="f279" fmla="*/ f228 f121 1"/>
                <a:gd name="f280" fmla="*/ f230 f122 1"/>
                <a:gd name="f281" fmla="*/ f229 f122 1"/>
                <a:gd name="f282" fmla="*/ f231 f121 1"/>
                <a:gd name="f283" fmla="*/ f232 f122 1"/>
                <a:gd name="f284" fmla="*/ f233 f121 1"/>
                <a:gd name="f285" fmla="*/ f234 f122 1"/>
                <a:gd name="f286" fmla="*/ f235 f121 1"/>
                <a:gd name="f287" fmla="*/ f236 f122 1"/>
                <a:gd name="f288" fmla="*/ f237 f121 1"/>
                <a:gd name="f289" fmla="*/ f238 f122 1"/>
                <a:gd name="f290" fmla="*/ f239 f121 1"/>
                <a:gd name="f291" fmla="*/ f240 f122 1"/>
                <a:gd name="f292" fmla="*/ f241 f121 1"/>
                <a:gd name="f293" fmla="*/ f242 f122 1"/>
                <a:gd name="f294" fmla="*/ f243 f122 1"/>
                <a:gd name="f295" fmla="*/ f244 f122 1"/>
                <a:gd name="f296" fmla="*/ f245 f122 1"/>
                <a:gd name="f297" fmla="*/ f246 f121 1"/>
                <a:gd name="f298" fmla="*/ f247 f122 1"/>
                <a:gd name="f299" fmla="*/ f248 f121 1"/>
                <a:gd name="f300" fmla="*/ f249 f121 1"/>
                <a:gd name="f301" fmla="*/ f250 f122 1"/>
                <a:gd name="f302" fmla="*/ f251 f122 1"/>
                <a:gd name="f303" fmla="*/ f252 f121 1"/>
                <a:gd name="f304" fmla="*/ f253 f121 1"/>
                <a:gd name="f305" fmla="*/ f254 f121 1"/>
                <a:gd name="f306" fmla="*/ f255 f122 1"/>
                <a:gd name="f307" fmla="*/ f256 f121 1"/>
                <a:gd name="f308" fmla="*/ f257 f122 1"/>
                <a:gd name="f309" fmla="*/ f258 f121 1"/>
                <a:gd name="f310" fmla="*/ f259 f121 1"/>
                <a:gd name="f311" fmla="*/ f260 f122 1"/>
                <a:gd name="f312" fmla="*/ f261 f122 1"/>
                <a:gd name="f313" fmla="*/ f262 f121 1"/>
                <a:gd name="f314" fmla="*/ f263 f122 1"/>
                <a:gd name="f315" fmla="*/ f264 f122 1"/>
                <a:gd name="f316" fmla="*/ f265 f121 1"/>
                <a:gd name="f317" fmla="*/ f266 f122 1"/>
                <a:gd name="f318" fmla="*/ f267 f121 1"/>
                <a:gd name="f319" fmla="*/ f268 f122 1"/>
                <a:gd name="f320" fmla="*/ f269 f122 1"/>
                <a:gd name="f321" fmla="*/ f270 f121 1"/>
                <a:gd name="f322" fmla="*/ f271 f121 1"/>
                <a:gd name="f323" fmla="*/ f272 f121 1"/>
                <a:gd name="f324" fmla="*/ f273 f122 1"/>
                <a:gd name="f325" fmla="*/ f274 f121 1"/>
                <a:gd name="f326" fmla="*/ f275 f122 1"/>
                <a:gd name="f327" fmla="*/ f276 f121 1"/>
                <a:gd name="f328" fmla="*/ f277 f1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9">
                  <a:pos x="f282" y="f283"/>
                </a:cxn>
                <a:cxn ang="f179">
                  <a:pos x="f284" y="f285"/>
                </a:cxn>
                <a:cxn ang="f179">
                  <a:pos x="f286" y="f287"/>
                </a:cxn>
                <a:cxn ang="f179">
                  <a:pos x="f288" y="f289"/>
                </a:cxn>
                <a:cxn ang="f179">
                  <a:pos x="f290" y="f291"/>
                </a:cxn>
                <a:cxn ang="f179">
                  <a:pos x="f282" y="f291"/>
                </a:cxn>
                <a:cxn ang="f179">
                  <a:pos x="f282" y="f283"/>
                </a:cxn>
                <a:cxn ang="f179">
                  <a:pos x="f292" y="f293"/>
                </a:cxn>
                <a:cxn ang="f179">
                  <a:pos x="f292" y="f294"/>
                </a:cxn>
                <a:cxn ang="f179">
                  <a:pos x="f292" y="f295"/>
                </a:cxn>
                <a:cxn ang="f179">
                  <a:pos x="f292" y="f296"/>
                </a:cxn>
                <a:cxn ang="f179">
                  <a:pos x="f297" y="f298"/>
                </a:cxn>
                <a:cxn ang="f179">
                  <a:pos x="f299" y="f296"/>
                </a:cxn>
                <a:cxn ang="f179">
                  <a:pos x="f300" y="f301"/>
                </a:cxn>
                <a:cxn ang="f179">
                  <a:pos x="f300" y="f302"/>
                </a:cxn>
                <a:cxn ang="f179">
                  <a:pos x="f303" y="f293"/>
                </a:cxn>
                <a:cxn ang="f179">
                  <a:pos x="f304" y="f293"/>
                </a:cxn>
                <a:cxn ang="f179">
                  <a:pos x="f305" y="f306"/>
                </a:cxn>
                <a:cxn ang="f179">
                  <a:pos x="f307" y="f308"/>
                </a:cxn>
                <a:cxn ang="f179">
                  <a:pos x="f309" y="f308"/>
                </a:cxn>
                <a:cxn ang="f179">
                  <a:pos x="f310" y="f308"/>
                </a:cxn>
                <a:cxn ang="f179">
                  <a:pos x="f300" y="f311"/>
                </a:cxn>
                <a:cxn ang="f179">
                  <a:pos x="f300" y="f312"/>
                </a:cxn>
                <a:cxn ang="f179">
                  <a:pos x="f313" y="f314"/>
                </a:cxn>
                <a:cxn ang="f179">
                  <a:pos x="f297" y="f315"/>
                </a:cxn>
                <a:cxn ang="f179">
                  <a:pos x="f316" y="f317"/>
                </a:cxn>
                <a:cxn ang="f179">
                  <a:pos x="f318" y="f319"/>
                </a:cxn>
                <a:cxn ang="f179">
                  <a:pos x="f292" y="f320"/>
                </a:cxn>
                <a:cxn ang="f179">
                  <a:pos x="f292" y="f308"/>
                </a:cxn>
                <a:cxn ang="f179">
                  <a:pos x="f321" y="f308"/>
                </a:cxn>
                <a:cxn ang="f179">
                  <a:pos x="f322" y="f308"/>
                </a:cxn>
                <a:cxn ang="f179">
                  <a:pos x="f323" y="f324"/>
                </a:cxn>
                <a:cxn ang="f179">
                  <a:pos x="f325" y="f326"/>
                </a:cxn>
                <a:cxn ang="f179">
                  <a:pos x="f327" y="f328"/>
                </a:cxn>
                <a:cxn ang="f179">
                  <a:pos x="f322" y="f293"/>
                </a:cxn>
                <a:cxn ang="f179">
                  <a:pos x="f292" y="f293"/>
                </a:cxn>
              </a:cxnLst>
              <a:rect l="f278" t="f281" r="f279" b="f280"/>
              <a:pathLst>
                <a:path w="515" h="547">
                  <a:moveTo>
                    <a:pt x="f5" y="f8"/>
                  </a:moveTo>
                  <a:cubicBezTo>
                    <a:pt x="f9" y="f8"/>
                    <a:pt x="f10" y="f11"/>
                    <a:pt x="f12" y="f5"/>
                  </a:cubicBezTo>
                  <a:cubicBezTo>
                    <a:pt x="f13" y="f5"/>
                    <a:pt x="f13" y="f5"/>
                    <a:pt x="f13" y="f14"/>
                  </a:cubicBezTo>
                  <a:cubicBezTo>
                    <a:pt x="f13" y="f15"/>
                    <a:pt x="f6" y="f16"/>
                    <a:pt x="f6" y="f17"/>
                  </a:cubicBezTo>
                  <a:cubicBezTo>
                    <a:pt x="f6" y="f18"/>
                    <a:pt x="f19" y="f20"/>
                    <a:pt x="f21" y="f7"/>
                  </a:cubicBezTo>
                  <a:cubicBezTo>
                    <a:pt x="f22" y="f7"/>
                    <a:pt x="f23" y="f7"/>
                    <a:pt x="f5" y="f7"/>
                  </a:cubicBezTo>
                  <a:cubicBezTo>
                    <a:pt x="f5" y="f24"/>
                    <a:pt x="f5" y="f25"/>
                    <a:pt x="f5" y="f8"/>
                  </a:cubicBezTo>
                  <a:close/>
                  <a:moveTo>
                    <a:pt x="f26" y="f27"/>
                  </a:moveTo>
                  <a:cubicBezTo>
                    <a:pt x="f26" y="f28"/>
                    <a:pt x="f26" y="f29"/>
                    <a:pt x="f26" y="f30"/>
                  </a:cubicBezTo>
                  <a:cubicBezTo>
                    <a:pt x="f26" y="f31"/>
                    <a:pt x="f32" y="f33"/>
                    <a:pt x="f26" y="f34"/>
                  </a:cubicBezTo>
                  <a:cubicBezTo>
                    <a:pt x="f26" y="f35"/>
                    <a:pt x="f36" y="f12"/>
                    <a:pt x="f2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3"/>
                    <a:pt x="f45" y="f39"/>
                    <a:pt x="f46" y="f37"/>
                  </a:cubicBezTo>
                  <a:cubicBezTo>
                    <a:pt x="f47" y="f48"/>
                    <a:pt x="f49" y="f50"/>
                    <a:pt x="f49" y="f51"/>
                  </a:cubicBezTo>
                  <a:cubicBezTo>
                    <a:pt x="f49" y="f52"/>
                    <a:pt x="f47" y="f53"/>
                    <a:pt x="f49" y="f54"/>
                  </a:cubicBezTo>
                  <a:cubicBezTo>
                    <a:pt x="f55" y="f56"/>
                    <a:pt x="f57" y="f27"/>
                    <a:pt x="f58" y="f27"/>
                  </a:cubicBezTo>
                  <a:cubicBezTo>
                    <a:pt x="f59" y="f60"/>
                    <a:pt x="f61" y="f27"/>
                    <a:pt x="f62" y="f27"/>
                  </a:cubicBezTo>
                  <a:cubicBezTo>
                    <a:pt x="f63" y="f27"/>
                    <a:pt x="f12" y="f64"/>
                    <a:pt x="f48" y="f65"/>
                  </a:cubicBezTo>
                  <a:cubicBezTo>
                    <a:pt x="f66" y="f47"/>
                    <a:pt x="f67" y="f68"/>
                    <a:pt x="f69" y="f70"/>
                  </a:cubicBezTo>
                  <a:cubicBezTo>
                    <a:pt x="f71" y="f72"/>
                    <a:pt x="f31" y="f70"/>
                    <a:pt x="f73" y="f70"/>
                  </a:cubicBezTo>
                  <a:cubicBezTo>
                    <a:pt x="f74" y="f70"/>
                    <a:pt x="f27" y="f70"/>
                    <a:pt x="f47" y="f70"/>
                  </a:cubicBezTo>
                  <a:cubicBezTo>
                    <a:pt x="f47" y="f75"/>
                    <a:pt x="f49" y="f76"/>
                    <a:pt x="f49" y="f32"/>
                  </a:cubicBezTo>
                  <a:cubicBezTo>
                    <a:pt x="f49" y="f77"/>
                    <a:pt x="f49" y="f78"/>
                    <a:pt x="f49" y="f79"/>
                  </a:cubicBezTo>
                  <a:cubicBezTo>
                    <a:pt x="f49" y="f80"/>
                    <a:pt x="f49" y="f81"/>
                    <a:pt x="f45" y="f82"/>
                  </a:cubicBezTo>
                  <a:cubicBezTo>
                    <a:pt x="f83" y="f84"/>
                    <a:pt x="f44" y="f85"/>
                    <a:pt x="f42" y="f86"/>
                  </a:cubicBezTo>
                  <a:cubicBezTo>
                    <a:pt x="f87" y="f86"/>
                    <a:pt x="f88" y="f89"/>
                    <a:pt x="f90" y="f91"/>
                  </a:cubicBezTo>
                  <a:cubicBezTo>
                    <a:pt x="f26" y="f92"/>
                    <a:pt x="f32" y="f93"/>
                    <a:pt x="f32" y="f94"/>
                  </a:cubicBezTo>
                  <a:cubicBezTo>
                    <a:pt x="f32" y="f95"/>
                    <a:pt x="f32" y="f96"/>
                    <a:pt x="f26" y="f97"/>
                  </a:cubicBezTo>
                  <a:cubicBezTo>
                    <a:pt x="f26" y="f98"/>
                    <a:pt x="f26" y="f32"/>
                    <a:pt x="f26" y="f70"/>
                  </a:cubicBezTo>
                  <a:cubicBezTo>
                    <a:pt x="f99" y="f70"/>
                    <a:pt x="f100" y="f70"/>
                    <a:pt x="f101" y="f70"/>
                  </a:cubicBezTo>
                  <a:cubicBezTo>
                    <a:pt x="f102" y="f70"/>
                    <a:pt x="f103" y="f70"/>
                    <a:pt x="f104" y="f70"/>
                  </a:cubicBezTo>
                  <a:cubicBezTo>
                    <a:pt x="f89" y="f70"/>
                    <a:pt x="f105" y="f70"/>
                    <a:pt x="f106" y="f107"/>
                  </a:cubicBezTo>
                  <a:cubicBezTo>
                    <a:pt x="f108" y="f45"/>
                    <a:pt x="f109" y="f110"/>
                    <a:pt x="f109" y="f111"/>
                  </a:cubicBezTo>
                  <a:cubicBezTo>
                    <a:pt x="f109" y="f112"/>
                    <a:pt x="f113" y="f114"/>
                    <a:pt x="f115" y="f58"/>
                  </a:cubicBezTo>
                  <a:cubicBezTo>
                    <a:pt x="f116" y="f117"/>
                    <a:pt x="f89" y="f27"/>
                    <a:pt x="f104" y="f27"/>
                  </a:cubicBezTo>
                  <a:cubicBezTo>
                    <a:pt x="f118" y="f27"/>
                    <a:pt x="f119" y="f27"/>
                    <a:pt x="f26" y="f27"/>
                  </a:cubicBezTo>
                  <a:close/>
                </a:path>
              </a:pathLst>
            </a:custGeom>
            <a:solidFill>
              <a:srgbClr val="FFC14C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8460AE3-9E28-0266-FA9C-B06262F11FD8}"/>
                </a:ext>
              </a:extLst>
            </p:cNvPr>
            <p:cNvSpPr/>
            <p:nvPr/>
          </p:nvSpPr>
          <p:spPr>
            <a:xfrm>
              <a:off x="4964113" y="3235320"/>
              <a:ext cx="642932" cy="16129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5"/>
                <a:gd name="f7" fmla="val 589"/>
                <a:gd name="f8" fmla="val 232"/>
                <a:gd name="f9" fmla="val 51"/>
                <a:gd name="f10" fmla="val 215"/>
                <a:gd name="f11" fmla="val 105"/>
                <a:gd name="f12" fmla="val 197"/>
                <a:gd name="f13" fmla="val 158"/>
                <a:gd name="f14" fmla="val 212"/>
                <a:gd name="f15" fmla="val 141"/>
                <a:gd name="f16" fmla="val 336"/>
                <a:gd name="f17" fmla="val 102"/>
                <a:gd name="f18" fmla="val 461"/>
                <a:gd name="f19" fmla="val 63"/>
                <a:gd name="f20" fmla="val 585"/>
                <a:gd name="f21" fmla="val 586"/>
                <a:gd name="f22" fmla="val 61"/>
                <a:gd name="f23" fmla="val 587"/>
                <a:gd name="f24" fmla="val 59"/>
                <a:gd name="f25" fmla="val 40"/>
                <a:gd name="f26" fmla="val 580"/>
                <a:gd name="f27" fmla="val 20"/>
                <a:gd name="f28" fmla="val 572"/>
                <a:gd name="f29" fmla="val 563"/>
                <a:gd name="f30" fmla="val 560"/>
                <a:gd name="f31" fmla="val 558"/>
                <a:gd name="f32" fmla="val 555"/>
                <a:gd name="f33" fmla="val 18"/>
                <a:gd name="f34" fmla="val 498"/>
                <a:gd name="f35" fmla="val 38"/>
                <a:gd name="f36" fmla="val 442"/>
                <a:gd name="f37" fmla="val 56"/>
                <a:gd name="f38" fmla="val 385"/>
                <a:gd name="f39" fmla="val 95"/>
                <a:gd name="f40" fmla="val 262"/>
                <a:gd name="f41" fmla="val 133"/>
                <a:gd name="f42" fmla="val 139"/>
                <a:gd name="f43" fmla="val 172"/>
                <a:gd name="f44" fmla="val 16"/>
                <a:gd name="f45" fmla="val 174"/>
                <a:gd name="f46" fmla="val 11"/>
                <a:gd name="f47" fmla="val 176"/>
                <a:gd name="f48" fmla="val 7"/>
                <a:gd name="f49" fmla="val 178"/>
                <a:gd name="f50" fmla="val 13"/>
                <a:gd name="f51" fmla="val 231"/>
                <a:gd name="f52" fmla="val 23"/>
                <a:gd name="f53" fmla="val 26"/>
                <a:gd name="f54" fmla="val 41"/>
                <a:gd name="f55" fmla="+- 0 0 -90"/>
                <a:gd name="f56" fmla="*/ f3 1 235"/>
                <a:gd name="f57" fmla="*/ f4 1 589"/>
                <a:gd name="f58" fmla="val f5"/>
                <a:gd name="f59" fmla="val f6"/>
                <a:gd name="f60" fmla="val f7"/>
                <a:gd name="f61" fmla="*/ f55 f0 1"/>
                <a:gd name="f62" fmla="+- f60 0 f58"/>
                <a:gd name="f63" fmla="+- f59 0 f58"/>
                <a:gd name="f64" fmla="*/ f61 1 f2"/>
                <a:gd name="f65" fmla="*/ f63 1 235"/>
                <a:gd name="f66" fmla="*/ f62 1 589"/>
                <a:gd name="f67" fmla="*/ 232 f63 1"/>
                <a:gd name="f68" fmla="*/ 51 f62 1"/>
                <a:gd name="f69" fmla="*/ 180 f63 1"/>
                <a:gd name="f70" fmla="*/ 212 f62 1"/>
                <a:gd name="f71" fmla="*/ 63 f63 1"/>
                <a:gd name="f72" fmla="*/ 585 f62 1"/>
                <a:gd name="f73" fmla="*/ 59 f63 1"/>
                <a:gd name="f74" fmla="*/ 589 f62 1"/>
                <a:gd name="f75" fmla="*/ 0 f63 1"/>
                <a:gd name="f76" fmla="*/ 563 f62 1"/>
                <a:gd name="f77" fmla="*/ 555 f62 1"/>
                <a:gd name="f78" fmla="*/ 56 f63 1"/>
                <a:gd name="f79" fmla="*/ 385 f62 1"/>
                <a:gd name="f80" fmla="*/ 172 f63 1"/>
                <a:gd name="f81" fmla="*/ 16 f62 1"/>
                <a:gd name="f82" fmla="*/ 178 f63 1"/>
                <a:gd name="f83" fmla="*/ 0 f62 1"/>
                <a:gd name="f84" fmla="*/ 231 f63 1"/>
                <a:gd name="f85" fmla="*/ 23 f62 1"/>
                <a:gd name="f86" fmla="+- f64 0 f1"/>
                <a:gd name="f87" fmla="*/ f67 1 235"/>
                <a:gd name="f88" fmla="*/ f68 1 589"/>
                <a:gd name="f89" fmla="*/ f69 1 235"/>
                <a:gd name="f90" fmla="*/ f70 1 589"/>
                <a:gd name="f91" fmla="*/ f71 1 235"/>
                <a:gd name="f92" fmla="*/ f72 1 589"/>
                <a:gd name="f93" fmla="*/ f73 1 235"/>
                <a:gd name="f94" fmla="*/ f74 1 589"/>
                <a:gd name="f95" fmla="*/ f75 1 235"/>
                <a:gd name="f96" fmla="*/ f76 1 589"/>
                <a:gd name="f97" fmla="*/ f77 1 589"/>
                <a:gd name="f98" fmla="*/ f78 1 235"/>
                <a:gd name="f99" fmla="*/ f79 1 589"/>
                <a:gd name="f100" fmla="*/ f80 1 235"/>
                <a:gd name="f101" fmla="*/ f81 1 589"/>
                <a:gd name="f102" fmla="*/ f82 1 235"/>
                <a:gd name="f103" fmla="*/ f83 1 589"/>
                <a:gd name="f104" fmla="*/ f84 1 235"/>
                <a:gd name="f105" fmla="*/ f85 1 589"/>
                <a:gd name="f106" fmla="*/ 0 1 f65"/>
                <a:gd name="f107" fmla="*/ f59 1 f65"/>
                <a:gd name="f108" fmla="*/ 0 1 f66"/>
                <a:gd name="f109" fmla="*/ f60 1 f66"/>
                <a:gd name="f110" fmla="*/ f87 1 f65"/>
                <a:gd name="f111" fmla="*/ f88 1 f66"/>
                <a:gd name="f112" fmla="*/ f89 1 f65"/>
                <a:gd name="f113" fmla="*/ f90 1 f66"/>
                <a:gd name="f114" fmla="*/ f91 1 f65"/>
                <a:gd name="f115" fmla="*/ f92 1 f66"/>
                <a:gd name="f116" fmla="*/ f93 1 f65"/>
                <a:gd name="f117" fmla="*/ f94 1 f66"/>
                <a:gd name="f118" fmla="*/ f95 1 f65"/>
                <a:gd name="f119" fmla="*/ f96 1 f66"/>
                <a:gd name="f120" fmla="*/ f97 1 f66"/>
                <a:gd name="f121" fmla="*/ f98 1 f65"/>
                <a:gd name="f122" fmla="*/ f99 1 f66"/>
                <a:gd name="f123" fmla="*/ f100 1 f65"/>
                <a:gd name="f124" fmla="*/ f101 1 f66"/>
                <a:gd name="f125" fmla="*/ f102 1 f65"/>
                <a:gd name="f126" fmla="*/ f103 1 f66"/>
                <a:gd name="f127" fmla="*/ f104 1 f65"/>
                <a:gd name="f128" fmla="*/ f105 1 f66"/>
                <a:gd name="f129" fmla="*/ f106 f56 1"/>
                <a:gd name="f130" fmla="*/ f107 f56 1"/>
                <a:gd name="f131" fmla="*/ f109 f57 1"/>
                <a:gd name="f132" fmla="*/ f108 f57 1"/>
                <a:gd name="f133" fmla="*/ f110 f56 1"/>
                <a:gd name="f134" fmla="*/ f111 f57 1"/>
                <a:gd name="f135" fmla="*/ f112 f56 1"/>
                <a:gd name="f136" fmla="*/ f113 f57 1"/>
                <a:gd name="f137" fmla="*/ f114 f56 1"/>
                <a:gd name="f138" fmla="*/ f115 f57 1"/>
                <a:gd name="f139" fmla="*/ f116 f56 1"/>
                <a:gd name="f140" fmla="*/ f117 f57 1"/>
                <a:gd name="f141" fmla="*/ f118 f56 1"/>
                <a:gd name="f142" fmla="*/ f119 f57 1"/>
                <a:gd name="f143" fmla="*/ f120 f57 1"/>
                <a:gd name="f144" fmla="*/ f121 f56 1"/>
                <a:gd name="f145" fmla="*/ f122 f57 1"/>
                <a:gd name="f146" fmla="*/ f123 f56 1"/>
                <a:gd name="f147" fmla="*/ f124 f57 1"/>
                <a:gd name="f148" fmla="*/ f125 f56 1"/>
                <a:gd name="f149" fmla="*/ f126 f57 1"/>
                <a:gd name="f150" fmla="*/ f127 f56 1"/>
                <a:gd name="f151" fmla="*/ f128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6">
                  <a:pos x="f133" y="f134"/>
                </a:cxn>
                <a:cxn ang="f86">
                  <a:pos x="f135" y="f136"/>
                </a:cxn>
                <a:cxn ang="f86">
                  <a:pos x="f137" y="f138"/>
                </a:cxn>
                <a:cxn ang="f86">
                  <a:pos x="f139" y="f140"/>
                </a:cxn>
                <a:cxn ang="f86">
                  <a:pos x="f141" y="f142"/>
                </a:cxn>
                <a:cxn ang="f86">
                  <a:pos x="f141" y="f143"/>
                </a:cxn>
                <a:cxn ang="f86">
                  <a:pos x="f144" y="f145"/>
                </a:cxn>
                <a:cxn ang="f86">
                  <a:pos x="f146" y="f147"/>
                </a:cxn>
                <a:cxn ang="f86">
                  <a:pos x="f148" y="f149"/>
                </a:cxn>
                <a:cxn ang="f86">
                  <a:pos x="f150" y="f151"/>
                </a:cxn>
                <a:cxn ang="f86">
                  <a:pos x="f133" y="f134"/>
                </a:cxn>
              </a:cxnLst>
              <a:rect l="f129" t="f132" r="f130" b="f131"/>
              <a:pathLst>
                <a:path w="235" h="589">
                  <a:moveTo>
                    <a:pt x="f8" y="f9"/>
                  </a:moveTo>
                  <a:cubicBezTo>
                    <a:pt x="f10" y="f11"/>
                    <a:pt x="f12" y="f13"/>
                    <a:pt x="f2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9" y="f21"/>
                    <a:pt x="f22" y="f23"/>
                    <a:pt x="f24" y="f7"/>
                  </a:cubicBezTo>
                  <a:cubicBezTo>
                    <a:pt x="f25" y="f26"/>
                    <a:pt x="f27" y="f28"/>
                    <a:pt x="f5" y="f29"/>
                  </a:cubicBezTo>
                  <a:cubicBezTo>
                    <a:pt x="f5" y="f30"/>
                    <a:pt x="f5" y="f31"/>
                    <a:pt x="f5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"/>
                  </a:cubicBezTo>
                  <a:cubicBezTo>
                    <a:pt x="f12" y="f48"/>
                    <a:pt x="f10" y="f50"/>
                    <a:pt x="f51" y="f52"/>
                  </a:cubicBezTo>
                  <a:cubicBezTo>
                    <a:pt x="f6" y="f53"/>
                    <a:pt x="f8" y="f54"/>
                    <a:pt x="f8" y="f9"/>
                  </a:cubicBezTo>
                  <a:close/>
                </a:path>
              </a:pathLst>
            </a:custGeom>
            <a:solidFill>
              <a:srgbClr val="FFC14C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5;p46">
            <a:extLst>
              <a:ext uri="{FF2B5EF4-FFF2-40B4-BE49-F238E27FC236}">
                <a16:creationId xmlns:a16="http://schemas.microsoft.com/office/drawing/2014/main" id="{C7DF5065-5C3D-A69F-7A58-92C0D0FE1D5D}"/>
              </a:ext>
            </a:extLst>
          </p:cNvPr>
          <p:cNvSpPr/>
          <p:nvPr/>
        </p:nvSpPr>
        <p:spPr>
          <a:xfrm>
            <a:off x="673071" y="2743501"/>
            <a:ext cx="4363279" cy="719303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846;p46">
            <a:extLst>
              <a:ext uri="{FF2B5EF4-FFF2-40B4-BE49-F238E27FC236}">
                <a16:creationId xmlns:a16="http://schemas.microsoft.com/office/drawing/2014/main" id="{9C9D2D85-D034-C230-8192-973B7237F1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>
                <a:solidFill>
                  <a:srgbClr val="FFFFFF"/>
                </a:solidFill>
              </a:rPr>
              <a:t>Let’s warm up</a:t>
            </a:r>
          </a:p>
        </p:txBody>
      </p:sp>
      <p:sp>
        <p:nvSpPr>
          <p:cNvPr id="4" name="Google Shape;1847;p46">
            <a:extLst>
              <a:ext uri="{FF2B5EF4-FFF2-40B4-BE49-F238E27FC236}">
                <a16:creationId xmlns:a16="http://schemas.microsoft.com/office/drawing/2014/main" id="{D8218540-C3B9-89E9-7C11-0BC6383AF89F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/>
              <a:t>You can enter a subtitle here if you need it</a:t>
            </a:r>
          </a:p>
        </p:txBody>
      </p:sp>
      <p:sp>
        <p:nvSpPr>
          <p:cNvPr id="5" name="Google Shape;1848;p46">
            <a:extLst>
              <a:ext uri="{FF2B5EF4-FFF2-40B4-BE49-F238E27FC236}">
                <a16:creationId xmlns:a16="http://schemas.microsoft.com/office/drawing/2014/main" id="{B100EBDB-D9B5-A4DE-46BB-23D396CD702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12077" y="1684196"/>
            <a:ext cx="2808003" cy="957001"/>
          </a:xfrm>
        </p:spPr>
        <p:txBody>
          <a:bodyPr anchorCtr="0"/>
          <a:lstStyle/>
          <a:p>
            <a:pPr lvl="0" algn="l"/>
            <a:r>
              <a:rPr lang="en-US" sz="6000">
                <a:solidFill>
                  <a:srgbClr val="DE4351"/>
                </a:solidFill>
              </a:rPr>
              <a:t>01</a:t>
            </a:r>
          </a:p>
        </p:txBody>
      </p:sp>
      <p:pic>
        <p:nvPicPr>
          <p:cNvPr id="6" name="Picture 2" descr="peluche de oso pardo sobre tela negra">
            <a:extLst>
              <a:ext uri="{FF2B5EF4-FFF2-40B4-BE49-F238E27FC236}">
                <a16:creationId xmlns:a16="http://schemas.microsoft.com/office/drawing/2014/main" id="{40C34852-16C8-0D44-ECEF-A97CFC914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Forma libre: forma 231">
            <a:extLst>
              <a:ext uri="{FF2B5EF4-FFF2-40B4-BE49-F238E27FC236}">
                <a16:creationId xmlns:a16="http://schemas.microsoft.com/office/drawing/2014/main" id="{A9B9082D-18F9-12D1-B397-9C3BC905FB27}"/>
              </a:ext>
            </a:extLst>
          </p:cNvPr>
          <p:cNvSpPr/>
          <p:nvPr/>
        </p:nvSpPr>
        <p:spPr>
          <a:xfrm flipH="1">
            <a:off x="6312999" y="3952658"/>
            <a:ext cx="2831000" cy="11908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Forma libre: forma 232">
            <a:extLst>
              <a:ext uri="{FF2B5EF4-FFF2-40B4-BE49-F238E27FC236}">
                <a16:creationId xmlns:a16="http://schemas.microsoft.com/office/drawing/2014/main" id="{9EA63DE4-0EC9-7BD7-3F9B-DF77D9D285FA}"/>
              </a:ext>
            </a:extLst>
          </p:cNvPr>
          <p:cNvSpPr/>
          <p:nvPr/>
        </p:nvSpPr>
        <p:spPr>
          <a:xfrm>
            <a:off x="8284" y="3966520"/>
            <a:ext cx="2978008" cy="11862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8;p47">
            <a:extLst>
              <a:ext uri="{FF2B5EF4-FFF2-40B4-BE49-F238E27FC236}">
                <a16:creationId xmlns:a16="http://schemas.microsoft.com/office/drawing/2014/main" id="{675480CC-D8BC-FD3A-3364-5C09903F9AA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Bring your</a:t>
            </a:r>
            <a:r>
              <a:rPr lang="en-US">
                <a:solidFill>
                  <a:srgbClr val="DE4351"/>
                </a:solidFill>
              </a:rPr>
              <a:t> teddy bear</a:t>
            </a:r>
          </a:p>
        </p:txBody>
      </p:sp>
      <p:sp>
        <p:nvSpPr>
          <p:cNvPr id="3" name="Google Shape;2079;p47">
            <a:extLst>
              <a:ext uri="{FF2B5EF4-FFF2-40B4-BE49-F238E27FC236}">
                <a16:creationId xmlns:a16="http://schemas.microsoft.com/office/drawing/2014/main" id="{B95FEA3C-9EF2-85A3-60C5-E1C02C9EA311}"/>
              </a:ext>
            </a:extLst>
          </p:cNvPr>
          <p:cNvSpPr/>
          <p:nvPr/>
        </p:nvSpPr>
        <p:spPr>
          <a:xfrm>
            <a:off x="1465883" y="3321329"/>
            <a:ext cx="2276133" cy="379082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2080;p47">
            <a:extLst>
              <a:ext uri="{FF2B5EF4-FFF2-40B4-BE49-F238E27FC236}">
                <a16:creationId xmlns:a16="http://schemas.microsoft.com/office/drawing/2014/main" id="{B7812C88-8E0E-E191-7583-813893B85C6C}"/>
              </a:ext>
            </a:extLst>
          </p:cNvPr>
          <p:cNvSpPr/>
          <p:nvPr/>
        </p:nvSpPr>
        <p:spPr>
          <a:xfrm>
            <a:off x="5372282" y="3321329"/>
            <a:ext cx="2276133" cy="379082"/>
          </a:xfrm>
          <a:custGeom>
            <a:avLst/>
            <a:gdLst>
              <a:gd name="f0" fmla="val w"/>
              <a:gd name="f1" fmla="val h"/>
              <a:gd name="f2" fmla="val 0"/>
              <a:gd name="f3" fmla="val 33480"/>
              <a:gd name="f4" fmla="val 5576"/>
              <a:gd name="f5" fmla="val 28906"/>
              <a:gd name="f6" fmla="val 24649"/>
              <a:gd name="f7" fmla="val 18672"/>
              <a:gd name="f8" fmla="val 60"/>
              <a:gd name="f9" fmla="val 16760"/>
              <a:gd name="f10" fmla="val 76"/>
              <a:gd name="f11" fmla="val 16562"/>
              <a:gd name="f12" fmla="val 77"/>
              <a:gd name="f13" fmla="val 16313"/>
              <a:gd name="f14" fmla="val 78"/>
              <a:gd name="f15" fmla="val 16021"/>
              <a:gd name="f16" fmla="val 14584"/>
              <a:gd name="f17" fmla="val 12105"/>
              <a:gd name="f18" fmla="val 64"/>
              <a:gd name="f19" fmla="val 9571"/>
              <a:gd name="f20" fmla="val 6228"/>
              <a:gd name="f21" fmla="val 2789"/>
              <a:gd name="f22" fmla="val 88"/>
              <a:gd name="f23" fmla="val 1518"/>
              <a:gd name="f24" fmla="val 203"/>
              <a:gd name="f25" fmla="val 1172"/>
              <a:gd name="f26" fmla="val 186"/>
              <a:gd name="f27" fmla="val 821"/>
              <a:gd name="f28" fmla="val 164"/>
              <a:gd name="f29" fmla="val 474"/>
              <a:gd name="f30" fmla="val 185"/>
              <a:gd name="f31" fmla="val 1"/>
              <a:gd name="f32" fmla="val 493"/>
              <a:gd name="f33" fmla="val 146"/>
              <a:gd name="f34" fmla="val 734"/>
              <a:gd name="f35" fmla="val 422"/>
              <a:gd name="f36" fmla="val 694"/>
              <a:gd name="f37" fmla="val 1589"/>
              <a:gd name="f38" fmla="val 1005"/>
              <a:gd name="f39" fmla="val 1993"/>
              <a:gd name="f40" fmla="val 1150"/>
              <a:gd name="f41" fmla="val 2177"/>
              <a:gd name="f42" fmla="val 1299"/>
              <a:gd name="f43" fmla="val 2357"/>
              <a:gd name="f44" fmla="val 1461"/>
              <a:gd name="f45" fmla="val 2541"/>
              <a:gd name="f46" fmla="val 2686"/>
              <a:gd name="f47" fmla="val 1773"/>
              <a:gd name="f48" fmla="val 2835"/>
              <a:gd name="f49" fmla="val 1900"/>
              <a:gd name="f50" fmla="val 2997"/>
              <a:gd name="f51" fmla="val 1808"/>
              <a:gd name="f52" fmla="val 3124"/>
              <a:gd name="f53" fmla="val 1663"/>
              <a:gd name="f54" fmla="val 3273"/>
              <a:gd name="f55" fmla="val 1571"/>
              <a:gd name="f56" fmla="val 3383"/>
              <a:gd name="f57" fmla="val 1444"/>
              <a:gd name="f58" fmla="val 3563"/>
              <a:gd name="f59" fmla="val 1317"/>
              <a:gd name="f60" fmla="val 3747"/>
              <a:gd name="f61" fmla="val 1189"/>
              <a:gd name="f62" fmla="val 3931"/>
              <a:gd name="f63" fmla="val 988"/>
              <a:gd name="f64" fmla="val 4278"/>
              <a:gd name="f65" fmla="val 786"/>
              <a:gd name="f66" fmla="val 4642"/>
              <a:gd name="f67" fmla="val 641"/>
              <a:gd name="f68" fmla="val 5028"/>
              <a:gd name="f69" fmla="val 624"/>
              <a:gd name="f70" fmla="val 5045"/>
              <a:gd name="f71" fmla="val 5080"/>
              <a:gd name="f72" fmla="val 5120"/>
              <a:gd name="f73" fmla="val 567"/>
              <a:gd name="f74" fmla="val 5229"/>
              <a:gd name="f75" fmla="val 5357"/>
              <a:gd name="f76" fmla="val 733"/>
              <a:gd name="f77" fmla="val 5409"/>
              <a:gd name="f78" fmla="val 763"/>
              <a:gd name="f79" fmla="val 5432"/>
              <a:gd name="f80" fmla="val 801"/>
              <a:gd name="f81" fmla="val 5442"/>
              <a:gd name="f82" fmla="val 834"/>
              <a:gd name="f83" fmla="val 858"/>
              <a:gd name="f84" fmla="val 881"/>
              <a:gd name="f85" fmla="val 5436"/>
              <a:gd name="f86" fmla="val 896"/>
              <a:gd name="f87" fmla="val 5427"/>
              <a:gd name="f88" fmla="val 1801"/>
              <a:gd name="f89" fmla="val 5511"/>
              <a:gd name="f90" fmla="val 3670"/>
              <a:gd name="f91" fmla="val 5539"/>
              <a:gd name="f92" fmla="val 5830"/>
              <a:gd name="f93" fmla="val 9862"/>
              <a:gd name="f94" fmla="val 14911"/>
              <a:gd name="f95" fmla="val 5441"/>
              <a:gd name="f96" fmla="val 16611"/>
              <a:gd name="f97" fmla="val 19242"/>
              <a:gd name="f98" fmla="val 29861"/>
              <a:gd name="f99" fmla="val 5484"/>
              <a:gd name="f100" fmla="val 32493"/>
              <a:gd name="f101" fmla="val 32602"/>
              <a:gd name="f102" fmla="val 32729"/>
              <a:gd name="f103" fmla="val 32861"/>
              <a:gd name="f104" fmla="val 32971"/>
              <a:gd name="f105" fmla="val 5501"/>
              <a:gd name="f106" fmla="val 33243"/>
              <a:gd name="f107" fmla="val 33133"/>
              <a:gd name="f108" fmla="val 5063"/>
              <a:gd name="f109" fmla="val 33041"/>
              <a:gd name="f110" fmla="val 4826"/>
              <a:gd name="f111" fmla="val 32769"/>
              <a:gd name="f112" fmla="val 4168"/>
              <a:gd name="f113" fmla="val 32348"/>
              <a:gd name="f114" fmla="val 3585"/>
              <a:gd name="f115" fmla="val 31874"/>
              <a:gd name="f116" fmla="val 3014"/>
              <a:gd name="f117" fmla="val 32365"/>
              <a:gd name="f118" fmla="val 2212"/>
              <a:gd name="f119" fmla="val 32878"/>
              <a:gd name="f120" fmla="val 33335"/>
              <a:gd name="f121" fmla="val 33479"/>
              <a:gd name="f122" fmla="val 348"/>
              <a:gd name="f123" fmla="val 33278"/>
              <a:gd name="f124" fmla="val 111"/>
              <a:gd name="f125" fmla="val 93"/>
              <a:gd name="f126" fmla="val 32988"/>
              <a:gd name="f127" fmla="val 54"/>
              <a:gd name="f128" fmla="val 32914"/>
              <a:gd name="f129" fmla="val 36"/>
              <a:gd name="f130" fmla="val 32839"/>
              <a:gd name="f131" fmla="val 32062"/>
              <a:gd name="f132" fmla="val 10"/>
              <a:gd name="f133" fmla="val 30624"/>
              <a:gd name="f134" fmla="*/ f0 1 33480"/>
              <a:gd name="f135" fmla="*/ f1 1 5576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33480"/>
              <a:gd name="f142" fmla="*/ f139 1 5576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33480" h="557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18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cubicBezTo>
                  <a:pt x="f35" y="f2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37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9" y="f71"/>
                  <a:pt x="f69" y="f72"/>
                </a:cubicBezTo>
                <a:cubicBezTo>
                  <a:pt x="f73" y="f74"/>
                  <a:pt x="f67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7"/>
                </a:cubicBezTo>
                <a:cubicBezTo>
                  <a:pt x="f88" y="f89"/>
                  <a:pt x="f90" y="f91"/>
                  <a:pt x="f92" y="f91"/>
                </a:cubicBezTo>
                <a:cubicBezTo>
                  <a:pt x="f93" y="f91"/>
                  <a:pt x="f94" y="f95"/>
                  <a:pt x="f96" y="f87"/>
                </a:cubicBezTo>
                <a:cubicBezTo>
                  <a:pt x="f97" y="f87"/>
                  <a:pt x="f98" y="f99"/>
                  <a:pt x="f100" y="f4"/>
                </a:cubicBezTo>
                <a:lnTo>
                  <a:pt x="f101" y="f4"/>
                </a:lnTo>
                <a:cubicBezTo>
                  <a:pt x="f102" y="f4"/>
                  <a:pt x="f103" y="f4"/>
                  <a:pt x="f104" y="f105"/>
                </a:cubicBezTo>
                <a:cubicBezTo>
                  <a:pt x="f106" y="f75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57"/>
                  <a:pt x="f120" y="f69"/>
                </a:cubicBezTo>
                <a:cubicBezTo>
                  <a:pt x="f121" y="f122"/>
                  <a:pt x="f123" y="f124"/>
                  <a:pt x="f109" y="f125"/>
                </a:cubicBezTo>
                <a:cubicBezTo>
                  <a:pt x="f126" y="f127"/>
                  <a:pt x="f128" y="f129"/>
                  <a:pt x="f130" y="f129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90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2081;p47">
            <a:extLst>
              <a:ext uri="{FF2B5EF4-FFF2-40B4-BE49-F238E27FC236}">
                <a16:creationId xmlns:a16="http://schemas.microsoft.com/office/drawing/2014/main" id="{AAA5F525-281C-CBE6-F9F4-A76562E0DF0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80506" y="3202228"/>
            <a:ext cx="2555702" cy="559201"/>
          </a:xfrm>
        </p:spPr>
        <p:txBody>
          <a:bodyPr/>
          <a:lstStyle/>
          <a:p>
            <a:pPr lvl="0"/>
            <a:r>
              <a:rPr lang="en-US" sz="2400"/>
              <a:t>Jupiter</a:t>
            </a:r>
          </a:p>
        </p:txBody>
      </p:sp>
      <p:sp>
        <p:nvSpPr>
          <p:cNvPr id="6" name="Google Shape;2082;p47">
            <a:extLst>
              <a:ext uri="{FF2B5EF4-FFF2-40B4-BE49-F238E27FC236}">
                <a16:creationId xmlns:a16="http://schemas.microsoft.com/office/drawing/2014/main" id="{E6A1D5D2-4E3A-3229-2076-1CD458ED1A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232507" y="3202228"/>
            <a:ext cx="2555702" cy="559201"/>
          </a:xfrm>
        </p:spPr>
        <p:txBody>
          <a:bodyPr/>
          <a:lstStyle/>
          <a:p>
            <a:pPr lvl="0"/>
            <a:r>
              <a:rPr lang="en-US" sz="2400"/>
              <a:t>Venus</a:t>
            </a:r>
          </a:p>
        </p:txBody>
      </p:sp>
      <p:sp>
        <p:nvSpPr>
          <p:cNvPr id="7" name="Google Shape;2112;p47">
            <a:extLst>
              <a:ext uri="{FF2B5EF4-FFF2-40B4-BE49-F238E27FC236}">
                <a16:creationId xmlns:a16="http://schemas.microsoft.com/office/drawing/2014/main" id="{05102F5A-4F72-263F-5353-CBABA3166FC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380506" y="3701683"/>
            <a:ext cx="2555702" cy="6987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/>
              <a:t>Jupiter is a gas giant and the biggest planet in the entire Solar System</a:t>
            </a:r>
          </a:p>
        </p:txBody>
      </p:sp>
      <p:sp>
        <p:nvSpPr>
          <p:cNvPr id="8" name="Google Shape;2113;p47">
            <a:extLst>
              <a:ext uri="{FF2B5EF4-FFF2-40B4-BE49-F238E27FC236}">
                <a16:creationId xmlns:a16="http://schemas.microsoft.com/office/drawing/2014/main" id="{C08B483D-C037-E825-E05A-01B7F048A84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232507" y="3701683"/>
            <a:ext cx="2555702" cy="6987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/>
              <a:t>Venus has a beautiful name and is the second planet from the Sun</a:t>
            </a:r>
          </a:p>
        </p:txBody>
      </p:sp>
      <p:sp>
        <p:nvSpPr>
          <p:cNvPr id="9" name="Google Shape;2312;p47">
            <a:extLst>
              <a:ext uri="{FF2B5EF4-FFF2-40B4-BE49-F238E27FC236}">
                <a16:creationId xmlns:a16="http://schemas.microsoft.com/office/drawing/2014/main" id="{8B1B927B-8C61-13C0-B260-A79B5BF152B8}"/>
              </a:ext>
            </a:extLst>
          </p:cNvPr>
          <p:cNvSpPr/>
          <p:nvPr/>
        </p:nvSpPr>
        <p:spPr>
          <a:xfrm>
            <a:off x="2029318" y="489405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313;p47">
            <a:extLst>
              <a:ext uri="{FF2B5EF4-FFF2-40B4-BE49-F238E27FC236}">
                <a16:creationId xmlns:a16="http://schemas.microsoft.com/office/drawing/2014/main" id="{4501F31F-EF1D-D9E9-26CE-1BFBF37B0EF1}"/>
              </a:ext>
            </a:extLst>
          </p:cNvPr>
          <p:cNvSpPr/>
          <p:nvPr/>
        </p:nvSpPr>
        <p:spPr>
          <a:xfrm rot="10799991">
            <a:off x="6756895" y="489405"/>
            <a:ext cx="357804" cy="426649"/>
          </a:xfrm>
          <a:custGeom>
            <a:avLst/>
            <a:gdLst>
              <a:gd name="f0" fmla="val w"/>
              <a:gd name="f1" fmla="val h"/>
              <a:gd name="f2" fmla="val 0"/>
              <a:gd name="f3" fmla="val 2319"/>
              <a:gd name="f4" fmla="val 2765"/>
              <a:gd name="f5" fmla="val 1786"/>
              <a:gd name="f6" fmla="val 1"/>
              <a:gd name="f7" fmla="val 1755"/>
              <a:gd name="f8" fmla="val 1724"/>
              <a:gd name="f9" fmla="val 1693"/>
              <a:gd name="f10" fmla="val 1252"/>
              <a:gd name="f11" fmla="val 817"/>
              <a:gd name="f12" fmla="val 356"/>
              <a:gd name="f13" fmla="val 41"/>
              <a:gd name="f14" fmla="val 191"/>
              <a:gd name="f15" fmla="val 86"/>
              <a:gd name="f16" fmla="val 252"/>
              <a:gd name="f17" fmla="val 211"/>
              <a:gd name="f18" fmla="val 397"/>
              <a:gd name="f19" fmla="val 566"/>
              <a:gd name="f20" fmla="val 752"/>
              <a:gd name="f21" fmla="val 877"/>
              <a:gd name="f22" fmla="val 1128"/>
              <a:gd name="f23" fmla="val 1212"/>
              <a:gd name="f24" fmla="val 1483"/>
              <a:gd name="f25" fmla="val 1734"/>
              <a:gd name="f26" fmla="val 441"/>
              <a:gd name="f27" fmla="val 2084"/>
              <a:gd name="f28" fmla="val 106"/>
              <a:gd name="f29" fmla="val 2400"/>
              <a:gd name="f30" fmla="val 2505"/>
              <a:gd name="f31" fmla="val 2670"/>
              <a:gd name="f32" fmla="val 231"/>
              <a:gd name="f33" fmla="val 2690"/>
              <a:gd name="f34" fmla="val 490"/>
              <a:gd name="f35" fmla="val 2725"/>
              <a:gd name="f36" fmla="val 796"/>
              <a:gd name="f37" fmla="val 2764"/>
              <a:gd name="f38" fmla="val 1096"/>
              <a:gd name="f39" fmla="val 1353"/>
              <a:gd name="f40" fmla="val 1606"/>
              <a:gd name="f41" fmla="val 2735"/>
              <a:gd name="f42" fmla="val 1818"/>
              <a:gd name="f43" fmla="val 2650"/>
              <a:gd name="f44" fmla="val 1858"/>
              <a:gd name="f45" fmla="val 1898"/>
              <a:gd name="f46" fmla="val 2630"/>
              <a:gd name="f47" fmla="val 1918"/>
              <a:gd name="f48" fmla="val 2585"/>
              <a:gd name="f49" fmla="val 1963"/>
              <a:gd name="f50" fmla="val 2565"/>
              <a:gd name="f51" fmla="val 2545"/>
              <a:gd name="f52" fmla="val 2089"/>
              <a:gd name="f53" fmla="val 2129"/>
              <a:gd name="f54" fmla="val 1689"/>
              <a:gd name="f55" fmla="val 2169"/>
              <a:gd name="f56" fmla="val 1253"/>
              <a:gd name="f57" fmla="val 2194"/>
              <a:gd name="f58" fmla="val 958"/>
              <a:gd name="f59" fmla="val 482"/>
              <a:gd name="f60" fmla="val 207"/>
              <a:gd name="f61" fmla="val 2121"/>
              <a:gd name="f62" fmla="val 15"/>
              <a:gd name="f63" fmla="val 1959"/>
              <a:gd name="f64" fmla="*/ f0 1 2319"/>
              <a:gd name="f65" fmla="*/ f1 1 2765"/>
              <a:gd name="f66" fmla="val f2"/>
              <a:gd name="f67" fmla="val f3"/>
              <a:gd name="f68" fmla="val f4"/>
              <a:gd name="f69" fmla="+- f68 0 f66"/>
              <a:gd name="f70" fmla="+- f67 0 f66"/>
              <a:gd name="f71" fmla="*/ f70 1 2319"/>
              <a:gd name="f72" fmla="*/ f69 1 2765"/>
              <a:gd name="f73" fmla="*/ f66 1 f71"/>
              <a:gd name="f74" fmla="*/ f67 1 f71"/>
              <a:gd name="f75" fmla="*/ f66 1 f72"/>
              <a:gd name="f76" fmla="*/ f68 1 f72"/>
              <a:gd name="f77" fmla="*/ f73 f64 1"/>
              <a:gd name="f78" fmla="*/ f74 f64 1"/>
              <a:gd name="f79" fmla="*/ f76 f65 1"/>
              <a:gd name="f80" fmla="*/ f7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2319" h="2765">
                <a:moveTo>
                  <a:pt x="f5" y="f6"/>
                </a:moveTo>
                <a:cubicBezTo>
                  <a:pt x="f7" y="f6"/>
                  <a:pt x="f8" y="f6"/>
                  <a:pt x="f9" y="f6"/>
                </a:cubicBezTo>
                <a:cubicBezTo>
                  <a:pt x="f10" y="f6"/>
                  <a:pt x="f11" y="f6"/>
                  <a:pt x="f12" y="f13"/>
                </a:cubicBezTo>
                <a:cubicBezTo>
                  <a:pt x="f14" y="f13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9"/>
                </a:cubicBezTo>
                <a:cubicBezTo>
                  <a:pt x="f6" y="f30"/>
                  <a:pt x="f28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37"/>
                  <a:pt x="f40" y="f41"/>
                  <a:pt x="f42" y="f43"/>
                </a:cubicBezTo>
                <a:cubicBezTo>
                  <a:pt x="f44" y="f43"/>
                  <a:pt x="f45" y="f46"/>
                  <a:pt x="f47" y="f48"/>
                </a:cubicBezTo>
                <a:cubicBezTo>
                  <a:pt x="f49" y="f50"/>
                  <a:pt x="f49" y="f51"/>
                  <a:pt x="f49" y="f30"/>
                </a:cubicBezTo>
                <a:cubicBezTo>
                  <a:pt x="f52" y="f27"/>
                  <a:pt x="f53" y="f54"/>
                  <a:pt x="f55" y="f56"/>
                </a:cubicBezTo>
                <a:cubicBezTo>
                  <a:pt x="f57" y="f58"/>
                  <a:pt x="f3" y="f59"/>
                  <a:pt x="f57" y="f60"/>
                </a:cubicBezTo>
                <a:cubicBezTo>
                  <a:pt x="f61" y="f62"/>
                  <a:pt x="f63" y="f6"/>
                  <a:pt x="f5" y="f6"/>
                </a:cubicBezTo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1" name="Grupo 14">
            <a:extLst>
              <a:ext uri="{FF2B5EF4-FFF2-40B4-BE49-F238E27FC236}">
                <a16:creationId xmlns:a16="http://schemas.microsoft.com/office/drawing/2014/main" id="{47703EC2-EA1F-802F-78F1-7CF3DB963D94}"/>
              </a:ext>
            </a:extLst>
          </p:cNvPr>
          <p:cNvGrpSpPr/>
          <p:nvPr/>
        </p:nvGrpSpPr>
        <p:grpSpPr>
          <a:xfrm>
            <a:off x="2029318" y="1539081"/>
            <a:ext cx="1298649" cy="1641091"/>
            <a:chOff x="2029318" y="1539081"/>
            <a:chExt cx="1298649" cy="1641091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837515FA-FC43-403D-A2CB-31C8B363EA37}"/>
                </a:ext>
              </a:extLst>
            </p:cNvPr>
            <p:cNvSpPr/>
            <p:nvPr/>
          </p:nvSpPr>
          <p:spPr>
            <a:xfrm>
              <a:off x="2029318" y="1539081"/>
              <a:ext cx="1298649" cy="164109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672"/>
                <a:gd name="f8" fmla="val 849"/>
                <a:gd name="f9" fmla="val 533"/>
                <a:gd name="f10" fmla="val 566"/>
                <a:gd name="f11" fmla="val 593"/>
                <a:gd name="f12" fmla="val 616"/>
                <a:gd name="f13" fmla="val 642"/>
                <a:gd name="f14" fmla="val 542"/>
                <a:gd name="f15" fmla="val 551"/>
                <a:gd name="f16" fmla="val 560"/>
                <a:gd name="f17" fmla="val 619"/>
                <a:gd name="f18" fmla="val 643"/>
                <a:gd name="f19" fmla="val 664"/>
                <a:gd name="f20" fmla="val 687"/>
                <a:gd name="f21" fmla="val 744"/>
                <a:gd name="f22" fmla="val 802"/>
                <a:gd name="f23" fmla="val 620"/>
                <a:gd name="f24" fmla="val 848"/>
                <a:gd name="f25" fmla="val 559"/>
                <a:gd name="f26" fmla="val 433"/>
                <a:gd name="f27" fmla="val 306"/>
                <a:gd name="f28" fmla="val 179"/>
                <a:gd name="f29" fmla="val 157"/>
                <a:gd name="f30" fmla="val 135"/>
                <a:gd name="f31" fmla="val 113"/>
                <a:gd name="f32" fmla="val 54"/>
                <a:gd name="f33" fmla="val 846"/>
                <a:gd name="f34" fmla="val 10"/>
                <a:gd name="f35" fmla="val 801"/>
                <a:gd name="f36" fmla="val 11"/>
                <a:gd name="f37" fmla="val 743"/>
                <a:gd name="f38" fmla="val 12"/>
                <a:gd name="f39" fmla="val 686"/>
                <a:gd name="f40" fmla="val 57"/>
                <a:gd name="f41" fmla="val 115"/>
                <a:gd name="f42" fmla="val 124"/>
                <a:gd name="f43" fmla="val 133"/>
                <a:gd name="f44" fmla="val 142"/>
                <a:gd name="f45" fmla="val 123"/>
                <a:gd name="f46" fmla="val 114"/>
                <a:gd name="f47" fmla="val 64"/>
                <a:gd name="f48" fmla="val 565"/>
                <a:gd name="f49" fmla="val 24"/>
                <a:gd name="f50" fmla="val 532"/>
                <a:gd name="f51" fmla="val 14"/>
                <a:gd name="f52" fmla="val 486"/>
                <a:gd name="f53" fmla="val 425"/>
                <a:gd name="f54" fmla="val 48"/>
                <a:gd name="f55" fmla="val 362"/>
                <a:gd name="f56" fmla="val 110"/>
                <a:gd name="f57" fmla="val 361"/>
                <a:gd name="f58" fmla="val 137"/>
                <a:gd name="f59" fmla="val 163"/>
                <a:gd name="f60" fmla="val 193"/>
                <a:gd name="f61" fmla="val 188"/>
                <a:gd name="f62" fmla="val 353"/>
                <a:gd name="f63" fmla="val 186"/>
                <a:gd name="f64" fmla="val 349"/>
                <a:gd name="f65" fmla="val 183"/>
                <a:gd name="f66" fmla="val 345"/>
                <a:gd name="f67" fmla="val 144"/>
                <a:gd name="f68" fmla="val 294"/>
                <a:gd name="f69" fmla="val 236"/>
                <a:gd name="f70" fmla="val 148"/>
                <a:gd name="f71" fmla="val 174"/>
                <a:gd name="f72" fmla="val 150"/>
                <a:gd name="f73" fmla="val 149"/>
                <a:gd name="f74" fmla="val 140"/>
                <a:gd name="f75" fmla="val 105"/>
                <a:gd name="f76" fmla="val 119"/>
                <a:gd name="f77" fmla="val 102"/>
                <a:gd name="f78" fmla="val 68"/>
                <a:gd name="f79" fmla="val 134"/>
                <a:gd name="f80" fmla="val 35"/>
                <a:gd name="f81" fmla="val 166"/>
                <a:gd name="f82" fmla="val 1"/>
                <a:gd name="f83" fmla="val 215"/>
                <a:gd name="f84" fmla="val 249"/>
                <a:gd name="f85" fmla="val 34"/>
                <a:gd name="f86" fmla="val 256"/>
                <a:gd name="f87" fmla="val 42"/>
                <a:gd name="f88" fmla="val 262"/>
                <a:gd name="f89" fmla="val 272"/>
                <a:gd name="f90" fmla="val 39"/>
                <a:gd name="f91" fmla="val 315"/>
                <a:gd name="f92" fmla="val 23"/>
                <a:gd name="f93" fmla="val 404"/>
                <a:gd name="f94" fmla="val 413"/>
                <a:gd name="f95" fmla="val 418"/>
                <a:gd name="f96" fmla="val 426"/>
                <a:gd name="f97" fmla="val 460"/>
                <a:gd name="f98" fmla="val 510"/>
                <a:gd name="f99" fmla="val 573"/>
                <a:gd name="f100" fmla="val 570"/>
                <a:gd name="f101" fmla="val 534"/>
                <a:gd name="f102" fmla="val 151"/>
                <a:gd name="f103" fmla="val 530"/>
                <a:gd name="f104" fmla="val 155"/>
                <a:gd name="f105" fmla="val 526"/>
                <a:gd name="f106" fmla="val 527"/>
                <a:gd name="f107" fmla="val 168"/>
                <a:gd name="f108" fmla="val 544"/>
                <a:gd name="f109" fmla="val 531"/>
                <a:gd name="f110" fmla="val 298"/>
                <a:gd name="f111" fmla="val 487"/>
                <a:gd name="f112" fmla="val 352"/>
                <a:gd name="f113" fmla="val 485"/>
                <a:gd name="f114" fmla="val 354"/>
                <a:gd name="f115" fmla="val 356"/>
                <a:gd name="f116" fmla="val 483"/>
                <a:gd name="f117" fmla="val 511"/>
                <a:gd name="f118" fmla="val 538"/>
                <a:gd name="f119" fmla="val 564"/>
                <a:gd name="f120" fmla="val 607"/>
                <a:gd name="f121" fmla="val 388"/>
                <a:gd name="f122" fmla="val 658"/>
                <a:gd name="f123" fmla="val 427"/>
                <a:gd name="f124" fmla="val 466"/>
                <a:gd name="f125" fmla="val 662"/>
                <a:gd name="f126" fmla="val 631"/>
                <a:gd name="f127" fmla="val 611"/>
                <a:gd name="f128" fmla="val 557"/>
                <a:gd name="f129" fmla="val 588"/>
                <a:gd name="f130" fmla="val 561"/>
                <a:gd name="f131" fmla="val 552"/>
                <a:gd name="f132" fmla="val 543"/>
                <a:gd name="f133" fmla="val 337"/>
                <a:gd name="f134" fmla="val 819"/>
                <a:gd name="f135" fmla="val 411"/>
                <a:gd name="f136" fmla="val 820"/>
                <a:gd name="f137" fmla="val 602"/>
                <a:gd name="f138" fmla="val 635"/>
                <a:gd name="f139" fmla="val 788"/>
                <a:gd name="f140" fmla="val 746"/>
                <a:gd name="f141" fmla="val 636"/>
                <a:gd name="f142" fmla="val 705"/>
                <a:gd name="f143" fmla="val 605"/>
                <a:gd name="f144" fmla="val 671"/>
                <a:gd name="f145" fmla="val 547"/>
                <a:gd name="f146" fmla="val 670"/>
                <a:gd name="f147" fmla="val 520"/>
                <a:gd name="f148" fmla="val 501"/>
                <a:gd name="f149" fmla="val 499"/>
                <a:gd name="f150" fmla="val 665"/>
                <a:gd name="f151" fmla="val 500"/>
                <a:gd name="f152" fmla="val 645"/>
                <a:gd name="f153" fmla="val 503"/>
                <a:gd name="f154" fmla="val 504"/>
                <a:gd name="f155" fmla="val 594"/>
                <a:gd name="f156" fmla="val 569"/>
                <a:gd name="f157" fmla="val 497"/>
                <a:gd name="f158" fmla="val 540"/>
                <a:gd name="f159" fmla="val 537"/>
                <a:gd name="f160" fmla="val 568"/>
                <a:gd name="f161" fmla="val 587"/>
                <a:gd name="f162" fmla="val 621"/>
                <a:gd name="f163" fmla="val 522"/>
                <a:gd name="f164" fmla="val 640"/>
                <a:gd name="f165" fmla="val 452"/>
                <a:gd name="f166" fmla="val 629"/>
                <a:gd name="f167" fmla="val 416"/>
                <a:gd name="f168" fmla="val 600"/>
                <a:gd name="f169" fmla="val 390"/>
                <a:gd name="f170" fmla="val 389"/>
                <a:gd name="f171" fmla="val 523"/>
                <a:gd name="f172" fmla="val 447"/>
                <a:gd name="f173" fmla="val 440"/>
                <a:gd name="f174" fmla="val 431"/>
                <a:gd name="f175" fmla="val 383"/>
                <a:gd name="f176" fmla="val 428"/>
                <a:gd name="f177" fmla="val 378"/>
                <a:gd name="f178" fmla="val 374"/>
                <a:gd name="f179" fmla="val 432"/>
                <a:gd name="f180" fmla="val 364"/>
                <a:gd name="f181" fmla="val 436"/>
                <a:gd name="f182" fmla="val 502"/>
                <a:gd name="f183" fmla="val 304"/>
                <a:gd name="f184" fmla="val 243"/>
                <a:gd name="f185" fmla="val 494"/>
                <a:gd name="f186" fmla="val 162"/>
                <a:gd name="f187" fmla="val 490"/>
                <a:gd name="f188" fmla="val 491"/>
                <a:gd name="f189" fmla="val 143"/>
                <a:gd name="f190" fmla="val 136"/>
                <a:gd name="f191" fmla="val 528"/>
                <a:gd name="f192" fmla="val 82"/>
                <a:gd name="f193" fmla="val 61"/>
                <a:gd name="f194" fmla="val 515"/>
                <a:gd name="f195" fmla="val 43"/>
                <a:gd name="f196" fmla="val 470"/>
                <a:gd name="f197" fmla="val 451"/>
                <a:gd name="f198" fmla="val 44"/>
                <a:gd name="f199" fmla="val 439"/>
                <a:gd name="f200" fmla="val 65"/>
                <a:gd name="f201" fmla="val 77"/>
                <a:gd name="f202" fmla="val 423"/>
                <a:gd name="f203" fmla="val 78"/>
                <a:gd name="f204" fmla="val 73"/>
                <a:gd name="f205" fmla="val 363"/>
                <a:gd name="f206" fmla="val 50"/>
                <a:gd name="f207" fmla="val 314"/>
                <a:gd name="f208" fmla="val 266"/>
                <a:gd name="f209" fmla="val 72"/>
                <a:gd name="f210" fmla="val 252"/>
                <a:gd name="f211" fmla="val 79"/>
                <a:gd name="f212" fmla="val 76"/>
                <a:gd name="f213" fmla="val 235"/>
                <a:gd name="f214" fmla="val 63"/>
                <a:gd name="f215" fmla="val 223"/>
                <a:gd name="f216" fmla="val 202"/>
                <a:gd name="f217" fmla="val 181"/>
                <a:gd name="f218" fmla="val 160"/>
                <a:gd name="f219" fmla="val 141"/>
                <a:gd name="f220" fmla="val 138"/>
                <a:gd name="f221" fmla="val 104"/>
                <a:gd name="f222" fmla="val 169"/>
                <a:gd name="f223" fmla="val 184"/>
                <a:gd name="f224" fmla="val 165"/>
                <a:gd name="f225" fmla="val 239"/>
                <a:gd name="f226" fmla="val 176"/>
                <a:gd name="f227" fmla="val 308"/>
                <a:gd name="f228" fmla="val 358"/>
                <a:gd name="f229" fmla="val 242"/>
                <a:gd name="f230" fmla="val 244"/>
                <a:gd name="f231" fmla="val 372"/>
                <a:gd name="f232" fmla="val 248"/>
                <a:gd name="f233" fmla="val 379"/>
                <a:gd name="f234" fmla="val 240"/>
                <a:gd name="f235" fmla="val 382"/>
                <a:gd name="f236" fmla="val 233"/>
                <a:gd name="f237" fmla="val 226"/>
                <a:gd name="f238" fmla="val 37"/>
                <a:gd name="f239" fmla="val 424"/>
                <a:gd name="f240" fmla="val 38"/>
                <a:gd name="f241" fmla="val 461"/>
                <a:gd name="f242" fmla="val 40"/>
                <a:gd name="f243" fmla="val 66"/>
                <a:gd name="f244" fmla="val 535"/>
                <a:gd name="f245" fmla="val 125"/>
                <a:gd name="f246" fmla="val 177"/>
                <a:gd name="f247" fmla="val 178"/>
                <a:gd name="f248" fmla="val 175"/>
                <a:gd name="f249" fmla="val 567"/>
                <a:gd name="f250" fmla="val 172"/>
                <a:gd name="f251" fmla="val 592"/>
                <a:gd name="f252" fmla="val 617"/>
                <a:gd name="f253" fmla="val 641"/>
                <a:gd name="f254" fmla="val 667"/>
                <a:gd name="f255" fmla="val 131"/>
                <a:gd name="f256" fmla="val 111"/>
                <a:gd name="f257" fmla="val 93"/>
                <a:gd name="f258" fmla="val 674"/>
                <a:gd name="f259" fmla="val 683"/>
                <a:gd name="f260" fmla="val 36"/>
                <a:gd name="f261" fmla="val 719"/>
                <a:gd name="f262" fmla="val 41"/>
                <a:gd name="f263" fmla="val 757"/>
                <a:gd name="f264" fmla="val 46"/>
                <a:gd name="f265" fmla="val 792"/>
                <a:gd name="f266" fmla="val 189"/>
                <a:gd name="f267" fmla="val 263"/>
                <a:gd name="f268" fmla="+- 0 0 -90"/>
                <a:gd name="f269" fmla="*/ f4 1 672"/>
                <a:gd name="f270" fmla="*/ f5 1 849"/>
                <a:gd name="f271" fmla="val f6"/>
                <a:gd name="f272" fmla="val f7"/>
                <a:gd name="f273" fmla="val f8"/>
                <a:gd name="f274" fmla="*/ f268 f0 1"/>
                <a:gd name="f275" fmla="+- f273 0 f271"/>
                <a:gd name="f276" fmla="+- f272 0 f271"/>
                <a:gd name="f277" fmla="*/ f274 1 f3"/>
                <a:gd name="f278" fmla="*/ f276 1 672"/>
                <a:gd name="f279" fmla="*/ f275 1 849"/>
                <a:gd name="f280" fmla="*/ 533 f276 1"/>
                <a:gd name="f281" fmla="*/ 642 f275 1"/>
                <a:gd name="f282" fmla="*/ 664 f276 1"/>
                <a:gd name="f283" fmla="*/ 744 f275 1"/>
                <a:gd name="f284" fmla="*/ 179 f276 1"/>
                <a:gd name="f285" fmla="*/ 848 f275 1"/>
                <a:gd name="f286" fmla="*/ 11 f276 1"/>
                <a:gd name="f287" fmla="*/ 743 f275 1"/>
                <a:gd name="f288" fmla="*/ 142 f276 1"/>
                <a:gd name="f289" fmla="*/ 114 f276 1"/>
                <a:gd name="f290" fmla="*/ 566 f275 1"/>
                <a:gd name="f291" fmla="*/ 110 f276 1"/>
                <a:gd name="f292" fmla="*/ 361 f275 1"/>
                <a:gd name="f293" fmla="*/ 183 f276 1"/>
                <a:gd name="f294" fmla="*/ 345 f275 1"/>
                <a:gd name="f295" fmla="*/ 140 f276 1"/>
                <a:gd name="f296" fmla="*/ 150 f275 1"/>
                <a:gd name="f297" fmla="*/ 249 f276 1"/>
                <a:gd name="f298" fmla="*/ 34 f275 1"/>
                <a:gd name="f299" fmla="*/ 404 f276 1"/>
                <a:gd name="f300" fmla="*/ 39 f275 1"/>
                <a:gd name="f301" fmla="*/ 542 f276 1"/>
                <a:gd name="f302" fmla="*/ 527 f276 1"/>
                <a:gd name="f303" fmla="*/ 168 f275 1"/>
                <a:gd name="f304" fmla="*/ 483 f276 1"/>
                <a:gd name="f305" fmla="*/ 658 f276 1"/>
                <a:gd name="f306" fmla="*/ 427 f275 1"/>
                <a:gd name="f307" fmla="*/ 561 f276 1"/>
                <a:gd name="f308" fmla="*/ 337 f276 1"/>
                <a:gd name="f309" fmla="*/ 819 f275 1"/>
                <a:gd name="f310" fmla="*/ 635 f276 1"/>
                <a:gd name="f311" fmla="*/ 746 f275 1"/>
                <a:gd name="f312" fmla="*/ 520 f276 1"/>
                <a:gd name="f313" fmla="*/ 670 f275 1"/>
                <a:gd name="f314" fmla="*/ 501 f276 1"/>
                <a:gd name="f315" fmla="*/ 569 f275 1"/>
                <a:gd name="f316" fmla="*/ 587 f276 1"/>
                <a:gd name="f317" fmla="*/ 532 f275 1"/>
                <a:gd name="f318" fmla="*/ 389 f275 1"/>
                <a:gd name="f319" fmla="*/ 428 f276 1"/>
                <a:gd name="f320" fmla="*/ 378 f275 1"/>
                <a:gd name="f321" fmla="*/ 494 f276 1"/>
                <a:gd name="f322" fmla="*/ 162 f275 1"/>
                <a:gd name="f323" fmla="*/ 534 f276 1"/>
                <a:gd name="f324" fmla="*/ 82 f275 1"/>
                <a:gd name="f325" fmla="*/ 439 f276 1"/>
                <a:gd name="f326" fmla="*/ 65 f275 1"/>
                <a:gd name="f327" fmla="*/ 266 f276 1"/>
                <a:gd name="f328" fmla="*/ 72 f275 1"/>
                <a:gd name="f329" fmla="*/ 181 f276 1"/>
                <a:gd name="f330" fmla="*/ 169 f276 1"/>
                <a:gd name="f331" fmla="*/ 135 f275 1"/>
                <a:gd name="f332" fmla="*/ 236 f276 1"/>
                <a:gd name="f333" fmla="*/ 358 f275 1"/>
                <a:gd name="f334" fmla="*/ 226 f276 1"/>
                <a:gd name="f335" fmla="*/ 388 f275 1"/>
                <a:gd name="f336" fmla="*/ 38 f276 1"/>
                <a:gd name="f337" fmla="*/ 461 f275 1"/>
                <a:gd name="f338" fmla="*/ 150 f276 1"/>
                <a:gd name="f339" fmla="*/ 538 f275 1"/>
                <a:gd name="f340" fmla="*/ 174 f276 1"/>
                <a:gd name="f341" fmla="*/ 641 f275 1"/>
                <a:gd name="f342" fmla="*/ 93 f276 1"/>
                <a:gd name="f343" fmla="*/ 674 f275 1"/>
                <a:gd name="f344" fmla="+- f277 0 f1"/>
                <a:gd name="f345" fmla="*/ f280 1 672"/>
                <a:gd name="f346" fmla="*/ f281 1 849"/>
                <a:gd name="f347" fmla="*/ f282 1 672"/>
                <a:gd name="f348" fmla="*/ f283 1 849"/>
                <a:gd name="f349" fmla="*/ f284 1 672"/>
                <a:gd name="f350" fmla="*/ f285 1 849"/>
                <a:gd name="f351" fmla="*/ f286 1 672"/>
                <a:gd name="f352" fmla="*/ f287 1 849"/>
                <a:gd name="f353" fmla="*/ f288 1 672"/>
                <a:gd name="f354" fmla="*/ f289 1 672"/>
                <a:gd name="f355" fmla="*/ f290 1 849"/>
                <a:gd name="f356" fmla="*/ f291 1 672"/>
                <a:gd name="f357" fmla="*/ f292 1 849"/>
                <a:gd name="f358" fmla="*/ f293 1 672"/>
                <a:gd name="f359" fmla="*/ f294 1 849"/>
                <a:gd name="f360" fmla="*/ f295 1 672"/>
                <a:gd name="f361" fmla="*/ f296 1 849"/>
                <a:gd name="f362" fmla="*/ f297 1 672"/>
                <a:gd name="f363" fmla="*/ f298 1 849"/>
                <a:gd name="f364" fmla="*/ f299 1 672"/>
                <a:gd name="f365" fmla="*/ f300 1 849"/>
                <a:gd name="f366" fmla="*/ f301 1 672"/>
                <a:gd name="f367" fmla="*/ f302 1 672"/>
                <a:gd name="f368" fmla="*/ f303 1 849"/>
                <a:gd name="f369" fmla="*/ f304 1 672"/>
                <a:gd name="f370" fmla="*/ f305 1 672"/>
                <a:gd name="f371" fmla="*/ f306 1 849"/>
                <a:gd name="f372" fmla="*/ f307 1 672"/>
                <a:gd name="f373" fmla="*/ f308 1 672"/>
                <a:gd name="f374" fmla="*/ f309 1 849"/>
                <a:gd name="f375" fmla="*/ f310 1 672"/>
                <a:gd name="f376" fmla="*/ f311 1 849"/>
                <a:gd name="f377" fmla="*/ f312 1 672"/>
                <a:gd name="f378" fmla="*/ f313 1 849"/>
                <a:gd name="f379" fmla="*/ f314 1 672"/>
                <a:gd name="f380" fmla="*/ f315 1 849"/>
                <a:gd name="f381" fmla="*/ f316 1 672"/>
                <a:gd name="f382" fmla="*/ f317 1 849"/>
                <a:gd name="f383" fmla="*/ f318 1 849"/>
                <a:gd name="f384" fmla="*/ f319 1 672"/>
                <a:gd name="f385" fmla="*/ f320 1 849"/>
                <a:gd name="f386" fmla="*/ f321 1 672"/>
                <a:gd name="f387" fmla="*/ f322 1 849"/>
                <a:gd name="f388" fmla="*/ f323 1 672"/>
                <a:gd name="f389" fmla="*/ f324 1 849"/>
                <a:gd name="f390" fmla="*/ f325 1 672"/>
                <a:gd name="f391" fmla="*/ f326 1 849"/>
                <a:gd name="f392" fmla="*/ f327 1 672"/>
                <a:gd name="f393" fmla="*/ f328 1 849"/>
                <a:gd name="f394" fmla="*/ f329 1 672"/>
                <a:gd name="f395" fmla="*/ f330 1 672"/>
                <a:gd name="f396" fmla="*/ f331 1 849"/>
                <a:gd name="f397" fmla="*/ f332 1 672"/>
                <a:gd name="f398" fmla="*/ f333 1 849"/>
                <a:gd name="f399" fmla="*/ f334 1 672"/>
                <a:gd name="f400" fmla="*/ f335 1 849"/>
                <a:gd name="f401" fmla="*/ f336 1 672"/>
                <a:gd name="f402" fmla="*/ f337 1 849"/>
                <a:gd name="f403" fmla="*/ f338 1 672"/>
                <a:gd name="f404" fmla="*/ f339 1 849"/>
                <a:gd name="f405" fmla="*/ f340 1 672"/>
                <a:gd name="f406" fmla="*/ f341 1 849"/>
                <a:gd name="f407" fmla="*/ f342 1 672"/>
                <a:gd name="f408" fmla="*/ f343 1 849"/>
                <a:gd name="f409" fmla="*/ 0 1 f278"/>
                <a:gd name="f410" fmla="*/ f272 1 f278"/>
                <a:gd name="f411" fmla="*/ 0 1 f279"/>
                <a:gd name="f412" fmla="*/ f273 1 f279"/>
                <a:gd name="f413" fmla="*/ f345 1 f278"/>
                <a:gd name="f414" fmla="*/ f346 1 f279"/>
                <a:gd name="f415" fmla="*/ f347 1 f278"/>
                <a:gd name="f416" fmla="*/ f348 1 f279"/>
                <a:gd name="f417" fmla="*/ f349 1 f278"/>
                <a:gd name="f418" fmla="*/ f350 1 f279"/>
                <a:gd name="f419" fmla="*/ f351 1 f278"/>
                <a:gd name="f420" fmla="*/ f352 1 f279"/>
                <a:gd name="f421" fmla="*/ f353 1 f278"/>
                <a:gd name="f422" fmla="*/ f354 1 f278"/>
                <a:gd name="f423" fmla="*/ f355 1 f279"/>
                <a:gd name="f424" fmla="*/ f356 1 f278"/>
                <a:gd name="f425" fmla="*/ f357 1 f279"/>
                <a:gd name="f426" fmla="*/ f358 1 f278"/>
                <a:gd name="f427" fmla="*/ f359 1 f279"/>
                <a:gd name="f428" fmla="*/ f360 1 f278"/>
                <a:gd name="f429" fmla="*/ f361 1 f279"/>
                <a:gd name="f430" fmla="*/ f362 1 f278"/>
                <a:gd name="f431" fmla="*/ f363 1 f279"/>
                <a:gd name="f432" fmla="*/ f364 1 f278"/>
                <a:gd name="f433" fmla="*/ f365 1 f279"/>
                <a:gd name="f434" fmla="*/ f366 1 f278"/>
                <a:gd name="f435" fmla="*/ f367 1 f278"/>
                <a:gd name="f436" fmla="*/ f368 1 f279"/>
                <a:gd name="f437" fmla="*/ f369 1 f278"/>
                <a:gd name="f438" fmla="*/ f370 1 f278"/>
                <a:gd name="f439" fmla="*/ f371 1 f279"/>
                <a:gd name="f440" fmla="*/ f372 1 f278"/>
                <a:gd name="f441" fmla="*/ f373 1 f278"/>
                <a:gd name="f442" fmla="*/ f374 1 f279"/>
                <a:gd name="f443" fmla="*/ f375 1 f278"/>
                <a:gd name="f444" fmla="*/ f376 1 f279"/>
                <a:gd name="f445" fmla="*/ f377 1 f278"/>
                <a:gd name="f446" fmla="*/ f378 1 f279"/>
                <a:gd name="f447" fmla="*/ f379 1 f278"/>
                <a:gd name="f448" fmla="*/ f380 1 f279"/>
                <a:gd name="f449" fmla="*/ f381 1 f278"/>
                <a:gd name="f450" fmla="*/ f382 1 f279"/>
                <a:gd name="f451" fmla="*/ f383 1 f279"/>
                <a:gd name="f452" fmla="*/ f384 1 f278"/>
                <a:gd name="f453" fmla="*/ f385 1 f279"/>
                <a:gd name="f454" fmla="*/ f386 1 f278"/>
                <a:gd name="f455" fmla="*/ f387 1 f279"/>
                <a:gd name="f456" fmla="*/ f388 1 f278"/>
                <a:gd name="f457" fmla="*/ f389 1 f279"/>
                <a:gd name="f458" fmla="*/ f390 1 f278"/>
                <a:gd name="f459" fmla="*/ f391 1 f279"/>
                <a:gd name="f460" fmla="*/ f392 1 f278"/>
                <a:gd name="f461" fmla="*/ f393 1 f279"/>
                <a:gd name="f462" fmla="*/ f394 1 f278"/>
                <a:gd name="f463" fmla="*/ f395 1 f278"/>
                <a:gd name="f464" fmla="*/ f396 1 f279"/>
                <a:gd name="f465" fmla="*/ f397 1 f278"/>
                <a:gd name="f466" fmla="*/ f398 1 f279"/>
                <a:gd name="f467" fmla="*/ f399 1 f278"/>
                <a:gd name="f468" fmla="*/ f400 1 f279"/>
                <a:gd name="f469" fmla="*/ f401 1 f278"/>
                <a:gd name="f470" fmla="*/ f402 1 f279"/>
                <a:gd name="f471" fmla="*/ f403 1 f278"/>
                <a:gd name="f472" fmla="*/ f404 1 f279"/>
                <a:gd name="f473" fmla="*/ f405 1 f278"/>
                <a:gd name="f474" fmla="*/ f406 1 f279"/>
                <a:gd name="f475" fmla="*/ f407 1 f278"/>
                <a:gd name="f476" fmla="*/ f408 1 f279"/>
                <a:gd name="f477" fmla="*/ f409 f269 1"/>
                <a:gd name="f478" fmla="*/ f410 f269 1"/>
                <a:gd name="f479" fmla="*/ f412 f270 1"/>
                <a:gd name="f480" fmla="*/ f411 f270 1"/>
                <a:gd name="f481" fmla="*/ f413 f269 1"/>
                <a:gd name="f482" fmla="*/ f414 f270 1"/>
                <a:gd name="f483" fmla="*/ f415 f269 1"/>
                <a:gd name="f484" fmla="*/ f416 f270 1"/>
                <a:gd name="f485" fmla="*/ f417 f269 1"/>
                <a:gd name="f486" fmla="*/ f418 f270 1"/>
                <a:gd name="f487" fmla="*/ f419 f269 1"/>
                <a:gd name="f488" fmla="*/ f420 f270 1"/>
                <a:gd name="f489" fmla="*/ f421 f269 1"/>
                <a:gd name="f490" fmla="*/ f422 f269 1"/>
                <a:gd name="f491" fmla="*/ f423 f270 1"/>
                <a:gd name="f492" fmla="*/ f424 f269 1"/>
                <a:gd name="f493" fmla="*/ f425 f270 1"/>
                <a:gd name="f494" fmla="*/ f426 f269 1"/>
                <a:gd name="f495" fmla="*/ f427 f270 1"/>
                <a:gd name="f496" fmla="*/ f428 f269 1"/>
                <a:gd name="f497" fmla="*/ f429 f270 1"/>
                <a:gd name="f498" fmla="*/ f430 f269 1"/>
                <a:gd name="f499" fmla="*/ f431 f270 1"/>
                <a:gd name="f500" fmla="*/ f432 f269 1"/>
                <a:gd name="f501" fmla="*/ f433 f270 1"/>
                <a:gd name="f502" fmla="*/ f434 f269 1"/>
                <a:gd name="f503" fmla="*/ f435 f269 1"/>
                <a:gd name="f504" fmla="*/ f436 f270 1"/>
                <a:gd name="f505" fmla="*/ f437 f269 1"/>
                <a:gd name="f506" fmla="*/ f438 f269 1"/>
                <a:gd name="f507" fmla="*/ f439 f270 1"/>
                <a:gd name="f508" fmla="*/ f440 f269 1"/>
                <a:gd name="f509" fmla="*/ f441 f269 1"/>
                <a:gd name="f510" fmla="*/ f442 f270 1"/>
                <a:gd name="f511" fmla="*/ f443 f269 1"/>
                <a:gd name="f512" fmla="*/ f444 f270 1"/>
                <a:gd name="f513" fmla="*/ f445 f269 1"/>
                <a:gd name="f514" fmla="*/ f446 f270 1"/>
                <a:gd name="f515" fmla="*/ f447 f269 1"/>
                <a:gd name="f516" fmla="*/ f448 f270 1"/>
                <a:gd name="f517" fmla="*/ f449 f269 1"/>
                <a:gd name="f518" fmla="*/ f450 f270 1"/>
                <a:gd name="f519" fmla="*/ f451 f270 1"/>
                <a:gd name="f520" fmla="*/ f452 f269 1"/>
                <a:gd name="f521" fmla="*/ f453 f270 1"/>
                <a:gd name="f522" fmla="*/ f454 f269 1"/>
                <a:gd name="f523" fmla="*/ f455 f270 1"/>
                <a:gd name="f524" fmla="*/ f456 f269 1"/>
                <a:gd name="f525" fmla="*/ f457 f270 1"/>
                <a:gd name="f526" fmla="*/ f458 f269 1"/>
                <a:gd name="f527" fmla="*/ f459 f270 1"/>
                <a:gd name="f528" fmla="*/ f460 f269 1"/>
                <a:gd name="f529" fmla="*/ f461 f270 1"/>
                <a:gd name="f530" fmla="*/ f462 f269 1"/>
                <a:gd name="f531" fmla="*/ f463 f269 1"/>
                <a:gd name="f532" fmla="*/ f464 f270 1"/>
                <a:gd name="f533" fmla="*/ f465 f269 1"/>
                <a:gd name="f534" fmla="*/ f466 f270 1"/>
                <a:gd name="f535" fmla="*/ f467 f269 1"/>
                <a:gd name="f536" fmla="*/ f468 f270 1"/>
                <a:gd name="f537" fmla="*/ f469 f269 1"/>
                <a:gd name="f538" fmla="*/ f470 f270 1"/>
                <a:gd name="f539" fmla="*/ f471 f269 1"/>
                <a:gd name="f540" fmla="*/ f472 f270 1"/>
                <a:gd name="f541" fmla="*/ f473 f269 1"/>
                <a:gd name="f542" fmla="*/ f474 f270 1"/>
                <a:gd name="f543" fmla="*/ f475 f269 1"/>
                <a:gd name="f544" fmla="*/ f476 f2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4">
                  <a:pos x="f481" y="f482"/>
                </a:cxn>
                <a:cxn ang="f344">
                  <a:pos x="f483" y="f484"/>
                </a:cxn>
                <a:cxn ang="f344">
                  <a:pos x="f485" y="f486"/>
                </a:cxn>
                <a:cxn ang="f344">
                  <a:pos x="f487" y="f488"/>
                </a:cxn>
                <a:cxn ang="f344">
                  <a:pos x="f489" y="f482"/>
                </a:cxn>
                <a:cxn ang="f344">
                  <a:pos x="f490" y="f491"/>
                </a:cxn>
                <a:cxn ang="f344">
                  <a:pos x="f492" y="f493"/>
                </a:cxn>
                <a:cxn ang="f344">
                  <a:pos x="f494" y="f495"/>
                </a:cxn>
                <a:cxn ang="f344">
                  <a:pos x="f496" y="f497"/>
                </a:cxn>
                <a:cxn ang="f344">
                  <a:pos x="f498" y="f499"/>
                </a:cxn>
                <a:cxn ang="f344">
                  <a:pos x="f500" y="f501"/>
                </a:cxn>
                <a:cxn ang="f344">
                  <a:pos x="f502" y="f499"/>
                </a:cxn>
                <a:cxn ang="f344">
                  <a:pos x="f503" y="f504"/>
                </a:cxn>
                <a:cxn ang="f344">
                  <a:pos x="f505" y="f493"/>
                </a:cxn>
                <a:cxn ang="f344">
                  <a:pos x="f506" y="f507"/>
                </a:cxn>
                <a:cxn ang="f344">
                  <a:pos x="f508" y="f491"/>
                </a:cxn>
                <a:cxn ang="f344">
                  <a:pos x="f509" y="f510"/>
                </a:cxn>
                <a:cxn ang="f344">
                  <a:pos x="f511" y="f512"/>
                </a:cxn>
                <a:cxn ang="f344">
                  <a:pos x="f513" y="f514"/>
                </a:cxn>
                <a:cxn ang="f344">
                  <a:pos x="f515" y="f516"/>
                </a:cxn>
                <a:cxn ang="f344">
                  <a:pos x="f517" y="f518"/>
                </a:cxn>
                <a:cxn ang="f344">
                  <a:pos x="f508" y="f519"/>
                </a:cxn>
                <a:cxn ang="f344">
                  <a:pos x="f520" y="f521"/>
                </a:cxn>
                <a:cxn ang="f344">
                  <a:pos x="f522" y="f523"/>
                </a:cxn>
                <a:cxn ang="f344">
                  <a:pos x="f524" y="f525"/>
                </a:cxn>
                <a:cxn ang="f344">
                  <a:pos x="f526" y="f527"/>
                </a:cxn>
                <a:cxn ang="f344">
                  <a:pos x="f528" y="f529"/>
                </a:cxn>
                <a:cxn ang="f344">
                  <a:pos x="f530" y="f501"/>
                </a:cxn>
                <a:cxn ang="f344">
                  <a:pos x="f531" y="f532"/>
                </a:cxn>
                <a:cxn ang="f344">
                  <a:pos x="f533" y="f534"/>
                </a:cxn>
                <a:cxn ang="f344">
                  <a:pos x="f535" y="f536"/>
                </a:cxn>
                <a:cxn ang="f344">
                  <a:pos x="f537" y="f538"/>
                </a:cxn>
                <a:cxn ang="f344">
                  <a:pos x="f539" y="f540"/>
                </a:cxn>
                <a:cxn ang="f344">
                  <a:pos x="f541" y="f542"/>
                </a:cxn>
                <a:cxn ang="f344">
                  <a:pos x="f543" y="f544"/>
                </a:cxn>
                <a:cxn ang="f344">
                  <a:pos x="f490" y="f510"/>
                </a:cxn>
              </a:cxnLst>
              <a:rect l="f477" t="f480" r="f478" b="f479"/>
              <a:pathLst>
                <a:path w="672" h="849">
                  <a:moveTo>
                    <a:pt x="f9" y="f10"/>
                  </a:moveTo>
                  <a:cubicBezTo>
                    <a:pt x="f9" y="f11"/>
                    <a:pt x="f9" y="f12"/>
                    <a:pt x="f9" y="f13"/>
                  </a:cubicBezTo>
                  <a:cubicBezTo>
                    <a:pt x="f14" y="f13"/>
                    <a:pt x="f15" y="f13"/>
                    <a:pt x="f16" y="f13"/>
                  </a:cubicBezTo>
                  <a:cubicBezTo>
                    <a:pt x="f17" y="f18"/>
                    <a:pt x="f19" y="f20"/>
                    <a:pt x="f19" y="f21"/>
                  </a:cubicBezTo>
                  <a:cubicBezTo>
                    <a:pt x="f19" y="f22"/>
                    <a:pt x="f23" y="f24"/>
                    <a:pt x="f25" y="f24"/>
                  </a:cubicBezTo>
                  <a:cubicBezTo>
                    <a:pt x="f26" y="f8"/>
                    <a:pt x="f27" y="f24"/>
                    <a:pt x="f28" y="f24"/>
                  </a:cubicBezTo>
                  <a:cubicBezTo>
                    <a:pt x="f29" y="f24"/>
                    <a:pt x="f30" y="f8"/>
                    <a:pt x="f31" y="f24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18"/>
                    <a:pt x="f41" y="f13"/>
                  </a:cubicBezTo>
                  <a:cubicBezTo>
                    <a:pt x="f42" y="f13"/>
                    <a:pt x="f43" y="f13"/>
                    <a:pt x="f44" y="f13"/>
                  </a:cubicBezTo>
                  <a:cubicBezTo>
                    <a:pt x="f44" y="f12"/>
                    <a:pt x="f44" y="f11"/>
                    <a:pt x="f44" y="f10"/>
                  </a:cubicBezTo>
                  <a:cubicBezTo>
                    <a:pt x="f43" y="f10"/>
                    <a:pt x="f45" y="f10"/>
                    <a:pt x="f46" y="f10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6" y="f53"/>
                    <a:pt x="f54" y="f55"/>
                    <a:pt x="f56" y="f57"/>
                  </a:cubicBezTo>
                  <a:cubicBezTo>
                    <a:pt x="f58" y="f2"/>
                    <a:pt x="f59" y="f57"/>
                    <a:pt x="f60" y="f57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43" y="f69"/>
                    <a:pt x="f70" y="f71"/>
                  </a:cubicBezTo>
                  <a:cubicBezTo>
                    <a:pt x="f72" y="f59"/>
                    <a:pt x="f73" y="f29"/>
                    <a:pt x="f74" y="f72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83" y="f6"/>
                    <a:pt x="f84" y="f85"/>
                  </a:cubicBezTo>
                  <a:cubicBezTo>
                    <a:pt x="f86" y="f87"/>
                    <a:pt x="f88" y="f87"/>
                    <a:pt x="f89" y="f90"/>
                  </a:cubicBezTo>
                  <a:cubicBezTo>
                    <a:pt x="f91" y="f92"/>
                    <a:pt x="f2" y="f92"/>
                    <a:pt x="f93" y="f90"/>
                  </a:cubicBezTo>
                  <a:cubicBezTo>
                    <a:pt x="f94" y="f87"/>
                    <a:pt x="f95" y="f87"/>
                    <a:pt x="f96" y="f85"/>
                  </a:cubicBezTo>
                  <a:cubicBezTo>
                    <a:pt x="f97" y="f82"/>
                    <a:pt x="f98" y="f82"/>
                    <a:pt x="f14" y="f85"/>
                  </a:cubicBezTo>
                  <a:cubicBezTo>
                    <a:pt x="f99" y="f78"/>
                    <a:pt x="f100" y="f76"/>
                    <a:pt x="f101" y="f102"/>
                  </a:cubicBezTo>
                  <a:cubicBezTo>
                    <a:pt x="f103" y="f104"/>
                    <a:pt x="f105" y="f59"/>
                    <a:pt x="f106" y="f107"/>
                  </a:cubicBezTo>
                  <a:cubicBezTo>
                    <a:pt x="f108" y="f69"/>
                    <a:pt x="f109" y="f110"/>
                    <a:pt x="f111" y="f112"/>
                  </a:cubicBezTo>
                  <a:cubicBezTo>
                    <a:pt x="f113" y="f114"/>
                    <a:pt x="f113" y="f115"/>
                    <a:pt x="f116" y="f57"/>
                  </a:cubicBezTo>
                  <a:cubicBezTo>
                    <a:pt x="f117" y="f57"/>
                    <a:pt x="f118" y="f2"/>
                    <a:pt x="f119" y="f57"/>
                  </a:cubicBezTo>
                  <a:cubicBezTo>
                    <a:pt x="f120" y="f55"/>
                    <a:pt x="f18" y="f121"/>
                    <a:pt x="f122" y="f123"/>
                  </a:cubicBezTo>
                  <a:cubicBezTo>
                    <a:pt x="f7" y="f124"/>
                    <a:pt x="f125" y="f98"/>
                    <a:pt x="f126" y="f118"/>
                  </a:cubicBezTo>
                  <a:cubicBezTo>
                    <a:pt x="f127" y="f128"/>
                    <a:pt x="f129" y="f10"/>
                    <a:pt x="f130" y="f10"/>
                  </a:cubicBezTo>
                  <a:cubicBezTo>
                    <a:pt x="f131" y="f10"/>
                    <a:pt x="f132" y="f10"/>
                    <a:pt x="f9" y="f10"/>
                  </a:cubicBezTo>
                  <a:close/>
                  <a:moveTo>
                    <a:pt x="f133" y="f134"/>
                  </a:moveTo>
                  <a:cubicBezTo>
                    <a:pt x="f135" y="f134"/>
                    <a:pt x="f113" y="f136"/>
                    <a:pt x="f25" y="f134"/>
                  </a:cubicBezTo>
                  <a:cubicBezTo>
                    <a:pt x="f137" y="f134"/>
                    <a:pt x="f138" y="f139"/>
                    <a:pt x="f138" y="f140"/>
                  </a:cubicBezTo>
                  <a:cubicBezTo>
                    <a:pt x="f141" y="f142"/>
                    <a:pt x="f143" y="f7"/>
                    <a:pt x="f130" y="f144"/>
                  </a:cubicBezTo>
                  <a:cubicBezTo>
                    <a:pt x="f145" y="f146"/>
                    <a:pt x="f9" y="f144"/>
                    <a:pt x="f147" y="f146"/>
                  </a:cubicBezTo>
                  <a:cubicBezTo>
                    <a:pt x="f148" y="f146"/>
                    <a:pt x="f149" y="f150"/>
                    <a:pt x="f151" y="f152"/>
                  </a:cubicBezTo>
                  <a:cubicBezTo>
                    <a:pt x="f153" y="f23"/>
                    <a:pt x="f154" y="f155"/>
                    <a:pt x="f148" y="f156"/>
                  </a:cubicBezTo>
                  <a:cubicBezTo>
                    <a:pt x="f157" y="f158"/>
                    <a:pt x="f157" y="f118"/>
                    <a:pt x="f105" y="f159"/>
                  </a:cubicBezTo>
                  <a:cubicBezTo>
                    <a:pt x="f145" y="f159"/>
                    <a:pt x="f160" y="f118"/>
                    <a:pt x="f161" y="f50"/>
                  </a:cubicBezTo>
                  <a:cubicBezTo>
                    <a:pt x="f162" y="f163"/>
                    <a:pt x="f164" y="f111"/>
                    <a:pt x="f138" y="f165"/>
                  </a:cubicBezTo>
                  <a:cubicBezTo>
                    <a:pt x="f166" y="f167"/>
                    <a:pt x="f168" y="f169"/>
                    <a:pt x="f130" y="f170"/>
                  </a:cubicBezTo>
                  <a:cubicBezTo>
                    <a:pt x="f171" y="f121"/>
                    <a:pt x="f113" y="f170"/>
                    <a:pt x="f172" y="f121"/>
                  </a:cubicBezTo>
                  <a:cubicBezTo>
                    <a:pt x="f173" y="f121"/>
                    <a:pt x="f174" y="f175"/>
                    <a:pt x="f176" y="f177"/>
                  </a:cubicBezTo>
                  <a:cubicBezTo>
                    <a:pt x="f96" y="f178"/>
                    <a:pt x="f179" y="f180"/>
                    <a:pt x="f181" y="f2"/>
                  </a:cubicBezTo>
                  <a:cubicBezTo>
                    <a:pt x="f182" y="f183"/>
                    <a:pt x="f147" y="f184"/>
                    <a:pt x="f185" y="f186"/>
                  </a:cubicBezTo>
                  <a:cubicBezTo>
                    <a:pt x="f187" y="f72"/>
                    <a:pt x="f188" y="f189"/>
                    <a:pt x="f153" y="f190"/>
                  </a:cubicBezTo>
                  <a:cubicBezTo>
                    <a:pt x="f191" y="f45"/>
                    <a:pt x="f159" y="f75"/>
                    <a:pt x="f101" y="f192"/>
                  </a:cubicBezTo>
                  <a:cubicBezTo>
                    <a:pt x="f109" y="f193"/>
                    <a:pt x="f194" y="f195"/>
                    <a:pt x="f185" y="f90"/>
                  </a:cubicBezTo>
                  <a:cubicBezTo>
                    <a:pt x="f196" y="f80"/>
                    <a:pt x="f197" y="f198"/>
                    <a:pt x="f199" y="f200"/>
                  </a:cubicBezTo>
                  <a:cubicBezTo>
                    <a:pt x="f179" y="f201"/>
                    <a:pt x="f202" y="f203"/>
                    <a:pt x="f135" y="f204"/>
                  </a:cubicBezTo>
                  <a:cubicBezTo>
                    <a:pt x="f205" y="f206"/>
                    <a:pt x="f207" y="f206"/>
                    <a:pt x="f208" y="f209"/>
                  </a:cubicBezTo>
                  <a:cubicBezTo>
                    <a:pt x="f210" y="f211"/>
                    <a:pt x="f184" y="f212"/>
                    <a:pt x="f213" y="f214"/>
                  </a:cubicBezTo>
                  <a:cubicBezTo>
                    <a:pt x="f215" y="f195"/>
                    <a:pt x="f216" y="f80"/>
                    <a:pt x="f217" y="f90"/>
                  </a:cubicBezTo>
                  <a:cubicBezTo>
                    <a:pt x="f218" y="f198"/>
                    <a:pt x="f67" y="f193"/>
                    <a:pt x="f219" y="f192"/>
                  </a:cubicBezTo>
                  <a:cubicBezTo>
                    <a:pt x="f220" y="f221"/>
                    <a:pt x="f70" y="f42"/>
                    <a:pt x="f222" y="f30"/>
                  </a:cubicBezTo>
                  <a:cubicBezTo>
                    <a:pt x="f223" y="f44"/>
                    <a:pt x="f63" y="f72"/>
                    <a:pt x="f217" y="f224"/>
                  </a:cubicBezTo>
                  <a:cubicBezTo>
                    <a:pt x="f104" y="f225"/>
                    <a:pt x="f226" y="f227"/>
                    <a:pt x="f69" y="f228"/>
                  </a:cubicBezTo>
                  <a:cubicBezTo>
                    <a:pt x="f229" y="f205"/>
                    <a:pt x="f230" y="f231"/>
                    <a:pt x="f232" y="f233"/>
                  </a:cubicBezTo>
                  <a:cubicBezTo>
                    <a:pt x="f234" y="f235"/>
                    <a:pt x="f236" y="f121"/>
                    <a:pt x="f237" y="f121"/>
                  </a:cubicBezTo>
                  <a:cubicBezTo>
                    <a:pt x="f61" y="f170"/>
                    <a:pt x="f102" y="f121"/>
                    <a:pt x="f31" y="f170"/>
                  </a:cubicBezTo>
                  <a:cubicBezTo>
                    <a:pt x="f204" y="f169"/>
                    <a:pt x="f238" y="f239"/>
                    <a:pt x="f240" y="f241"/>
                  </a:cubicBezTo>
                  <a:cubicBezTo>
                    <a:pt x="f242" y="f182"/>
                    <a:pt x="f243" y="f244"/>
                    <a:pt x="f31" y="f159"/>
                  </a:cubicBezTo>
                  <a:cubicBezTo>
                    <a:pt x="f245" y="f118"/>
                    <a:pt x="f220" y="f118"/>
                    <a:pt x="f72" y="f118"/>
                  </a:cubicBezTo>
                  <a:cubicBezTo>
                    <a:pt x="f246" y="f118"/>
                    <a:pt x="f247" y="f14"/>
                    <a:pt x="f248" y="f249"/>
                  </a:cubicBezTo>
                  <a:cubicBezTo>
                    <a:pt x="f250" y="f251"/>
                    <a:pt x="f250" y="f252"/>
                    <a:pt x="f71" y="f253"/>
                  </a:cubicBezTo>
                  <a:cubicBezTo>
                    <a:pt x="f226" y="f254"/>
                    <a:pt x="f226" y="f146"/>
                    <a:pt x="f72" y="f144"/>
                  </a:cubicBezTo>
                  <a:cubicBezTo>
                    <a:pt x="f255" y="f144"/>
                    <a:pt x="f256" y="f146"/>
                    <a:pt x="f257" y="f258"/>
                  </a:cubicBezTo>
                  <a:cubicBezTo>
                    <a:pt x="f40" y="f259"/>
                    <a:pt x="f260" y="f261"/>
                    <a:pt x="f262" y="f263"/>
                  </a:cubicBezTo>
                  <a:cubicBezTo>
                    <a:pt x="f264" y="f265"/>
                    <a:pt x="f212" y="f134"/>
                    <a:pt x="f46" y="f134"/>
                  </a:cubicBezTo>
                  <a:cubicBezTo>
                    <a:pt x="f266" y="f136"/>
                    <a:pt x="f267" y="f134"/>
                    <a:pt x="f133" y="f134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9F3A58FB-F1EC-6A74-2919-F8A0CF6A245A}"/>
                </a:ext>
              </a:extLst>
            </p:cNvPr>
            <p:cNvSpPr/>
            <p:nvPr/>
          </p:nvSpPr>
          <p:spPr>
            <a:xfrm>
              <a:off x="2500838" y="1959239"/>
              <a:ext cx="346393" cy="2739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"/>
                <a:gd name="f7" fmla="val 142"/>
                <a:gd name="f8" fmla="val 95"/>
                <a:gd name="f9" fmla="val 114"/>
                <a:gd name="f10" fmla="val 3"/>
                <a:gd name="f11" fmla="val 134"/>
                <a:gd name="f12" fmla="val 5"/>
                <a:gd name="f13" fmla="val 153"/>
                <a:gd name="f14" fmla="val 10"/>
                <a:gd name="f15" fmla="val 168"/>
                <a:gd name="f16" fmla="val 13"/>
                <a:gd name="f17" fmla="val 177"/>
                <a:gd name="f18" fmla="val 24"/>
                <a:gd name="f19" fmla="val 39"/>
                <a:gd name="f20" fmla="val 72"/>
                <a:gd name="f21" fmla="val 105"/>
                <a:gd name="f22" fmla="val 144"/>
                <a:gd name="f23" fmla="val 125"/>
                <a:gd name="f24" fmla="val 63"/>
                <a:gd name="f25" fmla="val 140"/>
                <a:gd name="f26" fmla="val 36"/>
                <a:gd name="f27" fmla="val 120"/>
                <a:gd name="f28" fmla="val 12"/>
                <a:gd name="f29" fmla="val 103"/>
                <a:gd name="f30" fmla="val 50"/>
                <a:gd name="f31" fmla="val 14"/>
                <a:gd name="f32" fmla="val 26"/>
                <a:gd name="f33" fmla="val 18"/>
                <a:gd name="f34" fmla="val 27"/>
                <a:gd name="f35" fmla="val 11"/>
                <a:gd name="f36" fmla="val 35"/>
                <a:gd name="f37" fmla="val 9"/>
                <a:gd name="f38" fmla="val 54"/>
                <a:gd name="f39" fmla="val 74"/>
                <a:gd name="f40" fmla="val 91"/>
                <a:gd name="f41" fmla="val 79"/>
                <a:gd name="f42" fmla="val 70"/>
                <a:gd name="f43" fmla="val 67"/>
                <a:gd name="f44" fmla="val 68"/>
                <a:gd name="f45" fmla="val 61"/>
                <a:gd name="f46" fmla="val 60"/>
                <a:gd name="f47" fmla="val 56"/>
                <a:gd name="f48" fmla="val 40"/>
                <a:gd name="f49" fmla="val 29"/>
                <a:gd name="f50" fmla="val 75"/>
                <a:gd name="f51" fmla="val 28"/>
                <a:gd name="f52" fmla="val 89"/>
                <a:gd name="f53" fmla="val 116"/>
                <a:gd name="f54" fmla="val 130"/>
                <a:gd name="f55" fmla="val 137"/>
                <a:gd name="f56" fmla="val 38"/>
                <a:gd name="f57" fmla="val 131"/>
                <a:gd name="f58" fmla="val 49"/>
                <a:gd name="f59" fmla="val 126"/>
                <a:gd name="f60" fmla="val 115"/>
                <a:gd name="f61" fmla="val 84"/>
                <a:gd name="f62" fmla="val 113"/>
                <a:gd name="f63" fmla="val 127"/>
                <a:gd name="f64" fmla="val 100"/>
                <a:gd name="f65" fmla="val 110"/>
                <a:gd name="f66" fmla="val 166"/>
                <a:gd name="f67" fmla="val 163"/>
                <a:gd name="f68" fmla="val 69"/>
                <a:gd name="f69" fmla="val 164"/>
                <a:gd name="f70" fmla="val 45"/>
                <a:gd name="f71" fmla="val 165"/>
                <a:gd name="f72" fmla="val 32"/>
                <a:gd name="f73" fmla="val 158"/>
                <a:gd name="f74" fmla="val 22"/>
                <a:gd name="f75" fmla="val 145"/>
                <a:gd name="f76" fmla="val 111"/>
                <a:gd name="f77" fmla="val 20"/>
                <a:gd name="f78" fmla="val 77"/>
                <a:gd name="f79" fmla="val 43"/>
                <a:gd name="f80" fmla="val 21"/>
                <a:gd name="f81" fmla="val 37"/>
                <a:gd name="f82" fmla="val 34"/>
                <a:gd name="f83" fmla="val 15"/>
                <a:gd name="f84" fmla="val 97"/>
                <a:gd name="f85" fmla="val 47"/>
                <a:gd name="f86" fmla="val 109"/>
                <a:gd name="f87" fmla="val 93"/>
                <a:gd name="f88" fmla="val 83"/>
                <a:gd name="f89" fmla="val 73"/>
                <a:gd name="f90" fmla="val 62"/>
                <a:gd name="f91" fmla="val 117"/>
                <a:gd name="f92" fmla="val 118"/>
                <a:gd name="f93" fmla="val 119"/>
                <a:gd name="f94" fmla="val 104"/>
                <a:gd name="f95" fmla="+- 0 0 -90"/>
                <a:gd name="f96" fmla="*/ f3 1 179"/>
                <a:gd name="f97" fmla="*/ f4 1 142"/>
                <a:gd name="f98" fmla="val f5"/>
                <a:gd name="f99" fmla="val f6"/>
                <a:gd name="f100" fmla="val f7"/>
                <a:gd name="f101" fmla="*/ f95 f0 1"/>
                <a:gd name="f102" fmla="+- f100 0 f98"/>
                <a:gd name="f103" fmla="+- f99 0 f98"/>
                <a:gd name="f104" fmla="*/ f101 1 f2"/>
                <a:gd name="f105" fmla="*/ f103 1 179"/>
                <a:gd name="f106" fmla="*/ f102 1 142"/>
                <a:gd name="f107" fmla="*/ 95 f103 1"/>
                <a:gd name="f108" fmla="*/ 0 f102 1"/>
                <a:gd name="f109" fmla="*/ 153 f103 1"/>
                <a:gd name="f110" fmla="*/ 10 f102 1"/>
                <a:gd name="f111" fmla="*/ 177 f103 1"/>
                <a:gd name="f112" fmla="*/ 39 f102 1"/>
                <a:gd name="f113" fmla="*/ 144 f103 1"/>
                <a:gd name="f114" fmla="*/ 125 f102 1"/>
                <a:gd name="f115" fmla="*/ 36 f103 1"/>
                <a:gd name="f116" fmla="*/ 120 f102 1"/>
                <a:gd name="f117" fmla="*/ 14 f103 1"/>
                <a:gd name="f118" fmla="*/ 26 f102 1"/>
                <a:gd name="f119" fmla="*/ 35 f103 1"/>
                <a:gd name="f120" fmla="*/ 9 f102 1"/>
                <a:gd name="f121" fmla="*/ 91 f103 1"/>
                <a:gd name="f122" fmla="*/ 79 f102 1"/>
                <a:gd name="f123" fmla="*/ 67 f103 1"/>
                <a:gd name="f124" fmla="*/ 68 f102 1"/>
                <a:gd name="f125" fmla="*/ 56 f103 1"/>
                <a:gd name="f126" fmla="*/ 40 f102 1"/>
                <a:gd name="f127" fmla="*/ 75 f103 1"/>
                <a:gd name="f128" fmla="*/ 28 f102 1"/>
                <a:gd name="f129" fmla="*/ 116 f103 1"/>
                <a:gd name="f130" fmla="*/ 131 f103 1"/>
                <a:gd name="f131" fmla="*/ 49 f102 1"/>
                <a:gd name="f132" fmla="*/ 103 f103 1"/>
                <a:gd name="f133" fmla="*/ 84 f102 1"/>
                <a:gd name="f134" fmla="*/ 140 f103 1"/>
                <a:gd name="f135" fmla="*/ 110 f102 1"/>
                <a:gd name="f136" fmla="*/ 164 f103 1"/>
                <a:gd name="f137" fmla="*/ 45 f102 1"/>
                <a:gd name="f138" fmla="*/ 145 f103 1"/>
                <a:gd name="f139" fmla="*/ 22 f102 1"/>
                <a:gd name="f140" fmla="*/ 43 f103 1"/>
                <a:gd name="f141" fmla="*/ 21 f102 1"/>
                <a:gd name="f142" fmla="*/ 26 f103 1"/>
                <a:gd name="f143" fmla="*/ 34 f102 1"/>
                <a:gd name="f144" fmla="*/ 47 f103 1"/>
                <a:gd name="f145" fmla="*/ 109 f102 1"/>
                <a:gd name="f146" fmla="*/ 93 f103 1"/>
                <a:gd name="f147" fmla="*/ 100 f102 1"/>
                <a:gd name="f148" fmla="*/ 62 f103 1"/>
                <a:gd name="f149" fmla="*/ 116 f102 1"/>
                <a:gd name="f150" fmla="*/ 63 f103 1"/>
                <a:gd name="f151" fmla="*/ 119 f102 1"/>
                <a:gd name="f152" fmla="*/ 125 f103 1"/>
                <a:gd name="f153" fmla="+- f104 0 f1"/>
                <a:gd name="f154" fmla="*/ f107 1 179"/>
                <a:gd name="f155" fmla="*/ f108 1 142"/>
                <a:gd name="f156" fmla="*/ f109 1 179"/>
                <a:gd name="f157" fmla="*/ f110 1 142"/>
                <a:gd name="f158" fmla="*/ f111 1 179"/>
                <a:gd name="f159" fmla="*/ f112 1 142"/>
                <a:gd name="f160" fmla="*/ f113 1 179"/>
                <a:gd name="f161" fmla="*/ f114 1 142"/>
                <a:gd name="f162" fmla="*/ f115 1 179"/>
                <a:gd name="f163" fmla="*/ f116 1 142"/>
                <a:gd name="f164" fmla="*/ f117 1 179"/>
                <a:gd name="f165" fmla="*/ f118 1 142"/>
                <a:gd name="f166" fmla="*/ f119 1 179"/>
                <a:gd name="f167" fmla="*/ f120 1 142"/>
                <a:gd name="f168" fmla="*/ f121 1 179"/>
                <a:gd name="f169" fmla="*/ f122 1 142"/>
                <a:gd name="f170" fmla="*/ f123 1 179"/>
                <a:gd name="f171" fmla="*/ f124 1 142"/>
                <a:gd name="f172" fmla="*/ f125 1 179"/>
                <a:gd name="f173" fmla="*/ f126 1 142"/>
                <a:gd name="f174" fmla="*/ f127 1 179"/>
                <a:gd name="f175" fmla="*/ f128 1 142"/>
                <a:gd name="f176" fmla="*/ f129 1 179"/>
                <a:gd name="f177" fmla="*/ f130 1 179"/>
                <a:gd name="f178" fmla="*/ f131 1 142"/>
                <a:gd name="f179" fmla="*/ f132 1 179"/>
                <a:gd name="f180" fmla="*/ f133 1 142"/>
                <a:gd name="f181" fmla="*/ f134 1 179"/>
                <a:gd name="f182" fmla="*/ f135 1 142"/>
                <a:gd name="f183" fmla="*/ f136 1 179"/>
                <a:gd name="f184" fmla="*/ f137 1 142"/>
                <a:gd name="f185" fmla="*/ f138 1 179"/>
                <a:gd name="f186" fmla="*/ f139 1 142"/>
                <a:gd name="f187" fmla="*/ f140 1 179"/>
                <a:gd name="f188" fmla="*/ f141 1 142"/>
                <a:gd name="f189" fmla="*/ f142 1 179"/>
                <a:gd name="f190" fmla="*/ f143 1 142"/>
                <a:gd name="f191" fmla="*/ f144 1 179"/>
                <a:gd name="f192" fmla="*/ f145 1 142"/>
                <a:gd name="f193" fmla="*/ f146 1 179"/>
                <a:gd name="f194" fmla="*/ f147 1 142"/>
                <a:gd name="f195" fmla="*/ f148 1 179"/>
                <a:gd name="f196" fmla="*/ f149 1 142"/>
                <a:gd name="f197" fmla="*/ f150 1 179"/>
                <a:gd name="f198" fmla="*/ f151 1 142"/>
                <a:gd name="f199" fmla="*/ f152 1 179"/>
                <a:gd name="f200" fmla="*/ 0 1 f105"/>
                <a:gd name="f201" fmla="*/ f99 1 f105"/>
                <a:gd name="f202" fmla="*/ 0 1 f106"/>
                <a:gd name="f203" fmla="*/ f100 1 f106"/>
                <a:gd name="f204" fmla="*/ f154 1 f105"/>
                <a:gd name="f205" fmla="*/ f155 1 f106"/>
                <a:gd name="f206" fmla="*/ f156 1 f105"/>
                <a:gd name="f207" fmla="*/ f157 1 f106"/>
                <a:gd name="f208" fmla="*/ f158 1 f105"/>
                <a:gd name="f209" fmla="*/ f159 1 f106"/>
                <a:gd name="f210" fmla="*/ f160 1 f105"/>
                <a:gd name="f211" fmla="*/ f161 1 f106"/>
                <a:gd name="f212" fmla="*/ f162 1 f105"/>
                <a:gd name="f213" fmla="*/ f163 1 f106"/>
                <a:gd name="f214" fmla="*/ f164 1 f105"/>
                <a:gd name="f215" fmla="*/ f165 1 f106"/>
                <a:gd name="f216" fmla="*/ f166 1 f105"/>
                <a:gd name="f217" fmla="*/ f167 1 f106"/>
                <a:gd name="f218" fmla="*/ f168 1 f105"/>
                <a:gd name="f219" fmla="*/ f169 1 f106"/>
                <a:gd name="f220" fmla="*/ f170 1 f105"/>
                <a:gd name="f221" fmla="*/ f171 1 f106"/>
                <a:gd name="f222" fmla="*/ f172 1 f105"/>
                <a:gd name="f223" fmla="*/ f173 1 f106"/>
                <a:gd name="f224" fmla="*/ f174 1 f105"/>
                <a:gd name="f225" fmla="*/ f175 1 f106"/>
                <a:gd name="f226" fmla="*/ f176 1 f105"/>
                <a:gd name="f227" fmla="*/ f177 1 f105"/>
                <a:gd name="f228" fmla="*/ f178 1 f106"/>
                <a:gd name="f229" fmla="*/ f179 1 f105"/>
                <a:gd name="f230" fmla="*/ f180 1 f106"/>
                <a:gd name="f231" fmla="*/ f181 1 f105"/>
                <a:gd name="f232" fmla="*/ f182 1 f106"/>
                <a:gd name="f233" fmla="*/ f183 1 f105"/>
                <a:gd name="f234" fmla="*/ f184 1 f106"/>
                <a:gd name="f235" fmla="*/ f185 1 f105"/>
                <a:gd name="f236" fmla="*/ f186 1 f106"/>
                <a:gd name="f237" fmla="*/ f187 1 f105"/>
                <a:gd name="f238" fmla="*/ f188 1 f106"/>
                <a:gd name="f239" fmla="*/ f189 1 f105"/>
                <a:gd name="f240" fmla="*/ f190 1 f106"/>
                <a:gd name="f241" fmla="*/ f191 1 f105"/>
                <a:gd name="f242" fmla="*/ f192 1 f106"/>
                <a:gd name="f243" fmla="*/ f193 1 f105"/>
                <a:gd name="f244" fmla="*/ f194 1 f106"/>
                <a:gd name="f245" fmla="*/ f195 1 f105"/>
                <a:gd name="f246" fmla="*/ f196 1 f106"/>
                <a:gd name="f247" fmla="*/ f197 1 f105"/>
                <a:gd name="f248" fmla="*/ f198 1 f106"/>
                <a:gd name="f249" fmla="*/ f199 1 f105"/>
                <a:gd name="f250" fmla="*/ f200 f96 1"/>
                <a:gd name="f251" fmla="*/ f201 f96 1"/>
                <a:gd name="f252" fmla="*/ f203 f97 1"/>
                <a:gd name="f253" fmla="*/ f202 f97 1"/>
                <a:gd name="f254" fmla="*/ f204 f96 1"/>
                <a:gd name="f255" fmla="*/ f205 f97 1"/>
                <a:gd name="f256" fmla="*/ f206 f96 1"/>
                <a:gd name="f257" fmla="*/ f207 f97 1"/>
                <a:gd name="f258" fmla="*/ f208 f96 1"/>
                <a:gd name="f259" fmla="*/ f209 f97 1"/>
                <a:gd name="f260" fmla="*/ f210 f96 1"/>
                <a:gd name="f261" fmla="*/ f211 f97 1"/>
                <a:gd name="f262" fmla="*/ f212 f96 1"/>
                <a:gd name="f263" fmla="*/ f213 f97 1"/>
                <a:gd name="f264" fmla="*/ f214 f96 1"/>
                <a:gd name="f265" fmla="*/ f215 f97 1"/>
                <a:gd name="f266" fmla="*/ f216 f96 1"/>
                <a:gd name="f267" fmla="*/ f217 f97 1"/>
                <a:gd name="f268" fmla="*/ f218 f96 1"/>
                <a:gd name="f269" fmla="*/ f219 f97 1"/>
                <a:gd name="f270" fmla="*/ f220 f96 1"/>
                <a:gd name="f271" fmla="*/ f221 f97 1"/>
                <a:gd name="f272" fmla="*/ f222 f96 1"/>
                <a:gd name="f273" fmla="*/ f223 f97 1"/>
                <a:gd name="f274" fmla="*/ f224 f96 1"/>
                <a:gd name="f275" fmla="*/ f225 f97 1"/>
                <a:gd name="f276" fmla="*/ f226 f96 1"/>
                <a:gd name="f277" fmla="*/ f227 f96 1"/>
                <a:gd name="f278" fmla="*/ f228 f97 1"/>
                <a:gd name="f279" fmla="*/ f229 f96 1"/>
                <a:gd name="f280" fmla="*/ f230 f97 1"/>
                <a:gd name="f281" fmla="*/ f231 f96 1"/>
                <a:gd name="f282" fmla="*/ f232 f97 1"/>
                <a:gd name="f283" fmla="*/ f233 f96 1"/>
                <a:gd name="f284" fmla="*/ f234 f97 1"/>
                <a:gd name="f285" fmla="*/ f235 f96 1"/>
                <a:gd name="f286" fmla="*/ f236 f97 1"/>
                <a:gd name="f287" fmla="*/ f237 f96 1"/>
                <a:gd name="f288" fmla="*/ f238 f97 1"/>
                <a:gd name="f289" fmla="*/ f239 f96 1"/>
                <a:gd name="f290" fmla="*/ f240 f97 1"/>
                <a:gd name="f291" fmla="*/ f241 f96 1"/>
                <a:gd name="f292" fmla="*/ f242 f97 1"/>
                <a:gd name="f293" fmla="*/ f243 f96 1"/>
                <a:gd name="f294" fmla="*/ f244 f97 1"/>
                <a:gd name="f295" fmla="*/ f245 f96 1"/>
                <a:gd name="f296" fmla="*/ f246 f97 1"/>
                <a:gd name="f297" fmla="*/ f247 f96 1"/>
                <a:gd name="f298" fmla="*/ f248 f97 1"/>
                <a:gd name="f299" fmla="*/ f249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3">
                  <a:pos x="f254" y="f255"/>
                </a:cxn>
                <a:cxn ang="f153">
                  <a:pos x="f256" y="f257"/>
                </a:cxn>
                <a:cxn ang="f153">
                  <a:pos x="f258" y="f259"/>
                </a:cxn>
                <a:cxn ang="f153">
                  <a:pos x="f260" y="f261"/>
                </a:cxn>
                <a:cxn ang="f153">
                  <a:pos x="f262" y="f263"/>
                </a:cxn>
                <a:cxn ang="f153">
                  <a:pos x="f264" y="f265"/>
                </a:cxn>
                <a:cxn ang="f153">
                  <a:pos x="f266" y="f267"/>
                </a:cxn>
                <a:cxn ang="f153">
                  <a:pos x="f254" y="f255"/>
                </a:cxn>
                <a:cxn ang="f153">
                  <a:pos x="f268" y="f269"/>
                </a:cxn>
                <a:cxn ang="f153">
                  <a:pos x="f270" y="f271"/>
                </a:cxn>
                <a:cxn ang="f153">
                  <a:pos x="f272" y="f273"/>
                </a:cxn>
                <a:cxn ang="f153">
                  <a:pos x="f274" y="f275"/>
                </a:cxn>
                <a:cxn ang="f153">
                  <a:pos x="f276" y="f275"/>
                </a:cxn>
                <a:cxn ang="f153">
                  <a:pos x="f277" y="f278"/>
                </a:cxn>
                <a:cxn ang="f153">
                  <a:pos x="f279" y="f280"/>
                </a:cxn>
                <a:cxn ang="f153">
                  <a:pos x="f281" y="f282"/>
                </a:cxn>
                <a:cxn ang="f153">
                  <a:pos x="f283" y="f284"/>
                </a:cxn>
                <a:cxn ang="f153">
                  <a:pos x="f285" y="f286"/>
                </a:cxn>
                <a:cxn ang="f153">
                  <a:pos x="f287" y="f288"/>
                </a:cxn>
                <a:cxn ang="f153">
                  <a:pos x="f289" y="f290"/>
                </a:cxn>
                <a:cxn ang="f153">
                  <a:pos x="f291" y="f292"/>
                </a:cxn>
                <a:cxn ang="f153">
                  <a:pos x="f268" y="f269"/>
                </a:cxn>
                <a:cxn ang="f153">
                  <a:pos x="f293" y="f294"/>
                </a:cxn>
                <a:cxn ang="f153">
                  <a:pos x="f295" y="f296"/>
                </a:cxn>
                <a:cxn ang="f153">
                  <a:pos x="f297" y="f298"/>
                </a:cxn>
                <a:cxn ang="f153">
                  <a:pos x="f299" y="f298"/>
                </a:cxn>
                <a:cxn ang="f153">
                  <a:pos x="f299" y="f296"/>
                </a:cxn>
                <a:cxn ang="f153">
                  <a:pos x="f293" y="f294"/>
                </a:cxn>
              </a:cxnLst>
              <a:rect l="f250" t="f253" r="f251" b="f252"/>
              <a:pathLst>
                <a:path w="179" h="142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7" y="f19"/>
                  </a:cubicBezTo>
                  <a:cubicBezTo>
                    <a:pt x="f6" y="f20"/>
                    <a:pt x="f6" y="f21"/>
                    <a:pt x="f22" y="f23"/>
                  </a:cubicBezTo>
                  <a:cubicBezTo>
                    <a:pt x="f9" y="f7"/>
                    <a:pt x="f24" y="f25"/>
                    <a:pt x="f26" y="f27"/>
                  </a:cubicBezTo>
                  <a:cubicBezTo>
                    <a:pt x="f28" y="f29"/>
                    <a:pt x="f5" y="f30"/>
                    <a:pt x="f31" y="f32"/>
                  </a:cubicBezTo>
                  <a:cubicBezTo>
                    <a:pt x="f33" y="f33"/>
                    <a:pt x="f34" y="f35"/>
                    <a:pt x="f36" y="f37"/>
                  </a:cubicBezTo>
                  <a:cubicBezTo>
                    <a:pt x="f38" y="f12"/>
                    <a:pt x="f39" y="f10"/>
                    <a:pt x="f8" y="f5"/>
                  </a:cubicBezTo>
                  <a:close/>
                  <a:moveTo>
                    <a:pt x="f40" y="f41"/>
                  </a:moveTo>
                  <a:cubicBezTo>
                    <a:pt x="f41" y="f39"/>
                    <a:pt x="f42" y="f20"/>
                    <a:pt x="f43" y="f44"/>
                  </a:cubicBezTo>
                  <a:cubicBezTo>
                    <a:pt x="f45" y="f46"/>
                    <a:pt x="f47" y="f30"/>
                    <a:pt x="f47" y="f48"/>
                  </a:cubicBezTo>
                  <a:cubicBezTo>
                    <a:pt x="f47" y="f26"/>
                    <a:pt x="f44" y="f49"/>
                    <a:pt x="f50" y="f51"/>
                  </a:cubicBezTo>
                  <a:cubicBezTo>
                    <a:pt x="f52" y="f34"/>
                    <a:pt x="f29" y="f51"/>
                    <a:pt x="f53" y="f51"/>
                  </a:cubicBezTo>
                  <a:cubicBezTo>
                    <a:pt x="f54" y="f49"/>
                    <a:pt x="f55" y="f56"/>
                    <a:pt x="f57" y="f58"/>
                  </a:cubicBezTo>
                  <a:cubicBezTo>
                    <a:pt x="f59" y="f45"/>
                    <a:pt x="f60" y="f42"/>
                    <a:pt x="f29" y="f61"/>
                  </a:cubicBezTo>
                  <a:cubicBezTo>
                    <a:pt x="f62" y="f40"/>
                    <a:pt x="f63" y="f64"/>
                    <a:pt x="f25" y="f65"/>
                  </a:cubicBezTo>
                  <a:cubicBezTo>
                    <a:pt x="f66" y="f8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4"/>
                  </a:cubicBezTo>
                  <a:cubicBezTo>
                    <a:pt x="f76" y="f77"/>
                    <a:pt x="f78" y="f77"/>
                    <a:pt x="f79" y="f80"/>
                  </a:cubicBezTo>
                  <a:cubicBezTo>
                    <a:pt x="f81" y="f74"/>
                    <a:pt x="f49" y="f51"/>
                    <a:pt x="f32" y="f82"/>
                  </a:cubicBezTo>
                  <a:cubicBezTo>
                    <a:pt x="f83" y="f38"/>
                    <a:pt x="f51" y="f84"/>
                    <a:pt x="f85" y="f86"/>
                  </a:cubicBezTo>
                  <a:cubicBezTo>
                    <a:pt x="f45" y="f64"/>
                    <a:pt x="f39" y="f40"/>
                    <a:pt x="f40" y="f41"/>
                  </a:cubicBezTo>
                  <a:close/>
                  <a:moveTo>
                    <a:pt x="f87" y="f64"/>
                  </a:moveTo>
                  <a:cubicBezTo>
                    <a:pt x="f88" y="f21"/>
                    <a:pt x="f89" y="f76"/>
                    <a:pt x="f90" y="f53"/>
                  </a:cubicBezTo>
                  <a:cubicBezTo>
                    <a:pt x="f90" y="f91"/>
                    <a:pt x="f24" y="f92"/>
                    <a:pt x="f24" y="f93"/>
                  </a:cubicBezTo>
                  <a:cubicBezTo>
                    <a:pt x="f88" y="f93"/>
                    <a:pt x="f94" y="f93"/>
                    <a:pt x="f23" y="f93"/>
                  </a:cubicBezTo>
                  <a:cubicBezTo>
                    <a:pt x="f23" y="f92"/>
                    <a:pt x="f23" y="f91"/>
                    <a:pt x="f23" y="f53"/>
                  </a:cubicBezTo>
                  <a:cubicBezTo>
                    <a:pt x="f60" y="f65"/>
                    <a:pt x="f21" y="f21"/>
                    <a:pt x="f87" y="f64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DCF5B570-3643-A4B0-F8F6-83DC9339FC67}"/>
                </a:ext>
              </a:extLst>
            </p:cNvPr>
            <p:cNvSpPr/>
            <p:nvPr/>
          </p:nvSpPr>
          <p:spPr>
            <a:xfrm>
              <a:off x="2429716" y="2461043"/>
              <a:ext cx="504447" cy="5004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1"/>
                <a:gd name="f7" fmla="val 259"/>
                <a:gd name="f8" fmla="val 129"/>
                <a:gd name="f9" fmla="val 58"/>
                <a:gd name="f10" fmla="val 200"/>
                <a:gd name="f11" fmla="val 1"/>
                <a:gd name="f12" fmla="val 128"/>
                <a:gd name="f13" fmla="val 2"/>
                <a:gd name="f14" fmla="val 57"/>
                <a:gd name="f15" fmla="val 60"/>
                <a:gd name="f16" fmla="val 131"/>
                <a:gd name="f17" fmla="val 203"/>
                <a:gd name="f18" fmla="val 59"/>
                <a:gd name="f19" fmla="val 130"/>
                <a:gd name="f20" fmla="val 201"/>
                <a:gd name="f21" fmla="val 245"/>
                <a:gd name="f22" fmla="val 193"/>
                <a:gd name="f23" fmla="val 246"/>
                <a:gd name="f24" fmla="val 195"/>
                <a:gd name="f25" fmla="val 248"/>
                <a:gd name="f26" fmla="val 67"/>
                <a:gd name="f27" fmla="val 196"/>
                <a:gd name="f28" fmla="val 15"/>
                <a:gd name="f29" fmla="val 132"/>
                <a:gd name="f30" fmla="val 14"/>
                <a:gd name="f31" fmla="val 69"/>
                <a:gd name="f32" fmla="val 13"/>
                <a:gd name="f33" fmla="val 16"/>
                <a:gd name="f34" fmla="val 64"/>
                <a:gd name="f35" fmla="val 191"/>
                <a:gd name="f36" fmla="val 66"/>
                <a:gd name="f37" fmla="val 244"/>
                <a:gd name="f38" fmla="+- 0 0 -90"/>
                <a:gd name="f39" fmla="*/ f3 1 261"/>
                <a:gd name="f40" fmla="*/ f4 1 259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261"/>
                <a:gd name="f49" fmla="*/ f45 1 259"/>
                <a:gd name="f50" fmla="*/ 129 f46 1"/>
                <a:gd name="f51" fmla="*/ 259 f45 1"/>
                <a:gd name="f52" fmla="*/ 1 f46 1"/>
                <a:gd name="f53" fmla="*/ 128 f45 1"/>
                <a:gd name="f54" fmla="*/ 131 f46 1"/>
                <a:gd name="f55" fmla="*/ 0 f45 1"/>
                <a:gd name="f56" fmla="*/ 261 f46 1"/>
                <a:gd name="f57" fmla="*/ 130 f45 1"/>
                <a:gd name="f58" fmla="*/ 245 f45 1"/>
                <a:gd name="f59" fmla="*/ 246 f46 1"/>
                <a:gd name="f60" fmla="*/ 131 f45 1"/>
                <a:gd name="f61" fmla="*/ 132 f46 1"/>
                <a:gd name="f62" fmla="*/ 14 f45 1"/>
                <a:gd name="f63" fmla="*/ 15 f46 1"/>
                <a:gd name="f64" fmla="+- f47 0 f1"/>
                <a:gd name="f65" fmla="*/ f50 1 261"/>
                <a:gd name="f66" fmla="*/ f51 1 259"/>
                <a:gd name="f67" fmla="*/ f52 1 261"/>
                <a:gd name="f68" fmla="*/ f53 1 259"/>
                <a:gd name="f69" fmla="*/ f54 1 261"/>
                <a:gd name="f70" fmla="*/ f55 1 259"/>
                <a:gd name="f71" fmla="*/ f56 1 261"/>
                <a:gd name="f72" fmla="*/ f57 1 259"/>
                <a:gd name="f73" fmla="*/ f58 1 259"/>
                <a:gd name="f74" fmla="*/ f59 1 261"/>
                <a:gd name="f75" fmla="*/ f60 1 259"/>
                <a:gd name="f76" fmla="*/ f61 1 261"/>
                <a:gd name="f77" fmla="*/ f62 1 259"/>
                <a:gd name="f78" fmla="*/ f63 1 261"/>
                <a:gd name="f79" fmla="*/ 0 1 f48"/>
                <a:gd name="f80" fmla="*/ f42 1 f48"/>
                <a:gd name="f81" fmla="*/ 0 1 f49"/>
                <a:gd name="f82" fmla="*/ f43 1 f49"/>
                <a:gd name="f83" fmla="*/ f65 1 f48"/>
                <a:gd name="f84" fmla="*/ f66 1 f49"/>
                <a:gd name="f85" fmla="*/ f67 1 f48"/>
                <a:gd name="f86" fmla="*/ f68 1 f49"/>
                <a:gd name="f87" fmla="*/ f69 1 f48"/>
                <a:gd name="f88" fmla="*/ f70 1 f49"/>
                <a:gd name="f89" fmla="*/ f71 1 f48"/>
                <a:gd name="f90" fmla="*/ f72 1 f49"/>
                <a:gd name="f91" fmla="*/ f73 1 f49"/>
                <a:gd name="f92" fmla="*/ f74 1 f48"/>
                <a:gd name="f93" fmla="*/ f75 1 f49"/>
                <a:gd name="f94" fmla="*/ f76 1 f48"/>
                <a:gd name="f95" fmla="*/ f77 1 f49"/>
                <a:gd name="f96" fmla="*/ f78 1 f48"/>
                <a:gd name="f97" fmla="*/ f79 f39 1"/>
                <a:gd name="f98" fmla="*/ f80 f39 1"/>
                <a:gd name="f99" fmla="*/ f82 f40 1"/>
                <a:gd name="f100" fmla="*/ f81 f40 1"/>
                <a:gd name="f101" fmla="*/ f83 f39 1"/>
                <a:gd name="f102" fmla="*/ f84 f40 1"/>
                <a:gd name="f103" fmla="*/ f85 f39 1"/>
                <a:gd name="f104" fmla="*/ f86 f40 1"/>
                <a:gd name="f105" fmla="*/ f87 f39 1"/>
                <a:gd name="f106" fmla="*/ f88 f40 1"/>
                <a:gd name="f107" fmla="*/ f89 f39 1"/>
                <a:gd name="f108" fmla="*/ f90 f40 1"/>
                <a:gd name="f109" fmla="*/ f91 f40 1"/>
                <a:gd name="f110" fmla="*/ f92 f39 1"/>
                <a:gd name="f111" fmla="*/ f93 f40 1"/>
                <a:gd name="f112" fmla="*/ f94 f39 1"/>
                <a:gd name="f113" fmla="*/ f95 f40 1"/>
                <a:gd name="f114" fmla="*/ f96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4">
                  <a:pos x="f101" y="f102"/>
                </a:cxn>
                <a:cxn ang="f64">
                  <a:pos x="f103" y="f104"/>
                </a:cxn>
                <a:cxn ang="f64">
                  <a:pos x="f105" y="f106"/>
                </a:cxn>
                <a:cxn ang="f64">
                  <a:pos x="f107" y="f108"/>
                </a:cxn>
                <a:cxn ang="f64">
                  <a:pos x="f101" y="f102"/>
                </a:cxn>
                <a:cxn ang="f64">
                  <a:pos x="f101" y="f109"/>
                </a:cxn>
                <a:cxn ang="f64">
                  <a:pos x="f110" y="f111"/>
                </a:cxn>
                <a:cxn ang="f64">
                  <a:pos x="f112" y="f113"/>
                </a:cxn>
                <a:cxn ang="f64">
                  <a:pos x="f114" y="f104"/>
                </a:cxn>
                <a:cxn ang="f64">
                  <a:pos x="f101" y="f109"/>
                </a:cxn>
              </a:cxnLst>
              <a:rect l="f97" t="f100" r="f98" b="f99"/>
              <a:pathLst>
                <a:path w="261" h="259">
                  <a:moveTo>
                    <a:pt x="f8" y="f7"/>
                  </a:moveTo>
                  <a:cubicBezTo>
                    <a:pt x="f9" y="f7"/>
                    <a:pt x="f5" y="f10"/>
                    <a:pt x="f11" y="f12"/>
                  </a:cubicBezTo>
                  <a:cubicBezTo>
                    <a:pt x="f13" y="f14"/>
                    <a:pt x="f15" y="f5"/>
                    <a:pt x="f16" y="f5"/>
                  </a:cubicBezTo>
                  <a:cubicBezTo>
                    <a:pt x="f17" y="f5"/>
                    <a:pt x="f6" y="f18"/>
                    <a:pt x="f6" y="f19"/>
                  </a:cubicBezTo>
                  <a:cubicBezTo>
                    <a:pt x="f6" y="f20"/>
                    <a:pt x="f20" y="f7"/>
                    <a:pt x="f8" y="f7"/>
                  </a:cubicBezTo>
                  <a:close/>
                  <a:moveTo>
                    <a:pt x="f8" y="f21"/>
                  </a:moveTo>
                  <a:cubicBezTo>
                    <a:pt x="f22" y="f23"/>
                    <a:pt x="f21" y="f24"/>
                    <a:pt x="f23" y="f16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28" y="f12"/>
                  </a:cubicBezTo>
                  <a:cubicBezTo>
                    <a:pt x="f30" y="f35"/>
                    <a:pt x="f36" y="f37"/>
                    <a:pt x="f8" y="f21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1DA792B1-957A-49AD-A9E1-B5361555DD9D}"/>
                </a:ext>
              </a:extLst>
            </p:cNvPr>
            <p:cNvSpPr/>
            <p:nvPr/>
          </p:nvSpPr>
          <p:spPr>
            <a:xfrm>
              <a:off x="3025036" y="2891735"/>
              <a:ext cx="177805" cy="1791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93"/>
                <a:gd name="f8" fmla="val 46"/>
                <a:gd name="f9" fmla="val 71"/>
                <a:gd name="f10" fmla="val 72"/>
                <a:gd name="f11" fmla="val 91"/>
                <a:gd name="f12" fmla="val 47"/>
                <a:gd name="f13" fmla="val 22"/>
                <a:gd name="f14" fmla="val 20"/>
                <a:gd name="f15" fmla="val 1"/>
                <a:gd name="f16" fmla="val 45"/>
                <a:gd name="f17" fmla="val 70"/>
                <a:gd name="f18" fmla="val 54"/>
                <a:gd name="f19" fmla="val 59"/>
                <a:gd name="f20" fmla="val 62"/>
                <a:gd name="f21" fmla="val 52"/>
                <a:gd name="f22" fmla="val 61"/>
                <a:gd name="f23" fmla="val 40"/>
                <a:gd name="f24" fmla="val 35"/>
                <a:gd name="f25" fmla="val 29"/>
                <a:gd name="f26" fmla="val 41"/>
                <a:gd name="f27" fmla="val 32"/>
                <a:gd name="f28" fmla="val 30"/>
                <a:gd name="f29" fmla="val 39"/>
                <a:gd name="f30" fmla="+- 0 0 -90"/>
                <a:gd name="f31" fmla="*/ f3 1 92"/>
                <a:gd name="f32" fmla="*/ f4 1 93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92"/>
                <a:gd name="f41" fmla="*/ f37 1 93"/>
                <a:gd name="f42" fmla="*/ 92 f38 1"/>
                <a:gd name="f43" fmla="*/ 46 f37 1"/>
                <a:gd name="f44" fmla="*/ 47 f38 1"/>
                <a:gd name="f45" fmla="*/ 92 f37 1"/>
                <a:gd name="f46" fmla="*/ 0 f38 1"/>
                <a:gd name="f47" fmla="*/ 45 f38 1"/>
                <a:gd name="f48" fmla="*/ 0 f37 1"/>
                <a:gd name="f49" fmla="*/ 70 f37 1"/>
                <a:gd name="f50" fmla="*/ 62 f38 1"/>
                <a:gd name="f51" fmla="*/ 29 f37 1"/>
                <a:gd name="f52" fmla="*/ 30 f38 1"/>
                <a:gd name="f53" fmla="*/ 47 f37 1"/>
                <a:gd name="f54" fmla="+- f39 0 f1"/>
                <a:gd name="f55" fmla="*/ f42 1 92"/>
                <a:gd name="f56" fmla="*/ f43 1 93"/>
                <a:gd name="f57" fmla="*/ f44 1 92"/>
                <a:gd name="f58" fmla="*/ f45 1 93"/>
                <a:gd name="f59" fmla="*/ f46 1 92"/>
                <a:gd name="f60" fmla="*/ f47 1 92"/>
                <a:gd name="f61" fmla="*/ f48 1 93"/>
                <a:gd name="f62" fmla="*/ f49 1 93"/>
                <a:gd name="f63" fmla="*/ f50 1 92"/>
                <a:gd name="f64" fmla="*/ f51 1 93"/>
                <a:gd name="f65" fmla="*/ f52 1 92"/>
                <a:gd name="f66" fmla="*/ f53 1 93"/>
                <a:gd name="f67" fmla="*/ 0 1 f40"/>
                <a:gd name="f68" fmla="*/ f34 1 f40"/>
                <a:gd name="f69" fmla="*/ 0 1 f41"/>
                <a:gd name="f70" fmla="*/ f35 1 f41"/>
                <a:gd name="f71" fmla="*/ f55 1 f40"/>
                <a:gd name="f72" fmla="*/ f56 1 f41"/>
                <a:gd name="f73" fmla="*/ f57 1 f40"/>
                <a:gd name="f74" fmla="*/ f58 1 f41"/>
                <a:gd name="f75" fmla="*/ f59 1 f40"/>
                <a:gd name="f76" fmla="*/ f60 1 f40"/>
                <a:gd name="f77" fmla="*/ f61 1 f41"/>
                <a:gd name="f78" fmla="*/ f62 1 f41"/>
                <a:gd name="f79" fmla="*/ f63 1 f40"/>
                <a:gd name="f80" fmla="*/ f64 1 f41"/>
                <a:gd name="f81" fmla="*/ f65 1 f40"/>
                <a:gd name="f82" fmla="*/ f66 1 f41"/>
                <a:gd name="f83" fmla="*/ f67 f31 1"/>
                <a:gd name="f84" fmla="*/ f68 f31 1"/>
                <a:gd name="f85" fmla="*/ f70 f32 1"/>
                <a:gd name="f86" fmla="*/ f69 f32 1"/>
                <a:gd name="f87" fmla="*/ f71 f31 1"/>
                <a:gd name="f88" fmla="*/ f72 f32 1"/>
                <a:gd name="f89" fmla="*/ f73 f31 1"/>
                <a:gd name="f90" fmla="*/ f74 f32 1"/>
                <a:gd name="f91" fmla="*/ f75 f31 1"/>
                <a:gd name="f92" fmla="*/ f76 f31 1"/>
                <a:gd name="f93" fmla="*/ f77 f32 1"/>
                <a:gd name="f94" fmla="*/ f78 f32 1"/>
                <a:gd name="f95" fmla="*/ f79 f31 1"/>
                <a:gd name="f96" fmla="*/ f80 f32 1"/>
                <a:gd name="f97" fmla="*/ f81 f31 1"/>
                <a:gd name="f98" fmla="*/ f8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4">
                  <a:pos x="f87" y="f88"/>
                </a:cxn>
                <a:cxn ang="f54">
                  <a:pos x="f89" y="f90"/>
                </a:cxn>
                <a:cxn ang="f54">
                  <a:pos x="f91" y="f88"/>
                </a:cxn>
                <a:cxn ang="f54">
                  <a:pos x="f92" y="f93"/>
                </a:cxn>
                <a:cxn ang="f54">
                  <a:pos x="f87" y="f88"/>
                </a:cxn>
                <a:cxn ang="f54">
                  <a:pos x="f89" y="f94"/>
                </a:cxn>
                <a:cxn ang="f54">
                  <a:pos x="f95" y="f88"/>
                </a:cxn>
                <a:cxn ang="f54">
                  <a:pos x="f89" y="f96"/>
                </a:cxn>
                <a:cxn ang="f54">
                  <a:pos x="f97" y="f98"/>
                </a:cxn>
                <a:cxn ang="f54">
                  <a:pos x="f89" y="f94"/>
                </a:cxn>
              </a:cxnLst>
              <a:rect l="f83" t="f86" r="f84" b="f85"/>
              <a:pathLst>
                <a:path w="92" h="93">
                  <a:moveTo>
                    <a:pt x="f6" y="f8"/>
                  </a:moveTo>
                  <a:cubicBezTo>
                    <a:pt x="f6" y="f9"/>
                    <a:pt x="f10" y="f11"/>
                    <a:pt x="f12" y="f6"/>
                  </a:cubicBezTo>
                  <a:cubicBezTo>
                    <a:pt x="f13" y="f7"/>
                    <a:pt x="f5" y="f10"/>
                    <a:pt x="f5" y="f8"/>
                  </a:cubicBezTo>
                  <a:cubicBezTo>
                    <a:pt x="f5" y="f13"/>
                    <a:pt x="f14" y="f15"/>
                    <a:pt x="f16" y="f5"/>
                  </a:cubicBezTo>
                  <a:cubicBezTo>
                    <a:pt x="f9" y="f5"/>
                    <a:pt x="f6" y="f14"/>
                    <a:pt x="f6" y="f8"/>
                  </a:cubicBezTo>
                  <a:close/>
                  <a:moveTo>
                    <a:pt x="f12" y="f17"/>
                  </a:moveTo>
                  <a:cubicBezTo>
                    <a:pt x="f18" y="f19"/>
                    <a:pt x="f20" y="f21"/>
                    <a:pt x="f20" y="f8"/>
                  </a:cubicBezTo>
                  <a:cubicBezTo>
                    <a:pt x="f22" y="f23"/>
                    <a:pt x="f21" y="f24"/>
                    <a:pt x="f12" y="f25"/>
                  </a:cubicBezTo>
                  <a:cubicBezTo>
                    <a:pt x="f26" y="f24"/>
                    <a:pt x="f27" y="f23"/>
                    <a:pt x="f28" y="f12"/>
                  </a:cubicBezTo>
                  <a:cubicBezTo>
                    <a:pt x="f25" y="f21"/>
                    <a:pt x="f29" y="f19"/>
                    <a:pt x="f12" y="f1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6D7BC608-32FF-3FD2-B84A-BE2641AEF0B0}"/>
                </a:ext>
              </a:extLst>
            </p:cNvPr>
            <p:cNvSpPr/>
            <p:nvPr/>
          </p:nvSpPr>
          <p:spPr>
            <a:xfrm>
              <a:off x="2161028" y="2891735"/>
              <a:ext cx="177805" cy="1778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46"/>
                <a:gd name="f8" fmla="val 21"/>
                <a:gd name="f9" fmla="val 71"/>
                <a:gd name="f10" fmla="val 22"/>
                <a:gd name="f11" fmla="val 47"/>
                <a:gd name="f12" fmla="val 70"/>
                <a:gd name="f13" fmla="val 59"/>
                <a:gd name="f14" fmla="val 38"/>
                <a:gd name="f15" fmla="val 52"/>
                <a:gd name="f16" fmla="val 29"/>
                <a:gd name="f17" fmla="val 30"/>
                <a:gd name="f18" fmla="val 40"/>
                <a:gd name="f19" fmla="val 31"/>
                <a:gd name="f20" fmla="val 35"/>
                <a:gd name="f21" fmla="val 41"/>
                <a:gd name="f22" fmla="val 61"/>
                <a:gd name="f23" fmla="val 62"/>
                <a:gd name="f24" fmla="val 54"/>
                <a:gd name="f25" fmla="+- 0 0 -90"/>
                <a:gd name="f26" fmla="*/ f3 1 92"/>
                <a:gd name="f27" fmla="*/ f4 1 92"/>
                <a:gd name="f28" fmla="val f5"/>
                <a:gd name="f29" fmla="val f6"/>
                <a:gd name="f30" fmla="*/ f25 f0 1"/>
                <a:gd name="f31" fmla="+- f29 0 f28"/>
                <a:gd name="f32" fmla="*/ f30 1 f2"/>
                <a:gd name="f33" fmla="*/ f31 1 92"/>
                <a:gd name="f34" fmla="*/ 46 f31 1"/>
                <a:gd name="f35" fmla="*/ 92 f31 1"/>
                <a:gd name="f36" fmla="*/ 0 f31 1"/>
                <a:gd name="f37" fmla="*/ 47 f31 1"/>
                <a:gd name="f38" fmla="*/ 70 f31 1"/>
                <a:gd name="f39" fmla="*/ 30 f31 1"/>
                <a:gd name="f40" fmla="*/ 29 f31 1"/>
                <a:gd name="f41" fmla="*/ 62 f31 1"/>
                <a:gd name="f42" fmla="+- f32 0 f1"/>
                <a:gd name="f43" fmla="*/ f34 1 92"/>
                <a:gd name="f44" fmla="*/ f35 1 92"/>
                <a:gd name="f45" fmla="*/ f36 1 92"/>
                <a:gd name="f46" fmla="*/ f37 1 92"/>
                <a:gd name="f47" fmla="*/ f38 1 92"/>
                <a:gd name="f48" fmla="*/ f39 1 92"/>
                <a:gd name="f49" fmla="*/ f40 1 92"/>
                <a:gd name="f50" fmla="*/ f41 1 92"/>
                <a:gd name="f51" fmla="*/ 0 1 f33"/>
                <a:gd name="f52" fmla="*/ f29 1 f33"/>
                <a:gd name="f53" fmla="*/ f43 1 f33"/>
                <a:gd name="f54" fmla="*/ f44 1 f33"/>
                <a:gd name="f55" fmla="*/ f45 1 f33"/>
                <a:gd name="f56" fmla="*/ f46 1 f33"/>
                <a:gd name="f57" fmla="*/ f47 1 f33"/>
                <a:gd name="f58" fmla="*/ f48 1 f33"/>
                <a:gd name="f59" fmla="*/ f49 1 f33"/>
                <a:gd name="f60" fmla="*/ f50 1 f33"/>
                <a:gd name="f61" fmla="*/ f51 f26 1"/>
                <a:gd name="f62" fmla="*/ f52 f26 1"/>
                <a:gd name="f63" fmla="*/ f52 f27 1"/>
                <a:gd name="f64" fmla="*/ f51 f27 1"/>
                <a:gd name="f65" fmla="*/ f53 f26 1"/>
                <a:gd name="f66" fmla="*/ f54 f27 1"/>
                <a:gd name="f67" fmla="*/ f55 f26 1"/>
                <a:gd name="f68" fmla="*/ f53 f27 1"/>
                <a:gd name="f69" fmla="*/ f55 f27 1"/>
                <a:gd name="f70" fmla="*/ f54 f26 1"/>
                <a:gd name="f71" fmla="*/ f56 f27 1"/>
                <a:gd name="f72" fmla="*/ f57 f26 1"/>
                <a:gd name="f73" fmla="*/ f56 f26 1"/>
                <a:gd name="f74" fmla="*/ f58 f27 1"/>
                <a:gd name="f75" fmla="*/ f59 f26 1"/>
                <a:gd name="f76" fmla="*/ f60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5" y="f66"/>
                </a:cxn>
                <a:cxn ang="f42">
                  <a:pos x="f67" y="f68"/>
                </a:cxn>
                <a:cxn ang="f42">
                  <a:pos x="f65" y="f69"/>
                </a:cxn>
                <a:cxn ang="f42">
                  <a:pos x="f70" y="f71"/>
                </a:cxn>
                <a:cxn ang="f42">
                  <a:pos x="f65" y="f66"/>
                </a:cxn>
                <a:cxn ang="f42">
                  <a:pos x="f72" y="f68"/>
                </a:cxn>
                <a:cxn ang="f42">
                  <a:pos x="f73" y="f74"/>
                </a:cxn>
                <a:cxn ang="f42">
                  <a:pos x="f75" y="f71"/>
                </a:cxn>
                <a:cxn ang="f42">
                  <a:pos x="f65" y="f76"/>
                </a:cxn>
                <a:cxn ang="f42">
                  <a:pos x="f72" y="f68"/>
                </a:cxn>
              </a:cxnLst>
              <a:rect l="f61" t="f64" r="f62" b="f63"/>
              <a:pathLst>
                <a:path w="92" h="92">
                  <a:moveTo>
                    <a:pt x="f7" y="f6"/>
                  </a:moveTo>
                  <a:cubicBezTo>
                    <a:pt x="f8" y="f6"/>
                    <a:pt x="f5" y="f9"/>
                    <a:pt x="f5" y="f7"/>
                  </a:cubicBezTo>
                  <a:cubicBezTo>
                    <a:pt x="f5" y="f8"/>
                    <a:pt x="f8" y="f5"/>
                    <a:pt x="f7" y="f5"/>
                  </a:cubicBezTo>
                  <a:cubicBezTo>
                    <a:pt x="f9" y="f5"/>
                    <a:pt x="f6" y="f10"/>
                    <a:pt x="f6" y="f11"/>
                  </a:cubicBezTo>
                  <a:cubicBezTo>
                    <a:pt x="f6" y="f9"/>
                    <a:pt x="f9" y="f6"/>
                    <a:pt x="f7" y="f6"/>
                  </a:cubicBezTo>
                  <a:close/>
                  <a:moveTo>
                    <a:pt x="f12" y="f7"/>
                  </a:moveTo>
                  <a:cubicBezTo>
                    <a:pt x="f13" y="f14"/>
                    <a:pt x="f15" y="f16"/>
                    <a:pt x="f11" y="f17"/>
                  </a:cubicBezTo>
                  <a:cubicBezTo>
                    <a:pt x="f18" y="f19"/>
                    <a:pt x="f20" y="f21"/>
                    <a:pt x="f16" y="f11"/>
                  </a:cubicBezTo>
                  <a:cubicBezTo>
                    <a:pt x="f20" y="f15"/>
                    <a:pt x="f18" y="f22"/>
                    <a:pt x="f7" y="f23"/>
                  </a:cubicBezTo>
                  <a:cubicBezTo>
                    <a:pt x="f15" y="f23"/>
                    <a:pt x="f13" y="f24"/>
                    <a:pt x="f12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D785A82-4CEA-4572-0866-FDAFC3386301}"/>
                </a:ext>
              </a:extLst>
            </p:cNvPr>
            <p:cNvSpPr/>
            <p:nvPr/>
          </p:nvSpPr>
          <p:spPr>
            <a:xfrm>
              <a:off x="3025036" y="2342509"/>
              <a:ext cx="177805" cy="1778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46"/>
                <a:gd name="f8" fmla="val 71"/>
                <a:gd name="f9" fmla="val 91"/>
                <a:gd name="f10" fmla="val 21"/>
                <a:gd name="f11" fmla="val 47"/>
                <a:gd name="f12" fmla="val 72"/>
                <a:gd name="f13" fmla="val 70"/>
                <a:gd name="f14" fmla="val 45"/>
                <a:gd name="f15" fmla="val 59"/>
                <a:gd name="f16" fmla="val 37"/>
                <a:gd name="f17" fmla="val 52"/>
                <a:gd name="f18" fmla="val 29"/>
                <a:gd name="f19" fmla="val 30"/>
                <a:gd name="f20" fmla="val 40"/>
                <a:gd name="f21" fmla="val 31"/>
                <a:gd name="f22" fmla="val 35"/>
                <a:gd name="f23" fmla="val 51"/>
                <a:gd name="f24" fmla="val 41"/>
                <a:gd name="f25" fmla="val 60"/>
                <a:gd name="f26" fmla="val 48"/>
                <a:gd name="f27" fmla="val 61"/>
                <a:gd name="f28" fmla="val 53"/>
                <a:gd name="f29" fmla="val 62"/>
                <a:gd name="f30" fmla="+- 0 0 -90"/>
                <a:gd name="f31" fmla="*/ f3 1 92"/>
                <a:gd name="f32" fmla="*/ f4 1 92"/>
                <a:gd name="f33" fmla="val f5"/>
                <a:gd name="f34" fmla="val f6"/>
                <a:gd name="f35" fmla="*/ f30 f0 1"/>
                <a:gd name="f36" fmla="+- f34 0 f33"/>
                <a:gd name="f37" fmla="*/ f35 1 f2"/>
                <a:gd name="f38" fmla="*/ f36 1 92"/>
                <a:gd name="f39" fmla="*/ 92 f36 1"/>
                <a:gd name="f40" fmla="*/ 46 f36 1"/>
                <a:gd name="f41" fmla="*/ 91 f36 1"/>
                <a:gd name="f42" fmla="*/ 0 f36 1"/>
                <a:gd name="f43" fmla="*/ 47 f36 1"/>
                <a:gd name="f44" fmla="*/ 70 f36 1"/>
                <a:gd name="f45" fmla="*/ 45 f36 1"/>
                <a:gd name="f46" fmla="*/ 30 f36 1"/>
                <a:gd name="f47" fmla="*/ 29 f36 1"/>
                <a:gd name="f48" fmla="*/ 48 f36 1"/>
                <a:gd name="f49" fmla="*/ 61 f36 1"/>
                <a:gd name="f50" fmla="+- f37 0 f1"/>
                <a:gd name="f51" fmla="*/ f39 1 92"/>
                <a:gd name="f52" fmla="*/ f40 1 92"/>
                <a:gd name="f53" fmla="*/ f41 1 92"/>
                <a:gd name="f54" fmla="*/ f42 1 92"/>
                <a:gd name="f55" fmla="*/ f43 1 92"/>
                <a:gd name="f56" fmla="*/ f44 1 92"/>
                <a:gd name="f57" fmla="*/ f45 1 92"/>
                <a:gd name="f58" fmla="*/ f46 1 92"/>
                <a:gd name="f59" fmla="*/ f47 1 92"/>
                <a:gd name="f60" fmla="*/ f48 1 92"/>
                <a:gd name="f61" fmla="*/ f49 1 92"/>
                <a:gd name="f62" fmla="*/ 0 1 f38"/>
                <a:gd name="f63" fmla="*/ f34 1 f38"/>
                <a:gd name="f64" fmla="*/ f51 1 f38"/>
                <a:gd name="f65" fmla="*/ f52 1 f38"/>
                <a:gd name="f66" fmla="*/ f53 1 f38"/>
                <a:gd name="f67" fmla="*/ f54 1 f38"/>
                <a:gd name="f68" fmla="*/ f55 1 f38"/>
                <a:gd name="f69" fmla="*/ f56 1 f38"/>
                <a:gd name="f70" fmla="*/ f57 1 f38"/>
                <a:gd name="f71" fmla="*/ f58 1 f38"/>
                <a:gd name="f72" fmla="*/ f59 1 f38"/>
                <a:gd name="f73" fmla="*/ f60 1 f38"/>
                <a:gd name="f74" fmla="*/ f61 1 f38"/>
                <a:gd name="f75" fmla="*/ f62 f31 1"/>
                <a:gd name="f76" fmla="*/ f63 f31 1"/>
                <a:gd name="f77" fmla="*/ f63 f32 1"/>
                <a:gd name="f78" fmla="*/ f62 f32 1"/>
                <a:gd name="f79" fmla="*/ f64 f31 1"/>
                <a:gd name="f80" fmla="*/ f65 f32 1"/>
                <a:gd name="f81" fmla="*/ f65 f31 1"/>
                <a:gd name="f82" fmla="*/ f66 f32 1"/>
                <a:gd name="f83" fmla="*/ f67 f31 1"/>
                <a:gd name="f84" fmla="*/ f68 f31 1"/>
                <a:gd name="f85" fmla="*/ f67 f32 1"/>
                <a:gd name="f86" fmla="*/ f69 f31 1"/>
                <a:gd name="f87" fmla="*/ f70 f32 1"/>
                <a:gd name="f88" fmla="*/ f71 f32 1"/>
                <a:gd name="f89" fmla="*/ f72 f31 1"/>
                <a:gd name="f90" fmla="*/ f73 f31 1"/>
                <a:gd name="f91" fmla="*/ f74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0"/>
                </a:cxn>
                <a:cxn ang="f50">
                  <a:pos x="f84" y="f85"/>
                </a:cxn>
                <a:cxn ang="f50">
                  <a:pos x="f79" y="f80"/>
                </a:cxn>
                <a:cxn ang="f50">
                  <a:pos x="f86" y="f87"/>
                </a:cxn>
                <a:cxn ang="f50">
                  <a:pos x="f81" y="f88"/>
                </a:cxn>
                <a:cxn ang="f50">
                  <a:pos x="f89" y="f80"/>
                </a:cxn>
                <a:cxn ang="f50">
                  <a:pos x="f90" y="f91"/>
                </a:cxn>
                <a:cxn ang="f50">
                  <a:pos x="f86" y="f87"/>
                </a:cxn>
              </a:cxnLst>
              <a:rect l="f75" t="f78" r="f76" b="f77"/>
              <a:pathLst>
                <a:path w="92" h="92">
                  <a:moveTo>
                    <a:pt x="f6" y="f7"/>
                  </a:moveTo>
                  <a:cubicBezTo>
                    <a:pt x="f6" y="f8"/>
                    <a:pt x="f8" y="f6"/>
                    <a:pt x="f7" y="f9"/>
                  </a:cubicBezTo>
                  <a:cubicBezTo>
                    <a:pt x="f10" y="f9"/>
                    <a:pt x="f5" y="f8"/>
                    <a:pt x="f5" y="f7"/>
                  </a:cubicBezTo>
                  <a:cubicBezTo>
                    <a:pt x="f5" y="f10"/>
                    <a:pt x="f10" y="f5"/>
                    <a:pt x="f11" y="f5"/>
                  </a:cubicBezTo>
                  <a:cubicBezTo>
                    <a:pt x="f12" y="f5"/>
                    <a:pt x="f6" y="f10"/>
                    <a:pt x="f6" y="f7"/>
                  </a:cubicBezTo>
                  <a:close/>
                  <a:moveTo>
                    <a:pt x="f13" y="f14"/>
                  </a:moveTo>
                  <a:cubicBezTo>
                    <a:pt x="f15" y="f16"/>
                    <a:pt x="f17" y="f18"/>
                    <a:pt x="f7" y="f19"/>
                  </a:cubicBezTo>
                  <a:cubicBezTo>
                    <a:pt x="f20" y="f21"/>
                    <a:pt x="f22" y="f20"/>
                    <a:pt x="f18" y="f7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25" y="f28"/>
                    <a:pt x="f13" y="f14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F0B0706C-6263-3314-419F-3FD174189DB6}"/>
                </a:ext>
              </a:extLst>
            </p:cNvPr>
            <p:cNvSpPr/>
            <p:nvPr/>
          </p:nvSpPr>
          <p:spPr>
            <a:xfrm>
              <a:off x="2159712" y="2342509"/>
              <a:ext cx="179121" cy="1778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3"/>
                <a:gd name="f7" fmla="val 92"/>
                <a:gd name="f8" fmla="val 47"/>
                <a:gd name="f9" fmla="val 91"/>
                <a:gd name="f10" fmla="val 21"/>
                <a:gd name="f11" fmla="val 69"/>
                <a:gd name="f12" fmla="val 1"/>
                <a:gd name="f13" fmla="val 43"/>
                <a:gd name="f14" fmla="val 2"/>
                <a:gd name="f15" fmla="val 19"/>
                <a:gd name="f16" fmla="val 23"/>
                <a:gd name="f17" fmla="val 48"/>
                <a:gd name="f18" fmla="val 72"/>
                <a:gd name="f19" fmla="val 45"/>
                <a:gd name="f20" fmla="val 71"/>
                <a:gd name="f21" fmla="val 46"/>
                <a:gd name="f22" fmla="val 55"/>
                <a:gd name="f23" fmla="val 59"/>
                <a:gd name="f24" fmla="val 64"/>
                <a:gd name="f25" fmla="val 52"/>
                <a:gd name="f26" fmla="val 63"/>
                <a:gd name="f27" fmla="val 62"/>
                <a:gd name="f28" fmla="val 40"/>
                <a:gd name="f29" fmla="val 35"/>
                <a:gd name="f30" fmla="val 29"/>
                <a:gd name="f31" fmla="val 41"/>
                <a:gd name="f32" fmla="val 32"/>
                <a:gd name="f33" fmla="val 31"/>
                <a:gd name="f34" fmla="val 39"/>
                <a:gd name="f35" fmla="+- 0 0 -90"/>
                <a:gd name="f36" fmla="*/ f3 1 93"/>
                <a:gd name="f37" fmla="*/ f4 1 92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93"/>
                <a:gd name="f46" fmla="*/ f42 1 92"/>
                <a:gd name="f47" fmla="*/ 47 f43 1"/>
                <a:gd name="f48" fmla="*/ 91 f42 1"/>
                <a:gd name="f49" fmla="*/ 1 f43 1"/>
                <a:gd name="f50" fmla="*/ 43 f42 1"/>
                <a:gd name="f51" fmla="*/ 48 f43 1"/>
                <a:gd name="f52" fmla="*/ 0 f42 1"/>
                <a:gd name="f53" fmla="*/ 93 f43 1"/>
                <a:gd name="f54" fmla="*/ 45 f42 1"/>
                <a:gd name="f55" fmla="*/ 46 f43 1"/>
                <a:gd name="f56" fmla="*/ 69 f42 1"/>
                <a:gd name="f57" fmla="*/ 63 f43 1"/>
                <a:gd name="f58" fmla="*/ 47 f42 1"/>
                <a:gd name="f59" fmla="*/ 29 f42 1"/>
                <a:gd name="f60" fmla="*/ 31 f43 1"/>
                <a:gd name="f61" fmla="*/ 46 f42 1"/>
                <a:gd name="f62" fmla="+- f44 0 f1"/>
                <a:gd name="f63" fmla="*/ f47 1 93"/>
                <a:gd name="f64" fmla="*/ f48 1 92"/>
                <a:gd name="f65" fmla="*/ f49 1 93"/>
                <a:gd name="f66" fmla="*/ f50 1 92"/>
                <a:gd name="f67" fmla="*/ f51 1 93"/>
                <a:gd name="f68" fmla="*/ f52 1 92"/>
                <a:gd name="f69" fmla="*/ f53 1 93"/>
                <a:gd name="f70" fmla="*/ f54 1 92"/>
                <a:gd name="f71" fmla="*/ f55 1 93"/>
                <a:gd name="f72" fmla="*/ f56 1 92"/>
                <a:gd name="f73" fmla="*/ f57 1 93"/>
                <a:gd name="f74" fmla="*/ f58 1 92"/>
                <a:gd name="f75" fmla="*/ f59 1 92"/>
                <a:gd name="f76" fmla="*/ f60 1 93"/>
                <a:gd name="f77" fmla="*/ f61 1 92"/>
                <a:gd name="f78" fmla="*/ 0 1 f45"/>
                <a:gd name="f79" fmla="*/ f39 1 f45"/>
                <a:gd name="f80" fmla="*/ 0 1 f46"/>
                <a:gd name="f81" fmla="*/ f40 1 f46"/>
                <a:gd name="f82" fmla="*/ f63 1 f45"/>
                <a:gd name="f83" fmla="*/ f64 1 f46"/>
                <a:gd name="f84" fmla="*/ f65 1 f45"/>
                <a:gd name="f85" fmla="*/ f66 1 f46"/>
                <a:gd name="f86" fmla="*/ f67 1 f45"/>
                <a:gd name="f87" fmla="*/ f68 1 f46"/>
                <a:gd name="f88" fmla="*/ f69 1 f45"/>
                <a:gd name="f89" fmla="*/ f70 1 f46"/>
                <a:gd name="f90" fmla="*/ f71 1 f45"/>
                <a:gd name="f91" fmla="*/ f72 1 f46"/>
                <a:gd name="f92" fmla="*/ f73 1 f45"/>
                <a:gd name="f93" fmla="*/ f74 1 f46"/>
                <a:gd name="f94" fmla="*/ f75 1 f46"/>
                <a:gd name="f95" fmla="*/ f76 1 f45"/>
                <a:gd name="f96" fmla="*/ f77 1 f46"/>
                <a:gd name="f97" fmla="*/ f78 f36 1"/>
                <a:gd name="f98" fmla="*/ f79 f36 1"/>
                <a:gd name="f99" fmla="*/ f81 f37 1"/>
                <a:gd name="f100" fmla="*/ f80 f37 1"/>
                <a:gd name="f101" fmla="*/ f82 f36 1"/>
                <a:gd name="f102" fmla="*/ f83 f37 1"/>
                <a:gd name="f103" fmla="*/ f84 f36 1"/>
                <a:gd name="f104" fmla="*/ f85 f37 1"/>
                <a:gd name="f105" fmla="*/ f86 f36 1"/>
                <a:gd name="f106" fmla="*/ f87 f37 1"/>
                <a:gd name="f107" fmla="*/ f88 f36 1"/>
                <a:gd name="f108" fmla="*/ f89 f37 1"/>
                <a:gd name="f109" fmla="*/ f90 f36 1"/>
                <a:gd name="f110" fmla="*/ f91 f37 1"/>
                <a:gd name="f111" fmla="*/ f92 f36 1"/>
                <a:gd name="f112" fmla="*/ f93 f37 1"/>
                <a:gd name="f113" fmla="*/ f94 f37 1"/>
                <a:gd name="f114" fmla="*/ f95 f36 1"/>
                <a:gd name="f115" fmla="*/ f96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107" y="f108"/>
                </a:cxn>
                <a:cxn ang="f62">
                  <a:pos x="f101" y="f102"/>
                </a:cxn>
                <a:cxn ang="f62">
                  <a:pos x="f109" y="f110"/>
                </a:cxn>
                <a:cxn ang="f62">
                  <a:pos x="f111" y="f112"/>
                </a:cxn>
                <a:cxn ang="f62">
                  <a:pos x="f109" y="f113"/>
                </a:cxn>
                <a:cxn ang="f62">
                  <a:pos x="f114" y="f115"/>
                </a:cxn>
                <a:cxn ang="f62">
                  <a:pos x="f109" y="f110"/>
                </a:cxn>
              </a:cxnLst>
              <a:rect l="f97" t="f100" r="f98" b="f99"/>
              <a:pathLst>
                <a:path w="93" h="92">
                  <a:moveTo>
                    <a:pt x="f8" y="f9"/>
                  </a:moveTo>
                  <a:cubicBezTo>
                    <a:pt x="f10" y="f9"/>
                    <a:pt x="f5" y="f11"/>
                    <a:pt x="f12" y="f13"/>
                  </a:cubicBezTo>
                  <a:cubicBezTo>
                    <a:pt x="f14" y="f15"/>
                    <a:pt x="f16" y="f5"/>
                    <a:pt x="f17" y="f5"/>
                  </a:cubicBezTo>
                  <a:cubicBezTo>
                    <a:pt x="f18" y="f5"/>
                    <a:pt x="f6" y="f10"/>
                    <a:pt x="f6" y="f19"/>
                  </a:cubicBezTo>
                  <a:cubicBezTo>
                    <a:pt x="f6" y="f20"/>
                    <a:pt x="f18" y="f7"/>
                    <a:pt x="f8" y="f9"/>
                  </a:cubicBezTo>
                  <a:close/>
                  <a:moveTo>
                    <a:pt x="f21" y="f11"/>
                  </a:moveTo>
                  <a:cubicBezTo>
                    <a:pt x="f22" y="f23"/>
                    <a:pt x="f24" y="f25"/>
                    <a:pt x="f26" y="f8"/>
                  </a:cubicBezTo>
                  <a:cubicBezTo>
                    <a:pt x="f27" y="f28"/>
                    <a:pt x="f25" y="f29"/>
                    <a:pt x="f21" y="f30"/>
                  </a:cubicBezTo>
                  <a:cubicBezTo>
                    <a:pt x="f31" y="f29"/>
                    <a:pt x="f32" y="f28"/>
                    <a:pt x="f33" y="f21"/>
                  </a:cubicBezTo>
                  <a:cubicBezTo>
                    <a:pt x="f33" y="f25"/>
                    <a:pt x="f34" y="f23"/>
                    <a:pt x="f21" y="f11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8472F696-6AD6-00C2-516F-C7E876E1009B}"/>
                </a:ext>
              </a:extLst>
            </p:cNvPr>
            <p:cNvSpPr/>
            <p:nvPr/>
          </p:nvSpPr>
          <p:spPr>
            <a:xfrm>
              <a:off x="2479761" y="1906551"/>
              <a:ext cx="65855" cy="698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36"/>
                <a:gd name="f8" fmla="val 21"/>
                <a:gd name="f9" fmla="val 26"/>
                <a:gd name="f10" fmla="val 6"/>
                <a:gd name="f11" fmla="val 13"/>
                <a:gd name="f12" fmla="val 20"/>
                <a:gd name="f13" fmla="val 25"/>
                <a:gd name="f14" fmla="val 24"/>
                <a:gd name="f15" fmla="val 19"/>
                <a:gd name="f16" fmla="val 35"/>
                <a:gd name="f17" fmla="val 2"/>
                <a:gd name="f18" fmla="val 27"/>
                <a:gd name="f19" fmla="val 1"/>
                <a:gd name="f20" fmla="val 14"/>
                <a:gd name="f21" fmla="val 9"/>
                <a:gd name="f22" fmla="val 7"/>
                <a:gd name="f23" fmla="val 16"/>
                <a:gd name="f24" fmla="+- 0 0 -90"/>
                <a:gd name="f25" fmla="*/ f3 1 34"/>
                <a:gd name="f26" fmla="*/ f4 1 36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4"/>
                <a:gd name="f35" fmla="*/ f31 1 36"/>
                <a:gd name="f36" fmla="*/ 21 f32 1"/>
                <a:gd name="f37" fmla="*/ 0 f31 1"/>
                <a:gd name="f38" fmla="*/ 34 f32 1"/>
                <a:gd name="f39" fmla="*/ 20 f31 1"/>
                <a:gd name="f40" fmla="*/ 19 f32 1"/>
                <a:gd name="f41" fmla="*/ 35 f31 1"/>
                <a:gd name="f42" fmla="*/ 1 f32 1"/>
                <a:gd name="f43" fmla="*/ 13 f32 1"/>
                <a:gd name="f44" fmla="+- f33 0 f1"/>
                <a:gd name="f45" fmla="*/ f36 1 34"/>
                <a:gd name="f46" fmla="*/ f37 1 36"/>
                <a:gd name="f47" fmla="*/ f38 1 34"/>
                <a:gd name="f48" fmla="*/ f39 1 36"/>
                <a:gd name="f49" fmla="*/ f40 1 34"/>
                <a:gd name="f50" fmla="*/ f41 1 36"/>
                <a:gd name="f51" fmla="*/ f42 1 34"/>
                <a:gd name="f52" fmla="*/ f43 1 3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4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2"/>
                </a:cxn>
                <a:cxn ang="f44">
                  <a:pos x="f76" y="f70"/>
                </a:cxn>
                <a:cxn ang="f44">
                  <a:pos x="f69" y="f70"/>
                </a:cxn>
              </a:cxnLst>
              <a:rect l="f65" t="f68" r="f66" b="f67"/>
              <a:pathLst>
                <a:path w="34" h="36">
                  <a:moveTo>
                    <a:pt x="f8" y="f5"/>
                  </a:moveTo>
                  <a:cubicBezTo>
                    <a:pt x="f9" y="f10"/>
                    <a:pt x="f6" y="f11"/>
                    <a:pt x="f6" y="f12"/>
                  </a:cubicBezTo>
                  <a:cubicBezTo>
                    <a:pt x="f6" y="f13"/>
                    <a:pt x="f14" y="f7"/>
                    <a:pt x="f15" y="f16"/>
                  </a:cubicBezTo>
                  <a:cubicBezTo>
                    <a:pt x="f11" y="f16"/>
                    <a:pt x="f17" y="f18"/>
                    <a:pt x="f19" y="f12"/>
                  </a:cubicBezTo>
                  <a:cubicBezTo>
                    <a:pt x="f5" y="f20"/>
                    <a:pt x="f21" y="f22"/>
                    <a:pt x="f11" y="f5"/>
                  </a:cubicBezTo>
                  <a:cubicBezTo>
                    <a:pt x="f23" y="f5"/>
                    <a:pt x="f15" y="f5"/>
                    <a:pt x="f8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1B31EAB9-4304-DCC9-29E8-8026C0DCCD10}"/>
                </a:ext>
              </a:extLst>
            </p:cNvPr>
            <p:cNvSpPr/>
            <p:nvPr/>
          </p:nvSpPr>
          <p:spPr>
            <a:xfrm>
              <a:off x="2818253" y="1911818"/>
              <a:ext cx="65855" cy="724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37"/>
                <a:gd name="f8" fmla="val 13"/>
                <a:gd name="f9" fmla="val 8"/>
                <a:gd name="f10" fmla="val 30"/>
                <a:gd name="f11" fmla="val 23"/>
                <a:gd name="f12" fmla="val 16"/>
                <a:gd name="f13" fmla="val 10"/>
                <a:gd name="f14" fmla="val 11"/>
                <a:gd name="f15" fmla="val 15"/>
                <a:gd name="f16" fmla="val 1"/>
                <a:gd name="f17" fmla="val 22"/>
                <a:gd name="f18" fmla="val 32"/>
                <a:gd name="f19" fmla="val 33"/>
                <a:gd name="f20" fmla="val 25"/>
                <a:gd name="f21" fmla="val 21"/>
                <a:gd name="f22" fmla="val 18"/>
                <a:gd name="f23" fmla="+- 0 0 -90"/>
                <a:gd name="f24" fmla="*/ f3 1 34"/>
                <a:gd name="f25" fmla="*/ f4 1 3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34"/>
                <a:gd name="f34" fmla="*/ f30 1 37"/>
                <a:gd name="f35" fmla="*/ 13 f31 1"/>
                <a:gd name="f36" fmla="*/ 37 f30 1"/>
                <a:gd name="f37" fmla="*/ 0 f31 1"/>
                <a:gd name="f38" fmla="*/ 16 f30 1"/>
                <a:gd name="f39" fmla="*/ 15 f31 1"/>
                <a:gd name="f40" fmla="*/ 1 f30 1"/>
                <a:gd name="f41" fmla="*/ 33 f31 1"/>
                <a:gd name="f42" fmla="*/ 21 f31 1"/>
                <a:gd name="f43" fmla="+- f32 0 f1"/>
                <a:gd name="f44" fmla="*/ f35 1 34"/>
                <a:gd name="f45" fmla="*/ f36 1 37"/>
                <a:gd name="f46" fmla="*/ f37 1 34"/>
                <a:gd name="f47" fmla="*/ f38 1 37"/>
                <a:gd name="f48" fmla="*/ f39 1 34"/>
                <a:gd name="f49" fmla="*/ f40 1 37"/>
                <a:gd name="f50" fmla="*/ f41 1 34"/>
                <a:gd name="f51" fmla="*/ f42 1 34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3"/>
                <a:gd name="f59" fmla="*/ f47 1 f34"/>
                <a:gd name="f60" fmla="*/ f48 1 f33"/>
                <a:gd name="f61" fmla="*/ f49 1 f34"/>
                <a:gd name="f62" fmla="*/ f50 1 f33"/>
                <a:gd name="f63" fmla="*/ f51 1 f33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4 1"/>
                <a:gd name="f71" fmla="*/ f59 f25 1"/>
                <a:gd name="f72" fmla="*/ f60 f24 1"/>
                <a:gd name="f73" fmla="*/ f61 f25 1"/>
                <a:gd name="f74" fmla="*/ f62 f24 1"/>
                <a:gd name="f75" fmla="*/ f63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1"/>
                </a:cxn>
                <a:cxn ang="f43">
                  <a:pos x="f75" y="f69"/>
                </a:cxn>
                <a:cxn ang="f43">
                  <a:pos x="f68" y="f69"/>
                </a:cxn>
              </a:cxnLst>
              <a:rect l="f64" t="f67" r="f65" b="f66"/>
              <a:pathLst>
                <a:path w="34" h="37">
                  <a:moveTo>
                    <a:pt x="f8" y="f7"/>
                  </a:moveTo>
                  <a:cubicBezTo>
                    <a:pt x="f9" y="f10"/>
                    <a:pt x="f5" y="f11"/>
                    <a:pt x="f5" y="f12"/>
                  </a:cubicBezTo>
                  <a:cubicBezTo>
                    <a:pt x="f5" y="f13"/>
                    <a:pt x="f14" y="f5"/>
                    <a:pt x="f15" y="f16"/>
                  </a:cubicBezTo>
                  <a:cubicBezTo>
                    <a:pt x="f17" y="f16"/>
                    <a:pt x="f18" y="f13"/>
                    <a:pt x="f19" y="f12"/>
                  </a:cubicBezTo>
                  <a:cubicBezTo>
                    <a:pt x="f6" y="f17"/>
                    <a:pt x="f20" y="f10"/>
                    <a:pt x="f21" y="f7"/>
                  </a:cubicBezTo>
                  <a:cubicBezTo>
                    <a:pt x="f22" y="f7"/>
                    <a:pt x="f15" y="f7"/>
                    <a:pt x="f8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1" name="Grupo 251">
            <a:extLst>
              <a:ext uri="{FF2B5EF4-FFF2-40B4-BE49-F238E27FC236}">
                <a16:creationId xmlns:a16="http://schemas.microsoft.com/office/drawing/2014/main" id="{B6DF5CAE-48DD-0873-1B77-9F2420AEA12A}"/>
              </a:ext>
            </a:extLst>
          </p:cNvPr>
          <p:cNvGrpSpPr/>
          <p:nvPr/>
        </p:nvGrpSpPr>
        <p:grpSpPr>
          <a:xfrm>
            <a:off x="5861029" y="1558256"/>
            <a:ext cx="1298649" cy="1641091"/>
            <a:chOff x="5861029" y="1558256"/>
            <a:chExt cx="1298649" cy="1641091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BBA0E610-CAB3-A41C-83DD-26E668AAD890}"/>
                </a:ext>
              </a:extLst>
            </p:cNvPr>
            <p:cNvSpPr/>
            <p:nvPr/>
          </p:nvSpPr>
          <p:spPr>
            <a:xfrm>
              <a:off x="5861029" y="1558256"/>
              <a:ext cx="1298649" cy="164109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672"/>
                <a:gd name="f8" fmla="val 849"/>
                <a:gd name="f9" fmla="val 533"/>
                <a:gd name="f10" fmla="val 566"/>
                <a:gd name="f11" fmla="val 593"/>
                <a:gd name="f12" fmla="val 616"/>
                <a:gd name="f13" fmla="val 642"/>
                <a:gd name="f14" fmla="val 542"/>
                <a:gd name="f15" fmla="val 551"/>
                <a:gd name="f16" fmla="val 560"/>
                <a:gd name="f17" fmla="val 619"/>
                <a:gd name="f18" fmla="val 643"/>
                <a:gd name="f19" fmla="val 664"/>
                <a:gd name="f20" fmla="val 687"/>
                <a:gd name="f21" fmla="val 744"/>
                <a:gd name="f22" fmla="val 802"/>
                <a:gd name="f23" fmla="val 620"/>
                <a:gd name="f24" fmla="val 848"/>
                <a:gd name="f25" fmla="val 559"/>
                <a:gd name="f26" fmla="val 433"/>
                <a:gd name="f27" fmla="val 306"/>
                <a:gd name="f28" fmla="val 179"/>
                <a:gd name="f29" fmla="val 157"/>
                <a:gd name="f30" fmla="val 135"/>
                <a:gd name="f31" fmla="val 113"/>
                <a:gd name="f32" fmla="val 54"/>
                <a:gd name="f33" fmla="val 846"/>
                <a:gd name="f34" fmla="val 10"/>
                <a:gd name="f35" fmla="val 801"/>
                <a:gd name="f36" fmla="val 11"/>
                <a:gd name="f37" fmla="val 743"/>
                <a:gd name="f38" fmla="val 12"/>
                <a:gd name="f39" fmla="val 686"/>
                <a:gd name="f40" fmla="val 57"/>
                <a:gd name="f41" fmla="val 115"/>
                <a:gd name="f42" fmla="val 124"/>
                <a:gd name="f43" fmla="val 133"/>
                <a:gd name="f44" fmla="val 142"/>
                <a:gd name="f45" fmla="val 123"/>
                <a:gd name="f46" fmla="val 114"/>
                <a:gd name="f47" fmla="val 64"/>
                <a:gd name="f48" fmla="val 565"/>
                <a:gd name="f49" fmla="val 24"/>
                <a:gd name="f50" fmla="val 532"/>
                <a:gd name="f51" fmla="val 14"/>
                <a:gd name="f52" fmla="val 486"/>
                <a:gd name="f53" fmla="val 425"/>
                <a:gd name="f54" fmla="val 48"/>
                <a:gd name="f55" fmla="val 362"/>
                <a:gd name="f56" fmla="val 110"/>
                <a:gd name="f57" fmla="val 361"/>
                <a:gd name="f58" fmla="val 137"/>
                <a:gd name="f59" fmla="val 163"/>
                <a:gd name="f60" fmla="val 193"/>
                <a:gd name="f61" fmla="val 188"/>
                <a:gd name="f62" fmla="val 353"/>
                <a:gd name="f63" fmla="val 186"/>
                <a:gd name="f64" fmla="val 349"/>
                <a:gd name="f65" fmla="val 183"/>
                <a:gd name="f66" fmla="val 345"/>
                <a:gd name="f67" fmla="val 144"/>
                <a:gd name="f68" fmla="val 294"/>
                <a:gd name="f69" fmla="val 236"/>
                <a:gd name="f70" fmla="val 148"/>
                <a:gd name="f71" fmla="val 174"/>
                <a:gd name="f72" fmla="val 150"/>
                <a:gd name="f73" fmla="val 149"/>
                <a:gd name="f74" fmla="val 140"/>
                <a:gd name="f75" fmla="val 105"/>
                <a:gd name="f76" fmla="val 119"/>
                <a:gd name="f77" fmla="val 102"/>
                <a:gd name="f78" fmla="val 68"/>
                <a:gd name="f79" fmla="val 134"/>
                <a:gd name="f80" fmla="val 35"/>
                <a:gd name="f81" fmla="val 166"/>
                <a:gd name="f82" fmla="val 1"/>
                <a:gd name="f83" fmla="val 215"/>
                <a:gd name="f84" fmla="val 249"/>
                <a:gd name="f85" fmla="val 34"/>
                <a:gd name="f86" fmla="val 256"/>
                <a:gd name="f87" fmla="val 42"/>
                <a:gd name="f88" fmla="val 262"/>
                <a:gd name="f89" fmla="val 272"/>
                <a:gd name="f90" fmla="val 39"/>
                <a:gd name="f91" fmla="val 315"/>
                <a:gd name="f92" fmla="val 23"/>
                <a:gd name="f93" fmla="val 404"/>
                <a:gd name="f94" fmla="val 413"/>
                <a:gd name="f95" fmla="val 418"/>
                <a:gd name="f96" fmla="val 426"/>
                <a:gd name="f97" fmla="val 460"/>
                <a:gd name="f98" fmla="val 510"/>
                <a:gd name="f99" fmla="val 573"/>
                <a:gd name="f100" fmla="val 570"/>
                <a:gd name="f101" fmla="val 534"/>
                <a:gd name="f102" fmla="val 151"/>
                <a:gd name="f103" fmla="val 530"/>
                <a:gd name="f104" fmla="val 155"/>
                <a:gd name="f105" fmla="val 526"/>
                <a:gd name="f106" fmla="val 527"/>
                <a:gd name="f107" fmla="val 168"/>
                <a:gd name="f108" fmla="val 544"/>
                <a:gd name="f109" fmla="val 531"/>
                <a:gd name="f110" fmla="val 298"/>
                <a:gd name="f111" fmla="val 487"/>
                <a:gd name="f112" fmla="val 352"/>
                <a:gd name="f113" fmla="val 485"/>
                <a:gd name="f114" fmla="val 354"/>
                <a:gd name="f115" fmla="val 356"/>
                <a:gd name="f116" fmla="val 483"/>
                <a:gd name="f117" fmla="val 511"/>
                <a:gd name="f118" fmla="val 538"/>
                <a:gd name="f119" fmla="val 564"/>
                <a:gd name="f120" fmla="val 607"/>
                <a:gd name="f121" fmla="val 388"/>
                <a:gd name="f122" fmla="val 658"/>
                <a:gd name="f123" fmla="val 427"/>
                <a:gd name="f124" fmla="val 466"/>
                <a:gd name="f125" fmla="val 662"/>
                <a:gd name="f126" fmla="val 631"/>
                <a:gd name="f127" fmla="val 611"/>
                <a:gd name="f128" fmla="val 557"/>
                <a:gd name="f129" fmla="val 588"/>
                <a:gd name="f130" fmla="val 561"/>
                <a:gd name="f131" fmla="val 552"/>
                <a:gd name="f132" fmla="val 543"/>
                <a:gd name="f133" fmla="val 337"/>
                <a:gd name="f134" fmla="val 819"/>
                <a:gd name="f135" fmla="val 411"/>
                <a:gd name="f136" fmla="val 820"/>
                <a:gd name="f137" fmla="val 602"/>
                <a:gd name="f138" fmla="val 635"/>
                <a:gd name="f139" fmla="val 788"/>
                <a:gd name="f140" fmla="val 746"/>
                <a:gd name="f141" fmla="val 636"/>
                <a:gd name="f142" fmla="val 705"/>
                <a:gd name="f143" fmla="val 605"/>
                <a:gd name="f144" fmla="val 671"/>
                <a:gd name="f145" fmla="val 547"/>
                <a:gd name="f146" fmla="val 670"/>
                <a:gd name="f147" fmla="val 520"/>
                <a:gd name="f148" fmla="val 501"/>
                <a:gd name="f149" fmla="val 499"/>
                <a:gd name="f150" fmla="val 665"/>
                <a:gd name="f151" fmla="val 500"/>
                <a:gd name="f152" fmla="val 645"/>
                <a:gd name="f153" fmla="val 503"/>
                <a:gd name="f154" fmla="val 504"/>
                <a:gd name="f155" fmla="val 594"/>
                <a:gd name="f156" fmla="val 569"/>
                <a:gd name="f157" fmla="val 497"/>
                <a:gd name="f158" fmla="val 540"/>
                <a:gd name="f159" fmla="val 537"/>
                <a:gd name="f160" fmla="val 568"/>
                <a:gd name="f161" fmla="val 587"/>
                <a:gd name="f162" fmla="val 621"/>
                <a:gd name="f163" fmla="val 522"/>
                <a:gd name="f164" fmla="val 640"/>
                <a:gd name="f165" fmla="val 452"/>
                <a:gd name="f166" fmla="val 629"/>
                <a:gd name="f167" fmla="val 416"/>
                <a:gd name="f168" fmla="val 600"/>
                <a:gd name="f169" fmla="val 390"/>
                <a:gd name="f170" fmla="val 389"/>
                <a:gd name="f171" fmla="val 523"/>
                <a:gd name="f172" fmla="val 447"/>
                <a:gd name="f173" fmla="val 440"/>
                <a:gd name="f174" fmla="val 431"/>
                <a:gd name="f175" fmla="val 383"/>
                <a:gd name="f176" fmla="val 428"/>
                <a:gd name="f177" fmla="val 378"/>
                <a:gd name="f178" fmla="val 374"/>
                <a:gd name="f179" fmla="val 432"/>
                <a:gd name="f180" fmla="val 364"/>
                <a:gd name="f181" fmla="val 436"/>
                <a:gd name="f182" fmla="val 502"/>
                <a:gd name="f183" fmla="val 304"/>
                <a:gd name="f184" fmla="val 243"/>
                <a:gd name="f185" fmla="val 494"/>
                <a:gd name="f186" fmla="val 162"/>
                <a:gd name="f187" fmla="val 490"/>
                <a:gd name="f188" fmla="val 491"/>
                <a:gd name="f189" fmla="val 143"/>
                <a:gd name="f190" fmla="val 136"/>
                <a:gd name="f191" fmla="val 528"/>
                <a:gd name="f192" fmla="val 82"/>
                <a:gd name="f193" fmla="val 61"/>
                <a:gd name="f194" fmla="val 515"/>
                <a:gd name="f195" fmla="val 43"/>
                <a:gd name="f196" fmla="val 470"/>
                <a:gd name="f197" fmla="val 451"/>
                <a:gd name="f198" fmla="val 44"/>
                <a:gd name="f199" fmla="val 439"/>
                <a:gd name="f200" fmla="val 65"/>
                <a:gd name="f201" fmla="val 77"/>
                <a:gd name="f202" fmla="val 423"/>
                <a:gd name="f203" fmla="val 78"/>
                <a:gd name="f204" fmla="val 73"/>
                <a:gd name="f205" fmla="val 363"/>
                <a:gd name="f206" fmla="val 50"/>
                <a:gd name="f207" fmla="val 314"/>
                <a:gd name="f208" fmla="val 266"/>
                <a:gd name="f209" fmla="val 72"/>
                <a:gd name="f210" fmla="val 252"/>
                <a:gd name="f211" fmla="val 79"/>
                <a:gd name="f212" fmla="val 76"/>
                <a:gd name="f213" fmla="val 235"/>
                <a:gd name="f214" fmla="val 63"/>
                <a:gd name="f215" fmla="val 223"/>
                <a:gd name="f216" fmla="val 202"/>
                <a:gd name="f217" fmla="val 181"/>
                <a:gd name="f218" fmla="val 160"/>
                <a:gd name="f219" fmla="val 141"/>
                <a:gd name="f220" fmla="val 138"/>
                <a:gd name="f221" fmla="val 104"/>
                <a:gd name="f222" fmla="val 169"/>
                <a:gd name="f223" fmla="val 184"/>
                <a:gd name="f224" fmla="val 165"/>
                <a:gd name="f225" fmla="val 239"/>
                <a:gd name="f226" fmla="val 176"/>
                <a:gd name="f227" fmla="val 308"/>
                <a:gd name="f228" fmla="val 358"/>
                <a:gd name="f229" fmla="val 242"/>
                <a:gd name="f230" fmla="val 244"/>
                <a:gd name="f231" fmla="val 372"/>
                <a:gd name="f232" fmla="val 248"/>
                <a:gd name="f233" fmla="val 379"/>
                <a:gd name="f234" fmla="val 240"/>
                <a:gd name="f235" fmla="val 382"/>
                <a:gd name="f236" fmla="val 233"/>
                <a:gd name="f237" fmla="val 226"/>
                <a:gd name="f238" fmla="val 37"/>
                <a:gd name="f239" fmla="val 424"/>
                <a:gd name="f240" fmla="val 38"/>
                <a:gd name="f241" fmla="val 461"/>
                <a:gd name="f242" fmla="val 40"/>
                <a:gd name="f243" fmla="val 66"/>
                <a:gd name="f244" fmla="val 535"/>
                <a:gd name="f245" fmla="val 125"/>
                <a:gd name="f246" fmla="val 177"/>
                <a:gd name="f247" fmla="val 178"/>
                <a:gd name="f248" fmla="val 175"/>
                <a:gd name="f249" fmla="val 567"/>
                <a:gd name="f250" fmla="val 172"/>
                <a:gd name="f251" fmla="val 592"/>
                <a:gd name="f252" fmla="val 617"/>
                <a:gd name="f253" fmla="val 641"/>
                <a:gd name="f254" fmla="val 667"/>
                <a:gd name="f255" fmla="val 131"/>
                <a:gd name="f256" fmla="val 111"/>
                <a:gd name="f257" fmla="val 93"/>
                <a:gd name="f258" fmla="val 674"/>
                <a:gd name="f259" fmla="val 683"/>
                <a:gd name="f260" fmla="val 36"/>
                <a:gd name="f261" fmla="val 719"/>
                <a:gd name="f262" fmla="val 41"/>
                <a:gd name="f263" fmla="val 757"/>
                <a:gd name="f264" fmla="val 46"/>
                <a:gd name="f265" fmla="val 792"/>
                <a:gd name="f266" fmla="val 189"/>
                <a:gd name="f267" fmla="val 263"/>
                <a:gd name="f268" fmla="+- 0 0 -90"/>
                <a:gd name="f269" fmla="*/ f4 1 672"/>
                <a:gd name="f270" fmla="*/ f5 1 849"/>
                <a:gd name="f271" fmla="val f6"/>
                <a:gd name="f272" fmla="val f7"/>
                <a:gd name="f273" fmla="val f8"/>
                <a:gd name="f274" fmla="*/ f268 f0 1"/>
                <a:gd name="f275" fmla="+- f273 0 f271"/>
                <a:gd name="f276" fmla="+- f272 0 f271"/>
                <a:gd name="f277" fmla="*/ f274 1 f3"/>
                <a:gd name="f278" fmla="*/ f276 1 672"/>
                <a:gd name="f279" fmla="*/ f275 1 849"/>
                <a:gd name="f280" fmla="*/ 533 f276 1"/>
                <a:gd name="f281" fmla="*/ 642 f275 1"/>
                <a:gd name="f282" fmla="*/ 664 f276 1"/>
                <a:gd name="f283" fmla="*/ 744 f275 1"/>
                <a:gd name="f284" fmla="*/ 179 f276 1"/>
                <a:gd name="f285" fmla="*/ 848 f275 1"/>
                <a:gd name="f286" fmla="*/ 11 f276 1"/>
                <a:gd name="f287" fmla="*/ 743 f275 1"/>
                <a:gd name="f288" fmla="*/ 142 f276 1"/>
                <a:gd name="f289" fmla="*/ 114 f276 1"/>
                <a:gd name="f290" fmla="*/ 566 f275 1"/>
                <a:gd name="f291" fmla="*/ 110 f276 1"/>
                <a:gd name="f292" fmla="*/ 361 f275 1"/>
                <a:gd name="f293" fmla="*/ 183 f276 1"/>
                <a:gd name="f294" fmla="*/ 345 f275 1"/>
                <a:gd name="f295" fmla="*/ 140 f276 1"/>
                <a:gd name="f296" fmla="*/ 150 f275 1"/>
                <a:gd name="f297" fmla="*/ 249 f276 1"/>
                <a:gd name="f298" fmla="*/ 34 f275 1"/>
                <a:gd name="f299" fmla="*/ 404 f276 1"/>
                <a:gd name="f300" fmla="*/ 39 f275 1"/>
                <a:gd name="f301" fmla="*/ 542 f276 1"/>
                <a:gd name="f302" fmla="*/ 527 f276 1"/>
                <a:gd name="f303" fmla="*/ 168 f275 1"/>
                <a:gd name="f304" fmla="*/ 483 f276 1"/>
                <a:gd name="f305" fmla="*/ 658 f276 1"/>
                <a:gd name="f306" fmla="*/ 427 f275 1"/>
                <a:gd name="f307" fmla="*/ 561 f276 1"/>
                <a:gd name="f308" fmla="*/ 337 f276 1"/>
                <a:gd name="f309" fmla="*/ 819 f275 1"/>
                <a:gd name="f310" fmla="*/ 635 f276 1"/>
                <a:gd name="f311" fmla="*/ 746 f275 1"/>
                <a:gd name="f312" fmla="*/ 520 f276 1"/>
                <a:gd name="f313" fmla="*/ 670 f275 1"/>
                <a:gd name="f314" fmla="*/ 501 f276 1"/>
                <a:gd name="f315" fmla="*/ 569 f275 1"/>
                <a:gd name="f316" fmla="*/ 587 f276 1"/>
                <a:gd name="f317" fmla="*/ 532 f275 1"/>
                <a:gd name="f318" fmla="*/ 389 f275 1"/>
                <a:gd name="f319" fmla="*/ 428 f276 1"/>
                <a:gd name="f320" fmla="*/ 378 f275 1"/>
                <a:gd name="f321" fmla="*/ 494 f276 1"/>
                <a:gd name="f322" fmla="*/ 162 f275 1"/>
                <a:gd name="f323" fmla="*/ 534 f276 1"/>
                <a:gd name="f324" fmla="*/ 82 f275 1"/>
                <a:gd name="f325" fmla="*/ 439 f276 1"/>
                <a:gd name="f326" fmla="*/ 65 f275 1"/>
                <a:gd name="f327" fmla="*/ 266 f276 1"/>
                <a:gd name="f328" fmla="*/ 72 f275 1"/>
                <a:gd name="f329" fmla="*/ 181 f276 1"/>
                <a:gd name="f330" fmla="*/ 169 f276 1"/>
                <a:gd name="f331" fmla="*/ 135 f275 1"/>
                <a:gd name="f332" fmla="*/ 236 f276 1"/>
                <a:gd name="f333" fmla="*/ 358 f275 1"/>
                <a:gd name="f334" fmla="*/ 226 f276 1"/>
                <a:gd name="f335" fmla="*/ 388 f275 1"/>
                <a:gd name="f336" fmla="*/ 38 f276 1"/>
                <a:gd name="f337" fmla="*/ 461 f275 1"/>
                <a:gd name="f338" fmla="*/ 150 f276 1"/>
                <a:gd name="f339" fmla="*/ 538 f275 1"/>
                <a:gd name="f340" fmla="*/ 174 f276 1"/>
                <a:gd name="f341" fmla="*/ 641 f275 1"/>
                <a:gd name="f342" fmla="*/ 93 f276 1"/>
                <a:gd name="f343" fmla="*/ 674 f275 1"/>
                <a:gd name="f344" fmla="+- f277 0 f1"/>
                <a:gd name="f345" fmla="*/ f280 1 672"/>
                <a:gd name="f346" fmla="*/ f281 1 849"/>
                <a:gd name="f347" fmla="*/ f282 1 672"/>
                <a:gd name="f348" fmla="*/ f283 1 849"/>
                <a:gd name="f349" fmla="*/ f284 1 672"/>
                <a:gd name="f350" fmla="*/ f285 1 849"/>
                <a:gd name="f351" fmla="*/ f286 1 672"/>
                <a:gd name="f352" fmla="*/ f287 1 849"/>
                <a:gd name="f353" fmla="*/ f288 1 672"/>
                <a:gd name="f354" fmla="*/ f289 1 672"/>
                <a:gd name="f355" fmla="*/ f290 1 849"/>
                <a:gd name="f356" fmla="*/ f291 1 672"/>
                <a:gd name="f357" fmla="*/ f292 1 849"/>
                <a:gd name="f358" fmla="*/ f293 1 672"/>
                <a:gd name="f359" fmla="*/ f294 1 849"/>
                <a:gd name="f360" fmla="*/ f295 1 672"/>
                <a:gd name="f361" fmla="*/ f296 1 849"/>
                <a:gd name="f362" fmla="*/ f297 1 672"/>
                <a:gd name="f363" fmla="*/ f298 1 849"/>
                <a:gd name="f364" fmla="*/ f299 1 672"/>
                <a:gd name="f365" fmla="*/ f300 1 849"/>
                <a:gd name="f366" fmla="*/ f301 1 672"/>
                <a:gd name="f367" fmla="*/ f302 1 672"/>
                <a:gd name="f368" fmla="*/ f303 1 849"/>
                <a:gd name="f369" fmla="*/ f304 1 672"/>
                <a:gd name="f370" fmla="*/ f305 1 672"/>
                <a:gd name="f371" fmla="*/ f306 1 849"/>
                <a:gd name="f372" fmla="*/ f307 1 672"/>
                <a:gd name="f373" fmla="*/ f308 1 672"/>
                <a:gd name="f374" fmla="*/ f309 1 849"/>
                <a:gd name="f375" fmla="*/ f310 1 672"/>
                <a:gd name="f376" fmla="*/ f311 1 849"/>
                <a:gd name="f377" fmla="*/ f312 1 672"/>
                <a:gd name="f378" fmla="*/ f313 1 849"/>
                <a:gd name="f379" fmla="*/ f314 1 672"/>
                <a:gd name="f380" fmla="*/ f315 1 849"/>
                <a:gd name="f381" fmla="*/ f316 1 672"/>
                <a:gd name="f382" fmla="*/ f317 1 849"/>
                <a:gd name="f383" fmla="*/ f318 1 849"/>
                <a:gd name="f384" fmla="*/ f319 1 672"/>
                <a:gd name="f385" fmla="*/ f320 1 849"/>
                <a:gd name="f386" fmla="*/ f321 1 672"/>
                <a:gd name="f387" fmla="*/ f322 1 849"/>
                <a:gd name="f388" fmla="*/ f323 1 672"/>
                <a:gd name="f389" fmla="*/ f324 1 849"/>
                <a:gd name="f390" fmla="*/ f325 1 672"/>
                <a:gd name="f391" fmla="*/ f326 1 849"/>
                <a:gd name="f392" fmla="*/ f327 1 672"/>
                <a:gd name="f393" fmla="*/ f328 1 849"/>
                <a:gd name="f394" fmla="*/ f329 1 672"/>
                <a:gd name="f395" fmla="*/ f330 1 672"/>
                <a:gd name="f396" fmla="*/ f331 1 849"/>
                <a:gd name="f397" fmla="*/ f332 1 672"/>
                <a:gd name="f398" fmla="*/ f333 1 849"/>
                <a:gd name="f399" fmla="*/ f334 1 672"/>
                <a:gd name="f400" fmla="*/ f335 1 849"/>
                <a:gd name="f401" fmla="*/ f336 1 672"/>
                <a:gd name="f402" fmla="*/ f337 1 849"/>
                <a:gd name="f403" fmla="*/ f338 1 672"/>
                <a:gd name="f404" fmla="*/ f339 1 849"/>
                <a:gd name="f405" fmla="*/ f340 1 672"/>
                <a:gd name="f406" fmla="*/ f341 1 849"/>
                <a:gd name="f407" fmla="*/ f342 1 672"/>
                <a:gd name="f408" fmla="*/ f343 1 849"/>
                <a:gd name="f409" fmla="*/ 0 1 f278"/>
                <a:gd name="f410" fmla="*/ f272 1 f278"/>
                <a:gd name="f411" fmla="*/ 0 1 f279"/>
                <a:gd name="f412" fmla="*/ f273 1 f279"/>
                <a:gd name="f413" fmla="*/ f345 1 f278"/>
                <a:gd name="f414" fmla="*/ f346 1 f279"/>
                <a:gd name="f415" fmla="*/ f347 1 f278"/>
                <a:gd name="f416" fmla="*/ f348 1 f279"/>
                <a:gd name="f417" fmla="*/ f349 1 f278"/>
                <a:gd name="f418" fmla="*/ f350 1 f279"/>
                <a:gd name="f419" fmla="*/ f351 1 f278"/>
                <a:gd name="f420" fmla="*/ f352 1 f279"/>
                <a:gd name="f421" fmla="*/ f353 1 f278"/>
                <a:gd name="f422" fmla="*/ f354 1 f278"/>
                <a:gd name="f423" fmla="*/ f355 1 f279"/>
                <a:gd name="f424" fmla="*/ f356 1 f278"/>
                <a:gd name="f425" fmla="*/ f357 1 f279"/>
                <a:gd name="f426" fmla="*/ f358 1 f278"/>
                <a:gd name="f427" fmla="*/ f359 1 f279"/>
                <a:gd name="f428" fmla="*/ f360 1 f278"/>
                <a:gd name="f429" fmla="*/ f361 1 f279"/>
                <a:gd name="f430" fmla="*/ f362 1 f278"/>
                <a:gd name="f431" fmla="*/ f363 1 f279"/>
                <a:gd name="f432" fmla="*/ f364 1 f278"/>
                <a:gd name="f433" fmla="*/ f365 1 f279"/>
                <a:gd name="f434" fmla="*/ f366 1 f278"/>
                <a:gd name="f435" fmla="*/ f367 1 f278"/>
                <a:gd name="f436" fmla="*/ f368 1 f279"/>
                <a:gd name="f437" fmla="*/ f369 1 f278"/>
                <a:gd name="f438" fmla="*/ f370 1 f278"/>
                <a:gd name="f439" fmla="*/ f371 1 f279"/>
                <a:gd name="f440" fmla="*/ f372 1 f278"/>
                <a:gd name="f441" fmla="*/ f373 1 f278"/>
                <a:gd name="f442" fmla="*/ f374 1 f279"/>
                <a:gd name="f443" fmla="*/ f375 1 f278"/>
                <a:gd name="f444" fmla="*/ f376 1 f279"/>
                <a:gd name="f445" fmla="*/ f377 1 f278"/>
                <a:gd name="f446" fmla="*/ f378 1 f279"/>
                <a:gd name="f447" fmla="*/ f379 1 f278"/>
                <a:gd name="f448" fmla="*/ f380 1 f279"/>
                <a:gd name="f449" fmla="*/ f381 1 f278"/>
                <a:gd name="f450" fmla="*/ f382 1 f279"/>
                <a:gd name="f451" fmla="*/ f383 1 f279"/>
                <a:gd name="f452" fmla="*/ f384 1 f278"/>
                <a:gd name="f453" fmla="*/ f385 1 f279"/>
                <a:gd name="f454" fmla="*/ f386 1 f278"/>
                <a:gd name="f455" fmla="*/ f387 1 f279"/>
                <a:gd name="f456" fmla="*/ f388 1 f278"/>
                <a:gd name="f457" fmla="*/ f389 1 f279"/>
                <a:gd name="f458" fmla="*/ f390 1 f278"/>
                <a:gd name="f459" fmla="*/ f391 1 f279"/>
                <a:gd name="f460" fmla="*/ f392 1 f278"/>
                <a:gd name="f461" fmla="*/ f393 1 f279"/>
                <a:gd name="f462" fmla="*/ f394 1 f278"/>
                <a:gd name="f463" fmla="*/ f395 1 f278"/>
                <a:gd name="f464" fmla="*/ f396 1 f279"/>
                <a:gd name="f465" fmla="*/ f397 1 f278"/>
                <a:gd name="f466" fmla="*/ f398 1 f279"/>
                <a:gd name="f467" fmla="*/ f399 1 f278"/>
                <a:gd name="f468" fmla="*/ f400 1 f279"/>
                <a:gd name="f469" fmla="*/ f401 1 f278"/>
                <a:gd name="f470" fmla="*/ f402 1 f279"/>
                <a:gd name="f471" fmla="*/ f403 1 f278"/>
                <a:gd name="f472" fmla="*/ f404 1 f279"/>
                <a:gd name="f473" fmla="*/ f405 1 f278"/>
                <a:gd name="f474" fmla="*/ f406 1 f279"/>
                <a:gd name="f475" fmla="*/ f407 1 f278"/>
                <a:gd name="f476" fmla="*/ f408 1 f279"/>
                <a:gd name="f477" fmla="*/ f409 f269 1"/>
                <a:gd name="f478" fmla="*/ f410 f269 1"/>
                <a:gd name="f479" fmla="*/ f412 f270 1"/>
                <a:gd name="f480" fmla="*/ f411 f270 1"/>
                <a:gd name="f481" fmla="*/ f413 f269 1"/>
                <a:gd name="f482" fmla="*/ f414 f270 1"/>
                <a:gd name="f483" fmla="*/ f415 f269 1"/>
                <a:gd name="f484" fmla="*/ f416 f270 1"/>
                <a:gd name="f485" fmla="*/ f417 f269 1"/>
                <a:gd name="f486" fmla="*/ f418 f270 1"/>
                <a:gd name="f487" fmla="*/ f419 f269 1"/>
                <a:gd name="f488" fmla="*/ f420 f270 1"/>
                <a:gd name="f489" fmla="*/ f421 f269 1"/>
                <a:gd name="f490" fmla="*/ f422 f269 1"/>
                <a:gd name="f491" fmla="*/ f423 f270 1"/>
                <a:gd name="f492" fmla="*/ f424 f269 1"/>
                <a:gd name="f493" fmla="*/ f425 f270 1"/>
                <a:gd name="f494" fmla="*/ f426 f269 1"/>
                <a:gd name="f495" fmla="*/ f427 f270 1"/>
                <a:gd name="f496" fmla="*/ f428 f269 1"/>
                <a:gd name="f497" fmla="*/ f429 f270 1"/>
                <a:gd name="f498" fmla="*/ f430 f269 1"/>
                <a:gd name="f499" fmla="*/ f431 f270 1"/>
                <a:gd name="f500" fmla="*/ f432 f269 1"/>
                <a:gd name="f501" fmla="*/ f433 f270 1"/>
                <a:gd name="f502" fmla="*/ f434 f269 1"/>
                <a:gd name="f503" fmla="*/ f435 f269 1"/>
                <a:gd name="f504" fmla="*/ f436 f270 1"/>
                <a:gd name="f505" fmla="*/ f437 f269 1"/>
                <a:gd name="f506" fmla="*/ f438 f269 1"/>
                <a:gd name="f507" fmla="*/ f439 f270 1"/>
                <a:gd name="f508" fmla="*/ f440 f269 1"/>
                <a:gd name="f509" fmla="*/ f441 f269 1"/>
                <a:gd name="f510" fmla="*/ f442 f270 1"/>
                <a:gd name="f511" fmla="*/ f443 f269 1"/>
                <a:gd name="f512" fmla="*/ f444 f270 1"/>
                <a:gd name="f513" fmla="*/ f445 f269 1"/>
                <a:gd name="f514" fmla="*/ f446 f270 1"/>
                <a:gd name="f515" fmla="*/ f447 f269 1"/>
                <a:gd name="f516" fmla="*/ f448 f270 1"/>
                <a:gd name="f517" fmla="*/ f449 f269 1"/>
                <a:gd name="f518" fmla="*/ f450 f270 1"/>
                <a:gd name="f519" fmla="*/ f451 f270 1"/>
                <a:gd name="f520" fmla="*/ f452 f269 1"/>
                <a:gd name="f521" fmla="*/ f453 f270 1"/>
                <a:gd name="f522" fmla="*/ f454 f269 1"/>
                <a:gd name="f523" fmla="*/ f455 f270 1"/>
                <a:gd name="f524" fmla="*/ f456 f269 1"/>
                <a:gd name="f525" fmla="*/ f457 f270 1"/>
                <a:gd name="f526" fmla="*/ f458 f269 1"/>
                <a:gd name="f527" fmla="*/ f459 f270 1"/>
                <a:gd name="f528" fmla="*/ f460 f269 1"/>
                <a:gd name="f529" fmla="*/ f461 f270 1"/>
                <a:gd name="f530" fmla="*/ f462 f269 1"/>
                <a:gd name="f531" fmla="*/ f463 f269 1"/>
                <a:gd name="f532" fmla="*/ f464 f270 1"/>
                <a:gd name="f533" fmla="*/ f465 f269 1"/>
                <a:gd name="f534" fmla="*/ f466 f270 1"/>
                <a:gd name="f535" fmla="*/ f467 f269 1"/>
                <a:gd name="f536" fmla="*/ f468 f270 1"/>
                <a:gd name="f537" fmla="*/ f469 f269 1"/>
                <a:gd name="f538" fmla="*/ f470 f270 1"/>
                <a:gd name="f539" fmla="*/ f471 f269 1"/>
                <a:gd name="f540" fmla="*/ f472 f270 1"/>
                <a:gd name="f541" fmla="*/ f473 f269 1"/>
                <a:gd name="f542" fmla="*/ f474 f270 1"/>
                <a:gd name="f543" fmla="*/ f475 f269 1"/>
                <a:gd name="f544" fmla="*/ f476 f2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4">
                  <a:pos x="f481" y="f482"/>
                </a:cxn>
                <a:cxn ang="f344">
                  <a:pos x="f483" y="f484"/>
                </a:cxn>
                <a:cxn ang="f344">
                  <a:pos x="f485" y="f486"/>
                </a:cxn>
                <a:cxn ang="f344">
                  <a:pos x="f487" y="f488"/>
                </a:cxn>
                <a:cxn ang="f344">
                  <a:pos x="f489" y="f482"/>
                </a:cxn>
                <a:cxn ang="f344">
                  <a:pos x="f490" y="f491"/>
                </a:cxn>
                <a:cxn ang="f344">
                  <a:pos x="f492" y="f493"/>
                </a:cxn>
                <a:cxn ang="f344">
                  <a:pos x="f494" y="f495"/>
                </a:cxn>
                <a:cxn ang="f344">
                  <a:pos x="f496" y="f497"/>
                </a:cxn>
                <a:cxn ang="f344">
                  <a:pos x="f498" y="f499"/>
                </a:cxn>
                <a:cxn ang="f344">
                  <a:pos x="f500" y="f501"/>
                </a:cxn>
                <a:cxn ang="f344">
                  <a:pos x="f502" y="f499"/>
                </a:cxn>
                <a:cxn ang="f344">
                  <a:pos x="f503" y="f504"/>
                </a:cxn>
                <a:cxn ang="f344">
                  <a:pos x="f505" y="f493"/>
                </a:cxn>
                <a:cxn ang="f344">
                  <a:pos x="f506" y="f507"/>
                </a:cxn>
                <a:cxn ang="f344">
                  <a:pos x="f508" y="f491"/>
                </a:cxn>
                <a:cxn ang="f344">
                  <a:pos x="f509" y="f510"/>
                </a:cxn>
                <a:cxn ang="f344">
                  <a:pos x="f511" y="f512"/>
                </a:cxn>
                <a:cxn ang="f344">
                  <a:pos x="f513" y="f514"/>
                </a:cxn>
                <a:cxn ang="f344">
                  <a:pos x="f515" y="f516"/>
                </a:cxn>
                <a:cxn ang="f344">
                  <a:pos x="f517" y="f518"/>
                </a:cxn>
                <a:cxn ang="f344">
                  <a:pos x="f508" y="f519"/>
                </a:cxn>
                <a:cxn ang="f344">
                  <a:pos x="f520" y="f521"/>
                </a:cxn>
                <a:cxn ang="f344">
                  <a:pos x="f522" y="f523"/>
                </a:cxn>
                <a:cxn ang="f344">
                  <a:pos x="f524" y="f525"/>
                </a:cxn>
                <a:cxn ang="f344">
                  <a:pos x="f526" y="f527"/>
                </a:cxn>
                <a:cxn ang="f344">
                  <a:pos x="f528" y="f529"/>
                </a:cxn>
                <a:cxn ang="f344">
                  <a:pos x="f530" y="f501"/>
                </a:cxn>
                <a:cxn ang="f344">
                  <a:pos x="f531" y="f532"/>
                </a:cxn>
                <a:cxn ang="f344">
                  <a:pos x="f533" y="f534"/>
                </a:cxn>
                <a:cxn ang="f344">
                  <a:pos x="f535" y="f536"/>
                </a:cxn>
                <a:cxn ang="f344">
                  <a:pos x="f537" y="f538"/>
                </a:cxn>
                <a:cxn ang="f344">
                  <a:pos x="f539" y="f540"/>
                </a:cxn>
                <a:cxn ang="f344">
                  <a:pos x="f541" y="f542"/>
                </a:cxn>
                <a:cxn ang="f344">
                  <a:pos x="f543" y="f544"/>
                </a:cxn>
                <a:cxn ang="f344">
                  <a:pos x="f490" y="f510"/>
                </a:cxn>
              </a:cxnLst>
              <a:rect l="f477" t="f480" r="f478" b="f479"/>
              <a:pathLst>
                <a:path w="672" h="849">
                  <a:moveTo>
                    <a:pt x="f9" y="f10"/>
                  </a:moveTo>
                  <a:cubicBezTo>
                    <a:pt x="f9" y="f11"/>
                    <a:pt x="f9" y="f12"/>
                    <a:pt x="f9" y="f13"/>
                  </a:cubicBezTo>
                  <a:cubicBezTo>
                    <a:pt x="f14" y="f13"/>
                    <a:pt x="f15" y="f13"/>
                    <a:pt x="f16" y="f13"/>
                  </a:cubicBezTo>
                  <a:cubicBezTo>
                    <a:pt x="f17" y="f18"/>
                    <a:pt x="f19" y="f20"/>
                    <a:pt x="f19" y="f21"/>
                  </a:cubicBezTo>
                  <a:cubicBezTo>
                    <a:pt x="f19" y="f22"/>
                    <a:pt x="f23" y="f24"/>
                    <a:pt x="f25" y="f24"/>
                  </a:cubicBezTo>
                  <a:cubicBezTo>
                    <a:pt x="f26" y="f8"/>
                    <a:pt x="f27" y="f24"/>
                    <a:pt x="f28" y="f24"/>
                  </a:cubicBezTo>
                  <a:cubicBezTo>
                    <a:pt x="f29" y="f24"/>
                    <a:pt x="f30" y="f8"/>
                    <a:pt x="f31" y="f24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18"/>
                    <a:pt x="f41" y="f13"/>
                  </a:cubicBezTo>
                  <a:cubicBezTo>
                    <a:pt x="f42" y="f13"/>
                    <a:pt x="f43" y="f13"/>
                    <a:pt x="f44" y="f13"/>
                  </a:cubicBezTo>
                  <a:cubicBezTo>
                    <a:pt x="f44" y="f12"/>
                    <a:pt x="f44" y="f11"/>
                    <a:pt x="f44" y="f10"/>
                  </a:cubicBezTo>
                  <a:cubicBezTo>
                    <a:pt x="f43" y="f10"/>
                    <a:pt x="f45" y="f10"/>
                    <a:pt x="f46" y="f10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6" y="f53"/>
                    <a:pt x="f54" y="f55"/>
                    <a:pt x="f56" y="f57"/>
                  </a:cubicBezTo>
                  <a:cubicBezTo>
                    <a:pt x="f58" y="f2"/>
                    <a:pt x="f59" y="f57"/>
                    <a:pt x="f60" y="f57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43" y="f69"/>
                    <a:pt x="f70" y="f71"/>
                  </a:cubicBezTo>
                  <a:cubicBezTo>
                    <a:pt x="f72" y="f59"/>
                    <a:pt x="f73" y="f29"/>
                    <a:pt x="f74" y="f72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83" y="f6"/>
                    <a:pt x="f84" y="f85"/>
                  </a:cubicBezTo>
                  <a:cubicBezTo>
                    <a:pt x="f86" y="f87"/>
                    <a:pt x="f88" y="f87"/>
                    <a:pt x="f89" y="f90"/>
                  </a:cubicBezTo>
                  <a:cubicBezTo>
                    <a:pt x="f91" y="f92"/>
                    <a:pt x="f2" y="f92"/>
                    <a:pt x="f93" y="f90"/>
                  </a:cubicBezTo>
                  <a:cubicBezTo>
                    <a:pt x="f94" y="f87"/>
                    <a:pt x="f95" y="f87"/>
                    <a:pt x="f96" y="f85"/>
                  </a:cubicBezTo>
                  <a:cubicBezTo>
                    <a:pt x="f97" y="f82"/>
                    <a:pt x="f98" y="f82"/>
                    <a:pt x="f14" y="f85"/>
                  </a:cubicBezTo>
                  <a:cubicBezTo>
                    <a:pt x="f99" y="f78"/>
                    <a:pt x="f100" y="f76"/>
                    <a:pt x="f101" y="f102"/>
                  </a:cubicBezTo>
                  <a:cubicBezTo>
                    <a:pt x="f103" y="f104"/>
                    <a:pt x="f105" y="f59"/>
                    <a:pt x="f106" y="f107"/>
                  </a:cubicBezTo>
                  <a:cubicBezTo>
                    <a:pt x="f108" y="f69"/>
                    <a:pt x="f109" y="f110"/>
                    <a:pt x="f111" y="f112"/>
                  </a:cubicBezTo>
                  <a:cubicBezTo>
                    <a:pt x="f113" y="f114"/>
                    <a:pt x="f113" y="f115"/>
                    <a:pt x="f116" y="f57"/>
                  </a:cubicBezTo>
                  <a:cubicBezTo>
                    <a:pt x="f117" y="f57"/>
                    <a:pt x="f118" y="f2"/>
                    <a:pt x="f119" y="f57"/>
                  </a:cubicBezTo>
                  <a:cubicBezTo>
                    <a:pt x="f120" y="f55"/>
                    <a:pt x="f18" y="f121"/>
                    <a:pt x="f122" y="f123"/>
                  </a:cubicBezTo>
                  <a:cubicBezTo>
                    <a:pt x="f7" y="f124"/>
                    <a:pt x="f125" y="f98"/>
                    <a:pt x="f126" y="f118"/>
                  </a:cubicBezTo>
                  <a:cubicBezTo>
                    <a:pt x="f127" y="f128"/>
                    <a:pt x="f129" y="f10"/>
                    <a:pt x="f130" y="f10"/>
                  </a:cubicBezTo>
                  <a:cubicBezTo>
                    <a:pt x="f131" y="f10"/>
                    <a:pt x="f132" y="f10"/>
                    <a:pt x="f9" y="f10"/>
                  </a:cubicBezTo>
                  <a:close/>
                  <a:moveTo>
                    <a:pt x="f133" y="f134"/>
                  </a:moveTo>
                  <a:cubicBezTo>
                    <a:pt x="f135" y="f134"/>
                    <a:pt x="f113" y="f136"/>
                    <a:pt x="f25" y="f134"/>
                  </a:cubicBezTo>
                  <a:cubicBezTo>
                    <a:pt x="f137" y="f134"/>
                    <a:pt x="f138" y="f139"/>
                    <a:pt x="f138" y="f140"/>
                  </a:cubicBezTo>
                  <a:cubicBezTo>
                    <a:pt x="f141" y="f142"/>
                    <a:pt x="f143" y="f7"/>
                    <a:pt x="f130" y="f144"/>
                  </a:cubicBezTo>
                  <a:cubicBezTo>
                    <a:pt x="f145" y="f146"/>
                    <a:pt x="f9" y="f144"/>
                    <a:pt x="f147" y="f146"/>
                  </a:cubicBezTo>
                  <a:cubicBezTo>
                    <a:pt x="f148" y="f146"/>
                    <a:pt x="f149" y="f150"/>
                    <a:pt x="f151" y="f152"/>
                  </a:cubicBezTo>
                  <a:cubicBezTo>
                    <a:pt x="f153" y="f23"/>
                    <a:pt x="f154" y="f155"/>
                    <a:pt x="f148" y="f156"/>
                  </a:cubicBezTo>
                  <a:cubicBezTo>
                    <a:pt x="f157" y="f158"/>
                    <a:pt x="f157" y="f118"/>
                    <a:pt x="f105" y="f159"/>
                  </a:cubicBezTo>
                  <a:cubicBezTo>
                    <a:pt x="f145" y="f159"/>
                    <a:pt x="f160" y="f118"/>
                    <a:pt x="f161" y="f50"/>
                  </a:cubicBezTo>
                  <a:cubicBezTo>
                    <a:pt x="f162" y="f163"/>
                    <a:pt x="f164" y="f111"/>
                    <a:pt x="f138" y="f165"/>
                  </a:cubicBezTo>
                  <a:cubicBezTo>
                    <a:pt x="f166" y="f167"/>
                    <a:pt x="f168" y="f169"/>
                    <a:pt x="f130" y="f170"/>
                  </a:cubicBezTo>
                  <a:cubicBezTo>
                    <a:pt x="f171" y="f121"/>
                    <a:pt x="f113" y="f170"/>
                    <a:pt x="f172" y="f121"/>
                  </a:cubicBezTo>
                  <a:cubicBezTo>
                    <a:pt x="f173" y="f121"/>
                    <a:pt x="f174" y="f175"/>
                    <a:pt x="f176" y="f177"/>
                  </a:cubicBezTo>
                  <a:cubicBezTo>
                    <a:pt x="f96" y="f178"/>
                    <a:pt x="f179" y="f180"/>
                    <a:pt x="f181" y="f2"/>
                  </a:cubicBezTo>
                  <a:cubicBezTo>
                    <a:pt x="f182" y="f183"/>
                    <a:pt x="f147" y="f184"/>
                    <a:pt x="f185" y="f186"/>
                  </a:cubicBezTo>
                  <a:cubicBezTo>
                    <a:pt x="f187" y="f72"/>
                    <a:pt x="f188" y="f189"/>
                    <a:pt x="f153" y="f190"/>
                  </a:cubicBezTo>
                  <a:cubicBezTo>
                    <a:pt x="f191" y="f45"/>
                    <a:pt x="f159" y="f75"/>
                    <a:pt x="f101" y="f192"/>
                  </a:cubicBezTo>
                  <a:cubicBezTo>
                    <a:pt x="f109" y="f193"/>
                    <a:pt x="f194" y="f195"/>
                    <a:pt x="f185" y="f90"/>
                  </a:cubicBezTo>
                  <a:cubicBezTo>
                    <a:pt x="f196" y="f80"/>
                    <a:pt x="f197" y="f198"/>
                    <a:pt x="f199" y="f200"/>
                  </a:cubicBezTo>
                  <a:cubicBezTo>
                    <a:pt x="f179" y="f201"/>
                    <a:pt x="f202" y="f203"/>
                    <a:pt x="f135" y="f204"/>
                  </a:cubicBezTo>
                  <a:cubicBezTo>
                    <a:pt x="f205" y="f206"/>
                    <a:pt x="f207" y="f206"/>
                    <a:pt x="f208" y="f209"/>
                  </a:cubicBezTo>
                  <a:cubicBezTo>
                    <a:pt x="f210" y="f211"/>
                    <a:pt x="f184" y="f212"/>
                    <a:pt x="f213" y="f214"/>
                  </a:cubicBezTo>
                  <a:cubicBezTo>
                    <a:pt x="f215" y="f195"/>
                    <a:pt x="f216" y="f80"/>
                    <a:pt x="f217" y="f90"/>
                  </a:cubicBezTo>
                  <a:cubicBezTo>
                    <a:pt x="f218" y="f198"/>
                    <a:pt x="f67" y="f193"/>
                    <a:pt x="f219" y="f192"/>
                  </a:cubicBezTo>
                  <a:cubicBezTo>
                    <a:pt x="f220" y="f221"/>
                    <a:pt x="f70" y="f42"/>
                    <a:pt x="f222" y="f30"/>
                  </a:cubicBezTo>
                  <a:cubicBezTo>
                    <a:pt x="f223" y="f44"/>
                    <a:pt x="f63" y="f72"/>
                    <a:pt x="f217" y="f224"/>
                  </a:cubicBezTo>
                  <a:cubicBezTo>
                    <a:pt x="f104" y="f225"/>
                    <a:pt x="f226" y="f227"/>
                    <a:pt x="f69" y="f228"/>
                  </a:cubicBezTo>
                  <a:cubicBezTo>
                    <a:pt x="f229" y="f205"/>
                    <a:pt x="f230" y="f231"/>
                    <a:pt x="f232" y="f233"/>
                  </a:cubicBezTo>
                  <a:cubicBezTo>
                    <a:pt x="f234" y="f235"/>
                    <a:pt x="f236" y="f121"/>
                    <a:pt x="f237" y="f121"/>
                  </a:cubicBezTo>
                  <a:cubicBezTo>
                    <a:pt x="f61" y="f170"/>
                    <a:pt x="f102" y="f121"/>
                    <a:pt x="f31" y="f170"/>
                  </a:cubicBezTo>
                  <a:cubicBezTo>
                    <a:pt x="f204" y="f169"/>
                    <a:pt x="f238" y="f239"/>
                    <a:pt x="f240" y="f241"/>
                  </a:cubicBezTo>
                  <a:cubicBezTo>
                    <a:pt x="f242" y="f182"/>
                    <a:pt x="f243" y="f244"/>
                    <a:pt x="f31" y="f159"/>
                  </a:cubicBezTo>
                  <a:cubicBezTo>
                    <a:pt x="f245" y="f118"/>
                    <a:pt x="f220" y="f118"/>
                    <a:pt x="f72" y="f118"/>
                  </a:cubicBezTo>
                  <a:cubicBezTo>
                    <a:pt x="f246" y="f118"/>
                    <a:pt x="f247" y="f14"/>
                    <a:pt x="f248" y="f249"/>
                  </a:cubicBezTo>
                  <a:cubicBezTo>
                    <a:pt x="f250" y="f251"/>
                    <a:pt x="f250" y="f252"/>
                    <a:pt x="f71" y="f253"/>
                  </a:cubicBezTo>
                  <a:cubicBezTo>
                    <a:pt x="f226" y="f254"/>
                    <a:pt x="f226" y="f146"/>
                    <a:pt x="f72" y="f144"/>
                  </a:cubicBezTo>
                  <a:cubicBezTo>
                    <a:pt x="f255" y="f144"/>
                    <a:pt x="f256" y="f146"/>
                    <a:pt x="f257" y="f258"/>
                  </a:cubicBezTo>
                  <a:cubicBezTo>
                    <a:pt x="f40" y="f259"/>
                    <a:pt x="f260" y="f261"/>
                    <a:pt x="f262" y="f263"/>
                  </a:cubicBezTo>
                  <a:cubicBezTo>
                    <a:pt x="f264" y="f265"/>
                    <a:pt x="f212" y="f134"/>
                    <a:pt x="f46" y="f134"/>
                  </a:cubicBezTo>
                  <a:cubicBezTo>
                    <a:pt x="f266" y="f136"/>
                    <a:pt x="f267" y="f134"/>
                    <a:pt x="f133" y="f134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6E8530AF-6C35-1B8E-4584-129CB1B52D1C}"/>
                </a:ext>
              </a:extLst>
            </p:cNvPr>
            <p:cNvSpPr/>
            <p:nvPr/>
          </p:nvSpPr>
          <p:spPr>
            <a:xfrm>
              <a:off x="6332540" y="1978404"/>
              <a:ext cx="346393" cy="2739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"/>
                <a:gd name="f7" fmla="val 142"/>
                <a:gd name="f8" fmla="val 95"/>
                <a:gd name="f9" fmla="val 114"/>
                <a:gd name="f10" fmla="val 3"/>
                <a:gd name="f11" fmla="val 134"/>
                <a:gd name="f12" fmla="val 5"/>
                <a:gd name="f13" fmla="val 153"/>
                <a:gd name="f14" fmla="val 10"/>
                <a:gd name="f15" fmla="val 168"/>
                <a:gd name="f16" fmla="val 13"/>
                <a:gd name="f17" fmla="val 177"/>
                <a:gd name="f18" fmla="val 24"/>
                <a:gd name="f19" fmla="val 39"/>
                <a:gd name="f20" fmla="val 72"/>
                <a:gd name="f21" fmla="val 105"/>
                <a:gd name="f22" fmla="val 144"/>
                <a:gd name="f23" fmla="val 125"/>
                <a:gd name="f24" fmla="val 63"/>
                <a:gd name="f25" fmla="val 140"/>
                <a:gd name="f26" fmla="val 36"/>
                <a:gd name="f27" fmla="val 120"/>
                <a:gd name="f28" fmla="val 12"/>
                <a:gd name="f29" fmla="val 103"/>
                <a:gd name="f30" fmla="val 50"/>
                <a:gd name="f31" fmla="val 14"/>
                <a:gd name="f32" fmla="val 26"/>
                <a:gd name="f33" fmla="val 18"/>
                <a:gd name="f34" fmla="val 27"/>
                <a:gd name="f35" fmla="val 11"/>
                <a:gd name="f36" fmla="val 35"/>
                <a:gd name="f37" fmla="val 9"/>
                <a:gd name="f38" fmla="val 54"/>
                <a:gd name="f39" fmla="val 74"/>
                <a:gd name="f40" fmla="val 91"/>
                <a:gd name="f41" fmla="val 79"/>
                <a:gd name="f42" fmla="val 70"/>
                <a:gd name="f43" fmla="val 67"/>
                <a:gd name="f44" fmla="val 68"/>
                <a:gd name="f45" fmla="val 61"/>
                <a:gd name="f46" fmla="val 60"/>
                <a:gd name="f47" fmla="val 56"/>
                <a:gd name="f48" fmla="val 40"/>
                <a:gd name="f49" fmla="val 29"/>
                <a:gd name="f50" fmla="val 75"/>
                <a:gd name="f51" fmla="val 28"/>
                <a:gd name="f52" fmla="val 89"/>
                <a:gd name="f53" fmla="val 116"/>
                <a:gd name="f54" fmla="val 130"/>
                <a:gd name="f55" fmla="val 137"/>
                <a:gd name="f56" fmla="val 38"/>
                <a:gd name="f57" fmla="val 131"/>
                <a:gd name="f58" fmla="val 49"/>
                <a:gd name="f59" fmla="val 126"/>
                <a:gd name="f60" fmla="val 115"/>
                <a:gd name="f61" fmla="val 84"/>
                <a:gd name="f62" fmla="val 113"/>
                <a:gd name="f63" fmla="val 127"/>
                <a:gd name="f64" fmla="val 100"/>
                <a:gd name="f65" fmla="val 110"/>
                <a:gd name="f66" fmla="val 166"/>
                <a:gd name="f67" fmla="val 163"/>
                <a:gd name="f68" fmla="val 69"/>
                <a:gd name="f69" fmla="val 164"/>
                <a:gd name="f70" fmla="val 45"/>
                <a:gd name="f71" fmla="val 165"/>
                <a:gd name="f72" fmla="val 32"/>
                <a:gd name="f73" fmla="val 158"/>
                <a:gd name="f74" fmla="val 22"/>
                <a:gd name="f75" fmla="val 145"/>
                <a:gd name="f76" fmla="val 111"/>
                <a:gd name="f77" fmla="val 20"/>
                <a:gd name="f78" fmla="val 77"/>
                <a:gd name="f79" fmla="val 43"/>
                <a:gd name="f80" fmla="val 21"/>
                <a:gd name="f81" fmla="val 37"/>
                <a:gd name="f82" fmla="val 34"/>
                <a:gd name="f83" fmla="val 15"/>
                <a:gd name="f84" fmla="val 97"/>
                <a:gd name="f85" fmla="val 47"/>
                <a:gd name="f86" fmla="val 109"/>
                <a:gd name="f87" fmla="val 93"/>
                <a:gd name="f88" fmla="val 83"/>
                <a:gd name="f89" fmla="val 73"/>
                <a:gd name="f90" fmla="val 62"/>
                <a:gd name="f91" fmla="val 117"/>
                <a:gd name="f92" fmla="val 118"/>
                <a:gd name="f93" fmla="val 119"/>
                <a:gd name="f94" fmla="val 104"/>
                <a:gd name="f95" fmla="+- 0 0 -90"/>
                <a:gd name="f96" fmla="*/ f3 1 179"/>
                <a:gd name="f97" fmla="*/ f4 1 142"/>
                <a:gd name="f98" fmla="val f5"/>
                <a:gd name="f99" fmla="val f6"/>
                <a:gd name="f100" fmla="val f7"/>
                <a:gd name="f101" fmla="*/ f95 f0 1"/>
                <a:gd name="f102" fmla="+- f100 0 f98"/>
                <a:gd name="f103" fmla="+- f99 0 f98"/>
                <a:gd name="f104" fmla="*/ f101 1 f2"/>
                <a:gd name="f105" fmla="*/ f103 1 179"/>
                <a:gd name="f106" fmla="*/ f102 1 142"/>
                <a:gd name="f107" fmla="*/ 95 f103 1"/>
                <a:gd name="f108" fmla="*/ 0 f102 1"/>
                <a:gd name="f109" fmla="*/ 153 f103 1"/>
                <a:gd name="f110" fmla="*/ 10 f102 1"/>
                <a:gd name="f111" fmla="*/ 177 f103 1"/>
                <a:gd name="f112" fmla="*/ 39 f102 1"/>
                <a:gd name="f113" fmla="*/ 144 f103 1"/>
                <a:gd name="f114" fmla="*/ 125 f102 1"/>
                <a:gd name="f115" fmla="*/ 36 f103 1"/>
                <a:gd name="f116" fmla="*/ 120 f102 1"/>
                <a:gd name="f117" fmla="*/ 14 f103 1"/>
                <a:gd name="f118" fmla="*/ 26 f102 1"/>
                <a:gd name="f119" fmla="*/ 35 f103 1"/>
                <a:gd name="f120" fmla="*/ 9 f102 1"/>
                <a:gd name="f121" fmla="*/ 91 f103 1"/>
                <a:gd name="f122" fmla="*/ 79 f102 1"/>
                <a:gd name="f123" fmla="*/ 67 f103 1"/>
                <a:gd name="f124" fmla="*/ 68 f102 1"/>
                <a:gd name="f125" fmla="*/ 56 f103 1"/>
                <a:gd name="f126" fmla="*/ 40 f102 1"/>
                <a:gd name="f127" fmla="*/ 75 f103 1"/>
                <a:gd name="f128" fmla="*/ 28 f102 1"/>
                <a:gd name="f129" fmla="*/ 116 f103 1"/>
                <a:gd name="f130" fmla="*/ 131 f103 1"/>
                <a:gd name="f131" fmla="*/ 49 f102 1"/>
                <a:gd name="f132" fmla="*/ 103 f103 1"/>
                <a:gd name="f133" fmla="*/ 84 f102 1"/>
                <a:gd name="f134" fmla="*/ 140 f103 1"/>
                <a:gd name="f135" fmla="*/ 110 f102 1"/>
                <a:gd name="f136" fmla="*/ 164 f103 1"/>
                <a:gd name="f137" fmla="*/ 45 f102 1"/>
                <a:gd name="f138" fmla="*/ 145 f103 1"/>
                <a:gd name="f139" fmla="*/ 22 f102 1"/>
                <a:gd name="f140" fmla="*/ 43 f103 1"/>
                <a:gd name="f141" fmla="*/ 21 f102 1"/>
                <a:gd name="f142" fmla="*/ 26 f103 1"/>
                <a:gd name="f143" fmla="*/ 34 f102 1"/>
                <a:gd name="f144" fmla="*/ 47 f103 1"/>
                <a:gd name="f145" fmla="*/ 109 f102 1"/>
                <a:gd name="f146" fmla="*/ 93 f103 1"/>
                <a:gd name="f147" fmla="*/ 100 f102 1"/>
                <a:gd name="f148" fmla="*/ 62 f103 1"/>
                <a:gd name="f149" fmla="*/ 116 f102 1"/>
                <a:gd name="f150" fmla="*/ 63 f103 1"/>
                <a:gd name="f151" fmla="*/ 119 f102 1"/>
                <a:gd name="f152" fmla="*/ 125 f103 1"/>
                <a:gd name="f153" fmla="+- f104 0 f1"/>
                <a:gd name="f154" fmla="*/ f107 1 179"/>
                <a:gd name="f155" fmla="*/ f108 1 142"/>
                <a:gd name="f156" fmla="*/ f109 1 179"/>
                <a:gd name="f157" fmla="*/ f110 1 142"/>
                <a:gd name="f158" fmla="*/ f111 1 179"/>
                <a:gd name="f159" fmla="*/ f112 1 142"/>
                <a:gd name="f160" fmla="*/ f113 1 179"/>
                <a:gd name="f161" fmla="*/ f114 1 142"/>
                <a:gd name="f162" fmla="*/ f115 1 179"/>
                <a:gd name="f163" fmla="*/ f116 1 142"/>
                <a:gd name="f164" fmla="*/ f117 1 179"/>
                <a:gd name="f165" fmla="*/ f118 1 142"/>
                <a:gd name="f166" fmla="*/ f119 1 179"/>
                <a:gd name="f167" fmla="*/ f120 1 142"/>
                <a:gd name="f168" fmla="*/ f121 1 179"/>
                <a:gd name="f169" fmla="*/ f122 1 142"/>
                <a:gd name="f170" fmla="*/ f123 1 179"/>
                <a:gd name="f171" fmla="*/ f124 1 142"/>
                <a:gd name="f172" fmla="*/ f125 1 179"/>
                <a:gd name="f173" fmla="*/ f126 1 142"/>
                <a:gd name="f174" fmla="*/ f127 1 179"/>
                <a:gd name="f175" fmla="*/ f128 1 142"/>
                <a:gd name="f176" fmla="*/ f129 1 179"/>
                <a:gd name="f177" fmla="*/ f130 1 179"/>
                <a:gd name="f178" fmla="*/ f131 1 142"/>
                <a:gd name="f179" fmla="*/ f132 1 179"/>
                <a:gd name="f180" fmla="*/ f133 1 142"/>
                <a:gd name="f181" fmla="*/ f134 1 179"/>
                <a:gd name="f182" fmla="*/ f135 1 142"/>
                <a:gd name="f183" fmla="*/ f136 1 179"/>
                <a:gd name="f184" fmla="*/ f137 1 142"/>
                <a:gd name="f185" fmla="*/ f138 1 179"/>
                <a:gd name="f186" fmla="*/ f139 1 142"/>
                <a:gd name="f187" fmla="*/ f140 1 179"/>
                <a:gd name="f188" fmla="*/ f141 1 142"/>
                <a:gd name="f189" fmla="*/ f142 1 179"/>
                <a:gd name="f190" fmla="*/ f143 1 142"/>
                <a:gd name="f191" fmla="*/ f144 1 179"/>
                <a:gd name="f192" fmla="*/ f145 1 142"/>
                <a:gd name="f193" fmla="*/ f146 1 179"/>
                <a:gd name="f194" fmla="*/ f147 1 142"/>
                <a:gd name="f195" fmla="*/ f148 1 179"/>
                <a:gd name="f196" fmla="*/ f149 1 142"/>
                <a:gd name="f197" fmla="*/ f150 1 179"/>
                <a:gd name="f198" fmla="*/ f151 1 142"/>
                <a:gd name="f199" fmla="*/ f152 1 179"/>
                <a:gd name="f200" fmla="*/ 0 1 f105"/>
                <a:gd name="f201" fmla="*/ f99 1 f105"/>
                <a:gd name="f202" fmla="*/ 0 1 f106"/>
                <a:gd name="f203" fmla="*/ f100 1 f106"/>
                <a:gd name="f204" fmla="*/ f154 1 f105"/>
                <a:gd name="f205" fmla="*/ f155 1 f106"/>
                <a:gd name="f206" fmla="*/ f156 1 f105"/>
                <a:gd name="f207" fmla="*/ f157 1 f106"/>
                <a:gd name="f208" fmla="*/ f158 1 f105"/>
                <a:gd name="f209" fmla="*/ f159 1 f106"/>
                <a:gd name="f210" fmla="*/ f160 1 f105"/>
                <a:gd name="f211" fmla="*/ f161 1 f106"/>
                <a:gd name="f212" fmla="*/ f162 1 f105"/>
                <a:gd name="f213" fmla="*/ f163 1 f106"/>
                <a:gd name="f214" fmla="*/ f164 1 f105"/>
                <a:gd name="f215" fmla="*/ f165 1 f106"/>
                <a:gd name="f216" fmla="*/ f166 1 f105"/>
                <a:gd name="f217" fmla="*/ f167 1 f106"/>
                <a:gd name="f218" fmla="*/ f168 1 f105"/>
                <a:gd name="f219" fmla="*/ f169 1 f106"/>
                <a:gd name="f220" fmla="*/ f170 1 f105"/>
                <a:gd name="f221" fmla="*/ f171 1 f106"/>
                <a:gd name="f222" fmla="*/ f172 1 f105"/>
                <a:gd name="f223" fmla="*/ f173 1 f106"/>
                <a:gd name="f224" fmla="*/ f174 1 f105"/>
                <a:gd name="f225" fmla="*/ f175 1 f106"/>
                <a:gd name="f226" fmla="*/ f176 1 f105"/>
                <a:gd name="f227" fmla="*/ f177 1 f105"/>
                <a:gd name="f228" fmla="*/ f178 1 f106"/>
                <a:gd name="f229" fmla="*/ f179 1 f105"/>
                <a:gd name="f230" fmla="*/ f180 1 f106"/>
                <a:gd name="f231" fmla="*/ f181 1 f105"/>
                <a:gd name="f232" fmla="*/ f182 1 f106"/>
                <a:gd name="f233" fmla="*/ f183 1 f105"/>
                <a:gd name="f234" fmla="*/ f184 1 f106"/>
                <a:gd name="f235" fmla="*/ f185 1 f105"/>
                <a:gd name="f236" fmla="*/ f186 1 f106"/>
                <a:gd name="f237" fmla="*/ f187 1 f105"/>
                <a:gd name="f238" fmla="*/ f188 1 f106"/>
                <a:gd name="f239" fmla="*/ f189 1 f105"/>
                <a:gd name="f240" fmla="*/ f190 1 f106"/>
                <a:gd name="f241" fmla="*/ f191 1 f105"/>
                <a:gd name="f242" fmla="*/ f192 1 f106"/>
                <a:gd name="f243" fmla="*/ f193 1 f105"/>
                <a:gd name="f244" fmla="*/ f194 1 f106"/>
                <a:gd name="f245" fmla="*/ f195 1 f105"/>
                <a:gd name="f246" fmla="*/ f196 1 f106"/>
                <a:gd name="f247" fmla="*/ f197 1 f105"/>
                <a:gd name="f248" fmla="*/ f198 1 f106"/>
                <a:gd name="f249" fmla="*/ f199 1 f105"/>
                <a:gd name="f250" fmla="*/ f200 f96 1"/>
                <a:gd name="f251" fmla="*/ f201 f96 1"/>
                <a:gd name="f252" fmla="*/ f203 f97 1"/>
                <a:gd name="f253" fmla="*/ f202 f97 1"/>
                <a:gd name="f254" fmla="*/ f204 f96 1"/>
                <a:gd name="f255" fmla="*/ f205 f97 1"/>
                <a:gd name="f256" fmla="*/ f206 f96 1"/>
                <a:gd name="f257" fmla="*/ f207 f97 1"/>
                <a:gd name="f258" fmla="*/ f208 f96 1"/>
                <a:gd name="f259" fmla="*/ f209 f97 1"/>
                <a:gd name="f260" fmla="*/ f210 f96 1"/>
                <a:gd name="f261" fmla="*/ f211 f97 1"/>
                <a:gd name="f262" fmla="*/ f212 f96 1"/>
                <a:gd name="f263" fmla="*/ f213 f97 1"/>
                <a:gd name="f264" fmla="*/ f214 f96 1"/>
                <a:gd name="f265" fmla="*/ f215 f97 1"/>
                <a:gd name="f266" fmla="*/ f216 f96 1"/>
                <a:gd name="f267" fmla="*/ f217 f97 1"/>
                <a:gd name="f268" fmla="*/ f218 f96 1"/>
                <a:gd name="f269" fmla="*/ f219 f97 1"/>
                <a:gd name="f270" fmla="*/ f220 f96 1"/>
                <a:gd name="f271" fmla="*/ f221 f97 1"/>
                <a:gd name="f272" fmla="*/ f222 f96 1"/>
                <a:gd name="f273" fmla="*/ f223 f97 1"/>
                <a:gd name="f274" fmla="*/ f224 f96 1"/>
                <a:gd name="f275" fmla="*/ f225 f97 1"/>
                <a:gd name="f276" fmla="*/ f226 f96 1"/>
                <a:gd name="f277" fmla="*/ f227 f96 1"/>
                <a:gd name="f278" fmla="*/ f228 f97 1"/>
                <a:gd name="f279" fmla="*/ f229 f96 1"/>
                <a:gd name="f280" fmla="*/ f230 f97 1"/>
                <a:gd name="f281" fmla="*/ f231 f96 1"/>
                <a:gd name="f282" fmla="*/ f232 f97 1"/>
                <a:gd name="f283" fmla="*/ f233 f96 1"/>
                <a:gd name="f284" fmla="*/ f234 f97 1"/>
                <a:gd name="f285" fmla="*/ f235 f96 1"/>
                <a:gd name="f286" fmla="*/ f236 f97 1"/>
                <a:gd name="f287" fmla="*/ f237 f96 1"/>
                <a:gd name="f288" fmla="*/ f238 f97 1"/>
                <a:gd name="f289" fmla="*/ f239 f96 1"/>
                <a:gd name="f290" fmla="*/ f240 f97 1"/>
                <a:gd name="f291" fmla="*/ f241 f96 1"/>
                <a:gd name="f292" fmla="*/ f242 f97 1"/>
                <a:gd name="f293" fmla="*/ f243 f96 1"/>
                <a:gd name="f294" fmla="*/ f244 f97 1"/>
                <a:gd name="f295" fmla="*/ f245 f96 1"/>
                <a:gd name="f296" fmla="*/ f246 f97 1"/>
                <a:gd name="f297" fmla="*/ f247 f96 1"/>
                <a:gd name="f298" fmla="*/ f248 f97 1"/>
                <a:gd name="f299" fmla="*/ f249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3">
                  <a:pos x="f254" y="f255"/>
                </a:cxn>
                <a:cxn ang="f153">
                  <a:pos x="f256" y="f257"/>
                </a:cxn>
                <a:cxn ang="f153">
                  <a:pos x="f258" y="f259"/>
                </a:cxn>
                <a:cxn ang="f153">
                  <a:pos x="f260" y="f261"/>
                </a:cxn>
                <a:cxn ang="f153">
                  <a:pos x="f262" y="f263"/>
                </a:cxn>
                <a:cxn ang="f153">
                  <a:pos x="f264" y="f265"/>
                </a:cxn>
                <a:cxn ang="f153">
                  <a:pos x="f266" y="f267"/>
                </a:cxn>
                <a:cxn ang="f153">
                  <a:pos x="f254" y="f255"/>
                </a:cxn>
                <a:cxn ang="f153">
                  <a:pos x="f268" y="f269"/>
                </a:cxn>
                <a:cxn ang="f153">
                  <a:pos x="f270" y="f271"/>
                </a:cxn>
                <a:cxn ang="f153">
                  <a:pos x="f272" y="f273"/>
                </a:cxn>
                <a:cxn ang="f153">
                  <a:pos x="f274" y="f275"/>
                </a:cxn>
                <a:cxn ang="f153">
                  <a:pos x="f276" y="f275"/>
                </a:cxn>
                <a:cxn ang="f153">
                  <a:pos x="f277" y="f278"/>
                </a:cxn>
                <a:cxn ang="f153">
                  <a:pos x="f279" y="f280"/>
                </a:cxn>
                <a:cxn ang="f153">
                  <a:pos x="f281" y="f282"/>
                </a:cxn>
                <a:cxn ang="f153">
                  <a:pos x="f283" y="f284"/>
                </a:cxn>
                <a:cxn ang="f153">
                  <a:pos x="f285" y="f286"/>
                </a:cxn>
                <a:cxn ang="f153">
                  <a:pos x="f287" y="f288"/>
                </a:cxn>
                <a:cxn ang="f153">
                  <a:pos x="f289" y="f290"/>
                </a:cxn>
                <a:cxn ang="f153">
                  <a:pos x="f291" y="f292"/>
                </a:cxn>
                <a:cxn ang="f153">
                  <a:pos x="f268" y="f269"/>
                </a:cxn>
                <a:cxn ang="f153">
                  <a:pos x="f293" y="f294"/>
                </a:cxn>
                <a:cxn ang="f153">
                  <a:pos x="f295" y="f296"/>
                </a:cxn>
                <a:cxn ang="f153">
                  <a:pos x="f297" y="f298"/>
                </a:cxn>
                <a:cxn ang="f153">
                  <a:pos x="f299" y="f298"/>
                </a:cxn>
                <a:cxn ang="f153">
                  <a:pos x="f299" y="f296"/>
                </a:cxn>
                <a:cxn ang="f153">
                  <a:pos x="f293" y="f294"/>
                </a:cxn>
              </a:cxnLst>
              <a:rect l="f250" t="f253" r="f251" b="f252"/>
              <a:pathLst>
                <a:path w="179" h="142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7" y="f19"/>
                  </a:cubicBezTo>
                  <a:cubicBezTo>
                    <a:pt x="f6" y="f20"/>
                    <a:pt x="f6" y="f21"/>
                    <a:pt x="f22" y="f23"/>
                  </a:cubicBezTo>
                  <a:cubicBezTo>
                    <a:pt x="f9" y="f7"/>
                    <a:pt x="f24" y="f25"/>
                    <a:pt x="f26" y="f27"/>
                  </a:cubicBezTo>
                  <a:cubicBezTo>
                    <a:pt x="f28" y="f29"/>
                    <a:pt x="f5" y="f30"/>
                    <a:pt x="f31" y="f32"/>
                  </a:cubicBezTo>
                  <a:cubicBezTo>
                    <a:pt x="f33" y="f33"/>
                    <a:pt x="f34" y="f35"/>
                    <a:pt x="f36" y="f37"/>
                  </a:cubicBezTo>
                  <a:cubicBezTo>
                    <a:pt x="f38" y="f12"/>
                    <a:pt x="f39" y="f10"/>
                    <a:pt x="f8" y="f5"/>
                  </a:cubicBezTo>
                  <a:close/>
                  <a:moveTo>
                    <a:pt x="f40" y="f41"/>
                  </a:moveTo>
                  <a:cubicBezTo>
                    <a:pt x="f41" y="f39"/>
                    <a:pt x="f42" y="f20"/>
                    <a:pt x="f43" y="f44"/>
                  </a:cubicBezTo>
                  <a:cubicBezTo>
                    <a:pt x="f45" y="f46"/>
                    <a:pt x="f47" y="f30"/>
                    <a:pt x="f47" y="f48"/>
                  </a:cubicBezTo>
                  <a:cubicBezTo>
                    <a:pt x="f47" y="f26"/>
                    <a:pt x="f44" y="f49"/>
                    <a:pt x="f50" y="f51"/>
                  </a:cubicBezTo>
                  <a:cubicBezTo>
                    <a:pt x="f52" y="f34"/>
                    <a:pt x="f29" y="f51"/>
                    <a:pt x="f53" y="f51"/>
                  </a:cubicBezTo>
                  <a:cubicBezTo>
                    <a:pt x="f54" y="f49"/>
                    <a:pt x="f55" y="f56"/>
                    <a:pt x="f57" y="f58"/>
                  </a:cubicBezTo>
                  <a:cubicBezTo>
                    <a:pt x="f59" y="f45"/>
                    <a:pt x="f60" y="f42"/>
                    <a:pt x="f29" y="f61"/>
                  </a:cubicBezTo>
                  <a:cubicBezTo>
                    <a:pt x="f62" y="f40"/>
                    <a:pt x="f63" y="f64"/>
                    <a:pt x="f25" y="f65"/>
                  </a:cubicBezTo>
                  <a:cubicBezTo>
                    <a:pt x="f66" y="f8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4"/>
                  </a:cubicBezTo>
                  <a:cubicBezTo>
                    <a:pt x="f76" y="f77"/>
                    <a:pt x="f78" y="f77"/>
                    <a:pt x="f79" y="f80"/>
                  </a:cubicBezTo>
                  <a:cubicBezTo>
                    <a:pt x="f81" y="f74"/>
                    <a:pt x="f49" y="f51"/>
                    <a:pt x="f32" y="f82"/>
                  </a:cubicBezTo>
                  <a:cubicBezTo>
                    <a:pt x="f83" y="f38"/>
                    <a:pt x="f51" y="f84"/>
                    <a:pt x="f85" y="f86"/>
                  </a:cubicBezTo>
                  <a:cubicBezTo>
                    <a:pt x="f45" y="f64"/>
                    <a:pt x="f39" y="f40"/>
                    <a:pt x="f40" y="f41"/>
                  </a:cubicBezTo>
                  <a:close/>
                  <a:moveTo>
                    <a:pt x="f87" y="f64"/>
                  </a:moveTo>
                  <a:cubicBezTo>
                    <a:pt x="f88" y="f21"/>
                    <a:pt x="f89" y="f76"/>
                    <a:pt x="f90" y="f53"/>
                  </a:cubicBezTo>
                  <a:cubicBezTo>
                    <a:pt x="f90" y="f91"/>
                    <a:pt x="f24" y="f92"/>
                    <a:pt x="f24" y="f93"/>
                  </a:cubicBezTo>
                  <a:cubicBezTo>
                    <a:pt x="f88" y="f93"/>
                    <a:pt x="f94" y="f93"/>
                    <a:pt x="f23" y="f93"/>
                  </a:cubicBezTo>
                  <a:cubicBezTo>
                    <a:pt x="f23" y="f92"/>
                    <a:pt x="f23" y="f91"/>
                    <a:pt x="f23" y="f53"/>
                  </a:cubicBezTo>
                  <a:cubicBezTo>
                    <a:pt x="f60" y="f65"/>
                    <a:pt x="f21" y="f21"/>
                    <a:pt x="f87" y="f64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8202FC20-84F9-AFFF-1EE9-03939D87D58D}"/>
                </a:ext>
              </a:extLst>
            </p:cNvPr>
            <p:cNvSpPr/>
            <p:nvPr/>
          </p:nvSpPr>
          <p:spPr>
            <a:xfrm>
              <a:off x="6261418" y="2480218"/>
              <a:ext cx="504447" cy="5004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1"/>
                <a:gd name="f7" fmla="val 259"/>
                <a:gd name="f8" fmla="val 129"/>
                <a:gd name="f9" fmla="val 58"/>
                <a:gd name="f10" fmla="val 200"/>
                <a:gd name="f11" fmla="val 1"/>
                <a:gd name="f12" fmla="val 128"/>
                <a:gd name="f13" fmla="val 2"/>
                <a:gd name="f14" fmla="val 57"/>
                <a:gd name="f15" fmla="val 60"/>
                <a:gd name="f16" fmla="val 131"/>
                <a:gd name="f17" fmla="val 203"/>
                <a:gd name="f18" fmla="val 59"/>
                <a:gd name="f19" fmla="val 130"/>
                <a:gd name="f20" fmla="val 201"/>
                <a:gd name="f21" fmla="val 245"/>
                <a:gd name="f22" fmla="val 193"/>
                <a:gd name="f23" fmla="val 246"/>
                <a:gd name="f24" fmla="val 195"/>
                <a:gd name="f25" fmla="val 248"/>
                <a:gd name="f26" fmla="val 67"/>
                <a:gd name="f27" fmla="val 196"/>
                <a:gd name="f28" fmla="val 15"/>
                <a:gd name="f29" fmla="val 132"/>
                <a:gd name="f30" fmla="val 14"/>
                <a:gd name="f31" fmla="val 69"/>
                <a:gd name="f32" fmla="val 13"/>
                <a:gd name="f33" fmla="val 16"/>
                <a:gd name="f34" fmla="val 64"/>
                <a:gd name="f35" fmla="val 191"/>
                <a:gd name="f36" fmla="val 66"/>
                <a:gd name="f37" fmla="val 244"/>
                <a:gd name="f38" fmla="+- 0 0 -90"/>
                <a:gd name="f39" fmla="*/ f3 1 261"/>
                <a:gd name="f40" fmla="*/ f4 1 259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261"/>
                <a:gd name="f49" fmla="*/ f45 1 259"/>
                <a:gd name="f50" fmla="*/ 129 f46 1"/>
                <a:gd name="f51" fmla="*/ 259 f45 1"/>
                <a:gd name="f52" fmla="*/ 1 f46 1"/>
                <a:gd name="f53" fmla="*/ 128 f45 1"/>
                <a:gd name="f54" fmla="*/ 131 f46 1"/>
                <a:gd name="f55" fmla="*/ 0 f45 1"/>
                <a:gd name="f56" fmla="*/ 261 f46 1"/>
                <a:gd name="f57" fmla="*/ 130 f45 1"/>
                <a:gd name="f58" fmla="*/ 245 f45 1"/>
                <a:gd name="f59" fmla="*/ 246 f46 1"/>
                <a:gd name="f60" fmla="*/ 131 f45 1"/>
                <a:gd name="f61" fmla="*/ 132 f46 1"/>
                <a:gd name="f62" fmla="*/ 14 f45 1"/>
                <a:gd name="f63" fmla="*/ 15 f46 1"/>
                <a:gd name="f64" fmla="+- f47 0 f1"/>
                <a:gd name="f65" fmla="*/ f50 1 261"/>
                <a:gd name="f66" fmla="*/ f51 1 259"/>
                <a:gd name="f67" fmla="*/ f52 1 261"/>
                <a:gd name="f68" fmla="*/ f53 1 259"/>
                <a:gd name="f69" fmla="*/ f54 1 261"/>
                <a:gd name="f70" fmla="*/ f55 1 259"/>
                <a:gd name="f71" fmla="*/ f56 1 261"/>
                <a:gd name="f72" fmla="*/ f57 1 259"/>
                <a:gd name="f73" fmla="*/ f58 1 259"/>
                <a:gd name="f74" fmla="*/ f59 1 261"/>
                <a:gd name="f75" fmla="*/ f60 1 259"/>
                <a:gd name="f76" fmla="*/ f61 1 261"/>
                <a:gd name="f77" fmla="*/ f62 1 259"/>
                <a:gd name="f78" fmla="*/ f63 1 261"/>
                <a:gd name="f79" fmla="*/ 0 1 f48"/>
                <a:gd name="f80" fmla="*/ f42 1 f48"/>
                <a:gd name="f81" fmla="*/ 0 1 f49"/>
                <a:gd name="f82" fmla="*/ f43 1 f49"/>
                <a:gd name="f83" fmla="*/ f65 1 f48"/>
                <a:gd name="f84" fmla="*/ f66 1 f49"/>
                <a:gd name="f85" fmla="*/ f67 1 f48"/>
                <a:gd name="f86" fmla="*/ f68 1 f49"/>
                <a:gd name="f87" fmla="*/ f69 1 f48"/>
                <a:gd name="f88" fmla="*/ f70 1 f49"/>
                <a:gd name="f89" fmla="*/ f71 1 f48"/>
                <a:gd name="f90" fmla="*/ f72 1 f49"/>
                <a:gd name="f91" fmla="*/ f73 1 f49"/>
                <a:gd name="f92" fmla="*/ f74 1 f48"/>
                <a:gd name="f93" fmla="*/ f75 1 f49"/>
                <a:gd name="f94" fmla="*/ f76 1 f48"/>
                <a:gd name="f95" fmla="*/ f77 1 f49"/>
                <a:gd name="f96" fmla="*/ f78 1 f48"/>
                <a:gd name="f97" fmla="*/ f79 f39 1"/>
                <a:gd name="f98" fmla="*/ f80 f39 1"/>
                <a:gd name="f99" fmla="*/ f82 f40 1"/>
                <a:gd name="f100" fmla="*/ f81 f40 1"/>
                <a:gd name="f101" fmla="*/ f83 f39 1"/>
                <a:gd name="f102" fmla="*/ f84 f40 1"/>
                <a:gd name="f103" fmla="*/ f85 f39 1"/>
                <a:gd name="f104" fmla="*/ f86 f40 1"/>
                <a:gd name="f105" fmla="*/ f87 f39 1"/>
                <a:gd name="f106" fmla="*/ f88 f40 1"/>
                <a:gd name="f107" fmla="*/ f89 f39 1"/>
                <a:gd name="f108" fmla="*/ f90 f40 1"/>
                <a:gd name="f109" fmla="*/ f91 f40 1"/>
                <a:gd name="f110" fmla="*/ f92 f39 1"/>
                <a:gd name="f111" fmla="*/ f93 f40 1"/>
                <a:gd name="f112" fmla="*/ f94 f39 1"/>
                <a:gd name="f113" fmla="*/ f95 f40 1"/>
                <a:gd name="f114" fmla="*/ f96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4">
                  <a:pos x="f101" y="f102"/>
                </a:cxn>
                <a:cxn ang="f64">
                  <a:pos x="f103" y="f104"/>
                </a:cxn>
                <a:cxn ang="f64">
                  <a:pos x="f105" y="f106"/>
                </a:cxn>
                <a:cxn ang="f64">
                  <a:pos x="f107" y="f108"/>
                </a:cxn>
                <a:cxn ang="f64">
                  <a:pos x="f101" y="f102"/>
                </a:cxn>
                <a:cxn ang="f64">
                  <a:pos x="f101" y="f109"/>
                </a:cxn>
                <a:cxn ang="f64">
                  <a:pos x="f110" y="f111"/>
                </a:cxn>
                <a:cxn ang="f64">
                  <a:pos x="f112" y="f113"/>
                </a:cxn>
                <a:cxn ang="f64">
                  <a:pos x="f114" y="f104"/>
                </a:cxn>
                <a:cxn ang="f64">
                  <a:pos x="f101" y="f109"/>
                </a:cxn>
              </a:cxnLst>
              <a:rect l="f97" t="f100" r="f98" b="f99"/>
              <a:pathLst>
                <a:path w="261" h="259">
                  <a:moveTo>
                    <a:pt x="f8" y="f7"/>
                  </a:moveTo>
                  <a:cubicBezTo>
                    <a:pt x="f9" y="f7"/>
                    <a:pt x="f5" y="f10"/>
                    <a:pt x="f11" y="f12"/>
                  </a:cubicBezTo>
                  <a:cubicBezTo>
                    <a:pt x="f13" y="f14"/>
                    <a:pt x="f15" y="f5"/>
                    <a:pt x="f16" y="f5"/>
                  </a:cubicBezTo>
                  <a:cubicBezTo>
                    <a:pt x="f17" y="f5"/>
                    <a:pt x="f6" y="f18"/>
                    <a:pt x="f6" y="f19"/>
                  </a:cubicBezTo>
                  <a:cubicBezTo>
                    <a:pt x="f6" y="f20"/>
                    <a:pt x="f20" y="f7"/>
                    <a:pt x="f8" y="f7"/>
                  </a:cubicBezTo>
                  <a:close/>
                  <a:moveTo>
                    <a:pt x="f8" y="f21"/>
                  </a:moveTo>
                  <a:cubicBezTo>
                    <a:pt x="f22" y="f23"/>
                    <a:pt x="f21" y="f24"/>
                    <a:pt x="f23" y="f16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28" y="f12"/>
                  </a:cubicBezTo>
                  <a:cubicBezTo>
                    <a:pt x="f30" y="f35"/>
                    <a:pt x="f36" y="f37"/>
                    <a:pt x="f8" y="f21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9DDD5230-6839-9E6D-EA34-B2E4D566B642}"/>
                </a:ext>
              </a:extLst>
            </p:cNvPr>
            <p:cNvSpPr/>
            <p:nvPr/>
          </p:nvSpPr>
          <p:spPr>
            <a:xfrm>
              <a:off x="6856747" y="2910900"/>
              <a:ext cx="177805" cy="1791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93"/>
                <a:gd name="f8" fmla="val 46"/>
                <a:gd name="f9" fmla="val 71"/>
                <a:gd name="f10" fmla="val 72"/>
                <a:gd name="f11" fmla="val 91"/>
                <a:gd name="f12" fmla="val 47"/>
                <a:gd name="f13" fmla="val 22"/>
                <a:gd name="f14" fmla="val 20"/>
                <a:gd name="f15" fmla="val 1"/>
                <a:gd name="f16" fmla="val 45"/>
                <a:gd name="f17" fmla="val 70"/>
                <a:gd name="f18" fmla="val 54"/>
                <a:gd name="f19" fmla="val 59"/>
                <a:gd name="f20" fmla="val 62"/>
                <a:gd name="f21" fmla="val 52"/>
                <a:gd name="f22" fmla="val 61"/>
                <a:gd name="f23" fmla="val 40"/>
                <a:gd name="f24" fmla="val 35"/>
                <a:gd name="f25" fmla="val 29"/>
                <a:gd name="f26" fmla="val 41"/>
                <a:gd name="f27" fmla="val 32"/>
                <a:gd name="f28" fmla="val 30"/>
                <a:gd name="f29" fmla="val 39"/>
                <a:gd name="f30" fmla="+- 0 0 -90"/>
                <a:gd name="f31" fmla="*/ f3 1 92"/>
                <a:gd name="f32" fmla="*/ f4 1 93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92"/>
                <a:gd name="f41" fmla="*/ f37 1 93"/>
                <a:gd name="f42" fmla="*/ 92 f38 1"/>
                <a:gd name="f43" fmla="*/ 46 f37 1"/>
                <a:gd name="f44" fmla="*/ 47 f38 1"/>
                <a:gd name="f45" fmla="*/ 92 f37 1"/>
                <a:gd name="f46" fmla="*/ 0 f38 1"/>
                <a:gd name="f47" fmla="*/ 45 f38 1"/>
                <a:gd name="f48" fmla="*/ 0 f37 1"/>
                <a:gd name="f49" fmla="*/ 70 f37 1"/>
                <a:gd name="f50" fmla="*/ 62 f38 1"/>
                <a:gd name="f51" fmla="*/ 29 f37 1"/>
                <a:gd name="f52" fmla="*/ 30 f38 1"/>
                <a:gd name="f53" fmla="*/ 47 f37 1"/>
                <a:gd name="f54" fmla="+- f39 0 f1"/>
                <a:gd name="f55" fmla="*/ f42 1 92"/>
                <a:gd name="f56" fmla="*/ f43 1 93"/>
                <a:gd name="f57" fmla="*/ f44 1 92"/>
                <a:gd name="f58" fmla="*/ f45 1 93"/>
                <a:gd name="f59" fmla="*/ f46 1 92"/>
                <a:gd name="f60" fmla="*/ f47 1 92"/>
                <a:gd name="f61" fmla="*/ f48 1 93"/>
                <a:gd name="f62" fmla="*/ f49 1 93"/>
                <a:gd name="f63" fmla="*/ f50 1 92"/>
                <a:gd name="f64" fmla="*/ f51 1 93"/>
                <a:gd name="f65" fmla="*/ f52 1 92"/>
                <a:gd name="f66" fmla="*/ f53 1 93"/>
                <a:gd name="f67" fmla="*/ 0 1 f40"/>
                <a:gd name="f68" fmla="*/ f34 1 f40"/>
                <a:gd name="f69" fmla="*/ 0 1 f41"/>
                <a:gd name="f70" fmla="*/ f35 1 f41"/>
                <a:gd name="f71" fmla="*/ f55 1 f40"/>
                <a:gd name="f72" fmla="*/ f56 1 f41"/>
                <a:gd name="f73" fmla="*/ f57 1 f40"/>
                <a:gd name="f74" fmla="*/ f58 1 f41"/>
                <a:gd name="f75" fmla="*/ f59 1 f40"/>
                <a:gd name="f76" fmla="*/ f60 1 f40"/>
                <a:gd name="f77" fmla="*/ f61 1 f41"/>
                <a:gd name="f78" fmla="*/ f62 1 f41"/>
                <a:gd name="f79" fmla="*/ f63 1 f40"/>
                <a:gd name="f80" fmla="*/ f64 1 f41"/>
                <a:gd name="f81" fmla="*/ f65 1 f40"/>
                <a:gd name="f82" fmla="*/ f66 1 f41"/>
                <a:gd name="f83" fmla="*/ f67 f31 1"/>
                <a:gd name="f84" fmla="*/ f68 f31 1"/>
                <a:gd name="f85" fmla="*/ f70 f32 1"/>
                <a:gd name="f86" fmla="*/ f69 f32 1"/>
                <a:gd name="f87" fmla="*/ f71 f31 1"/>
                <a:gd name="f88" fmla="*/ f72 f32 1"/>
                <a:gd name="f89" fmla="*/ f73 f31 1"/>
                <a:gd name="f90" fmla="*/ f74 f32 1"/>
                <a:gd name="f91" fmla="*/ f75 f31 1"/>
                <a:gd name="f92" fmla="*/ f76 f31 1"/>
                <a:gd name="f93" fmla="*/ f77 f32 1"/>
                <a:gd name="f94" fmla="*/ f78 f32 1"/>
                <a:gd name="f95" fmla="*/ f79 f31 1"/>
                <a:gd name="f96" fmla="*/ f80 f32 1"/>
                <a:gd name="f97" fmla="*/ f81 f31 1"/>
                <a:gd name="f98" fmla="*/ f8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4">
                  <a:pos x="f87" y="f88"/>
                </a:cxn>
                <a:cxn ang="f54">
                  <a:pos x="f89" y="f90"/>
                </a:cxn>
                <a:cxn ang="f54">
                  <a:pos x="f91" y="f88"/>
                </a:cxn>
                <a:cxn ang="f54">
                  <a:pos x="f92" y="f93"/>
                </a:cxn>
                <a:cxn ang="f54">
                  <a:pos x="f87" y="f88"/>
                </a:cxn>
                <a:cxn ang="f54">
                  <a:pos x="f89" y="f94"/>
                </a:cxn>
                <a:cxn ang="f54">
                  <a:pos x="f95" y="f88"/>
                </a:cxn>
                <a:cxn ang="f54">
                  <a:pos x="f89" y="f96"/>
                </a:cxn>
                <a:cxn ang="f54">
                  <a:pos x="f97" y="f98"/>
                </a:cxn>
                <a:cxn ang="f54">
                  <a:pos x="f89" y="f94"/>
                </a:cxn>
              </a:cxnLst>
              <a:rect l="f83" t="f86" r="f84" b="f85"/>
              <a:pathLst>
                <a:path w="92" h="93">
                  <a:moveTo>
                    <a:pt x="f6" y="f8"/>
                  </a:moveTo>
                  <a:cubicBezTo>
                    <a:pt x="f6" y="f9"/>
                    <a:pt x="f10" y="f11"/>
                    <a:pt x="f12" y="f6"/>
                  </a:cubicBezTo>
                  <a:cubicBezTo>
                    <a:pt x="f13" y="f7"/>
                    <a:pt x="f5" y="f10"/>
                    <a:pt x="f5" y="f8"/>
                  </a:cubicBezTo>
                  <a:cubicBezTo>
                    <a:pt x="f5" y="f13"/>
                    <a:pt x="f14" y="f15"/>
                    <a:pt x="f16" y="f5"/>
                  </a:cubicBezTo>
                  <a:cubicBezTo>
                    <a:pt x="f9" y="f5"/>
                    <a:pt x="f6" y="f14"/>
                    <a:pt x="f6" y="f8"/>
                  </a:cubicBezTo>
                  <a:close/>
                  <a:moveTo>
                    <a:pt x="f12" y="f17"/>
                  </a:moveTo>
                  <a:cubicBezTo>
                    <a:pt x="f18" y="f19"/>
                    <a:pt x="f20" y="f21"/>
                    <a:pt x="f20" y="f8"/>
                  </a:cubicBezTo>
                  <a:cubicBezTo>
                    <a:pt x="f22" y="f23"/>
                    <a:pt x="f21" y="f24"/>
                    <a:pt x="f12" y="f25"/>
                  </a:cubicBezTo>
                  <a:cubicBezTo>
                    <a:pt x="f26" y="f24"/>
                    <a:pt x="f27" y="f23"/>
                    <a:pt x="f28" y="f12"/>
                  </a:cubicBezTo>
                  <a:cubicBezTo>
                    <a:pt x="f25" y="f21"/>
                    <a:pt x="f29" y="f19"/>
                    <a:pt x="f12" y="f1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AB67E06E-941A-9263-EA34-8BCB08E71AEB}"/>
                </a:ext>
              </a:extLst>
            </p:cNvPr>
            <p:cNvSpPr/>
            <p:nvPr/>
          </p:nvSpPr>
          <p:spPr>
            <a:xfrm>
              <a:off x="5992739" y="2910900"/>
              <a:ext cx="177805" cy="1778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46"/>
                <a:gd name="f8" fmla="val 21"/>
                <a:gd name="f9" fmla="val 71"/>
                <a:gd name="f10" fmla="val 22"/>
                <a:gd name="f11" fmla="val 47"/>
                <a:gd name="f12" fmla="val 70"/>
                <a:gd name="f13" fmla="val 59"/>
                <a:gd name="f14" fmla="val 38"/>
                <a:gd name="f15" fmla="val 52"/>
                <a:gd name="f16" fmla="val 29"/>
                <a:gd name="f17" fmla="val 30"/>
                <a:gd name="f18" fmla="val 40"/>
                <a:gd name="f19" fmla="val 31"/>
                <a:gd name="f20" fmla="val 35"/>
                <a:gd name="f21" fmla="val 41"/>
                <a:gd name="f22" fmla="val 61"/>
                <a:gd name="f23" fmla="val 62"/>
                <a:gd name="f24" fmla="val 54"/>
                <a:gd name="f25" fmla="+- 0 0 -90"/>
                <a:gd name="f26" fmla="*/ f3 1 92"/>
                <a:gd name="f27" fmla="*/ f4 1 92"/>
                <a:gd name="f28" fmla="val f5"/>
                <a:gd name="f29" fmla="val f6"/>
                <a:gd name="f30" fmla="*/ f25 f0 1"/>
                <a:gd name="f31" fmla="+- f29 0 f28"/>
                <a:gd name="f32" fmla="*/ f30 1 f2"/>
                <a:gd name="f33" fmla="*/ f31 1 92"/>
                <a:gd name="f34" fmla="*/ 46 f31 1"/>
                <a:gd name="f35" fmla="*/ 92 f31 1"/>
                <a:gd name="f36" fmla="*/ 0 f31 1"/>
                <a:gd name="f37" fmla="*/ 47 f31 1"/>
                <a:gd name="f38" fmla="*/ 70 f31 1"/>
                <a:gd name="f39" fmla="*/ 30 f31 1"/>
                <a:gd name="f40" fmla="*/ 29 f31 1"/>
                <a:gd name="f41" fmla="*/ 62 f31 1"/>
                <a:gd name="f42" fmla="+- f32 0 f1"/>
                <a:gd name="f43" fmla="*/ f34 1 92"/>
                <a:gd name="f44" fmla="*/ f35 1 92"/>
                <a:gd name="f45" fmla="*/ f36 1 92"/>
                <a:gd name="f46" fmla="*/ f37 1 92"/>
                <a:gd name="f47" fmla="*/ f38 1 92"/>
                <a:gd name="f48" fmla="*/ f39 1 92"/>
                <a:gd name="f49" fmla="*/ f40 1 92"/>
                <a:gd name="f50" fmla="*/ f41 1 92"/>
                <a:gd name="f51" fmla="*/ 0 1 f33"/>
                <a:gd name="f52" fmla="*/ f29 1 f33"/>
                <a:gd name="f53" fmla="*/ f43 1 f33"/>
                <a:gd name="f54" fmla="*/ f44 1 f33"/>
                <a:gd name="f55" fmla="*/ f45 1 f33"/>
                <a:gd name="f56" fmla="*/ f46 1 f33"/>
                <a:gd name="f57" fmla="*/ f47 1 f33"/>
                <a:gd name="f58" fmla="*/ f48 1 f33"/>
                <a:gd name="f59" fmla="*/ f49 1 f33"/>
                <a:gd name="f60" fmla="*/ f50 1 f33"/>
                <a:gd name="f61" fmla="*/ f51 f26 1"/>
                <a:gd name="f62" fmla="*/ f52 f26 1"/>
                <a:gd name="f63" fmla="*/ f52 f27 1"/>
                <a:gd name="f64" fmla="*/ f51 f27 1"/>
                <a:gd name="f65" fmla="*/ f53 f26 1"/>
                <a:gd name="f66" fmla="*/ f54 f27 1"/>
                <a:gd name="f67" fmla="*/ f55 f26 1"/>
                <a:gd name="f68" fmla="*/ f53 f27 1"/>
                <a:gd name="f69" fmla="*/ f55 f27 1"/>
                <a:gd name="f70" fmla="*/ f54 f26 1"/>
                <a:gd name="f71" fmla="*/ f56 f27 1"/>
                <a:gd name="f72" fmla="*/ f57 f26 1"/>
                <a:gd name="f73" fmla="*/ f56 f26 1"/>
                <a:gd name="f74" fmla="*/ f58 f27 1"/>
                <a:gd name="f75" fmla="*/ f59 f26 1"/>
                <a:gd name="f76" fmla="*/ f60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5" y="f66"/>
                </a:cxn>
                <a:cxn ang="f42">
                  <a:pos x="f67" y="f68"/>
                </a:cxn>
                <a:cxn ang="f42">
                  <a:pos x="f65" y="f69"/>
                </a:cxn>
                <a:cxn ang="f42">
                  <a:pos x="f70" y="f71"/>
                </a:cxn>
                <a:cxn ang="f42">
                  <a:pos x="f65" y="f66"/>
                </a:cxn>
                <a:cxn ang="f42">
                  <a:pos x="f72" y="f68"/>
                </a:cxn>
                <a:cxn ang="f42">
                  <a:pos x="f73" y="f74"/>
                </a:cxn>
                <a:cxn ang="f42">
                  <a:pos x="f75" y="f71"/>
                </a:cxn>
                <a:cxn ang="f42">
                  <a:pos x="f65" y="f76"/>
                </a:cxn>
                <a:cxn ang="f42">
                  <a:pos x="f72" y="f68"/>
                </a:cxn>
              </a:cxnLst>
              <a:rect l="f61" t="f64" r="f62" b="f63"/>
              <a:pathLst>
                <a:path w="92" h="92">
                  <a:moveTo>
                    <a:pt x="f7" y="f6"/>
                  </a:moveTo>
                  <a:cubicBezTo>
                    <a:pt x="f8" y="f6"/>
                    <a:pt x="f5" y="f9"/>
                    <a:pt x="f5" y="f7"/>
                  </a:cubicBezTo>
                  <a:cubicBezTo>
                    <a:pt x="f5" y="f8"/>
                    <a:pt x="f8" y="f5"/>
                    <a:pt x="f7" y="f5"/>
                  </a:cubicBezTo>
                  <a:cubicBezTo>
                    <a:pt x="f9" y="f5"/>
                    <a:pt x="f6" y="f10"/>
                    <a:pt x="f6" y="f11"/>
                  </a:cubicBezTo>
                  <a:cubicBezTo>
                    <a:pt x="f6" y="f9"/>
                    <a:pt x="f9" y="f6"/>
                    <a:pt x="f7" y="f6"/>
                  </a:cubicBezTo>
                  <a:close/>
                  <a:moveTo>
                    <a:pt x="f12" y="f7"/>
                  </a:moveTo>
                  <a:cubicBezTo>
                    <a:pt x="f13" y="f14"/>
                    <a:pt x="f15" y="f16"/>
                    <a:pt x="f11" y="f17"/>
                  </a:cubicBezTo>
                  <a:cubicBezTo>
                    <a:pt x="f18" y="f19"/>
                    <a:pt x="f20" y="f21"/>
                    <a:pt x="f16" y="f11"/>
                  </a:cubicBezTo>
                  <a:cubicBezTo>
                    <a:pt x="f20" y="f15"/>
                    <a:pt x="f18" y="f22"/>
                    <a:pt x="f7" y="f23"/>
                  </a:cubicBezTo>
                  <a:cubicBezTo>
                    <a:pt x="f15" y="f23"/>
                    <a:pt x="f13" y="f24"/>
                    <a:pt x="f12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692F311F-D983-5B6E-7D35-9F07852BD0A3}"/>
                </a:ext>
              </a:extLst>
            </p:cNvPr>
            <p:cNvSpPr/>
            <p:nvPr/>
          </p:nvSpPr>
          <p:spPr>
            <a:xfrm>
              <a:off x="6856747" y="2361675"/>
              <a:ext cx="177805" cy="1778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46"/>
                <a:gd name="f8" fmla="val 71"/>
                <a:gd name="f9" fmla="val 91"/>
                <a:gd name="f10" fmla="val 21"/>
                <a:gd name="f11" fmla="val 47"/>
                <a:gd name="f12" fmla="val 72"/>
                <a:gd name="f13" fmla="val 70"/>
                <a:gd name="f14" fmla="val 45"/>
                <a:gd name="f15" fmla="val 59"/>
                <a:gd name="f16" fmla="val 37"/>
                <a:gd name="f17" fmla="val 52"/>
                <a:gd name="f18" fmla="val 29"/>
                <a:gd name="f19" fmla="val 30"/>
                <a:gd name="f20" fmla="val 40"/>
                <a:gd name="f21" fmla="val 31"/>
                <a:gd name="f22" fmla="val 35"/>
                <a:gd name="f23" fmla="val 51"/>
                <a:gd name="f24" fmla="val 41"/>
                <a:gd name="f25" fmla="val 60"/>
                <a:gd name="f26" fmla="val 48"/>
                <a:gd name="f27" fmla="val 61"/>
                <a:gd name="f28" fmla="val 53"/>
                <a:gd name="f29" fmla="val 62"/>
                <a:gd name="f30" fmla="+- 0 0 -90"/>
                <a:gd name="f31" fmla="*/ f3 1 92"/>
                <a:gd name="f32" fmla="*/ f4 1 92"/>
                <a:gd name="f33" fmla="val f5"/>
                <a:gd name="f34" fmla="val f6"/>
                <a:gd name="f35" fmla="*/ f30 f0 1"/>
                <a:gd name="f36" fmla="+- f34 0 f33"/>
                <a:gd name="f37" fmla="*/ f35 1 f2"/>
                <a:gd name="f38" fmla="*/ f36 1 92"/>
                <a:gd name="f39" fmla="*/ 92 f36 1"/>
                <a:gd name="f40" fmla="*/ 46 f36 1"/>
                <a:gd name="f41" fmla="*/ 91 f36 1"/>
                <a:gd name="f42" fmla="*/ 0 f36 1"/>
                <a:gd name="f43" fmla="*/ 47 f36 1"/>
                <a:gd name="f44" fmla="*/ 70 f36 1"/>
                <a:gd name="f45" fmla="*/ 45 f36 1"/>
                <a:gd name="f46" fmla="*/ 30 f36 1"/>
                <a:gd name="f47" fmla="*/ 29 f36 1"/>
                <a:gd name="f48" fmla="*/ 48 f36 1"/>
                <a:gd name="f49" fmla="*/ 61 f36 1"/>
                <a:gd name="f50" fmla="+- f37 0 f1"/>
                <a:gd name="f51" fmla="*/ f39 1 92"/>
                <a:gd name="f52" fmla="*/ f40 1 92"/>
                <a:gd name="f53" fmla="*/ f41 1 92"/>
                <a:gd name="f54" fmla="*/ f42 1 92"/>
                <a:gd name="f55" fmla="*/ f43 1 92"/>
                <a:gd name="f56" fmla="*/ f44 1 92"/>
                <a:gd name="f57" fmla="*/ f45 1 92"/>
                <a:gd name="f58" fmla="*/ f46 1 92"/>
                <a:gd name="f59" fmla="*/ f47 1 92"/>
                <a:gd name="f60" fmla="*/ f48 1 92"/>
                <a:gd name="f61" fmla="*/ f49 1 92"/>
                <a:gd name="f62" fmla="*/ 0 1 f38"/>
                <a:gd name="f63" fmla="*/ f34 1 f38"/>
                <a:gd name="f64" fmla="*/ f51 1 f38"/>
                <a:gd name="f65" fmla="*/ f52 1 f38"/>
                <a:gd name="f66" fmla="*/ f53 1 f38"/>
                <a:gd name="f67" fmla="*/ f54 1 f38"/>
                <a:gd name="f68" fmla="*/ f55 1 f38"/>
                <a:gd name="f69" fmla="*/ f56 1 f38"/>
                <a:gd name="f70" fmla="*/ f57 1 f38"/>
                <a:gd name="f71" fmla="*/ f58 1 f38"/>
                <a:gd name="f72" fmla="*/ f59 1 f38"/>
                <a:gd name="f73" fmla="*/ f60 1 f38"/>
                <a:gd name="f74" fmla="*/ f61 1 f38"/>
                <a:gd name="f75" fmla="*/ f62 f31 1"/>
                <a:gd name="f76" fmla="*/ f63 f31 1"/>
                <a:gd name="f77" fmla="*/ f63 f32 1"/>
                <a:gd name="f78" fmla="*/ f62 f32 1"/>
                <a:gd name="f79" fmla="*/ f64 f31 1"/>
                <a:gd name="f80" fmla="*/ f65 f32 1"/>
                <a:gd name="f81" fmla="*/ f65 f31 1"/>
                <a:gd name="f82" fmla="*/ f66 f32 1"/>
                <a:gd name="f83" fmla="*/ f67 f31 1"/>
                <a:gd name="f84" fmla="*/ f68 f31 1"/>
                <a:gd name="f85" fmla="*/ f67 f32 1"/>
                <a:gd name="f86" fmla="*/ f69 f31 1"/>
                <a:gd name="f87" fmla="*/ f70 f32 1"/>
                <a:gd name="f88" fmla="*/ f71 f32 1"/>
                <a:gd name="f89" fmla="*/ f72 f31 1"/>
                <a:gd name="f90" fmla="*/ f73 f31 1"/>
                <a:gd name="f91" fmla="*/ f74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0"/>
                </a:cxn>
                <a:cxn ang="f50">
                  <a:pos x="f84" y="f85"/>
                </a:cxn>
                <a:cxn ang="f50">
                  <a:pos x="f79" y="f80"/>
                </a:cxn>
                <a:cxn ang="f50">
                  <a:pos x="f86" y="f87"/>
                </a:cxn>
                <a:cxn ang="f50">
                  <a:pos x="f81" y="f88"/>
                </a:cxn>
                <a:cxn ang="f50">
                  <a:pos x="f89" y="f80"/>
                </a:cxn>
                <a:cxn ang="f50">
                  <a:pos x="f90" y="f91"/>
                </a:cxn>
                <a:cxn ang="f50">
                  <a:pos x="f86" y="f87"/>
                </a:cxn>
              </a:cxnLst>
              <a:rect l="f75" t="f78" r="f76" b="f77"/>
              <a:pathLst>
                <a:path w="92" h="92">
                  <a:moveTo>
                    <a:pt x="f6" y="f7"/>
                  </a:moveTo>
                  <a:cubicBezTo>
                    <a:pt x="f6" y="f8"/>
                    <a:pt x="f8" y="f6"/>
                    <a:pt x="f7" y="f9"/>
                  </a:cubicBezTo>
                  <a:cubicBezTo>
                    <a:pt x="f10" y="f9"/>
                    <a:pt x="f5" y="f8"/>
                    <a:pt x="f5" y="f7"/>
                  </a:cubicBezTo>
                  <a:cubicBezTo>
                    <a:pt x="f5" y="f10"/>
                    <a:pt x="f10" y="f5"/>
                    <a:pt x="f11" y="f5"/>
                  </a:cubicBezTo>
                  <a:cubicBezTo>
                    <a:pt x="f12" y="f5"/>
                    <a:pt x="f6" y="f10"/>
                    <a:pt x="f6" y="f7"/>
                  </a:cubicBezTo>
                  <a:close/>
                  <a:moveTo>
                    <a:pt x="f13" y="f14"/>
                  </a:moveTo>
                  <a:cubicBezTo>
                    <a:pt x="f15" y="f16"/>
                    <a:pt x="f17" y="f18"/>
                    <a:pt x="f7" y="f19"/>
                  </a:cubicBezTo>
                  <a:cubicBezTo>
                    <a:pt x="f20" y="f21"/>
                    <a:pt x="f22" y="f20"/>
                    <a:pt x="f18" y="f7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25" y="f28"/>
                    <a:pt x="f13" y="f14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29F8FFA2-8520-5F83-BF16-0460DF0A85D4}"/>
                </a:ext>
              </a:extLst>
            </p:cNvPr>
            <p:cNvSpPr/>
            <p:nvPr/>
          </p:nvSpPr>
          <p:spPr>
            <a:xfrm>
              <a:off x="5991423" y="2361675"/>
              <a:ext cx="179121" cy="1778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3"/>
                <a:gd name="f7" fmla="val 92"/>
                <a:gd name="f8" fmla="val 47"/>
                <a:gd name="f9" fmla="val 91"/>
                <a:gd name="f10" fmla="val 21"/>
                <a:gd name="f11" fmla="val 69"/>
                <a:gd name="f12" fmla="val 1"/>
                <a:gd name="f13" fmla="val 43"/>
                <a:gd name="f14" fmla="val 2"/>
                <a:gd name="f15" fmla="val 19"/>
                <a:gd name="f16" fmla="val 23"/>
                <a:gd name="f17" fmla="val 48"/>
                <a:gd name="f18" fmla="val 72"/>
                <a:gd name="f19" fmla="val 45"/>
                <a:gd name="f20" fmla="val 71"/>
                <a:gd name="f21" fmla="val 46"/>
                <a:gd name="f22" fmla="val 55"/>
                <a:gd name="f23" fmla="val 59"/>
                <a:gd name="f24" fmla="val 64"/>
                <a:gd name="f25" fmla="val 52"/>
                <a:gd name="f26" fmla="val 63"/>
                <a:gd name="f27" fmla="val 62"/>
                <a:gd name="f28" fmla="val 40"/>
                <a:gd name="f29" fmla="val 35"/>
                <a:gd name="f30" fmla="val 29"/>
                <a:gd name="f31" fmla="val 41"/>
                <a:gd name="f32" fmla="val 32"/>
                <a:gd name="f33" fmla="val 31"/>
                <a:gd name="f34" fmla="val 39"/>
                <a:gd name="f35" fmla="+- 0 0 -90"/>
                <a:gd name="f36" fmla="*/ f3 1 93"/>
                <a:gd name="f37" fmla="*/ f4 1 92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93"/>
                <a:gd name="f46" fmla="*/ f42 1 92"/>
                <a:gd name="f47" fmla="*/ 47 f43 1"/>
                <a:gd name="f48" fmla="*/ 91 f42 1"/>
                <a:gd name="f49" fmla="*/ 1 f43 1"/>
                <a:gd name="f50" fmla="*/ 43 f42 1"/>
                <a:gd name="f51" fmla="*/ 48 f43 1"/>
                <a:gd name="f52" fmla="*/ 0 f42 1"/>
                <a:gd name="f53" fmla="*/ 93 f43 1"/>
                <a:gd name="f54" fmla="*/ 45 f42 1"/>
                <a:gd name="f55" fmla="*/ 46 f43 1"/>
                <a:gd name="f56" fmla="*/ 69 f42 1"/>
                <a:gd name="f57" fmla="*/ 63 f43 1"/>
                <a:gd name="f58" fmla="*/ 47 f42 1"/>
                <a:gd name="f59" fmla="*/ 29 f42 1"/>
                <a:gd name="f60" fmla="*/ 31 f43 1"/>
                <a:gd name="f61" fmla="*/ 46 f42 1"/>
                <a:gd name="f62" fmla="+- f44 0 f1"/>
                <a:gd name="f63" fmla="*/ f47 1 93"/>
                <a:gd name="f64" fmla="*/ f48 1 92"/>
                <a:gd name="f65" fmla="*/ f49 1 93"/>
                <a:gd name="f66" fmla="*/ f50 1 92"/>
                <a:gd name="f67" fmla="*/ f51 1 93"/>
                <a:gd name="f68" fmla="*/ f52 1 92"/>
                <a:gd name="f69" fmla="*/ f53 1 93"/>
                <a:gd name="f70" fmla="*/ f54 1 92"/>
                <a:gd name="f71" fmla="*/ f55 1 93"/>
                <a:gd name="f72" fmla="*/ f56 1 92"/>
                <a:gd name="f73" fmla="*/ f57 1 93"/>
                <a:gd name="f74" fmla="*/ f58 1 92"/>
                <a:gd name="f75" fmla="*/ f59 1 92"/>
                <a:gd name="f76" fmla="*/ f60 1 93"/>
                <a:gd name="f77" fmla="*/ f61 1 92"/>
                <a:gd name="f78" fmla="*/ 0 1 f45"/>
                <a:gd name="f79" fmla="*/ f39 1 f45"/>
                <a:gd name="f80" fmla="*/ 0 1 f46"/>
                <a:gd name="f81" fmla="*/ f40 1 f46"/>
                <a:gd name="f82" fmla="*/ f63 1 f45"/>
                <a:gd name="f83" fmla="*/ f64 1 f46"/>
                <a:gd name="f84" fmla="*/ f65 1 f45"/>
                <a:gd name="f85" fmla="*/ f66 1 f46"/>
                <a:gd name="f86" fmla="*/ f67 1 f45"/>
                <a:gd name="f87" fmla="*/ f68 1 f46"/>
                <a:gd name="f88" fmla="*/ f69 1 f45"/>
                <a:gd name="f89" fmla="*/ f70 1 f46"/>
                <a:gd name="f90" fmla="*/ f71 1 f45"/>
                <a:gd name="f91" fmla="*/ f72 1 f46"/>
                <a:gd name="f92" fmla="*/ f73 1 f45"/>
                <a:gd name="f93" fmla="*/ f74 1 f46"/>
                <a:gd name="f94" fmla="*/ f75 1 f46"/>
                <a:gd name="f95" fmla="*/ f76 1 f45"/>
                <a:gd name="f96" fmla="*/ f77 1 f46"/>
                <a:gd name="f97" fmla="*/ f78 f36 1"/>
                <a:gd name="f98" fmla="*/ f79 f36 1"/>
                <a:gd name="f99" fmla="*/ f81 f37 1"/>
                <a:gd name="f100" fmla="*/ f80 f37 1"/>
                <a:gd name="f101" fmla="*/ f82 f36 1"/>
                <a:gd name="f102" fmla="*/ f83 f37 1"/>
                <a:gd name="f103" fmla="*/ f84 f36 1"/>
                <a:gd name="f104" fmla="*/ f85 f37 1"/>
                <a:gd name="f105" fmla="*/ f86 f36 1"/>
                <a:gd name="f106" fmla="*/ f87 f37 1"/>
                <a:gd name="f107" fmla="*/ f88 f36 1"/>
                <a:gd name="f108" fmla="*/ f89 f37 1"/>
                <a:gd name="f109" fmla="*/ f90 f36 1"/>
                <a:gd name="f110" fmla="*/ f91 f37 1"/>
                <a:gd name="f111" fmla="*/ f92 f36 1"/>
                <a:gd name="f112" fmla="*/ f93 f37 1"/>
                <a:gd name="f113" fmla="*/ f94 f37 1"/>
                <a:gd name="f114" fmla="*/ f95 f36 1"/>
                <a:gd name="f115" fmla="*/ f96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107" y="f108"/>
                </a:cxn>
                <a:cxn ang="f62">
                  <a:pos x="f101" y="f102"/>
                </a:cxn>
                <a:cxn ang="f62">
                  <a:pos x="f109" y="f110"/>
                </a:cxn>
                <a:cxn ang="f62">
                  <a:pos x="f111" y="f112"/>
                </a:cxn>
                <a:cxn ang="f62">
                  <a:pos x="f109" y="f113"/>
                </a:cxn>
                <a:cxn ang="f62">
                  <a:pos x="f114" y="f115"/>
                </a:cxn>
                <a:cxn ang="f62">
                  <a:pos x="f109" y="f110"/>
                </a:cxn>
              </a:cxnLst>
              <a:rect l="f97" t="f100" r="f98" b="f99"/>
              <a:pathLst>
                <a:path w="93" h="92">
                  <a:moveTo>
                    <a:pt x="f8" y="f9"/>
                  </a:moveTo>
                  <a:cubicBezTo>
                    <a:pt x="f10" y="f9"/>
                    <a:pt x="f5" y="f11"/>
                    <a:pt x="f12" y="f13"/>
                  </a:cubicBezTo>
                  <a:cubicBezTo>
                    <a:pt x="f14" y="f15"/>
                    <a:pt x="f16" y="f5"/>
                    <a:pt x="f17" y="f5"/>
                  </a:cubicBezTo>
                  <a:cubicBezTo>
                    <a:pt x="f18" y="f5"/>
                    <a:pt x="f6" y="f10"/>
                    <a:pt x="f6" y="f19"/>
                  </a:cubicBezTo>
                  <a:cubicBezTo>
                    <a:pt x="f6" y="f20"/>
                    <a:pt x="f18" y="f7"/>
                    <a:pt x="f8" y="f9"/>
                  </a:cubicBezTo>
                  <a:close/>
                  <a:moveTo>
                    <a:pt x="f21" y="f11"/>
                  </a:moveTo>
                  <a:cubicBezTo>
                    <a:pt x="f22" y="f23"/>
                    <a:pt x="f24" y="f25"/>
                    <a:pt x="f26" y="f8"/>
                  </a:cubicBezTo>
                  <a:cubicBezTo>
                    <a:pt x="f27" y="f28"/>
                    <a:pt x="f25" y="f29"/>
                    <a:pt x="f21" y="f30"/>
                  </a:cubicBezTo>
                  <a:cubicBezTo>
                    <a:pt x="f31" y="f29"/>
                    <a:pt x="f32" y="f28"/>
                    <a:pt x="f33" y="f21"/>
                  </a:cubicBezTo>
                  <a:cubicBezTo>
                    <a:pt x="f33" y="f25"/>
                    <a:pt x="f34" y="f23"/>
                    <a:pt x="f21" y="f11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74E9AB80-3935-DC8B-D76C-E1C566877D98}"/>
                </a:ext>
              </a:extLst>
            </p:cNvPr>
            <p:cNvSpPr/>
            <p:nvPr/>
          </p:nvSpPr>
          <p:spPr>
            <a:xfrm>
              <a:off x="6311472" y="1925726"/>
              <a:ext cx="65855" cy="698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36"/>
                <a:gd name="f8" fmla="val 21"/>
                <a:gd name="f9" fmla="val 26"/>
                <a:gd name="f10" fmla="val 6"/>
                <a:gd name="f11" fmla="val 13"/>
                <a:gd name="f12" fmla="val 20"/>
                <a:gd name="f13" fmla="val 25"/>
                <a:gd name="f14" fmla="val 24"/>
                <a:gd name="f15" fmla="val 19"/>
                <a:gd name="f16" fmla="val 35"/>
                <a:gd name="f17" fmla="val 2"/>
                <a:gd name="f18" fmla="val 27"/>
                <a:gd name="f19" fmla="val 1"/>
                <a:gd name="f20" fmla="val 14"/>
                <a:gd name="f21" fmla="val 9"/>
                <a:gd name="f22" fmla="val 7"/>
                <a:gd name="f23" fmla="val 16"/>
                <a:gd name="f24" fmla="+- 0 0 -90"/>
                <a:gd name="f25" fmla="*/ f3 1 34"/>
                <a:gd name="f26" fmla="*/ f4 1 36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4"/>
                <a:gd name="f35" fmla="*/ f31 1 36"/>
                <a:gd name="f36" fmla="*/ 21 f32 1"/>
                <a:gd name="f37" fmla="*/ 0 f31 1"/>
                <a:gd name="f38" fmla="*/ 34 f32 1"/>
                <a:gd name="f39" fmla="*/ 20 f31 1"/>
                <a:gd name="f40" fmla="*/ 19 f32 1"/>
                <a:gd name="f41" fmla="*/ 35 f31 1"/>
                <a:gd name="f42" fmla="*/ 1 f32 1"/>
                <a:gd name="f43" fmla="*/ 13 f32 1"/>
                <a:gd name="f44" fmla="+- f33 0 f1"/>
                <a:gd name="f45" fmla="*/ f36 1 34"/>
                <a:gd name="f46" fmla="*/ f37 1 36"/>
                <a:gd name="f47" fmla="*/ f38 1 34"/>
                <a:gd name="f48" fmla="*/ f39 1 36"/>
                <a:gd name="f49" fmla="*/ f40 1 34"/>
                <a:gd name="f50" fmla="*/ f41 1 36"/>
                <a:gd name="f51" fmla="*/ f42 1 34"/>
                <a:gd name="f52" fmla="*/ f43 1 3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4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2"/>
                </a:cxn>
                <a:cxn ang="f44">
                  <a:pos x="f76" y="f70"/>
                </a:cxn>
                <a:cxn ang="f44">
                  <a:pos x="f69" y="f70"/>
                </a:cxn>
              </a:cxnLst>
              <a:rect l="f65" t="f68" r="f66" b="f67"/>
              <a:pathLst>
                <a:path w="34" h="36">
                  <a:moveTo>
                    <a:pt x="f8" y="f5"/>
                  </a:moveTo>
                  <a:cubicBezTo>
                    <a:pt x="f9" y="f10"/>
                    <a:pt x="f6" y="f11"/>
                    <a:pt x="f6" y="f12"/>
                  </a:cubicBezTo>
                  <a:cubicBezTo>
                    <a:pt x="f6" y="f13"/>
                    <a:pt x="f14" y="f7"/>
                    <a:pt x="f15" y="f16"/>
                  </a:cubicBezTo>
                  <a:cubicBezTo>
                    <a:pt x="f11" y="f16"/>
                    <a:pt x="f17" y="f18"/>
                    <a:pt x="f19" y="f12"/>
                  </a:cubicBezTo>
                  <a:cubicBezTo>
                    <a:pt x="f5" y="f20"/>
                    <a:pt x="f21" y="f22"/>
                    <a:pt x="f11" y="f5"/>
                  </a:cubicBezTo>
                  <a:cubicBezTo>
                    <a:pt x="f23" y="f5"/>
                    <a:pt x="f15" y="f5"/>
                    <a:pt x="f8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E6D90D0C-5988-E5F1-94CC-02C9867D1339}"/>
                </a:ext>
              </a:extLst>
            </p:cNvPr>
            <p:cNvSpPr/>
            <p:nvPr/>
          </p:nvSpPr>
          <p:spPr>
            <a:xfrm>
              <a:off x="6649964" y="1930993"/>
              <a:ext cx="65855" cy="724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37"/>
                <a:gd name="f8" fmla="val 13"/>
                <a:gd name="f9" fmla="val 8"/>
                <a:gd name="f10" fmla="val 30"/>
                <a:gd name="f11" fmla="val 23"/>
                <a:gd name="f12" fmla="val 16"/>
                <a:gd name="f13" fmla="val 10"/>
                <a:gd name="f14" fmla="val 11"/>
                <a:gd name="f15" fmla="val 15"/>
                <a:gd name="f16" fmla="val 1"/>
                <a:gd name="f17" fmla="val 22"/>
                <a:gd name="f18" fmla="val 32"/>
                <a:gd name="f19" fmla="val 33"/>
                <a:gd name="f20" fmla="val 25"/>
                <a:gd name="f21" fmla="val 21"/>
                <a:gd name="f22" fmla="val 18"/>
                <a:gd name="f23" fmla="+- 0 0 -90"/>
                <a:gd name="f24" fmla="*/ f3 1 34"/>
                <a:gd name="f25" fmla="*/ f4 1 3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34"/>
                <a:gd name="f34" fmla="*/ f30 1 37"/>
                <a:gd name="f35" fmla="*/ 13 f31 1"/>
                <a:gd name="f36" fmla="*/ 37 f30 1"/>
                <a:gd name="f37" fmla="*/ 0 f31 1"/>
                <a:gd name="f38" fmla="*/ 16 f30 1"/>
                <a:gd name="f39" fmla="*/ 15 f31 1"/>
                <a:gd name="f40" fmla="*/ 1 f30 1"/>
                <a:gd name="f41" fmla="*/ 33 f31 1"/>
                <a:gd name="f42" fmla="*/ 21 f31 1"/>
                <a:gd name="f43" fmla="+- f32 0 f1"/>
                <a:gd name="f44" fmla="*/ f35 1 34"/>
                <a:gd name="f45" fmla="*/ f36 1 37"/>
                <a:gd name="f46" fmla="*/ f37 1 34"/>
                <a:gd name="f47" fmla="*/ f38 1 37"/>
                <a:gd name="f48" fmla="*/ f39 1 34"/>
                <a:gd name="f49" fmla="*/ f40 1 37"/>
                <a:gd name="f50" fmla="*/ f41 1 34"/>
                <a:gd name="f51" fmla="*/ f42 1 34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3"/>
                <a:gd name="f59" fmla="*/ f47 1 f34"/>
                <a:gd name="f60" fmla="*/ f48 1 f33"/>
                <a:gd name="f61" fmla="*/ f49 1 f34"/>
                <a:gd name="f62" fmla="*/ f50 1 f33"/>
                <a:gd name="f63" fmla="*/ f51 1 f33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4 1"/>
                <a:gd name="f71" fmla="*/ f59 f25 1"/>
                <a:gd name="f72" fmla="*/ f60 f24 1"/>
                <a:gd name="f73" fmla="*/ f61 f25 1"/>
                <a:gd name="f74" fmla="*/ f62 f24 1"/>
                <a:gd name="f75" fmla="*/ f63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1"/>
                </a:cxn>
                <a:cxn ang="f43">
                  <a:pos x="f75" y="f69"/>
                </a:cxn>
                <a:cxn ang="f43">
                  <a:pos x="f68" y="f69"/>
                </a:cxn>
              </a:cxnLst>
              <a:rect l="f64" t="f67" r="f65" b="f66"/>
              <a:pathLst>
                <a:path w="34" h="37">
                  <a:moveTo>
                    <a:pt x="f8" y="f7"/>
                  </a:moveTo>
                  <a:cubicBezTo>
                    <a:pt x="f9" y="f10"/>
                    <a:pt x="f5" y="f11"/>
                    <a:pt x="f5" y="f12"/>
                  </a:cubicBezTo>
                  <a:cubicBezTo>
                    <a:pt x="f5" y="f13"/>
                    <a:pt x="f14" y="f5"/>
                    <a:pt x="f15" y="f16"/>
                  </a:cubicBezTo>
                  <a:cubicBezTo>
                    <a:pt x="f17" y="f16"/>
                    <a:pt x="f18" y="f13"/>
                    <a:pt x="f19" y="f12"/>
                  </a:cubicBezTo>
                  <a:cubicBezTo>
                    <a:pt x="f6" y="f17"/>
                    <a:pt x="f20" y="f10"/>
                    <a:pt x="f21" y="f7"/>
                  </a:cubicBezTo>
                  <a:cubicBezTo>
                    <a:pt x="f22" y="f7"/>
                    <a:pt x="f15" y="f7"/>
                    <a:pt x="f8" y="f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1" name="Forma libre: forma 261">
            <a:extLst>
              <a:ext uri="{FF2B5EF4-FFF2-40B4-BE49-F238E27FC236}">
                <a16:creationId xmlns:a16="http://schemas.microsoft.com/office/drawing/2014/main" id="{DA19B377-D585-AD06-55C2-68EF91FF2485}"/>
              </a:ext>
            </a:extLst>
          </p:cNvPr>
          <p:cNvSpPr/>
          <p:nvPr/>
        </p:nvSpPr>
        <p:spPr>
          <a:xfrm>
            <a:off x="-12353" y="-24716"/>
            <a:ext cx="1532241" cy="14086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93550"/>
              <a:gd name="f7" fmla="val 1156448"/>
              <a:gd name="f8" fmla="val 1075038"/>
              <a:gd name="f9" fmla="val 28833"/>
              <a:gd name="f10" fmla="val 1095633"/>
              <a:gd name="f11" fmla="val 52560"/>
              <a:gd name="f12" fmla="val 1126640"/>
              <a:gd name="f13" fmla="val 86498"/>
              <a:gd name="f14" fmla="val 1136822"/>
              <a:gd name="f15" fmla="val 226079"/>
              <a:gd name="f16" fmla="val 1178697"/>
              <a:gd name="f17" fmla="val 251203"/>
              <a:gd name="f18" fmla="val 1147552"/>
              <a:gd name="f19" fmla="val 370703"/>
              <a:gd name="f20" fmla="val 1099752"/>
              <a:gd name="f21" fmla="val 583961"/>
              <a:gd name="f22" fmla="val 758541"/>
              <a:gd name="f23" fmla="val 422523"/>
              <a:gd name="f24" fmla="val 1007807"/>
              <a:gd name="f25" fmla="val 741406"/>
              <a:gd name="f26" fmla="val 556055"/>
              <a:gd name="f27" fmla="val 758535"/>
              <a:gd name="f28" fmla="val 531789"/>
              <a:gd name="f29" fmla="val 790833"/>
              <a:gd name="f30" fmla="val 481914"/>
              <a:gd name="f31" fmla="val 924436"/>
              <a:gd name="f32" fmla="val 532015"/>
              <a:gd name="f33" fmla="val 957252"/>
              <a:gd name="f34" fmla="val 552151"/>
              <a:gd name="f35" fmla="val 1244205"/>
              <a:gd name="f36" fmla="val 558389"/>
              <a:gd name="f37" fmla="val 1351006"/>
              <a:gd name="f38" fmla="val 539579"/>
              <a:gd name="f39" fmla="val 1458098"/>
              <a:gd name="f40" fmla="val 531341"/>
              <a:gd name="f41" fmla="val 1983959"/>
              <a:gd name="f42" fmla="val 215825"/>
              <a:gd name="f43" fmla="val 1780515"/>
              <a:gd name="f44" fmla="val 320706"/>
              <a:gd name="f45" fmla="val 2051222"/>
              <a:gd name="f46" fmla="val 185352"/>
              <a:gd name="f47" fmla="val 2080054"/>
              <a:gd name="f48" fmla="val 205947"/>
              <a:gd name="f49" fmla="val 2106673"/>
              <a:gd name="f50" fmla="val 230061"/>
              <a:gd name="f51" fmla="val 2137719"/>
              <a:gd name="f52" fmla="val 247136"/>
              <a:gd name="f53" fmla="val 2383881"/>
              <a:gd name="f54" fmla="val 382525"/>
              <a:gd name="f55" fmla="val 2339035"/>
              <a:gd name="f56" fmla="val 318883"/>
              <a:gd name="f57" fmla="val 2718487"/>
              <a:gd name="f58" fmla="val 296563"/>
              <a:gd name="f59" fmla="val 2975228"/>
              <a:gd name="f60" fmla="val 249018"/>
              <a:gd name="f61" fmla="val 3046932"/>
              <a:gd name="f62" fmla="val 245830"/>
              <a:gd name="f63" fmla="val 3274541"/>
              <a:gd name="f64" fmla="val 172995"/>
              <a:gd name="f65" fmla="val 3304417"/>
              <a:gd name="f66" fmla="val 163435"/>
              <a:gd name="f67" fmla="val 3332206"/>
              <a:gd name="f68" fmla="val 148282"/>
              <a:gd name="f69" fmla="val 3361038"/>
              <a:gd name="f70" fmla="val 135925"/>
              <a:gd name="f71" fmla="val 3369276"/>
              <a:gd name="f72" fmla="val 111211"/>
              <a:gd name="f73" fmla="val 3410466"/>
              <a:gd name="f74" fmla="val 70022"/>
              <a:gd name="f75" fmla="val 3385752"/>
              <a:gd name="f76" fmla="val 61784"/>
              <a:gd name="f77" fmla="val 3324150"/>
              <a:gd name="f78" fmla="val 41251"/>
              <a:gd name="f79" fmla="val 3318206"/>
              <a:gd name="f80" fmla="val 37164"/>
              <a:gd name="f81" fmla="val 3262184"/>
              <a:gd name="f82" fmla="val 24714"/>
              <a:gd name="f83" fmla="val 3241682"/>
              <a:gd name="f84" fmla="val 20158"/>
              <a:gd name="f85" fmla="val 3221374"/>
              <a:gd name="f86" fmla="val 13461"/>
              <a:gd name="f87" fmla="val 3200400"/>
              <a:gd name="f88" fmla="val 12357"/>
              <a:gd name="f89" fmla="val 3142815"/>
              <a:gd name="f90" fmla="val 9326"/>
              <a:gd name="f91" fmla="val 3085071"/>
              <a:gd name="f92" fmla="val 3027406"/>
              <a:gd name="f93" fmla="+- 0 0 -90"/>
              <a:gd name="f94" fmla="*/ f3 1 3393550"/>
              <a:gd name="f95" fmla="*/ f4 1 1156448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3393550"/>
              <a:gd name="f104" fmla="*/ f100 1 1156448"/>
              <a:gd name="f105" fmla="*/ 0 f101 1"/>
              <a:gd name="f106" fmla="*/ 1075038 f100 1"/>
              <a:gd name="f107" fmla="*/ 86498 f101 1"/>
              <a:gd name="f108" fmla="*/ 1136822 f100 1"/>
              <a:gd name="f109" fmla="*/ 370703 f101 1"/>
              <a:gd name="f110" fmla="*/ 1099752 f100 1"/>
              <a:gd name="f111" fmla="*/ 741406 f101 1"/>
              <a:gd name="f112" fmla="*/ 556055 f100 1"/>
              <a:gd name="f113" fmla="*/ 790833 f101 1"/>
              <a:gd name="f114" fmla="*/ 481914 f100 1"/>
              <a:gd name="f115" fmla="*/ 1136822 f101 1"/>
              <a:gd name="f116" fmla="*/ 1458098 f101 1"/>
              <a:gd name="f117" fmla="*/ 531341 f100 1"/>
              <a:gd name="f118" fmla="*/ 2051222 f101 1"/>
              <a:gd name="f119" fmla="*/ 185352 f100 1"/>
              <a:gd name="f120" fmla="*/ 2137719 f101 1"/>
              <a:gd name="f121" fmla="*/ 247136 f100 1"/>
              <a:gd name="f122" fmla="*/ 2718487 f101 1"/>
              <a:gd name="f123" fmla="*/ 296563 f100 1"/>
              <a:gd name="f124" fmla="*/ 3274541 f101 1"/>
              <a:gd name="f125" fmla="*/ 172995 f100 1"/>
              <a:gd name="f126" fmla="*/ 3361038 f101 1"/>
              <a:gd name="f127" fmla="*/ 135925 f100 1"/>
              <a:gd name="f128" fmla="*/ 3385752 f101 1"/>
              <a:gd name="f129" fmla="*/ 61784 f100 1"/>
              <a:gd name="f130" fmla="*/ 3262184 f101 1"/>
              <a:gd name="f131" fmla="*/ 24714 f100 1"/>
              <a:gd name="f132" fmla="*/ 3200400 f101 1"/>
              <a:gd name="f133" fmla="*/ 12357 f100 1"/>
              <a:gd name="f134" fmla="*/ 3027406 f101 1"/>
              <a:gd name="f135" fmla="*/ 0 f100 1"/>
              <a:gd name="f136" fmla="+- f102 0 f1"/>
              <a:gd name="f137" fmla="*/ f105 1 3393550"/>
              <a:gd name="f138" fmla="*/ f106 1 1156448"/>
              <a:gd name="f139" fmla="*/ f107 1 3393550"/>
              <a:gd name="f140" fmla="*/ f108 1 1156448"/>
              <a:gd name="f141" fmla="*/ f109 1 3393550"/>
              <a:gd name="f142" fmla="*/ f110 1 1156448"/>
              <a:gd name="f143" fmla="*/ f111 1 3393550"/>
              <a:gd name="f144" fmla="*/ f112 1 1156448"/>
              <a:gd name="f145" fmla="*/ f113 1 3393550"/>
              <a:gd name="f146" fmla="*/ f114 1 1156448"/>
              <a:gd name="f147" fmla="*/ f115 1 3393550"/>
              <a:gd name="f148" fmla="*/ f116 1 3393550"/>
              <a:gd name="f149" fmla="*/ f117 1 1156448"/>
              <a:gd name="f150" fmla="*/ f118 1 3393550"/>
              <a:gd name="f151" fmla="*/ f119 1 1156448"/>
              <a:gd name="f152" fmla="*/ f120 1 3393550"/>
              <a:gd name="f153" fmla="*/ f121 1 1156448"/>
              <a:gd name="f154" fmla="*/ f122 1 3393550"/>
              <a:gd name="f155" fmla="*/ f123 1 1156448"/>
              <a:gd name="f156" fmla="*/ f124 1 3393550"/>
              <a:gd name="f157" fmla="*/ f125 1 1156448"/>
              <a:gd name="f158" fmla="*/ f126 1 3393550"/>
              <a:gd name="f159" fmla="*/ f127 1 1156448"/>
              <a:gd name="f160" fmla="*/ f128 1 3393550"/>
              <a:gd name="f161" fmla="*/ f129 1 1156448"/>
              <a:gd name="f162" fmla="*/ f130 1 3393550"/>
              <a:gd name="f163" fmla="*/ f131 1 1156448"/>
              <a:gd name="f164" fmla="*/ f132 1 3393550"/>
              <a:gd name="f165" fmla="*/ f133 1 1156448"/>
              <a:gd name="f166" fmla="*/ f134 1 3393550"/>
              <a:gd name="f167" fmla="*/ f135 1 1156448"/>
              <a:gd name="f168" fmla="*/ f96 1 f103"/>
              <a:gd name="f169" fmla="*/ f97 1 f103"/>
              <a:gd name="f170" fmla="*/ f96 1 f104"/>
              <a:gd name="f171" fmla="*/ f98 1 f104"/>
              <a:gd name="f172" fmla="*/ f137 1 f103"/>
              <a:gd name="f173" fmla="*/ f138 1 f104"/>
              <a:gd name="f174" fmla="*/ f139 1 f103"/>
              <a:gd name="f175" fmla="*/ f140 1 f104"/>
              <a:gd name="f176" fmla="*/ f141 1 f103"/>
              <a:gd name="f177" fmla="*/ f142 1 f104"/>
              <a:gd name="f178" fmla="*/ f143 1 f103"/>
              <a:gd name="f179" fmla="*/ f144 1 f104"/>
              <a:gd name="f180" fmla="*/ f145 1 f103"/>
              <a:gd name="f181" fmla="*/ f146 1 f104"/>
              <a:gd name="f182" fmla="*/ f147 1 f103"/>
              <a:gd name="f183" fmla="*/ f148 1 f103"/>
              <a:gd name="f184" fmla="*/ f149 1 f104"/>
              <a:gd name="f185" fmla="*/ f150 1 f103"/>
              <a:gd name="f186" fmla="*/ f151 1 f104"/>
              <a:gd name="f187" fmla="*/ f152 1 f103"/>
              <a:gd name="f188" fmla="*/ f153 1 f104"/>
              <a:gd name="f189" fmla="*/ f154 1 f103"/>
              <a:gd name="f190" fmla="*/ f155 1 f104"/>
              <a:gd name="f191" fmla="*/ f156 1 f103"/>
              <a:gd name="f192" fmla="*/ f157 1 f104"/>
              <a:gd name="f193" fmla="*/ f158 1 f103"/>
              <a:gd name="f194" fmla="*/ f159 1 f104"/>
              <a:gd name="f195" fmla="*/ f160 1 f103"/>
              <a:gd name="f196" fmla="*/ f161 1 f104"/>
              <a:gd name="f197" fmla="*/ f162 1 f103"/>
              <a:gd name="f198" fmla="*/ f163 1 f104"/>
              <a:gd name="f199" fmla="*/ f164 1 f103"/>
              <a:gd name="f200" fmla="*/ f165 1 f104"/>
              <a:gd name="f201" fmla="*/ f166 1 f103"/>
              <a:gd name="f202" fmla="*/ f167 1 f104"/>
              <a:gd name="f203" fmla="*/ f168 f94 1"/>
              <a:gd name="f204" fmla="*/ f169 f94 1"/>
              <a:gd name="f205" fmla="*/ f171 f95 1"/>
              <a:gd name="f206" fmla="*/ f170 f95 1"/>
              <a:gd name="f207" fmla="*/ f172 f94 1"/>
              <a:gd name="f208" fmla="*/ f173 f95 1"/>
              <a:gd name="f209" fmla="*/ f174 f94 1"/>
              <a:gd name="f210" fmla="*/ f175 f95 1"/>
              <a:gd name="f211" fmla="*/ f176 f94 1"/>
              <a:gd name="f212" fmla="*/ f177 f95 1"/>
              <a:gd name="f213" fmla="*/ f178 f94 1"/>
              <a:gd name="f214" fmla="*/ f179 f95 1"/>
              <a:gd name="f215" fmla="*/ f180 f94 1"/>
              <a:gd name="f216" fmla="*/ f181 f95 1"/>
              <a:gd name="f217" fmla="*/ f182 f94 1"/>
              <a:gd name="f218" fmla="*/ f183 f94 1"/>
              <a:gd name="f219" fmla="*/ f184 f95 1"/>
              <a:gd name="f220" fmla="*/ f185 f94 1"/>
              <a:gd name="f221" fmla="*/ f186 f95 1"/>
              <a:gd name="f222" fmla="*/ f187 f94 1"/>
              <a:gd name="f223" fmla="*/ f188 f95 1"/>
              <a:gd name="f224" fmla="*/ f189 f94 1"/>
              <a:gd name="f225" fmla="*/ f190 f95 1"/>
              <a:gd name="f226" fmla="*/ f191 f94 1"/>
              <a:gd name="f227" fmla="*/ f192 f95 1"/>
              <a:gd name="f228" fmla="*/ f193 f94 1"/>
              <a:gd name="f229" fmla="*/ f194 f95 1"/>
              <a:gd name="f230" fmla="*/ f195 f94 1"/>
              <a:gd name="f231" fmla="*/ f196 f95 1"/>
              <a:gd name="f232" fmla="*/ f197 f94 1"/>
              <a:gd name="f233" fmla="*/ f198 f95 1"/>
              <a:gd name="f234" fmla="*/ f199 f94 1"/>
              <a:gd name="f235" fmla="*/ f200 f95 1"/>
              <a:gd name="f236" fmla="*/ f201 f94 1"/>
              <a:gd name="f237" fmla="*/ f202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07" y="f208"/>
              </a:cxn>
              <a:cxn ang="f136">
                <a:pos x="f207" y="f208"/>
              </a:cxn>
              <a:cxn ang="f136">
                <a:pos x="f209" y="f210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7" y="f214"/>
              </a:cxn>
              <a:cxn ang="f136">
                <a:pos x="f218" y="f219"/>
              </a:cxn>
              <a:cxn ang="f136">
                <a:pos x="f220" y="f221"/>
              </a:cxn>
              <a:cxn ang="f136">
                <a:pos x="f222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3"/>
              </a:cxn>
              <a:cxn ang="f136">
                <a:pos x="f234" y="f235"/>
              </a:cxn>
              <a:cxn ang="f136">
                <a:pos x="f236" y="f235"/>
              </a:cxn>
              <a:cxn ang="f136">
                <a:pos x="f207" y="f237"/>
              </a:cxn>
              <a:cxn ang="f136">
                <a:pos x="f207" y="f208"/>
              </a:cxn>
            </a:cxnLst>
            <a:rect l="f203" t="f206" r="f204" b="f205"/>
            <a:pathLst>
              <a:path w="3393550" h="1156448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9" y="f30"/>
                </a:cubicBezTo>
                <a:cubicBezTo>
                  <a:pt x="f31" y="f32"/>
                  <a:pt x="f33" y="f34"/>
                  <a:pt x="f14" y="f26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88"/>
                  <a:pt x="f92" y="f88"/>
                </a:cubicBez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Freeform 5">
            <a:extLst>
              <a:ext uri="{FF2B5EF4-FFF2-40B4-BE49-F238E27FC236}">
                <a16:creationId xmlns:a16="http://schemas.microsoft.com/office/drawing/2014/main" id="{04BF2442-520A-5144-CDE0-70D6FFD527BA}"/>
              </a:ext>
            </a:extLst>
          </p:cNvPr>
          <p:cNvSpPr/>
          <p:nvPr/>
        </p:nvSpPr>
        <p:spPr>
          <a:xfrm>
            <a:off x="8322786" y="4293912"/>
            <a:ext cx="458123" cy="4791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22"/>
              <a:gd name="f7" fmla="val 1280"/>
              <a:gd name="f8" fmla="val 397"/>
              <a:gd name="f9" fmla="val 708"/>
              <a:gd name="f10" fmla="val 395"/>
              <a:gd name="f11" fmla="val 709"/>
              <a:gd name="f12" fmla="val 392"/>
              <a:gd name="f13" fmla="val 390"/>
              <a:gd name="f14" fmla="val 710"/>
              <a:gd name="f15" fmla="val 373"/>
              <a:gd name="f16" fmla="val 717"/>
              <a:gd name="f17" fmla="val 358"/>
              <a:gd name="f18" fmla="val 726"/>
              <a:gd name="f19" fmla="val 345"/>
              <a:gd name="f20" fmla="val 739"/>
              <a:gd name="f21" fmla="val 321"/>
              <a:gd name="f22" fmla="val 765"/>
              <a:gd name="f23" fmla="val 291"/>
              <a:gd name="f24" fmla="val 780"/>
              <a:gd name="f25" fmla="val 256"/>
              <a:gd name="f26" fmla="val 787"/>
              <a:gd name="f27" fmla="val 235"/>
              <a:gd name="f28" fmla="val 791"/>
              <a:gd name="f29" fmla="val 213"/>
              <a:gd name="f30" fmla="val 793"/>
              <a:gd name="f31" fmla="val 193"/>
              <a:gd name="f32" fmla="val 786"/>
              <a:gd name="f33" fmla="val 160"/>
              <a:gd name="f34" fmla="val 773"/>
              <a:gd name="f35" fmla="val 132"/>
              <a:gd name="f36" fmla="val 755"/>
              <a:gd name="f37" fmla="val 125"/>
              <a:gd name="f38" fmla="val 715"/>
              <a:gd name="f39" fmla="val 122"/>
              <a:gd name="f40" fmla="val 696"/>
              <a:gd name="f41" fmla="val 128"/>
              <a:gd name="f42" fmla="val 678"/>
              <a:gd name="f43" fmla="val 138"/>
              <a:gd name="f44" fmla="val 663"/>
              <a:gd name="f45" fmla="val 157"/>
              <a:gd name="f46" fmla="val 634"/>
              <a:gd name="f47" fmla="val 609"/>
              <a:gd name="f48" fmla="val 210"/>
              <a:gd name="f49" fmla="val 590"/>
              <a:gd name="f50" fmla="val 242"/>
              <a:gd name="f51" fmla="val 570"/>
              <a:gd name="f52" fmla="val 272"/>
              <a:gd name="f53" fmla="val 548"/>
              <a:gd name="f54" fmla="val 303"/>
              <a:gd name="f55" fmla="val 528"/>
              <a:gd name="f56" fmla="val 341"/>
              <a:gd name="f57" fmla="val 503"/>
              <a:gd name="f58" fmla="val 384"/>
              <a:gd name="f59" fmla="val 490"/>
              <a:gd name="f60" fmla="val 428"/>
              <a:gd name="f61" fmla="val 481"/>
              <a:gd name="f62" fmla="val 445"/>
              <a:gd name="f63" fmla="val 478"/>
              <a:gd name="f64" fmla="val 461"/>
              <a:gd name="f65" fmla="val 473"/>
              <a:gd name="f66" fmla="val 470"/>
              <a:gd name="f67" fmla="val 501"/>
              <a:gd name="f68" fmla="val 466"/>
              <a:gd name="f69" fmla="val 525"/>
              <a:gd name="f70" fmla="val 463"/>
              <a:gd name="f71" fmla="val 459"/>
              <a:gd name="f72" fmla="val 562"/>
              <a:gd name="f73" fmla="val 457"/>
              <a:gd name="f74" fmla="val 564"/>
              <a:gd name="f75" fmla="val 452"/>
              <a:gd name="f76" fmla="val 555"/>
              <a:gd name="f77" fmla="val 442"/>
              <a:gd name="f78" fmla="val 546"/>
              <a:gd name="f79" fmla="val 431"/>
              <a:gd name="f80" fmla="val 536"/>
              <a:gd name="f81" fmla="val 422"/>
              <a:gd name="f82" fmla="val 526"/>
              <a:gd name="f83" fmla="val 412"/>
              <a:gd name="f84" fmla="val 508"/>
              <a:gd name="f85" fmla="val 498"/>
              <a:gd name="f86" fmla="val 369"/>
              <a:gd name="f87" fmla="val 494"/>
              <a:gd name="f88" fmla="val 342"/>
              <a:gd name="f89" fmla="val 492"/>
              <a:gd name="f90" fmla="val 327"/>
              <a:gd name="f91" fmla="val 491"/>
              <a:gd name="f92" fmla="val 312"/>
              <a:gd name="f93" fmla="val 487"/>
              <a:gd name="f94" fmla="val 298"/>
              <a:gd name="f95" fmla="val 485"/>
              <a:gd name="f96" fmla="val 480"/>
              <a:gd name="f97" fmla="val 283"/>
              <a:gd name="f98" fmla="val 475"/>
              <a:gd name="f99" fmla="val 279"/>
              <a:gd name="f100" fmla="val 455"/>
              <a:gd name="f101" fmla="val 265"/>
              <a:gd name="f102" fmla="val 245"/>
              <a:gd name="f103" fmla="val 430"/>
              <a:gd name="f104" fmla="val 225"/>
              <a:gd name="f105" fmla="val 418"/>
              <a:gd name="f106" fmla="val 206"/>
              <a:gd name="f107" fmla="val 414"/>
              <a:gd name="f108" fmla="val 185"/>
              <a:gd name="f109" fmla="val 163"/>
              <a:gd name="f110" fmla="val 130"/>
              <a:gd name="f111" fmla="val 424"/>
              <a:gd name="f112" fmla="val 99"/>
              <a:gd name="f113" fmla="val 447"/>
              <a:gd name="f114" fmla="val 75"/>
              <a:gd name="f115" fmla="val 465"/>
              <a:gd name="f116" fmla="val 56"/>
              <a:gd name="f117" fmla="val 484"/>
              <a:gd name="f118" fmla="val 40"/>
              <a:gd name="f119" fmla="val 504"/>
              <a:gd name="f120" fmla="val 23"/>
              <a:gd name="f121" fmla="val 3"/>
              <a:gd name="f122" fmla="val 573"/>
              <a:gd name="f123" fmla="val 597"/>
              <a:gd name="f124" fmla="val 17"/>
              <a:gd name="f125" fmla="val 605"/>
              <a:gd name="f126" fmla="val 610"/>
              <a:gd name="f127" fmla="val 31"/>
              <a:gd name="f128" fmla="val 616"/>
              <a:gd name="f129" fmla="val 39"/>
              <a:gd name="f130" fmla="val 620"/>
              <a:gd name="f131" fmla="val 45"/>
              <a:gd name="f132" fmla="val 622"/>
              <a:gd name="f133" fmla="val 53"/>
              <a:gd name="f134" fmla="val 625"/>
              <a:gd name="f135" fmla="val 59"/>
              <a:gd name="f136" fmla="val 628"/>
              <a:gd name="f137" fmla="val 65"/>
              <a:gd name="f138" fmla="val 633"/>
              <a:gd name="f139" fmla="val 67"/>
              <a:gd name="f140" fmla="val 639"/>
              <a:gd name="f141" fmla="val 66"/>
              <a:gd name="f142" fmla="val 63"/>
              <a:gd name="f143" fmla="val 688"/>
              <a:gd name="f144" fmla="val 713"/>
              <a:gd name="f145" fmla="val 57"/>
              <a:gd name="f146" fmla="val 758"/>
              <a:gd name="f147" fmla="val 54"/>
              <a:gd name="f148" fmla="val 803"/>
              <a:gd name="f149" fmla="val 50"/>
              <a:gd name="f150" fmla="val 847"/>
              <a:gd name="f151" fmla="val 867"/>
              <a:gd name="f152" fmla="val 68"/>
              <a:gd name="f153" fmla="val 885"/>
              <a:gd name="f154" fmla="val 77"/>
              <a:gd name="f155" fmla="val 904"/>
              <a:gd name="f156" fmla="val 85"/>
              <a:gd name="f157" fmla="val 912"/>
              <a:gd name="f158" fmla="val 88"/>
              <a:gd name="f159" fmla="val 918"/>
              <a:gd name="f160" fmla="val 87"/>
              <a:gd name="f161" fmla="val 924"/>
              <a:gd name="f162" fmla="val 80"/>
              <a:gd name="f163" fmla="val 945"/>
              <a:gd name="f164" fmla="val 58"/>
              <a:gd name="f165" fmla="val 978"/>
              <a:gd name="f166" fmla="val 1006"/>
              <a:gd name="f167" fmla="val 62"/>
              <a:gd name="f168" fmla="val 1061"/>
              <a:gd name="f169" fmla="val 86"/>
              <a:gd name="f170" fmla="val 1094"/>
              <a:gd name="f171" fmla="val 127"/>
              <a:gd name="f172" fmla="val 1104"/>
              <a:gd name="f173" fmla="val 186"/>
              <a:gd name="f174" fmla="val 1108"/>
              <a:gd name="f175" fmla="val 212"/>
              <a:gd name="f176" fmla="val 1110"/>
              <a:gd name="f177" fmla="val 238"/>
              <a:gd name="f178" fmla="val 1103"/>
              <a:gd name="f179" fmla="val 263"/>
              <a:gd name="f180" fmla="val 1093"/>
              <a:gd name="f181" fmla="val 305"/>
              <a:gd name="f182" fmla="val 1063"/>
              <a:gd name="f183" fmla="val 328"/>
              <a:gd name="f184" fmla="val 1024"/>
              <a:gd name="f185" fmla="val 1014"/>
              <a:gd name="f186" fmla="val 350"/>
              <a:gd name="f187" fmla="val 1002"/>
              <a:gd name="f188" fmla="val 361"/>
              <a:gd name="f189" fmla="val 985"/>
              <a:gd name="f190" fmla="val 404"/>
              <a:gd name="f191" fmla="val 954"/>
              <a:gd name="f192" fmla="val 437"/>
              <a:gd name="f193" fmla="val 923"/>
              <a:gd name="f194" fmla="val 917"/>
              <a:gd name="f195" fmla="val 477"/>
              <a:gd name="f196" fmla="val 911"/>
              <a:gd name="f197" fmla="val 906"/>
              <a:gd name="f198" fmla="val 493"/>
              <a:gd name="f199" fmla="val 903"/>
              <a:gd name="f200" fmla="val 497"/>
              <a:gd name="f201" fmla="val 502"/>
              <a:gd name="f202" fmla="val 909"/>
              <a:gd name="f203" fmla="val 939"/>
              <a:gd name="f204" fmla="val 516"/>
              <a:gd name="f205" fmla="val 962"/>
              <a:gd name="f206" fmla="val 539"/>
              <a:gd name="f207" fmla="val 987"/>
              <a:gd name="f208" fmla="val 558"/>
              <a:gd name="f209" fmla="val 1013"/>
              <a:gd name="f210" fmla="val 578"/>
              <a:gd name="f211" fmla="val 1039"/>
              <a:gd name="f212" fmla="val 598"/>
              <a:gd name="f213" fmla="val 1064"/>
              <a:gd name="f214" fmla="val 619"/>
              <a:gd name="f215" fmla="val 1096"/>
              <a:gd name="f216" fmla="val 644"/>
              <a:gd name="f217" fmla="val 1122"/>
              <a:gd name="f218" fmla="val 675"/>
              <a:gd name="f219" fmla="val 1143"/>
              <a:gd name="f220" fmla="val 1170"/>
              <a:gd name="f221" fmla="val 754"/>
              <a:gd name="f222" fmla="val 1197"/>
              <a:gd name="f223" fmla="val 799"/>
              <a:gd name="f224" fmla="val 1213"/>
              <a:gd name="f225" fmla="val 849"/>
              <a:gd name="f226" fmla="val 1218"/>
              <a:gd name="f227" fmla="val 866"/>
              <a:gd name="f228" fmla="val 884"/>
              <a:gd name="f229" fmla="val 1219"/>
              <a:gd name="f230" fmla="val 902"/>
              <a:gd name="f231" fmla="val 1215"/>
              <a:gd name="f232" fmla="val 928"/>
              <a:gd name="f233" fmla="val 1199"/>
              <a:gd name="f234" fmla="val 946"/>
              <a:gd name="f235" fmla="val 1173"/>
              <a:gd name="f236" fmla="val 955"/>
              <a:gd name="f237" fmla="val 1154"/>
              <a:gd name="f238" fmla="val 1156"/>
              <a:gd name="f239" fmla="val 963"/>
              <a:gd name="f240" fmla="val 1165"/>
              <a:gd name="f241" fmla="val 986"/>
              <a:gd name="f242" fmla="val 1171"/>
              <a:gd name="f243" fmla="val 996"/>
              <a:gd name="f244" fmla="val 1174"/>
              <a:gd name="f245" fmla="val 1005"/>
              <a:gd name="f246" fmla="val 1176"/>
              <a:gd name="f247" fmla="val 1178"/>
              <a:gd name="f248" fmla="val 1023"/>
              <a:gd name="f249" fmla="val 1181"/>
              <a:gd name="f250" fmla="val 1032"/>
              <a:gd name="f251" fmla="val 1190"/>
              <a:gd name="f252" fmla="val 1053"/>
              <a:gd name="f253" fmla="val 1195"/>
              <a:gd name="f254" fmla="val 1076"/>
              <a:gd name="f255" fmla="val 1194"/>
              <a:gd name="f256" fmla="val 1099"/>
              <a:gd name="f257" fmla="val 1193"/>
              <a:gd name="f258" fmla="val 1107"/>
              <a:gd name="f259" fmla="val 1116"/>
              <a:gd name="f260" fmla="val 1186"/>
              <a:gd name="f261" fmla="val 1124"/>
              <a:gd name="f262" fmla="val 1144"/>
              <a:gd name="f263" fmla="val 1164"/>
              <a:gd name="f264" fmla="val 1155"/>
              <a:gd name="f265" fmla="val 1185"/>
              <a:gd name="f266" fmla="val 1136"/>
              <a:gd name="f267" fmla="val 1221"/>
              <a:gd name="f268" fmla="val 1247"/>
              <a:gd name="f269" fmla="val 1069"/>
              <a:gd name="f270" fmla="val 1260"/>
              <a:gd name="f271" fmla="val 1040"/>
              <a:gd name="f272" fmla="val 1269"/>
              <a:gd name="f273" fmla="val 1011"/>
              <a:gd name="f274" fmla="val 981"/>
              <a:gd name="f275" fmla="val 1277"/>
              <a:gd name="f276" fmla="val 964"/>
              <a:gd name="f277" fmla="val 1276"/>
              <a:gd name="f278" fmla="val 947"/>
              <a:gd name="f279" fmla="val 1274"/>
              <a:gd name="f280" fmla="val 931"/>
              <a:gd name="f281" fmla="val 1270"/>
              <a:gd name="f282" fmla="val 1263"/>
              <a:gd name="f283" fmla="val 876"/>
              <a:gd name="f284" fmla="val 1253"/>
              <a:gd name="f285" fmla="val 851"/>
              <a:gd name="f286" fmla="val 1237"/>
              <a:gd name="f287" fmla="val 843"/>
              <a:gd name="f288" fmla="val 1231"/>
              <a:gd name="f289" fmla="val 833"/>
              <a:gd name="f290" fmla="val 1224"/>
              <a:gd name="f291" fmla="val 828"/>
              <a:gd name="f292" fmla="val 818"/>
              <a:gd name="f293" fmla="val 1200"/>
              <a:gd name="f294" fmla="val 811"/>
              <a:gd name="f295" fmla="val 1183"/>
              <a:gd name="f296" fmla="val 804"/>
              <a:gd name="f297" fmla="val 1166"/>
              <a:gd name="f298" fmla="val 1152"/>
              <a:gd name="f299" fmla="val 790"/>
              <a:gd name="f300" fmla="val 775"/>
              <a:gd name="f301" fmla="val 1140"/>
              <a:gd name="f302" fmla="val 729"/>
              <a:gd name="f303" fmla="val 1130"/>
              <a:gd name="f304" fmla="val 684"/>
              <a:gd name="f305" fmla="val 1118"/>
              <a:gd name="f306" fmla="val 638"/>
              <a:gd name="f307" fmla="val 593"/>
              <a:gd name="f308" fmla="val 1102"/>
              <a:gd name="f309" fmla="val 534"/>
              <a:gd name="f310" fmla="val 1088"/>
              <a:gd name="f311" fmla="val 462"/>
              <a:gd name="f312" fmla="val 1083"/>
              <a:gd name="f313" fmla="val 448"/>
              <a:gd name="f314" fmla="val 1080"/>
              <a:gd name="f315" fmla="val 426"/>
              <a:gd name="f316" fmla="val 391"/>
              <a:gd name="f317" fmla="val 1126"/>
              <a:gd name="f318" fmla="val 356"/>
              <a:gd name="f319" fmla="val 1158"/>
              <a:gd name="f320" fmla="val 320"/>
              <a:gd name="f321" fmla="val 306"/>
              <a:gd name="f322" fmla="val 1203"/>
              <a:gd name="f323" fmla="val 289"/>
              <a:gd name="f324" fmla="val 1208"/>
              <a:gd name="f325" fmla="val 270"/>
              <a:gd name="f326" fmla="val 1210"/>
              <a:gd name="f327" fmla="val 1198"/>
              <a:gd name="f328" fmla="val 112"/>
              <a:gd name="f329" fmla="val 18"/>
              <a:gd name="f330" fmla="val 6"/>
              <a:gd name="f331" fmla="val 1030"/>
              <a:gd name="f332" fmla="val 997"/>
              <a:gd name="f333" fmla="val 7"/>
              <a:gd name="f334" fmla="val 967"/>
              <a:gd name="f335" fmla="val 938"/>
              <a:gd name="f336" fmla="val 43"/>
              <a:gd name="f337" fmla="val 69"/>
              <a:gd name="f338" fmla="val 875"/>
              <a:gd name="f339" fmla="val 852"/>
              <a:gd name="f340" fmla="val 121"/>
              <a:gd name="f341" fmla="val 835"/>
              <a:gd name="f342" fmla="val 146"/>
              <a:gd name="f343" fmla="val 823"/>
              <a:gd name="f344" fmla="val 176"/>
              <a:gd name="f345" fmla="val 829"/>
              <a:gd name="f346" fmla="val 184"/>
              <a:gd name="f347" fmla="val 831"/>
              <a:gd name="f348" fmla="val 192"/>
              <a:gd name="f349" fmla="val 834"/>
              <a:gd name="f350" fmla="val 199"/>
              <a:gd name="f351" fmla="val 839"/>
              <a:gd name="f352" fmla="val 215"/>
              <a:gd name="f353" fmla="val 230"/>
              <a:gd name="f354" fmla="val 864"/>
              <a:gd name="f355" fmla="val 246"/>
              <a:gd name="f356" fmla="val 877"/>
              <a:gd name="f357" fmla="val 250"/>
              <a:gd name="f358" fmla="val 881"/>
              <a:gd name="f359" fmla="val 254"/>
              <a:gd name="f360" fmla="val 883"/>
              <a:gd name="f361" fmla="val 258"/>
              <a:gd name="f362" fmla="val 879"/>
              <a:gd name="f363" fmla="val 286"/>
              <a:gd name="f364" fmla="val 857"/>
              <a:gd name="f365" fmla="val 316"/>
              <a:gd name="f366" fmla="val 837"/>
              <a:gd name="f367" fmla="val 333"/>
              <a:gd name="f368" fmla="val 778"/>
              <a:gd name="f369" fmla="val 359"/>
              <a:gd name="f370" fmla="val 378"/>
              <a:gd name="f371" fmla="val 732"/>
              <a:gd name="f372" fmla="val 382"/>
              <a:gd name="f373" fmla="val 388"/>
              <a:gd name="f374" fmla="val 721"/>
              <a:gd name="f375" fmla="val 393"/>
              <a:gd name="f376" fmla="val 716"/>
              <a:gd name="f377" fmla="val 714"/>
              <a:gd name="f378" fmla="val 396"/>
              <a:gd name="f379" fmla="val 712"/>
              <a:gd name="f380" fmla="val 398"/>
              <a:gd name="f381" fmla="val 1001"/>
              <a:gd name="f382" fmla="val 880"/>
              <a:gd name="f383" fmla="val 1000"/>
              <a:gd name="f384" fmla="val 999"/>
              <a:gd name="f385" fmla="val 998"/>
              <a:gd name="f386" fmla="val 887"/>
              <a:gd name="f387" fmla="val 890"/>
              <a:gd name="f388" fmla="val 914"/>
              <a:gd name="f389" fmla="val 927"/>
              <a:gd name="f390" fmla="val 932"/>
              <a:gd name="f391" fmla="val 937"/>
              <a:gd name="f392" fmla="val 941"/>
              <a:gd name="f393" fmla="val 1004"/>
              <a:gd name="f394" fmla="val 948"/>
              <a:gd name="f395" fmla="val 1009"/>
              <a:gd name="f396" fmla="val 943"/>
              <a:gd name="f397" fmla="val 1056"/>
              <a:gd name="f398" fmla="val 1058"/>
              <a:gd name="f399" fmla="val 1060"/>
              <a:gd name="f400" fmla="val 936"/>
              <a:gd name="f401" fmla="val 934"/>
              <a:gd name="f402" fmla="val 930"/>
              <a:gd name="f403" fmla="val 1057"/>
              <a:gd name="f404" fmla="val 1055"/>
              <a:gd name="f405" fmla="val 1034"/>
              <a:gd name="f406" fmla="val 1020"/>
              <a:gd name="f407" fmla="val 888"/>
              <a:gd name="f408" fmla="val 1007"/>
              <a:gd name="f409" fmla="val 1003"/>
              <a:gd name="f410" fmla="+- 0 0 -90"/>
              <a:gd name="f411" fmla="*/ f3 1 1222"/>
              <a:gd name="f412" fmla="*/ f4 1 1280"/>
              <a:gd name="f413" fmla="val f5"/>
              <a:gd name="f414" fmla="val f6"/>
              <a:gd name="f415" fmla="val f7"/>
              <a:gd name="f416" fmla="*/ f410 f0 1"/>
              <a:gd name="f417" fmla="+- f415 0 f413"/>
              <a:gd name="f418" fmla="+- f414 0 f413"/>
              <a:gd name="f419" fmla="*/ f416 1 f2"/>
              <a:gd name="f420" fmla="*/ f418 1 1222"/>
              <a:gd name="f421" fmla="*/ f417 1 1280"/>
              <a:gd name="f422" fmla="*/ 390 f418 1"/>
              <a:gd name="f423" fmla="*/ 710 f417 1"/>
              <a:gd name="f424" fmla="*/ 256 f418 1"/>
              <a:gd name="f425" fmla="*/ 787 f417 1"/>
              <a:gd name="f426" fmla="*/ 125 f418 1"/>
              <a:gd name="f427" fmla="*/ 715 f417 1"/>
              <a:gd name="f428" fmla="*/ 210 f418 1"/>
              <a:gd name="f429" fmla="*/ 590 f417 1"/>
              <a:gd name="f430" fmla="*/ 428 f418 1"/>
              <a:gd name="f431" fmla="*/ 481 f417 1"/>
              <a:gd name="f432" fmla="*/ 548 f418 1"/>
              <a:gd name="f433" fmla="*/ 459 f417 1"/>
              <a:gd name="f434" fmla="*/ 526 f418 1"/>
              <a:gd name="f435" fmla="*/ 412 f417 1"/>
              <a:gd name="f436" fmla="*/ 487 f418 1"/>
              <a:gd name="f437" fmla="*/ 298 f417 1"/>
              <a:gd name="f438" fmla="*/ 430 f418 1"/>
              <a:gd name="f439" fmla="*/ 225 f417 1"/>
              <a:gd name="f440" fmla="*/ 447 f418 1"/>
              <a:gd name="f441" fmla="*/ 75 f417 1"/>
              <a:gd name="f442" fmla="*/ 597 f418 1"/>
              <a:gd name="f443" fmla="*/ 17 f417 1"/>
              <a:gd name="f444" fmla="*/ 625 f418 1"/>
              <a:gd name="f445" fmla="*/ 59 f417 1"/>
              <a:gd name="f446" fmla="*/ 713 f418 1"/>
              <a:gd name="f447" fmla="*/ 57 f417 1"/>
              <a:gd name="f448" fmla="*/ 904 f418 1"/>
              <a:gd name="f449" fmla="*/ 85 f417 1"/>
              <a:gd name="f450" fmla="*/ 1006 f418 1"/>
              <a:gd name="f451" fmla="*/ 62 f417 1"/>
              <a:gd name="f452" fmla="*/ 1103 f418 1"/>
              <a:gd name="f453" fmla="*/ 263 f417 1"/>
              <a:gd name="f454" fmla="*/ 1002 f418 1"/>
              <a:gd name="f455" fmla="*/ 361 f417 1"/>
              <a:gd name="f456" fmla="*/ 906 f418 1"/>
              <a:gd name="f457" fmla="*/ 493 f417 1"/>
              <a:gd name="f458" fmla="*/ 987 f418 1"/>
              <a:gd name="f459" fmla="*/ 558 f417 1"/>
              <a:gd name="f460" fmla="*/ 1143 f418 1"/>
              <a:gd name="f461" fmla="*/ 1219 f418 1"/>
              <a:gd name="f462" fmla="*/ 902 f417 1"/>
              <a:gd name="f463" fmla="*/ 1165 f418 1"/>
              <a:gd name="f464" fmla="*/ 978 f417 1"/>
              <a:gd name="f465" fmla="*/ 1181 f418 1"/>
              <a:gd name="f466" fmla="*/ 1032 f417 1"/>
              <a:gd name="f467" fmla="*/ 1186 f418 1"/>
              <a:gd name="f468" fmla="*/ 1124 f417 1"/>
              <a:gd name="f469" fmla="*/ 1069 f418 1"/>
              <a:gd name="f470" fmla="*/ 1260 f417 1"/>
              <a:gd name="f471" fmla="*/ 931 f418 1"/>
              <a:gd name="f472" fmla="*/ 1270 f417 1"/>
              <a:gd name="f473" fmla="*/ 828 f418 1"/>
              <a:gd name="f474" fmla="*/ 1215 f417 1"/>
              <a:gd name="f475" fmla="*/ 775 f418 1"/>
              <a:gd name="f476" fmla="*/ 1140 f417 1"/>
              <a:gd name="f477" fmla="*/ 570 f418 1"/>
              <a:gd name="f478" fmla="*/ 1099 f417 1"/>
              <a:gd name="f479" fmla="*/ 426 f418 1"/>
              <a:gd name="f480" fmla="*/ 1093 f417 1"/>
              <a:gd name="f481" fmla="*/ 270 f418 1"/>
              <a:gd name="f482" fmla="*/ 1210 f417 1"/>
              <a:gd name="f483" fmla="*/ 6 f418 1"/>
              <a:gd name="f484" fmla="*/ 1030 f417 1"/>
              <a:gd name="f485" fmla="*/ 99 f418 1"/>
              <a:gd name="f486" fmla="*/ 852 f417 1"/>
              <a:gd name="f487" fmla="*/ 199 f418 1"/>
              <a:gd name="f488" fmla="*/ 839 f417 1"/>
              <a:gd name="f489" fmla="*/ 258 f418 1"/>
              <a:gd name="f490" fmla="*/ 879 f417 1"/>
              <a:gd name="f491" fmla="*/ 378 f418 1"/>
              <a:gd name="f492" fmla="*/ 732 f417 1"/>
              <a:gd name="f493" fmla="*/ 398 f418 1"/>
              <a:gd name="f494" fmla="*/ 1001 f418 1"/>
              <a:gd name="f495" fmla="*/ 880 f417 1"/>
              <a:gd name="f496" fmla="*/ 997 f418 1"/>
              <a:gd name="f497" fmla="*/ 890 f417 1"/>
              <a:gd name="f498" fmla="*/ 941 f417 1"/>
              <a:gd name="f499" fmla="*/ 1056 f418 1"/>
              <a:gd name="f500" fmla="*/ 1058 f418 1"/>
              <a:gd name="f501" fmla="*/ 930 f417 1"/>
              <a:gd name="f502" fmla="*/ 1009 f418 1"/>
              <a:gd name="f503" fmla="*/ 888 f417 1"/>
              <a:gd name="f504" fmla="+- f419 0 f1"/>
              <a:gd name="f505" fmla="*/ f422 1 1222"/>
              <a:gd name="f506" fmla="*/ f423 1 1280"/>
              <a:gd name="f507" fmla="*/ f424 1 1222"/>
              <a:gd name="f508" fmla="*/ f425 1 1280"/>
              <a:gd name="f509" fmla="*/ f426 1 1222"/>
              <a:gd name="f510" fmla="*/ f427 1 1280"/>
              <a:gd name="f511" fmla="*/ f428 1 1222"/>
              <a:gd name="f512" fmla="*/ f429 1 1280"/>
              <a:gd name="f513" fmla="*/ f430 1 1222"/>
              <a:gd name="f514" fmla="*/ f431 1 1280"/>
              <a:gd name="f515" fmla="*/ f432 1 1222"/>
              <a:gd name="f516" fmla="*/ f433 1 1280"/>
              <a:gd name="f517" fmla="*/ f434 1 1222"/>
              <a:gd name="f518" fmla="*/ f435 1 1280"/>
              <a:gd name="f519" fmla="*/ f436 1 1222"/>
              <a:gd name="f520" fmla="*/ f437 1 1280"/>
              <a:gd name="f521" fmla="*/ f438 1 1222"/>
              <a:gd name="f522" fmla="*/ f439 1 1280"/>
              <a:gd name="f523" fmla="*/ f440 1 1222"/>
              <a:gd name="f524" fmla="*/ f441 1 1280"/>
              <a:gd name="f525" fmla="*/ f442 1 1222"/>
              <a:gd name="f526" fmla="*/ f443 1 1280"/>
              <a:gd name="f527" fmla="*/ f444 1 1222"/>
              <a:gd name="f528" fmla="*/ f445 1 1280"/>
              <a:gd name="f529" fmla="*/ f446 1 1222"/>
              <a:gd name="f530" fmla="*/ f447 1 1280"/>
              <a:gd name="f531" fmla="*/ f448 1 1222"/>
              <a:gd name="f532" fmla="*/ f449 1 1280"/>
              <a:gd name="f533" fmla="*/ f450 1 1222"/>
              <a:gd name="f534" fmla="*/ f451 1 1280"/>
              <a:gd name="f535" fmla="*/ f452 1 1222"/>
              <a:gd name="f536" fmla="*/ f453 1 1280"/>
              <a:gd name="f537" fmla="*/ f454 1 1222"/>
              <a:gd name="f538" fmla="*/ f455 1 1280"/>
              <a:gd name="f539" fmla="*/ f456 1 1222"/>
              <a:gd name="f540" fmla="*/ f457 1 1280"/>
              <a:gd name="f541" fmla="*/ f458 1 1222"/>
              <a:gd name="f542" fmla="*/ f459 1 1280"/>
              <a:gd name="f543" fmla="*/ f460 1 1222"/>
              <a:gd name="f544" fmla="*/ f461 1 1222"/>
              <a:gd name="f545" fmla="*/ f462 1 1280"/>
              <a:gd name="f546" fmla="*/ f463 1 1222"/>
              <a:gd name="f547" fmla="*/ f464 1 1280"/>
              <a:gd name="f548" fmla="*/ f465 1 1222"/>
              <a:gd name="f549" fmla="*/ f466 1 1280"/>
              <a:gd name="f550" fmla="*/ f467 1 1222"/>
              <a:gd name="f551" fmla="*/ f468 1 1280"/>
              <a:gd name="f552" fmla="*/ f469 1 1222"/>
              <a:gd name="f553" fmla="*/ f470 1 1280"/>
              <a:gd name="f554" fmla="*/ f471 1 1222"/>
              <a:gd name="f555" fmla="*/ f472 1 1280"/>
              <a:gd name="f556" fmla="*/ f473 1 1222"/>
              <a:gd name="f557" fmla="*/ f474 1 1280"/>
              <a:gd name="f558" fmla="*/ f475 1 1222"/>
              <a:gd name="f559" fmla="*/ f476 1 1280"/>
              <a:gd name="f560" fmla="*/ f477 1 1222"/>
              <a:gd name="f561" fmla="*/ f478 1 1280"/>
              <a:gd name="f562" fmla="*/ f479 1 1222"/>
              <a:gd name="f563" fmla="*/ f480 1 1280"/>
              <a:gd name="f564" fmla="*/ f481 1 1222"/>
              <a:gd name="f565" fmla="*/ f482 1 1280"/>
              <a:gd name="f566" fmla="*/ f483 1 1222"/>
              <a:gd name="f567" fmla="*/ f484 1 1280"/>
              <a:gd name="f568" fmla="*/ f485 1 1222"/>
              <a:gd name="f569" fmla="*/ f486 1 1280"/>
              <a:gd name="f570" fmla="*/ f487 1 1222"/>
              <a:gd name="f571" fmla="*/ f488 1 1280"/>
              <a:gd name="f572" fmla="*/ f489 1 1222"/>
              <a:gd name="f573" fmla="*/ f490 1 1280"/>
              <a:gd name="f574" fmla="*/ f491 1 1222"/>
              <a:gd name="f575" fmla="*/ f492 1 1280"/>
              <a:gd name="f576" fmla="*/ f493 1 1222"/>
              <a:gd name="f577" fmla="*/ f494 1 1222"/>
              <a:gd name="f578" fmla="*/ f495 1 1280"/>
              <a:gd name="f579" fmla="*/ f496 1 1222"/>
              <a:gd name="f580" fmla="*/ f497 1 1280"/>
              <a:gd name="f581" fmla="*/ f498 1 1280"/>
              <a:gd name="f582" fmla="*/ f499 1 1222"/>
              <a:gd name="f583" fmla="*/ f500 1 1222"/>
              <a:gd name="f584" fmla="*/ f501 1 1280"/>
              <a:gd name="f585" fmla="*/ f502 1 1222"/>
              <a:gd name="f586" fmla="*/ f503 1 1280"/>
              <a:gd name="f587" fmla="*/ 0 1 f420"/>
              <a:gd name="f588" fmla="*/ f414 1 f420"/>
              <a:gd name="f589" fmla="*/ 0 1 f421"/>
              <a:gd name="f590" fmla="*/ f415 1 f421"/>
              <a:gd name="f591" fmla="*/ f505 1 f420"/>
              <a:gd name="f592" fmla="*/ f506 1 f421"/>
              <a:gd name="f593" fmla="*/ f507 1 f420"/>
              <a:gd name="f594" fmla="*/ f508 1 f421"/>
              <a:gd name="f595" fmla="*/ f509 1 f420"/>
              <a:gd name="f596" fmla="*/ f510 1 f421"/>
              <a:gd name="f597" fmla="*/ f511 1 f420"/>
              <a:gd name="f598" fmla="*/ f512 1 f421"/>
              <a:gd name="f599" fmla="*/ f513 1 f420"/>
              <a:gd name="f600" fmla="*/ f514 1 f421"/>
              <a:gd name="f601" fmla="*/ f515 1 f420"/>
              <a:gd name="f602" fmla="*/ f516 1 f421"/>
              <a:gd name="f603" fmla="*/ f517 1 f420"/>
              <a:gd name="f604" fmla="*/ f518 1 f421"/>
              <a:gd name="f605" fmla="*/ f519 1 f420"/>
              <a:gd name="f606" fmla="*/ f520 1 f421"/>
              <a:gd name="f607" fmla="*/ f521 1 f420"/>
              <a:gd name="f608" fmla="*/ f522 1 f421"/>
              <a:gd name="f609" fmla="*/ f523 1 f420"/>
              <a:gd name="f610" fmla="*/ f524 1 f421"/>
              <a:gd name="f611" fmla="*/ f525 1 f420"/>
              <a:gd name="f612" fmla="*/ f526 1 f421"/>
              <a:gd name="f613" fmla="*/ f527 1 f420"/>
              <a:gd name="f614" fmla="*/ f528 1 f421"/>
              <a:gd name="f615" fmla="*/ f529 1 f420"/>
              <a:gd name="f616" fmla="*/ f530 1 f421"/>
              <a:gd name="f617" fmla="*/ f531 1 f420"/>
              <a:gd name="f618" fmla="*/ f532 1 f421"/>
              <a:gd name="f619" fmla="*/ f533 1 f420"/>
              <a:gd name="f620" fmla="*/ f534 1 f421"/>
              <a:gd name="f621" fmla="*/ f535 1 f420"/>
              <a:gd name="f622" fmla="*/ f536 1 f421"/>
              <a:gd name="f623" fmla="*/ f537 1 f420"/>
              <a:gd name="f624" fmla="*/ f538 1 f421"/>
              <a:gd name="f625" fmla="*/ f539 1 f420"/>
              <a:gd name="f626" fmla="*/ f540 1 f421"/>
              <a:gd name="f627" fmla="*/ f541 1 f420"/>
              <a:gd name="f628" fmla="*/ f542 1 f421"/>
              <a:gd name="f629" fmla="*/ f543 1 f420"/>
              <a:gd name="f630" fmla="*/ f544 1 f420"/>
              <a:gd name="f631" fmla="*/ f545 1 f421"/>
              <a:gd name="f632" fmla="*/ f546 1 f420"/>
              <a:gd name="f633" fmla="*/ f547 1 f421"/>
              <a:gd name="f634" fmla="*/ f548 1 f420"/>
              <a:gd name="f635" fmla="*/ f549 1 f421"/>
              <a:gd name="f636" fmla="*/ f550 1 f420"/>
              <a:gd name="f637" fmla="*/ f551 1 f421"/>
              <a:gd name="f638" fmla="*/ f552 1 f420"/>
              <a:gd name="f639" fmla="*/ f553 1 f421"/>
              <a:gd name="f640" fmla="*/ f554 1 f420"/>
              <a:gd name="f641" fmla="*/ f555 1 f421"/>
              <a:gd name="f642" fmla="*/ f556 1 f420"/>
              <a:gd name="f643" fmla="*/ f557 1 f421"/>
              <a:gd name="f644" fmla="*/ f558 1 f420"/>
              <a:gd name="f645" fmla="*/ f559 1 f421"/>
              <a:gd name="f646" fmla="*/ f560 1 f420"/>
              <a:gd name="f647" fmla="*/ f561 1 f421"/>
              <a:gd name="f648" fmla="*/ f562 1 f420"/>
              <a:gd name="f649" fmla="*/ f563 1 f421"/>
              <a:gd name="f650" fmla="*/ f564 1 f420"/>
              <a:gd name="f651" fmla="*/ f565 1 f421"/>
              <a:gd name="f652" fmla="*/ f566 1 f420"/>
              <a:gd name="f653" fmla="*/ f567 1 f421"/>
              <a:gd name="f654" fmla="*/ f568 1 f420"/>
              <a:gd name="f655" fmla="*/ f569 1 f421"/>
              <a:gd name="f656" fmla="*/ f570 1 f420"/>
              <a:gd name="f657" fmla="*/ f571 1 f421"/>
              <a:gd name="f658" fmla="*/ f572 1 f420"/>
              <a:gd name="f659" fmla="*/ f573 1 f421"/>
              <a:gd name="f660" fmla="*/ f574 1 f420"/>
              <a:gd name="f661" fmla="*/ f575 1 f421"/>
              <a:gd name="f662" fmla="*/ f576 1 f420"/>
              <a:gd name="f663" fmla="*/ f577 1 f420"/>
              <a:gd name="f664" fmla="*/ f578 1 f421"/>
              <a:gd name="f665" fmla="*/ f579 1 f420"/>
              <a:gd name="f666" fmla="*/ f580 1 f421"/>
              <a:gd name="f667" fmla="*/ f581 1 f421"/>
              <a:gd name="f668" fmla="*/ f582 1 f420"/>
              <a:gd name="f669" fmla="*/ f583 1 f420"/>
              <a:gd name="f670" fmla="*/ f584 1 f421"/>
              <a:gd name="f671" fmla="*/ f585 1 f420"/>
              <a:gd name="f672" fmla="*/ f586 1 f421"/>
              <a:gd name="f673" fmla="*/ f587 f411 1"/>
              <a:gd name="f674" fmla="*/ f588 f411 1"/>
              <a:gd name="f675" fmla="*/ f590 f412 1"/>
              <a:gd name="f676" fmla="*/ f589 f412 1"/>
              <a:gd name="f677" fmla="*/ f591 f411 1"/>
              <a:gd name="f678" fmla="*/ f592 f412 1"/>
              <a:gd name="f679" fmla="*/ f593 f411 1"/>
              <a:gd name="f680" fmla="*/ f594 f412 1"/>
              <a:gd name="f681" fmla="*/ f595 f411 1"/>
              <a:gd name="f682" fmla="*/ f596 f412 1"/>
              <a:gd name="f683" fmla="*/ f597 f411 1"/>
              <a:gd name="f684" fmla="*/ f598 f412 1"/>
              <a:gd name="f685" fmla="*/ f599 f411 1"/>
              <a:gd name="f686" fmla="*/ f600 f412 1"/>
              <a:gd name="f687" fmla="*/ f601 f411 1"/>
              <a:gd name="f688" fmla="*/ f602 f412 1"/>
              <a:gd name="f689" fmla="*/ f603 f411 1"/>
              <a:gd name="f690" fmla="*/ f604 f412 1"/>
              <a:gd name="f691" fmla="*/ f605 f411 1"/>
              <a:gd name="f692" fmla="*/ f606 f412 1"/>
              <a:gd name="f693" fmla="*/ f607 f411 1"/>
              <a:gd name="f694" fmla="*/ f608 f412 1"/>
              <a:gd name="f695" fmla="*/ f609 f411 1"/>
              <a:gd name="f696" fmla="*/ f610 f412 1"/>
              <a:gd name="f697" fmla="*/ f611 f411 1"/>
              <a:gd name="f698" fmla="*/ f612 f412 1"/>
              <a:gd name="f699" fmla="*/ f613 f411 1"/>
              <a:gd name="f700" fmla="*/ f614 f412 1"/>
              <a:gd name="f701" fmla="*/ f615 f411 1"/>
              <a:gd name="f702" fmla="*/ f616 f412 1"/>
              <a:gd name="f703" fmla="*/ f617 f411 1"/>
              <a:gd name="f704" fmla="*/ f618 f412 1"/>
              <a:gd name="f705" fmla="*/ f619 f411 1"/>
              <a:gd name="f706" fmla="*/ f620 f412 1"/>
              <a:gd name="f707" fmla="*/ f621 f411 1"/>
              <a:gd name="f708" fmla="*/ f622 f412 1"/>
              <a:gd name="f709" fmla="*/ f623 f411 1"/>
              <a:gd name="f710" fmla="*/ f624 f412 1"/>
              <a:gd name="f711" fmla="*/ f625 f411 1"/>
              <a:gd name="f712" fmla="*/ f626 f412 1"/>
              <a:gd name="f713" fmla="*/ f627 f411 1"/>
              <a:gd name="f714" fmla="*/ f628 f412 1"/>
              <a:gd name="f715" fmla="*/ f629 f411 1"/>
              <a:gd name="f716" fmla="*/ f630 f411 1"/>
              <a:gd name="f717" fmla="*/ f631 f412 1"/>
              <a:gd name="f718" fmla="*/ f632 f411 1"/>
              <a:gd name="f719" fmla="*/ f633 f412 1"/>
              <a:gd name="f720" fmla="*/ f634 f411 1"/>
              <a:gd name="f721" fmla="*/ f635 f412 1"/>
              <a:gd name="f722" fmla="*/ f636 f411 1"/>
              <a:gd name="f723" fmla="*/ f637 f412 1"/>
              <a:gd name="f724" fmla="*/ f638 f411 1"/>
              <a:gd name="f725" fmla="*/ f639 f412 1"/>
              <a:gd name="f726" fmla="*/ f640 f411 1"/>
              <a:gd name="f727" fmla="*/ f641 f412 1"/>
              <a:gd name="f728" fmla="*/ f642 f411 1"/>
              <a:gd name="f729" fmla="*/ f643 f412 1"/>
              <a:gd name="f730" fmla="*/ f644 f411 1"/>
              <a:gd name="f731" fmla="*/ f645 f412 1"/>
              <a:gd name="f732" fmla="*/ f646 f411 1"/>
              <a:gd name="f733" fmla="*/ f647 f412 1"/>
              <a:gd name="f734" fmla="*/ f648 f411 1"/>
              <a:gd name="f735" fmla="*/ f649 f412 1"/>
              <a:gd name="f736" fmla="*/ f650 f411 1"/>
              <a:gd name="f737" fmla="*/ f651 f412 1"/>
              <a:gd name="f738" fmla="*/ f652 f411 1"/>
              <a:gd name="f739" fmla="*/ f653 f412 1"/>
              <a:gd name="f740" fmla="*/ f654 f411 1"/>
              <a:gd name="f741" fmla="*/ f655 f412 1"/>
              <a:gd name="f742" fmla="*/ f656 f411 1"/>
              <a:gd name="f743" fmla="*/ f657 f412 1"/>
              <a:gd name="f744" fmla="*/ f658 f411 1"/>
              <a:gd name="f745" fmla="*/ f659 f412 1"/>
              <a:gd name="f746" fmla="*/ f660 f411 1"/>
              <a:gd name="f747" fmla="*/ f661 f412 1"/>
              <a:gd name="f748" fmla="*/ f662 f411 1"/>
              <a:gd name="f749" fmla="*/ f663 f411 1"/>
              <a:gd name="f750" fmla="*/ f664 f412 1"/>
              <a:gd name="f751" fmla="*/ f665 f411 1"/>
              <a:gd name="f752" fmla="*/ f666 f412 1"/>
              <a:gd name="f753" fmla="*/ f667 f412 1"/>
              <a:gd name="f754" fmla="*/ f668 f411 1"/>
              <a:gd name="f755" fmla="*/ f669 f411 1"/>
              <a:gd name="f756" fmla="*/ f670 f412 1"/>
              <a:gd name="f757" fmla="*/ f671 f411 1"/>
              <a:gd name="f758" fmla="*/ f672 f4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4">
                <a:pos x="f677" y="f678"/>
              </a:cxn>
              <a:cxn ang="f504">
                <a:pos x="f679" y="f680"/>
              </a:cxn>
              <a:cxn ang="f504">
                <a:pos x="f681" y="f682"/>
              </a:cxn>
              <a:cxn ang="f504">
                <a:pos x="f683" y="f684"/>
              </a:cxn>
              <a:cxn ang="f504">
                <a:pos x="f685" y="f686"/>
              </a:cxn>
              <a:cxn ang="f504">
                <a:pos x="f687" y="f688"/>
              </a:cxn>
              <a:cxn ang="f504">
                <a:pos x="f689" y="f690"/>
              </a:cxn>
              <a:cxn ang="f504">
                <a:pos x="f691" y="f692"/>
              </a:cxn>
              <a:cxn ang="f504">
                <a:pos x="f693" y="f694"/>
              </a:cxn>
              <a:cxn ang="f504">
                <a:pos x="f695" y="f696"/>
              </a:cxn>
              <a:cxn ang="f504">
                <a:pos x="f697" y="f698"/>
              </a:cxn>
              <a:cxn ang="f504">
                <a:pos x="f699" y="f700"/>
              </a:cxn>
              <a:cxn ang="f504">
                <a:pos x="f701" y="f702"/>
              </a:cxn>
              <a:cxn ang="f504">
                <a:pos x="f703" y="f704"/>
              </a:cxn>
              <a:cxn ang="f504">
                <a:pos x="f705" y="f706"/>
              </a:cxn>
              <a:cxn ang="f504">
                <a:pos x="f707" y="f708"/>
              </a:cxn>
              <a:cxn ang="f504">
                <a:pos x="f709" y="f710"/>
              </a:cxn>
              <a:cxn ang="f504">
                <a:pos x="f711" y="f712"/>
              </a:cxn>
              <a:cxn ang="f504">
                <a:pos x="f713" y="f714"/>
              </a:cxn>
              <a:cxn ang="f504">
                <a:pos x="f715" y="f678"/>
              </a:cxn>
              <a:cxn ang="f504">
                <a:pos x="f716" y="f717"/>
              </a:cxn>
              <a:cxn ang="f504">
                <a:pos x="f718" y="f719"/>
              </a:cxn>
              <a:cxn ang="f504">
                <a:pos x="f720" y="f721"/>
              </a:cxn>
              <a:cxn ang="f504">
                <a:pos x="f722" y="f723"/>
              </a:cxn>
              <a:cxn ang="f504">
                <a:pos x="f724" y="f725"/>
              </a:cxn>
              <a:cxn ang="f504">
                <a:pos x="f726" y="f727"/>
              </a:cxn>
              <a:cxn ang="f504">
                <a:pos x="f728" y="f729"/>
              </a:cxn>
              <a:cxn ang="f504">
                <a:pos x="f730" y="f731"/>
              </a:cxn>
              <a:cxn ang="f504">
                <a:pos x="f732" y="f733"/>
              </a:cxn>
              <a:cxn ang="f504">
                <a:pos x="f734" y="f735"/>
              </a:cxn>
              <a:cxn ang="f504">
                <a:pos x="f736" y="f737"/>
              </a:cxn>
              <a:cxn ang="f504">
                <a:pos x="f738" y="f739"/>
              </a:cxn>
              <a:cxn ang="f504">
                <a:pos x="f740" y="f741"/>
              </a:cxn>
              <a:cxn ang="f504">
                <a:pos x="f742" y="f743"/>
              </a:cxn>
              <a:cxn ang="f504">
                <a:pos x="f744" y="f745"/>
              </a:cxn>
              <a:cxn ang="f504">
                <a:pos x="f746" y="f747"/>
              </a:cxn>
              <a:cxn ang="f504">
                <a:pos x="f748" y="f678"/>
              </a:cxn>
              <a:cxn ang="f504">
                <a:pos x="f749" y="f750"/>
              </a:cxn>
              <a:cxn ang="f504">
                <a:pos x="f751" y="f752"/>
              </a:cxn>
              <a:cxn ang="f504">
                <a:pos x="f749" y="f753"/>
              </a:cxn>
              <a:cxn ang="f504">
                <a:pos x="f754" y="f753"/>
              </a:cxn>
              <a:cxn ang="f504">
                <a:pos x="f755" y="f756"/>
              </a:cxn>
              <a:cxn ang="f504">
                <a:pos x="f757" y="f758"/>
              </a:cxn>
            </a:cxnLst>
            <a:rect l="f673" t="f676" r="f674" b="f675"/>
            <a:pathLst>
              <a:path w="1222" h="1280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2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3" y="f66"/>
                </a:cubicBezTo>
                <a:cubicBezTo>
                  <a:pt x="f67" y="f68"/>
                  <a:pt x="f69" y="f70"/>
                  <a:pt x="f53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12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23"/>
                  <a:pt x="f96" y="f97"/>
                  <a:pt x="f98" y="f99"/>
                </a:cubicBezTo>
                <a:cubicBezTo>
                  <a:pt x="f100" y="f101"/>
                  <a:pt x="f77" y="f102"/>
                  <a:pt x="f103" y="f104"/>
                </a:cubicBezTo>
                <a:cubicBezTo>
                  <a:pt x="f105" y="f106"/>
                  <a:pt x="f107" y="f108"/>
                  <a:pt x="f107" y="f109"/>
                </a:cubicBezTo>
                <a:cubicBezTo>
                  <a:pt x="f107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82" y="f121"/>
                  <a:pt x="f122" y="f5"/>
                  <a:pt x="f123" y="f124"/>
                </a:cubicBezTo>
                <a:cubicBezTo>
                  <a:pt x="f125" y="f120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44" y="f142"/>
                  <a:pt x="f143" y="f135"/>
                  <a:pt x="f144" y="f145"/>
                </a:cubicBezTo>
                <a:cubicBezTo>
                  <a:pt x="f146" y="f147"/>
                  <a:pt x="f148" y="f149"/>
                  <a:pt x="f150" y="f142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49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82" y="f183"/>
                  <a:pt x="f184" y="f88"/>
                </a:cubicBezTo>
                <a:cubicBezTo>
                  <a:pt x="f185" y="f19"/>
                  <a:pt x="f166" y="f186"/>
                  <a:pt x="f187" y="f188"/>
                </a:cubicBezTo>
                <a:cubicBezTo>
                  <a:pt x="f189" y="f190"/>
                  <a:pt x="f191" y="f192"/>
                  <a:pt x="f193" y="f66"/>
                </a:cubicBezTo>
                <a:cubicBezTo>
                  <a:pt x="f194" y="f195"/>
                  <a:pt x="f196" y="f95"/>
                  <a:pt x="f197" y="f198"/>
                </a:cubicBezTo>
                <a:cubicBezTo>
                  <a:pt x="f199" y="f200"/>
                  <a:pt x="f199" y="f201"/>
                  <a:pt x="f202" y="f119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19" y="f14"/>
                </a:cubicBezTo>
                <a:cubicBezTo>
                  <a:pt x="f220" y="f221"/>
                  <a:pt x="f222" y="f223"/>
                  <a:pt x="f224" y="f225"/>
                </a:cubicBezTo>
                <a:cubicBezTo>
                  <a:pt x="f226" y="f227"/>
                  <a:pt x="f6" y="f228"/>
                  <a:pt x="f229" y="f230"/>
                </a:cubicBezTo>
                <a:cubicBezTo>
                  <a:pt x="f231" y="f232"/>
                  <a:pt x="f233" y="f234"/>
                  <a:pt x="f235" y="f236"/>
                </a:cubicBezTo>
                <a:cubicBezTo>
                  <a:pt x="f237" y="f205"/>
                  <a:pt x="f238" y="f239"/>
                  <a:pt x="f240" y="f165"/>
                </a:cubicBezTo>
                <a:cubicBezTo>
                  <a:pt x="f220" y="f241"/>
                  <a:pt x="f242" y="f243"/>
                  <a:pt x="f244" y="f245"/>
                </a:cubicBezTo>
                <a:cubicBezTo>
                  <a:pt x="f246" y="f185"/>
                  <a:pt x="f247" y="f248"/>
                  <a:pt x="f249" y="f250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1" y="f259"/>
                  <a:pt x="f260" y="f261"/>
                </a:cubicBezTo>
                <a:cubicBezTo>
                  <a:pt x="f246" y="f262"/>
                  <a:pt x="f240" y="f263"/>
                  <a:pt x="f264" y="f265"/>
                </a:cubicBezTo>
                <a:cubicBezTo>
                  <a:pt x="f266" y="f267"/>
                  <a:pt x="f174" y="f268"/>
                  <a:pt x="f269" y="f270"/>
                </a:cubicBezTo>
                <a:cubicBezTo>
                  <a:pt x="f271" y="f272"/>
                  <a:pt x="f273" y="f7"/>
                  <a:pt x="f274" y="f275"/>
                </a:cubicBezTo>
                <a:cubicBezTo>
                  <a:pt x="f276" y="f277"/>
                  <a:pt x="f278" y="f279"/>
                  <a:pt x="f280" y="f281"/>
                </a:cubicBezTo>
                <a:cubicBezTo>
                  <a:pt x="f199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91" y="f231"/>
                </a:cubicBezTo>
                <a:cubicBezTo>
                  <a:pt x="f292" y="f293"/>
                  <a:pt x="f294" y="f295"/>
                  <a:pt x="f296" y="f297"/>
                </a:cubicBezTo>
                <a:cubicBezTo>
                  <a:pt x="f223" y="f298"/>
                  <a:pt x="f299" y="f219"/>
                  <a:pt x="f300" y="f301"/>
                </a:cubicBezTo>
                <a:cubicBezTo>
                  <a:pt x="f302" y="f303"/>
                  <a:pt x="f304" y="f305"/>
                  <a:pt x="f306" y="f174"/>
                </a:cubicBezTo>
                <a:cubicBezTo>
                  <a:pt x="f128" y="f178"/>
                  <a:pt x="f307" y="f308"/>
                  <a:pt x="f51" y="f256"/>
                </a:cubicBezTo>
                <a:cubicBezTo>
                  <a:pt x="f309" y="f170"/>
                  <a:pt x="f85" y="f310"/>
                  <a:pt x="f311" y="f312"/>
                </a:cubicBezTo>
                <a:cubicBezTo>
                  <a:pt x="f313" y="f314"/>
                  <a:pt x="f192" y="f312"/>
                  <a:pt x="f315" y="f180"/>
                </a:cubicBezTo>
                <a:cubicBezTo>
                  <a:pt x="f316" y="f317"/>
                  <a:pt x="f318" y="f319"/>
                  <a:pt x="f320" y="f251"/>
                </a:cubicBezTo>
                <a:cubicBezTo>
                  <a:pt x="f321" y="f322"/>
                  <a:pt x="f323" y="f324"/>
                  <a:pt x="f325" y="f326"/>
                </a:cubicBezTo>
                <a:cubicBezTo>
                  <a:pt x="f29" y="f231"/>
                  <a:pt x="f33" y="f327"/>
                  <a:pt x="f328" y="f242"/>
                </a:cubicBezTo>
                <a:cubicBezTo>
                  <a:pt x="f116" y="f301"/>
                  <a:pt x="f329" y="f170"/>
                  <a:pt x="f330" y="f331"/>
                </a:cubicBezTo>
                <a:cubicBezTo>
                  <a:pt x="f5" y="f332"/>
                  <a:pt x="f333" y="f334"/>
                  <a:pt x="f120" y="f335"/>
                </a:cubicBezTo>
                <a:cubicBezTo>
                  <a:pt x="f336" y="f199"/>
                  <a:pt x="f337" y="f338"/>
                  <a:pt x="f112" y="f339"/>
                </a:cubicBezTo>
                <a:cubicBezTo>
                  <a:pt x="f340" y="f341"/>
                  <a:pt x="f342" y="f343"/>
                  <a:pt x="f344" y="f345"/>
                </a:cubicBezTo>
                <a:cubicBezTo>
                  <a:pt x="f346" y="f347"/>
                  <a:pt x="f348" y="f349"/>
                  <a:pt x="f350" y="f351"/>
                </a:cubicBezTo>
                <a:cubicBezTo>
                  <a:pt x="f352" y="f285"/>
                  <a:pt x="f353" y="f354"/>
                  <a:pt x="f355" y="f356"/>
                </a:cubicBezTo>
                <a:cubicBezTo>
                  <a:pt x="f357" y="f358"/>
                  <a:pt x="f359" y="f360"/>
                  <a:pt x="f361" y="f362"/>
                </a:cubicBezTo>
                <a:cubicBezTo>
                  <a:pt x="f363" y="f364"/>
                  <a:pt x="f365" y="f366"/>
                  <a:pt x="f367" y="f148"/>
                </a:cubicBezTo>
                <a:cubicBezTo>
                  <a:pt x="f19" y="f368"/>
                  <a:pt x="f369" y="f221"/>
                  <a:pt x="f370" y="f371"/>
                </a:cubicBezTo>
                <a:cubicBezTo>
                  <a:pt x="f372" y="f18"/>
                  <a:pt x="f373" y="f374"/>
                  <a:pt x="f375" y="f376"/>
                </a:cubicBezTo>
                <a:cubicBezTo>
                  <a:pt x="f10" y="f377"/>
                  <a:pt x="f378" y="f379"/>
                  <a:pt x="f380" y="f14"/>
                </a:cubicBezTo>
                <a:cubicBezTo>
                  <a:pt x="f380" y="f11"/>
                  <a:pt x="f8" y="f9"/>
                  <a:pt x="f8" y="f9"/>
                </a:cubicBezTo>
                <a:close/>
                <a:moveTo>
                  <a:pt x="f381" y="f382"/>
                </a:moveTo>
                <a:cubicBezTo>
                  <a:pt x="f383" y="f382"/>
                  <a:pt x="f384" y="f382"/>
                  <a:pt x="f385" y="f358"/>
                </a:cubicBezTo>
                <a:cubicBezTo>
                  <a:pt x="f385" y="f228"/>
                  <a:pt x="f332" y="f386"/>
                  <a:pt x="f332" y="f387"/>
                </a:cubicBezTo>
                <a:cubicBezTo>
                  <a:pt x="f385" y="f230"/>
                  <a:pt x="f384" y="f388"/>
                  <a:pt x="f383" y="f389"/>
                </a:cubicBezTo>
                <a:cubicBezTo>
                  <a:pt x="f383" y="f390"/>
                  <a:pt x="f381" y="f391"/>
                  <a:pt x="f381" y="f392"/>
                </a:cubicBezTo>
                <a:cubicBezTo>
                  <a:pt x="f187" y="f234"/>
                  <a:pt x="f393" y="f394"/>
                  <a:pt x="f395" y="f394"/>
                </a:cubicBezTo>
                <a:cubicBezTo>
                  <a:pt x="f184" y="f163"/>
                  <a:pt x="f271" y="f396"/>
                  <a:pt x="f397" y="f392"/>
                </a:cubicBezTo>
                <a:cubicBezTo>
                  <a:pt x="f398" y="f392"/>
                  <a:pt x="f399" y="f335"/>
                  <a:pt x="f168" y="f400"/>
                </a:cubicBezTo>
                <a:cubicBezTo>
                  <a:pt x="f168" y="f401"/>
                  <a:pt x="f399" y="f390"/>
                  <a:pt x="f398" y="f402"/>
                </a:cubicBezTo>
                <a:cubicBezTo>
                  <a:pt x="f403" y="f232"/>
                  <a:pt x="f404" y="f389"/>
                  <a:pt x="f252" y="f389"/>
                </a:cubicBezTo>
                <a:cubicBezTo>
                  <a:pt x="f405" y="f159"/>
                  <a:pt x="f406" y="f197"/>
                  <a:pt x="f395" y="f407"/>
                </a:cubicBezTo>
                <a:cubicBezTo>
                  <a:pt x="f408" y="f153"/>
                  <a:pt x="f409" y="f360"/>
                  <a:pt x="f381" y="f382"/>
                </a:cubicBezTo>
                <a:close/>
              </a:path>
            </a:pathLst>
          </a:custGeom>
          <a:solidFill>
            <a:srgbClr val="7A48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Cerrar llave 264">
            <a:extLst>
              <a:ext uri="{FF2B5EF4-FFF2-40B4-BE49-F238E27FC236}">
                <a16:creationId xmlns:a16="http://schemas.microsoft.com/office/drawing/2014/main" id="{4DAC551D-5B1F-CA95-9ED3-945BE08C7773}"/>
              </a:ext>
            </a:extLst>
          </p:cNvPr>
          <p:cNvSpPr/>
          <p:nvPr/>
        </p:nvSpPr>
        <p:spPr>
          <a:xfrm rot="5400013">
            <a:off x="4430131" y="560490"/>
            <a:ext cx="308701" cy="8649986"/>
          </a:xfrm>
          <a:custGeom>
            <a:avLst>
              <a:gd name="f12" fmla="val 8333"/>
              <a:gd name="f13" fmla="val 5000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ss"/>
              <a:gd name="f9" fmla="val 0"/>
              <a:gd name="f10" fmla="*/ 5419351 1 1725033"/>
              <a:gd name="f11" fmla="+- 0 0 5400000"/>
              <a:gd name="f12" fmla="val 8333"/>
              <a:gd name="f13" fmla="val 50000"/>
              <a:gd name="f14" fmla="+- 0 0 -180"/>
              <a:gd name="f15" fmla="+- 0 0 -270"/>
              <a:gd name="f16" fmla="+- 0 0 -360"/>
              <a:gd name="f17" fmla="abs f6"/>
              <a:gd name="f18" fmla="abs f7"/>
              <a:gd name="f19" fmla="abs f8"/>
              <a:gd name="f20" fmla="val f9"/>
              <a:gd name="f21" fmla="val f13"/>
              <a:gd name="f22" fmla="val f12"/>
              <a:gd name="f23" fmla="+- 2700000 f3 0"/>
              <a:gd name="f24" fmla="*/ f14 f2 1"/>
              <a:gd name="f25" fmla="*/ f15 f2 1"/>
              <a:gd name="f26" fmla="*/ f16 f2 1"/>
              <a:gd name="f27" fmla="?: f17 f6 1"/>
              <a:gd name="f28" fmla="?: f18 f7 1"/>
              <a:gd name="f29" fmla="?: f19 f8 1"/>
              <a:gd name="f30" fmla="*/ f23 f10 1"/>
              <a:gd name="f31" fmla="*/ f24 1 f5"/>
              <a:gd name="f32" fmla="*/ f25 1 f5"/>
              <a:gd name="f33" fmla="*/ f26 1 f5"/>
              <a:gd name="f34" fmla="*/ f27 1 21600"/>
              <a:gd name="f35" fmla="*/ f28 1 21600"/>
              <a:gd name="f36" fmla="*/ 21600 f27 1"/>
              <a:gd name="f37" fmla="*/ 21600 f28 1"/>
              <a:gd name="f38" fmla="*/ f30 1 f2"/>
              <a:gd name="f39" fmla="+- f31 0 f3"/>
              <a:gd name="f40" fmla="+- f32 0 f3"/>
              <a:gd name="f41" fmla="+- f33 0 f3"/>
              <a:gd name="f42" fmla="min f35 f34"/>
              <a:gd name="f43" fmla="*/ f36 1 f29"/>
              <a:gd name="f44" fmla="*/ f37 1 f29"/>
              <a:gd name="f45" fmla="+- 0 0 f38"/>
              <a:gd name="f46" fmla="val f43"/>
              <a:gd name="f47" fmla="val f44"/>
              <a:gd name="f48" fmla="+- 0 0 f45"/>
              <a:gd name="f49" fmla="*/ f20 f42 1"/>
              <a:gd name="f50" fmla="+- f47 0 f20"/>
              <a:gd name="f51" fmla="+- f46 0 f20"/>
              <a:gd name="f52" fmla="*/ f48 f2 1"/>
              <a:gd name="f53" fmla="*/ f46 f42 1"/>
              <a:gd name="f54" fmla="*/ f47 f42 1"/>
              <a:gd name="f55" fmla="*/ f51 1 2"/>
              <a:gd name="f56" fmla="min f51 f50"/>
              <a:gd name="f57" fmla="*/ f50 f21 1"/>
              <a:gd name="f58" fmla="*/ f52 1 f10"/>
              <a:gd name="f59" fmla="+- f20 f55 0"/>
              <a:gd name="f60" fmla="*/ f56 f22 1"/>
              <a:gd name="f61" fmla="*/ f57 1 100000"/>
              <a:gd name="f62" fmla="+- f58 0 f3"/>
              <a:gd name="f63" fmla="*/ f55 f42 1"/>
              <a:gd name="f64" fmla="*/ f60 1 100000"/>
              <a:gd name="f65" fmla="cos 1 f62"/>
              <a:gd name="f66" fmla="sin 1 f62"/>
              <a:gd name="f67" fmla="*/ f59 f42 1"/>
              <a:gd name="f68" fmla="*/ f61 f42 1"/>
              <a:gd name="f69" fmla="+- f61 0 f64"/>
              <a:gd name="f70" fmla="+- f47 0 f64"/>
              <a:gd name="f71" fmla="+- 0 0 f65"/>
              <a:gd name="f72" fmla="+- 0 0 f66"/>
              <a:gd name="f73" fmla="*/ f64 f42 1"/>
              <a:gd name="f74" fmla="+- 0 0 f71"/>
              <a:gd name="f75" fmla="+- 0 0 f72"/>
              <a:gd name="f76" fmla="*/ f69 f42 1"/>
              <a:gd name="f77" fmla="*/ f70 f42 1"/>
              <a:gd name="f78" fmla="*/ f74 f55 1"/>
              <a:gd name="f79" fmla="*/ f75 f64 1"/>
              <a:gd name="f80" fmla="+- f20 f78 0"/>
              <a:gd name="f81" fmla="+- f64 0 f79"/>
              <a:gd name="f82" fmla="+- f47 f79 0"/>
              <a:gd name="f83" fmla="+- f82 0 f64"/>
              <a:gd name="f84" fmla="*/ f81 f42 1"/>
              <a:gd name="f85" fmla="*/ f80 f42 1"/>
              <a:gd name="f86" fmla="*/ f83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49" y="f49"/>
              </a:cxn>
              <a:cxn ang="f40">
                <a:pos x="f53" y="f68"/>
              </a:cxn>
              <a:cxn ang="f41">
                <a:pos x="f49" y="f54"/>
              </a:cxn>
            </a:cxnLst>
            <a:rect l="f49" t="f84" r="f85" b="f86"/>
            <a:pathLst>
              <a:path stroke="0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  <a:close/>
              </a:path>
              <a:path fill="none">
                <a:moveTo>
                  <a:pt x="f49" y="f49"/>
                </a:moveTo>
                <a:arcTo wR="f63" hR="f73" stAng="f4" swAng="f3"/>
                <a:lnTo>
                  <a:pt x="f67" y="f76"/>
                </a:lnTo>
                <a:arcTo wR="f63" hR="f73" stAng="f2" swAng="f11"/>
                <a:arcTo wR="f63" hR="f73" stAng="f4" swAng="f11"/>
                <a:lnTo>
                  <a:pt x="f67" y="f77"/>
                </a:lnTo>
                <a:arcTo wR="f63" hR="f73" stAng="f9" swAng="f3"/>
              </a:path>
            </a:pathLst>
          </a:custGeom>
          <a:noFill/>
          <a:ln w="9528" cap="flat">
            <a:solidFill>
              <a:srgbClr val="DD3D4C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442F11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8">
            <a:extLst>
              <a:ext uri="{FF2B5EF4-FFF2-40B4-BE49-F238E27FC236}">
                <a16:creationId xmlns:a16="http://schemas.microsoft.com/office/drawing/2014/main" id="{1C5C3581-6B1A-634A-F3BA-7133620C6363}"/>
              </a:ext>
            </a:extLst>
          </p:cNvPr>
          <p:cNvSpPr/>
          <p:nvPr/>
        </p:nvSpPr>
        <p:spPr>
          <a:xfrm>
            <a:off x="4383944" y="4765578"/>
            <a:ext cx="4480267" cy="29368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C1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7AB374D1-381E-12C4-2A05-82FD8BC7238F}"/>
              </a:ext>
            </a:extLst>
          </p:cNvPr>
          <p:cNvSpPr txBox="1"/>
          <p:nvPr/>
        </p:nvSpPr>
        <p:spPr>
          <a:xfrm>
            <a:off x="269016" y="165853"/>
            <a:ext cx="5182874" cy="715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50" b="1" i="0" u="none" strike="noStrike" kern="0" cap="none" spc="0" baseline="0">
                <a:solidFill>
                  <a:srgbClr val="FFFFFF"/>
                </a:solidFill>
                <a:uFillTx/>
                <a:latin typeface="Chewy"/>
                <a:ea typeface="Arial"/>
                <a:cs typeface="Arial" pitchFamily="34"/>
              </a:rPr>
              <a:t>Infographic Style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4DC649A0-8D76-4BE6-C5EC-2A333F5D58A3}"/>
              </a:ext>
            </a:extLst>
          </p:cNvPr>
          <p:cNvSpPr txBox="1"/>
          <p:nvPr/>
        </p:nvSpPr>
        <p:spPr>
          <a:xfrm>
            <a:off x="288511" y="1085127"/>
            <a:ext cx="4283488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Get a modern PowerPoint  Presentation that is beautifully designed. </a:t>
            </a:r>
            <a:r>
              <a:rPr lang="en-US" sz="9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FZShuTi" pitchFamily="2"/>
                <a:cs typeface="Arial" pitchFamily="34"/>
              </a:rPr>
              <a:t>I hope and I believe that this Template will your Time.</a:t>
            </a:r>
            <a:endParaRPr lang="en-US" sz="9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 pitchFamily="34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957424E8-0956-68E8-3D80-6EF6F2E8760B}"/>
              </a:ext>
            </a:extLst>
          </p:cNvPr>
          <p:cNvSpPr txBox="1"/>
          <p:nvPr/>
        </p:nvSpPr>
        <p:spPr>
          <a:xfrm>
            <a:off x="428259" y="1667234"/>
            <a:ext cx="1326291" cy="854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950" b="1" i="0" u="none" strike="noStrike" kern="0" cap="none" spc="0" baseline="0">
                <a:solidFill>
                  <a:srgbClr val="DE4351"/>
                </a:solidFill>
                <a:uFillTx/>
                <a:latin typeface="Arial"/>
                <a:ea typeface="Arial"/>
                <a:cs typeface="Arial" pitchFamily="34"/>
              </a:rPr>
              <a:t>80</a:t>
            </a:r>
            <a:r>
              <a:rPr lang="en-US" sz="1800" b="1" i="0" u="none" strike="noStrike" kern="0" cap="none" spc="0" baseline="0">
                <a:solidFill>
                  <a:srgbClr val="DE4351"/>
                </a:solidFill>
                <a:uFillTx/>
                <a:latin typeface="Arial"/>
                <a:ea typeface="Arial"/>
                <a:cs typeface="Arial" pitchFamily="34"/>
              </a:rPr>
              <a:t>%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D45AF8E8-70D0-E291-62CC-37B7DBDB824E}"/>
              </a:ext>
            </a:extLst>
          </p:cNvPr>
          <p:cNvGrpSpPr/>
          <p:nvPr/>
        </p:nvGrpSpPr>
        <p:grpSpPr>
          <a:xfrm>
            <a:off x="444316" y="2677015"/>
            <a:ext cx="2813243" cy="1377297"/>
            <a:chOff x="444316" y="2677015"/>
            <a:chExt cx="2813243" cy="1377297"/>
          </a:xfrm>
        </p:grpSpPr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F6299B3A-9EA8-6A5D-5B17-999E43DA1B5B}"/>
                </a:ext>
              </a:extLst>
            </p:cNvPr>
            <p:cNvSpPr txBox="1"/>
            <p:nvPr/>
          </p:nvSpPr>
          <p:spPr>
            <a:xfrm>
              <a:off x="444316" y="2884758"/>
              <a:ext cx="2813243" cy="116955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</p:txBody>
        </p:sp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A1CD061C-51D7-4F73-7D0E-828584A06CB8}"/>
                </a:ext>
              </a:extLst>
            </p:cNvPr>
            <p:cNvSpPr txBox="1"/>
            <p:nvPr/>
          </p:nvSpPr>
          <p:spPr>
            <a:xfrm>
              <a:off x="444316" y="2677015"/>
              <a:ext cx="2813243" cy="24622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1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Your Content Here</a:t>
              </a:r>
            </a:p>
          </p:txBody>
        </p:sp>
      </p:grpSp>
      <p:sp>
        <p:nvSpPr>
          <p:cNvPr id="9" name="TextBox 7">
            <a:extLst>
              <a:ext uri="{FF2B5EF4-FFF2-40B4-BE49-F238E27FC236}">
                <a16:creationId xmlns:a16="http://schemas.microsoft.com/office/drawing/2014/main" id="{4C2170DB-1A2E-4F04-D429-1CDAC159CC4E}"/>
              </a:ext>
            </a:extLst>
          </p:cNvPr>
          <p:cNvSpPr txBox="1"/>
          <p:nvPr/>
        </p:nvSpPr>
        <p:spPr>
          <a:xfrm>
            <a:off x="1783189" y="1949893"/>
            <a:ext cx="1002401" cy="41549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1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Text</a:t>
            </a: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01BAD0BB-0928-E268-9260-7921719AD702}"/>
              </a:ext>
            </a:extLst>
          </p:cNvPr>
          <p:cNvSpPr txBox="1"/>
          <p:nvPr/>
        </p:nvSpPr>
        <p:spPr>
          <a:xfrm>
            <a:off x="6460647" y="132670"/>
            <a:ext cx="2403564" cy="9233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0" cap="none" spc="0" baseline="0">
                <a:solidFill>
                  <a:srgbClr val="DE4351"/>
                </a:solidFill>
                <a:uFillTx/>
                <a:latin typeface="Chewy"/>
                <a:ea typeface="Arial"/>
                <a:cs typeface="Arial" pitchFamily="34"/>
              </a:rPr>
              <a:t>ALLPPT Layout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0" cap="none" spc="0" baseline="0">
                <a:solidFill>
                  <a:srgbClr val="DE4351"/>
                </a:solidFill>
                <a:uFillTx/>
                <a:latin typeface="Chewy"/>
                <a:ea typeface="Arial"/>
                <a:cs typeface="Arial" pitchFamily="34"/>
              </a:rPr>
              <a:t>Clean Text Slide for your Presentation</a:t>
            </a:r>
            <a:endParaRPr lang="en-US" sz="1800" b="0" i="0" u="none" strike="noStrike" kern="0" cap="none" spc="0" baseline="0">
              <a:solidFill>
                <a:srgbClr val="DE4351"/>
              </a:solidFill>
              <a:uFillTx/>
              <a:latin typeface="Chewy"/>
              <a:ea typeface="Arial"/>
              <a:cs typeface="Arial" pitchFamily="34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42DA00E-A81D-45BF-B01D-D0D7E00F97C9}"/>
              </a:ext>
            </a:extLst>
          </p:cNvPr>
          <p:cNvCxnSpPr/>
          <p:nvPr/>
        </p:nvCxnSpPr>
        <p:spPr>
          <a:xfrm flipH="1">
            <a:off x="3151726" y="0"/>
            <a:ext cx="2300155" cy="5143499"/>
          </a:xfrm>
          <a:prstGeom prst="straightConnector1">
            <a:avLst/>
          </a:prstGeom>
          <a:noFill/>
          <a:ln w="12701" cap="flat">
            <a:solidFill>
              <a:srgbClr val="97723B"/>
            </a:solidFill>
            <a:prstDash val="solid"/>
          </a:ln>
        </p:spPr>
      </p:cxnSp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52A8F6C0-9224-A0CB-1A81-D438BAFF3758}"/>
              </a:ext>
            </a:extLst>
          </p:cNvPr>
          <p:cNvCxnSpPr/>
          <p:nvPr/>
        </p:nvCxnSpPr>
        <p:spPr>
          <a:xfrm flipH="1">
            <a:off x="3257559" y="2571749"/>
            <a:ext cx="1136416" cy="2571750"/>
          </a:xfrm>
          <a:prstGeom prst="straightConnector1">
            <a:avLst/>
          </a:prstGeom>
          <a:noFill/>
          <a:ln w="12701" cap="flat">
            <a:solidFill>
              <a:srgbClr val="97723B"/>
            </a:solidFill>
            <a:prstDash val="solid"/>
          </a:ln>
        </p:spPr>
      </p:cxnSp>
      <p:cxnSp>
        <p:nvCxnSpPr>
          <p:cNvPr id="13" name="Straight Connector 15">
            <a:extLst>
              <a:ext uri="{FF2B5EF4-FFF2-40B4-BE49-F238E27FC236}">
                <a16:creationId xmlns:a16="http://schemas.microsoft.com/office/drawing/2014/main" id="{642841E1-D747-FF26-E284-CB96ACF1D5B7}"/>
              </a:ext>
            </a:extLst>
          </p:cNvPr>
          <p:cNvCxnSpPr/>
          <p:nvPr/>
        </p:nvCxnSpPr>
        <p:spPr>
          <a:xfrm flipH="1">
            <a:off x="3034436" y="1219891"/>
            <a:ext cx="1760750" cy="3923608"/>
          </a:xfrm>
          <a:prstGeom prst="straightConnector1">
            <a:avLst/>
          </a:prstGeom>
          <a:noFill/>
          <a:ln w="12701" cap="flat">
            <a:solidFill>
              <a:srgbClr val="97723B"/>
            </a:solidFill>
            <a:prstDash val="solid"/>
          </a:ln>
        </p:spPr>
      </p:cxnSp>
      <p:grpSp>
        <p:nvGrpSpPr>
          <p:cNvPr id="14" name="Grupo 21">
            <a:extLst>
              <a:ext uri="{FF2B5EF4-FFF2-40B4-BE49-F238E27FC236}">
                <a16:creationId xmlns:a16="http://schemas.microsoft.com/office/drawing/2014/main" id="{9539A34F-6BD4-3B7D-569B-1C94D930F439}"/>
              </a:ext>
            </a:extLst>
          </p:cNvPr>
          <p:cNvGrpSpPr/>
          <p:nvPr/>
        </p:nvGrpSpPr>
        <p:grpSpPr>
          <a:xfrm>
            <a:off x="4960610" y="1818641"/>
            <a:ext cx="3241566" cy="3037828"/>
            <a:chOff x="4960610" y="1818641"/>
            <a:chExt cx="3241566" cy="303782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753BCD96-9FC5-D172-9583-3A456F085DF2}"/>
                </a:ext>
              </a:extLst>
            </p:cNvPr>
            <p:cNvSpPr/>
            <p:nvPr/>
          </p:nvSpPr>
          <p:spPr>
            <a:xfrm>
              <a:off x="4960610" y="1818641"/>
              <a:ext cx="3241566" cy="3037828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740"/>
                <a:gd name="f8" fmla="val 693"/>
                <a:gd name="f9" fmla="val 678"/>
                <a:gd name="f10" fmla="val 300"/>
                <a:gd name="f11" fmla="val 721"/>
                <a:gd name="f12" fmla="val 261"/>
                <a:gd name="f13" fmla="val 213"/>
                <a:gd name="f14" fmla="val 734"/>
                <a:gd name="f15" fmla="val 156"/>
                <a:gd name="f16" fmla="val 726"/>
                <a:gd name="f17" fmla="val 90"/>
                <a:gd name="f18" fmla="val 679"/>
                <a:gd name="f19" fmla="val 35"/>
                <a:gd name="f20" fmla="val 615"/>
                <a:gd name="f21" fmla="val 18"/>
                <a:gd name="f22" fmla="val 550"/>
                <a:gd name="f23" fmla="val 483"/>
                <a:gd name="f24" fmla="val 21"/>
                <a:gd name="f25" fmla="val 441"/>
                <a:gd name="f26" fmla="val 75"/>
                <a:gd name="f27" fmla="val 437"/>
                <a:gd name="f28" fmla="val 80"/>
                <a:gd name="f29" fmla="val 433"/>
                <a:gd name="f30" fmla="val 81"/>
                <a:gd name="f31" fmla="val 426"/>
                <a:gd name="f32" fmla="val 391"/>
                <a:gd name="f33" fmla="val 74"/>
                <a:gd name="f34" fmla="val 356"/>
                <a:gd name="f35" fmla="val 321"/>
                <a:gd name="f36" fmla="val 314"/>
                <a:gd name="f37" fmla="val 310"/>
                <a:gd name="f38" fmla="val 306"/>
                <a:gd name="f39" fmla="val 266"/>
                <a:gd name="f40" fmla="val 26"/>
                <a:gd name="f41" fmla="val 214"/>
                <a:gd name="f42" fmla="val 4"/>
                <a:gd name="f43" fmla="val 152"/>
                <a:gd name="f44" fmla="val 14"/>
                <a:gd name="f45" fmla="val 84"/>
                <a:gd name="f46" fmla="val 24"/>
                <a:gd name="f47" fmla="val 38"/>
                <a:gd name="f48" fmla="val 64"/>
                <a:gd name="f49" fmla="val 19"/>
                <a:gd name="f50" fmla="val 131"/>
                <a:gd name="f51" fmla="val 196"/>
                <a:gd name="f52" fmla="val 254"/>
                <a:gd name="f53" fmla="val 70"/>
                <a:gd name="f54" fmla="val 304"/>
                <a:gd name="f55" fmla="val 307"/>
                <a:gd name="f56" fmla="val 313"/>
                <a:gd name="f57" fmla="val 352"/>
                <a:gd name="f58" fmla="val 63"/>
                <a:gd name="f59" fmla="val 392"/>
                <a:gd name="f60" fmla="val 69"/>
                <a:gd name="f61" fmla="val 432"/>
                <a:gd name="f62" fmla="val 93"/>
                <a:gd name="f63" fmla="val 582"/>
                <a:gd name="f64" fmla="val 222"/>
                <a:gd name="f65" fmla="val 692"/>
                <a:gd name="f66" fmla="val 376"/>
                <a:gd name="f67" fmla="val 408"/>
                <a:gd name="f68" fmla="val 691"/>
                <a:gd name="f69" fmla="val 425"/>
                <a:gd name="f70" fmla="val 688"/>
                <a:gd name="f71" fmla="val 601"/>
                <a:gd name="f72" fmla="val 657"/>
                <a:gd name="f73" fmla="val 715"/>
                <a:gd name="f74" fmla="val 487"/>
                <a:gd name="f75" fmla="val 674"/>
                <a:gd name="f76" fmla="val 672"/>
                <a:gd name="f77" fmla="val 221"/>
                <a:gd name="f78" fmla="val 116"/>
                <a:gd name="f79" fmla="val 193"/>
                <a:gd name="f80" fmla="val 132"/>
                <a:gd name="f81" fmla="val 169"/>
                <a:gd name="f82" fmla="val 147"/>
                <a:gd name="f83" fmla="val 175"/>
                <a:gd name="f84" fmla="val 117"/>
                <a:gd name="f85" fmla="val 212"/>
                <a:gd name="f86" fmla="val 105"/>
                <a:gd name="f87" fmla="val 234"/>
                <a:gd name="f88" fmla="val 92"/>
                <a:gd name="f89" fmla="val 202"/>
                <a:gd name="f90" fmla="val 173"/>
                <a:gd name="f91" fmla="val 106"/>
                <a:gd name="f92" fmla="val 143"/>
                <a:gd name="f93" fmla="val 120"/>
                <a:gd name="f94" fmla="val 133"/>
                <a:gd name="f95" fmla="val 103"/>
                <a:gd name="f96" fmla="val 158"/>
                <a:gd name="f97" fmla="val 96"/>
                <a:gd name="f98" fmla="val 181"/>
                <a:gd name="f99" fmla="val 89"/>
                <a:gd name="f100" fmla="val 94"/>
                <a:gd name="f101" fmla="val 108"/>
                <a:gd name="f102" fmla="val 226"/>
                <a:gd name="f103" fmla="val 111"/>
                <a:gd name="f104" fmla="val 113"/>
                <a:gd name="f105" fmla="val 243"/>
                <a:gd name="f106" fmla="val 344"/>
                <a:gd name="f107" fmla="val 328"/>
                <a:gd name="f108" fmla="val 256"/>
                <a:gd name="f109" fmla="val 316"/>
                <a:gd name="f110" fmla="val 272"/>
                <a:gd name="f111" fmla="val 288"/>
                <a:gd name="f112" fmla="val 301"/>
                <a:gd name="f113" fmla="val 329"/>
                <a:gd name="f114" fmla="val 345"/>
                <a:gd name="f115" fmla="val 361"/>
                <a:gd name="f116" fmla="val 373"/>
                <a:gd name="f117" fmla="val 444"/>
                <a:gd name="f118" fmla="val 638"/>
                <a:gd name="f119" fmla="val 404"/>
                <a:gd name="f120" fmla="val 675"/>
                <a:gd name="f121" fmla="val 347"/>
                <a:gd name="f122" fmla="val 305"/>
                <a:gd name="f123" fmla="val 640"/>
                <a:gd name="f124" fmla="val 242"/>
                <a:gd name="f125" fmla="val 586"/>
                <a:gd name="f126" fmla="val 240"/>
                <a:gd name="f127" fmla="val 473"/>
                <a:gd name="f128" fmla="val 302"/>
                <a:gd name="f129" fmla="val 418"/>
                <a:gd name="f130" fmla="val 422"/>
                <a:gd name="f131" fmla="val 382"/>
                <a:gd name="f132" fmla="val 462"/>
                <a:gd name="f133" fmla="val 482"/>
                <a:gd name="f134" fmla="val 464"/>
                <a:gd name="f135" fmla="val 491"/>
                <a:gd name="f136" fmla="val 495"/>
                <a:gd name="f137" fmla="val 536"/>
                <a:gd name="f138" fmla="val 490"/>
                <a:gd name="f139" fmla="val 571"/>
                <a:gd name="f140" fmla="val 476"/>
                <a:gd name="f141" fmla="val 608"/>
                <a:gd name="f142" fmla="val 459"/>
                <a:gd name="f143" fmla="val 447"/>
                <a:gd name="f144" fmla="val 460"/>
                <a:gd name="f145" fmla="val 492"/>
                <a:gd name="f146" fmla="val 505"/>
                <a:gd name="f147" fmla="val 643"/>
                <a:gd name="f148" fmla="val 626"/>
                <a:gd name="f149" fmla="val 204"/>
                <a:gd name="f150" fmla="val 606"/>
                <a:gd name="f151" fmla="val 566"/>
                <a:gd name="f152" fmla="val 142"/>
                <a:gd name="f153" fmla="val 547"/>
                <a:gd name="f154" fmla="val 129"/>
                <a:gd name="f155" fmla="val 528"/>
                <a:gd name="f156" fmla="val 520"/>
                <a:gd name="f157" fmla="val 112"/>
                <a:gd name="f158" fmla="val 560"/>
                <a:gd name="f159" fmla="val 605"/>
                <a:gd name="f160" fmla="val 91"/>
                <a:gd name="f161" fmla="val 629"/>
                <a:gd name="f162" fmla="val 123"/>
                <a:gd name="f163" fmla="val 655"/>
                <a:gd name="f164" fmla="val 157"/>
                <a:gd name="f165" fmla="val 658"/>
                <a:gd name="f166" fmla="+- 0 0 -90"/>
                <a:gd name="f167" fmla="*/ f4 1 740"/>
                <a:gd name="f168" fmla="*/ f5 1 693"/>
                <a:gd name="f169" fmla="val f6"/>
                <a:gd name="f170" fmla="val f7"/>
                <a:gd name="f171" fmla="val f8"/>
                <a:gd name="f172" fmla="*/ f166 f0 1"/>
                <a:gd name="f173" fmla="+- f171 0 f169"/>
                <a:gd name="f174" fmla="+- f170 0 f169"/>
                <a:gd name="f175" fmla="*/ f172 1 f3"/>
                <a:gd name="f176" fmla="*/ f174 1 740"/>
                <a:gd name="f177" fmla="*/ f173 1 693"/>
                <a:gd name="f178" fmla="*/ 678 f174 1"/>
                <a:gd name="f179" fmla="*/ 300 f173 1"/>
                <a:gd name="f180" fmla="*/ 734 f174 1"/>
                <a:gd name="f181" fmla="*/ 156 f173 1"/>
                <a:gd name="f182" fmla="*/ 615 f174 1"/>
                <a:gd name="f183" fmla="*/ 18 f173 1"/>
                <a:gd name="f184" fmla="*/ 441 f174 1"/>
                <a:gd name="f185" fmla="*/ 75 f173 1"/>
                <a:gd name="f186" fmla="*/ 426 f174 1"/>
                <a:gd name="f187" fmla="*/ 80 f173 1"/>
                <a:gd name="f188" fmla="*/ 321 f174 1"/>
                <a:gd name="f189" fmla="*/ 306 f174 1"/>
                <a:gd name="f190" fmla="*/ 74 f173 1"/>
                <a:gd name="f191" fmla="*/ 152 f174 1"/>
                <a:gd name="f192" fmla="*/ 14 f173 1"/>
                <a:gd name="f193" fmla="*/ 19 f174 1"/>
                <a:gd name="f194" fmla="*/ 131 f173 1"/>
                <a:gd name="f195" fmla="*/ 70 f174 1"/>
                <a:gd name="f196" fmla="*/ 74 f174 1"/>
                <a:gd name="f197" fmla="*/ 313 f173 1"/>
                <a:gd name="f198" fmla="*/ 69 f174 1"/>
                <a:gd name="f199" fmla="*/ 432 f173 1"/>
                <a:gd name="f200" fmla="*/ 376 f174 1"/>
                <a:gd name="f201" fmla="*/ 693 f173 1"/>
                <a:gd name="f202" fmla="*/ 425 f174 1"/>
                <a:gd name="f203" fmla="*/ 688 f173 1"/>
                <a:gd name="f204" fmla="*/ 674 f174 1"/>
                <a:gd name="f205" fmla="*/ 221 f174 1"/>
                <a:gd name="f206" fmla="*/ 116 f173 1"/>
                <a:gd name="f207" fmla="*/ 147 f174 1"/>
                <a:gd name="f208" fmla="*/ 175 f173 1"/>
                <a:gd name="f209" fmla="*/ 105 f174 1"/>
                <a:gd name="f210" fmla="*/ 234 f173 1"/>
                <a:gd name="f211" fmla="*/ 106 f174 1"/>
                <a:gd name="f212" fmla="*/ 143 f173 1"/>
                <a:gd name="f213" fmla="*/ 158 f174 1"/>
                <a:gd name="f214" fmla="*/ 96 f173 1"/>
                <a:gd name="f215" fmla="*/ 222 f174 1"/>
                <a:gd name="f216" fmla="*/ 108 f173 1"/>
                <a:gd name="f217" fmla="*/ 243 f174 1"/>
                <a:gd name="f218" fmla="*/ 344 f173 1"/>
                <a:gd name="f219" fmla="*/ 272 f174 1"/>
                <a:gd name="f220" fmla="*/ 316 f173 1"/>
                <a:gd name="f221" fmla="*/ 300 f174 1"/>
                <a:gd name="f222" fmla="*/ 345 f173 1"/>
                <a:gd name="f223" fmla="*/ 373 f173 1"/>
                <a:gd name="f224" fmla="*/ 444 f174 1"/>
                <a:gd name="f225" fmla="*/ 638 f173 1"/>
                <a:gd name="f226" fmla="*/ 305 f174 1"/>
                <a:gd name="f227" fmla="*/ 640 f173 1"/>
                <a:gd name="f228" fmla="*/ 302 f174 1"/>
                <a:gd name="f229" fmla="*/ 418 f173 1"/>
                <a:gd name="f230" fmla="*/ 462 f174 1"/>
                <a:gd name="f231" fmla="*/ 437 f173 1"/>
                <a:gd name="f232" fmla="*/ 491 f174 1"/>
                <a:gd name="f233" fmla="*/ 536 f173 1"/>
                <a:gd name="f234" fmla="*/ 476 f174 1"/>
                <a:gd name="f235" fmla="*/ 447 f174 1"/>
                <a:gd name="f236" fmla="*/ 505 f174 1"/>
                <a:gd name="f237" fmla="*/ 643 f174 1"/>
                <a:gd name="f238" fmla="*/ 582 f174 1"/>
                <a:gd name="f239" fmla="*/ 158 f173 1"/>
                <a:gd name="f240" fmla="*/ 528 f174 1"/>
                <a:gd name="f241" fmla="*/ 117 f173 1"/>
                <a:gd name="f242" fmla="*/ 106 f173 1"/>
                <a:gd name="f243" fmla="*/ 629 f174 1"/>
                <a:gd name="f244" fmla="*/ 123 f173 1"/>
                <a:gd name="f245" fmla="+- f175 0 f1"/>
                <a:gd name="f246" fmla="*/ f178 1 740"/>
                <a:gd name="f247" fmla="*/ f179 1 693"/>
                <a:gd name="f248" fmla="*/ f180 1 740"/>
                <a:gd name="f249" fmla="*/ f181 1 693"/>
                <a:gd name="f250" fmla="*/ f182 1 740"/>
                <a:gd name="f251" fmla="*/ f183 1 693"/>
                <a:gd name="f252" fmla="*/ f184 1 740"/>
                <a:gd name="f253" fmla="*/ f185 1 693"/>
                <a:gd name="f254" fmla="*/ f186 1 740"/>
                <a:gd name="f255" fmla="*/ f187 1 693"/>
                <a:gd name="f256" fmla="*/ f188 1 740"/>
                <a:gd name="f257" fmla="*/ f189 1 740"/>
                <a:gd name="f258" fmla="*/ f190 1 693"/>
                <a:gd name="f259" fmla="*/ f191 1 740"/>
                <a:gd name="f260" fmla="*/ f192 1 693"/>
                <a:gd name="f261" fmla="*/ f193 1 740"/>
                <a:gd name="f262" fmla="*/ f194 1 693"/>
                <a:gd name="f263" fmla="*/ f195 1 740"/>
                <a:gd name="f264" fmla="*/ f196 1 740"/>
                <a:gd name="f265" fmla="*/ f197 1 693"/>
                <a:gd name="f266" fmla="*/ f198 1 740"/>
                <a:gd name="f267" fmla="*/ f199 1 693"/>
                <a:gd name="f268" fmla="*/ f200 1 740"/>
                <a:gd name="f269" fmla="*/ f201 1 693"/>
                <a:gd name="f270" fmla="*/ f202 1 740"/>
                <a:gd name="f271" fmla="*/ f203 1 693"/>
                <a:gd name="f272" fmla="*/ f204 1 740"/>
                <a:gd name="f273" fmla="*/ f205 1 740"/>
                <a:gd name="f274" fmla="*/ f206 1 693"/>
                <a:gd name="f275" fmla="*/ f207 1 740"/>
                <a:gd name="f276" fmla="*/ f208 1 693"/>
                <a:gd name="f277" fmla="*/ f209 1 740"/>
                <a:gd name="f278" fmla="*/ f210 1 693"/>
                <a:gd name="f279" fmla="*/ f211 1 740"/>
                <a:gd name="f280" fmla="*/ f212 1 693"/>
                <a:gd name="f281" fmla="*/ f213 1 740"/>
                <a:gd name="f282" fmla="*/ f214 1 693"/>
                <a:gd name="f283" fmla="*/ f215 1 740"/>
                <a:gd name="f284" fmla="*/ f216 1 693"/>
                <a:gd name="f285" fmla="*/ f217 1 740"/>
                <a:gd name="f286" fmla="*/ f218 1 693"/>
                <a:gd name="f287" fmla="*/ f219 1 740"/>
                <a:gd name="f288" fmla="*/ f220 1 693"/>
                <a:gd name="f289" fmla="*/ f221 1 740"/>
                <a:gd name="f290" fmla="*/ f222 1 693"/>
                <a:gd name="f291" fmla="*/ f223 1 693"/>
                <a:gd name="f292" fmla="*/ f224 1 740"/>
                <a:gd name="f293" fmla="*/ f225 1 693"/>
                <a:gd name="f294" fmla="*/ f226 1 740"/>
                <a:gd name="f295" fmla="*/ f227 1 693"/>
                <a:gd name="f296" fmla="*/ f228 1 740"/>
                <a:gd name="f297" fmla="*/ f229 1 693"/>
                <a:gd name="f298" fmla="*/ f230 1 740"/>
                <a:gd name="f299" fmla="*/ f231 1 693"/>
                <a:gd name="f300" fmla="*/ f232 1 740"/>
                <a:gd name="f301" fmla="*/ f233 1 693"/>
                <a:gd name="f302" fmla="*/ f234 1 740"/>
                <a:gd name="f303" fmla="*/ f235 1 740"/>
                <a:gd name="f304" fmla="*/ f236 1 740"/>
                <a:gd name="f305" fmla="*/ f237 1 740"/>
                <a:gd name="f306" fmla="*/ f238 1 740"/>
                <a:gd name="f307" fmla="*/ f239 1 693"/>
                <a:gd name="f308" fmla="*/ f240 1 740"/>
                <a:gd name="f309" fmla="*/ f241 1 693"/>
                <a:gd name="f310" fmla="*/ f242 1 693"/>
                <a:gd name="f311" fmla="*/ f243 1 740"/>
                <a:gd name="f312" fmla="*/ f244 1 693"/>
                <a:gd name="f313" fmla="*/ 0 1 f176"/>
                <a:gd name="f314" fmla="*/ f170 1 f176"/>
                <a:gd name="f315" fmla="*/ 0 1 f177"/>
                <a:gd name="f316" fmla="*/ f171 1 f177"/>
                <a:gd name="f317" fmla="*/ f246 1 f176"/>
                <a:gd name="f318" fmla="*/ f247 1 f177"/>
                <a:gd name="f319" fmla="*/ f248 1 f176"/>
                <a:gd name="f320" fmla="*/ f249 1 f177"/>
                <a:gd name="f321" fmla="*/ f250 1 f176"/>
                <a:gd name="f322" fmla="*/ f251 1 f177"/>
                <a:gd name="f323" fmla="*/ f252 1 f176"/>
                <a:gd name="f324" fmla="*/ f253 1 f177"/>
                <a:gd name="f325" fmla="*/ f254 1 f176"/>
                <a:gd name="f326" fmla="*/ f255 1 f177"/>
                <a:gd name="f327" fmla="*/ f256 1 f176"/>
                <a:gd name="f328" fmla="*/ f257 1 f176"/>
                <a:gd name="f329" fmla="*/ f258 1 f177"/>
                <a:gd name="f330" fmla="*/ f259 1 f176"/>
                <a:gd name="f331" fmla="*/ f260 1 f177"/>
                <a:gd name="f332" fmla="*/ f261 1 f176"/>
                <a:gd name="f333" fmla="*/ f262 1 f177"/>
                <a:gd name="f334" fmla="*/ f263 1 f176"/>
                <a:gd name="f335" fmla="*/ f264 1 f176"/>
                <a:gd name="f336" fmla="*/ f265 1 f177"/>
                <a:gd name="f337" fmla="*/ f266 1 f176"/>
                <a:gd name="f338" fmla="*/ f267 1 f177"/>
                <a:gd name="f339" fmla="*/ f268 1 f176"/>
                <a:gd name="f340" fmla="*/ f269 1 f177"/>
                <a:gd name="f341" fmla="*/ f270 1 f176"/>
                <a:gd name="f342" fmla="*/ f271 1 f177"/>
                <a:gd name="f343" fmla="*/ f272 1 f176"/>
                <a:gd name="f344" fmla="*/ f273 1 f176"/>
                <a:gd name="f345" fmla="*/ f274 1 f177"/>
                <a:gd name="f346" fmla="*/ f275 1 f176"/>
                <a:gd name="f347" fmla="*/ f276 1 f177"/>
                <a:gd name="f348" fmla="*/ f277 1 f176"/>
                <a:gd name="f349" fmla="*/ f278 1 f177"/>
                <a:gd name="f350" fmla="*/ f279 1 f176"/>
                <a:gd name="f351" fmla="*/ f280 1 f177"/>
                <a:gd name="f352" fmla="*/ f281 1 f176"/>
                <a:gd name="f353" fmla="*/ f282 1 f177"/>
                <a:gd name="f354" fmla="*/ f283 1 f176"/>
                <a:gd name="f355" fmla="*/ f284 1 f177"/>
                <a:gd name="f356" fmla="*/ f285 1 f176"/>
                <a:gd name="f357" fmla="*/ f286 1 f177"/>
                <a:gd name="f358" fmla="*/ f287 1 f176"/>
                <a:gd name="f359" fmla="*/ f288 1 f177"/>
                <a:gd name="f360" fmla="*/ f289 1 f176"/>
                <a:gd name="f361" fmla="*/ f290 1 f177"/>
                <a:gd name="f362" fmla="*/ f291 1 f177"/>
                <a:gd name="f363" fmla="*/ f292 1 f176"/>
                <a:gd name="f364" fmla="*/ f293 1 f177"/>
                <a:gd name="f365" fmla="*/ f294 1 f176"/>
                <a:gd name="f366" fmla="*/ f295 1 f177"/>
                <a:gd name="f367" fmla="*/ f296 1 f176"/>
                <a:gd name="f368" fmla="*/ f297 1 f177"/>
                <a:gd name="f369" fmla="*/ f298 1 f176"/>
                <a:gd name="f370" fmla="*/ f299 1 f177"/>
                <a:gd name="f371" fmla="*/ f300 1 f176"/>
                <a:gd name="f372" fmla="*/ f301 1 f177"/>
                <a:gd name="f373" fmla="*/ f302 1 f176"/>
                <a:gd name="f374" fmla="*/ f303 1 f176"/>
                <a:gd name="f375" fmla="*/ f304 1 f176"/>
                <a:gd name="f376" fmla="*/ f305 1 f176"/>
                <a:gd name="f377" fmla="*/ f306 1 f176"/>
                <a:gd name="f378" fmla="*/ f307 1 f177"/>
                <a:gd name="f379" fmla="*/ f308 1 f176"/>
                <a:gd name="f380" fmla="*/ f309 1 f177"/>
                <a:gd name="f381" fmla="*/ f310 1 f177"/>
                <a:gd name="f382" fmla="*/ f311 1 f176"/>
                <a:gd name="f383" fmla="*/ f312 1 f177"/>
                <a:gd name="f384" fmla="*/ f313 f167 1"/>
                <a:gd name="f385" fmla="*/ f314 f167 1"/>
                <a:gd name="f386" fmla="*/ f316 f168 1"/>
                <a:gd name="f387" fmla="*/ f315 f168 1"/>
                <a:gd name="f388" fmla="*/ f317 f167 1"/>
                <a:gd name="f389" fmla="*/ f318 f168 1"/>
                <a:gd name="f390" fmla="*/ f319 f167 1"/>
                <a:gd name="f391" fmla="*/ f320 f168 1"/>
                <a:gd name="f392" fmla="*/ f321 f167 1"/>
                <a:gd name="f393" fmla="*/ f322 f168 1"/>
                <a:gd name="f394" fmla="*/ f323 f167 1"/>
                <a:gd name="f395" fmla="*/ f324 f168 1"/>
                <a:gd name="f396" fmla="*/ f325 f167 1"/>
                <a:gd name="f397" fmla="*/ f326 f168 1"/>
                <a:gd name="f398" fmla="*/ f327 f167 1"/>
                <a:gd name="f399" fmla="*/ f328 f167 1"/>
                <a:gd name="f400" fmla="*/ f329 f168 1"/>
                <a:gd name="f401" fmla="*/ f330 f167 1"/>
                <a:gd name="f402" fmla="*/ f331 f168 1"/>
                <a:gd name="f403" fmla="*/ f332 f167 1"/>
                <a:gd name="f404" fmla="*/ f333 f168 1"/>
                <a:gd name="f405" fmla="*/ f334 f167 1"/>
                <a:gd name="f406" fmla="*/ f335 f167 1"/>
                <a:gd name="f407" fmla="*/ f336 f168 1"/>
                <a:gd name="f408" fmla="*/ f337 f167 1"/>
                <a:gd name="f409" fmla="*/ f338 f168 1"/>
                <a:gd name="f410" fmla="*/ f339 f167 1"/>
                <a:gd name="f411" fmla="*/ f340 f168 1"/>
                <a:gd name="f412" fmla="*/ f341 f167 1"/>
                <a:gd name="f413" fmla="*/ f342 f168 1"/>
                <a:gd name="f414" fmla="*/ f343 f167 1"/>
                <a:gd name="f415" fmla="*/ f344 f167 1"/>
                <a:gd name="f416" fmla="*/ f345 f168 1"/>
                <a:gd name="f417" fmla="*/ f346 f167 1"/>
                <a:gd name="f418" fmla="*/ f347 f168 1"/>
                <a:gd name="f419" fmla="*/ f348 f167 1"/>
                <a:gd name="f420" fmla="*/ f349 f168 1"/>
                <a:gd name="f421" fmla="*/ f350 f167 1"/>
                <a:gd name="f422" fmla="*/ f351 f168 1"/>
                <a:gd name="f423" fmla="*/ f352 f167 1"/>
                <a:gd name="f424" fmla="*/ f353 f168 1"/>
                <a:gd name="f425" fmla="*/ f354 f167 1"/>
                <a:gd name="f426" fmla="*/ f355 f168 1"/>
                <a:gd name="f427" fmla="*/ f356 f167 1"/>
                <a:gd name="f428" fmla="*/ f357 f168 1"/>
                <a:gd name="f429" fmla="*/ f358 f167 1"/>
                <a:gd name="f430" fmla="*/ f359 f168 1"/>
                <a:gd name="f431" fmla="*/ f360 f167 1"/>
                <a:gd name="f432" fmla="*/ f361 f168 1"/>
                <a:gd name="f433" fmla="*/ f362 f168 1"/>
                <a:gd name="f434" fmla="*/ f363 f167 1"/>
                <a:gd name="f435" fmla="*/ f364 f168 1"/>
                <a:gd name="f436" fmla="*/ f365 f167 1"/>
                <a:gd name="f437" fmla="*/ f366 f168 1"/>
                <a:gd name="f438" fmla="*/ f367 f167 1"/>
                <a:gd name="f439" fmla="*/ f368 f168 1"/>
                <a:gd name="f440" fmla="*/ f369 f167 1"/>
                <a:gd name="f441" fmla="*/ f370 f168 1"/>
                <a:gd name="f442" fmla="*/ f371 f167 1"/>
                <a:gd name="f443" fmla="*/ f372 f168 1"/>
                <a:gd name="f444" fmla="*/ f373 f167 1"/>
                <a:gd name="f445" fmla="*/ f374 f167 1"/>
                <a:gd name="f446" fmla="*/ f375 f167 1"/>
                <a:gd name="f447" fmla="*/ f376 f167 1"/>
                <a:gd name="f448" fmla="*/ f377 f167 1"/>
                <a:gd name="f449" fmla="*/ f378 f168 1"/>
                <a:gd name="f450" fmla="*/ f379 f167 1"/>
                <a:gd name="f451" fmla="*/ f380 f168 1"/>
                <a:gd name="f452" fmla="*/ f381 f168 1"/>
                <a:gd name="f453" fmla="*/ f382 f167 1"/>
                <a:gd name="f454" fmla="*/ f383 f1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5">
                  <a:pos x="f388" y="f389"/>
                </a:cxn>
                <a:cxn ang="f245">
                  <a:pos x="f390" y="f391"/>
                </a:cxn>
                <a:cxn ang="f245">
                  <a:pos x="f392" y="f393"/>
                </a:cxn>
                <a:cxn ang="f245">
                  <a:pos x="f394" y="f395"/>
                </a:cxn>
                <a:cxn ang="f245">
                  <a:pos x="f396" y="f397"/>
                </a:cxn>
                <a:cxn ang="f245">
                  <a:pos x="f398" y="f397"/>
                </a:cxn>
                <a:cxn ang="f245">
                  <a:pos x="f399" y="f400"/>
                </a:cxn>
                <a:cxn ang="f245">
                  <a:pos x="f401" y="f402"/>
                </a:cxn>
                <a:cxn ang="f245">
                  <a:pos x="f403" y="f404"/>
                </a:cxn>
                <a:cxn ang="f245">
                  <a:pos x="f405" y="f389"/>
                </a:cxn>
                <a:cxn ang="f245">
                  <a:pos x="f406" y="f407"/>
                </a:cxn>
                <a:cxn ang="f245">
                  <a:pos x="f408" y="f409"/>
                </a:cxn>
                <a:cxn ang="f245">
                  <a:pos x="f410" y="f411"/>
                </a:cxn>
                <a:cxn ang="f245">
                  <a:pos x="f412" y="f413"/>
                </a:cxn>
                <a:cxn ang="f245">
                  <a:pos x="f414" y="f407"/>
                </a:cxn>
                <a:cxn ang="f245">
                  <a:pos x="f388" y="f389"/>
                </a:cxn>
                <a:cxn ang="f245">
                  <a:pos x="f415" y="f416"/>
                </a:cxn>
                <a:cxn ang="f245">
                  <a:pos x="f417" y="f418"/>
                </a:cxn>
                <a:cxn ang="f245">
                  <a:pos x="f419" y="f420"/>
                </a:cxn>
                <a:cxn ang="f245">
                  <a:pos x="f421" y="f422"/>
                </a:cxn>
                <a:cxn ang="f245">
                  <a:pos x="f423" y="f424"/>
                </a:cxn>
                <a:cxn ang="f245">
                  <a:pos x="f425" y="f426"/>
                </a:cxn>
                <a:cxn ang="f245">
                  <a:pos x="f415" y="f416"/>
                </a:cxn>
                <a:cxn ang="f245">
                  <a:pos x="f427" y="f428"/>
                </a:cxn>
                <a:cxn ang="f245">
                  <a:pos x="f429" y="f430"/>
                </a:cxn>
                <a:cxn ang="f245">
                  <a:pos x="f431" y="f432"/>
                </a:cxn>
                <a:cxn ang="f245">
                  <a:pos x="f429" y="f433"/>
                </a:cxn>
                <a:cxn ang="f245">
                  <a:pos x="f427" y="f428"/>
                </a:cxn>
                <a:cxn ang="f245">
                  <a:pos x="f434" y="f435"/>
                </a:cxn>
                <a:cxn ang="f245">
                  <a:pos x="f436" y="f437"/>
                </a:cxn>
                <a:cxn ang="f245">
                  <a:pos x="f438" y="f439"/>
                </a:cxn>
                <a:cxn ang="f245">
                  <a:pos x="f440" y="f441"/>
                </a:cxn>
                <a:cxn ang="f245">
                  <a:pos x="f442" y="f443"/>
                </a:cxn>
                <a:cxn ang="f245">
                  <a:pos x="f434" y="f435"/>
                </a:cxn>
                <a:cxn ang="f245">
                  <a:pos x="f444" y="f433"/>
                </a:cxn>
                <a:cxn ang="f245">
                  <a:pos x="f445" y="f428"/>
                </a:cxn>
                <a:cxn ang="f245">
                  <a:pos x="f444" y="f430"/>
                </a:cxn>
                <a:cxn ang="f245">
                  <a:pos x="f446" y="f428"/>
                </a:cxn>
                <a:cxn ang="f245">
                  <a:pos x="f444" y="f433"/>
                </a:cxn>
                <a:cxn ang="f245">
                  <a:pos x="f447" y="f420"/>
                </a:cxn>
                <a:cxn ang="f245">
                  <a:pos x="f448" y="f449"/>
                </a:cxn>
                <a:cxn ang="f245">
                  <a:pos x="f450" y="f451"/>
                </a:cxn>
                <a:cxn ang="f245">
                  <a:pos x="f450" y="f452"/>
                </a:cxn>
                <a:cxn ang="f245">
                  <a:pos x="f453" y="f454"/>
                </a:cxn>
                <a:cxn ang="f245">
                  <a:pos x="f447" y="f420"/>
                </a:cxn>
              </a:cxnLst>
              <a:rect l="f384" t="f387" r="f385" b="f386"/>
              <a:pathLst>
                <a:path w="740" h="693">
                  <a:moveTo>
                    <a:pt x="f9" y="f10"/>
                  </a:moveTo>
                  <a:cubicBezTo>
                    <a:pt x="f11" y="f12"/>
                    <a:pt x="f7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6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28"/>
                  </a:cubicBezTo>
                  <a:cubicBezTo>
                    <a:pt x="f32" y="f33"/>
                    <a:pt x="f34" y="f33"/>
                    <a:pt x="f35" y="f28"/>
                  </a:cubicBezTo>
                  <a:cubicBezTo>
                    <a:pt x="f36" y="f30"/>
                    <a:pt x="f37" y="f28"/>
                    <a:pt x="f38" y="f33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6" y="f51"/>
                    <a:pt x="f49" y="f52"/>
                    <a:pt x="f53" y="f10"/>
                  </a:cubicBezTo>
                  <a:cubicBezTo>
                    <a:pt x="f33" y="f54"/>
                    <a:pt x="f26" y="f55"/>
                    <a:pt x="f33" y="f56"/>
                  </a:cubicBezTo>
                  <a:cubicBezTo>
                    <a:pt x="f48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8"/>
                  </a:cubicBezTo>
                  <a:cubicBezTo>
                    <a:pt x="f32" y="f65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56"/>
                  </a:cubicBezTo>
                  <a:cubicBezTo>
                    <a:pt x="f76" y="f55"/>
                    <a:pt x="f75" y="f54"/>
                    <a:pt x="f9" y="f10"/>
                  </a:cubicBezTo>
                  <a:close/>
                  <a:moveTo>
                    <a:pt x="f77" y="f78"/>
                  </a:moveTo>
                  <a:cubicBezTo>
                    <a:pt x="f79" y="f80"/>
                    <a:pt x="f81" y="f43"/>
                    <a:pt x="f82" y="f83"/>
                  </a:cubicBezTo>
                  <a:cubicBezTo>
                    <a:pt x="f50" y="f79"/>
                    <a:pt x="f84" y="f85"/>
                    <a:pt x="f86" y="f87"/>
                  </a:cubicBezTo>
                  <a:cubicBezTo>
                    <a:pt x="f88" y="f89"/>
                    <a:pt x="f88" y="f90"/>
                    <a:pt x="f91" y="f92"/>
                  </a:cubicBezTo>
                  <a:cubicBezTo>
                    <a:pt x="f78" y="f93"/>
                    <a:pt x="f94" y="f95"/>
                    <a:pt x="f96" y="f97"/>
                  </a:cubicBezTo>
                  <a:cubicBezTo>
                    <a:pt x="f98" y="f99"/>
                    <a:pt x="f89" y="f100"/>
                    <a:pt x="f64" y="f101"/>
                  </a:cubicBezTo>
                  <a:cubicBezTo>
                    <a:pt x="f102" y="f103"/>
                    <a:pt x="f102" y="f104"/>
                    <a:pt x="f77" y="f78"/>
                  </a:cubicBezTo>
                  <a:close/>
                  <a:moveTo>
                    <a:pt x="f105" y="f106"/>
                  </a:moveTo>
                  <a:cubicBezTo>
                    <a:pt x="f105" y="f107"/>
                    <a:pt x="f108" y="f109"/>
                    <a:pt x="f110" y="f109"/>
                  </a:cubicBezTo>
                  <a:cubicBezTo>
                    <a:pt x="f111" y="f109"/>
                    <a:pt x="f112" y="f113"/>
                    <a:pt x="f10" y="f114"/>
                  </a:cubicBezTo>
                  <a:cubicBezTo>
                    <a:pt x="f10" y="f115"/>
                    <a:pt x="f111" y="f116"/>
                    <a:pt x="f110" y="f116"/>
                  </a:cubicBezTo>
                  <a:cubicBezTo>
                    <a:pt x="f108" y="f116"/>
                    <a:pt x="f105" y="f2"/>
                    <a:pt x="f105" y="f106"/>
                  </a:cubicBezTo>
                  <a:close/>
                  <a:moveTo>
                    <a:pt x="f117" y="f118"/>
                  </a:moveTo>
                  <a:cubicBezTo>
                    <a:pt x="f119" y="f120"/>
                    <a:pt x="f121" y="f120"/>
                    <a:pt x="f122" y="f123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57" y="f116"/>
                    <a:pt x="f130" y="f131"/>
                    <a:pt x="f132" y="f27"/>
                  </a:cubicBezTo>
                  <a:cubicBezTo>
                    <a:pt x="f133" y="f134"/>
                    <a:pt x="f135" y="f136"/>
                    <a:pt x="f135" y="f137"/>
                  </a:cubicBezTo>
                  <a:cubicBezTo>
                    <a:pt x="f138" y="f139"/>
                    <a:pt x="f140" y="f141"/>
                    <a:pt x="f117" y="f118"/>
                  </a:cubicBezTo>
                  <a:close/>
                  <a:moveTo>
                    <a:pt x="f140" y="f116"/>
                  </a:moveTo>
                  <a:cubicBezTo>
                    <a:pt x="f142" y="f116"/>
                    <a:pt x="f143" y="f2"/>
                    <a:pt x="f143" y="f106"/>
                  </a:cubicBezTo>
                  <a:cubicBezTo>
                    <a:pt x="f143" y="f107"/>
                    <a:pt x="f144" y="f109"/>
                    <a:pt x="f140" y="f109"/>
                  </a:cubicBezTo>
                  <a:cubicBezTo>
                    <a:pt x="f145" y="f109"/>
                    <a:pt x="f146" y="f107"/>
                    <a:pt x="f146" y="f106"/>
                  </a:cubicBezTo>
                  <a:cubicBezTo>
                    <a:pt x="f146" y="f2"/>
                    <a:pt x="f145" y="f116"/>
                    <a:pt x="f140" y="f116"/>
                  </a:cubicBezTo>
                  <a:close/>
                  <a:moveTo>
                    <a:pt x="f147" y="f87"/>
                  </a:moveTo>
                  <a:cubicBezTo>
                    <a:pt x="f148" y="f149"/>
                    <a:pt x="f150" y="f3"/>
                    <a:pt x="f63" y="f96"/>
                  </a:cubicBezTo>
                  <a:cubicBezTo>
                    <a:pt x="f151" y="f152"/>
                    <a:pt x="f153" y="f154"/>
                    <a:pt x="f155" y="f84"/>
                  </a:cubicBezTo>
                  <a:cubicBezTo>
                    <a:pt x="f156" y="f104"/>
                    <a:pt x="f156" y="f157"/>
                    <a:pt x="f155" y="f91"/>
                  </a:cubicBezTo>
                  <a:cubicBezTo>
                    <a:pt x="f158" y="f45"/>
                    <a:pt x="f159" y="f160"/>
                    <a:pt x="f161" y="f162"/>
                  </a:cubicBezTo>
                  <a:cubicBezTo>
                    <a:pt x="f163" y="f164"/>
                    <a:pt x="f165" y="f79"/>
                    <a:pt x="f147" y="f87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1F4DB8AF-D200-13EE-5CF3-9866105AD1F6}"/>
                </a:ext>
              </a:extLst>
            </p:cNvPr>
            <p:cNvSpPr/>
            <p:nvPr/>
          </p:nvSpPr>
          <p:spPr>
            <a:xfrm>
              <a:off x="6305830" y="4014078"/>
              <a:ext cx="578568" cy="2416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2"/>
                <a:gd name="f7" fmla="val 55"/>
                <a:gd name="f8" fmla="val 67"/>
                <a:gd name="f9" fmla="val 80"/>
                <a:gd name="f10" fmla="val 92"/>
                <a:gd name="f11" fmla="val 105"/>
                <a:gd name="f12" fmla="val 111"/>
                <a:gd name="f13" fmla="val 117"/>
                <a:gd name="f14" fmla="val 1"/>
                <a:gd name="f15" fmla="val 122"/>
                <a:gd name="f16" fmla="val 3"/>
                <a:gd name="f17" fmla="val 126"/>
                <a:gd name="f18" fmla="val 4"/>
                <a:gd name="f19" fmla="val 130"/>
                <a:gd name="f20" fmla="val 6"/>
                <a:gd name="f21" fmla="val 131"/>
                <a:gd name="f22" fmla="val 10"/>
                <a:gd name="f23" fmla="val 15"/>
                <a:gd name="f24" fmla="val 128"/>
                <a:gd name="f25" fmla="val 16"/>
                <a:gd name="f26" fmla="val 125"/>
                <a:gd name="f27" fmla="val 19"/>
                <a:gd name="f28" fmla="val 113"/>
                <a:gd name="f29" fmla="val 27"/>
                <a:gd name="f30" fmla="val 102"/>
                <a:gd name="f31" fmla="val 36"/>
                <a:gd name="f32" fmla="val 90"/>
                <a:gd name="f33" fmla="val 45"/>
                <a:gd name="f34" fmla="val 77"/>
                <a:gd name="f35" fmla="val 57"/>
                <a:gd name="f36" fmla="val 43"/>
                <a:gd name="f37" fmla="val 31"/>
                <a:gd name="f38" fmla="val 7"/>
                <a:gd name="f39" fmla="val 18"/>
                <a:gd name="f40" fmla="val 12"/>
                <a:gd name="f41" fmla="val 8"/>
                <a:gd name="f42" fmla="val 9"/>
                <a:gd name="f43" fmla="val 21"/>
                <a:gd name="f44" fmla="val 28"/>
                <a:gd name="f45" fmla="val 41"/>
                <a:gd name="f46" fmla="val 54"/>
                <a:gd name="f47" fmla="+- 0 0 -90"/>
                <a:gd name="f48" fmla="*/ f3 1 132"/>
                <a:gd name="f49" fmla="*/ f4 1 55"/>
                <a:gd name="f50" fmla="val f5"/>
                <a:gd name="f51" fmla="val f6"/>
                <a:gd name="f52" fmla="val f7"/>
                <a:gd name="f53" fmla="*/ f47 f0 1"/>
                <a:gd name="f54" fmla="+- f52 0 f50"/>
                <a:gd name="f55" fmla="+- f51 0 f50"/>
                <a:gd name="f56" fmla="*/ f53 1 f2"/>
                <a:gd name="f57" fmla="*/ f55 1 132"/>
                <a:gd name="f58" fmla="*/ f54 1 55"/>
                <a:gd name="f59" fmla="*/ 67 f55 1"/>
                <a:gd name="f60" fmla="*/ 0 f54 1"/>
                <a:gd name="f61" fmla="*/ 105 f55 1"/>
                <a:gd name="f62" fmla="*/ 122 f55 1"/>
                <a:gd name="f63" fmla="*/ 3 f54 1"/>
                <a:gd name="f64" fmla="*/ 131 f55 1"/>
                <a:gd name="f65" fmla="*/ 10 f54 1"/>
                <a:gd name="f66" fmla="*/ 125 f55 1"/>
                <a:gd name="f67" fmla="*/ 19 f54 1"/>
                <a:gd name="f68" fmla="*/ 90 f55 1"/>
                <a:gd name="f69" fmla="*/ 45 f54 1"/>
                <a:gd name="f70" fmla="*/ 43 f55 1"/>
                <a:gd name="f71" fmla="*/ 7 f55 1"/>
                <a:gd name="f72" fmla="*/ 18 f54 1"/>
                <a:gd name="f73" fmla="*/ 9 f55 1"/>
                <a:gd name="f74" fmla="*/ 4 f54 1"/>
                <a:gd name="f75" fmla="*/ 28 f55 1"/>
                <a:gd name="f76" fmla="+- f56 0 f1"/>
                <a:gd name="f77" fmla="*/ f59 1 132"/>
                <a:gd name="f78" fmla="*/ f60 1 55"/>
                <a:gd name="f79" fmla="*/ f61 1 132"/>
                <a:gd name="f80" fmla="*/ f62 1 132"/>
                <a:gd name="f81" fmla="*/ f63 1 55"/>
                <a:gd name="f82" fmla="*/ f64 1 132"/>
                <a:gd name="f83" fmla="*/ f65 1 55"/>
                <a:gd name="f84" fmla="*/ f66 1 132"/>
                <a:gd name="f85" fmla="*/ f67 1 55"/>
                <a:gd name="f86" fmla="*/ f68 1 132"/>
                <a:gd name="f87" fmla="*/ f69 1 55"/>
                <a:gd name="f88" fmla="*/ f70 1 132"/>
                <a:gd name="f89" fmla="*/ f71 1 132"/>
                <a:gd name="f90" fmla="*/ f72 1 55"/>
                <a:gd name="f91" fmla="*/ f73 1 132"/>
                <a:gd name="f92" fmla="*/ f74 1 55"/>
                <a:gd name="f93" fmla="*/ f75 1 132"/>
                <a:gd name="f94" fmla="*/ 0 1 f57"/>
                <a:gd name="f95" fmla="*/ f51 1 f57"/>
                <a:gd name="f96" fmla="*/ 0 1 f58"/>
                <a:gd name="f97" fmla="*/ f52 1 f58"/>
                <a:gd name="f98" fmla="*/ f77 1 f57"/>
                <a:gd name="f99" fmla="*/ f78 1 f58"/>
                <a:gd name="f100" fmla="*/ f79 1 f57"/>
                <a:gd name="f101" fmla="*/ f80 1 f57"/>
                <a:gd name="f102" fmla="*/ f81 1 f58"/>
                <a:gd name="f103" fmla="*/ f82 1 f57"/>
                <a:gd name="f104" fmla="*/ f83 1 f58"/>
                <a:gd name="f105" fmla="*/ f84 1 f57"/>
                <a:gd name="f106" fmla="*/ f85 1 f58"/>
                <a:gd name="f107" fmla="*/ f86 1 f57"/>
                <a:gd name="f108" fmla="*/ f87 1 f58"/>
                <a:gd name="f109" fmla="*/ f88 1 f57"/>
                <a:gd name="f110" fmla="*/ f89 1 f57"/>
                <a:gd name="f111" fmla="*/ f90 1 f58"/>
                <a:gd name="f112" fmla="*/ f91 1 f57"/>
                <a:gd name="f113" fmla="*/ f92 1 f58"/>
                <a:gd name="f114" fmla="*/ f93 1 f57"/>
                <a:gd name="f115" fmla="*/ f94 f48 1"/>
                <a:gd name="f116" fmla="*/ f95 f48 1"/>
                <a:gd name="f117" fmla="*/ f97 f49 1"/>
                <a:gd name="f118" fmla="*/ f96 f49 1"/>
                <a:gd name="f119" fmla="*/ f98 f48 1"/>
                <a:gd name="f120" fmla="*/ f99 f49 1"/>
                <a:gd name="f121" fmla="*/ f100 f48 1"/>
                <a:gd name="f122" fmla="*/ f101 f48 1"/>
                <a:gd name="f123" fmla="*/ f102 f49 1"/>
                <a:gd name="f124" fmla="*/ f103 f48 1"/>
                <a:gd name="f125" fmla="*/ f104 f49 1"/>
                <a:gd name="f126" fmla="*/ f105 f48 1"/>
                <a:gd name="f127" fmla="*/ f106 f49 1"/>
                <a:gd name="f128" fmla="*/ f107 f48 1"/>
                <a:gd name="f129" fmla="*/ f108 f49 1"/>
                <a:gd name="f130" fmla="*/ f109 f48 1"/>
                <a:gd name="f131" fmla="*/ f110 f48 1"/>
                <a:gd name="f132" fmla="*/ f111 f49 1"/>
                <a:gd name="f133" fmla="*/ f112 f48 1"/>
                <a:gd name="f134" fmla="*/ f113 f49 1"/>
                <a:gd name="f135" fmla="*/ f11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6">
                  <a:pos x="f119" y="f120"/>
                </a:cxn>
                <a:cxn ang="f76">
                  <a:pos x="f121" y="f120"/>
                </a:cxn>
                <a:cxn ang="f76">
                  <a:pos x="f122" y="f123"/>
                </a:cxn>
                <a:cxn ang="f76">
                  <a:pos x="f124" y="f125"/>
                </a:cxn>
                <a:cxn ang="f76">
                  <a:pos x="f126" y="f127"/>
                </a:cxn>
                <a:cxn ang="f76">
                  <a:pos x="f128" y="f129"/>
                </a:cxn>
                <a:cxn ang="f76">
                  <a:pos x="f130" y="f129"/>
                </a:cxn>
                <a:cxn ang="f76">
                  <a:pos x="f131" y="f132"/>
                </a:cxn>
                <a:cxn ang="f76">
                  <a:pos x="f133" y="f134"/>
                </a:cxn>
                <a:cxn ang="f76">
                  <a:pos x="f135" y="f120"/>
                </a:cxn>
                <a:cxn ang="f76">
                  <a:pos x="f119" y="f120"/>
                </a:cxn>
              </a:cxnLst>
              <a:rect l="f115" t="f118" r="f116" b="f117"/>
              <a:pathLst>
                <a:path w="132" h="55">
                  <a:moveTo>
                    <a:pt x="f8" y="f5"/>
                  </a:moveTo>
                  <a:cubicBezTo>
                    <a:pt x="f9" y="f5"/>
                    <a:pt x="f10" y="f5"/>
                    <a:pt x="f11" y="f5"/>
                  </a:cubicBezTo>
                  <a:cubicBezTo>
                    <a:pt x="f12" y="f5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6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7"/>
                    <a:pt x="f35" y="f7"/>
                    <a:pt x="f36" y="f33"/>
                  </a:cubicBezTo>
                  <a:cubicBezTo>
                    <a:pt x="f37" y="f31"/>
                    <a:pt x="f27" y="f29"/>
                    <a:pt x="f38" y="f39"/>
                  </a:cubicBezTo>
                  <a:cubicBezTo>
                    <a:pt x="f5" y="f40"/>
                    <a:pt x="f5" y="f41"/>
                    <a:pt x="f42" y="f18"/>
                  </a:cubicBezTo>
                  <a:cubicBezTo>
                    <a:pt x="f23" y="f14"/>
                    <a:pt x="f43" y="f5"/>
                    <a:pt x="f44" y="f5"/>
                  </a:cubicBezTo>
                  <a:cubicBezTo>
                    <a:pt x="f45" y="f5"/>
                    <a:pt x="f46" y="f5"/>
                    <a:pt x="f8" y="f5"/>
                  </a:cubicBezTo>
                  <a:close/>
                </a:path>
              </a:pathLst>
            </a:custGeom>
            <a:solidFill>
              <a:srgbClr val="7A482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7" name="Forma libre: forma 20">
            <a:extLst>
              <a:ext uri="{FF2B5EF4-FFF2-40B4-BE49-F238E27FC236}">
                <a16:creationId xmlns:a16="http://schemas.microsoft.com/office/drawing/2014/main" id="{1DC04ECD-64AE-8651-570D-9E1902D2F8F0}"/>
              </a:ext>
            </a:extLst>
          </p:cNvPr>
          <p:cNvSpPr/>
          <p:nvPr/>
        </p:nvSpPr>
        <p:spPr>
          <a:xfrm>
            <a:off x="8284" y="3966520"/>
            <a:ext cx="2978008" cy="11862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78012"/>
              <a:gd name="f7" fmla="val 1186249"/>
              <a:gd name="f8" fmla="val 165980"/>
              <a:gd name="f9" fmla="val 8299"/>
              <a:gd name="f10" fmla="val 300281"/>
              <a:gd name="f11" fmla="val 137"/>
              <a:gd name="f12" fmla="val 457200"/>
              <a:gd name="f13" fmla="val 61784"/>
              <a:gd name="f14" fmla="val 507185"/>
              <a:gd name="f15" fmla="val 81421"/>
              <a:gd name="f16" fmla="val 551669"/>
              <a:gd name="f17" fmla="val 114141"/>
              <a:gd name="f18" fmla="val 593125"/>
              <a:gd name="f19" fmla="val 148281"/>
              <a:gd name="f20" fmla="val 622439"/>
              <a:gd name="f21" fmla="val 172422"/>
              <a:gd name="f22" fmla="val 646730"/>
              <a:gd name="f23" fmla="val 202835"/>
              <a:gd name="f24" fmla="val 667265"/>
              <a:gd name="f25" fmla="val 234779"/>
              <a:gd name="f26" fmla="val 684228"/>
              <a:gd name="f27" fmla="val 261166"/>
              <a:gd name="f28" fmla="val 691978"/>
              <a:gd name="f29" fmla="val 292444"/>
              <a:gd name="f30" fmla="val 704335"/>
              <a:gd name="f31" fmla="val 321276"/>
              <a:gd name="f32" fmla="val 708454"/>
              <a:gd name="f33" fmla="val 366584"/>
              <a:gd name="f34" fmla="val 718856"/>
              <a:gd name="f35" fmla="val 411757"/>
              <a:gd name="f36" fmla="val 716692"/>
              <a:gd name="f37" fmla="val 714694"/>
              <a:gd name="f38" fmla="val 499157"/>
              <a:gd name="f39" fmla="val 656541"/>
              <a:gd name="f40" fmla="val 558216"/>
              <a:gd name="f41" fmla="val 691979"/>
              <a:gd name="f42" fmla="val 580768"/>
              <a:gd name="f43" fmla="val 738341"/>
              <a:gd name="f44" fmla="val 610271"/>
              <a:gd name="f45" fmla="val 799070"/>
              <a:gd name="f46" fmla="val 556055"/>
              <a:gd name="f47" fmla="val 852616"/>
              <a:gd name="f48" fmla="val 543698"/>
              <a:gd name="f49" fmla="val 1105380"/>
              <a:gd name="f50" fmla="val 552725"/>
              <a:gd name="f51" fmla="val 1162051"/>
              <a:gd name="f52" fmla="val 503105"/>
              <a:gd name="f53" fmla="val 1334530"/>
              <a:gd name="f54" fmla="val 630195"/>
              <a:gd name="f55" fmla="val 1372046"/>
              <a:gd name="f56" fmla="val 657838"/>
              <a:gd name="f57" fmla="val 1400433"/>
              <a:gd name="f58" fmla="val 696098"/>
              <a:gd name="f59" fmla="val 1433384"/>
              <a:gd name="f60" fmla="val 729049"/>
              <a:gd name="f61" fmla="val 1441622"/>
              <a:gd name="f62" fmla="val 749644"/>
              <a:gd name="f63" fmla="val 1459264"/>
              <a:gd name="f64" fmla="val 768682"/>
              <a:gd name="f65" fmla="val 1458098"/>
              <a:gd name="f66" fmla="val 790833"/>
              <a:gd name="f67" fmla="val 1454998"/>
              <a:gd name="f68" fmla="val 849725"/>
              <a:gd name="f69" fmla="val 1389771"/>
              <a:gd name="f70" fmla="val 913817"/>
              <a:gd name="f71" fmla="val 1421027"/>
              <a:gd name="f72" fmla="val 963827"/>
              <a:gd name="f73" fmla="val 1442857"/>
              <a:gd name="f74" fmla="val 998755"/>
              <a:gd name="f75" fmla="val 1481314"/>
              <a:gd name="f76" fmla="val 904149"/>
              <a:gd name="f77" fmla="val 1519881"/>
              <a:gd name="f78" fmla="val 889687"/>
              <a:gd name="f79" fmla="val 1582663"/>
              <a:gd name="f80" fmla="val 866144"/>
              <a:gd name="f81" fmla="val 1651686"/>
              <a:gd name="f82" fmla="val 864974"/>
              <a:gd name="f83" fmla="val 1717589"/>
              <a:gd name="f84" fmla="val 852617"/>
              <a:gd name="f85" fmla="val 1804086"/>
              <a:gd name="f86" fmla="val 856736"/>
              <a:gd name="f87" fmla="val 1892282"/>
              <a:gd name="f88" fmla="val 847428"/>
              <a:gd name="f89" fmla="val 1977081"/>
              <a:gd name="f90" fmla="val 864973"/>
              <a:gd name="f91" fmla="val 2015133"/>
              <a:gd name="f92" fmla="val 872846"/>
              <a:gd name="f93" fmla="val 2048458"/>
              <a:gd name="f94" fmla="val 899280"/>
              <a:gd name="f95" fmla="val 2075935"/>
              <a:gd name="f96" fmla="val 926757"/>
              <a:gd name="f97" fmla="val 2103412"/>
              <a:gd name="f98" fmla="val 954234"/>
              <a:gd name="f99" fmla="val 2137719"/>
              <a:gd name="f100" fmla="val 1025611"/>
              <a:gd name="f101" fmla="val 2171321"/>
              <a:gd name="f102" fmla="val 1193620"/>
              <a:gd name="f103" fmla="val 2110621"/>
              <a:gd name="f104" fmla="val 969932"/>
              <a:gd name="f105" fmla="val 2261287"/>
              <a:gd name="f106" fmla="val 939114"/>
              <a:gd name="f107" fmla="val 2403043"/>
              <a:gd name="f108" fmla="val 910118"/>
              <a:gd name="f109" fmla="val 2549611"/>
              <a:gd name="f110" fmla="val 2693773"/>
              <a:gd name="f111" fmla="val 976184"/>
              <a:gd name="f112" fmla="val 2751438"/>
              <a:gd name="f113" fmla="val 996779"/>
              <a:gd name="f114" fmla="val 2810148"/>
              <a:gd name="f115" fmla="val 1014654"/>
              <a:gd name="f116" fmla="val 2866768"/>
              <a:gd name="f117" fmla="val 1037968"/>
              <a:gd name="f118" fmla="val 2912752"/>
              <a:gd name="f119" fmla="val 1056903"/>
              <a:gd name="f120" fmla="val 2899043"/>
              <a:gd name="f121" fmla="val 1064341"/>
              <a:gd name="f122" fmla="val 2928552"/>
              <a:gd name="f123" fmla="val 1099752"/>
              <a:gd name="f124" fmla="val 2939739"/>
              <a:gd name="f125" fmla="val 1113177"/>
              <a:gd name="f126" fmla="val 2953265"/>
              <a:gd name="f127" fmla="val 1124465"/>
              <a:gd name="f128" fmla="val 2965622"/>
              <a:gd name="f129" fmla="val 1136822"/>
              <a:gd name="f130" fmla="val 2979282"/>
              <a:gd name="f131" fmla="val 1177800"/>
              <a:gd name="f132" fmla="val 2977979"/>
              <a:gd name="f133" fmla="val 1160867"/>
              <a:gd name="f134" fmla="+- 0 0 -90"/>
              <a:gd name="f135" fmla="*/ f3 1 2978012"/>
              <a:gd name="f136" fmla="*/ f4 1 1186249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2978012"/>
              <a:gd name="f145" fmla="*/ f141 1 1186249"/>
              <a:gd name="f146" fmla="*/ 0 f142 1"/>
              <a:gd name="f147" fmla="*/ 0 f141 1"/>
              <a:gd name="f148" fmla="*/ 457200 f142 1"/>
              <a:gd name="f149" fmla="*/ 61784 f141 1"/>
              <a:gd name="f150" fmla="*/ 593125 f142 1"/>
              <a:gd name="f151" fmla="*/ 148281 f141 1"/>
              <a:gd name="f152" fmla="*/ 667265 f142 1"/>
              <a:gd name="f153" fmla="*/ 234779 f141 1"/>
              <a:gd name="f154" fmla="*/ 704335 f142 1"/>
              <a:gd name="f155" fmla="*/ 321276 f141 1"/>
              <a:gd name="f156" fmla="*/ 716692 f142 1"/>
              <a:gd name="f157" fmla="*/ 457200 f141 1"/>
              <a:gd name="f158" fmla="*/ 691979 f142 1"/>
              <a:gd name="f159" fmla="*/ 580768 f141 1"/>
              <a:gd name="f160" fmla="*/ 852616 f142 1"/>
              <a:gd name="f161" fmla="*/ 543698 f141 1"/>
              <a:gd name="f162" fmla="*/ 1334530 f142 1"/>
              <a:gd name="f163" fmla="*/ 630195 f141 1"/>
              <a:gd name="f164" fmla="*/ 1433384 f142 1"/>
              <a:gd name="f165" fmla="*/ 729049 f141 1"/>
              <a:gd name="f166" fmla="*/ 1458098 f142 1"/>
              <a:gd name="f167" fmla="*/ 790833 f141 1"/>
              <a:gd name="f168" fmla="*/ 1421027 f142 1"/>
              <a:gd name="f169" fmla="*/ 963827 f141 1"/>
              <a:gd name="f170" fmla="*/ 1519881 f142 1"/>
              <a:gd name="f171" fmla="*/ 889687 f141 1"/>
              <a:gd name="f172" fmla="*/ 1717589 f142 1"/>
              <a:gd name="f173" fmla="*/ 852617 f141 1"/>
              <a:gd name="f174" fmla="*/ 1977081 f142 1"/>
              <a:gd name="f175" fmla="*/ 864973 f141 1"/>
              <a:gd name="f176" fmla="*/ 2075935 f142 1"/>
              <a:gd name="f177" fmla="*/ 926757 f141 1"/>
              <a:gd name="f178" fmla="*/ 2137719 f142 1"/>
              <a:gd name="f179" fmla="*/ 1025611 f141 1"/>
              <a:gd name="f180" fmla="*/ 2261287 f142 1"/>
              <a:gd name="f181" fmla="*/ 939114 f141 1"/>
              <a:gd name="f182" fmla="*/ 2693773 f142 1"/>
              <a:gd name="f183" fmla="*/ 976184 f141 1"/>
              <a:gd name="f184" fmla="*/ 2866768 f142 1"/>
              <a:gd name="f185" fmla="*/ 1037968 f141 1"/>
              <a:gd name="f186" fmla="*/ 2928552 f142 1"/>
              <a:gd name="f187" fmla="*/ 1099752 f141 1"/>
              <a:gd name="f188" fmla="*/ 2965622 f142 1"/>
              <a:gd name="f189" fmla="*/ 1136822 f141 1"/>
              <a:gd name="f190" fmla="*/ 2977979 f142 1"/>
              <a:gd name="f191" fmla="*/ 1186249 f141 1"/>
              <a:gd name="f192" fmla="+- f143 0 f1"/>
              <a:gd name="f193" fmla="*/ f146 1 2978012"/>
              <a:gd name="f194" fmla="*/ f147 1 1186249"/>
              <a:gd name="f195" fmla="*/ f148 1 2978012"/>
              <a:gd name="f196" fmla="*/ f149 1 1186249"/>
              <a:gd name="f197" fmla="*/ f150 1 2978012"/>
              <a:gd name="f198" fmla="*/ f151 1 1186249"/>
              <a:gd name="f199" fmla="*/ f152 1 2978012"/>
              <a:gd name="f200" fmla="*/ f153 1 1186249"/>
              <a:gd name="f201" fmla="*/ f154 1 2978012"/>
              <a:gd name="f202" fmla="*/ f155 1 1186249"/>
              <a:gd name="f203" fmla="*/ f156 1 2978012"/>
              <a:gd name="f204" fmla="*/ f157 1 1186249"/>
              <a:gd name="f205" fmla="*/ f158 1 2978012"/>
              <a:gd name="f206" fmla="*/ f159 1 1186249"/>
              <a:gd name="f207" fmla="*/ f160 1 2978012"/>
              <a:gd name="f208" fmla="*/ f161 1 1186249"/>
              <a:gd name="f209" fmla="*/ f162 1 2978012"/>
              <a:gd name="f210" fmla="*/ f163 1 1186249"/>
              <a:gd name="f211" fmla="*/ f164 1 2978012"/>
              <a:gd name="f212" fmla="*/ f165 1 1186249"/>
              <a:gd name="f213" fmla="*/ f166 1 2978012"/>
              <a:gd name="f214" fmla="*/ f167 1 1186249"/>
              <a:gd name="f215" fmla="*/ f168 1 2978012"/>
              <a:gd name="f216" fmla="*/ f169 1 1186249"/>
              <a:gd name="f217" fmla="*/ f170 1 2978012"/>
              <a:gd name="f218" fmla="*/ f171 1 1186249"/>
              <a:gd name="f219" fmla="*/ f172 1 2978012"/>
              <a:gd name="f220" fmla="*/ f173 1 1186249"/>
              <a:gd name="f221" fmla="*/ f174 1 2978012"/>
              <a:gd name="f222" fmla="*/ f175 1 1186249"/>
              <a:gd name="f223" fmla="*/ f176 1 2978012"/>
              <a:gd name="f224" fmla="*/ f177 1 1186249"/>
              <a:gd name="f225" fmla="*/ f178 1 2978012"/>
              <a:gd name="f226" fmla="*/ f179 1 1186249"/>
              <a:gd name="f227" fmla="*/ f180 1 2978012"/>
              <a:gd name="f228" fmla="*/ f181 1 1186249"/>
              <a:gd name="f229" fmla="*/ f182 1 2978012"/>
              <a:gd name="f230" fmla="*/ f183 1 1186249"/>
              <a:gd name="f231" fmla="*/ f184 1 2978012"/>
              <a:gd name="f232" fmla="*/ f185 1 1186249"/>
              <a:gd name="f233" fmla="*/ f186 1 2978012"/>
              <a:gd name="f234" fmla="*/ f187 1 1186249"/>
              <a:gd name="f235" fmla="*/ f188 1 2978012"/>
              <a:gd name="f236" fmla="*/ f189 1 1186249"/>
              <a:gd name="f237" fmla="*/ f190 1 2978012"/>
              <a:gd name="f238" fmla="*/ f191 1 1186249"/>
              <a:gd name="f239" fmla="*/ f137 1 f144"/>
              <a:gd name="f240" fmla="*/ f138 1 f144"/>
              <a:gd name="f241" fmla="*/ f137 1 f145"/>
              <a:gd name="f242" fmla="*/ f139 1 f145"/>
              <a:gd name="f243" fmla="*/ f193 1 f144"/>
              <a:gd name="f244" fmla="*/ f194 1 f145"/>
              <a:gd name="f245" fmla="*/ f195 1 f144"/>
              <a:gd name="f246" fmla="*/ f196 1 f145"/>
              <a:gd name="f247" fmla="*/ f197 1 f144"/>
              <a:gd name="f248" fmla="*/ f198 1 f145"/>
              <a:gd name="f249" fmla="*/ f199 1 f144"/>
              <a:gd name="f250" fmla="*/ f200 1 f145"/>
              <a:gd name="f251" fmla="*/ f201 1 f144"/>
              <a:gd name="f252" fmla="*/ f202 1 f145"/>
              <a:gd name="f253" fmla="*/ f203 1 f144"/>
              <a:gd name="f254" fmla="*/ f204 1 f145"/>
              <a:gd name="f255" fmla="*/ f205 1 f144"/>
              <a:gd name="f256" fmla="*/ f206 1 f145"/>
              <a:gd name="f257" fmla="*/ f207 1 f144"/>
              <a:gd name="f258" fmla="*/ f208 1 f145"/>
              <a:gd name="f259" fmla="*/ f209 1 f144"/>
              <a:gd name="f260" fmla="*/ f210 1 f145"/>
              <a:gd name="f261" fmla="*/ f211 1 f144"/>
              <a:gd name="f262" fmla="*/ f212 1 f145"/>
              <a:gd name="f263" fmla="*/ f213 1 f144"/>
              <a:gd name="f264" fmla="*/ f214 1 f145"/>
              <a:gd name="f265" fmla="*/ f215 1 f144"/>
              <a:gd name="f266" fmla="*/ f216 1 f145"/>
              <a:gd name="f267" fmla="*/ f217 1 f144"/>
              <a:gd name="f268" fmla="*/ f218 1 f145"/>
              <a:gd name="f269" fmla="*/ f219 1 f144"/>
              <a:gd name="f270" fmla="*/ f220 1 f145"/>
              <a:gd name="f271" fmla="*/ f221 1 f144"/>
              <a:gd name="f272" fmla="*/ f222 1 f145"/>
              <a:gd name="f273" fmla="*/ f223 1 f144"/>
              <a:gd name="f274" fmla="*/ f224 1 f145"/>
              <a:gd name="f275" fmla="*/ f225 1 f144"/>
              <a:gd name="f276" fmla="*/ f226 1 f145"/>
              <a:gd name="f277" fmla="*/ f227 1 f144"/>
              <a:gd name="f278" fmla="*/ f228 1 f145"/>
              <a:gd name="f279" fmla="*/ f229 1 f144"/>
              <a:gd name="f280" fmla="*/ f230 1 f145"/>
              <a:gd name="f281" fmla="*/ f231 1 f144"/>
              <a:gd name="f282" fmla="*/ f232 1 f145"/>
              <a:gd name="f283" fmla="*/ f233 1 f144"/>
              <a:gd name="f284" fmla="*/ f234 1 f145"/>
              <a:gd name="f285" fmla="*/ f235 1 f144"/>
              <a:gd name="f286" fmla="*/ f236 1 f145"/>
              <a:gd name="f287" fmla="*/ f237 1 f144"/>
              <a:gd name="f288" fmla="*/ f238 1 f145"/>
              <a:gd name="f289" fmla="*/ f239 f135 1"/>
              <a:gd name="f290" fmla="*/ f240 f135 1"/>
              <a:gd name="f291" fmla="*/ f242 f136 1"/>
              <a:gd name="f292" fmla="*/ f241 f136 1"/>
              <a:gd name="f293" fmla="*/ f243 f135 1"/>
              <a:gd name="f294" fmla="*/ f244 f136 1"/>
              <a:gd name="f295" fmla="*/ f245 f135 1"/>
              <a:gd name="f296" fmla="*/ f246 f136 1"/>
              <a:gd name="f297" fmla="*/ f247 f135 1"/>
              <a:gd name="f298" fmla="*/ f248 f136 1"/>
              <a:gd name="f299" fmla="*/ f249 f135 1"/>
              <a:gd name="f300" fmla="*/ f250 f136 1"/>
              <a:gd name="f301" fmla="*/ f251 f135 1"/>
              <a:gd name="f302" fmla="*/ f252 f136 1"/>
              <a:gd name="f303" fmla="*/ f253 f135 1"/>
              <a:gd name="f304" fmla="*/ f254 f136 1"/>
              <a:gd name="f305" fmla="*/ f255 f135 1"/>
              <a:gd name="f306" fmla="*/ f256 f136 1"/>
              <a:gd name="f307" fmla="*/ f257 f135 1"/>
              <a:gd name="f308" fmla="*/ f258 f136 1"/>
              <a:gd name="f309" fmla="*/ f259 f135 1"/>
              <a:gd name="f310" fmla="*/ f260 f136 1"/>
              <a:gd name="f311" fmla="*/ f261 f135 1"/>
              <a:gd name="f312" fmla="*/ f262 f136 1"/>
              <a:gd name="f313" fmla="*/ f263 f135 1"/>
              <a:gd name="f314" fmla="*/ f264 f136 1"/>
              <a:gd name="f315" fmla="*/ f265 f135 1"/>
              <a:gd name="f316" fmla="*/ f266 f136 1"/>
              <a:gd name="f317" fmla="*/ f267 f135 1"/>
              <a:gd name="f318" fmla="*/ f268 f136 1"/>
              <a:gd name="f319" fmla="*/ f269 f135 1"/>
              <a:gd name="f320" fmla="*/ f270 f136 1"/>
              <a:gd name="f321" fmla="*/ f271 f135 1"/>
              <a:gd name="f322" fmla="*/ f272 f136 1"/>
              <a:gd name="f323" fmla="*/ f273 f135 1"/>
              <a:gd name="f324" fmla="*/ f274 f136 1"/>
              <a:gd name="f325" fmla="*/ f275 f135 1"/>
              <a:gd name="f326" fmla="*/ f276 f136 1"/>
              <a:gd name="f327" fmla="*/ f277 f135 1"/>
              <a:gd name="f328" fmla="*/ f278 f136 1"/>
              <a:gd name="f329" fmla="*/ f279 f135 1"/>
              <a:gd name="f330" fmla="*/ f280 f136 1"/>
              <a:gd name="f331" fmla="*/ f281 f135 1"/>
              <a:gd name="f332" fmla="*/ f282 f136 1"/>
              <a:gd name="f333" fmla="*/ f283 f135 1"/>
              <a:gd name="f334" fmla="*/ f284 f136 1"/>
              <a:gd name="f335" fmla="*/ f285 f135 1"/>
              <a:gd name="f336" fmla="*/ f286 f136 1"/>
              <a:gd name="f337" fmla="*/ f287 f135 1"/>
              <a:gd name="f338" fmla="*/ f288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2">
                <a:pos x="f293" y="f294"/>
              </a:cxn>
              <a:cxn ang="f192">
                <a:pos x="f293" y="f294"/>
              </a:cxn>
              <a:cxn ang="f192">
                <a:pos x="f295" y="f296"/>
              </a:cxn>
              <a:cxn ang="f192">
                <a:pos x="f297" y="f298"/>
              </a:cxn>
              <a:cxn ang="f192">
                <a:pos x="f299" y="f300"/>
              </a:cxn>
              <a:cxn ang="f192">
                <a:pos x="f301" y="f302"/>
              </a:cxn>
              <a:cxn ang="f192">
                <a:pos x="f303" y="f304"/>
              </a:cxn>
              <a:cxn ang="f192">
                <a:pos x="f305" y="f306"/>
              </a:cxn>
              <a:cxn ang="f192">
                <a:pos x="f307" y="f308"/>
              </a:cxn>
              <a:cxn ang="f192">
                <a:pos x="f309" y="f310"/>
              </a:cxn>
              <a:cxn ang="f192">
                <a:pos x="f311" y="f312"/>
              </a:cxn>
              <a:cxn ang="f192">
                <a:pos x="f313" y="f314"/>
              </a:cxn>
              <a:cxn ang="f192">
                <a:pos x="f315" y="f316"/>
              </a:cxn>
              <a:cxn ang="f192">
                <a:pos x="f317" y="f318"/>
              </a:cxn>
              <a:cxn ang="f192">
                <a:pos x="f319" y="f320"/>
              </a:cxn>
              <a:cxn ang="f192">
                <a:pos x="f321" y="f322"/>
              </a:cxn>
              <a:cxn ang="f192">
                <a:pos x="f323" y="f324"/>
              </a:cxn>
              <a:cxn ang="f192">
                <a:pos x="f325" y="f326"/>
              </a:cxn>
              <a:cxn ang="f192">
                <a:pos x="f327" y="f328"/>
              </a:cxn>
              <a:cxn ang="f192">
                <a:pos x="f329" y="f330"/>
              </a:cxn>
              <a:cxn ang="f192">
                <a:pos x="f331" y="f332"/>
              </a:cxn>
              <a:cxn ang="f192">
                <a:pos x="f333" y="f334"/>
              </a:cxn>
              <a:cxn ang="f192">
                <a:pos x="f335" y="f336"/>
              </a:cxn>
              <a:cxn ang="f192">
                <a:pos x="f337" y="f338"/>
              </a:cxn>
              <a:cxn ang="f192">
                <a:pos x="f293" y="f338"/>
              </a:cxn>
              <a:cxn ang="f192">
                <a:pos x="f293" y="f294"/>
              </a:cxn>
            </a:cxnLst>
            <a:rect l="f289" t="f292" r="f290" b="f291"/>
            <a:pathLst>
              <a:path w="2978012" h="1186249">
                <a:moveTo>
                  <a:pt x="f5" y="f5"/>
                </a:moveTo>
                <a:lnTo>
                  <a:pt x="f5" y="f5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12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72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2" y="f7"/>
                </a:cubicBez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DE43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97723B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ddy Bear Activities for Kids by Slides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1043</Words>
  <Application>Microsoft Office PowerPoint</Application>
  <PresentationFormat>Presentación en pantalla (16:9)</PresentationFormat>
  <Paragraphs>173</Paragraphs>
  <Slides>36</Slides>
  <Notes>33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9" baseType="lpstr">
      <vt:lpstr>맑은 고딕</vt:lpstr>
      <vt:lpstr>Amiri</vt:lpstr>
      <vt:lpstr>Arial</vt:lpstr>
      <vt:lpstr>Bellota Text</vt:lpstr>
      <vt:lpstr>Calibri</vt:lpstr>
      <vt:lpstr>Chewy</vt:lpstr>
      <vt:lpstr>Cinzel Decorative</vt:lpstr>
      <vt:lpstr>DM Sans</vt:lpstr>
      <vt:lpstr>FZShuTi</vt:lpstr>
      <vt:lpstr>Lato</vt:lpstr>
      <vt:lpstr>Montserrat</vt:lpstr>
      <vt:lpstr>Rubik</vt:lpstr>
      <vt:lpstr>Teddy Bear Activities for Kids by Slidesgo</vt:lpstr>
      <vt:lpstr>Teddy Bear</vt:lpstr>
      <vt:lpstr>Presentación de PowerPoint</vt:lpstr>
      <vt:lpstr>Introduction</vt:lpstr>
      <vt:lpstr>Whoa!!</vt:lpstr>
      <vt:lpstr>About your bear</vt:lpstr>
      <vt:lpstr>—Someone Famous</vt:lpstr>
      <vt:lpstr>Let’s warm up</vt:lpstr>
      <vt:lpstr>Bring your teddy bear</vt:lpstr>
      <vt:lpstr>Presentación de PowerPoint</vt:lpstr>
      <vt:lpstr>Presentación de PowerPoint</vt:lpstr>
      <vt:lpstr>About your bear</vt:lpstr>
      <vt:lpstr>Task Template 1</vt:lpstr>
      <vt:lpstr>Teddy bear story</vt:lpstr>
      <vt:lpstr>A picture always reinforces the concept</vt:lpstr>
      <vt:lpstr>New words that we are going to learn</vt:lpstr>
      <vt:lpstr>333,000.00</vt:lpstr>
      <vt:lpstr>A picture is worth a thousand words</vt:lpstr>
      <vt:lpstr>10,000,000</vt:lpstr>
      <vt:lpstr>Awesome words</vt:lpstr>
      <vt:lpstr>A picture is worth a thousand words</vt:lpstr>
      <vt:lpstr>Parts of your teddy bear</vt:lpstr>
      <vt:lpstr>Choose your bear adjectives</vt:lpstr>
      <vt:lpstr>Presentación de PowerPoint</vt:lpstr>
      <vt:lpstr>Color &amp; number</vt:lpstr>
      <vt:lpstr>Your teddy bear's favorite things</vt:lpstr>
      <vt:lpstr>How to make teddy bear pancakes</vt:lpstr>
      <vt:lpstr>Roman empire</vt:lpstr>
      <vt:lpstr>Awesome Words</vt:lpstr>
      <vt:lpstr>Thanks!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oso de peluche</dc:title>
  <dc:creator>Sr GRYM</dc:creator>
  <cp:lastModifiedBy>eduardo</cp:lastModifiedBy>
  <cp:revision>25</cp:revision>
  <dcterms:modified xsi:type="dcterms:W3CDTF">2025-11-29T06:57:39Z</dcterms:modified>
</cp:coreProperties>
</file>